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notesSlides/notesSlide1.xml" ContentType="application/vnd.openxmlformats-officedocument.presentationml.notesSlide+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ink/ink3026.xml" ContentType="application/inkml+xml"/>
  <Override PartName="/ppt/ink/ink3027.xml" ContentType="application/inkml+xml"/>
  <Override PartName="/ppt/ink/ink3028.xml" ContentType="application/inkml+xml"/>
  <Override PartName="/ppt/ink/ink3029.xml" ContentType="application/inkml+xml"/>
  <Override PartName="/ppt/ink/ink3030.xml" ContentType="application/inkml+xml"/>
  <Override PartName="/ppt/ink/ink3031.xml" ContentType="application/inkml+xml"/>
  <Override PartName="/ppt/ink/ink3032.xml" ContentType="application/inkml+xml"/>
  <Override PartName="/ppt/ink/ink3033.xml" ContentType="application/inkml+xml"/>
  <Override PartName="/ppt/ink/ink3034.xml" ContentType="application/inkml+xml"/>
  <Override PartName="/ppt/ink/ink3035.xml" ContentType="application/inkml+xml"/>
  <Override PartName="/ppt/ink/ink3036.xml" ContentType="application/inkml+xml"/>
  <Override PartName="/ppt/ink/ink3037.xml" ContentType="application/inkml+xml"/>
  <Override PartName="/ppt/ink/ink3038.xml" ContentType="application/inkml+xml"/>
  <Override PartName="/ppt/ink/ink3039.xml" ContentType="application/inkml+xml"/>
  <Override PartName="/ppt/ink/ink3040.xml" ContentType="application/inkml+xml"/>
  <Override PartName="/ppt/ink/ink3041.xml" ContentType="application/inkml+xml"/>
  <Override PartName="/ppt/ink/ink3042.xml" ContentType="application/inkml+xml"/>
  <Override PartName="/ppt/ink/ink3043.xml" ContentType="application/inkml+xml"/>
  <Override PartName="/ppt/ink/ink3044.xml" ContentType="application/inkml+xml"/>
  <Override PartName="/ppt/ink/ink3045.xml" ContentType="application/inkml+xml"/>
  <Override PartName="/ppt/ink/ink3046.xml" ContentType="application/inkml+xml"/>
  <Override PartName="/ppt/ink/ink3047.xml" ContentType="application/inkml+xml"/>
  <Override PartName="/ppt/ink/ink3048.xml" ContentType="application/inkml+xml"/>
  <Override PartName="/ppt/ink/ink3049.xml" ContentType="application/inkml+xml"/>
  <Override PartName="/ppt/ink/ink3050.xml" ContentType="application/inkml+xml"/>
  <Override PartName="/ppt/ink/ink3051.xml" ContentType="application/inkml+xml"/>
  <Override PartName="/ppt/ink/ink3052.xml" ContentType="application/inkml+xml"/>
  <Override PartName="/ppt/ink/ink3053.xml" ContentType="application/inkml+xml"/>
  <Override PartName="/ppt/ink/ink3054.xml" ContentType="application/inkml+xml"/>
  <Override PartName="/ppt/ink/ink3055.xml" ContentType="application/inkml+xml"/>
  <Override PartName="/ppt/ink/ink3056.xml" ContentType="application/inkml+xml"/>
  <Override PartName="/ppt/ink/ink3057.xml" ContentType="application/inkml+xml"/>
  <Override PartName="/ppt/ink/ink3058.xml" ContentType="application/inkml+xml"/>
  <Override PartName="/ppt/ink/ink3059.xml" ContentType="application/inkml+xml"/>
  <Override PartName="/ppt/ink/ink3060.xml" ContentType="application/inkml+xml"/>
  <Override PartName="/ppt/ink/ink3061.xml" ContentType="application/inkml+xml"/>
  <Override PartName="/ppt/ink/ink3062.xml" ContentType="application/inkml+xml"/>
  <Override PartName="/ppt/ink/ink3063.xml" ContentType="application/inkml+xml"/>
  <Override PartName="/ppt/ink/ink3064.xml" ContentType="application/inkml+xml"/>
  <Override PartName="/ppt/ink/ink3065.xml" ContentType="application/inkml+xml"/>
  <Override PartName="/ppt/ink/ink3066.xml" ContentType="application/inkml+xml"/>
  <Override PartName="/ppt/ink/ink3067.xml" ContentType="application/inkml+xml"/>
  <Override PartName="/ppt/ink/ink3068.xml" ContentType="application/inkml+xml"/>
  <Override PartName="/ppt/ink/ink3069.xml" ContentType="application/inkml+xml"/>
  <Override PartName="/ppt/ink/ink3070.xml" ContentType="application/inkml+xml"/>
  <Override PartName="/ppt/ink/ink3071.xml" ContentType="application/inkml+xml"/>
  <Override PartName="/ppt/ink/ink3072.xml" ContentType="application/inkml+xml"/>
  <Override PartName="/ppt/ink/ink3073.xml" ContentType="application/inkml+xml"/>
  <Override PartName="/ppt/ink/ink3074.xml" ContentType="application/inkml+xml"/>
  <Override PartName="/ppt/ink/ink3075.xml" ContentType="application/inkml+xml"/>
  <Override PartName="/ppt/ink/ink3076.xml" ContentType="application/inkml+xml"/>
  <Override PartName="/ppt/ink/ink3077.xml" ContentType="application/inkml+xml"/>
  <Override PartName="/ppt/ink/ink3078.xml" ContentType="application/inkml+xml"/>
  <Override PartName="/ppt/ink/ink3079.xml" ContentType="application/inkml+xml"/>
  <Override PartName="/ppt/ink/ink3080.xml" ContentType="application/inkml+xml"/>
  <Override PartName="/ppt/ink/ink3081.xml" ContentType="application/inkml+xml"/>
  <Override PartName="/ppt/ink/ink3082.xml" ContentType="application/inkml+xml"/>
  <Override PartName="/ppt/ink/ink3083.xml" ContentType="application/inkml+xml"/>
  <Override PartName="/ppt/ink/ink3084.xml" ContentType="application/inkml+xml"/>
  <Override PartName="/ppt/ink/ink3085.xml" ContentType="application/inkml+xml"/>
  <Override PartName="/ppt/ink/ink3086.xml" ContentType="application/inkml+xml"/>
  <Override PartName="/ppt/ink/ink3087.xml" ContentType="application/inkml+xml"/>
  <Override PartName="/ppt/ink/ink3088.xml" ContentType="application/inkml+xml"/>
  <Override PartName="/ppt/ink/ink3089.xml" ContentType="application/inkml+xml"/>
  <Override PartName="/ppt/ink/ink3090.xml" ContentType="application/inkml+xml"/>
  <Override PartName="/ppt/ink/ink3091.xml" ContentType="application/inkml+xml"/>
  <Override PartName="/ppt/ink/ink3092.xml" ContentType="application/inkml+xml"/>
  <Override PartName="/ppt/ink/ink3093.xml" ContentType="application/inkml+xml"/>
  <Override PartName="/ppt/ink/ink3094.xml" ContentType="application/inkml+xml"/>
  <Override PartName="/ppt/ink/ink3095.xml" ContentType="application/inkml+xml"/>
  <Override PartName="/ppt/ink/ink3096.xml" ContentType="application/inkml+xml"/>
  <Override PartName="/ppt/ink/ink3097.xml" ContentType="application/inkml+xml"/>
  <Override PartName="/ppt/ink/ink3098.xml" ContentType="application/inkml+xml"/>
  <Override PartName="/ppt/ink/ink3099.xml" ContentType="application/inkml+xml"/>
  <Override PartName="/ppt/ink/ink3100.xml" ContentType="application/inkml+xml"/>
  <Override PartName="/ppt/ink/ink3101.xml" ContentType="application/inkml+xml"/>
  <Override PartName="/ppt/ink/ink3102.xml" ContentType="application/inkml+xml"/>
  <Override PartName="/ppt/ink/ink3103.xml" ContentType="application/inkml+xml"/>
  <Override PartName="/ppt/ink/ink3104.xml" ContentType="application/inkml+xml"/>
  <Override PartName="/ppt/ink/ink3105.xml" ContentType="application/inkml+xml"/>
  <Override PartName="/ppt/ink/ink3106.xml" ContentType="application/inkml+xml"/>
  <Override PartName="/ppt/ink/ink3107.xml" ContentType="application/inkml+xml"/>
  <Override PartName="/ppt/ink/ink3108.xml" ContentType="application/inkml+xml"/>
  <Override PartName="/ppt/ink/ink3109.xml" ContentType="application/inkml+xml"/>
  <Override PartName="/ppt/ink/ink3110.xml" ContentType="application/inkml+xml"/>
  <Override PartName="/ppt/ink/ink3111.xml" ContentType="application/inkml+xml"/>
  <Override PartName="/ppt/ink/ink3112.xml" ContentType="application/inkml+xml"/>
  <Override PartName="/ppt/ink/ink3113.xml" ContentType="application/inkml+xml"/>
  <Override PartName="/ppt/ink/ink3114.xml" ContentType="application/inkml+xml"/>
  <Override PartName="/ppt/ink/ink3115.xml" ContentType="application/inkml+xml"/>
  <Override PartName="/ppt/ink/ink3116.xml" ContentType="application/inkml+xml"/>
  <Override PartName="/ppt/ink/ink3117.xml" ContentType="application/inkml+xml"/>
  <Override PartName="/ppt/ink/ink3118.xml" ContentType="application/inkml+xml"/>
  <Override PartName="/ppt/ink/ink3119.xml" ContentType="application/inkml+xml"/>
  <Override PartName="/ppt/ink/ink3120.xml" ContentType="application/inkml+xml"/>
  <Override PartName="/ppt/ink/ink3121.xml" ContentType="application/inkml+xml"/>
  <Override PartName="/ppt/ink/ink3122.xml" ContentType="application/inkml+xml"/>
  <Override PartName="/ppt/ink/ink3123.xml" ContentType="application/inkml+xml"/>
  <Override PartName="/ppt/ink/ink3124.xml" ContentType="application/inkml+xml"/>
  <Override PartName="/ppt/ink/ink3125.xml" ContentType="application/inkml+xml"/>
  <Override PartName="/ppt/ink/ink3126.xml" ContentType="application/inkml+xml"/>
  <Override PartName="/ppt/ink/ink3127.xml" ContentType="application/inkml+xml"/>
  <Override PartName="/ppt/ink/ink3128.xml" ContentType="application/inkml+xml"/>
  <Override PartName="/ppt/ink/ink3129.xml" ContentType="application/inkml+xml"/>
  <Override PartName="/ppt/ink/ink3130.xml" ContentType="application/inkml+xml"/>
  <Override PartName="/ppt/ink/ink3131.xml" ContentType="application/inkml+xml"/>
  <Override PartName="/ppt/ink/ink3132.xml" ContentType="application/inkml+xml"/>
  <Override PartName="/ppt/ink/ink3133.xml" ContentType="application/inkml+xml"/>
  <Override PartName="/ppt/ink/ink3134.xml" ContentType="application/inkml+xml"/>
  <Override PartName="/ppt/ink/ink3135.xml" ContentType="application/inkml+xml"/>
  <Override PartName="/ppt/ink/ink3136.xml" ContentType="application/inkml+xml"/>
  <Override PartName="/ppt/ink/ink3137.xml" ContentType="application/inkml+xml"/>
  <Override PartName="/ppt/ink/ink3138.xml" ContentType="application/inkml+xml"/>
  <Override PartName="/ppt/ink/ink3139.xml" ContentType="application/inkml+xml"/>
  <Override PartName="/ppt/ink/ink3140.xml" ContentType="application/inkml+xml"/>
  <Override PartName="/ppt/ink/ink3141.xml" ContentType="application/inkml+xml"/>
  <Override PartName="/ppt/ink/ink3142.xml" ContentType="application/inkml+xml"/>
  <Override PartName="/ppt/ink/ink3143.xml" ContentType="application/inkml+xml"/>
  <Override PartName="/ppt/ink/ink3144.xml" ContentType="application/inkml+xml"/>
  <Override PartName="/ppt/ink/ink3145.xml" ContentType="application/inkml+xml"/>
  <Override PartName="/ppt/ink/ink3146.xml" ContentType="application/inkml+xml"/>
  <Override PartName="/ppt/ink/ink3147.xml" ContentType="application/inkml+xml"/>
  <Override PartName="/ppt/ink/ink3148.xml" ContentType="application/inkml+xml"/>
  <Override PartName="/ppt/ink/ink3149.xml" ContentType="application/inkml+xml"/>
  <Override PartName="/ppt/ink/ink3150.xml" ContentType="application/inkml+xml"/>
  <Override PartName="/ppt/ink/ink3151.xml" ContentType="application/inkml+xml"/>
  <Override PartName="/ppt/ink/ink3152.xml" ContentType="application/inkml+xml"/>
  <Override PartName="/ppt/ink/ink3153.xml" ContentType="application/inkml+xml"/>
  <Override PartName="/ppt/ink/ink3154.xml" ContentType="application/inkml+xml"/>
  <Override PartName="/ppt/ink/ink3155.xml" ContentType="application/inkml+xml"/>
  <Override PartName="/ppt/ink/ink3156.xml" ContentType="application/inkml+xml"/>
  <Override PartName="/ppt/ink/ink3157.xml" ContentType="application/inkml+xml"/>
  <Override PartName="/ppt/ink/ink3158.xml" ContentType="application/inkml+xml"/>
  <Override PartName="/ppt/ink/ink3159.xml" ContentType="application/inkml+xml"/>
  <Override PartName="/ppt/ink/ink3160.xml" ContentType="application/inkml+xml"/>
  <Override PartName="/ppt/ink/ink3161.xml" ContentType="application/inkml+xml"/>
  <Override PartName="/ppt/ink/ink3162.xml" ContentType="application/inkml+xml"/>
  <Override PartName="/ppt/ink/ink3163.xml" ContentType="application/inkml+xml"/>
  <Override PartName="/ppt/ink/ink3164.xml" ContentType="application/inkml+xml"/>
  <Override PartName="/ppt/ink/ink3165.xml" ContentType="application/inkml+xml"/>
  <Override PartName="/ppt/ink/ink3166.xml" ContentType="application/inkml+xml"/>
  <Override PartName="/ppt/ink/ink3167.xml" ContentType="application/inkml+xml"/>
  <Override PartName="/ppt/ink/ink3168.xml" ContentType="application/inkml+xml"/>
  <Override PartName="/ppt/ink/ink3169.xml" ContentType="application/inkml+xml"/>
  <Override PartName="/ppt/ink/ink3170.xml" ContentType="application/inkml+xml"/>
  <Override PartName="/ppt/ink/ink3171.xml" ContentType="application/inkml+xml"/>
  <Override PartName="/ppt/ink/ink3172.xml" ContentType="application/inkml+xml"/>
  <Override PartName="/ppt/ink/ink3173.xml" ContentType="application/inkml+xml"/>
  <Override PartName="/ppt/ink/ink3174.xml" ContentType="application/inkml+xml"/>
  <Override PartName="/ppt/ink/ink3175.xml" ContentType="application/inkml+xml"/>
  <Override PartName="/ppt/ink/ink3176.xml" ContentType="application/inkml+xml"/>
  <Override PartName="/ppt/ink/ink3177.xml" ContentType="application/inkml+xml"/>
  <Override PartName="/ppt/ink/ink3178.xml" ContentType="application/inkml+xml"/>
  <Override PartName="/ppt/ink/ink3179.xml" ContentType="application/inkml+xml"/>
  <Override PartName="/ppt/ink/ink3180.xml" ContentType="application/inkml+xml"/>
  <Override PartName="/ppt/ink/ink3181.xml" ContentType="application/inkml+xml"/>
  <Override PartName="/ppt/ink/ink3182.xml" ContentType="application/inkml+xml"/>
  <Override PartName="/ppt/ink/ink3183.xml" ContentType="application/inkml+xml"/>
  <Override PartName="/ppt/ink/ink3184.xml" ContentType="application/inkml+xml"/>
  <Override PartName="/ppt/ink/ink3185.xml" ContentType="application/inkml+xml"/>
  <Override PartName="/ppt/ink/ink3186.xml" ContentType="application/inkml+xml"/>
  <Override PartName="/ppt/ink/ink3187.xml" ContentType="application/inkml+xml"/>
  <Override PartName="/ppt/ink/ink3188.xml" ContentType="application/inkml+xml"/>
  <Override PartName="/ppt/ink/ink3189.xml" ContentType="application/inkml+xml"/>
  <Override PartName="/ppt/ink/ink3190.xml" ContentType="application/inkml+xml"/>
  <Override PartName="/ppt/ink/ink3191.xml" ContentType="application/inkml+xml"/>
  <Override PartName="/ppt/ink/ink3192.xml" ContentType="application/inkml+xml"/>
  <Override PartName="/ppt/ink/ink3193.xml" ContentType="application/inkml+xml"/>
  <Override PartName="/ppt/ink/ink3194.xml" ContentType="application/inkml+xml"/>
  <Override PartName="/ppt/ink/ink3195.xml" ContentType="application/inkml+xml"/>
  <Override PartName="/ppt/ink/ink3196.xml" ContentType="application/inkml+xml"/>
  <Override PartName="/ppt/ink/ink3197.xml" ContentType="application/inkml+xml"/>
  <Override PartName="/ppt/ink/ink3198.xml" ContentType="application/inkml+xml"/>
  <Override PartName="/ppt/ink/ink3199.xml" ContentType="application/inkml+xml"/>
  <Override PartName="/ppt/ink/ink3200.xml" ContentType="application/inkml+xml"/>
  <Override PartName="/ppt/ink/ink3201.xml" ContentType="application/inkml+xml"/>
  <Override PartName="/ppt/ink/ink3202.xml" ContentType="application/inkml+xml"/>
  <Override PartName="/ppt/ink/ink3203.xml" ContentType="application/inkml+xml"/>
  <Override PartName="/ppt/ink/ink3204.xml" ContentType="application/inkml+xml"/>
  <Override PartName="/ppt/ink/ink3205.xml" ContentType="application/inkml+xml"/>
  <Override PartName="/ppt/ink/ink3206.xml" ContentType="application/inkml+xml"/>
  <Override PartName="/ppt/ink/ink3207.xml" ContentType="application/inkml+xml"/>
  <Override PartName="/ppt/ink/ink3208.xml" ContentType="application/inkml+xml"/>
  <Override PartName="/ppt/ink/ink3209.xml" ContentType="application/inkml+xml"/>
  <Override PartName="/ppt/ink/ink3210.xml" ContentType="application/inkml+xml"/>
  <Override PartName="/ppt/ink/ink3211.xml" ContentType="application/inkml+xml"/>
  <Override PartName="/ppt/ink/ink3212.xml" ContentType="application/inkml+xml"/>
  <Override PartName="/ppt/ink/ink3213.xml" ContentType="application/inkml+xml"/>
  <Override PartName="/ppt/ink/ink3214.xml" ContentType="application/inkml+xml"/>
  <Override PartName="/ppt/ink/ink3215.xml" ContentType="application/inkml+xml"/>
  <Override PartName="/ppt/ink/ink3216.xml" ContentType="application/inkml+xml"/>
  <Override PartName="/ppt/ink/ink3217.xml" ContentType="application/inkml+xml"/>
  <Override PartName="/ppt/ink/ink3218.xml" ContentType="application/inkml+xml"/>
  <Override PartName="/ppt/ink/ink3219.xml" ContentType="application/inkml+xml"/>
  <Override PartName="/ppt/ink/ink3220.xml" ContentType="application/inkml+xml"/>
  <Override PartName="/ppt/ink/ink3221.xml" ContentType="application/inkml+xml"/>
  <Override PartName="/ppt/ink/ink3222.xml" ContentType="application/inkml+xml"/>
  <Override PartName="/ppt/ink/ink3223.xml" ContentType="application/inkml+xml"/>
  <Override PartName="/ppt/ink/ink3224.xml" ContentType="application/inkml+xml"/>
  <Override PartName="/ppt/ink/ink3225.xml" ContentType="application/inkml+xml"/>
  <Override PartName="/ppt/ink/ink3226.xml" ContentType="application/inkml+xml"/>
  <Override PartName="/ppt/ink/ink3227.xml" ContentType="application/inkml+xml"/>
  <Override PartName="/ppt/ink/ink3228.xml" ContentType="application/inkml+xml"/>
  <Override PartName="/ppt/ink/ink3229.xml" ContentType="application/inkml+xml"/>
  <Override PartName="/ppt/ink/ink3230.xml" ContentType="application/inkml+xml"/>
  <Override PartName="/ppt/ink/ink3231.xml" ContentType="application/inkml+xml"/>
  <Override PartName="/ppt/ink/ink3232.xml" ContentType="application/inkml+xml"/>
  <Override PartName="/ppt/ink/ink3233.xml" ContentType="application/inkml+xml"/>
  <Override PartName="/ppt/ink/ink3234.xml" ContentType="application/inkml+xml"/>
  <Override PartName="/ppt/ink/ink3235.xml" ContentType="application/inkml+xml"/>
  <Override PartName="/ppt/ink/ink3236.xml" ContentType="application/inkml+xml"/>
  <Override PartName="/ppt/ink/ink3237.xml" ContentType="application/inkml+xml"/>
  <Override PartName="/ppt/ink/ink3238.xml" ContentType="application/inkml+xml"/>
  <Override PartName="/ppt/ink/ink3239.xml" ContentType="application/inkml+xml"/>
  <Override PartName="/ppt/ink/ink3240.xml" ContentType="application/inkml+xml"/>
  <Override PartName="/ppt/ink/ink3241.xml" ContentType="application/inkml+xml"/>
  <Override PartName="/ppt/ink/ink3242.xml" ContentType="application/inkml+xml"/>
  <Override PartName="/ppt/ink/ink3243.xml" ContentType="application/inkml+xml"/>
  <Override PartName="/ppt/ink/ink3244.xml" ContentType="application/inkml+xml"/>
  <Override PartName="/ppt/ink/ink3245.xml" ContentType="application/inkml+xml"/>
  <Override PartName="/ppt/ink/ink3246.xml" ContentType="application/inkml+xml"/>
  <Override PartName="/ppt/ink/ink3247.xml" ContentType="application/inkml+xml"/>
  <Override PartName="/ppt/ink/ink3248.xml" ContentType="application/inkml+xml"/>
  <Override PartName="/ppt/ink/ink3249.xml" ContentType="application/inkml+xml"/>
  <Override PartName="/ppt/ink/ink3250.xml" ContentType="application/inkml+xml"/>
  <Override PartName="/ppt/ink/ink3251.xml" ContentType="application/inkml+xml"/>
  <Override PartName="/ppt/ink/ink3252.xml" ContentType="application/inkml+xml"/>
  <Override PartName="/ppt/ink/ink3253.xml" ContentType="application/inkml+xml"/>
  <Override PartName="/ppt/ink/ink3254.xml" ContentType="application/inkml+xml"/>
  <Override PartName="/ppt/ink/ink3255.xml" ContentType="application/inkml+xml"/>
  <Override PartName="/ppt/ink/ink3256.xml" ContentType="application/inkml+xml"/>
  <Override PartName="/ppt/ink/ink3257.xml" ContentType="application/inkml+xml"/>
  <Override PartName="/ppt/ink/ink3258.xml" ContentType="application/inkml+xml"/>
  <Override PartName="/ppt/ink/ink3259.xml" ContentType="application/inkml+xml"/>
  <Override PartName="/ppt/ink/ink3260.xml" ContentType="application/inkml+xml"/>
  <Override PartName="/ppt/ink/ink3261.xml" ContentType="application/inkml+xml"/>
  <Override PartName="/ppt/ink/ink3262.xml" ContentType="application/inkml+xml"/>
  <Override PartName="/ppt/ink/ink3263.xml" ContentType="application/inkml+xml"/>
  <Override PartName="/ppt/ink/ink3264.xml" ContentType="application/inkml+xml"/>
  <Override PartName="/ppt/ink/ink3265.xml" ContentType="application/inkml+xml"/>
  <Override PartName="/ppt/ink/ink3266.xml" ContentType="application/inkml+xml"/>
  <Override PartName="/ppt/ink/ink3267.xml" ContentType="application/inkml+xml"/>
  <Override PartName="/ppt/ink/ink3268.xml" ContentType="application/inkml+xml"/>
  <Override PartName="/ppt/ink/ink3269.xml" ContentType="application/inkml+xml"/>
  <Override PartName="/ppt/ink/ink3270.xml" ContentType="application/inkml+xml"/>
  <Override PartName="/ppt/ink/ink3271.xml" ContentType="application/inkml+xml"/>
  <Override PartName="/ppt/ink/ink3272.xml" ContentType="application/inkml+xml"/>
  <Override PartName="/ppt/ink/ink3273.xml" ContentType="application/inkml+xml"/>
  <Override PartName="/ppt/ink/ink3274.xml" ContentType="application/inkml+xml"/>
  <Override PartName="/ppt/ink/ink3275.xml" ContentType="application/inkml+xml"/>
  <Override PartName="/ppt/ink/ink3276.xml" ContentType="application/inkml+xml"/>
  <Override PartName="/ppt/ink/ink3277.xml" ContentType="application/inkml+xml"/>
  <Override PartName="/ppt/ink/ink3278.xml" ContentType="application/inkml+xml"/>
  <Override PartName="/ppt/ink/ink3279.xml" ContentType="application/inkml+xml"/>
  <Override PartName="/ppt/ink/ink3280.xml" ContentType="application/inkml+xml"/>
  <Override PartName="/ppt/ink/ink3281.xml" ContentType="application/inkml+xml"/>
  <Override PartName="/ppt/ink/ink3282.xml" ContentType="application/inkml+xml"/>
  <Override PartName="/ppt/ink/ink3283.xml" ContentType="application/inkml+xml"/>
  <Override PartName="/ppt/ink/ink3284.xml" ContentType="application/inkml+xml"/>
  <Override PartName="/ppt/ink/ink3285.xml" ContentType="application/inkml+xml"/>
  <Override PartName="/ppt/ink/ink3286.xml" ContentType="application/inkml+xml"/>
  <Override PartName="/ppt/ink/ink3287.xml" ContentType="application/inkml+xml"/>
  <Override PartName="/ppt/ink/ink3288.xml" ContentType="application/inkml+xml"/>
  <Override PartName="/ppt/ink/ink3289.xml" ContentType="application/inkml+xml"/>
  <Override PartName="/ppt/ink/ink3290.xml" ContentType="application/inkml+xml"/>
  <Override PartName="/ppt/ink/ink3291.xml" ContentType="application/inkml+xml"/>
  <Override PartName="/ppt/ink/ink3292.xml" ContentType="application/inkml+xml"/>
  <Override PartName="/ppt/ink/ink3293.xml" ContentType="application/inkml+xml"/>
  <Override PartName="/ppt/ink/ink3294.xml" ContentType="application/inkml+xml"/>
  <Override PartName="/ppt/ink/ink3295.xml" ContentType="application/inkml+xml"/>
  <Override PartName="/ppt/ink/ink3296.xml" ContentType="application/inkml+xml"/>
  <Override PartName="/ppt/ink/ink3297.xml" ContentType="application/inkml+xml"/>
  <Override PartName="/ppt/ink/ink3298.xml" ContentType="application/inkml+xml"/>
  <Override PartName="/ppt/ink/ink3299.xml" ContentType="application/inkml+xml"/>
  <Override PartName="/ppt/ink/ink3300.xml" ContentType="application/inkml+xml"/>
  <Override PartName="/ppt/ink/ink3301.xml" ContentType="application/inkml+xml"/>
  <Override PartName="/ppt/ink/ink3302.xml" ContentType="application/inkml+xml"/>
  <Override PartName="/ppt/ink/ink3303.xml" ContentType="application/inkml+xml"/>
  <Override PartName="/ppt/ink/ink3304.xml" ContentType="application/inkml+xml"/>
  <Override PartName="/ppt/ink/ink3305.xml" ContentType="application/inkml+xml"/>
  <Override PartName="/ppt/ink/ink3306.xml" ContentType="application/inkml+xml"/>
  <Override PartName="/ppt/ink/ink3307.xml" ContentType="application/inkml+xml"/>
  <Override PartName="/ppt/ink/ink3308.xml" ContentType="application/inkml+xml"/>
  <Override PartName="/ppt/ink/ink3309.xml" ContentType="application/inkml+xml"/>
  <Override PartName="/ppt/ink/ink3310.xml" ContentType="application/inkml+xml"/>
  <Override PartName="/ppt/ink/ink3311.xml" ContentType="application/inkml+xml"/>
  <Override PartName="/ppt/ink/ink3312.xml" ContentType="application/inkml+xml"/>
  <Override PartName="/ppt/ink/ink3313.xml" ContentType="application/inkml+xml"/>
  <Override PartName="/ppt/ink/ink3314.xml" ContentType="application/inkml+xml"/>
  <Override PartName="/ppt/ink/ink3315.xml" ContentType="application/inkml+xml"/>
  <Override PartName="/ppt/ink/ink3316.xml" ContentType="application/inkml+xml"/>
  <Override PartName="/ppt/ink/ink3317.xml" ContentType="application/inkml+xml"/>
  <Override PartName="/ppt/ink/ink3318.xml" ContentType="application/inkml+xml"/>
  <Override PartName="/ppt/ink/ink3319.xml" ContentType="application/inkml+xml"/>
  <Override PartName="/ppt/ink/ink3320.xml" ContentType="application/inkml+xml"/>
  <Override PartName="/ppt/ink/ink3321.xml" ContentType="application/inkml+xml"/>
  <Override PartName="/ppt/ink/ink3322.xml" ContentType="application/inkml+xml"/>
  <Override PartName="/ppt/ink/ink3323.xml" ContentType="application/inkml+xml"/>
  <Override PartName="/ppt/ink/ink3324.xml" ContentType="application/inkml+xml"/>
  <Override PartName="/ppt/ink/ink3325.xml" ContentType="application/inkml+xml"/>
  <Override PartName="/ppt/ink/ink3326.xml" ContentType="application/inkml+xml"/>
  <Override PartName="/ppt/ink/ink3327.xml" ContentType="application/inkml+xml"/>
  <Override PartName="/ppt/ink/ink3328.xml" ContentType="application/inkml+xml"/>
  <Override PartName="/ppt/ink/ink3329.xml" ContentType="application/inkml+xml"/>
  <Override PartName="/ppt/ink/ink3330.xml" ContentType="application/inkml+xml"/>
  <Override PartName="/ppt/ink/ink3331.xml" ContentType="application/inkml+xml"/>
  <Override PartName="/ppt/ink/ink3332.xml" ContentType="application/inkml+xml"/>
  <Override PartName="/ppt/ink/ink3333.xml" ContentType="application/inkml+xml"/>
  <Override PartName="/ppt/ink/ink3334.xml" ContentType="application/inkml+xml"/>
  <Override PartName="/ppt/ink/ink3335.xml" ContentType="application/inkml+xml"/>
  <Override PartName="/ppt/ink/ink3336.xml" ContentType="application/inkml+xml"/>
  <Override PartName="/ppt/ink/ink3337.xml" ContentType="application/inkml+xml"/>
  <Override PartName="/ppt/ink/ink3338.xml" ContentType="application/inkml+xml"/>
  <Override PartName="/ppt/ink/ink3339.xml" ContentType="application/inkml+xml"/>
  <Override PartName="/ppt/ink/ink3340.xml" ContentType="application/inkml+xml"/>
  <Override PartName="/ppt/ink/ink3341.xml" ContentType="application/inkml+xml"/>
  <Override PartName="/ppt/ink/ink3342.xml" ContentType="application/inkml+xml"/>
  <Override PartName="/ppt/ink/ink3343.xml" ContentType="application/inkml+xml"/>
  <Override PartName="/ppt/ink/ink3344.xml" ContentType="application/inkml+xml"/>
  <Override PartName="/ppt/ink/ink3345.xml" ContentType="application/inkml+xml"/>
  <Override PartName="/ppt/ink/ink3346.xml" ContentType="application/inkml+xml"/>
  <Override PartName="/ppt/ink/ink3347.xml" ContentType="application/inkml+xml"/>
  <Override PartName="/ppt/ink/ink3348.xml" ContentType="application/inkml+xml"/>
  <Override PartName="/ppt/ink/ink3349.xml" ContentType="application/inkml+xml"/>
  <Override PartName="/ppt/ink/ink3350.xml" ContentType="application/inkml+xml"/>
  <Override PartName="/ppt/ink/ink3351.xml" ContentType="application/inkml+xml"/>
  <Override PartName="/ppt/ink/ink3352.xml" ContentType="application/inkml+xml"/>
  <Override PartName="/ppt/ink/ink3353.xml" ContentType="application/inkml+xml"/>
  <Override PartName="/ppt/ink/ink3354.xml" ContentType="application/inkml+xml"/>
  <Override PartName="/ppt/ink/ink3355.xml" ContentType="application/inkml+xml"/>
  <Override PartName="/ppt/ink/ink3356.xml" ContentType="application/inkml+xml"/>
  <Override PartName="/ppt/ink/ink3357.xml" ContentType="application/inkml+xml"/>
  <Override PartName="/ppt/ink/ink3358.xml" ContentType="application/inkml+xml"/>
  <Override PartName="/ppt/ink/ink3359.xml" ContentType="application/inkml+xml"/>
  <Override PartName="/ppt/ink/ink3360.xml" ContentType="application/inkml+xml"/>
  <Override PartName="/ppt/ink/ink3361.xml" ContentType="application/inkml+xml"/>
  <Override PartName="/ppt/ink/ink3362.xml" ContentType="application/inkml+xml"/>
  <Override PartName="/ppt/ink/ink3363.xml" ContentType="application/inkml+xml"/>
  <Override PartName="/ppt/ink/ink3364.xml" ContentType="application/inkml+xml"/>
  <Override PartName="/ppt/ink/ink3365.xml" ContentType="application/inkml+xml"/>
  <Override PartName="/ppt/ink/ink3366.xml" ContentType="application/inkml+xml"/>
  <Override PartName="/ppt/ink/ink3367.xml" ContentType="application/inkml+xml"/>
  <Override PartName="/ppt/ink/ink3368.xml" ContentType="application/inkml+xml"/>
  <Override PartName="/ppt/ink/ink3369.xml" ContentType="application/inkml+xml"/>
  <Override PartName="/ppt/ink/ink3370.xml" ContentType="application/inkml+xml"/>
  <Override PartName="/ppt/ink/ink3371.xml" ContentType="application/inkml+xml"/>
  <Override PartName="/ppt/ink/ink3372.xml" ContentType="application/inkml+xml"/>
  <Override PartName="/ppt/ink/ink3373.xml" ContentType="application/inkml+xml"/>
  <Override PartName="/ppt/ink/ink3374.xml" ContentType="application/inkml+xml"/>
  <Override PartName="/ppt/ink/ink3375.xml" ContentType="application/inkml+xml"/>
  <Override PartName="/ppt/ink/ink3376.xml" ContentType="application/inkml+xml"/>
  <Override PartName="/ppt/ink/ink3377.xml" ContentType="application/inkml+xml"/>
  <Override PartName="/ppt/ink/ink3378.xml" ContentType="application/inkml+xml"/>
  <Override PartName="/ppt/ink/ink3379.xml" ContentType="application/inkml+xml"/>
  <Override PartName="/ppt/ink/ink3380.xml" ContentType="application/inkml+xml"/>
  <Override PartName="/ppt/ink/ink3381.xml" ContentType="application/inkml+xml"/>
  <Override PartName="/ppt/ink/ink3382.xml" ContentType="application/inkml+xml"/>
  <Override PartName="/ppt/ink/ink3383.xml" ContentType="application/inkml+xml"/>
  <Override PartName="/ppt/ink/ink3384.xml" ContentType="application/inkml+xml"/>
  <Override PartName="/ppt/ink/ink3385.xml" ContentType="application/inkml+xml"/>
  <Override PartName="/ppt/ink/ink3386.xml" ContentType="application/inkml+xml"/>
  <Override PartName="/ppt/ink/ink3387.xml" ContentType="application/inkml+xml"/>
  <Override PartName="/ppt/ink/ink3388.xml" ContentType="application/inkml+xml"/>
  <Override PartName="/ppt/ink/ink3389.xml" ContentType="application/inkml+xml"/>
  <Override PartName="/ppt/ink/ink3390.xml" ContentType="application/inkml+xml"/>
  <Override PartName="/ppt/ink/ink3391.xml" ContentType="application/inkml+xml"/>
  <Override PartName="/ppt/ink/ink3392.xml" ContentType="application/inkml+xml"/>
  <Override PartName="/ppt/ink/ink3393.xml" ContentType="application/inkml+xml"/>
  <Override PartName="/ppt/ink/ink3394.xml" ContentType="application/inkml+xml"/>
  <Override PartName="/ppt/ink/ink3395.xml" ContentType="application/inkml+xml"/>
  <Override PartName="/ppt/ink/ink3396.xml" ContentType="application/inkml+xml"/>
  <Override PartName="/ppt/ink/ink3397.xml" ContentType="application/inkml+xml"/>
  <Override PartName="/ppt/ink/ink3398.xml" ContentType="application/inkml+xml"/>
  <Override PartName="/ppt/ink/ink3399.xml" ContentType="application/inkml+xml"/>
  <Override PartName="/ppt/ink/ink3400.xml" ContentType="application/inkml+xml"/>
  <Override PartName="/ppt/ink/ink3401.xml" ContentType="application/inkml+xml"/>
  <Override PartName="/ppt/ink/ink3402.xml" ContentType="application/inkml+xml"/>
  <Override PartName="/ppt/ink/ink3403.xml" ContentType="application/inkml+xml"/>
  <Override PartName="/ppt/ink/ink3404.xml" ContentType="application/inkml+xml"/>
  <Override PartName="/ppt/ink/ink3405.xml" ContentType="application/inkml+xml"/>
  <Override PartName="/ppt/ink/ink3406.xml" ContentType="application/inkml+xml"/>
  <Override PartName="/ppt/ink/ink3407.xml" ContentType="application/inkml+xml"/>
  <Override PartName="/ppt/ink/ink3408.xml" ContentType="application/inkml+xml"/>
  <Override PartName="/ppt/ink/ink3409.xml" ContentType="application/inkml+xml"/>
  <Override PartName="/ppt/ink/ink3410.xml" ContentType="application/inkml+xml"/>
  <Override PartName="/ppt/ink/ink3411.xml" ContentType="application/inkml+xml"/>
  <Override PartName="/ppt/ink/ink3412.xml" ContentType="application/inkml+xml"/>
  <Override PartName="/ppt/ink/ink3413.xml" ContentType="application/inkml+xml"/>
  <Override PartName="/ppt/ink/ink3414.xml" ContentType="application/inkml+xml"/>
  <Override PartName="/ppt/ink/ink3415.xml" ContentType="application/inkml+xml"/>
  <Override PartName="/ppt/ink/ink3416.xml" ContentType="application/inkml+xml"/>
  <Override PartName="/ppt/ink/ink3417.xml" ContentType="application/inkml+xml"/>
  <Override PartName="/ppt/ink/ink3418.xml" ContentType="application/inkml+xml"/>
  <Override PartName="/ppt/ink/ink3419.xml" ContentType="application/inkml+xml"/>
  <Override PartName="/ppt/ink/ink3420.xml" ContentType="application/inkml+xml"/>
  <Override PartName="/ppt/ink/ink3421.xml" ContentType="application/inkml+xml"/>
  <Override PartName="/ppt/ink/ink3422.xml" ContentType="application/inkml+xml"/>
  <Override PartName="/ppt/ink/ink3423.xml" ContentType="application/inkml+xml"/>
  <Override PartName="/ppt/ink/ink3424.xml" ContentType="application/inkml+xml"/>
  <Override PartName="/ppt/ink/ink3425.xml" ContentType="application/inkml+xml"/>
  <Override PartName="/ppt/ink/ink3426.xml" ContentType="application/inkml+xml"/>
  <Override PartName="/ppt/ink/ink3427.xml" ContentType="application/inkml+xml"/>
  <Override PartName="/ppt/ink/ink3428.xml" ContentType="application/inkml+xml"/>
  <Override PartName="/ppt/ink/ink3429.xml" ContentType="application/inkml+xml"/>
  <Override PartName="/ppt/ink/ink3430.xml" ContentType="application/inkml+xml"/>
  <Override PartName="/ppt/ink/ink3431.xml" ContentType="application/inkml+xml"/>
  <Override PartName="/ppt/ink/ink3432.xml" ContentType="application/inkml+xml"/>
  <Override PartName="/ppt/ink/ink3433.xml" ContentType="application/inkml+xml"/>
  <Override PartName="/ppt/ink/ink3434.xml" ContentType="application/inkml+xml"/>
  <Override PartName="/ppt/ink/ink3435.xml" ContentType="application/inkml+xml"/>
  <Override PartName="/ppt/ink/ink3436.xml" ContentType="application/inkml+xml"/>
  <Override PartName="/ppt/ink/ink3437.xml" ContentType="application/inkml+xml"/>
  <Override PartName="/ppt/ink/ink3438.xml" ContentType="application/inkml+xml"/>
  <Override PartName="/ppt/ink/ink3439.xml" ContentType="application/inkml+xml"/>
  <Override PartName="/ppt/ink/ink3440.xml" ContentType="application/inkml+xml"/>
  <Override PartName="/ppt/ink/ink3441.xml" ContentType="application/inkml+xml"/>
  <Override PartName="/ppt/ink/ink3442.xml" ContentType="application/inkml+xml"/>
  <Override PartName="/ppt/ink/ink3443.xml" ContentType="application/inkml+xml"/>
  <Override PartName="/ppt/ink/ink3444.xml" ContentType="application/inkml+xml"/>
  <Override PartName="/ppt/ink/ink3445.xml" ContentType="application/inkml+xml"/>
  <Override PartName="/ppt/ink/ink3446.xml" ContentType="application/inkml+xml"/>
  <Override PartName="/ppt/ink/ink3447.xml" ContentType="application/inkml+xml"/>
  <Override PartName="/ppt/ink/ink3448.xml" ContentType="application/inkml+xml"/>
  <Override PartName="/ppt/ink/ink3449.xml" ContentType="application/inkml+xml"/>
  <Override PartName="/ppt/ink/ink3450.xml" ContentType="application/inkml+xml"/>
  <Override PartName="/ppt/ink/ink3451.xml" ContentType="application/inkml+xml"/>
  <Override PartName="/ppt/ink/ink3452.xml" ContentType="application/inkml+xml"/>
  <Override PartName="/ppt/ink/ink3453.xml" ContentType="application/inkml+xml"/>
  <Override PartName="/ppt/ink/ink3454.xml" ContentType="application/inkml+xml"/>
  <Override PartName="/ppt/ink/ink3455.xml" ContentType="application/inkml+xml"/>
  <Override PartName="/ppt/ink/ink3456.xml" ContentType="application/inkml+xml"/>
  <Override PartName="/ppt/ink/ink3457.xml" ContentType="application/inkml+xml"/>
  <Override PartName="/ppt/ink/ink3458.xml" ContentType="application/inkml+xml"/>
  <Override PartName="/ppt/ink/ink3459.xml" ContentType="application/inkml+xml"/>
  <Override PartName="/ppt/ink/ink3460.xml" ContentType="application/inkml+xml"/>
  <Override PartName="/ppt/ink/ink3461.xml" ContentType="application/inkml+xml"/>
  <Override PartName="/ppt/ink/ink3462.xml" ContentType="application/inkml+xml"/>
  <Override PartName="/ppt/ink/ink3463.xml" ContentType="application/inkml+xml"/>
  <Override PartName="/ppt/ink/ink3464.xml" ContentType="application/inkml+xml"/>
  <Override PartName="/ppt/ink/ink3465.xml" ContentType="application/inkml+xml"/>
  <Override PartName="/ppt/ink/ink3466.xml" ContentType="application/inkml+xml"/>
  <Override PartName="/ppt/ink/ink3467.xml" ContentType="application/inkml+xml"/>
  <Override PartName="/ppt/ink/ink3468.xml" ContentType="application/inkml+xml"/>
  <Override PartName="/ppt/ink/ink3469.xml" ContentType="application/inkml+xml"/>
  <Override PartName="/ppt/ink/ink3470.xml" ContentType="application/inkml+xml"/>
  <Override PartName="/ppt/ink/ink3471.xml" ContentType="application/inkml+xml"/>
  <Override PartName="/ppt/ink/ink3472.xml" ContentType="application/inkml+xml"/>
  <Override PartName="/ppt/ink/ink3473.xml" ContentType="application/inkml+xml"/>
  <Override PartName="/ppt/ink/ink3474.xml" ContentType="application/inkml+xml"/>
  <Override PartName="/ppt/ink/ink3475.xml" ContentType="application/inkml+xml"/>
  <Override PartName="/ppt/ink/ink3476.xml" ContentType="application/inkml+xml"/>
  <Override PartName="/ppt/ink/ink3477.xml" ContentType="application/inkml+xml"/>
  <Override PartName="/ppt/ink/ink3478.xml" ContentType="application/inkml+xml"/>
  <Override PartName="/ppt/ink/ink3479.xml" ContentType="application/inkml+xml"/>
  <Override PartName="/ppt/ink/ink3480.xml" ContentType="application/inkml+xml"/>
  <Override PartName="/ppt/ink/ink3481.xml" ContentType="application/inkml+xml"/>
  <Override PartName="/ppt/ink/ink3482.xml" ContentType="application/inkml+xml"/>
  <Override PartName="/ppt/ink/ink3483.xml" ContentType="application/inkml+xml"/>
  <Override PartName="/ppt/ink/ink3484.xml" ContentType="application/inkml+xml"/>
  <Override PartName="/ppt/ink/ink3485.xml" ContentType="application/inkml+xml"/>
  <Override PartName="/ppt/ink/ink3486.xml" ContentType="application/inkml+xml"/>
  <Override PartName="/ppt/ink/ink3487.xml" ContentType="application/inkml+xml"/>
  <Override PartName="/ppt/ink/ink3488.xml" ContentType="application/inkml+xml"/>
  <Override PartName="/ppt/ink/ink3489.xml" ContentType="application/inkml+xml"/>
  <Override PartName="/ppt/ink/ink3490.xml" ContentType="application/inkml+xml"/>
  <Override PartName="/ppt/ink/ink3491.xml" ContentType="application/inkml+xml"/>
  <Override PartName="/ppt/ink/ink3492.xml" ContentType="application/inkml+xml"/>
  <Override PartName="/ppt/ink/ink3493.xml" ContentType="application/inkml+xml"/>
  <Override PartName="/ppt/ink/ink3494.xml" ContentType="application/inkml+xml"/>
  <Override PartName="/ppt/ink/ink3495.xml" ContentType="application/inkml+xml"/>
  <Override PartName="/ppt/ink/ink3496.xml" ContentType="application/inkml+xml"/>
  <Override PartName="/ppt/ink/ink3497.xml" ContentType="application/inkml+xml"/>
  <Override PartName="/ppt/ink/ink3498.xml" ContentType="application/inkml+xml"/>
  <Override PartName="/ppt/ink/ink3499.xml" ContentType="application/inkml+xml"/>
  <Override PartName="/ppt/ink/ink3500.xml" ContentType="application/inkml+xml"/>
  <Override PartName="/ppt/ink/ink3501.xml" ContentType="application/inkml+xml"/>
  <Override PartName="/ppt/ink/ink3502.xml" ContentType="application/inkml+xml"/>
  <Override PartName="/ppt/ink/ink3503.xml" ContentType="application/inkml+xml"/>
  <Override PartName="/ppt/ink/ink3504.xml" ContentType="application/inkml+xml"/>
  <Override PartName="/ppt/ink/ink3505.xml" ContentType="application/inkml+xml"/>
  <Override PartName="/ppt/ink/ink3506.xml" ContentType="application/inkml+xml"/>
  <Override PartName="/ppt/ink/ink3507.xml" ContentType="application/inkml+xml"/>
  <Override PartName="/ppt/ink/ink3508.xml" ContentType="application/inkml+xml"/>
  <Override PartName="/ppt/ink/ink3509.xml" ContentType="application/inkml+xml"/>
  <Override PartName="/ppt/ink/ink3510.xml" ContentType="application/inkml+xml"/>
  <Override PartName="/ppt/ink/ink3511.xml" ContentType="application/inkml+xml"/>
  <Override PartName="/ppt/ink/ink3512.xml" ContentType="application/inkml+xml"/>
  <Override PartName="/ppt/ink/ink3513.xml" ContentType="application/inkml+xml"/>
  <Override PartName="/ppt/ink/ink3514.xml" ContentType="application/inkml+xml"/>
  <Override PartName="/ppt/ink/ink3515.xml" ContentType="application/inkml+xml"/>
  <Override PartName="/ppt/ink/ink3516.xml" ContentType="application/inkml+xml"/>
  <Override PartName="/ppt/ink/ink3517.xml" ContentType="application/inkml+xml"/>
  <Override PartName="/ppt/ink/ink3518.xml" ContentType="application/inkml+xml"/>
  <Override PartName="/ppt/ink/ink3519.xml" ContentType="application/inkml+xml"/>
  <Override PartName="/ppt/ink/ink3520.xml" ContentType="application/inkml+xml"/>
  <Override PartName="/ppt/ink/ink3521.xml" ContentType="application/inkml+xml"/>
  <Override PartName="/ppt/ink/ink3522.xml" ContentType="application/inkml+xml"/>
  <Override PartName="/ppt/ink/ink3523.xml" ContentType="application/inkml+xml"/>
  <Override PartName="/ppt/ink/ink3524.xml" ContentType="application/inkml+xml"/>
  <Override PartName="/ppt/ink/ink3525.xml" ContentType="application/inkml+xml"/>
  <Override PartName="/ppt/ink/ink3526.xml" ContentType="application/inkml+xml"/>
  <Override PartName="/ppt/ink/ink3527.xml" ContentType="application/inkml+xml"/>
  <Override PartName="/ppt/ink/ink3528.xml" ContentType="application/inkml+xml"/>
  <Override PartName="/ppt/ink/ink3529.xml" ContentType="application/inkml+xml"/>
  <Override PartName="/ppt/ink/ink3530.xml" ContentType="application/inkml+xml"/>
  <Override PartName="/ppt/ink/ink3531.xml" ContentType="application/inkml+xml"/>
  <Override PartName="/ppt/ink/ink3532.xml" ContentType="application/inkml+xml"/>
  <Override PartName="/ppt/ink/ink3533.xml" ContentType="application/inkml+xml"/>
  <Override PartName="/ppt/ink/ink3534.xml" ContentType="application/inkml+xml"/>
  <Override PartName="/ppt/ink/ink3535.xml" ContentType="application/inkml+xml"/>
  <Override PartName="/ppt/ink/ink3536.xml" ContentType="application/inkml+xml"/>
  <Override PartName="/ppt/ink/ink3537.xml" ContentType="application/inkml+xml"/>
  <Override PartName="/ppt/ink/ink3538.xml" ContentType="application/inkml+xml"/>
  <Override PartName="/ppt/ink/ink3539.xml" ContentType="application/inkml+xml"/>
  <Override PartName="/ppt/ink/ink3540.xml" ContentType="application/inkml+xml"/>
  <Override PartName="/ppt/ink/ink3541.xml" ContentType="application/inkml+xml"/>
  <Override PartName="/ppt/ink/ink3542.xml" ContentType="application/inkml+xml"/>
  <Override PartName="/ppt/ink/ink3543.xml" ContentType="application/inkml+xml"/>
  <Override PartName="/ppt/ink/ink3544.xml" ContentType="application/inkml+xml"/>
  <Override PartName="/ppt/ink/ink3545.xml" ContentType="application/inkml+xml"/>
  <Override PartName="/ppt/ink/ink3546.xml" ContentType="application/inkml+xml"/>
  <Override PartName="/ppt/ink/ink3547.xml" ContentType="application/inkml+xml"/>
  <Override PartName="/ppt/ink/ink3548.xml" ContentType="application/inkml+xml"/>
  <Override PartName="/ppt/ink/ink3549.xml" ContentType="application/inkml+xml"/>
  <Override PartName="/ppt/ink/ink3550.xml" ContentType="application/inkml+xml"/>
  <Override PartName="/ppt/ink/ink3551.xml" ContentType="application/inkml+xml"/>
  <Override PartName="/ppt/ink/ink3552.xml" ContentType="application/inkml+xml"/>
  <Override PartName="/ppt/ink/ink3553.xml" ContentType="application/inkml+xml"/>
  <Override PartName="/ppt/ink/ink3554.xml" ContentType="application/inkml+xml"/>
  <Override PartName="/ppt/ink/ink3555.xml" ContentType="application/inkml+xml"/>
  <Override PartName="/ppt/ink/ink3556.xml" ContentType="application/inkml+xml"/>
  <Override PartName="/ppt/ink/ink3557.xml" ContentType="application/inkml+xml"/>
  <Override PartName="/ppt/ink/ink3558.xml" ContentType="application/inkml+xml"/>
  <Override PartName="/ppt/ink/ink3559.xml" ContentType="application/inkml+xml"/>
  <Override PartName="/ppt/ink/ink3560.xml" ContentType="application/inkml+xml"/>
  <Override PartName="/ppt/ink/ink3561.xml" ContentType="application/inkml+xml"/>
  <Override PartName="/ppt/ink/ink3562.xml" ContentType="application/inkml+xml"/>
  <Override PartName="/ppt/ink/ink3563.xml" ContentType="application/inkml+xml"/>
  <Override PartName="/ppt/ink/ink3564.xml" ContentType="application/inkml+xml"/>
  <Override PartName="/ppt/ink/ink3565.xml" ContentType="application/inkml+xml"/>
  <Override PartName="/ppt/ink/ink3566.xml" ContentType="application/inkml+xml"/>
  <Override PartName="/ppt/ink/ink3567.xml" ContentType="application/inkml+xml"/>
  <Override PartName="/ppt/ink/ink3568.xml" ContentType="application/inkml+xml"/>
  <Override PartName="/ppt/ink/ink3569.xml" ContentType="application/inkml+xml"/>
  <Override PartName="/ppt/ink/ink3570.xml" ContentType="application/inkml+xml"/>
  <Override PartName="/ppt/ink/ink3571.xml" ContentType="application/inkml+xml"/>
  <Override PartName="/ppt/ink/ink3572.xml" ContentType="application/inkml+xml"/>
  <Override PartName="/ppt/ink/ink3573.xml" ContentType="application/inkml+xml"/>
  <Override PartName="/ppt/ink/ink3574.xml" ContentType="application/inkml+xml"/>
  <Override PartName="/ppt/ink/ink3575.xml" ContentType="application/inkml+xml"/>
  <Override PartName="/ppt/ink/ink3576.xml" ContentType="application/inkml+xml"/>
  <Override PartName="/ppt/ink/ink3577.xml" ContentType="application/inkml+xml"/>
  <Override PartName="/ppt/ink/ink3578.xml" ContentType="application/inkml+xml"/>
  <Override PartName="/ppt/ink/ink3579.xml" ContentType="application/inkml+xml"/>
  <Override PartName="/ppt/ink/ink3580.xml" ContentType="application/inkml+xml"/>
  <Override PartName="/ppt/ink/ink3581.xml" ContentType="application/inkml+xml"/>
  <Override PartName="/ppt/ink/ink3582.xml" ContentType="application/inkml+xml"/>
  <Override PartName="/ppt/ink/ink3583.xml" ContentType="application/inkml+xml"/>
  <Override PartName="/ppt/ink/ink3584.xml" ContentType="application/inkml+xml"/>
  <Override PartName="/ppt/ink/ink3585.xml" ContentType="application/inkml+xml"/>
  <Override PartName="/ppt/ink/ink3586.xml" ContentType="application/inkml+xml"/>
  <Override PartName="/ppt/ink/ink3587.xml" ContentType="application/inkml+xml"/>
  <Override PartName="/ppt/ink/ink3588.xml" ContentType="application/inkml+xml"/>
  <Override PartName="/ppt/ink/ink3589.xml" ContentType="application/inkml+xml"/>
  <Override PartName="/ppt/ink/ink3590.xml" ContentType="application/inkml+xml"/>
  <Override PartName="/ppt/ink/ink3591.xml" ContentType="application/inkml+xml"/>
  <Override PartName="/ppt/ink/ink3592.xml" ContentType="application/inkml+xml"/>
  <Override PartName="/ppt/ink/ink3593.xml" ContentType="application/inkml+xml"/>
  <Override PartName="/ppt/ink/ink3594.xml" ContentType="application/inkml+xml"/>
  <Override PartName="/ppt/ink/ink3595.xml" ContentType="application/inkml+xml"/>
  <Override PartName="/ppt/ink/ink3596.xml" ContentType="application/inkml+xml"/>
  <Override PartName="/ppt/ink/ink3597.xml" ContentType="application/inkml+xml"/>
  <Override PartName="/ppt/ink/ink3598.xml" ContentType="application/inkml+xml"/>
  <Override PartName="/ppt/ink/ink3599.xml" ContentType="application/inkml+xml"/>
  <Override PartName="/ppt/ink/ink3600.xml" ContentType="application/inkml+xml"/>
  <Override PartName="/ppt/ink/ink3601.xml" ContentType="application/inkml+xml"/>
  <Override PartName="/ppt/ink/ink3602.xml" ContentType="application/inkml+xml"/>
  <Override PartName="/ppt/ink/ink3603.xml" ContentType="application/inkml+xml"/>
  <Override PartName="/ppt/ink/ink3604.xml" ContentType="application/inkml+xml"/>
  <Override PartName="/ppt/ink/ink3605.xml" ContentType="application/inkml+xml"/>
  <Override PartName="/ppt/ink/ink3606.xml" ContentType="application/inkml+xml"/>
  <Override PartName="/ppt/ink/ink3607.xml" ContentType="application/inkml+xml"/>
  <Override PartName="/ppt/ink/ink3608.xml" ContentType="application/inkml+xml"/>
  <Override PartName="/ppt/ink/ink3609.xml" ContentType="application/inkml+xml"/>
  <Override PartName="/ppt/ink/ink3610.xml" ContentType="application/inkml+xml"/>
  <Override PartName="/ppt/ink/ink3611.xml" ContentType="application/inkml+xml"/>
  <Override PartName="/ppt/ink/ink3612.xml" ContentType="application/inkml+xml"/>
  <Override PartName="/ppt/ink/ink3613.xml" ContentType="application/inkml+xml"/>
  <Override PartName="/ppt/ink/ink3614.xml" ContentType="application/inkml+xml"/>
  <Override PartName="/ppt/ink/ink3615.xml" ContentType="application/inkml+xml"/>
  <Override PartName="/ppt/ink/ink3616.xml" ContentType="application/inkml+xml"/>
  <Override PartName="/ppt/ink/ink3617.xml" ContentType="application/inkml+xml"/>
  <Override PartName="/ppt/ink/ink3618.xml" ContentType="application/inkml+xml"/>
  <Override PartName="/ppt/ink/ink3619.xml" ContentType="application/inkml+xml"/>
  <Override PartName="/ppt/ink/ink3620.xml" ContentType="application/inkml+xml"/>
  <Override PartName="/ppt/ink/ink3621.xml" ContentType="application/inkml+xml"/>
  <Override PartName="/ppt/ink/ink3622.xml" ContentType="application/inkml+xml"/>
  <Override PartName="/ppt/ink/ink3623.xml" ContentType="application/inkml+xml"/>
  <Override PartName="/ppt/ink/ink3624.xml" ContentType="application/inkml+xml"/>
  <Override PartName="/ppt/ink/ink3625.xml" ContentType="application/inkml+xml"/>
  <Override PartName="/ppt/ink/ink3626.xml" ContentType="application/inkml+xml"/>
  <Override PartName="/ppt/ink/ink3627.xml" ContentType="application/inkml+xml"/>
  <Override PartName="/ppt/ink/ink3628.xml" ContentType="application/inkml+xml"/>
  <Override PartName="/ppt/ink/ink3629.xml" ContentType="application/inkml+xml"/>
  <Override PartName="/ppt/ink/ink3630.xml" ContentType="application/inkml+xml"/>
  <Override PartName="/ppt/ink/ink3631.xml" ContentType="application/inkml+xml"/>
  <Override PartName="/ppt/ink/ink3632.xml" ContentType="application/inkml+xml"/>
  <Override PartName="/ppt/ink/ink3633.xml" ContentType="application/inkml+xml"/>
  <Override PartName="/ppt/ink/ink3634.xml" ContentType="application/inkml+xml"/>
  <Override PartName="/ppt/ink/ink3635.xml" ContentType="application/inkml+xml"/>
  <Override PartName="/ppt/ink/ink3636.xml" ContentType="application/inkml+xml"/>
  <Override PartName="/ppt/ink/ink3637.xml" ContentType="application/inkml+xml"/>
  <Override PartName="/ppt/ink/ink3638.xml" ContentType="application/inkml+xml"/>
  <Override PartName="/ppt/ink/ink3639.xml" ContentType="application/inkml+xml"/>
  <Override PartName="/ppt/ink/ink3640.xml" ContentType="application/inkml+xml"/>
  <Override PartName="/ppt/ink/ink3641.xml" ContentType="application/inkml+xml"/>
  <Override PartName="/ppt/ink/ink3642.xml" ContentType="application/inkml+xml"/>
  <Override PartName="/ppt/ink/ink3643.xml" ContentType="application/inkml+xml"/>
  <Override PartName="/ppt/ink/ink3644.xml" ContentType="application/inkml+xml"/>
  <Override PartName="/ppt/ink/ink3645.xml" ContentType="application/inkml+xml"/>
  <Override PartName="/ppt/ink/ink3646.xml" ContentType="application/inkml+xml"/>
  <Override PartName="/ppt/ink/ink3647.xml" ContentType="application/inkml+xml"/>
  <Override PartName="/ppt/ink/ink3648.xml" ContentType="application/inkml+xml"/>
  <Override PartName="/ppt/ink/ink3649.xml" ContentType="application/inkml+xml"/>
  <Override PartName="/ppt/ink/ink3650.xml" ContentType="application/inkml+xml"/>
  <Override PartName="/ppt/ink/ink3651.xml" ContentType="application/inkml+xml"/>
  <Override PartName="/ppt/ink/ink3652.xml" ContentType="application/inkml+xml"/>
  <Override PartName="/ppt/ink/ink3653.xml" ContentType="application/inkml+xml"/>
  <Override PartName="/ppt/ink/ink3654.xml" ContentType="application/inkml+xml"/>
  <Override PartName="/ppt/ink/ink3655.xml" ContentType="application/inkml+xml"/>
  <Override PartName="/ppt/ink/ink3656.xml" ContentType="application/inkml+xml"/>
  <Override PartName="/ppt/ink/ink3657.xml" ContentType="application/inkml+xml"/>
  <Override PartName="/ppt/ink/ink3658.xml" ContentType="application/inkml+xml"/>
  <Override PartName="/ppt/ink/ink3659.xml" ContentType="application/inkml+xml"/>
  <Override PartName="/ppt/ink/ink3660.xml" ContentType="application/inkml+xml"/>
  <Override PartName="/ppt/ink/ink3661.xml" ContentType="application/inkml+xml"/>
  <Override PartName="/ppt/ink/ink3662.xml" ContentType="application/inkml+xml"/>
  <Override PartName="/ppt/ink/ink3663.xml" ContentType="application/inkml+xml"/>
  <Override PartName="/ppt/ink/ink3664.xml" ContentType="application/inkml+xml"/>
  <Override PartName="/ppt/ink/ink3665.xml" ContentType="application/inkml+xml"/>
  <Override PartName="/ppt/ink/ink3666.xml" ContentType="application/inkml+xml"/>
  <Override PartName="/ppt/ink/ink3667.xml" ContentType="application/inkml+xml"/>
  <Override PartName="/ppt/ink/ink3668.xml" ContentType="application/inkml+xml"/>
  <Override PartName="/ppt/ink/ink3669.xml" ContentType="application/inkml+xml"/>
  <Override PartName="/ppt/ink/ink3670.xml" ContentType="application/inkml+xml"/>
  <Override PartName="/ppt/ink/ink3671.xml" ContentType="application/inkml+xml"/>
  <Override PartName="/ppt/ink/ink3672.xml" ContentType="application/inkml+xml"/>
  <Override PartName="/ppt/ink/ink3673.xml" ContentType="application/inkml+xml"/>
  <Override PartName="/ppt/ink/ink3674.xml" ContentType="application/inkml+xml"/>
  <Override PartName="/ppt/ink/ink3675.xml" ContentType="application/inkml+xml"/>
  <Override PartName="/ppt/ink/ink3676.xml" ContentType="application/inkml+xml"/>
  <Override PartName="/ppt/ink/ink3677.xml" ContentType="application/inkml+xml"/>
  <Override PartName="/ppt/ink/ink3678.xml" ContentType="application/inkml+xml"/>
  <Override PartName="/ppt/ink/ink3679.xml" ContentType="application/inkml+xml"/>
  <Override PartName="/ppt/ink/ink3680.xml" ContentType="application/inkml+xml"/>
  <Override PartName="/ppt/ink/ink3681.xml" ContentType="application/inkml+xml"/>
  <Override PartName="/ppt/ink/ink3682.xml" ContentType="application/inkml+xml"/>
  <Override PartName="/ppt/ink/ink3683.xml" ContentType="application/inkml+xml"/>
  <Override PartName="/ppt/ink/ink3684.xml" ContentType="application/inkml+xml"/>
  <Override PartName="/ppt/ink/ink3685.xml" ContentType="application/inkml+xml"/>
  <Override PartName="/ppt/ink/ink3686.xml" ContentType="application/inkml+xml"/>
  <Override PartName="/ppt/ink/ink3687.xml" ContentType="application/inkml+xml"/>
  <Override PartName="/ppt/ink/ink3688.xml" ContentType="application/inkml+xml"/>
  <Override PartName="/ppt/ink/ink3689.xml" ContentType="application/inkml+xml"/>
  <Override PartName="/ppt/ink/ink3690.xml" ContentType="application/inkml+xml"/>
  <Override PartName="/ppt/ink/ink3691.xml" ContentType="application/inkml+xml"/>
  <Override PartName="/ppt/ink/ink3692.xml" ContentType="application/inkml+xml"/>
  <Override PartName="/ppt/ink/ink3693.xml" ContentType="application/inkml+xml"/>
  <Override PartName="/ppt/ink/ink3694.xml" ContentType="application/inkml+xml"/>
  <Override PartName="/ppt/ink/ink3695.xml" ContentType="application/inkml+xml"/>
  <Override PartName="/ppt/ink/ink3696.xml" ContentType="application/inkml+xml"/>
  <Override PartName="/ppt/ink/ink3697.xml" ContentType="application/inkml+xml"/>
  <Override PartName="/ppt/ink/ink3698.xml" ContentType="application/inkml+xml"/>
  <Override PartName="/ppt/ink/ink3699.xml" ContentType="application/inkml+xml"/>
  <Override PartName="/ppt/ink/ink3700.xml" ContentType="application/inkml+xml"/>
  <Override PartName="/ppt/ink/ink3701.xml" ContentType="application/inkml+xml"/>
  <Override PartName="/ppt/ink/ink3702.xml" ContentType="application/inkml+xml"/>
  <Override PartName="/ppt/ink/ink3703.xml" ContentType="application/inkml+xml"/>
  <Override PartName="/ppt/ink/ink3704.xml" ContentType="application/inkml+xml"/>
  <Override PartName="/ppt/ink/ink3705.xml" ContentType="application/inkml+xml"/>
  <Override PartName="/ppt/ink/ink3706.xml" ContentType="application/inkml+xml"/>
  <Override PartName="/ppt/ink/ink3707.xml" ContentType="application/inkml+xml"/>
  <Override PartName="/ppt/ink/ink3708.xml" ContentType="application/inkml+xml"/>
  <Override PartName="/ppt/ink/ink3709.xml" ContentType="application/inkml+xml"/>
  <Override PartName="/ppt/ink/ink3710.xml" ContentType="application/inkml+xml"/>
  <Override PartName="/ppt/ink/ink3711.xml" ContentType="application/inkml+xml"/>
  <Override PartName="/ppt/ink/ink3712.xml" ContentType="application/inkml+xml"/>
  <Override PartName="/ppt/ink/ink3713.xml" ContentType="application/inkml+xml"/>
  <Override PartName="/ppt/ink/ink3714.xml" ContentType="application/inkml+xml"/>
  <Override PartName="/ppt/ink/ink3715.xml" ContentType="application/inkml+xml"/>
  <Override PartName="/ppt/ink/ink3716.xml" ContentType="application/inkml+xml"/>
  <Override PartName="/ppt/ink/ink3717.xml" ContentType="application/inkml+xml"/>
  <Override PartName="/ppt/ink/ink3718.xml" ContentType="application/inkml+xml"/>
  <Override PartName="/ppt/ink/ink3719.xml" ContentType="application/inkml+xml"/>
  <Override PartName="/ppt/ink/ink3720.xml" ContentType="application/inkml+xml"/>
  <Override PartName="/ppt/ink/ink3721.xml" ContentType="application/inkml+xml"/>
  <Override PartName="/ppt/ink/ink3722.xml" ContentType="application/inkml+xml"/>
  <Override PartName="/ppt/ink/ink3723.xml" ContentType="application/inkml+xml"/>
  <Override PartName="/ppt/ink/ink3724.xml" ContentType="application/inkml+xml"/>
  <Override PartName="/ppt/ink/ink3725.xml" ContentType="application/inkml+xml"/>
  <Override PartName="/ppt/ink/ink3726.xml" ContentType="application/inkml+xml"/>
  <Override PartName="/ppt/ink/ink3727.xml" ContentType="application/inkml+xml"/>
  <Override PartName="/ppt/ink/ink3728.xml" ContentType="application/inkml+xml"/>
  <Override PartName="/ppt/ink/ink3729.xml" ContentType="application/inkml+xml"/>
  <Override PartName="/ppt/ink/ink3730.xml" ContentType="application/inkml+xml"/>
  <Override PartName="/ppt/ink/ink3731.xml" ContentType="application/inkml+xml"/>
  <Override PartName="/ppt/ink/ink3732.xml" ContentType="application/inkml+xml"/>
  <Override PartName="/ppt/ink/ink3733.xml" ContentType="application/inkml+xml"/>
  <Override PartName="/ppt/ink/ink3734.xml" ContentType="application/inkml+xml"/>
  <Override PartName="/ppt/ink/ink3735.xml" ContentType="application/inkml+xml"/>
  <Override PartName="/ppt/ink/ink3736.xml" ContentType="application/inkml+xml"/>
  <Override PartName="/ppt/ink/ink3737.xml" ContentType="application/inkml+xml"/>
  <Override PartName="/ppt/ink/ink3738.xml" ContentType="application/inkml+xml"/>
  <Override PartName="/ppt/ink/ink3739.xml" ContentType="application/inkml+xml"/>
  <Override PartName="/ppt/ink/ink3740.xml" ContentType="application/inkml+xml"/>
  <Override PartName="/ppt/ink/ink3741.xml" ContentType="application/inkml+xml"/>
  <Override PartName="/ppt/ink/ink3742.xml" ContentType="application/inkml+xml"/>
  <Override PartName="/ppt/ink/ink3743.xml" ContentType="application/inkml+xml"/>
  <Override PartName="/ppt/ink/ink3744.xml" ContentType="application/inkml+xml"/>
  <Override PartName="/ppt/ink/ink3745.xml" ContentType="application/inkml+xml"/>
  <Override PartName="/ppt/ink/ink3746.xml" ContentType="application/inkml+xml"/>
  <Override PartName="/ppt/ink/ink3747.xml" ContentType="application/inkml+xml"/>
  <Override PartName="/ppt/ink/ink3748.xml" ContentType="application/inkml+xml"/>
  <Override PartName="/ppt/ink/ink3749.xml" ContentType="application/inkml+xml"/>
  <Override PartName="/ppt/ink/ink3750.xml" ContentType="application/inkml+xml"/>
  <Override PartName="/ppt/ink/ink3751.xml" ContentType="application/inkml+xml"/>
  <Override PartName="/ppt/ink/ink3752.xml" ContentType="application/inkml+xml"/>
  <Override PartName="/ppt/ink/ink3753.xml" ContentType="application/inkml+xml"/>
  <Override PartName="/ppt/ink/ink3754.xml" ContentType="application/inkml+xml"/>
  <Override PartName="/ppt/ink/ink3755.xml" ContentType="application/inkml+xml"/>
  <Override PartName="/ppt/ink/ink3756.xml" ContentType="application/inkml+xml"/>
  <Override PartName="/ppt/ink/ink3757.xml" ContentType="application/inkml+xml"/>
  <Override PartName="/ppt/ink/ink3758.xml" ContentType="application/inkml+xml"/>
  <Override PartName="/ppt/ink/ink3759.xml" ContentType="application/inkml+xml"/>
  <Override PartName="/ppt/ink/ink3760.xml" ContentType="application/inkml+xml"/>
  <Override PartName="/ppt/ink/ink3761.xml" ContentType="application/inkml+xml"/>
  <Override PartName="/ppt/ink/ink3762.xml" ContentType="application/inkml+xml"/>
  <Override PartName="/ppt/ink/ink3763.xml" ContentType="application/inkml+xml"/>
  <Override PartName="/ppt/ink/ink3764.xml" ContentType="application/inkml+xml"/>
  <Override PartName="/ppt/ink/ink3765.xml" ContentType="application/inkml+xml"/>
  <Override PartName="/ppt/ink/ink3766.xml" ContentType="application/inkml+xml"/>
  <Override PartName="/ppt/ink/ink3767.xml" ContentType="application/inkml+xml"/>
  <Override PartName="/ppt/ink/ink3768.xml" ContentType="application/inkml+xml"/>
  <Override PartName="/ppt/ink/ink3769.xml" ContentType="application/inkml+xml"/>
  <Override PartName="/ppt/ink/ink3770.xml" ContentType="application/inkml+xml"/>
  <Override PartName="/ppt/ink/ink3771.xml" ContentType="application/inkml+xml"/>
  <Override PartName="/ppt/ink/ink3772.xml" ContentType="application/inkml+xml"/>
  <Override PartName="/ppt/ink/ink3773.xml" ContentType="application/inkml+xml"/>
  <Override PartName="/ppt/ink/ink3774.xml" ContentType="application/inkml+xml"/>
  <Override PartName="/ppt/ink/ink3775.xml" ContentType="application/inkml+xml"/>
  <Override PartName="/ppt/ink/ink3776.xml" ContentType="application/inkml+xml"/>
  <Override PartName="/ppt/ink/ink3777.xml" ContentType="application/inkml+xml"/>
  <Override PartName="/ppt/ink/ink3778.xml" ContentType="application/inkml+xml"/>
  <Override PartName="/ppt/ink/ink3779.xml" ContentType="application/inkml+xml"/>
  <Override PartName="/ppt/ink/ink3780.xml" ContentType="application/inkml+xml"/>
  <Override PartName="/ppt/ink/ink3781.xml" ContentType="application/inkml+xml"/>
  <Override PartName="/ppt/ink/ink3782.xml" ContentType="application/inkml+xml"/>
  <Override PartName="/ppt/ink/ink3783.xml" ContentType="application/inkml+xml"/>
  <Override PartName="/ppt/ink/ink3784.xml" ContentType="application/inkml+xml"/>
  <Override PartName="/ppt/ink/ink3785.xml" ContentType="application/inkml+xml"/>
  <Override PartName="/ppt/ink/ink3786.xml" ContentType="application/inkml+xml"/>
  <Override PartName="/ppt/ink/ink3787.xml" ContentType="application/inkml+xml"/>
  <Override PartName="/ppt/ink/ink3788.xml" ContentType="application/inkml+xml"/>
  <Override PartName="/ppt/ink/ink3789.xml" ContentType="application/inkml+xml"/>
  <Override PartName="/ppt/ink/ink3790.xml" ContentType="application/inkml+xml"/>
  <Override PartName="/ppt/ink/ink3791.xml" ContentType="application/inkml+xml"/>
  <Override PartName="/ppt/ink/ink3792.xml" ContentType="application/inkml+xml"/>
  <Override PartName="/ppt/ink/ink3793.xml" ContentType="application/inkml+xml"/>
  <Override PartName="/ppt/ink/ink3794.xml" ContentType="application/inkml+xml"/>
  <Override PartName="/ppt/ink/ink3795.xml" ContentType="application/inkml+xml"/>
  <Override PartName="/ppt/ink/ink3796.xml" ContentType="application/inkml+xml"/>
  <Override PartName="/ppt/ink/ink3797.xml" ContentType="application/inkml+xml"/>
  <Override PartName="/ppt/ink/ink3798.xml" ContentType="application/inkml+xml"/>
  <Override PartName="/ppt/ink/ink3799.xml" ContentType="application/inkml+xml"/>
  <Override PartName="/ppt/ink/ink3800.xml" ContentType="application/inkml+xml"/>
  <Override PartName="/ppt/ink/ink3801.xml" ContentType="application/inkml+xml"/>
  <Override PartName="/ppt/ink/ink3802.xml" ContentType="application/inkml+xml"/>
  <Override PartName="/ppt/ink/ink3803.xml" ContentType="application/inkml+xml"/>
  <Override PartName="/ppt/ink/ink3804.xml" ContentType="application/inkml+xml"/>
  <Override PartName="/ppt/ink/ink3805.xml" ContentType="application/inkml+xml"/>
  <Override PartName="/ppt/ink/ink3806.xml" ContentType="application/inkml+xml"/>
  <Override PartName="/ppt/ink/ink3807.xml" ContentType="application/inkml+xml"/>
  <Override PartName="/ppt/ink/ink3808.xml" ContentType="application/inkml+xml"/>
  <Override PartName="/ppt/ink/ink3809.xml" ContentType="application/inkml+xml"/>
  <Override PartName="/ppt/ink/ink3810.xml" ContentType="application/inkml+xml"/>
  <Override PartName="/ppt/ink/ink3811.xml" ContentType="application/inkml+xml"/>
  <Override PartName="/ppt/ink/ink3812.xml" ContentType="application/inkml+xml"/>
  <Override PartName="/ppt/ink/ink3813.xml" ContentType="application/inkml+xml"/>
  <Override PartName="/ppt/ink/ink3814.xml" ContentType="application/inkml+xml"/>
  <Override PartName="/ppt/ink/ink3815.xml" ContentType="application/inkml+xml"/>
  <Override PartName="/ppt/ink/ink3816.xml" ContentType="application/inkml+xml"/>
  <Override PartName="/ppt/ink/ink3817.xml" ContentType="application/inkml+xml"/>
  <Override PartName="/ppt/ink/ink3818.xml" ContentType="application/inkml+xml"/>
  <Override PartName="/ppt/ink/ink3819.xml" ContentType="application/inkml+xml"/>
  <Override PartName="/ppt/ink/ink3820.xml" ContentType="application/inkml+xml"/>
  <Override PartName="/ppt/ink/ink3821.xml" ContentType="application/inkml+xml"/>
  <Override PartName="/ppt/ink/ink3822.xml" ContentType="application/inkml+xml"/>
  <Override PartName="/ppt/ink/ink3823.xml" ContentType="application/inkml+xml"/>
  <Override PartName="/ppt/ink/ink3824.xml" ContentType="application/inkml+xml"/>
  <Override PartName="/ppt/ink/ink3825.xml" ContentType="application/inkml+xml"/>
  <Override PartName="/ppt/ink/ink3826.xml" ContentType="application/inkml+xml"/>
  <Override PartName="/ppt/ink/ink3827.xml" ContentType="application/inkml+xml"/>
  <Override PartName="/ppt/ink/ink3828.xml" ContentType="application/inkml+xml"/>
  <Override PartName="/ppt/ink/ink3829.xml" ContentType="application/inkml+xml"/>
  <Override PartName="/ppt/ink/ink3830.xml" ContentType="application/inkml+xml"/>
  <Override PartName="/ppt/ink/ink3831.xml" ContentType="application/inkml+xml"/>
  <Override PartName="/ppt/ink/ink3832.xml" ContentType="application/inkml+xml"/>
  <Override PartName="/ppt/ink/ink3833.xml" ContentType="application/inkml+xml"/>
  <Override PartName="/ppt/ink/ink3834.xml" ContentType="application/inkml+xml"/>
  <Override PartName="/ppt/ink/ink3835.xml" ContentType="application/inkml+xml"/>
  <Override PartName="/ppt/ink/ink3836.xml" ContentType="application/inkml+xml"/>
  <Override PartName="/ppt/ink/ink3837.xml" ContentType="application/inkml+xml"/>
  <Override PartName="/ppt/ink/ink3838.xml" ContentType="application/inkml+xml"/>
  <Override PartName="/ppt/ink/ink3839.xml" ContentType="application/inkml+xml"/>
  <Override PartName="/ppt/ink/ink3840.xml" ContentType="application/inkml+xml"/>
  <Override PartName="/ppt/ink/ink3841.xml" ContentType="application/inkml+xml"/>
  <Override PartName="/ppt/ink/ink3842.xml" ContentType="application/inkml+xml"/>
  <Override PartName="/ppt/ink/ink3843.xml" ContentType="application/inkml+xml"/>
  <Override PartName="/ppt/ink/ink3844.xml" ContentType="application/inkml+xml"/>
  <Override PartName="/ppt/ink/ink3845.xml" ContentType="application/inkml+xml"/>
  <Override PartName="/ppt/ink/ink3846.xml" ContentType="application/inkml+xml"/>
  <Override PartName="/ppt/ink/ink3847.xml" ContentType="application/inkml+xml"/>
  <Override PartName="/ppt/ink/ink3848.xml" ContentType="application/inkml+xml"/>
  <Override PartName="/ppt/ink/ink3849.xml" ContentType="application/inkml+xml"/>
  <Override PartName="/ppt/ink/ink3850.xml" ContentType="application/inkml+xml"/>
  <Override PartName="/ppt/ink/ink3851.xml" ContentType="application/inkml+xml"/>
  <Override PartName="/ppt/ink/ink3852.xml" ContentType="application/inkml+xml"/>
  <Override PartName="/ppt/ink/ink3853.xml" ContentType="application/inkml+xml"/>
  <Override PartName="/ppt/ink/ink3854.xml" ContentType="application/inkml+xml"/>
  <Override PartName="/ppt/ink/ink3855.xml" ContentType="application/inkml+xml"/>
  <Override PartName="/ppt/ink/ink3856.xml" ContentType="application/inkml+xml"/>
  <Override PartName="/ppt/ink/ink3857.xml" ContentType="application/inkml+xml"/>
  <Override PartName="/ppt/ink/ink3858.xml" ContentType="application/inkml+xml"/>
  <Override PartName="/ppt/ink/ink3859.xml" ContentType="application/inkml+xml"/>
  <Override PartName="/ppt/ink/ink3860.xml" ContentType="application/inkml+xml"/>
  <Override PartName="/ppt/ink/ink3861.xml" ContentType="application/inkml+xml"/>
  <Override PartName="/ppt/ink/ink3862.xml" ContentType="application/inkml+xml"/>
  <Override PartName="/ppt/ink/ink3863.xml" ContentType="application/inkml+xml"/>
  <Override PartName="/ppt/ink/ink3864.xml" ContentType="application/inkml+xml"/>
  <Override PartName="/ppt/ink/ink3865.xml" ContentType="application/inkml+xml"/>
  <Override PartName="/ppt/ink/ink3866.xml" ContentType="application/inkml+xml"/>
  <Override PartName="/ppt/ink/ink3867.xml" ContentType="application/inkml+xml"/>
  <Override PartName="/ppt/ink/ink3868.xml" ContentType="application/inkml+xml"/>
  <Override PartName="/ppt/ink/ink3869.xml" ContentType="application/inkml+xml"/>
  <Override PartName="/ppt/ink/ink3870.xml" ContentType="application/inkml+xml"/>
  <Override PartName="/ppt/ink/ink3871.xml" ContentType="application/inkml+xml"/>
  <Override PartName="/ppt/ink/ink3872.xml" ContentType="application/inkml+xml"/>
  <Override PartName="/ppt/ink/ink3873.xml" ContentType="application/inkml+xml"/>
  <Override PartName="/ppt/ink/ink3874.xml" ContentType="application/inkml+xml"/>
  <Override PartName="/ppt/ink/ink3875.xml" ContentType="application/inkml+xml"/>
  <Override PartName="/ppt/ink/ink3876.xml" ContentType="application/inkml+xml"/>
  <Override PartName="/ppt/ink/ink3877.xml" ContentType="application/inkml+xml"/>
  <Override PartName="/ppt/ink/ink3878.xml" ContentType="application/inkml+xml"/>
  <Override PartName="/ppt/ink/ink3879.xml" ContentType="application/inkml+xml"/>
  <Override PartName="/ppt/ink/ink3880.xml" ContentType="application/inkml+xml"/>
  <Override PartName="/ppt/ink/ink3881.xml" ContentType="application/inkml+xml"/>
  <Override PartName="/ppt/ink/ink3882.xml" ContentType="application/inkml+xml"/>
  <Override PartName="/ppt/ink/ink3883.xml" ContentType="application/inkml+xml"/>
  <Override PartName="/ppt/ink/ink3884.xml" ContentType="application/inkml+xml"/>
  <Override PartName="/ppt/ink/ink3885.xml" ContentType="application/inkml+xml"/>
  <Override PartName="/ppt/ink/ink3886.xml" ContentType="application/inkml+xml"/>
  <Override PartName="/ppt/ink/ink3887.xml" ContentType="application/inkml+xml"/>
  <Override PartName="/ppt/ink/ink3888.xml" ContentType="application/inkml+xml"/>
  <Override PartName="/ppt/ink/ink3889.xml" ContentType="application/inkml+xml"/>
  <Override PartName="/ppt/ink/ink3890.xml" ContentType="application/inkml+xml"/>
  <Override PartName="/ppt/ink/ink3891.xml" ContentType="application/inkml+xml"/>
  <Override PartName="/ppt/ink/ink3892.xml" ContentType="application/inkml+xml"/>
  <Override PartName="/ppt/ink/ink3893.xml" ContentType="application/inkml+xml"/>
  <Override PartName="/ppt/ink/ink3894.xml" ContentType="application/inkml+xml"/>
  <Override PartName="/ppt/ink/ink3895.xml" ContentType="application/inkml+xml"/>
  <Override PartName="/ppt/ink/ink3896.xml" ContentType="application/inkml+xml"/>
  <Override PartName="/ppt/ink/ink3897.xml" ContentType="application/inkml+xml"/>
  <Override PartName="/ppt/ink/ink3898.xml" ContentType="application/inkml+xml"/>
  <Override PartName="/ppt/ink/ink3899.xml" ContentType="application/inkml+xml"/>
  <Override PartName="/ppt/ink/ink3900.xml" ContentType="application/inkml+xml"/>
  <Override PartName="/ppt/ink/ink3901.xml" ContentType="application/inkml+xml"/>
  <Override PartName="/ppt/ink/ink3902.xml" ContentType="application/inkml+xml"/>
  <Override PartName="/ppt/ink/ink3903.xml" ContentType="application/inkml+xml"/>
  <Override PartName="/ppt/ink/ink3904.xml" ContentType="application/inkml+xml"/>
  <Override PartName="/ppt/ink/ink3905.xml" ContentType="application/inkml+xml"/>
  <Override PartName="/ppt/ink/ink3906.xml" ContentType="application/inkml+xml"/>
  <Override PartName="/ppt/ink/ink3907.xml" ContentType="application/inkml+xml"/>
  <Override PartName="/ppt/ink/ink3908.xml" ContentType="application/inkml+xml"/>
  <Override PartName="/ppt/ink/ink3909.xml" ContentType="application/inkml+xml"/>
  <Override PartName="/ppt/ink/ink3910.xml" ContentType="application/inkml+xml"/>
  <Override PartName="/ppt/ink/ink3911.xml" ContentType="application/inkml+xml"/>
  <Override PartName="/ppt/ink/ink3912.xml" ContentType="application/inkml+xml"/>
  <Override PartName="/ppt/ink/ink3913.xml" ContentType="application/inkml+xml"/>
  <Override PartName="/ppt/ink/ink3914.xml" ContentType="application/inkml+xml"/>
  <Override PartName="/ppt/ink/ink3915.xml" ContentType="application/inkml+xml"/>
  <Override PartName="/ppt/ink/ink3916.xml" ContentType="application/inkml+xml"/>
  <Override PartName="/ppt/ink/ink3917.xml" ContentType="application/inkml+xml"/>
  <Override PartName="/ppt/ink/ink3918.xml" ContentType="application/inkml+xml"/>
  <Override PartName="/ppt/ink/ink3919.xml" ContentType="application/inkml+xml"/>
  <Override PartName="/ppt/ink/ink3920.xml" ContentType="application/inkml+xml"/>
  <Override PartName="/ppt/ink/ink3921.xml" ContentType="application/inkml+xml"/>
  <Override PartName="/ppt/ink/ink3922.xml" ContentType="application/inkml+xml"/>
  <Override PartName="/ppt/ink/ink3923.xml" ContentType="application/inkml+xml"/>
  <Override PartName="/ppt/ink/ink3924.xml" ContentType="application/inkml+xml"/>
  <Override PartName="/ppt/ink/ink3925.xml" ContentType="application/inkml+xml"/>
  <Override PartName="/ppt/ink/ink3926.xml" ContentType="application/inkml+xml"/>
  <Override PartName="/ppt/ink/ink3927.xml" ContentType="application/inkml+xml"/>
  <Override PartName="/ppt/ink/ink3928.xml" ContentType="application/inkml+xml"/>
  <Override PartName="/ppt/ink/ink3929.xml" ContentType="application/inkml+xml"/>
  <Override PartName="/ppt/ink/ink3930.xml" ContentType="application/inkml+xml"/>
  <Override PartName="/ppt/ink/ink3931.xml" ContentType="application/inkml+xml"/>
  <Override PartName="/ppt/ink/ink3932.xml" ContentType="application/inkml+xml"/>
  <Override PartName="/ppt/ink/ink3933.xml" ContentType="application/inkml+xml"/>
  <Override PartName="/ppt/ink/ink3934.xml" ContentType="application/inkml+xml"/>
  <Override PartName="/ppt/ink/ink3935.xml" ContentType="application/inkml+xml"/>
  <Override PartName="/ppt/ink/ink3936.xml" ContentType="application/inkml+xml"/>
  <Override PartName="/ppt/ink/ink3937.xml" ContentType="application/inkml+xml"/>
  <Override PartName="/ppt/ink/ink3938.xml" ContentType="application/inkml+xml"/>
  <Override PartName="/ppt/ink/ink3939.xml" ContentType="application/inkml+xml"/>
  <Override PartName="/ppt/ink/ink3940.xml" ContentType="application/inkml+xml"/>
  <Override PartName="/ppt/ink/ink3941.xml" ContentType="application/inkml+xml"/>
  <Override PartName="/ppt/ink/ink3942.xml" ContentType="application/inkml+xml"/>
  <Override PartName="/ppt/ink/ink3943.xml" ContentType="application/inkml+xml"/>
  <Override PartName="/ppt/ink/ink3944.xml" ContentType="application/inkml+xml"/>
  <Override PartName="/ppt/ink/ink3945.xml" ContentType="application/inkml+xml"/>
  <Override PartName="/ppt/ink/ink3946.xml" ContentType="application/inkml+xml"/>
  <Override PartName="/ppt/ink/ink3947.xml" ContentType="application/inkml+xml"/>
  <Override PartName="/ppt/ink/ink3948.xml" ContentType="application/inkml+xml"/>
  <Override PartName="/ppt/ink/ink3949.xml" ContentType="application/inkml+xml"/>
  <Override PartName="/ppt/ink/ink3950.xml" ContentType="application/inkml+xml"/>
  <Override PartName="/ppt/ink/ink3951.xml" ContentType="application/inkml+xml"/>
  <Override PartName="/ppt/ink/ink3952.xml" ContentType="application/inkml+xml"/>
  <Override PartName="/ppt/ink/ink3953.xml" ContentType="application/inkml+xml"/>
  <Override PartName="/ppt/ink/ink3954.xml" ContentType="application/inkml+xml"/>
  <Override PartName="/ppt/ink/ink3955.xml" ContentType="application/inkml+xml"/>
  <Override PartName="/ppt/ink/ink3956.xml" ContentType="application/inkml+xml"/>
  <Override PartName="/ppt/ink/ink3957.xml" ContentType="application/inkml+xml"/>
  <Override PartName="/ppt/ink/ink3958.xml" ContentType="application/inkml+xml"/>
  <Override PartName="/ppt/ink/ink3959.xml" ContentType="application/inkml+xml"/>
  <Override PartName="/ppt/ink/ink3960.xml" ContentType="application/inkml+xml"/>
  <Override PartName="/ppt/ink/ink3961.xml" ContentType="application/inkml+xml"/>
  <Override PartName="/ppt/ink/ink3962.xml" ContentType="application/inkml+xml"/>
  <Override PartName="/ppt/ink/ink3963.xml" ContentType="application/inkml+xml"/>
  <Override PartName="/ppt/ink/ink3964.xml" ContentType="application/inkml+xml"/>
  <Override PartName="/ppt/ink/ink3965.xml" ContentType="application/inkml+xml"/>
  <Override PartName="/ppt/ink/ink3966.xml" ContentType="application/inkml+xml"/>
  <Override PartName="/ppt/ink/ink3967.xml" ContentType="application/inkml+xml"/>
  <Override PartName="/ppt/ink/ink3968.xml" ContentType="application/inkml+xml"/>
  <Override PartName="/ppt/ink/ink3969.xml" ContentType="application/inkml+xml"/>
  <Override PartName="/ppt/ink/ink3970.xml" ContentType="application/inkml+xml"/>
  <Override PartName="/ppt/ink/ink3971.xml" ContentType="application/inkml+xml"/>
  <Override PartName="/ppt/ink/ink3972.xml" ContentType="application/inkml+xml"/>
  <Override PartName="/ppt/ink/ink3973.xml" ContentType="application/inkml+xml"/>
  <Override PartName="/ppt/ink/ink3974.xml" ContentType="application/inkml+xml"/>
  <Override PartName="/ppt/ink/ink3975.xml" ContentType="application/inkml+xml"/>
  <Override PartName="/ppt/ink/ink3976.xml" ContentType="application/inkml+xml"/>
  <Override PartName="/ppt/ink/ink3977.xml" ContentType="application/inkml+xml"/>
  <Override PartName="/ppt/ink/ink3978.xml" ContentType="application/inkml+xml"/>
  <Override PartName="/ppt/ink/ink3979.xml" ContentType="application/inkml+xml"/>
  <Override PartName="/ppt/ink/ink3980.xml" ContentType="application/inkml+xml"/>
  <Override PartName="/ppt/ink/ink3981.xml" ContentType="application/inkml+xml"/>
  <Override PartName="/ppt/ink/ink3982.xml" ContentType="application/inkml+xml"/>
  <Override PartName="/ppt/ink/ink3983.xml" ContentType="application/inkml+xml"/>
  <Override PartName="/ppt/ink/ink3984.xml" ContentType="application/inkml+xml"/>
  <Override PartName="/ppt/ink/ink3985.xml" ContentType="application/inkml+xml"/>
  <Override PartName="/ppt/ink/ink3986.xml" ContentType="application/inkml+xml"/>
  <Override PartName="/ppt/ink/ink3987.xml" ContentType="application/inkml+xml"/>
  <Override PartName="/ppt/ink/ink3988.xml" ContentType="application/inkml+xml"/>
  <Override PartName="/ppt/ink/ink3989.xml" ContentType="application/inkml+xml"/>
  <Override PartName="/ppt/ink/ink3990.xml" ContentType="application/inkml+xml"/>
  <Override PartName="/ppt/ink/ink3991.xml" ContentType="application/inkml+xml"/>
  <Override PartName="/ppt/ink/ink3992.xml" ContentType="application/inkml+xml"/>
  <Override PartName="/ppt/ink/ink3993.xml" ContentType="application/inkml+xml"/>
  <Override PartName="/ppt/ink/ink3994.xml" ContentType="application/inkml+xml"/>
  <Override PartName="/ppt/ink/ink3995.xml" ContentType="application/inkml+xml"/>
  <Override PartName="/ppt/ink/ink3996.xml" ContentType="application/inkml+xml"/>
  <Override PartName="/ppt/ink/ink3997.xml" ContentType="application/inkml+xml"/>
  <Override PartName="/ppt/ink/ink3998.xml" ContentType="application/inkml+xml"/>
  <Override PartName="/ppt/ink/ink3999.xml" ContentType="application/inkml+xml"/>
  <Override PartName="/ppt/ink/ink4000.xml" ContentType="application/inkml+xml"/>
  <Override PartName="/ppt/ink/ink4001.xml" ContentType="application/inkml+xml"/>
  <Override PartName="/ppt/ink/ink4002.xml" ContentType="application/inkml+xml"/>
  <Override PartName="/ppt/ink/ink4003.xml" ContentType="application/inkml+xml"/>
  <Override PartName="/ppt/ink/ink4004.xml" ContentType="application/inkml+xml"/>
  <Override PartName="/ppt/ink/ink4005.xml" ContentType="application/inkml+xml"/>
  <Override PartName="/ppt/ink/ink4006.xml" ContentType="application/inkml+xml"/>
  <Override PartName="/ppt/ink/ink4007.xml" ContentType="application/inkml+xml"/>
  <Override PartName="/ppt/ink/ink4008.xml" ContentType="application/inkml+xml"/>
  <Override PartName="/ppt/ink/ink4009.xml" ContentType="application/inkml+xml"/>
  <Override PartName="/ppt/ink/ink4010.xml" ContentType="application/inkml+xml"/>
  <Override PartName="/ppt/ink/ink4011.xml" ContentType="application/inkml+xml"/>
  <Override PartName="/ppt/ink/ink4012.xml" ContentType="application/inkml+xml"/>
  <Override PartName="/ppt/ink/ink4013.xml" ContentType="application/inkml+xml"/>
  <Override PartName="/ppt/ink/ink4014.xml" ContentType="application/inkml+xml"/>
  <Override PartName="/ppt/ink/ink4015.xml" ContentType="application/inkml+xml"/>
  <Override PartName="/ppt/ink/ink4016.xml" ContentType="application/inkml+xml"/>
  <Override PartName="/ppt/ink/ink4017.xml" ContentType="application/inkml+xml"/>
  <Override PartName="/ppt/ink/ink4018.xml" ContentType="application/inkml+xml"/>
  <Override PartName="/ppt/ink/ink4019.xml" ContentType="application/inkml+xml"/>
  <Override PartName="/ppt/ink/ink4020.xml" ContentType="application/inkml+xml"/>
  <Override PartName="/ppt/ink/ink4021.xml" ContentType="application/inkml+xml"/>
  <Override PartName="/ppt/ink/ink4022.xml" ContentType="application/inkml+xml"/>
  <Override PartName="/ppt/ink/ink4023.xml" ContentType="application/inkml+xml"/>
  <Override PartName="/ppt/ink/ink4024.xml" ContentType="application/inkml+xml"/>
  <Override PartName="/ppt/ink/ink4025.xml" ContentType="application/inkml+xml"/>
  <Override PartName="/ppt/ink/ink4026.xml" ContentType="application/inkml+xml"/>
  <Override PartName="/ppt/ink/ink4027.xml" ContentType="application/inkml+xml"/>
  <Override PartName="/ppt/ink/ink4028.xml" ContentType="application/inkml+xml"/>
  <Override PartName="/ppt/ink/ink4029.xml" ContentType="application/inkml+xml"/>
  <Override PartName="/ppt/ink/ink4030.xml" ContentType="application/inkml+xml"/>
  <Override PartName="/ppt/ink/ink4031.xml" ContentType="application/inkml+xml"/>
  <Override PartName="/ppt/ink/ink4032.xml" ContentType="application/inkml+xml"/>
  <Override PartName="/ppt/ink/ink4033.xml" ContentType="application/inkml+xml"/>
  <Override PartName="/ppt/ink/ink4034.xml" ContentType="application/inkml+xml"/>
  <Override PartName="/ppt/ink/ink4035.xml" ContentType="application/inkml+xml"/>
  <Override PartName="/ppt/ink/ink4036.xml" ContentType="application/inkml+xml"/>
  <Override PartName="/ppt/ink/ink4037.xml" ContentType="application/inkml+xml"/>
  <Override PartName="/ppt/ink/ink4038.xml" ContentType="application/inkml+xml"/>
  <Override PartName="/ppt/ink/ink4039.xml" ContentType="application/inkml+xml"/>
  <Override PartName="/ppt/ink/ink4040.xml" ContentType="application/inkml+xml"/>
  <Override PartName="/ppt/ink/ink4041.xml" ContentType="application/inkml+xml"/>
  <Override PartName="/ppt/ink/ink4042.xml" ContentType="application/inkml+xml"/>
  <Override PartName="/ppt/ink/ink4043.xml" ContentType="application/inkml+xml"/>
  <Override PartName="/ppt/ink/ink4044.xml" ContentType="application/inkml+xml"/>
  <Override PartName="/ppt/ink/ink4045.xml" ContentType="application/inkml+xml"/>
  <Override PartName="/ppt/ink/ink4046.xml" ContentType="application/inkml+xml"/>
  <Override PartName="/ppt/ink/ink4047.xml" ContentType="application/inkml+xml"/>
  <Override PartName="/ppt/ink/ink4048.xml" ContentType="application/inkml+xml"/>
  <Override PartName="/ppt/ink/ink4049.xml" ContentType="application/inkml+xml"/>
  <Override PartName="/ppt/ink/ink4050.xml" ContentType="application/inkml+xml"/>
  <Override PartName="/ppt/ink/ink4051.xml" ContentType="application/inkml+xml"/>
  <Override PartName="/ppt/ink/ink4052.xml" ContentType="application/inkml+xml"/>
  <Override PartName="/ppt/ink/ink4053.xml" ContentType="application/inkml+xml"/>
  <Override PartName="/ppt/ink/ink4054.xml" ContentType="application/inkml+xml"/>
  <Override PartName="/ppt/ink/ink4055.xml" ContentType="application/inkml+xml"/>
  <Override PartName="/ppt/ink/ink4056.xml" ContentType="application/inkml+xml"/>
  <Override PartName="/ppt/ink/ink4057.xml" ContentType="application/inkml+xml"/>
  <Override PartName="/ppt/ink/ink4058.xml" ContentType="application/inkml+xml"/>
  <Override PartName="/ppt/ink/ink4059.xml" ContentType="application/inkml+xml"/>
  <Override PartName="/ppt/ink/ink4060.xml" ContentType="application/inkml+xml"/>
  <Override PartName="/ppt/ink/ink4061.xml" ContentType="application/inkml+xml"/>
  <Override PartName="/ppt/ink/ink4062.xml" ContentType="application/inkml+xml"/>
  <Override PartName="/ppt/ink/ink4063.xml" ContentType="application/inkml+xml"/>
  <Override PartName="/ppt/ink/ink4064.xml" ContentType="application/inkml+xml"/>
  <Override PartName="/ppt/ink/ink4065.xml" ContentType="application/inkml+xml"/>
  <Override PartName="/ppt/ink/ink4066.xml" ContentType="application/inkml+xml"/>
  <Override PartName="/ppt/ink/ink4067.xml" ContentType="application/inkml+xml"/>
  <Override PartName="/ppt/ink/ink4068.xml" ContentType="application/inkml+xml"/>
  <Override PartName="/ppt/ink/ink4069.xml" ContentType="application/inkml+xml"/>
  <Override PartName="/ppt/ink/ink4070.xml" ContentType="application/inkml+xml"/>
  <Override PartName="/ppt/ink/ink4071.xml" ContentType="application/inkml+xml"/>
  <Override PartName="/ppt/ink/ink4072.xml" ContentType="application/inkml+xml"/>
  <Override PartName="/ppt/ink/ink4073.xml" ContentType="application/inkml+xml"/>
  <Override PartName="/ppt/ink/ink4074.xml" ContentType="application/inkml+xml"/>
  <Override PartName="/ppt/ink/ink4075.xml" ContentType="application/inkml+xml"/>
  <Override PartName="/ppt/ink/ink4076.xml" ContentType="application/inkml+xml"/>
  <Override PartName="/ppt/ink/ink4077.xml" ContentType="application/inkml+xml"/>
  <Override PartName="/ppt/ink/ink4078.xml" ContentType="application/inkml+xml"/>
  <Override PartName="/ppt/ink/ink4079.xml" ContentType="application/inkml+xml"/>
  <Override PartName="/ppt/ink/ink4080.xml" ContentType="application/inkml+xml"/>
  <Override PartName="/ppt/ink/ink4081.xml" ContentType="application/inkml+xml"/>
  <Override PartName="/ppt/ink/ink4082.xml" ContentType="application/inkml+xml"/>
  <Override PartName="/ppt/ink/ink4083.xml" ContentType="application/inkml+xml"/>
  <Override PartName="/ppt/ink/ink4084.xml" ContentType="application/inkml+xml"/>
  <Override PartName="/ppt/ink/ink4085.xml" ContentType="application/inkml+xml"/>
  <Override PartName="/ppt/ink/ink4086.xml" ContentType="application/inkml+xml"/>
  <Override PartName="/ppt/ink/ink4087.xml" ContentType="application/inkml+xml"/>
  <Override PartName="/ppt/ink/ink4088.xml" ContentType="application/inkml+xml"/>
  <Override PartName="/ppt/ink/ink4089.xml" ContentType="application/inkml+xml"/>
  <Override PartName="/ppt/ink/ink4090.xml" ContentType="application/inkml+xml"/>
  <Override PartName="/ppt/ink/ink4091.xml" ContentType="application/inkml+xml"/>
  <Override PartName="/ppt/ink/ink4092.xml" ContentType="application/inkml+xml"/>
  <Override PartName="/ppt/ink/ink4093.xml" ContentType="application/inkml+xml"/>
  <Override PartName="/ppt/ink/ink4094.xml" ContentType="application/inkml+xml"/>
  <Override PartName="/ppt/ink/ink4095.xml" ContentType="application/inkml+xml"/>
  <Override PartName="/ppt/ink/ink4096.xml" ContentType="application/inkml+xml"/>
  <Override PartName="/ppt/ink/ink4097.xml" ContentType="application/inkml+xml"/>
  <Override PartName="/ppt/ink/ink4098.xml" ContentType="application/inkml+xml"/>
  <Override PartName="/ppt/ink/ink4099.xml" ContentType="application/inkml+xml"/>
  <Override PartName="/ppt/ink/ink4100.xml" ContentType="application/inkml+xml"/>
  <Override PartName="/ppt/ink/ink4101.xml" ContentType="application/inkml+xml"/>
  <Override PartName="/ppt/ink/ink4102.xml" ContentType="application/inkml+xml"/>
  <Override PartName="/ppt/ink/ink4103.xml" ContentType="application/inkml+xml"/>
  <Override PartName="/ppt/ink/ink4104.xml" ContentType="application/inkml+xml"/>
  <Override PartName="/ppt/ink/ink4105.xml" ContentType="application/inkml+xml"/>
  <Override PartName="/ppt/ink/ink4106.xml" ContentType="application/inkml+xml"/>
  <Override PartName="/ppt/ink/ink4107.xml" ContentType="application/inkml+xml"/>
  <Override PartName="/ppt/ink/ink4108.xml" ContentType="application/inkml+xml"/>
  <Override PartName="/ppt/ink/ink4109.xml" ContentType="application/inkml+xml"/>
  <Override PartName="/ppt/ink/ink4110.xml" ContentType="application/inkml+xml"/>
  <Override PartName="/ppt/ink/ink4111.xml" ContentType="application/inkml+xml"/>
  <Override PartName="/ppt/ink/ink4112.xml" ContentType="application/inkml+xml"/>
  <Override PartName="/ppt/ink/ink4113.xml" ContentType="application/inkml+xml"/>
  <Override PartName="/ppt/ink/ink4114.xml" ContentType="application/inkml+xml"/>
  <Override PartName="/ppt/ink/ink4115.xml" ContentType="application/inkml+xml"/>
  <Override PartName="/ppt/ink/ink4116.xml" ContentType="application/inkml+xml"/>
  <Override PartName="/ppt/ink/ink4117.xml" ContentType="application/inkml+xml"/>
  <Override PartName="/ppt/ink/ink4118.xml" ContentType="application/inkml+xml"/>
  <Override PartName="/ppt/ink/ink4119.xml" ContentType="application/inkml+xml"/>
  <Override PartName="/ppt/ink/ink4120.xml" ContentType="application/inkml+xml"/>
  <Override PartName="/ppt/ink/ink4121.xml" ContentType="application/inkml+xml"/>
  <Override PartName="/ppt/ink/ink4122.xml" ContentType="application/inkml+xml"/>
  <Override PartName="/ppt/ink/ink4123.xml" ContentType="application/inkml+xml"/>
  <Override PartName="/ppt/ink/ink4124.xml" ContentType="application/inkml+xml"/>
  <Override PartName="/ppt/ink/ink4125.xml" ContentType="application/inkml+xml"/>
  <Override PartName="/ppt/ink/ink4126.xml" ContentType="application/inkml+xml"/>
  <Override PartName="/ppt/ink/ink4127.xml" ContentType="application/inkml+xml"/>
  <Override PartName="/ppt/ink/ink4128.xml" ContentType="application/inkml+xml"/>
  <Override PartName="/ppt/ink/ink4129.xml" ContentType="application/inkml+xml"/>
  <Override PartName="/ppt/ink/ink4130.xml" ContentType="application/inkml+xml"/>
  <Override PartName="/ppt/ink/ink4131.xml" ContentType="application/inkml+xml"/>
  <Override PartName="/ppt/ink/ink4132.xml" ContentType="application/inkml+xml"/>
  <Override PartName="/ppt/ink/ink4133.xml" ContentType="application/inkml+xml"/>
  <Override PartName="/ppt/ink/ink4134.xml" ContentType="application/inkml+xml"/>
  <Override PartName="/ppt/ink/ink4135.xml" ContentType="application/inkml+xml"/>
  <Override PartName="/ppt/ink/ink4136.xml" ContentType="application/inkml+xml"/>
  <Override PartName="/ppt/ink/ink4137.xml" ContentType="application/inkml+xml"/>
  <Override PartName="/ppt/ink/ink4138.xml" ContentType="application/inkml+xml"/>
  <Override PartName="/ppt/ink/ink4139.xml" ContentType="application/inkml+xml"/>
  <Override PartName="/ppt/ink/ink4140.xml" ContentType="application/inkml+xml"/>
  <Override PartName="/ppt/ink/ink4141.xml" ContentType="application/inkml+xml"/>
  <Override PartName="/ppt/ink/ink4142.xml" ContentType="application/inkml+xml"/>
  <Override PartName="/ppt/ink/ink4143.xml" ContentType="application/inkml+xml"/>
  <Override PartName="/ppt/ink/ink4144.xml" ContentType="application/inkml+xml"/>
  <Override PartName="/ppt/ink/ink4145.xml" ContentType="application/inkml+xml"/>
  <Override PartName="/ppt/ink/ink4146.xml" ContentType="application/inkml+xml"/>
  <Override PartName="/ppt/ink/ink4147.xml" ContentType="application/inkml+xml"/>
  <Override PartName="/ppt/ink/ink4148.xml" ContentType="application/inkml+xml"/>
  <Override PartName="/ppt/ink/ink4149.xml" ContentType="application/inkml+xml"/>
  <Override PartName="/ppt/ink/ink4150.xml" ContentType="application/inkml+xml"/>
  <Override PartName="/ppt/ink/ink4151.xml" ContentType="application/inkml+xml"/>
  <Override PartName="/ppt/ink/ink4152.xml" ContentType="application/inkml+xml"/>
  <Override PartName="/ppt/ink/ink4153.xml" ContentType="application/inkml+xml"/>
  <Override PartName="/ppt/ink/ink4154.xml" ContentType="application/inkml+xml"/>
  <Override PartName="/ppt/ink/ink4155.xml" ContentType="application/inkml+xml"/>
  <Override PartName="/ppt/ink/ink4156.xml" ContentType="application/inkml+xml"/>
  <Override PartName="/ppt/ink/ink4157.xml" ContentType="application/inkml+xml"/>
  <Override PartName="/ppt/ink/ink4158.xml" ContentType="application/inkml+xml"/>
  <Override PartName="/ppt/ink/ink4159.xml" ContentType="application/inkml+xml"/>
  <Override PartName="/ppt/ink/ink4160.xml" ContentType="application/inkml+xml"/>
  <Override PartName="/ppt/ink/ink4161.xml" ContentType="application/inkml+xml"/>
  <Override PartName="/ppt/ink/ink4162.xml" ContentType="application/inkml+xml"/>
  <Override PartName="/ppt/ink/ink4163.xml" ContentType="application/inkml+xml"/>
  <Override PartName="/ppt/ink/ink4164.xml" ContentType="application/inkml+xml"/>
  <Override PartName="/ppt/ink/ink4165.xml" ContentType="application/inkml+xml"/>
  <Override PartName="/ppt/ink/ink4166.xml" ContentType="application/inkml+xml"/>
  <Override PartName="/ppt/ink/ink4167.xml" ContentType="application/inkml+xml"/>
  <Override PartName="/ppt/ink/ink4168.xml" ContentType="application/inkml+xml"/>
  <Override PartName="/ppt/ink/ink4169.xml" ContentType="application/inkml+xml"/>
  <Override PartName="/ppt/ink/ink4170.xml" ContentType="application/inkml+xml"/>
  <Override PartName="/ppt/ink/ink4171.xml" ContentType="application/inkml+xml"/>
  <Override PartName="/ppt/ink/ink4172.xml" ContentType="application/inkml+xml"/>
  <Override PartName="/ppt/ink/ink4173.xml" ContentType="application/inkml+xml"/>
  <Override PartName="/ppt/ink/ink4174.xml" ContentType="application/inkml+xml"/>
  <Override PartName="/ppt/ink/ink4175.xml" ContentType="application/inkml+xml"/>
  <Override PartName="/ppt/ink/ink4176.xml" ContentType="application/inkml+xml"/>
  <Override PartName="/ppt/ink/ink4177.xml" ContentType="application/inkml+xml"/>
  <Override PartName="/ppt/ink/ink4178.xml" ContentType="application/inkml+xml"/>
  <Override PartName="/ppt/ink/ink4179.xml" ContentType="application/inkml+xml"/>
  <Override PartName="/ppt/ink/ink4180.xml" ContentType="application/inkml+xml"/>
  <Override PartName="/ppt/ink/ink4181.xml" ContentType="application/inkml+xml"/>
  <Override PartName="/ppt/ink/ink4182.xml" ContentType="application/inkml+xml"/>
  <Override PartName="/ppt/ink/ink4183.xml" ContentType="application/inkml+xml"/>
  <Override PartName="/ppt/ink/ink4184.xml" ContentType="application/inkml+xml"/>
  <Override PartName="/ppt/ink/ink4185.xml" ContentType="application/inkml+xml"/>
  <Override PartName="/ppt/ink/ink4186.xml" ContentType="application/inkml+xml"/>
  <Override PartName="/ppt/ink/ink4187.xml" ContentType="application/inkml+xml"/>
  <Override PartName="/ppt/ink/ink4188.xml" ContentType="application/inkml+xml"/>
  <Override PartName="/ppt/ink/ink4189.xml" ContentType="application/inkml+xml"/>
  <Override PartName="/ppt/ink/ink4190.xml" ContentType="application/inkml+xml"/>
  <Override PartName="/ppt/ink/ink4191.xml" ContentType="application/inkml+xml"/>
  <Override PartName="/ppt/ink/ink4192.xml" ContentType="application/inkml+xml"/>
  <Override PartName="/ppt/ink/ink4193.xml" ContentType="application/inkml+xml"/>
  <Override PartName="/ppt/ink/ink4194.xml" ContentType="application/inkml+xml"/>
  <Override PartName="/ppt/ink/ink4195.xml" ContentType="application/inkml+xml"/>
  <Override PartName="/ppt/ink/ink4196.xml" ContentType="application/inkml+xml"/>
  <Override PartName="/ppt/ink/ink4197.xml" ContentType="application/inkml+xml"/>
  <Override PartName="/ppt/ink/ink4198.xml" ContentType="application/inkml+xml"/>
  <Override PartName="/ppt/ink/ink4199.xml" ContentType="application/inkml+xml"/>
  <Override PartName="/ppt/ink/ink4200.xml" ContentType="application/inkml+xml"/>
  <Override PartName="/ppt/ink/ink4201.xml" ContentType="application/inkml+xml"/>
  <Override PartName="/ppt/ink/ink4202.xml" ContentType="application/inkml+xml"/>
  <Override PartName="/ppt/ink/ink4203.xml" ContentType="application/inkml+xml"/>
  <Override PartName="/ppt/ink/ink4204.xml" ContentType="application/inkml+xml"/>
  <Override PartName="/ppt/ink/ink4205.xml" ContentType="application/inkml+xml"/>
  <Override PartName="/ppt/ink/ink4206.xml" ContentType="application/inkml+xml"/>
  <Override PartName="/ppt/ink/ink4207.xml" ContentType="application/inkml+xml"/>
  <Override PartName="/ppt/ink/ink4208.xml" ContentType="application/inkml+xml"/>
  <Override PartName="/ppt/ink/ink4209.xml" ContentType="application/inkml+xml"/>
  <Override PartName="/ppt/ink/ink4210.xml" ContentType="application/inkml+xml"/>
  <Override PartName="/ppt/ink/ink4211.xml" ContentType="application/inkml+xml"/>
  <Override PartName="/ppt/ink/ink4212.xml" ContentType="application/inkml+xml"/>
  <Override PartName="/ppt/ink/ink4213.xml" ContentType="application/inkml+xml"/>
  <Override PartName="/ppt/ink/ink4214.xml" ContentType="application/inkml+xml"/>
  <Override PartName="/ppt/ink/ink4215.xml" ContentType="application/inkml+xml"/>
  <Override PartName="/ppt/ink/ink4216.xml" ContentType="application/inkml+xml"/>
  <Override PartName="/ppt/ink/ink4217.xml" ContentType="application/inkml+xml"/>
  <Override PartName="/ppt/ink/ink4218.xml" ContentType="application/inkml+xml"/>
  <Override PartName="/ppt/ink/ink4219.xml" ContentType="application/inkml+xml"/>
  <Override PartName="/ppt/ink/ink4220.xml" ContentType="application/inkml+xml"/>
  <Override PartName="/ppt/ink/ink4221.xml" ContentType="application/inkml+xml"/>
  <Override PartName="/ppt/ink/ink4222.xml" ContentType="application/inkml+xml"/>
  <Override PartName="/ppt/ink/ink4223.xml" ContentType="application/inkml+xml"/>
  <Override PartName="/ppt/ink/ink4224.xml" ContentType="application/inkml+xml"/>
  <Override PartName="/ppt/ink/ink4225.xml" ContentType="application/inkml+xml"/>
  <Override PartName="/ppt/ink/ink4226.xml" ContentType="application/inkml+xml"/>
  <Override PartName="/ppt/ink/ink4227.xml" ContentType="application/inkml+xml"/>
  <Override PartName="/ppt/ink/ink4228.xml" ContentType="application/inkml+xml"/>
  <Override PartName="/ppt/ink/ink4229.xml" ContentType="application/inkml+xml"/>
  <Override PartName="/ppt/ink/ink4230.xml" ContentType="application/inkml+xml"/>
  <Override PartName="/ppt/ink/ink4231.xml" ContentType="application/inkml+xml"/>
  <Override PartName="/ppt/ink/ink4232.xml" ContentType="application/inkml+xml"/>
  <Override PartName="/ppt/ink/ink4233.xml" ContentType="application/inkml+xml"/>
  <Override PartName="/ppt/ink/ink4234.xml" ContentType="application/inkml+xml"/>
  <Override PartName="/ppt/ink/ink4235.xml" ContentType="application/inkml+xml"/>
  <Override PartName="/ppt/ink/ink4236.xml" ContentType="application/inkml+xml"/>
  <Override PartName="/ppt/ink/ink4237.xml" ContentType="application/inkml+xml"/>
  <Override PartName="/ppt/ink/ink4238.xml" ContentType="application/inkml+xml"/>
  <Override PartName="/ppt/ink/ink4239.xml" ContentType="application/inkml+xml"/>
  <Override PartName="/ppt/ink/ink4240.xml" ContentType="application/inkml+xml"/>
  <Override PartName="/ppt/ink/ink4241.xml" ContentType="application/inkml+xml"/>
  <Override PartName="/ppt/ink/ink4242.xml" ContentType="application/inkml+xml"/>
  <Override PartName="/ppt/ink/ink4243.xml" ContentType="application/inkml+xml"/>
  <Override PartName="/ppt/ink/ink4244.xml" ContentType="application/inkml+xml"/>
  <Override PartName="/ppt/ink/ink4245.xml" ContentType="application/inkml+xml"/>
  <Override PartName="/ppt/ink/ink4246.xml" ContentType="application/inkml+xml"/>
  <Override PartName="/ppt/ink/ink4247.xml" ContentType="application/inkml+xml"/>
  <Override PartName="/ppt/ink/ink4248.xml" ContentType="application/inkml+xml"/>
  <Override PartName="/ppt/ink/ink4249.xml" ContentType="application/inkml+xml"/>
  <Override PartName="/ppt/ink/ink4250.xml" ContentType="application/inkml+xml"/>
  <Override PartName="/ppt/ink/ink4251.xml" ContentType="application/inkml+xml"/>
  <Override PartName="/ppt/ink/ink4252.xml" ContentType="application/inkml+xml"/>
  <Override PartName="/ppt/ink/ink4253.xml" ContentType="application/inkml+xml"/>
  <Override PartName="/ppt/ink/ink4254.xml" ContentType="application/inkml+xml"/>
  <Override PartName="/ppt/ink/ink4255.xml" ContentType="application/inkml+xml"/>
  <Override PartName="/ppt/ink/ink4256.xml" ContentType="application/inkml+xml"/>
  <Override PartName="/ppt/ink/ink4257.xml" ContentType="application/inkml+xml"/>
  <Override PartName="/ppt/ink/ink4258.xml" ContentType="application/inkml+xml"/>
  <Override PartName="/ppt/ink/ink4259.xml" ContentType="application/inkml+xml"/>
  <Override PartName="/ppt/ink/ink4260.xml" ContentType="application/inkml+xml"/>
  <Override PartName="/ppt/ink/ink4261.xml" ContentType="application/inkml+xml"/>
  <Override PartName="/ppt/ink/ink4262.xml" ContentType="application/inkml+xml"/>
  <Override PartName="/ppt/ink/ink4263.xml" ContentType="application/inkml+xml"/>
  <Override PartName="/ppt/ink/ink4264.xml" ContentType="application/inkml+xml"/>
  <Override PartName="/ppt/ink/ink4265.xml" ContentType="application/inkml+xml"/>
  <Override PartName="/ppt/ink/ink4266.xml" ContentType="application/inkml+xml"/>
  <Override PartName="/ppt/ink/ink4267.xml" ContentType="application/inkml+xml"/>
  <Override PartName="/ppt/ink/ink4268.xml" ContentType="application/inkml+xml"/>
  <Override PartName="/ppt/ink/ink4269.xml" ContentType="application/inkml+xml"/>
  <Override PartName="/ppt/ink/ink4270.xml" ContentType="application/inkml+xml"/>
  <Override PartName="/ppt/ink/ink4271.xml" ContentType="application/inkml+xml"/>
  <Override PartName="/ppt/ink/ink4272.xml" ContentType="application/inkml+xml"/>
  <Override PartName="/ppt/ink/ink4273.xml" ContentType="application/inkml+xml"/>
  <Override PartName="/ppt/ink/ink4274.xml" ContentType="application/inkml+xml"/>
  <Override PartName="/ppt/ink/ink4275.xml" ContentType="application/inkml+xml"/>
  <Override PartName="/ppt/ink/ink4276.xml" ContentType="application/inkml+xml"/>
  <Override PartName="/ppt/ink/ink4277.xml" ContentType="application/inkml+xml"/>
  <Override PartName="/ppt/ink/ink4278.xml" ContentType="application/inkml+xml"/>
  <Override PartName="/ppt/ink/ink4279.xml" ContentType="application/inkml+xml"/>
  <Override PartName="/ppt/ink/ink4280.xml" ContentType="application/inkml+xml"/>
  <Override PartName="/ppt/ink/ink4281.xml" ContentType="application/inkml+xml"/>
  <Override PartName="/ppt/ink/ink4282.xml" ContentType="application/inkml+xml"/>
  <Override PartName="/ppt/ink/ink4283.xml" ContentType="application/inkml+xml"/>
  <Override PartName="/ppt/ink/ink4284.xml" ContentType="application/inkml+xml"/>
  <Override PartName="/ppt/ink/ink4285.xml" ContentType="application/inkml+xml"/>
  <Override PartName="/ppt/ink/ink4286.xml" ContentType="application/inkml+xml"/>
  <Override PartName="/ppt/ink/ink4287.xml" ContentType="application/inkml+xml"/>
  <Override PartName="/ppt/ink/ink4288.xml" ContentType="application/inkml+xml"/>
  <Override PartName="/ppt/ink/ink4289.xml" ContentType="application/inkml+xml"/>
  <Override PartName="/ppt/ink/ink4290.xml" ContentType="application/inkml+xml"/>
  <Override PartName="/ppt/ink/ink4291.xml" ContentType="application/inkml+xml"/>
  <Override PartName="/ppt/ink/ink4292.xml" ContentType="application/inkml+xml"/>
  <Override PartName="/ppt/ink/ink4293.xml" ContentType="application/inkml+xml"/>
  <Override PartName="/ppt/ink/ink4294.xml" ContentType="application/inkml+xml"/>
  <Override PartName="/ppt/ink/ink4295.xml" ContentType="application/inkml+xml"/>
  <Override PartName="/ppt/ink/ink4296.xml" ContentType="application/inkml+xml"/>
  <Override PartName="/ppt/ink/ink4297.xml" ContentType="application/inkml+xml"/>
  <Override PartName="/ppt/ink/ink4298.xml" ContentType="application/inkml+xml"/>
  <Override PartName="/ppt/ink/ink4299.xml" ContentType="application/inkml+xml"/>
  <Override PartName="/ppt/ink/ink4300.xml" ContentType="application/inkml+xml"/>
  <Override PartName="/ppt/ink/ink4301.xml" ContentType="application/inkml+xml"/>
  <Override PartName="/ppt/ink/ink4302.xml" ContentType="application/inkml+xml"/>
  <Override PartName="/ppt/ink/ink4303.xml" ContentType="application/inkml+xml"/>
  <Override PartName="/ppt/ink/ink4304.xml" ContentType="application/inkml+xml"/>
  <Override PartName="/ppt/ink/ink4305.xml" ContentType="application/inkml+xml"/>
  <Override PartName="/ppt/ink/ink4306.xml" ContentType="application/inkml+xml"/>
  <Override PartName="/ppt/ink/ink4307.xml" ContentType="application/inkml+xml"/>
  <Override PartName="/ppt/ink/ink4308.xml" ContentType="application/inkml+xml"/>
  <Override PartName="/ppt/ink/ink4309.xml" ContentType="application/inkml+xml"/>
  <Override PartName="/ppt/ink/ink4310.xml" ContentType="application/inkml+xml"/>
  <Override PartName="/ppt/ink/ink4311.xml" ContentType="application/inkml+xml"/>
  <Override PartName="/ppt/ink/ink4312.xml" ContentType="application/inkml+xml"/>
  <Override PartName="/ppt/ink/ink4313.xml" ContentType="application/inkml+xml"/>
  <Override PartName="/ppt/ink/ink4314.xml" ContentType="application/inkml+xml"/>
  <Override PartName="/ppt/ink/ink4315.xml" ContentType="application/inkml+xml"/>
  <Override PartName="/ppt/ink/ink4316.xml" ContentType="application/inkml+xml"/>
  <Override PartName="/ppt/ink/ink4317.xml" ContentType="application/inkml+xml"/>
  <Override PartName="/ppt/ink/ink4318.xml" ContentType="application/inkml+xml"/>
  <Override PartName="/ppt/ink/ink4319.xml" ContentType="application/inkml+xml"/>
  <Override PartName="/ppt/ink/ink4320.xml" ContentType="application/inkml+xml"/>
  <Override PartName="/ppt/ink/ink4321.xml" ContentType="application/inkml+xml"/>
  <Override PartName="/ppt/ink/ink4322.xml" ContentType="application/inkml+xml"/>
  <Override PartName="/ppt/ink/ink4323.xml" ContentType="application/inkml+xml"/>
  <Override PartName="/ppt/ink/ink4324.xml" ContentType="application/inkml+xml"/>
  <Override PartName="/ppt/ink/ink4325.xml" ContentType="application/inkml+xml"/>
  <Override PartName="/ppt/ink/ink4326.xml" ContentType="application/inkml+xml"/>
  <Override PartName="/ppt/ink/ink4327.xml" ContentType="application/inkml+xml"/>
  <Override PartName="/ppt/ink/ink4328.xml" ContentType="application/inkml+xml"/>
  <Override PartName="/ppt/ink/ink4329.xml" ContentType="application/inkml+xml"/>
  <Override PartName="/ppt/ink/ink4330.xml" ContentType="application/inkml+xml"/>
  <Override PartName="/ppt/ink/ink4331.xml" ContentType="application/inkml+xml"/>
  <Override PartName="/ppt/ink/ink4332.xml" ContentType="application/inkml+xml"/>
  <Override PartName="/ppt/ink/ink4333.xml" ContentType="application/inkml+xml"/>
  <Override PartName="/ppt/ink/ink4334.xml" ContentType="application/inkml+xml"/>
  <Override PartName="/ppt/ink/ink4335.xml" ContentType="application/inkml+xml"/>
  <Override PartName="/ppt/ink/ink4336.xml" ContentType="application/inkml+xml"/>
  <Override PartName="/ppt/ink/ink4337.xml" ContentType="application/inkml+xml"/>
  <Override PartName="/ppt/ink/ink4338.xml" ContentType="application/inkml+xml"/>
  <Override PartName="/ppt/ink/ink4339.xml" ContentType="application/inkml+xml"/>
  <Override PartName="/ppt/ink/ink4340.xml" ContentType="application/inkml+xml"/>
  <Override PartName="/ppt/ink/ink4341.xml" ContentType="application/inkml+xml"/>
  <Override PartName="/ppt/ink/ink4342.xml" ContentType="application/inkml+xml"/>
  <Override PartName="/ppt/ink/ink4343.xml" ContentType="application/inkml+xml"/>
  <Override PartName="/ppt/ink/ink4344.xml" ContentType="application/inkml+xml"/>
  <Override PartName="/ppt/ink/ink4345.xml" ContentType="application/inkml+xml"/>
  <Override PartName="/ppt/ink/ink4346.xml" ContentType="application/inkml+xml"/>
  <Override PartName="/ppt/ink/ink4347.xml" ContentType="application/inkml+xml"/>
  <Override PartName="/ppt/ink/ink4348.xml" ContentType="application/inkml+xml"/>
  <Override PartName="/ppt/ink/ink4349.xml" ContentType="application/inkml+xml"/>
  <Override PartName="/ppt/ink/ink4350.xml" ContentType="application/inkml+xml"/>
  <Override PartName="/ppt/ink/ink4351.xml" ContentType="application/inkml+xml"/>
  <Override PartName="/ppt/ink/ink4352.xml" ContentType="application/inkml+xml"/>
  <Override PartName="/ppt/ink/ink4353.xml" ContentType="application/inkml+xml"/>
  <Override PartName="/ppt/ink/ink4354.xml" ContentType="application/inkml+xml"/>
  <Override PartName="/ppt/ink/ink4355.xml" ContentType="application/inkml+xml"/>
  <Override PartName="/ppt/ink/ink4356.xml" ContentType="application/inkml+xml"/>
  <Override PartName="/ppt/ink/ink4357.xml" ContentType="application/inkml+xml"/>
  <Override PartName="/ppt/ink/ink4358.xml" ContentType="application/inkml+xml"/>
  <Override PartName="/ppt/ink/ink4359.xml" ContentType="application/inkml+xml"/>
  <Override PartName="/ppt/ink/ink4360.xml" ContentType="application/inkml+xml"/>
  <Override PartName="/ppt/ink/ink4361.xml" ContentType="application/inkml+xml"/>
  <Override PartName="/ppt/ink/ink4362.xml" ContentType="application/inkml+xml"/>
  <Override PartName="/ppt/ink/ink4363.xml" ContentType="application/inkml+xml"/>
  <Override PartName="/ppt/ink/ink4364.xml" ContentType="application/inkml+xml"/>
  <Override PartName="/ppt/ink/ink4365.xml" ContentType="application/inkml+xml"/>
  <Override PartName="/ppt/ink/ink4366.xml" ContentType="application/inkml+xml"/>
  <Override PartName="/ppt/ink/ink4367.xml" ContentType="application/inkml+xml"/>
  <Override PartName="/ppt/ink/ink4368.xml" ContentType="application/inkml+xml"/>
  <Override PartName="/ppt/ink/ink4369.xml" ContentType="application/inkml+xml"/>
  <Override PartName="/ppt/ink/ink4370.xml" ContentType="application/inkml+xml"/>
  <Override PartName="/ppt/ink/ink4371.xml" ContentType="application/inkml+xml"/>
  <Override PartName="/ppt/ink/ink4372.xml" ContentType="application/inkml+xml"/>
  <Override PartName="/ppt/ink/ink4373.xml" ContentType="application/inkml+xml"/>
  <Override PartName="/ppt/ink/ink4374.xml" ContentType="application/inkml+xml"/>
  <Override PartName="/ppt/ink/ink4375.xml" ContentType="application/inkml+xml"/>
  <Override PartName="/ppt/ink/ink4376.xml" ContentType="application/inkml+xml"/>
  <Override PartName="/ppt/ink/ink4377.xml" ContentType="application/inkml+xml"/>
  <Override PartName="/ppt/ink/ink4378.xml" ContentType="application/inkml+xml"/>
  <Override PartName="/ppt/ink/ink4379.xml" ContentType="application/inkml+xml"/>
  <Override PartName="/ppt/ink/ink4380.xml" ContentType="application/inkml+xml"/>
  <Override PartName="/ppt/ink/ink4381.xml" ContentType="application/inkml+xml"/>
  <Override PartName="/ppt/ink/ink4382.xml" ContentType="application/inkml+xml"/>
  <Override PartName="/ppt/ink/ink4383.xml" ContentType="application/inkml+xml"/>
  <Override PartName="/ppt/ink/ink4384.xml" ContentType="application/inkml+xml"/>
  <Override PartName="/ppt/ink/ink4385.xml" ContentType="application/inkml+xml"/>
  <Override PartName="/ppt/ink/ink4386.xml" ContentType="application/inkml+xml"/>
  <Override PartName="/ppt/ink/ink4387.xml" ContentType="application/inkml+xml"/>
  <Override PartName="/ppt/ink/ink4388.xml" ContentType="application/inkml+xml"/>
  <Override PartName="/ppt/ink/ink4389.xml" ContentType="application/inkml+xml"/>
  <Override PartName="/ppt/ink/ink4390.xml" ContentType="application/inkml+xml"/>
  <Override PartName="/ppt/ink/ink4391.xml" ContentType="application/inkml+xml"/>
  <Override PartName="/ppt/ink/ink4392.xml" ContentType="application/inkml+xml"/>
  <Override PartName="/ppt/ink/ink4393.xml" ContentType="application/inkml+xml"/>
  <Override PartName="/ppt/ink/ink4394.xml" ContentType="application/inkml+xml"/>
  <Override PartName="/ppt/ink/ink4395.xml" ContentType="application/inkml+xml"/>
  <Override PartName="/ppt/ink/ink4396.xml" ContentType="application/inkml+xml"/>
  <Override PartName="/ppt/ink/ink4397.xml" ContentType="application/inkml+xml"/>
  <Override PartName="/ppt/ink/ink4398.xml" ContentType="application/inkml+xml"/>
  <Override PartName="/ppt/ink/ink4399.xml" ContentType="application/inkml+xml"/>
  <Override PartName="/ppt/ink/ink4400.xml" ContentType="application/inkml+xml"/>
  <Override PartName="/ppt/ink/ink4401.xml" ContentType="application/inkml+xml"/>
  <Override PartName="/ppt/ink/ink4402.xml" ContentType="application/inkml+xml"/>
  <Override PartName="/ppt/ink/ink4403.xml" ContentType="application/inkml+xml"/>
  <Override PartName="/ppt/ink/ink4404.xml" ContentType="application/inkml+xml"/>
  <Override PartName="/ppt/ink/ink4405.xml" ContentType="application/inkml+xml"/>
  <Override PartName="/ppt/ink/ink4406.xml" ContentType="application/inkml+xml"/>
  <Override PartName="/ppt/ink/ink4407.xml" ContentType="application/inkml+xml"/>
  <Override PartName="/ppt/ink/ink4408.xml" ContentType="application/inkml+xml"/>
  <Override PartName="/ppt/ink/ink4409.xml" ContentType="application/inkml+xml"/>
  <Override PartName="/ppt/ink/ink4410.xml" ContentType="application/inkml+xml"/>
  <Override PartName="/ppt/ink/ink4411.xml" ContentType="application/inkml+xml"/>
  <Override PartName="/ppt/ink/ink4412.xml" ContentType="application/inkml+xml"/>
  <Override PartName="/ppt/ink/ink4413.xml" ContentType="application/inkml+xml"/>
  <Override PartName="/ppt/ink/ink4414.xml" ContentType="application/inkml+xml"/>
  <Override PartName="/ppt/ink/ink4415.xml" ContentType="application/inkml+xml"/>
  <Override PartName="/ppt/ink/ink4416.xml" ContentType="application/inkml+xml"/>
  <Override PartName="/ppt/ink/ink4417.xml" ContentType="application/inkml+xml"/>
  <Override PartName="/ppt/ink/ink4418.xml" ContentType="application/inkml+xml"/>
  <Override PartName="/ppt/ink/ink4419.xml" ContentType="application/inkml+xml"/>
  <Override PartName="/ppt/ink/ink4420.xml" ContentType="application/inkml+xml"/>
  <Override PartName="/ppt/ink/ink4421.xml" ContentType="application/inkml+xml"/>
  <Override PartName="/ppt/ink/ink4422.xml" ContentType="application/inkml+xml"/>
  <Override PartName="/ppt/ink/ink4423.xml" ContentType="application/inkml+xml"/>
  <Override PartName="/ppt/ink/ink4424.xml" ContentType="application/inkml+xml"/>
  <Override PartName="/ppt/ink/ink4425.xml" ContentType="application/inkml+xml"/>
  <Override PartName="/ppt/ink/ink4426.xml" ContentType="application/inkml+xml"/>
  <Override PartName="/ppt/ink/ink4427.xml" ContentType="application/inkml+xml"/>
  <Override PartName="/ppt/ink/ink4428.xml" ContentType="application/inkml+xml"/>
  <Override PartName="/ppt/ink/ink4429.xml" ContentType="application/inkml+xml"/>
  <Override PartName="/ppt/ink/ink4430.xml" ContentType="application/inkml+xml"/>
  <Override PartName="/ppt/ink/ink4431.xml" ContentType="application/inkml+xml"/>
  <Override PartName="/ppt/ink/ink4432.xml" ContentType="application/inkml+xml"/>
  <Override PartName="/ppt/ink/ink4433.xml" ContentType="application/inkml+xml"/>
  <Override PartName="/ppt/ink/ink4434.xml" ContentType="application/inkml+xml"/>
  <Override PartName="/ppt/ink/ink4435.xml" ContentType="application/inkml+xml"/>
  <Override PartName="/ppt/ink/ink4436.xml" ContentType="application/inkml+xml"/>
  <Override PartName="/ppt/ink/ink4437.xml" ContentType="application/inkml+xml"/>
  <Override PartName="/ppt/ink/ink4438.xml" ContentType="application/inkml+xml"/>
  <Override PartName="/ppt/ink/ink4439.xml" ContentType="application/inkml+xml"/>
  <Override PartName="/ppt/ink/ink4440.xml" ContentType="application/inkml+xml"/>
  <Override PartName="/ppt/ink/ink4441.xml" ContentType="application/inkml+xml"/>
  <Override PartName="/ppt/ink/ink4442.xml" ContentType="application/inkml+xml"/>
  <Override PartName="/ppt/ink/ink4443.xml" ContentType="application/inkml+xml"/>
  <Override PartName="/ppt/ink/ink4444.xml" ContentType="application/inkml+xml"/>
  <Override PartName="/ppt/ink/ink4445.xml" ContentType="application/inkml+xml"/>
  <Override PartName="/ppt/ink/ink4446.xml" ContentType="application/inkml+xml"/>
  <Override PartName="/ppt/ink/ink4447.xml" ContentType="application/inkml+xml"/>
  <Override PartName="/ppt/ink/ink4448.xml" ContentType="application/inkml+xml"/>
  <Override PartName="/ppt/ink/ink4449.xml" ContentType="application/inkml+xml"/>
  <Override PartName="/ppt/ink/ink4450.xml" ContentType="application/inkml+xml"/>
  <Override PartName="/ppt/ink/ink4451.xml" ContentType="application/inkml+xml"/>
  <Override PartName="/ppt/ink/ink4452.xml" ContentType="application/inkml+xml"/>
  <Override PartName="/ppt/ink/ink4453.xml" ContentType="application/inkml+xml"/>
  <Override PartName="/ppt/ink/ink4454.xml" ContentType="application/inkml+xml"/>
  <Override PartName="/ppt/ink/ink4455.xml" ContentType="application/inkml+xml"/>
  <Override PartName="/ppt/ink/ink4456.xml" ContentType="application/inkml+xml"/>
  <Override PartName="/ppt/ink/ink4457.xml" ContentType="application/inkml+xml"/>
  <Override PartName="/ppt/ink/ink4458.xml" ContentType="application/inkml+xml"/>
  <Override PartName="/ppt/ink/ink4459.xml" ContentType="application/inkml+xml"/>
  <Override PartName="/ppt/ink/ink4460.xml" ContentType="application/inkml+xml"/>
  <Override PartName="/ppt/ink/ink4461.xml" ContentType="application/inkml+xml"/>
  <Override PartName="/ppt/ink/ink4462.xml" ContentType="application/inkml+xml"/>
  <Override PartName="/ppt/ink/ink4463.xml" ContentType="application/inkml+xml"/>
  <Override PartName="/ppt/ink/ink4464.xml" ContentType="application/inkml+xml"/>
  <Override PartName="/ppt/ink/ink4465.xml" ContentType="application/inkml+xml"/>
  <Override PartName="/ppt/ink/ink4466.xml" ContentType="application/inkml+xml"/>
  <Override PartName="/ppt/ink/ink4467.xml" ContentType="application/inkml+xml"/>
  <Override PartName="/ppt/ink/ink4468.xml" ContentType="application/inkml+xml"/>
  <Override PartName="/ppt/ink/ink4469.xml" ContentType="application/inkml+xml"/>
  <Override PartName="/ppt/ink/ink4470.xml" ContentType="application/inkml+xml"/>
  <Override PartName="/ppt/ink/ink4471.xml" ContentType="application/inkml+xml"/>
  <Override PartName="/ppt/ink/ink4472.xml" ContentType="application/inkml+xml"/>
  <Override PartName="/ppt/ink/ink4473.xml" ContentType="application/inkml+xml"/>
  <Override PartName="/ppt/ink/ink4474.xml" ContentType="application/inkml+xml"/>
  <Override PartName="/ppt/ink/ink4475.xml" ContentType="application/inkml+xml"/>
  <Override PartName="/ppt/ink/ink4476.xml" ContentType="application/inkml+xml"/>
  <Override PartName="/ppt/ink/ink4477.xml" ContentType="application/inkml+xml"/>
  <Override PartName="/ppt/ink/ink4478.xml" ContentType="application/inkml+xml"/>
  <Override PartName="/ppt/ink/ink4479.xml" ContentType="application/inkml+xml"/>
  <Override PartName="/ppt/ink/ink4480.xml" ContentType="application/inkml+xml"/>
  <Override PartName="/ppt/ink/ink4481.xml" ContentType="application/inkml+xml"/>
  <Override PartName="/ppt/ink/ink4482.xml" ContentType="application/inkml+xml"/>
  <Override PartName="/ppt/ink/ink4483.xml" ContentType="application/inkml+xml"/>
  <Override PartName="/ppt/ink/ink4484.xml" ContentType="application/inkml+xml"/>
  <Override PartName="/ppt/ink/ink4485.xml" ContentType="application/inkml+xml"/>
  <Override PartName="/ppt/ink/ink4486.xml" ContentType="application/inkml+xml"/>
  <Override PartName="/ppt/ink/ink4487.xml" ContentType="application/inkml+xml"/>
  <Override PartName="/ppt/ink/ink4488.xml" ContentType="application/inkml+xml"/>
  <Override PartName="/ppt/ink/ink4489.xml" ContentType="application/inkml+xml"/>
  <Override PartName="/ppt/ink/ink4490.xml" ContentType="application/inkml+xml"/>
  <Override PartName="/ppt/ink/ink4491.xml" ContentType="application/inkml+xml"/>
  <Override PartName="/ppt/ink/ink4492.xml" ContentType="application/inkml+xml"/>
  <Override PartName="/ppt/ink/ink4493.xml" ContentType="application/inkml+xml"/>
  <Override PartName="/ppt/ink/ink4494.xml" ContentType="application/inkml+xml"/>
  <Override PartName="/ppt/ink/ink4495.xml" ContentType="application/inkml+xml"/>
  <Override PartName="/ppt/ink/ink4496.xml" ContentType="application/inkml+xml"/>
  <Override PartName="/ppt/ink/ink4497.xml" ContentType="application/inkml+xml"/>
  <Override PartName="/ppt/ink/ink4498.xml" ContentType="application/inkml+xml"/>
  <Override PartName="/ppt/ink/ink4499.xml" ContentType="application/inkml+xml"/>
  <Override PartName="/ppt/ink/ink4500.xml" ContentType="application/inkml+xml"/>
  <Override PartName="/ppt/ink/ink4501.xml" ContentType="application/inkml+xml"/>
  <Override PartName="/ppt/ink/ink4502.xml" ContentType="application/inkml+xml"/>
  <Override PartName="/ppt/ink/ink4503.xml" ContentType="application/inkml+xml"/>
  <Override PartName="/ppt/ink/ink4504.xml" ContentType="application/inkml+xml"/>
  <Override PartName="/ppt/ink/ink4505.xml" ContentType="application/inkml+xml"/>
  <Override PartName="/ppt/ink/ink4506.xml" ContentType="application/inkml+xml"/>
  <Override PartName="/ppt/ink/ink4507.xml" ContentType="application/inkml+xml"/>
  <Override PartName="/ppt/ink/ink4508.xml" ContentType="application/inkml+xml"/>
  <Override PartName="/ppt/ink/ink4509.xml" ContentType="application/inkml+xml"/>
  <Override PartName="/ppt/ink/ink4510.xml" ContentType="application/inkml+xml"/>
  <Override PartName="/ppt/ink/ink4511.xml" ContentType="application/inkml+xml"/>
  <Override PartName="/ppt/ink/ink4512.xml" ContentType="application/inkml+xml"/>
  <Override PartName="/ppt/ink/ink4513.xml" ContentType="application/inkml+xml"/>
  <Override PartName="/ppt/ink/ink4514.xml" ContentType="application/inkml+xml"/>
  <Override PartName="/ppt/ink/ink4515.xml" ContentType="application/inkml+xml"/>
  <Override PartName="/ppt/ink/ink4516.xml" ContentType="application/inkml+xml"/>
  <Override PartName="/ppt/ink/ink4517.xml" ContentType="application/inkml+xml"/>
  <Override PartName="/ppt/ink/ink4518.xml" ContentType="application/inkml+xml"/>
  <Override PartName="/ppt/ink/ink4519.xml" ContentType="application/inkml+xml"/>
  <Override PartName="/ppt/ink/ink4520.xml" ContentType="application/inkml+xml"/>
  <Override PartName="/ppt/ink/ink4521.xml" ContentType="application/inkml+xml"/>
  <Override PartName="/ppt/ink/ink4522.xml" ContentType="application/inkml+xml"/>
  <Override PartName="/ppt/ink/ink4523.xml" ContentType="application/inkml+xml"/>
  <Override PartName="/ppt/ink/ink4524.xml" ContentType="application/inkml+xml"/>
  <Override PartName="/ppt/ink/ink4525.xml" ContentType="application/inkml+xml"/>
  <Override PartName="/ppt/ink/ink4526.xml" ContentType="application/inkml+xml"/>
  <Override PartName="/ppt/ink/ink4527.xml" ContentType="application/inkml+xml"/>
  <Override PartName="/ppt/ink/ink4528.xml" ContentType="application/inkml+xml"/>
  <Override PartName="/ppt/ink/ink4529.xml" ContentType="application/inkml+xml"/>
  <Override PartName="/ppt/ink/ink4530.xml" ContentType="application/inkml+xml"/>
  <Override PartName="/ppt/ink/ink4531.xml" ContentType="application/inkml+xml"/>
  <Override PartName="/ppt/ink/ink4532.xml" ContentType="application/inkml+xml"/>
  <Override PartName="/ppt/ink/ink4533.xml" ContentType="application/inkml+xml"/>
  <Override PartName="/ppt/ink/ink4534.xml" ContentType="application/inkml+xml"/>
  <Override PartName="/ppt/ink/ink4535.xml" ContentType="application/inkml+xml"/>
  <Override PartName="/ppt/ink/ink4536.xml" ContentType="application/inkml+xml"/>
  <Override PartName="/ppt/ink/ink4537.xml" ContentType="application/inkml+xml"/>
  <Override PartName="/ppt/ink/ink4538.xml" ContentType="application/inkml+xml"/>
  <Override PartName="/ppt/ink/ink4539.xml" ContentType="application/inkml+xml"/>
  <Override PartName="/ppt/ink/ink4540.xml" ContentType="application/inkml+xml"/>
  <Override PartName="/ppt/ink/ink4541.xml" ContentType="application/inkml+xml"/>
  <Override PartName="/ppt/ink/ink4542.xml" ContentType="application/inkml+xml"/>
  <Override PartName="/ppt/ink/ink4543.xml" ContentType="application/inkml+xml"/>
  <Override PartName="/ppt/ink/ink4544.xml" ContentType="application/inkml+xml"/>
  <Override PartName="/ppt/ink/ink4545.xml" ContentType="application/inkml+xml"/>
  <Override PartName="/ppt/ink/ink4546.xml" ContentType="application/inkml+xml"/>
  <Override PartName="/ppt/ink/ink4547.xml" ContentType="application/inkml+xml"/>
  <Override PartName="/ppt/ink/ink4548.xml" ContentType="application/inkml+xml"/>
  <Override PartName="/ppt/ink/ink4549.xml" ContentType="application/inkml+xml"/>
  <Override PartName="/ppt/ink/ink4550.xml" ContentType="application/inkml+xml"/>
  <Override PartName="/ppt/ink/ink4551.xml" ContentType="application/inkml+xml"/>
  <Override PartName="/ppt/ink/ink4552.xml" ContentType="application/inkml+xml"/>
  <Override PartName="/ppt/ink/ink4553.xml" ContentType="application/inkml+xml"/>
  <Override PartName="/ppt/ink/ink4554.xml" ContentType="application/inkml+xml"/>
  <Override PartName="/ppt/ink/ink4555.xml" ContentType="application/inkml+xml"/>
  <Override PartName="/ppt/ink/ink4556.xml" ContentType="application/inkml+xml"/>
  <Override PartName="/ppt/ink/ink4557.xml" ContentType="application/inkml+xml"/>
  <Override PartName="/ppt/ink/ink4558.xml" ContentType="application/inkml+xml"/>
  <Override PartName="/ppt/ink/ink4559.xml" ContentType="application/inkml+xml"/>
  <Override PartName="/ppt/ink/ink4560.xml" ContentType="application/inkml+xml"/>
  <Override PartName="/ppt/ink/ink4561.xml" ContentType="application/inkml+xml"/>
  <Override PartName="/ppt/ink/ink4562.xml" ContentType="application/inkml+xml"/>
  <Override PartName="/ppt/ink/ink4563.xml" ContentType="application/inkml+xml"/>
  <Override PartName="/ppt/ink/ink4564.xml" ContentType="application/inkml+xml"/>
  <Override PartName="/ppt/ink/ink4565.xml" ContentType="application/inkml+xml"/>
  <Override PartName="/ppt/ink/ink4566.xml" ContentType="application/inkml+xml"/>
  <Override PartName="/ppt/ink/ink4567.xml" ContentType="application/inkml+xml"/>
  <Override PartName="/ppt/ink/ink4568.xml" ContentType="application/inkml+xml"/>
  <Override PartName="/ppt/ink/ink4569.xml" ContentType="application/inkml+xml"/>
  <Override PartName="/ppt/ink/ink4570.xml" ContentType="application/inkml+xml"/>
  <Override PartName="/ppt/ink/ink4571.xml" ContentType="application/inkml+xml"/>
  <Override PartName="/ppt/ink/ink4572.xml" ContentType="application/inkml+xml"/>
  <Override PartName="/ppt/ink/ink4573.xml" ContentType="application/inkml+xml"/>
  <Override PartName="/ppt/ink/ink4574.xml" ContentType="application/inkml+xml"/>
  <Override PartName="/ppt/ink/ink4575.xml" ContentType="application/inkml+xml"/>
  <Override PartName="/ppt/ink/ink4576.xml" ContentType="application/inkml+xml"/>
  <Override PartName="/ppt/ink/ink4577.xml" ContentType="application/inkml+xml"/>
  <Override PartName="/ppt/ink/ink4578.xml" ContentType="application/inkml+xml"/>
  <Override PartName="/ppt/ink/ink4579.xml" ContentType="application/inkml+xml"/>
  <Override PartName="/ppt/ink/ink4580.xml" ContentType="application/inkml+xml"/>
  <Override PartName="/ppt/ink/ink4581.xml" ContentType="application/inkml+xml"/>
  <Override PartName="/ppt/ink/ink4582.xml" ContentType="application/inkml+xml"/>
  <Override PartName="/ppt/ink/ink4583.xml" ContentType="application/inkml+xml"/>
  <Override PartName="/ppt/ink/ink4584.xml" ContentType="application/inkml+xml"/>
  <Override PartName="/ppt/ink/ink4585.xml" ContentType="application/inkml+xml"/>
  <Override PartName="/ppt/ink/ink4586.xml" ContentType="application/inkml+xml"/>
  <Override PartName="/ppt/ink/ink4587.xml" ContentType="application/inkml+xml"/>
  <Override PartName="/ppt/ink/ink4588.xml" ContentType="application/inkml+xml"/>
  <Override PartName="/ppt/ink/ink4589.xml" ContentType="application/inkml+xml"/>
  <Override PartName="/ppt/ink/ink4590.xml" ContentType="application/inkml+xml"/>
  <Override PartName="/ppt/ink/ink4591.xml" ContentType="application/inkml+xml"/>
  <Override PartName="/ppt/ink/ink4592.xml" ContentType="application/inkml+xml"/>
  <Override PartName="/ppt/ink/ink4593.xml" ContentType="application/inkml+xml"/>
  <Override PartName="/ppt/ink/ink4594.xml" ContentType="application/inkml+xml"/>
  <Override PartName="/ppt/ink/ink4595.xml" ContentType="application/inkml+xml"/>
  <Override PartName="/ppt/ink/ink4596.xml" ContentType="application/inkml+xml"/>
  <Override PartName="/ppt/ink/ink4597.xml" ContentType="application/inkml+xml"/>
  <Override PartName="/ppt/ink/ink4598.xml" ContentType="application/inkml+xml"/>
  <Override PartName="/ppt/ink/ink4599.xml" ContentType="application/inkml+xml"/>
  <Override PartName="/ppt/ink/ink4600.xml" ContentType="application/inkml+xml"/>
  <Override PartName="/ppt/ink/ink4601.xml" ContentType="application/inkml+xml"/>
  <Override PartName="/ppt/ink/ink4602.xml" ContentType="application/inkml+xml"/>
  <Override PartName="/ppt/ink/ink4603.xml" ContentType="application/inkml+xml"/>
  <Override PartName="/ppt/ink/ink4604.xml" ContentType="application/inkml+xml"/>
  <Override PartName="/ppt/ink/ink4605.xml" ContentType="application/inkml+xml"/>
  <Override PartName="/ppt/ink/ink4606.xml" ContentType="application/inkml+xml"/>
  <Override PartName="/ppt/ink/ink4607.xml" ContentType="application/inkml+xml"/>
  <Override PartName="/ppt/ink/ink4608.xml" ContentType="application/inkml+xml"/>
  <Override PartName="/ppt/ink/ink4609.xml" ContentType="application/inkml+xml"/>
  <Override PartName="/ppt/ink/ink4610.xml" ContentType="application/inkml+xml"/>
  <Override PartName="/ppt/ink/ink4611.xml" ContentType="application/inkml+xml"/>
  <Override PartName="/ppt/ink/ink4612.xml" ContentType="application/inkml+xml"/>
  <Override PartName="/ppt/ink/ink4613.xml" ContentType="application/inkml+xml"/>
  <Override PartName="/ppt/ink/ink4614.xml" ContentType="application/inkml+xml"/>
  <Override PartName="/ppt/ink/ink4615.xml" ContentType="application/inkml+xml"/>
  <Override PartName="/ppt/ink/ink4616.xml" ContentType="application/inkml+xml"/>
  <Override PartName="/ppt/ink/ink4617.xml" ContentType="application/inkml+xml"/>
  <Override PartName="/ppt/ink/ink4618.xml" ContentType="application/inkml+xml"/>
  <Override PartName="/ppt/ink/ink4619.xml" ContentType="application/inkml+xml"/>
  <Override PartName="/ppt/ink/ink4620.xml" ContentType="application/inkml+xml"/>
  <Override PartName="/ppt/ink/ink4621.xml" ContentType="application/inkml+xml"/>
  <Override PartName="/ppt/ink/ink4622.xml" ContentType="application/inkml+xml"/>
  <Override PartName="/ppt/ink/ink4623.xml" ContentType="application/inkml+xml"/>
  <Override PartName="/ppt/ink/ink4624.xml" ContentType="application/inkml+xml"/>
  <Override PartName="/ppt/ink/ink4625.xml" ContentType="application/inkml+xml"/>
  <Override PartName="/ppt/ink/ink4626.xml" ContentType="application/inkml+xml"/>
  <Override PartName="/ppt/ink/ink4627.xml" ContentType="application/inkml+xml"/>
  <Override PartName="/ppt/ink/ink4628.xml" ContentType="application/inkml+xml"/>
  <Override PartName="/ppt/ink/ink4629.xml" ContentType="application/inkml+xml"/>
  <Override PartName="/ppt/ink/ink4630.xml" ContentType="application/inkml+xml"/>
  <Override PartName="/ppt/ink/ink4631.xml" ContentType="application/inkml+xml"/>
  <Override PartName="/ppt/ink/ink4632.xml" ContentType="application/inkml+xml"/>
  <Override PartName="/ppt/ink/ink4633.xml" ContentType="application/inkml+xml"/>
  <Override PartName="/ppt/ink/ink4634.xml" ContentType="application/inkml+xml"/>
  <Override PartName="/ppt/ink/ink4635.xml" ContentType="application/inkml+xml"/>
  <Override PartName="/ppt/ink/ink4636.xml" ContentType="application/inkml+xml"/>
  <Override PartName="/ppt/ink/ink4637.xml" ContentType="application/inkml+xml"/>
  <Override PartName="/ppt/ink/ink4638.xml" ContentType="application/inkml+xml"/>
  <Override PartName="/ppt/ink/ink4639.xml" ContentType="application/inkml+xml"/>
  <Override PartName="/ppt/ink/ink4640.xml" ContentType="application/inkml+xml"/>
  <Override PartName="/ppt/ink/ink4641.xml" ContentType="application/inkml+xml"/>
  <Override PartName="/ppt/ink/ink4642.xml" ContentType="application/inkml+xml"/>
  <Override PartName="/ppt/ink/ink4643.xml" ContentType="application/inkml+xml"/>
  <Override PartName="/ppt/ink/ink4644.xml" ContentType="application/inkml+xml"/>
  <Override PartName="/ppt/ink/ink4645.xml" ContentType="application/inkml+xml"/>
  <Override PartName="/ppt/ink/ink4646.xml" ContentType="application/inkml+xml"/>
  <Override PartName="/ppt/ink/ink4647.xml" ContentType="application/inkml+xml"/>
  <Override PartName="/ppt/ink/ink4648.xml" ContentType="application/inkml+xml"/>
  <Override PartName="/ppt/ink/ink4649.xml" ContentType="application/inkml+xml"/>
  <Override PartName="/ppt/ink/ink4650.xml" ContentType="application/inkml+xml"/>
  <Override PartName="/ppt/ink/ink4651.xml" ContentType="application/inkml+xml"/>
  <Override PartName="/ppt/ink/ink4652.xml" ContentType="application/inkml+xml"/>
  <Override PartName="/ppt/ink/ink4653.xml" ContentType="application/inkml+xml"/>
  <Override PartName="/ppt/ink/ink4654.xml" ContentType="application/inkml+xml"/>
  <Override PartName="/ppt/ink/ink4655.xml" ContentType="application/inkml+xml"/>
  <Override PartName="/ppt/ink/ink4656.xml" ContentType="application/inkml+xml"/>
  <Override PartName="/ppt/ink/ink4657.xml" ContentType="application/inkml+xml"/>
  <Override PartName="/ppt/ink/ink4658.xml" ContentType="application/inkml+xml"/>
  <Override PartName="/ppt/ink/ink4659.xml" ContentType="application/inkml+xml"/>
  <Override PartName="/ppt/ink/ink4660.xml" ContentType="application/inkml+xml"/>
  <Override PartName="/ppt/ink/ink4661.xml" ContentType="application/inkml+xml"/>
  <Override PartName="/ppt/ink/ink4662.xml" ContentType="application/inkml+xml"/>
  <Override PartName="/ppt/ink/ink4663.xml" ContentType="application/inkml+xml"/>
  <Override PartName="/ppt/ink/ink4664.xml" ContentType="application/inkml+xml"/>
  <Override PartName="/ppt/ink/ink4665.xml" ContentType="application/inkml+xml"/>
  <Override PartName="/ppt/ink/ink4666.xml" ContentType="application/inkml+xml"/>
  <Override PartName="/ppt/ink/ink4667.xml" ContentType="application/inkml+xml"/>
  <Override PartName="/ppt/ink/ink4668.xml" ContentType="application/inkml+xml"/>
  <Override PartName="/ppt/ink/ink4669.xml" ContentType="application/inkml+xml"/>
  <Override PartName="/ppt/ink/ink4670.xml" ContentType="application/inkml+xml"/>
  <Override PartName="/ppt/ink/ink4671.xml" ContentType="application/inkml+xml"/>
  <Override PartName="/ppt/ink/ink4672.xml" ContentType="application/inkml+xml"/>
  <Override PartName="/ppt/ink/ink4673.xml" ContentType="application/inkml+xml"/>
  <Override PartName="/ppt/ink/ink4674.xml" ContentType="application/inkml+xml"/>
  <Override PartName="/ppt/ink/ink4675.xml" ContentType="application/inkml+xml"/>
  <Override PartName="/ppt/ink/ink4676.xml" ContentType="application/inkml+xml"/>
  <Override PartName="/ppt/ink/ink4677.xml" ContentType="application/inkml+xml"/>
  <Override PartName="/ppt/ink/ink4678.xml" ContentType="application/inkml+xml"/>
  <Override PartName="/ppt/ink/ink4679.xml" ContentType="application/inkml+xml"/>
  <Override PartName="/ppt/ink/ink4680.xml" ContentType="application/inkml+xml"/>
  <Override PartName="/ppt/ink/ink4681.xml" ContentType="application/inkml+xml"/>
  <Override PartName="/ppt/ink/ink4682.xml" ContentType="application/inkml+xml"/>
  <Override PartName="/ppt/ink/ink4683.xml" ContentType="application/inkml+xml"/>
  <Override PartName="/ppt/ink/ink4684.xml" ContentType="application/inkml+xml"/>
  <Override PartName="/ppt/ink/ink4685.xml" ContentType="application/inkml+xml"/>
  <Override PartName="/ppt/ink/ink4686.xml" ContentType="application/inkml+xml"/>
  <Override PartName="/ppt/ink/ink4687.xml" ContentType="application/inkml+xml"/>
  <Override PartName="/ppt/ink/ink4688.xml" ContentType="application/inkml+xml"/>
  <Override PartName="/ppt/ink/ink4689.xml" ContentType="application/inkml+xml"/>
  <Override PartName="/ppt/ink/ink4690.xml" ContentType="application/inkml+xml"/>
  <Override PartName="/ppt/ink/ink4691.xml" ContentType="application/inkml+xml"/>
  <Override PartName="/ppt/ink/ink4692.xml" ContentType="application/inkml+xml"/>
  <Override PartName="/ppt/ink/ink4693.xml" ContentType="application/inkml+xml"/>
  <Override PartName="/ppt/ink/ink4694.xml" ContentType="application/inkml+xml"/>
  <Override PartName="/ppt/ink/ink4695.xml" ContentType="application/inkml+xml"/>
  <Override PartName="/ppt/ink/ink4696.xml" ContentType="application/inkml+xml"/>
  <Override PartName="/ppt/ink/ink4697.xml" ContentType="application/inkml+xml"/>
  <Override PartName="/ppt/ink/ink4698.xml" ContentType="application/inkml+xml"/>
  <Override PartName="/ppt/ink/ink4699.xml" ContentType="application/inkml+xml"/>
  <Override PartName="/ppt/ink/ink4700.xml" ContentType="application/inkml+xml"/>
  <Override PartName="/ppt/ink/ink4701.xml" ContentType="application/inkml+xml"/>
  <Override PartName="/ppt/ink/ink4702.xml" ContentType="application/inkml+xml"/>
  <Override PartName="/ppt/ink/ink4703.xml" ContentType="application/inkml+xml"/>
  <Override PartName="/ppt/ink/ink4704.xml" ContentType="application/inkml+xml"/>
  <Override PartName="/ppt/ink/ink4705.xml" ContentType="application/inkml+xml"/>
  <Override PartName="/ppt/ink/ink4706.xml" ContentType="application/inkml+xml"/>
  <Override PartName="/ppt/ink/ink4707.xml" ContentType="application/inkml+xml"/>
  <Override PartName="/ppt/ink/ink4708.xml" ContentType="application/inkml+xml"/>
  <Override PartName="/ppt/ink/ink4709.xml" ContentType="application/inkml+xml"/>
  <Override PartName="/ppt/ink/ink4710.xml" ContentType="application/inkml+xml"/>
  <Override PartName="/ppt/ink/ink4711.xml" ContentType="application/inkml+xml"/>
  <Override PartName="/ppt/ink/ink4712.xml" ContentType="application/inkml+xml"/>
  <Override PartName="/ppt/ink/ink4713.xml" ContentType="application/inkml+xml"/>
  <Override PartName="/ppt/ink/ink4714.xml" ContentType="application/inkml+xml"/>
  <Override PartName="/ppt/ink/ink4715.xml" ContentType="application/inkml+xml"/>
  <Override PartName="/ppt/ink/ink4716.xml" ContentType="application/inkml+xml"/>
  <Override PartName="/ppt/ink/ink4717.xml" ContentType="application/inkml+xml"/>
  <Override PartName="/ppt/ink/ink4718.xml" ContentType="application/inkml+xml"/>
  <Override PartName="/ppt/ink/ink4719.xml" ContentType="application/inkml+xml"/>
  <Override PartName="/ppt/ink/ink4720.xml" ContentType="application/inkml+xml"/>
  <Override PartName="/ppt/ink/ink4721.xml" ContentType="application/inkml+xml"/>
  <Override PartName="/ppt/ink/ink4722.xml" ContentType="application/inkml+xml"/>
  <Override PartName="/ppt/ink/ink4723.xml" ContentType="application/inkml+xml"/>
  <Override PartName="/ppt/ink/ink4724.xml" ContentType="application/inkml+xml"/>
  <Override PartName="/ppt/ink/ink4725.xml" ContentType="application/inkml+xml"/>
  <Override PartName="/ppt/ink/ink4726.xml" ContentType="application/inkml+xml"/>
  <Override PartName="/ppt/ink/ink4727.xml" ContentType="application/inkml+xml"/>
  <Override PartName="/ppt/ink/ink4728.xml" ContentType="application/inkml+xml"/>
  <Override PartName="/ppt/ink/ink4729.xml" ContentType="application/inkml+xml"/>
  <Override PartName="/ppt/ink/ink4730.xml" ContentType="application/inkml+xml"/>
  <Override PartName="/ppt/ink/ink4731.xml" ContentType="application/inkml+xml"/>
  <Override PartName="/ppt/ink/ink4732.xml" ContentType="application/inkml+xml"/>
  <Override PartName="/ppt/ink/ink4733.xml" ContentType="application/inkml+xml"/>
  <Override PartName="/ppt/ink/ink4734.xml" ContentType="application/inkml+xml"/>
  <Override PartName="/ppt/ink/ink4735.xml" ContentType="application/inkml+xml"/>
  <Override PartName="/ppt/ink/ink4736.xml" ContentType="application/inkml+xml"/>
  <Override PartName="/ppt/ink/ink4737.xml" ContentType="application/inkml+xml"/>
  <Override PartName="/ppt/ink/ink4738.xml" ContentType="application/inkml+xml"/>
  <Override PartName="/ppt/ink/ink4739.xml" ContentType="application/inkml+xml"/>
  <Override PartName="/ppt/ink/ink4740.xml" ContentType="application/inkml+xml"/>
  <Override PartName="/ppt/ink/ink4741.xml" ContentType="application/inkml+xml"/>
  <Override PartName="/ppt/ink/ink4742.xml" ContentType="application/inkml+xml"/>
  <Override PartName="/ppt/ink/ink4743.xml" ContentType="application/inkml+xml"/>
  <Override PartName="/ppt/ink/ink4744.xml" ContentType="application/inkml+xml"/>
  <Override PartName="/ppt/ink/ink4745.xml" ContentType="application/inkml+xml"/>
  <Override PartName="/ppt/ink/ink4746.xml" ContentType="application/inkml+xml"/>
  <Override PartName="/ppt/ink/ink4747.xml" ContentType="application/inkml+xml"/>
  <Override PartName="/ppt/ink/ink4748.xml" ContentType="application/inkml+xml"/>
  <Override PartName="/ppt/ink/ink4749.xml" ContentType="application/inkml+xml"/>
  <Override PartName="/ppt/ink/ink4750.xml" ContentType="application/inkml+xml"/>
  <Override PartName="/ppt/ink/ink4751.xml" ContentType="application/inkml+xml"/>
  <Override PartName="/ppt/ink/ink4752.xml" ContentType="application/inkml+xml"/>
  <Override PartName="/ppt/ink/ink4753.xml" ContentType="application/inkml+xml"/>
  <Override PartName="/ppt/ink/ink4754.xml" ContentType="application/inkml+xml"/>
  <Override PartName="/ppt/ink/ink4755.xml" ContentType="application/inkml+xml"/>
  <Override PartName="/ppt/ink/ink4756.xml" ContentType="application/inkml+xml"/>
  <Override PartName="/ppt/ink/ink4757.xml" ContentType="application/inkml+xml"/>
  <Override PartName="/ppt/ink/ink4758.xml" ContentType="application/inkml+xml"/>
  <Override PartName="/ppt/ink/ink4759.xml" ContentType="application/inkml+xml"/>
  <Override PartName="/ppt/ink/ink4760.xml" ContentType="application/inkml+xml"/>
  <Override PartName="/ppt/ink/ink4761.xml" ContentType="application/inkml+xml"/>
  <Override PartName="/ppt/ink/ink4762.xml" ContentType="application/inkml+xml"/>
  <Override PartName="/ppt/ink/ink4763.xml" ContentType="application/inkml+xml"/>
  <Override PartName="/ppt/ink/ink4764.xml" ContentType="application/inkml+xml"/>
  <Override PartName="/ppt/ink/ink4765.xml" ContentType="application/inkml+xml"/>
  <Override PartName="/ppt/ink/ink4766.xml" ContentType="application/inkml+xml"/>
  <Override PartName="/ppt/ink/ink4767.xml" ContentType="application/inkml+xml"/>
  <Override PartName="/ppt/ink/ink4768.xml" ContentType="application/inkml+xml"/>
  <Override PartName="/ppt/ink/ink4769.xml" ContentType="application/inkml+xml"/>
  <Override PartName="/ppt/ink/ink4770.xml" ContentType="application/inkml+xml"/>
  <Override PartName="/ppt/ink/ink4771.xml" ContentType="application/inkml+xml"/>
  <Override PartName="/ppt/ink/ink4772.xml" ContentType="application/inkml+xml"/>
  <Override PartName="/ppt/ink/ink4773.xml" ContentType="application/inkml+xml"/>
  <Override PartName="/ppt/ink/ink4774.xml" ContentType="application/inkml+xml"/>
  <Override PartName="/ppt/ink/ink4775.xml" ContentType="application/inkml+xml"/>
  <Override PartName="/ppt/ink/ink4776.xml" ContentType="application/inkml+xml"/>
  <Override PartName="/ppt/ink/ink4777.xml" ContentType="application/inkml+xml"/>
  <Override PartName="/ppt/ink/ink4778.xml" ContentType="application/inkml+xml"/>
  <Override PartName="/ppt/ink/ink4779.xml" ContentType="application/inkml+xml"/>
  <Override PartName="/ppt/ink/ink4780.xml" ContentType="application/inkml+xml"/>
  <Override PartName="/ppt/ink/ink4781.xml" ContentType="application/inkml+xml"/>
  <Override PartName="/ppt/ink/ink4782.xml" ContentType="application/inkml+xml"/>
  <Override PartName="/ppt/ink/ink4783.xml" ContentType="application/inkml+xml"/>
  <Override PartName="/ppt/ink/ink4784.xml" ContentType="application/inkml+xml"/>
  <Override PartName="/ppt/ink/ink4785.xml" ContentType="application/inkml+xml"/>
  <Override PartName="/ppt/ink/ink4786.xml" ContentType="application/inkml+xml"/>
  <Override PartName="/ppt/ink/ink4787.xml" ContentType="application/inkml+xml"/>
  <Override PartName="/ppt/ink/ink4788.xml" ContentType="application/inkml+xml"/>
  <Override PartName="/ppt/ink/ink4789.xml" ContentType="application/inkml+xml"/>
  <Override PartName="/ppt/ink/ink4790.xml" ContentType="application/inkml+xml"/>
  <Override PartName="/ppt/ink/ink4791.xml" ContentType="application/inkml+xml"/>
  <Override PartName="/ppt/ink/ink4792.xml" ContentType="application/inkml+xml"/>
  <Override PartName="/ppt/ink/ink4793.xml" ContentType="application/inkml+xml"/>
  <Override PartName="/ppt/ink/ink4794.xml" ContentType="application/inkml+xml"/>
  <Override PartName="/ppt/ink/ink4795.xml" ContentType="application/inkml+xml"/>
  <Override PartName="/ppt/ink/ink4796.xml" ContentType="application/inkml+xml"/>
  <Override PartName="/ppt/ink/ink4797.xml" ContentType="application/inkml+xml"/>
  <Override PartName="/ppt/ink/ink4798.xml" ContentType="application/inkml+xml"/>
  <Override PartName="/ppt/ink/ink4799.xml" ContentType="application/inkml+xml"/>
  <Override PartName="/ppt/ink/ink4800.xml" ContentType="application/inkml+xml"/>
  <Override PartName="/ppt/ink/ink4801.xml" ContentType="application/inkml+xml"/>
  <Override PartName="/ppt/ink/ink4802.xml" ContentType="application/inkml+xml"/>
  <Override PartName="/ppt/ink/ink4803.xml" ContentType="application/inkml+xml"/>
  <Override PartName="/ppt/ink/ink4804.xml" ContentType="application/inkml+xml"/>
  <Override PartName="/ppt/ink/ink4805.xml" ContentType="application/inkml+xml"/>
  <Override PartName="/ppt/ink/ink4806.xml" ContentType="application/inkml+xml"/>
  <Override PartName="/ppt/ink/ink4807.xml" ContentType="application/inkml+xml"/>
  <Override PartName="/ppt/ink/ink4808.xml" ContentType="application/inkml+xml"/>
  <Override PartName="/ppt/ink/ink4809.xml" ContentType="application/inkml+xml"/>
  <Override PartName="/ppt/ink/ink4810.xml" ContentType="application/inkml+xml"/>
  <Override PartName="/ppt/ink/ink4811.xml" ContentType="application/inkml+xml"/>
  <Override PartName="/ppt/ink/ink4812.xml" ContentType="application/inkml+xml"/>
  <Override PartName="/ppt/ink/ink4813.xml" ContentType="application/inkml+xml"/>
  <Override PartName="/ppt/ink/ink4814.xml" ContentType="application/inkml+xml"/>
  <Override PartName="/ppt/ink/ink4815.xml" ContentType="application/inkml+xml"/>
  <Override PartName="/ppt/ink/ink4816.xml" ContentType="application/inkml+xml"/>
  <Override PartName="/ppt/ink/ink4817.xml" ContentType="application/inkml+xml"/>
  <Override PartName="/ppt/ink/ink4818.xml" ContentType="application/inkml+xml"/>
  <Override PartName="/ppt/ink/ink4819.xml" ContentType="application/inkml+xml"/>
  <Override PartName="/ppt/ink/ink4820.xml" ContentType="application/inkml+xml"/>
  <Override PartName="/ppt/ink/ink4821.xml" ContentType="application/inkml+xml"/>
  <Override PartName="/ppt/ink/ink4822.xml" ContentType="application/inkml+xml"/>
  <Override PartName="/ppt/ink/ink4823.xml" ContentType="application/inkml+xml"/>
  <Override PartName="/ppt/ink/ink4824.xml" ContentType="application/inkml+xml"/>
  <Override PartName="/ppt/ink/ink4825.xml" ContentType="application/inkml+xml"/>
  <Override PartName="/ppt/ink/ink4826.xml" ContentType="application/inkml+xml"/>
  <Override PartName="/ppt/ink/ink4827.xml" ContentType="application/inkml+xml"/>
  <Override PartName="/ppt/ink/ink4828.xml" ContentType="application/inkml+xml"/>
  <Override PartName="/ppt/ink/ink4829.xml" ContentType="application/inkml+xml"/>
  <Override PartName="/ppt/ink/ink4830.xml" ContentType="application/inkml+xml"/>
  <Override PartName="/ppt/ink/ink4831.xml" ContentType="application/inkml+xml"/>
  <Override PartName="/ppt/ink/ink4832.xml" ContentType="application/inkml+xml"/>
  <Override PartName="/ppt/ink/ink4833.xml" ContentType="application/inkml+xml"/>
  <Override PartName="/ppt/ink/ink4834.xml" ContentType="application/inkml+xml"/>
  <Override PartName="/ppt/ink/ink4835.xml" ContentType="application/inkml+xml"/>
  <Override PartName="/ppt/ink/ink4836.xml" ContentType="application/inkml+xml"/>
  <Override PartName="/ppt/ink/ink4837.xml" ContentType="application/inkml+xml"/>
  <Override PartName="/ppt/ink/ink4838.xml" ContentType="application/inkml+xml"/>
  <Override PartName="/ppt/ink/ink4839.xml" ContentType="application/inkml+xml"/>
  <Override PartName="/ppt/ink/ink4840.xml" ContentType="application/inkml+xml"/>
  <Override PartName="/ppt/ink/ink4841.xml" ContentType="application/inkml+xml"/>
  <Override PartName="/ppt/ink/ink4842.xml" ContentType="application/inkml+xml"/>
  <Override PartName="/ppt/ink/ink4843.xml" ContentType="application/inkml+xml"/>
  <Override PartName="/ppt/ink/ink4844.xml" ContentType="application/inkml+xml"/>
  <Override PartName="/ppt/ink/ink4845.xml" ContentType="application/inkml+xml"/>
  <Override PartName="/ppt/ink/ink4846.xml" ContentType="application/inkml+xml"/>
  <Override PartName="/ppt/ink/ink4847.xml" ContentType="application/inkml+xml"/>
  <Override PartName="/ppt/ink/ink4848.xml" ContentType="application/inkml+xml"/>
  <Override PartName="/ppt/ink/ink4849.xml" ContentType="application/inkml+xml"/>
  <Override PartName="/ppt/ink/ink4850.xml" ContentType="application/inkml+xml"/>
  <Override PartName="/ppt/ink/ink4851.xml" ContentType="application/inkml+xml"/>
  <Override PartName="/ppt/ink/ink4852.xml" ContentType="application/inkml+xml"/>
  <Override PartName="/ppt/ink/ink4853.xml" ContentType="application/inkml+xml"/>
  <Override PartName="/ppt/ink/ink4854.xml" ContentType="application/inkml+xml"/>
  <Override PartName="/ppt/ink/ink4855.xml" ContentType="application/inkml+xml"/>
  <Override PartName="/ppt/ink/ink4856.xml" ContentType="application/inkml+xml"/>
  <Override PartName="/ppt/ink/ink4857.xml" ContentType="application/inkml+xml"/>
  <Override PartName="/ppt/ink/ink4858.xml" ContentType="application/inkml+xml"/>
  <Override PartName="/ppt/ink/ink4859.xml" ContentType="application/inkml+xml"/>
  <Override PartName="/ppt/ink/ink4860.xml" ContentType="application/inkml+xml"/>
  <Override PartName="/ppt/ink/ink4861.xml" ContentType="application/inkml+xml"/>
  <Override PartName="/ppt/ink/ink4862.xml" ContentType="application/inkml+xml"/>
  <Override PartName="/ppt/ink/ink4863.xml" ContentType="application/inkml+xml"/>
  <Override PartName="/ppt/ink/ink4864.xml" ContentType="application/inkml+xml"/>
  <Override PartName="/ppt/ink/ink4865.xml" ContentType="application/inkml+xml"/>
  <Override PartName="/ppt/ink/ink4866.xml" ContentType="application/inkml+xml"/>
  <Override PartName="/ppt/ink/ink4867.xml" ContentType="application/inkml+xml"/>
  <Override PartName="/ppt/ink/ink4868.xml" ContentType="application/inkml+xml"/>
  <Override PartName="/ppt/ink/ink4869.xml" ContentType="application/inkml+xml"/>
  <Override PartName="/ppt/ink/ink4870.xml" ContentType="application/inkml+xml"/>
  <Override PartName="/ppt/ink/ink4871.xml" ContentType="application/inkml+xml"/>
  <Override PartName="/ppt/ink/ink4872.xml" ContentType="application/inkml+xml"/>
  <Override PartName="/ppt/ink/ink4873.xml" ContentType="application/inkml+xml"/>
  <Override PartName="/ppt/ink/ink4874.xml" ContentType="application/inkml+xml"/>
  <Override PartName="/ppt/ink/ink4875.xml" ContentType="application/inkml+xml"/>
  <Override PartName="/ppt/ink/ink4876.xml" ContentType="application/inkml+xml"/>
  <Override PartName="/ppt/ink/ink4877.xml" ContentType="application/inkml+xml"/>
  <Override PartName="/ppt/ink/ink4878.xml" ContentType="application/inkml+xml"/>
  <Override PartName="/ppt/ink/ink4879.xml" ContentType="application/inkml+xml"/>
  <Override PartName="/ppt/ink/ink4880.xml" ContentType="application/inkml+xml"/>
  <Override PartName="/ppt/ink/ink4881.xml" ContentType="application/inkml+xml"/>
  <Override PartName="/ppt/ink/ink4882.xml" ContentType="application/inkml+xml"/>
  <Override PartName="/ppt/ink/ink4883.xml" ContentType="application/inkml+xml"/>
  <Override PartName="/ppt/ink/ink4884.xml" ContentType="application/inkml+xml"/>
  <Override PartName="/ppt/ink/ink4885.xml" ContentType="application/inkml+xml"/>
  <Override PartName="/ppt/ink/ink4886.xml" ContentType="application/inkml+xml"/>
  <Override PartName="/ppt/ink/ink4887.xml" ContentType="application/inkml+xml"/>
  <Override PartName="/ppt/ink/ink4888.xml" ContentType="application/inkml+xml"/>
  <Override PartName="/ppt/ink/ink4889.xml" ContentType="application/inkml+xml"/>
  <Override PartName="/ppt/ink/ink4890.xml" ContentType="application/inkml+xml"/>
  <Override PartName="/ppt/ink/ink4891.xml" ContentType="application/inkml+xml"/>
  <Override PartName="/ppt/ink/ink4892.xml" ContentType="application/inkml+xml"/>
  <Override PartName="/ppt/ink/ink4893.xml" ContentType="application/inkml+xml"/>
  <Override PartName="/ppt/ink/ink4894.xml" ContentType="application/inkml+xml"/>
  <Override PartName="/ppt/ink/ink4895.xml" ContentType="application/inkml+xml"/>
  <Override PartName="/ppt/ink/ink4896.xml" ContentType="application/inkml+xml"/>
  <Override PartName="/ppt/ink/ink4897.xml" ContentType="application/inkml+xml"/>
  <Override PartName="/ppt/ink/ink4898.xml" ContentType="application/inkml+xml"/>
  <Override PartName="/ppt/ink/ink4899.xml" ContentType="application/inkml+xml"/>
  <Override PartName="/ppt/ink/ink4900.xml" ContentType="application/inkml+xml"/>
  <Override PartName="/ppt/ink/ink4901.xml" ContentType="application/inkml+xml"/>
  <Override PartName="/ppt/ink/ink4902.xml" ContentType="application/inkml+xml"/>
  <Override PartName="/ppt/ink/ink4903.xml" ContentType="application/inkml+xml"/>
  <Override PartName="/ppt/ink/ink4904.xml" ContentType="application/inkml+xml"/>
  <Override PartName="/ppt/ink/ink4905.xml" ContentType="application/inkml+xml"/>
  <Override PartName="/ppt/ink/ink4906.xml" ContentType="application/inkml+xml"/>
  <Override PartName="/ppt/ink/ink4907.xml" ContentType="application/inkml+xml"/>
  <Override PartName="/ppt/ink/ink4908.xml" ContentType="application/inkml+xml"/>
  <Override PartName="/ppt/ink/ink4909.xml" ContentType="application/inkml+xml"/>
  <Override PartName="/ppt/ink/ink4910.xml" ContentType="application/inkml+xml"/>
  <Override PartName="/ppt/ink/ink4911.xml" ContentType="application/inkml+xml"/>
  <Override PartName="/ppt/ink/ink4912.xml" ContentType="application/inkml+xml"/>
  <Override PartName="/ppt/ink/ink4913.xml" ContentType="application/inkml+xml"/>
  <Override PartName="/ppt/ink/ink4914.xml" ContentType="application/inkml+xml"/>
  <Override PartName="/ppt/ink/ink4915.xml" ContentType="application/inkml+xml"/>
  <Override PartName="/ppt/ink/ink4916.xml" ContentType="application/inkml+xml"/>
  <Override PartName="/ppt/ink/ink4917.xml" ContentType="application/inkml+xml"/>
  <Override PartName="/ppt/ink/ink4918.xml" ContentType="application/inkml+xml"/>
  <Override PartName="/ppt/ink/ink4919.xml" ContentType="application/inkml+xml"/>
  <Override PartName="/ppt/ink/ink4920.xml" ContentType="application/inkml+xml"/>
  <Override PartName="/ppt/ink/ink4921.xml" ContentType="application/inkml+xml"/>
  <Override PartName="/ppt/ink/ink4922.xml" ContentType="application/inkml+xml"/>
  <Override PartName="/ppt/ink/ink4923.xml" ContentType="application/inkml+xml"/>
  <Override PartName="/ppt/ink/ink4924.xml" ContentType="application/inkml+xml"/>
  <Override PartName="/ppt/ink/ink4925.xml" ContentType="application/inkml+xml"/>
  <Override PartName="/ppt/ink/ink4926.xml" ContentType="application/inkml+xml"/>
  <Override PartName="/ppt/ink/ink4927.xml" ContentType="application/inkml+xml"/>
  <Override PartName="/ppt/ink/ink4928.xml" ContentType="application/inkml+xml"/>
  <Override PartName="/ppt/ink/ink4929.xml" ContentType="application/inkml+xml"/>
  <Override PartName="/ppt/ink/ink4930.xml" ContentType="application/inkml+xml"/>
  <Override PartName="/ppt/ink/ink4931.xml" ContentType="application/inkml+xml"/>
  <Override PartName="/ppt/ink/ink4932.xml" ContentType="application/inkml+xml"/>
  <Override PartName="/ppt/ink/ink4933.xml" ContentType="application/inkml+xml"/>
  <Override PartName="/ppt/ink/ink4934.xml" ContentType="application/inkml+xml"/>
  <Override PartName="/ppt/ink/ink4935.xml" ContentType="application/inkml+xml"/>
  <Override PartName="/ppt/ink/ink4936.xml" ContentType="application/inkml+xml"/>
  <Override PartName="/ppt/ink/ink4937.xml" ContentType="application/inkml+xml"/>
  <Override PartName="/ppt/ink/ink4938.xml" ContentType="application/inkml+xml"/>
  <Override PartName="/ppt/ink/ink4939.xml" ContentType="application/inkml+xml"/>
  <Override PartName="/ppt/ink/ink4940.xml" ContentType="application/inkml+xml"/>
  <Override PartName="/ppt/ink/ink4941.xml" ContentType="application/inkml+xml"/>
  <Override PartName="/ppt/ink/ink4942.xml" ContentType="application/inkml+xml"/>
  <Override PartName="/ppt/ink/ink4943.xml" ContentType="application/inkml+xml"/>
  <Override PartName="/ppt/ink/ink4944.xml" ContentType="application/inkml+xml"/>
  <Override PartName="/ppt/ink/ink4945.xml" ContentType="application/inkml+xml"/>
  <Override PartName="/ppt/ink/ink4946.xml" ContentType="application/inkml+xml"/>
  <Override PartName="/ppt/ink/ink4947.xml" ContentType="application/inkml+xml"/>
  <Override PartName="/ppt/ink/ink4948.xml" ContentType="application/inkml+xml"/>
  <Override PartName="/ppt/ink/ink4949.xml" ContentType="application/inkml+xml"/>
  <Override PartName="/ppt/ink/ink4950.xml" ContentType="application/inkml+xml"/>
  <Override PartName="/ppt/ink/ink4951.xml" ContentType="application/inkml+xml"/>
  <Override PartName="/ppt/ink/ink4952.xml" ContentType="application/inkml+xml"/>
  <Override PartName="/ppt/ink/ink4953.xml" ContentType="application/inkml+xml"/>
  <Override PartName="/ppt/ink/ink4954.xml" ContentType="application/inkml+xml"/>
  <Override PartName="/ppt/ink/ink4955.xml" ContentType="application/inkml+xml"/>
  <Override PartName="/ppt/ink/ink4956.xml" ContentType="application/inkml+xml"/>
  <Override PartName="/ppt/ink/ink4957.xml" ContentType="application/inkml+xml"/>
  <Override PartName="/ppt/ink/ink4958.xml" ContentType="application/inkml+xml"/>
  <Override PartName="/ppt/ink/ink4959.xml" ContentType="application/inkml+xml"/>
  <Override PartName="/ppt/ink/ink4960.xml" ContentType="application/inkml+xml"/>
  <Override PartName="/ppt/ink/ink4961.xml" ContentType="application/inkml+xml"/>
  <Override PartName="/ppt/ink/ink4962.xml" ContentType="application/inkml+xml"/>
  <Override PartName="/ppt/ink/ink4963.xml" ContentType="application/inkml+xml"/>
  <Override PartName="/ppt/ink/ink4964.xml" ContentType="application/inkml+xml"/>
  <Override PartName="/ppt/ink/ink4965.xml" ContentType="application/inkml+xml"/>
  <Override PartName="/ppt/ink/ink4966.xml" ContentType="application/inkml+xml"/>
  <Override PartName="/ppt/ink/ink4967.xml" ContentType="application/inkml+xml"/>
  <Override PartName="/ppt/ink/ink4968.xml" ContentType="application/inkml+xml"/>
  <Override PartName="/ppt/ink/ink4969.xml" ContentType="application/inkml+xml"/>
  <Override PartName="/ppt/ink/ink4970.xml" ContentType="application/inkml+xml"/>
  <Override PartName="/ppt/ink/ink4971.xml" ContentType="application/inkml+xml"/>
  <Override PartName="/ppt/ink/ink4972.xml" ContentType="application/inkml+xml"/>
  <Override PartName="/ppt/ink/ink4973.xml" ContentType="application/inkml+xml"/>
  <Override PartName="/ppt/ink/ink4974.xml" ContentType="application/inkml+xml"/>
  <Override PartName="/ppt/ink/ink4975.xml" ContentType="application/inkml+xml"/>
  <Override PartName="/ppt/ink/ink4976.xml" ContentType="application/inkml+xml"/>
  <Override PartName="/ppt/ink/ink4977.xml" ContentType="application/inkml+xml"/>
  <Override PartName="/ppt/ink/ink4978.xml" ContentType="application/inkml+xml"/>
  <Override PartName="/ppt/ink/ink4979.xml" ContentType="application/inkml+xml"/>
  <Override PartName="/ppt/ink/ink4980.xml" ContentType="application/inkml+xml"/>
  <Override PartName="/ppt/ink/ink4981.xml" ContentType="application/inkml+xml"/>
  <Override PartName="/ppt/ink/ink4982.xml" ContentType="application/inkml+xml"/>
  <Override PartName="/ppt/ink/ink4983.xml" ContentType="application/inkml+xml"/>
  <Override PartName="/ppt/ink/ink4984.xml" ContentType="application/inkml+xml"/>
  <Override PartName="/ppt/ink/ink4985.xml" ContentType="application/inkml+xml"/>
  <Override PartName="/ppt/ink/ink4986.xml" ContentType="application/inkml+xml"/>
  <Override PartName="/ppt/ink/ink4987.xml" ContentType="application/inkml+xml"/>
  <Override PartName="/ppt/ink/ink4988.xml" ContentType="application/inkml+xml"/>
  <Override PartName="/ppt/ink/ink4989.xml" ContentType="application/inkml+xml"/>
  <Override PartName="/ppt/ink/ink4990.xml" ContentType="application/inkml+xml"/>
  <Override PartName="/ppt/ink/ink4991.xml" ContentType="application/inkml+xml"/>
  <Override PartName="/ppt/ink/ink4992.xml" ContentType="application/inkml+xml"/>
  <Override PartName="/ppt/ink/ink4993.xml" ContentType="application/inkml+xml"/>
  <Override PartName="/ppt/ink/ink4994.xml" ContentType="application/inkml+xml"/>
  <Override PartName="/ppt/ink/ink4995.xml" ContentType="application/inkml+xml"/>
  <Override PartName="/ppt/ink/ink4996.xml" ContentType="application/inkml+xml"/>
  <Override PartName="/ppt/ink/ink4997.xml" ContentType="application/inkml+xml"/>
  <Override PartName="/ppt/ink/ink4998.xml" ContentType="application/inkml+xml"/>
  <Override PartName="/ppt/ink/ink4999.xml" ContentType="application/inkml+xml"/>
  <Override PartName="/ppt/ink/ink5000.xml" ContentType="application/inkml+xml"/>
  <Override PartName="/ppt/ink/ink5001.xml" ContentType="application/inkml+xml"/>
  <Override PartName="/ppt/ink/ink5002.xml" ContentType="application/inkml+xml"/>
  <Override PartName="/ppt/ink/ink5003.xml" ContentType="application/inkml+xml"/>
  <Override PartName="/ppt/ink/ink5004.xml" ContentType="application/inkml+xml"/>
  <Override PartName="/ppt/ink/ink5005.xml" ContentType="application/inkml+xml"/>
  <Override PartName="/ppt/ink/ink5006.xml" ContentType="application/inkml+xml"/>
  <Override PartName="/ppt/ink/ink5007.xml" ContentType="application/inkml+xml"/>
  <Override PartName="/ppt/ink/ink5008.xml" ContentType="application/inkml+xml"/>
  <Override PartName="/ppt/ink/ink5009.xml" ContentType="application/inkml+xml"/>
  <Override PartName="/ppt/ink/ink5010.xml" ContentType="application/inkml+xml"/>
  <Override PartName="/ppt/ink/ink5011.xml" ContentType="application/inkml+xml"/>
  <Override PartName="/ppt/ink/ink5012.xml" ContentType="application/inkml+xml"/>
  <Override PartName="/ppt/ink/ink5013.xml" ContentType="application/inkml+xml"/>
  <Override PartName="/ppt/ink/ink5014.xml" ContentType="application/inkml+xml"/>
  <Override PartName="/ppt/ink/ink5015.xml" ContentType="application/inkml+xml"/>
  <Override PartName="/ppt/ink/ink5016.xml" ContentType="application/inkml+xml"/>
  <Override PartName="/ppt/ink/ink5017.xml" ContentType="application/inkml+xml"/>
  <Override PartName="/ppt/ink/ink5018.xml" ContentType="application/inkml+xml"/>
  <Override PartName="/ppt/ink/ink5019.xml" ContentType="application/inkml+xml"/>
  <Override PartName="/ppt/ink/ink5020.xml" ContentType="application/inkml+xml"/>
  <Override PartName="/ppt/ink/ink5021.xml" ContentType="application/inkml+xml"/>
  <Override PartName="/ppt/ink/ink5022.xml" ContentType="application/inkml+xml"/>
  <Override PartName="/ppt/ink/ink5023.xml" ContentType="application/inkml+xml"/>
  <Override PartName="/ppt/ink/ink5024.xml" ContentType="application/inkml+xml"/>
  <Override PartName="/ppt/ink/ink5025.xml" ContentType="application/inkml+xml"/>
  <Override PartName="/ppt/ink/ink5026.xml" ContentType="application/inkml+xml"/>
  <Override PartName="/ppt/ink/ink5027.xml" ContentType="application/inkml+xml"/>
  <Override PartName="/ppt/ink/ink5028.xml" ContentType="application/inkml+xml"/>
  <Override PartName="/ppt/ink/ink5029.xml" ContentType="application/inkml+xml"/>
  <Override PartName="/ppt/ink/ink5030.xml" ContentType="application/inkml+xml"/>
  <Override PartName="/ppt/ink/ink5031.xml" ContentType="application/inkml+xml"/>
  <Override PartName="/ppt/ink/ink5032.xml" ContentType="application/inkml+xml"/>
  <Override PartName="/ppt/ink/ink5033.xml" ContentType="application/inkml+xml"/>
  <Override PartName="/ppt/ink/ink5034.xml" ContentType="application/inkml+xml"/>
  <Override PartName="/ppt/ink/ink5035.xml" ContentType="application/inkml+xml"/>
  <Override PartName="/ppt/ink/ink5036.xml" ContentType="application/inkml+xml"/>
  <Override PartName="/ppt/ink/ink5037.xml" ContentType="application/inkml+xml"/>
  <Override PartName="/ppt/ink/ink5038.xml" ContentType="application/inkml+xml"/>
  <Override PartName="/ppt/ink/ink5039.xml" ContentType="application/inkml+xml"/>
  <Override PartName="/ppt/ink/ink5040.xml" ContentType="application/inkml+xml"/>
  <Override PartName="/ppt/ink/ink5041.xml" ContentType="application/inkml+xml"/>
  <Override PartName="/ppt/ink/ink5042.xml" ContentType="application/inkml+xml"/>
  <Override PartName="/ppt/ink/ink5043.xml" ContentType="application/inkml+xml"/>
  <Override PartName="/ppt/ink/ink5044.xml" ContentType="application/inkml+xml"/>
  <Override PartName="/ppt/ink/ink5045.xml" ContentType="application/inkml+xml"/>
  <Override PartName="/ppt/ink/ink5046.xml" ContentType="application/inkml+xml"/>
  <Override PartName="/ppt/ink/ink5047.xml" ContentType="application/inkml+xml"/>
  <Override PartName="/ppt/ink/ink5048.xml" ContentType="application/inkml+xml"/>
  <Override PartName="/ppt/ink/ink5049.xml" ContentType="application/inkml+xml"/>
  <Override PartName="/ppt/ink/ink5050.xml" ContentType="application/inkml+xml"/>
  <Override PartName="/ppt/ink/ink5051.xml" ContentType="application/inkml+xml"/>
  <Override PartName="/ppt/ink/ink5052.xml" ContentType="application/inkml+xml"/>
  <Override PartName="/ppt/ink/ink5053.xml" ContentType="application/inkml+xml"/>
  <Override PartName="/ppt/ink/ink5054.xml" ContentType="application/inkml+xml"/>
  <Override PartName="/ppt/ink/ink5055.xml" ContentType="application/inkml+xml"/>
  <Override PartName="/ppt/ink/ink5056.xml" ContentType="application/inkml+xml"/>
  <Override PartName="/ppt/ink/ink5057.xml" ContentType="application/inkml+xml"/>
  <Override PartName="/ppt/ink/ink5058.xml" ContentType="application/inkml+xml"/>
  <Override PartName="/ppt/ink/ink5059.xml" ContentType="application/inkml+xml"/>
  <Override PartName="/ppt/ink/ink5060.xml" ContentType="application/inkml+xml"/>
  <Override PartName="/ppt/ink/ink5061.xml" ContentType="application/inkml+xml"/>
  <Override PartName="/ppt/ink/ink5062.xml" ContentType="application/inkml+xml"/>
  <Override PartName="/ppt/ink/ink5063.xml" ContentType="application/inkml+xml"/>
  <Override PartName="/ppt/ink/ink5064.xml" ContentType="application/inkml+xml"/>
  <Override PartName="/ppt/ink/ink5065.xml" ContentType="application/inkml+xml"/>
  <Override PartName="/ppt/ink/ink5066.xml" ContentType="application/inkml+xml"/>
  <Override PartName="/ppt/ink/ink5067.xml" ContentType="application/inkml+xml"/>
  <Override PartName="/ppt/ink/ink5068.xml" ContentType="application/inkml+xml"/>
  <Override PartName="/ppt/ink/ink5069.xml" ContentType="application/inkml+xml"/>
  <Override PartName="/ppt/ink/ink5070.xml" ContentType="application/inkml+xml"/>
  <Override PartName="/ppt/ink/ink5071.xml" ContentType="application/inkml+xml"/>
  <Override PartName="/ppt/ink/ink5072.xml" ContentType="application/inkml+xml"/>
  <Override PartName="/ppt/ink/ink5073.xml" ContentType="application/inkml+xml"/>
  <Override PartName="/ppt/ink/ink5074.xml" ContentType="application/inkml+xml"/>
  <Override PartName="/ppt/ink/ink5075.xml" ContentType="application/inkml+xml"/>
  <Override PartName="/ppt/ink/ink5076.xml" ContentType="application/inkml+xml"/>
  <Override PartName="/ppt/ink/ink5077.xml" ContentType="application/inkml+xml"/>
  <Override PartName="/ppt/ink/ink5078.xml" ContentType="application/inkml+xml"/>
  <Override PartName="/ppt/ink/ink5079.xml" ContentType="application/inkml+xml"/>
  <Override PartName="/ppt/ink/ink5080.xml" ContentType="application/inkml+xml"/>
  <Override PartName="/ppt/ink/ink5081.xml" ContentType="application/inkml+xml"/>
  <Override PartName="/ppt/ink/ink5082.xml" ContentType="application/inkml+xml"/>
  <Override PartName="/ppt/ink/ink5083.xml" ContentType="application/inkml+xml"/>
  <Override PartName="/ppt/ink/ink5084.xml" ContentType="application/inkml+xml"/>
  <Override PartName="/ppt/ink/ink5085.xml" ContentType="application/inkml+xml"/>
  <Override PartName="/ppt/ink/ink5086.xml" ContentType="application/inkml+xml"/>
  <Override PartName="/ppt/ink/ink5087.xml" ContentType="application/inkml+xml"/>
  <Override PartName="/ppt/ink/ink5088.xml" ContentType="application/inkml+xml"/>
  <Override PartName="/ppt/ink/ink5089.xml" ContentType="application/inkml+xml"/>
  <Override PartName="/ppt/ink/ink5090.xml" ContentType="application/inkml+xml"/>
  <Override PartName="/ppt/ink/ink5091.xml" ContentType="application/inkml+xml"/>
  <Override PartName="/ppt/ink/ink5092.xml" ContentType="application/inkml+xml"/>
  <Override PartName="/ppt/ink/ink5093.xml" ContentType="application/inkml+xml"/>
  <Override PartName="/ppt/ink/ink5094.xml" ContentType="application/inkml+xml"/>
  <Override PartName="/ppt/ink/ink5095.xml" ContentType="application/inkml+xml"/>
  <Override PartName="/ppt/ink/ink5096.xml" ContentType="application/inkml+xml"/>
  <Override PartName="/ppt/ink/ink5097.xml" ContentType="application/inkml+xml"/>
  <Override PartName="/ppt/ink/ink5098.xml" ContentType="application/inkml+xml"/>
  <Override PartName="/ppt/ink/ink5099.xml" ContentType="application/inkml+xml"/>
  <Override PartName="/ppt/ink/ink5100.xml" ContentType="application/inkml+xml"/>
  <Override PartName="/ppt/ink/ink5101.xml" ContentType="application/inkml+xml"/>
  <Override PartName="/ppt/ink/ink5102.xml" ContentType="application/inkml+xml"/>
  <Override PartName="/ppt/ink/ink5103.xml" ContentType="application/inkml+xml"/>
  <Override PartName="/ppt/ink/ink5104.xml" ContentType="application/inkml+xml"/>
  <Override PartName="/ppt/ink/ink5105.xml" ContentType="application/inkml+xml"/>
  <Override PartName="/ppt/ink/ink5106.xml" ContentType="application/inkml+xml"/>
  <Override PartName="/ppt/ink/ink5107.xml" ContentType="application/inkml+xml"/>
  <Override PartName="/ppt/ink/ink5108.xml" ContentType="application/inkml+xml"/>
  <Override PartName="/ppt/ink/ink5109.xml" ContentType="application/inkml+xml"/>
  <Override PartName="/ppt/ink/ink5110.xml" ContentType="application/inkml+xml"/>
  <Override PartName="/ppt/ink/ink5111.xml" ContentType="application/inkml+xml"/>
  <Override PartName="/ppt/ink/ink5112.xml" ContentType="application/inkml+xml"/>
  <Override PartName="/ppt/ink/ink5113.xml" ContentType="application/inkml+xml"/>
  <Override PartName="/ppt/ink/ink5114.xml" ContentType="application/inkml+xml"/>
  <Override PartName="/ppt/ink/ink5115.xml" ContentType="application/inkml+xml"/>
  <Override PartName="/ppt/ink/ink5116.xml" ContentType="application/inkml+xml"/>
  <Override PartName="/ppt/ink/ink5117.xml" ContentType="application/inkml+xml"/>
  <Override PartName="/ppt/ink/ink5118.xml" ContentType="application/inkml+xml"/>
  <Override PartName="/ppt/ink/ink5119.xml" ContentType="application/inkml+xml"/>
  <Override PartName="/ppt/ink/ink5120.xml" ContentType="application/inkml+xml"/>
  <Override PartName="/ppt/ink/ink5121.xml" ContentType="application/inkml+xml"/>
  <Override PartName="/ppt/ink/ink5122.xml" ContentType="application/inkml+xml"/>
  <Override PartName="/ppt/ink/ink5123.xml" ContentType="application/inkml+xml"/>
  <Override PartName="/ppt/ink/ink5124.xml" ContentType="application/inkml+xml"/>
  <Override PartName="/ppt/ink/ink5125.xml" ContentType="application/inkml+xml"/>
  <Override PartName="/ppt/ink/ink5126.xml" ContentType="application/inkml+xml"/>
  <Override PartName="/ppt/ink/ink5127.xml" ContentType="application/inkml+xml"/>
  <Override PartName="/ppt/ink/ink5128.xml" ContentType="application/inkml+xml"/>
  <Override PartName="/ppt/ink/ink5129.xml" ContentType="application/inkml+xml"/>
  <Override PartName="/ppt/ink/ink5130.xml" ContentType="application/inkml+xml"/>
  <Override PartName="/ppt/ink/ink5131.xml" ContentType="application/inkml+xml"/>
  <Override PartName="/ppt/ink/ink5132.xml" ContentType="application/inkml+xml"/>
  <Override PartName="/ppt/ink/ink5133.xml" ContentType="application/inkml+xml"/>
  <Override PartName="/ppt/ink/ink5134.xml" ContentType="application/inkml+xml"/>
  <Override PartName="/ppt/ink/ink5135.xml" ContentType="application/inkml+xml"/>
  <Override PartName="/ppt/ink/ink5136.xml" ContentType="application/inkml+xml"/>
  <Override PartName="/ppt/ink/ink5137.xml" ContentType="application/inkml+xml"/>
  <Override PartName="/ppt/ink/ink5138.xml" ContentType="application/inkml+xml"/>
  <Override PartName="/ppt/ink/ink5139.xml" ContentType="application/inkml+xml"/>
  <Override PartName="/ppt/ink/ink5140.xml" ContentType="application/inkml+xml"/>
  <Override PartName="/ppt/ink/ink5141.xml" ContentType="application/inkml+xml"/>
  <Override PartName="/ppt/ink/ink5142.xml" ContentType="application/inkml+xml"/>
  <Override PartName="/ppt/ink/ink5143.xml" ContentType="application/inkml+xml"/>
  <Override PartName="/ppt/ink/ink5144.xml" ContentType="application/inkml+xml"/>
  <Override PartName="/ppt/ink/ink5145.xml" ContentType="application/inkml+xml"/>
  <Override PartName="/ppt/ink/ink5146.xml" ContentType="application/inkml+xml"/>
  <Override PartName="/ppt/ink/ink5147.xml" ContentType="application/inkml+xml"/>
  <Override PartName="/ppt/ink/ink5148.xml" ContentType="application/inkml+xml"/>
  <Override PartName="/ppt/ink/ink5149.xml" ContentType="application/inkml+xml"/>
  <Override PartName="/ppt/ink/ink5150.xml" ContentType="application/inkml+xml"/>
  <Override PartName="/ppt/ink/ink5151.xml" ContentType="application/inkml+xml"/>
  <Override PartName="/ppt/ink/ink5152.xml" ContentType="application/inkml+xml"/>
  <Override PartName="/ppt/ink/ink5153.xml" ContentType="application/inkml+xml"/>
  <Override PartName="/ppt/ink/ink5154.xml" ContentType="application/inkml+xml"/>
  <Override PartName="/ppt/ink/ink5155.xml" ContentType="application/inkml+xml"/>
  <Override PartName="/ppt/ink/ink5156.xml" ContentType="application/inkml+xml"/>
  <Override PartName="/ppt/ink/ink5157.xml" ContentType="application/inkml+xml"/>
  <Override PartName="/ppt/ink/ink5158.xml" ContentType="application/inkml+xml"/>
  <Override PartName="/ppt/ink/ink5159.xml" ContentType="application/inkml+xml"/>
  <Override PartName="/ppt/ink/ink5160.xml" ContentType="application/inkml+xml"/>
  <Override PartName="/ppt/ink/ink5161.xml" ContentType="application/inkml+xml"/>
  <Override PartName="/ppt/ink/ink5162.xml" ContentType="application/inkml+xml"/>
  <Override PartName="/ppt/ink/ink5163.xml" ContentType="application/inkml+xml"/>
  <Override PartName="/ppt/ink/ink5164.xml" ContentType="application/inkml+xml"/>
  <Override PartName="/ppt/ink/ink5165.xml" ContentType="application/inkml+xml"/>
  <Override PartName="/ppt/ink/ink5166.xml" ContentType="application/inkml+xml"/>
  <Override PartName="/ppt/ink/ink5167.xml" ContentType="application/inkml+xml"/>
  <Override PartName="/ppt/ink/ink5168.xml" ContentType="application/inkml+xml"/>
  <Override PartName="/ppt/ink/ink5169.xml" ContentType="application/inkml+xml"/>
  <Override PartName="/ppt/ink/ink5170.xml" ContentType="application/inkml+xml"/>
  <Override PartName="/ppt/ink/ink5171.xml" ContentType="application/inkml+xml"/>
  <Override PartName="/ppt/ink/ink5172.xml" ContentType="application/inkml+xml"/>
  <Override PartName="/ppt/ink/ink5173.xml" ContentType="application/inkml+xml"/>
  <Override PartName="/ppt/ink/ink5174.xml" ContentType="application/inkml+xml"/>
  <Override PartName="/ppt/ink/ink5175.xml" ContentType="application/inkml+xml"/>
  <Override PartName="/ppt/ink/ink5176.xml" ContentType="application/inkml+xml"/>
  <Override PartName="/ppt/ink/ink5177.xml" ContentType="application/inkml+xml"/>
  <Override PartName="/ppt/ink/ink5178.xml" ContentType="application/inkml+xml"/>
  <Override PartName="/ppt/ink/ink5179.xml" ContentType="application/inkml+xml"/>
  <Override PartName="/ppt/ink/ink5180.xml" ContentType="application/inkml+xml"/>
  <Override PartName="/ppt/ink/ink5181.xml" ContentType="application/inkml+xml"/>
  <Override PartName="/ppt/ink/ink5182.xml" ContentType="application/inkml+xml"/>
  <Override PartName="/ppt/ink/ink5183.xml" ContentType="application/inkml+xml"/>
  <Override PartName="/ppt/ink/ink5184.xml" ContentType="application/inkml+xml"/>
  <Override PartName="/ppt/ink/ink5185.xml" ContentType="application/inkml+xml"/>
  <Override PartName="/ppt/ink/ink5186.xml" ContentType="application/inkml+xml"/>
  <Override PartName="/ppt/ink/ink5187.xml" ContentType="application/inkml+xml"/>
  <Override PartName="/ppt/ink/ink5188.xml" ContentType="application/inkml+xml"/>
  <Override PartName="/ppt/ink/ink5189.xml" ContentType="application/inkml+xml"/>
  <Override PartName="/ppt/ink/ink5190.xml" ContentType="application/inkml+xml"/>
  <Override PartName="/ppt/ink/ink5191.xml" ContentType="application/inkml+xml"/>
  <Override PartName="/ppt/ink/ink5192.xml" ContentType="application/inkml+xml"/>
  <Override PartName="/ppt/ink/ink5193.xml" ContentType="application/inkml+xml"/>
  <Override PartName="/ppt/ink/ink5194.xml" ContentType="application/inkml+xml"/>
  <Override PartName="/ppt/ink/ink5195.xml" ContentType="application/inkml+xml"/>
  <Override PartName="/ppt/ink/ink5196.xml" ContentType="application/inkml+xml"/>
  <Override PartName="/ppt/ink/ink5197.xml" ContentType="application/inkml+xml"/>
  <Override PartName="/ppt/ink/ink5198.xml" ContentType="application/inkml+xml"/>
  <Override PartName="/ppt/ink/ink5199.xml" ContentType="application/inkml+xml"/>
  <Override PartName="/ppt/ink/ink5200.xml" ContentType="application/inkml+xml"/>
  <Override PartName="/ppt/ink/ink5201.xml" ContentType="application/inkml+xml"/>
  <Override PartName="/ppt/ink/ink5202.xml" ContentType="application/inkml+xml"/>
  <Override PartName="/ppt/ink/ink5203.xml" ContentType="application/inkml+xml"/>
  <Override PartName="/ppt/ink/ink5204.xml" ContentType="application/inkml+xml"/>
  <Override PartName="/ppt/ink/ink5205.xml" ContentType="application/inkml+xml"/>
  <Override PartName="/ppt/ink/ink5206.xml" ContentType="application/inkml+xml"/>
  <Override PartName="/ppt/ink/ink5207.xml" ContentType="application/inkml+xml"/>
  <Override PartName="/ppt/ink/ink5208.xml" ContentType="application/inkml+xml"/>
  <Override PartName="/ppt/ink/ink5209.xml" ContentType="application/inkml+xml"/>
  <Override PartName="/ppt/ink/ink5210.xml" ContentType="application/inkml+xml"/>
  <Override PartName="/ppt/ink/ink5211.xml" ContentType="application/inkml+xml"/>
  <Override PartName="/ppt/ink/ink5212.xml" ContentType="application/inkml+xml"/>
  <Override PartName="/ppt/ink/ink5213.xml" ContentType="application/inkml+xml"/>
  <Override PartName="/ppt/ink/ink5214.xml" ContentType="application/inkml+xml"/>
  <Override PartName="/ppt/ink/ink5215.xml" ContentType="application/inkml+xml"/>
  <Override PartName="/ppt/ink/ink5216.xml" ContentType="application/inkml+xml"/>
  <Override PartName="/ppt/ink/ink5217.xml" ContentType="application/inkml+xml"/>
  <Override PartName="/ppt/ink/ink5218.xml" ContentType="application/inkml+xml"/>
  <Override PartName="/ppt/ink/ink5219.xml" ContentType="application/inkml+xml"/>
  <Override PartName="/ppt/ink/ink5220.xml" ContentType="application/inkml+xml"/>
  <Override PartName="/ppt/ink/ink5221.xml" ContentType="application/inkml+xml"/>
  <Override PartName="/ppt/ink/ink5222.xml" ContentType="application/inkml+xml"/>
  <Override PartName="/ppt/ink/ink5223.xml" ContentType="application/inkml+xml"/>
  <Override PartName="/ppt/ink/ink5224.xml" ContentType="application/inkml+xml"/>
  <Override PartName="/ppt/ink/ink5225.xml" ContentType="application/inkml+xml"/>
  <Override PartName="/ppt/ink/ink5226.xml" ContentType="application/inkml+xml"/>
  <Override PartName="/ppt/ink/ink5227.xml" ContentType="application/inkml+xml"/>
  <Override PartName="/ppt/ink/ink5228.xml" ContentType="application/inkml+xml"/>
  <Override PartName="/ppt/ink/ink5229.xml" ContentType="application/inkml+xml"/>
  <Override PartName="/ppt/ink/ink5230.xml" ContentType="application/inkml+xml"/>
  <Override PartName="/ppt/ink/ink5231.xml" ContentType="application/inkml+xml"/>
  <Override PartName="/ppt/ink/ink5232.xml" ContentType="application/inkml+xml"/>
  <Override PartName="/ppt/ink/ink5233.xml" ContentType="application/inkml+xml"/>
  <Override PartName="/ppt/ink/ink5234.xml" ContentType="application/inkml+xml"/>
  <Override PartName="/ppt/ink/ink5235.xml" ContentType="application/inkml+xml"/>
  <Override PartName="/ppt/ink/ink5236.xml" ContentType="application/inkml+xml"/>
  <Override PartName="/ppt/ink/ink5237.xml" ContentType="application/inkml+xml"/>
  <Override PartName="/ppt/ink/ink5238.xml" ContentType="application/inkml+xml"/>
  <Override PartName="/ppt/ink/ink5239.xml" ContentType="application/inkml+xml"/>
  <Override PartName="/ppt/ink/ink5240.xml" ContentType="application/inkml+xml"/>
  <Override PartName="/ppt/ink/ink5241.xml" ContentType="application/inkml+xml"/>
  <Override PartName="/ppt/ink/ink5242.xml" ContentType="application/inkml+xml"/>
  <Override PartName="/ppt/ink/ink5243.xml" ContentType="application/inkml+xml"/>
  <Override PartName="/ppt/ink/ink5244.xml" ContentType="application/inkml+xml"/>
  <Override PartName="/ppt/ink/ink5245.xml" ContentType="application/inkml+xml"/>
  <Override PartName="/ppt/ink/ink5246.xml" ContentType="application/inkml+xml"/>
  <Override PartName="/ppt/ink/ink5247.xml" ContentType="application/inkml+xml"/>
  <Override PartName="/ppt/ink/ink5248.xml" ContentType="application/inkml+xml"/>
  <Override PartName="/ppt/ink/ink5249.xml" ContentType="application/inkml+xml"/>
  <Override PartName="/ppt/ink/ink5250.xml" ContentType="application/inkml+xml"/>
  <Override PartName="/ppt/ink/ink5251.xml" ContentType="application/inkml+xml"/>
  <Override PartName="/ppt/ink/ink5252.xml" ContentType="application/inkml+xml"/>
  <Override PartName="/ppt/ink/ink5253.xml" ContentType="application/inkml+xml"/>
  <Override PartName="/ppt/ink/ink5254.xml" ContentType="application/inkml+xml"/>
  <Override PartName="/ppt/ink/ink5255.xml" ContentType="application/inkml+xml"/>
  <Override PartName="/ppt/ink/ink5256.xml" ContentType="application/inkml+xml"/>
  <Override PartName="/ppt/ink/ink5257.xml" ContentType="application/inkml+xml"/>
  <Override PartName="/ppt/ink/ink5258.xml" ContentType="application/inkml+xml"/>
  <Override PartName="/ppt/ink/ink5259.xml" ContentType="application/inkml+xml"/>
  <Override PartName="/ppt/ink/ink5260.xml" ContentType="application/inkml+xml"/>
  <Override PartName="/ppt/ink/ink5261.xml" ContentType="application/inkml+xml"/>
  <Override PartName="/ppt/ink/ink5262.xml" ContentType="application/inkml+xml"/>
  <Override PartName="/ppt/ink/ink5263.xml" ContentType="application/inkml+xml"/>
  <Override PartName="/ppt/ink/ink5264.xml" ContentType="application/inkml+xml"/>
  <Override PartName="/ppt/ink/ink5265.xml" ContentType="application/inkml+xml"/>
  <Override PartName="/ppt/ink/ink5266.xml" ContentType="application/inkml+xml"/>
  <Override PartName="/ppt/ink/ink5267.xml" ContentType="application/inkml+xml"/>
  <Override PartName="/ppt/ink/ink5268.xml" ContentType="application/inkml+xml"/>
  <Override PartName="/ppt/ink/ink5269.xml" ContentType="application/inkml+xml"/>
  <Override PartName="/ppt/ink/ink5270.xml" ContentType="application/inkml+xml"/>
  <Override PartName="/ppt/ink/ink5271.xml" ContentType="application/inkml+xml"/>
  <Override PartName="/ppt/ink/ink5272.xml" ContentType="application/inkml+xml"/>
  <Override PartName="/ppt/ink/ink5273.xml" ContentType="application/inkml+xml"/>
  <Override PartName="/ppt/ink/ink5274.xml" ContentType="application/inkml+xml"/>
  <Override PartName="/ppt/ink/ink5275.xml" ContentType="application/inkml+xml"/>
  <Override PartName="/ppt/ink/ink5276.xml" ContentType="application/inkml+xml"/>
  <Override PartName="/ppt/ink/ink5277.xml" ContentType="application/inkml+xml"/>
  <Override PartName="/ppt/ink/ink5278.xml" ContentType="application/inkml+xml"/>
  <Override PartName="/ppt/ink/ink5279.xml" ContentType="application/inkml+xml"/>
  <Override PartName="/ppt/ink/ink5280.xml" ContentType="application/inkml+xml"/>
  <Override PartName="/ppt/ink/ink5281.xml" ContentType="application/inkml+xml"/>
  <Override PartName="/ppt/ink/ink5282.xml" ContentType="application/inkml+xml"/>
  <Override PartName="/ppt/ink/ink5283.xml" ContentType="application/inkml+xml"/>
  <Override PartName="/ppt/ink/ink5284.xml" ContentType="application/inkml+xml"/>
  <Override PartName="/ppt/ink/ink5285.xml" ContentType="application/inkml+xml"/>
  <Override PartName="/ppt/ink/ink5286.xml" ContentType="application/inkml+xml"/>
  <Override PartName="/ppt/ink/ink5287.xml" ContentType="application/inkml+xml"/>
  <Override PartName="/ppt/ink/ink5288.xml" ContentType="application/inkml+xml"/>
  <Override PartName="/ppt/ink/ink5289.xml" ContentType="application/inkml+xml"/>
  <Override PartName="/ppt/ink/ink5290.xml" ContentType="application/inkml+xml"/>
  <Override PartName="/ppt/ink/ink5291.xml" ContentType="application/inkml+xml"/>
  <Override PartName="/ppt/ink/ink5292.xml" ContentType="application/inkml+xml"/>
  <Override PartName="/ppt/ink/ink5293.xml" ContentType="application/inkml+xml"/>
  <Override PartName="/ppt/ink/ink5294.xml" ContentType="application/inkml+xml"/>
  <Override PartName="/ppt/ink/ink5295.xml" ContentType="application/inkml+xml"/>
  <Override PartName="/ppt/ink/ink5296.xml" ContentType="application/inkml+xml"/>
  <Override PartName="/ppt/ink/ink5297.xml" ContentType="application/inkml+xml"/>
  <Override PartName="/ppt/ink/ink5298.xml" ContentType="application/inkml+xml"/>
  <Override PartName="/ppt/ink/ink5299.xml" ContentType="application/inkml+xml"/>
  <Override PartName="/ppt/ink/ink5300.xml" ContentType="application/inkml+xml"/>
  <Override PartName="/ppt/ink/ink5301.xml" ContentType="application/inkml+xml"/>
  <Override PartName="/ppt/ink/ink5302.xml" ContentType="application/inkml+xml"/>
  <Override PartName="/ppt/ink/ink5303.xml" ContentType="application/inkml+xml"/>
  <Override PartName="/ppt/ink/ink5304.xml" ContentType="application/inkml+xml"/>
  <Override PartName="/ppt/ink/ink5305.xml" ContentType="application/inkml+xml"/>
  <Override PartName="/ppt/ink/ink5306.xml" ContentType="application/inkml+xml"/>
  <Override PartName="/ppt/ink/ink5307.xml" ContentType="application/inkml+xml"/>
  <Override PartName="/ppt/ink/ink5308.xml" ContentType="application/inkml+xml"/>
  <Override PartName="/ppt/ink/ink5309.xml" ContentType="application/inkml+xml"/>
  <Override PartName="/ppt/ink/ink5310.xml" ContentType="application/inkml+xml"/>
  <Override PartName="/ppt/ink/ink5311.xml" ContentType="application/inkml+xml"/>
  <Override PartName="/ppt/ink/ink5312.xml" ContentType="application/inkml+xml"/>
  <Override PartName="/ppt/ink/ink5313.xml" ContentType="application/inkml+xml"/>
  <Override PartName="/ppt/ink/ink5314.xml" ContentType="application/inkml+xml"/>
  <Override PartName="/ppt/ink/ink5315.xml" ContentType="application/inkml+xml"/>
  <Override PartName="/ppt/ink/ink5316.xml" ContentType="application/inkml+xml"/>
  <Override PartName="/ppt/ink/ink5317.xml" ContentType="application/inkml+xml"/>
  <Override PartName="/ppt/ink/ink5318.xml" ContentType="application/inkml+xml"/>
  <Override PartName="/ppt/ink/ink5319.xml" ContentType="application/inkml+xml"/>
  <Override PartName="/ppt/ink/ink5320.xml" ContentType="application/inkml+xml"/>
  <Override PartName="/ppt/ink/ink5321.xml" ContentType="application/inkml+xml"/>
  <Override PartName="/ppt/ink/ink5322.xml" ContentType="application/inkml+xml"/>
  <Override PartName="/ppt/ink/ink5323.xml" ContentType="application/inkml+xml"/>
  <Override PartName="/ppt/ink/ink5324.xml" ContentType="application/inkml+xml"/>
  <Override PartName="/ppt/ink/ink5325.xml" ContentType="application/inkml+xml"/>
  <Override PartName="/ppt/ink/ink5326.xml" ContentType="application/inkml+xml"/>
  <Override PartName="/ppt/ink/ink5327.xml" ContentType="application/inkml+xml"/>
  <Override PartName="/ppt/ink/ink5328.xml" ContentType="application/inkml+xml"/>
  <Override PartName="/ppt/ink/ink5329.xml" ContentType="application/inkml+xml"/>
  <Override PartName="/ppt/ink/ink5330.xml" ContentType="application/inkml+xml"/>
  <Override PartName="/ppt/ink/ink5331.xml" ContentType="application/inkml+xml"/>
  <Override PartName="/ppt/ink/ink5332.xml" ContentType="application/inkml+xml"/>
  <Override PartName="/ppt/ink/ink5333.xml" ContentType="application/inkml+xml"/>
  <Override PartName="/ppt/ink/ink5334.xml" ContentType="application/inkml+xml"/>
  <Override PartName="/ppt/ink/ink5335.xml" ContentType="application/inkml+xml"/>
  <Override PartName="/ppt/ink/ink5336.xml" ContentType="application/inkml+xml"/>
  <Override PartName="/ppt/ink/ink5337.xml" ContentType="application/inkml+xml"/>
  <Override PartName="/ppt/ink/ink5338.xml" ContentType="application/inkml+xml"/>
  <Override PartName="/ppt/ink/ink5339.xml" ContentType="application/inkml+xml"/>
  <Override PartName="/ppt/ink/ink5340.xml" ContentType="application/inkml+xml"/>
  <Override PartName="/ppt/ink/ink5341.xml" ContentType="application/inkml+xml"/>
  <Override PartName="/ppt/ink/ink5342.xml" ContentType="application/inkml+xml"/>
  <Override PartName="/ppt/ink/ink5343.xml" ContentType="application/inkml+xml"/>
  <Override PartName="/ppt/ink/ink5344.xml" ContentType="application/inkml+xml"/>
  <Override PartName="/ppt/ink/ink5345.xml" ContentType="application/inkml+xml"/>
  <Override PartName="/ppt/ink/ink5346.xml" ContentType="application/inkml+xml"/>
  <Override PartName="/ppt/ink/ink5347.xml" ContentType="application/inkml+xml"/>
  <Override PartName="/ppt/ink/ink5348.xml" ContentType="application/inkml+xml"/>
  <Override PartName="/ppt/ink/ink5349.xml" ContentType="application/inkml+xml"/>
  <Override PartName="/ppt/ink/ink5350.xml" ContentType="application/inkml+xml"/>
  <Override PartName="/ppt/ink/ink5351.xml" ContentType="application/inkml+xml"/>
  <Override PartName="/ppt/ink/ink5352.xml" ContentType="application/inkml+xml"/>
  <Override PartName="/ppt/ink/ink5353.xml" ContentType="application/inkml+xml"/>
  <Override PartName="/ppt/ink/ink5354.xml" ContentType="application/inkml+xml"/>
  <Override PartName="/ppt/ink/ink5355.xml" ContentType="application/inkml+xml"/>
  <Override PartName="/ppt/ink/ink5356.xml" ContentType="application/inkml+xml"/>
  <Override PartName="/ppt/ink/ink5357.xml" ContentType="application/inkml+xml"/>
  <Override PartName="/ppt/ink/ink5358.xml" ContentType="application/inkml+xml"/>
  <Override PartName="/ppt/ink/ink5359.xml" ContentType="application/inkml+xml"/>
  <Override PartName="/ppt/ink/ink5360.xml" ContentType="application/inkml+xml"/>
  <Override PartName="/ppt/ink/ink5361.xml" ContentType="application/inkml+xml"/>
  <Override PartName="/ppt/ink/ink5362.xml" ContentType="application/inkml+xml"/>
  <Override PartName="/ppt/ink/ink5363.xml" ContentType="application/inkml+xml"/>
  <Override PartName="/ppt/ink/ink5364.xml" ContentType="application/inkml+xml"/>
  <Override PartName="/ppt/ink/ink5365.xml" ContentType="application/inkml+xml"/>
  <Override PartName="/ppt/ink/ink5366.xml" ContentType="application/inkml+xml"/>
  <Override PartName="/ppt/ink/ink5367.xml" ContentType="application/inkml+xml"/>
  <Override PartName="/ppt/ink/ink5368.xml" ContentType="application/inkml+xml"/>
  <Override PartName="/ppt/ink/ink5369.xml" ContentType="application/inkml+xml"/>
  <Override PartName="/ppt/ink/ink5370.xml" ContentType="application/inkml+xml"/>
  <Override PartName="/ppt/ink/ink5371.xml" ContentType="application/inkml+xml"/>
  <Override PartName="/ppt/ink/ink5372.xml" ContentType="application/inkml+xml"/>
  <Override PartName="/ppt/ink/ink5373.xml" ContentType="application/inkml+xml"/>
  <Override PartName="/ppt/ink/ink5374.xml" ContentType="application/inkml+xml"/>
  <Override PartName="/ppt/ink/ink5375.xml" ContentType="application/inkml+xml"/>
  <Override PartName="/ppt/ink/ink5376.xml" ContentType="application/inkml+xml"/>
  <Override PartName="/ppt/ink/ink5377.xml" ContentType="application/inkml+xml"/>
  <Override PartName="/ppt/ink/ink5378.xml" ContentType="application/inkml+xml"/>
  <Override PartName="/ppt/ink/ink5379.xml" ContentType="application/inkml+xml"/>
  <Override PartName="/ppt/ink/ink5380.xml" ContentType="application/inkml+xml"/>
  <Override PartName="/ppt/ink/ink5381.xml" ContentType="application/inkml+xml"/>
  <Override PartName="/ppt/ink/ink5382.xml" ContentType="application/inkml+xml"/>
  <Override PartName="/ppt/ink/ink5383.xml" ContentType="application/inkml+xml"/>
  <Override PartName="/ppt/ink/ink5384.xml" ContentType="application/inkml+xml"/>
  <Override PartName="/ppt/ink/ink5385.xml" ContentType="application/inkml+xml"/>
  <Override PartName="/ppt/ink/ink5386.xml" ContentType="application/inkml+xml"/>
  <Override PartName="/ppt/ink/ink5387.xml" ContentType="application/inkml+xml"/>
  <Override PartName="/ppt/ink/ink5388.xml" ContentType="application/inkml+xml"/>
  <Override PartName="/ppt/ink/ink5389.xml" ContentType="application/inkml+xml"/>
  <Override PartName="/ppt/ink/ink5390.xml" ContentType="application/inkml+xml"/>
  <Override PartName="/ppt/ink/ink5391.xml" ContentType="application/inkml+xml"/>
  <Override PartName="/ppt/ink/ink5392.xml" ContentType="application/inkml+xml"/>
  <Override PartName="/ppt/ink/ink5393.xml" ContentType="application/inkml+xml"/>
  <Override PartName="/ppt/ink/ink5394.xml" ContentType="application/inkml+xml"/>
  <Override PartName="/ppt/ink/ink5395.xml" ContentType="application/inkml+xml"/>
  <Override PartName="/ppt/ink/ink5396.xml" ContentType="application/inkml+xml"/>
  <Override PartName="/ppt/ink/ink5397.xml" ContentType="application/inkml+xml"/>
  <Override PartName="/ppt/ink/ink5398.xml" ContentType="application/inkml+xml"/>
  <Override PartName="/ppt/ink/ink5399.xml" ContentType="application/inkml+xml"/>
  <Override PartName="/ppt/ink/ink5400.xml" ContentType="application/inkml+xml"/>
  <Override PartName="/ppt/ink/ink5401.xml" ContentType="application/inkml+xml"/>
  <Override PartName="/ppt/ink/ink5402.xml" ContentType="application/inkml+xml"/>
  <Override PartName="/ppt/ink/ink5403.xml" ContentType="application/inkml+xml"/>
  <Override PartName="/ppt/ink/ink5404.xml" ContentType="application/inkml+xml"/>
  <Override PartName="/ppt/ink/ink5405.xml" ContentType="application/inkml+xml"/>
  <Override PartName="/ppt/ink/ink5406.xml" ContentType="application/inkml+xml"/>
  <Override PartName="/ppt/ink/ink5407.xml" ContentType="application/inkml+xml"/>
  <Override PartName="/ppt/ink/ink5408.xml" ContentType="application/inkml+xml"/>
  <Override PartName="/ppt/ink/ink5409.xml" ContentType="application/inkml+xml"/>
  <Override PartName="/ppt/ink/ink5410.xml" ContentType="application/inkml+xml"/>
  <Override PartName="/ppt/ink/ink5411.xml" ContentType="application/inkml+xml"/>
  <Override PartName="/ppt/ink/ink5412.xml" ContentType="application/inkml+xml"/>
  <Override PartName="/ppt/ink/ink5413.xml" ContentType="application/inkml+xml"/>
  <Override PartName="/ppt/ink/ink5414.xml" ContentType="application/inkml+xml"/>
  <Override PartName="/ppt/ink/ink5415.xml" ContentType="application/inkml+xml"/>
  <Override PartName="/ppt/ink/ink5416.xml" ContentType="application/inkml+xml"/>
  <Override PartName="/ppt/ink/ink5417.xml" ContentType="application/inkml+xml"/>
  <Override PartName="/ppt/ink/ink5418.xml" ContentType="application/inkml+xml"/>
  <Override PartName="/ppt/ink/ink5419.xml" ContentType="application/inkml+xml"/>
  <Override PartName="/ppt/ink/ink5420.xml" ContentType="application/inkml+xml"/>
  <Override PartName="/ppt/ink/ink5421.xml" ContentType="application/inkml+xml"/>
  <Override PartName="/ppt/ink/ink5422.xml" ContentType="application/inkml+xml"/>
  <Override PartName="/ppt/ink/ink5423.xml" ContentType="application/inkml+xml"/>
  <Override PartName="/ppt/ink/ink5424.xml" ContentType="application/inkml+xml"/>
  <Override PartName="/ppt/ink/ink5425.xml" ContentType="application/inkml+xml"/>
  <Override PartName="/ppt/ink/ink5426.xml" ContentType="application/inkml+xml"/>
  <Override PartName="/ppt/ink/ink5427.xml" ContentType="application/inkml+xml"/>
  <Override PartName="/ppt/ink/ink5428.xml" ContentType="application/inkml+xml"/>
  <Override PartName="/ppt/ink/ink5429.xml" ContentType="application/inkml+xml"/>
  <Override PartName="/ppt/ink/ink5430.xml" ContentType="application/inkml+xml"/>
  <Override PartName="/ppt/ink/ink5431.xml" ContentType="application/inkml+xml"/>
  <Override PartName="/ppt/ink/ink5432.xml" ContentType="application/inkml+xml"/>
  <Override PartName="/ppt/ink/ink5433.xml" ContentType="application/inkml+xml"/>
  <Override PartName="/ppt/ink/ink5434.xml" ContentType="application/inkml+xml"/>
  <Override PartName="/ppt/ink/ink5435.xml" ContentType="application/inkml+xml"/>
  <Override PartName="/ppt/ink/ink5436.xml" ContentType="application/inkml+xml"/>
  <Override PartName="/ppt/ink/ink5437.xml" ContentType="application/inkml+xml"/>
  <Override PartName="/ppt/ink/ink5438.xml" ContentType="application/inkml+xml"/>
  <Override PartName="/ppt/ink/ink5439.xml" ContentType="application/inkml+xml"/>
  <Override PartName="/ppt/ink/ink5440.xml" ContentType="application/inkml+xml"/>
  <Override PartName="/ppt/ink/ink5441.xml" ContentType="application/inkml+xml"/>
  <Override PartName="/ppt/ink/ink5442.xml" ContentType="application/inkml+xml"/>
  <Override PartName="/ppt/ink/ink5443.xml" ContentType="application/inkml+xml"/>
  <Override PartName="/ppt/ink/ink5444.xml" ContentType="application/inkml+xml"/>
  <Override PartName="/ppt/ink/ink5445.xml" ContentType="application/inkml+xml"/>
  <Override PartName="/ppt/ink/ink5446.xml" ContentType="application/inkml+xml"/>
  <Override PartName="/ppt/ink/ink5447.xml" ContentType="application/inkml+xml"/>
  <Override PartName="/ppt/ink/ink5448.xml" ContentType="application/inkml+xml"/>
  <Override PartName="/ppt/ink/ink5449.xml" ContentType="application/inkml+xml"/>
  <Override PartName="/ppt/ink/ink5450.xml" ContentType="application/inkml+xml"/>
  <Override PartName="/ppt/ink/ink5451.xml" ContentType="application/inkml+xml"/>
  <Override PartName="/ppt/ink/ink5452.xml" ContentType="application/inkml+xml"/>
  <Override PartName="/ppt/ink/ink5453.xml" ContentType="application/inkml+xml"/>
  <Override PartName="/ppt/ink/ink5454.xml" ContentType="application/inkml+xml"/>
  <Override PartName="/ppt/ink/ink5455.xml" ContentType="application/inkml+xml"/>
  <Override PartName="/ppt/ink/ink5456.xml" ContentType="application/inkml+xml"/>
  <Override PartName="/ppt/ink/ink5457.xml" ContentType="application/inkml+xml"/>
  <Override PartName="/ppt/ink/ink5458.xml" ContentType="application/inkml+xml"/>
  <Override PartName="/ppt/ink/ink5459.xml" ContentType="application/inkml+xml"/>
  <Override PartName="/ppt/ink/ink5460.xml" ContentType="application/inkml+xml"/>
  <Override PartName="/ppt/ink/ink5461.xml" ContentType="application/inkml+xml"/>
  <Override PartName="/ppt/ink/ink5462.xml" ContentType="application/inkml+xml"/>
  <Override PartName="/ppt/ink/ink5463.xml" ContentType="application/inkml+xml"/>
  <Override PartName="/ppt/ink/ink5464.xml" ContentType="application/inkml+xml"/>
  <Override PartName="/ppt/ink/ink5465.xml" ContentType="application/inkml+xml"/>
  <Override PartName="/ppt/ink/ink5466.xml" ContentType="application/inkml+xml"/>
  <Override PartName="/ppt/ink/ink5467.xml" ContentType="application/inkml+xml"/>
  <Override PartName="/ppt/ink/ink5468.xml" ContentType="application/inkml+xml"/>
  <Override PartName="/ppt/ink/ink5469.xml" ContentType="application/inkml+xml"/>
  <Override PartName="/ppt/ink/ink5470.xml" ContentType="application/inkml+xml"/>
  <Override PartName="/ppt/ink/ink5471.xml" ContentType="application/inkml+xml"/>
  <Override PartName="/ppt/ink/ink5472.xml" ContentType="application/inkml+xml"/>
  <Override PartName="/ppt/ink/ink5473.xml" ContentType="application/inkml+xml"/>
  <Override PartName="/ppt/ink/ink5474.xml" ContentType="application/inkml+xml"/>
  <Override PartName="/ppt/ink/ink5475.xml" ContentType="application/inkml+xml"/>
  <Override PartName="/ppt/ink/ink5476.xml" ContentType="application/inkml+xml"/>
  <Override PartName="/ppt/ink/ink5477.xml" ContentType="application/inkml+xml"/>
  <Override PartName="/ppt/ink/ink5478.xml" ContentType="application/inkml+xml"/>
  <Override PartName="/ppt/ink/ink5479.xml" ContentType="application/inkml+xml"/>
  <Override PartName="/ppt/ink/ink5480.xml" ContentType="application/inkml+xml"/>
  <Override PartName="/ppt/ink/ink5481.xml" ContentType="application/inkml+xml"/>
  <Override PartName="/ppt/ink/ink5482.xml" ContentType="application/inkml+xml"/>
  <Override PartName="/ppt/ink/ink5483.xml" ContentType="application/inkml+xml"/>
  <Override PartName="/ppt/ink/ink5484.xml" ContentType="application/inkml+xml"/>
  <Override PartName="/ppt/ink/ink5485.xml" ContentType="application/inkml+xml"/>
  <Override PartName="/ppt/ink/ink5486.xml" ContentType="application/inkml+xml"/>
  <Override PartName="/ppt/ink/ink5487.xml" ContentType="application/inkml+xml"/>
  <Override PartName="/ppt/ink/ink5488.xml" ContentType="application/inkml+xml"/>
  <Override PartName="/ppt/ink/ink5489.xml" ContentType="application/inkml+xml"/>
  <Override PartName="/ppt/ink/ink5490.xml" ContentType="application/inkml+xml"/>
  <Override PartName="/ppt/ink/ink5491.xml" ContentType="application/inkml+xml"/>
  <Override PartName="/ppt/ink/ink5492.xml" ContentType="application/inkml+xml"/>
  <Override PartName="/ppt/ink/ink5493.xml" ContentType="application/inkml+xml"/>
  <Override PartName="/ppt/ink/ink5494.xml" ContentType="application/inkml+xml"/>
  <Override PartName="/ppt/ink/ink5495.xml" ContentType="application/inkml+xml"/>
  <Override PartName="/ppt/ink/ink5496.xml" ContentType="application/inkml+xml"/>
  <Override PartName="/ppt/ink/ink5497.xml" ContentType="application/inkml+xml"/>
  <Override PartName="/ppt/ink/ink5498.xml" ContentType="application/inkml+xml"/>
  <Override PartName="/ppt/ink/ink5499.xml" ContentType="application/inkml+xml"/>
  <Override PartName="/ppt/ink/ink5500.xml" ContentType="application/inkml+xml"/>
  <Override PartName="/ppt/ink/ink5501.xml" ContentType="application/inkml+xml"/>
  <Override PartName="/ppt/ink/ink5502.xml" ContentType="application/inkml+xml"/>
  <Override PartName="/ppt/ink/ink5503.xml" ContentType="application/inkml+xml"/>
  <Override PartName="/ppt/ink/ink5504.xml" ContentType="application/inkml+xml"/>
  <Override PartName="/ppt/ink/ink5505.xml" ContentType="application/inkml+xml"/>
  <Override PartName="/ppt/ink/ink5506.xml" ContentType="application/inkml+xml"/>
  <Override PartName="/ppt/ink/ink5507.xml" ContentType="application/inkml+xml"/>
  <Override PartName="/ppt/ink/ink5508.xml" ContentType="application/inkml+xml"/>
  <Override PartName="/ppt/ink/ink5509.xml" ContentType="application/inkml+xml"/>
  <Override PartName="/ppt/ink/ink5510.xml" ContentType="application/inkml+xml"/>
  <Override PartName="/ppt/ink/ink5511.xml" ContentType="application/inkml+xml"/>
  <Override PartName="/ppt/ink/ink5512.xml" ContentType="application/inkml+xml"/>
  <Override PartName="/ppt/ink/ink5513.xml" ContentType="application/inkml+xml"/>
  <Override PartName="/ppt/ink/ink5514.xml" ContentType="application/inkml+xml"/>
  <Override PartName="/ppt/ink/ink5515.xml" ContentType="application/inkml+xml"/>
  <Override PartName="/ppt/ink/ink5516.xml" ContentType="application/inkml+xml"/>
  <Override PartName="/ppt/ink/ink5517.xml" ContentType="application/inkml+xml"/>
  <Override PartName="/ppt/ink/ink5518.xml" ContentType="application/inkml+xml"/>
  <Override PartName="/ppt/ink/ink5519.xml" ContentType="application/inkml+xml"/>
  <Override PartName="/ppt/ink/ink5520.xml" ContentType="application/inkml+xml"/>
  <Override PartName="/ppt/ink/ink5521.xml" ContentType="application/inkml+xml"/>
  <Override PartName="/ppt/ink/ink5522.xml" ContentType="application/inkml+xml"/>
  <Override PartName="/ppt/ink/ink5523.xml" ContentType="application/inkml+xml"/>
  <Override PartName="/ppt/ink/ink5524.xml" ContentType="application/inkml+xml"/>
  <Override PartName="/ppt/ink/ink5525.xml" ContentType="application/inkml+xml"/>
  <Override PartName="/ppt/ink/ink5526.xml" ContentType="application/inkml+xml"/>
  <Override PartName="/ppt/ink/ink5527.xml" ContentType="application/inkml+xml"/>
  <Override PartName="/ppt/ink/ink5528.xml" ContentType="application/inkml+xml"/>
  <Override PartName="/ppt/ink/ink5529.xml" ContentType="application/inkml+xml"/>
  <Override PartName="/ppt/ink/ink5530.xml" ContentType="application/inkml+xml"/>
  <Override PartName="/ppt/ink/ink5531.xml" ContentType="application/inkml+xml"/>
  <Override PartName="/ppt/ink/ink5532.xml" ContentType="application/inkml+xml"/>
  <Override PartName="/ppt/ink/ink5533.xml" ContentType="application/inkml+xml"/>
  <Override PartName="/ppt/ink/ink5534.xml" ContentType="application/inkml+xml"/>
  <Override PartName="/ppt/ink/ink5535.xml" ContentType="application/inkml+xml"/>
  <Override PartName="/ppt/ink/ink5536.xml" ContentType="application/inkml+xml"/>
  <Override PartName="/ppt/ink/ink5537.xml" ContentType="application/inkml+xml"/>
  <Override PartName="/ppt/ink/ink5538.xml" ContentType="application/inkml+xml"/>
  <Override PartName="/ppt/ink/ink5539.xml" ContentType="application/inkml+xml"/>
  <Override PartName="/ppt/ink/ink5540.xml" ContentType="application/inkml+xml"/>
  <Override PartName="/ppt/ink/ink5541.xml" ContentType="application/inkml+xml"/>
  <Override PartName="/ppt/ink/ink5542.xml" ContentType="application/inkml+xml"/>
  <Override PartName="/ppt/ink/ink5543.xml" ContentType="application/inkml+xml"/>
  <Override PartName="/ppt/ink/ink5544.xml" ContentType="application/inkml+xml"/>
  <Override PartName="/ppt/ink/ink5545.xml" ContentType="application/inkml+xml"/>
  <Override PartName="/ppt/ink/ink5546.xml" ContentType="application/inkml+xml"/>
  <Override PartName="/ppt/ink/ink5547.xml" ContentType="application/inkml+xml"/>
  <Override PartName="/ppt/ink/ink5548.xml" ContentType="application/inkml+xml"/>
  <Override PartName="/ppt/ink/ink5549.xml" ContentType="application/inkml+xml"/>
  <Override PartName="/ppt/ink/ink5550.xml" ContentType="application/inkml+xml"/>
  <Override PartName="/ppt/ink/ink5551.xml" ContentType="application/inkml+xml"/>
  <Override PartName="/ppt/ink/ink5552.xml" ContentType="application/inkml+xml"/>
  <Override PartName="/ppt/ink/ink5553.xml" ContentType="application/inkml+xml"/>
  <Override PartName="/ppt/ink/ink5554.xml" ContentType="application/inkml+xml"/>
  <Override PartName="/ppt/ink/ink5555.xml" ContentType="application/inkml+xml"/>
  <Override PartName="/ppt/ink/ink5556.xml" ContentType="application/inkml+xml"/>
  <Override PartName="/ppt/ink/ink5557.xml" ContentType="application/inkml+xml"/>
  <Override PartName="/ppt/ink/ink5558.xml" ContentType="application/inkml+xml"/>
  <Override PartName="/ppt/ink/ink5559.xml" ContentType="application/inkml+xml"/>
  <Override PartName="/ppt/ink/ink5560.xml" ContentType="application/inkml+xml"/>
  <Override PartName="/ppt/ink/ink5561.xml" ContentType="application/inkml+xml"/>
  <Override PartName="/ppt/ink/ink5562.xml" ContentType="application/inkml+xml"/>
  <Override PartName="/ppt/ink/ink5563.xml" ContentType="application/inkml+xml"/>
  <Override PartName="/ppt/ink/ink5564.xml" ContentType="application/inkml+xml"/>
  <Override PartName="/ppt/ink/ink5565.xml" ContentType="application/inkml+xml"/>
  <Override PartName="/ppt/ink/ink5566.xml" ContentType="application/inkml+xml"/>
  <Override PartName="/ppt/ink/ink5567.xml" ContentType="application/inkml+xml"/>
  <Override PartName="/ppt/ink/ink5568.xml" ContentType="application/inkml+xml"/>
  <Override PartName="/ppt/ink/ink5569.xml" ContentType="application/inkml+xml"/>
  <Override PartName="/ppt/ink/ink5570.xml" ContentType="application/inkml+xml"/>
  <Override PartName="/ppt/ink/ink5571.xml" ContentType="application/inkml+xml"/>
  <Override PartName="/ppt/ink/ink5572.xml" ContentType="application/inkml+xml"/>
  <Override PartName="/ppt/ink/ink5573.xml" ContentType="application/inkml+xml"/>
  <Override PartName="/ppt/ink/ink5574.xml" ContentType="application/inkml+xml"/>
  <Override PartName="/ppt/ink/ink5575.xml" ContentType="application/inkml+xml"/>
  <Override PartName="/ppt/ink/ink5576.xml" ContentType="application/inkml+xml"/>
  <Override PartName="/ppt/ink/ink5577.xml" ContentType="application/inkml+xml"/>
  <Override PartName="/ppt/ink/ink5578.xml" ContentType="application/inkml+xml"/>
  <Override PartName="/ppt/ink/ink5579.xml" ContentType="application/inkml+xml"/>
  <Override PartName="/ppt/ink/ink5580.xml" ContentType="application/inkml+xml"/>
  <Override PartName="/ppt/ink/ink5581.xml" ContentType="application/inkml+xml"/>
  <Override PartName="/ppt/ink/ink5582.xml" ContentType="application/inkml+xml"/>
  <Override PartName="/ppt/ink/ink5583.xml" ContentType="application/inkml+xml"/>
  <Override PartName="/ppt/ink/ink5584.xml" ContentType="application/inkml+xml"/>
  <Override PartName="/ppt/ink/ink5585.xml" ContentType="application/inkml+xml"/>
  <Override PartName="/ppt/ink/ink5586.xml" ContentType="application/inkml+xml"/>
  <Override PartName="/ppt/ink/ink5587.xml" ContentType="application/inkml+xml"/>
  <Override PartName="/ppt/ink/ink5588.xml" ContentType="application/inkml+xml"/>
  <Override PartName="/ppt/ink/ink5589.xml" ContentType="application/inkml+xml"/>
  <Override PartName="/ppt/ink/ink5590.xml" ContentType="application/inkml+xml"/>
  <Override PartName="/ppt/ink/ink5591.xml" ContentType="application/inkml+xml"/>
  <Override PartName="/ppt/ink/ink5592.xml" ContentType="application/inkml+xml"/>
  <Override PartName="/ppt/ink/ink5593.xml" ContentType="application/inkml+xml"/>
  <Override PartName="/ppt/ink/ink5594.xml" ContentType="application/inkml+xml"/>
  <Override PartName="/ppt/ink/ink5595.xml" ContentType="application/inkml+xml"/>
  <Override PartName="/ppt/ink/ink5596.xml" ContentType="application/inkml+xml"/>
  <Override PartName="/ppt/ink/ink5597.xml" ContentType="application/inkml+xml"/>
  <Override PartName="/ppt/ink/ink5598.xml" ContentType="application/inkml+xml"/>
  <Override PartName="/ppt/ink/ink5599.xml" ContentType="application/inkml+xml"/>
  <Override PartName="/ppt/ink/ink5600.xml" ContentType="application/inkml+xml"/>
  <Override PartName="/ppt/ink/ink5601.xml" ContentType="application/inkml+xml"/>
  <Override PartName="/ppt/ink/ink5602.xml" ContentType="application/inkml+xml"/>
  <Override PartName="/ppt/ink/ink5603.xml" ContentType="application/inkml+xml"/>
  <Override PartName="/ppt/ink/ink5604.xml" ContentType="application/inkml+xml"/>
  <Override PartName="/ppt/ink/ink5605.xml" ContentType="application/inkml+xml"/>
  <Override PartName="/ppt/ink/ink5606.xml" ContentType="application/inkml+xml"/>
  <Override PartName="/ppt/ink/ink5607.xml" ContentType="application/inkml+xml"/>
  <Override PartName="/ppt/ink/ink5608.xml" ContentType="application/inkml+xml"/>
  <Override PartName="/ppt/ink/ink5609.xml" ContentType="application/inkml+xml"/>
  <Override PartName="/ppt/ink/ink5610.xml" ContentType="application/inkml+xml"/>
  <Override PartName="/ppt/ink/ink5611.xml" ContentType="application/inkml+xml"/>
  <Override PartName="/ppt/ink/ink5612.xml" ContentType="application/inkml+xml"/>
  <Override PartName="/ppt/ink/ink5613.xml" ContentType="application/inkml+xml"/>
  <Override PartName="/ppt/ink/ink5614.xml" ContentType="application/inkml+xml"/>
  <Override PartName="/ppt/ink/ink5615.xml" ContentType="application/inkml+xml"/>
  <Override PartName="/ppt/ink/ink5616.xml" ContentType="application/inkml+xml"/>
  <Override PartName="/ppt/ink/ink5617.xml" ContentType="application/inkml+xml"/>
  <Override PartName="/ppt/ink/ink5618.xml" ContentType="application/inkml+xml"/>
  <Override PartName="/ppt/ink/ink5619.xml" ContentType="application/inkml+xml"/>
  <Override PartName="/ppt/ink/ink5620.xml" ContentType="application/inkml+xml"/>
  <Override PartName="/ppt/ink/ink5621.xml" ContentType="application/inkml+xml"/>
  <Override PartName="/ppt/ink/ink5622.xml" ContentType="application/inkml+xml"/>
  <Override PartName="/ppt/ink/ink5623.xml" ContentType="application/inkml+xml"/>
  <Override PartName="/ppt/ink/ink5624.xml" ContentType="application/inkml+xml"/>
  <Override PartName="/ppt/ink/ink5625.xml" ContentType="application/inkml+xml"/>
  <Override PartName="/ppt/ink/ink5626.xml" ContentType="application/inkml+xml"/>
  <Override PartName="/ppt/ink/ink5627.xml" ContentType="application/inkml+xml"/>
  <Override PartName="/ppt/ink/ink5628.xml" ContentType="application/inkml+xml"/>
  <Override PartName="/ppt/ink/ink5629.xml" ContentType="application/inkml+xml"/>
  <Override PartName="/ppt/ink/ink5630.xml" ContentType="application/inkml+xml"/>
  <Override PartName="/ppt/ink/ink5631.xml" ContentType="application/inkml+xml"/>
  <Override PartName="/ppt/ink/ink5632.xml" ContentType="application/inkml+xml"/>
  <Override PartName="/ppt/ink/ink5633.xml" ContentType="application/inkml+xml"/>
  <Override PartName="/ppt/ink/ink5634.xml" ContentType="application/inkml+xml"/>
  <Override PartName="/ppt/ink/ink5635.xml" ContentType="application/inkml+xml"/>
  <Override PartName="/ppt/ink/ink5636.xml" ContentType="application/inkml+xml"/>
  <Override PartName="/ppt/ink/ink5637.xml" ContentType="application/inkml+xml"/>
  <Override PartName="/ppt/ink/ink5638.xml" ContentType="application/inkml+xml"/>
  <Override PartName="/ppt/ink/ink5639.xml" ContentType="application/inkml+xml"/>
  <Override PartName="/ppt/ink/ink5640.xml" ContentType="application/inkml+xml"/>
  <Override PartName="/ppt/ink/ink5641.xml" ContentType="application/inkml+xml"/>
  <Override PartName="/ppt/ink/ink5642.xml" ContentType="application/inkml+xml"/>
  <Override PartName="/ppt/ink/ink5643.xml" ContentType="application/inkml+xml"/>
  <Override PartName="/ppt/ink/ink5644.xml" ContentType="application/inkml+xml"/>
  <Override PartName="/ppt/ink/ink5645.xml" ContentType="application/inkml+xml"/>
  <Override PartName="/ppt/ink/ink5646.xml" ContentType="application/inkml+xml"/>
  <Override PartName="/ppt/ink/ink5647.xml" ContentType="application/inkml+xml"/>
  <Override PartName="/ppt/ink/ink5648.xml" ContentType="application/inkml+xml"/>
  <Override PartName="/ppt/ink/ink5649.xml" ContentType="application/inkml+xml"/>
  <Override PartName="/ppt/ink/ink5650.xml" ContentType="application/inkml+xml"/>
  <Override PartName="/ppt/ink/ink5651.xml" ContentType="application/inkml+xml"/>
  <Override PartName="/ppt/ink/ink5652.xml" ContentType="application/inkml+xml"/>
  <Override PartName="/ppt/ink/ink5653.xml" ContentType="application/inkml+xml"/>
  <Override PartName="/ppt/ink/ink5654.xml" ContentType="application/inkml+xml"/>
  <Override PartName="/ppt/ink/ink5655.xml" ContentType="application/inkml+xml"/>
  <Override PartName="/ppt/ink/ink5656.xml" ContentType="application/inkml+xml"/>
  <Override PartName="/ppt/ink/ink5657.xml" ContentType="application/inkml+xml"/>
  <Override PartName="/ppt/ink/ink5658.xml" ContentType="application/inkml+xml"/>
  <Override PartName="/ppt/ink/ink5659.xml" ContentType="application/inkml+xml"/>
  <Override PartName="/ppt/ink/ink5660.xml" ContentType="application/inkml+xml"/>
  <Override PartName="/ppt/ink/ink5661.xml" ContentType="application/inkml+xml"/>
  <Override PartName="/ppt/ink/ink5662.xml" ContentType="application/inkml+xml"/>
  <Override PartName="/ppt/ink/ink5663.xml" ContentType="application/inkml+xml"/>
  <Override PartName="/ppt/ink/ink5664.xml" ContentType="application/inkml+xml"/>
  <Override PartName="/ppt/ink/ink5665.xml" ContentType="application/inkml+xml"/>
  <Override PartName="/ppt/ink/ink5666.xml" ContentType="application/inkml+xml"/>
  <Override PartName="/ppt/ink/ink5667.xml" ContentType="application/inkml+xml"/>
  <Override PartName="/ppt/ink/ink5668.xml" ContentType="application/inkml+xml"/>
  <Override PartName="/ppt/ink/ink5669.xml" ContentType="application/inkml+xml"/>
  <Override PartName="/ppt/ink/ink5670.xml" ContentType="application/inkml+xml"/>
  <Override PartName="/ppt/ink/ink5671.xml" ContentType="application/inkml+xml"/>
  <Override PartName="/ppt/ink/ink5672.xml" ContentType="application/inkml+xml"/>
  <Override PartName="/ppt/ink/ink5673.xml" ContentType="application/inkml+xml"/>
  <Override PartName="/ppt/ink/ink5674.xml" ContentType="application/inkml+xml"/>
  <Override PartName="/ppt/ink/ink5675.xml" ContentType="application/inkml+xml"/>
  <Override PartName="/ppt/ink/ink5676.xml" ContentType="application/inkml+xml"/>
  <Override PartName="/ppt/ink/ink5677.xml" ContentType="application/inkml+xml"/>
  <Override PartName="/ppt/ink/ink5678.xml" ContentType="application/inkml+xml"/>
  <Override PartName="/ppt/ink/ink5679.xml" ContentType="application/inkml+xml"/>
  <Override PartName="/ppt/ink/ink5680.xml" ContentType="application/inkml+xml"/>
  <Override PartName="/ppt/ink/ink5681.xml" ContentType="application/inkml+xml"/>
  <Override PartName="/ppt/ink/ink5682.xml" ContentType="application/inkml+xml"/>
  <Override PartName="/ppt/ink/ink5683.xml" ContentType="application/inkml+xml"/>
  <Override PartName="/ppt/ink/ink5684.xml" ContentType="application/inkml+xml"/>
  <Override PartName="/ppt/ink/ink5685.xml" ContentType="application/inkml+xml"/>
  <Override PartName="/ppt/ink/ink5686.xml" ContentType="application/inkml+xml"/>
  <Override PartName="/ppt/ink/ink5687.xml" ContentType="application/inkml+xml"/>
  <Override PartName="/ppt/ink/ink5688.xml" ContentType="application/inkml+xml"/>
  <Override PartName="/ppt/ink/ink5689.xml" ContentType="application/inkml+xml"/>
  <Override PartName="/ppt/ink/ink5690.xml" ContentType="application/inkml+xml"/>
  <Override PartName="/ppt/ink/ink5691.xml" ContentType="application/inkml+xml"/>
  <Override PartName="/ppt/ink/ink5692.xml" ContentType="application/inkml+xml"/>
  <Override PartName="/ppt/ink/ink5693.xml" ContentType="application/inkml+xml"/>
  <Override PartName="/ppt/ink/ink5694.xml" ContentType="application/inkml+xml"/>
  <Override PartName="/ppt/ink/ink5695.xml" ContentType="application/inkml+xml"/>
  <Override PartName="/ppt/ink/ink5696.xml" ContentType="application/inkml+xml"/>
  <Override PartName="/ppt/ink/ink5697.xml" ContentType="application/inkml+xml"/>
  <Override PartName="/ppt/ink/ink5698.xml" ContentType="application/inkml+xml"/>
  <Override PartName="/ppt/ink/ink5699.xml" ContentType="application/inkml+xml"/>
  <Override PartName="/ppt/ink/ink5700.xml" ContentType="application/inkml+xml"/>
  <Override PartName="/ppt/ink/ink5701.xml" ContentType="application/inkml+xml"/>
  <Override PartName="/ppt/ink/ink5702.xml" ContentType="application/inkml+xml"/>
  <Override PartName="/ppt/ink/ink5703.xml" ContentType="application/inkml+xml"/>
  <Override PartName="/ppt/ink/ink5704.xml" ContentType="application/inkml+xml"/>
  <Override PartName="/ppt/ink/ink5705.xml" ContentType="application/inkml+xml"/>
  <Override PartName="/ppt/ink/ink5706.xml" ContentType="application/inkml+xml"/>
  <Override PartName="/ppt/ink/ink5707.xml" ContentType="application/inkml+xml"/>
  <Override PartName="/ppt/ink/ink5708.xml" ContentType="application/inkml+xml"/>
  <Override PartName="/ppt/ink/ink5709.xml" ContentType="application/inkml+xml"/>
  <Override PartName="/ppt/ink/ink5710.xml" ContentType="application/inkml+xml"/>
  <Override PartName="/ppt/ink/ink5711.xml" ContentType="application/inkml+xml"/>
  <Override PartName="/ppt/ink/ink5712.xml" ContentType="application/inkml+xml"/>
  <Override PartName="/ppt/ink/ink5713.xml" ContentType="application/inkml+xml"/>
  <Override PartName="/ppt/ink/ink5714.xml" ContentType="application/inkml+xml"/>
  <Override PartName="/ppt/ink/ink5715.xml" ContentType="application/inkml+xml"/>
  <Override PartName="/ppt/ink/ink5716.xml" ContentType="application/inkml+xml"/>
  <Override PartName="/ppt/ink/ink5717.xml" ContentType="application/inkml+xml"/>
  <Override PartName="/ppt/ink/ink5718.xml" ContentType="application/inkml+xml"/>
  <Override PartName="/ppt/ink/ink5719.xml" ContentType="application/inkml+xml"/>
  <Override PartName="/ppt/ink/ink5720.xml" ContentType="application/inkml+xml"/>
  <Override PartName="/ppt/ink/ink5721.xml" ContentType="application/inkml+xml"/>
  <Override PartName="/ppt/ink/ink5722.xml" ContentType="application/inkml+xml"/>
  <Override PartName="/ppt/ink/ink5723.xml" ContentType="application/inkml+xml"/>
  <Override PartName="/ppt/ink/ink5724.xml" ContentType="application/inkml+xml"/>
  <Override PartName="/ppt/ink/ink5725.xml" ContentType="application/inkml+xml"/>
  <Override PartName="/ppt/ink/ink5726.xml" ContentType="application/inkml+xml"/>
  <Override PartName="/ppt/ink/ink5727.xml" ContentType="application/inkml+xml"/>
  <Override PartName="/ppt/ink/ink5728.xml" ContentType="application/inkml+xml"/>
  <Override PartName="/ppt/ink/ink5729.xml" ContentType="application/inkml+xml"/>
  <Override PartName="/ppt/ink/ink5730.xml" ContentType="application/inkml+xml"/>
  <Override PartName="/ppt/ink/ink5731.xml" ContentType="application/inkml+xml"/>
  <Override PartName="/ppt/ink/ink5732.xml" ContentType="application/inkml+xml"/>
  <Override PartName="/ppt/ink/ink5733.xml" ContentType="application/inkml+xml"/>
  <Override PartName="/ppt/ink/ink5734.xml" ContentType="application/inkml+xml"/>
  <Override PartName="/ppt/ink/ink5735.xml" ContentType="application/inkml+xml"/>
  <Override PartName="/ppt/ink/ink5736.xml" ContentType="application/inkml+xml"/>
  <Override PartName="/ppt/ink/ink5737.xml" ContentType="application/inkml+xml"/>
  <Override PartName="/ppt/ink/ink5738.xml" ContentType="application/inkml+xml"/>
  <Override PartName="/ppt/ink/ink5739.xml" ContentType="application/inkml+xml"/>
  <Override PartName="/ppt/ink/ink5740.xml" ContentType="application/inkml+xml"/>
  <Override PartName="/ppt/ink/ink5741.xml" ContentType="application/inkml+xml"/>
  <Override PartName="/ppt/ink/ink5742.xml" ContentType="application/inkml+xml"/>
  <Override PartName="/ppt/ink/ink5743.xml" ContentType="application/inkml+xml"/>
  <Override PartName="/ppt/ink/ink5744.xml" ContentType="application/inkml+xml"/>
  <Override PartName="/ppt/ink/ink5745.xml" ContentType="application/inkml+xml"/>
  <Override PartName="/ppt/ink/ink5746.xml" ContentType="application/inkml+xml"/>
  <Override PartName="/ppt/ink/ink5747.xml" ContentType="application/inkml+xml"/>
  <Override PartName="/ppt/ink/ink5748.xml" ContentType="application/inkml+xml"/>
  <Override PartName="/ppt/ink/ink5749.xml" ContentType="application/inkml+xml"/>
  <Override PartName="/ppt/ink/ink5750.xml" ContentType="application/inkml+xml"/>
  <Override PartName="/ppt/ink/ink5751.xml" ContentType="application/inkml+xml"/>
  <Override PartName="/ppt/ink/ink5752.xml" ContentType="application/inkml+xml"/>
  <Override PartName="/ppt/ink/ink5753.xml" ContentType="application/inkml+xml"/>
  <Override PartName="/ppt/ink/ink5754.xml" ContentType="application/inkml+xml"/>
  <Override PartName="/ppt/ink/ink5755.xml" ContentType="application/inkml+xml"/>
  <Override PartName="/ppt/ink/ink5756.xml" ContentType="application/inkml+xml"/>
  <Override PartName="/ppt/ink/ink5757.xml" ContentType="application/inkml+xml"/>
  <Override PartName="/ppt/ink/ink5758.xml" ContentType="application/inkml+xml"/>
  <Override PartName="/ppt/ink/ink5759.xml" ContentType="application/inkml+xml"/>
  <Override PartName="/ppt/ink/ink5760.xml" ContentType="application/inkml+xml"/>
  <Override PartName="/ppt/ink/ink5761.xml" ContentType="application/inkml+xml"/>
  <Override PartName="/ppt/ink/ink5762.xml" ContentType="application/inkml+xml"/>
  <Override PartName="/ppt/ink/ink5763.xml" ContentType="application/inkml+xml"/>
  <Override PartName="/ppt/ink/ink5764.xml" ContentType="application/inkml+xml"/>
  <Override PartName="/ppt/ink/ink5765.xml" ContentType="application/inkml+xml"/>
  <Override PartName="/ppt/ink/ink5766.xml" ContentType="application/inkml+xml"/>
  <Override PartName="/ppt/ink/ink5767.xml" ContentType="application/inkml+xml"/>
  <Override PartName="/ppt/ink/ink5768.xml" ContentType="application/inkml+xml"/>
  <Override PartName="/ppt/ink/ink5769.xml" ContentType="application/inkml+xml"/>
  <Override PartName="/ppt/ink/ink5770.xml" ContentType="application/inkml+xml"/>
  <Override PartName="/ppt/ink/ink5771.xml" ContentType="application/inkml+xml"/>
  <Override PartName="/ppt/ink/ink5772.xml" ContentType="application/inkml+xml"/>
  <Override PartName="/ppt/ink/ink5773.xml" ContentType="application/inkml+xml"/>
  <Override PartName="/ppt/ink/ink5774.xml" ContentType="application/inkml+xml"/>
  <Override PartName="/ppt/ink/ink5775.xml" ContentType="application/inkml+xml"/>
  <Override PartName="/ppt/ink/ink5776.xml" ContentType="application/inkml+xml"/>
  <Override PartName="/ppt/ink/ink5777.xml" ContentType="application/inkml+xml"/>
  <Override PartName="/ppt/ink/ink5778.xml" ContentType="application/inkml+xml"/>
  <Override PartName="/ppt/ink/ink5779.xml" ContentType="application/inkml+xml"/>
  <Override PartName="/ppt/ink/ink5780.xml" ContentType="application/inkml+xml"/>
  <Override PartName="/ppt/ink/ink5781.xml" ContentType="application/inkml+xml"/>
  <Override PartName="/ppt/ink/ink5782.xml" ContentType="application/inkml+xml"/>
  <Override PartName="/ppt/ink/ink5783.xml" ContentType="application/inkml+xml"/>
  <Override PartName="/ppt/ink/ink5784.xml" ContentType="application/inkml+xml"/>
  <Override PartName="/ppt/ink/ink5785.xml" ContentType="application/inkml+xml"/>
  <Override PartName="/ppt/ink/ink5786.xml" ContentType="application/inkml+xml"/>
  <Override PartName="/ppt/ink/ink5787.xml" ContentType="application/inkml+xml"/>
  <Override PartName="/ppt/ink/ink5788.xml" ContentType="application/inkml+xml"/>
  <Override PartName="/ppt/ink/ink5789.xml" ContentType="application/inkml+xml"/>
  <Override PartName="/ppt/ink/ink5790.xml" ContentType="application/inkml+xml"/>
  <Override PartName="/ppt/ink/ink5791.xml" ContentType="application/inkml+xml"/>
  <Override PartName="/ppt/ink/ink5792.xml" ContentType="application/inkml+xml"/>
  <Override PartName="/ppt/ink/ink5793.xml" ContentType="application/inkml+xml"/>
  <Override PartName="/ppt/ink/ink5794.xml" ContentType="application/inkml+xml"/>
  <Override PartName="/ppt/ink/ink5795.xml" ContentType="application/inkml+xml"/>
  <Override PartName="/ppt/ink/ink5796.xml" ContentType="application/inkml+xml"/>
  <Override PartName="/ppt/ink/ink5797.xml" ContentType="application/inkml+xml"/>
  <Override PartName="/ppt/ink/ink5798.xml" ContentType="application/inkml+xml"/>
  <Override PartName="/ppt/ink/ink5799.xml" ContentType="application/inkml+xml"/>
  <Override PartName="/ppt/ink/ink5800.xml" ContentType="application/inkml+xml"/>
  <Override PartName="/ppt/ink/ink5801.xml" ContentType="application/inkml+xml"/>
  <Override PartName="/ppt/ink/ink5802.xml" ContentType="application/inkml+xml"/>
  <Override PartName="/ppt/ink/ink5803.xml" ContentType="application/inkml+xml"/>
  <Override PartName="/ppt/ink/ink5804.xml" ContentType="application/inkml+xml"/>
  <Override PartName="/ppt/ink/ink5805.xml" ContentType="application/inkml+xml"/>
  <Override PartName="/ppt/ink/ink5806.xml" ContentType="application/inkml+xml"/>
  <Override PartName="/ppt/ink/ink5807.xml" ContentType="application/inkml+xml"/>
  <Override PartName="/ppt/ink/ink5808.xml" ContentType="application/inkml+xml"/>
  <Override PartName="/ppt/ink/ink5809.xml" ContentType="application/inkml+xml"/>
  <Override PartName="/ppt/ink/ink5810.xml" ContentType="application/inkml+xml"/>
  <Override PartName="/ppt/ink/ink5811.xml" ContentType="application/inkml+xml"/>
  <Override PartName="/ppt/ink/ink5812.xml" ContentType="application/inkml+xml"/>
  <Override PartName="/ppt/ink/ink5813.xml" ContentType="application/inkml+xml"/>
  <Override PartName="/ppt/ink/ink5814.xml" ContentType="application/inkml+xml"/>
  <Override PartName="/ppt/ink/ink5815.xml" ContentType="application/inkml+xml"/>
  <Override PartName="/ppt/ink/ink5816.xml" ContentType="application/inkml+xml"/>
  <Override PartName="/ppt/ink/ink5817.xml" ContentType="application/inkml+xml"/>
  <Override PartName="/ppt/ink/ink5818.xml" ContentType="application/inkml+xml"/>
  <Override PartName="/ppt/ink/ink5819.xml" ContentType="application/inkml+xml"/>
  <Override PartName="/ppt/ink/ink5820.xml" ContentType="application/inkml+xml"/>
  <Override PartName="/ppt/ink/ink5821.xml" ContentType="application/inkml+xml"/>
  <Override PartName="/ppt/ink/ink5822.xml" ContentType="application/inkml+xml"/>
  <Override PartName="/ppt/ink/ink5823.xml" ContentType="application/inkml+xml"/>
  <Override PartName="/ppt/ink/ink5824.xml" ContentType="application/inkml+xml"/>
  <Override PartName="/ppt/ink/ink5825.xml" ContentType="application/inkml+xml"/>
  <Override PartName="/ppt/ink/ink5826.xml" ContentType="application/inkml+xml"/>
  <Override PartName="/ppt/ink/ink5827.xml" ContentType="application/inkml+xml"/>
  <Override PartName="/ppt/ink/ink5828.xml" ContentType="application/inkml+xml"/>
  <Override PartName="/ppt/ink/ink5829.xml" ContentType="application/inkml+xml"/>
  <Override PartName="/ppt/ink/ink5830.xml" ContentType="application/inkml+xml"/>
  <Override PartName="/ppt/ink/ink5831.xml" ContentType="application/inkml+xml"/>
  <Override PartName="/ppt/ink/ink5832.xml" ContentType="application/inkml+xml"/>
  <Override PartName="/ppt/ink/ink5833.xml" ContentType="application/inkml+xml"/>
  <Override PartName="/ppt/ink/ink5834.xml" ContentType="application/inkml+xml"/>
  <Override PartName="/ppt/ink/ink5835.xml" ContentType="application/inkml+xml"/>
  <Override PartName="/ppt/ink/ink5836.xml" ContentType="application/inkml+xml"/>
  <Override PartName="/ppt/ink/ink5837.xml" ContentType="application/inkml+xml"/>
  <Override PartName="/ppt/ink/ink5838.xml" ContentType="application/inkml+xml"/>
  <Override PartName="/ppt/ink/ink5839.xml" ContentType="application/inkml+xml"/>
  <Override PartName="/ppt/ink/ink5840.xml" ContentType="application/inkml+xml"/>
  <Override PartName="/ppt/ink/ink5841.xml" ContentType="application/inkml+xml"/>
  <Override PartName="/ppt/ink/ink5842.xml" ContentType="application/inkml+xml"/>
  <Override PartName="/ppt/ink/ink5843.xml" ContentType="application/inkml+xml"/>
  <Override PartName="/ppt/ink/ink5844.xml" ContentType="application/inkml+xml"/>
  <Override PartName="/ppt/ink/ink5845.xml" ContentType="application/inkml+xml"/>
  <Override PartName="/ppt/ink/ink5846.xml" ContentType="application/inkml+xml"/>
  <Override PartName="/ppt/ink/ink5847.xml" ContentType="application/inkml+xml"/>
  <Override PartName="/ppt/ink/ink5848.xml" ContentType="application/inkml+xml"/>
  <Override PartName="/ppt/ink/ink5849.xml" ContentType="application/inkml+xml"/>
  <Override PartName="/ppt/ink/ink5850.xml" ContentType="application/inkml+xml"/>
  <Override PartName="/ppt/ink/ink5851.xml" ContentType="application/inkml+xml"/>
  <Override PartName="/ppt/ink/ink5852.xml" ContentType="application/inkml+xml"/>
  <Override PartName="/ppt/ink/ink5853.xml" ContentType="application/inkml+xml"/>
  <Override PartName="/ppt/ink/ink5854.xml" ContentType="application/inkml+xml"/>
  <Override PartName="/ppt/ink/ink5855.xml" ContentType="application/inkml+xml"/>
  <Override PartName="/ppt/ink/ink5856.xml" ContentType="application/inkml+xml"/>
  <Override PartName="/ppt/ink/ink5857.xml" ContentType="application/inkml+xml"/>
  <Override PartName="/ppt/ink/ink5858.xml" ContentType="application/inkml+xml"/>
  <Override PartName="/ppt/ink/ink5859.xml" ContentType="application/inkml+xml"/>
  <Override PartName="/ppt/ink/ink5860.xml" ContentType="application/inkml+xml"/>
  <Override PartName="/ppt/ink/ink5861.xml" ContentType="application/inkml+xml"/>
  <Override PartName="/ppt/ink/ink5862.xml" ContentType="application/inkml+xml"/>
  <Override PartName="/ppt/ink/ink5863.xml" ContentType="application/inkml+xml"/>
  <Override PartName="/ppt/ink/ink5864.xml" ContentType="application/inkml+xml"/>
  <Override PartName="/ppt/ink/ink5865.xml" ContentType="application/inkml+xml"/>
  <Override PartName="/ppt/ink/ink5866.xml" ContentType="application/inkml+xml"/>
  <Override PartName="/ppt/ink/ink5867.xml" ContentType="application/inkml+xml"/>
  <Override PartName="/ppt/ink/ink5868.xml" ContentType="application/inkml+xml"/>
  <Override PartName="/ppt/ink/ink5869.xml" ContentType="application/inkml+xml"/>
  <Override PartName="/ppt/ink/ink5870.xml" ContentType="application/inkml+xml"/>
  <Override PartName="/ppt/ink/ink5871.xml" ContentType="application/inkml+xml"/>
  <Override PartName="/ppt/ink/ink5872.xml" ContentType="application/inkml+xml"/>
  <Override PartName="/ppt/ink/ink5873.xml" ContentType="application/inkml+xml"/>
  <Override PartName="/ppt/ink/ink5874.xml" ContentType="application/inkml+xml"/>
  <Override PartName="/ppt/ink/ink5875.xml" ContentType="application/inkml+xml"/>
  <Override PartName="/ppt/ink/ink5876.xml" ContentType="application/inkml+xml"/>
  <Override PartName="/ppt/ink/ink5877.xml" ContentType="application/inkml+xml"/>
  <Override PartName="/ppt/ink/ink5878.xml" ContentType="application/inkml+xml"/>
  <Override PartName="/ppt/ink/ink5879.xml" ContentType="application/inkml+xml"/>
  <Override PartName="/ppt/ink/ink5880.xml" ContentType="application/inkml+xml"/>
  <Override PartName="/ppt/ink/ink5881.xml" ContentType="application/inkml+xml"/>
  <Override PartName="/ppt/ink/ink5882.xml" ContentType="application/inkml+xml"/>
  <Override PartName="/ppt/ink/ink5883.xml" ContentType="application/inkml+xml"/>
  <Override PartName="/ppt/ink/ink5884.xml" ContentType="application/inkml+xml"/>
  <Override PartName="/ppt/ink/ink5885.xml" ContentType="application/inkml+xml"/>
  <Override PartName="/ppt/ink/ink5886.xml" ContentType="application/inkml+xml"/>
  <Override PartName="/ppt/ink/ink5887.xml" ContentType="application/inkml+xml"/>
  <Override PartName="/ppt/ink/ink5888.xml" ContentType="application/inkml+xml"/>
  <Override PartName="/ppt/ink/ink5889.xml" ContentType="application/inkml+xml"/>
  <Override PartName="/ppt/ink/ink5890.xml" ContentType="application/inkml+xml"/>
  <Override PartName="/ppt/ink/ink5891.xml" ContentType="application/inkml+xml"/>
  <Override PartName="/ppt/ink/ink5892.xml" ContentType="application/inkml+xml"/>
  <Override PartName="/ppt/ink/ink5893.xml" ContentType="application/inkml+xml"/>
  <Override PartName="/ppt/ink/ink5894.xml" ContentType="application/inkml+xml"/>
  <Override PartName="/ppt/ink/ink5895.xml" ContentType="application/inkml+xml"/>
  <Override PartName="/ppt/ink/ink5896.xml" ContentType="application/inkml+xml"/>
  <Override PartName="/ppt/ink/ink5897.xml" ContentType="application/inkml+xml"/>
  <Override PartName="/ppt/ink/ink5898.xml" ContentType="application/inkml+xml"/>
  <Override PartName="/ppt/ink/ink5899.xml" ContentType="application/inkml+xml"/>
  <Override PartName="/ppt/ink/ink5900.xml" ContentType="application/inkml+xml"/>
  <Override PartName="/ppt/ink/ink5901.xml" ContentType="application/inkml+xml"/>
  <Override PartName="/ppt/ink/ink5902.xml" ContentType="application/inkml+xml"/>
  <Override PartName="/ppt/ink/ink5903.xml" ContentType="application/inkml+xml"/>
  <Override PartName="/ppt/ink/ink5904.xml" ContentType="application/inkml+xml"/>
  <Override PartName="/ppt/ink/ink5905.xml" ContentType="application/inkml+xml"/>
  <Override PartName="/ppt/ink/ink5906.xml" ContentType="application/inkml+xml"/>
  <Override PartName="/ppt/ink/ink5907.xml" ContentType="application/inkml+xml"/>
  <Override PartName="/ppt/ink/ink5908.xml" ContentType="application/inkml+xml"/>
  <Override PartName="/ppt/ink/ink5909.xml" ContentType="application/inkml+xml"/>
  <Override PartName="/ppt/ink/ink5910.xml" ContentType="application/inkml+xml"/>
  <Override PartName="/ppt/ink/ink5911.xml" ContentType="application/inkml+xml"/>
  <Override PartName="/ppt/ink/ink5912.xml" ContentType="application/inkml+xml"/>
  <Override PartName="/ppt/ink/ink5913.xml" ContentType="application/inkml+xml"/>
  <Override PartName="/ppt/ink/ink5914.xml" ContentType="application/inkml+xml"/>
  <Override PartName="/ppt/ink/ink5915.xml" ContentType="application/inkml+xml"/>
  <Override PartName="/ppt/ink/ink5916.xml" ContentType="application/inkml+xml"/>
  <Override PartName="/ppt/ink/ink5917.xml" ContentType="application/inkml+xml"/>
  <Override PartName="/ppt/ink/ink5918.xml" ContentType="application/inkml+xml"/>
  <Override PartName="/ppt/ink/ink5919.xml" ContentType="application/inkml+xml"/>
  <Override PartName="/ppt/ink/ink5920.xml" ContentType="application/inkml+xml"/>
  <Override PartName="/ppt/ink/ink5921.xml" ContentType="application/inkml+xml"/>
  <Override PartName="/ppt/ink/ink5922.xml" ContentType="application/inkml+xml"/>
  <Override PartName="/ppt/ink/ink5923.xml" ContentType="application/inkml+xml"/>
  <Override PartName="/ppt/ink/ink5924.xml" ContentType="application/inkml+xml"/>
  <Override PartName="/ppt/ink/ink5925.xml" ContentType="application/inkml+xml"/>
  <Override PartName="/ppt/ink/ink5926.xml" ContentType="application/inkml+xml"/>
  <Override PartName="/ppt/ink/ink5927.xml" ContentType="application/inkml+xml"/>
  <Override PartName="/ppt/ink/ink5928.xml" ContentType="application/inkml+xml"/>
  <Override PartName="/ppt/ink/ink5929.xml" ContentType="application/inkml+xml"/>
  <Override PartName="/ppt/ink/ink5930.xml" ContentType="application/inkml+xml"/>
  <Override PartName="/ppt/ink/ink5931.xml" ContentType="application/inkml+xml"/>
  <Override PartName="/ppt/ink/ink5932.xml" ContentType="application/inkml+xml"/>
  <Override PartName="/ppt/ink/ink5933.xml" ContentType="application/inkml+xml"/>
  <Override PartName="/ppt/ink/ink5934.xml" ContentType="application/inkml+xml"/>
  <Override PartName="/ppt/ink/ink5935.xml" ContentType="application/inkml+xml"/>
  <Override PartName="/ppt/ink/ink5936.xml" ContentType="application/inkml+xml"/>
  <Override PartName="/ppt/ink/ink5937.xml" ContentType="application/inkml+xml"/>
  <Override PartName="/ppt/ink/ink5938.xml" ContentType="application/inkml+xml"/>
  <Override PartName="/ppt/ink/ink5939.xml" ContentType="application/inkml+xml"/>
  <Override PartName="/ppt/ink/ink5940.xml" ContentType="application/inkml+xml"/>
  <Override PartName="/ppt/ink/ink5941.xml" ContentType="application/inkml+xml"/>
  <Override PartName="/ppt/ink/ink5942.xml" ContentType="application/inkml+xml"/>
  <Override PartName="/ppt/ink/ink5943.xml" ContentType="application/inkml+xml"/>
  <Override PartName="/ppt/ink/ink5944.xml" ContentType="application/inkml+xml"/>
  <Override PartName="/ppt/ink/ink5945.xml" ContentType="application/inkml+xml"/>
  <Override PartName="/ppt/ink/ink5946.xml" ContentType="application/inkml+xml"/>
  <Override PartName="/ppt/ink/ink5947.xml" ContentType="application/inkml+xml"/>
  <Override PartName="/ppt/ink/ink5948.xml" ContentType="application/inkml+xml"/>
  <Override PartName="/ppt/ink/ink5949.xml" ContentType="application/inkml+xml"/>
  <Override PartName="/ppt/ink/ink5950.xml" ContentType="application/inkml+xml"/>
  <Override PartName="/ppt/ink/ink5951.xml" ContentType="application/inkml+xml"/>
  <Override PartName="/ppt/ink/ink5952.xml" ContentType="application/inkml+xml"/>
  <Override PartName="/ppt/ink/ink5953.xml" ContentType="application/inkml+xml"/>
  <Override PartName="/ppt/ink/ink5954.xml" ContentType="application/inkml+xml"/>
  <Override PartName="/ppt/ink/ink5955.xml" ContentType="application/inkml+xml"/>
  <Override PartName="/ppt/ink/ink5956.xml" ContentType="application/inkml+xml"/>
  <Override PartName="/ppt/ink/ink5957.xml" ContentType="application/inkml+xml"/>
  <Override PartName="/ppt/ink/ink5958.xml" ContentType="application/inkml+xml"/>
  <Override PartName="/ppt/ink/ink5959.xml" ContentType="application/inkml+xml"/>
  <Override PartName="/ppt/ink/ink5960.xml" ContentType="application/inkml+xml"/>
  <Override PartName="/ppt/ink/ink5961.xml" ContentType="application/inkml+xml"/>
  <Override PartName="/ppt/ink/ink5962.xml" ContentType="application/inkml+xml"/>
  <Override PartName="/ppt/ink/ink5963.xml" ContentType="application/inkml+xml"/>
  <Override PartName="/ppt/ink/ink5964.xml" ContentType="application/inkml+xml"/>
  <Override PartName="/ppt/ink/ink5965.xml" ContentType="application/inkml+xml"/>
  <Override PartName="/ppt/ink/ink5966.xml" ContentType="application/inkml+xml"/>
  <Override PartName="/ppt/ink/ink5967.xml" ContentType="application/inkml+xml"/>
  <Override PartName="/ppt/ink/ink5968.xml" ContentType="application/inkml+xml"/>
  <Override PartName="/ppt/ink/ink5969.xml" ContentType="application/inkml+xml"/>
  <Override PartName="/ppt/ink/ink5970.xml" ContentType="application/inkml+xml"/>
  <Override PartName="/ppt/ink/ink5971.xml" ContentType="application/inkml+xml"/>
  <Override PartName="/ppt/ink/ink5972.xml" ContentType="application/inkml+xml"/>
  <Override PartName="/ppt/ink/ink5973.xml" ContentType="application/inkml+xml"/>
  <Override PartName="/ppt/ink/ink5974.xml" ContentType="application/inkml+xml"/>
  <Override PartName="/ppt/ink/ink5975.xml" ContentType="application/inkml+xml"/>
  <Override PartName="/ppt/ink/ink5976.xml" ContentType="application/inkml+xml"/>
  <Override PartName="/ppt/ink/ink5977.xml" ContentType="application/inkml+xml"/>
  <Override PartName="/ppt/ink/ink5978.xml" ContentType="application/inkml+xml"/>
  <Override PartName="/ppt/ink/ink5979.xml" ContentType="application/inkml+xml"/>
  <Override PartName="/ppt/ink/ink5980.xml" ContentType="application/inkml+xml"/>
  <Override PartName="/ppt/ink/ink5981.xml" ContentType="application/inkml+xml"/>
  <Override PartName="/ppt/ink/ink5982.xml" ContentType="application/inkml+xml"/>
  <Override PartName="/ppt/ink/ink5983.xml" ContentType="application/inkml+xml"/>
  <Override PartName="/ppt/ink/ink5984.xml" ContentType="application/inkml+xml"/>
  <Override PartName="/ppt/ink/ink5985.xml" ContentType="application/inkml+xml"/>
  <Override PartName="/ppt/ink/ink5986.xml" ContentType="application/inkml+xml"/>
  <Override PartName="/ppt/ink/ink5987.xml" ContentType="application/inkml+xml"/>
  <Override PartName="/ppt/ink/ink5988.xml" ContentType="application/inkml+xml"/>
  <Override PartName="/ppt/ink/ink5989.xml" ContentType="application/inkml+xml"/>
  <Override PartName="/ppt/ink/ink5990.xml" ContentType="application/inkml+xml"/>
  <Override PartName="/ppt/ink/ink5991.xml" ContentType="application/inkml+xml"/>
  <Override PartName="/ppt/ink/ink5992.xml" ContentType="application/inkml+xml"/>
  <Override PartName="/ppt/ink/ink5993.xml" ContentType="application/inkml+xml"/>
  <Override PartName="/ppt/ink/ink5994.xml" ContentType="application/inkml+xml"/>
  <Override PartName="/ppt/ink/ink5995.xml" ContentType="application/inkml+xml"/>
  <Override PartName="/ppt/ink/ink5996.xml" ContentType="application/inkml+xml"/>
  <Override PartName="/ppt/ink/ink5997.xml" ContentType="application/inkml+xml"/>
  <Override PartName="/ppt/ink/ink5998.xml" ContentType="application/inkml+xml"/>
  <Override PartName="/ppt/ink/ink5999.xml" ContentType="application/inkml+xml"/>
  <Override PartName="/ppt/ink/ink6000.xml" ContentType="application/inkml+xml"/>
  <Override PartName="/ppt/ink/ink6001.xml" ContentType="application/inkml+xml"/>
  <Override PartName="/ppt/ink/ink6002.xml" ContentType="application/inkml+xml"/>
  <Override PartName="/ppt/ink/ink6003.xml" ContentType="application/inkml+xml"/>
  <Override PartName="/ppt/ink/ink6004.xml" ContentType="application/inkml+xml"/>
  <Override PartName="/ppt/ink/ink6005.xml" ContentType="application/inkml+xml"/>
  <Override PartName="/ppt/ink/ink6006.xml" ContentType="application/inkml+xml"/>
  <Override PartName="/ppt/ink/ink6007.xml" ContentType="application/inkml+xml"/>
  <Override PartName="/ppt/ink/ink6008.xml" ContentType="application/inkml+xml"/>
  <Override PartName="/ppt/ink/ink6009.xml" ContentType="application/inkml+xml"/>
  <Override PartName="/ppt/ink/ink6010.xml" ContentType="application/inkml+xml"/>
  <Override PartName="/ppt/ink/ink6011.xml" ContentType="application/inkml+xml"/>
  <Override PartName="/ppt/ink/ink6012.xml" ContentType="application/inkml+xml"/>
  <Override PartName="/ppt/ink/ink6013.xml" ContentType="application/inkml+xml"/>
  <Override PartName="/ppt/ink/ink6014.xml" ContentType="application/inkml+xml"/>
  <Override PartName="/ppt/ink/ink6015.xml" ContentType="application/inkml+xml"/>
  <Override PartName="/ppt/ink/ink6016.xml" ContentType="application/inkml+xml"/>
  <Override PartName="/ppt/ink/ink6017.xml" ContentType="application/inkml+xml"/>
  <Override PartName="/ppt/ink/ink6018.xml" ContentType="application/inkml+xml"/>
  <Override PartName="/ppt/ink/ink6019.xml" ContentType="application/inkml+xml"/>
  <Override PartName="/ppt/ink/ink6020.xml" ContentType="application/inkml+xml"/>
  <Override PartName="/ppt/ink/ink6021.xml" ContentType="application/inkml+xml"/>
  <Override PartName="/ppt/ink/ink6022.xml" ContentType="application/inkml+xml"/>
  <Override PartName="/ppt/ink/ink6023.xml" ContentType="application/inkml+xml"/>
  <Override PartName="/ppt/ink/ink6024.xml" ContentType="application/inkml+xml"/>
  <Override PartName="/ppt/ink/ink6025.xml" ContentType="application/inkml+xml"/>
  <Override PartName="/ppt/ink/ink6026.xml" ContentType="application/inkml+xml"/>
  <Override PartName="/ppt/ink/ink6027.xml" ContentType="application/inkml+xml"/>
  <Override PartName="/ppt/ink/ink6028.xml" ContentType="application/inkml+xml"/>
  <Override PartName="/ppt/ink/ink6029.xml" ContentType="application/inkml+xml"/>
  <Override PartName="/ppt/ink/ink6030.xml" ContentType="application/inkml+xml"/>
  <Override PartName="/ppt/ink/ink6031.xml" ContentType="application/inkml+xml"/>
  <Override PartName="/ppt/ink/ink6032.xml" ContentType="application/inkml+xml"/>
  <Override PartName="/ppt/ink/ink6033.xml" ContentType="application/inkml+xml"/>
  <Override PartName="/ppt/ink/ink6034.xml" ContentType="application/inkml+xml"/>
  <Override PartName="/ppt/ink/ink6035.xml" ContentType="application/inkml+xml"/>
  <Override PartName="/ppt/ink/ink6036.xml" ContentType="application/inkml+xml"/>
  <Override PartName="/ppt/ink/ink6037.xml" ContentType="application/inkml+xml"/>
  <Override PartName="/ppt/ink/ink6038.xml" ContentType="application/inkml+xml"/>
  <Override PartName="/ppt/ink/ink6039.xml" ContentType="application/inkml+xml"/>
  <Override PartName="/ppt/ink/ink6040.xml" ContentType="application/inkml+xml"/>
  <Override PartName="/ppt/ink/ink6041.xml" ContentType="application/inkml+xml"/>
  <Override PartName="/ppt/ink/ink6042.xml" ContentType="application/inkml+xml"/>
  <Override PartName="/ppt/ink/ink6043.xml" ContentType="application/inkml+xml"/>
  <Override PartName="/ppt/ink/ink6044.xml" ContentType="application/inkml+xml"/>
  <Override PartName="/ppt/ink/ink6045.xml" ContentType="application/inkml+xml"/>
  <Override PartName="/ppt/ink/ink6046.xml" ContentType="application/inkml+xml"/>
  <Override PartName="/ppt/ink/ink6047.xml" ContentType="application/inkml+xml"/>
  <Override PartName="/ppt/ink/ink6048.xml" ContentType="application/inkml+xml"/>
  <Override PartName="/ppt/ink/ink6049.xml" ContentType="application/inkml+xml"/>
  <Override PartName="/ppt/ink/ink6050.xml" ContentType="application/inkml+xml"/>
  <Override PartName="/ppt/ink/ink6051.xml" ContentType="application/inkml+xml"/>
  <Override PartName="/ppt/ink/ink6052.xml" ContentType="application/inkml+xml"/>
  <Override PartName="/ppt/ink/ink6053.xml" ContentType="application/inkml+xml"/>
  <Override PartName="/ppt/ink/ink6054.xml" ContentType="application/inkml+xml"/>
  <Override PartName="/ppt/ink/ink6055.xml" ContentType="application/inkml+xml"/>
  <Override PartName="/ppt/ink/ink6056.xml" ContentType="application/inkml+xml"/>
  <Override PartName="/ppt/ink/ink6057.xml" ContentType="application/inkml+xml"/>
  <Override PartName="/ppt/ink/ink6058.xml" ContentType="application/inkml+xml"/>
  <Override PartName="/ppt/ink/ink6059.xml" ContentType="application/inkml+xml"/>
  <Override PartName="/ppt/ink/ink6060.xml" ContentType="application/inkml+xml"/>
  <Override PartName="/ppt/ink/ink6061.xml" ContentType="application/inkml+xml"/>
  <Override PartName="/ppt/ink/ink6062.xml" ContentType="application/inkml+xml"/>
  <Override PartName="/ppt/ink/ink6063.xml" ContentType="application/inkml+xml"/>
  <Override PartName="/ppt/ink/ink6064.xml" ContentType="application/inkml+xml"/>
  <Override PartName="/ppt/ink/ink6065.xml" ContentType="application/inkml+xml"/>
  <Override PartName="/ppt/ink/ink6066.xml" ContentType="application/inkml+xml"/>
  <Override PartName="/ppt/ink/ink6067.xml" ContentType="application/inkml+xml"/>
  <Override PartName="/ppt/ink/ink6068.xml" ContentType="application/inkml+xml"/>
  <Override PartName="/ppt/ink/ink6069.xml" ContentType="application/inkml+xml"/>
  <Override PartName="/ppt/ink/ink6070.xml" ContentType="application/inkml+xml"/>
  <Override PartName="/ppt/ink/ink6071.xml" ContentType="application/inkml+xml"/>
  <Override PartName="/ppt/ink/ink6072.xml" ContentType="application/inkml+xml"/>
  <Override PartName="/ppt/ink/ink6073.xml" ContentType="application/inkml+xml"/>
  <Override PartName="/ppt/ink/ink6074.xml" ContentType="application/inkml+xml"/>
  <Override PartName="/ppt/ink/ink6075.xml" ContentType="application/inkml+xml"/>
  <Override PartName="/ppt/ink/ink6076.xml" ContentType="application/inkml+xml"/>
  <Override PartName="/ppt/ink/ink6077.xml" ContentType="application/inkml+xml"/>
  <Override PartName="/ppt/ink/ink6078.xml" ContentType="application/inkml+xml"/>
  <Override PartName="/ppt/ink/ink6079.xml" ContentType="application/inkml+xml"/>
  <Override PartName="/ppt/ink/ink6080.xml" ContentType="application/inkml+xml"/>
  <Override PartName="/ppt/ink/ink6081.xml" ContentType="application/inkml+xml"/>
  <Override PartName="/ppt/ink/ink6082.xml" ContentType="application/inkml+xml"/>
  <Override PartName="/ppt/ink/ink6083.xml" ContentType="application/inkml+xml"/>
  <Override PartName="/ppt/ink/ink6084.xml" ContentType="application/inkml+xml"/>
  <Override PartName="/ppt/ink/ink6085.xml" ContentType="application/inkml+xml"/>
  <Override PartName="/ppt/ink/ink6086.xml" ContentType="application/inkml+xml"/>
  <Override PartName="/ppt/ink/ink6087.xml" ContentType="application/inkml+xml"/>
  <Override PartName="/ppt/ink/ink6088.xml" ContentType="application/inkml+xml"/>
  <Override PartName="/ppt/ink/ink6089.xml" ContentType="application/inkml+xml"/>
  <Override PartName="/ppt/ink/ink6090.xml" ContentType="application/inkml+xml"/>
  <Override PartName="/ppt/ink/ink6091.xml" ContentType="application/inkml+xml"/>
  <Override PartName="/ppt/ink/ink6092.xml" ContentType="application/inkml+xml"/>
  <Override PartName="/ppt/ink/ink6093.xml" ContentType="application/inkml+xml"/>
  <Override PartName="/ppt/ink/ink6094.xml" ContentType="application/inkml+xml"/>
  <Override PartName="/ppt/ink/ink6095.xml" ContentType="application/inkml+xml"/>
  <Override PartName="/ppt/ink/ink6096.xml" ContentType="application/inkml+xml"/>
  <Override PartName="/ppt/ink/ink6097.xml" ContentType="application/inkml+xml"/>
  <Override PartName="/ppt/ink/ink6098.xml" ContentType="application/inkml+xml"/>
  <Override PartName="/ppt/ink/ink6099.xml" ContentType="application/inkml+xml"/>
  <Override PartName="/ppt/ink/ink6100.xml" ContentType="application/inkml+xml"/>
  <Override PartName="/ppt/ink/ink6101.xml" ContentType="application/inkml+xml"/>
  <Override PartName="/ppt/ink/ink6102.xml" ContentType="application/inkml+xml"/>
  <Override PartName="/ppt/ink/ink6103.xml" ContentType="application/inkml+xml"/>
  <Override PartName="/ppt/ink/ink6104.xml" ContentType="application/inkml+xml"/>
  <Override PartName="/ppt/ink/ink6105.xml" ContentType="application/inkml+xml"/>
  <Override PartName="/ppt/ink/ink6106.xml" ContentType="application/inkml+xml"/>
  <Override PartName="/ppt/ink/ink6107.xml" ContentType="application/inkml+xml"/>
  <Override PartName="/ppt/ink/ink6108.xml" ContentType="application/inkml+xml"/>
  <Override PartName="/ppt/ink/ink6109.xml" ContentType="application/inkml+xml"/>
  <Override PartName="/ppt/ink/ink6110.xml" ContentType="application/inkml+xml"/>
  <Override PartName="/ppt/ink/ink6111.xml" ContentType="application/inkml+xml"/>
  <Override PartName="/ppt/ink/ink6112.xml" ContentType="application/inkml+xml"/>
  <Override PartName="/ppt/ink/ink6113.xml" ContentType="application/inkml+xml"/>
  <Override PartName="/ppt/ink/ink6114.xml" ContentType="application/inkml+xml"/>
  <Override PartName="/ppt/ink/ink6115.xml" ContentType="application/inkml+xml"/>
  <Override PartName="/ppt/ink/ink6116.xml" ContentType="application/inkml+xml"/>
  <Override PartName="/ppt/ink/ink6117.xml" ContentType="application/inkml+xml"/>
  <Override PartName="/ppt/ink/ink6118.xml" ContentType="application/inkml+xml"/>
  <Override PartName="/ppt/ink/ink6119.xml" ContentType="application/inkml+xml"/>
  <Override PartName="/ppt/ink/ink6120.xml" ContentType="application/inkml+xml"/>
  <Override PartName="/ppt/ink/ink6121.xml" ContentType="application/inkml+xml"/>
  <Override PartName="/ppt/ink/ink6122.xml" ContentType="application/inkml+xml"/>
  <Override PartName="/ppt/ink/ink6123.xml" ContentType="application/inkml+xml"/>
  <Override PartName="/ppt/ink/ink6124.xml" ContentType="application/inkml+xml"/>
  <Override PartName="/ppt/ink/ink6125.xml" ContentType="application/inkml+xml"/>
  <Override PartName="/ppt/ink/ink6126.xml" ContentType="application/inkml+xml"/>
  <Override PartName="/ppt/ink/ink6127.xml" ContentType="application/inkml+xml"/>
  <Override PartName="/ppt/ink/ink6128.xml" ContentType="application/inkml+xml"/>
  <Override PartName="/ppt/ink/ink6129.xml" ContentType="application/inkml+xml"/>
  <Override PartName="/ppt/ink/ink6130.xml" ContentType="application/inkml+xml"/>
  <Override PartName="/ppt/ink/ink6131.xml" ContentType="application/inkml+xml"/>
  <Override PartName="/ppt/ink/ink6132.xml" ContentType="application/inkml+xml"/>
  <Override PartName="/ppt/ink/ink6133.xml" ContentType="application/inkml+xml"/>
  <Override PartName="/ppt/ink/ink6134.xml" ContentType="application/inkml+xml"/>
  <Override PartName="/ppt/ink/ink6135.xml" ContentType="application/inkml+xml"/>
  <Override PartName="/ppt/ink/ink6136.xml" ContentType="application/inkml+xml"/>
  <Override PartName="/ppt/ink/ink6137.xml" ContentType="application/inkml+xml"/>
  <Override PartName="/ppt/ink/ink6138.xml" ContentType="application/inkml+xml"/>
  <Override PartName="/ppt/ink/ink6139.xml" ContentType="application/inkml+xml"/>
  <Override PartName="/ppt/ink/ink6140.xml" ContentType="application/inkml+xml"/>
  <Override PartName="/ppt/ink/ink6141.xml" ContentType="application/inkml+xml"/>
  <Override PartName="/ppt/ink/ink6142.xml" ContentType="application/inkml+xml"/>
  <Override PartName="/ppt/ink/ink6143.xml" ContentType="application/inkml+xml"/>
  <Override PartName="/ppt/ink/ink6144.xml" ContentType="application/inkml+xml"/>
  <Override PartName="/ppt/ink/ink6145.xml" ContentType="application/inkml+xml"/>
  <Override PartName="/ppt/ink/ink6146.xml" ContentType="application/inkml+xml"/>
  <Override PartName="/ppt/ink/ink6147.xml" ContentType="application/inkml+xml"/>
  <Override PartName="/ppt/ink/ink6148.xml" ContentType="application/inkml+xml"/>
  <Override PartName="/ppt/ink/ink6149.xml" ContentType="application/inkml+xml"/>
  <Override PartName="/ppt/ink/ink6150.xml" ContentType="application/inkml+xml"/>
  <Override PartName="/ppt/ink/ink6151.xml" ContentType="application/inkml+xml"/>
  <Override PartName="/ppt/ink/ink6152.xml" ContentType="application/inkml+xml"/>
  <Override PartName="/ppt/ink/ink6153.xml" ContentType="application/inkml+xml"/>
  <Override PartName="/ppt/ink/ink6154.xml" ContentType="application/inkml+xml"/>
  <Override PartName="/ppt/ink/ink6155.xml" ContentType="application/inkml+xml"/>
  <Override PartName="/ppt/ink/ink6156.xml" ContentType="application/inkml+xml"/>
  <Override PartName="/ppt/ink/ink6157.xml" ContentType="application/inkml+xml"/>
  <Override PartName="/ppt/ink/ink6158.xml" ContentType="application/inkml+xml"/>
  <Override PartName="/ppt/ink/ink6159.xml" ContentType="application/inkml+xml"/>
  <Override PartName="/ppt/ink/ink6160.xml" ContentType="application/inkml+xml"/>
  <Override PartName="/ppt/ink/ink6161.xml" ContentType="application/inkml+xml"/>
  <Override PartName="/ppt/ink/ink6162.xml" ContentType="application/inkml+xml"/>
  <Override PartName="/ppt/ink/ink6163.xml" ContentType="application/inkml+xml"/>
  <Override PartName="/ppt/ink/ink6164.xml" ContentType="application/inkml+xml"/>
  <Override PartName="/ppt/ink/ink6165.xml" ContentType="application/inkml+xml"/>
  <Override PartName="/ppt/ink/ink6166.xml" ContentType="application/inkml+xml"/>
  <Override PartName="/ppt/ink/ink6167.xml" ContentType="application/inkml+xml"/>
  <Override PartName="/ppt/ink/ink6168.xml" ContentType="application/inkml+xml"/>
  <Override PartName="/ppt/ink/ink6169.xml" ContentType="application/inkml+xml"/>
  <Override PartName="/ppt/ink/ink6170.xml" ContentType="application/inkml+xml"/>
  <Override PartName="/ppt/ink/ink6171.xml" ContentType="application/inkml+xml"/>
  <Override PartName="/ppt/ink/ink6172.xml" ContentType="application/inkml+xml"/>
  <Override PartName="/ppt/ink/ink6173.xml" ContentType="application/inkml+xml"/>
  <Override PartName="/ppt/ink/ink6174.xml" ContentType="application/inkml+xml"/>
  <Override PartName="/ppt/ink/ink6175.xml" ContentType="application/inkml+xml"/>
  <Override PartName="/ppt/ink/ink6176.xml" ContentType="application/inkml+xml"/>
  <Override PartName="/ppt/ink/ink6177.xml" ContentType="application/inkml+xml"/>
  <Override PartName="/ppt/ink/ink6178.xml" ContentType="application/inkml+xml"/>
  <Override PartName="/ppt/ink/ink6179.xml" ContentType="application/inkml+xml"/>
  <Override PartName="/ppt/ink/ink6180.xml" ContentType="application/inkml+xml"/>
  <Override PartName="/ppt/ink/ink6181.xml" ContentType="application/inkml+xml"/>
  <Override PartName="/ppt/ink/ink6182.xml" ContentType="application/inkml+xml"/>
  <Override PartName="/ppt/ink/ink6183.xml" ContentType="application/inkml+xml"/>
  <Override PartName="/ppt/ink/ink6184.xml" ContentType="application/inkml+xml"/>
  <Override PartName="/ppt/ink/ink6185.xml" ContentType="application/inkml+xml"/>
  <Override PartName="/ppt/ink/ink6186.xml" ContentType="application/inkml+xml"/>
  <Override PartName="/ppt/ink/ink6187.xml" ContentType="application/inkml+xml"/>
  <Override PartName="/ppt/ink/ink6188.xml" ContentType="application/inkml+xml"/>
  <Override PartName="/ppt/ink/ink6189.xml" ContentType="application/inkml+xml"/>
  <Override PartName="/ppt/ink/ink6190.xml" ContentType="application/inkml+xml"/>
  <Override PartName="/ppt/ink/ink6191.xml" ContentType="application/inkml+xml"/>
  <Override PartName="/ppt/ink/ink6192.xml" ContentType="application/inkml+xml"/>
  <Override PartName="/ppt/ink/ink6193.xml" ContentType="application/inkml+xml"/>
  <Override PartName="/ppt/ink/ink6194.xml" ContentType="application/inkml+xml"/>
  <Override PartName="/ppt/ink/ink6195.xml" ContentType="application/inkml+xml"/>
  <Override PartName="/ppt/ink/ink6196.xml" ContentType="application/inkml+xml"/>
  <Override PartName="/ppt/ink/ink6197.xml" ContentType="application/inkml+xml"/>
  <Override PartName="/ppt/ink/ink6198.xml" ContentType="application/inkml+xml"/>
  <Override PartName="/ppt/ink/ink6199.xml" ContentType="application/inkml+xml"/>
  <Override PartName="/ppt/ink/ink6200.xml" ContentType="application/inkml+xml"/>
  <Override PartName="/ppt/ink/ink6201.xml" ContentType="application/inkml+xml"/>
  <Override PartName="/ppt/ink/ink6202.xml" ContentType="application/inkml+xml"/>
  <Override PartName="/ppt/ink/ink6203.xml" ContentType="application/inkml+xml"/>
  <Override PartName="/ppt/ink/ink6204.xml" ContentType="application/inkml+xml"/>
  <Override PartName="/ppt/ink/ink6205.xml" ContentType="application/inkml+xml"/>
  <Override PartName="/ppt/ink/ink6206.xml" ContentType="application/inkml+xml"/>
  <Override PartName="/ppt/ink/ink6207.xml" ContentType="application/inkml+xml"/>
  <Override PartName="/ppt/ink/ink6208.xml" ContentType="application/inkml+xml"/>
  <Override PartName="/ppt/ink/ink6209.xml" ContentType="application/inkml+xml"/>
  <Override PartName="/ppt/ink/ink6210.xml" ContentType="application/inkml+xml"/>
  <Override PartName="/ppt/ink/ink6211.xml" ContentType="application/inkml+xml"/>
  <Override PartName="/ppt/ink/ink6212.xml" ContentType="application/inkml+xml"/>
  <Override PartName="/ppt/ink/ink6213.xml" ContentType="application/inkml+xml"/>
  <Override PartName="/ppt/ink/ink6214.xml" ContentType="application/inkml+xml"/>
  <Override PartName="/ppt/ink/ink6215.xml" ContentType="application/inkml+xml"/>
  <Override PartName="/ppt/ink/ink6216.xml" ContentType="application/inkml+xml"/>
  <Override PartName="/ppt/ink/ink6217.xml" ContentType="application/inkml+xml"/>
  <Override PartName="/ppt/ink/ink6218.xml" ContentType="application/inkml+xml"/>
  <Override PartName="/ppt/ink/ink6219.xml" ContentType="application/inkml+xml"/>
  <Override PartName="/ppt/ink/ink6220.xml" ContentType="application/inkml+xml"/>
  <Override PartName="/ppt/ink/ink6221.xml" ContentType="application/inkml+xml"/>
  <Override PartName="/ppt/ink/ink6222.xml" ContentType="application/inkml+xml"/>
  <Override PartName="/ppt/ink/ink6223.xml" ContentType="application/inkml+xml"/>
  <Override PartName="/ppt/ink/ink6224.xml" ContentType="application/inkml+xml"/>
  <Override PartName="/ppt/ink/ink6225.xml" ContentType="application/inkml+xml"/>
  <Override PartName="/ppt/ink/ink6226.xml" ContentType="application/inkml+xml"/>
  <Override PartName="/ppt/ink/ink6227.xml" ContentType="application/inkml+xml"/>
  <Override PartName="/ppt/ink/ink6228.xml" ContentType="application/inkml+xml"/>
  <Override PartName="/ppt/ink/ink6229.xml" ContentType="application/inkml+xml"/>
  <Override PartName="/ppt/ink/ink6230.xml" ContentType="application/inkml+xml"/>
  <Override PartName="/ppt/ink/ink6231.xml" ContentType="application/inkml+xml"/>
  <Override PartName="/ppt/ink/ink6232.xml" ContentType="application/inkml+xml"/>
  <Override PartName="/ppt/ink/ink6233.xml" ContentType="application/inkml+xml"/>
  <Override PartName="/ppt/ink/ink6234.xml" ContentType="application/inkml+xml"/>
  <Override PartName="/ppt/ink/ink6235.xml" ContentType="application/inkml+xml"/>
  <Override PartName="/ppt/ink/ink6236.xml" ContentType="application/inkml+xml"/>
  <Override PartName="/ppt/ink/ink6237.xml" ContentType="application/inkml+xml"/>
  <Override PartName="/ppt/ink/ink6238.xml" ContentType="application/inkml+xml"/>
  <Override PartName="/ppt/ink/ink6239.xml" ContentType="application/inkml+xml"/>
  <Override PartName="/ppt/ink/ink6240.xml" ContentType="application/inkml+xml"/>
  <Override PartName="/ppt/ink/ink6241.xml" ContentType="application/inkml+xml"/>
  <Override PartName="/ppt/ink/ink6242.xml" ContentType="application/inkml+xml"/>
  <Override PartName="/ppt/ink/ink6243.xml" ContentType="application/inkml+xml"/>
  <Override PartName="/ppt/ink/ink6244.xml" ContentType="application/inkml+xml"/>
  <Override PartName="/ppt/ink/ink6245.xml" ContentType="application/inkml+xml"/>
  <Override PartName="/ppt/ink/ink6246.xml" ContentType="application/inkml+xml"/>
  <Override PartName="/ppt/ink/ink6247.xml" ContentType="application/inkml+xml"/>
  <Override PartName="/ppt/ink/ink6248.xml" ContentType="application/inkml+xml"/>
  <Override PartName="/ppt/ink/ink6249.xml" ContentType="application/inkml+xml"/>
  <Override PartName="/ppt/ink/ink6250.xml" ContentType="application/inkml+xml"/>
  <Override PartName="/ppt/ink/ink6251.xml" ContentType="application/inkml+xml"/>
  <Override PartName="/ppt/ink/ink6252.xml" ContentType="application/inkml+xml"/>
  <Override PartName="/ppt/ink/ink6253.xml" ContentType="application/inkml+xml"/>
  <Override PartName="/ppt/ink/ink6254.xml" ContentType="application/inkml+xml"/>
  <Override PartName="/ppt/ink/ink6255.xml" ContentType="application/inkml+xml"/>
  <Override PartName="/ppt/ink/ink6256.xml" ContentType="application/inkml+xml"/>
  <Override PartName="/ppt/ink/ink6257.xml" ContentType="application/inkml+xml"/>
  <Override PartName="/ppt/ink/ink6258.xml" ContentType="application/inkml+xml"/>
  <Override PartName="/ppt/ink/ink6259.xml" ContentType="application/inkml+xml"/>
  <Override PartName="/ppt/ink/ink6260.xml" ContentType="application/inkml+xml"/>
  <Override PartName="/ppt/ink/ink6261.xml" ContentType="application/inkml+xml"/>
  <Override PartName="/ppt/ink/ink6262.xml" ContentType="application/inkml+xml"/>
  <Override PartName="/ppt/ink/ink6263.xml" ContentType="application/inkml+xml"/>
  <Override PartName="/ppt/ink/ink6264.xml" ContentType="application/inkml+xml"/>
  <Override PartName="/ppt/ink/ink6265.xml" ContentType="application/inkml+xml"/>
  <Override PartName="/ppt/ink/ink6266.xml" ContentType="application/inkml+xml"/>
  <Override PartName="/ppt/ink/ink6267.xml" ContentType="application/inkml+xml"/>
  <Override PartName="/ppt/ink/ink6268.xml" ContentType="application/inkml+xml"/>
  <Override PartName="/ppt/ink/ink6269.xml" ContentType="application/inkml+xml"/>
  <Override PartName="/ppt/ink/ink6270.xml" ContentType="application/inkml+xml"/>
  <Override PartName="/ppt/ink/ink6271.xml" ContentType="application/inkml+xml"/>
  <Override PartName="/ppt/ink/ink6272.xml" ContentType="application/inkml+xml"/>
  <Override PartName="/ppt/ink/ink6273.xml" ContentType="application/inkml+xml"/>
  <Override PartName="/ppt/ink/ink6274.xml" ContentType="application/inkml+xml"/>
  <Override PartName="/ppt/ink/ink6275.xml" ContentType="application/inkml+xml"/>
  <Override PartName="/ppt/ink/ink6276.xml" ContentType="application/inkml+xml"/>
  <Override PartName="/ppt/ink/ink6277.xml" ContentType="application/inkml+xml"/>
  <Override PartName="/ppt/ink/ink6278.xml" ContentType="application/inkml+xml"/>
  <Override PartName="/ppt/ink/ink6279.xml" ContentType="application/inkml+xml"/>
  <Override PartName="/ppt/ink/ink6280.xml" ContentType="application/inkml+xml"/>
  <Override PartName="/ppt/ink/ink6281.xml" ContentType="application/inkml+xml"/>
  <Override PartName="/ppt/ink/ink6282.xml" ContentType="application/inkml+xml"/>
  <Override PartName="/ppt/ink/ink6283.xml" ContentType="application/inkml+xml"/>
  <Override PartName="/ppt/ink/ink6284.xml" ContentType="application/inkml+xml"/>
  <Override PartName="/ppt/ink/ink6285.xml" ContentType="application/inkml+xml"/>
  <Override PartName="/ppt/ink/ink6286.xml" ContentType="application/inkml+xml"/>
  <Override PartName="/ppt/ink/ink6287.xml" ContentType="application/inkml+xml"/>
  <Override PartName="/ppt/ink/ink6288.xml" ContentType="application/inkml+xml"/>
  <Override PartName="/ppt/ink/ink6289.xml" ContentType="application/inkml+xml"/>
  <Override PartName="/ppt/ink/ink6290.xml" ContentType="application/inkml+xml"/>
  <Override PartName="/ppt/ink/ink6291.xml" ContentType="application/inkml+xml"/>
  <Override PartName="/ppt/ink/ink6292.xml" ContentType="application/inkml+xml"/>
  <Override PartName="/ppt/ink/ink6293.xml" ContentType="application/inkml+xml"/>
  <Override PartName="/ppt/ink/ink6294.xml" ContentType="application/inkml+xml"/>
  <Override PartName="/ppt/ink/ink6295.xml" ContentType="application/inkml+xml"/>
  <Override PartName="/ppt/ink/ink6296.xml" ContentType="application/inkml+xml"/>
  <Override PartName="/ppt/ink/ink6297.xml" ContentType="application/inkml+xml"/>
  <Override PartName="/ppt/ink/ink6298.xml" ContentType="application/inkml+xml"/>
  <Override PartName="/ppt/ink/ink6299.xml" ContentType="application/inkml+xml"/>
  <Override PartName="/ppt/ink/ink6300.xml" ContentType="application/inkml+xml"/>
  <Override PartName="/ppt/ink/ink6301.xml" ContentType="application/inkml+xml"/>
  <Override PartName="/ppt/ink/ink6302.xml" ContentType="application/inkml+xml"/>
  <Override PartName="/ppt/ink/ink6303.xml" ContentType="application/inkml+xml"/>
  <Override PartName="/ppt/ink/ink6304.xml" ContentType="application/inkml+xml"/>
  <Override PartName="/ppt/ink/ink6305.xml" ContentType="application/inkml+xml"/>
  <Override PartName="/ppt/ink/ink6306.xml" ContentType="application/inkml+xml"/>
  <Override PartName="/ppt/ink/ink6307.xml" ContentType="application/inkml+xml"/>
  <Override PartName="/ppt/ink/ink6308.xml" ContentType="application/inkml+xml"/>
  <Override PartName="/ppt/ink/ink6309.xml" ContentType="application/inkml+xml"/>
  <Override PartName="/ppt/ink/ink6310.xml" ContentType="application/inkml+xml"/>
  <Override PartName="/ppt/ink/ink6311.xml" ContentType="application/inkml+xml"/>
  <Override PartName="/ppt/ink/ink6312.xml" ContentType="application/inkml+xml"/>
  <Override PartName="/ppt/ink/ink6313.xml" ContentType="application/inkml+xml"/>
  <Override PartName="/ppt/ink/ink6314.xml" ContentType="application/inkml+xml"/>
  <Override PartName="/ppt/ink/ink6315.xml" ContentType="application/inkml+xml"/>
  <Override PartName="/ppt/ink/ink6316.xml" ContentType="application/inkml+xml"/>
  <Override PartName="/ppt/ink/ink6317.xml" ContentType="application/inkml+xml"/>
  <Override PartName="/ppt/ink/ink6318.xml" ContentType="application/inkml+xml"/>
  <Override PartName="/ppt/ink/ink6319.xml" ContentType="application/inkml+xml"/>
  <Override PartName="/ppt/ink/ink6320.xml" ContentType="application/inkml+xml"/>
  <Override PartName="/ppt/ink/ink6321.xml" ContentType="application/inkml+xml"/>
  <Override PartName="/ppt/ink/ink6322.xml" ContentType="application/inkml+xml"/>
  <Override PartName="/ppt/ink/ink6323.xml" ContentType="application/inkml+xml"/>
  <Override PartName="/ppt/ink/ink6324.xml" ContentType="application/inkml+xml"/>
  <Override PartName="/ppt/ink/ink6325.xml" ContentType="application/inkml+xml"/>
  <Override PartName="/ppt/ink/ink6326.xml" ContentType="application/inkml+xml"/>
  <Override PartName="/ppt/ink/ink6327.xml" ContentType="application/inkml+xml"/>
  <Override PartName="/ppt/ink/ink6328.xml" ContentType="application/inkml+xml"/>
  <Override PartName="/ppt/ink/ink6329.xml" ContentType="application/inkml+xml"/>
  <Override PartName="/ppt/ink/ink6330.xml" ContentType="application/inkml+xml"/>
  <Override PartName="/ppt/ink/ink6331.xml" ContentType="application/inkml+xml"/>
  <Override PartName="/ppt/ink/ink6332.xml" ContentType="application/inkml+xml"/>
  <Override PartName="/ppt/ink/ink6333.xml" ContentType="application/inkml+xml"/>
  <Override PartName="/ppt/ink/ink6334.xml" ContentType="application/inkml+xml"/>
  <Override PartName="/ppt/ink/ink6335.xml" ContentType="application/inkml+xml"/>
  <Override PartName="/ppt/ink/ink6336.xml" ContentType="application/inkml+xml"/>
  <Override PartName="/ppt/ink/ink6337.xml" ContentType="application/inkml+xml"/>
  <Override PartName="/ppt/ink/ink6338.xml" ContentType="application/inkml+xml"/>
  <Override PartName="/ppt/ink/ink6339.xml" ContentType="application/inkml+xml"/>
  <Override PartName="/ppt/ink/ink6340.xml" ContentType="application/inkml+xml"/>
  <Override PartName="/ppt/ink/ink6341.xml" ContentType="application/inkml+xml"/>
  <Override PartName="/ppt/ink/ink6342.xml" ContentType="application/inkml+xml"/>
  <Override PartName="/ppt/ink/ink6343.xml" ContentType="application/inkml+xml"/>
  <Override PartName="/ppt/ink/ink6344.xml" ContentType="application/inkml+xml"/>
  <Override PartName="/ppt/ink/ink6345.xml" ContentType="application/inkml+xml"/>
  <Override PartName="/ppt/ink/ink6346.xml" ContentType="application/inkml+xml"/>
  <Override PartName="/ppt/ink/ink6347.xml" ContentType="application/inkml+xml"/>
  <Override PartName="/ppt/ink/ink6348.xml" ContentType="application/inkml+xml"/>
  <Override PartName="/ppt/ink/ink6349.xml" ContentType="application/inkml+xml"/>
  <Override PartName="/ppt/ink/ink6350.xml" ContentType="application/inkml+xml"/>
  <Override PartName="/ppt/ink/ink6351.xml" ContentType="application/inkml+xml"/>
  <Override PartName="/ppt/ink/ink6352.xml" ContentType="application/inkml+xml"/>
  <Override PartName="/ppt/ink/ink6353.xml" ContentType="application/inkml+xml"/>
  <Override PartName="/ppt/ink/ink6354.xml" ContentType="application/inkml+xml"/>
  <Override PartName="/ppt/ink/ink6355.xml" ContentType="application/inkml+xml"/>
  <Override PartName="/ppt/ink/ink6356.xml" ContentType="application/inkml+xml"/>
  <Override PartName="/ppt/ink/ink6357.xml" ContentType="application/inkml+xml"/>
  <Override PartName="/ppt/ink/ink6358.xml" ContentType="application/inkml+xml"/>
  <Override PartName="/ppt/ink/ink6359.xml" ContentType="application/inkml+xml"/>
  <Override PartName="/ppt/ink/ink6360.xml" ContentType="application/inkml+xml"/>
  <Override PartName="/ppt/ink/ink6361.xml" ContentType="application/inkml+xml"/>
  <Override PartName="/ppt/ink/ink6362.xml" ContentType="application/inkml+xml"/>
  <Override PartName="/ppt/ink/ink6363.xml" ContentType="application/inkml+xml"/>
  <Override PartName="/ppt/ink/ink6364.xml" ContentType="application/inkml+xml"/>
  <Override PartName="/ppt/ink/ink6365.xml" ContentType="application/inkml+xml"/>
  <Override PartName="/ppt/ink/ink6366.xml" ContentType="application/inkml+xml"/>
  <Override PartName="/ppt/ink/ink6367.xml" ContentType="application/inkml+xml"/>
  <Override PartName="/ppt/ink/ink6368.xml" ContentType="application/inkml+xml"/>
  <Override PartName="/ppt/ink/ink6369.xml" ContentType="application/inkml+xml"/>
  <Override PartName="/ppt/ink/ink6370.xml" ContentType="application/inkml+xml"/>
  <Override PartName="/ppt/ink/ink6371.xml" ContentType="application/inkml+xml"/>
  <Override PartName="/ppt/ink/ink6372.xml" ContentType="application/inkml+xml"/>
  <Override PartName="/ppt/ink/ink6373.xml" ContentType="application/inkml+xml"/>
  <Override PartName="/ppt/ink/ink6374.xml" ContentType="application/inkml+xml"/>
  <Override PartName="/ppt/ink/ink6375.xml" ContentType="application/inkml+xml"/>
  <Override PartName="/ppt/ink/ink6376.xml" ContentType="application/inkml+xml"/>
  <Override PartName="/ppt/ink/ink6377.xml" ContentType="application/inkml+xml"/>
  <Override PartName="/ppt/ink/ink6378.xml" ContentType="application/inkml+xml"/>
  <Override PartName="/ppt/ink/ink6379.xml" ContentType="application/inkml+xml"/>
  <Override PartName="/ppt/ink/ink6380.xml" ContentType="application/inkml+xml"/>
  <Override PartName="/ppt/ink/ink6381.xml" ContentType="application/inkml+xml"/>
  <Override PartName="/ppt/ink/ink6382.xml" ContentType="application/inkml+xml"/>
  <Override PartName="/ppt/ink/ink6383.xml" ContentType="application/inkml+xml"/>
  <Override PartName="/ppt/ink/ink6384.xml" ContentType="application/inkml+xml"/>
  <Override PartName="/ppt/ink/ink6385.xml" ContentType="application/inkml+xml"/>
  <Override PartName="/ppt/ink/ink6386.xml" ContentType="application/inkml+xml"/>
  <Override PartName="/ppt/ink/ink6387.xml" ContentType="application/inkml+xml"/>
  <Override PartName="/ppt/ink/ink6388.xml" ContentType="application/inkml+xml"/>
  <Override PartName="/ppt/ink/ink6389.xml" ContentType="application/inkml+xml"/>
  <Override PartName="/ppt/ink/ink6390.xml" ContentType="application/inkml+xml"/>
  <Override PartName="/ppt/ink/ink6391.xml" ContentType="application/inkml+xml"/>
  <Override PartName="/ppt/ink/ink6392.xml" ContentType="application/inkml+xml"/>
  <Override PartName="/ppt/ink/ink6393.xml" ContentType="application/inkml+xml"/>
  <Override PartName="/ppt/ink/ink6394.xml" ContentType="application/inkml+xml"/>
  <Override PartName="/ppt/ink/ink6395.xml" ContentType="application/inkml+xml"/>
  <Override PartName="/ppt/ink/ink6396.xml" ContentType="application/inkml+xml"/>
  <Override PartName="/ppt/ink/ink6397.xml" ContentType="application/inkml+xml"/>
  <Override PartName="/ppt/ink/ink6398.xml" ContentType="application/inkml+xml"/>
  <Override PartName="/ppt/ink/ink6399.xml" ContentType="application/inkml+xml"/>
  <Override PartName="/ppt/ink/ink6400.xml" ContentType="application/inkml+xml"/>
  <Override PartName="/ppt/ink/ink6401.xml" ContentType="application/inkml+xml"/>
  <Override PartName="/ppt/ink/ink6402.xml" ContentType="application/inkml+xml"/>
  <Override PartName="/ppt/ink/ink6403.xml" ContentType="application/inkml+xml"/>
  <Override PartName="/ppt/ink/ink6404.xml" ContentType="application/inkml+xml"/>
  <Override PartName="/ppt/ink/ink6405.xml" ContentType="application/inkml+xml"/>
  <Override PartName="/ppt/ink/ink6406.xml" ContentType="application/inkml+xml"/>
  <Override PartName="/ppt/ink/ink6407.xml" ContentType="application/inkml+xml"/>
  <Override PartName="/ppt/ink/ink6408.xml" ContentType="application/inkml+xml"/>
  <Override PartName="/ppt/ink/ink6409.xml" ContentType="application/inkml+xml"/>
  <Override PartName="/ppt/ink/ink6410.xml" ContentType="application/inkml+xml"/>
  <Override PartName="/ppt/ink/ink6411.xml" ContentType="application/inkml+xml"/>
  <Override PartName="/ppt/ink/ink6412.xml" ContentType="application/inkml+xml"/>
  <Override PartName="/ppt/ink/ink6413.xml" ContentType="application/inkml+xml"/>
  <Override PartName="/ppt/ink/ink6414.xml" ContentType="application/inkml+xml"/>
  <Override PartName="/ppt/ink/ink6415.xml" ContentType="application/inkml+xml"/>
  <Override PartName="/ppt/ink/ink6416.xml" ContentType="application/inkml+xml"/>
  <Override PartName="/ppt/ink/ink6417.xml" ContentType="application/inkml+xml"/>
  <Override PartName="/ppt/ink/ink6418.xml" ContentType="application/inkml+xml"/>
  <Override PartName="/ppt/ink/ink6419.xml" ContentType="application/inkml+xml"/>
  <Override PartName="/ppt/ink/ink6420.xml" ContentType="application/inkml+xml"/>
  <Override PartName="/ppt/ink/ink6421.xml" ContentType="application/inkml+xml"/>
  <Override PartName="/ppt/ink/ink6422.xml" ContentType="application/inkml+xml"/>
  <Override PartName="/ppt/ink/ink6423.xml" ContentType="application/inkml+xml"/>
  <Override PartName="/ppt/ink/ink6424.xml" ContentType="application/inkml+xml"/>
  <Override PartName="/ppt/ink/ink6425.xml" ContentType="application/inkml+xml"/>
  <Override PartName="/ppt/ink/ink6426.xml" ContentType="application/inkml+xml"/>
  <Override PartName="/ppt/ink/ink6427.xml" ContentType="application/inkml+xml"/>
  <Override PartName="/ppt/ink/ink6428.xml" ContentType="application/inkml+xml"/>
  <Override PartName="/ppt/ink/ink6429.xml" ContentType="application/inkml+xml"/>
  <Override PartName="/ppt/ink/ink6430.xml" ContentType="application/inkml+xml"/>
  <Override PartName="/ppt/ink/ink6431.xml" ContentType="application/inkml+xml"/>
  <Override PartName="/ppt/ink/ink6432.xml" ContentType="application/inkml+xml"/>
  <Override PartName="/ppt/ink/ink6433.xml" ContentType="application/inkml+xml"/>
  <Override PartName="/ppt/ink/ink6434.xml" ContentType="application/inkml+xml"/>
  <Override PartName="/ppt/ink/ink6435.xml" ContentType="application/inkml+xml"/>
  <Override PartName="/ppt/ink/ink6436.xml" ContentType="application/inkml+xml"/>
  <Override PartName="/ppt/ink/ink6437.xml" ContentType="application/inkml+xml"/>
  <Override PartName="/ppt/ink/ink6438.xml" ContentType="application/inkml+xml"/>
  <Override PartName="/ppt/ink/ink6439.xml" ContentType="application/inkml+xml"/>
  <Override PartName="/ppt/ink/ink6440.xml" ContentType="application/inkml+xml"/>
  <Override PartName="/ppt/ink/ink6441.xml" ContentType="application/inkml+xml"/>
  <Override PartName="/ppt/ink/ink6442.xml" ContentType="application/inkml+xml"/>
  <Override PartName="/ppt/ink/ink6443.xml" ContentType="application/inkml+xml"/>
  <Override PartName="/ppt/ink/ink6444.xml" ContentType="application/inkml+xml"/>
  <Override PartName="/ppt/ink/ink6445.xml" ContentType="application/inkml+xml"/>
  <Override PartName="/ppt/ink/ink6446.xml" ContentType="application/inkml+xml"/>
  <Override PartName="/ppt/ink/ink6447.xml" ContentType="application/inkml+xml"/>
  <Override PartName="/ppt/ink/ink6448.xml" ContentType="application/inkml+xml"/>
  <Override PartName="/ppt/ink/ink6449.xml" ContentType="application/inkml+xml"/>
  <Override PartName="/ppt/ink/ink6450.xml" ContentType="application/inkml+xml"/>
  <Override PartName="/ppt/ink/ink6451.xml" ContentType="application/inkml+xml"/>
  <Override PartName="/ppt/ink/ink6452.xml" ContentType="application/inkml+xml"/>
  <Override PartName="/ppt/ink/ink6453.xml" ContentType="application/inkml+xml"/>
  <Override PartName="/ppt/ink/ink6454.xml" ContentType="application/inkml+xml"/>
  <Override PartName="/ppt/ink/ink6455.xml" ContentType="application/inkml+xml"/>
  <Override PartName="/ppt/ink/ink6456.xml" ContentType="application/inkml+xml"/>
  <Override PartName="/ppt/ink/ink6457.xml" ContentType="application/inkml+xml"/>
  <Override PartName="/ppt/ink/ink6458.xml" ContentType="application/inkml+xml"/>
  <Override PartName="/ppt/ink/ink6459.xml" ContentType="application/inkml+xml"/>
  <Override PartName="/ppt/ink/ink6460.xml" ContentType="application/inkml+xml"/>
  <Override PartName="/ppt/ink/ink6461.xml" ContentType="application/inkml+xml"/>
  <Override PartName="/ppt/ink/ink6462.xml" ContentType="application/inkml+xml"/>
  <Override PartName="/ppt/ink/ink6463.xml" ContentType="application/inkml+xml"/>
  <Override PartName="/ppt/ink/ink6464.xml" ContentType="application/inkml+xml"/>
  <Override PartName="/ppt/ink/ink6465.xml" ContentType="application/inkml+xml"/>
  <Override PartName="/ppt/ink/ink6466.xml" ContentType="application/inkml+xml"/>
  <Override PartName="/ppt/ink/ink6467.xml" ContentType="application/inkml+xml"/>
  <Override PartName="/ppt/ink/ink6468.xml" ContentType="application/inkml+xml"/>
  <Override PartName="/ppt/ink/ink6469.xml" ContentType="application/inkml+xml"/>
  <Override PartName="/ppt/ink/ink6470.xml" ContentType="application/inkml+xml"/>
  <Override PartName="/ppt/ink/ink6471.xml" ContentType="application/inkml+xml"/>
  <Override PartName="/ppt/ink/ink6472.xml" ContentType="application/inkml+xml"/>
  <Override PartName="/ppt/ink/ink6473.xml" ContentType="application/inkml+xml"/>
  <Override PartName="/ppt/ink/ink6474.xml" ContentType="application/inkml+xml"/>
  <Override PartName="/ppt/ink/ink6475.xml" ContentType="application/inkml+xml"/>
  <Override PartName="/ppt/ink/ink6476.xml" ContentType="application/inkml+xml"/>
  <Override PartName="/ppt/ink/ink6477.xml" ContentType="application/inkml+xml"/>
  <Override PartName="/ppt/ink/ink6478.xml" ContentType="application/inkml+xml"/>
  <Override PartName="/ppt/ink/ink6479.xml" ContentType="application/inkml+xml"/>
  <Override PartName="/ppt/ink/ink6480.xml" ContentType="application/inkml+xml"/>
  <Override PartName="/ppt/ink/ink6481.xml" ContentType="application/inkml+xml"/>
  <Override PartName="/ppt/ink/ink6482.xml" ContentType="application/inkml+xml"/>
  <Override PartName="/ppt/ink/ink6483.xml" ContentType="application/inkml+xml"/>
  <Override PartName="/ppt/ink/ink6484.xml" ContentType="application/inkml+xml"/>
  <Override PartName="/ppt/ink/ink6485.xml" ContentType="application/inkml+xml"/>
  <Override PartName="/ppt/ink/ink6486.xml" ContentType="application/inkml+xml"/>
  <Override PartName="/ppt/ink/ink6487.xml" ContentType="application/inkml+xml"/>
  <Override PartName="/ppt/ink/ink6488.xml" ContentType="application/inkml+xml"/>
  <Override PartName="/ppt/ink/ink6489.xml" ContentType="application/inkml+xml"/>
  <Override PartName="/ppt/ink/ink6490.xml" ContentType="application/inkml+xml"/>
  <Override PartName="/ppt/ink/ink6491.xml" ContentType="application/inkml+xml"/>
  <Override PartName="/ppt/ink/ink6492.xml" ContentType="application/inkml+xml"/>
  <Override PartName="/ppt/ink/ink6493.xml" ContentType="application/inkml+xml"/>
  <Override PartName="/ppt/ink/ink6494.xml" ContentType="application/inkml+xml"/>
  <Override PartName="/ppt/ink/ink6495.xml" ContentType="application/inkml+xml"/>
  <Override PartName="/ppt/ink/ink6496.xml" ContentType="application/inkml+xml"/>
  <Override PartName="/ppt/ink/ink6497.xml" ContentType="application/inkml+xml"/>
  <Override PartName="/ppt/ink/ink6498.xml" ContentType="application/inkml+xml"/>
  <Override PartName="/ppt/ink/ink6499.xml" ContentType="application/inkml+xml"/>
  <Override PartName="/ppt/ink/ink6500.xml" ContentType="application/inkml+xml"/>
  <Override PartName="/ppt/ink/ink6501.xml" ContentType="application/inkml+xml"/>
  <Override PartName="/ppt/ink/ink6502.xml" ContentType="application/inkml+xml"/>
  <Override PartName="/ppt/ink/ink6503.xml" ContentType="application/inkml+xml"/>
  <Override PartName="/ppt/ink/ink6504.xml" ContentType="application/inkml+xml"/>
  <Override PartName="/ppt/ink/ink6505.xml" ContentType="application/inkml+xml"/>
  <Override PartName="/ppt/ink/ink6506.xml" ContentType="application/inkml+xml"/>
  <Override PartName="/ppt/ink/ink6507.xml" ContentType="application/inkml+xml"/>
  <Override PartName="/ppt/ink/ink6508.xml" ContentType="application/inkml+xml"/>
  <Override PartName="/ppt/ink/ink6509.xml" ContentType="application/inkml+xml"/>
  <Override PartName="/ppt/ink/ink6510.xml" ContentType="application/inkml+xml"/>
  <Override PartName="/ppt/ink/ink6511.xml" ContentType="application/inkml+xml"/>
  <Override PartName="/ppt/ink/ink6512.xml" ContentType="application/inkml+xml"/>
  <Override PartName="/ppt/ink/ink6513.xml" ContentType="application/inkml+xml"/>
  <Override PartName="/ppt/ink/ink6514.xml" ContentType="application/inkml+xml"/>
  <Override PartName="/ppt/ink/ink6515.xml" ContentType="application/inkml+xml"/>
  <Override PartName="/ppt/ink/ink6516.xml" ContentType="application/inkml+xml"/>
  <Override PartName="/ppt/ink/ink6517.xml" ContentType="application/inkml+xml"/>
  <Override PartName="/ppt/ink/ink6518.xml" ContentType="application/inkml+xml"/>
  <Override PartName="/ppt/ink/ink6519.xml" ContentType="application/inkml+xml"/>
  <Override PartName="/ppt/ink/ink6520.xml" ContentType="application/inkml+xml"/>
  <Override PartName="/ppt/ink/ink6521.xml" ContentType="application/inkml+xml"/>
  <Override PartName="/ppt/ink/ink6522.xml" ContentType="application/inkml+xml"/>
  <Override PartName="/ppt/ink/ink6523.xml" ContentType="application/inkml+xml"/>
  <Override PartName="/ppt/ink/ink6524.xml" ContentType="application/inkml+xml"/>
  <Override PartName="/ppt/ink/ink6525.xml" ContentType="application/inkml+xml"/>
  <Override PartName="/ppt/ink/ink6526.xml" ContentType="application/inkml+xml"/>
  <Override PartName="/ppt/ink/ink6527.xml" ContentType="application/inkml+xml"/>
  <Override PartName="/ppt/ink/ink6528.xml" ContentType="application/inkml+xml"/>
  <Override PartName="/ppt/ink/ink6529.xml" ContentType="application/inkml+xml"/>
  <Override PartName="/ppt/ink/ink6530.xml" ContentType="application/inkml+xml"/>
  <Override PartName="/ppt/ink/ink6531.xml" ContentType="application/inkml+xml"/>
  <Override PartName="/ppt/ink/ink6532.xml" ContentType="application/inkml+xml"/>
  <Override PartName="/ppt/ink/ink6533.xml" ContentType="application/inkml+xml"/>
  <Override PartName="/ppt/ink/ink6534.xml" ContentType="application/inkml+xml"/>
  <Override PartName="/ppt/ink/ink6535.xml" ContentType="application/inkml+xml"/>
  <Override PartName="/ppt/ink/ink6536.xml" ContentType="application/inkml+xml"/>
  <Override PartName="/ppt/ink/ink6537.xml" ContentType="application/inkml+xml"/>
  <Override PartName="/ppt/ink/ink6538.xml" ContentType="application/inkml+xml"/>
  <Override PartName="/ppt/ink/ink6539.xml" ContentType="application/inkml+xml"/>
  <Override PartName="/ppt/ink/ink6540.xml" ContentType="application/inkml+xml"/>
  <Override PartName="/ppt/ink/ink6541.xml" ContentType="application/inkml+xml"/>
  <Override PartName="/ppt/ink/ink6542.xml" ContentType="application/inkml+xml"/>
  <Override PartName="/ppt/ink/ink6543.xml" ContentType="application/inkml+xml"/>
  <Override PartName="/ppt/ink/ink6544.xml" ContentType="application/inkml+xml"/>
  <Override PartName="/ppt/ink/ink6545.xml" ContentType="application/inkml+xml"/>
  <Override PartName="/ppt/ink/ink6546.xml" ContentType="application/inkml+xml"/>
  <Override PartName="/ppt/ink/ink6547.xml" ContentType="application/inkml+xml"/>
  <Override PartName="/ppt/ink/ink6548.xml" ContentType="application/inkml+xml"/>
  <Override PartName="/ppt/ink/ink6549.xml" ContentType="application/inkml+xml"/>
  <Override PartName="/ppt/ink/ink6550.xml" ContentType="application/inkml+xml"/>
  <Override PartName="/ppt/ink/ink6551.xml" ContentType="application/inkml+xml"/>
  <Override PartName="/ppt/ink/ink6552.xml" ContentType="application/inkml+xml"/>
  <Override PartName="/ppt/ink/ink6553.xml" ContentType="application/inkml+xml"/>
  <Override PartName="/ppt/ink/ink6554.xml" ContentType="application/inkml+xml"/>
  <Override PartName="/ppt/ink/ink6555.xml" ContentType="application/inkml+xml"/>
  <Override PartName="/ppt/ink/ink6556.xml" ContentType="application/inkml+xml"/>
  <Override PartName="/ppt/ink/ink6557.xml" ContentType="application/inkml+xml"/>
  <Override PartName="/ppt/ink/ink6558.xml" ContentType="application/inkml+xml"/>
  <Override PartName="/ppt/ink/ink6559.xml" ContentType="application/inkml+xml"/>
  <Override PartName="/ppt/ink/ink6560.xml" ContentType="application/inkml+xml"/>
  <Override PartName="/ppt/ink/ink6561.xml" ContentType="application/inkml+xml"/>
  <Override PartName="/ppt/ink/ink6562.xml" ContentType="application/inkml+xml"/>
  <Override PartName="/ppt/ink/ink6563.xml" ContentType="application/inkml+xml"/>
  <Override PartName="/ppt/ink/ink6564.xml" ContentType="application/inkml+xml"/>
  <Override PartName="/ppt/ink/ink6565.xml" ContentType="application/inkml+xml"/>
  <Override PartName="/ppt/ink/ink6566.xml" ContentType="application/inkml+xml"/>
  <Override PartName="/ppt/ink/ink6567.xml" ContentType="application/inkml+xml"/>
  <Override PartName="/ppt/ink/ink656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7" r:id="rId31"/>
    <p:sldId id="288" r:id="rId32"/>
    <p:sldId id="286" r:id="rId33"/>
    <p:sldId id="289" r:id="rId34"/>
    <p:sldId id="290" r:id="rId35"/>
    <p:sldId id="291" r:id="rId36"/>
    <p:sldId id="292" r:id="rId37"/>
    <p:sldId id="293" r:id="rId38"/>
    <p:sldId id="294" r:id="rId39"/>
    <p:sldId id="309" r:id="rId40"/>
    <p:sldId id="297" r:id="rId41"/>
    <p:sldId id="295" r:id="rId42"/>
    <p:sldId id="296" r:id="rId43"/>
    <p:sldId id="298" r:id="rId44"/>
    <p:sldId id="299" r:id="rId45"/>
    <p:sldId id="300" r:id="rId46"/>
    <p:sldId id="301" r:id="rId47"/>
    <p:sldId id="302" r:id="rId48"/>
    <p:sldId id="303" r:id="rId49"/>
    <p:sldId id="304" r:id="rId50"/>
    <p:sldId id="305" r:id="rId51"/>
    <p:sldId id="306" r:id="rId52"/>
    <p:sldId id="30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113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073"/>
    </inkml:context>
    <inkml:brush xml:id="br0">
      <inkml:brushProperty name="width" value="0.01984" units="cm"/>
      <inkml:brushProperty name="height" value="0.01984" units="cm"/>
      <inkml:brushProperty name="fitToCurve" value="1"/>
    </inkml:brush>
  </inkml:definitions>
  <inkml:trace contextRef="#ctx0" brushRef="#br0">13327 8219 874,'-123'-61'-9,"33"26"0,-19-2 1,-5 2 1,-64-16-3,58 22 9,22 6-1,-6 0 0,-21-4 0,-18 1 0,-15-1 1,-15 2-1,58 8 1,-34-6-2,-29-5-1,-18-1-2,18 4 0,33 6 2,-24 1 0,-8 2 4,59 5-1,-32-2 3,-28 0-1,-20 4 0,-12 5-1,19 4-1,42 2 1,-20 5 0,-9 6 1,60-5 1,-20 8 0,-13 8 2,-10 8 0,16 2-1,31-5 0,-23 12-1,-9 7 1,51-16-2,-20 13 1,-9 8 0,-3 8 1,22-8 0,12-3-1,-13 15 0,-2 8-1,2 8 1,-33 41 4,31 24 0,51-27-1,49 24 0,37-16-3,75 29-5,27-37-5,48-12 3,-66-55 2,-17-14 1,2-3-1,30 3 0,27 3-3,17 0 1,-57-13 0,41 3-2,28 0 0,23 1 1,15 0 0,-18-4 0,-44-8 2,35 2 0,23 1 0,18-2 2,-60-4 0,9 1 2,24 1 0,13 4 0,-15-6 2,-56-4 0,22-3 1,11-5 3,5-8 0,-44 1 1,-7-4-2,15-3 1,7-3-1,-3-4 0,-51 6-1,20-9 1,9-7-2,2-7 0,-26 3 0,-12 3-1,12-11 0,2-5 1,-1-9 0,40-28 1,3-36 0,-51 11-1,-17-23-1,-27 4 0,-22-4-1,-32-15-1,-20 26 0,-34-25 0,0 35 0,-35-11 0,1 29 2,-114-16-3,105 62-1,-25-3-7</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085"/>
    </inkml:context>
    <inkml:brush xml:id="br0">
      <inkml:brushProperty name="width" value="0.01984" units="cm"/>
      <inkml:brushProperty name="height" value="0.01984" units="cm"/>
      <inkml:brushProperty name="fitToCurve" value="1"/>
    </inkml:brush>
  </inkml:definitions>
  <inkml:trace contextRef="#ctx0" brushRef="#br0">4661 11227 874,'-110'-12'-4,"5"40"0,30 73 1,125-10 2,75-99-2,-45-123-3,-43-31-5,-21 41 4,-4-12 2,-5 46 1,-3-18 1,-1-3 3,-1 17 3,-7 4 6,-2 181-13,6 72-4,8-35 3,2 14-1,-3-37-15,1 0-8,5-6-9,16 10-46,-10-25-163</inkml:trace>
</inkml:ink>
</file>

<file path=ppt/ink/ink1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59"/>
    </inkml:context>
    <inkml:brush xml:id="br0">
      <inkml:brushProperty name="width" value="0.02646" units="cm"/>
      <inkml:brushProperty name="height" value="0.02646" units="cm"/>
      <inkml:brushProperty name="fitToCurve" value="1"/>
    </inkml:brush>
  </inkml:definitions>
  <inkml:trace contextRef="#ctx0" brushRef="#br0">10485 1105 874,'114'-15'-11,"-23"11"-51</inkml:trace>
</inkml:ink>
</file>

<file path=ppt/ink/ink10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59"/>
    </inkml:context>
    <inkml:brush xml:id="br0">
      <inkml:brushProperty name="width" value="0.01984" units="cm"/>
      <inkml:brushProperty name="height" value="0.01984" units="cm"/>
      <inkml:brushProperty name="fitToCurve" value="1"/>
    </inkml:brush>
  </inkml:definitions>
  <inkml:trace contextRef="#ctx0" brushRef="#br0">21610 1836 874,'89'-6'-5,"59"9"2,24-2 0,-79-4 1,50-2-1,-12 0 1,1 3 1,-47 2 0,20-1-1,15 1-1,-28 0 1,7 0 0,19 0 0,17 0 0,1 0-1,-37 0 0,27 0 0,18 0 0,14 1 0,-33 1 1,-1 1 0,21 2 0,16 2 0,6 0 0,-52-2 1,27-2-1,18 1 0,9 2-4,5 3-7,-22-1-8,-34-2-9,12 4-7,-1 1-7,-8-2-7,-34-2-7,69 3-71,-68-3-57</inkml:trace>
</inkml:ink>
</file>

<file path=ppt/ink/ink10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60"/>
    </inkml:context>
    <inkml:brush xml:id="br0">
      <inkml:brushProperty name="width" value="0.01984" units="cm"/>
      <inkml:brushProperty name="height" value="0.01984" units="cm"/>
      <inkml:brushProperty name="fitToCurve" value="1"/>
    </inkml:brush>
  </inkml:definitions>
  <inkml:trace contextRef="#ctx0" brushRef="#br0">2091 4439 874,'111'0'-11,"50"-6"7,-65 3 2,8-3 1,-17 2 0,74-6-1,9-3-2,-50 4 1,16-1 0,-33 2-1,8 0 1,23 0-1,17 0 0,8 2 0,-49 1 0,32 1 1,20 1 0,15 3 0,-30 0 0,-10-1 1,26 0 0,22 1 0,17-2-1,-72 2 1,37 0-1,25 0 0,17 2 1,10 0 0,-13 2 0,-51-1 1,30-2 0,25 2-1,16-2 1,-49 0-1,2 0 1,29-1-1,16 3 1,1 1 0,-67 0 0,39 2 0,28 1-2,26-5-2,-39-3-3,-16-3-1,37-7-2,23-1 1,5 5-27,-93 3 3,-52-1-21,-3 1 7,-27 10-499</inkml:trace>
</inkml:ink>
</file>

<file path=ppt/ink/ink10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61"/>
    </inkml:context>
    <inkml:brush xml:id="br0">
      <inkml:brushProperty name="width" value="0.01984" units="cm"/>
      <inkml:brushProperty name="height" value="0.01984" units="cm"/>
      <inkml:brushProperty name="fitToCurve" value="1"/>
    </inkml:brush>
  </inkml:definitions>
  <inkml:trace contextRef="#ctx0" brushRef="#br0">13755 6016 874,'-107'7'-6,"-38"-7"1,35 3 3,13 1 2,-47 7-1,55-6 0,-10-2 0,-54 1 0,49-5-1,-16-1-1,4 1 0,20 1 0,-27-1-2,-21 0 0,-13 1-1,-12 1 1,29 0 1,7 0 1,-31-2-1,-6-2-1,41 0 1,-36-3-1,-26 0 0,-15 1 2,47 1 0,-2 2 1,-30 2 0,-13 2-17,-2 2-7,64-2-8,-31 0-7,-18-1-7,51-2-7,-8-1-5,-19-2-6,-9-3-2,-2 1-3,8 2 8,58 1 9,-12 1 9,-6 1 8,0-2 7,1 0 8,14 0 6,30 1 5,-10 2 5,2-3 3,-2-1 3</inkml:trace>
</inkml:ink>
</file>

<file path=ppt/ink/ink10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62"/>
    </inkml:context>
    <inkml:brush xml:id="br0">
      <inkml:brushProperty name="width" value="0.01984" units="cm"/>
      <inkml:brushProperty name="height" value="0.01984" units="cm"/>
      <inkml:brushProperty name="fitToCurve" value="1"/>
    </inkml:brush>
  </inkml:definitions>
  <inkml:trace contextRef="#ctx0" brushRef="#br0">13575 6086 874,'100'-20'-10,"41"2"7,28 10 1,-75 8 1,43 1 0,-41 2 0,65 1 0,-61 0 0,15 2-1,9-3-1,59-2-1,-68-8 2,9 0 1,7 1 1,-5 2 0,-33 2 0,23-1-1,11-4 1,0-4 0,-33 2 2,-5-2 0,7-4 0,6-2 0,-2 6-1,4 11 1,51 14 0,-59-4 1,-10 22-438</inkml:trace>
</inkml:ink>
</file>

<file path=ppt/ink/ink10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63"/>
    </inkml:context>
    <inkml:brush xml:id="br0">
      <inkml:brushProperty name="width" value="0.01984" units="cm"/>
      <inkml:brushProperty name="height" value="0.01984" units="cm"/>
      <inkml:brushProperty name="fitToCurve" value="1"/>
    </inkml:brush>
  </inkml:definitions>
  <inkml:trace contextRef="#ctx0" brushRef="#br0">10382 9573 874,'-1'85'-9,"-10"78"-3,1-62 7,-3 5 1,-8 43 3,8-62 3,-2 49 1,52-39 3,82-46 2,1-42-6,-33-6-3,-1 2-438</inkml:trace>
</inkml:ink>
</file>

<file path=ppt/ink/ink10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64"/>
    </inkml:context>
    <inkml:brush xml:id="br0">
      <inkml:brushProperty name="width" value="0.01984" units="cm"/>
      <inkml:brushProperty name="height" value="0.01984" units="cm"/>
      <inkml:brushProperty name="fitToCurve" value="1"/>
    </inkml:brush>
  </inkml:definitions>
  <inkml:trace contextRef="#ctx0" brushRef="#br0">10377 9605 874,'128'-14'-7,"-19"12"2,15 27 2,-40-8-4</inkml:trace>
</inkml:ink>
</file>

<file path=ppt/ink/ink10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65"/>
    </inkml:context>
    <inkml:brush xml:id="br0">
      <inkml:brushProperty name="width" value="0.01984" units="cm"/>
      <inkml:brushProperty name="height" value="0.01984" units="cm"/>
      <inkml:brushProperty name="fitToCurve" value="1"/>
    </inkml:brush>
  </inkml:definitions>
  <inkml:trace contextRef="#ctx0" brushRef="#br0">10332 9951 874,'111'10'-3,"66"1"-3,-84-6 0,-6 3-182</inkml:trace>
</inkml:ink>
</file>

<file path=ppt/ink/ink10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66"/>
    </inkml:context>
    <inkml:brush xml:id="br0">
      <inkml:brushProperty name="width" value="0.01984" units="cm"/>
      <inkml:brushProperty name="height" value="0.01984" units="cm"/>
      <inkml:brushProperty name="fitToCurve" value="1"/>
    </inkml:brush>
  </inkml:definitions>
  <inkml:trace contextRef="#ctx0" brushRef="#br0">10346 9317 874,'117'5'-10,"27"6"6,-13 2 0,4 0-7,-42-6-11,-9 1-793</inkml:trace>
</inkml:ink>
</file>

<file path=ppt/ink/ink10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67"/>
    </inkml:context>
    <inkml:brush xml:id="br0">
      <inkml:brushProperty name="width" value="0.01984" units="cm"/>
      <inkml:brushProperty name="height" value="0.01984" units="cm"/>
      <inkml:brushProperty name="fitToCurve" value="1"/>
    </inkml:brush>
  </inkml:definitions>
  <inkml:trace contextRef="#ctx0" brushRef="#br0">10809 9120 874,'95'66'-7,"-15"41"2,-43-9 3,-29-2 0,-32 21-2,-1-29-8</inkml:trace>
</inkml:ink>
</file>

<file path=ppt/ink/ink10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68"/>
    </inkml:context>
    <inkml:brush xml:id="br0">
      <inkml:brushProperty name="width" value="0.01984" units="cm"/>
      <inkml:brushProperty name="height" value="0.01984" units="cm"/>
      <inkml:brushProperty name="fitToCurve" value="1"/>
    </inkml:brush>
  </inkml:definitions>
  <inkml:trace contextRef="#ctx0" brushRef="#br0">11151 10289 874,'125'-23'-6,"17"23"2,-14 7 0,-39-4-3</inkml:trace>
</inkml:ink>
</file>

<file path=ppt/ink/ink1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60"/>
    </inkml:context>
    <inkml:brush xml:id="br0">
      <inkml:brushProperty name="width" value="0.02646" units="cm"/>
      <inkml:brushProperty name="height" value="0.02646" units="cm"/>
      <inkml:brushProperty name="fitToCurve" value="1"/>
    </inkml:brush>
  </inkml:definitions>
  <inkml:trace contextRef="#ctx0" brushRef="#br0">1072 2348 874,'10'125'-16,"1"-28"7,1 17 2,-1 7 3,-5-1 3,0-23 1,-14 2 9,-41-216-11,28-34-3,19 17 3,48 17 8,65 102-3,-11 91-3,-19 76-4,-45-59 4,45 47 7,46-114-3,-33-126-7,-25-34 1,-39 46 1,5-45 3,-70 50 1,-96 118-1,53 116-9,55-20 2,86-26 7,67-136-4,-37 1 4</inkml:trace>
</inkml:ink>
</file>

<file path=ppt/ink/ink10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69"/>
    </inkml:context>
    <inkml:brush xml:id="br0">
      <inkml:brushProperty name="width" value="0.01984" units="cm"/>
      <inkml:brushProperty name="height" value="0.01984" units="cm"/>
      <inkml:brushProperty name="fitToCurve" value="1"/>
    </inkml:brush>
  </inkml:definitions>
  <inkml:trace contextRef="#ctx0" brushRef="#br0">11346 10056 874,'-13'131'-12,"21"30"9,18-33-4,-9-44-5</inkml:trace>
</inkml:ink>
</file>

<file path=ppt/ink/ink10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70"/>
    </inkml:context>
    <inkml:brush xml:id="br0">
      <inkml:brushProperty name="width" value="0.01984" units="cm"/>
      <inkml:brushProperty name="height" value="0.01984" units="cm"/>
      <inkml:brushProperty name="fitToCurve" value="1"/>
    </inkml:brush>
  </inkml:definitions>
  <inkml:trace contextRef="#ctx0" brushRef="#br0">11866 10062 874,'45'101'-10,"2"16"8,-7-21 3,57-35-2,-47-157-1,-10-30-2,8-31-3,-16 70 0,1-6-10,10 7-273</inkml:trace>
</inkml:ink>
</file>

<file path=ppt/ink/ink10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71"/>
    </inkml:context>
    <inkml:brush xml:id="br0">
      <inkml:brushProperty name="width" value="0.01984" units="cm"/>
      <inkml:brushProperty name="height" value="0.01984" units="cm"/>
      <inkml:brushProperty name="fitToCurve" value="1"/>
    </inkml:brush>
  </inkml:definitions>
  <inkml:trace contextRef="#ctx0" brushRef="#br0">11896 9508 874,'118'-3'-8,"46"-7"1,-47-6-6,-28 3-10</inkml:trace>
</inkml:ink>
</file>

<file path=ppt/ink/ink10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72"/>
    </inkml:context>
    <inkml:brush xml:id="br0">
      <inkml:brushProperty name="width" value="0.01984" units="cm"/>
      <inkml:brushProperty name="height" value="0.01984" units="cm"/>
      <inkml:brushProperty name="fitToCurve" value="1"/>
    </inkml:brush>
  </inkml:definitions>
  <inkml:trace contextRef="#ctx0" brushRef="#br0">12224 9317 874,'103'40'-8,"-28"46"2,-59 27 4,-54 19-4,9-41-2</inkml:trace>
</inkml:ink>
</file>

<file path=ppt/ink/ink10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73"/>
    </inkml:context>
    <inkml:brush xml:id="br0">
      <inkml:brushProperty name="width" value="0.01984" units="cm"/>
      <inkml:brushProperty name="height" value="0.01984" units="cm"/>
      <inkml:brushProperty name="fitToCurve" value="1"/>
    </inkml:brush>
  </inkml:definitions>
  <inkml:trace contextRef="#ctx0" brushRef="#br0">12719 9905 874,'-65'121'-12,"-15"32"6,8-9-5,26-60-3,-6 0-421</inkml:trace>
</inkml:ink>
</file>

<file path=ppt/ink/ink10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74"/>
    </inkml:context>
    <inkml:brush xml:id="br0">
      <inkml:brushProperty name="width" value="0.01984" units="cm"/>
      <inkml:brushProperty name="height" value="0.01984" units="cm"/>
      <inkml:brushProperty name="fitToCurve" value="1"/>
    </inkml:brush>
  </inkml:definitions>
  <inkml:trace contextRef="#ctx0" brushRef="#br0">12671 9935 874,'26'140'-8,"11"-18"4,8-15 0,-11-19-27</inkml:trace>
</inkml:ink>
</file>

<file path=ppt/ink/ink10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75"/>
    </inkml:context>
    <inkml:brush xml:id="br0">
      <inkml:brushProperty name="width" value="0.01984" units="cm"/>
      <inkml:brushProperty name="height" value="0.01984" units="cm"/>
      <inkml:brushProperty name="fitToCurve" value="1"/>
    </inkml:brush>
  </inkml:definitions>
  <inkml:trace contextRef="#ctx0" brushRef="#br0">13053 9814 874,'-3'92'-13,"-2"-7"5,-2 12 3,-2 4-3,1-9-7,-2-7-6</inkml:trace>
</inkml:ink>
</file>

<file path=ppt/ink/ink10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76"/>
    </inkml:context>
    <inkml:brush xml:id="br0">
      <inkml:brushProperty name="width" value="0.01984" units="cm"/>
      <inkml:brushProperty name="height" value="0.01984" units="cm"/>
      <inkml:brushProperty name="fitToCurve" value="1"/>
    </inkml:brush>
  </inkml:definitions>
  <inkml:trace contextRef="#ctx0" brushRef="#br0">13073 9782 874,'121'-121'-12,"-4"85"14,-20 72-2,-99 88-4,-33-33-3,-39 52-4,3-43 4,180-25 24,-12-10-13,-36 63-2,-47-25-4,-56 14 1,-73-28 4,7-123-3,24-80-4,31 22-8,38 5-280</inkml:trace>
</inkml:ink>
</file>

<file path=ppt/ink/ink10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77"/>
    </inkml:context>
    <inkml:brush xml:id="br0">
      <inkml:brushProperty name="width" value="0.01984" units="cm"/>
      <inkml:brushProperty name="height" value="0.01984" units="cm"/>
      <inkml:brushProperty name="fitToCurve" value="1"/>
    </inkml:brush>
  </inkml:definitions>
  <inkml:trace contextRef="#ctx0" brushRef="#br0">13073 9361 874,'156'1'-9,"-64"3"3,51 4-6,-16-9-3,-39-1-19</inkml:trace>
</inkml:ink>
</file>

<file path=ppt/ink/ink10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78"/>
    </inkml:context>
    <inkml:brush xml:id="br0">
      <inkml:brushProperty name="width" value="0.01984" units="cm"/>
      <inkml:brushProperty name="height" value="0.01984" units="cm"/>
      <inkml:brushProperty name="fitToCurve" value="1"/>
    </inkml:brush>
  </inkml:definitions>
  <inkml:trace contextRef="#ctx0" brushRef="#br0">13520 9165 874,'123'138'-12,"-67"-44"9,-38 4 2,-16 14-2</inkml:trace>
</inkml:ink>
</file>

<file path=ppt/ink/ink1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61"/>
    </inkml:context>
    <inkml:brush xml:id="br0">
      <inkml:brushProperty name="width" value="0.02646" units="cm"/>
      <inkml:brushProperty name="height" value="0.02646" units="cm"/>
      <inkml:brushProperty name="fitToCurve" value="1"/>
    </inkml:brush>
  </inkml:definitions>
  <inkml:trace contextRef="#ctx0" brushRef="#br0">1572 2126 874,'-63'122'-14,"-33"27"0,31-54-5</inkml:trace>
</inkml:ink>
</file>

<file path=ppt/ink/ink10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79"/>
    </inkml:context>
    <inkml:brush xml:id="br0">
      <inkml:brushProperty name="width" value="0.01984" units="cm"/>
      <inkml:brushProperty name="height" value="0.01984" units="cm"/>
      <inkml:brushProperty name="fitToCurve" value="1"/>
    </inkml:brush>
  </inkml:definitions>
  <inkml:trace contextRef="#ctx0" brushRef="#br0">10019 10237 874,'39'106'-10,"12"28"6,24 21 2,-5-43 1,57-1 0,2-84 2,-23-29 0,38-38-2,-50 11 0,-7-4-847</inkml:trace>
</inkml:ink>
</file>

<file path=ppt/ink/ink10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80"/>
    </inkml:context>
    <inkml:brush xml:id="br0">
      <inkml:brushProperty name="width" value="0.01984" units="cm"/>
      <inkml:brushProperty name="height" value="0.01984" units="cm"/>
      <inkml:brushProperty name="fitToCurve" value="1"/>
    </inkml:brush>
  </inkml:definitions>
  <inkml:trace contextRef="#ctx0" brushRef="#br0">13029 10524 874,'121'110'-6,"-29"-54"5,68-43-2,-39-40-1,-36-39 1,-1-17-617</inkml:trace>
</inkml:ink>
</file>

<file path=ppt/ink/ink10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81"/>
    </inkml:context>
    <inkml:brush xml:id="br0">
      <inkml:brushProperty name="width" value="0.01984" units="cm"/>
      <inkml:brushProperty name="height" value="0.01984" units="cm"/>
      <inkml:brushProperty name="fitToCurve" value="1"/>
    </inkml:brush>
  </inkml:definitions>
  <inkml:trace contextRef="#ctx0" brushRef="#br0">11851 10388 874,'51'115'-5,"44"-2"3,54-53-2,-56-78 0,-6 15-6,-2-31-5</inkml:trace>
</inkml:ink>
</file>

<file path=ppt/ink/ink10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82"/>
    </inkml:context>
    <inkml:brush xml:id="br0">
      <inkml:brushProperty name="width" value="0.01984" units="cm"/>
      <inkml:brushProperty name="height" value="0.01984" units="cm"/>
      <inkml:brushProperty name="fitToCurve" value="1"/>
    </inkml:brush>
  </inkml:definitions>
  <inkml:trace contextRef="#ctx0" brushRef="#br0">16158 9544 874,'-116'17'-8,"-27"-19"8,11-2 0,38 51-2,62 59-2,12 27-2,10 41-1,10-82 7,6 35 2,63-27 3,58-73-2,-38-15 1</inkml:trace>
</inkml:ink>
</file>

<file path=ppt/ink/ink10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83"/>
    </inkml:context>
    <inkml:brush xml:id="br0">
      <inkml:brushProperty name="width" value="0.01984" units="cm"/>
      <inkml:brushProperty name="height" value="0.01984" units="cm"/>
      <inkml:brushProperty name="fitToCurve" value="1"/>
    </inkml:brush>
  </inkml:definitions>
  <inkml:trace contextRef="#ctx0" brushRef="#br0">15621 9809 874,'129'-23'-11,"14"13"7,-38 3-2</inkml:trace>
</inkml:ink>
</file>

<file path=ppt/ink/ink10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84"/>
    </inkml:context>
    <inkml:brush xml:id="br0">
      <inkml:brushProperty name="width" value="0.01984" units="cm"/>
      <inkml:brushProperty name="height" value="0.01984" units="cm"/>
      <inkml:brushProperty name="fitToCurve" value="1"/>
    </inkml:brush>
  </inkml:definitions>
  <inkml:trace contextRef="#ctx0" brushRef="#br0">15472 10402 874,'136'-39'-13,"22"-4"7,-70 24 0,46 1-10,-27 23-4,-23 5-181</inkml:trace>
</inkml:ink>
</file>

<file path=ppt/ink/ink10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85"/>
    </inkml:context>
    <inkml:brush xml:id="br0">
      <inkml:brushProperty name="width" value="0.01984" units="cm"/>
      <inkml:brushProperty name="height" value="0.01984" units="cm"/>
      <inkml:brushProperty name="fitToCurve" value="1"/>
    </inkml:brush>
  </inkml:definitions>
  <inkml:trace contextRef="#ctx0" brushRef="#br0">15654 10524 874,'0'120'-7,"0"-18"6,3 44 1,-11-49 1,-3-9-56</inkml:trace>
</inkml:ink>
</file>

<file path=ppt/ink/ink10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86"/>
    </inkml:context>
    <inkml:brush xml:id="br0">
      <inkml:brushProperty name="width" value="0.01984" units="cm"/>
      <inkml:brushProperty name="height" value="0.01984" units="cm"/>
      <inkml:brushProperty name="fitToCurve" value="1"/>
    </inkml:brush>
  </inkml:definitions>
  <inkml:trace contextRef="#ctx0" brushRef="#br0">15651 10515 874,'113'-54'-5,"-13"76"3,-49 96-2,-76-15 2,-45-11 1,231-51 5,-74 78-4,-140 7 0,-87-104-2,35-128-2,30 2-8</inkml:trace>
</inkml:ink>
</file>

<file path=ppt/ink/ink10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87"/>
    </inkml:context>
    <inkml:brush xml:id="br0">
      <inkml:brushProperty name="width" value="0.01984" units="cm"/>
      <inkml:brushProperty name="height" value="0.01984" units="cm"/>
      <inkml:brushProperty name="fitToCurve" value="1"/>
    </inkml:brush>
  </inkml:definitions>
  <inkml:trace contextRef="#ctx0" brushRef="#br0">16247 10185 874,'129'-24'-4,"-41"9"4</inkml:trace>
</inkml:ink>
</file>

<file path=ppt/ink/ink10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88"/>
    </inkml:context>
    <inkml:brush xml:id="br0">
      <inkml:brushProperty name="width" value="0.01984" units="cm"/>
      <inkml:brushProperty name="height" value="0.01984" units="cm"/>
      <inkml:brushProperty name="fitToCurve" value="1"/>
    </inkml:brush>
  </inkml:definitions>
  <inkml:trace contextRef="#ctx0" brushRef="#br0">16187 10396 874,'105'17'-6,"50"-48"0,-65 11-2,-3-6-427</inkml:trace>
</inkml:ink>
</file>

<file path=ppt/ink/ink1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62"/>
    </inkml:context>
    <inkml:brush xml:id="br0">
      <inkml:brushProperty name="width" value="0.02646" units="cm"/>
      <inkml:brushProperty name="height" value="0.02646" units="cm"/>
      <inkml:brushProperty name="fitToCurve" value="1"/>
    </inkml:brush>
  </inkml:definitions>
  <inkml:trace contextRef="#ctx0" brushRef="#br0">1817 2066 874,'21'148'-22,"-14"-36"11,-1 15 4,2 13 1,0-5-4,-4-47-4,-2 55-34,0-53-38</inkml:trace>
</inkml:ink>
</file>

<file path=ppt/ink/ink10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89"/>
    </inkml:context>
    <inkml:brush xml:id="br0">
      <inkml:brushProperty name="width" value="0.01984" units="cm"/>
      <inkml:brushProperty name="height" value="0.01984" units="cm"/>
      <inkml:brushProperty name="fitToCurve" value="1"/>
    </inkml:brush>
  </inkml:definitions>
  <inkml:trace contextRef="#ctx0" brushRef="#br0">16858 10003 874,'36'102'-5,"12"24"3,42-83-2,-11-151-5,-25-8-4,-23 25-5,-3 2-186</inkml:trace>
</inkml:ink>
</file>

<file path=ppt/ink/ink10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90"/>
    </inkml:context>
    <inkml:brush xml:id="br0">
      <inkml:brushProperty name="width" value="0.01984" units="cm"/>
      <inkml:brushProperty name="height" value="0.01984" units="cm"/>
      <inkml:brushProperty name="fitToCurve" value="1"/>
    </inkml:brush>
  </inkml:definitions>
  <inkml:trace contextRef="#ctx0" brushRef="#br0">17260 9960 874,'-11'99'-5</inkml:trace>
</inkml:ink>
</file>

<file path=ppt/ink/ink10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91"/>
    </inkml:context>
    <inkml:brush xml:id="br0">
      <inkml:brushProperty name="width" value="0.01984" units="cm"/>
      <inkml:brushProperty name="height" value="0.01984" units="cm"/>
      <inkml:brushProperty name="fitToCurve" value="1"/>
    </inkml:brush>
  </inkml:definitions>
  <inkml:trace contextRef="#ctx0" brushRef="#br0">17541 9474 874,'-7'101'-11,"3"64"6,-1-62 3,-3 7-1,0-6 1,-3 34 2,-1-25 4,3-27 12</inkml:trace>
</inkml:ink>
</file>

<file path=ppt/ink/ink10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92"/>
    </inkml:context>
    <inkml:brush xml:id="br0">
      <inkml:brushProperty name="width" value="0.01984" units="cm"/>
      <inkml:brushProperty name="height" value="0.01984" units="cm"/>
      <inkml:brushProperty name="fitToCurve" value="1"/>
    </inkml:brush>
  </inkml:definitions>
  <inkml:trace contextRef="#ctx0" brushRef="#br0">17439 10008 874,'105'46'-8,"11"-37"6,-24-36 0,4-35-1,8-62 3,-100 40 3,-105 158-3,58 26-4,39 31 5,143-74-1,-35-126-5,-12-42 8,-9 10 1,27 96-3,-74 149-4,-28-29-4,-30-21 4,16-228-1,30 51 1,24-47 1,3 32 8,56 61-1,-37 163 0,-63 12-4,-31-3-4,-13-32 5,37-192 6,89 17-6,42 15-3,-11 1 1,-31-10 0,-109-23-2,-105 153 0,69 72 1,93-24-1,78-31-1,-27-56-28</inkml:trace>
</inkml:ink>
</file>

<file path=ppt/ink/ink10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93"/>
    </inkml:context>
    <inkml:brush xml:id="br0">
      <inkml:brushProperty name="width" value="0.01984" units="cm"/>
      <inkml:brushProperty name="height" value="0.01984" units="cm"/>
      <inkml:brushProperty name="fitToCurve" value="1"/>
    </inkml:brush>
  </inkml:definitions>
  <inkml:trace contextRef="#ctx0" brushRef="#br0">17320 9679 874,'14'89'-12</inkml:trace>
</inkml:ink>
</file>

<file path=ppt/ink/ink10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94"/>
    </inkml:context>
    <inkml:brush xml:id="br0">
      <inkml:brushProperty name="width" value="0.01984" units="cm"/>
      <inkml:brushProperty name="height" value="0.01984" units="cm"/>
      <inkml:brushProperty name="fitToCurve" value="1"/>
    </inkml:brush>
  </inkml:definitions>
  <inkml:trace contextRef="#ctx0" brushRef="#br0">17275 9980 874,'1'118'-5,"11"-22"2,-6-12-108</inkml:trace>
</inkml:ink>
</file>

<file path=ppt/ink/ink10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95"/>
    </inkml:context>
    <inkml:brush xml:id="br0">
      <inkml:brushProperty name="width" value="0.01984" units="cm"/>
      <inkml:brushProperty name="height" value="0.01984" units="cm"/>
      <inkml:brushProperty name="fitToCurve" value="1"/>
    </inkml:brush>
  </inkml:definitions>
  <inkml:trace contextRef="#ctx0" brushRef="#br0">15115 11066 874,'111'-8'-6,"7"-2"0,-4 0 3,19-1 1,-41 6 2,16 1-2,67-4-1,-53 0 0,17-3-2,10-2 1,-14 2 0,-25 2 1,28 1-1,19 0 0,16 0 0,-46 1-1,13-1 1,25-2 1,-22 0 1,-13 1 0,30 0 0,20 1 0,14-1 0,-61 2 0,19-2-11,23 1-8,13 1-7,2 3-9,-14 4-7,-51-1-8,15 6-5,0 2-6,-41-1-4,0 0-2,2-4 2,-8-12 6,1 3-81</inkml:trace>
</inkml:ink>
</file>

<file path=ppt/ink/ink10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96"/>
    </inkml:context>
    <inkml:brush xml:id="br0">
      <inkml:brushProperty name="width" value="0.01984" units="cm"/>
      <inkml:brushProperty name="height" value="0.01984" units="cm"/>
      <inkml:brushProperty name="fitToCurve" value="1"/>
    </inkml:brush>
  </inkml:definitions>
  <inkml:trace contextRef="#ctx0" brushRef="#br0">19112 9286 874,'-7'84'-12,"2"0"4,-4 25-1,-3 23-1,-1 17 1,2-23 5,2-4-1,1 37-1,4 30-3,0-60 0,5 57-3,-1-67-14,0-4-10,3-28-6</inkml:trace>
</inkml:ink>
</file>

<file path=ppt/ink/ink10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97"/>
    </inkml:context>
    <inkml:brush xml:id="br0">
      <inkml:brushProperty name="width" value="0.01984" units="cm"/>
      <inkml:brushProperty name="height" value="0.01984" units="cm"/>
      <inkml:brushProperty name="fitToCurve" value="1"/>
    </inkml:brush>
  </inkml:definitions>
  <inkml:trace contextRef="#ctx0" brushRef="#br0">19495 9990 874,'117'-11'-11,"-32"-5"6,21-6 0,15-1-1,7 8 0,-26 5 1,-13 11-4,62 19-29,-45 35-19,-20 18-669</inkml:trace>
</inkml:ink>
</file>

<file path=ppt/ink/ink10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98"/>
    </inkml:context>
    <inkml:brush xml:id="br0">
      <inkml:brushProperty name="width" value="0.01984" units="cm"/>
      <inkml:brushProperty name="height" value="0.01984" units="cm"/>
      <inkml:brushProperty name="fitToCurve" value="1"/>
    </inkml:brush>
  </inkml:definitions>
  <inkml:trace contextRef="#ctx0" brushRef="#br0">20359 9724 874,'85'41'-9,"1"38"6,-46 73 1,-54-5-3,-56 24-13,24-73-11,-34-12-772</inkml:trace>
</inkml:ink>
</file>

<file path=ppt/ink/ink1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63"/>
    </inkml:context>
    <inkml:brush xml:id="br0">
      <inkml:brushProperty name="width" value="0.02646" units="cm"/>
      <inkml:brushProperty name="height" value="0.02646" units="cm"/>
      <inkml:brushProperty name="fitToCurve" value="1"/>
    </inkml:brush>
  </inkml:definitions>
  <inkml:trace contextRef="#ctx0" brushRef="#br0">1814 2647 874,'116'-69'-12,"24"46"12,-38 54 0,15 137-9,-90-72-1,-6 45-16,-11-39-32</inkml:trace>
</inkml:ink>
</file>

<file path=ppt/ink/ink10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15"/>
    </inkml:context>
    <inkml:brush xml:id="br0">
      <inkml:brushProperty name="width" value="0.01984" units="cm"/>
      <inkml:brushProperty name="height" value="0.01984" units="cm"/>
      <inkml:brushProperty name="fitToCurve" value="1"/>
    </inkml:brush>
  </inkml:definitions>
  <inkml:trace contextRef="#ctx0" brushRef="#br0">6890 5730 874,'121'-2'-7,"-6"-4"2,-14 0 2,33 2 2,-48 4 0,62-1-1,-64 0 2,15-1-1,12 1 1,-25 0-1,5 1 0,21 0-2,17-3 1,5 0-2,-41 2 1,27-2 0,17 1-1,14 3 1,-27 0 1,-10 1-1,22 2 2,15-2-1,12 2 1,10 0 0,-48-1-1,13 0 1,22-2 0,13-1-1,-8-1-1,-39-1 2,24 1-1,17-2 2,8-2 0,-43 1 0,5 0 1,24-1-1,14-2 0,-3 2 0,-48 2 0,25-1-1,17 1 1,14-1 0,-36 3 0,-6 0 0,26-1-1,16 0 0,12-1 0,5 0 0,3 1 1,-54 0 0,3 0-1,16-1 1,14 2 0,4 3 0,3 4 2,-62-4-1,20 5 1,16 1 1,11-1-2,-20-1-1,-25-2 1,22 3-1,15-2 0,5-1 0,-48-1 1,9 1 0,19 1 0,6-2 1,-12-2 1,-35-1-1,21-2-1,16-4 1,12 2 0,-39 0-1,2 2-1,18-4 0,12 1-1,-2 2 0,-44 2 1,23 1-1,14 0 3,11 0-2,2-5 0,-6-6-3,-52 3 0,5 3-2,-12-5-178</inkml:trace>
</inkml:ink>
</file>

<file path=ppt/ink/ink10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16"/>
    </inkml:context>
    <inkml:brush xml:id="br0">
      <inkml:brushProperty name="width" value="0.01984" units="cm"/>
      <inkml:brushProperty name="height" value="0.01984" units="cm"/>
      <inkml:brushProperty name="fitToCurve" value="1"/>
    </inkml:brush>
  </inkml:definitions>
  <inkml:trace contextRef="#ctx0" brushRef="#br0">13312 7994 874,'102'-16'-6,"-13"9"-854</inkml:trace>
</inkml:ink>
</file>

<file path=ppt/ink/ink10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17"/>
    </inkml:context>
    <inkml:brush xml:id="br0">
      <inkml:brushProperty name="width" value="0.01984" units="cm"/>
      <inkml:brushProperty name="height" value="0.01984" units="cm"/>
      <inkml:brushProperty name="fitToCurve" value="1"/>
    </inkml:brush>
  </inkml:definitions>
  <inkml:trace contextRef="#ctx0" brushRef="#br0">11484 7641 874,'2'90'-3,"-19"16"1,-31-6-1,-43-18 1,-47-42-1,50-44-1,-53-25-1,-4-35-6,48-2-5,10-10-419</inkml:trace>
</inkml:ink>
</file>

<file path=ppt/ink/ink10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18"/>
    </inkml:context>
    <inkml:brush xml:id="br0">
      <inkml:brushProperty name="width" value="0.01984" units="cm"/>
      <inkml:brushProperty name="height" value="0.01984" units="cm"/>
      <inkml:brushProperty name="fitToCurve" value="1"/>
    </inkml:brush>
  </inkml:definitions>
  <inkml:trace contextRef="#ctx0" brushRef="#br0">13942 7716 874,'-54'93'-3,"-40"37"-2,9-34 2,-43-39 4,-32-63-2,10-53 2,46-17-1,20-5-186</inkml:trace>
</inkml:ink>
</file>

<file path=ppt/ink/ink10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19"/>
    </inkml:context>
    <inkml:brush xml:id="br0">
      <inkml:brushProperty name="width" value="0.01984" units="cm"/>
      <inkml:brushProperty name="height" value="0.01984" units="cm"/>
      <inkml:brushProperty name="fitToCurve" value="1"/>
    </inkml:brush>
  </inkml:definitions>
  <inkml:trace contextRef="#ctx0" brushRef="#br0">7311 5966 874,'-7'112'-10,"4"70"0,5-68 2,-1-30 2,2 32-1,6 102-8,0-46 5,1 28 0,-2 24-3,-3-13 1,0-41 3,-3 37 1,-1 25-25,-5 12-7,-8-4-7,-1-55-7,-3-25-4,-7 1-5,3-17-3,7-51 7,-2 5-103</inkml:trace>
</inkml:ink>
</file>

<file path=ppt/ink/ink10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20"/>
    </inkml:context>
    <inkml:brush xml:id="br0">
      <inkml:brushProperty name="width" value="0.01984" units="cm"/>
      <inkml:brushProperty name="height" value="0.01984" units="cm"/>
      <inkml:brushProperty name="fitToCurve" value="1"/>
    </inkml:brush>
  </inkml:definitions>
  <inkml:trace contextRef="#ctx0" brushRef="#br0">7233 5977 874,'90'0'-18,"-5"0"15,46 0 3,36 0-2,-76 0 0,101 0-5,-62 0 5,22 0-2,-46 0-1,26 0 0,26 0-1,19 0 0,18 0 0,5-1 1,-60 0 0,35-3 0,28-4 0,18 1 0,11 0 1,-37 2 2,-22 0 0,32-1 0,23 5-1,18 1-1,-70 0 0,19 3 4,33 3-2,19 4-2,-13-1-2,-57-1-1,38 1 0,22 0 4,14 2 3,6 1 6,-42-1-3,-31-3 0,28 5 1,16 3 0,12 1 1,-81-5-1,30 5 1,19 2-2,5 0 1,-3-4 0,-22-3 1,-52-4 1,7-1 1,-49-2 0,19 2 1,5 0 0,-3-1 1,-13 0 0,37 10 5,-35 45-5,-62 69-7,-38-41-3,-5 52-3,-6-40 1,1 19-1,0-11 0,4-12 0,-1 27-1,2 21 0,-2 15 0,2-47 1,-1 20 0,1 21 0,1 15 1,0-17 2,0-28-1,0 25 2,-3 14 0,2 3 1,0-49 1,-2 4 0,1 6 3,-4-3 1,-3-20 0,-8 52 5,-18 1 0,-22-45-3,-63-37-6,32-52-4,-9-10-2,8-5 1,-83-4-2,55-4 3,-18-1-2,41-1 1,-22 0-2,-25-2 0,-21-3 0,8-1 0,33 2 1,-31-5 0,-22-2-1,-16-5 1,44 5 0,-7 1 1,-30 0-1,-22-1 1,1-2 0,56 6 0,-38-6 1,-28-3-1,-20-2-2,-18 0-2,32 4 1,33 3 0,-36-2-1,-25 0 1,-15 1 0,78 3 1,-21 1 1,-25 0 1,-11 2 4,24 2 5,48 3 1,-26 0 1,-17 1 1,-10-4-2,-4 2 0,-2 0-2,28 2 0,45 0-1,-19 2-14,-9 3-10,1 0-9,57-2-9,1-1-8,2-1-6,7-2-6,18 0-5,-46-3-75,7-2 14,52 8-5</inkml:trace>
</inkml:ink>
</file>

<file path=ppt/ink/ink10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21"/>
    </inkml:context>
    <inkml:brush xml:id="br0">
      <inkml:brushProperty name="width" value="0.01984" units="cm"/>
      <inkml:brushProperty name="height" value="0.01984" units="cm"/>
      <inkml:brushProperty name="fitToCurve" value="1"/>
    </inkml:brush>
  </inkml:definitions>
  <inkml:trace contextRef="#ctx0" brushRef="#br0">5679 10040 874,'-41'-90'-6,"-40"-38"3,-6 32 3,-32 0-2,-42 5-2,37 39 6,40 34-1,-60-6-3,-14 18 1,70 13 3,-1 8 0,-54 18-1,5 18-2,-11 31 2,17 31 1,47-7-2,29 8 1,32 29-3,23-33 2,30 14 0,28 1 1,2-33-1,30-5 0,51 1 1,14-32-1,-62-34 0,4-6 0,2-4-1,2-5 1,-5-8 0,-2-5 0,-3-4 0,-2-6 0,-1-6 0,-1-2 0,-1-2 0,76-37 1,-25-10-1,-19-24 1,-70-5-1,-46-24 0,-24 15-3,-39-27-1,15 46-2</inkml:trace>
</inkml:ink>
</file>

<file path=ppt/ink/ink10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22"/>
    </inkml:context>
    <inkml:brush xml:id="br0">
      <inkml:brushProperty name="width" value="0.01984" units="cm"/>
      <inkml:brushProperty name="height" value="0.01984" units="cm"/>
      <inkml:brushProperty name="fitToCurve" value="1"/>
    </inkml:brush>
  </inkml:definitions>
  <inkml:trace contextRef="#ctx0" brushRef="#br0">8141 10406 874,'113'0'-4,"59"2"0,-78 1 1,-5 0 2,-4 2 0,38-1-1,-13 3 1,-6-1 1,60-1 0,-65-1 0,65-1-3,-51 0 1,14-1-1,-31-1 1,5 2-1,20-1 0,13 4 0,10-2 0,-50-1 0,27-1 1,23 1-1,15-2 1,10 1-1,-7 1 0,-40 0 1,30 0-1,12 0 1,6-1 1,-39 0 0,1 0 1,19 0 0,14 2 1,12-4 0,8-2-1,-63 0-1,27-1 0,14 0 0,6-1 1,-25 2 1,-22-1 0,18 1 1,7 1 1,0-1 0,-5 2 2,-34-1 0,-13 1 0,-2 0 2,47-14 3,-101-66-17</inkml:trace>
</inkml:ink>
</file>

<file path=ppt/ink/ink10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23"/>
    </inkml:context>
    <inkml:brush xml:id="br0">
      <inkml:brushProperty name="width" value="0.01984" units="cm"/>
      <inkml:brushProperty name="height" value="0.01984" units="cm"/>
      <inkml:brushProperty name="fitToCurve" value="1"/>
    </inkml:brush>
  </inkml:definitions>
  <inkml:trace contextRef="#ctx0" brushRef="#br0">6200 11082 874,'-156'0'-16,"58"2"8,-6 1 1,-78 2-5,-7-1 4,33-1 0,-28 3-1,-21 3 1,9 1 2,44-3-1,-42 7-1,-24 4-1,-22 1 1,53-4 3,2-1 0,-23 3 5,-8 2 2,15 0 3,64-5 0,-9 0 4,11 1 5,25-5 2,-32-3 11,103-81-175</inkml:trace>
</inkml:ink>
</file>

<file path=ppt/ink/ink10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24"/>
    </inkml:context>
    <inkml:brush xml:id="br0">
      <inkml:brushProperty name="width" value="0.01984" units="cm"/>
      <inkml:brushProperty name="height" value="0.01984" units="cm"/>
      <inkml:brushProperty name="fitToCurve" value="1"/>
    </inkml:brush>
  </inkml:definitions>
  <inkml:trace contextRef="#ctx0" brushRef="#br0">7143 5966 874,'33'96'-9,"-1"48"4,-14-13-1,-7 14 0,-10-29 0,-1 24-1,-1 0 1,-1-31 1,1 32 0,1 25 0,1 20-1,1 15 1,-1-29 0,0-20 1,-3 30 1,-3 0 2,-1-51-1,-1 26-13,-4 11-8,1 0-7,-1-11-9,3-33-6,3-24-8,1-5-5,-1-7-64,1-4-205</inkml:trace>
</inkml:ink>
</file>

<file path=ppt/ink/ink1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64"/>
    </inkml:context>
    <inkml:brush xml:id="br0">
      <inkml:brushProperty name="width" value="0.02646" units="cm"/>
      <inkml:brushProperty name="height" value="0.02646" units="cm"/>
      <inkml:brushProperty name="fitToCurve" value="1"/>
    </inkml:brush>
  </inkml:definitions>
  <inkml:trace contextRef="#ctx0" brushRef="#br0">2082 2368 874,'21'101'-8,"-3"-13"1</inkml:trace>
</inkml:ink>
</file>

<file path=ppt/ink/ink10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25"/>
    </inkml:context>
    <inkml:brush xml:id="br0">
      <inkml:brushProperty name="width" value="0.01984" units="cm"/>
      <inkml:brushProperty name="height" value="0.01984" units="cm"/>
      <inkml:brushProperty name="fitToCurve" value="1"/>
    </inkml:brush>
  </inkml:definitions>
  <inkml:trace contextRef="#ctx0" brushRef="#br0">7262 9828 874,'36'-104'-2,"94"77"-3,-30 27-1,-9 4 1,77 9-1,-59-7 3,9 0 2,-32 0 0,11-2 0,17 1-1,14-1 0,-7-1 0,-31-2 2,23 1 1,18-1-2,-40-1 0,17-1-1,28-3 0,17-2-1,-9 2 0,-29 1 0,31 2-1,20 2 1,14-2-1,10 1 1,-35 0 0,-16-1 1,20 1 1,-5 0 1,-35 0 1,28 0-1,21 1 1,15 3-2,-40-1 0,-1 2 0,27 3 0,16 3 0,8 3 0,4-1 1,-63-4 0,19 2 0,16 1 1,-32-1 0,-9-3 1,17 4 1,11 3 0,6 1 0,-57-4 0,21 1 0,14 2-1,11 0 1,3-3-1,-12-3 0,-37-2 0,16 1 0,9 2 0,-39-2 0,15 4-1,19 4 0,11 5-1,-10-2-1,-28-4 0,16 0 1,10 2 1,3 3 1,-2 1 0,-26-3 0,-12-3 0,5 1 0,46 4 4,-9-27 1,-22-105-4,-80 7-3,-10-28-2,-5 43 0,8-60 0,-6 59 0,1-11 0,10-73-3,-10 52 2,-2-18-1,-5 21 0,-3 12-1,-1-25 1,0-14 0,1-8 2,3-4 1,-2 43 1,2-3 1,0-15 0,-2 16 1,0 18 0,-2-18 1,-2-9 0,1-5-1,-4-1 2,-1 33-1,0 7-1,-1-5 1,-1 1-1,0 11 0,-5-38 4,-36 2-1,-71 15-2,-6 72-3,-22 16-3,56 11-1,-18-1-2,-12-2 1,-12 2 2,21 1 1,6 2 0,-20 0 0,-21-2-2,-15-1-1,56 2 1,-30-1 0,-18-1 2,29 1 0,-1 1 0,-26-2 1,-19 2-2,-6 1 1,57 0 1,-27 1 0,-14-2 0,-11-1 3,-8 0-1,16 0 1,34 2-1,-28-2-2,-17 0 0,57 3 0,-29 0 0,-22-1 0,-15 5 0,21 1 0,29 0 0,-28 0 1,-15 0-1,-9-1 1,-5 1 1,45-2 0,7 1 0,-16-3 1,13-1 1,29 2-1,-25-1 1,-14 1-1,-9 2 0,38 0-1,-3 1 0,-20 0-1,-17 1 0,-9 3-1,-11 1-5,63-1 1,2-1-7,29 0-3</inkml:trace>
</inkml:ink>
</file>

<file path=ppt/ink/ink10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26"/>
    </inkml:context>
    <inkml:brush xml:id="br0">
      <inkml:brushProperty name="width" value="0.01984" units="cm"/>
      <inkml:brushProperty name="height" value="0.01984" units="cm"/>
      <inkml:brushProperty name="fitToCurve" value="1"/>
    </inkml:brush>
  </inkml:definitions>
  <inkml:trace contextRef="#ctx0" brushRef="#br0">20257 3521 874,'8'105'-5,"-4"-14"3,-4 26-2,-1-31 3,-2 2 0,1 80-4,0-67 3,4 10-2,-1 4 4,0-19 0,-1-5 1,-1 17-2,0 0 1,-2-24-1,-1 24-1,-2 16 0,4 16-1,0-33 1,1 5-1,1 21-1,0 15 2,0 1-1,0-45 1,1 24 0,3 16 1,3 8 0,-1-29 2,-1-9-1,2 20 2,0 10-1,1 5 0,-3-52-1,2 25 1,-1 12 0,0 8-1,1 3 2,1-10 0,-2-34 0,1 14-3,-1 8-3,1 3-1,-1-33-3,-2-2-6,-3 6-7,-1-1-8,0-11-9,-1 41-59,3-26-11</inkml:trace>
</inkml:ink>
</file>

<file path=ppt/ink/ink10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27"/>
    </inkml:context>
    <inkml:brush xml:id="br0">
      <inkml:brushProperty name="width" value="0.01984" units="cm"/>
      <inkml:brushProperty name="height" value="0.01984" units="cm"/>
      <inkml:brushProperty name="fitToCurve" value="1"/>
    </inkml:brush>
  </inkml:definitions>
  <inkml:trace contextRef="#ctx0" brushRef="#br0">19853 8380 874,'1'121'-11,"15"40"7,-6-65 2,6 51-1,-3-14-7,-13 33-8,-20-21-14,4-55-34</inkml:trace>
</inkml:ink>
</file>

<file path=ppt/ink/ink10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28"/>
    </inkml:context>
    <inkml:brush xml:id="br0">
      <inkml:brushProperty name="width" value="0.01984" units="cm"/>
      <inkml:brushProperty name="height" value="0.01984" units="cm"/>
      <inkml:brushProperty name="fitToCurve" value="1"/>
    </inkml:brush>
  </inkml:definitions>
  <inkml:trace contextRef="#ctx0" brushRef="#br0">19778 8395 874,'134'12'-6,"-23"73"4,-91 26-1,-104-22-1,-27-14-11</inkml:trace>
</inkml:ink>
</file>

<file path=ppt/ink/ink10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29"/>
    </inkml:context>
    <inkml:brush xml:id="br0">
      <inkml:brushProperty name="width" value="0.01984" units="cm"/>
      <inkml:brushProperty name="height" value="0.01984" units="cm"/>
      <inkml:brushProperty name="fitToCurve" value="1"/>
    </inkml:brush>
  </inkml:definitions>
  <inkml:trace contextRef="#ctx0" brushRef="#br0">20165 7958 874,'3'121'-10,"4"41"4,-6-70 3,1 47 0,-5 8 2,7-51-2,-3 7-1,2-18-57</inkml:trace>
</inkml:ink>
</file>

<file path=ppt/ink/ink10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30"/>
    </inkml:context>
    <inkml:brush xml:id="br0">
      <inkml:brushProperty name="width" value="0.01984" units="cm"/>
      <inkml:brushProperty name="height" value="0.01984" units="cm"/>
      <inkml:brushProperty name="fitToCurve" value="1"/>
    </inkml:brush>
  </inkml:definitions>
  <inkml:trace contextRef="#ctx0" brushRef="#br0">20616 8471 874,'-90'-13'-12,"-33"65"8,20 42 6,103 13 0,112-111-2,-4-90-5,-8-31 1,-54 243 12,-19-13-4,60-123-6,-17-84 0,1 10 4,-6 196-5,30-122 2,-36-74-3,32 69 6,-55 173-10,-29-47-10</inkml:trace>
</inkml:ink>
</file>

<file path=ppt/ink/ink10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31"/>
    </inkml:context>
    <inkml:brush xml:id="br0">
      <inkml:brushProperty name="width" value="0.01984" units="cm"/>
      <inkml:brushProperty name="height" value="0.01984" units="cm"/>
      <inkml:brushProperty name="fitToCurve" value="1"/>
    </inkml:brush>
  </inkml:definitions>
  <inkml:trace contextRef="#ctx0" brushRef="#br0">20240 8833 874,'-2'150'-13,"-12"9"6,2-56 5,-14-4 6,-66-28 1,-4-125-2,121 172-3,80-69-3,39-71-1,-33-31 2,-37-44 5,-171 54 2,65 147-4,63-18-3,99-51-3,-36-21-10,-7-38-417</inkml:trace>
</inkml:ink>
</file>

<file path=ppt/ink/ink10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32"/>
    </inkml:context>
    <inkml:brush xml:id="br0">
      <inkml:brushProperty name="width" value="0.01984" units="cm"/>
      <inkml:brushProperty name="height" value="0.01984" units="cm"/>
      <inkml:brushProperty name="fitToCurve" value="1"/>
    </inkml:brush>
  </inkml:definitions>
  <inkml:trace contextRef="#ctx0" brushRef="#br0">20910 8924 874,'-94'67'-10,"12"28"11,68 17 0,65 19-2,-27-45 1,-82 17 0,46-220-3,99 12-1,26 19 7,-71 173-2,43-39-1,19-139-7,-16-9 3,17 18 8,-101 187-6,-28-14-1,-24 62-4,11-49 1,-12 9 3,-6-8 0,-36 44 5,5-78 6,68-165-1,52 3-11,22-23-3,44-63-6,-22 71 7,8 2 3,-7 19 4,56-30 3,-1 77 9,-75 163 3,-96 0-15,-17-37 2,93-236-14,77-4 2,-10 70 17,-11 100-2,-104 105-4,-33-10 2,76-212-4,46 5 0,36 25 2,-64 178-2,-69 1 2,-5-8 1,114-40 0,45-167-12,-31 2-1,-22-10 8,-187 104 2,4 75 1,25 48 7,59-22-4,107-15-5,25-56 1,38-85-6,-52 15-13</inkml:trace>
</inkml:ink>
</file>

<file path=ppt/ink/ink10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33"/>
    </inkml:context>
    <inkml:brush xml:id="br0">
      <inkml:brushProperty name="width" value="0.01984" units="cm"/>
      <inkml:brushProperty name="height" value="0.01984" units="cm"/>
      <inkml:brushProperty name="fitToCurve" value="1"/>
    </inkml:brush>
  </inkml:definitions>
  <inkml:trace contextRef="#ctx0" brushRef="#br0">22325 8592 874,'-124'100'-28,"26"-30"15,-11-1-3,5-16-8,7 2-16,9-19-25</inkml:trace>
</inkml:ink>
</file>

<file path=ppt/ink/ink10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34"/>
    </inkml:context>
    <inkml:brush xml:id="br0">
      <inkml:brushProperty name="width" value="0.01984" units="cm"/>
      <inkml:brushProperty name="height" value="0.01984" units="cm"/>
      <inkml:brushProperty name="fitToCurve" value="1"/>
    </inkml:brush>
  </inkml:definitions>
  <inkml:trace contextRef="#ctx0" brushRef="#br0">22451 8531 874,'-16'88'-11,"-21"93"-5,14-63 9,2 2 2,-11 57 0,3-16 5,14-72-4,-2 8 4,0-9-286</inkml:trace>
</inkml:ink>
</file>

<file path=ppt/ink/ink1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65"/>
    </inkml:context>
    <inkml:brush xml:id="br0">
      <inkml:brushProperty name="width" value="0.02646" units="cm"/>
      <inkml:brushProperty name="height" value="0.02646" units="cm"/>
      <inkml:brushProperty name="fitToCurve" value="1"/>
    </inkml:brush>
  </inkml:definitions>
  <inkml:trace contextRef="#ctx0" brushRef="#br0">2488 3005 874,'44'-125'-12,"-10"-31"9,-20 33 4,-28 30-2,-106 138-8,81 53 1,0 79-10,39-37 7,14 19-23,9-10-5,-4-35-9,13 14-6,10-12-5,-12-25-31,2-4-51</inkml:trace>
</inkml:ink>
</file>

<file path=ppt/ink/ink10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35"/>
    </inkml:context>
    <inkml:brush xml:id="br0">
      <inkml:brushProperty name="width" value="0.01984" units="cm"/>
      <inkml:brushProperty name="height" value="0.01984" units="cm"/>
      <inkml:brushProperty name="fitToCurve" value="1"/>
    </inkml:brush>
  </inkml:definitions>
  <inkml:trace contextRef="#ctx0" brushRef="#br0">22329 8992 874,'84'-32'-5,"37"57"3,-22 101-3,-99 24 2,-23-34 2,-4-247-5,90 0 3,25 30 8,12 103-3,-35 121-3,-33-8 1,5 3 6,55-81-6,-3-62-2,10-77 1,-48 7 4,-157 32-3,20 198 1,93-4-3,87-69 1,-5-34 1</inkml:trace>
</inkml:ink>
</file>

<file path=ppt/ink/ink10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36"/>
    </inkml:context>
    <inkml:brush xml:id="br0">
      <inkml:brushProperty name="width" value="0.01984" units="cm"/>
      <inkml:brushProperty name="height" value="0.01984" units="cm"/>
      <inkml:brushProperty name="fitToCurve" value="1"/>
    </inkml:brush>
  </inkml:definitions>
  <inkml:trace contextRef="#ctx0" brushRef="#br0">22802 8668 874,'-30'103'-7,"-1"-19"-852</inkml:trace>
</inkml:ink>
</file>

<file path=ppt/ink/ink10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37"/>
    </inkml:context>
    <inkml:brush xml:id="br0">
      <inkml:brushProperty name="width" value="0.01984" units="cm"/>
      <inkml:brushProperty name="height" value="0.01984" units="cm"/>
      <inkml:brushProperty name="fitToCurve" value="1"/>
    </inkml:brush>
  </inkml:definitions>
  <inkml:trace contextRef="#ctx0" brushRef="#br0">17209 3993 874,'-6'69'-5,"84"-136"3,-188 41 1,81 91 1,117-62 0,-96-69 0,-15 131 1,-62-116-25</inkml:trace>
</inkml:ink>
</file>

<file path=ppt/ink/ink10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38"/>
    </inkml:context>
    <inkml:brush xml:id="br0">
      <inkml:brushProperty name="width" value="0.01984" units="cm"/>
      <inkml:brushProperty name="height" value="0.01984" units="cm"/>
      <inkml:brushProperty name="fitToCurve" value="1"/>
    </inkml:brush>
  </inkml:definitions>
  <inkml:trace contextRef="#ctx0" brushRef="#br0">17014 3408 874,'-112'-33'-8,"17"126"6,84 10 2,99-77-4,10-104 5,-57 209-6,-43-3 1,-6 14-8,0-5-8,2-46-19</inkml:trace>
</inkml:ink>
</file>

<file path=ppt/ink/ink10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39"/>
    </inkml:context>
    <inkml:brush xml:id="br0">
      <inkml:brushProperty name="width" value="0.01984" units="cm"/>
      <inkml:brushProperty name="height" value="0.01984" units="cm"/>
      <inkml:brushProperty name="fitToCurve" value="1"/>
    </inkml:brush>
  </inkml:definitions>
  <inkml:trace contextRef="#ctx0" brushRef="#br0">17229 3325 874,'85'44'-5,"52"22"4,-59 30 0,-80 3-2,-53-11-1,-68-1-6,36-33-8,-1-26-585</inkml:trace>
</inkml:ink>
</file>

<file path=ppt/ink/ink10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40"/>
    </inkml:context>
    <inkml:brush xml:id="br0">
      <inkml:brushProperty name="width" value="0.01984" units="cm"/>
      <inkml:brushProperty name="height" value="0.01984" units="cm"/>
      <inkml:brushProperty name="fitToCurve" value="1"/>
    </inkml:brush>
  </inkml:definitions>
  <inkml:trace contextRef="#ctx0" brushRef="#br0">17678 3402 874,'-19'96'-6,"34"-7"6,95-52-2,-3-104 1,-81-23 2,-126 46-3,7 13-25</inkml:trace>
</inkml:ink>
</file>

<file path=ppt/ink/ink10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41"/>
    </inkml:context>
    <inkml:brush xml:id="br0">
      <inkml:brushProperty name="width" value="0.01984" units="cm"/>
      <inkml:brushProperty name="height" value="0.01984" units="cm"/>
      <inkml:brushProperty name="fitToCurve" value="1"/>
    </inkml:brush>
  </inkml:definitions>
  <inkml:trace contextRef="#ctx0" brushRef="#br0">22966 3688 874,'49'87'-1,"51"-51"-8</inkml:trace>
</inkml:ink>
</file>

<file path=ppt/ink/ink10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42"/>
    </inkml:context>
    <inkml:brush xml:id="br0">
      <inkml:brushProperty name="width" value="0.01984" units="cm"/>
      <inkml:brushProperty name="height" value="0.01984" units="cm"/>
      <inkml:brushProperty name="fitToCurve" value="1"/>
    </inkml:brush>
  </inkml:definitions>
  <inkml:trace contextRef="#ctx0" brushRef="#br0">23663 3264 874,'-97'92'-14,"-13"16"8,32-6 10,188-46-5,-18-121 2,-9-56 3,-102 262-10,-1-4 0,4 2 0,9-52 3,1 3-3,-2 9-6,0-15-101</inkml:trace>
</inkml:ink>
</file>

<file path=ppt/ink/ink10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43"/>
    </inkml:context>
    <inkml:brush xml:id="br0">
      <inkml:brushProperty name="width" value="0.01984" units="cm"/>
      <inkml:brushProperty name="height" value="0.01984" units="cm"/>
      <inkml:brushProperty name="fitToCurve" value="1"/>
    </inkml:brush>
  </inkml:definitions>
  <inkml:trace contextRef="#ctx0" brushRef="#br0">23712 3340 874,'110'41'-10,"19"29"10,-59 53 0,-97 13-4,-35-21-1,-11-23-7,-17-8-603</inkml:trace>
</inkml:ink>
</file>

<file path=ppt/ink/ink10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44"/>
    </inkml:context>
    <inkml:brush xml:id="br0">
      <inkml:brushProperty name="width" value="0.01984" units="cm"/>
      <inkml:brushProperty name="height" value="0.01984" units="cm"/>
      <inkml:brushProperty name="fitToCurve" value="1"/>
    </inkml:brush>
  </inkml:definitions>
  <inkml:trace contextRef="#ctx0" brushRef="#br0">24235 3355 874,'-68'158'-7,"48"12"6,169-87 0,-26-197 0,-91-32 1,-183 72-3,44 95-2</inkml:trace>
</inkml:ink>
</file>

<file path=ppt/ink/ink1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66"/>
    </inkml:context>
    <inkml:brush xml:id="br0">
      <inkml:brushProperty name="width" value="0.02646" units="cm"/>
      <inkml:brushProperty name="height" value="0.02646" units="cm"/>
      <inkml:brushProperty name="fitToCurve" value="1"/>
    </inkml:brush>
  </inkml:definitions>
  <inkml:trace contextRef="#ctx0" brushRef="#br0">2574 2534 874,'12'97'-14,"4"-10"5,7 13 3,1 2 4,17 33 7,75-215-9,-79-13-2,10-51-2,-29 37 17,-11 202-7,17 73-5,13-39 5,62-89 2,-4-75-3,0-98-5,-57 44 8,-20 1 0,-54-13 1,-75 157-8,68 115-4,51-27 0,91-62 8,35-121-7,-39 4-1</inkml:trace>
</inkml:ink>
</file>

<file path=ppt/ink/ink10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45"/>
    </inkml:context>
    <inkml:brush xml:id="br0">
      <inkml:brushProperty name="width" value="0.01984" units="cm"/>
      <inkml:brushProperty name="height" value="0.01984" units="cm"/>
      <inkml:brushProperty name="fitToCurve" value="1"/>
    </inkml:brush>
  </inkml:definitions>
  <inkml:trace contextRef="#ctx0" brushRef="#br0">22982 3764 874,'4'103'-2,"18"-211"-1</inkml:trace>
</inkml:ink>
</file>

<file path=ppt/ink/ink10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46"/>
    </inkml:context>
    <inkml:brush xml:id="br0">
      <inkml:brushProperty name="width" value="0.01984" units="cm"/>
      <inkml:brushProperty name="height" value="0.01984" units="cm"/>
      <inkml:brushProperty name="fitToCurve" value="1"/>
    </inkml:brush>
  </inkml:definitions>
  <inkml:trace contextRef="#ctx0" brushRef="#br0">17245 4116 874,'101'-20'-8,"-5"10"-2,11 3 5,9 4 2,-29 1 0,11-2 3,-11 1 0,77-2 2,-63 1 0,4-1-1,50-3 1,-70 3-1,54-2-6,-36 3-6,-19 3-66</inkml:trace>
</inkml:ink>
</file>

<file path=ppt/ink/ink10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47"/>
    </inkml:context>
    <inkml:brush xml:id="br0">
      <inkml:brushProperty name="width" value="0.01984" units="cm"/>
      <inkml:brushProperty name="height" value="0.01984" units="cm"/>
      <inkml:brushProperty name="fitToCurve" value="1"/>
    </inkml:brush>
  </inkml:definitions>
  <inkml:trace contextRef="#ctx0" brushRef="#br0">18273 3898 874,'92'41'-6,"9"62"3,-98 32 0,-42-31 2,-54-20 4</inkml:trace>
</inkml:ink>
</file>

<file path=ppt/ink/ink10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48"/>
    </inkml:context>
    <inkml:brush xml:id="br0">
      <inkml:brushProperty name="width" value="0.01984" units="cm"/>
      <inkml:brushProperty name="height" value="0.01984" units="cm"/>
      <inkml:brushProperty name="fitToCurve" value="1"/>
    </inkml:brush>
  </inkml:definitions>
  <inkml:trace contextRef="#ctx0" brushRef="#br0">18437 3581 874,'50'106'-10,"0"7"6,-1 5 4,37-116 2,-64-107-2,33-31 1,-15 47-1</inkml:trace>
</inkml:ink>
</file>

<file path=ppt/ink/ink10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49"/>
    </inkml:context>
    <inkml:brush xml:id="br0">
      <inkml:brushProperty name="width" value="0.01984" units="cm"/>
      <inkml:brushProperty name="height" value="0.01984" units="cm"/>
      <inkml:brushProperty name="fitToCurve" value="1"/>
    </inkml:brush>
  </inkml:definitions>
  <inkml:trace contextRef="#ctx0" brushRef="#br0">18941 3340 874,'-107'17'-10,"-25"12"5,17-9-6,27-34-3,0-13-189</inkml:trace>
</inkml:ink>
</file>

<file path=ppt/ink/ink10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50"/>
    </inkml:context>
    <inkml:brush xml:id="br0">
      <inkml:brushProperty name="width" value="0.01984" units="cm"/>
      <inkml:brushProperty name="height" value="0.01984" units="cm"/>
      <inkml:brushProperty name="fitToCurve" value="1"/>
    </inkml:brush>
  </inkml:definitions>
  <inkml:trace contextRef="#ctx0" brushRef="#br0">18813 3226 874,'142'77'-6,"-77"28"6,-87-9-1,-21-12-185</inkml:trace>
</inkml:ink>
</file>

<file path=ppt/ink/ink10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51"/>
    </inkml:context>
    <inkml:brush xml:id="br0">
      <inkml:brushProperty name="width" value="0.01984" units="cm"/>
      <inkml:brushProperty name="height" value="0.01984" units="cm"/>
      <inkml:brushProperty name="fitToCurve" value="1"/>
    </inkml:brush>
  </inkml:definitions>
  <inkml:trace contextRef="#ctx0" brushRef="#br0">23322 3762 874,'-116'12'-8,"25"-7"5,-21-1 0,-6-3 1,29-1 0,-11 1 0,-57-1 1,71 0 1,-4 0 0,-2 0 1,-36 0 2,-28 2 1,32 1 0,39-1 1</inkml:trace>
</inkml:ink>
</file>

<file path=ppt/ink/ink10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52"/>
    </inkml:context>
    <inkml:brush xml:id="br0">
      <inkml:brushProperty name="width" value="0.01984" units="cm"/>
      <inkml:brushProperty name="height" value="0.01984" units="cm"/>
      <inkml:brushProperty name="fitToCurve" value="1"/>
    </inkml:brush>
  </inkml:definitions>
  <inkml:trace contextRef="#ctx0" brushRef="#br0">22102 3642 874,'-114'73'-6,"-9"12"5,76 21-1,142-38-1,52-11 2,-45-20-3</inkml:trace>
</inkml:ink>
</file>

<file path=ppt/ink/ink10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53"/>
    </inkml:context>
    <inkml:brush xml:id="br0">
      <inkml:brushProperty name="width" value="0.01984" units="cm"/>
      <inkml:brushProperty name="height" value="0.01984" units="cm"/>
      <inkml:brushProperty name="fitToCurve" value="1"/>
    </inkml:brush>
  </inkml:definitions>
  <inkml:trace contextRef="#ctx0" brushRef="#br0">22221 3400 874,'38'86'-4,"15"51"2,-2-52 2,1-170-3,3-40 0,-18 38-2</inkml:trace>
</inkml:ink>
</file>

<file path=ppt/ink/ink10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54"/>
    </inkml:context>
    <inkml:brush xml:id="br0">
      <inkml:brushProperty name="width" value="0.01984" units="cm"/>
      <inkml:brushProperty name="height" value="0.01984" units="cm"/>
      <inkml:brushProperty name="fitToCurve" value="1"/>
    </inkml:brush>
  </inkml:definitions>
  <inkml:trace contextRef="#ctx0" brushRef="#br0">22695 3235 874,'-133'5'-10,"8"1"3,1-2-2,40-1-10</inkml:trace>
</inkml:ink>
</file>

<file path=ppt/ink/ink1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67"/>
    </inkml:context>
    <inkml:brush xml:id="br0">
      <inkml:brushProperty name="width" value="0.02646" units="cm"/>
      <inkml:brushProperty name="height" value="0.02646" units="cm"/>
      <inkml:brushProperty name="fitToCurve" value="1"/>
    </inkml:brush>
  </inkml:definitions>
  <inkml:trace contextRef="#ctx0" brushRef="#br0">3954 2819 874,'52'-96'-11,"5"-31"14,-188 97-12,37 164 5,190-53 3,17-81-6,23-22-3,-49 13 9,44 10 2,-29 58 4,-65 55 0,-52-21 1,-76-43-1,-8-33-5</inkml:trace>
</inkml:ink>
</file>

<file path=ppt/ink/ink10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55"/>
    </inkml:context>
    <inkml:brush xml:id="br0">
      <inkml:brushProperty name="width" value="0.01984" units="cm"/>
      <inkml:brushProperty name="height" value="0.01984" units="cm"/>
      <inkml:brushProperty name="fitToCurve" value="1"/>
    </inkml:brush>
  </inkml:definitions>
  <inkml:trace contextRef="#ctx0" brushRef="#br0">22550 3159 874,'123'77'-4,"-96"26"2,-78-18 0,-44-5-25</inkml:trace>
</inkml:ink>
</file>

<file path=ppt/ink/ink10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56"/>
    </inkml:context>
    <inkml:brush xml:id="br0">
      <inkml:brushProperty name="width" value="0.01984" units="cm"/>
      <inkml:brushProperty name="height" value="0.01984" units="cm"/>
      <inkml:brushProperty name="fitToCurve" value="1"/>
    </inkml:brush>
  </inkml:definitions>
  <inkml:trace contextRef="#ctx0" brushRef="#br0">19492 4268 874,'-128'-56'-2,"-5"94"-1,41 29 1,20 27-1,29 73 2,45-21 0,36-16 0,34-22 1,52-18 2,21-90-2,-57-30 0,-3-22 0,35-43-1,-52-41 2,-69-15 0,-47 22-1,-33 26 1,-45 44-1,40 30 0,-2 29-625</inkml:trace>
</inkml:ink>
</file>

<file path=ppt/ink/ink10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57"/>
    </inkml:context>
    <inkml:brush xml:id="br0">
      <inkml:brushProperty name="width" value="0.01984" units="cm"/>
      <inkml:brushProperty name="height" value="0.01984" units="cm"/>
      <inkml:brushProperty name="fitToCurve" value="1"/>
    </inkml:brush>
  </inkml:definitions>
  <inkml:trace contextRef="#ctx0" brushRef="#br0">19352 4503 874,'-87'15'0</inkml:trace>
</inkml:ink>
</file>

<file path=ppt/ink/ink10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58"/>
    </inkml:context>
    <inkml:brush xml:id="br0">
      <inkml:brushProperty name="width" value="0.01984" units="cm"/>
      <inkml:brushProperty name="height" value="0.01984" units="cm"/>
      <inkml:brushProperty name="fitToCurve" value="1"/>
    </inkml:brush>
  </inkml:definitions>
  <inkml:trace contextRef="#ctx0" brushRef="#br0">19466 3762 874,'-16'121'-7,"-3"9"1,2-21-3,4-22-9</inkml:trace>
</inkml:ink>
</file>

<file path=ppt/ink/ink10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59"/>
    </inkml:context>
    <inkml:brush xml:id="br0">
      <inkml:brushProperty name="width" value="0.01984" units="cm"/>
      <inkml:brushProperty name="height" value="0.01984" units="cm"/>
      <inkml:brushProperty name="fitToCurve" value="1"/>
    </inkml:brush>
  </inkml:definitions>
  <inkml:trace contextRef="#ctx0" brushRef="#br0">19427 3761 874,'129'-69'-8,"-2"71"9,-66 96-4,-67-7 0,-67 16-3,-30-38 9,233-76-2,-22 87 1,-146 40 0,-114-56-5,66-63-1,-32-21 1,16-63 2,91-13 4</inkml:trace>
</inkml:ink>
</file>

<file path=ppt/ink/ink10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60"/>
    </inkml:context>
    <inkml:brush xml:id="br0">
      <inkml:brushProperty name="width" value="0.01984" units="cm"/>
      <inkml:brushProperty name="height" value="0.01984" units="cm"/>
      <inkml:brushProperty name="fitToCurve" value="1"/>
    </inkml:brush>
  </inkml:definitions>
  <inkml:trace contextRef="#ctx0" brushRef="#br0">19842 3539 874,'-105'-10'-10,"-32"13"6,27-4 0,24-3-108</inkml:trace>
</inkml:ink>
</file>

<file path=ppt/ink/ink10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61"/>
    </inkml:context>
    <inkml:brush xml:id="br0">
      <inkml:brushProperty name="width" value="0.01984" units="cm"/>
      <inkml:brushProperty name="height" value="0.01984" units="cm"/>
      <inkml:brushProperty name="fitToCurve" value="1"/>
    </inkml:brush>
  </inkml:definitions>
  <inkml:trace contextRef="#ctx0" brushRef="#br0">19689 3385 874,'89'53'-5,"-5"55"3,-50-8 0,-57-6 0,-15-10-27</inkml:trace>
</inkml:ink>
</file>

<file path=ppt/ink/ink10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62"/>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17230 4140 874,'5'96'-3,"10"47"0,-7-55 2,1 7 0,-1-9 0,1 66 0,-6-58-1,-1 1 1,1-4 0,0 39-1,-3 14 1,-3-51-5,-5-7-109</inkml:trace>
</inkml:ink>
</file>

<file path=ppt/ink/ink10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63"/>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17037 5060 874,'96'151'-7,"-39"-21"4,4-12 1,39-133 1,-48-83-2,-13 6-2,28-7-8,5 5-24</inkml:trace>
</inkml:ink>
</file>

<file path=ppt/ink/ink10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64"/>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16473 5226 874,'82'-70'-5,"-8"-29"1,-18-3 0,-23-4 5,-43 1 1,-78 214-3,47 50-8,25-42-1,5 12 1,5-23 5,4-8 0,3 14 6,6 8 0,2 1 0,-3-21 0,-3 59 8,-16-68 2,-87-157-7,50-56-9,45 7 6,42 17-2,81 8-1,-34 36 0,0 39-435</inkml:trace>
</inkml:ink>
</file>

<file path=ppt/ink/ink1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68"/>
    </inkml:context>
    <inkml:brush xml:id="br0">
      <inkml:brushProperty name="width" value="0.02646" units="cm"/>
      <inkml:brushProperty name="height" value="0.02646" units="cm"/>
      <inkml:brushProperty name="fitToCurve" value="1"/>
    </inkml:brush>
  </inkml:definitions>
  <inkml:trace contextRef="#ctx0" brushRef="#br0">4442 2174 874,'8'132'-14,"-6"-39"9,-2 11 1,-1 8 1,1-20 2,12 74 0,4-35 1,4-15 4,-70-236-4,38 36-1,13-44 2,64-13-1,76 2-2,-41 49 0,-15 51-184</inkml:trace>
</inkml:ink>
</file>

<file path=ppt/ink/ink10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65"/>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16322 4723 874,'120'-6'-10,"42"-15"4,-28-4-3,-18-3-2,-29 7-19</inkml:trace>
</inkml:ink>
</file>

<file path=ppt/ink/ink10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66"/>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16574 4532 874,'93'41'-8,"17"43"7,-66 13 1,-62 21-2,-1-31-2</inkml:trace>
</inkml:ink>
</file>

<file path=ppt/ink/ink10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67"/>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16636 5891 874,'-7'105'0,"83"-206"-8,-33 184 7,77-162 3,-42 194-4,-66-27-54</inkml:trace>
</inkml:ink>
</file>

<file path=ppt/ink/ink10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68"/>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16612 5860 874,'-8'83'-4,"-5"24"2,3-21 0</inkml:trace>
</inkml:ink>
</file>

<file path=ppt/ink/ink10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69"/>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16709 5935 874,'0'96'-3,"12"-8"-3</inkml:trace>
</inkml:ink>
</file>

<file path=ppt/ink/ink10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70"/>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16420 4883 874,'-112'-29'-11,"-17"2"-1,33 7-8</inkml:trace>
</inkml:ink>
</file>

<file path=ppt/ink/ink10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71"/>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16301 5029 874,'-136'-29'-12,"18"11"3,32 6-7</inkml:trace>
</inkml:ink>
</file>

<file path=ppt/ink/ink10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72"/>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14785 4207 874,'-146'54'-8,"20"14"8,223-24-7,-1-89 4,-6 22 4,-129 118-4,-21 15-1,-9 12-2,4 8-11,18-31-13</inkml:trace>
</inkml:ink>
</file>

<file path=ppt/ink/ink10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73"/>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14928 4395 874,'-23'153'-7,"18"-21"7,112-184-9,-26-41-3,-17-18-6,-16 25-24</inkml:trace>
</inkml:ink>
</file>

<file path=ppt/ink/ink10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74"/>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15435 4162 874,'-125'-2'-11,"-39"-8"4,31-2 0,43 2-7</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086"/>
    </inkml:context>
    <inkml:brush xml:id="br0">
      <inkml:brushProperty name="width" value="0.01984" units="cm"/>
      <inkml:brushProperty name="height" value="0.01984" units="cm"/>
      <inkml:brushProperty name="fitToCurve" value="1"/>
    </inkml:brush>
  </inkml:definitions>
  <inkml:trace contextRef="#ctx0" brushRef="#br0">5129 11162 874,'-96'-23'-9,"-28"18"5,20 49 6,52 90-4,177-47 2,-16-148 0,-34-27-1,9-19 2,14 176-5,-77 46 5,21-15 2,47-180-6,-23-19 6,29 55 0,-23 155-4,29-51 0,-11-161 0,-2 146 2,-53 52 1,86-58-2,13-160-14,-40-13 0,-47 32 10,-5-10 0,-11 19 3,19-75 3,-19 43 6,-49 269-1,6-28-12,2-22 0,2 1-1,-1 12 2,0 0 8,0 25 3,-5-231 20,51-5-26,84 29-4,-34 28-5,1 40-284</inkml:trace>
</inkml:ink>
</file>

<file path=ppt/ink/ink1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69"/>
    </inkml:context>
    <inkml:brush xml:id="br0">
      <inkml:brushProperty name="width" value="0.02646" units="cm"/>
      <inkml:brushProperty name="height" value="0.02646" units="cm"/>
      <inkml:brushProperty name="fitToCurve" value="1"/>
    </inkml:brush>
  </inkml:definitions>
  <inkml:trace contextRef="#ctx0" brushRef="#br0">5032 2823 874,'45'-145'-12,"7"7"12,27 270-5,-42 13 8,80-104-3,-23-194-7,-49 9 6,-41 44 3,-24 263-1,37-51 1,83-34 1,-12-169-5,-24-29-6,-3 10 10,-5 239 1,-45-34-1,-8-1-55</inkml:trace>
</inkml:ink>
</file>

<file path=ppt/ink/ink11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75"/>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15159 4034 874,'108'61'-11,"2"23"11,-59 43 1,-99-31-3,-45-15-5,6-21-61</inkml:trace>
</inkml:ink>
</file>

<file path=ppt/ink/ink11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76"/>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15345 4577 874,'-60'86'-10,"-29"10"9,-4-8 2,7-23-624</inkml:trace>
</inkml:ink>
</file>

<file path=ppt/ink/ink11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77"/>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15264 4547 874,'30'142'-7,"-8"-48"6,-1-5-2,-2-1-183</inkml:trace>
</inkml:ink>
</file>

<file path=ppt/ink/ink11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78"/>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15602 4547 874,'-20'108'-10,"-27"25"7,-8-13 1,15-35-4</inkml:trace>
</inkml:ink>
</file>

<file path=ppt/ink/ink11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79"/>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15582 4532 874,'101'-10'-5,"-29"101"4,-158 4-1,9 0 1,112 4 0,70-31 1,-50 43 1,-156-47-4,-9-47-4,-4-76 1,30 7-15</inkml:trace>
</inkml:ink>
</file>

<file path=ppt/ink/ink11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80"/>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15398 4321 874,'124'13'-13,"-34"-4"7,51 4-4,-24-20-4,-29 3-16</inkml:trace>
</inkml:ink>
</file>

<file path=ppt/ink/ink11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81"/>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15621 4200 874,'100'94'-12,"-26"17"9,-58 1 5,-17 3 5</inkml:trace>
</inkml:ink>
</file>

<file path=ppt/ink/ink11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8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17081 4079 874,'133'36'-2,"-7"-15"0,23 5 1,-23 2 0,9 12 0,-4 14 0,-8 14 0,-24 5 1,12 27 0,-12 2 0,29 50-3,-41-35 2,-4 32 3,-26-24-2,-27-39-1,-4 8 0,12 53 0,-5-2 0,-13-24 2,-11 42 1,-5-59-3,-1 45-2,-3-58 3,-3 2 2,-5 2 0,0 11 0,-8-20-103</inkml:trace>
</inkml:ink>
</file>

<file path=ppt/ink/ink11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8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23469 3824 874,'-98'-11'0,"-32"13"-3,-16 18 1,14 14 0,-36 33 0,45-7-1,-9 27 2,36-16-1,-4 24 2,11 2 0,0 17 0,-9 36-1,21-11 1,2 16-2,38-69 2,-15 51 0,5 40 0,27-81 0,-5 53-1,13-61 1,4 3 1,-4 49-1,6 15 1,9-16 0,2 4 0,-1-51-2,-9-6-619</inkml:trace>
</inkml:ink>
</file>

<file path=ppt/ink/ink11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84"/>
    </inkml:context>
    <inkml:brush xml:id="br0">
      <inkml:brushProperty name="width" value="0.01984" units="cm"/>
      <inkml:brushProperty name="height" value="0.01984" units="cm"/>
      <inkml:brushProperty name="fitToCurve" value="1"/>
    </inkml:brush>
  </inkml:definitions>
  <inkml:trace contextRef="#ctx0" brushRef="#br0">20985 4256 874,'-111'134'-7,"45"10"6,63 14 1,120-35-1,-24-89-1,52-12-1,2-56 0,-41-27 4,-16-52 0,-49 10 1,-61-29 1,-33 37-2,-69 7 0,-55 60-1,91 19 0,0 18 0</inkml:trace>
</inkml:ink>
</file>

<file path=ppt/ink/ink1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70"/>
    </inkml:context>
    <inkml:brush xml:id="br0">
      <inkml:brushProperty name="width" value="0.02646" units="cm"/>
      <inkml:brushProperty name="height" value="0.02646" units="cm"/>
      <inkml:brushProperty name="fitToCurve" value="1"/>
    </inkml:brush>
  </inkml:definitions>
  <inkml:trace contextRef="#ctx0" brushRef="#br0">5669 2701 874,'84'-115'-10,"12"41"12,9 106-3,-42 97-6,-41-14-8,-10-23-63</inkml:trace>
</inkml:ink>
</file>

<file path=ppt/ink/ink11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85"/>
    </inkml:context>
    <inkml:brush xml:id="br0">
      <inkml:brushProperty name="width" value="0.01984" units="cm"/>
      <inkml:brushProperty name="height" value="0.01984" units="cm"/>
      <inkml:brushProperty name="fitToCurve" value="1"/>
    </inkml:brush>
  </inkml:definitions>
  <inkml:trace contextRef="#ctx0" brushRef="#br0">21347 4276 874,'-75'110'-13,"10"-22"4,-42 29 8,14-25 2,-9-33 4</inkml:trace>
</inkml:ink>
</file>

<file path=ppt/ink/ink11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86"/>
    </inkml:context>
    <inkml:brush xml:id="br0">
      <inkml:brushProperty name="width" value="0.01984" units="cm"/>
      <inkml:brushProperty name="height" value="0.01984" units="cm"/>
      <inkml:brushProperty name="fitToCurve" value="1"/>
    </inkml:brush>
  </inkml:definitions>
  <inkml:trace contextRef="#ctx0" brushRef="#br0">21000 4306 874,'15'98'-4,"42"24"3,23-1 0,-5-20-2</inkml:trace>
</inkml:ink>
</file>

<file path=ppt/ink/ink11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87"/>
    </inkml:context>
    <inkml:brush xml:id="br0">
      <inkml:brushProperty name="width" value="0.01984" units="cm"/>
      <inkml:brushProperty name="height" value="0.01984" units="cm"/>
      <inkml:brushProperty name="fitToCurve" value="1"/>
    </inkml:brush>
  </inkml:definitions>
  <inkml:trace contextRef="#ctx0" brushRef="#br0">22996 3854 874,'0'108'-8,"0"12"4,0 21 2,0-42 0,0-11 0,0-4-2,0 22 1,0 15-1,0 10-3,0-47-2,0 20-2,0 6-7,0 0-8,0-20-7,0 58-55,0-61-51</inkml:trace>
</inkml:ink>
</file>

<file path=ppt/ink/ink11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88"/>
    </inkml:context>
    <inkml:brush xml:id="br0">
      <inkml:brushProperty name="width" value="0.01984" units="cm"/>
      <inkml:brushProperty name="height" value="0.01984" units="cm"/>
      <inkml:brushProperty name="fitToCurve" value="1"/>
    </inkml:brush>
  </inkml:definitions>
  <inkml:trace contextRef="#ctx0" brushRef="#br0">22877 4934 874,'38'105'-11,"5"60"3,-18-40 8,65-241-6,-39-65-17,-22 72-39,-1 24-48</inkml:trace>
</inkml:ink>
</file>

<file path=ppt/ink/ink11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89"/>
    </inkml:context>
    <inkml:brush xml:id="br0">
      <inkml:brushProperty name="width" value="0.01984" units="cm"/>
      <inkml:brushProperty name="height" value="0.01984" units="cm"/>
      <inkml:brushProperty name="fitToCurve" value="1"/>
    </inkml:brush>
  </inkml:definitions>
  <inkml:trace contextRef="#ctx0" brushRef="#br0">23312 4889 874,'118'-124'-10,"-54"12"8,-47 7 3,-106 138-11,26 92-1,32-30 5,2 22-1,9 16 2,8-45 1,8 29 2,10 16 1,7 9-1,2-28 3,-2-17 1,2-1 6,-15 15 5,-63-223-2,39-7-2,44-12-6,101 28-2,2 52-1,-15-62-2,-31 11-7</inkml:trace>
</inkml:ink>
</file>

<file path=ppt/ink/ink11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90"/>
    </inkml:context>
    <inkml:brush xml:id="br0">
      <inkml:brushProperty name="width" value="0.01984" units="cm"/>
      <inkml:brushProperty name="height" value="0.01984" units="cm"/>
      <inkml:brushProperty name="fitToCurve" value="1"/>
    </inkml:brush>
  </inkml:definitions>
  <inkml:trace contextRef="#ctx0" brushRef="#br0">23249 4367 874,'109'23'-9,"-10"-14"7,7-28 4,-18 4-23</inkml:trace>
</inkml:ink>
</file>

<file path=ppt/ink/ink11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91"/>
    </inkml:context>
    <inkml:brush xml:id="br0">
      <inkml:brushProperty name="width" value="0.01984" units="cm"/>
      <inkml:brushProperty name="height" value="0.01984" units="cm"/>
      <inkml:brushProperty name="fitToCurve" value="1"/>
    </inkml:brush>
  </inkml:definitions>
  <inkml:trace contextRef="#ctx0" brushRef="#br0">23458 4231 874,'104'116'-15,"-51"-4"6,-21 14 2,-28 18 1,-8-42-6,-31-15-805</inkml:trace>
</inkml:ink>
</file>

<file path=ppt/ink/ink11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92"/>
    </inkml:context>
    <inkml:brush xml:id="br0">
      <inkml:brushProperty name="width" value="0.01984" units="cm"/>
      <inkml:brushProperty name="height" value="0.01984" units="cm"/>
      <inkml:brushProperty name="fitToCurve" value="1"/>
    </inkml:brush>
  </inkml:definitions>
  <inkml:trace contextRef="#ctx0" brushRef="#br0">23532 5513 874,'19'138'-12,"0"30"5,-4-53 5,17-212 1,13-46 5,40 114-2,-35 140-10,-30-14 9,10-196-2,17-22 4,44 231-9,-56-13-25,-29-13-3</inkml:trace>
</inkml:ink>
</file>

<file path=ppt/ink/ink11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93"/>
    </inkml:context>
    <inkml:brush xml:id="br0">
      <inkml:brushProperty name="width" value="0.01984" units="cm"/>
      <inkml:brushProperty name="height" value="0.01984" units="cm"/>
      <inkml:brushProperty name="fitToCurve" value="1"/>
    </inkml:brush>
  </inkml:definitions>
  <inkml:trace contextRef="#ctx0" brushRef="#br0">23842 6418 874,'-101'3'-3,"131"85"1</inkml:trace>
</inkml:ink>
</file>

<file path=ppt/ink/ink11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94"/>
    </inkml:context>
    <inkml:brush xml:id="br0">
      <inkml:brushProperty name="width" value="0.01984" units="cm"/>
      <inkml:brushProperty name="height" value="0.01984" units="cm"/>
      <inkml:brushProperty name="fitToCurve" value="1"/>
    </inkml:brush>
  </inkml:definitions>
  <inkml:trace contextRef="#ctx0" brushRef="#br0">16121 7166 874,'96'-34'-9,"8"-44"5,3-54 5,-101 40 0,-111 171-11,40 51 0,33-22 4,1 20-1,10-28 3,1 9-1,3 24 2,-1 14 1,5-11 2,4-38 1,1 8 2,1-19 3,-6 23 6,-73-228 1,64-5-11,40-15 2,45 44-3,52 26-1,16 19 1,-36 18-2,-8 15-618</inkml:trace>
</inkml:ink>
</file>

<file path=ppt/ink/ink1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71"/>
    </inkml:context>
    <inkml:brush xml:id="br0">
      <inkml:brushProperty name="width" value="0.02646" units="cm"/>
      <inkml:brushProperty name="height" value="0.02646" units="cm"/>
      <inkml:brushProperty name="fitToCurve" value="1"/>
    </inkml:brush>
  </inkml:definitions>
  <inkml:trace contextRef="#ctx0" brushRef="#br0">6045 2549 874,'17'128'-6,"-8"-44"-17</inkml:trace>
</inkml:ink>
</file>

<file path=ppt/ink/ink11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95"/>
    </inkml:context>
    <inkml:brush xml:id="br0">
      <inkml:brushProperty name="width" value="0.01984" units="cm"/>
      <inkml:brushProperty name="height" value="0.01984" units="cm"/>
      <inkml:brushProperty name="fitToCurve" value="1"/>
    </inkml:brush>
  </inkml:definitions>
  <inkml:trace contextRef="#ctx0" brushRef="#br0">16068 6653 874,'109'-10'-6,"43"-1"0,-35 2-3,-32 3-4</inkml:trace>
</inkml:ink>
</file>

<file path=ppt/ink/ink11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96"/>
    </inkml:context>
    <inkml:brush xml:id="br0">
      <inkml:brushProperty name="width" value="0.01984" units="cm"/>
      <inkml:brushProperty name="height" value="0.01984" units="cm"/>
      <inkml:brushProperty name="fitToCurve" value="1"/>
    </inkml:brush>
  </inkml:definitions>
  <inkml:trace contextRef="#ctx0" brushRef="#br0">16411 6434 874,'106'35'-7,"-33"84"1,-58-32 2,-15 54-3,-4-36-11</inkml:trace>
</inkml:ink>
</file>

<file path=ppt/ink/ink11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97"/>
    </inkml:context>
    <inkml:brush xml:id="br0">
      <inkml:brushProperty name="width" value="0.01984" units="cm"/>
      <inkml:brushProperty name="height" value="0.01984" units="cm"/>
      <inkml:brushProperty name="fitToCurve" value="1"/>
    </inkml:brush>
  </inkml:definitions>
  <inkml:trace contextRef="#ctx0" brushRef="#br0">16345 7822 874,'-2'136'-8,"-3"-47"4,-7 52-1,-4-45 6,62-223-8,1 13 3,50 66 6,-71 176-2,-32-22 5,60-227-4,-3 19-1,53 31 2,-70 187-5,-44 9-2,2-39-11</inkml:trace>
</inkml:ink>
</file>

<file path=ppt/ink/ink11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98"/>
    </inkml:context>
    <inkml:brush xml:id="br0">
      <inkml:brushProperty name="width" value="0.01984" units="cm"/>
      <inkml:brushProperty name="height" value="0.01984" units="cm"/>
      <inkml:brushProperty name="fitToCurve" value="1"/>
    </inkml:brush>
  </inkml:definitions>
  <inkml:trace contextRef="#ctx0" brushRef="#br0">17347 7339 874,'-143'65'-18,"-12"51"18,61-16 2,79-8 0,150-144-6,-42-43-3,-1-27 2,-87 291 19,11-53-8,76-123-9,11-76-10,15-34 4,-51 215 11,-76 13-5,70-208 11,22-36-4,13 74 7,-83 153-13,-22 17 4,10-25 2,106-253-14,-65 49-16,-20 31-47</inkml:trace>
</inkml:ink>
</file>

<file path=ppt/ink/ink11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899"/>
    </inkml:context>
    <inkml:brush xml:id="br0">
      <inkml:brushProperty name="width" value="0.01984" units="cm"/>
      <inkml:brushProperty name="height" value="0.01984" units="cm"/>
      <inkml:brushProperty name="fitToCurve" value="1"/>
    </inkml:brush>
  </inkml:definitions>
  <inkml:trace contextRef="#ctx0" brushRef="#br0">18008 6750 874,'-11'90'-12,"-3"-6"3,-3 25 0,-3 17 1,0 9 2,0-8-4,6-35-5,-3 11-6,-12 52-53,7-32-24,8-37-131</inkml:trace>
</inkml:ink>
</file>

<file path=ppt/ink/ink11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00"/>
    </inkml:context>
    <inkml:brush xml:id="br0">
      <inkml:brushProperty name="width" value="0.01984" units="cm"/>
      <inkml:brushProperty name="height" value="0.01984" units="cm"/>
      <inkml:brushProperty name="fitToCurve" value="1"/>
    </inkml:brush>
  </inkml:definitions>
  <inkml:trace contextRef="#ctx0" brushRef="#br0">17752 7342 874,'129'-20'-11,"4"33"8,-38 38 3,-36 59-1,-54 6 0,10-30-56</inkml:trace>
</inkml:ink>
</file>

<file path=ppt/ink/ink11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01"/>
    </inkml:context>
    <inkml:brush xml:id="br0">
      <inkml:brushProperty name="width" value="0.01984" units="cm"/>
      <inkml:brushProperty name="height" value="0.01984" units="cm"/>
      <inkml:brushProperty name="fitToCurve" value="1"/>
    </inkml:brush>
  </inkml:definitions>
  <inkml:trace contextRef="#ctx0" brushRef="#br0">18173 7022 874,'-43'100'-5,"5"-16"4</inkml:trace>
</inkml:ink>
</file>

<file path=ppt/ink/ink11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02"/>
    </inkml:context>
    <inkml:brush xml:id="br0">
      <inkml:brushProperty name="width" value="0.01984" units="cm"/>
      <inkml:brushProperty name="height" value="0.01984" units="cm"/>
      <inkml:brushProperty name="fitToCurve" value="1"/>
    </inkml:brush>
  </inkml:definitions>
  <inkml:trace contextRef="#ctx0" brushRef="#br0">18428 7146 874,'-113'136'-9,"81"-22"11,75 9-3,-19-11-1,-56-9 1,51-227-12,61-2 10,29 34 10,-60 181 2,69-124-7,-34-108-10,-28 38 7,-74 235-7,-16-4-1,-23 81-7,18-60 7,-4 8 4,4-25 3,4-21 0,-8 2 5,0-20 4,-32 16 9,19-204-7,26 13-5,32-5-25</inkml:trace>
</inkml:ink>
</file>

<file path=ppt/ink/ink11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03"/>
    </inkml:context>
    <inkml:brush xml:id="br0">
      <inkml:brushProperty name="width" value="0.01984" units="cm"/>
      <inkml:brushProperty name="height" value="0.01984" units="cm"/>
      <inkml:brushProperty name="fitToCurve" value="1"/>
    </inkml:brush>
  </inkml:definitions>
  <inkml:trace contextRef="#ctx0" brushRef="#br0">18802 7189 874,'0'148'-13,"-11"-5"10,-12-45 4,43-188-7,30-21-3,29-9 14,10 112 0,-97 136-8,-20 2-2,66-268 7,54 28 3,-19 215-10,-89 58 5,44-61 6,65-122-6,27-95 0,-76 11 8,-141 154-9,42 37 1,36 8 0,103-42 0,54-152-7,-47 22-13,-33-9-587</inkml:trace>
</inkml:ink>
</file>

<file path=ppt/ink/ink11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04"/>
    </inkml:context>
    <inkml:brush xml:id="br0">
      <inkml:brushProperty name="width" value="0.01984" units="cm"/>
      <inkml:brushProperty name="height" value="0.01984" units="cm"/>
      <inkml:brushProperty name="fitToCurve" value="1"/>
    </inkml:brush>
  </inkml:definitions>
  <inkml:trace contextRef="#ctx0" brushRef="#br0">19480 6877 874,'-117'149'-28,"31"-53"16,-4 5-18</inkml:trace>
</inkml:ink>
</file>

<file path=ppt/ink/ink1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72"/>
    </inkml:context>
    <inkml:brush xml:id="br0">
      <inkml:brushProperty name="width" value="0.02646" units="cm"/>
      <inkml:brushProperty name="height" value="0.02646" units="cm"/>
      <inkml:brushProperty name="fitToCurve" value="1"/>
    </inkml:brush>
  </inkml:definitions>
  <inkml:trace contextRef="#ctx0" brushRef="#br0">6306 2452 874,'32'111'-11,"-1"39"10,33-62 4,37-146-7,-22-54-8,-30-24-1,-18 40-16</inkml:trace>
</inkml:ink>
</file>

<file path=ppt/ink/ink11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05"/>
    </inkml:context>
    <inkml:brush xml:id="br0">
      <inkml:brushProperty name="width" value="0.01984" units="cm"/>
      <inkml:brushProperty name="height" value="0.01984" units="cm"/>
      <inkml:brushProperty name="fitToCurve" value="1"/>
    </inkml:brush>
  </inkml:definitions>
  <inkml:trace contextRef="#ctx0" brushRef="#br0">19677 6864 874,'-37'113'-15,"3"-21"5,-5 21 1,-4 14 2,1 5-5,4-3-4,11-33-7,8 35-46,15-41-94</inkml:trace>
</inkml:ink>
</file>

<file path=ppt/ink/ink11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06"/>
    </inkml:context>
    <inkml:brush xml:id="br0">
      <inkml:brushProperty name="width" value="0.01984" units="cm"/>
      <inkml:brushProperty name="height" value="0.01984" units="cm"/>
      <inkml:brushProperty name="fitToCurve" value="1"/>
    </inkml:brush>
  </inkml:definitions>
  <inkml:trace contextRef="#ctx0" brushRef="#br0">19346 7361 874,'109'-53'-6,"-10"99"5,-51 58-3,-49 60-4,29-315-2,25 56 16,36 115 0,-73 114-8,-12-28-8,-7-13-39</inkml:trace>
</inkml:ink>
</file>

<file path=ppt/ink/ink11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07"/>
    </inkml:context>
    <inkml:brush xml:id="br0">
      <inkml:brushProperty name="width" value="0.01984" units="cm"/>
      <inkml:brushProperty name="height" value="0.01984" units="cm"/>
      <inkml:brushProperty name="fitToCurve" value="1"/>
    </inkml:brush>
  </inkml:definitions>
  <inkml:trace contextRef="#ctx0" brushRef="#br0">19775 7113 874,'-33'119'-6,"15"-33"5</inkml:trace>
</inkml:ink>
</file>

<file path=ppt/ink/ink11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08"/>
    </inkml:context>
    <inkml:brush xml:id="br0">
      <inkml:brushProperty name="width" value="0.01984" units="cm"/>
      <inkml:brushProperty name="height" value="0.01984" units="cm"/>
      <inkml:brushProperty name="fitToCurve" value="1"/>
    </inkml:brush>
  </inkml:definitions>
  <inkml:trace contextRef="#ctx0" brushRef="#br0">19801 7632 874,'105'-128'-9,"-58"38"5,-13 1 3,-130 69-5,25 182-5,46-71 2,-1 71-22,26-64 3,7 0-7,13 43-56,-3-48-77</inkml:trace>
</inkml:ink>
</file>

<file path=ppt/ink/ink11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09"/>
    </inkml:context>
    <inkml:brush xml:id="br0">
      <inkml:brushProperty name="width" value="0.01984" units="cm"/>
      <inkml:brushProperty name="height" value="0.01984" units="cm"/>
      <inkml:brushProperty name="fitToCurve" value="1"/>
    </inkml:brush>
  </inkml:definitions>
  <inkml:trace contextRef="#ctx0" brushRef="#br0">20009 7294 874,'-13'89'-10,"-6"70"9,36-62 3,78-145-7,6-92-4,-38 35 10,-69 212 0,34 21 6,99-93-7,-3-121-7,-44-4 9,-80-11 1,-84 227-4,92-30-3,-13 23-14,36-31-276</inkml:trace>
</inkml:ink>
</file>

<file path=ppt/ink/ink11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10"/>
    </inkml:context>
    <inkml:brush xml:id="br0">
      <inkml:brushProperty name="width" value="0.01984" units="cm"/>
      <inkml:brushProperty name="height" value="0.01984" units="cm"/>
      <inkml:brushProperty name="fitToCurve" value="1"/>
    </inkml:brush>
  </inkml:definitions>
  <inkml:trace contextRef="#ctx0" brushRef="#br0">13333 7068 874,'-127'9'-8,"-22"34"7,29 12-1,29 6-1,-2 36 1,33-4 2,-1 56-1,17-10 0,10 19 1,17-17 1,13-11 0,25 1 0,10-35 1,44 0 0,61-32-1,-49-57-1,1-22-1,41-29-2,-21-52 1,-23-16 1,-17-3 1,-13-17 1,-20 21 0,-8-27 0,-15 29-1,-15-23 1,-10 24 1,-57-25-9,19 46-18</inkml:trace>
</inkml:ink>
</file>

<file path=ppt/ink/ink11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11"/>
    </inkml:context>
    <inkml:brush xml:id="br0">
      <inkml:brushProperty name="width" value="0.01984" units="cm"/>
      <inkml:brushProperty name="height" value="0.01984" units="cm"/>
      <inkml:brushProperty name="fitToCurve" value="1"/>
    </inkml:brush>
  </inkml:definitions>
  <inkml:trace contextRef="#ctx0" brushRef="#br0">13058 8018 874,'72'86'-9,"12"14"5,13 5 2,4-15 1,53 15-1,-66-55 2,57 26-2,-45-35 0,10 3 0,-12-7-1,-9-3 1,18 3 0,10 4 1,8 2-1,59 17 1,-68-24 1,8 1 0,-15-7 1,-18-4-1,14-1-2,8-4-2,3 2-3,52 9-16,-74-15 1,-1 0-9,-3-2-7,44 8-60,-34 5-10</inkml:trace>
</inkml:ink>
</file>

<file path=ppt/ink/ink11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12"/>
    </inkml:context>
    <inkml:brush xml:id="br0">
      <inkml:brushProperty name="width" value="0.01984" units="cm"/>
      <inkml:brushProperty name="height" value="0.01984" units="cm"/>
      <inkml:brushProperty name="fitToCurve" value="1"/>
    </inkml:brush>
  </inkml:definitions>
  <inkml:trace contextRef="#ctx0" brushRef="#br0">15636 9019 874,'103'-135'-7,"-35"7"6,-33 237-18,-56 1 10,-8 23 0,7-31 1,-1 9 1,-3 17 2,3 0 4,6-22 3,2 22 5,69-227 15,-36 5-24,-2 6 3,15-66 3,-2 50 2,66 73 6,25-23-7,-30-31-6,6 107-1,-77 69 3,17 2 2,75-158-3,-46 162-2,22-19 3,15-146-2,-79-30 2,-113 54-2,-6 109-2</inkml:trace>
</inkml:ink>
</file>

<file path=ppt/ink/ink11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13"/>
    </inkml:context>
    <inkml:brush xml:id="br0">
      <inkml:brushProperty name="width" value="0.01984" units="cm"/>
      <inkml:brushProperty name="height" value="0.01984" units="cm"/>
      <inkml:brushProperty name="fitToCurve" value="1"/>
    </inkml:brush>
  </inkml:definitions>
  <inkml:trace contextRef="#ctx0" brushRef="#br0">16742 9128 874,'-108'63'-7,"23"34"4,178-94-3,-20-148-3,-37 44 5,15-55-3,-27 70 7,7-50 7,-94 233-8,40-4-6,-2 22 1,9-6 4,8 55 8,69-77-1,51-128 4,-26-67-4,-29 12-2,-93 208-3,11 1 5,76-25-3,35-141-6,-2-42 3,-64 186 2,86-122-5,-5-89 2,-105 233-2,-25-2 6,154-163-5,-65-60-7,3-17 0,-21 36 5,2-9 1,-1-7 8,-10 16-1,-62 243-9,5-45 4,-1 17-1,6-14 10,6-24-4,2 45 4,59-244 14,-35-7-15,49 37-6,35 56-2,-9 19-1</inkml:trace>
</inkml:ink>
</file>

<file path=ppt/ink/ink11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14"/>
    </inkml:context>
    <inkml:brush xml:id="br0">
      <inkml:brushProperty name="width" value="0.01984" units="cm"/>
      <inkml:brushProperty name="height" value="0.01984" units="cm"/>
      <inkml:brushProperty name="fitToCurve" value="1"/>
    </inkml:brush>
  </inkml:definitions>
  <inkml:trace contextRef="#ctx0" brushRef="#br0">17109 8841 874,'12'86'-8,"1"-1"-184</inkml:trace>
</inkml:ink>
</file>

<file path=ppt/ink/ink1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73"/>
    </inkml:context>
    <inkml:brush xml:id="br0">
      <inkml:brushProperty name="width" value="0.02646" units="cm"/>
      <inkml:brushProperty name="height" value="0.02646" units="cm"/>
      <inkml:brushProperty name="fitToCurve" value="1"/>
    </inkml:brush>
  </inkml:definitions>
  <inkml:trace contextRef="#ctx0" brushRef="#br0">6765 2755 874,'89'-104'-6,"-42"-25"4,-167 133-4,74 86 2,56 38 2,46-44 3,90-88-3,-4-75-5,-31-26 1,-6 79 10,-91 121-6,-4 30 8,-32-234 2,60-37-6,39 29-2,65 12-7,-9 28-3,-42 29-15</inkml:trace>
</inkml:ink>
</file>

<file path=ppt/ink/ink11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15"/>
    </inkml:context>
    <inkml:brush xml:id="br0">
      <inkml:brushProperty name="width" value="0.01984" units="cm"/>
      <inkml:brushProperty name="height" value="0.01984" units="cm"/>
      <inkml:brushProperty name="fitToCurve" value="1"/>
    </inkml:brush>
  </inkml:definitions>
  <inkml:trace contextRef="#ctx0" brushRef="#br0">18091 9090 874,'-128'13'-9,"0"74"0,40 13 10,228-115-10,-57-77 10,-78 203 5,-2-27 1,88-94-8,-9-84-4,19 11 4,-81 190-11,-28 18 0,111-261 16,-46 44 1,-21 184-6,-56 46 4,28-24 7,110-222-13,-75 13-6,-7 7 2,1-41-2,-13 45-8,8-21-30,-10 20-706</inkml:trace>
</inkml:ink>
</file>

<file path=ppt/ink/ink11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16"/>
    </inkml:context>
    <inkml:brush xml:id="br0">
      <inkml:brushProperty name="width" value="0.01984" units="cm"/>
      <inkml:brushProperty name="height" value="0.01984" units="cm"/>
      <inkml:brushProperty name="fitToCurve" value="1"/>
    </inkml:brush>
  </inkml:definitions>
  <inkml:trace contextRef="#ctx0" brushRef="#br0">18598 8621 874,'-35'133'-18,"14"-33"9,-1 17 2,1 12 2,1 0 3,3-24 1,2 31 11</inkml:trace>
</inkml:ink>
</file>

<file path=ppt/ink/ink11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17"/>
    </inkml:context>
    <inkml:brush xml:id="br0">
      <inkml:brushProperty name="width" value="0.01984" units="cm"/>
      <inkml:brushProperty name="height" value="0.01984" units="cm"/>
      <inkml:brushProperty name="fitToCurve" value="1"/>
    </inkml:brush>
  </inkml:definitions>
  <inkml:trace contextRef="#ctx0" brushRef="#br0">18333 9029 874,'117'-11'-5,"3"33"3,-10 106-2,-82-4 1,32-238-61</inkml:trace>
</inkml:ink>
</file>

<file path=ppt/ink/ink11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18"/>
    </inkml:context>
    <inkml:brush xml:id="br0">
      <inkml:brushProperty name="width" value="0.01984" units="cm"/>
      <inkml:brushProperty name="height" value="0.01984" units="cm"/>
      <inkml:brushProperty name="fitToCurve" value="1"/>
    </inkml:brush>
  </inkml:definitions>
  <inkml:trace contextRef="#ctx0" brushRef="#br0">18698 8773 874,'-21'112'-7,"11"-28"0</inkml:trace>
</inkml:ink>
</file>

<file path=ppt/ink/ink11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19"/>
    </inkml:context>
    <inkml:brush xml:id="br0">
      <inkml:brushProperty name="width" value="0.01984" units="cm"/>
      <inkml:brushProperty name="height" value="0.01984" units="cm"/>
      <inkml:brushProperty name="fitToCurve" value="1"/>
    </inkml:brush>
  </inkml:definitions>
  <inkml:trace contextRef="#ctx0" brushRef="#br0">18862 8954 874,'-92'110'-8,"104"-10"8,5-2-1,-30-3 0,40-180-5,79-12 10,-60 187-3,52-144-2,-43-81-1,-36 241-11,-34-12 9,-1 14 1,-11 58 3,7-71 1,-5 1 0,-22 47 4,-30-45 2,-18-203-4,76 7-16,26 10-102</inkml:trace>
</inkml:ink>
</file>

<file path=ppt/ink/ink11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20"/>
    </inkml:context>
    <inkml:brush xml:id="br0">
      <inkml:brushProperty name="width" value="0.01984" units="cm"/>
      <inkml:brushProperty name="height" value="0.01984" units="cm"/>
      <inkml:brushProperty name="fitToCurve" value="1"/>
    </inkml:brush>
  </inkml:definitions>
  <inkml:trace contextRef="#ctx0" brushRef="#br0">19136 9112 874,'-7'105'-11,"-13"52"7,-4-2 6,84-282-10,-11 10 8,-8 206 0,-47 13-2,73-209 9,-21 194-6,-45 19-1,6-17 3,95-147-3,-58-70-1,-38 44 2,-81 209-6,67-27 8,93-34-1,8-148-5,-41-4-293</inkml:trace>
</inkml:ink>
</file>

<file path=ppt/ink/ink11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21"/>
    </inkml:context>
    <inkml:brush xml:id="br0">
      <inkml:brushProperty name="width" value="0.01984" units="cm"/>
      <inkml:brushProperty name="height" value="0.01984" units="cm"/>
      <inkml:brushProperty name="fitToCurve" value="1"/>
    </inkml:brush>
  </inkml:definitions>
  <inkml:trace contextRef="#ctx0" brushRef="#br0">19458 8964 874,'-89'120'-14,"-28"9"16,24-40 4</inkml:trace>
</inkml:ink>
</file>

<file path=ppt/ink/ink11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22"/>
    </inkml:context>
    <inkml:brush xml:id="br0">
      <inkml:brushProperty name="width" value="0.01984" units="cm"/>
      <inkml:brushProperty name="height" value="0.01984" units="cm"/>
      <inkml:brushProperty name="fitToCurve" value="1"/>
    </inkml:brush>
  </inkml:definitions>
  <inkml:trace contextRef="#ctx0" brushRef="#br0">19510 8851 874,'-15'141'-18,"5"-36"8,-2 20 2,-1 14 1,4 2-3,2-8-6,4-48-6,5 52-45,22-51-66</inkml:trace>
</inkml:ink>
</file>

<file path=ppt/ink/ink11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23"/>
    </inkml:context>
    <inkml:brush xml:id="br0">
      <inkml:brushProperty name="width" value="0.01984" units="cm"/>
      <inkml:brushProperty name="height" value="0.01984" units="cm"/>
      <inkml:brushProperty name="fitToCurve" value="1"/>
    </inkml:brush>
  </inkml:definitions>
  <inkml:trace contextRef="#ctx0" brushRef="#br0">19450 9346 874,'91'24'-5,"-13"62"0,-51 19 3,-30-19 2,10-208-4,37 36 7,39 189-7,-75-6-3,-7-10-184</inkml:trace>
</inkml:ink>
</file>

<file path=ppt/ink/ink11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24"/>
    </inkml:context>
    <inkml:brush xml:id="br0">
      <inkml:brushProperty name="width" value="0.01984" units="cm"/>
      <inkml:brushProperty name="height" value="0.01984" units="cm"/>
      <inkml:brushProperty name="fitToCurve" value="1"/>
    </inkml:brush>
  </inkml:definitions>
  <inkml:trace contextRef="#ctx0" brushRef="#br0">19629 9180 874,'11'98'-5,"3"-13"-292</inkml:trace>
</inkml:ink>
</file>

<file path=ppt/ink/ink1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74"/>
    </inkml:context>
    <inkml:brush xml:id="br0">
      <inkml:brushProperty name="width" value="0.02646" units="cm"/>
      <inkml:brushProperty name="height" value="0.02646" units="cm"/>
      <inkml:brushProperty name="fitToCurve" value="1"/>
    </inkml:brush>
  </inkml:definitions>
  <inkml:trace contextRef="#ctx0" brushRef="#br0">6251 2082 874,'-36'145'-9,"22"-49"2</inkml:trace>
</inkml:ink>
</file>

<file path=ppt/ink/ink11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25"/>
    </inkml:context>
    <inkml:brush xml:id="br0">
      <inkml:brushProperty name="width" value="0.01984" units="cm"/>
      <inkml:brushProperty name="height" value="0.01984" units="cm"/>
      <inkml:brushProperty name="fitToCurve" value="1"/>
    </inkml:brush>
  </inkml:definitions>
  <inkml:trace contextRef="#ctx0" brushRef="#br0">19791 9619 874,'88'-62'-14,"-25"-44"19,-150 129-7,32 97-2,32-26-1,7-6 0,0 80-1,12-73 6,2 44 4,86-161-96</inkml:trace>
</inkml:ink>
</file>

<file path=ppt/ink/ink11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26"/>
    </inkml:context>
    <inkml:brush xml:id="br0">
      <inkml:brushProperty name="width" value="0.01984" units="cm"/>
      <inkml:brushProperty name="height" value="0.01984" units="cm"/>
      <inkml:brushProperty name="fitToCurve" value="1"/>
    </inkml:brush>
  </inkml:definitions>
  <inkml:trace contextRef="#ctx0" brushRef="#br0">19927 9467 874,'1'97'0,"34"-11"-4,69-119-2,-53-49 5,-33 177 2,76-78-1,26-95-2,-35 173 2,3-69-58</inkml:trace>
</inkml:ink>
</file>

<file path=ppt/ink/ink11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27"/>
    </inkml:context>
    <inkml:brush xml:id="br0">
      <inkml:brushProperty name="width" value="0.01984" units="cm"/>
      <inkml:brushProperty name="height" value="0.01984" units="cm"/>
      <inkml:brushProperty name="fitToCurve" value="1"/>
    </inkml:brush>
  </inkml:definitions>
  <inkml:trace contextRef="#ctx0" brushRef="#br0">20727 3688 874,'-36'108'-10,"-4"49"4,16-60 3,2-1-3,-2 42-9,9-36-25</inkml:trace>
</inkml:ink>
</file>

<file path=ppt/ink/ink11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28"/>
    </inkml:context>
    <inkml:brush xml:id="br0">
      <inkml:brushProperty name="width" value="0.01984" units="cm"/>
      <inkml:brushProperty name="height" value="0.01984" units="cm"/>
      <inkml:brushProperty name="fitToCurve" value="1"/>
    </inkml:brush>
  </inkml:definitions>
  <inkml:trace contextRef="#ctx0" brushRef="#br0">20554 3687 874,'108'-82'-12,"35"37"9,-5 45 2,-50 43 3,-79 53-3,-78 18 1,-24-27 4,102 10-4,89 9 0,-109-3 1,-96-8-8,-52-31-13,71-60 5,-11 8-29,13-36-242</inkml:trace>
</inkml:ink>
</file>

<file path=ppt/ink/ink11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29"/>
    </inkml:context>
    <inkml:brush xml:id="br0">
      <inkml:brushProperty name="width" value="0.01984" units="cm"/>
      <inkml:brushProperty name="height" value="0.01984" units="cm"/>
      <inkml:brushProperty name="fitToCurve" value="1"/>
    </inkml:brush>
  </inkml:definitions>
  <inkml:trace contextRef="#ctx0" brushRef="#br0">21235 3441 874,'-159'3'-21,"45"2"13,-48-1-7,75-16 5,-11 4-18,10-22-383</inkml:trace>
</inkml:ink>
</file>

<file path=ppt/ink/ink11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30"/>
    </inkml:context>
    <inkml:brush xml:id="br0">
      <inkml:brushProperty name="width" value="0.01984" units="cm"/>
      <inkml:brushProperty name="height" value="0.01984" units="cm"/>
      <inkml:brushProperty name="fitToCurve" value="1"/>
    </inkml:brush>
  </inkml:definitions>
  <inkml:trace contextRef="#ctx0" brushRef="#br0">20985 3310 874,'137'69'-13,"-49"43"14,-98 20-2,3-43-1</inkml:trace>
</inkml:ink>
</file>

<file path=ppt/ink/ink11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31"/>
    </inkml:context>
    <inkml:brush xml:id="br0">
      <inkml:brushProperty name="width" value="0.01984" units="cm"/>
      <inkml:brushProperty name="height" value="0.01984" units="cm"/>
      <inkml:brushProperty name="fitToCurve" value="1"/>
    </inkml:brush>
  </inkml:definitions>
  <inkml:trace contextRef="#ctx0" brushRef="#br0">7143 6072 874,'54'135'-16,"-21"-34"5,3 24 2,-3 23-1,-5 15 1,-11-54 2,-4 40 0,-3-36-1,-6 32 0,-7 37 0,-9 24 2,-9 17-22,-7-1-8,10-73-5,-12 22-8,4-4-6,14-30-5,4-49 5,-5 12-104</inkml:trace>
</inkml:ink>
</file>

<file path=ppt/ink/ink11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32"/>
    </inkml:context>
    <inkml:brush xml:id="br0">
      <inkml:brushProperty name="width" value="0.01984" units="cm"/>
      <inkml:brushProperty name="height" value="0.01984" units="cm"/>
      <inkml:brushProperty name="fitToCurve" value="1"/>
    </inkml:brush>
  </inkml:definitions>
  <inkml:trace contextRef="#ctx0" brushRef="#br0">7233 8712 874,'129'20'-20,"21"-16"10,27-2-1,-41-1 4,-10-1 1,-8-1-1,35 0 0,27 1 2,-64-1 1,45 1-1,30 0 0,22-2 1,16 2 0,-11 0 2,-54 0-1,37 3 1,25-1-1,25 4-4,18 3-2,16 4-4,-99-4-17,-102-6 7,14 1-4,32 5-20</inkml:trace>
</inkml:ink>
</file>

<file path=ppt/ink/ink11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33"/>
    </inkml:context>
    <inkml:brush xml:id="br0">
      <inkml:brushProperty name="width" value="0.01984" units="cm"/>
      <inkml:brushProperty name="height" value="0.01984" units="cm"/>
      <inkml:brushProperty name="fitToCurve" value="1"/>
    </inkml:brush>
  </inkml:definitions>
  <inkml:trace contextRef="#ctx0" brushRef="#br0">23200 1604 874,'-27'134'-13,"-19"37"1,9-32-5,10-40-9,2-15-80</inkml:trace>
</inkml:ink>
</file>

<file path=ppt/ink/ink11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34"/>
    </inkml:context>
    <inkml:brush xml:id="br0">
      <inkml:brushProperty name="width" value="0.01984" units="cm"/>
      <inkml:brushProperty name="height" value="0.01984" units="cm"/>
      <inkml:brushProperty name="fitToCurve" value="1"/>
    </inkml:brush>
  </inkml:definitions>
  <inkml:trace contextRef="#ctx0" brushRef="#br0">23178 1574 874,'91'-88'-12,"48"21"8,-20 39 3,15 49 0,-38 29 1,-57 47 1,-89 28-3,-108 8-5,63-78 5,-38 16-2,242-34 7,44-23 0,-45 30 3,-68 64-2,-128-13-5,-74-31-9,36-37 1,-10-13-9,6-18-7,43 0-8,-25-53-42</inkml:trace>
</inkml:ink>
</file>

<file path=ppt/ink/ink1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75"/>
    </inkml:context>
    <inkml:brush xml:id="br0">
      <inkml:brushProperty name="width" value="0.02646" units="cm"/>
      <inkml:brushProperty name="height" value="0.02646" units="cm"/>
      <inkml:brushProperty name="fitToCurve" value="1"/>
    </inkml:brush>
  </inkml:definitions>
  <inkml:trace contextRef="#ctx0" brushRef="#br0">7610 2160 874,'-98'137'-12,"75"-22"12,107-7-2,4-60-1,24 8 1,-40 64 4,-161-54-3,-25-64-4,5-15-14</inkml:trace>
</inkml:ink>
</file>

<file path=ppt/ink/ink11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35"/>
    </inkml:context>
    <inkml:brush xml:id="br0">
      <inkml:brushProperty name="width" value="0.01984" units="cm"/>
      <inkml:brushProperty name="height" value="0.01984" units="cm"/>
      <inkml:brushProperty name="fitToCurve" value="1"/>
    </inkml:brush>
  </inkml:definitions>
  <inkml:trace contextRef="#ctx0" brushRef="#br0">23938 1166 874,'-136'-1'-14,"37"7"5,-63 8-5,5 0-7,64-7-15,9-9-372</inkml:trace>
</inkml:ink>
</file>

<file path=ppt/ink/ink11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36"/>
    </inkml:context>
    <inkml:brush xml:id="br0">
      <inkml:brushProperty name="width" value="0.01984" units="cm"/>
      <inkml:brushProperty name="height" value="0.01984" units="cm"/>
      <inkml:brushProperty name="fitToCurve" value="1"/>
    </inkml:brush>
  </inkml:definitions>
  <inkml:trace contextRef="#ctx0" brushRef="#br0">23633 1039 874,'106'36'-23,"23"41"29,-59 26-5,-62-5-2,-60 10-2,-39-18 1,5-23-63</inkml:trace>
</inkml:ink>
</file>

<file path=ppt/ink/ink11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37"/>
    </inkml:context>
    <inkml:brush xml:id="br0">
      <inkml:brushProperty name="width" value="0.01984" units="cm"/>
      <inkml:brushProperty name="height" value="0.01984" units="cm"/>
      <inkml:brushProperty name="fitToCurve" value="1"/>
    </inkml:brush>
  </inkml:definitions>
  <inkml:trace contextRef="#ctx0" brushRef="#br0">23697 1760 874,'128'0'-13,"48"-8"0,-73 2-3,-19 1-273</inkml:trace>
</inkml:ink>
</file>

<file path=ppt/ink/ink11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38"/>
    </inkml:context>
    <inkml:brush xml:id="br0">
      <inkml:brushProperty name="width" value="0.01984" units="cm"/>
      <inkml:brushProperty name="height" value="0.01984" units="cm"/>
      <inkml:brushProperty name="fitToCurve" value="1"/>
    </inkml:brush>
  </inkml:definitions>
  <inkml:trace contextRef="#ctx0" brushRef="#br0">23681 2047 874,'157'-36'-20,"-58"1"10,7-14 3,-11 8-11,-11 0 3</inkml:trace>
</inkml:ink>
</file>

<file path=ppt/ink/ink11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39"/>
    </inkml:context>
    <inkml:brush xml:id="br0">
      <inkml:brushProperty name="width" value="0.01984" units="cm"/>
      <inkml:brushProperty name="height" value="0.01984" units="cm"/>
      <inkml:brushProperty name="fitToCurve" value="1"/>
    </inkml:brush>
  </inkml:definitions>
  <inkml:trace contextRef="#ctx0" brushRef="#br0">24466 1620 874,'-101'127'-13,"-7"5"5,45-20 13,92-13-3,109-61-6,22-112-1,-36-21-1,-42-15 6,-77 8 3,-129 8 0,-19 80-5,43 11-8,8 8-598</inkml:trace>
</inkml:ink>
</file>

<file path=ppt/ink/ink11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40"/>
    </inkml:context>
    <inkml:brush xml:id="br0">
      <inkml:brushProperty name="width" value="0.01984" units="cm"/>
      <inkml:brushProperty name="height" value="0.01984" units="cm"/>
      <inkml:brushProperty name="fitToCurve" value="1"/>
    </inkml:brush>
  </inkml:definitions>
  <inkml:trace contextRef="#ctx0" brushRef="#br0">24807 1326 874,'-142'-1'-16,"48"7"8,-12 5 3,9-8-4,-6-15-12,18-38-200</inkml:trace>
</inkml:ink>
</file>

<file path=ppt/ink/ink11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41"/>
    </inkml:context>
    <inkml:brush xml:id="br0">
      <inkml:brushProperty name="width" value="0.01984" units="cm"/>
      <inkml:brushProperty name="height" value="0.01984" units="cm"/>
      <inkml:brushProperty name="fitToCurve" value="1"/>
    </inkml:brush>
  </inkml:definitions>
  <inkml:trace contextRef="#ctx0" brushRef="#br0">24561 1166 874,'108'20'-9,"-17"111"9,-102-32-2,-42 0-4,-22-4-13</inkml:trace>
</inkml:ink>
</file>

<file path=ppt/ink/ink11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42"/>
    </inkml:context>
    <inkml:brush xml:id="br0">
      <inkml:brushProperty name="width" value="0.01984" units="cm"/>
      <inkml:brushProperty name="height" value="0.01984" units="cm"/>
      <inkml:brushProperty name="fitToCurve" value="1"/>
    </inkml:brush>
  </inkml:definitions>
  <inkml:trace contextRef="#ctx0" brushRef="#br0">21253 2245 874,'-116'133'-34,"23"-21"15,-16 25 6,-10 18 0,18-10-27,26-36-1,4 18-2,25-41-3,6 29-17,36-4-5,-4-25-37,18 17-58</inkml:trace>
</inkml:ink>
</file>

<file path=ppt/ink/ink11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43"/>
    </inkml:context>
    <inkml:brush xml:id="br0">
      <inkml:brushProperty name="width" value="0.01984" units="cm"/>
      <inkml:brushProperty name="height" value="0.01984" units="cm"/>
      <inkml:brushProperty name="fitToCurve" value="1"/>
    </inkml:brush>
  </inkml:definitions>
  <inkml:trace contextRef="#ctx0" brushRef="#br0">21018 3169 874,'40'-175'-23,"-1"58"12,13-12 3,14 1 3,-9 24 2,49-27 16,-15 200-12,-101 85-9,-19-20-1,-8 14-22,7-29-7,8-20-10,-5 7-65,8-20-243</inkml:trace>
</inkml:ink>
</file>

<file path=ppt/ink/ink11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44"/>
    </inkml:context>
    <inkml:brush xml:id="br0">
      <inkml:brushProperty name="width" value="0.01984" units="cm"/>
      <inkml:brushProperty name="height" value="0.01984" units="cm"/>
      <inkml:brushProperty name="fitToCurve" value="1"/>
    </inkml:brush>
  </inkml:definitions>
  <inkml:trace contextRef="#ctx0" brushRef="#br0">20880 3215 874,'125'-92'-24,"-26"21"10,21-17 1,6-11 4,-23 13 2,-15 8 2,58-62 1,-29 23 17,-58 210 11,-96 30-29,6-25 0,-2 3 1,1 8 7,13-11 2,48-5 1,82-154 0,-14-37 5,3 26-3,-13 88-6,-109 68-3,-83 27-6,-41-79-12,47-22-19</inkml:trace>
</inkml:ink>
</file>

<file path=ppt/ink/ink1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76"/>
    </inkml:context>
    <inkml:brush xml:id="br0">
      <inkml:brushProperty name="width" value="0.02646" units="cm"/>
      <inkml:brushProperty name="height" value="0.02646" units="cm"/>
      <inkml:brushProperty name="fitToCurve" value="1"/>
    </inkml:brush>
  </inkml:definitions>
  <inkml:trace contextRef="#ctx0" brushRef="#br0">7969 2498 874,'118'-44'-11,"-11"-31"11,-220 33-11,22 111 2,22 26 3,51 44 6,69-29 4,84-67-4,-25-75-5,-11 14-5,4-27-19</inkml:trace>
</inkml:ink>
</file>

<file path=ppt/ink/ink11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45"/>
    </inkml:context>
    <inkml:brush xml:id="br0">
      <inkml:brushProperty name="width" value="0.01984" units="cm"/>
      <inkml:brushProperty name="height" value="0.01984" units="cm"/>
      <inkml:brushProperty name="fitToCurve" value="1"/>
    </inkml:brush>
  </inkml:definitions>
  <inkml:trace contextRef="#ctx0" brushRef="#br0">22263 2540 874,'-109'67'-16,"-48"36"10,54 7 12,143-8-5,83-45-5,-24 6 7,-97 50-2,-83-10-9,-21-55 7,172-203-13,43 31-2,-17 40 10,8-1 2,50-41 6,-74 31 4,-214 122 4,20 53-5,28 57 3,67-8-2,59-30-4,71-67 4,3-108-5,-25-22 2,11 89-3,-78 121-3,-26 2 2,46-211-1,20-25-5,29 39 15,-15 172-9,-37 17-1,-4-20-12</inkml:trace>
</inkml:ink>
</file>

<file path=ppt/ink/ink11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46"/>
    </inkml:context>
    <inkml:brush xml:id="br0">
      <inkml:brushProperty name="width" value="0.01984" units="cm"/>
      <inkml:brushProperty name="height" value="0.01984" units="cm"/>
      <inkml:brushProperty name="fitToCurve" value="1"/>
    </inkml:brush>
  </inkml:definitions>
  <inkml:trace contextRef="#ctx0" brushRef="#br0">22968 2646 874,'-47'120'-14,"-34"46"3,23-41 11,71-41 5,97-75-6,-9-66-3,3-29-2,-7-40 8,-186 77-2,-16 114 5,56 33 2,186-45-11,-47-47-8,1-26-13</inkml:trace>
</inkml:ink>
</file>

<file path=ppt/ink/ink11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47"/>
    </inkml:context>
    <inkml:brush xml:id="br0">
      <inkml:brushProperty name="width" value="0.01984" units="cm"/>
      <inkml:brushProperty name="height" value="0.01984" units="cm"/>
      <inkml:brushProperty name="fitToCurve" value="1"/>
    </inkml:brush>
  </inkml:definitions>
  <inkml:trace contextRef="#ctx0" brushRef="#br0">23696 2832 874,'-90'63'-10,"-20"35"6,26-7 5,71-3 2,128-203-15,-29-2-1,-27 21 5,2-12 2,-10 16 3,17-45 9,-119 240 7,19-14-13,-12 52 3,58-16 1,107-74-1,26-116-8,-58-14 12,-58-29-1,-141 124-6,18 71-2,58 18 3,142-37 1</inkml:trace>
</inkml:ink>
</file>

<file path=ppt/ink/ink11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48"/>
    </inkml:context>
    <inkml:brush xml:id="br0">
      <inkml:brushProperty name="width" value="0.01984" units="cm"/>
      <inkml:brushProperty name="height" value="0.01984" units="cm"/>
      <inkml:brushProperty name="fitToCurve" value="1"/>
    </inkml:brush>
  </inkml:definitions>
  <inkml:trace contextRef="#ctx0" brushRef="#br0">24300 2555 874,'-23'160'-17,"-1"-70"13,-5 2-4,-16 35-9,13-40-15</inkml:trace>
</inkml:ink>
</file>

<file path=ppt/ink/ink11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49"/>
    </inkml:context>
    <inkml:brush xml:id="br0">
      <inkml:brushProperty name="width" value="0.01984" units="cm"/>
      <inkml:brushProperty name="height" value="0.01984" units="cm"/>
      <inkml:brushProperty name="fitToCurve" value="1"/>
    </inkml:brush>
  </inkml:definitions>
  <inkml:trace contextRef="#ctx0" brushRef="#br0">24242 2471 874,'140'-44'-15,"13"61"13,-50 49 5,-142 33-6,-95 32-6,29-31 12,85 18 1,110-50-4,14 0 10,-212-11-16,-13-62-4,21 7-13,-21-13-19</inkml:trace>
</inkml:ink>
</file>

<file path=ppt/ink/ink11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50"/>
    </inkml:context>
    <inkml:brush xml:id="br0">
      <inkml:brushProperty name="width" value="0.01984" units="cm"/>
      <inkml:brushProperty name="height" value="0.01984" units="cm"/>
      <inkml:brushProperty name="fitToCurve" value="1"/>
    </inkml:brush>
  </inkml:definitions>
  <inkml:trace contextRef="#ctx0" brushRef="#br0">24084 2262 874,'152'-7'-13,"-66"4"7,7-3 2,44-5-11,-47 2-10</inkml:trace>
</inkml:ink>
</file>

<file path=ppt/ink/ink11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51"/>
    </inkml:context>
    <inkml:brush xml:id="br0">
      <inkml:brushProperty name="width" value="0.01984" units="cm"/>
      <inkml:brushProperty name="height" value="0.01984" units="cm"/>
      <inkml:brushProperty name="fitToCurve" value="1"/>
    </inkml:brush>
  </inkml:definitions>
  <inkml:trace contextRef="#ctx0" brushRef="#br0">24441 2117 874,'100'47'-7,"-29"62"5,-82 6-1,-39-28-2</inkml:trace>
</inkml:ink>
</file>

<file path=ppt/ink/ink11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52"/>
    </inkml:context>
    <inkml:brush xml:id="br0">
      <inkml:brushProperty name="width" value="0.01984" units="cm"/>
      <inkml:brushProperty name="height" value="0.01984" units="cm"/>
      <inkml:brushProperty name="fitToCurve" value="1"/>
    </inkml:brush>
  </inkml:definitions>
  <inkml:trace contextRef="#ctx0" brushRef="#br0">25034 2223 874,'15'147'-17,"-19"-42"8,-11 22-1,1-22 2,-7-1 2,-7 1 0,-1-9 1,-19 40-2,-23 24-1,-26 1 1,20-42-17,-28-27-8,18-8-17,-14-16-58</inkml:trace>
</inkml:ink>
</file>

<file path=ppt/ink/ink11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53"/>
    </inkml:context>
    <inkml:brush xml:id="br0">
      <inkml:brushProperty name="width" value="0.01984" units="cm"/>
      <inkml:brushProperty name="height" value="0.01984" units="cm"/>
      <inkml:brushProperty name="fitToCurve" value="1"/>
    </inkml:brush>
  </inkml:definitions>
  <inkml:trace contextRef="#ctx0" brushRef="#br0">6148 9869 874,'-110'11'-6,"12"-6"2,-10-3 3,-70 0-3,75-2 0,-51 1-2,57 1 7,-11 2-1,9-2 0,-86-2-1,68-1 0,-10-2 0,35 2 0,-10-3 0,-20 0 0,-11-2-1,-12-2-1,-3 0 1,48 1-1,-23-2 1,-13-3 0,-8-1 1,26 3 1,10 2 1,-16 0-1,-8 0 1,-3 1 1,47 4 0,-13 0 1,-3 0 0,0 2 1,-44 0 3,-9 1 0,46 0-5,23-3-29</inkml:trace>
</inkml:ink>
</file>

<file path=ppt/ink/ink11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54"/>
    </inkml:context>
    <inkml:brush xml:id="br0">
      <inkml:brushProperty name="width" value="0.01984" units="cm"/>
      <inkml:brushProperty name="height" value="0.01984" units="cm"/>
      <inkml:brushProperty name="fitToCurve" value="1"/>
    </inkml:brush>
  </inkml:definitions>
  <inkml:trace contextRef="#ctx0" brushRef="#br0">7725 7913 874,'9'152'-13,"-7"-59"6,0 14 1,0-15 0,2-4 2,0 18 1,4 92-6,-2-60 4,5 13 1,-2 4 3,2-5 3,-3-27 1,-2-30 5,-2 34 5,-2-43-7</inkml:trace>
</inkml:ink>
</file>

<file path=ppt/ink/ink1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77"/>
    </inkml:context>
    <inkml:brush xml:id="br0">
      <inkml:brushProperty name="width" value="0.02646" units="cm"/>
      <inkml:brushProperty name="height" value="0.02646" units="cm"/>
      <inkml:brushProperty name="fitToCurve" value="1"/>
    </inkml:brush>
  </inkml:definitions>
  <inkml:trace contextRef="#ctx0" brushRef="#br0">8503 1840 874,'17'149'-16,"-16"-49"8,-5 18 0,0-15 1,-1-10 2,3 2-4,3 80-31,5-81 7,-2 9-54,3-17-105</inkml:trace>
</inkml:ink>
</file>

<file path=ppt/ink/ink11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55"/>
    </inkml:context>
    <inkml:brush xml:id="br0">
      <inkml:brushProperty name="width" value="0.01984" units="cm"/>
      <inkml:brushProperty name="height" value="0.01984" units="cm"/>
      <inkml:brushProperty name="fitToCurve" value="1"/>
    </inkml:brush>
  </inkml:definitions>
  <inkml:trace contextRef="#ctx0" brushRef="#br0">7694 7837 874,'117'36'-12,"-25"-27"4,28-6-3,30-4 0,-17-2 2,-5-2 2,22-3-1,-27 2-4,39 1-2,-46 1 2,57 3-3,30 9 4,19 8 5,5 4 8,-27 1 3,-50-4 0,9 4 2,-3 2 7,-33-3 2,-28-4 0,-8 5-1,24 21 11,-48 56-13,-46 22-7,-30 49-11,2-64 0,-3 55 3,10-61 2,3 9-1,4 4 1,1-5 0,8 54 1,0-74 1,16 61 1,-9-39 2,-67-6-1,-106-67-8,-23-27-8,46-14 3,-23-3 1,-20-2 0,30 4 1,2 0 0,-33 4 0,-25 3 0,-14 4 0,-9 3-20,68-4-6,-10 3-7,-13-3-8,0-1-6,23-6-7,38 0-4,-6-3-3,6-4-2,18-3 1,9 4-57</inkml:trace>
</inkml:ink>
</file>

<file path=ppt/ink/ink11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56"/>
    </inkml:context>
    <inkml:brush xml:id="br0">
      <inkml:brushProperty name="width" value="0.01984" units="cm"/>
      <inkml:brushProperty name="height" value="0.01984" units="cm"/>
      <inkml:brushProperty name="fitToCurve" value="1"/>
    </inkml:brush>
  </inkml:definitions>
  <inkml:trace contextRef="#ctx0" brushRef="#br0">10972 11505 874,'3'112'-7,"12"75"0,3-19-4,0 2-2,-7-48 6,-5 16 3,-1 5 2,-2-45-1,0 24 2,3 10 1,1-2 3,1-27 2,8 56 7</inkml:trace>
</inkml:ink>
</file>

<file path=ppt/ink/ink11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57"/>
    </inkml:context>
    <inkml:brush xml:id="br0">
      <inkml:brushProperty name="width" value="0.01984" units="cm"/>
      <inkml:brushProperty name="height" value="0.01984" units="cm"/>
      <inkml:brushProperty name="fitToCurve" value="1"/>
    </inkml:brush>
  </inkml:definitions>
  <inkml:trace contextRef="#ctx0" brushRef="#br0">10942 11582 874,'107'-27'-8,"-21"11"3,22 0 1,-24 10 2,26 2-4,23 2 0,-46 1 2,34 2-2,30 1 0,19-2-1,-20 1 1,-23-1 1,23-1 1,13-1 3,8 1 1,-47-2 1,13 1 1,23-4-1,11 0 0,-17-2 0,-36 1 0,14-4 0,7 3 3,4 3 1,-37 2 0,3 5 0,13 4-2,11 5-1,-6 1 0,-35-1 0,10 1 1,-2 2 0,-5-1 0,39 10 2,-6 9 1,-36 13-3,-36 51-2,-36 36-4,-15 31-4,-4-55 4,-2-1-1,-2 64 1,-5-72 3,-6 3 1,-18 50 2,-36 3 1,-12-39-1,-41-26-1,34-54-2,-18-5-2,5-6 0,14-5-1,-30-1-2,-24-2-1,-20-4 0,45-2 0,-21-4-1,-25-3 1,-20-2 0,6 0 1,39-1 1,-31-1 0,-24 0 1,-12 0 0,48 0 2,-3-1 0,-26-3 1,-13 0 1,-3 0 0,5 1 2,68 2 0,-11-1 1,2 2 4,11 6 1,26-1-1,-38-1 8,52-72-6,29-22-5</inkml:trace>
</inkml:ink>
</file>

<file path=ppt/ink/ink11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5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15011 377 874,'-117'-23'-11,"-37"18"7,62 14 3,-54 15-2,6 16-1,51-8 1,-8 6 2,-6 5 1,-47 23 1,60-18-1,-3 9 1,-3 7 0,9 0 0,-49 43 0,-4 22 1,51-30 1,30 49 0,33-18-2,22-41 0,5 1 0,12 52-1,34 13-2,-7-47 0,21 0 4,61 22 0,26-31-3,0-22-3,-55-39 1,8-3 1,50 11 1,-56-22 1,11-2-1,12-1 1,5-1-2,-37-7 1,26 1-2,18-2 0,14 1 1,8 0-2,8-2 1,-6-3 0,-39-3-1,25-2 1,16-2 1,9 0 0,-37 1 1,2-1 0,22 3 0,17 0-1,0-1 1,-47-1-1,27-2 0,18-2 1,12-2 0,9 1 0,-23 0 1,-28 2-1,26 0 1,16 1-1,10-2 0,-54 2 1,13-1 0,20-3 0,13-1 0,10 1 0,1 0 0,-60 1-1,29-1 1,17 1-1,10 1 0,6 0 1,-22 0 1,-32 0 0,24-2 0,15-2-1,12-2 0,3-3 0,-43 3 0,-7-1 1,19-4 0,10-1 0,2 1 0,-55 4 0,28-1-1,17 1 1,7 0 0,6-2 0,-22-2 1,-32 2-1,20-3 0,10-2 1,9 0-1,2-2 1,-38 5-1,-6-3 1,15-5 0,8-7-1,5-5 0,-3-5 1,-46 13-1,6-5 2,0-8 0,-4-4 1,-6-5-1,-11-3 0,40-37 3,-7-15-3,-16-1-1,-34-23 2,-50 18-3,-66-43-3,-24 26-2,-66-16 1,44 66-1,-56-33-2,38 42 1,-21-6 0,-20-2 0,2 7-1,31 17 0,-35-6-1,-25-1 0,-17-2 2,49 17 0,-14-2 1,-32-4-1,-25-3 0,-22 3-1,-14 4-2,88 15 1,-42 0 1,-34 0-2,-24 1-3,-15 1 0,19 6 2,62 6 2,-39 1 1,-22 3 2,-12 3 2,-16 5 0,53 3 3,25 3 1,-32 4 3,-22 3-1,-8 6 1,-6 1-1,2 2 1,64-4 2,16-1-1,-16 5 2,-14 2 1,-2 5-1,78-10-2,-29 7 1,-18 8-1,-8 5 0,-1 4-1,26-3-1,39-6 0,-18 6-1,-5 5 0,2 5 2,48-14 0,4 3 1,3 0 1,9 3 0,15-3 1,-21 18 6,25 34 3,38-2-645</inkml:trace>
</inkml:ink>
</file>

<file path=ppt/ink/ink11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5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22817 2339 874,'85'-46'-9,"46"37"2,14 4 2,-38-1 2,12-3 1,-27 0 0,1-1 0,18 0 1,10-2 1,11-2 0,1 1 0,-42 5-3,8-1-2,2 2-3,-5-1-1,43-5-30,-35-22-64</inkml:trace>
</inkml:ink>
</file>

<file path=ppt/ink/ink11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6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22862 2418 874,'95'-11'0,"1"1"-9,1 0 6,12-2 2,28 2-1,3-2 0,-7-4 3,27-5-2,-34 2 2,28-3 3,-26 5-1,-35 5 0,-3 5-54</inkml:trace>
</inkml:ink>
</file>

<file path=ppt/ink/ink11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6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20985 3309 874,'101'-22'0,"-6"12"-9,5 3 5,11 4 2,10 3 0,-30 0 0,19 0 1,18-4-1,16-1-3,15-2-2,-37 2 0,10 0 0,27 1 0,20 1 1,17-1 2,9 0-2,-70 2 1,34-2 0,22 1-14,11-2-8,12-1-7,-24 2-7,-45 0-7,17 0-7,2 2-7,-11 0-3,-14 2-4,-34-1-1,-21 1 6,43 0-37</inkml:trace>
</inkml:ink>
</file>

<file path=ppt/ink/ink11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6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11081 13274 874,'-18'-112'-4,"4"29"2,-5-11-1,-7-42-1,-7-28 1,13 79 3,1-4 0,-9-37-1,-1-22 2,9 31 0,11-12 1,2-2-2,2 17 3,5 24 0,54-32-1,92 74-3,-46 39 1,9 6-2,-2 0 0,46-2-2,8 0 2,-15-3 3,-30-1 0,30 2-1,-32 4 1,31-2-1,19-3-1,-46 5 0,36 10 1,-69-4 0,56 1 0,15 0-1,-70 1 1,48 8 0,27 8 0,-74-13 0,6-2 0,43 0 0,-50-2-1,7-2 1,50 0 0,12-4 0,-69 2 1,3 2-1,41 2 0,16 0 1,-26-1 1,24 6 0,-19 0 0,32 25-1,-57 21 0,-28 77-4,-49 19 0,-14-28 0,-1 31 2,-4-69 1,3 1 0,2 45 0,0 13 1,-9-16 2,-13-12 0,-26 17-2,-18-36 0,-65-22-2,39-49 0,-46 7-2,43-18 3,-62 7-1,-24 8-1,78-16 1,-3-1 1,-1-2 0,-56 2 0,66-5 0,-11 2-1,-11-1 0,-55 1 0,59-7 0,-12 0-1,-8-3 1,6 0 0,32-2-1,-19-2 1,-11 0 1,-6 2-1,25-1 1,5 0 0,-18 2 1,-12 1-2,-6-3 1,-1 0-3,43 0-3,-10-2-1,-4-2-2,2 0-6,17 2-9,-53 0-46,-5-1-28,36 1-23,21-3-369</inkml:trace>
</inkml:ink>
</file>

<file path=ppt/ink/ink11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81"/>
    </inkml:context>
    <inkml:brush xml:id="br0">
      <inkml:brushProperty name="width" value="0.02646" units="cm"/>
      <inkml:brushProperty name="height" value="0.02646" units="cm"/>
      <inkml:brushProperty name="fitToCurve" value="1"/>
    </inkml:brush>
  </inkml:definitions>
  <inkml:trace contextRef="#ctx0" brushRef="#br0">1034 1136 874,'52'133'-13,"-28"-27"6,-7 1 8,-6 42-2,-5-17 2,2-47 3,4-208-7,-16-15-1,12-18 7,52 30-1,35 109-1,-9 102 0,-51 40-1,-17-13-1,-20-229 0,26 18 2,73 70 0,-48 123-2,-13 1-6,-9-9-31</inkml:trace>
</inkml:ink>
</file>

<file path=ppt/ink/ink11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82"/>
    </inkml:context>
    <inkml:brush xml:id="br0">
      <inkml:brushProperty name="width" value="0.02646" units="cm"/>
      <inkml:brushProperty name="height" value="0.02646" units="cm"/>
      <inkml:brushProperty name="fitToCurve" value="1"/>
    </inkml:brush>
  </inkml:definitions>
  <inkml:trace contextRef="#ctx0" brushRef="#br0">2175 1136 874,'-94'75'-13,"30"14"7,6 34 0,47 12 8,93-63 1,13-163-5,-18-2-10,-31 7-820</inkml:trace>
</inkml:ink>
</file>

<file path=ppt/ink/ink1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78"/>
    </inkml:context>
    <inkml:brush xml:id="br0">
      <inkml:brushProperty name="width" value="0.02646" units="cm"/>
      <inkml:brushProperty name="height" value="0.02646" units="cm"/>
      <inkml:brushProperty name="fitToCurve" value="1"/>
    </inkml:brush>
  </inkml:definitions>
  <inkml:trace contextRef="#ctx0" brushRef="#br0">8698 1881 874,'6'117'-12,"-13"60"7,4-70 2,2 5 1,1-19 0,17 61 2,23-21 0,67-42 2,-2-74-1,47-95-6,-27-27-2,-27-17 8,-80 17 5,-123 115-3,51 89-1,66 36 0,52-47-3,80-62-3,-56-14-2,0-25-28</inkml:trace>
</inkml:ink>
</file>

<file path=ppt/ink/ink11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83"/>
    </inkml:context>
    <inkml:brush xml:id="br0">
      <inkml:brushProperty name="width" value="0.02646" units="cm"/>
      <inkml:brushProperty name="height" value="0.02646" units="cm"/>
      <inkml:brushProperty name="fitToCurve" value="1"/>
    </inkml:brush>
  </inkml:definitions>
  <inkml:trace contextRef="#ctx0" brushRef="#br0">2180 668 874,'-13'138'-14,"5"-46"7,-4 16 1,-2 60-2,9-11-7,12-57 0,5 5-7,17 40-44,21-50-80</inkml:trace>
</inkml:ink>
</file>

<file path=ppt/ink/ink11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84"/>
    </inkml:context>
    <inkml:brush xml:id="br0">
      <inkml:brushProperty name="width" value="0.02646" units="cm"/>
      <inkml:brushProperty name="height" value="0.02646" units="cm"/>
      <inkml:brushProperty name="fitToCurve" value="1"/>
    </inkml:brush>
  </inkml:definitions>
  <inkml:trace contextRef="#ctx0" brushRef="#br0">2465 970 874,'9'137'-14,"-6"-53"8,1 56 0,3-19 6,23 20 2,14-58 2,59-101 1,-54-85-5,-25-63-5,-18 27 4,-5 5 3,43 20 2,73 83 0,-21 94-4,3 25-4</inkml:trace>
</inkml:ink>
</file>

<file path=ppt/ink/ink11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85"/>
    </inkml:context>
    <inkml:brush xml:id="br0">
      <inkml:brushProperty name="width" value="0.02646" units="cm"/>
      <inkml:brushProperty name="height" value="0.02646" units="cm"/>
      <inkml:brushProperty name="fitToCurve" value="1"/>
    </inkml:brush>
  </inkml:definitions>
  <inkml:trace contextRef="#ctx0" brushRef="#br0">3133 608 874,'-127'42'-13,"41"-14"6,0-2 1,-54 17-3,27-22-6,16-49-37</inkml:trace>
</inkml:ink>
</file>

<file path=ppt/ink/ink11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86"/>
    </inkml:context>
    <inkml:brush xml:id="br0">
      <inkml:brushProperty name="width" value="0.02646" units="cm"/>
      <inkml:brushProperty name="height" value="0.02646" units="cm"/>
      <inkml:brushProperty name="fitToCurve" value="1"/>
    </inkml:brush>
  </inkml:definitions>
  <inkml:trace contextRef="#ctx0" brushRef="#br0">2793 474 874,'133'-8'-12,"4"24"11,-47 17 3,-40 71-2,-54 1-3,-60-13-2,-16-6-615</inkml:trace>
</inkml:ink>
</file>

<file path=ppt/ink/ink11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87"/>
    </inkml:context>
    <inkml:brush xml:id="br0">
      <inkml:brushProperty name="width" value="0.02646" units="cm"/>
      <inkml:brushProperty name="height" value="0.02646" units="cm"/>
      <inkml:brushProperty name="fitToCurve" value="1"/>
    </inkml:brush>
  </inkml:definitions>
  <inkml:trace contextRef="#ctx0" brushRef="#br0">1869 1714 874,'88'-2'-10,"100"-8"-7,-66 1 8,-24 2 2,-1-1 2,-7 1-7,-3 0-7,25-2-11,5 2-7,-9 2-7,-17 0-34,1 1-40</inkml:trace>
</inkml:ink>
</file>

<file path=ppt/ink/ink11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88"/>
    </inkml:context>
    <inkml:brush xml:id="br0">
      <inkml:brushProperty name="width" value="0.02646" units="cm"/>
      <inkml:brushProperty name="height" value="0.02646" units="cm"/>
      <inkml:brushProperty name="fitToCurve" value="1"/>
    </inkml:brush>
  </inkml:definitions>
  <inkml:trace contextRef="#ctx0" brushRef="#br0">2362 1977 874,'17'109'-11,"2"52"7,-13-71 3,-2 39 1,-30-24 3,-89-115-5,5-24 4,19 62-1,34 83-5,66 19 5,71-39-1,81-90-6,-75-46 2,32-53-4,-61 6 2,-6-19 1,-14 10 3,10-75-2,-26 64 8,-20 282 1,-6-55-6,0-10 0,1 69 1,6-84 4,10 41 1,22-27 13</inkml:trace>
</inkml:ink>
</file>

<file path=ppt/ink/ink11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89"/>
    </inkml:context>
    <inkml:brush xml:id="br0">
      <inkml:brushProperty name="width" value="0.02646" units="cm"/>
      <inkml:brushProperty name="height" value="0.02646" units="cm"/>
      <inkml:brushProperty name="fitToCurve" value="1"/>
    </inkml:brush>
  </inkml:definitions>
  <inkml:trace contextRef="#ctx0" brushRef="#br0">2479 2462 874,'132'-45'-12,"3"-1"6,-18 3-5,-21 4-14</inkml:trace>
</inkml:ink>
</file>

<file path=ppt/ink/ink11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90"/>
    </inkml:context>
    <inkml:brush xml:id="br0">
      <inkml:brushProperty name="width" value="0.02646" units="cm"/>
      <inkml:brushProperty name="height" value="0.02646" units="cm"/>
      <inkml:brushProperty name="fitToCurve" value="1"/>
    </inkml:brush>
  </inkml:definitions>
  <inkml:trace contextRef="#ctx0" brushRef="#br0">3150 1526 874,'129'-24'-11,"-22"7"10,21 11 3,-24 2 3</inkml:trace>
</inkml:ink>
</file>

<file path=ppt/ink/ink11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91"/>
    </inkml:context>
    <inkml:brush xml:id="br0">
      <inkml:brushProperty name="width" value="0.02646" units="cm"/>
      <inkml:brushProperty name="height" value="0.02646" units="cm"/>
      <inkml:brushProperty name="fitToCurve" value="1"/>
    </inkml:brush>
  </inkml:definitions>
  <inkml:trace contextRef="#ctx0" brushRef="#br0">3195 1812 874,'136'-30'-12,"0"-3"6,-21 9-4,-21 4-15</inkml:trace>
</inkml:ink>
</file>

<file path=ppt/ink/ink11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92"/>
    </inkml:context>
    <inkml:brush xml:id="br0">
      <inkml:brushProperty name="width" value="0.02646" units="cm"/>
      <inkml:brushProperty name="height" value="0.02646" units="cm"/>
      <inkml:brushProperty name="fitToCurve" value="1"/>
    </inkml:brush>
  </inkml:definitions>
  <inkml:trace contextRef="#ctx0" brushRef="#br0">4468 1212 874,'-142'33'-15,"-23"52"4,50-2 5,31 47 11,140-22-1,72-121-2,6-79-1,-52-4 2,-24-6-1,4 246-13,-60 31-3,-6-52 0,4 7-9,10-7-7,-2-18-24,-4-17-15</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087"/>
    </inkml:context>
    <inkml:brush xml:id="br0">
      <inkml:brushProperty name="width" value="0.01984" units="cm"/>
      <inkml:brushProperty name="height" value="0.01984" units="cm"/>
      <inkml:brushProperty name="fitToCurve" value="1"/>
    </inkml:brush>
  </inkml:definitions>
  <inkml:trace contextRef="#ctx0" brushRef="#br0">6935 10493 874,'-24'153'-15,"14"-61"9,-1 14 1,2 8 2,1-27 0,-3 68 2,6-17 4,-6-45 4,-77-121 3,-8-75-10,9 64 0,86 160-3,39-30 1,57-7 2,9-49-1,11-64 1,3-68-1,-26-25-2,-32-39 5,-68 320-19,33-62 7,34 44-31,-8-43-62</inkml:trace>
</inkml:ink>
</file>

<file path=ppt/ink/ink1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79"/>
    </inkml:context>
    <inkml:brush xml:id="br0">
      <inkml:brushProperty name="width" value="0.02646" units="cm"/>
      <inkml:brushProperty name="height" value="0.02646" units="cm"/>
      <inkml:brushProperty name="fitToCurve" value="1"/>
    </inkml:brush>
  </inkml:definitions>
  <inkml:trace contextRef="#ctx0" brushRef="#br0">9680 2414 874,'0'89'-7,"-1"-4"-4</inkml:trace>
</inkml:ink>
</file>

<file path=ppt/ink/ink12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93"/>
    </inkml:context>
    <inkml:brush xml:id="br0">
      <inkml:brushProperty name="width" value="0.02646" units="cm"/>
      <inkml:brushProperty name="height" value="0.02646" units="cm"/>
      <inkml:brushProperty name="fitToCurve" value="1"/>
    </inkml:brush>
  </inkml:definitions>
  <inkml:trace contextRef="#ctx0" brushRef="#br0">4760 1000 874,'-17'143'-13,"6"-56"8,-1 10 1,2 0 3,3 41 2,20-35 1,66 3 0,13-46-1,55-30-3,-28-37-8,-25-9-20</inkml:trace>
</inkml:ink>
</file>

<file path=ppt/ink/ink12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94"/>
    </inkml:context>
    <inkml:brush xml:id="br0">
      <inkml:brushProperty name="width" value="0.02646" units="cm"/>
      <inkml:brushProperty name="height" value="0.02646" units="cm"/>
      <inkml:brushProperty name="fitToCurve" value="1"/>
    </inkml:brush>
  </inkml:definitions>
  <inkml:trace contextRef="#ctx0" brushRef="#br0">4744 974 874,'109'-12'-8,"64"11"7,-88 1-1,2 4 2</inkml:trace>
</inkml:ink>
</file>

<file path=ppt/ink/ink12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95"/>
    </inkml:context>
    <inkml:brush xml:id="br0">
      <inkml:brushProperty name="width" value="0.02646" units="cm"/>
      <inkml:brushProperty name="height" value="0.02646" units="cm"/>
      <inkml:brushProperty name="fitToCurve" value="1"/>
    </inkml:brush>
  </inkml:definitions>
  <inkml:trace contextRef="#ctx0" brushRef="#br0">4699 1420 874,'88'-8'-9,"73"-13"-3,-72 7 5,2 0-11,-7-13-27,3-2-390</inkml:trace>
</inkml:ink>
</file>

<file path=ppt/ink/ink12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96"/>
    </inkml:context>
    <inkml:brush xml:id="br0">
      <inkml:brushProperty name="width" value="0.02646" units="cm"/>
      <inkml:brushProperty name="height" value="0.02646" units="cm"/>
      <inkml:brushProperty name="fitToCurve" value="1"/>
    </inkml:brush>
  </inkml:definitions>
  <inkml:trace contextRef="#ctx0" brushRef="#br0">4715 711 874,'156'-2'-15,"-68"-2"9,48-5-2,-19-3-6,15-19-11,-47 10-26,2-7-697</inkml:trace>
</inkml:ink>
</file>

<file path=ppt/ink/ink12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97"/>
    </inkml:context>
    <inkml:brush xml:id="br0">
      <inkml:brushProperty name="width" value="0.02646" units="cm"/>
      <inkml:brushProperty name="height" value="0.02646" units="cm"/>
      <inkml:brushProperty name="fitToCurve" value="1"/>
    </inkml:brush>
  </inkml:definitions>
  <inkml:trace contextRef="#ctx0" brushRef="#br0">5123 500 874,'98'4'-10,"30"32"7,-35 13 5,-35 54-2,-91 10-2,-36-27 1,-17-10-27</inkml:trace>
</inkml:ink>
</file>

<file path=ppt/ink/ink12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98"/>
    </inkml:context>
    <inkml:brush xml:id="br0">
      <inkml:brushProperty name="width" value="0.02646" units="cm"/>
      <inkml:brushProperty name="height" value="0.02646" units="cm"/>
      <inkml:brushProperty name="fitToCurve" value="1"/>
    </inkml:brush>
  </inkml:definitions>
  <inkml:trace contextRef="#ctx0" brushRef="#br0">856 3155 874,'119'-3'-11,"46"-6"5,-9-3-1,5-7 0,-49 4 2,23-1-1,18-2 1,15 0-1,-32 4 2,-5 2-1,26-4 1,23-2 1,12-2 0,-61 7 0,35-4 0,26-6-1,20-2 1,15 1-1,-17 4 1,-44 7 0,31-2 1,22 0-1,14 1 1,9-1 1,4 2 0,-38-1 2,-40 4 0,20-4 2,6 0 0,1-1 3,-10 2 2,-50 2 0,-11 0 1,-4 3 0,-14 0 1,24-2 8,-42 7-52</inkml:trace>
</inkml:ink>
</file>

<file path=ppt/ink/ink12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999"/>
    </inkml:context>
    <inkml:brush xml:id="br0">
      <inkml:brushProperty name="width" value="0.02646" units="cm"/>
      <inkml:brushProperty name="height" value="0.02646" units="cm"/>
      <inkml:brushProperty name="fitToCurve" value="1"/>
    </inkml:brush>
  </inkml:definitions>
  <inkml:trace contextRef="#ctx0" brushRef="#br0">2432 4117 874,'-114'-50'-7,"22"79"4,-3 35-1,16 40 2,52 30 3,58-27-2,84-35 0,15-87 0,-32-71-3,-47-102-3,-30 93-3,-18-2-1</inkml:trace>
</inkml:ink>
</file>

<file path=ppt/ink/ink12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
    </inkml:context>
    <inkml:brush xml:id="br0">
      <inkml:brushProperty name="width" value="0.02646" units="cm"/>
      <inkml:brushProperty name="height" value="0.02646" units="cm"/>
      <inkml:brushProperty name="fitToCurve" value="1"/>
    </inkml:brush>
  </inkml:definitions>
  <inkml:trace contextRef="#ctx0" brushRef="#br0">2351 3551 874,'-16'144'-14,"9"-52"7,5 18 1,6 12 0,0-24 2,5-8 2,2-6 1,13 81-1,-5-27 2,-7-44 5,-12-10-433</inkml:trace>
</inkml:ink>
</file>

<file path=ppt/ink/ink12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01"/>
    </inkml:context>
    <inkml:brush xml:id="br0">
      <inkml:brushProperty name="width" value="0.02646" units="cm"/>
      <inkml:brushProperty name="height" value="0.02646" units="cm"/>
      <inkml:brushProperty name="fitToCurve" value="1"/>
    </inkml:brush>
  </inkml:definitions>
  <inkml:trace contextRef="#ctx0" brushRef="#br0">2584 3977 874,'11'123'-7,"-3"-4"1,2-6 4,14 10 2,14-35 1,49-68 3,-47-154-6,-33 45-2,-4-60-2,2 17 9,22 37 0,70 47-2,6 46 0,0 31 0,-13 6-190</inkml:trace>
</inkml:ink>
</file>

<file path=ppt/ink/ink12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02"/>
    </inkml:context>
    <inkml:brush xml:id="br0">
      <inkml:brushProperty name="width" value="0.02646" units="cm"/>
      <inkml:brushProperty name="height" value="0.02646" units="cm"/>
      <inkml:brushProperty name="fitToCurve" value="1"/>
    </inkml:brush>
  </inkml:definitions>
  <inkml:trace contextRef="#ctx0" brushRef="#br0">3235 3551 874,'-135'55'-16,"43"-25"10,-15 0-1,18-5 2,-53-2-12,39-10-18,15-34-746</inkml:trace>
</inkml:ink>
</file>

<file path=ppt/ink/ink1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80"/>
    </inkml:context>
    <inkml:brush xml:id="br0">
      <inkml:brushProperty name="width" value="0.02646" units="cm"/>
      <inkml:brushProperty name="height" value="0.02646" units="cm"/>
      <inkml:brushProperty name="fitToCurve" value="1"/>
    </inkml:brush>
  </inkml:definitions>
  <inkml:trace contextRef="#ctx0" brushRef="#br0">10866 2987 874,'-186'0'-31,"50"3"17,-28 1 1,-24 2 4,15 0 0,29-1 0,-25 0-1,40-1 2,-65 2-8,-39-1 0,-30 4 1,46 2 1,5 1 1,-41 8 0,-28 6 1,-17 1-29,-6 2-6,92-9-6,-16 1-5,-18 1-4,-5-4-2,8 0-1,28-3 4,64-4 6,-5 1 6,9-1 16,31-5 7,31-2-5,-11 2 14</inkml:trace>
</inkml:ink>
</file>

<file path=ppt/ink/ink12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03"/>
    </inkml:context>
    <inkml:brush xml:id="br0">
      <inkml:brushProperty name="width" value="0.02646" units="cm"/>
      <inkml:brushProperty name="height" value="0.02646" units="cm"/>
      <inkml:brushProperty name="fitToCurve" value="1"/>
    </inkml:brush>
  </inkml:definitions>
  <inkml:trace contextRef="#ctx0" brushRef="#br0">2847 3444 874,'111'-16'-12,"53"24"8,-40 17 4,-26 72 2,-82 3-3,-57-8-1,-16-5-108</inkml:trace>
</inkml:ink>
</file>

<file path=ppt/ink/ink12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04"/>
    </inkml:context>
    <inkml:brush xml:id="br0">
      <inkml:brushProperty name="width" value="0.02646" units="cm"/>
      <inkml:brushProperty name="height" value="0.02646" units="cm"/>
      <inkml:brushProperty name="fitToCurve" value="1"/>
    </inkml:brush>
  </inkml:definitions>
  <inkml:trace contextRef="#ctx0" brushRef="#br0">2092 4692 874,'89'-17'-12,"99"-12"-5,-66 15 11,11-1 1,-47 6 2,21 1 0,68 0-17,-82 8-1,11-1-25,-16 11-149</inkml:trace>
</inkml:ink>
</file>

<file path=ppt/ink/ink12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05"/>
    </inkml:context>
    <inkml:brush xml:id="br0">
      <inkml:brushProperty name="width" value="0.02646" units="cm"/>
      <inkml:brushProperty name="height" value="0.02646" units="cm"/>
      <inkml:brushProperty name="fitToCurve" value="1"/>
    </inkml:brush>
  </inkml:definitions>
  <inkml:trace contextRef="#ctx0" brushRef="#br0">2506 4845 874,'6'120'-13,"2"-34"8,-1 11 2,-4 7 1,-6 0 2,-4 40 1,-95-134 5,-24-65-5,12 36-1,27 68 1,87 39-1,91 16-4,30-46-2,42-88 3,-31-78-2,-43-50-3,-54 50 5,-7 3 3,13-60 3,-6 33 7,-27 297 3,-6-63-16,5-6-2,20 61-13,33-13-17,28-66-88</inkml:trace>
</inkml:ink>
</file>

<file path=ppt/ink/ink12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06"/>
    </inkml:context>
    <inkml:brush xml:id="br0">
      <inkml:brushProperty name="width" value="0.02646" units="cm"/>
      <inkml:brushProperty name="height" value="0.02646" units="cm"/>
      <inkml:brushProperty name="fitToCurve" value="1"/>
    </inkml:brush>
  </inkml:definitions>
  <inkml:trace contextRef="#ctx0" brushRef="#br0">2584 5257 874,'142'-24'-17,"-44"-7"9,52-39-2,-39 10-12</inkml:trace>
</inkml:ink>
</file>

<file path=ppt/ink/ink12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07"/>
    </inkml:context>
    <inkml:brush xml:id="br0">
      <inkml:brushProperty name="width" value="0.02646" units="cm"/>
      <inkml:brushProperty name="height" value="0.02646" units="cm"/>
      <inkml:brushProperty name="fitToCurve" value="1"/>
    </inkml:brush>
  </inkml:definitions>
  <inkml:trace contextRef="#ctx0" brushRef="#br0">3285 4460 874,'130'-13'-11,"-18"13"10,-8 8 0,-20 1-6</inkml:trace>
</inkml:ink>
</file>

<file path=ppt/ink/ink12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08"/>
    </inkml:context>
    <inkml:brush xml:id="br0">
      <inkml:brushProperty name="width" value="0.02646" units="cm"/>
      <inkml:brushProperty name="height" value="0.02646" units="cm"/>
      <inkml:brushProperty name="fitToCurve" value="1"/>
    </inkml:brush>
  </inkml:definitions>
  <inkml:trace contextRef="#ctx0" brushRef="#br0">3299 4734 874,'132'-5'-11,"-21"-3"9,-2-1 2,-22 6-108</inkml:trace>
</inkml:ink>
</file>

<file path=ppt/ink/ink12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09"/>
    </inkml:context>
    <inkml:brush xml:id="br0">
      <inkml:brushProperty name="width" value="0.02646" units="cm"/>
      <inkml:brushProperty name="height" value="0.02646" units="cm"/>
      <inkml:brushProperty name="fitToCurve" value="1"/>
    </inkml:brush>
  </inkml:definitions>
  <inkml:trace contextRef="#ctx0" brushRef="#br0">4539 3930 874,'-116'-79'-10,"8"94"8,1 45 0,59 39 1,44 1 1,103-3 2,5-126-4,3-82 2,-41-3 0,-29 23 0,-31 214-3,2 10-5,14 44-7,-13-84 4,-8-3-6,2-2-21,-11 2-51</inkml:trace>
</inkml:ink>
</file>

<file path=ppt/ink/ink12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10"/>
    </inkml:context>
    <inkml:brush xml:id="br0">
      <inkml:brushProperty name="width" value="0.02646" units="cm"/>
      <inkml:brushProperty name="height" value="0.02646" units="cm"/>
      <inkml:brushProperty name="fitToCurve" value="1"/>
    </inkml:brush>
  </inkml:definitions>
  <inkml:trace contextRef="#ctx0" brushRef="#br0">4044 4707 874,'157'-21'-19,"-53"6"11,19-1-1,9 0 3,3 3-5,-31 5-5,-13 8-6,53 10-53,-56-1-65</inkml:trace>
</inkml:ink>
</file>

<file path=ppt/ink/ink12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11"/>
    </inkml:context>
    <inkml:brush xml:id="br0">
      <inkml:brushProperty name="width" value="0.02646" units="cm"/>
      <inkml:brushProperty name="height" value="0.02646" units="cm"/>
      <inkml:brushProperty name="fitToCurve" value="1"/>
    </inkml:brush>
  </inkml:definitions>
  <inkml:trace contextRef="#ctx0" brushRef="#br0">4320 5020 874,'19'110'-11,"-1"39"10,-20-44 3,-26-204-7,38 6 2,17 6 3,60 18 1,23 107 0,-22 111-3,-93-20 6,-71-212-6,89-38 2,34 14 3,69 66-2,-31 134-3,-38 3-4,-34 18-7,-7-27-62</inkml:trace>
</inkml:ink>
</file>

<file path=ppt/ink/ink12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12"/>
    </inkml:context>
    <inkml:brush xml:id="br0">
      <inkml:brushProperty name="width" value="0.02646" units="cm"/>
      <inkml:brushProperty name="height" value="0.02646" units="cm"/>
      <inkml:brushProperty name="fitToCurve" value="1"/>
    </inkml:brush>
  </inkml:definitions>
  <inkml:trace contextRef="#ctx0" brushRef="#br0">5077 4291 874,'6'95'-6,"-6"-1"2,-8 0 2,-3 33 2,53 10 1,60-59-3,25-66-2,-19-63-6,-21 15-61</inkml:trace>
</inkml:ink>
</file>

<file path=ppt/ink/ink1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81"/>
    </inkml:context>
    <inkml:brush xml:id="br0">
      <inkml:brushProperty name="width" value="0.02646" units="cm"/>
      <inkml:brushProperty name="height" value="0.02646" units="cm"/>
      <inkml:brushProperty name="fitToCurve" value="1"/>
    </inkml:brush>
  </inkml:definitions>
  <inkml:trace contextRef="#ctx0" brushRef="#br0">1453 3471 874,'-111'95'-17,"-30"96"-4,65-56 10,14-16 2,17-11 1,10 3 5,6-13 0,9 25 0,12 11 4,16 2 3,13-10 2,15-19 1,37 16 9,24-133-4,-3-54-4</inkml:trace>
</inkml:ink>
</file>

<file path=ppt/ink/ink12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13"/>
    </inkml:context>
    <inkml:brush xml:id="br0">
      <inkml:brushProperty name="width" value="0.02646" units="cm"/>
      <inkml:brushProperty name="height" value="0.02646" units="cm"/>
      <inkml:brushProperty name="fitToCurve" value="1"/>
    </inkml:brush>
  </inkml:definitions>
  <inkml:trace contextRef="#ctx0" brushRef="#br0">5028 4227 874,'96'-47'-10,"46"12"6,-18 23 0,-11 28-4,-25-1-59</inkml:trace>
</inkml:ink>
</file>

<file path=ppt/ink/ink12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14"/>
    </inkml:context>
    <inkml:brush xml:id="br0">
      <inkml:brushProperty name="width" value="0.02646" units="cm"/>
      <inkml:brushProperty name="height" value="0.02646" units="cm"/>
      <inkml:brushProperty name="fitToCurve" value="1"/>
    </inkml:brush>
  </inkml:definitions>
  <inkml:trace contextRef="#ctx0" brushRef="#br0">5102 4516 874,'112'-19'-10,"33"-5"6,-26 2-3,-25-10-3,-8 10-113</inkml:trace>
</inkml:ink>
</file>

<file path=ppt/ink/ink12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15"/>
    </inkml:context>
    <inkml:brush xml:id="br0">
      <inkml:brushProperty name="width" value="0.02646" units="cm"/>
      <inkml:brushProperty name="height" value="0.02646" units="cm"/>
      <inkml:brushProperty name="fitToCurve" value="1"/>
    </inkml:brush>
  </inkml:definitions>
  <inkml:trace contextRef="#ctx0" brushRef="#br0">4998 3966 874,'128'-18'-12,"48"2"4,-79 7 2,33-8-10,-31 2-17,-11 3-759</inkml:trace>
</inkml:ink>
</file>

<file path=ppt/ink/ink12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16"/>
    </inkml:context>
    <inkml:brush xml:id="br0">
      <inkml:brushProperty name="width" value="0.02646" units="cm"/>
      <inkml:brushProperty name="height" value="0.02646" units="cm"/>
      <inkml:brushProperty name="fitToCurve" value="1"/>
    </inkml:brush>
  </inkml:definitions>
  <inkml:trace contextRef="#ctx0" brushRef="#br0">5355 3762 874,'136'44'-13,"-10"33"11,-55 53 4,-73-29 4</inkml:trace>
</inkml:ink>
</file>

<file path=ppt/ink/ink12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17"/>
    </inkml:context>
    <inkml:brush xml:id="br0">
      <inkml:brushProperty name="width" value="0.02646" units="cm"/>
      <inkml:brushProperty name="height" value="0.02646" units="cm"/>
      <inkml:brushProperty name="fitToCurve" value="1"/>
    </inkml:brush>
  </inkml:definitions>
  <inkml:trace contextRef="#ctx0" brushRef="#br0">7165 1370 874,'-8'97'-10,"-15"60"5,15-61 2,3 6 2,1-15 0,-5 52-7,-6-25-9,-1-21-26</inkml:trace>
</inkml:ink>
</file>

<file path=ppt/ink/ink12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18"/>
    </inkml:context>
    <inkml:brush xml:id="br0">
      <inkml:brushProperty name="width" value="0.02646" units="cm"/>
      <inkml:brushProperty name="height" value="0.02646" units="cm"/>
      <inkml:brushProperty name="fitToCurve" value="1"/>
    </inkml:brush>
  </inkml:definitions>
  <inkml:trace contextRef="#ctx0" brushRef="#br0">7068 1401 874,'145'-45'-14,"-61"29"7,5 5 0,44 1-10,-42 27-1,-2 2-186</inkml:trace>
</inkml:ink>
</file>

<file path=ppt/ink/ink12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19"/>
    </inkml:context>
    <inkml:brush xml:id="br0">
      <inkml:brushProperty name="width" value="0.02646" units="cm"/>
      <inkml:brushProperty name="height" value="0.02646" units="cm"/>
      <inkml:brushProperty name="fitToCurve" value="1"/>
    </inkml:brush>
  </inkml:definitions>
  <inkml:trace contextRef="#ctx0" brushRef="#br0">7099 1814 874,'125'-28'-11,"16"8"5,-40 14-3,-11 3-107</inkml:trace>
</inkml:ink>
</file>

<file path=ppt/ink/ink12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20"/>
    </inkml:context>
    <inkml:brush xml:id="br0">
      <inkml:brushProperty name="width" value="0.02646" units="cm"/>
      <inkml:brushProperty name="height" value="0.02646" units="cm"/>
      <inkml:brushProperty name="fitToCurve" value="1"/>
    </inkml:brush>
  </inkml:definitions>
  <inkml:trace contextRef="#ctx0" brushRef="#br0">7024 2192 874,'120'-23'-11,"33"-8"7,-67 9 3,35-18-6,-33-11-7,-4-22-75</inkml:trace>
</inkml:ink>
</file>

<file path=ppt/ink/ink12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21"/>
    </inkml:context>
    <inkml:brush xml:id="br0">
      <inkml:brushProperty name="width" value="0.02646" units="cm"/>
      <inkml:brushProperty name="height" value="0.02646" units="cm"/>
      <inkml:brushProperty name="fitToCurve" value="1"/>
    </inkml:brush>
  </inkml:definitions>
  <inkml:trace contextRef="#ctx0" brushRef="#br0">7084 1114 874,'135'-35'-12,"-50"25"8,12 3 0,5 2 1,-18 2 2,24-3 6,-4-18 7</inkml:trace>
</inkml:ink>
</file>

<file path=ppt/ink/ink12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22"/>
    </inkml:context>
    <inkml:brush xml:id="br0">
      <inkml:brushProperty name="width" value="0.02646" units="cm"/>
      <inkml:brushProperty name="height" value="0.02646" units="cm"/>
      <inkml:brushProperty name="fitToCurve" value="1"/>
    </inkml:brush>
  </inkml:definitions>
  <inkml:trace contextRef="#ctx0" brushRef="#br0">7426 880 874,'100'29'-9,"22"29"5,-33 4 2,-17 58 1,-89-6-1,-51 9-1,4-23-8</inkml:trace>
</inkml:ink>
</file>

<file path=ppt/ink/ink1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82"/>
    </inkml:context>
    <inkml:brush xml:id="br0">
      <inkml:brushProperty name="width" value="0.02646" units="cm"/>
      <inkml:brushProperty name="height" value="0.02646" units="cm"/>
      <inkml:brushProperty name="fitToCurve" value="1"/>
    </inkml:brush>
  </inkml:definitions>
  <inkml:trace contextRef="#ctx0" brushRef="#br0">1534 4209 874,'-18'128'-10,"31"-26"6,-6-18-55</inkml:trace>
</inkml:ink>
</file>

<file path=ppt/ink/ink12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23"/>
    </inkml:context>
    <inkml:brush xml:id="br0">
      <inkml:brushProperty name="width" value="0.02646" units="cm"/>
      <inkml:brushProperty name="height" value="0.02646" units="cm"/>
      <inkml:brushProperty name="fitToCurve" value="1"/>
    </inkml:brush>
  </inkml:definitions>
  <inkml:trace contextRef="#ctx0" brushRef="#br0">7650 1797 874,'112'-17'-10,"10"-6"6,-10 17-1,-20 2-6</inkml:trace>
</inkml:ink>
</file>

<file path=ppt/ink/ink12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24"/>
    </inkml:context>
    <inkml:brush xml:id="br0">
      <inkml:brushProperty name="width" value="0.02646" units="cm"/>
      <inkml:brushProperty name="height" value="0.02646" units="cm"/>
      <inkml:brushProperty name="fitToCurve" value="1"/>
    </inkml:brush>
  </inkml:definitions>
  <inkml:trace contextRef="#ctx0" brushRef="#br0">7680 2020 874,'118'-2'-6,"14"-9"1,-43-5 3,-5 12-293</inkml:trace>
</inkml:ink>
</file>

<file path=ppt/ink/ink12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25"/>
    </inkml:context>
    <inkml:brush xml:id="br0">
      <inkml:brushProperty name="width" value="0.02646" units="cm"/>
      <inkml:brushProperty name="height" value="0.02646" units="cm"/>
      <inkml:brushProperty name="fitToCurve" value="1"/>
    </inkml:brush>
  </inkml:definitions>
  <inkml:trace contextRef="#ctx0" brushRef="#br0">8384 1657 874,'-88'63'-6,"34"32"4,66 44 0,39-52 0,62-80-2,-27-79-1,-32-99-9,-27 81-7,-19-5-6</inkml:trace>
</inkml:ink>
</file>

<file path=ppt/ink/ink12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26"/>
    </inkml:context>
    <inkml:brush xml:id="br0">
      <inkml:brushProperty name="width" value="0.02646" units="cm"/>
      <inkml:brushProperty name="height" value="0.02646" units="cm"/>
      <inkml:brushProperty name="fitToCurve" value="1"/>
    </inkml:brush>
  </inkml:definitions>
  <inkml:trace contextRef="#ctx0" brushRef="#br0">8569 1151 874,'-16'136'-35,"2"-20"28,2 17 6,10-29 1,2 8 1,2-13 1,2 67 1,42-31 10,54-117-9,-14-68-3,7-79-3,-41 16 3,-39 19 2,-115 78 2,58 126-5,43 21 0,42-18 1,61-112-1,-14-69-438</inkml:trace>
</inkml:ink>
</file>

<file path=ppt/ink/ink12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27"/>
    </inkml:context>
    <inkml:brush xml:id="br0">
      <inkml:brushProperty name="width" value="0.02646" units="cm"/>
      <inkml:brushProperty name="height" value="0.02646" units="cm"/>
      <inkml:brushProperty name="fitToCurve" value="1"/>
    </inkml:brush>
  </inkml:definitions>
  <inkml:trace contextRef="#ctx0" brushRef="#br0">8484 1493 874,'130'-5'-8,"29"-15"6,-43 2 2</inkml:trace>
</inkml:ink>
</file>

<file path=ppt/ink/ink12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28"/>
    </inkml:context>
    <inkml:brush xml:id="br0">
      <inkml:brushProperty name="width" value="0.02646" units="cm"/>
      <inkml:brushProperty name="height" value="0.02646" units="cm"/>
      <inkml:brushProperty name="fitToCurve" value="1"/>
    </inkml:brush>
  </inkml:definitions>
  <inkml:trace contextRef="#ctx0" brushRef="#br0">8306 974 874,'132'3'-12,"45"9"3,-76-5 7,42 4 1,-25-4 3,-5-27 3,-27-14 10</inkml:trace>
</inkml:ink>
</file>

<file path=ppt/ink/ink12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29"/>
    </inkml:context>
    <inkml:brush xml:id="br0">
      <inkml:brushProperty name="width" value="0.02646" units="cm"/>
      <inkml:brushProperty name="height" value="0.02646" units="cm"/>
      <inkml:brushProperty name="fitToCurve" value="1"/>
    </inkml:brush>
  </inkml:definitions>
  <inkml:trace contextRef="#ctx0" brushRef="#br0">8797 804 874,'107'31'-10,"7"24"7,1 49 4,-89-20 0,-44 4-2,-58 5 2,-15-25 1</inkml:trace>
</inkml:ink>
</file>

<file path=ppt/ink/ink12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30"/>
    </inkml:context>
    <inkml:brush xml:id="br0">
      <inkml:brushProperty name="width" value="0.02646" units="cm"/>
      <inkml:brushProperty name="height" value="0.02646" units="cm"/>
      <inkml:brushProperty name="fitToCurve" value="1"/>
    </inkml:brush>
  </inkml:definitions>
  <inkml:trace contextRef="#ctx0" brushRef="#br0">6845 2420 874,'137'-14'-14,"-41"5"6,27-2-2,22 0 1,-28 3 1,6 0 1,-2 2 2,-4-1-3,41 0 0,24 1 2,15-3-18,-62 5-7,17-1-7,12 0-6,-2 1-7,-23 1-5,-36 0-7,-2 2-3,-9 1-71,-8 0-9</inkml:trace>
</inkml:ink>
</file>

<file path=ppt/ink/ink12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31"/>
    </inkml:context>
    <inkml:brush xml:id="br0">
      <inkml:brushProperty name="width" value="0.02646" units="cm"/>
      <inkml:brushProperty name="height" value="0.02646" units="cm"/>
      <inkml:brushProperty name="fitToCurve" value="1"/>
    </inkml:brush>
  </inkml:definitions>
  <inkml:trace contextRef="#ctx0" brushRef="#br0">9125 1789 874,'149'-5'-7,"-58"-1"6,-6 1 0,2 4-107</inkml:trace>
</inkml:ink>
</file>

<file path=ppt/ink/ink12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32"/>
    </inkml:context>
    <inkml:brush xml:id="br0">
      <inkml:brushProperty name="width" value="0.02646" units="cm"/>
      <inkml:brushProperty name="height" value="0.02646" units="cm"/>
      <inkml:brushProperty name="fitToCurve" value="1"/>
    </inkml:brush>
  </inkml:definitions>
  <inkml:trace contextRef="#ctx0" brushRef="#br0">9080 2038 874,'129'-14'-11,"-10"-2"7,-35 5-9</inkml:trace>
</inkml:ink>
</file>

<file path=ppt/ink/ink1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83"/>
    </inkml:context>
    <inkml:brush xml:id="br0">
      <inkml:brushProperty name="width" value="0.02646" units="cm"/>
      <inkml:brushProperty name="height" value="0.02646" units="cm"/>
      <inkml:brushProperty name="fitToCurve" value="1"/>
    </inkml:brush>
  </inkml:definitions>
  <inkml:trace contextRef="#ctx0" brushRef="#br0">1799 4175 874,'61'116'-6,"-42"-5"6,6-260-7,25 45 5,39 26 4,4 123-2,-15 89 1,23-83 1,-2-57-4</inkml:trace>
</inkml:ink>
</file>

<file path=ppt/ink/ink12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33"/>
    </inkml:context>
    <inkml:brush xml:id="br0">
      <inkml:brushProperty name="width" value="0.02646" units="cm"/>
      <inkml:brushProperty name="height" value="0.02646" units="cm"/>
      <inkml:brushProperty name="fitToCurve" value="1"/>
    </inkml:brush>
  </inkml:definitions>
  <inkml:trace contextRef="#ctx0" brushRef="#br0">9720 1392 874,'8'153'-14,"-1"-69"9,-1 9 1,3 54-1,-6-24-7,-10 1-7,-1-37-60</inkml:trace>
</inkml:ink>
</file>

<file path=ppt/ink/ink12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34"/>
    </inkml:context>
    <inkml:brush xml:id="br0">
      <inkml:brushProperty name="width" value="0.02646" units="cm"/>
      <inkml:brushProperty name="height" value="0.02646" units="cm"/>
      <inkml:brushProperty name="fitToCurve" value="1"/>
    </inkml:brush>
  </inkml:definitions>
  <inkml:trace contextRef="#ctx0" brushRef="#br0">9602 1389 874,'125'-54'-14,"42"21"9,-31 16-6,-21 18-2,-27 3-20</inkml:trace>
</inkml:ink>
</file>

<file path=ppt/ink/ink12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35"/>
    </inkml:context>
    <inkml:brush xml:id="br0">
      <inkml:brushProperty name="width" value="0.02646" units="cm"/>
      <inkml:brushProperty name="height" value="0.02646" units="cm"/>
      <inkml:brushProperty name="fitToCurve" value="1"/>
    </inkml:brush>
  </inkml:definitions>
  <inkml:trace contextRef="#ctx0" brushRef="#br0">9697 1613 874,'104'-15'-11,"55"-4"7,-34 7-3,-31 12-4,-9 4-34</inkml:trace>
</inkml:ink>
</file>

<file path=ppt/ink/ink12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36"/>
    </inkml:context>
    <inkml:brush xml:id="br0">
      <inkml:brushProperty name="width" value="0.02646" units="cm"/>
      <inkml:brushProperty name="height" value="0.02646" units="cm"/>
      <inkml:brushProperty name="fitToCurve" value="1"/>
    </inkml:brush>
  </inkml:definitions>
  <inkml:trace contextRef="#ctx0" brushRef="#br0">9736 2010 874,'113'-11'-11,"33"2"8,-28-14 0,-33 11-24</inkml:trace>
</inkml:ink>
</file>

<file path=ppt/ink/ink12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37"/>
    </inkml:context>
    <inkml:brush xml:id="br0">
      <inkml:brushProperty name="width" value="0.02646" units="cm"/>
      <inkml:brushProperty name="height" value="0.02646" units="cm"/>
      <inkml:brushProperty name="fitToCurve" value="1"/>
    </inkml:brush>
  </inkml:definitions>
  <inkml:trace contextRef="#ctx0" brushRef="#br0">10334 1672 874,'-6'113'-10,"7"26"10,20-50 2,64-88-4,9-109-6,-41-17 4,-32-12 7,-42 243-6,12 16-1,16-25-9,-4-13-112</inkml:trace>
</inkml:ink>
</file>

<file path=ppt/ink/ink12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38"/>
    </inkml:context>
    <inkml:brush xml:id="br0">
      <inkml:brushProperty name="width" value="0.02646" units="cm"/>
      <inkml:brushProperty name="height" value="0.02646" units="cm"/>
      <inkml:brushProperty name="fitToCurve" value="1"/>
    </inkml:brush>
  </inkml:definitions>
  <inkml:trace contextRef="#ctx0" brushRef="#br0">10949 1770 874,'-50'117'-11,"-43"8"5,12-27 0,4-14-4,-7-4-427</inkml:trace>
</inkml:ink>
</file>

<file path=ppt/ink/ink12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39"/>
    </inkml:context>
    <inkml:brush xml:id="br0">
      <inkml:brushProperty name="width" value="0.02646" units="cm"/>
      <inkml:brushProperty name="height" value="0.02646" units="cm"/>
      <inkml:brushProperty name="fitToCurve" value="1"/>
    </inkml:brush>
  </inkml:definitions>
  <inkml:trace contextRef="#ctx0" brushRef="#br0">10630 1891 874,'100'129'-10,"9"-27"6,-1-56 8,-23-24-104</inkml:trace>
</inkml:ink>
</file>

<file path=ppt/ink/ink12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40"/>
    </inkml:context>
    <inkml:brush xml:id="br0">
      <inkml:brushProperty name="width" value="0.02646" units="cm"/>
      <inkml:brushProperty name="height" value="0.02646" units="cm"/>
      <inkml:brushProperty name="fitToCurve" value="1"/>
    </inkml:brush>
  </inkml:definitions>
  <inkml:trace contextRef="#ctx0" brushRef="#br0">10327 1469 874,'118'-15'-12,"-33"6"7,9-1-1,-1 3-2,38-5-10,-28-11-23</inkml:trace>
</inkml:ink>
</file>

<file path=ppt/ink/ink12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41"/>
    </inkml:context>
    <inkml:brush xml:id="br0">
      <inkml:brushProperty name="width" value="0.02646" units="cm"/>
      <inkml:brushProperty name="height" value="0.02646" units="cm"/>
      <inkml:brushProperty name="fitToCurve" value="1"/>
    </inkml:brush>
  </inkml:definitions>
  <inkml:trace contextRef="#ctx0" brushRef="#br0">10630 1287 874,'135'46'-6,"-26"54"4,-90 2-1,-24-14-3</inkml:trace>
</inkml:ink>
</file>

<file path=ppt/ink/ink12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42"/>
    </inkml:context>
    <inkml:brush xml:id="br0">
      <inkml:brushProperty name="width" value="0.02646" units="cm"/>
      <inkml:brushProperty name="height" value="0.02646" units="cm"/>
      <inkml:brushProperty name="fitToCurve" value="1"/>
    </inkml:brush>
  </inkml:definitions>
  <inkml:trace contextRef="#ctx0" brushRef="#br0">1914 5950 874,'-27'111'-6,"-1"-23"2,-32 31 1,1-13 1,-19 60 0,14-16 0,26-58 1,-3 14-1,-3 5 0,-27 63-2,26-62 3,-5 8-1,-2 7-3,6-15-2,10-23-2,-6 10-4,-5 2-7,2-5-8,-2-8-7,-22 30-58,-14-24-78</inkml:trace>
</inkml:ink>
</file>

<file path=ppt/ink/ink1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84"/>
    </inkml:context>
    <inkml:brush xml:id="br0">
      <inkml:brushProperty name="width" value="0.02646" units="cm"/>
      <inkml:brushProperty name="height" value="0.02646" units="cm"/>
      <inkml:brushProperty name="fitToCurve" value="1"/>
    </inkml:brush>
  </inkml:definitions>
  <inkml:trace contextRef="#ctx0" brushRef="#br0">2380 4053 874,'8'123'-11,"27"4"12,86-79-1,-49-178-2,-52 45 2,15-27 3,79 102-4,37 24-2,-64-12 2,-1 2-4,0-2-20</inkml:trace>
</inkml:ink>
</file>

<file path=ppt/ink/ink12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43"/>
    </inkml:context>
    <inkml:brush xml:id="br0">
      <inkml:brushProperty name="width" value="0.02646" units="cm"/>
      <inkml:brushProperty name="height" value="0.02646" units="cm"/>
      <inkml:brushProperty name="fitToCurve" value="1"/>
    </inkml:brush>
  </inkml:definitions>
  <inkml:trace contextRef="#ctx0" brushRef="#br0">2970 7167 874,'-98'-13'-6,"7"18"0,1 22 5,-24 60-1,15 53-1,47-27 2,58 18 2,96-63 1,54-133-6,-43-51-5,-28-67 2,-55 66 4,-9 24 2,-5 0-1,0-14 2,-2-5 1,2 6 2,-3 19 1,22 179-2,-30 73-13,0 25 0,-6-67-1,-2-1-8,1-36-8,-2 0-6,20 61-55,1-48-106</inkml:trace>
</inkml:ink>
</file>

<file path=ppt/ink/ink12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44"/>
    </inkml:context>
    <inkml:brush xml:id="br0">
      <inkml:brushProperty name="width" value="0.02646" units="cm"/>
      <inkml:brushProperty name="height" value="0.02646" units="cm"/>
      <inkml:brushProperty name="fitToCurve" value="1"/>
    </inkml:brush>
  </inkml:definitions>
  <inkml:trace contextRef="#ctx0" brushRef="#br0">3150 6856 874,'15'119'-10,"6"54"0,-5-81 5,10 44 3,5-19 3,4-14 2,59-135 4,-60-84-13,2-46-4,-17 77 1,17-44-13,-12 45-18</inkml:trace>
</inkml:ink>
</file>

<file path=ppt/ink/ink12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45"/>
    </inkml:context>
    <inkml:brush xml:id="br0">
      <inkml:brushProperty name="width" value="0.02646" units="cm"/>
      <inkml:brushProperty name="height" value="0.02646" units="cm"/>
      <inkml:brushProperty name="fitToCurve" value="1"/>
    </inkml:brush>
  </inkml:definitions>
  <inkml:trace contextRef="#ctx0" brushRef="#br0">3772 7294 874,'-56'92'-9,"-44"42"-2,35-37 0,0-12-185</inkml:trace>
</inkml:ink>
</file>

<file path=ppt/ink/ink12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46"/>
    </inkml:context>
    <inkml:brush xml:id="br0">
      <inkml:brushProperty name="width" value="0.02646" units="cm"/>
      <inkml:brushProperty name="height" value="0.02646" units="cm"/>
      <inkml:brushProperty name="fitToCurve" value="1"/>
    </inkml:brush>
  </inkml:definitions>
  <inkml:trace contextRef="#ctx0" brushRef="#br0">3523 7324 874,'49'89'-7,"24"41"6,-22-15 1,-12-26-56</inkml:trace>
</inkml:ink>
</file>

<file path=ppt/ink/ink12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47"/>
    </inkml:context>
    <inkml:brush xml:id="br0">
      <inkml:brushProperty name="width" value="0.02646" units="cm"/>
      <inkml:brushProperty name="height" value="0.02646" units="cm"/>
      <inkml:brushProperty name="fitToCurve" value="1"/>
    </inkml:brush>
  </inkml:definitions>
  <inkml:trace contextRef="#ctx0" brushRef="#br0">4118 7101 874,'128'-6'-7,"-26"2"4,2 0-5,-15 14-426</inkml:trace>
</inkml:ink>
</file>

<file path=ppt/ink/ink12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48"/>
    </inkml:context>
    <inkml:brush xml:id="br0">
      <inkml:brushProperty name="width" value="0.02646" units="cm"/>
      <inkml:brushProperty name="height" value="0.02646" units="cm"/>
      <inkml:brushProperty name="fitToCurve" value="1"/>
    </inkml:brush>
  </inkml:definitions>
  <inkml:trace contextRef="#ctx0" brushRef="#br0">4193 7388 874,'97'-7'-3,"27"0"-1,-36 3-24</inkml:trace>
</inkml:ink>
</file>

<file path=ppt/ink/ink12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49"/>
    </inkml:context>
    <inkml:brush xml:id="br0">
      <inkml:brushProperty name="width" value="0.02646" units="cm"/>
      <inkml:brushProperty name="height" value="0.02646" units="cm"/>
      <inkml:brushProperty name="fitToCurve" value="1"/>
    </inkml:brush>
  </inkml:definitions>
  <inkml:trace contextRef="#ctx0" brushRef="#br0">2644 7733 874,'140'0'-13,"-54"-1"8,18-1 0,14-2 0,-20 1 1,-7 0 0,71 3-13,-68 5 2,-4-2-14,-3 7-27</inkml:trace>
</inkml:ink>
</file>

<file path=ppt/ink/ink12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50"/>
    </inkml:context>
    <inkml:brush xml:id="br0">
      <inkml:brushProperty name="width" value="0.02646" units="cm"/>
      <inkml:brushProperty name="height" value="0.02646" units="cm"/>
      <inkml:brushProperty name="fitToCurve" value="1"/>
    </inkml:brush>
  </inkml:definitions>
  <inkml:trace contextRef="#ctx0" brushRef="#br0">3112 7901 874,'43'144'-11,"-17"6"8,-15-26 3,-30-18 2,-114-154-3,36-15 3,-20 79-2,49 132-3,147-4-5,55-62 4,12-88-2,-59-38 2,50-64-2,-33-51 5,-72 74 4,5-55 4,-25 48 2,1 244-10,-5-1-10,-5-43 5,-2 1 4,2-19 3,-10 8 7,-86-236 7,57 35-8,160 1-10,-34 94-2,2-5-8,-8 22-6</inkml:trace>
</inkml:ink>
</file>

<file path=ppt/ink/ink12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51"/>
    </inkml:context>
    <inkml:brush xml:id="br0">
      <inkml:brushProperty name="width" value="0.02646" units="cm"/>
      <inkml:brushProperty name="height" value="0.02646" units="cm"/>
      <inkml:brushProperty name="fitToCurve" value="1"/>
    </inkml:brush>
  </inkml:definitions>
  <inkml:trace contextRef="#ctx0" brushRef="#br0">5396 6925 874,'-90'-118'-8,"-31"85"4,16 42 2,17 27 0,23 48 2,66 25 0,152-41 1,-41-90-1,-20-91 2,-23 206-12,-66 19-5,-1-4-13,10 10-30,13-24-27,9-10-122</inkml:trace>
</inkml:ink>
</file>

<file path=ppt/ink/ink12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52"/>
    </inkml:context>
    <inkml:brush xml:id="br0">
      <inkml:brushProperty name="width" value="0.02646" units="cm"/>
      <inkml:brushProperty name="height" value="0.02646" units="cm"/>
      <inkml:brushProperty name="fitToCurve" value="1"/>
    </inkml:brush>
  </inkml:definitions>
  <inkml:trace contextRef="#ctx0" brushRef="#br0">4938 7521 874,'158'0'-17,"-60"1"10,12 3 2,-1 2-4,-15 0-1,-3-1-11,-5 5-9</inkml:trace>
</inkml:ink>
</file>

<file path=ppt/ink/ink1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85"/>
    </inkml:context>
    <inkml:brush xml:id="br0">
      <inkml:brushProperty name="width" value="0.02646" units="cm"/>
      <inkml:brushProperty name="height" value="0.02646" units="cm"/>
      <inkml:brushProperty name="fitToCurve" value="1"/>
    </inkml:brush>
  </inkml:definitions>
  <inkml:trace contextRef="#ctx0" brushRef="#br0">1560 3878 874,'0'76'-7</inkml:trace>
</inkml:ink>
</file>

<file path=ppt/ink/ink12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53"/>
    </inkml:context>
    <inkml:brush xml:id="br0">
      <inkml:brushProperty name="width" value="0.02646" units="cm"/>
      <inkml:brushProperty name="height" value="0.02646" units="cm"/>
      <inkml:brushProperty name="fitToCurve" value="1"/>
    </inkml:brush>
  </inkml:definitions>
  <inkml:trace contextRef="#ctx0" brushRef="#br0">5236 7785 874,'3'100'-6,"5"45"2,4-243-2,25-2 9,64 90-2,-26 148 0,-20-254 0,52 110-1,-29 138-2,-57-32-3,-49-14-614</inkml:trace>
</inkml:ink>
</file>

<file path=ppt/ink/ink12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54"/>
    </inkml:context>
    <inkml:brush xml:id="br0">
      <inkml:brushProperty name="width" value="0.02646" units="cm"/>
      <inkml:brushProperty name="height" value="0.02646" units="cm"/>
      <inkml:brushProperty name="fitToCurve" value="1"/>
    </inkml:brush>
  </inkml:definitions>
  <inkml:trace contextRef="#ctx0" brushRef="#br0">5832 7143 874,'8'118'-10,"8"30"6,-5-39 2,13-5 5,29-12-2,77-28-1,10-57-1,-48-75 1,-20-21-27</inkml:trace>
</inkml:ink>
</file>

<file path=ppt/ink/ink12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55"/>
    </inkml:context>
    <inkml:brush xml:id="br0">
      <inkml:brushProperty name="width" value="0.02646" units="cm"/>
      <inkml:brushProperty name="height" value="0.02646" units="cm"/>
      <inkml:brushProperty name="fitToCurve" value="1"/>
    </inkml:brush>
  </inkml:definitions>
  <inkml:trace contextRef="#ctx0" brushRef="#br0">5817 7104 874,'149'-23'-13,"18"21"6,-47 3-5</inkml:trace>
</inkml:ink>
</file>

<file path=ppt/ink/ink12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56"/>
    </inkml:context>
    <inkml:brush xml:id="br0">
      <inkml:brushProperty name="width" value="0.02646" units="cm"/>
      <inkml:brushProperty name="height" value="0.02646" units="cm"/>
      <inkml:brushProperty name="fitToCurve" value="1"/>
    </inkml:brush>
  </inkml:definitions>
  <inkml:trace contextRef="#ctx0" brushRef="#br0">5817 7309 874,'93'11'-15,"-3"-7"5,27-10-1,-8 3-15,-22-1-11</inkml:trace>
</inkml:ink>
</file>

<file path=ppt/ink/ink12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57"/>
    </inkml:context>
    <inkml:brush xml:id="br0">
      <inkml:brushProperty name="width" value="0.02646" units="cm"/>
      <inkml:brushProperty name="height" value="0.02646" units="cm"/>
      <inkml:brushProperty name="fitToCurve" value="1"/>
    </inkml:brush>
  </inkml:definitions>
  <inkml:trace contextRef="#ctx0" brushRef="#br0">2122 7505 874,'31'93'-8,"-2"71"0,-12-14 1,-8 0 1,-5-46 1,6 23 1,0 14 1,-2-44 0,2 21 1,2 22-1,0 14 1,0 10 0,1-3 1,-5-46-1,3 22 1,-1 15 1,2 8 0,-1-30 1,-3-14 0,1 14 1,0 10 0,2 5 1,0 6 0,-2-42-1,3 9 0,7 16-2,-1 14-1,0 10 0,-2 0 0,-6-51 0,-2 23-1,-2 17 1,-1 14-1,0-22 0,0-14 0,5 25-1,2 12 1,2 5-5,-3-13-7,-3-54 1,0 8-17,-5-18-89</inkml:trace>
</inkml:ink>
</file>

<file path=ppt/ink/ink12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58"/>
    </inkml:context>
    <inkml:brush xml:id="br0">
      <inkml:brushProperty name="width" value="0.02646" units="cm"/>
      <inkml:brushProperty name="height" value="0.02646" units="cm"/>
      <inkml:brushProperty name="fitToCurve" value="1"/>
    </inkml:brush>
  </inkml:definitions>
  <inkml:trace contextRef="#ctx0" brushRef="#br0">2986 8803 874,'-4'117'-11,"8"50"5,3-65 3,1 10 0,5 53 0,2-15 1,-2-19 6,-134-106 4,9-64-4,51 132-3,173 18-9,40-85 7,-43-69 1,-22-126-9,-57 60 4,-9 11 4,6-59 2,-6 60 6,27 219-3,-28-28-6,6 7-1,2-11 2,20 43-3,51-182 11,-89-38-8,5-43 1,4-27-9,-6 53-12,14 15-572</inkml:trace>
</inkml:ink>
</file>

<file path=ppt/ink/ink12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59"/>
    </inkml:context>
    <inkml:brush xml:id="br0">
      <inkml:brushProperty name="width" value="0.02646" units="cm"/>
      <inkml:brushProperty name="height" value="0.02646" units="cm"/>
      <inkml:brushProperty name="fitToCurve" value="1"/>
    </inkml:brush>
  </inkml:definitions>
  <inkml:trace contextRef="#ctx0" brushRef="#br0">3584 9411 874,'-27'109'-7,"60"2"6,72-63 0,11-117-2,-50-54-3,-47 31 7,7 221-11,-14-9 1,-8 21 16,-27-37-1,-22-218 7,109 29-126</inkml:trace>
</inkml:ink>
</file>

<file path=ppt/ink/ink12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60"/>
    </inkml:context>
    <inkml:brush xml:id="br0">
      <inkml:brushProperty name="width" value="0.02646" units="cm"/>
      <inkml:brushProperty name="height" value="0.02646" units="cm"/>
      <inkml:brushProperty name="fitToCurve" value="1"/>
    </inkml:brush>
  </inkml:definitions>
  <inkml:trace contextRef="#ctx0" brushRef="#br0">4070 9961 874,'-114'-8'-11,"-55"-1"4,65 4 3,-12-2 0,10 4 2,22 0-1,-15 0-3,-56 1-12,71 2-2,-3-4-53</inkml:trace>
</inkml:ink>
</file>

<file path=ppt/ink/ink12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61"/>
    </inkml:context>
    <inkml:brush xml:id="br0">
      <inkml:brushProperty name="width" value="0.02646" units="cm"/>
      <inkml:brushProperty name="height" value="0.02646" units="cm"/>
      <inkml:brushProperty name="fitToCurve" value="1"/>
    </inkml:brush>
  </inkml:definitions>
  <inkml:trace contextRef="#ctx0" brushRef="#br0">3464 10135 874,'-14'102'-10,"11"-18"1,8 14 2,6 4 2,8 39 0,-2-36 10,-106-98 1,-33-100-3,3 33 1,75 188-2,164 15-11,-2-62 2,33-76 8,-21-109-3,-58-17-2,-48 28 7,-11-4-2,-3 13 2,-11 2 2,2 173-3,7-3-5,4 11 1,7 49 2,-16-20 5,-56-257 1,132 18-4,37 50-4,48 14-7,-53 17-9,-21 10-407</inkml:trace>
</inkml:ink>
</file>

<file path=ppt/ink/ink12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62"/>
    </inkml:context>
    <inkml:brush xml:id="br0">
      <inkml:brushProperty name="width" value="0.02646" units="cm"/>
      <inkml:brushProperty name="height" value="0.02646" units="cm"/>
      <inkml:brushProperty name="fitToCurve" value="1"/>
    </inkml:brush>
  </inkml:definitions>
  <inkml:trace contextRef="#ctx0" brushRef="#br0">4118 9859 874,'142'-3'-11,"-20"12"5,-35 2-8</inkml:trace>
</inkml:ink>
</file>

<file path=ppt/ink/ink1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86"/>
    </inkml:context>
    <inkml:brush xml:id="br0">
      <inkml:brushProperty name="width" value="0.02646" units="cm"/>
      <inkml:brushProperty name="height" value="0.02646" units="cm"/>
      <inkml:brushProperty name="fitToCurve" value="1"/>
    </inkml:brush>
  </inkml:definitions>
  <inkml:trace contextRef="#ctx0" brushRef="#br0">3341 4011 874,'-123'60'-19,"-23"22"11,50 14 14,71-3-2,160-86-4,11-131-11,-50 21 1,-53 194 25,-50-6-11,36 3-1,78-103-1,18-117-13,-11-5 7,-15 29 8,24 73-1,-50 142 0,-113 22-4,-8-2 5,151-138-5,2-99-8,17-22 7,-23 35 3,-83 179 10,-52 30-7,38-15-3,104-88-2,-4-31-4</inkml:trace>
</inkml:ink>
</file>

<file path=ppt/ink/ink12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63"/>
    </inkml:context>
    <inkml:brush xml:id="br0">
      <inkml:brushProperty name="width" value="0.02646" units="cm"/>
      <inkml:brushProperty name="height" value="0.02646" units="cm"/>
      <inkml:brushProperty name="fitToCurve" value="1"/>
    </inkml:brush>
  </inkml:definitions>
  <inkml:trace contextRef="#ctx0" brushRef="#br0">4149 10100 874,'146'1'-12,"12"-32"5,-45 7-3</inkml:trace>
</inkml:ink>
</file>

<file path=ppt/ink/ink12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64"/>
    </inkml:context>
    <inkml:brush xml:id="br0">
      <inkml:brushProperty name="width" value="0.02646" units="cm"/>
      <inkml:brushProperty name="height" value="0.02646" units="cm"/>
      <inkml:brushProperty name="fitToCurve" value="1"/>
    </inkml:brush>
  </inkml:definitions>
  <inkml:trace contextRef="#ctx0" brushRef="#br0">4978 9658 874,'-73'108'-7,"40"55"0,37-76 5,19 35-2,19-28 4,56-17 2,40-88-1,-32-85-1,-55-12 0,-56-52-1,-22 76-2,-33-41-9,-54 26-7,-11 56-10,41 18-33</inkml:trace>
</inkml:ink>
</file>

<file path=ppt/ink/ink12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65"/>
    </inkml:context>
    <inkml:brush xml:id="br0">
      <inkml:brushProperty name="width" value="0.02646" units="cm"/>
      <inkml:brushProperty name="height" value="0.02646" units="cm"/>
      <inkml:brushProperty name="fitToCurve" value="1"/>
    </inkml:brush>
  </inkml:definitions>
  <inkml:trace contextRef="#ctx0" brushRef="#br0">3319 11128 874,'31'119'-12,"-14"-32"4,6 56 0,-5-2 3,-7-41 3,2 5 0,-3-18 2,-10 5 5,-125-200 3,7-3-7,3 62 4,24 126-4,161 63-9,86-11 2,-34-72 5,9-97 3,-30-95-5,-45-5 1,-38 44 3,-13-3 0,-5 13 2,-5-34 2,50 249-2,-12 55-9,-12-75 2,2-2 3,16 38 5,54-199 6,-89-35-14,-1-13 1,0-5-4,-1 18-4,25-50-26,-2 37-53</inkml:trace>
</inkml:ink>
</file>

<file path=ppt/ink/ink12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66"/>
    </inkml:context>
    <inkml:brush xml:id="br0">
      <inkml:brushProperty name="width" value="0.02646" units="cm"/>
      <inkml:brushProperty name="height" value="0.02646" units="cm"/>
      <inkml:brushProperty name="fitToCurve" value="1"/>
    </inkml:brush>
  </inkml:definitions>
  <inkml:trace contextRef="#ctx0" brushRef="#br0">3806 11770 874,'85'-43'-46,"14"50"61,-71 82-4,-120-8-10,248-63 0,-49 47-6,-42 41 7,-86 21 1,-74-80-1,50-172 4,143 73-6,-12 17-11</inkml:trace>
</inkml:ink>
</file>

<file path=ppt/ink/ink12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67"/>
    </inkml:context>
    <inkml:brush xml:id="br0">
      <inkml:brushProperty name="width" value="0.02646" units="cm"/>
      <inkml:brushProperty name="height" value="0.02646" units="cm"/>
      <inkml:brushProperty name="fitToCurve" value="1"/>
    </inkml:brush>
  </inkml:definitions>
  <inkml:trace contextRef="#ctx0" brushRef="#br0">4107 12267 874,'-98'-46'-6,"-47"-2"-2,12 18 3,4 15 3,39 13 2,-4-2-1,-41 0 2,50 8-430</inkml:trace>
</inkml:ink>
</file>

<file path=ppt/ink/ink12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68"/>
    </inkml:context>
    <inkml:brush xml:id="br0">
      <inkml:brushProperty name="width" value="0.02646" units="cm"/>
      <inkml:brushProperty name="height" value="0.02646" units="cm"/>
      <inkml:brushProperty name="fitToCurve" value="1"/>
    </inkml:brush>
  </inkml:definitions>
  <inkml:trace contextRef="#ctx0" brushRef="#br0">3632 12274 874,'6'146'-12,"5"-2"5,4-19 3,5 15 4,1-8-1,-114-175 7,-2-36-3,-26 95-1,102 137-8,55-14-2,68-32 10,20-95-2,-21-103-3,-53-1-2,-8-18 1,14-69-3,-38 67 5,-7 14 5,-6-44 4,-13 316-1,30 1-15,-4-64 4,2-15 8,26 46 4,46-117-1,0-62 9</inkml:trace>
</inkml:ink>
</file>

<file path=ppt/ink/ink12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69"/>
    </inkml:context>
    <inkml:brush xml:id="br0">
      <inkml:brushProperty name="width" value="0.02646" units="cm"/>
      <inkml:brushProperty name="height" value="0.02646" units="cm"/>
      <inkml:brushProperty name="fitToCurve" value="1"/>
    </inkml:brush>
  </inkml:definitions>
  <inkml:trace contextRef="#ctx0" brushRef="#br0">4102 12576 874,'-115'12'-6,"-1"-5"7,23 5-9,9-4-30</inkml:trace>
</inkml:ink>
</file>

<file path=ppt/ink/ink12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70"/>
    </inkml:context>
    <inkml:brush xml:id="br0">
      <inkml:brushProperty name="width" value="0.02646" units="cm"/>
      <inkml:brushProperty name="height" value="0.02646" units="cm"/>
      <inkml:brushProperty name="fitToCurve" value="1"/>
    </inkml:brush>
  </inkml:definitions>
  <inkml:trace contextRef="#ctx0" brushRef="#br0">4844 11988 874,'-100'1'-6,"-44"16"1,46-3-2</inkml:trace>
</inkml:ink>
</file>

<file path=ppt/ink/ink12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71"/>
    </inkml:context>
    <inkml:brush xml:id="br0">
      <inkml:brushProperty name="width" value="0.02646" units="cm"/>
      <inkml:brushProperty name="height" value="0.02646" units="cm"/>
      <inkml:brushProperty name="fitToCurve" value="1"/>
    </inkml:brush>
  </inkml:definitions>
  <inkml:trace contextRef="#ctx0" brushRef="#br0">4887 12183 874,'-128'0'-11,"-9"5"12,39 7 3,9 6-105</inkml:trace>
</inkml:ink>
</file>

<file path=ppt/ink/ink12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72"/>
    </inkml:context>
    <inkml:brush xml:id="br0">
      <inkml:brushProperty name="width" value="0.02646" units="cm"/>
      <inkml:brushProperty name="height" value="0.02646" units="cm"/>
      <inkml:brushProperty name="fitToCurve" value="1"/>
    </inkml:brush>
  </inkml:definitions>
  <inkml:trace contextRef="#ctx0" brushRef="#br0">5205 11915 874,'-90'71'-7,"16"34"2,52 8 4,77 19 2,35-71-2,6-65-1,4-74 0,-48-51 1,-52 21 0,-60 13 0,-58 42 3,19 26 5</inkml:trace>
</inkml:ink>
</file>

<file path=ppt/ink/ink1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87"/>
    </inkml:context>
    <inkml:brush xml:id="br0">
      <inkml:brushProperty name="width" value="0.02646" units="cm"/>
      <inkml:brushProperty name="height" value="0.02646" units="cm"/>
      <inkml:brushProperty name="fitToCurve" value="1"/>
    </inkml:brush>
  </inkml:definitions>
  <inkml:trace contextRef="#ctx0" brushRef="#br0">4145 3681 874,'-75'105'-8,"3"-17"-850</inkml:trace>
</inkml:ink>
</file>

<file path=ppt/ink/ink12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73"/>
    </inkml:context>
    <inkml:brush xml:id="br0">
      <inkml:brushProperty name="width" value="0.02646" units="cm"/>
      <inkml:brushProperty name="height" value="0.02646" units="cm"/>
      <inkml:brushProperty name="fitToCurve" value="1"/>
    </inkml:brush>
  </inkml:definitions>
  <inkml:trace contextRef="#ctx0" brushRef="#br0">12069 277 874,'0'153'-10,"3"-45"0,4 22-1,1 0 1,1-28 2,-4 18 1,0-24 6,-5 49-6,-9 36-2,-4 31-2,-9 28-5,2-20 0,4-34 3,1 48-2,5 41 0,3 34-6,4-87 0,0 39-2,3 51 0,0 33 2,-5 19 5,-2-6 6,2-106 1,0 50 3,7 37 2,8 25 1,1 24-1,1-61 2,-6-42 0,-7 47 0,-4 28 0,-2 13 1,4-105 3,0 18 1,1 32 2,0-45 3,2-31 0,-5 51-1,0 35-1,-1 23-2,-6 10-2,4-89 0,-4-1 1,-5 35-1,2 24 2,4 12-3,2 6 0,4-118 1,0 35 1,2 28 3,3 23 2,0 15-4,0-14 0,0-89-2,3 50-2,2 28 0,0 20-1,0-72 0,0-18 1,2 26 7,0 11 6,-2 7 4,0 7 0,-4-90-3,-1 15-1,-8 3-24,3-77 1,3-31 10,-6 16-84</inkml:trace>
</inkml:ink>
</file>

<file path=ppt/ink/ink12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74"/>
    </inkml:context>
    <inkml:brush xml:id="br0">
      <inkml:brushProperty name="width" value="0.02646" units="cm"/>
      <inkml:brushProperty name="height" value="0.02646" units="cm"/>
      <inkml:brushProperty name="fitToCurve" value="1"/>
    </inkml:brush>
  </inkml:definitions>
  <inkml:trace contextRef="#ctx0" brushRef="#br0">13293 1076 874,'-123'44'-7,"3"28"-5,26 29 17,99-3-5,111-32-3,-12-22-2,-15 4 6,-36 89 0,-111 12-8,-34-89-17,3-100-792</inkml:trace>
</inkml:ink>
</file>

<file path=ppt/ink/ink12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75"/>
    </inkml:context>
    <inkml:brush xml:id="br0">
      <inkml:brushProperty name="width" value="0.02646" units="cm"/>
      <inkml:brushProperty name="height" value="0.02646" units="cm"/>
      <inkml:brushProperty name="fitToCurve" value="1"/>
    </inkml:brush>
  </inkml:definitions>
  <inkml:trace contextRef="#ctx0" brushRef="#br0">13434 1359 874,'-44'107'-12,"-16"34"12,52-43 3,101-120-6,-16-87 0,-12-52 3,22 44 0,33 122 1,-79 119-1,-32-4 1,78-96 1,-18-108-297</inkml:trace>
</inkml:ink>
</file>

<file path=ppt/ink/ink12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76"/>
    </inkml:context>
    <inkml:brush xml:id="br0">
      <inkml:brushProperty name="width" value="0.02646" units="cm"/>
      <inkml:brushProperty name="height" value="0.02646" units="cm"/>
      <inkml:brushProperty name="fitToCurve" value="1"/>
    </inkml:brush>
  </inkml:definitions>
  <inkml:trace contextRef="#ctx0" brushRef="#br0">13935 804 874,'-1'156'-18,"0"-59"12,-2 14 1,1 9 1,-4 56 0,-1-20 8,-9-50 1,-6-211-57</inkml:trace>
</inkml:ink>
</file>

<file path=ppt/ink/ink12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77"/>
    </inkml:context>
    <inkml:brush xml:id="br0">
      <inkml:brushProperty name="width" value="0.02646" units="cm"/>
      <inkml:brushProperty name="height" value="0.02646" units="cm"/>
      <inkml:brushProperty name="fitToCurve" value="1"/>
    </inkml:brush>
  </inkml:definitions>
  <inkml:trace contextRef="#ctx0" brushRef="#br0">13863 1195 874,'108'-28'-6,"-18"3"5,-6-8 2,6 0-107</inkml:trace>
</inkml:ink>
</file>

<file path=ppt/ink/ink12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78"/>
    </inkml:context>
    <inkml:brush xml:id="br0">
      <inkml:brushProperty name="width" value="0.02646" units="cm"/>
      <inkml:brushProperty name="height" value="0.02646" units="cm"/>
      <inkml:brushProperty name="fitToCurve" value="1"/>
    </inkml:brush>
  </inkml:definitions>
  <inkml:trace contextRef="#ctx0" brushRef="#br0">13520 955 874,'68'87'-7,"1"1"-434</inkml:trace>
</inkml:ink>
</file>

<file path=ppt/ink/ink12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79"/>
    </inkml:context>
    <inkml:brush xml:id="br0">
      <inkml:brushProperty name="width" value="0.02646" units="cm"/>
      <inkml:brushProperty name="height" value="0.02646" units="cm"/>
      <inkml:brushProperty name="fitToCurve" value="1"/>
    </inkml:brush>
  </inkml:definitions>
  <inkml:trace contextRef="#ctx0" brushRef="#br0">14459 1089 874,'67'132'-13,"-17"29"8,-27-71 6,24 41 2,38-256-15,-29-42 2,1 26-10,7-13-26,-25 54-38</inkml:trace>
</inkml:ink>
</file>

<file path=ppt/ink/ink12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80"/>
    </inkml:context>
    <inkml:brush xml:id="br0">
      <inkml:brushProperty name="width" value="0.02646" units="cm"/>
      <inkml:brushProperty name="height" value="0.02646" units="cm"/>
      <inkml:brushProperty name="fitToCurve" value="1"/>
    </inkml:brush>
  </inkml:definitions>
  <inkml:trace contextRef="#ctx0" brushRef="#br0">14857 1458 874,'-21'103'-5,"47"36"4,71-100 0,-6-145 0,-78-10-1,-136 68 0,15 77-3</inkml:trace>
</inkml:ink>
</file>

<file path=ppt/ink/ink12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81"/>
    </inkml:context>
    <inkml:brush xml:id="br0">
      <inkml:brushProperty name="width" value="0.02646" units="cm"/>
      <inkml:brushProperty name="height" value="0.02646" units="cm"/>
      <inkml:brushProperty name="fitToCurve" value="1"/>
    </inkml:brush>
  </inkml:definitions>
  <inkml:trace contextRef="#ctx0" brushRef="#br0">14503 668 874,'107'10'-9,"30"-6"5,-11-4 1,-27 0 4,44-5 0,-29-1 9</inkml:trace>
</inkml:ink>
</file>

<file path=ppt/ink/ink12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82"/>
    </inkml:context>
    <inkml:brush xml:id="br0">
      <inkml:brushProperty name="width" value="0.02646" units="cm"/>
      <inkml:brushProperty name="height" value="0.02646" units="cm"/>
      <inkml:brushProperty name="fitToCurve" value="1"/>
    </inkml:brush>
  </inkml:definitions>
  <inkml:trace contextRef="#ctx0" brushRef="#br0">14906 548 874,'99'35'-4,"17"27"1,-48 79 1,-101-44 1,-63 3 1,8-65-437</inkml:trace>
</inkml:ink>
</file>

<file path=ppt/ink/ink1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88"/>
    </inkml:context>
    <inkml:brush xml:id="br0">
      <inkml:brushProperty name="width" value="0.02646" units="cm"/>
      <inkml:brushProperty name="height" value="0.02646" units="cm"/>
      <inkml:brushProperty name="fitToCurve" value="1"/>
    </inkml:brush>
  </inkml:definitions>
  <inkml:trace contextRef="#ctx0" brushRef="#br0">4765 4036 874,'-94'-24'-8,"-40"47"3,-7 30 2,46 22 5,79 18-1,147-93-6,-38-56-4,3-13 1,42-37 0,-106 201 15,-36-10 1,146-162 2,-4-46-21,-47 58 15,5 89 0,-82 123 0,72-229-7,31-20-1,-24 58 7,-18 177-1,-85-18 2,28-29 1,-2 5-185</inkml:trace>
</inkml:ink>
</file>

<file path=ppt/ink/ink12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83"/>
    </inkml:context>
    <inkml:brush xml:id="br0">
      <inkml:brushProperty name="width" value="0.02646" units="cm"/>
      <inkml:brushProperty name="height" value="0.02646" units="cm"/>
      <inkml:brushProperty name="fitToCurve" value="1"/>
    </inkml:brush>
  </inkml:definitions>
  <inkml:trace contextRef="#ctx0" brushRef="#br0">15547 1155 874,'106'-2'-10,"38"-7"10,-59 4-2,-1 4-181</inkml:trace>
</inkml:ink>
</file>

<file path=ppt/ink/ink12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84"/>
    </inkml:context>
    <inkml:brush xml:id="br0">
      <inkml:brushProperty name="width" value="0.02646" units="cm"/>
      <inkml:brushProperty name="height" value="0.02646" units="cm"/>
      <inkml:brushProperty name="fitToCurve" value="1"/>
    </inkml:brush>
  </inkml:definitions>
  <inkml:trace contextRef="#ctx0" brushRef="#br0">15576 1327 874,'112'-17'-10,"34"4"9,-59 5 0,-3 9-182</inkml:trace>
</inkml:ink>
</file>

<file path=ppt/ink/ink12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85"/>
    </inkml:context>
    <inkml:brush xml:id="br0">
      <inkml:brushProperty name="width" value="0.02646" units="cm"/>
      <inkml:brushProperty name="height" value="0.02646" units="cm"/>
      <inkml:brushProperty name="fitToCurve" value="1"/>
    </inkml:brush>
  </inkml:definitions>
  <inkml:trace contextRef="#ctx0" brushRef="#br0">15606 1539 874,'123'-33'-11,"-2"-8"4,-35 13-10</inkml:trace>
</inkml:ink>
</file>

<file path=ppt/ink/ink12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86"/>
    </inkml:context>
    <inkml:brush xml:id="br0">
      <inkml:brushProperty name="width" value="0.02646" units="cm"/>
      <inkml:brushProperty name="height" value="0.02646" units="cm"/>
      <inkml:brushProperty name="fitToCurve" value="1"/>
    </inkml:brush>
  </inkml:definitions>
  <inkml:trace contextRef="#ctx0" brushRef="#br0">16187 1131 874,'53'108'-8,"12"25"8,35-73-2,-52-164-3,-3-23 2,36 17 5,17 122-1,-33 79 1,-23 13 1,-16-15-108</inkml:trace>
</inkml:ink>
</file>

<file path=ppt/ink/ink12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87"/>
    </inkml:context>
    <inkml:brush xml:id="br0">
      <inkml:brushProperty name="width" value="0.02646" units="cm"/>
      <inkml:brushProperty name="height" value="0.02646" units="cm"/>
      <inkml:brushProperty name="fitToCurve" value="1"/>
    </inkml:brush>
  </inkml:definitions>
  <inkml:trace contextRef="#ctx0" brushRef="#br0">16784 533 874,'39'128'-14,"-30"-35"6,-6 17 1,-10 11 2,-5 4 1,-2-9 3,-8 60 1,15-49 5,101-91-425</inkml:trace>
</inkml:ink>
</file>

<file path=ppt/ink/ink12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88"/>
    </inkml:context>
    <inkml:brush xml:id="br0">
      <inkml:brushProperty name="width" value="0.02646" units="cm"/>
      <inkml:brushProperty name="height" value="0.02646" units="cm"/>
      <inkml:brushProperty name="fitToCurve" value="1"/>
    </inkml:brush>
  </inkml:definitions>
  <inkml:trace contextRef="#ctx0" brushRef="#br0">16723 1200 874,'104'-43'-10,"50"-4"3,-20 9 5,-9-13 7,-233 34-5,28 114-6,63 3 6,57-12 0,116-25-2,-44-81 1,9-95-4,-55-15 6,-23 33 3,54 90 0,9 104 0,-46 2-1,-58-12-1,-62-171-5,98-20-4,38 1 9,11 43 1,1 71-2,11 106 0,-83 41 1,-60-56-4,-65-42 3,205-162-5,22 20-7,28-11 6,-36 20 9,-31-17 3,-191 83 0,25 52-4,63 58-4,128 0-5,-1-29-11,-15-56-591</inkml:trace>
</inkml:ink>
</file>

<file path=ppt/ink/ink12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89"/>
    </inkml:context>
    <inkml:brush xml:id="br0">
      <inkml:brushProperty name="width" value="0.02646" units="cm"/>
      <inkml:brushProperty name="height" value="0.02646" units="cm"/>
      <inkml:brushProperty name="fitToCurve" value="1"/>
    </inkml:brush>
  </inkml:definitions>
  <inkml:trace contextRef="#ctx0" brushRef="#br0">18586 910 874,'29'132'-12,"-10"6"9,-40-52-2,2-2-108</inkml:trace>
</inkml:ink>
</file>

<file path=ppt/ink/ink12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90"/>
    </inkml:context>
    <inkml:brush xml:id="br0">
      <inkml:brushProperty name="width" value="0.02646" units="cm"/>
      <inkml:brushProperty name="height" value="0.02646" units="cm"/>
      <inkml:brushProperty name="fitToCurve" value="1"/>
    </inkml:brush>
  </inkml:definitions>
  <inkml:trace contextRef="#ctx0" brushRef="#br0">18542 714 874,'11'89'-6,"-3"-4"-7</inkml:trace>
</inkml:ink>
</file>

<file path=ppt/ink/ink12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91"/>
    </inkml:context>
    <inkml:brush xml:id="br0">
      <inkml:brushProperty name="width" value="0.02646" units="cm"/>
      <inkml:brushProperty name="height" value="0.02646" units="cm"/>
      <inkml:brushProperty name="fitToCurve" value="1"/>
    </inkml:brush>
  </inkml:definitions>
  <inkml:trace contextRef="#ctx0" brushRef="#br0">18904 941 874,'9'84'-10,"-9"62"7,-27-46 5,12-212-9,50-1 4,42 0 4,14 61 1,10 115-2,-42 56-5,-52 5-10,-13-29-24</inkml:trace>
</inkml:ink>
</file>

<file path=ppt/ink/ink12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92"/>
    </inkml:context>
    <inkml:brush xml:id="br0">
      <inkml:brushProperty name="width" value="0.02646" units="cm"/>
      <inkml:brushProperty name="height" value="0.02646" units="cm"/>
      <inkml:brushProperty name="fitToCurve" value="1"/>
    </inkml:brush>
  </inkml:definitions>
  <inkml:trace contextRef="#ctx0" brushRef="#br0">19289 932 874,'-8'93'-8,"4"18"6,-8-27-293</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088"/>
    </inkml:context>
    <inkml:brush xml:id="br0">
      <inkml:brushProperty name="width" value="0.01984" units="cm"/>
      <inkml:brushProperty name="height" value="0.01984" units="cm"/>
      <inkml:brushProperty name="fitToCurve" value="1"/>
    </inkml:brush>
  </inkml:definitions>
  <inkml:trace contextRef="#ctx0" brushRef="#br0">7218 11122 874,'155'-75'-4,"-119"-4"1,-156-24 1,-47 98 1,97 123-4,32-27-8,67-16-102</inkml:trace>
</inkml:ink>
</file>

<file path=ppt/ink/ink1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89"/>
    </inkml:context>
    <inkml:brush xml:id="br0">
      <inkml:brushProperty name="width" value="0.02646" units="cm"/>
      <inkml:brushProperty name="height" value="0.02646" units="cm"/>
      <inkml:brushProperty name="fitToCurve" value="1"/>
    </inkml:brush>
  </inkml:definitions>
  <inkml:trace contextRef="#ctx0" brushRef="#br0">5728 3440 874,'-52'97'-13,"3"11"1,2 15 3,19-23 6,7 10 1,8 1 0,5-19 3,32 34 6,101-82 3,40-144-15,-44-4-4,-22-23 15,-201 114-1,11 105-1,90 27 1,120-43-11,41-63-5,-26-74-7,-41 15-22</inkml:trace>
</inkml:ink>
</file>

<file path=ppt/ink/ink13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93"/>
    </inkml:context>
    <inkml:brush xml:id="br0">
      <inkml:brushProperty name="width" value="0.02646" units="cm"/>
      <inkml:brushProperty name="height" value="0.02646" units="cm"/>
      <inkml:brushProperty name="fitToCurve" value="1"/>
    </inkml:brush>
  </inkml:definitions>
  <inkml:trace contextRef="#ctx0" brushRef="#br0">19211 548 874,'0'89'0,"-1"-4"-5</inkml:trace>
</inkml:ink>
</file>

<file path=ppt/ink/ink13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94"/>
    </inkml:context>
    <inkml:brush xml:id="br0">
      <inkml:brushProperty name="width" value="0.02646" units="cm"/>
      <inkml:brushProperty name="height" value="0.02646" units="cm"/>
      <inkml:brushProperty name="fitToCurve" value="1"/>
    </inkml:brush>
  </inkml:definitions>
  <inkml:trace contextRef="#ctx0" brushRef="#br0">19544 374 874,'11'111'-12,"-4"-27"7,-3 14 1,-3 13 0,0 8 0,1-1-2,1-19-1,1 32-12,-4-47-13</inkml:trace>
</inkml:ink>
</file>

<file path=ppt/ink/ink13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95"/>
    </inkml:context>
    <inkml:brush xml:id="br0">
      <inkml:brushProperty name="width" value="0.02646" units="cm"/>
      <inkml:brushProperty name="height" value="0.02646" units="cm"/>
      <inkml:brushProperty name="fitToCurve" value="1"/>
    </inkml:brush>
  </inkml:definitions>
  <inkml:trace contextRef="#ctx0" brushRef="#br0">19465 879 874,'111'-42'-11,"30"26"10,-13 47 1,-35 48-1,-37 40-2,-36-17 6,-20-13-624</inkml:trace>
</inkml:ink>
</file>

<file path=ppt/ink/ink13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96"/>
    </inkml:context>
    <inkml:brush xml:id="br0">
      <inkml:brushProperty name="width" value="0.02646" units="cm"/>
      <inkml:brushProperty name="height" value="0.02646" units="cm"/>
      <inkml:brushProperty name="fitToCurve" value="1"/>
    </inkml:brush>
  </inkml:definitions>
  <inkml:trace contextRef="#ctx0" brushRef="#br0">19824 578 874,'-6'148'-7,"3"-44"4</inkml:trace>
</inkml:ink>
</file>

<file path=ppt/ink/ink13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97"/>
    </inkml:context>
    <inkml:brush xml:id="br0">
      <inkml:brushProperty name="width" value="0.02646" units="cm"/>
      <inkml:brushProperty name="height" value="0.02646" units="cm"/>
      <inkml:brushProperty name="fitToCurve" value="1"/>
    </inkml:brush>
  </inkml:definitions>
  <inkml:trace contextRef="#ctx0" brushRef="#br0">20288 850 874,'-101'29'-9,"-7"54"4,64 19 7,178-143-8,-46-59 7,-44 200-5,65-9-14,-25-32-418</inkml:trace>
</inkml:ink>
</file>

<file path=ppt/ink/ink13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98"/>
    </inkml:context>
    <inkml:brush xml:id="br0">
      <inkml:brushProperty name="width" value="0.02646" units="cm"/>
      <inkml:brushProperty name="height" value="0.02646" units="cm"/>
      <inkml:brushProperty name="fitToCurve" value="1"/>
    </inkml:brush>
  </inkml:definitions>
  <inkml:trace contextRef="#ctx0" brushRef="#br0">20462 277 874,'5'104'-16,"-6"-8"7,-3 20 0,-2 11 2,1 4-4,3-7-4,0-21-8,-19 4-34,7-23-62</inkml:trace>
</inkml:ink>
</file>

<file path=ppt/ink/ink13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099"/>
    </inkml:context>
    <inkml:brush xml:id="br0">
      <inkml:brushProperty name="width" value="0.02646" units="cm"/>
      <inkml:brushProperty name="height" value="0.02646" units="cm"/>
      <inkml:brushProperty name="fitToCurve" value="1"/>
    </inkml:brush>
  </inkml:definitions>
  <inkml:trace contextRef="#ctx0" brushRef="#br0">20619 933 874,'110'-46'-5,"-11"-50"4,-202 81-11,-7 131 6,98 22 7,124-60-4,-19-94-2,-11 16-1,9-36-15</inkml:trace>
</inkml:ink>
</file>

<file path=ppt/ink/ink13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00"/>
    </inkml:context>
    <inkml:brush xml:id="br0">
      <inkml:brushProperty name="width" value="0.02646" units="cm"/>
      <inkml:brushProperty name="height" value="0.02646" units="cm"/>
      <inkml:brushProperty name="fitToCurve" value="1"/>
    </inkml:brush>
  </inkml:definitions>
  <inkml:trace contextRef="#ctx0" brushRef="#br0">13684 2787 874,'41'161'-18,"-14"-69"12,6 6 4,0-4 4,38 27 2,18-188-9,-48-55-2,-7-13-4,2-7-15,16-7-30,-17 54-49</inkml:trace>
</inkml:ink>
</file>

<file path=ppt/ink/ink13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01"/>
    </inkml:context>
    <inkml:brush xml:id="br0">
      <inkml:brushProperty name="width" value="0.02646" units="cm"/>
      <inkml:brushProperty name="height" value="0.02646" units="cm"/>
      <inkml:brushProperty name="fitToCurve" value="1"/>
    </inkml:brush>
  </inkml:definitions>
  <inkml:trace contextRef="#ctx0" brushRef="#br0">14116 3170 874,'28'83'-5,"41"13"4,11-39 1,31-76-3,-50-93 1,-126 13 2,-62 96-1,37 5-1</inkml:trace>
</inkml:ink>
</file>

<file path=ppt/ink/ink13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02"/>
    </inkml:context>
    <inkml:brush xml:id="br0">
      <inkml:brushProperty name="width" value="0.02646" units="cm"/>
      <inkml:brushProperty name="height" value="0.02646" units="cm"/>
      <inkml:brushProperty name="fitToCurve" value="1"/>
    </inkml:brush>
  </inkml:definitions>
  <inkml:trace contextRef="#ctx0" brushRef="#br0">13654 2419 874,'120'4'-10,"19"-4"2,-24 4-6,-1 0-4,-18-4-16,-8 4-176</inkml:trace>
</inkml:ink>
</file>

<file path=ppt/ink/ink1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90"/>
    </inkml:context>
    <inkml:brush xml:id="br0">
      <inkml:brushProperty name="width" value="0.02646" units="cm"/>
      <inkml:brushProperty name="height" value="0.02646" units="cm"/>
      <inkml:brushProperty name="fitToCurve" value="1"/>
    </inkml:brush>
  </inkml:definitions>
  <inkml:trace contextRef="#ctx0" brushRef="#br0">5404 3728 874,'106'-27'-23,"12"3"3,52-4-10,-72 11-13,9-2-24,-19 11-113</inkml:trace>
</inkml:ink>
</file>

<file path=ppt/ink/ink13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03"/>
    </inkml:context>
    <inkml:brush xml:id="br0">
      <inkml:brushProperty name="width" value="0.02646" units="cm"/>
      <inkml:brushProperty name="height" value="0.02646" units="cm"/>
      <inkml:brushProperty name="fitToCurve" value="1"/>
    </inkml:brush>
  </inkml:definitions>
  <inkml:trace contextRef="#ctx0" brushRef="#br0">14027 2283 874,'120'48'-6,"-15"58"2,-65 3 1,-20-22-4</inkml:trace>
</inkml:ink>
</file>

<file path=ppt/ink/ink13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04"/>
    </inkml:context>
    <inkml:brush xml:id="br0">
      <inkml:brushProperty name="width" value="0.02646" units="cm"/>
      <inkml:brushProperty name="height" value="0.02646" units="cm"/>
      <inkml:brushProperty name="fitToCurve" value="1"/>
    </inkml:brush>
  </inkml:definitions>
  <inkml:trace contextRef="#ctx0" brushRef="#br0">14563 2831 874,'85'0'-9,"63"-9"0,-24-1-7</inkml:trace>
</inkml:ink>
</file>

<file path=ppt/ink/ink13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05"/>
    </inkml:context>
    <inkml:brush xml:id="br0">
      <inkml:brushProperty name="width" value="0.02646" units="cm"/>
      <inkml:brushProperty name="height" value="0.02646" units="cm"/>
      <inkml:brushProperty name="fitToCurve" value="1"/>
    </inkml:brush>
  </inkml:definitions>
  <inkml:trace contextRef="#ctx0" brushRef="#br0">14683 3083 874,'110'18'-10,"41"-22"5,-61-2 0,-3 0-179</inkml:trace>
</inkml:ink>
</file>

<file path=ppt/ink/ink13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06"/>
    </inkml:context>
    <inkml:brush xml:id="br0">
      <inkml:brushProperty name="width" value="0.02646" units="cm"/>
      <inkml:brushProperty name="height" value="0.02646" units="cm"/>
      <inkml:brushProperty name="fitToCurve" value="1"/>
    </inkml:brush>
  </inkml:definitions>
  <inkml:trace contextRef="#ctx0" brushRef="#br0">15353 2012 874,'32'151'-16,"-17"-45"6,-7 25-1,-8 25 1,-2-7 2,-2-26 2,1 24-1,1-31-2,4 46 1,7 36-1,-2-53 2,1 24 1,2 34-24,0 18-6,-2-18-8,-3-48-7,-4 17-6,0-2-5,5-20-5,-4-54 8,0 8-104</inkml:trace>
</inkml:ink>
</file>

<file path=ppt/ink/ink13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07"/>
    </inkml:context>
    <inkml:brush xml:id="br0">
      <inkml:brushProperty name="width" value="0.02646" units="cm"/>
      <inkml:brushProperty name="height" value="0.02646" units="cm"/>
      <inkml:brushProperty name="fitToCurve" value="1"/>
    </inkml:brush>
  </inkml:definitions>
  <inkml:trace contextRef="#ctx0" brushRef="#br0">15681 1936 874,'44'138'-13,"12"34"4,-17-75 5,-3-8 5,23 52-1,-13-41-1,7-192 6,-42-69-12,-1 64 0,5 5-2,16-47-21,-7 42-29</inkml:trace>
</inkml:ink>
</file>

<file path=ppt/ink/ink13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08"/>
    </inkml:context>
    <inkml:brush xml:id="br0">
      <inkml:brushProperty name="width" value="0.02646" units="cm"/>
      <inkml:brushProperty name="height" value="0.02646" units="cm"/>
      <inkml:brushProperty name="fitToCurve" value="1"/>
    </inkml:brush>
  </inkml:definitions>
  <inkml:trace contextRef="#ctx0" brushRef="#br0">16135 2359 874,'12'120'-4,"97"-42"2,-21-215 1,-199 76-4,22 93 1,-9 63-24</inkml:trace>
</inkml:ink>
</file>

<file path=ppt/ink/ink13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09"/>
    </inkml:context>
    <inkml:brush xml:id="br0">
      <inkml:brushProperty name="width" value="0.02646" units="cm"/>
      <inkml:brushProperty name="height" value="0.02646" units="cm"/>
      <inkml:brushProperty name="fitToCurve" value="1"/>
    </inkml:brush>
  </inkml:definitions>
  <inkml:trace contextRef="#ctx0" brushRef="#br0">16369 2268 874,'93'16'-5,"7"115"2,-104-35 0,-107 8-1,23-51-291</inkml:trace>
</inkml:ink>
</file>

<file path=ppt/ink/ink13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10"/>
    </inkml:context>
    <inkml:brush xml:id="br0">
      <inkml:brushProperty name="width" value="0.02646" units="cm"/>
      <inkml:brushProperty name="height" value="0.02646" units="cm"/>
      <inkml:brushProperty name="fitToCurve" value="1"/>
    </inkml:brush>
  </inkml:definitions>
  <inkml:trace contextRef="#ctx0" brushRef="#br0">16705 2239 874,'-95'97'-7,"17"-2"4,26 4 4,188-46-7,-16-70-11,-31-7-593</inkml:trace>
</inkml:ink>
</file>

<file path=ppt/ink/ink13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11"/>
    </inkml:context>
    <inkml:brush xml:id="br0">
      <inkml:brushProperty name="width" value="0.02646" units="cm"/>
      <inkml:brushProperty name="height" value="0.02646" units="cm"/>
      <inkml:brushProperty name="fitToCurve" value="1"/>
    </inkml:brush>
  </inkml:definitions>
  <inkml:trace contextRef="#ctx0" brushRef="#br0">15732 3114 874,'34'97'-10,"26"63"-2,0-11 9,10-61 8,-66-196-8,-8 2 0,11-42-5,8 32-11,21 18-9,3 10-271</inkml:trace>
</inkml:ink>
</file>

<file path=ppt/ink/ink13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12"/>
    </inkml:context>
    <inkml:brush xml:id="br0">
      <inkml:brushProperty name="width" value="0.02646" units="cm"/>
      <inkml:brushProperty name="height" value="0.02646" units="cm"/>
      <inkml:brushProperty name="fitToCurve" value="1"/>
    </inkml:brush>
  </inkml:definitions>
  <inkml:trace contextRef="#ctx0" brushRef="#br0">16023 3386 874,'49'105'-7,"49"-37"7,-28-186-3,-161 54 0,5 23 5,201-20-2,14 109 0,-18 69-1,-28-70 2,3-201-2,-17 282-11,-66 0 6,0 12 7,-12-33 5,-108-69 2,93-158-7,21 12-8</inkml:trace>
</inkml:ink>
</file>

<file path=ppt/ink/ink1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91"/>
    </inkml:context>
    <inkml:brush xml:id="br0">
      <inkml:brushProperty name="width" value="0.02646" units="cm"/>
      <inkml:brushProperty name="height" value="0.02646" units="cm"/>
      <inkml:brushProperty name="fitToCurve" value="1"/>
    </inkml:brush>
  </inkml:definitions>
  <inkml:trace contextRef="#ctx0" brushRef="#br0">6568 3737 874,'-8'115'-14,"0"-26"7,-2 16 3,2 13 0,3 3 2,0 1 1,3-24 2,0 52 3,-29-282-6,45-26-6,18 62 4,24 0 3,23 9-1,11 18 1,59-14 0,-58 65 6,35 20 6,-135 129-4,-78-64-12,-63 28-19,58-61-1,-16 13-48,21-32-68</inkml:trace>
</inkml:ink>
</file>

<file path=ppt/ink/ink13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13"/>
    </inkml:context>
    <inkml:brush xml:id="br0">
      <inkml:brushProperty name="width" value="0.02646" units="cm"/>
      <inkml:brushProperty name="height" value="0.02646" units="cm"/>
      <inkml:brushProperty name="fitToCurve" value="1"/>
    </inkml:brush>
  </inkml:definitions>
  <inkml:trace contextRef="#ctx0" brushRef="#br0">15785 3992 874,'32'113'-10,"4"29"7,17-11 3,45-173-4,-75-44 1,8-53-9,2 36-8,7 16-35</inkml:trace>
</inkml:ink>
</file>

<file path=ppt/ink/ink13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14"/>
    </inkml:context>
    <inkml:brush xml:id="br0">
      <inkml:brushProperty name="width" value="0.02646" units="cm"/>
      <inkml:brushProperty name="height" value="0.02646" units="cm"/>
      <inkml:brushProperty name="fitToCurve" value="1"/>
    </inkml:brush>
  </inkml:definitions>
  <inkml:trace contextRef="#ctx0" brushRef="#br0">16118 4280 874,'-4'104'-4,"63"-13"2,62-111 1,-66-87-1,-126 12 0,-58 112 2,27 11 1</inkml:trace>
</inkml:ink>
</file>

<file path=ppt/ink/ink13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15"/>
    </inkml:context>
    <inkml:brush xml:id="br0">
      <inkml:brushProperty name="width" value="0.02646" units="cm"/>
      <inkml:brushProperty name="height" value="0.02646" units="cm"/>
      <inkml:brushProperty name="fitToCurve" value="1"/>
    </inkml:brush>
  </inkml:definitions>
  <inkml:trace contextRef="#ctx0" brushRef="#br0">16322 4289 874,'69'-89'-5,"48"58"4,-18 126-1,-131 25 2,176-12-1,-44-33 0,-81 69 0,-89-44 0,-30-207-5,60-21-15,59 41-268</inkml:trace>
</inkml:ink>
</file>

<file path=ppt/ink/ink13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16"/>
    </inkml:context>
    <inkml:brush xml:id="br0">
      <inkml:brushProperty name="width" value="0.02646" units="cm"/>
      <inkml:brushProperty name="height" value="0.02646" units="cm"/>
      <inkml:brushProperty name="fitToCurve" value="1"/>
    </inkml:brush>
  </inkml:definitions>
  <inkml:trace contextRef="#ctx0" brushRef="#br0">17752 3340 874,'-38'64'-16</inkml:trace>
</inkml:ink>
</file>

<file path=ppt/ink/ink13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17"/>
    </inkml:context>
    <inkml:brush xml:id="br0">
      <inkml:brushProperty name="width" value="0.02646" units="cm"/>
      <inkml:brushProperty name="height" value="0.02646" units="cm"/>
      <inkml:brushProperty name="fitToCurve" value="1"/>
    </inkml:brush>
  </inkml:definitions>
  <inkml:trace contextRef="#ctx0" brushRef="#br0">6979 8909 874,'129'-18'-11,"22"1"7,-63 9 2,5 1 2,-8 4 0,34-1-2,-17 10-3,-15 3-12</inkml:trace>
</inkml:ink>
</file>

<file path=ppt/ink/ink13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18"/>
    </inkml:context>
    <inkml:brush xml:id="br0">
      <inkml:brushProperty name="width" value="0.02646" units="cm"/>
      <inkml:brushProperty name="height" value="0.02646" units="cm"/>
      <inkml:brushProperty name="fitToCurve" value="1"/>
    </inkml:brush>
  </inkml:definitions>
  <inkml:trace contextRef="#ctx0" brushRef="#br0">7024 9313 874,'99'0'-16,"-10"0"7,17 0 2,12 0-3,-4-1-1,-9-8-5,-21-12-5,0-52-36,-29-11-270</inkml:trace>
</inkml:ink>
</file>

<file path=ppt/ink/ink13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19"/>
    </inkml:context>
    <inkml:brush xml:id="br0">
      <inkml:brushProperty name="width" value="0.02646" units="cm"/>
      <inkml:brushProperty name="height" value="0.02646" units="cm"/>
      <inkml:brushProperty name="fitToCurve" value="1"/>
    </inkml:brush>
  </inkml:definitions>
  <inkml:trace contextRef="#ctx0" brushRef="#br0">7612 8740 874,'109'60'-15,"56"61"3,-84-37 7,-16 11 3,2 44 1,-56-10 1,-91 21-3,-36-26-2,-10-22-8,41-38-32</inkml:trace>
</inkml:ink>
</file>

<file path=ppt/ink/ink13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20"/>
    </inkml:context>
    <inkml:brush xml:id="br0">
      <inkml:brushProperty name="width" value="0.02646" units="cm"/>
      <inkml:brushProperty name="height" value="0.02646" units="cm"/>
      <inkml:brushProperty name="fitToCurve" value="1"/>
    </inkml:brush>
  </inkml:definitions>
  <inkml:trace contextRef="#ctx0" brushRef="#br0">8213 7317 874,'-1'103'-10,"16"73"1,-4-62 2,3 17 1,-1 16 1,-1 17-1,-4-28 1,-4 1-3,-4 8 0,0-26 1,-3 42 0,2 33 0,5 27-1,0-53 2,6 15 0,4 35-2,3 29-3,-1 2 1,-5-69 0,-2 44 2,-3 28 0,1 19 2,-5-57 3,1-6 0,1 30-27,-2 18-7,0 6-6,-2-90-7,-2 40-6,-3 19-5,0 10-3,-1-2-2,3-35 0,2-53 7,7-15 16,-2-48 7,-3 12-45</inkml:trace>
</inkml:ink>
</file>

<file path=ppt/ink/ink13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21"/>
    </inkml:context>
    <inkml:brush xml:id="br0">
      <inkml:brushProperty name="width" value="0.02646" units="cm"/>
      <inkml:brushProperty name="height" value="0.02646" units="cm"/>
      <inkml:brushProperty name="fitToCurve" value="1"/>
    </inkml:brush>
  </inkml:definitions>
  <inkml:trace contextRef="#ctx0" brushRef="#br0">8402 7387 874,'29'137'-15,"-7"-43"12,0 8 0,1 5 1,2-3 3,-4-20-1,14 34 5,20-210-3,-27-59-11,-5 55 0,4 2-3,-3 4-16,7 6-91</inkml:trace>
</inkml:ink>
</file>

<file path=ppt/ink/ink13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22"/>
    </inkml:context>
    <inkml:brush xml:id="br0">
      <inkml:brushProperty name="width" value="0.02646" units="cm"/>
      <inkml:brushProperty name="height" value="0.02646" units="cm"/>
      <inkml:brushProperty name="fitToCurve" value="1"/>
    </inkml:brush>
  </inkml:definitions>
  <inkml:trace contextRef="#ctx0" brushRef="#br0">8636 7913 874,'106'116'-7,"-58"-5"6,-75-10-1,-69-21 0,2-25-4</inkml:trace>
</inkml:ink>
</file>

<file path=ppt/ink/ink1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92"/>
    </inkml:context>
    <inkml:brush xml:id="br0">
      <inkml:brushProperty name="width" value="0.02646" units="cm"/>
      <inkml:brushProperty name="height" value="0.02646" units="cm"/>
      <inkml:brushProperty name="fitToCurve" value="1"/>
    </inkml:brush>
  </inkml:definitions>
  <inkml:trace contextRef="#ctx0" brushRef="#br0">7482 3787 874,'-159'56'-21,"74"-15"16,0 8 3,-31 30 4,205-58-2,26-91-9,6-43 16,-61 240 2,57-116-5,-26-86-12,15-19 7,-6 97 4,-101 110-2,14 3 6,122-120-9,-11-20-20,-40-23-585</inkml:trace>
</inkml:ink>
</file>

<file path=ppt/ink/ink13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23"/>
    </inkml:context>
    <inkml:brush xml:id="br0">
      <inkml:brushProperty name="width" value="0.02646" units="cm"/>
      <inkml:brushProperty name="height" value="0.02646" units="cm"/>
      <inkml:brushProperty name="fitToCurve" value="1"/>
    </inkml:brush>
  </inkml:definitions>
  <inkml:trace contextRef="#ctx0" brushRef="#br0">8880 8003 874,'-123'137'-5,"107"-7"4,125-56-2,-13-18-26</inkml:trace>
</inkml:ink>
</file>

<file path=ppt/ink/ink13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24"/>
    </inkml:context>
    <inkml:brush xml:id="br0">
      <inkml:brushProperty name="width" value="0.02646" units="cm"/>
      <inkml:brushProperty name="height" value="0.02646" units="cm"/>
      <inkml:brushProperty name="fitToCurve" value="1"/>
    </inkml:brush>
  </inkml:definitions>
  <inkml:trace contextRef="#ctx0" brushRef="#br0">9094 7279 874,'-40'124'-13,"11"-36"4,2 13 3,7 8 5,18 2 1,11 50 1,21-27-1,28-26 0,-16-21-101</inkml:trace>
</inkml:ink>
</file>

<file path=ppt/ink/ink13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25"/>
    </inkml:context>
    <inkml:brush xml:id="br0">
      <inkml:brushProperty name="width" value="0.02646" units="cm"/>
      <inkml:brushProperty name="height" value="0.02646" units="cm"/>
      <inkml:brushProperty name="fitToCurve" value="1"/>
    </inkml:brush>
  </inkml:definitions>
  <inkml:trace contextRef="#ctx0" brushRef="#br0">9244 7414 874,'-19'110'-10,"-8"38"6,19-64 3,4 38-1,18-18 2,84-4-8,-9-37-608</inkml:trace>
</inkml:ink>
</file>

<file path=ppt/ink/ink13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26"/>
    </inkml:context>
    <inkml:brush xml:id="br0">
      <inkml:brushProperty name="width" value="0.02646" units="cm"/>
      <inkml:brushProperty name="height" value="0.02646" units="cm"/>
      <inkml:brushProperty name="fitToCurve" value="1"/>
    </inkml:brush>
  </inkml:definitions>
  <inkml:trace contextRef="#ctx0" brushRef="#br0">9139 7717 874,'113'10'-6,"-2"-38"6,-24 7-8</inkml:trace>
</inkml:ink>
</file>

<file path=ppt/ink/ink13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27"/>
    </inkml:context>
    <inkml:brush xml:id="br0">
      <inkml:brushProperty name="width" value="0.02646" units="cm"/>
      <inkml:brushProperty name="height" value="0.02646" units="cm"/>
      <inkml:brushProperty name="fitToCurve" value="1"/>
    </inkml:brush>
  </inkml:definitions>
  <inkml:trace contextRef="#ctx0" brushRef="#br0">9408 7384 874,'51'116'-11,"-3"49"4,-28-64 3,-6 7 1,-3-12 1,0 59 1,-14-29 2,-52-23 5,-27-19-98</inkml:trace>
</inkml:ink>
</file>

<file path=ppt/ink/ink13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28"/>
    </inkml:context>
    <inkml:brush xml:id="br0">
      <inkml:brushProperty name="width" value="0.02646" units="cm"/>
      <inkml:brushProperty name="height" value="0.02646" units="cm"/>
      <inkml:brushProperty name="fitToCurve" value="1"/>
    </inkml:brush>
  </inkml:definitions>
  <inkml:trace contextRef="#ctx0" brushRef="#br0">9751 7720 874,'122'-12'-6,"-36"8"-17</inkml:trace>
</inkml:ink>
</file>

<file path=ppt/ink/ink13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29"/>
    </inkml:context>
    <inkml:brush xml:id="br0">
      <inkml:brushProperty name="width" value="0.02646" units="cm"/>
      <inkml:brushProperty name="height" value="0.02646" units="cm"/>
      <inkml:brushProperty name="fitToCurve" value="1"/>
    </inkml:brush>
  </inkml:definitions>
  <inkml:trace contextRef="#ctx0" brushRef="#br0">9795 7941 874,'143'-30'-61,"-47"9"-97</inkml:trace>
</inkml:ink>
</file>

<file path=ppt/ink/ink13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30"/>
    </inkml:context>
    <inkml:brush xml:id="br0">
      <inkml:brushProperty name="width" value="0.02646" units="cm"/>
      <inkml:brushProperty name="height" value="0.02646" units="cm"/>
      <inkml:brushProperty name="fitToCurve" value="1"/>
    </inkml:brush>
  </inkml:definitions>
  <inkml:trace contextRef="#ctx0" brushRef="#br0">10517 7143 874,'-107'20'-10,"-16"39"6,36 43 5,71-2-1,79 4-1,56-133 2,-26-107-4,-46 16-2,-29 20 10,-47 192-8,25 55-5,10-50 0,6 4-3,8 42-31,2-13-19,-7-44-61</inkml:trace>
</inkml:ink>
</file>

<file path=ppt/ink/ink13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31"/>
    </inkml:context>
    <inkml:brush xml:id="br0">
      <inkml:brushProperty name="width" value="0.02646" units="cm"/>
      <inkml:brushProperty name="height" value="0.02646" units="cm"/>
      <inkml:brushProperty name="fitToCurve" value="1"/>
    </inkml:brush>
  </inkml:definitions>
  <inkml:trace contextRef="#ctx0" brushRef="#br0">10168 7913 874,'142'20'-13,"-58"-14"10,11-1-3,-11 0-4,1 1-8</inkml:trace>
</inkml:ink>
</file>

<file path=ppt/ink/ink13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32"/>
    </inkml:context>
    <inkml:brush xml:id="br0">
      <inkml:brushProperty name="width" value="0.02646" units="cm"/>
      <inkml:brushProperty name="height" value="0.02646" units="cm"/>
      <inkml:brushProperty name="fitToCurve" value="1"/>
    </inkml:brush>
  </inkml:definitions>
  <inkml:trace contextRef="#ctx0" brushRef="#br0">10264 8237 874,'-15'99'-10,"4"39"7,4-8 4,4-249-4,34 35 5,62 17 1,-3 144-3,-73 27 0,-51-209-1,135 56 0,8 121-3,-83 46-4,-35-31-24</inkml:trace>
</inkml:ink>
</file>

<file path=ppt/ink/ink1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93"/>
    </inkml:context>
    <inkml:brush xml:id="br0">
      <inkml:brushProperty name="width" value="0.02646" units="cm"/>
      <inkml:brushProperty name="height" value="0.02646" units="cm"/>
      <inkml:brushProperty name="fitToCurve" value="1"/>
    </inkml:brush>
  </inkml:definitions>
  <inkml:trace contextRef="#ctx0" brushRef="#br0">8384 3803 874,'-84'89'-10,"10"-3"8,53 0 5,146-75-9,-39-50-3,12-22 0,56-60-2,-73 35 5,-4-12 4,-22 14 4,7-70 6,-91 35 2,-100 160 2,63 68-16,46-15-1,12 18-1,6-3 2,2 65 1,-6-79 5,-11 41 6,82-247 4,67-35-9,0 122-3,-29 136-2,-72-11 1</inkml:trace>
</inkml:ink>
</file>

<file path=ppt/ink/ink13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33"/>
    </inkml:context>
    <inkml:brush xml:id="br0">
      <inkml:brushProperty name="width" value="0.02646" units="cm"/>
      <inkml:brushProperty name="height" value="0.02646" units="cm"/>
      <inkml:brushProperty name="fitToCurve" value="1"/>
    </inkml:brush>
  </inkml:definitions>
  <inkml:trace contextRef="#ctx0" brushRef="#br0">10756 7626 874,'-8'110'-6,"-7"35"0,15 10 6,57-25 2,29-77-2,8-126-2,-57-28-6</inkml:trace>
</inkml:ink>
</file>

<file path=ppt/ink/ink13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34"/>
    </inkml:context>
    <inkml:brush xml:id="br0">
      <inkml:brushProperty name="width" value="0.02646" units="cm"/>
      <inkml:brushProperty name="height" value="0.02646" units="cm"/>
      <inkml:brushProperty name="fitToCurve" value="1"/>
    </inkml:brush>
  </inkml:definitions>
  <inkml:trace contextRef="#ctx0" brushRef="#br0">10689 7627 874,'119'-8'-6,"-24"11"4,-11-1 0,3 7-55</inkml:trace>
</inkml:ink>
</file>

<file path=ppt/ink/ink13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35"/>
    </inkml:context>
    <inkml:brush xml:id="br0">
      <inkml:brushProperty name="width" value="0.02646" units="cm"/>
      <inkml:brushProperty name="height" value="0.02646" units="cm"/>
      <inkml:brushProperty name="fitToCurve" value="1"/>
    </inkml:brush>
  </inkml:definitions>
  <inkml:trace contextRef="#ctx0" brushRef="#br0">10719 7822 874,'141'-10'-11,"-19"-21"5,-34 11-9</inkml:trace>
</inkml:ink>
</file>

<file path=ppt/ink/ink13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36"/>
    </inkml:context>
    <inkml:brush xml:id="br0">
      <inkml:brushProperty name="width" value="0.02646" units="cm"/>
      <inkml:brushProperty name="height" value="0.02646" units="cm"/>
      <inkml:brushProperty name="fitToCurve" value="1"/>
    </inkml:brush>
  </inkml:definitions>
  <inkml:trace contextRef="#ctx0" brushRef="#br0">11092 7550 874,'12'132'-11,"-2"21"7,-5-69 3,2 2-2,7 50-9,-3-18-8,-24-28-51</inkml:trace>
</inkml:ink>
</file>

<file path=ppt/ink/ink13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37"/>
    </inkml:context>
    <inkml:brush xml:id="br0">
      <inkml:brushProperty name="width" value="0.02646" units="cm"/>
      <inkml:brushProperty name="height" value="0.02646" units="cm"/>
      <inkml:brushProperty name="fitToCurve" value="1"/>
    </inkml:brush>
  </inkml:definitions>
  <inkml:trace contextRef="#ctx0" brushRef="#br0">11002 7920 874,'126'-12'-6,"-42"4"4,17 0-3,-11 8-617</inkml:trace>
</inkml:ink>
</file>

<file path=ppt/ink/ink13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38"/>
    </inkml:context>
    <inkml:brush xml:id="br0">
      <inkml:brushProperty name="width" value="0.02646" units="cm"/>
      <inkml:brushProperty name="height" value="0.02646" units="cm"/>
      <inkml:brushProperty name="fitToCurve" value="1"/>
    </inkml:brush>
  </inkml:definitions>
  <inkml:trace contextRef="#ctx0" brushRef="#br0">11330 7973 874,'125'20'-6,"0"-25"5,-34 4-8</inkml:trace>
</inkml:ink>
</file>

<file path=ppt/ink/ink13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39"/>
    </inkml:context>
    <inkml:brush xml:id="br0">
      <inkml:brushProperty name="width" value="0.02646" units="cm"/>
      <inkml:brushProperty name="height" value="0.02646" units="cm"/>
      <inkml:brushProperty name="fitToCurve" value="1"/>
    </inkml:brush>
  </inkml:definitions>
  <inkml:trace contextRef="#ctx0" brushRef="#br0">11419 7807 874,'30'146'-8,"-7"-20"4,-6-40-2,-6 1-177</inkml:trace>
</inkml:ink>
</file>

<file path=ppt/ink/ink13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40"/>
    </inkml:context>
    <inkml:brush xml:id="br0">
      <inkml:brushProperty name="width" value="0.02646" units="cm"/>
      <inkml:brushProperty name="height" value="0.02646" units="cm"/>
      <inkml:brushProperty name="fitToCurve" value="1"/>
    </inkml:brush>
  </inkml:definitions>
  <inkml:trace contextRef="#ctx0" brushRef="#br0">11613 7580 874,'59'111'-11,"-4"38"5,-29-61 3,-5 2 3,7 50 1,-9-34 0,62-209-4,-65 19 0,4-7-4,21-51-12,28 19-20,-10 34-52</inkml:trace>
</inkml:ink>
</file>

<file path=ppt/ink/ink13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41"/>
    </inkml:context>
    <inkml:brush xml:id="br0">
      <inkml:brushProperty name="width" value="0.02646" units="cm"/>
      <inkml:brushProperty name="height" value="0.02646" units="cm"/>
      <inkml:brushProperty name="fitToCurve" value="1"/>
    </inkml:brush>
  </inkml:definitions>
  <inkml:trace contextRef="#ctx0" brushRef="#br0">11902 8198 874,'-29'99'-4,"123"7"1,6-153 1,-85-79 1,-112 69 1,5 33 0,9 73-856</inkml:trace>
</inkml:ink>
</file>

<file path=ppt/ink/ink13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42"/>
    </inkml:context>
    <inkml:brush xml:id="br0">
      <inkml:brushProperty name="width" value="0.02646" units="cm"/>
      <inkml:brushProperty name="height" value="0.02646" units="cm"/>
      <inkml:brushProperty name="fitToCurve" value="1"/>
    </inkml:brush>
  </inkml:definitions>
  <inkml:trace contextRef="#ctx0" brushRef="#br0">12120 8109 874,'67'132'-7,"-70"-30"5,76-200-2,-18 206 3,20 40-4,25-57-5,-12-21-33</inkml:trace>
</inkml:ink>
</file>

<file path=ppt/ink/ink1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94"/>
    </inkml:context>
    <inkml:brush xml:id="br0">
      <inkml:brushProperty name="width" value="0.02646" units="cm"/>
      <inkml:brushProperty name="height" value="0.02646" units="cm"/>
      <inkml:brushProperty name="fitToCurve" value="1"/>
    </inkml:brush>
  </inkml:definitions>
  <inkml:trace contextRef="#ctx0" brushRef="#br0">9447 3636 874,'-139'73'-14,"-4"30"1,56-19 13,213-107-5,-9-65 5,-25 26 10,-60 147-7,-29 32-4,-16-9-6,-11 16 0,-10 8 1,-4-17 2,6-29 2,-16 0 3,-55 22 6,1-180 1,127-44-13,-12 4-11,25 8-17</inkml:trace>
</inkml:ink>
</file>

<file path=ppt/ink/ink13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43"/>
    </inkml:context>
    <inkml:brush xml:id="br0">
      <inkml:brushProperty name="width" value="0.02646" units="cm"/>
      <inkml:brushProperty name="height" value="0.02646" units="cm"/>
      <inkml:brushProperty name="fitToCurve" value="1"/>
    </inkml:brush>
  </inkml:definitions>
  <inkml:trace contextRef="#ctx0" brushRef="#br0">8618 9136 874,'29'112'-8,"-18"-28"3,0 15-2,2 7 2,4 3 2,-2-21 4,18 65 1,-5-50 1,50-219 2,-56 17-9,14-53-12,-11 68 6,19-52-30,-12 45-19,8 6-494</inkml:trace>
</inkml:ink>
</file>

<file path=ppt/ink/ink13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44"/>
    </inkml:context>
    <inkml:brush xml:id="br0">
      <inkml:brushProperty name="width" value="0.02646" units="cm"/>
      <inkml:brushProperty name="height" value="0.02646" units="cm"/>
      <inkml:brushProperty name="fitToCurve" value="1"/>
    </inkml:brush>
  </inkml:definitions>
  <inkml:trace contextRef="#ctx0" brushRef="#br0">8931 9708 874,'-1'124'-6,"17"-3"4,40-30 2,48-170-2,-64-12 3,4 227-11,-29 11 2,-12-58 4,-3 8 3,-4 1 2,-11 36 2,-65-43-41,-18-213 56,132-13-12,10 24 15</inkml:trace>
</inkml:ink>
</file>

<file path=ppt/ink/ink13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45"/>
    </inkml:context>
    <inkml:brush xml:id="br0">
      <inkml:brushProperty name="width" value="0.02646" units="cm"/>
      <inkml:brushProperty name="height" value="0.02646" units="cm"/>
      <inkml:brushProperty name="fitToCurve" value="1"/>
    </inkml:brush>
  </inkml:definitions>
  <inkml:trace contextRef="#ctx0" brushRef="#br0">9334 9317 874,'-24'133'-12,"11"-49"7,-5 54-5,12-2 3,12-47 7,9 10-2,22 45 6,38-57 12</inkml:trace>
</inkml:ink>
</file>

<file path=ppt/ink/ink13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46"/>
    </inkml:context>
    <inkml:brush xml:id="br0">
      <inkml:brushProperty name="width" value="0.02646" units="cm"/>
      <inkml:brushProperty name="height" value="0.02646" units="cm"/>
      <inkml:brushProperty name="fitToCurve" value="1"/>
    </inkml:brush>
  </inkml:definitions>
  <inkml:trace contextRef="#ctx0" brushRef="#br0">9500 9437 874,'-6'119'-10,"0"26"6,19 14 3,46-54 0,10-19-31</inkml:trace>
</inkml:ink>
</file>

<file path=ppt/ink/ink13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47"/>
    </inkml:context>
    <inkml:brush xml:id="br0">
      <inkml:brushProperty name="width" value="0.02646" units="cm"/>
      <inkml:brushProperty name="height" value="0.02646" units="cm"/>
      <inkml:brushProperty name="fitToCurve" value="1"/>
    </inkml:brush>
  </inkml:definitions>
  <inkml:trace contextRef="#ctx0" brushRef="#br0">9744 9664 874,'-120'3'-6,"-4"26"5,36-8-8</inkml:trace>
</inkml:ink>
</file>

<file path=ppt/ink/ink13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48"/>
    </inkml:context>
    <inkml:brush xml:id="br0">
      <inkml:brushProperty name="width" value="0.02646" units="cm"/>
      <inkml:brushProperty name="height" value="0.02646" units="cm"/>
      <inkml:brushProperty name="fitToCurve" value="1"/>
    </inkml:brush>
  </inkml:definitions>
  <inkml:trace contextRef="#ctx0" brushRef="#br0">9617 9302 874,'105'115'-15,"5"50"5,-65-64 7,-13 6-3,-16-13-1,-4 48-18,-48-10-28,6-44-48</inkml:trace>
</inkml:ink>
</file>

<file path=ppt/ink/ink13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49"/>
    </inkml:context>
    <inkml:brush xml:id="br0">
      <inkml:brushProperty name="width" value="0.02646" units="cm"/>
      <inkml:brushProperty name="height" value="0.02646" units="cm"/>
      <inkml:brushProperty name="fitToCurve" value="1"/>
    </inkml:brush>
  </inkml:definitions>
  <inkml:trace contextRef="#ctx0" brushRef="#br0">10034 9693 874,'140'8'-7,"-43"-5"5</inkml:trace>
</inkml:ink>
</file>

<file path=ppt/ink/ink13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50"/>
    </inkml:context>
    <inkml:brush xml:id="br0">
      <inkml:brushProperty name="width" value="0.02646" units="cm"/>
      <inkml:brushProperty name="height" value="0.02646" units="cm"/>
      <inkml:brushProperty name="fitToCurve" value="1"/>
    </inkml:brush>
  </inkml:definitions>
  <inkml:trace contextRef="#ctx0" brushRef="#br0">10049 9926 874,'121'-21'-11,"-11"-17"6,-23 12-27</inkml:trace>
</inkml:ink>
</file>

<file path=ppt/ink/ink13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51"/>
    </inkml:context>
    <inkml:brush xml:id="br0">
      <inkml:brushProperty name="width" value="0.02646" units="cm"/>
      <inkml:brushProperty name="height" value="0.02646" units="cm"/>
      <inkml:brushProperty name="fitToCurve" value="1"/>
    </inkml:brush>
  </inkml:definitions>
  <inkml:trace contextRef="#ctx0" brushRef="#br0">10406 9453 874,'53'137'-12,"7"22"4,-1-10 8,-15-64 3,24-193-4,-51 2 2,12-10 2,22-4-2,-11 35 4</inkml:trace>
</inkml:ink>
</file>

<file path=ppt/ink/ink13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52"/>
    </inkml:context>
    <inkml:brush xml:id="br0">
      <inkml:brushProperty name="width" value="0.02646" units="cm"/>
      <inkml:brushProperty name="height" value="0.02646" units="cm"/>
      <inkml:brushProperty name="fitToCurve" value="1"/>
    </inkml:brush>
  </inkml:definitions>
  <inkml:trace contextRef="#ctx0" brushRef="#br0">10740 9846 874,'-14'99'-5,"37"36"3,77-101 1,-92-159-3,-85 27 2,-8 12-6</inkml:trace>
</inkml:ink>
</file>

<file path=ppt/ink/ink1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95"/>
    </inkml:context>
    <inkml:brush xml:id="br0">
      <inkml:brushProperty name="width" value="0.02646" units="cm"/>
      <inkml:brushProperty name="height" value="0.02646" units="cm"/>
      <inkml:brushProperty name="fitToCurve" value="1"/>
    </inkml:brush>
  </inkml:definitions>
  <inkml:trace contextRef="#ctx0" brushRef="#br0">9759 3284 874,'-24'123'-14,"4"-34"8,-4 9 2,-3 8 3,1 3 0,1-5 1,-8 46 2,11-28-2,13-206-113</inkml:trace>
</inkml:ink>
</file>

<file path=ppt/ink/ink13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53"/>
    </inkml:context>
    <inkml:brush xml:id="br0">
      <inkml:brushProperty name="width" value="0.02646" units="cm"/>
      <inkml:brushProperty name="height" value="0.02646" units="cm"/>
      <inkml:brushProperty name="fitToCurve" value="1"/>
    </inkml:brush>
  </inkml:definitions>
  <inkml:trace contextRef="#ctx0" brushRef="#br0">10927 9814 874,'32'103'-3,"42"-13"1,19-166 0,-45 191-9,-38 49-1,-7-71 8,-3 48 7,-42-38 3,-57-114-2,42-108 3,152 28-8,-1 24-12,-5 67-599</inkml:trace>
</inkml:ink>
</file>

<file path=ppt/ink/ink13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54"/>
    </inkml:context>
    <inkml:brush xml:id="br0">
      <inkml:brushProperty name="width" value="0.02646" units="cm"/>
      <inkml:brushProperty name="height" value="0.02646" units="cm"/>
      <inkml:brushProperty name="fitToCurve" value="1"/>
    </inkml:brush>
  </inkml:definitions>
  <inkml:trace contextRef="#ctx0" brushRef="#br0">8767 10842 874,'46'125'-11,"6"39"3,-22-67 4,-1 7 2,-4-2 2,15 50-1,-6-34 2,-2-32 3,20-217-5,-39 42-3,2-18 0,1 4 1,8-69 3,-4 23 6,-10 34 2,4 30-46</inkml:trace>
</inkml:ink>
</file>

<file path=ppt/ink/ink13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55"/>
    </inkml:context>
    <inkml:brush xml:id="br0">
      <inkml:brushProperty name="width" value="0.02646" units="cm"/>
      <inkml:brushProperty name="height" value="0.02646" units="cm"/>
      <inkml:brushProperty name="fitToCurve" value="1"/>
    </inkml:brush>
  </inkml:definitions>
  <inkml:trace contextRef="#ctx0" brushRef="#br0">9139 11474 874,'102'33'-3,"-41"66"-1,-65-7 2,-81 1 2,60 11 0,110-38-3,21 7 0,-25 66 3,-157-39 0,-44-120-1,24-22-2,76-43-615</inkml:trace>
</inkml:ink>
</file>

<file path=ppt/ink/ink13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56"/>
    </inkml:context>
    <inkml:brush xml:id="br0">
      <inkml:brushProperty name="width" value="0.02646" units="cm"/>
      <inkml:brushProperty name="height" value="0.02646" units="cm"/>
      <inkml:brushProperty name="fitToCurve" value="1"/>
    </inkml:brush>
  </inkml:definitions>
  <inkml:trace contextRef="#ctx0" brushRef="#br0">9475 10961 874,'-17'124'-11,"10"-38"4,2 22 0,6 19 0,6 9 2,-4-48 1,4 22 3,7 62-3,-1-79 8,19 25 6,51-118 9</inkml:trace>
</inkml:ink>
</file>

<file path=ppt/ink/ink13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57"/>
    </inkml:context>
    <inkml:brush xml:id="br0">
      <inkml:brushProperty name="width" value="0.02646" units="cm"/>
      <inkml:brushProperty name="height" value="0.02646" units="cm"/>
      <inkml:brushProperty name="fitToCurve" value="1"/>
    </inkml:brush>
  </inkml:definitions>
  <inkml:trace contextRef="#ctx0" brushRef="#br0">9676 11142 874,'-3'129'-11,"9"50"0,3-80 7,6-1-2,28 36-9,-11-39-19</inkml:trace>
</inkml:ink>
</file>

<file path=ppt/ink/ink13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58"/>
    </inkml:context>
    <inkml:brush xml:id="br0">
      <inkml:brushProperty name="width" value="0.02646" units="cm"/>
      <inkml:brushProperty name="height" value="0.02646" units="cm"/>
      <inkml:brushProperty name="fitToCurve" value="1"/>
    </inkml:brush>
  </inkml:definitions>
  <inkml:trace contextRef="#ctx0" brushRef="#br0">9931 11398 874,'-117'8'-8,"-19"8"6,22 0-1</inkml:trace>
</inkml:ink>
</file>

<file path=ppt/ink/ink13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59"/>
    </inkml:context>
    <inkml:brush xml:id="br0">
      <inkml:brushProperty name="width" value="0.02646" units="cm"/>
      <inkml:brushProperty name="height" value="0.02646" units="cm"/>
      <inkml:brushProperty name="fitToCurve" value="1"/>
    </inkml:brush>
  </inkml:definitions>
  <inkml:trace contextRef="#ctx0" brushRef="#br0">9855 11040 874,'56'93'-12,"21"74"2,-39-62 6,-12 11 1,-11 2 1,-15-9 3,-13-12 2,-14 25 2,6-34-102</inkml:trace>
</inkml:ink>
</file>

<file path=ppt/ink/ink13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60"/>
    </inkml:context>
    <inkml:brush xml:id="br0">
      <inkml:brushProperty name="width" value="0.02646" units="cm"/>
      <inkml:brushProperty name="height" value="0.02646" units="cm"/>
      <inkml:brushProperty name="fitToCurve" value="1"/>
    </inkml:brush>
  </inkml:definitions>
  <inkml:trace contextRef="#ctx0" brushRef="#br0">10183 11520 874,'133'0'-4,"-39"0"6</inkml:trace>
</inkml:ink>
</file>

<file path=ppt/ink/ink13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61"/>
    </inkml:context>
    <inkml:brush xml:id="br0">
      <inkml:brushProperty name="width" value="0.02646" units="cm"/>
      <inkml:brushProperty name="height" value="0.02646" units="cm"/>
      <inkml:brushProperty name="fitToCurve" value="1"/>
    </inkml:brush>
  </inkml:definitions>
  <inkml:trace contextRef="#ctx0" brushRef="#br0">10272 11696 874,'124'-4'-11,"-3"-18"4,-35 6-10</inkml:trace>
</inkml:ink>
</file>

<file path=ppt/ink/ink13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62"/>
    </inkml:context>
    <inkml:brush xml:id="br0">
      <inkml:brushProperty name="width" value="0.02646" units="cm"/>
      <inkml:brushProperty name="height" value="0.02646" units="cm"/>
      <inkml:brushProperty name="fitToCurve" value="1"/>
    </inkml:brush>
  </inkml:definitions>
  <inkml:trace contextRef="#ctx0" brushRef="#br0">10615 11313 874,'32'128'-12,"4"28"6,9-5 5,52-112 1,-63-188-7,-13 21 2,-2-1-6,-4 40-29</inkml:trace>
</inkml:ink>
</file>

<file path=ppt/ink/ink1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96"/>
    </inkml:context>
    <inkml:brush xml:id="br0">
      <inkml:brushProperty name="width" value="0.02646" units="cm"/>
      <inkml:brushProperty name="height" value="0.02646" units="cm"/>
      <inkml:brushProperty name="fitToCurve" value="1"/>
    </inkml:brush>
  </inkml:definitions>
  <inkml:trace contextRef="#ctx0" brushRef="#br0">9601 3663 874,'183'-45'-35,"-58"34"28,15 10 2,-35-2-9,5 6 4</inkml:trace>
</inkml:ink>
</file>

<file path=ppt/ink/ink13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63"/>
    </inkml:context>
    <inkml:brush xml:id="br0">
      <inkml:brushProperty name="width" value="0.02646" units="cm"/>
      <inkml:brushProperty name="height" value="0.02646" units="cm"/>
      <inkml:brushProperty name="fitToCurve" value="1"/>
    </inkml:brush>
  </inkml:definitions>
  <inkml:trace contextRef="#ctx0" brushRef="#br0">10883 11737 874,'-8'138'-4,"107"-87"2,-63-158 0,-44 4 1,-86 76 1,5 76-857</inkml:trace>
</inkml:ink>
</file>

<file path=ppt/ink/ink13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64"/>
    </inkml:context>
    <inkml:brush xml:id="br0">
      <inkml:brushProperty name="width" value="0.02646" units="cm"/>
      <inkml:brushProperty name="height" value="0.02646" units="cm"/>
      <inkml:brushProperty name="fitToCurve" value="1"/>
    </inkml:brush>
  </inkml:definitions>
  <inkml:trace contextRef="#ctx0" brushRef="#br0">11047 11670 874,'112'35'-5,"-73"56"4,-78 11 1,125 30-2,34 2-2,-71-8 4,-99-22 0,-47-54-1,-12-85 2,117-55-1,95 38-6,-18 18-8</inkml:trace>
</inkml:ink>
</file>

<file path=ppt/ink/ink13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65"/>
    </inkml:context>
    <inkml:brush xml:id="br0">
      <inkml:brushProperty name="width" value="0.02646" units="cm"/>
      <inkml:brushProperty name="height" value="0.02646" units="cm"/>
      <inkml:brushProperty name="fitToCurve" value="1"/>
    </inkml:brush>
  </inkml:definitions>
  <inkml:trace contextRef="#ctx0" brushRef="#br0">12015 5233 874,'112'-13'-6,"32"-6"0,-15 1 0,-1 2 1,-30 6 3,12 2 1,14 2-1,-12 2 0,-18 1 1,22 2-1,17-1 0,15 1-1,-41 1 1,18-4-1,23-1-1,19-2-1,14-2 0,6 3 1,-59 2-1,33-1 1,24-2 0,18 1 0,-30-1 1,-16 2 0,33 1-1,23-1 1,14-1 0,9 3 1,-62 1 0,12 2 0,28 0 1,22-1 0,-10 0-1,-56-1 0,37 0 0,25 0-2,20 1-1,15 1-1,-45 0 1,-27-1 1,33 1 1,21 0 0,21-1-1,-89-1 1,35 1-1,28-2 0,16 1 1,10-2 2,-12 2 4,-73 2-1,36 2 4,22 2-2,14-2-1,-55 0-1,-9 0 2,31 1-1,17 1 1,-1 0 1,-74-2-3,34 2 1,20 0 0,12 3 0,8 3 0,4 4 1,-18 1-2,-62-3 1,31 2-2,16 4 0,10 4 0,7 2 0,-39-5 0,-29 0 0,21 2 1,14 1 0,8 1 0,-66-6 1,23 3-2,23 1 1,14 0-1,7-4 0,-15-2 0,-50-4-1,18 2-7,10 1-8,-3 2-9,-9 2-9,-57-7 4,6-1-58,-18 6-77</inkml:trace>
</inkml:ink>
</file>

<file path=ppt/ink/ink13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66"/>
    </inkml:context>
    <inkml:brush xml:id="br0">
      <inkml:brushProperty name="width" value="0.02646" units="cm"/>
      <inkml:brushProperty name="height" value="0.02646" units="cm"/>
      <inkml:brushProperty name="fitToCurve" value="1"/>
    </inkml:brush>
  </inkml:definitions>
  <inkml:trace contextRef="#ctx0" brushRef="#br0">21264 185 874,'-2'148'-20,"-4"-31"11,-6 26-2,-4 22 1,0 21 1,1 23-1,2-32 3,-2-2-6,-1 20-3,3-45 1,-4 62-1,-3 41-3,6-75 4,-2 39 0,0 43 1,3 29 3,0 21 1,3-4 3,2-88 1,3 48 0,1 34 3,6 11 2,-1-5 7,-2-56 8,-1-53 2,-3 4 6,-3-13 2,0-21 2,1-36-2,3-37 1,2 44 15,-49-222-321</inkml:trace>
</inkml:ink>
</file>

<file path=ppt/ink/ink13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67"/>
    </inkml:context>
    <inkml:brush xml:id="br0">
      <inkml:brushProperty name="width" value="0.02646" units="cm"/>
      <inkml:brushProperty name="height" value="0.02646" units="cm"/>
      <inkml:brushProperty name="fitToCurve" value="1"/>
    </inkml:brush>
  </inkml:definitions>
  <inkml:trace contextRef="#ctx0" brushRef="#br0">21652 1318 874,'-42'122'-17,"13"-24"11,4 15 4,14 34 3,24-49 4,103-94-2,-50-94-4,-15-72-2,-29 29 3,-46-24 3,-89 78 2,30 54-184</inkml:trace>
</inkml:ink>
</file>

<file path=ppt/ink/ink13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68"/>
    </inkml:context>
    <inkml:brush xml:id="br0">
      <inkml:brushProperty name="width" value="0.02646" units="cm"/>
      <inkml:brushProperty name="height" value="0.02646" units="cm"/>
      <inkml:brushProperty name="fitToCurve" value="1"/>
    </inkml:brush>
  </inkml:definitions>
  <inkml:trace contextRef="#ctx0" brushRef="#br0">21877 1362 874,'-15'108'-11,"12"35"8,7 5 5</inkml:trace>
</inkml:ink>
</file>

<file path=ppt/ink/ink13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69"/>
    </inkml:context>
    <inkml:brush xml:id="br0">
      <inkml:brushProperty name="width" value="0.02646" units="cm"/>
      <inkml:brushProperty name="height" value="0.02646" units="cm"/>
      <inkml:brushProperty name="fitToCurve" value="1"/>
    </inkml:brush>
  </inkml:definitions>
  <inkml:trace contextRef="#ctx0" brushRef="#br0">21879 1368 874,'108'92'-6,"10"-126"2,-11-68 1,-63 4 4,-80 244-3,16-46-3,0 9 0,-5 50 3,21-62 6,4-9-94</inkml:trace>
</inkml:ink>
</file>

<file path=ppt/ink/ink13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70"/>
    </inkml:context>
    <inkml:brush xml:id="br0">
      <inkml:brushProperty name="width" value="0.02646" units="cm"/>
      <inkml:brushProperty name="height" value="0.02646" units="cm"/>
      <inkml:brushProperty name="fitToCurve" value="1"/>
    </inkml:brush>
  </inkml:definitions>
  <inkml:trace contextRef="#ctx0" brushRef="#br0">21715 850 874,'100'29'-3,"53"1"-12,-70-17 7,49 5-8,-48-5-17</inkml:trace>
</inkml:ink>
</file>

<file path=ppt/ink/ink13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71"/>
    </inkml:context>
    <inkml:brush xml:id="br0">
      <inkml:brushProperty name="width" value="0.02646" units="cm"/>
      <inkml:brushProperty name="height" value="0.02646" units="cm"/>
      <inkml:brushProperty name="fitToCurve" value="1"/>
    </inkml:brush>
  </inkml:definitions>
  <inkml:trace contextRef="#ctx0" brushRef="#br0">22102 804 874,'110'108'-6,"-72"-19"2,-34 7 2,4-7-30</inkml:trace>
</inkml:ink>
</file>

<file path=ppt/ink/ink13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72"/>
    </inkml:context>
    <inkml:brush xml:id="br0">
      <inkml:brushProperty name="width" value="0.02646" units="cm"/>
      <inkml:brushProperty name="height" value="0.02646" units="cm"/>
      <inkml:brushProperty name="fitToCurve" value="1"/>
    </inkml:brush>
  </inkml:definitions>
  <inkml:trace contextRef="#ctx0" brushRef="#br0">22684 1031 874,'-57'129'-13,"22"-44"7,-11 21-2,-9 17 0,-1 12 1,3-1 4,7-7 3,11-7 2,15-17 1,12 37 4,95-51 1,1-35 7,1-42-639</inkml:trace>
</inkml:ink>
</file>

<file path=ppt/ink/ink1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97"/>
    </inkml:context>
    <inkml:brush xml:id="br0">
      <inkml:brushProperty name="width" value="0.02646" units="cm"/>
      <inkml:brushProperty name="height" value="0.02646" units="cm"/>
      <inkml:brushProperty name="fitToCurve" value="1"/>
    </inkml:brush>
  </inkml:definitions>
  <inkml:trace contextRef="#ctx0" brushRef="#br0">2119 5130 874,'-93'70'-12,"-33"76"-1,62-46 8,3 13 0,12-18 2,5 61 11,140-103-8,10-46 6,-18-55-440</inkml:trace>
</inkml:ink>
</file>

<file path=ppt/ink/ink13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73"/>
    </inkml:context>
    <inkml:brush xml:id="br0">
      <inkml:brushProperty name="width" value="0.02646" units="cm"/>
      <inkml:brushProperty name="height" value="0.02646" units="cm"/>
      <inkml:brushProperty name="fitToCurve" value="1"/>
    </inkml:brush>
  </inkml:definitions>
  <inkml:trace contextRef="#ctx0" brushRef="#br0">22727 1242 874,'-10'129'-12,"-30"49"2,13-79 7,2 0 6,10-12 0,33 30-1,77-132 0,-6-50-294</inkml:trace>
</inkml:ink>
</file>

<file path=ppt/ink/ink13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74"/>
    </inkml:context>
    <inkml:brush xml:id="br0">
      <inkml:brushProperty name="width" value="0.02646" units="cm"/>
      <inkml:brushProperty name="height" value="0.02646" units="cm"/>
      <inkml:brushProperty name="fitToCurve" value="1"/>
    </inkml:brush>
  </inkml:definitions>
  <inkml:trace contextRef="#ctx0" brushRef="#br0">22550 1531 874,'95'-3'-3,"34"-30"-1,-26-1-1</inkml:trace>
</inkml:ink>
</file>

<file path=ppt/ink/ink13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75"/>
    </inkml:context>
    <inkml:brush xml:id="br0">
      <inkml:brushProperty name="width" value="0.02646" units="cm"/>
      <inkml:brushProperty name="height" value="0.02646" units="cm"/>
      <inkml:brushProperty name="fitToCurve" value="1"/>
    </inkml:brush>
  </inkml:definitions>
  <inkml:trace contextRef="#ctx0" brushRef="#br0">22937 1439 874,'106'24'5,"-20"-4"-10</inkml:trace>
</inkml:ink>
</file>

<file path=ppt/ink/ink13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76"/>
    </inkml:context>
    <inkml:brush xml:id="br0">
      <inkml:brushProperty name="width" value="0.02646" units="cm"/>
      <inkml:brushProperty name="height" value="0.02646" units="cm"/>
      <inkml:brushProperty name="fitToCurve" value="1"/>
    </inkml:brush>
  </inkml:definitions>
  <inkml:trace contextRef="#ctx0" brushRef="#br0">22922 1657 874,'87'15'-3,"18"-55"-12,-17 4-106</inkml:trace>
</inkml:ink>
</file>

<file path=ppt/ink/ink13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77"/>
    </inkml:context>
    <inkml:brush xml:id="br0">
      <inkml:brushProperty name="width" value="0.02646" units="cm"/>
      <inkml:brushProperty name="height" value="0.02646" units="cm"/>
      <inkml:brushProperty name="fitToCurve" value="1"/>
    </inkml:brush>
  </inkml:definitions>
  <inkml:trace contextRef="#ctx0" brushRef="#br0">23231 1483 874,'-9'117'-5,"34"-22"5,82-155-2,-95-41 2,-107 113-36,9 51-428</inkml:trace>
</inkml:ink>
</file>

<file path=ppt/ink/ink13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78"/>
    </inkml:context>
    <inkml:brush xml:id="br0">
      <inkml:brushProperty name="width" value="0.02646" units="cm"/>
      <inkml:brushProperty name="height" value="0.02646" units="cm"/>
      <inkml:brushProperty name="fitToCurve" value="1"/>
    </inkml:brush>
  </inkml:definitions>
  <inkml:trace contextRef="#ctx0" brushRef="#br0">23280 1136 874,'93'120'-10,"-32"30"6,-39-54 3,5 60-3,-26-62 1,-6 3 2,-11 48 0,-14-26 7,32-212-5</inkml:trace>
</inkml:ink>
</file>

<file path=ppt/ink/ink13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79"/>
    </inkml:context>
    <inkml:brush xml:id="br0">
      <inkml:brushProperty name="width" value="0.02646" units="cm"/>
      <inkml:brushProperty name="height" value="0.02646" units="cm"/>
      <inkml:brushProperty name="fitToCurve" value="1"/>
    </inkml:brush>
  </inkml:definitions>
  <inkml:trace contextRef="#ctx0" brushRef="#br0">23607 1579 874,'100'-14'5,"22"10"-4,-35 4-24</inkml:trace>
</inkml:ink>
</file>

<file path=ppt/ink/ink13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80"/>
    </inkml:context>
    <inkml:brush xml:id="br0">
      <inkml:brushProperty name="width" value="0.02646" units="cm"/>
      <inkml:brushProperty name="height" value="0.02646" units="cm"/>
      <inkml:brushProperty name="fitToCurve" value="1"/>
    </inkml:brush>
  </inkml:definitions>
  <inkml:trace contextRef="#ctx0" brushRef="#br0">23637 1772 874,'114'0'-6,"12"-7"1,-38 6-23</inkml:trace>
</inkml:ink>
</file>

<file path=ppt/ink/ink13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81"/>
    </inkml:context>
    <inkml:brush xml:id="br0">
      <inkml:brushProperty name="width" value="0.02646" units="cm"/>
      <inkml:brushProperty name="height" value="0.02646" units="cm"/>
      <inkml:brushProperty name="fitToCurve" value="1"/>
    </inkml:brush>
  </inkml:definitions>
  <inkml:trace contextRef="#ctx0" brushRef="#br0">24146 758 874,'0'124'-11,"-2"57"1,-2-60 3,-5 21 0,-4 18 1,-2 17-1,2 26-2,2 15-1,3-59 2,-1 19-1,0 33 0,2-29 1,2-20 2,2 27-23,0 8-8,3-1-7,2-8-6,0-53-6,0-2-6,0 8-3,1 2-3,-6-9-1,-9-18 2,3-26-30,1-2-6</inkml:trace>
</inkml:ink>
</file>

<file path=ppt/ink/ink13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82"/>
    </inkml:context>
    <inkml:brush xml:id="br0">
      <inkml:brushProperty name="width" value="0.02646" units="cm"/>
      <inkml:brushProperty name="height" value="0.02646" units="cm"/>
      <inkml:brushProperty name="fitToCurve" value="1"/>
    </inkml:brush>
  </inkml:definitions>
  <inkml:trace contextRef="#ctx0" brushRef="#br0">24409 1204 874,'-20'-89'-2,"112"138"-4,-44 51 2,-29 22-1,-44 0 3,-73-52 6,15-82-623</inkml:trace>
</inkml:ink>
</file>

<file path=ppt/ink/ink1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98"/>
    </inkml:context>
    <inkml:brush xml:id="br0">
      <inkml:brushProperty name="width" value="0.02646" units="cm"/>
      <inkml:brushProperty name="height" value="0.02646" units="cm"/>
      <inkml:brushProperty name="fitToCurve" value="1"/>
    </inkml:brush>
  </inkml:definitions>
  <inkml:trace contextRef="#ctx0" brushRef="#br0">2089 4847 874,'-26'157'-22,"1"-45"11,-2 19 3,1 11 2,2-4 4,6-32 2,9-19 1,7 45 7,121-80 2,2-123-11,2-77-1,-51 10 3,-51 18 3,-145 148 3,54 73-11,38 55 2,87-43 2,43-65-1,2-61-5,-12 9-1,6-24-20</inkml:trace>
</inkml:ink>
</file>

<file path=ppt/ink/ink13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83"/>
    </inkml:context>
    <inkml:brush xml:id="br0">
      <inkml:brushProperty name="width" value="0.02646" units="cm"/>
      <inkml:brushProperty name="height" value="0.02646" units="cm"/>
      <inkml:brushProperty name="fitToCurve" value="1"/>
    </inkml:brush>
  </inkml:definitions>
  <inkml:trace contextRef="#ctx0" brushRef="#br0">24715 1151 874,'-119'110'-9,"57"-20"7,40 10 3,115-9-2,6-108-2,2-51 4,-16-12-293</inkml:trace>
</inkml:ink>
</file>

<file path=ppt/ink/ink13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84"/>
    </inkml:context>
    <inkml:brush xml:id="br0">
      <inkml:brushProperty name="width" value="0.02646" units="cm"/>
      <inkml:brushProperty name="height" value="0.02646" units="cm"/>
      <inkml:brushProperty name="fitToCurve" value="1"/>
    </inkml:brush>
  </inkml:definitions>
  <inkml:trace contextRef="#ctx0" brushRef="#br0">24833 1408 874,'-6'107'-4,"91"-52"2,-4-196 0,-177 130 0,11 89-105</inkml:trace>
</inkml:ink>
</file>

<file path=ppt/ink/ink13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85"/>
    </inkml:context>
    <inkml:brush xml:id="br0">
      <inkml:brushProperty name="width" value="0.02646" units="cm"/>
      <inkml:brushProperty name="height" value="0.02646" units="cm"/>
      <inkml:brushProperty name="fitToCurve" value="1"/>
    </inkml:brush>
  </inkml:definitions>
  <inkml:trace contextRef="#ctx0" brushRef="#br0">24337 2027 874,'18'112'-3,"24"9"0,56-106-1,-52-112 1,-22-27 3,-14 220-12,-2-11 5,3 27 0,4 17 0,3 11 3,-5-35 2,-3 0 0,-4 7 4,-7-9 2,-19 34 7,-64-106-1,-12-141-7,93 26-4,25-3-2,63-31-6,-4 34-29</inkml:trace>
</inkml:ink>
</file>

<file path=ppt/ink/ink13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86"/>
    </inkml:context>
    <inkml:brush xml:id="br0">
      <inkml:brushProperty name="width" value="0.02646" units="cm"/>
      <inkml:brushProperty name="height" value="0.02646" units="cm"/>
      <inkml:brushProperty name="fitToCurve" value="1"/>
    </inkml:brush>
  </inkml:definitions>
  <inkml:trace contextRef="#ctx0" brushRef="#br0">24653 2842 874,'37'114'-4,"86"-75"3,-111-171 0,-104 156 1,2 2-440</inkml:trace>
</inkml:ink>
</file>

<file path=ppt/ink/ink13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87"/>
    </inkml:context>
    <inkml:brush xml:id="br0">
      <inkml:brushProperty name="width" value="0.02646" units="cm"/>
      <inkml:brushProperty name="height" value="0.02646" units="cm"/>
      <inkml:brushProperty name="fitToCurve" value="1"/>
    </inkml:brush>
  </inkml:definitions>
  <inkml:trace contextRef="#ctx0" brushRef="#br0">24337 3446 874,'102'5'-7,"-34"85"0,-53 40 4,-32 16-1,-31-47 7,129-100 4,9 74-10,-44 80-1,-90-23 4,-50-132 0,17-106-7,50 25-16</inkml:trace>
</inkml:ink>
</file>

<file path=ppt/ink/ink13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88"/>
    </inkml:context>
    <inkml:brush xml:id="br0">
      <inkml:brushProperty name="width" value="0.02646" units="cm"/>
      <inkml:brushProperty name="height" value="0.02646" units="cm"/>
      <inkml:brushProperty name="fitToCurve" value="1"/>
    </inkml:brush>
  </inkml:definitions>
  <inkml:trace contextRef="#ctx0" brushRef="#br0">24680 4151 874,'98'100'-4,"5"-132"3,-80-65 0,-146 83-1,28 40-56</inkml:trace>
</inkml:ink>
</file>

<file path=ppt/ink/ink13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89"/>
    </inkml:context>
    <inkml:brush xml:id="br0">
      <inkml:brushProperty name="width" value="0.02646" units="cm"/>
      <inkml:brushProperty name="height" value="0.02646" units="cm"/>
      <inkml:brushProperty name="fitToCurve" value="1"/>
    </inkml:brush>
  </inkml:definitions>
  <inkml:trace contextRef="#ctx0" brushRef="#br0">13178 5769 874,'20'142'-12,"9"18"8,-13-73 4,0-1 1,26 49 2,52-153-6,-63-79 5,14-77-2,-14 86-1,22-28-2,-6 31-2</inkml:trace>
</inkml:ink>
</file>

<file path=ppt/ink/ink13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90"/>
    </inkml:context>
    <inkml:brush xml:id="br0">
      <inkml:brushProperty name="width" value="0.02646" units="cm"/>
      <inkml:brushProperty name="height" value="0.02646" units="cm"/>
      <inkml:brushProperty name="fitToCurve" value="1"/>
    </inkml:brush>
  </inkml:definitions>
  <inkml:trace contextRef="#ctx0" brushRef="#br0">13520 6298 874,'106'19'-4,"-90"94"1,-62 17 1,103-221-5,15 2 7,-153 218 5,102-37-3,103-70-5,-16-54-5</inkml:trace>
</inkml:ink>
</file>

<file path=ppt/ink/ink13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91"/>
    </inkml:context>
    <inkml:brush xml:id="br0">
      <inkml:brushProperty name="width" value="0.02646" units="cm"/>
      <inkml:brushProperty name="height" value="0.02646" units="cm"/>
      <inkml:brushProperty name="fitToCurve" value="1"/>
    </inkml:brush>
  </inkml:definitions>
  <inkml:trace contextRef="#ctx0" brushRef="#br0">13967 5996 874,'116'-5'-5,"-29"10"3,19 3-2,-17 13-619</inkml:trace>
</inkml:ink>
</file>

<file path=ppt/ink/ink13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92"/>
    </inkml:context>
    <inkml:brush xml:id="br0">
      <inkml:brushProperty name="width" value="0.02646" units="cm"/>
      <inkml:brushProperty name="height" value="0.02646" units="cm"/>
      <inkml:brushProperty name="fitToCurve" value="1"/>
    </inkml:brush>
  </inkml:definitions>
  <inkml:trace contextRef="#ctx0" brushRef="#br0">14012 6227 874,'117'-11'-8,"-29"3"-7</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089"/>
    </inkml:context>
    <inkml:brush xml:id="br0">
      <inkml:brushProperty name="width" value="0.01984" units="cm"/>
      <inkml:brushProperty name="height" value="0.01984" units="cm"/>
      <inkml:brushProperty name="fitToCurve" value="1"/>
    </inkml:brush>
  </inkml:definitions>
  <inkml:trace contextRef="#ctx0" brushRef="#br0">2167 12487 874,'76'-92'-7,"8"-6"-6,-3-6 11,15-60-3,-52 61 3,-12 15 0,11-89 1,-33 79 3,-8-41 3,-113 126 0,18 131-14,41-6 0,7 23 0,14-36 2,7 13 0,11 13 4,17-2 5,18-18 1,50 39 5,13-102-4,-1 13 15,3-45-49</inkml:trace>
</inkml:ink>
</file>

<file path=ppt/ink/ink1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99"/>
    </inkml:context>
    <inkml:brush xml:id="br0">
      <inkml:brushProperty name="width" value="0.02646" units="cm"/>
      <inkml:brushProperty name="height" value="0.02646" units="cm"/>
      <inkml:brushProperty name="fitToCurve" value="1"/>
    </inkml:brush>
  </inkml:definitions>
  <inkml:trace contextRef="#ctx0" brushRef="#br0">2916 5504 874,'-15'-100'-10,"71"-26"6,28 38 4,5 56 1,8 170-4,-91 0 2,26-33 4,131-107-6,-63-50-7,6-20 0,37-43-1,-38-13 18,-239 131-4,-6 91-12,15 45 11,77-28 3,90-19-1,115-85-5,-64-11 2,-3-29-25</inkml:trace>
</inkml:ink>
</file>

<file path=ppt/ink/ink14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93"/>
    </inkml:context>
    <inkml:brush xml:id="br0">
      <inkml:brushProperty name="width" value="0.02646" units="cm"/>
      <inkml:brushProperty name="height" value="0.02646" units="cm"/>
      <inkml:brushProperty name="fitToCurve" value="1"/>
    </inkml:brush>
  </inkml:definitions>
  <inkml:trace contextRef="#ctx0" brushRef="#br0">13668 6418 874,'-65'125'-4,"14"-39"-186</inkml:trace>
</inkml:ink>
</file>

<file path=ppt/ink/ink14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94"/>
    </inkml:context>
    <inkml:brush xml:id="br0">
      <inkml:brushProperty name="width" value="0.02646" units="cm"/>
      <inkml:brushProperty name="height" value="0.02646" units="cm"/>
      <inkml:brushProperty name="fitToCurve" value="1"/>
    </inkml:brush>
  </inkml:definitions>
  <inkml:trace contextRef="#ctx0" brushRef="#br0">14491 5950 874,'94'-37'-5,"9"131"2,-107 12-1,-80 48-7,-37-18-4,33-73-6,0-3-406</inkml:trace>
</inkml:ink>
</file>

<file path=ppt/ink/ink14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95"/>
    </inkml:context>
    <inkml:brush xml:id="br0">
      <inkml:brushProperty name="width" value="0.02646" units="cm"/>
      <inkml:brushProperty name="height" value="0.02646" units="cm"/>
      <inkml:brushProperty name="fitToCurve" value="1"/>
    </inkml:brush>
  </inkml:definitions>
  <inkml:trace contextRef="#ctx0" brushRef="#br0">14940 5875 874,'-100'63'-10,"-25"39"8,38 34 4,73-14-2,74-39-2,73-98-1,-20-20-11</inkml:trace>
</inkml:ink>
</file>

<file path=ppt/ink/ink14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96"/>
    </inkml:context>
    <inkml:brush xml:id="br0">
      <inkml:brushProperty name="width" value="0.02646" units="cm"/>
      <inkml:brushProperty name="height" value="0.02646" units="cm"/>
      <inkml:brushProperty name="fitToCurve" value="1"/>
    </inkml:brush>
  </inkml:definitions>
  <inkml:trace contextRef="#ctx0" brushRef="#br0">14741 5484 874,'-29'99'-5,"0"-15"-103</inkml:trace>
</inkml:ink>
</file>

<file path=ppt/ink/ink14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97"/>
    </inkml:context>
    <inkml:brush xml:id="br0">
      <inkml:brushProperty name="width" value="0.02646" units="cm"/>
      <inkml:brushProperty name="height" value="0.02646" units="cm"/>
      <inkml:brushProperty name="fitToCurve" value="1"/>
    </inkml:brush>
  </inkml:definitions>
  <inkml:trace contextRef="#ctx0" brushRef="#br0">15159 5950 874,'125'0'-6,"-33"0"4,-8 0-1,0 3-53</inkml:trace>
</inkml:ink>
</file>

<file path=ppt/ink/ink14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98"/>
    </inkml:context>
    <inkml:brush xml:id="br0">
      <inkml:brushProperty name="width" value="0.02646" units="cm"/>
      <inkml:brushProperty name="height" value="0.02646" units="cm"/>
      <inkml:brushProperty name="fitToCurve" value="1"/>
    </inkml:brush>
  </inkml:definitions>
  <inkml:trace contextRef="#ctx0" brushRef="#br0">15219 6177 874,'141'5'-17,"-43"-1"-15</inkml:trace>
</inkml:ink>
</file>

<file path=ppt/ink/ink14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199"/>
    </inkml:context>
    <inkml:brush xml:id="br0">
      <inkml:brushProperty name="width" value="0.02646" units="cm"/>
      <inkml:brushProperty name="height" value="0.02646" units="cm"/>
      <inkml:brushProperty name="fitToCurve" value="1"/>
    </inkml:brush>
  </inkml:definitions>
  <inkml:trace contextRef="#ctx0" brushRef="#br0">16281 5517 874,'-85'-35'-5,"-34"61"1,27 24 1,6 62 2,176-27 0,48-117-1,-26-44 2,-7-56 2,-156 279 0,22-4-3,16-54 0,1 7-1,-1-6 0,-1-1 0,-2 2-24</inkml:trace>
</inkml:ink>
</file>

<file path=ppt/ink/ink14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00"/>
    </inkml:context>
    <inkml:brush xml:id="br0">
      <inkml:brushProperty name="width" value="0.02646" units="cm"/>
      <inkml:brushProperty name="height" value="0.02646" units="cm"/>
      <inkml:brushProperty name="fitToCurve" value="1"/>
    </inkml:brush>
  </inkml:definitions>
  <inkml:trace contextRef="#ctx0" brushRef="#br0">15665 6246 874,'89'-12'-14,"81"-5"-1,-71 12 5,2 5 0,-1 3-1,-10 1-7,21-2-34,-27 12-338</inkml:trace>
</inkml:ink>
</file>

<file path=ppt/ink/ink14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01"/>
    </inkml:context>
    <inkml:brush xml:id="br0">
      <inkml:brushProperty name="width" value="0.02646" units="cm"/>
      <inkml:brushProperty name="height" value="0.02646" units="cm"/>
      <inkml:brushProperty name="fitToCurve" value="1"/>
    </inkml:brush>
  </inkml:definitions>
  <inkml:trace contextRef="#ctx0" brushRef="#br0">15918 6464 874,'-9'133'-9,"4"33"6,-6-78 3,-24 27 1,49-246-8,40 15 9,10 25 1,43 109-2,-87 75-2,-40 18 1,59-206-5,4 6 3,35-24 5,4 122 0,-64 119-5,-27-17-4,-31-6-18</inkml:trace>
</inkml:ink>
</file>

<file path=ppt/ink/ink14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02"/>
    </inkml:context>
    <inkml:brush xml:id="br0">
      <inkml:brushProperty name="width" value="0.02646" units="cm"/>
      <inkml:brushProperty name="height" value="0.02646" units="cm"/>
      <inkml:brushProperty name="fitToCurve" value="1"/>
    </inkml:brush>
  </inkml:definitions>
  <inkml:trace contextRef="#ctx0" brushRef="#br0">16557 5769 874,'-23'110'-10,"-19"34"5,0 23 6,33-33 1,36-45-2,76-59 0,-8-24 0,-11-24-622</inkml:trace>
</inkml:ink>
</file>

<file path=ppt/ink/ink1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00"/>
    </inkml:context>
    <inkml:brush xml:id="br0">
      <inkml:brushProperty name="width" value="0.02646" units="cm"/>
      <inkml:brushProperty name="height" value="0.02646" units="cm"/>
      <inkml:brushProperty name="fitToCurve" value="1"/>
    </inkml:brush>
  </inkml:definitions>
  <inkml:trace contextRef="#ctx0" brushRef="#br0">3954 4707 874,'-91'40'-14,"-58"73"-1,52-29-6</inkml:trace>
</inkml:ink>
</file>

<file path=ppt/ink/ink14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03"/>
    </inkml:context>
    <inkml:brush xml:id="br0">
      <inkml:brushProperty name="width" value="0.02646" units="cm"/>
      <inkml:brushProperty name="height" value="0.02646" units="cm"/>
      <inkml:brushProperty name="fitToCurve" value="1"/>
    </inkml:brush>
  </inkml:definitions>
  <inkml:trace contextRef="#ctx0" brushRef="#br0">16485 5761 874,'114'-22'-5,"-16"22"1,-12-3-2,1 13-53</inkml:trace>
</inkml:ink>
</file>

<file path=ppt/ink/ink14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04"/>
    </inkml:context>
    <inkml:brush xml:id="br0">
      <inkml:brushProperty name="width" value="0.02646" units="cm"/>
      <inkml:brushProperty name="height" value="0.02646" units="cm"/>
      <inkml:brushProperty name="fitToCurve" value="1"/>
    </inkml:brush>
  </inkml:definitions>
  <inkml:trace contextRef="#ctx0" brushRef="#br0">16440 6036 874,'120'-8'-10,"11"-6"5,-32 2-2,-11 8-108</inkml:trace>
</inkml:ink>
</file>

<file path=ppt/ink/ink14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05"/>
    </inkml:context>
    <inkml:brush xml:id="br0">
      <inkml:brushProperty name="width" value="0.02646" units="cm"/>
      <inkml:brushProperty name="height" value="0.02646" units="cm"/>
      <inkml:brushProperty name="fitToCurve" value="1"/>
    </inkml:brush>
  </inkml:definitions>
  <inkml:trace contextRef="#ctx0" brushRef="#br0">17115 5665 874,'-43'151'-15,"23"-63"8,-2 12 2,-2 5 1,1 0-3,6-17-2,-8 54-21,10-42-33,6-12-99</inkml:trace>
</inkml:ink>
</file>

<file path=ppt/ink/ink14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06"/>
    </inkml:context>
    <inkml:brush xml:id="br0">
      <inkml:brushProperty name="width" value="0.02646" units="cm"/>
      <inkml:brushProperty name="height" value="0.02646" units="cm"/>
      <inkml:brushProperty name="fitToCurve" value="1"/>
    </inkml:brush>
  </inkml:definitions>
  <inkml:trace contextRef="#ctx0" brushRef="#br0">16843 6084 874,'107'-30'-9,"17"20"4,-36 18 0,0 6-184</inkml:trace>
</inkml:ink>
</file>

<file path=ppt/ink/ink14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07"/>
    </inkml:context>
    <inkml:brush xml:id="br0">
      <inkml:brushProperty name="width" value="0.02646" units="cm"/>
      <inkml:brushProperty name="height" value="0.02646" units="cm"/>
      <inkml:brushProperty name="fitToCurve" value="1"/>
    </inkml:brush>
  </inkml:definitions>
  <inkml:trace contextRef="#ctx0" brushRef="#br0">17364 6214 874,'105'-14'-10,"26"6"7,-11 8 0,-36 2-24</inkml:trace>
</inkml:ink>
</file>

<file path=ppt/ink/ink14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08"/>
    </inkml:context>
    <inkml:brush xml:id="br0">
      <inkml:brushProperty name="width" value="0.02646" units="cm"/>
      <inkml:brushProperty name="height" value="0.02646" units="cm"/>
      <inkml:brushProperty name="fitToCurve" value="1"/>
    </inkml:brush>
  </inkml:definitions>
  <inkml:trace contextRef="#ctx0" brushRef="#br0">17552 6026 874,'-31'134'-8,"15"-49"3,-13 57-8,9-35-12</inkml:trace>
</inkml:ink>
</file>

<file path=ppt/ink/ink14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09"/>
    </inkml:context>
    <inkml:brush xml:id="br0">
      <inkml:brushProperty name="width" value="0.02646" units="cm"/>
      <inkml:brushProperty name="height" value="0.02646" units="cm"/>
      <inkml:brushProperty name="fitToCurve" value="1"/>
    </inkml:brush>
  </inkml:definitions>
  <inkml:trace contextRef="#ctx0" brushRef="#br0">17990 5963 874,'20'104'-9,"5"51"4,-6-22 8,7-49-2,66-138-8,-4-109 1,-30 36 5,-8 9 5,-8 18 1,-1 12-47</inkml:trace>
</inkml:ink>
</file>

<file path=ppt/ink/ink14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10"/>
    </inkml:context>
    <inkml:brush xml:id="br0">
      <inkml:brushProperty name="width" value="0.02646" units="cm"/>
      <inkml:brushProperty name="height" value="0.02646" units="cm"/>
      <inkml:brushProperty name="fitToCurve" value="1"/>
    </inkml:brush>
  </inkml:definitions>
  <inkml:trace contextRef="#ctx0" brushRef="#br0">18236 6369 874,'25'105'-4,"104"-103"2,-73-89 1,-127-18-1,-10 190-103</inkml:trace>
</inkml:ink>
</file>

<file path=ppt/ink/ink14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11"/>
    </inkml:context>
    <inkml:brush xml:id="br0">
      <inkml:brushProperty name="width" value="0.02646" units="cm"/>
      <inkml:brushProperty name="height" value="0.02646" units="cm"/>
      <inkml:brushProperty name="fitToCurve" value="1"/>
    </inkml:brush>
  </inkml:definitions>
  <inkml:trace contextRef="#ctx0" brushRef="#br0">18497 6267 874,'124'20'-6,"-60"94"3,-103 3 3,105-230-5,6 27 4,-131 207 4,28-38 0,85 1-3,61-81 0,-27-5-4</inkml:trace>
</inkml:ink>
</file>

<file path=ppt/ink/ink14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12"/>
    </inkml:context>
    <inkml:brush xml:id="br0">
      <inkml:brushProperty name="width" value="0.02646" units="cm"/>
      <inkml:brushProperty name="height" value="0.02646" units="cm"/>
      <inkml:brushProperty name="fitToCurve" value="1"/>
    </inkml:brush>
  </inkml:definitions>
  <inkml:trace contextRef="#ctx0" brushRef="#br0">13118 7158 874,'25'123'-11,"-2"42"5,-12-65 4,-2 4 0,0 0 2,-1-19 0,19 30 1,67-182-4,-40-56-3,-10-1-4,14-23-10,2 33-27,-5 26-83</inkml:trace>
</inkml:ink>
</file>

<file path=ppt/ink/ink1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01"/>
    </inkml:context>
    <inkml:brush xml:id="br0">
      <inkml:brushProperty name="width" value="0.02646" units="cm"/>
      <inkml:brushProperty name="height" value="0.02646" units="cm"/>
      <inkml:brushProperty name="fitToCurve" value="1"/>
    </inkml:brush>
  </inkml:definitions>
  <inkml:trace contextRef="#ctx0" brushRef="#br0">3983 5310 874,'114'-113'-17,"1"-36"6,-40 27 12,-56 25 5,-139 180-8,74 11-4,-1 30-1,6 26-2,5 20 1,8-2 0,6-41 0,1 20 3,1-26 13,5-34-1,-83-142 22,0-89-17,91 28-4,172 19-21,-60 73 6,61-12-2,-61 9 7,5-10 2,-5-13 1,-19 8 1,10-40 6,-195 36 4,-20 83-17,-17 64 3,101 19 4,184-61-7,-24-111-5,-17 19-14,13-30-25</inkml:trace>
</inkml:ink>
</file>

<file path=ppt/ink/ink14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13"/>
    </inkml:context>
    <inkml:brush xml:id="br0">
      <inkml:brushProperty name="width" value="0.02646" units="cm"/>
      <inkml:brushProperty name="height" value="0.02646" units="cm"/>
      <inkml:brushProperty name="fitToCurve" value="1"/>
    </inkml:brush>
  </inkml:definitions>
  <inkml:trace contextRef="#ctx0" brushRef="#br0">13476 7706 874,'11'100'-5,"78"-21"4,5-159-4,-14-54-1,-31 33 5,-47 201-4,-20 33-4,8-33 4,2 11 2,3-27 2,-2 2 0,-4 10 3,-5-4 1,-35 44 6,-22-258 2,92 37-14,14-6-3,-7 6-8,16-3-13</inkml:trace>
</inkml:ink>
</file>

<file path=ppt/ink/ink14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14"/>
    </inkml:context>
    <inkml:brush xml:id="br0">
      <inkml:brushProperty name="width" value="0.02646" units="cm"/>
      <inkml:brushProperty name="height" value="0.02646" units="cm"/>
      <inkml:brushProperty name="fitToCurve" value="1"/>
    </inkml:brush>
  </inkml:definitions>
  <inkml:trace contextRef="#ctx0" brushRef="#br0">14057 7550 874,'97'1'-4,"-2"24"3,-10 0-295</inkml:trace>
</inkml:ink>
</file>

<file path=ppt/ink/ink14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15"/>
    </inkml:context>
    <inkml:brush xml:id="br0">
      <inkml:brushProperty name="width" value="0.02646" units="cm"/>
      <inkml:brushProperty name="height" value="0.02646" units="cm"/>
      <inkml:brushProperty name="fitToCurve" value="1"/>
    </inkml:brush>
  </inkml:definitions>
  <inkml:trace contextRef="#ctx0" brushRef="#br0">14027 7762 874,'141'11'-14,"-45"-3"-13</inkml:trace>
</inkml:ink>
</file>

<file path=ppt/ink/ink14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16"/>
    </inkml:context>
    <inkml:brush xml:id="br0">
      <inkml:brushProperty name="width" value="0.02646" units="cm"/>
      <inkml:brushProperty name="height" value="0.02646" units="cm"/>
      <inkml:brushProperty name="fitToCurve" value="1"/>
    </inkml:brush>
  </inkml:definitions>
  <inkml:trace contextRef="#ctx0" brushRef="#br0">14576 7491 874,'11'110'-3,"28"1"0,73-110-2,-20-109-1,-41-11 5,-116 283-14,12 12 3,17-6 4,21-82 5,-9 84 2,6-71 5,-12 40 7,-2-34 1,-63-91 4,122-192-24,22 48-2,-10 14-17,14-5-12</inkml:trace>
</inkml:ink>
</file>

<file path=ppt/ink/ink14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17"/>
    </inkml:context>
    <inkml:brush xml:id="br0">
      <inkml:brushProperty name="width" value="0.02646" units="cm"/>
      <inkml:brushProperty name="height" value="0.02646" units="cm"/>
      <inkml:brushProperty name="fitToCurve" value="1"/>
    </inkml:brush>
  </inkml:definitions>
  <inkml:trace contextRef="#ctx0" brushRef="#br0">14784 7189 874,'-26'94'-6,"18"10"4,-9-15-294</inkml:trace>
</inkml:ink>
</file>

<file path=ppt/ink/ink14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18"/>
    </inkml:context>
    <inkml:brush xml:id="br0">
      <inkml:brushProperty name="width" value="0.02646" units="cm"/>
      <inkml:brushProperty name="height" value="0.02646" units="cm"/>
      <inkml:brushProperty name="fitToCurve" value="1"/>
    </inkml:brush>
  </inkml:definitions>
  <inkml:trace contextRef="#ctx0" brushRef="#br0">15115 7537 874,'110'-12'-7,"38"27"4,-61-6-1,1 20-289</inkml:trace>
</inkml:ink>
</file>

<file path=ppt/ink/ink14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19"/>
    </inkml:context>
    <inkml:brush xml:id="br0">
      <inkml:brushProperty name="width" value="0.02646" units="cm"/>
      <inkml:brushProperty name="height" value="0.02646" units="cm"/>
      <inkml:brushProperty name="fitToCurve" value="1"/>
    </inkml:brush>
  </inkml:definitions>
  <inkml:trace contextRef="#ctx0" brushRef="#br0">15084 7821 874,'109'-24'-9,"45"4"1,-63 8-4,-7 11-174</inkml:trace>
</inkml:ink>
</file>

<file path=ppt/ink/ink14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20"/>
    </inkml:context>
    <inkml:brush xml:id="br0">
      <inkml:brushProperty name="width" value="0.02646" units="cm"/>
      <inkml:brushProperty name="height" value="0.02646" units="cm"/>
      <inkml:brushProperty name="fitToCurve" value="1"/>
    </inkml:brush>
  </inkml:definitions>
  <inkml:trace contextRef="#ctx0" brushRef="#br0">15785 7324 874,'7'87'-9,"1"76"-3,-6-68 8,0-1 7,8 25 2,66-220-13,-35 10 1,33-57-15,-4 24-20,-19 37-46</inkml:trace>
</inkml:ink>
</file>

<file path=ppt/ink/ink14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21"/>
    </inkml:context>
    <inkml:brush xml:id="br0">
      <inkml:brushProperty name="width" value="0.02646" units="cm"/>
      <inkml:brushProperty name="height" value="0.02646" units="cm"/>
      <inkml:brushProperty name="fitToCurve" value="1"/>
    </inkml:brush>
  </inkml:definitions>
  <inkml:trace contextRef="#ctx0" brushRef="#br0">15993 7727 874,'3'118'-5,"51"-27"4,46-106 0,-76-106-16,-158 74 19,223 5 0,41-9 6,-32 151-5,-7-115-3,13-76-4,-58 214-12,-71-24 11,0 15 1,5-21 3,-14 83 2,-27-26 6,-2-285 6,149 9-26,-7 32-25</inkml:trace>
</inkml:ink>
</file>

<file path=ppt/ink/ink14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22"/>
    </inkml:context>
    <inkml:brush xml:id="br0">
      <inkml:brushProperty name="width" value="0.02646" units="cm"/>
      <inkml:brushProperty name="height" value="0.02646" units="cm"/>
      <inkml:brushProperty name="fitToCurve" value="1"/>
    </inkml:brush>
  </inkml:definitions>
  <inkml:trace contextRef="#ctx0" brushRef="#br0">13192 8814 874,'31'111'-11,"-11"-23"4,2 14 2,1 11 0,-6 4 3,-3-4 2,-4-22 1,13 49 3,85-292-6,-71 24-7,-8 30 2,1-7 0,3-11-11,0 5-8,-6 21-7,9-6-44,0 11-234</inkml:trace>
</inkml:ink>
</file>

<file path=ppt/ink/ink1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02"/>
    </inkml:context>
    <inkml:brush xml:id="br0">
      <inkml:brushProperty name="width" value="0.02646" units="cm"/>
      <inkml:brushProperty name="height" value="0.02646" units="cm"/>
      <inkml:brushProperty name="fitToCurve" value="1"/>
    </inkml:brush>
  </inkml:definitions>
  <inkml:trace contextRef="#ctx0" brushRef="#br0">4649 4828 874,'-97'66'-12,"-21"34"5,53-3-10</inkml:trace>
</inkml:ink>
</file>

<file path=ppt/ink/ink14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23"/>
    </inkml:context>
    <inkml:brush xml:id="br0">
      <inkml:brushProperty name="width" value="0.02646" units="cm"/>
      <inkml:brushProperty name="height" value="0.02646" units="cm"/>
      <inkml:brushProperty name="fitToCurve" value="1"/>
    </inkml:brush>
  </inkml:definitions>
  <inkml:trace contextRef="#ctx0" brushRef="#br0">13550 9286 874,'134'12'-8,"-95"73"4,-64 29 0,-23-11 4,-44-28 4,197-154 0,-10 135-6,-32 54-2,-45 31-2,-30-54 4,-26 51 0,-34-39 6,-15-107-1,79-134-6,41-5-5,-10 61-11,18 0-10</inkml:trace>
</inkml:ink>
</file>

<file path=ppt/ink/ink14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24"/>
    </inkml:context>
    <inkml:brush xml:id="br0">
      <inkml:brushProperty name="width" value="0.02646" units="cm"/>
      <inkml:brushProperty name="height" value="0.02646" units="cm"/>
      <inkml:brushProperty name="fitToCurve" value="1"/>
    </inkml:brush>
  </inkml:definitions>
  <inkml:trace contextRef="#ctx0" brushRef="#br0">13997 9136 874,'130'1'-4,"-43"8"-20</inkml:trace>
</inkml:ink>
</file>

<file path=ppt/ink/ink14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25"/>
    </inkml:context>
    <inkml:brush xml:id="br0">
      <inkml:brushProperty name="width" value="0.02646" units="cm"/>
      <inkml:brushProperty name="height" value="0.02646" units="cm"/>
      <inkml:brushProperty name="fitToCurve" value="1"/>
    </inkml:brush>
  </inkml:definitions>
  <inkml:trace contextRef="#ctx0" brushRef="#br0">13997 9361 874,'111'18'5,"-20"-1"-10</inkml:trace>
</inkml:ink>
</file>

<file path=ppt/ink/ink14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26"/>
    </inkml:context>
    <inkml:brush xml:id="br0">
      <inkml:brushProperty name="width" value="0.02646" units="cm"/>
      <inkml:brushProperty name="height" value="0.02646" units="cm"/>
      <inkml:brushProperty name="fitToCurve" value="1"/>
    </inkml:brush>
  </inkml:definitions>
  <inkml:trace contextRef="#ctx0" brushRef="#br0">14474 9000 874,'112'-38'-5,"-9"172"0,-96-27 1,-29-5 0,-36-3 6,153-41 4,-6 60-11,-33 18-1,-31 27 4,-28-74 1,-27 65 3,-75-96 3,39-200-6,62 42-5,9-21 0,-5 11-13,12 4-3</inkml:trace>
</inkml:ink>
</file>

<file path=ppt/ink/ink14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27"/>
    </inkml:context>
    <inkml:brush xml:id="br0">
      <inkml:brushProperty name="width" value="0.02646" units="cm"/>
      <inkml:brushProperty name="height" value="0.02646" units="cm"/>
      <inkml:brushProperty name="fitToCurve" value="1"/>
    </inkml:brush>
  </inkml:definitions>
  <inkml:trace contextRef="#ctx0" brushRef="#br0">14678 8728 874,'-30'114'-6,"13"-30"-52</inkml:trace>
</inkml:ink>
</file>

<file path=ppt/ink/ink14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28"/>
    </inkml:context>
    <inkml:brush xml:id="br0">
      <inkml:brushProperty name="width" value="0.02646" units="cm"/>
      <inkml:brushProperty name="height" value="0.02646" units="cm"/>
      <inkml:brushProperty name="fitToCurve" value="1"/>
    </inkml:brush>
  </inkml:definitions>
  <inkml:trace contextRef="#ctx0" brushRef="#br0">15025 9163 874,'96'-24'-5,"30"7"5,-35 8-7</inkml:trace>
</inkml:ink>
</file>

<file path=ppt/ink/ink14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29"/>
    </inkml:context>
    <inkml:brush xml:id="br0">
      <inkml:brushProperty name="width" value="0.02646" units="cm"/>
      <inkml:brushProperty name="height" value="0.02646" units="cm"/>
      <inkml:brushProperty name="fitToCurve" value="1"/>
    </inkml:brush>
  </inkml:definitions>
  <inkml:trace contextRef="#ctx0" brushRef="#br0">15070 9361 874,'148'7'5,"-48"-3"-3</inkml:trace>
</inkml:ink>
</file>

<file path=ppt/ink/ink14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30"/>
    </inkml:context>
    <inkml:brush xml:id="br0">
      <inkml:brushProperty name="width" value="0.02646" units="cm"/>
      <inkml:brushProperty name="height" value="0.02646" units="cm"/>
      <inkml:brushProperty name="fitToCurve" value="1"/>
    </inkml:brush>
  </inkml:definitions>
  <inkml:trace contextRef="#ctx0" brushRef="#br0">15725 8855 874,'31'140'-12,"-17"28"3,-12-80 8,-5-2 3,3 22 2,92-246-15,-36 13 4,4 0-11,20-2-22,-4 23-69</inkml:trace>
</inkml:ink>
</file>

<file path=ppt/ink/ink14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31"/>
    </inkml:context>
    <inkml:brush xml:id="br0">
      <inkml:brushProperty name="width" value="0.02646" units="cm"/>
      <inkml:brushProperty name="height" value="0.02646" units="cm"/>
      <inkml:brushProperty name="fitToCurve" value="1"/>
    </inkml:brush>
  </inkml:definitions>
  <inkml:trace contextRef="#ctx0" brushRef="#br0">15975 9400 874,'15'126'-4,"95"-187"0,-71-68 4,-138 88-2,22 140-54</inkml:trace>
</inkml:ink>
</file>

<file path=ppt/ink/ink14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32"/>
    </inkml:context>
    <inkml:brush xml:id="br0">
      <inkml:brushProperty name="width" value="0.02646" units="cm"/>
      <inkml:brushProperty name="height" value="0.02646" units="cm"/>
      <inkml:brushProperty name="fitToCurve" value="1"/>
    </inkml:brush>
  </inkml:definitions>
  <inkml:trace contextRef="#ctx0" brushRef="#br0">16173 9268 874,'93'-79'-5,"5"52"4,-34 168-3,-89-26-2,24-12 4,119 14-1,-70-4-2,-46-14 1,-18 11-2,-2-16 0,-34 17 14,1-215 2,83 7-6,-1 11-111</inkml:trace>
</inkml:ink>
</file>

<file path=ppt/ink/ink1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03"/>
    </inkml:context>
    <inkml:brush xml:id="br0">
      <inkml:brushProperty name="width" value="0.02646" units="cm"/>
      <inkml:brushProperty name="height" value="0.02646" units="cm"/>
      <inkml:brushProperty name="fitToCurve" value="1"/>
    </inkml:brush>
  </inkml:definitions>
  <inkml:trace contextRef="#ctx0" brushRef="#br0">4709 5315 874,'-50'124'-6,"-43"-53"4,92-159-3,44-6 4,91 3 1,27 81-1,-75 15 2,0-3 1,60-55 0,-105-56-3,-140 98 0,-6 51-5,9 60 2,50 20 3,50-3 2,66-14 2,65-105-1,-13-60-5,7-42 2,-12 33 6,-32 174-3,23-191-12,-15 6 9,8 162 2,-89 22-3,-14-10-6,-6-5-115</inkml:trace>
</inkml:ink>
</file>

<file path=ppt/ink/ink14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33"/>
    </inkml:context>
    <inkml:brush xml:id="br0">
      <inkml:brushProperty name="width" value="0.02646" units="cm"/>
      <inkml:brushProperty name="height" value="0.02646" units="cm"/>
      <inkml:brushProperty name="fitToCurve" value="1"/>
    </inkml:brush>
  </inkml:definitions>
  <inkml:trace contextRef="#ctx0" brushRef="#br0">12937 5680 874,'-24'101'-6,"-4"83"-8,17-65 9,2 16-2,2-19 1,0-6 0,0 13 1,1-16-3,-1 41 0,2 30 0,5 21 2,0-50 2,6 13 1,5 28 0,1 25 0,-4 1 0,-1-60 0,-3 45-3,3 35-2,2 26-3,-2-53 0,1-5 0,1 27-27,1 3-7,-2-15-7,-3-75-6,2 8-5,1-5-3,5-13-1,1-28 1,9 22-53</inkml:trace>
</inkml:ink>
</file>

<file path=ppt/ink/ink14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34"/>
    </inkml:context>
    <inkml:brush xml:id="br0">
      <inkml:brushProperty name="width" value="0.02646" units="cm"/>
      <inkml:brushProperty name="height" value="0.02646" units="cm"/>
      <inkml:brushProperty name="fitToCurve" value="1"/>
    </inkml:brush>
  </inkml:definitions>
  <inkml:trace contextRef="#ctx0" brushRef="#br0">18497 7702 874,'109'17'-8,"-3"4"-4,3 10-2,-26-3-110</inkml:trace>
</inkml:ink>
</file>

<file path=ppt/ink/ink14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35"/>
    </inkml:context>
    <inkml:brush xml:id="br0">
      <inkml:brushProperty name="width" value="0.02646" units="cm"/>
      <inkml:brushProperty name="height" value="0.02646" units="cm"/>
      <inkml:brushProperty name="fitToCurve" value="1"/>
    </inkml:brush>
  </inkml:definitions>
  <inkml:trace contextRef="#ctx0" brushRef="#br0">18467 7958 874,'115'15'-5,"-20"-10"1,-8 2-2,0 0-53</inkml:trace>
</inkml:ink>
</file>

<file path=ppt/ink/ink14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36"/>
    </inkml:context>
    <inkml:brush xml:id="br0">
      <inkml:brushProperty name="width" value="0.02646" units="cm"/>
      <inkml:brushProperty name="height" value="0.02646" units="cm"/>
      <inkml:brushProperty name="fitToCurve" value="1"/>
    </inkml:brush>
  </inkml:definitions>
  <inkml:trace contextRef="#ctx0" brushRef="#br0">18825 7656 874,'83'133'-9,"-77"-12"5,-32-26 3</inkml:trace>
</inkml:ink>
</file>

<file path=ppt/ink/ink14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37"/>
    </inkml:context>
    <inkml:brush xml:id="br0">
      <inkml:brushProperty name="width" value="0.02646" units="cm"/>
      <inkml:brushProperty name="height" value="0.02646" units="cm"/>
      <inkml:brushProperty name="fitToCurve" value="1"/>
    </inkml:brush>
  </inkml:definitions>
  <inkml:trace contextRef="#ctx0" brushRef="#br0">19487 5935 874,'12'123'-11,"-6"58"1,1-64 3,-4 20 1,-3 22 0,-8 16 0,2-43-2,-4 18 0,0-23 1,1 10 0,1 40 0,-1 30 1,-1 13-1,4-71 1,-2 44 0,-1 30 1,-2 21-1,3 15 0,3-29 3,1-45 0,-2 35 1,2 19 2,-2 6 1,0-65 2,2-1 2,3 10 2,-3-4 3,0-25 3,0-44-2,-1 0 2,-1-13 1,5-1 6,-3-16-99</inkml:trace>
</inkml:ink>
</file>

<file path=ppt/ink/ink14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38"/>
    </inkml:context>
    <inkml:brush xml:id="br0">
      <inkml:brushProperty name="width" value="0.02646" units="cm"/>
      <inkml:brushProperty name="height" value="0.02646" units="cm"/>
      <inkml:brushProperty name="fitToCurve" value="1"/>
    </inkml:brush>
  </inkml:definitions>
  <inkml:trace contextRef="#ctx0" brushRef="#br0">19618 6212 874,'101'-38'-6,"-15"45"3,-34 145 1,-84-12-6,-14-30 3,-43-25 9,3-24 4</inkml:trace>
</inkml:ink>
</file>

<file path=ppt/ink/ink14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39"/>
    </inkml:context>
    <inkml:brush xml:id="br0">
      <inkml:brushProperty name="width" value="0.02646" units="cm"/>
      <inkml:brushProperty name="height" value="0.02646" units="cm"/>
      <inkml:brushProperty name="fitToCurve" value="1"/>
    </inkml:brush>
  </inkml:definitions>
  <inkml:trace contextRef="#ctx0" brushRef="#br0">20041 6147 874,'-93'52'-5,"2"65"3,43-3 0,77-6 2,90-59-4,-23-93 1,-15 9-107</inkml:trace>
</inkml:ink>
</file>

<file path=ppt/ink/ink14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40"/>
    </inkml:context>
    <inkml:brush xml:id="br0">
      <inkml:brushProperty name="width" value="0.02646" units="cm"/>
      <inkml:brushProperty name="height" value="0.02646" units="cm"/>
      <inkml:brushProperty name="fitToCurve" value="1"/>
    </inkml:brush>
  </inkml:definitions>
  <inkml:trace contextRef="#ctx0" brushRef="#br0">20292 6011 874,'-23'108'-9,"-5"25"5,-10 18 3,29 2 4,53-56-2,-12-7-104</inkml:trace>
</inkml:ink>
</file>

<file path=ppt/ink/ink14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41"/>
    </inkml:context>
    <inkml:brush xml:id="br0">
      <inkml:brushProperty name="width" value="0.02646" units="cm"/>
      <inkml:brushProperty name="height" value="0.02646" units="cm"/>
      <inkml:brushProperty name="fitToCurve" value="1"/>
    </inkml:brush>
  </inkml:definitions>
  <inkml:trace contextRef="#ctx0" brushRef="#br0">20486 6072 874,'-40'103'-7,"-5"56"4,30-70 5,31 55-2,76-60-1,-9-113-438</inkml:trace>
</inkml:ink>
</file>

<file path=ppt/ink/ink14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42"/>
    </inkml:context>
    <inkml:brush xml:id="br0">
      <inkml:brushProperty name="width" value="0.02646" units="cm"/>
      <inkml:brushProperty name="height" value="0.02646" units="cm"/>
      <inkml:brushProperty name="fitToCurve" value="1"/>
    </inkml:brush>
  </inkml:definitions>
  <inkml:trace contextRef="#ctx0" brushRef="#br0">20635 6328 874,'-97'-1'-3,"12"11"3,-4-7-109</inkml:trace>
</inkml:ink>
</file>

<file path=ppt/ink/ink1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04"/>
    </inkml:context>
    <inkml:brush xml:id="br0">
      <inkml:brushProperty name="width" value="0.02646" units="cm"/>
      <inkml:brushProperty name="height" value="0.02646" units="cm"/>
      <inkml:brushProperty name="fitToCurve" value="1"/>
    </inkml:brush>
  </inkml:definitions>
  <inkml:trace contextRef="#ctx0" brushRef="#br0">5884 4678 874,'-12'158'-18,"2"-63"11,-2 16 2,-5 8 1,2-20 1,1-11 1,-17 64-14,-11-41-10,5-25-42</inkml:trace>
</inkml:ink>
</file>

<file path=ppt/ink/ink14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43"/>
    </inkml:context>
    <inkml:brush xml:id="br0">
      <inkml:brushProperty name="width" value="0.02646" units="cm"/>
      <inkml:brushProperty name="height" value="0.02646" units="cm"/>
      <inkml:brushProperty name="fitToCurve" value="1"/>
    </inkml:brush>
  </inkml:definitions>
  <inkml:trace contextRef="#ctx0" brushRef="#br0">20638 5996 874,'51'95'-10,"-4"79"-4,-38-74 6,-14 1-2,-16-1 0,-5-12-7,-24 22-35,3-26-115</inkml:trace>
</inkml:ink>
</file>

<file path=ppt/ink/ink14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44"/>
    </inkml:context>
    <inkml:brush xml:id="br0">
      <inkml:brushProperty name="width" value="0.02646" units="cm"/>
      <inkml:brushProperty name="height" value="0.02646" units="cm"/>
      <inkml:brushProperty name="fitToCurve" value="1"/>
    </inkml:brush>
  </inkml:definitions>
  <inkml:trace contextRef="#ctx0" brushRef="#br0">20925 6267 874,'130'18'5,"-42"-5"-3</inkml:trace>
</inkml:ink>
</file>

<file path=ppt/ink/ink14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45"/>
    </inkml:context>
    <inkml:brush xml:id="br0">
      <inkml:brushProperty name="width" value="0.02646" units="cm"/>
      <inkml:brushProperty name="height" value="0.02646" units="cm"/>
      <inkml:brushProperty name="fitToCurve" value="1"/>
    </inkml:brush>
  </inkml:definitions>
  <inkml:trace contextRef="#ctx0" brushRef="#br0">20911 6448 874,'117'18'-2,"-29"-3"1</inkml:trace>
</inkml:ink>
</file>

<file path=ppt/ink/ink14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46"/>
    </inkml:context>
    <inkml:brush xml:id="br0">
      <inkml:brushProperty name="width" value="0.02646" units="cm"/>
      <inkml:brushProperty name="height" value="0.02646" units="cm"/>
      <inkml:brushProperty name="fitToCurve" value="1"/>
    </inkml:brush>
  </inkml:definitions>
  <inkml:trace contextRef="#ctx0" brushRef="#br0">21766 5968 874,'-20'-97'-6,"-68"-5"6,-40 159-2,36 81 1,181-95-1,5-104-1,-6-35 4,-53 245-8,-50-15 0,3-42-1,-2 6-2,-5 54-26,5-56-33</inkml:trace>
</inkml:ink>
</file>

<file path=ppt/ink/ink14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47"/>
    </inkml:context>
    <inkml:brush xml:id="br0">
      <inkml:brushProperty name="width" value="0.02646" units="cm"/>
      <inkml:brushProperty name="height" value="0.02646" units="cm"/>
      <inkml:brushProperty name="fitToCurve" value="1"/>
    </inkml:brush>
  </inkml:definitions>
  <inkml:trace contextRef="#ctx0" brushRef="#br0">21934 5769 874,'-1'110'-10,"-20"38"6,1-62 1,-15 42 3,10 11 4,52-54-3,68-73 0,-4-12-26</inkml:trace>
</inkml:ink>
</file>

<file path=ppt/ink/ink14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48"/>
    </inkml:context>
    <inkml:brush xml:id="br0">
      <inkml:brushProperty name="width" value="0.02646" units="cm"/>
      <inkml:brushProperty name="height" value="0.02646" units="cm"/>
      <inkml:brushProperty name="fitToCurve" value="1"/>
    </inkml:brush>
  </inkml:definitions>
  <inkml:trace contextRef="#ctx0" brushRef="#br0">21893 5802 874,'131'-5'-4,"-43"1"-2</inkml:trace>
</inkml:ink>
</file>

<file path=ppt/ink/ink14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49"/>
    </inkml:context>
    <inkml:brush xml:id="br0">
      <inkml:brushProperty name="width" value="0.02646" units="cm"/>
      <inkml:brushProperty name="height" value="0.02646" units="cm"/>
      <inkml:brushProperty name="fitToCurve" value="1"/>
    </inkml:brush>
  </inkml:definitions>
  <inkml:trace contextRef="#ctx0" brushRef="#br0">21879 5996 874,'112'29'5,"-22"-3"-10</inkml:trace>
</inkml:ink>
</file>

<file path=ppt/ink/ink14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50"/>
    </inkml:context>
    <inkml:brush xml:id="br0">
      <inkml:brushProperty name="width" value="0.02646" units="cm"/>
      <inkml:brushProperty name="height" value="0.02646" units="cm"/>
      <inkml:brushProperty name="fitToCurve" value="1"/>
    </inkml:brush>
  </inkml:definitions>
  <inkml:trace contextRef="#ctx0" brushRef="#br0">21312 6509 874,'113'12'-7,"61"4"1,-84-9 3,35-1-8,-14 2-4,44-1-18,-57-3-28,-8 4-480</inkml:trace>
</inkml:ink>
</file>

<file path=ppt/ink/ink14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51"/>
    </inkml:context>
    <inkml:brush xml:id="br0">
      <inkml:brushProperty name="width" value="0.02646" units="cm"/>
      <inkml:brushProperty name="height" value="0.02646" units="cm"/>
      <inkml:brushProperty name="fitToCurve" value="1"/>
    </inkml:brush>
  </inkml:definitions>
  <inkml:trace contextRef="#ctx0" brushRef="#br0">21480 6896 874,'-68'-91'-5,"180"70"1,-104 119-1,-54 22 1,-12-12 3,16-15 5,139-85-2,12-99-6,-22-3 0,-17 6 7,-81 192-1,-8-18 0,104-104-3,-30-72-1,36 62 6,-96 142-5,55-196 1,26-20 1,6 210-3,-94-19 6,-8-5 5</inkml:trace>
</inkml:ink>
</file>

<file path=ppt/ink/ink14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52"/>
    </inkml:context>
    <inkml:brush xml:id="br0">
      <inkml:brushProperty name="width" value="0.02646" units="cm"/>
      <inkml:brushProperty name="height" value="0.02646" units="cm"/>
      <inkml:brushProperty name="fitToCurve" value="1"/>
    </inkml:brush>
  </inkml:definitions>
  <inkml:trace contextRef="#ctx0" brushRef="#br0">22355 6045 874,'-26'88'-11,"-5"63"6,16-62 2,0 1-3,-1 0 0,-9 51-11,8-46-20</inkml:trace>
</inkml:ink>
</file>

<file path=ppt/ink/ink1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05"/>
    </inkml:context>
    <inkml:brush xml:id="br0">
      <inkml:brushProperty name="width" value="0.02646" units="cm"/>
      <inkml:brushProperty name="height" value="0.02646" units="cm"/>
      <inkml:brushProperty name="fitToCurve" value="1"/>
    </inkml:brush>
  </inkml:definitions>
  <inkml:trace contextRef="#ctx0" brushRef="#br0">5662 5313 874,'93'-52'-11,"62"19"6,-34 36 5,-37 77 1,-60 14-3,-29 15 3,93-73-2,9-117-7,5-45 0,-14-12 9,-200 200 13,74 71-10,62-45-2,116-88-9,-33-49-2,56-55-10,-63 5 9,-6-17 3,-23 15 3,-16 14 2,-13-9 4,-16 7 4,-32-28 10,-126 137 0,28 80-16,12 69-5,63-60 2,14-19 0,11-4 1,14 15-3,11 1-2,20 29-15,-7-41-24</inkml:trace>
</inkml:ink>
</file>

<file path=ppt/ink/ink14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53"/>
    </inkml:context>
    <inkml:brush xml:id="br0">
      <inkml:brushProperty name="width" value="0.02646" units="cm"/>
      <inkml:brushProperty name="height" value="0.02646" units="cm"/>
      <inkml:brushProperty name="fitToCurve" value="1"/>
    </inkml:brush>
  </inkml:definitions>
  <inkml:trace contextRef="#ctx0" brushRef="#br0">22162 6394 874,'109'-8'-3,"-25"2"0,2-1-2,5 12-618</inkml:trace>
</inkml:ink>
</file>

<file path=ppt/ink/ink14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54"/>
    </inkml:context>
    <inkml:brush xml:id="br0">
      <inkml:brushProperty name="width" value="0.02646" units="cm"/>
      <inkml:brushProperty name="height" value="0.02646" units="cm"/>
      <inkml:brushProperty name="fitToCurve" value="1"/>
    </inkml:brush>
  </inkml:definitions>
  <inkml:trace contextRef="#ctx0" brushRef="#br0">22415 5929 874,'49'-122'-10,"67"129"9,-89 79-1,-35 0 2,103-13 0,-9-53-55</inkml:trace>
</inkml:ink>
</file>

<file path=ppt/ink/ink14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55"/>
    </inkml:context>
    <inkml:brush xml:id="br0">
      <inkml:brushProperty name="width" value="0.02646" units="cm"/>
      <inkml:brushProperty name="height" value="0.02646" units="cm"/>
      <inkml:brushProperty name="fitToCurve" value="1"/>
    </inkml:brush>
  </inkml:definitions>
  <inkml:trace contextRef="#ctx0" brushRef="#br0">22608 6554 874,'88'28'-3,"9"-19"0,20-11 2,-28 0-8</inkml:trace>
</inkml:ink>
</file>

<file path=ppt/ink/ink14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56"/>
    </inkml:context>
    <inkml:brush xml:id="br0">
      <inkml:brushProperty name="width" value="0.02646" units="cm"/>
      <inkml:brushProperty name="height" value="0.02646" units="cm"/>
      <inkml:brushProperty name="fitToCurve" value="1"/>
    </inkml:brush>
  </inkml:definitions>
  <inkml:trace contextRef="#ctx0" brushRef="#br0">22763 6388 874,'-8'122'-7,"0"54"5,5-83-1,-2-6-102</inkml:trace>
</inkml:ink>
</file>

<file path=ppt/ink/ink14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57"/>
    </inkml:context>
    <inkml:brush xml:id="br0">
      <inkml:brushProperty name="width" value="0.02646" units="cm"/>
      <inkml:brushProperty name="height" value="0.02646" units="cm"/>
      <inkml:brushProperty name="fitToCurve" value="1"/>
    </inkml:brush>
  </inkml:definitions>
  <inkml:trace contextRef="#ctx0" brushRef="#br0">23026 6346 874,'21'86'-7,"-3"40"3,-10 14 5,78-142-6,-43-97-2,18-34-3,-6 26-7,-7 22-35</inkml:trace>
</inkml:ink>
</file>

<file path=ppt/ink/ink14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58"/>
    </inkml:context>
    <inkml:brush xml:id="br0">
      <inkml:brushProperty name="width" value="0.02646" units="cm"/>
      <inkml:brushProperty name="height" value="0.02646" units="cm"/>
      <inkml:brushProperty name="fitToCurve" value="1"/>
    </inkml:brush>
  </inkml:definitions>
  <inkml:trace contextRef="#ctx0" brushRef="#br0">23160 6846 874,'-10'101'-4,"148"-69"2,-61-166 1,-252 70 5</inkml:trace>
</inkml:ink>
</file>

<file path=ppt/ink/ink14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59"/>
    </inkml:context>
    <inkml:brush xml:id="br0">
      <inkml:brushProperty name="width" value="0.02646" units="cm"/>
      <inkml:brushProperty name="height" value="0.02646" units="cm"/>
      <inkml:brushProperty name="fitToCurve" value="1"/>
    </inkml:brush>
  </inkml:definitions>
  <inkml:trace contextRef="#ctx0" brushRef="#br0">23354 6796 874,'72'112'-4,"-96"-4"2,69-199-8,22-5 9,-17 197 8,17-15-60</inkml:trace>
</inkml:ink>
</file>

<file path=ppt/ink/ink14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60"/>
    </inkml:context>
    <inkml:brush xml:id="br0">
      <inkml:brushProperty name="width" value="0.02646" units="cm"/>
      <inkml:brushProperty name="height" value="0.02646" units="cm"/>
      <inkml:brushProperty name="fitToCurve" value="1"/>
    </inkml:brush>
  </inkml:definitions>
  <inkml:trace contextRef="#ctx0" brushRef="#br0">23705 6087 874,'-5'112'-9,"-29"52"4,8-77 4,-12 37 0,5-24 0,22 15 5,119-86-1,3-51-5</inkml:trace>
</inkml:ink>
</file>

<file path=ppt/ink/ink14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61"/>
    </inkml:context>
    <inkml:brush xml:id="br0">
      <inkml:brushProperty name="width" value="0.02646" units="cm"/>
      <inkml:brushProperty name="height" value="0.02646" units="cm"/>
      <inkml:brushProperty name="fitToCurve" value="1"/>
    </inkml:brush>
  </inkml:definitions>
  <inkml:trace contextRef="#ctx0" brushRef="#br0">23547 6358 874,'93'0'-54,"-29"0"-90</inkml:trace>
</inkml:ink>
</file>

<file path=ppt/ink/ink14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62"/>
    </inkml:context>
    <inkml:brush xml:id="br0">
      <inkml:brushProperty name="width" value="0.02646" units="cm"/>
      <inkml:brushProperty name="height" value="0.02646" units="cm"/>
      <inkml:brushProperty name="fitToCurve" value="1"/>
    </inkml:brush>
  </inkml:definitions>
  <inkml:trace contextRef="#ctx0" brushRef="#br0">23905 6561 874,'114'-6'0,"13"-9"-10,-39 7-24</inkml:trace>
</inkml:ink>
</file>

<file path=ppt/ink/ink1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06"/>
    </inkml:context>
    <inkml:brush xml:id="br0">
      <inkml:brushProperty name="width" value="0.02646" units="cm"/>
      <inkml:brushProperty name="height" value="0.02646" units="cm"/>
      <inkml:brushProperty name="fitToCurve" value="1"/>
    </inkml:brush>
  </inkml:definitions>
  <inkml:trace contextRef="#ctx0" brushRef="#br0">6083 4813 874,'-15'106'-7,"-5"-16"-434</inkml:trace>
</inkml:ink>
</file>

<file path=ppt/ink/ink14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63"/>
    </inkml:context>
    <inkml:brush xml:id="br0">
      <inkml:brushProperty name="width" value="0.02646" units="cm"/>
      <inkml:brushProperty name="height" value="0.02646" units="cm"/>
      <inkml:brushProperty name="fitToCurve" value="1"/>
    </inkml:brush>
  </inkml:definitions>
  <inkml:trace contextRef="#ctx0" brushRef="#br0">24029 6403 874,'-17'106'-3,"-1"-24"3,0 4-2,-11 1-625</inkml:trace>
</inkml:ink>
</file>

<file path=ppt/ink/ink14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64"/>
    </inkml:context>
    <inkml:brush xml:id="br0">
      <inkml:brushProperty name="width" value="0.02646" units="cm"/>
      <inkml:brushProperty name="height" value="0.02646" units="cm"/>
      <inkml:brushProperty name="fitToCurve" value="1"/>
    </inkml:brush>
  </inkml:definitions>
  <inkml:trace contextRef="#ctx0" brushRef="#br0">24325 6343 874,'110'0'-5,"-15"142"0,-129-5 2,-20-40-5,-46-13-15,14-53-799</inkml:trace>
</inkml:ink>
</file>

<file path=ppt/ink/ink14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65"/>
    </inkml:context>
    <inkml:brush xml:id="br0">
      <inkml:brushProperty name="width" value="0.02646" units="cm"/>
      <inkml:brushProperty name="height" value="0.02646" units="cm"/>
      <inkml:brushProperty name="fitToCurve" value="1"/>
    </inkml:brush>
  </inkml:definitions>
  <inkml:trace contextRef="#ctx0" brushRef="#br0">24653 6328 874,'-147'112'-5,"82"2"5,127-18-2,41-24-2</inkml:trace>
</inkml:ink>
</file>

<file path=ppt/ink/ink14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66"/>
    </inkml:context>
    <inkml:brush xml:id="br0">
      <inkml:brushProperty name="width" value="0.02646" units="cm"/>
      <inkml:brushProperty name="height" value="0.02646" units="cm"/>
      <inkml:brushProperty name="fitToCurve" value="1"/>
    </inkml:brush>
  </inkml:definitions>
  <inkml:trace contextRef="#ctx0" brushRef="#br0">24680 6628 874,'-19'103'-4,"162"-27"3,-127-202 1,-42 33-53</inkml:trace>
</inkml:ink>
</file>

<file path=ppt/ink/ink14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67"/>
    </inkml:context>
    <inkml:brush xml:id="br0">
      <inkml:brushProperty name="width" value="0.02646" units="cm"/>
      <inkml:brushProperty name="height" value="0.02646" units="cm"/>
      <inkml:brushProperty name="fitToCurve" value="1"/>
    </inkml:brush>
  </inkml:definitions>
  <inkml:trace contextRef="#ctx0" brushRef="#br0">19733 7762 874,'28'91'-4,"9"16"2,84-89-2,-44-110 3,-22 7-1,-43 195-3,-13 19-1,-2-34 6,0 7 0,-1 1 1,-2-11-1,-14 46 3,-32-52 2,-36-153-4,60-47-3,43-29 2,25 31-1,49 23 3,39 58 0,-39 14 1</inkml:trace>
</inkml:ink>
</file>

<file path=ppt/ink/ink14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68"/>
    </inkml:context>
    <inkml:brush xml:id="br0">
      <inkml:brushProperty name="width" value="0.02646" units="cm"/>
      <inkml:brushProperty name="height" value="0.02646" units="cm"/>
      <inkml:brushProperty name="fitToCurve" value="1"/>
    </inkml:brush>
  </inkml:definitions>
  <inkml:trace contextRef="#ctx0" brushRef="#br0">20449 7641 874,'-64'151'-15,"31"-62"7,0 9 3,-1 6 1,3-2 6,-10 48 3,54-24-2,92-82 9,-19-72-308</inkml:trace>
</inkml:ink>
</file>

<file path=ppt/ink/ink14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69"/>
    </inkml:context>
    <inkml:brush xml:id="br0">
      <inkml:brushProperty name="width" value="0.02646" units="cm"/>
      <inkml:brushProperty name="height" value="0.02646" units="cm"/>
      <inkml:brushProperty name="fitToCurve" value="1"/>
    </inkml:brush>
  </inkml:definitions>
  <inkml:trace contextRef="#ctx0" brushRef="#br0">20558 7731 874,'-34'146'-9,"15"-59"4,1 5 1,3-2 5,19 52 1,100-96 1</inkml:trace>
</inkml:ink>
</file>

<file path=ppt/ink/ink14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70"/>
    </inkml:context>
    <inkml:brush xml:id="br0">
      <inkml:brushProperty name="width" value="0.02646" units="cm"/>
      <inkml:brushProperty name="height" value="0.02646" units="cm"/>
      <inkml:brushProperty name="fitToCurve" value="1"/>
    </inkml:brush>
  </inkml:definitions>
  <inkml:trace contextRef="#ctx0" brushRef="#br0">20630 7928 874,'-104'43'-5,"15"-38"-104</inkml:trace>
</inkml:ink>
</file>

<file path=ppt/ink/ink14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71"/>
    </inkml:context>
    <inkml:brush xml:id="br0">
      <inkml:brushProperty name="width" value="0.02646" units="cm"/>
      <inkml:brushProperty name="height" value="0.02646" units="cm"/>
      <inkml:brushProperty name="fitToCurve" value="1"/>
    </inkml:brush>
  </inkml:definitions>
  <inkml:trace contextRef="#ctx0" brushRef="#br0">20731 7687 874,'47'91'-8,"-5"57"3,-33-60 3,-10 4 1,-7 3 0,-7-1 1,-12 40 1,-15-40 7</inkml:trace>
</inkml:ink>
</file>

<file path=ppt/ink/ink14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72"/>
    </inkml:context>
    <inkml:brush xml:id="br0">
      <inkml:brushProperty name="width" value="0.02646" units="cm"/>
      <inkml:brushProperty name="height" value="0.02646" units="cm"/>
      <inkml:brushProperty name="fitToCurve" value="1"/>
    </inkml:brush>
  </inkml:definitions>
  <inkml:trace contextRef="#ctx0" brushRef="#br0">21000 7943 874,'113'-1'-5,"-4"21"4,-24-1-24</inkml:trace>
</inkml:ink>
</file>

<file path=ppt/ink/ink1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07"/>
    </inkml:context>
    <inkml:brush xml:id="br0">
      <inkml:brushProperty name="width" value="0.02646" units="cm"/>
      <inkml:brushProperty name="height" value="0.02646" units="cm"/>
      <inkml:brushProperty name="fitToCurve" value="1"/>
    </inkml:brush>
  </inkml:definitions>
  <inkml:trace contextRef="#ctx0" brushRef="#br0">7556 4888 874,'-99'-16'-9,"-50"98"-1,9 52-1,83-26 16,175-78-8,41-137-9,-7-46 6,-115 271 11,-64 21-15,-1 20 1,3 2 4,7-51 1,0 11 7,-3-2 0,-6-20 3,-28 5 6,-21-254-2,99 21-15,-11 19-16,2 22-9,34 0-539</inkml:trace>
</inkml:ink>
</file>

<file path=ppt/ink/ink14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73"/>
    </inkml:context>
    <inkml:brush xml:id="br0">
      <inkml:brushProperty name="width" value="0.02646" units="cm"/>
      <inkml:brushProperty name="height" value="0.02646" units="cm"/>
      <inkml:brushProperty name="fitToCurve" value="1"/>
    </inkml:brush>
  </inkml:definitions>
  <inkml:trace contextRef="#ctx0" brushRef="#br0">21014 8094 874,'105'7'-3,"-18"-5"-5,0-1-5,3 5-603</inkml:trace>
</inkml:ink>
</file>

<file path=ppt/ink/ink14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74"/>
    </inkml:context>
    <inkml:brush xml:id="br0">
      <inkml:brushProperty name="width" value="0.02646" units="cm"/>
      <inkml:brushProperty name="height" value="0.02646" units="cm"/>
      <inkml:brushProperty name="fitToCurve" value="1"/>
    </inkml:brush>
  </inkml:definitions>
  <inkml:trace contextRef="#ctx0" brushRef="#br0">21506 7750 874,'17'107'-10,"-11"23"9,-4 21 3,86-157-8,-37-87 0,-4-9-9,-1-14-4,-7 28-112</inkml:trace>
</inkml:ink>
</file>

<file path=ppt/ink/ink14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75"/>
    </inkml:context>
    <inkml:brush xml:id="br0">
      <inkml:brushProperty name="width" value="0.02646" units="cm"/>
      <inkml:brushProperty name="height" value="0.02646" units="cm"/>
      <inkml:brushProperty name="fitToCurve" value="1"/>
    </inkml:brush>
  </inkml:definitions>
  <inkml:trace contextRef="#ctx0" brushRef="#br0">21672 8129 874,'-7'96'-4,"121"-67"2,-160-128 2,136 51-1,10 77 1,10 44 1,-2-130-4,-73 152-7,-62 14 5,-1 4 2,-25 33 4,5-32 1,-6-23 3,-40-121 1,84-56-7,24-16-2,37-23-3,10 20-16</inkml:trace>
</inkml:ink>
</file>

<file path=ppt/ink/ink14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76"/>
    </inkml:context>
    <inkml:brush xml:id="br0">
      <inkml:brushProperty name="width" value="0.02646" units="cm"/>
      <inkml:brushProperty name="height" value="0.02646" units="cm"/>
      <inkml:brushProperty name="fitToCurve" value="1"/>
    </inkml:brush>
  </inkml:definitions>
  <inkml:trace contextRef="#ctx0" brushRef="#br0">22431 7596 874,'-10'122'-10,"-23"42"2,9-72 4,-1-2 5,-12 49 2,13-50-1,-10-1-852</inkml:trace>
</inkml:ink>
</file>

<file path=ppt/ink/ink14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77"/>
    </inkml:context>
    <inkml:brush xml:id="br0">
      <inkml:brushProperty name="width" value="0.02646" units="cm"/>
      <inkml:brushProperty name="height" value="0.02646" units="cm"/>
      <inkml:brushProperty name="fitToCurve" value="1"/>
    </inkml:brush>
  </inkml:definitions>
  <inkml:trace contextRef="#ctx0" brushRef="#br0">22281 7852 874,'118'7'-7,"-19"0"0,1-1-3</inkml:trace>
</inkml:ink>
</file>

<file path=ppt/ink/ink14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78"/>
    </inkml:context>
    <inkml:brush xml:id="br0">
      <inkml:brushProperty name="width" value="0.02646" units="cm"/>
      <inkml:brushProperty name="height" value="0.02646" units="cm"/>
      <inkml:brushProperty name="fitToCurve" value="1"/>
    </inkml:brush>
  </inkml:definitions>
  <inkml:trace contextRef="#ctx0" brushRef="#br0">22683 8055 874,'112'-10'0,"-21"5"-4,3-3 1,-7 13-438</inkml:trace>
</inkml:ink>
</file>

<file path=ppt/ink/ink14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79"/>
    </inkml:context>
    <inkml:brush xml:id="br0">
      <inkml:brushProperty name="width" value="0.02646" units="cm"/>
      <inkml:brushProperty name="height" value="0.02646" units="cm"/>
      <inkml:brushProperty name="fitToCurve" value="1"/>
    </inkml:brush>
  </inkml:definitions>
  <inkml:trace contextRef="#ctx0" brushRef="#br0">22830 7897 874,'-22'118'-6,"-1"-5"0,27-9 11,-4-20-442</inkml:trace>
</inkml:ink>
</file>

<file path=ppt/ink/ink14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80"/>
    </inkml:context>
    <inkml:brush xml:id="br0">
      <inkml:brushProperty name="width" value="0.02646" units="cm"/>
      <inkml:brushProperty name="height" value="0.02646" units="cm"/>
      <inkml:brushProperty name="fitToCurve" value="1"/>
    </inkml:brush>
  </inkml:definitions>
  <inkml:trace contextRef="#ctx0" brushRef="#br0">23315 7716 874,'-25'108'-5,"41"11"4,122-118-2,-35-89-1,-55 197-15,-77-21 11,-28 73-3,3 1 3,19-65 6,-5 3 5,-31 44 11,38-274 14,74 37-29,16 9-10</inkml:trace>
</inkml:ink>
</file>

<file path=ppt/ink/ink14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81"/>
    </inkml:context>
    <inkml:brush xml:id="br0">
      <inkml:brushProperty name="width" value="0.02646" units="cm"/>
      <inkml:brushProperty name="height" value="0.02646" units="cm"/>
      <inkml:brushProperty name="fitToCurve" value="1"/>
    </inkml:brush>
  </inkml:definitions>
  <inkml:trace contextRef="#ctx0" brushRef="#br0">23495 8471 874,'-24'136'-8,"20"-38"7,65-11 3,60-188-3,-166 3-11,-31 15-59</inkml:trace>
</inkml:ink>
</file>

<file path=ppt/ink/ink14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82"/>
    </inkml:context>
    <inkml:brush xml:id="br0">
      <inkml:brushProperty name="width" value="0.02646" units="cm"/>
      <inkml:brushProperty name="height" value="0.02646" units="cm"/>
      <inkml:brushProperty name="fitToCurve" value="1"/>
    </inkml:brush>
  </inkml:definitions>
  <inkml:trace contextRef="#ctx0" brushRef="#br0">19853 9399 874,'87'-46'-3,"33"61"-1,-36 75 0,-86 48-1,-38-9-1,-37-38 8,165-75 7,-6 80-10,-32 50-6,-46-7 3,-37 2 4,-17-53 4,-48-133 0,87-100-2,26 46-2</inkml:trace>
</inkml:ink>
</file>

<file path=ppt/ink/ink1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08"/>
    </inkml:context>
    <inkml:brush xml:id="br0">
      <inkml:brushProperty name="width" value="0.02646" units="cm"/>
      <inkml:brushProperty name="height" value="0.02646" units="cm"/>
      <inkml:brushProperty name="fitToCurve" value="1"/>
    </inkml:brush>
  </inkml:definitions>
  <inkml:trace contextRef="#ctx0" brushRef="#br0">7883 4878 874,'-99'87'-16,"-32"56"14,78-26 7,191-132-11,-43-67-2,-5-42 6,-16 27 10,-89 194-7,-6 72-4,21-46 2,103-40 4,28-165-13,-39 19-10</inkml:trace>
</inkml:ink>
</file>

<file path=ppt/ink/ink14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83"/>
    </inkml:context>
    <inkml:brush xml:id="br0">
      <inkml:brushProperty name="width" value="0.02646" units="cm"/>
      <inkml:brushProperty name="height" value="0.02646" units="cm"/>
      <inkml:brushProperty name="fitToCurve" value="1"/>
    </inkml:brush>
  </inkml:definitions>
  <inkml:trace contextRef="#ctx0" brushRef="#br0">20547 9275 874,'-53'92'-11,"-15"67"4,33-62 4,7 7 2,8 0 0,9 0 2,9-5-1,10-10 1,18 14 3,66-92 4,-7-62-633</inkml:trace>
</inkml:ink>
</file>

<file path=ppt/ink/ink14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84"/>
    </inkml:context>
    <inkml:brush xml:id="br0">
      <inkml:brushProperty name="width" value="0.02646" units="cm"/>
      <inkml:brushProperty name="height" value="0.02646" units="cm"/>
      <inkml:brushProperty name="fitToCurve" value="1"/>
    </inkml:brush>
  </inkml:definitions>
  <inkml:trace contextRef="#ctx0" brushRef="#br0">20694 9407 874,'-50'133'-13,"-12"31"5,33-75 10,14-5 1,52 9-1,37-7-181</inkml:trace>
</inkml:ink>
</file>

<file path=ppt/ink/ink14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85"/>
    </inkml:context>
    <inkml:brush xml:id="br0">
      <inkml:brushProperty name="width" value="0.02646" units="cm"/>
      <inkml:brushProperty name="height" value="0.02646" units="cm"/>
      <inkml:brushProperty name="fitToCurve" value="1"/>
    </inkml:brush>
  </inkml:definitions>
  <inkml:trace contextRef="#ctx0" brushRef="#br0">20740 9644 874,'-87'35'-4,"-2"-80"-5</inkml:trace>
</inkml:ink>
</file>

<file path=ppt/ink/ink14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86"/>
    </inkml:context>
    <inkml:brush xml:id="br0">
      <inkml:brushProperty name="width" value="0.02646" units="cm"/>
      <inkml:brushProperty name="height" value="0.02646" units="cm"/>
      <inkml:brushProperty name="fitToCurve" value="1"/>
    </inkml:brush>
  </inkml:definitions>
  <inkml:trace contextRef="#ctx0" brushRef="#br0">20892 9392 874,'11'132'-8,"-7"-48"5,-4 11-2,-8 1 2,-8-3-3,-6-8-1,-13 17-10,1-14-179</inkml:trace>
</inkml:ink>
</file>

<file path=ppt/ink/ink14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87"/>
    </inkml:context>
    <inkml:brush xml:id="br0">
      <inkml:brushProperty name="width" value="0.02646" units="cm"/>
      <inkml:brushProperty name="height" value="0.02646" units="cm"/>
      <inkml:brushProperty name="fitToCurve" value="1"/>
    </inkml:brush>
  </inkml:definitions>
  <inkml:trace contextRef="#ctx0" brushRef="#br0">21059 9633 874,'98'-4'0,"-1"22"-8,-9 0-433</inkml:trace>
</inkml:ink>
</file>

<file path=ppt/ink/ink14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88"/>
    </inkml:context>
    <inkml:brush xml:id="br0">
      <inkml:brushProperty name="width" value="0.02646" units="cm"/>
      <inkml:brushProperty name="height" value="0.02646" units="cm"/>
      <inkml:brushProperty name="fitToCurve" value="1"/>
    </inkml:brush>
  </inkml:definitions>
  <inkml:trace contextRef="#ctx0" brushRef="#br0">21074 9807 874,'107'-28'-5,"24"-11"-1,-45 14-4</inkml:trace>
</inkml:ink>
</file>

<file path=ppt/ink/ink14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89"/>
    </inkml:context>
    <inkml:brush xml:id="br0">
      <inkml:brushProperty name="width" value="0.02646" units="cm"/>
      <inkml:brushProperty name="height" value="0.02646" units="cm"/>
      <inkml:brushProperty name="fitToCurve" value="1"/>
    </inkml:brush>
  </inkml:definitions>
  <inkml:trace contextRef="#ctx0" brushRef="#br0">21587 9346 874,'4'116'-11,"-10"39"7,-1-70 3,-1-1 0,0 43 3,127-186-5,-40-100-4,-7 39-7,-18 35-13</inkml:trace>
</inkml:ink>
</file>

<file path=ppt/ink/ink14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90"/>
    </inkml:context>
    <inkml:brush xml:id="br0">
      <inkml:brushProperty name="width" value="0.02646" units="cm"/>
      <inkml:brushProperty name="height" value="0.02646" units="cm"/>
      <inkml:brushProperty name="fitToCurve" value="1"/>
    </inkml:brush>
  </inkml:definitions>
  <inkml:trace contextRef="#ctx0" brushRef="#br0">21687 9916 874,'-32'93'-4,"53"-1"3,87-127-5,-43-84 1,-95 20 8,-85 123-1,254-76-3,3 30 0,-46 58 1,-69 61-2,-55 21-3,-46-10 6,167-67 5,-59 93-6,-41-21-4,-31-12 1,-58 2 4,2-132 2,87-101-4,63-50-12,-25 83-8,14 6-13</inkml:trace>
</inkml:ink>
</file>

<file path=ppt/ink/ink14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91"/>
    </inkml:context>
    <inkml:brush xml:id="br0">
      <inkml:brushProperty name="width" value="0.02646" units="cm"/>
      <inkml:brushProperty name="height" value="0.02646" units="cm"/>
      <inkml:brushProperty name="fitToCurve" value="1"/>
    </inkml:brush>
  </inkml:definitions>
  <inkml:trace contextRef="#ctx0" brushRef="#br0">22353 9226 874,'-32'148'-13,"-15"24"8,20-77 4,-1 1 1,2-6 2,19 36 1,105-145-3,-10-69-439</inkml:trace>
</inkml:ink>
</file>

<file path=ppt/ink/ink14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92"/>
    </inkml:context>
    <inkml:brush xml:id="br0">
      <inkml:brushProperty name="width" value="0.02646" units="cm"/>
      <inkml:brushProperty name="height" value="0.02646" units="cm"/>
      <inkml:brushProperty name="fitToCurve" value="1"/>
    </inkml:brush>
  </inkml:definitions>
  <inkml:trace contextRef="#ctx0" brushRef="#br0">22147 9544 874,'113'-4'-6,"4"4"-7,10 4-9</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090"/>
    </inkml:context>
    <inkml:brush xml:id="br0">
      <inkml:brushProperty name="width" value="0.01984" units="cm"/>
      <inkml:brushProperty name="height" value="0.01984" units="cm"/>
      <inkml:brushProperty name="fitToCurve" value="1"/>
    </inkml:brush>
  </inkml:definitions>
  <inkml:trace contextRef="#ctx0" brushRef="#br0">2920 12154 874,'-87'-8'-5,"-56"50"2,49 56 3,82-10-1,116-68-2,6-106 3,-5 28 2,-129 174-4,16-31 1,20 39-7,75-59-129</inkml:trace>
</inkml:ink>
</file>

<file path=ppt/ink/ink1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09"/>
    </inkml:context>
    <inkml:brush xml:id="br0">
      <inkml:brushProperty name="width" value="0.02646" units="cm"/>
      <inkml:brushProperty name="height" value="0.02646" units="cm"/>
      <inkml:brushProperty name="fitToCurve" value="1"/>
    </inkml:brush>
  </inkml:definitions>
  <inkml:trace contextRef="#ctx0" brushRef="#br0">8317 4405 874,'-9'111'-20,"-4"-5"5,-10 26 3,-3 15 3,-2 2 4,8-25 3,5-30 2,-2 57 9,40-55 1,88-148 7,-62-44-20,6 4-11,-22 7-15</inkml:trace>
</inkml:ink>
</file>

<file path=ppt/ink/ink15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93"/>
    </inkml:context>
    <inkml:brush xml:id="br0">
      <inkml:brushProperty name="width" value="0.02646" units="cm"/>
      <inkml:brushProperty name="height" value="0.02646" units="cm"/>
      <inkml:brushProperty name="fitToCurve" value="1"/>
    </inkml:brush>
  </inkml:definitions>
  <inkml:trace contextRef="#ctx0" brushRef="#br0">22639 9664 874,'117'3'0,"7"1"-9,-37 2-25</inkml:trace>
</inkml:ink>
</file>

<file path=ppt/ink/ink15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94"/>
    </inkml:context>
    <inkml:brush xml:id="br0">
      <inkml:brushProperty name="width" value="0.02646" units="cm"/>
      <inkml:brushProperty name="height" value="0.02646" units="cm"/>
      <inkml:brushProperty name="fitToCurve" value="1"/>
    </inkml:brush>
  </inkml:definitions>
  <inkml:trace contextRef="#ctx0" brushRef="#br0">22764 9498 874,'-7'120'-10,"-3"16"4,-4-22 2,-7-7-11,-13-19-816</inkml:trace>
</inkml:ink>
</file>

<file path=ppt/ink/ink15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95"/>
    </inkml:context>
    <inkml:brush xml:id="br0">
      <inkml:brushProperty name="width" value="0.02646" units="cm"/>
      <inkml:brushProperty name="height" value="0.02646" units="cm"/>
      <inkml:brushProperty name="fitToCurve" value="1"/>
    </inkml:brush>
  </inkml:definitions>
  <inkml:trace contextRef="#ctx0" brushRef="#br0">23145 9432 874,'137'-92'-7,"-33"150"6,-105 72-7,-75-8 4,-33-39 8,238-160 1,-41 113-5,-44 93-4,-48-37 1,-16 4-1,-26 45-1,-25-18 6,-33-63 6,72-198-3,61 14-4,78-4 2,-8 33 3,-13 71-630</inkml:trace>
</inkml:ink>
</file>

<file path=ppt/ink/ink15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96"/>
    </inkml:context>
    <inkml:brush xml:id="br0">
      <inkml:brushProperty name="width" value="0.02646" units="cm"/>
      <inkml:brushProperty name="height" value="0.02646" units="cm"/>
      <inkml:brushProperty name="fitToCurve" value="1"/>
    </inkml:brush>
  </inkml:definitions>
  <inkml:trace contextRef="#ctx0" brushRef="#br0">23538 9948 874,'-49'101'-4,"36"4"3,115-140-5,-24-92-6,-153 29-39,-23 101-530</inkml:trace>
</inkml:ink>
</file>

<file path=ppt/ink/ink15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97"/>
    </inkml:context>
    <inkml:brush xml:id="br0">
      <inkml:brushProperty name="width" value="0.02646" units="cm"/>
      <inkml:brushProperty name="height" value="0.02646" units="cm"/>
      <inkml:brushProperty name="fitToCurve" value="1"/>
    </inkml:brush>
  </inkml:definitions>
  <inkml:trace contextRef="#ctx0" brushRef="#br0">24888 2423 874,'194'-49'-187,"-94"22"-62</inkml:trace>
</inkml:ink>
</file>

<file path=ppt/ink/ink15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98"/>
    </inkml:context>
    <inkml:brush xml:id="br0">
      <inkml:brushProperty name="width" value="0.02646" units="cm"/>
      <inkml:brushProperty name="height" value="0.02646" units="cm"/>
      <inkml:brushProperty name="fitToCurve" value="1"/>
    </inkml:brush>
  </inkml:definitions>
  <inkml:trace contextRef="#ctx0" brushRef="#br0">23989 7900 874,'112'64'-5,"-16"41"3,-45 63 0,-45-62 1,-12 8 0,-6 4-1,-1-5 1,-9 48-2,5-38 4,2-10 2,13 25-1,43-5 1,-7-6 0,-96-29-4,2 16-2,52 32 3,24-8-1,11-41 0,7 11 1,0 9 0,-10-17 0,4 90 0,-34-78 0,-21-2 0,-19-10 1,-87 32-1,19-73-1,15-12-107</inkml:trace>
</inkml:ink>
</file>

<file path=ppt/ink/ink15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299"/>
    </inkml:context>
    <inkml:brush xml:id="br0">
      <inkml:brushProperty name="width" value="0.02646" units="cm"/>
      <inkml:brushProperty name="height" value="0.02646" units="cm"/>
      <inkml:brushProperty name="fitToCurve" value="1"/>
    </inkml:brush>
  </inkml:definitions>
  <inkml:trace contextRef="#ctx0" brushRef="#br0">13604 11463 874,'119'-126'-4,"-2"91"3,-61 154-2,-59 9-2,-34-4 1,-53-8 4,244-34 6,-57 33-7,-43 20-5,-40 43 1,-25-76 5,-18 48 0,-38 5 3,-37-64 1,4-229 0,172-43-4,-13 58-1,38 71-292</inkml:trace>
</inkml:ink>
</file>

<file path=ppt/ink/ink15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00"/>
    </inkml:context>
    <inkml:brush xml:id="br0">
      <inkml:brushProperty name="width" value="0.02646" units="cm"/>
      <inkml:brushProperty name="height" value="0.02646" units="cm"/>
      <inkml:brushProperty name="fitToCurve" value="1"/>
    </inkml:brush>
  </inkml:definitions>
  <inkml:trace contextRef="#ctx0" brushRef="#br0">14409 11265 874,'-56'125'-12,"8"43"10,28-69 1,3 17 0,-1 21-2,2 11-1,6-4 2,10-10 3,18-30 1,71 14 2</inkml:trace>
</inkml:ink>
</file>

<file path=ppt/ink/ink15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01"/>
    </inkml:context>
    <inkml:brush xml:id="br0">
      <inkml:brushProperty name="width" value="0.02646" units="cm"/>
      <inkml:brushProperty name="height" value="0.02646" units="cm"/>
      <inkml:brushProperty name="fitToCurve" value="1"/>
    </inkml:brush>
  </inkml:definitions>
  <inkml:trace contextRef="#ctx0" brushRef="#br0">14569 11440 874,'-4'152'-5,"27"8"4,88-84 0,15-180-5,-44-29 1,-45 31 2,-37 201 1,-14 4-2,-8 71-1,7-67 4,-3 11 1,-5 1 1,-3-7 1,-15 27 0,-34-278 0,100-22-7,25 25 2,3 39 5,99 95 6,-54 63 9</inkml:trace>
</inkml:ink>
</file>

<file path=ppt/ink/ink15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02"/>
    </inkml:context>
    <inkml:brush xml:id="br0">
      <inkml:brushProperty name="width" value="0.02646" units="cm"/>
      <inkml:brushProperty name="height" value="0.02646" units="cm"/>
      <inkml:brushProperty name="fitToCurve" value="1"/>
    </inkml:brush>
  </inkml:definitions>
  <inkml:trace contextRef="#ctx0" brushRef="#br0">15085 11266 874,'63'119'-10,"-1"82"1,-41-76 5,-10 14 0,-14 6 1,-9 1-3,-8 2-3,-5-13-3,-5-26-5,6-9-13,-16 3-98</inkml:trace>
</inkml:ink>
</file>

<file path=ppt/ink/ink1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10"/>
    </inkml:context>
    <inkml:brush xml:id="br0">
      <inkml:brushProperty name="width" value="0.02646" units="cm"/>
      <inkml:brushProperty name="height" value="0.02646" units="cm"/>
      <inkml:brushProperty name="fitToCurve" value="1"/>
    </inkml:brush>
  </inkml:definitions>
  <inkml:trace contextRef="#ctx0" brushRef="#br0">8489 4798 874,'-16'89'-13,"1"-4"3,-1 17 2,5 0 3,9-10 10,16 16 3,119-143-8,-55-57-13,-30 4-817</inkml:trace>
</inkml:ink>
</file>

<file path=ppt/ink/ink15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03"/>
    </inkml:context>
    <inkml:brush xml:id="br0">
      <inkml:brushProperty name="width" value="0.02646" units="cm"/>
      <inkml:brushProperty name="height" value="0.02646" units="cm"/>
      <inkml:brushProperty name="fitToCurve" value="1"/>
    </inkml:brush>
  </inkml:definitions>
  <inkml:trace contextRef="#ctx0" brushRef="#br0">15447 11650 874,'118'-3'-5,"38"9"4,-17 3 1</inkml:trace>
</inkml:ink>
</file>

<file path=ppt/ink/ink15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04"/>
    </inkml:context>
    <inkml:brush xml:id="br0">
      <inkml:brushProperty name="width" value="0.02646" units="cm"/>
      <inkml:brushProperty name="height" value="0.02646" units="cm"/>
      <inkml:brushProperty name="fitToCurve" value="1"/>
    </inkml:brush>
  </inkml:definitions>
  <inkml:trace contextRef="#ctx0" brushRef="#br0">15465 11885 874,'134'0'-4,"-20"-15"1,1 2-3,-13 4-431</inkml:trace>
</inkml:ink>
</file>

<file path=ppt/ink/ink15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05"/>
    </inkml:context>
    <inkml:brush xml:id="br0">
      <inkml:brushProperty name="width" value="0.02646" units="cm"/>
      <inkml:brushProperty name="height" value="0.02646" units="cm"/>
      <inkml:brushProperty name="fitToCurve" value="1"/>
    </inkml:brush>
  </inkml:definitions>
  <inkml:trace contextRef="#ctx0" brushRef="#br0">16136 11274 874,'19'133'-5,"-6"-26"3,0 20 0,-1 7 2,4-20 0,20 6-1,80-219-6,-67-11 3,18-51-8,-6 20-7,23-18-22,-4 33-30,-5 13-111</inkml:trace>
</inkml:ink>
</file>

<file path=ppt/ink/ink15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06"/>
    </inkml:context>
    <inkml:brush xml:id="br0">
      <inkml:brushProperty name="width" value="0.02646" units="cm"/>
      <inkml:brushProperty name="height" value="0.02646" units="cm"/>
      <inkml:brushProperty name="fitToCurve" value="1"/>
    </inkml:brush>
  </inkml:definitions>
  <inkml:trace contextRef="#ctx0" brushRef="#br0">16498 11815 874,'-41'137'-5,"69"-36"4,82-116 1,-89-90-1,-143-3 1,15 68-54</inkml:trace>
</inkml:ink>
</file>

<file path=ppt/ink/ink15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07"/>
    </inkml:context>
    <inkml:brush xml:id="br0">
      <inkml:brushProperty name="width" value="0.02646" units="cm"/>
      <inkml:brushProperty name="height" value="0.02646" units="cm"/>
      <inkml:brushProperty name="fitToCurve" value="1"/>
    </inkml:brush>
  </inkml:definitions>
  <inkml:trace contextRef="#ctx0" brushRef="#br0">16652 11724 874,'148'-88'-4,"-77"215"-2,-121 23 3,-14-36 1,87-6 3,62 15-2,-54-7-2,-25 17-1,-37 31 0,-13-18 6,-40-39 3,-33-206-1,143-49-4,39 12-14,47 37-193</inkml:trace>
</inkml:ink>
</file>

<file path=ppt/ink/ink15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08"/>
    </inkml:context>
    <inkml:brush xml:id="br0">
      <inkml:brushProperty name="width" value="0.02646" units="cm"/>
      <inkml:brushProperty name="height" value="0.02646" units="cm"/>
      <inkml:brushProperty name="fitToCurve" value="1"/>
    </inkml:brush>
  </inkml:definitions>
  <inkml:trace contextRef="#ctx0" brushRef="#br0">17617 10969 874,'-150'83'-4,"20"-67"3,25 30 0,98 118-6,5 16 3,-2-59 2,1 14 0,1 67-2,-2-71 1,-1-18 2,-1-8 0,-6 23 0,-2 11 0,2-23 1,-1 60 5,114-74 5,-6-72-5,-2-6-53</inkml:trace>
</inkml:ink>
</file>

<file path=ppt/ink/ink15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09"/>
    </inkml:context>
    <inkml:brush xml:id="br0">
      <inkml:brushProperty name="width" value="0.02646" units="cm"/>
      <inkml:brushProperty name="height" value="0.02646" units="cm"/>
      <inkml:brushProperty name="fitToCurve" value="1"/>
    </inkml:brush>
  </inkml:definitions>
  <inkml:trace contextRef="#ctx0" brushRef="#br0">17599 11427 874,'13'124'-3,"37"11"1,68-140-4,-29-136 1,-47 13 3,-62 328-8,-2-22-1,8-58 7,-4 8 3,4-20 3,-26 73 5,-16-62-7,-49-183 15,93-79-15,28 34 3,110 22 2,-3 85-3</inkml:trace>
</inkml:ink>
</file>

<file path=ppt/ink/ink15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10"/>
    </inkml:context>
    <inkml:brush xml:id="br0">
      <inkml:brushProperty name="width" value="0.02646" units="cm"/>
      <inkml:brushProperty name="height" value="0.02646" units="cm"/>
      <inkml:brushProperty name="fitToCurve" value="1"/>
    </inkml:brush>
  </inkml:definitions>
  <inkml:trace contextRef="#ctx0" brushRef="#br0">18081 11687 874,'164'-6'-70,"-52"1"-108</inkml:trace>
</inkml:ink>
</file>

<file path=ppt/ink/ink15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11"/>
    </inkml:context>
    <inkml:brush xml:id="br0">
      <inkml:brushProperty name="width" value="0.02646" units="cm"/>
      <inkml:brushProperty name="height" value="0.02646" units="cm"/>
      <inkml:brushProperty name="fitToCurve" value="1"/>
    </inkml:brush>
  </inkml:definitions>
  <inkml:trace contextRef="#ctx0" brushRef="#br0">18615 11231 874,'-43'117'-9,"8"15"10,53 12-1,93-96-2,39-164-5,-36-43 8,-38 38 0,-116 278-3,19-59 0,2 18-1,-9 73-3,13-67 4,-2-14 1,-20 88 2,-25-48 3,-16-291-3,134-13-14,-14 50-21</inkml:trace>
</inkml:ink>
</file>

<file path=ppt/ink/ink15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12"/>
    </inkml:context>
    <inkml:brush xml:id="br0">
      <inkml:brushProperty name="width" value="0.02646" units="cm"/>
      <inkml:brushProperty name="height" value="0.02646" units="cm"/>
      <inkml:brushProperty name="fitToCurve" value="1"/>
    </inkml:brush>
  </inkml:definitions>
  <inkml:trace contextRef="#ctx0" brushRef="#br0">18918 12034 874,'-32'120'-5,"52"8"5,132-136-2,-92-136 0,-209 59-3</inkml:trace>
</inkml:ink>
</file>

<file path=ppt/ink/ink1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11"/>
    </inkml:context>
    <inkml:brush xml:id="br0">
      <inkml:brushProperty name="width" value="0.02646" units="cm"/>
      <inkml:brushProperty name="height" value="0.02646" units="cm"/>
      <inkml:brushProperty name="fitToCurve" value="1"/>
    </inkml:brush>
  </inkml:definitions>
  <inkml:trace contextRef="#ctx0" brushRef="#br0">8799 4432 874,'-18'132'-16,"2"-30"7,1 16 2,4 9 3,7 2 3,9-5 1,6-17 3,8 44-1,23-45 5,74-86 1,-16-142-10,-49 25-5,19-51-4,-34 56 8,-9 7 7,-6-20 3,-123 125 3,34 105-10,27 23-1,62-36 2,75-40-1,12-59-1,22-92 2,-32-59-5,-35-13 2,-44 33 7,-113 80-2,5 152-3,81 33 0,30-26-1,73-28 4,-5-152-2,3-72-9,-14 13 11,35 98-3,-87 107-3,-37 50-1,66-253 3,15-30 4,13 113 1,-72 150-6,-28 5-2,-29-27-6,-6-5-289</inkml:trace>
</inkml:ink>
</file>

<file path=ppt/ink/ink15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13"/>
    </inkml:context>
    <inkml:brush xml:id="br0">
      <inkml:brushProperty name="width" value="0.02646" units="cm"/>
      <inkml:brushProperty name="height" value="0.02646" units="cm"/>
      <inkml:brushProperty name="fitToCurve" value="1"/>
    </inkml:brush>
  </inkml:definitions>
  <inkml:trace contextRef="#ctx0" brushRef="#br0">19115 11022 874,'128'33'-11,"33"55"3,-53 69 7,-81-52 1,-15 19-3,-11 18-2,-6 14 0,-5 8 1,-5 8 2,5-50 0,-3 7 3,-8 62 1,11-83 2,-7-7-1,-61 17 6,-55-144-3,25-20 0</inkml:trace>
</inkml:ink>
</file>

<file path=ppt/ink/ink15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14"/>
    </inkml:context>
    <inkml:brush xml:id="br0">
      <inkml:brushProperty name="width" value="0.02646" units="cm"/>
      <inkml:brushProperty name="height" value="0.02646" units="cm"/>
      <inkml:brushProperty name="fitToCurve" value="1"/>
    </inkml:brush>
  </inkml:definitions>
  <inkml:trace contextRef="#ctx0" brushRef="#br0">19614 11807 874,'137'-9'-3,"43"21"1,-39 1 1</inkml:trace>
</inkml:ink>
</file>

<file path=ppt/ink/ink15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15"/>
    </inkml:context>
    <inkml:brush xml:id="br0">
      <inkml:brushProperty name="width" value="0.02646" units="cm"/>
      <inkml:brushProperty name="height" value="0.02646" units="cm"/>
      <inkml:brushProperty name="fitToCurve" value="1"/>
    </inkml:brush>
  </inkml:definitions>
  <inkml:trace contextRef="#ctx0" brushRef="#br0">19829 11614 874,'-28'125'-7,"1"66"-2,16-84 3,2-9-2,-4 35-17,-3-30-396</inkml:trace>
</inkml:ink>
</file>

<file path=ppt/ink/ink15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16"/>
    </inkml:context>
    <inkml:brush xml:id="br0">
      <inkml:brushProperty name="width" value="0.02646" units="cm"/>
      <inkml:brushProperty name="height" value="0.02646" units="cm"/>
      <inkml:brushProperty name="fitToCurve" value="1"/>
    </inkml:brush>
  </inkml:definitions>
  <inkml:trace contextRef="#ctx0" brushRef="#br0">20165 11519 874,'153'-103'-6,"-38"142"4,-98 100-1,-105 46-5,-8-59 1,212-119 15,15 116-6,-91-7-5,-50 68 2,-32-42 1,-96-59 3,88-256-4,53 45-9</inkml:trace>
</inkml:ink>
</file>

<file path=ppt/ink/ink15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17"/>
    </inkml:context>
    <inkml:brush xml:id="br0">
      <inkml:brushProperty name="width" value="0.02646" units="cm"/>
      <inkml:brushProperty name="height" value="0.02646" units="cm"/>
      <inkml:brushProperty name="fitToCurve" value="1"/>
    </inkml:brush>
  </inkml:definitions>
  <inkml:trace contextRef="#ctx0" brushRef="#br0">20600 12190 874,'7'142'-5,"56"-25"4,28-227 0,-225 43-30,10 14-65</inkml:trace>
</inkml:ink>
</file>

<file path=ppt/ink/ink15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18"/>
    </inkml:context>
    <inkml:brush xml:id="br0">
      <inkml:brushProperty name="width" value="0.02646" units="cm"/>
      <inkml:brushProperty name="height" value="0.02646" units="cm"/>
      <inkml:brushProperty name="fitToCurve" value="1"/>
    </inkml:brush>
  </inkml:definitions>
  <inkml:trace contextRef="#ctx0" brushRef="#br0">17479 12296 874,'125'-4'-6,"54"7"0,17 9 4,-39-1 1,-23 0 0,37-1 1,-23-6 0,47-3-1,-31 0 0,-10 9-8,-53 10-5,-1 12-114</inkml:trace>
</inkml:ink>
</file>

<file path=ppt/ink/ink15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19"/>
    </inkml:context>
    <inkml:brush xml:id="br0">
      <inkml:brushProperty name="width" value="0.02646" units="cm"/>
      <inkml:brushProperty name="height" value="0.02646" units="cm"/>
      <inkml:brushProperty name="fitToCurve" value="1"/>
    </inkml:brush>
  </inkml:definitions>
  <inkml:trace contextRef="#ctx0" brushRef="#br0">17737 12627 874,'23'135'-7,"-11"-38"3,-3 7 2,-5 0 3,11 55 1,103-287-12,-62-19 3,8-6-9,0 39-24</inkml:trace>
</inkml:ink>
</file>

<file path=ppt/ink/ink15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20"/>
    </inkml:context>
    <inkml:brush xml:id="br0">
      <inkml:brushProperty name="width" value="0.02646" units="cm"/>
      <inkml:brushProperty name="height" value="0.02646" units="cm"/>
      <inkml:brushProperty name="fitToCurve" value="1"/>
    </inkml:brush>
  </inkml:definitions>
  <inkml:trace contextRef="#ctx0" brushRef="#br0">18029 13045 874,'-35'137'-5,"57"-19"4,98-136-4,-78-87 3,-83 0 4,-84 97 2,17 72-630</inkml:trace>
</inkml:ink>
</file>

<file path=ppt/ink/ink15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21"/>
    </inkml:context>
    <inkml:brush xml:id="br0">
      <inkml:brushProperty name="width" value="0.02646" units="cm"/>
      <inkml:brushProperty name="height" value="0.02646" units="cm"/>
      <inkml:brushProperty name="fitToCurve" value="1"/>
    </inkml:brush>
  </inkml:definitions>
  <inkml:trace contextRef="#ctx0" brushRef="#br0">18306 12818 874,'-26'116'-5,"51"-13"5,95-141-6,-40-74 4,-33 244-8,-67-18 4,-7 14 3,7-30 0,-30 99 1,1-50 8,-75-76 9,97-193-13,41 8-1,50 8 0,56 24-2,-11 19 2</inkml:trace>
</inkml:ink>
</file>

<file path=ppt/ink/ink15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22"/>
    </inkml:context>
    <inkml:brush xml:id="br0">
      <inkml:brushProperty name="width" value="0.02646" units="cm"/>
      <inkml:brushProperty name="height" value="0.02646" units="cm"/>
      <inkml:brushProperty name="fitToCurve" value="1"/>
    </inkml:brush>
  </inkml:definitions>
  <inkml:trace contextRef="#ctx0" brushRef="#br0">20991 11667 874,'126'4'-5,"63"11"3,-51 17 2,-5 11 1</inkml:trace>
</inkml:ink>
</file>

<file path=ppt/ink/ink1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12"/>
    </inkml:context>
    <inkml:brush xml:id="br0">
      <inkml:brushProperty name="width" value="0.02646" units="cm"/>
      <inkml:brushProperty name="height" value="0.02646" units="cm"/>
      <inkml:brushProperty name="fitToCurve" value="1"/>
    </inkml:brush>
  </inkml:definitions>
  <inkml:trace contextRef="#ctx0" brushRef="#br0">9315 4621 874,'-66'104'-7,"1"-19"-852</inkml:trace>
</inkml:ink>
</file>

<file path=ppt/ink/ink15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23"/>
    </inkml:context>
    <inkml:brush xml:id="br0">
      <inkml:brushProperty name="width" value="0.02646" units="cm"/>
      <inkml:brushProperty name="height" value="0.02646" units="cm"/>
      <inkml:brushProperty name="fitToCurve" value="1"/>
    </inkml:brush>
  </inkml:definitions>
  <inkml:trace contextRef="#ctx0" brushRef="#br0">20974 12121 874,'119'-34'-5,"65"22"3,-74 12 1,2-10 1,-9 3-2,1 0 1</inkml:trace>
</inkml:ink>
</file>

<file path=ppt/ink/ink15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24"/>
    </inkml:context>
    <inkml:brush xml:id="br0">
      <inkml:brushProperty name="width" value="0.02646" units="cm"/>
      <inkml:brushProperty name="height" value="0.02646" units="cm"/>
      <inkml:brushProperty name="fitToCurve" value="1"/>
    </inkml:brush>
  </inkml:definitions>
  <inkml:trace contextRef="#ctx0" brushRef="#br0">21474 11563 874,'104'63'-5,"9"77"0,-52 48 1,-61-91 3,-49 85-1,-23-36 2,-6-48 6</inkml:trace>
</inkml:ink>
</file>

<file path=ppt/ink/ink15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25"/>
    </inkml:context>
    <inkml:brush xml:id="br0">
      <inkml:brushProperty name="width" value="0.02646" units="cm"/>
      <inkml:brushProperty name="height" value="0.02646" units="cm"/>
      <inkml:brushProperty name="fitToCurve" value="1"/>
    </inkml:brush>
  </inkml:definitions>
  <inkml:trace contextRef="#ctx0" brushRef="#br0">22164 11440 874,'15'165'-12,"-12"11"8,-7 8 5,-18-43 2,19-294-10,44 11 3,26-3 5,31 91 2,-29 187-7,-62-12-2,-13-8 0,-19 72-4,-6-66 18,25-266-8,35 12-1,26-24 12,47 41-7,14 163 1,-92 139-9,-29-27 4,-11-28 3,6-29-42</inkml:trace>
</inkml:ink>
</file>

<file path=ppt/ink/ink15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26"/>
    </inkml:context>
    <inkml:brush xml:id="br0">
      <inkml:brushProperty name="width" value="0.02646" units="cm"/>
      <inkml:brushProperty name="height" value="0.02646" units="cm"/>
      <inkml:brushProperty name="fitToCurve" value="1"/>
    </inkml:brush>
  </inkml:definitions>
  <inkml:trace contextRef="#ctx0" brushRef="#br0">22835 11248 874,'0'136'-11,"0"59"5,0-83 4,1 4 0,3-1 2,2-5 2,0-6 0,102-84-2,-35-200-12,-29 48 4,-2 10-19,-6 5 3</inkml:trace>
</inkml:ink>
</file>

<file path=ppt/ink/ink15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27"/>
    </inkml:context>
    <inkml:brush xml:id="br0">
      <inkml:brushProperty name="width" value="0.02646" units="cm"/>
      <inkml:brushProperty name="height" value="0.02646" units="cm"/>
      <inkml:brushProperty name="fitToCurve" value="1"/>
    </inkml:brush>
  </inkml:definitions>
  <inkml:trace contextRef="#ctx0" brushRef="#br0">23396 10813 874,'-2'185'-17,"-4"-73"9,-7 16 1,-7 12 2,-4 8-4,-1 6-1,0-3-7,5-22-10,4-26-9,-4 51-53,7-52-104</inkml:trace>
</inkml:ink>
</file>

<file path=ppt/ink/ink15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28"/>
    </inkml:context>
    <inkml:brush xml:id="br0">
      <inkml:brushProperty name="width" value="0.02646" units="cm"/>
      <inkml:brushProperty name="height" value="0.02646" units="cm"/>
      <inkml:brushProperty name="fitToCurve" value="1"/>
    </inkml:brush>
  </inkml:definitions>
  <inkml:trace contextRef="#ctx0" brushRef="#br0">23179 11390 874,'121'-11'-9,"21"15"5,-34 3 2,14 9-5,-20 16-609</inkml:trace>
</inkml:ink>
</file>

<file path=ppt/ink/ink15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29"/>
    </inkml:context>
    <inkml:brush xml:id="br0">
      <inkml:brushProperty name="width" value="0.02646" units="cm"/>
      <inkml:brushProperty name="height" value="0.02646" units="cm"/>
      <inkml:brushProperty name="fitToCurve" value="1"/>
    </inkml:brush>
  </inkml:definitions>
  <inkml:trace contextRef="#ctx0" brushRef="#br0">22102 12627 874,'0'96'-10,"-2"1"1,-3 30-1,3 24 1,2 13 2,1 9-6,0 5-6,-2-4-7,-3-8-11,-1-37-7,-13-10-103</inkml:trace>
</inkml:ink>
</file>

<file path=ppt/ink/ink15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30"/>
    </inkml:context>
    <inkml:brush xml:id="br0">
      <inkml:brushProperty name="width" value="0.02646" units="cm"/>
      <inkml:brushProperty name="height" value="0.02646" units="cm"/>
      <inkml:brushProperty name="fitToCurve" value="1"/>
    </inkml:brush>
  </inkml:definitions>
  <inkml:trace contextRef="#ctx0" brushRef="#br0">22121 12997 874,'137'-147'-9,"-16"111"10,-33 185-5,-109-45-1,-30 52-7,-70-15 15,19-143-1,-1-6-174</inkml:trace>
</inkml:ink>
</file>

<file path=ppt/ink/ink15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31"/>
    </inkml:context>
    <inkml:brush xml:id="br0">
      <inkml:brushProperty name="width" value="0.02646" units="cm"/>
      <inkml:brushProperty name="height" value="0.02646" units="cm"/>
      <inkml:brushProperty name="fitToCurve" value="1"/>
    </inkml:brush>
  </inkml:definitions>
  <inkml:trace contextRef="#ctx0" brushRef="#br0">22524 12277 874,'25'173'-16,"-21"-59"8,-4 19 1,-3 16 1,-2 11 1,0 4-4,1-7-3,8-13-12,-2-15-15,0-31-11</inkml:trace>
</inkml:ink>
</file>

<file path=ppt/ink/ink15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32"/>
    </inkml:context>
    <inkml:brush xml:id="br0">
      <inkml:brushProperty name="width" value="0.02646" units="cm"/>
      <inkml:brushProperty name="height" value="0.02646" units="cm"/>
      <inkml:brushProperty name="fitToCurve" value="1"/>
    </inkml:brush>
  </inkml:definitions>
  <inkml:trace contextRef="#ctx0" brushRef="#br0">23183 12978 874,'-96'-121'-5,"-36"185"1,-15 114-8,90-71 10,-14 59 1,98-28 4,93-141-3,-20-75 0,-17-50-5,-23-9 0,-10-44 7,-95 328 0,33-4-1,21-13 6,115-114-4,-20-204-10,-23 15 5,-11 69 6,-35 221-15,-47 12 3,-9 20 2,5-41 3,2-2 8,8 29 2,83-253-3,-14-50-10,-23 53 3,2-2 5,33-53 1,36 54 6,-26 278 0,-57-24-8,-9-34-12,-11 4-189</inkml:trace>
</inkml:ink>
</file>

<file path=ppt/ink/ink1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13"/>
    </inkml:context>
    <inkml:brush xml:id="br0">
      <inkml:brushProperty name="width" value="0.02646" units="cm"/>
      <inkml:brushProperty name="height" value="0.02646" units="cm"/>
      <inkml:brushProperty name="fitToCurve" value="1"/>
    </inkml:brush>
  </inkml:definitions>
  <inkml:trace contextRef="#ctx0" brushRef="#br0">8693 4481 874,'-21'90'-7,"-3"-6"-5</inkml:trace>
</inkml:ink>
</file>

<file path=ppt/ink/ink15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33"/>
    </inkml:context>
    <inkml:brush xml:id="br0">
      <inkml:brushProperty name="width" value="0.02646" units="cm"/>
      <inkml:brushProperty name="height" value="0.02646" units="cm"/>
      <inkml:brushProperty name="fitToCurve" value="1"/>
    </inkml:brush>
  </inkml:definitions>
  <inkml:trace contextRef="#ctx0" brushRef="#br0">24688 10753 874,'-161'-83'-12,"-37"54"5,81 29 3,-15 5 2,-13 9-1,-11 7 1,15-4-3,20-1 1,-3 0 1,28-4 1,-23 0 2,-10 2 1,-6 3 3,35-2-2,4 3 2,-7 13-1,1 15 0,-51 54 2,22 68-3,71-44-5,15-17 0,8 3-2,-2 42-1,-3 39-2,-3 27-2,16-68 1,-8 53-1,-4 43-5,0 24-2,10-41 3,4-24 1,1 29 8,3 3 7,9-9 4,5-78 3,10 3 3,13-7 2,6-38 2,54 62 13,72-39-9,-14-58-11,-31-41-7,69 8-3,-54-28-1,22-8-2,9-4 0,-46-1 1,30-2-1,15 2 2,-37-2 1,9-1 0,18-3 0,13-3 2,-10 2 0,-37 1 1,17-1 0,5 0 1,52-7 3,-78-3-2,60-40 2,-9-85-5,-58-13-6,-53 26-1,-11-25-1,-13 7 1,-7 21-1,-10-40-1,-11-30 1,-9-24-1,7 64 2,-3-35 0,-8-40 0,6 27 1,1 16-2,1-46-2,1-30 0,9-11-24,4 95-8,11-33-6,18-21-8,-8 83 7,-11 43-76,19-35 48</inkml:trace>
</inkml:ink>
</file>

<file path=ppt/ink/ink15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34"/>
    </inkml:context>
    <inkml:brush xml:id="br0">
      <inkml:brushProperty name="width" value="0.02646" units="cm"/>
      <inkml:brushProperty name="height" value="0.02646" units="cm"/>
      <inkml:brushProperty name="fitToCurve" value="1"/>
    </inkml:brush>
  </inkml:definitions>
  <inkml:trace contextRef="#ctx0" brushRef="#br0">4377 1395 874,'5'128'-16,"-6"40"19,2-36-4,3 1-1,2-3 1,4 62 0,-6-75 0,1 61 0,-6-58 0,0-17 0,-1-4 0,5 23-1,4 9 1,5 86-3,-6-77 2,1 18 1,-2-33-1,-1-1 0,-3 27 0,-2 17-1,-3 6 0,1-55 1,3 29 1,-1 21 0,2 18-1,-1-31 0,0-11 0,-2 28-1,-6 19 0,-5 11 1,5-71 0,-7 29 2,-1 21 0,0 13 0,3-29 1,5-20-1,2 26 1,0 15-5,-2 8-2,3-59-8,-5 13-10,-2 16-7,-2 7-9,3-17-7,1-35-6,4 17-7,6 10-4,5 5-4,-1-42 0,3 4 2,-2 8 7,-2 2 9,-3-12 9,-6 56-18,-7-22 26</inkml:trace>
</inkml:ink>
</file>

<file path=ppt/ink/ink15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35"/>
    </inkml:context>
    <inkml:brush xml:id="br0">
      <inkml:brushProperty name="width" value="0.02646" units="cm"/>
      <inkml:brushProperty name="height" value="0.02646" units="cm"/>
      <inkml:brushProperty name="fitToCurve" value="1"/>
    </inkml:brush>
  </inkml:definitions>
  <inkml:trace contextRef="#ctx0" brushRef="#br0">4418 1168 874,'-55'148'-12,"-33"17"1,18-44-4,3-16-7,2-6-43</inkml:trace>
</inkml:ink>
</file>

<file path=ppt/ink/ink15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36"/>
    </inkml:context>
    <inkml:brush xml:id="br0">
      <inkml:brushProperty name="width" value="0.02646" units="cm"/>
      <inkml:brushProperty name="height" value="0.02646" units="cm"/>
      <inkml:brushProperty name="fitToCurve" value="1"/>
    </inkml:brush>
  </inkml:definitions>
  <inkml:trace contextRef="#ctx0" brushRef="#br0">4476 1186 874,'110'121'-12,"1"36"12,-75-45 2,-93 33-4,-117-14-6,10-49-1,64-58 0,2 7-14,-3-20-161</inkml:trace>
</inkml:ink>
</file>

<file path=ppt/ink/ink15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37"/>
    </inkml:context>
    <inkml:brush xml:id="br0">
      <inkml:brushProperty name="width" value="0.02646" units="cm"/>
      <inkml:brushProperty name="height" value="0.02646" units="cm"/>
      <inkml:brushProperty name="fitToCurve" value="1"/>
    </inkml:brush>
  </inkml:definitions>
  <inkml:trace contextRef="#ctx0" brushRef="#br0">4717 995 874,'166'12'-7,"-48"49"5,-55 94-2,-96-34-2,-97 38-7,-16-44-3,38-38-17,9-42-376</inkml:trace>
</inkml:ink>
</file>

<file path=ppt/ink/ink15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38"/>
    </inkml:context>
    <inkml:brush xml:id="br0">
      <inkml:brushProperty name="width" value="0.02646" units="cm"/>
      <inkml:brushProperty name="height" value="0.02646" units="cm"/>
      <inkml:brushProperty name="fitToCurve" value="1"/>
    </inkml:brush>
  </inkml:definitions>
  <inkml:trace contextRef="#ctx0" brushRef="#br0">5270 959 874,'-135'65'-12,"7"29"10,19 29 1,96-24 2,116-6-1,72-63-4,-20-35-5,-47-11-7,-8 2-112</inkml:trace>
</inkml:ink>
</file>

<file path=ppt/ink/ink15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39"/>
    </inkml:context>
    <inkml:brush xml:id="br0">
      <inkml:brushProperty name="width" value="0.02646" units="cm"/>
      <inkml:brushProperty name="height" value="0.02646" units="cm"/>
      <inkml:brushProperty name="fitToCurve" value="1"/>
    </inkml:brush>
  </inkml:definitions>
  <inkml:trace contextRef="#ctx0" brushRef="#br0">4924 7081 874,'-26'124'-7,"-11"-9"2,-18-2 2,-51 62 1,32-65-2,-47 73-6,40-63 6,-8 13-1,3-5 1,22-30 1,-13 27 2,-10 20-2,-10 21 0,20-34 1,-5 6-1,-16 33-2,-13 18 0,3 0 1,32-53 0,-17 31 1,-12 21 2,-14 16-1,-6 7 0,15-27-13,22-38-7,-7 12-8,-1-8-8,6-12-7,-20 35-65,47-74-66</inkml:trace>
</inkml:ink>
</file>

<file path=ppt/ink/ink15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40"/>
    </inkml:context>
    <inkml:brush xml:id="br0">
      <inkml:brushProperty name="width" value="0.02646" units="cm"/>
      <inkml:brushProperty name="height" value="0.02646" units="cm"/>
      <inkml:brushProperty name="fitToCurve" value="1"/>
    </inkml:brush>
  </inkml:definitions>
  <inkml:trace contextRef="#ctx0" brushRef="#br0">2294 9976 874,'4'157'-11,"-18"27"1,-16-17 2,-8-11 7,3-12 1,211-87-3,-63-93-2,-2-1-4,64-33-34,-49 18-44</inkml:trace>
</inkml:ink>
</file>

<file path=ppt/ink/ink15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41"/>
    </inkml:context>
    <inkml:brush xml:id="br0">
      <inkml:brushProperty name="width" value="0.02646" units="cm"/>
      <inkml:brushProperty name="height" value="0.02646" units="cm"/>
      <inkml:brushProperty name="fitToCurve" value="1"/>
    </inkml:brush>
  </inkml:definitions>
  <inkml:trace contextRef="#ctx0" brushRef="#br0">1966 10953 874,'0'116'-6,"4"23"2,30-34 5,70-46-1,-1-93-3,-4-108-5,-41 15 1,-30 27 12,-51 208-8,11 21-5,6-3 0,1-13 1,7 33 2,5 18-1,-1 8 3,-4-1 3,-5-44 2,-5-13 1,-16-6 3,-75 25 8,-13-122-4,7-110-10,42-38-5,49-51 3,46 47 5,108 20 0,-26 68-4,-15 1 4,8 16-17</inkml:trace>
</inkml:ink>
</file>

<file path=ppt/ink/ink15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42"/>
    </inkml:context>
    <inkml:brush xml:id="br0">
      <inkml:brushProperty name="width" value="0.02646" units="cm"/>
      <inkml:brushProperty name="height" value="0.02646" units="cm"/>
      <inkml:brushProperty name="fitToCurve" value="1"/>
    </inkml:brush>
  </inkml:definitions>
  <inkml:trace contextRef="#ctx0" brushRef="#br0">4280 7201 874,'136'-7'-6,"-4"-4"-8,25-5 1,-51 7 9,23 0 1,81-3-2,-62 7 1,26-1 2,-8 0-1,-30 0 1,35 0 0,28-4-1,17 0-1,-55 3 0,7 0 0,26 2 2,-14 2 1,-29 1-1,38 2 2,26-3-1,17-1-1,-68 1 1,20-1 0,21 0 1,14 2 1,-17 0 1,-48 1-1,30 1 0,20-1 1,-67 1 0,29 0 0,26 0-1,11 0 1,-23 0-1,-39 0 1,26 0 0,17 0 0,13-3 0,-53 2-1,11-3 0,23-3-1,-18 2 0,-24 1 0,28 0 0,16-2 1,6 0-5,-60 2-4,15-3-6,14-1-8,2-2-8,-11-8-8,-21 5-32,-26 1-20</inkml:trace>
</inkml:ink>
</file>

<file path=ppt/ink/ink1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14"/>
    </inkml:context>
    <inkml:brush xml:id="br0">
      <inkml:brushProperty name="width" value="0.02646" units="cm"/>
      <inkml:brushProperty name="height" value="0.02646" units="cm"/>
      <inkml:brushProperty name="fitToCurve" value="1"/>
    </inkml:brush>
  </inkml:definitions>
  <inkml:trace contextRef="#ctx0" brushRef="#br0">10208 4183 874,'71'101'-13,"1"87"-1,-42-62 7,-8 19 0,-8 15 1,-5-42 2,-10 4 0,-5-14-10,-4-7-6,-17 12-8,-18 2-7,-14-3-7,-17-10-6,-10-11-6,-6-15-6,5 4-90,3-29 30</inkml:trace>
</inkml:ink>
</file>

<file path=ppt/ink/ink15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43"/>
    </inkml:context>
    <inkml:brush xml:id="br0">
      <inkml:brushProperty name="width" value="0.02646" units="cm"/>
      <inkml:brushProperty name="height" value="0.02646" units="cm"/>
      <inkml:brushProperty name="fitToCurve" value="1"/>
    </inkml:brush>
  </inkml:definitions>
  <inkml:trace contextRef="#ctx0" brushRef="#br0">10738 6802 874,'115'45'-9,"25"11"4,-35-13 2,5 75 7,-151-6-6,-59-50 3,0-22-1</inkml:trace>
</inkml:ink>
</file>

<file path=ppt/ink/ink15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44"/>
    </inkml:context>
    <inkml:brush xml:id="br0">
      <inkml:brushProperty name="width" value="0.02646" units="cm"/>
      <inkml:brushProperty name="height" value="0.02646" units="cm"/>
      <inkml:brushProperty name="fitToCurve" value="1"/>
    </inkml:brush>
  </inkml:definitions>
  <inkml:trace contextRef="#ctx0" brushRef="#br0">11306 6953 874,'145'-53'-4,"-46"99"0,-56 89 0,-126-1-1,47-26 3,201-45 3,-6 28-1,-54 22 0,-42 37-1,-62 32-2,-27-76 1,-45 51 2,-65-34 1,10-76 2,-18-110-2,84-39 0,139-29-5,35 68-4,21-22-21,-34 59-13</inkml:trace>
</inkml:ink>
</file>

<file path=ppt/ink/ink15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45"/>
    </inkml:context>
    <inkml:brush xml:id="br0">
      <inkml:brushProperty name="width" value="0.02646" units="cm"/>
      <inkml:brushProperty name="height" value="0.02646" units="cm"/>
      <inkml:brushProperty name="fitToCurve" value="1"/>
    </inkml:brush>
  </inkml:definitions>
  <inkml:trace contextRef="#ctx0" brushRef="#br0">6942 3650 874,'-129'31'-2,"111"-146"-1,121 132 2,-168 88 0,44-202 1,73 189 0,54-107 1,-199 35-1,78-111-1,124 113 1,-198-10 0,199-79-1,-86 171 1,-159-97 0,88-97 1,89 195-2,-84-209-14,137 50 18,-72 158 9,-146-97-12,136-105-59,48 189 79,-54 6 13</inkml:trace>
</inkml:ink>
</file>

<file path=ppt/ink/ink15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46"/>
    </inkml:context>
    <inkml:brush xml:id="br0">
      <inkml:brushProperty name="width" value="0.02646" units="cm"/>
      <inkml:brushProperty name="height" value="0.02646" units="cm"/>
      <inkml:brushProperty name="fitToCurve" value="1"/>
    </inkml:brush>
  </inkml:definitions>
  <inkml:trace contextRef="#ctx0" brushRef="#br0">7131 3073 874,'1'143'-7,"-9"-16"5,-7 36 4,1-304-11,11 22 4,12-30 2,52 41 10,23 239-7,-29-13 2,56-110-2,-51-113-3,14-37 3,29 58 2,-57 205-5,-30-5-1,-4-11-7,-5-3-65</inkml:trace>
</inkml:ink>
</file>

<file path=ppt/ink/ink15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47"/>
    </inkml:context>
    <inkml:brush xml:id="br0">
      <inkml:brushProperty name="width" value="0.02646" units="cm"/>
      <inkml:brushProperty name="height" value="0.02646" units="cm"/>
      <inkml:brushProperty name="fitToCurve" value="1"/>
    </inkml:brush>
  </inkml:definitions>
  <inkml:trace contextRef="#ctx0" brushRef="#br0">6874 3715 874,'-4'129'-5,"-16"8"4,4-39-8</inkml:trace>
</inkml:ink>
</file>

<file path=ppt/ink/ink15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48"/>
    </inkml:context>
    <inkml:brush xml:id="br0">
      <inkml:brushProperty name="width" value="0.02646" units="cm"/>
      <inkml:brushProperty name="height" value="0.02646" units="cm"/>
      <inkml:brushProperty name="fitToCurve" value="1"/>
    </inkml:brush>
  </inkml:definitions>
  <inkml:trace contextRef="#ctx0" brushRef="#br0">6845 4442 874,'-5'113'-5,"11"15"1,-12-29-292</inkml:trace>
</inkml:ink>
</file>

<file path=ppt/ink/ink15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49"/>
    </inkml:context>
    <inkml:brush xml:id="br0">
      <inkml:brushProperty name="width" value="0.02646" units="cm"/>
      <inkml:brushProperty name="height" value="0.02646" units="cm"/>
      <inkml:brushProperty name="fitToCurve" value="1"/>
    </inkml:brush>
  </inkml:definitions>
  <inkml:trace contextRef="#ctx0" brushRef="#br0">6784 5389 874,'-24'141'-7,"5"-42"3</inkml:trace>
</inkml:ink>
</file>

<file path=ppt/ink/ink15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50"/>
    </inkml:context>
    <inkml:brush xml:id="br0">
      <inkml:brushProperty name="width" value="0.02646" units="cm"/>
      <inkml:brushProperty name="height" value="0.02646" units="cm"/>
      <inkml:brushProperty name="fitToCurve" value="1"/>
    </inkml:brush>
  </inkml:definitions>
  <inkml:trace contextRef="#ctx0" brushRef="#br0">6764 6104 874,'14'128'-6,"-17"3"3,-8-31-292</inkml:trace>
</inkml:ink>
</file>

<file path=ppt/ink/ink15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51"/>
    </inkml:context>
    <inkml:brush xml:id="br0">
      <inkml:brushProperty name="width" value="0.02646" units="cm"/>
      <inkml:brushProperty name="height" value="0.02646" units="cm"/>
      <inkml:brushProperty name="fitToCurve" value="1"/>
    </inkml:brush>
  </inkml:definitions>
  <inkml:trace contextRef="#ctx0" brushRef="#br0">6764 6846 874,'11'113'-9,"-7"59"8,-2-69 1,-2 8-1,1 57-1,7 2 3,-1-24 1,-14-8-1,-2-36-52</inkml:trace>
</inkml:ink>
</file>

<file path=ppt/ink/ink15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52"/>
    </inkml:context>
    <inkml:brush xml:id="br0">
      <inkml:brushProperty name="width" value="0.02646" units="cm"/>
      <inkml:brushProperty name="height" value="0.02646" units="cm"/>
      <inkml:brushProperty name="fitToCurve" value="1"/>
    </inkml:brush>
  </inkml:definitions>
  <inkml:trace contextRef="#ctx0" brushRef="#br0">6777 8084 874,'7'120'-2,"-3"-17"-20</inkml:trace>
</inkml:ink>
</file>

<file path=ppt/ink/ink1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15"/>
    </inkml:context>
    <inkml:brush xml:id="br0">
      <inkml:brushProperty name="width" value="0.02646" units="cm"/>
      <inkml:brushProperty name="height" value="0.02646" units="cm"/>
      <inkml:brushProperty name="fitToCurve" value="1"/>
    </inkml:brush>
  </inkml:definitions>
  <inkml:trace contextRef="#ctx0" brushRef="#br0">6838 4994 874,'-26'99'-8,"53"-4"4,45 9 2,-40-20 3,-112 17-1,-48-77-7,27-18-12</inkml:trace>
</inkml:ink>
</file>

<file path=ppt/ink/ink15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53"/>
    </inkml:context>
    <inkml:brush xml:id="br0">
      <inkml:brushProperty name="width" value="0.02646" units="cm"/>
      <inkml:brushProperty name="height" value="0.02646" units="cm"/>
      <inkml:brushProperty name="fitToCurve" value="1"/>
    </inkml:brush>
  </inkml:definitions>
  <inkml:trace contextRef="#ctx0" brushRef="#br0">6793 8942 874,'-5'130'-6,"1"-27"-4</inkml:trace>
</inkml:ink>
</file>

<file path=ppt/ink/ink15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54"/>
    </inkml:context>
    <inkml:brush xml:id="br0">
      <inkml:brushProperty name="width" value="0.02646" units="cm"/>
      <inkml:brushProperty name="height" value="0.02646" units="cm"/>
      <inkml:brushProperty name="fitToCurve" value="1"/>
    </inkml:brush>
  </inkml:definitions>
  <inkml:trace contextRef="#ctx0" brushRef="#br0">6777 9331 874,'23'77'-49</inkml:trace>
</inkml:ink>
</file>

<file path=ppt/ink/ink15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55"/>
    </inkml:context>
    <inkml:brush xml:id="br0">
      <inkml:brushProperty name="width" value="0.02646" units="cm"/>
      <inkml:brushProperty name="height" value="0.02646" units="cm"/>
      <inkml:brushProperty name="fitToCurve" value="1"/>
    </inkml:brush>
  </inkml:definitions>
  <inkml:trace contextRef="#ctx0" brushRef="#br0">6784 9381 874,'86'117'-4,"-206"-138"3,130-81 0,120 42-1,-20 102 2,-206 73-2,-23-102 3,124-116-1,112 129 1,-48 69-626</inkml:trace>
</inkml:ink>
</file>

<file path=ppt/ink/ink15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56"/>
    </inkml:context>
    <inkml:brush xml:id="br0">
      <inkml:brushProperty name="width" value="0.02646" units="cm"/>
      <inkml:brushProperty name="height" value="0.02646" units="cm"/>
      <inkml:brushProperty name="fitToCurve" value="1"/>
    </inkml:brush>
  </inkml:definitions>
  <inkml:trace contextRef="#ctx0" brushRef="#br0">4516 6993 874,'-121'18'-5,"19"51"5,79 63 0,152-80-1,-120-155 0,-122 103 3,9 44-442</inkml:trace>
</inkml:ink>
</file>

<file path=ppt/ink/ink15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57"/>
    </inkml:context>
    <inkml:brush xml:id="br0">
      <inkml:brushProperty name="width" value="0.02646" units="cm"/>
      <inkml:brushProperty name="height" value="0.02646" units="cm"/>
      <inkml:brushProperty name="fitToCurve" value="1"/>
    </inkml:brush>
  </inkml:definitions>
  <inkml:trace contextRef="#ctx0" brushRef="#br0">3667 6993 874,'-85'123'-11,"15"19"8,54 20 5,83-41-1,38-59-3,24-90 0,-31-55-1,-52-59 0,-48 24 2,-86-9-7,-28 56-7,19 29-21</inkml:trace>
</inkml:ink>
</file>

<file path=ppt/ink/ink15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58"/>
    </inkml:context>
    <inkml:brush xml:id="br0">
      <inkml:brushProperty name="width" value="0.02646" units="cm"/>
      <inkml:brushProperty name="height" value="0.02646" units="cm"/>
      <inkml:brushProperty name="fitToCurve" value="1"/>
    </inkml:brush>
  </inkml:definitions>
  <inkml:trace contextRef="#ctx0" brushRef="#br0">527 3331 874,'153'23'-8,"-2"60"3,-42 73 2,-111-1 1,-47-30 0,-58 5-7,4-85-4,-1-11-285</inkml:trace>
</inkml:ink>
</file>

<file path=ppt/ink/ink15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59"/>
    </inkml:context>
    <inkml:brush xml:id="br0">
      <inkml:brushProperty name="width" value="0.02646" units="cm"/>
      <inkml:brushProperty name="height" value="0.02646" units="cm"/>
      <inkml:brushProperty name="fitToCurve" value="1"/>
    </inkml:brush>
  </inkml:definitions>
  <inkml:trace contextRef="#ctx0" brushRef="#br0">1029 3313 874,'-70'117'-10,"0"4"5,18-17 5,21 9 3,31 6-3,101-34 1,1-32 0,1-51-625</inkml:trace>
</inkml:ink>
</file>

<file path=ppt/ink/ink15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60"/>
    </inkml:context>
    <inkml:brush xml:id="br0">
      <inkml:brushProperty name="width" value="0.02646" units="cm"/>
      <inkml:brushProperty name="height" value="0.02646" units="cm"/>
      <inkml:brushProperty name="fitToCurve" value="1"/>
    </inkml:brush>
  </inkml:definitions>
  <inkml:trace contextRef="#ctx0" brushRef="#br0">1161 3910 874,'-20'155'-4,"167"-115"2,-70-155 1,-150-6 0,-82 117-2,44 2-1</inkml:trace>
</inkml:ink>
</file>

<file path=ppt/ink/ink15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61"/>
    </inkml:context>
    <inkml:brush xml:id="br0">
      <inkml:brushProperty name="width" value="0.02646" units="cm"/>
      <inkml:brushProperty name="height" value="0.02646" units="cm"/>
      <inkml:brushProperty name="fitToCurve" value="1"/>
    </inkml:brush>
  </inkml:definitions>
  <inkml:trace contextRef="#ctx0" brushRef="#br0">1301 3541 874,'130'0'-5,"-31"0"-22,18 0-57,-17 8-667</inkml:trace>
</inkml:ink>
</file>

<file path=ppt/ink/ink15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62"/>
    </inkml:context>
    <inkml:brush xml:id="br0">
      <inkml:brushProperty name="width" value="0.02646" units="cm"/>
      <inkml:brushProperty name="height" value="0.02646" units="cm"/>
      <inkml:brushProperty name="fitToCurve" value="1"/>
    </inkml:brush>
  </inkml:definitions>
  <inkml:trace contextRef="#ctx0" brushRef="#br0">1370 3744 874,'123'4'-7,"14"-30"6,-37 10-8</inkml:trace>
</inkml:ink>
</file>

<file path=ppt/ink/ink1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16"/>
    </inkml:context>
    <inkml:brush xml:id="br0">
      <inkml:brushProperty name="width" value="0.02646" units="cm"/>
      <inkml:brushProperty name="height" value="0.02646" units="cm"/>
      <inkml:brushProperty name="fitToCurve" value="1"/>
    </inkml:brush>
  </inkml:definitions>
  <inkml:trace contextRef="#ctx0" brushRef="#br0">10057 4753 874,'-123'113'-9,"32"5"10,70-11-3,87 15 0,-60-23 0,-67-14-63</inkml:trace>
</inkml:ink>
</file>

<file path=ppt/ink/ink15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63"/>
    </inkml:context>
    <inkml:brush xml:id="br0">
      <inkml:brushProperty name="width" value="0.02646" units="cm"/>
      <inkml:brushProperty name="height" value="0.02646" units="cm"/>
      <inkml:brushProperty name="fitToCurve" value="1"/>
    </inkml:brush>
  </inkml:definitions>
  <inkml:trace contextRef="#ctx0" brushRef="#br0">1773 3349 874,'37'110'-5,"89"-17"4,-10-135-2,-44-114 0,-64 268-7,-7-6 5,0 5 3,-2 63 0,-8-70 2,-14 43 3,-35-6 2,-81-64 4,22-174-8,76-1-6</inkml:trace>
</inkml:ink>
</file>

<file path=ppt/ink/ink15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64"/>
    </inkml:context>
    <inkml:brush xml:id="br0">
      <inkml:brushProperty name="width" value="0.02646" units="cm"/>
      <inkml:brushProperty name="height" value="0.02646" units="cm"/>
      <inkml:brushProperty name="fitToCurve" value="1"/>
    </inkml:brush>
  </inkml:definitions>
  <inkml:trace contextRef="#ctx0" brushRef="#br0">2098 4084 874,'-20'140'-5,"139"-32"3,-10-189 1,-117-70-3,-101 75 0,16 79-1,-2 10-58</inkml:trace>
</inkml:ink>
</file>

<file path=ppt/ink/ink15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65"/>
    </inkml:context>
    <inkml:brush xml:id="br0">
      <inkml:brushProperty name="width" value="0.02646" units="cm"/>
      <inkml:brushProperty name="height" value="0.02646" units="cm"/>
      <inkml:brushProperty name="fitToCurve" value="1"/>
    </inkml:brush>
  </inkml:definitions>
  <inkml:trace contextRef="#ctx0" brushRef="#br0">2249 3436 874,'121'15'-9,"4"-10"6,-26 2-25</inkml:trace>
</inkml:ink>
</file>

<file path=ppt/ink/ink15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66"/>
    </inkml:context>
    <inkml:brush xml:id="br0">
      <inkml:brushProperty name="width" value="0.02646" units="cm"/>
      <inkml:brushProperty name="height" value="0.02646" units="cm"/>
      <inkml:brushProperty name="fitToCurve" value="1"/>
    </inkml:brush>
  </inkml:definitions>
  <inkml:trace contextRef="#ctx0" brushRef="#br0">2300 3706 874,'148'-3'-10,"-18"-17"7,-27 7-25</inkml:trace>
</inkml:ink>
</file>

<file path=ppt/ink/ink15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67"/>
    </inkml:context>
    <inkml:brush xml:id="br0">
      <inkml:brushProperty name="width" value="0.02646" units="cm"/>
      <inkml:brushProperty name="height" value="0.02646" units="cm"/>
      <inkml:brushProperty name="fitToCurve" value="1"/>
    </inkml:brush>
  </inkml:definitions>
  <inkml:trace contextRef="#ctx0" brushRef="#br0">2659 3348 874,'129'-68'-5,"-39"177"3,-123 46 1,76 15 0,35-41-1,-12 10 2,-76-10-1,-89-24-2,-8-60 2,-29-75 0,58-94 0,86 16 2</inkml:trace>
</inkml:ink>
</file>

<file path=ppt/ink/ink15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68"/>
    </inkml:context>
    <inkml:brush xml:id="br0">
      <inkml:brushProperty name="width" value="0.02646" units="cm"/>
      <inkml:brushProperty name="height" value="0.02646" units="cm"/>
      <inkml:brushProperty name="fitToCurve" value="1"/>
    </inkml:brush>
  </inkml:definitions>
  <inkml:trace contextRef="#ctx0" brushRef="#br0">3017 3977 874,'-37'113'-4,"175"-45"2,-82-173-1,-204 49 2,24 32-24</inkml:trace>
</inkml:ink>
</file>

<file path=ppt/ink/ink15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69"/>
    </inkml:context>
    <inkml:brush xml:id="br0">
      <inkml:brushProperty name="width" value="0.02646" units="cm"/>
      <inkml:brushProperty name="height" value="0.02646" units="cm"/>
      <inkml:brushProperty name="fitToCurve" value="1"/>
    </inkml:brush>
  </inkml:definitions>
  <inkml:trace contextRef="#ctx0" brushRef="#br0">3023 3516 874,'115'-20'5,"27"3"-4,-42 9-24</inkml:trace>
</inkml:ink>
</file>

<file path=ppt/ink/ink15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70"/>
    </inkml:context>
    <inkml:brush xml:id="br0">
      <inkml:brushProperty name="width" value="0.02646" units="cm"/>
      <inkml:brushProperty name="height" value="0.02646" units="cm"/>
      <inkml:brushProperty name="fitToCurve" value="1"/>
    </inkml:brush>
  </inkml:definitions>
  <inkml:trace contextRef="#ctx0" brushRef="#br0">3040 3729 874,'111'20'-9,"38"-67"5,-19-10-3</inkml:trace>
</inkml:ink>
</file>

<file path=ppt/ink/ink15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71"/>
    </inkml:context>
    <inkml:brush xml:id="br0">
      <inkml:brushProperty name="width" value="0.02646" units="cm"/>
      <inkml:brushProperty name="height" value="0.02646" units="cm"/>
      <inkml:brushProperty name="fitToCurve" value="1"/>
    </inkml:brush>
  </inkml:definitions>
  <inkml:trace contextRef="#ctx0" brushRef="#br0">3592 3401 874,'-20'136'-6,"54"-12"6,85-82-1,-20-134 0,-91-2-1,-127 24-4,20 61-180</inkml:trace>
</inkml:ink>
</file>

<file path=ppt/ink/ink15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72"/>
    </inkml:context>
    <inkml:brush xml:id="br0">
      <inkml:brushProperty name="width" value="0.02646" units="cm"/>
      <inkml:brushProperty name="height" value="0.02646" units="cm"/>
      <inkml:brushProperty name="fitToCurve" value="1"/>
    </inkml:brush>
  </inkml:definitions>
  <inkml:trace contextRef="#ctx0" brushRef="#br0">699 4396 874,'171'-9'-15,"-58"5"6,-2-1 1,112-7-5,-57 1 8,-58 4 1,49-1-3,-40 2 1,32 2 0,42 1 1,32 3 1,18 4-1,7 0-19,-86 1-7,25-3-8,1 2-7,-43 1-7,-29-3-6,29-4-63,-47-4-129</inkml:trace>
</inkml:ink>
</file>

<file path=ppt/ink/ink1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17"/>
    </inkml:context>
    <inkml:brush xml:id="br0">
      <inkml:brushProperty name="width" value="0.02646" units="cm"/>
      <inkml:brushProperty name="height" value="0.02646" units="cm"/>
      <inkml:brushProperty name="fitToCurve" value="1"/>
    </inkml:brush>
  </inkml:definitions>
  <inkml:trace contextRef="#ctx0" brushRef="#br0">6676 6036 874,'-147'7'-13,"56"-2"6,-18 3 0,-15 1 0,17-2 5,10-1-1,-8 1 1,15-3-3,-26 1 2,-12 0-4,2 2-2,8-3-5,18-6-8,12 1-15,3-2-37</inkml:trace>
</inkml:ink>
</file>

<file path=ppt/ink/ink15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7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4263 7151 874,'116'113'-4,"3"-2"2,13 10 0,-26-23 1,-4-8 1,29 29-2,11 2 2,-16-17 0,-3-5-1,-10-6 0,21 23-1,-25-24 3,-10-17 1,3 0-2,33 26-1,-26-14-1,51 41 1,-33-30 1,-10-3 0,24 26 1,-14-6-1,-4 0 0,-15-17 0,26 20-1,18 12 1,-36-26 0,26 28 0,-18-13-1,14 10 1,-29-27 0,34 36 0,-19-12 0,17 15-1,-26-30 1,44 39 0,-23-19-1,21 21 1,-32-29-1,54 49 1,-30-26-1,26 30 0,-34-32-1,-48-45 0,9 10 0,59 65-1,27 27 1,-85-90 2,45 47 0,5 10 4,-19-17-1,16 17 1,-46-51-1,13 3-2,-18-18-31</inkml:trace>
</inkml:ink>
</file>

<file path=ppt/ink/ink15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7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6886 9372 874,'-98'83'-3,"103"-218"0,118 121 2,-104 133-1,-150-109 1,60-157 1,194 161 0,-90 109 1,-124-89-2,66-150 0,112 93 0,-64 130-66</inkml:trace>
</inkml:ink>
</file>

<file path=ppt/ink/ink15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7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5412 3200 874,'-120'-44'-5,"15"-16"3,5-7-186</inkml:trace>
</inkml:ink>
</file>

<file path=ppt/ink/ink15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7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4833 2946 874,'-116'-33'-4,"16"-1"-22</inkml:trace>
</inkml:ink>
</file>

<file path=ppt/ink/ink15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7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4356 2807 874,'29'114'-3,"97"-163"1,-141-56 1,-106 74 0,39 162 0,229-43 1,-117-196-1</inkml:trace>
</inkml:ink>
</file>

<file path=ppt/ink/ink15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7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4465 1553 874,'-21'105'-3,"-1"26"1,-6 38 1,12-15 0,8 18 0,3-70 1,2 9-1,6-14 0,10 71 1,-5-66 0,-5 8 1,-6 10-2,2 11 1,1 2-1,0 58-1,-4-90 2,-2 7 2,-4 6-2,7 3-1,5 54 0,4-11 4,-1 38-3,1-23-1,2-71-1,9 4 1,-3-5 1,4 42-2,-13 23 2,-2-32 1,8 32 0,4-11-1,-1 6 0,-7 5-1,-12-26 1,-11 32 0,8-41 1,3 42-1,2-29 0,-14 13 0,-13-11 0,1-8 0,5 20 0,8-33 1,6 33-1,-5-39 0,-7 16 1,11-18 1,15 24-1,21 43-1,-16-82 0,2 0 1,2 0-1,-1-6 0,-8 26 0,-7-20-107</inkml:trace>
</inkml:ink>
</file>

<file path=ppt/ink/ink15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7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4349 1604 874,'111'37'-3,"71"21"-2,-74-24 2,-9 0-1,54 14 1,-17-9 1,-4 0 1,50 18 2,-4 1-1,-63-20 0,9 6-1,68 23-1,-64-23 0,21 1-1,-13-5-1,-20-8 1,29 7-1,18 1 0,9 4 1,-51-12 1,18 4 0,20 6 1,13 4 0,-11-5 0,-33-10 1,29 6-1,22 3-1,14 3 1,9-1-1,-36-6 1,-20-4 1,22 3-1,-2-2 2,-43-9-1,29 5 1,16 3 1,9 0 0,-41-8 0,-6-2 0,11 2 1,3 2 2,-8 0 0,62 12 2,-87-14-4,1 3 0,60 14 2,17 3-2,-33-9-1,-9-6 1,56 11-3,-34-9-7,-53-13-5,-17 4-113</inkml:trace>
</inkml:ink>
</file>

<file path=ppt/ink/ink15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8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10652 3174 874,'-15'148'-11,"-10"19"7,-2-14 2,-3-20 2,-20 47-2,18-58 1,3-8-1,6-14-1,-4 32-1,2 24-2,8-53 1,-3 39 0,-4 28 1,-3 23-1,-5 19 0,5-11 0,7-41 0,-3 44 0,1 31-1,2 22-1,4-65 2,0 11 1,-3 33-1,-4 21 1,-3-1 2,8-71 0,-6 50 1,-5 30-1,4 25-1,8-61 0,4-6-2,-2 35 4,-1-14 2,1-49-1,-8 46-4,-11 34 0,-1 21-1,6-74 1,2 6 1,-3 36 2,2 16 6,2-8-1,7-80-2,-4 38-22,-4 16-8,-1 8-8,3-57-7,1-14-8,-6 16-5,2 5-7,5-10-4,8-65-3,5 14 1,8 2 14,2-40 9,4-7 9,4 2 7,12 80-9,-12-80 21</inkml:trace>
</inkml:ink>
</file>

<file path=ppt/ink/ink15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8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9023 10953 874,'-156'161'-11,"65"-57"7,2 6 1,-32 58 1,8-3-2,46-59 1,3 1-2,-30 41-12,31-49-16</inkml:trace>
</inkml:ink>
</file>

<file path=ppt/ink/ink15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8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8551 10918 874,'137'-15'-5,"-9"56"2,-42 88-2,-76 13 1,-32 9-1,4-47-26</inkml:trace>
</inkml:ink>
</file>

<file path=ppt/ink/ink1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18"/>
    </inkml:context>
    <inkml:brush xml:id="br0">
      <inkml:brushProperty name="width" value="0.02646" units="cm"/>
      <inkml:brushProperty name="height" value="0.02646" units="cm"/>
      <inkml:brushProperty name="fitToCurve" value="1"/>
    </inkml:brush>
  </inkml:definitions>
  <inkml:trace contextRef="#ctx0" brushRef="#br0">1077 1629 874,'-92'119'-8,"31"-33"3,-10 16 2,-14 24 1,-11 48-4,46-62 3,6 12 0,7-3 1,11-30-1,3 23 1,1 22 0,-1 17-1,3 17-1,4-24-1,2-16 1,5 27-1,6 19 1,6 15 0,8 11 1,6 9-1,-1-34 0,-1-21 2,6 27 0,5 17-1,2 4 2,8-4 2,-9-56 1,9 0 0,16 13 1,14 8 1,10 5-2,7-4 0,-28-56-1,12 18 2,5 8 0,2 4 1,-1 2 0,5-3 1,-3-13-2,-23-38 0,10 10 1,4 2 0,-1-2 1,-3-3-1,-10-8-1,16 33 4,-5-3-1,-17-30 5</inkml:trace>
</inkml:ink>
</file>

<file path=ppt/ink/ink15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8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6968 12430 874,'-19'121'-11,"5"83"4,10-80 3,0 9 3,0-10-1,-4 66-3,3-56-10,-23-33-807</inkml:trace>
</inkml:ink>
</file>

<file path=ppt/ink/ink15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8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6922 12514 874,'154'101'-9,"-101"43"8,-117-15-2,-42-44-2,3-15-9</inkml:trace>
</inkml:ink>
</file>

<file path=ppt/ink/ink15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8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7087 11913 874,'33'123'-10,"-14"82"-1,-17-85 5,-2 74-3,-1 2 4,1-71-3,5 53-15,1-62-17</inkml:trace>
</inkml:ink>
</file>

<file path=ppt/ink/ink15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8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7513 12733 874,'-161'-9'-9,"60"57"6,33 79 1,109 24-2,80-70 6,-23-186-2,-55-46 0,-12 48 4,13 227-4,-31 53-4,19-36 5,77-133 0,-80-162-5,-16 8 6,97 208-7,-82 97 7,23-285-5,-28 16 2,82 215-2,-66 75-10,-18-77-8,-8 1-6</inkml:trace>
</inkml:ink>
</file>

<file path=ppt/ink/ink15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8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8344 12226 874,'73'187'-22,"-41"-68"15,-1 24-1,-2 16 1,-1-13 2,-6-33-5,5 13-8,13 57-46,8-60-26,16-24-179</inkml:trace>
</inkml:ink>
</file>

<file path=ppt/ink/ink15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8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8580 12925 874,'-115'4'-9,"-7"45"6,35 96 1,97-34 0,88 35-7,33-47 6,27-120 5,-59-54-2,-24-67-2,-35 12 8,-31 236-5,4 36-5,40 13 7,56-104-1,-36-205-2,-60-10-3,21 317-1,40-24-7,6-27-29</inkml:trace>
</inkml:ink>
</file>

<file path=ppt/ink/ink15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8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9361 13067 874,'13'124'-10,"-5"36"7,0-31 1,35-243-5,-20-7 2,0 15 8,81 84 5,-52 191-13,-25-50 0,-4-15-1,-4 43 11,-46-278-8,23-7 0,23-8 9,123 192-11,-62 81 0,-31 56 12,10-283-5,-47-6-2,7-38 0,106 282-1,-77 31-5,17 10 12,-7-76-2,41-165 1,-80-78-6,-27 34-2,-11-9-2,-13-55-15,12 14-13,6 55-30</inkml:trace>
</inkml:ink>
</file>

<file path=ppt/ink/ink15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9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10359 12576 874,'27'163'-13,"-21"-61"7,-4 22-1,-2-25 1,-2 7 1,1-4 2,1-2 0,3 18-2,9 90-1,2-37 16,-51-353 3,50 19-15,78 4 5,26 75-1,26 80-3,-45 68-2,1 15-427</inkml:trace>
</inkml:ink>
</file>

<file path=ppt/ink/ink15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9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10402 13861 874,'-202'-3'-26,"58"-1"16,-26-4 0,-25-4 0,-18-5 3,-11 3 1,8-1-18,65 6-4,-30 1-14,60 3-5,-19-1-5,-1 2-6,19 1-5,-40-5-72,55 1-79</inkml:trace>
</inkml:ink>
</file>

<file path=ppt/ink/ink15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92"/>
    </inkml:context>
    <inkml:brush xml:id="br0">
      <inkml:brushProperty name="width" value="0.02646" units="cm"/>
      <inkml:brushProperty name="height" value="0.02646" units="cm"/>
      <inkml:brushProperty name="color" value="#FF6600"/>
      <inkml:brushProperty name="fitToCurve" value="1"/>
    </inkml:brush>
  </inkml:definitions>
  <inkml:trace contextRef="#ctx0" brushRef="#br0">4347 9304 874,'10'-135'-4,"-6"36"2,1-6-1,4-64-3,-4 27 0,-2-25 5,-6 4 1,0 64 1,2-9-1,-2-50 2,5 51-1,3-66-1,-1 67 0,2-14-1,0-6 1,3-69-2,-7 71 2,-2-13-1,2 22 0,-2 13 0,0-21 1,-2-13-1,6-8 0,2-68 0,-3 80 1,-3 24 0,1 6 0,-1-18 0,-3-15 0,1-5 1,-1-71 0,1 78-1,0-11 0,-2 24-1,0 13 1,-3-17 0,-2-10 0,3-10 0,-7-65 0,8 79 0,-2-6 1,0 14-1,2 23 1,2-18-1,0-11 1,-1-10-1,0 40 1,-1-9-1,-1-15 0,3-8 0,2 8 0,1-85 1,4 83-1,-1-5 0,0 29 0,-2 1 0,2-12 0,2-6 1,1 1-1,6-64 1,-4 74-1,3-1 0,4-56 3,-7 22 1,-72 270-13,24 23 0,5 14 2,9-12 11,34-282 3,20 26-9,7-9 0,28-57 1,38 88 6,-42 183-1,-33 22-3,-9 4-2,-3 2 0,7 2 3,3 4 2,-61-1-1,-95-56-1,29-30-3</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091"/>
    </inkml:context>
    <inkml:brush xml:id="br0">
      <inkml:brushProperty name="width" value="0.01984" units="cm"/>
      <inkml:brushProperty name="height" value="0.01984" units="cm"/>
      <inkml:brushProperty name="fitToCurve" value="1"/>
    </inkml:brush>
  </inkml:definitions>
  <inkml:trace contextRef="#ctx0" brushRef="#br0">3463 12266 874,'96'-116'-9,"-33"32"5,-3-3 3,10-14 3,-47 254-17,-44-54 7,-1-1-2,-7 38 1,-7 24-2,-1 10 4,11-57 1,0 13 4,6-10 11,-2 22 9,42-226-2,-8 4-16,4-39-7,6-17 0,2 11 2,-4 32-3,10-11 7,13-2 5,9 10 0,34-31 5,37 60 4,-24 76-1,-42 81-7,-48 61-8,-18-25 4,20-24 4,122-107-5,-38-52-3,13-39 5,-118 197-6,-22 19 1,23-12 9,108-79-5,3-125-7,-35-4 4,-51-34 5,-60 30-1,-68 67-1,12 62 2,53 84 0,135-54-5,59-49-5,-10-28 5,-17-14 6,11 13-2,-30 40 0,-24 85 0,-54-6-2,-72 17-2,-51-65 3,182-167-10,38 22 2,8 17 1,-33 45 8,-38 125 10,-30 8-7,66-4-1,10-33-3</inkml:trace>
</inkml:ink>
</file>

<file path=ppt/ink/ink1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19"/>
    </inkml:context>
    <inkml:brush xml:id="br0">
      <inkml:brushProperty name="width" value="0.02646" units="cm"/>
      <inkml:brushProperty name="height" value="0.02646" units="cm"/>
      <inkml:brushProperty name="fitToCurve" value="1"/>
    </inkml:brush>
  </inkml:definitions>
  <inkml:trace contextRef="#ctx0" brushRef="#br0">1322 6829 874,'85'52'-6,"39"29"7,-3-17-2,-37-76-2,-5-95-3,-45-31-3,5 0-8,-12 50-14</inkml:trace>
</inkml:ink>
</file>

<file path=ppt/ink/ink16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93"/>
    </inkml:context>
    <inkml:brush xml:id="br0">
      <inkml:brushProperty name="width" value="0.02646" units="cm"/>
      <inkml:brushProperty name="height" value="0.02646" units="cm"/>
      <inkml:brushProperty name="color" value="#FF6600"/>
      <inkml:brushProperty name="fitToCurve" value="1"/>
    </inkml:brush>
  </inkml:definitions>
  <inkml:trace contextRef="#ctx0" brushRef="#br0">4211 7081 874,'136'136'-5,"-32"-33"0,44 37 4,0-10-1,-28-26 0,4 2 2,27 34 1,3 10-1,-6-14-1,-32-28 0,31 32 0,-18-22 0,18 8 1,-2-2 0,-3-13 1,-17-14-1,12 23 0,-3-2 0,7-6 0,-17-14 0,19 24 0,-10-4 0,3 0 0,-15-17 0,29 22 0,-16-10 0,0 0 0,7 7 1,-22-14-1,-1-1 0,5 7 0,2 5 1,-19-17-1,-2 0 0,11 15 0,5 5 0,-16-14 0,28 20 0,-30-27 0,15 16 0,-6-6-1,23 31 1,-38-33 0,31 31 0,-19-19 0,29 24 0,-22-29-1,48 45 0,-29-27 0,17 25 0,-30-27 1,45 43 0,-33-36 0,19 27 0,-16-14 0,11 8 0,6 2 0,-18-22 1,5-1-1,25 26-2,-65-65 0,59 60-2,23 22-8,-38-35-8,48 40-26,-36-43-30,20-4-27,-78-64-57</inkml:trace>
</inkml:ink>
</file>

<file path=ppt/ink/ink16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94"/>
    </inkml:context>
    <inkml:brush xml:id="br0">
      <inkml:brushProperty name="width" value="0.02646" units="cm"/>
      <inkml:brushProperty name="height" value="0.02646" units="cm"/>
      <inkml:brushProperty name="color" value="#FF6600"/>
      <inkml:brushProperty name="fitToCurve" value="1"/>
    </inkml:brush>
  </inkml:definitions>
  <inkml:trace contextRef="#ctx0" brushRef="#br0">11178 13412 874,'60'116'-5,"-19"27"4,-106-21 0,-82-98 0,42-10-2</inkml:trace>
</inkml:ink>
</file>

<file path=ppt/ink/ink16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95"/>
    </inkml:context>
    <inkml:brush xml:id="br0">
      <inkml:brushProperty name="width" value="0.02646" units="cm"/>
      <inkml:brushProperty name="height" value="0.02646" units="cm"/>
      <inkml:brushProperty name="color" value="#FF6600"/>
      <inkml:brushProperty name="fitToCurve" value="1"/>
    </inkml:brush>
  </inkml:definitions>
  <inkml:trace contextRef="#ctx0" brushRef="#br0">11588 13518 874,'-17'106'-3,"16"48"1,62-36 1,74-110-1,-33-80 1,5-24 1,-79 240-11,-93 46 2,6-31 9,-21-6 1,-1-53 4,-77-70 0,28-70-2,55-83 0,103 15-3,115 45-4,21 61-1,-18 45 4,-38 17 2,10 34 4</inkml:trace>
</inkml:ink>
</file>

<file path=ppt/ink/ink16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96"/>
    </inkml:context>
    <inkml:brush xml:id="br0">
      <inkml:brushProperty name="width" value="0.02646" units="cm"/>
      <inkml:brushProperty name="height" value="0.02646" units="cm"/>
      <inkml:brushProperty name="color" value="#FF6600"/>
      <inkml:brushProperty name="fitToCurve" value="1"/>
    </inkml:brush>
  </inkml:definitions>
  <inkml:trace contextRef="#ctx0" brushRef="#br0">6976 3541 874,'-80'125'-4,"77"-218"0,-129 131 4,315 38-1,-63-165 2,-262 83-2,96 106 2,200-81-2,-154-122 2,-136 192-1,249-38 0,-28-167 0,-263 106-1,109 117 2,192-97-2,-33-127 1,-224 141-1,13 13-1</inkml:trace>
</inkml:ink>
</file>

<file path=ppt/ink/ink16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97"/>
    </inkml:context>
    <inkml:brush xml:id="br0">
      <inkml:brushProperty name="width" value="0.02646" units="cm"/>
      <inkml:brushProperty name="height" value="0.02646" units="cm"/>
      <inkml:brushProperty name="color" value="#FF6600"/>
      <inkml:brushProperty name="fitToCurve" value="1"/>
    </inkml:brush>
  </inkml:definitions>
  <inkml:trace contextRef="#ctx0" brushRef="#br0">7159 2930 874,'-16'151'-11,"16"26"10,9-37 1,-2 2 2,20-284-9,-7 31 6,13-44 5,65 146 0,-56 113-2,57-75-4,-23-138-4,-20-20 5,37 283-6,-93-54 2,-1 62 2,-2-16 9,-9-43-20</inkml:trace>
</inkml:ink>
</file>

<file path=ppt/ink/ink16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98"/>
    </inkml:context>
    <inkml:brush xml:id="br0">
      <inkml:brushProperty name="width" value="0.02646" units="cm"/>
      <inkml:brushProperty name="height" value="0.02646" units="cm"/>
      <inkml:brushProperty name="fitToCurve" value="1"/>
    </inkml:brush>
  </inkml:definitions>
  <inkml:trace contextRef="#ctx0" brushRef="#br0">3762 5004 874,'108'-3'-8,"22"-9"-4,18-2 8,19 4 1,-53 6 0,-11 4 4,80 6 4,-68-5-2,48-14 2,-27-48-1,-51-100-3,-63 41-5,1-74-9,-15 58 6,0-19 2,-2 14 2,1 24 0,0-23 1,-3-13 1,-6-2 1,1 45 3,-4-5 0,-9-4 1,-7 7 1,-19-45 4,-30 45-1,-62 43-4,26 52-6,-10 15-3,-86 16-5,60 7 5,-27 4 0,34-5-1,-6-2 1,-36-5-1,-25-3-1,-9-6 2,62-1 0,-40-6 1,-28-1 1,-16-1-1,39 1 2,18 0 1,-26-2 0,-9-2 3,-3-4 1,74 5 1,-21-5 1,-13-4 1,-3-2 1,31-1-1,29 3 0,-6-6 1,4-1 0,12 5 1,-61 53 1,86 65-11,62 16-3,15 37-3,9-7 1,4-18-1,12 39 0,10 24-1,10 16 3,-11-60 1,7 15 1,8 13 4,10-7 4,2-29 2,-12-39 2,98 51 8,-43-115-10,67-7 3,-44-35-8,-8 4-3,-11-14-15</inkml:trace>
</inkml:ink>
</file>

<file path=ppt/ink/ink16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399"/>
    </inkml:context>
    <inkml:brush xml:id="br0">
      <inkml:brushProperty name="width" value="0.02646" units="cm"/>
      <inkml:brushProperty name="height" value="0.02646" units="cm"/>
      <inkml:brushProperty name="fitToCurve" value="1"/>
    </inkml:brush>
  </inkml:definitions>
  <inkml:trace contextRef="#ctx0" brushRef="#br0">12460 864 874,'92'105'-11,"0"72"4,-31-27 2,-10-8 4,15 49 0,-22-53 6,-35-248-1,-6-33-13,7 33 4,12-19-2,22-67-21,-2 84 4,13 14-8,0-14-54</inkml:trace>
</inkml:ink>
</file>

<file path=ppt/ink/ink16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00"/>
    </inkml:context>
    <inkml:brush xml:id="br0">
      <inkml:brushProperty name="width" value="0.02646" units="cm"/>
      <inkml:brushProperty name="height" value="0.02646" units="cm"/>
      <inkml:brushProperty name="fitToCurve" value="1"/>
    </inkml:brush>
  </inkml:definitions>
  <inkml:trace contextRef="#ctx0" brushRef="#br0">13086 1524 874,'-25'164'-8,"64"-41"9,92-85-3,-62-151-1,-45-1 2,-129 4 1,-28 110 0,25 7-1</inkml:trace>
</inkml:ink>
</file>

<file path=ppt/ink/ink16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01"/>
    </inkml:context>
    <inkml:brush xml:id="br0">
      <inkml:brushProperty name="width" value="0.02646" units="cm"/>
      <inkml:brushProperty name="height" value="0.02646" units="cm"/>
      <inkml:brushProperty name="fitToCurve" value="1"/>
    </inkml:brush>
  </inkml:definitions>
  <inkml:trace contextRef="#ctx0" brushRef="#br0">12581 524 874,'125'35'-7,"66"-19"-1,-38-16 5,-56-16 7,2-8 10</inkml:trace>
</inkml:ink>
</file>

<file path=ppt/ink/ink16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02"/>
    </inkml:context>
    <inkml:brush xml:id="br0">
      <inkml:brushProperty name="width" value="0.02646" units="cm"/>
      <inkml:brushProperty name="height" value="0.02646" units="cm"/>
      <inkml:brushProperty name="fitToCurve" value="1"/>
    </inkml:brush>
  </inkml:definitions>
  <inkml:trace contextRef="#ctx0" brushRef="#br0">12976 383 874,'107'48'-8,"37"57"6,-74 19 1,-93 27-2,-15-23 0</inkml:trace>
</inkml:ink>
</file>

<file path=ppt/ink/ink1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20"/>
    </inkml:context>
    <inkml:brush xml:id="br0">
      <inkml:brushProperty name="width" value="0.02646" units="cm"/>
      <inkml:brushProperty name="height" value="0.02646" units="cm"/>
      <inkml:brushProperty name="fitToCurve" value="1"/>
    </inkml:brush>
  </inkml:definitions>
  <inkml:trace contextRef="#ctx0" brushRef="#br0">1989 7377 874,'-37'108'-10,"7"19"8,63-6 4,92-80-4,-8-60-5,58-114-5,-82 31 5,-2-16 0,-9-3 3,21-56 0,-66 77 7,-14 6 0,-11-37 8,-103 71 4,0 137-10,5 108-14,62-71 4,1 54-1,24-65 5,3 4 2,2-2 1,-4-15 0,1 31 3,100-233 2,-7-27-10,15 53 8,-89 231-5,17 8 5,-9-50 1,40-19-865</inkml:trace>
</inkml:ink>
</file>

<file path=ppt/ink/ink16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03"/>
    </inkml:context>
    <inkml:brush xml:id="br0">
      <inkml:brushProperty name="width" value="0.02646" units="cm"/>
      <inkml:brushProperty name="height" value="0.02646" units="cm"/>
      <inkml:brushProperty name="fitToCurve" value="1"/>
    </inkml:brush>
  </inkml:definitions>
  <inkml:trace contextRef="#ctx0" brushRef="#br0">13458 1275 874,'112'-35'-9,"48"2"8,-15 25 0,-42 3-23</inkml:trace>
</inkml:ink>
</file>

<file path=ppt/ink/ink16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04"/>
    </inkml:context>
    <inkml:brush xml:id="br0">
      <inkml:brushProperty name="width" value="0.02646" units="cm"/>
      <inkml:brushProperty name="height" value="0.02646" units="cm"/>
      <inkml:brushProperty name="fitToCurve" value="1"/>
    </inkml:brush>
  </inkml:definitions>
  <inkml:trace contextRef="#ctx0" brushRef="#br0">13561 1483 874,'149'-18'-7,"51"67"3,-51-2-2</inkml:trace>
</inkml:ink>
</file>

<file path=ppt/ink/ink16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05"/>
    </inkml:context>
    <inkml:brush xml:id="br0">
      <inkml:brushProperty name="width" value="0.02646" units="cm"/>
      <inkml:brushProperty name="height" value="0.02646" units="cm"/>
      <inkml:brushProperty name="fitToCurve" value="1"/>
    </inkml:brush>
  </inkml:definitions>
  <inkml:trace contextRef="#ctx0" brushRef="#br0">14559 279 874,'-12'152'-12,"8"-44"4,4 30-2,-2 36 0,-2 31-1,0-37 2,-2 7-1,-1 4-5,1-12 0,-6 57-1,-4 28 3,5-79-25,-1 54-6,0 30-6,4 16-6,4-50-5,2-30-3,0 8-3,-3-28-1,2-63 8,2 10-92</inkml:trace>
</inkml:ink>
</file>

<file path=ppt/ink/ink16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06"/>
    </inkml:context>
    <inkml:brush xml:id="br0">
      <inkml:brushProperty name="width" value="0.02646" units="cm"/>
      <inkml:brushProperty name="height" value="0.02646" units="cm"/>
      <inkml:brushProperty name="fitToCurve" value="1"/>
    </inkml:brush>
  </inkml:definitions>
  <inkml:trace contextRef="#ctx0" brushRef="#br0">14853 366 874,'73'174'-17,"-40"-70"10,-2 3 3,13 42 7,54-224-2,-56-77-7,1 4-13,2 22-29,19 26-20</inkml:trace>
</inkml:ink>
</file>

<file path=ppt/ink/ink16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07"/>
    </inkml:context>
    <inkml:brush xml:id="br0">
      <inkml:brushProperty name="width" value="0.02646" units="cm"/>
      <inkml:brushProperty name="height" value="0.02646" units="cm"/>
      <inkml:brushProperty name="fitToCurve" value="1"/>
    </inkml:brush>
  </inkml:definitions>
  <inkml:trace contextRef="#ctx0" brushRef="#br0">15278 592 874,'13'150'-7,"22"-21"8,81-217-2,-223 8-22,7 97-420</inkml:trace>
</inkml:ink>
</file>

<file path=ppt/ink/ink16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08"/>
    </inkml:context>
    <inkml:brush xml:id="br0">
      <inkml:brushProperty name="width" value="0.02646" units="cm"/>
      <inkml:brushProperty name="height" value="0.02646" units="cm"/>
      <inkml:brushProperty name="fitToCurve" value="1"/>
    </inkml:brush>
  </inkml:definitions>
  <inkml:trace contextRef="#ctx0" brushRef="#br0">15508 476 874,'121'22'-7,"-44"67"5,-54 2 0,-50 20 0,26-232-4,34 14 0,3 6 2,-74 232 13,38-29-2,121-145-7,-28-63-11,-46 13-282</inkml:trace>
</inkml:ink>
</file>

<file path=ppt/ink/ink16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09"/>
    </inkml:context>
    <inkml:brush xml:id="br0">
      <inkml:brushProperty name="width" value="0.02646" units="cm"/>
      <inkml:brushProperty name="height" value="0.02646" units="cm"/>
      <inkml:brushProperty name="fitToCurve" value="1"/>
    </inkml:brush>
  </inkml:definitions>
  <inkml:trace contextRef="#ctx0" brushRef="#br0">14887 1470 874,'40'147'-13,"-12"-44"8,1-4 2,12 39 1,1-23 7,43-225-5,-73 8-7,1-25-1,3 19-10,18-39-40,-8 48-62</inkml:trace>
</inkml:ink>
</file>

<file path=ppt/ink/ink16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10"/>
    </inkml:context>
    <inkml:brush xml:id="br0">
      <inkml:brushProperty name="width" value="0.02646" units="cm"/>
      <inkml:brushProperty name="height" value="0.02646" units="cm"/>
      <inkml:brushProperty name="fitToCurve" value="1"/>
    </inkml:brush>
  </inkml:definitions>
  <inkml:trace contextRef="#ctx0" brushRef="#br0">15250 1861 874,'35'122'-9,"63"-79"8,-46-178-4,-121 38 4,-42 113 1,187-113-1,26 46 1,6 134 3,1 13-4,-5-175-2,-31-30-5,-25-12 6,-9 302-3,-41-57-1,-3 86-3,-6-88 8,-7 45 5,-101-207 9,86-100-18,63-1-17,69 70-28,0 30-70</inkml:trace>
</inkml:ink>
</file>

<file path=ppt/ink/ink16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11"/>
    </inkml:context>
    <inkml:brush xml:id="br0">
      <inkml:brushProperty name="width" value="0.02646" units="cm"/>
      <inkml:brushProperty name="height" value="0.02646" units="cm"/>
      <inkml:brushProperty name="fitToCurve" value="1"/>
    </inkml:brush>
  </inkml:definitions>
  <inkml:trace contextRef="#ctx0" brushRef="#br0">15119 2704 874,'-71'134'-7,"40"-20"3,55 41 5,113-43-1,-24-177-1,-17-97 2,-81 39-1,-79 9 1,-42 65-2,-9 45-2,14 9-27</inkml:trace>
</inkml:ink>
</file>

<file path=ppt/ink/ink16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12"/>
    </inkml:context>
    <inkml:brush xml:id="br0">
      <inkml:brushProperty name="width" value="0.02646" units="cm"/>
      <inkml:brushProperty name="height" value="0.02646" units="cm"/>
      <inkml:brushProperty name="fitToCurve" value="1"/>
    </inkml:brush>
  </inkml:definitions>
  <inkml:trace contextRef="#ctx0" brushRef="#br0">16851 1904 874,'121'-7'-10,"34"4"7,26 7 1,-79-1-3,-6 8-286</inkml:trace>
</inkml:ink>
</file>

<file path=ppt/ink/ink1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21"/>
    </inkml:context>
    <inkml:brush xml:id="br0">
      <inkml:brushProperty name="width" value="0.02646" units="cm"/>
      <inkml:brushProperty name="height" value="0.02646" units="cm"/>
      <inkml:brushProperty name="fitToCurve" value="1"/>
    </inkml:brush>
  </inkml:definitions>
  <inkml:trace contextRef="#ctx0" brushRef="#br0">3208 7289 874,'-132'63'-16,"-24"52"9,68-24 10,71 7 0,102-78-5,7-54 0,-8-39-2,-16-17 2,-15-19 4,-100 228 4,53-6-3,27-25 0,99-124-4,-19-85-7,-2-2 11,0 46 0,-39 167-6,-54 21 0,36-7-17,29-20-804</inkml:trace>
</inkml:ink>
</file>

<file path=ppt/ink/ink16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13"/>
    </inkml:context>
    <inkml:brush xml:id="br0">
      <inkml:brushProperty name="width" value="0.02646" units="cm"/>
      <inkml:brushProperty name="height" value="0.02646" units="cm"/>
      <inkml:brushProperty name="fitToCurve" value="1"/>
    </inkml:brush>
  </inkml:definitions>
  <inkml:trace contextRef="#ctx0" brushRef="#br0">16972 2212 874,'148'-7'-11,"17"-6"7,-31-16-3,-36 16-26</inkml:trace>
</inkml:ink>
</file>

<file path=ppt/ink/ink16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14"/>
    </inkml:context>
    <inkml:brush xml:id="br0">
      <inkml:brushProperty name="width" value="0.02646" units="cm"/>
      <inkml:brushProperty name="height" value="0.02646" units="cm"/>
      <inkml:brushProperty name="fitToCurve" value="1"/>
    </inkml:brush>
  </inkml:definitions>
  <inkml:trace contextRef="#ctx0" brushRef="#br0">17436 1745 874,'109'84'-10,"-34"48"7,-41 2 1,-36 8-1,-20 4-2,-50-47-14</inkml:trace>
</inkml:ink>
</file>

<file path=ppt/ink/ink16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15"/>
    </inkml:context>
    <inkml:brush xml:id="br0">
      <inkml:brushProperty name="width" value="0.02646" units="cm"/>
      <inkml:brushProperty name="height" value="0.02646" units="cm"/>
      <inkml:brushProperty name="fitToCurve" value="1"/>
    </inkml:brush>
  </inkml:definitions>
  <inkml:trace contextRef="#ctx0" brushRef="#br0">18401 611 874,'8'115'-19,"-3"-5"7,1 26 3,-1 24 1,2 24 1,2 23 0,3 21 2,-6-78 1,5 50-4,-4-42 0,-1 22 1,0 44 2,0 25 0,5-4 3,-3-66 0,5 39-23,4 24-8,1 16-8,-5-55-6,-3-8-7,0 22-5,-6 1-6,0-78 8,0-41-77,-4 36 59</inkml:trace>
</inkml:ink>
</file>

<file path=ppt/ink/ink16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16"/>
    </inkml:context>
    <inkml:brush xml:id="br0">
      <inkml:brushProperty name="width" value="0.02646" units="cm"/>
      <inkml:brushProperty name="height" value="0.02646" units="cm"/>
      <inkml:brushProperty name="fitToCurve" value="1"/>
    </inkml:brush>
  </inkml:definitions>
  <inkml:trace contextRef="#ctx0" brushRef="#br0">18866 662 874,'120'36'-6,"-20"80"0,-64 14 1,-47 4 0,-34-8-9,-58-31-19,5-71-384</inkml:trace>
</inkml:ink>
</file>

<file path=ppt/ink/ink16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17"/>
    </inkml:context>
    <inkml:brush xml:id="br0">
      <inkml:brushProperty name="width" value="0.02646" units="cm"/>
      <inkml:brushProperty name="height" value="0.02646" units="cm"/>
      <inkml:brushProperty name="fitToCurve" value="1"/>
    </inkml:brush>
  </inkml:definitions>
  <inkml:trace contextRef="#ctx0" brushRef="#br0">19235 628 874,'-49'124'-10,"4"-19"6,0 6 2,9 13 3,57 8 0,89-60 2,-9-56-55</inkml:trace>
</inkml:ink>
</file>

<file path=ppt/ink/ink16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18"/>
    </inkml:context>
    <inkml:brush xml:id="br0">
      <inkml:brushProperty name="width" value="0.02646" units="cm"/>
      <inkml:brushProperty name="height" value="0.02646" units="cm"/>
      <inkml:brushProperty name="fitToCurve" value="1"/>
    </inkml:brush>
  </inkml:definitions>
  <inkml:trace contextRef="#ctx0" brushRef="#br0">19682 558 874,'-30'104'-11,"1"-7"1,-4 22 6,3 7-1,5 2 2,12-5 3,4-26 3,41 31 1,73-117-2,-6-23-19</inkml:trace>
</inkml:ink>
</file>

<file path=ppt/ink/ink16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19"/>
    </inkml:context>
    <inkml:brush xml:id="br0">
      <inkml:brushProperty name="width" value="0.02646" units="cm"/>
      <inkml:brushProperty name="height" value="0.02646" units="cm"/>
      <inkml:brushProperty name="fitToCurve" value="1"/>
    </inkml:brush>
  </inkml:definitions>
  <inkml:trace contextRef="#ctx0" brushRef="#br0">19897 645 874,'-9'177'-14,"-16"22"7,12-97 7,-3 43 2,138-117 0,-23-114-437</inkml:trace>
</inkml:ink>
</file>

<file path=ppt/ink/ink16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20"/>
    </inkml:context>
    <inkml:brush xml:id="br0">
      <inkml:brushProperty name="width" value="0.02646" units="cm"/>
      <inkml:brushProperty name="height" value="0.02646" units="cm"/>
      <inkml:brushProperty name="fitToCurve" value="1"/>
    </inkml:brush>
  </inkml:definitions>
  <inkml:trace contextRef="#ctx0" brushRef="#br0">20236 872 874,'-128'45'-10,"-16"28"4,-6-25 13,47-52-55</inkml:trace>
</inkml:ink>
</file>

<file path=ppt/ink/ink16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21"/>
    </inkml:context>
    <inkml:brush xml:id="br0">
      <inkml:brushProperty name="width" value="0.02646" units="cm"/>
      <inkml:brushProperty name="height" value="0.02646" units="cm"/>
      <inkml:brushProperty name="fitToCurve" value="1"/>
    </inkml:brush>
  </inkml:definitions>
  <inkml:trace contextRef="#ctx0" brushRef="#br0">20192 575 874,'123'161'-12,"-85"6"9,-38-20 2,-20-12-2,-23-11-4,-1-24-181</inkml:trace>
</inkml:ink>
</file>

<file path=ppt/ink/ink16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22"/>
    </inkml:context>
    <inkml:brush xml:id="br0">
      <inkml:brushProperty name="width" value="0.02646" units="cm"/>
      <inkml:brushProperty name="height" value="0.02646" units="cm"/>
      <inkml:brushProperty name="fitToCurve" value="1"/>
    </inkml:brush>
  </inkml:definitions>
  <inkml:trace contextRef="#ctx0" brushRef="#br0">19124 2092 874,'29'151'-6,"46"-21"3,23-159-3,-7-112-4,-53 39 4,2 217 2,-33 53-6,0 50 0,-7-99 7,-4 65 5,-12-50 8,-119-72 7,51-220-9,106 59-10,39-4-3,4-34-19,38 59-398</inkml:trace>
</inkml:ink>
</file>

<file path=ppt/ink/ink1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22"/>
    </inkml:context>
    <inkml:brush xml:id="br0">
      <inkml:brushProperty name="width" value="0.02646" units="cm"/>
      <inkml:brushProperty name="height" value="0.02646" units="cm"/>
      <inkml:brushProperty name="fitToCurve" value="1"/>
    </inkml:brush>
  </inkml:definitions>
  <inkml:trace contextRef="#ctx0" brushRef="#br0">4109 7289 874,'-128'56'-14,"-19"51"12,70-19 5,209-48-8,-23-118-3,-6-30 3,-30 11 8,-47 214-5,-50 42-7,-8 37-4,7-58 6,7-48 1,-8 29 1,-11 8 4,5-31 4,-5-8 1,-65 60 10,1-101 0,23-134-2,102-42-17,24 41-1,18-3-1,57-53-7,-1 30 7,-35 45 8,46-38 8,-2-7 2,-44 23 2,-56-16-1,-149 83-6,80 151-7,166-20-5,-36-98 1,28-25-3,-13 9-12,1-19-8</inkml:trace>
</inkml:ink>
</file>

<file path=ppt/ink/ink16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23"/>
    </inkml:context>
    <inkml:brush xml:id="br0">
      <inkml:brushProperty name="width" value="0.02646" units="cm"/>
      <inkml:brushProperty name="height" value="0.02646" units="cm"/>
      <inkml:brushProperty name="fitToCurve" value="1"/>
    </inkml:brush>
  </inkml:definitions>
  <inkml:trace contextRef="#ctx0" brushRef="#br0">19700 2097 874,'-30'115'-11,"-3"103"-1,30-88 8,11 1 3,2-27 0,48 8 7,50-164-6,-28-50-104</inkml:trace>
</inkml:ink>
</file>

<file path=ppt/ink/ink16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24"/>
    </inkml:context>
    <inkml:brush xml:id="br0">
      <inkml:brushProperty name="width" value="0.02646" units="cm"/>
      <inkml:brushProperty name="height" value="0.02646" units="cm"/>
      <inkml:brushProperty name="fitToCurve" value="1"/>
    </inkml:brush>
  </inkml:definitions>
  <inkml:trace contextRef="#ctx0" brushRef="#br0">20007 2075 874,'-16'134'-11,"-21"45"7,17 0 6,126-89-2,18-217 1,-112 19 0,-112 91-2,-29 30 6,31-9-443</inkml:trace>
</inkml:ink>
</file>

<file path=ppt/ink/ink16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25"/>
    </inkml:context>
    <inkml:brush xml:id="br0">
      <inkml:brushProperty name="width" value="0.02646" units="cm"/>
      <inkml:brushProperty name="height" value="0.02646" units="cm"/>
      <inkml:brushProperty name="fitToCurve" value="1"/>
    </inkml:brush>
  </inkml:definitions>
  <inkml:trace contextRef="#ctx0" brushRef="#br0">20341 2005 874,'58'127'-10,"-21"39"6,-59 33 2,-37-37 0,-32-37 0,-2-27-54</inkml:trace>
</inkml:ink>
</file>

<file path=ppt/ink/ink16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26"/>
    </inkml:context>
    <inkml:brush xml:id="br0">
      <inkml:brushProperty name="width" value="0.02646" units="cm"/>
      <inkml:brushProperty name="height" value="0.02646" units="cm"/>
      <inkml:brushProperty name="fitToCurve" value="1"/>
    </inkml:brush>
  </inkml:definitions>
  <inkml:trace contextRef="#ctx0" brushRef="#br0">19244 3646 874,'141'-58'-5,"-32"180"-1,-128 6 3,-46 5 1,239-119 3,-24 70-2,-53 94-1,-128-17 0,-33-53 3,-75-121 2,100-192-12,21 82-9,26 13-9</inkml:trace>
</inkml:ink>
</file>

<file path=ppt/ink/ink16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27"/>
    </inkml:context>
    <inkml:brush xml:id="br0">
      <inkml:brushProperty name="width" value="0.02646" units="cm"/>
      <inkml:brushProperty name="height" value="0.02646" units="cm"/>
      <inkml:brushProperty name="fitToCurve" value="1"/>
    </inkml:brush>
  </inkml:definitions>
  <inkml:trace contextRef="#ctx0" brushRef="#br0">19845 3418 874,'-3'107'-10,"-5"-5"-1,-8 22 1,-4 9 3,8 3 3,15-12 8,4-24-1,81 0 3,12-89-175</inkml:trace>
</inkml:ink>
</file>

<file path=ppt/ink/ink16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28"/>
    </inkml:context>
    <inkml:brush xml:id="br0">
      <inkml:brushProperty name="width" value="0.02646" units="cm"/>
      <inkml:brushProperty name="height" value="0.02646" units="cm"/>
      <inkml:brushProperty name="fitToCurve" value="1"/>
    </inkml:brush>
  </inkml:definitions>
  <inkml:trace contextRef="#ctx0" brushRef="#br0">20090 3453 874,'-21'146'-11,"-8"49"-3,20-45-3,43-37-1,-14-11-116</inkml:trace>
</inkml:ink>
</file>

<file path=ppt/ink/ink16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29"/>
    </inkml:context>
    <inkml:brush xml:id="br0">
      <inkml:brushProperty name="width" value="0.02646" units="cm"/>
      <inkml:brushProperty name="height" value="0.02646" units="cm"/>
      <inkml:brushProperty name="fitToCurve" value="1"/>
    </inkml:brush>
  </inkml:definitions>
  <inkml:trace contextRef="#ctx0" brushRef="#br0">20301 3702 874,'-135'52'-8,"39"-169"-850</inkml:trace>
</inkml:ink>
</file>

<file path=ppt/ink/ink16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30"/>
    </inkml:context>
    <inkml:brush xml:id="br0">
      <inkml:brushProperty name="width" value="0.02646" units="cm"/>
      <inkml:brushProperty name="height" value="0.02646" units="cm"/>
      <inkml:brushProperty name="fitToCurve" value="1"/>
    </inkml:brush>
  </inkml:definitions>
  <inkml:trace contextRef="#ctx0" brushRef="#br0">20312 3366 874,'67'145'-12,"-6"32"6,-38-78 5,5 49 2,-18-27-1,-33 28 0,-38-41-2</inkml:trace>
</inkml:ink>
</file>

<file path=ppt/ink/ink16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31"/>
    </inkml:context>
    <inkml:brush xml:id="br0">
      <inkml:brushProperty name="width" value="0.02646" units="cm"/>
      <inkml:brushProperty name="height" value="0.02646" units="cm"/>
      <inkml:brushProperty name="fitToCurve" value="1"/>
    </inkml:brush>
  </inkml:definitions>
  <inkml:trace contextRef="#ctx0" brushRef="#br0">20708 3645 874,'125'0'-5,"11"0"2,-32 4-56</inkml:trace>
</inkml:ink>
</file>

<file path=ppt/ink/ink16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32"/>
    </inkml:context>
    <inkml:brush xml:id="br0">
      <inkml:brushProperty name="width" value="0.02646" units="cm"/>
      <inkml:brushProperty name="height" value="0.02646" units="cm"/>
      <inkml:brushProperty name="fitToCurve" value="1"/>
    </inkml:brush>
  </inkml:definitions>
  <inkml:trace contextRef="#ctx0" brushRef="#br0">20725 3894 874,'162'-13'-12,"-19"8"5,-42 2-10</inkml:trace>
</inkml:ink>
</file>

<file path=ppt/ink/ink1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23"/>
    </inkml:context>
    <inkml:brush xml:id="br0">
      <inkml:brushProperty name="width" value="0.02646" units="cm"/>
      <inkml:brushProperty name="height" value="0.02646" units="cm"/>
      <inkml:brushProperty name="fitToCurve" value="1"/>
    </inkml:brush>
  </inkml:definitions>
  <inkml:trace contextRef="#ctx0" brushRef="#br0">4927 7507 874,'109'-31'-6,"7"-19"1,-25-3 3,-5-47 5,-207 20-5,1 169 2,59 67-1,71-16-2,107-18-1,-26-94 1,9-40-2,-9 15-8,-4-33-2</inkml:trace>
</inkml:ink>
</file>

<file path=ppt/ink/ink16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33"/>
    </inkml:context>
    <inkml:brush xml:id="br0">
      <inkml:brushProperty name="width" value="0.02646" units="cm"/>
      <inkml:brushProperty name="height" value="0.02646" units="cm"/>
      <inkml:brushProperty name="fitToCurve" value="1"/>
    </inkml:brush>
  </inkml:definitions>
  <inkml:trace contextRef="#ctx0" brushRef="#br0">21489 3544 874,'-113'100'-11,"28"26"12,53-13 0,96 45-1,121-53-2,-64-100 2,0-34 1,-10-25-2,35-96 1,-126-11 1,-85 57-1,-78 47 1,8 17 0,36 15-24</inkml:trace>
</inkml:ink>
</file>

<file path=ppt/ink/ink16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34"/>
    </inkml:context>
    <inkml:brush xml:id="br0">
      <inkml:brushProperty name="width" value="0.02646" units="cm"/>
      <inkml:brushProperty name="height" value="0.02646" units="cm"/>
      <inkml:brushProperty name="fitToCurve" value="1"/>
    </inkml:brush>
  </inkml:definitions>
  <inkml:trace contextRef="#ctx0" brushRef="#br0">20725 837 874,'117'48'-5,"50"-21"3,-43-62 2,-20 24-55</inkml:trace>
</inkml:ink>
</file>

<file path=ppt/ink/ink16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35"/>
    </inkml:context>
    <inkml:brush xml:id="br0">
      <inkml:brushProperty name="width" value="0.02646" units="cm"/>
      <inkml:brushProperty name="height" value="0.02646" units="cm"/>
      <inkml:brushProperty name="fitToCurve" value="1"/>
    </inkml:brush>
  </inkml:definitions>
  <inkml:trace contextRef="#ctx0" brushRef="#br0">20759 1084 874,'126'-13'-6,"33"11"6,-58 61-2</inkml:trace>
</inkml:ink>
</file>

<file path=ppt/ink/ink16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36"/>
    </inkml:context>
    <inkml:brush xml:id="br0">
      <inkml:brushProperty name="width" value="0.02646" units="cm"/>
      <inkml:brushProperty name="height" value="0.02646" units="cm"/>
      <inkml:brushProperty name="fitToCurve" value="1"/>
    </inkml:brush>
  </inkml:definitions>
  <inkml:trace contextRef="#ctx0" brushRef="#br0">20691 2273 874,'120'-4'-3,"-12"-4"0,8-3-3</inkml:trace>
</inkml:ink>
</file>

<file path=ppt/ink/ink16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37"/>
    </inkml:context>
    <inkml:brush xml:id="br0">
      <inkml:brushProperty name="width" value="0.02646" units="cm"/>
      <inkml:brushProperty name="height" value="0.02646" units="cm"/>
      <inkml:brushProperty name="fitToCurve" value="1"/>
    </inkml:brush>
  </inkml:definitions>
  <inkml:trace contextRef="#ctx0" brushRef="#br0">20708 2516 874,'124'-2'-6,"-22"-5"-5,5-3-10,-3 9-585</inkml:trace>
</inkml:ink>
</file>

<file path=ppt/ink/ink16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38"/>
    </inkml:context>
    <inkml:brush xml:id="br0">
      <inkml:brushProperty name="width" value="0.02646" units="cm"/>
      <inkml:brushProperty name="height" value="0.02646" units="cm"/>
      <inkml:brushProperty name="fitToCurve" value="1"/>
    </inkml:brush>
  </inkml:definitions>
  <inkml:trace contextRef="#ctx0" brushRef="#br0">21694 544 874,'-8'-100'-2,"-116"32"-5,-7 173 3,55 28 3,57-16 3,164-55-2,-34-180-4,-33 2-2,-28 4 3,-20 300-6,-37-4 2,3-76-1,11 51-10,-3-53-22</inkml:trace>
</inkml:ink>
</file>

<file path=ppt/ink/ink16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39"/>
    </inkml:context>
    <inkml:brush xml:id="br0">
      <inkml:brushProperty name="width" value="0.02646" units="cm"/>
      <inkml:brushProperty name="height" value="0.02646" units="cm"/>
      <inkml:brushProperty name="fitToCurve" value="1"/>
    </inkml:brush>
  </inkml:definitions>
  <inkml:trace contextRef="#ctx0" brushRef="#br0">21880 366 874,'-8'172'-14,"-7"-70"8,-5 3 2,-9 57 9,58-30-1,84-46-4,11-112 1,-21-24-622</inkml:trace>
</inkml:ink>
</file>

<file path=ppt/ink/ink16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40"/>
    </inkml:context>
    <inkml:brush xml:id="br0">
      <inkml:brushProperty name="width" value="0.02646" units="cm"/>
      <inkml:brushProperty name="height" value="0.02646" units="cm"/>
      <inkml:brushProperty name="fitToCurve" value="1"/>
    </inkml:brush>
  </inkml:definitions>
  <inkml:trace contextRef="#ctx0" brushRef="#br0">21810 421 874,'121'-28'-9,"-10"8"4,4 0-1,-14 7-29</inkml:trace>
</inkml:ink>
</file>

<file path=ppt/ink/ink16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41"/>
    </inkml:context>
    <inkml:brush xml:id="br0">
      <inkml:brushProperty name="width" value="0.02646" units="cm"/>
      <inkml:brushProperty name="height" value="0.02646" units="cm"/>
      <inkml:brushProperty name="fitToCurve" value="1"/>
    </inkml:brush>
  </inkml:definitions>
  <inkml:trace contextRef="#ctx0" brushRef="#br0">21862 646 874,'178'-5'-10,"-71"6"8,-6 1-3,0 8-102</inkml:trace>
</inkml:ink>
</file>

<file path=ppt/ink/ink16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42"/>
    </inkml:context>
    <inkml:brush xml:id="br0">
      <inkml:brushProperty name="width" value="0.02646" units="cm"/>
      <inkml:brushProperty name="height" value="0.02646" units="cm"/>
      <inkml:brushProperty name="fitToCurve" value="1"/>
    </inkml:brush>
  </inkml:definitions>
  <inkml:trace contextRef="#ctx0" brushRef="#br0">21397 1168 874,'177'14'-15,"-69"-10"9,16 0 1,11-5-4,-33 1 0,-4-4-1,48 3-33,-46 44-541</inkml:trace>
</inkml:ink>
</file>

<file path=ppt/ink/ink1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24"/>
    </inkml:context>
    <inkml:brush xml:id="br0">
      <inkml:brushProperty name="width" value="0.02646" units="cm"/>
      <inkml:brushProperty name="height" value="0.02646" units="cm"/>
      <inkml:brushProperty name="fitToCurve" value="1"/>
    </inkml:brush>
  </inkml:definitions>
  <inkml:trace contextRef="#ctx0" brushRef="#br0">4943 6990 874,'148'0'-17,"-48"-1"7,16-6 2,-15 2-13,-11-1 2</inkml:trace>
</inkml:ink>
</file>

<file path=ppt/ink/ink16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43"/>
    </inkml:context>
    <inkml:brush xml:id="br0">
      <inkml:brushProperty name="width" value="0.02646" units="cm"/>
      <inkml:brushProperty name="height" value="0.02646" units="cm"/>
      <inkml:brushProperty name="fitToCurve" value="1"/>
    </inkml:brush>
  </inkml:definitions>
  <inkml:trace contextRef="#ctx0" brushRef="#br0">21425 1647 874,'-45'-112'-8,"155"30"4,9 51 4,-34 150-2,-122 5-2,-24 17 6,49-40 1,131-89-4,-14-98-2,-16-36 5,-29 23 0,-30 234-2,79-288-3,-40 47 7,-7 278-3,24-317 1,38 81-1,-62 170-1,-9 31 0</inkml:trace>
</inkml:ink>
</file>

<file path=ppt/ink/ink16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44"/>
    </inkml:context>
    <inkml:brush xml:id="br0">
      <inkml:brushProperty name="width" value="0.02646" units="cm"/>
      <inkml:brushProperty name="height" value="0.02646" units="cm"/>
      <inkml:brushProperty name="fitToCurve" value="1"/>
    </inkml:brush>
  </inkml:definitions>
  <inkml:trace contextRef="#ctx0" brushRef="#br0">22523 524 874,'-13'182'-15,"6"-63"9,-1 22-1,0 8 3,-1-2 1,3-35 3,0 36 7,85-253-614</inkml:trace>
</inkml:ink>
</file>

<file path=ppt/ink/ink16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45"/>
    </inkml:context>
    <inkml:brush xml:id="br0">
      <inkml:brushProperty name="width" value="0.02646" units="cm"/>
      <inkml:brushProperty name="height" value="0.02646" units="cm"/>
      <inkml:brushProperty name="fitToCurve" value="1"/>
    </inkml:brush>
  </inkml:definitions>
  <inkml:trace contextRef="#ctx0" brushRef="#br0">22378 924 874,'143'-12'-10,"1"-16"-4,-18-2-13</inkml:trace>
</inkml:ink>
</file>

<file path=ppt/ink/ink16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46"/>
    </inkml:context>
    <inkml:brush xml:id="br0">
      <inkml:brushProperty name="width" value="0.02646" units="cm"/>
      <inkml:brushProperty name="height" value="0.02646" units="cm"/>
      <inkml:brushProperty name="fitToCurve" value="1"/>
    </inkml:brush>
  </inkml:definitions>
  <inkml:trace contextRef="#ctx0" brushRef="#br0">22671 332 874,'104'-22'-4,"-3"100"1,-117 37 1,-32 2 3,95 1-1,91-103-5,-11-20-11,-28-23-596</inkml:trace>
</inkml:ink>
</file>

<file path=ppt/ink/ink16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47"/>
    </inkml:context>
    <inkml:brush xml:id="br0">
      <inkml:brushProperty name="width" value="0.02646" units="cm"/>
      <inkml:brushProperty name="height" value="0.02646" units="cm"/>
      <inkml:brushProperty name="fitToCurve" value="1"/>
    </inkml:brush>
  </inkml:definitions>
  <inkml:trace contextRef="#ctx0" brushRef="#br0">22981 1075 874,'137'-7'-8,"-1"-4"9,9-6 0,-46 6 0</inkml:trace>
</inkml:ink>
</file>

<file path=ppt/ink/ink16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48"/>
    </inkml:context>
    <inkml:brush xml:id="br0">
      <inkml:brushProperty name="width" value="0.02646" units="cm"/>
      <inkml:brushProperty name="height" value="0.02646" units="cm"/>
      <inkml:brushProperty name="fitToCurve" value="1"/>
    </inkml:brush>
  </inkml:definitions>
  <inkml:trace contextRef="#ctx0" brushRef="#br0">23178 888 874,'0'149'-12,"-7"25"5,-3-74-3,-4 0-109</inkml:trace>
</inkml:ink>
</file>

<file path=ppt/ink/ink16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49"/>
    </inkml:context>
    <inkml:brush xml:id="br0">
      <inkml:brushProperty name="width" value="0.02646" units="cm"/>
      <inkml:brushProperty name="height" value="0.02646" units="cm"/>
      <inkml:brushProperty name="fitToCurve" value="1"/>
    </inkml:brush>
  </inkml:definitions>
  <inkml:trace contextRef="#ctx0" brushRef="#br0">23602 748 874,'-7'174'-14,"6"20"15,21-67 2,67-257-11,-50-11-1,19-31-10,-18 59-16</inkml:trace>
</inkml:ink>
</file>

<file path=ppt/ink/ink16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50"/>
    </inkml:context>
    <inkml:brush xml:id="br0">
      <inkml:brushProperty name="width" value="0.02646" units="cm"/>
      <inkml:brushProperty name="height" value="0.02646" units="cm"/>
      <inkml:brushProperty name="fitToCurve" value="1"/>
    </inkml:brush>
  </inkml:definitions>
  <inkml:trace contextRef="#ctx0" brushRef="#br0">23816 1242 874,'7'120'-4,"93"-101"0,-19-157 3,-98 10 1,-96 152 2,18 2-6</inkml:trace>
</inkml:ink>
</file>

<file path=ppt/ink/ink16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51"/>
    </inkml:context>
    <inkml:brush xml:id="br0">
      <inkml:brushProperty name="width" value="0.02646" units="cm"/>
      <inkml:brushProperty name="height" value="0.02646" units="cm"/>
      <inkml:brushProperty name="fitToCurve" value="1"/>
    </inkml:brush>
  </inkml:definitions>
  <inkml:trace contextRef="#ctx0" brushRef="#br0">23996 1099 874,'114'69'-3,"-100"40"1,-90-5 1</inkml:trace>
</inkml:ink>
</file>

<file path=ppt/ink/ink16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52"/>
    </inkml:context>
    <inkml:brush xml:id="br0">
      <inkml:brushProperty name="width" value="0.02646" units="cm"/>
      <inkml:brushProperty name="height" value="0.02646" units="cm"/>
      <inkml:brushProperty name="fitToCurve" value="1"/>
    </inkml:brush>
  </inkml:definitions>
  <inkml:trace contextRef="#ctx0" brushRef="#br0">24281 1063 874,'-104'113'-6,"37"-1"5,98-12-1,85-104-4,-6-62-2,-8-1-64</inkml:trace>
</inkml:ink>
</file>

<file path=ppt/ink/ink1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25"/>
    </inkml:context>
    <inkml:brush xml:id="br0">
      <inkml:brushProperty name="width" value="0.02646" units="cm"/>
      <inkml:brushProperty name="height" value="0.02646" units="cm"/>
      <inkml:brushProperty name="fitToCurve" value="1"/>
    </inkml:brush>
  </inkml:definitions>
  <inkml:trace contextRef="#ctx0" brushRef="#br0">5622 6892 874,'-11'112'-12,"1"-28"7,-2 17 0,-3 10 1,-2 8 1,1 2-4,4-5 0,5 43-19,4-62-16,10-11-518</inkml:trace>
</inkml:ink>
</file>

<file path=ppt/ink/ink16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53"/>
    </inkml:context>
    <inkml:brush xml:id="br0">
      <inkml:brushProperty name="width" value="0.02646" units="cm"/>
      <inkml:brushProperty name="height" value="0.02646" units="cm"/>
      <inkml:brushProperty name="fitToCurve" value="1"/>
    </inkml:brush>
  </inkml:definitions>
  <inkml:trace contextRef="#ctx0" brushRef="#br0">24583 488 874,'-12'100'-9,"-34"88"-5,16-86 12,2-5 5,-3 36 2,30-24-3,99-1 1,28-138-2,-30 0-7</inkml:trace>
</inkml:ink>
</file>

<file path=ppt/ink/ink16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54"/>
    </inkml:context>
    <inkml:brush xml:id="br0">
      <inkml:brushProperty name="width" value="0.02646" units="cm"/>
      <inkml:brushProperty name="height" value="0.02646" units="cm"/>
      <inkml:brushProperty name="fitToCurve" value="1"/>
    </inkml:brush>
  </inkml:definitions>
  <inkml:trace contextRef="#ctx0" brushRef="#br0">24410 756 874,'171'-14'5,"-55"5"-3</inkml:trace>
</inkml:ink>
</file>

<file path=ppt/ink/ink16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55"/>
    </inkml:context>
    <inkml:brush xml:id="br0">
      <inkml:brushProperty name="width" value="0.02646" units="cm"/>
      <inkml:brushProperty name="height" value="0.02646" units="cm"/>
      <inkml:brushProperty name="fitToCurve" value="1"/>
    </inkml:brush>
  </inkml:definitions>
  <inkml:trace contextRef="#ctx0" brushRef="#br0">21397 2225 874,'11'109'-10,"19"63"6,-7-71 2,4 0 2,11 39 2,65-228-2,-59-95-13,-18 85 2,27-55-30,-11 45-40</inkml:trace>
</inkml:ink>
</file>

<file path=ppt/ink/ink16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56"/>
    </inkml:context>
    <inkml:brush xml:id="br0">
      <inkml:brushProperty name="width" value="0.02646" units="cm"/>
      <inkml:brushProperty name="height" value="0.02646" units="cm"/>
      <inkml:brushProperty name="fitToCurve" value="1"/>
    </inkml:brush>
  </inkml:definitions>
  <inkml:trace contextRef="#ctx0" brushRef="#br0">21707 2670 874,'21'143'-6,"82"-147"5,-68-101 0,-163 37-1,222-38-1,16 133 3,-64 82 1,72-144 2,-72-62-2,14 218-14,-57 38 0,-3-45 6,-4 54 5,-12-28 11,-87-93 1,29-197-4,94-6-14,122-22-5,-35 63-15,-8 68-78</inkml:trace>
</inkml:ink>
</file>

<file path=ppt/ink/ink16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57"/>
    </inkml:context>
    <inkml:brush xml:id="br0">
      <inkml:brushProperty name="width" value="0.02646" units="cm"/>
      <inkml:brushProperty name="height" value="0.02646" units="cm"/>
      <inkml:brushProperty name="fitToCurve" value="1"/>
    </inkml:brush>
  </inkml:definitions>
  <inkml:trace contextRef="#ctx0" brushRef="#br0">22428 2058 874,'-15'153'-12,"-9"57"3,10-98 8,3-10 3,11 31 2,105-56-3,13-150-1,-16 0-25</inkml:trace>
</inkml:ink>
</file>

<file path=ppt/ink/ink16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58"/>
    </inkml:context>
    <inkml:brush xml:id="br0">
      <inkml:brushProperty name="width" value="0.02646" units="cm"/>
      <inkml:brushProperty name="height" value="0.02646" units="cm"/>
      <inkml:brushProperty name="fitToCurve" value="1"/>
    </inkml:brush>
  </inkml:definitions>
  <inkml:trace contextRef="#ctx0" brushRef="#br0">22275 2338 874,'122'-23'-9,"11"-8"8,-35 11-55</inkml:trace>
</inkml:ink>
</file>

<file path=ppt/ink/ink16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59"/>
    </inkml:context>
    <inkml:brush xml:id="br0">
      <inkml:brushProperty name="width" value="0.02646" units="cm"/>
      <inkml:brushProperty name="height" value="0.02646" units="cm"/>
      <inkml:brushProperty name="color" value="#000080"/>
      <inkml:brushProperty name="fitToCurve" value="1"/>
    </inkml:brush>
  </inkml:definitions>
  <inkml:trace contextRef="#ctx0" brushRef="#br0">4464 4849 874,'-35'128'-8,"-7"-13"3,-10 5 3,-32 51 0,5-13 1,2-8 2,16-35 1,-40-32-293</inkml:trace>
</inkml:ink>
</file>

<file path=ppt/ink/ink16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60"/>
    </inkml:context>
    <inkml:brush xml:id="br0">
      <inkml:brushProperty name="width" value="0.02646" units="cm"/>
      <inkml:brushProperty name="height" value="0.02646" units="cm"/>
      <inkml:brushProperty name="color" value="#000080"/>
      <inkml:brushProperty name="fitToCurve" value="1"/>
    </inkml:brush>
  </inkml:definitions>
  <inkml:trace contextRef="#ctx0" brushRef="#br0">4384 4918 874,'105'144'-10,"-21"-23"8,14 13 0,-11-24 2,22 31 2,-54-41 3</inkml:trace>
</inkml:ink>
</file>

<file path=ppt/ink/ink16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61"/>
    </inkml:context>
    <inkml:brush xml:id="br0">
      <inkml:brushProperty name="width" value="0.02646" units="cm"/>
      <inkml:brushProperty name="height" value="0.02646" units="cm"/>
      <inkml:brushProperty name="color" value="#000080"/>
      <inkml:brushProperty name="fitToCurve" value="1"/>
    </inkml:brush>
  </inkml:definitions>
  <inkml:trace contextRef="#ctx0" brushRef="#br0">4390 5005 874,'-1'145'-8,"-2"-44"3,3 18 2,-1 61-2,-2 1 0,-2-53 2,-4 17-2,3-37 1,-4 36-1,0 25 0,0 15 1,2-36 0,1-8 2,0 16 1,3 0 4,0-28 1,6 30 7,46-323-3,-38 68-13,2-96-7,-8 57 5,-3-8 3,-1 36 0,-1-33 1,-4-85 3,-2 69 3,0-13-1,3 22 1,0 25 0,1-9 1,1 3 2,-2 24-1,-9-24 7,-11 270-10,25-20-9,3 3-2,1-11 1,3 38-1,1 25 2,2 15 2,-4-53 2,2 15 2,2 23 1,1-26 3,1-16 0,5 19 0,-3 7 2,-6-10 3,-2-47-1,-6-6-1,-9 18 6,-8-225-11,7-56-15,1 27 4,2-33-2,2 59 3,0-41 2,-1-28 2,1-13 4,4 25 2,0 24 1,1-22 1,4-9 2,1 4 1,-4 51 2,0 4 0,-2 18-1,-6-29 7,13 243-16,0 99-13,-7-41 4,-6 31-2,4-58 6,-5 24 0,0 30 2,3-29 3,0-15 2,0 27 2,3 13 1,-1-3 3,2-63 0,-1 3 4,4-8-1,-2-24 1,-16-336-6,11 125-12,3-51 0,1-35-2,0 55 2,1-23 0,3-29 3,-1-16 3,-2 18 4,1 47 2,-4-16 1,-2-3 3,2 8 2,-1 42-1,2 15-1,-16 267-3,5 65-27,8-136 12,-4 51-3,3-45 6,1 38 2,2-32 5,2 22 1,2 29 3,2-16 3,-2-23 0,2 8 1,2 84 8,-3-109-8,1 36 7</inkml:trace>
</inkml:ink>
</file>

<file path=ppt/ink/ink16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62"/>
    </inkml:context>
    <inkml:brush xml:id="br0">
      <inkml:brushProperty name="width" value="0.02646" units="cm"/>
      <inkml:brushProperty name="height" value="0.02646" units="cm"/>
      <inkml:brushProperty name="color" value="#000080"/>
      <inkml:brushProperty name="fitToCurve" value="1"/>
    </inkml:brush>
  </inkml:definitions>
  <inkml:trace contextRef="#ctx0" brushRef="#br0">3337 4726 874,'-14'144'-12,"1"-45"6,-9 21-1,-6 13 1,-8 4 2,10-38 3,-29 81 0,27-42 6,85-34 6,47-99-6,41-57-2,-42 12-5</inkml:trace>
</inkml:ink>
</file>

<file path=ppt/ink/ink1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26"/>
    </inkml:context>
    <inkml:brush xml:id="br0">
      <inkml:brushProperty name="width" value="0.02646" units="cm"/>
      <inkml:brushProperty name="height" value="0.02646" units="cm"/>
      <inkml:brushProperty name="fitToCurve" value="1"/>
    </inkml:brush>
  </inkml:definitions>
  <inkml:trace contextRef="#ctx0" brushRef="#br0">5702 7588 874,'92'-52'-9,"22"-26"7,-14-12 1,-79-23 2,-123 108-3,-7 88 0,49 8 2,72 40-1,109-42-1,-19-85-4,-14 11-5,9-28-12</inkml:trace>
</inkml:ink>
</file>

<file path=ppt/ink/ink16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63"/>
    </inkml:context>
    <inkml:brush xml:id="br0">
      <inkml:brushProperty name="width" value="0.02646" units="cm"/>
      <inkml:brushProperty name="height" value="0.02646" units="cm"/>
      <inkml:brushProperty name="color" value="#000080"/>
      <inkml:brushProperty name="fitToCurve" value="1"/>
    </inkml:brush>
  </inkml:definitions>
  <inkml:trace contextRef="#ctx0" brushRef="#br0">3161 4780 874,'145'-14'-11,"37"22"11,-29 35 2,-54-19-5</inkml:trace>
</inkml:ink>
</file>

<file path=ppt/ink/ink16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64"/>
    </inkml:context>
    <inkml:brush xml:id="br0">
      <inkml:brushProperty name="width" value="0.02646" units="cm"/>
      <inkml:brushProperty name="height" value="0.02646" units="cm"/>
      <inkml:brushProperty name="color" value="#000080"/>
      <inkml:brushProperty name="fitToCurve" value="1"/>
    </inkml:brush>
  </inkml:definitions>
  <inkml:trace contextRef="#ctx0" brushRef="#br0">3058 5231 874,'161'-17'-12,"36"-5"3,-93 12 3,3-2-8,-4 7-273</inkml:trace>
</inkml:ink>
</file>

<file path=ppt/ink/ink16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65"/>
    </inkml:context>
    <inkml:brush xml:id="br0">
      <inkml:brushProperty name="width" value="0.02646" units="cm"/>
      <inkml:brushProperty name="height" value="0.02646" units="cm"/>
      <inkml:brushProperty name="color" value="#000080"/>
      <inkml:brushProperty name="fitToCurve" value="1"/>
    </inkml:brush>
  </inkml:definitions>
  <inkml:trace contextRef="#ctx0" brushRef="#br0">3195 4629 874,'129'-15'-10,"12"6"6,-29 11 2,6 5 1,3-7-5,-18 8-105</inkml:trace>
</inkml:ink>
</file>

<file path=ppt/ink/ink16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66"/>
    </inkml:context>
    <inkml:brush xml:id="br0">
      <inkml:brushProperty name="width" value="0.02646" units="cm"/>
      <inkml:brushProperty name="height" value="0.02646" units="cm"/>
      <inkml:brushProperty name="color" value="#000080"/>
      <inkml:brushProperty name="fitToCurve" value="1"/>
    </inkml:brush>
  </inkml:definitions>
  <inkml:trace contextRef="#ctx0" brushRef="#br0">3644 4500 874,'128'43'-6,"-42"56"2,-59 13 1,-100 7 8</inkml:trace>
</inkml:ink>
</file>

<file path=ppt/ink/ink16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6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4349 7455 874,'72'-126'-10,"17"-28"4,16-9 3,-1 17 2,-14 23 2,33-28 0,-26 31 1,3-15-1,-27 34-4</inkml:trace>
</inkml:ink>
</file>

<file path=ppt/ink/ink16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6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4349 7568 874,'83'-112'-10,"11"-20"6,18-27 3,-17 33 0,-5 7-1,38-45 1,-1 7 0,-7 9 1,-23 24 4,-61 6 1,-9 15-627</inkml:trace>
</inkml:ink>
</file>

<file path=ppt/ink/ink16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6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4384 7514 874,'65'-115'-27,"13"-26"31,-8 20-4,18-21 1,41-45-2,-25 45 4,28-35-3,-29 43-7,-13 22-8,9-3-26</inkml:trace>
</inkml:ink>
</file>

<file path=ppt/ink/ink16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7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4332 7662 874,'72'-128'-13,"46"-75"0,-19 40 7,-4 13 4,-25 44-1,3-1 0,55-75 1,-46 70-1,4-1-3,43-54-15,-22 35-31,-33 23-31,-8 12-204</inkml:trace>
</inkml:ink>
</file>

<file path=ppt/ink/ink16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7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4332 7496 874,'69'-104'-9,"13"-4"5,15-16 2,-1 9 1,17-18 0,-8 6 1,34-29-1,-36 42-3,6-8-9,-11 13-7,-4 9-46</inkml:trace>
</inkml:ink>
</file>

<file path=ppt/ink/ink16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7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4659 7082 874,'60'-110'-6,"7"10"1,10-8 0,29-29 0,-18 28 4,24-23 2,-1 0 2,10-7 2,-16 14-3,-30 25-31</inkml:trace>
</inkml:ink>
</file>

<file path=ppt/ink/ink1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27"/>
    </inkml:context>
    <inkml:brush xml:id="br0">
      <inkml:brushProperty name="width" value="0.02646" units="cm"/>
      <inkml:brushProperty name="height" value="0.02646" units="cm"/>
      <inkml:brushProperty name="fitToCurve" value="1"/>
    </inkml:brush>
  </inkml:definitions>
  <inkml:trace contextRef="#ctx0" brushRef="#br0">6354 7273 874,'-72'114'-6,"39"40"4,72-32-1,93-90-4,-9-19-15,-38-38-405</inkml:trace>
</inkml:ink>
</file>

<file path=ppt/ink/ink16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7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4987 6006 874,'147'-35'-8,"-30"11"6,73-7 2,-56 39 0,-114 101-4,-124 28 5,1 8 0,25-20 6</inkml:trace>
</inkml:ink>
</file>

<file path=ppt/ink/ink16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7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5503 5996 874,'68'142'-12,"3"45"6,-35-83 6,-4-7 1,75-250-17,-84 0-3,26-18-23,-15 62-37</inkml:trace>
</inkml:ink>
</file>

<file path=ppt/ink/ink16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7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5964 6379 874,'-11'107'-5,"54"18"4,93-92 0,-61-161 0,-209 21-2,-4 62-1,19 45-432</inkml:trace>
</inkml:ink>
</file>

<file path=ppt/ink/ink16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7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6141 5651 874,'-110'21'-17,"9"-1"8,-18 6 3,-2 0 4,21-4 1,-9-18 10,10-4-110</inkml:trace>
</inkml:ink>
</file>

<file path=ppt/ink/ink16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7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5796 5546 874,'128'-1'-5,"-22"15"3,5 83 0,-144 6-1,-76 26-5,7-47-65</inkml:trace>
</inkml:ink>
</file>

<file path=ppt/ink/ink16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7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14285 5302 874,'10'125'-3,"30"30"1,45-52 1,11-134 0,-21-100-2,-29-10 1,-68 265-2,24 72 6,7-25-4,2-27 0,0-16 1,8 37 3,-6-26-2,-6 21 0,-12-35 1,-29-23 3,-63-50-3,-19-142-1,62-36-3,48-14-2,69-6-9,55 42-18,-22 80-173</inkml:trace>
</inkml:ink>
</file>

<file path=ppt/ink/ink16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7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13399 5407 874,'138'15'-6,"13"43"5,-44 58-2,-135 34-2,-98 19-8,-11-54-2,25-89-7,12-4-111</inkml:trace>
</inkml:ink>
</file>

<file path=ppt/ink/ink16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8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13914 5389 874,'-127'161'-13,"20"-5"11,31 8 4,112-26-2,82-88-2,-15-22-9</inkml:trace>
</inkml:ink>
</file>

<file path=ppt/ink/ink16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8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14258 5237 874,'-39'124'-17,"5"-15"7,-8 30 0,-1 18 2,10 10-7,15-1-6,17-6-6,19-15-5,16-14-13,51 26-51,-21-59-82</inkml:trace>
</inkml:ink>
</file>

<file path=ppt/ink/ink16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8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14887 5233 874,'67'157'-14,"-34"-55"8,-4 20-1,-5 18 2,-12 14 1,-9 8-5,-13 3 0,-7 3-10,0-30-7,-1-28-8,0-6-23,-9-2-151</inkml:trace>
</inkml:ink>
</file>

<file path=ppt/ink/ink1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28"/>
    </inkml:context>
    <inkml:brush xml:id="br0">
      <inkml:brushProperty name="width" value="0.02646" units="cm"/>
      <inkml:brushProperty name="height" value="0.02646" units="cm"/>
      <inkml:brushProperty name="fitToCurve" value="1"/>
    </inkml:brush>
  </inkml:definitions>
  <inkml:trace contextRef="#ctx0" brushRef="#br0">6725 6680 874,'-8'122'-14,"0"-28"6,-1 19 1,1 11 2,3 8 1,3-2 3,1-6 5,4-24 0,115-92-8,-23-103-1,-2 4 8,8 57 3,-53 145-4,-41-24 0,2 3 3,50 16 3,43-137-8,-5-69-10,-2-51 14,-31 37-1,-28 202 3,4 9-4,40-9-61</inkml:trace>
</inkml:ink>
</file>

<file path=ppt/ink/ink16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8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15370 5696 874,'116'-28'-7,"53"26"2,-70 1-1,0 14-179</inkml:trace>
</inkml:ink>
</file>

<file path=ppt/ink/ink16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8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15405 5930 874,'128'0'-7,"65"0"0,-92 0-1,-2 5-101</inkml:trace>
</inkml:ink>
</file>

<file path=ppt/ink/ink16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8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16943 5110 874,'-151'-30'-8,"-6"98"4,38 8 2,39 32 4,160 0-2,20-113 0,-1-42-2,22-87 1,-85 261-6,-56-23 1,0-4 3,-9 88 0,20-80 5,7 55 5,32-31 14</inkml:trace>
</inkml:ink>
</file>

<file path=ppt/ink/ink16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8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17141 5092 874,'-14'131'-10,"-8"45"6,11-74 3,5 1 1,37 81 3,105-99-5,-12-44-2,-27-70-615</inkml:trace>
</inkml:ink>
</file>

<file path=ppt/ink/ink16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8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17075 5040 874,'127'26'-5,"-27"-5"3,18 4-2,-16 8-619</inkml:trace>
</inkml:ink>
</file>

<file path=ppt/ink/ink16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8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17058 5337 874,'138'3'-6,"-38"6"-19</inkml:trace>
</inkml:ink>
</file>

<file path=ppt/ink/ink16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8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16265 5953 874,'129'-10'-6,"69"4"-4,-80 3 7,11 2 0,3-1 1,74 1-1,-12 1-1,-63 0 2,6 1-2,-21 2-2,39 8-9,-55-3-17</inkml:trace>
</inkml:ink>
</file>

<file path=ppt/ink/ink16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9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16488 6475 874,'-72'-114'-5,"145"9"4,78 94-1,-99 162-2,-85 19-7,-80 22 5,19-14 11,126-75 0,100-153-7,3-58-2,5-34 0,-50 37 4,-44 203 6,-75 71-1,115-299-4,26 79 2,-94 173-3,62-264-6,-20 37 9,61 102 1,-85 153-2,-24-22-1,-10-23-108</inkml:trace>
</inkml:ink>
</file>

<file path=ppt/ink/ink16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9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18062 5216 874,'-41'108'-4,"49"24"2,112-88 0,-19-97-2,4-39-7,-18-23 11,-11 227 2,-79 52-9,-8 27 9,-15-35-1,-43-17 2,-65-75 2,27-143-2,74-25-5,122-40-3,5 29-9,10 72-817</inkml:trace>
</inkml:ink>
</file>

<file path=ppt/ink/ink16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9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18494 4910 874,'105'-57'-10,"37"46"11,-67 182-5,-152-6-4,10-44 11,220-24-8,-8-71-23,-42-21-397</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092"/>
    </inkml:context>
    <inkml:brush xml:id="br0">
      <inkml:brushProperty name="width" value="0.01984" units="cm"/>
      <inkml:brushProperty name="height" value="0.01984" units="cm"/>
      <inkml:brushProperty name="fitToCurve" value="1"/>
    </inkml:brush>
  </inkml:definitions>
  <inkml:trace contextRef="#ctx0" brushRef="#br0">5013 11776 874,'13'94'-19</inkml:trace>
</inkml:ink>
</file>

<file path=ppt/ink/ink1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29"/>
    </inkml:context>
    <inkml:brush xml:id="br0">
      <inkml:brushProperty name="width" value="0.02646" units="cm"/>
      <inkml:brushProperty name="height" value="0.02646" units="cm"/>
      <inkml:brushProperty name="fitToCurve" value="1"/>
    </inkml:brush>
  </inkml:definitions>
  <inkml:trace contextRef="#ctx0" brushRef="#br0">7561 6805 874,'-22'90'-17,"-2"-1"-34</inkml:trace>
</inkml:ink>
</file>

<file path=ppt/ink/ink17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9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17539 5983 874,'117'-7'-3,"23"9"-7,0 0 2,3 1 4,15-1 0,-53-1 4,62 2 1,-63 2 1,4 5-1,0-2 1,62 6 2,7-9-1,-5-3-2,-52-6-1,-17-5-3</inkml:trace>
</inkml:ink>
</file>

<file path=ppt/ink/ink17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9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17729 6331 874,'36'105'-8,"9"74"8,-28-65 0,-1-3-2,20 17 3,61-228-8,-40-36-7,27-43-7,-28 60-22,16 19-730</inkml:trace>
</inkml:ink>
</file>

<file path=ppt/ink/ink17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9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18039 7000 874,'118'33'-6,"-74"-149"5,-153 63 1,216-24-8,22 20 7,-4 182 6,-8-160-3,-32-90-2,-89 225-9,-18-2 3,0 17 1,5-13 2,-5 66 1,6 6 6,-9-31 2,-52-31 2,-33-144-3,102-121-9,49 50-2,-8-6-11,35 10-52</inkml:trace>
</inkml:ink>
</file>

<file path=ppt/ink/ink17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9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18530 6259 874,'-106'31'-3,"109"-127"1,81 221 0,-94 6 2,139-17-11,-30-78-34</inkml:trace>
</inkml:ink>
</file>

<file path=ppt/ink/ink17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9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18595 6302 874,'-182'44'-5,"100"-149"3,195-23-4,36 81 5,-43 218-4,-137-72 1,-42 62-11,17-51-18</inkml:trace>
</inkml:ink>
</file>

<file path=ppt/ink/ink17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9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19502 6034 874,'117'8'-3,"91"-11"0,-96 1 0,-11 4-51</inkml:trace>
</inkml:ink>
</file>

<file path=ppt/ink/ink17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49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19675 5808 874,'0'128'-7,"-1"54"8,6-76-2,-2-8-1,0 6-22</inkml:trace>
</inkml:ink>
</file>

<file path=ppt/ink/ink17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0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20432 5477 874,'24'130'-6,"5"61"-1,-7-35 7,8-16 2,91-268-18,-61-19 4,-18 50 7,7-2 8,26-33 3,20 35 15,3 37-873</inkml:trace>
</inkml:ink>
</file>

<file path=ppt/ink/ink17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0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20774 5825 874,'-10'155'-5,"92"-31"2,26-199 4,-90-63-1,-129 140 0,-25 45 2</inkml:trace>
</inkml:ink>
</file>

<file path=ppt/ink/ink17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0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20983 5651 874,'101'-23'-4,"2"205"-1,-108-37 2,26-281-11,76-22 14,-114 290 13,54-21-10,87-109-5,-27-9-6</inkml:trace>
</inkml:ink>
</file>

<file path=ppt/ink/ink1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30"/>
    </inkml:context>
    <inkml:brush xml:id="br0">
      <inkml:brushProperty name="width" value="0.02646" units="cm"/>
      <inkml:brushProperty name="height" value="0.02646" units="cm"/>
      <inkml:brushProperty name="fitToCurve" value="1"/>
    </inkml:brush>
  </inkml:definitions>
  <inkml:trace contextRef="#ctx0" brushRef="#br0">6566 6941 874,'103'43'-22,"2"-7"7,27-1 4,25-1 0,-62-16-6,25 10-19,-36-10-231</inkml:trace>
</inkml:ink>
</file>

<file path=ppt/ink/ink17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0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20278 6162 874,'116'-10'-6,"60"2"-2,-18 6 3,0 0 2,-41 1 2,77 1-5,-78 1 2,-2 4-2,40 8-13,-47-2-17</inkml:trace>
</inkml:ink>
</file>

<file path=ppt/ink/ink17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0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20473 6453 874,'-12'164'-13,"8"-65"7,0 12 2,0-2 2,4 43 4,127-194-4,-56-91-4,13-33 3,-28 49 11,-10 15 15</inkml:trace>
</inkml:ink>
</file>

<file path=ppt/ink/ink17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0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20691 7019 874,'51'97'-4,"27"-198"2,-150 9 0,132-10-2,79 22 2,-22 77 6,-83 117-2,110-188-13,-55-33 14,-29 275-11,-97 25 5,6-87 2,-27 21 5,38-254-12,50 37 4,38-43-4,33 83-12,1 9-279</inkml:trace>
</inkml:ink>
</file>

<file path=ppt/ink/ink17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0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21838 5599 874,'-21'141'-7,"-23"53"1,23-95 6,-6 45 1,33 1 1,52-45-2,57-82 0,35-65-5,-46 10-8</inkml:trace>
</inkml:ink>
</file>

<file path=ppt/ink/ink17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0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21741 5878 874,'116'6'0,"10"13"-10,-29-1-286</inkml:trace>
</inkml:ink>
</file>

<file path=ppt/ink/ink17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0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21805 5651 874,'-16'131'-4,"4"-30"-1,2 50-5,6-54 5,3 4 6,34 60 3,91-117-6,5-165-3,-30-14 2,-10-26 4,-31 39 3,-49 243-4,-39 48-8,0 8 1,5-9 2,7-12 6,12-52 3,-5 63 3,-11 17 1,-9-60 0,-64-52-3,-15-158-6,60-30-5,67-54 0,46 23 1,45 26 6,16 41 3,68 25-1,-64 26 4,-30 30-193</inkml:trace>
</inkml:ink>
</file>

<file path=ppt/ink/ink17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0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22913 6139 874,'0'121'-17,"-7"-24"-282</inkml:trace>
</inkml:ink>
</file>

<file path=ppt/ink/ink17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1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4470 5860 874,'114'40'-4,"43"44"0,-49-13 1,-17 31 4,-5 55-1,-47-45 0,-13-14-53</inkml:trace>
</inkml:ink>
</file>

<file path=ppt/ink/ink17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1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5288 5075 874,'-38'137'-10,"-23"24"5,-31 6 5,-3-49 2,-13-79-1,54-141-1,80-17 1,96 115-4,-20 152 1,-43-24 5,5-20 3</inkml:trace>
</inkml:ink>
</file>

<file path=ppt/ink/ink17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1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13855 7796 874,'29'140'-11,"-3"49"5,-12-76 4,2 5 0,0-2 2,8 58 1,20-55 2,85-267-10,-70 17 2,-2 1 2,15-18 3,-1 38 11</inkml:trace>
</inkml:ink>
</file>

<file path=ppt/ink/ink1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31"/>
    </inkml:context>
    <inkml:brush xml:id="br0">
      <inkml:brushProperty name="width" value="0.02646" units="cm"/>
      <inkml:brushProperty name="height" value="0.02646" units="cm"/>
      <inkml:brushProperty name="fitToCurve" value="1"/>
    </inkml:brush>
  </inkml:definitions>
  <inkml:trace contextRef="#ctx0" brushRef="#br0">8068 7138 874,'-86'15'-11,"-60"47"4,19 50 5,97 10 5,145-42-5,-19-91 1,24-85 1,-50 184-10,-77 0 5,-9 24 3,-8 12 1,0-2 2,8-18 3,47-20 3</inkml:trace>
</inkml:ink>
</file>

<file path=ppt/ink/ink17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1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14328 8513 874,'-31'122'-5,"42"-10"5,106-156-5,-81-102 5,-164 68 1,284 69 0,-38 73-1,-50 38 1,34-103-4,47-147-7,-75 27 3,-121 242 8,28-16-4,-1 19 1,-9 68 0,17-67 0,2 7 2,-1 2 1,-1-34 1,-27 65 6,-64-89 1,45-187-9,48 11-3,14-61-5,24 56-1,-6 2-12,24 2-22</inkml:trace>
</inkml:ink>
</file>

<file path=ppt/ink/ink17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1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15164 8250 874,'137'14'5,"-37"-4"-4</inkml:trace>
</inkml:ink>
</file>

<file path=ppt/ink/ink17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1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15111 8529 874,'116'21'-3,"26"19"-18,-39-6-55</inkml:trace>
</inkml:ink>
</file>

<file path=ppt/ink/ink17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1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15663 8090 874,'13'124'-9,"1"36"5,-6 24 2,-6-16 4,106-274-11,-53-26 4,0 3 3,31-41-4,-11 46-7,-1 21-38</inkml:trace>
</inkml:ink>
</file>

<file path=ppt/ink/ink17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1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15952 8806 874,'-73'157'-5,"104"-51"4,70-81-2,-15-164 3,-122 13 1,-92 63 2,28 53-22</inkml:trace>
</inkml:ink>
</file>

<file path=ppt/ink/ink17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1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16629 7954 874,'-130'152'-6,"102"9"5,54-10 0,14 39 0,-31-81 0,-40 39 1,76-312-17,22 38 6,12 2 10,30 15 6,-10 222 7,-115 56-4,131-213-14,-36-62 6,36-1 3,-81 250-5,-53-15 2,-16-22 2,85-234-8,36-12 1,24 30 10,30 96 0,-94 189-4,-64-35-5,-42 8 7,-55-80 9</inkml:trace>
</inkml:ink>
</file>

<file path=ppt/ink/ink17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1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16886 7988 874,'8'76'-9</inkml:trace>
</inkml:ink>
</file>

<file path=ppt/ink/ink17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2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18000 8075 874,'-14'176'-14,"-45"18"8,-44-11 6,-42-59 4,12-127-3,81-115-2,71 6 4,112 53 0,-30 152-5,-28 43 3,-16-7 1,-13-23 4</inkml:trace>
</inkml:ink>
</file>

<file path=ppt/ink/ink17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2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18495 8599 874,'-75'154'-18,"-54"29"8,52-79-7,-19-15-583</inkml:trace>
</inkml:ink>
</file>

<file path=ppt/ink/ink17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2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19468 7831 874,'3'169'-14,"2"-70"9,2 15 0,-2 6 1,-6 0 5,-1-5 1,1 49-1,113-306-2,-75 41-3,7-8-4,0 9-2,21-43-25,-18 46-33</inkml:trace>
</inkml:ink>
</file>

<file path=ppt/ink/ink1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32"/>
    </inkml:context>
    <inkml:brush xml:id="br0">
      <inkml:brushProperty name="width" value="0.02646" units="cm"/>
      <inkml:brushProperty name="height" value="0.02646" units="cm"/>
      <inkml:brushProperty name="fitToCurve" value="1"/>
    </inkml:brush>
  </inkml:definitions>
  <inkml:trace contextRef="#ctx0" brushRef="#br0">8176 7152 874,'8'120'-7,"-8"43"5,24-31 4,87-101-5,-5-138-1,-7-30-3,-22 31 3,-38 218 13,-24-3-6,27-26-3,58-35 0,27-73-1,-26-47-2,-41-58 4,-96 34 0,-75 161-2,81 28 0,56 38 1,44-23-4,62-46-2,-40-23-6</inkml:trace>
</inkml:ink>
</file>

<file path=ppt/ink/ink17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2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19741 8493 874,'4'129'-4,"112"-83"1,-13-157 2,-250 88 0,48 45 0,-2 43-183</inkml:trace>
</inkml:ink>
</file>

<file path=ppt/ink/ink17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2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20054 8284 874,'121'116'-8,"-102"27"5,-67 16 1,-23-54 4,106-251-9,29 28 3,-7 21 1,7-19 11,-131 213-5,38 2 0,77 27-2,67-46-2,-14 1-293</inkml:trace>
</inkml:ink>
</file>

<file path=ppt/ink/ink17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2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19227 8755 874,'120'-1'-6,"69"11"-1,-77 3 5,7 1 1,5 1 0,6-1 0,-11-4 1,-22-1-2,10-3 1,62 1-1,-16-8-4,-54-1-10</inkml:trace>
</inkml:ink>
</file>

<file path=ppt/ink/ink17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2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19451 9122 874,'29'145'-12,"-5"26"8,-12 14 5,9-40 2,104-228-13,-41-51-6,-19 13-16,-18 22-33,5 0-496</inkml:trace>
</inkml:ink>
</file>

<file path=ppt/ink/ink17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2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19830 9575 874,'0'120'-4,"117"-80"2,-38-137 1,-176 3 1,235 58-1,-32 90-1,-4-17 2,3-101-3,5-76-2,-46 39 2,-92 202 4,4 23-5,1 12 1,4 15 2,-1 8 3,0-17 0,-14-8 2,-17-37 2,-62-67-2,30-166-7,79-8-3,67-45-3,21 46-8,41 19-4,-24 38-24</inkml:trace>
</inkml:ink>
</file>

<file path=ppt/ink/ink17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2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20777 8685 874,'155'19'-2,"-24"-3"2</inkml:trace>
</inkml:ink>
</file>

<file path=ppt/ink/ink17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2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20794 8964 874,'163'15'-51,"-52"-6"-87</inkml:trace>
</inkml:ink>
</file>

<file path=ppt/ink/ink17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3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21621 8447 874,'57'-108'-3,"22"-51"1,-31 50 2,-41 264-10,-10 37 2,-8-33-9,3-52-14</inkml:trace>
</inkml:ink>
</file>

<file path=ppt/ink/ink17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3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21208 8825 874,'127'11'-10,"75"-3"3,-80-4 4,4 2-2,6 2-1,5 0-2,6 3-4,-24-2-5,-22 3-7,55 17-46,-49-2-89</inkml:trace>
</inkml:ink>
</file>

<file path=ppt/ink/ink17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3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21523 9105 874,'0'149'-13,"-2"-37"5,-3 17 1,-1 12-2,-6 2-1,-4-7-4,4-39-6,-12 63-49,6-60-175</inkml:trace>
</inkml:ink>
</file>

<file path=ppt/ink/ink1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33"/>
    </inkml:context>
    <inkml:brush xml:id="br0">
      <inkml:brushProperty name="width" value="0.02646" units="cm"/>
      <inkml:brushProperty name="height" value="0.02646" units="cm"/>
      <inkml:brushProperty name="fitToCurve" value="1"/>
    </inkml:brush>
  </inkml:definitions>
  <inkml:trace contextRef="#ctx0" brushRef="#br0">9932 6847 874,'-122'52'-12,"-2"39"9,58 37 3,79 9-1,32-44 0,83-11 3,13-120-2,-46-39-1,-36-74-3,-47 62 5,-7-55 2,-3 249-11,8 75 1,-3-52 2,-1 14 1,-2-39 0,-3 9 0,-1 11-3,-3 0-1,1-18-4,-2 38-37</inkml:trace>
</inkml:ink>
</file>

<file path=ppt/ink/ink17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3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21277 9603 874,'141'-24'-7,"2"12"-1,35 15-4,-43 2-12</inkml:trace>
</inkml:ink>
</file>

<file path=ppt/ink/ink17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3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22050 9610 874,'-138'47'-8,"3"56"4,38-1 5,65 18 1,134-146-3,-4-74-2,-7-22 0,-66 247 5,-29-14 1,140-202-13,-44-16 9,-13 237 1,-100-17-3,111-248 5,15 47 3,-67 232-5,-38-28-5,-8-17-108</inkml:trace>
</inkml:ink>
</file>

<file path=ppt/ink/ink17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3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22839 9349 874,'-11'146'-11,"-37"34"6,-49-10 8,-14-115-1,25-163-5,212 30 6,15 197-8,0 24-12,-40-43-39</inkml:trace>
</inkml:ink>
</file>

<file path=ppt/ink/ink17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3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23525 8860 874,'-17'122'-23,"-7"-20"-416</inkml:trace>
</inkml:ink>
</file>

<file path=ppt/ink/ink17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3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27159 8483 874,'-110'-32'-6,"-45"16"-5,-6 15 5,-2 9 5,-31 5 0,74-5 1,-71 6 1,69-5-1,3-1 0,20 0-2,-32 0-1,-18 0 0,-19-2-1,47-2 1,-14 0 0,-24 2 0,-21 2 0,5 0 0,42-3 0,-31 3 0,-22 3 1,57-5 0,-28 0 1,-31-1-1,-24 0-1,16 1 0,41-2 0,-40 1 0,-25 0 0,73 1 1,-40-1 0,-32 3 0,-24 2-1,23 0 1,39-2 0,-42-2 0,-32 1-1,-18-3 0,79 0 0,-22-4 0,-29-1 2,-19-6 0,15-1 1,62 1 0,-41-3 1,-24-2 0,79 4 1,-33-4-1,-34-1 0,-20-1 1,23 2-2,50 2 1,-34-2-1,-23 0-1,-13 0 1,61 2 0,-2 2 1,-31 2 1,21-2-1,37 3 1,-32-3-2,-17-3 3,-6-1-1,63 3 2,-2-1 0,-15-2 2,-9-4 0,17-1 0,47 5 0,-20-5-2,-5-2 2,2-3 0,33 3-1,18-2-1,-79-48 4,58-11-3,9-82-3,39-3-3,44 35-4,7-35-2,12-35-3,13-26-1,-2 79 1,10-49-1,-4 52 2,3-29 0,0-35 3,3-16 3,3 16 3,-3 50 2,13-25 2,14-6 2,11 4 1,-11 52 0,2 14 1,5 8 4,37-40 7,29 46-7,1 50-6,103 33-8,-88 22-2,-25 1-2,42 10-2,32 3-1,27 6-1,-50-4 2,12 0 0,40 1 2,27 2-1,1 1 2,-62-6 0,46 0 0,38-1-1,27-4-3,-56-2 0,-4-2 0,44 1 0,27 0 0,8 1 2,-95-2 1,52 3 0,34 2 1,23-1 1,16 2 2,-31-1 1,-67-1-1,39 3 1,21 2 3,12 6 2,-78-6 3,5 1-1,40 1 3,27 1-7,-10-1-2,-77-4 0,45 4-1,23 4 3,8 5 3,-69-6 0,-9 3 1,24 5 2,20 1-3,3-2 2,-80-8-2,51 0-1,34-2-5,16-1-3,-54-6 1,-25-1 1,16-2 5,-7-4 3,-19 0 4,-69-2 0,1 1 1,-12-1 2,47 1 12,-41 8-5,-60 95-10,-60 0-13,-5 39 3,3-40-2,6 12 1,7 72-3,-2-17-1,-5-73 4,-2 94-1,-1-53-1,-1 15-1,1-30 1,-1-2 1,2 21 0,-1-7 2,2-28 1,1 23-5,1 14-1,-1-1-3,-1-39-3,-1-2-7,-2-5-9,-2 51-50,-14-9-29,-4-24-19,2-16-2</inkml:trace>
</inkml:ink>
</file>

<file path=ppt/ink/ink17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38"/>
    </inkml:context>
    <inkml:brush xml:id="br0">
      <inkml:brushProperty name="width" value="0.01984" units="cm"/>
      <inkml:brushProperty name="height" value="0.01984" units="cm"/>
      <inkml:brushProperty name="fitToCurve" value="1"/>
    </inkml:brush>
  </inkml:definitions>
  <inkml:trace contextRef="#ctx0" brushRef="#br0">7754 3193 874,'97'9'0,"39"4"-9,-4-4 7,-16-2 3,56 4-2,-29-9-2,40-5 5,-25 2-4,-54-2 1,-6 3 0,-13 1 2,28 2-2,-10 0-1,-11-2 1,17-5 0,12 0 2,-15 0-1,-12 1 0,14-4-3,-2-7 0,-2-2 4,48-5 1,-51 13-1,8 0-1,3-1 0,-5 0-1,65-2 2,-63 8 0,9 6-1,-25-2-1,-2 3 0,14 2 0,8 2 1,3 0 0,60 5 0,-68-4 0,6 2 0,-20-2 0,-10-3 1,14 3-1,6-2 1,3-2-1,47 3 1,-61-5-1,7-2 1,52-2 0,9-7 1,-73 1-1,51-1 1,-3 4 0,8 4-2,-24 0 3,-19 11-1,-15 2-52</inkml:trace>
</inkml:ink>
</file>

<file path=ppt/ink/ink17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39"/>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22087 5399 874,'126'-13'-7,"3"2"5,-41 6-3</inkml:trace>
</inkml:ink>
</file>

<file path=ppt/ink/ink17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40"/>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22251 5166 874,'0'128'-7,"1"-12"1,17 53 1,-6-64-3,0-19-424</inkml:trace>
</inkml:ink>
</file>

<file path=ppt/ink/ink17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41"/>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22795 5063 874,'-94'97'-12,"18"41"9,37-3 2,63-25 3,85-42-4,22-74 0,-28-40 1,-9-56-2,-41-46 2,-48 33 1,-60 0 3,-91 35 1,26 96-2,33 2 0</inkml:trace>
</inkml:ink>
</file>

<file path=ppt/ink/ink17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42"/>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23177 5096 874,'-26'117'-12,"-9"36"9,9-34 1,37-228-6,8-1 5,2-13 6,40 233 5,-12-1-3,70-141-7,-33-102-3,-24 10 5,-51 249-14,-51 38 1,15-69-2,6-3-8,-5 11-36,3-16-338</inkml:trace>
</inkml:ink>
</file>

<file path=ppt/ink/ink1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34"/>
    </inkml:context>
    <inkml:brush xml:id="br0">
      <inkml:brushProperty name="width" value="0.02646" units="cm"/>
      <inkml:brushProperty name="height" value="0.02646" units="cm"/>
      <inkml:brushProperty name="fitToCurve" value="1"/>
    </inkml:brush>
  </inkml:definitions>
  <inkml:trace contextRef="#ctx0" brushRef="#br0">9919 6896 874,'107'82'-16,"-60"3"-14</inkml:trace>
</inkml:ink>
</file>

<file path=ppt/ink/ink17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43"/>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22743 4689 874,'160'10'-17,"-57"-7"8,61 0-4,-5-9 4,-65-5 1,-7 4-12,0-5-4</inkml:trace>
</inkml:ink>
</file>

<file path=ppt/ink/ink17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44"/>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23309 4532 874,'114'44'-10,"-21"21"7,-30 47 1,-89 20 0,1-43 0</inkml:trace>
</inkml:ink>
</file>

<file path=ppt/ink/ink17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45"/>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23866 4774 874,'-51'129'-13,"17"-43"6,-3 13 1,0 13 0,-16 59-1,14-23 5,21-52 4,1 54 2,38-28 5,75-78 7</inkml:trace>
</inkml:ink>
</file>

<file path=ppt/ink/ink17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46"/>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23942 4985 874,'-38'120'-7,"5"0"2,4-11 3,-1 25 1,20-22 2,119-52 4</inkml:trace>
</inkml:ink>
</file>

<file path=ppt/ink/ink17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47"/>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23786 5246 874,'107'-24'-17,"8"-11"17,-29 13-7</inkml:trace>
</inkml:ink>
</file>

<file path=ppt/ink/ink17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48"/>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24039 5200 874,'119'-10'-37,"-35"1"-57</inkml:trace>
</inkml:ink>
</file>

<file path=ppt/ink/ink17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49"/>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23995 5460 874,'109'-43'-10,"-4"-17"2,-18 12-107</inkml:trace>
</inkml:ink>
</file>

<file path=ppt/ink/ink17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50"/>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24372 5082 874,'-81'119'-6,"101"-27"6,79-107-3,-10-78 1,-216-4 1,25 67 2</inkml:trace>
</inkml:ink>
</file>

<file path=ppt/ink/ink17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51"/>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24518 4883 874,'38'97'-11,"-21"-10"3,-13 30-3,-28 38-4,-55 60-18,28-81-14,25-23-23,-34 14-20</inkml:trace>
</inkml:ink>
</file>

<file path=ppt/ink/ink17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52"/>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4267 3797 874,'113'22'-4,"41"-14"2,-60-6 1,-8 0 0,78-1 0,-7 2-2,-68-3 3,14-1 0,57 1-1,-73 0 0,1 1-1,-4-1 2,40 0 0,21 0 1,7 0-1,-17 0 0,33 0 0,-42 0 0,35 0-1,-71 0 1,-4-1 0,49-2 0,38-2 0,-30 0 0,28-6-1,-75 6 1,45 0-1,-49 3 1,7 0 0,3-2 0,-4 0-1,60-1 1,-19 3 0,-47 1 0,8-1 0,7 2 0,-9 0 0,74 2-1,-68 0 1,4-1 0,56 3 0,-69-3 0,6 1 0,5 0 0,2-1 0,49 2 1,-60-2-1,6-1 0,-15 0 0,75-4 0,-66 4 0,4 0 0,50-2 0,-59 2 0,7-3 0,5 1 0,-4-1 0,57 1 1,-61 1-1,5-1-1,58 2 1,-70 0 0,8 0 0,10 0 0,5 2 0,52 3 0,-65-2-1,5 2 1,-10-1 0,73 2 0,-66-2 0,7-2 0,4-1 0,6 0 0,-18-1 0,74 4 0,-71 1 0,5 0 0,3-1 0,-27-2 0,92 1 1,-75-7-1,0 1 0,57-2 0,-64 3 0,6-1 0,3 0 0,-14-1 0,70-5 1,-63 5-1,5 0 0,51-1 0,-61 3 0,10-1 0,6 2 0,4 0-1,2 0 1,52 1-1,-66 1 1,8 3 0,4-1 0,-3 0 0,66 1 0,-72-4 0,8-3 0,3 1 0,-16-2 0,81-4 0,-73 7 0,6 0 0,55 1 0,-64 1 0,8-1-1,4 0 1,-4 0-1,58 1-8,-73-1 2,-7 0-3,11 0-17,-11 4-256</inkml:trace>
</inkml:ink>
</file>

<file path=ppt/ink/ink1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35"/>
    </inkml:context>
    <inkml:brush xml:id="br0">
      <inkml:brushProperty name="width" value="0.02646" units="cm"/>
      <inkml:brushProperty name="height" value="0.02646" units="cm"/>
      <inkml:brushProperty name="fitToCurve" value="1"/>
    </inkml:brush>
  </inkml:definitions>
  <inkml:trace contextRef="#ctx0" brushRef="#br0">1009 7673 874,'130'18'-14,"-32"-9"6,8-10-3,-2-18 1,-18 8-9,5-7-7</inkml:trace>
</inkml:ink>
</file>

<file path=ppt/ink/ink17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53"/>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23249 4238 874,'-41'97'-2,"-3"-11"-105</inkml:trace>
</inkml:ink>
</file>

<file path=ppt/ink/ink17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54"/>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23532 4185 874,'-57'108'-7,"-8"-2"-1,9-19-5</inkml:trace>
</inkml:ink>
</file>

<file path=ppt/ink/ink17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55"/>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23552 3576 874,'-41'116'-9,"6"-18"5,7-4 4,61 4 2,73-112-4,-6-40-2,-8-42 3,-39-10 3,-66 14-2,-89 25 0,-1 42 0,-15 40-6,32-1-10</inkml:trace>
</inkml:ink>
</file>

<file path=ppt/ink/ink17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56"/>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24222 3159 874,'-100'28'-18,"1"-1"4,-22 3 4,-10 5-8,2 1-7,22-8-4,-25-15-42,38-7-89</inkml:trace>
</inkml:ink>
</file>

<file path=ppt/ink/ink17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57"/>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23726 3069 874,'108'21'-6,"14"10"-1,-10 1 4,-19 30 6,-74 38-4,-179 16-13,69-60-9,-33-13-28</inkml:trace>
</inkml:ink>
</file>

<file path=ppt/ink/ink17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58"/>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21059 10947 874,'130'11'5,"-42"-3"-3</inkml:trace>
</inkml:ink>
</file>

<file path=ppt/ink/ink17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59"/>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21059 11163 874,'112'-17'-3,"-24"12"-12,1-1-11</inkml:trace>
</inkml:ink>
</file>

<file path=ppt/ink/ink17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60"/>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21902 10720 874,'-105'21'-3,"-30"-17"0,39 42 1,56 42-2,23 18-1,3 49-1,1-17 6,22-21 3,122-83 4,-50-60-3</inkml:trace>
</inkml:ink>
</file>

<file path=ppt/ink/ink17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61"/>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21506 11016 874,'95'-22'-3,"31"10"-20,-39 7-55</inkml:trace>
</inkml:ink>
</file>

<file path=ppt/ink/ink17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62"/>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21958 10991 874,'-7'95'-6,"-1"16"6,24-24 1,83-194-9,-71 24 9,-46 192-2,35 8 2,49-21 2,21-40-860</inkml:trace>
</inkml:ink>
</file>

<file path=ppt/ink/ink1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36"/>
    </inkml:context>
    <inkml:brush xml:id="br0">
      <inkml:brushProperty name="width" value="0.02646" units="cm"/>
      <inkml:brushProperty name="height" value="0.02646" units="cm"/>
      <inkml:brushProperty name="fitToCurve" value="1"/>
    </inkml:brush>
  </inkml:definitions>
  <inkml:trace contextRef="#ctx0" brushRef="#br0">1352 7514 874,'124'36'-10,"7"36"10,-75 14-1,-126 90-9,33-89-7,-34 0-19</inkml:trace>
</inkml:ink>
</file>

<file path=ppt/ink/ink17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63"/>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22382 11232 874,'-39'104'-6,"-12"2"0,-3-8 9,-30-42-296</inkml:trace>
</inkml:ink>
</file>

<file path=ppt/ink/ink17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64"/>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22207 11323 874,'48'86'-5,"19"15"3,-12-13-108</inkml:trace>
</inkml:ink>
</file>

<file path=ppt/ink/ink17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65"/>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21953 10735 874,'96'25'-6,"-2"-3"5,55 25 0,-33-8 1</inkml:trace>
</inkml:ink>
</file>

<file path=ppt/ink/ink17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66"/>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22266 10720 874,'110'73'-11,"-87"14"11,-35 19-2,-49 15-7,11-34-10</inkml:trace>
</inkml:ink>
</file>

<file path=ppt/ink/ink17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67"/>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22162 9075 874,'92'6'-5</inkml:trace>
</inkml:ink>
</file>

<file path=ppt/ink/ink17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68"/>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22087 9327 874,'137'-24'5,"-47"7"-3</inkml:trace>
</inkml:ink>
</file>

<file path=ppt/ink/ink17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69"/>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22792 7943 874,'-19'153'-15,"7"-62"9,3 13 2,0 13 0,-2 11 0,4-44 1,-2 33 0,-9 79-5,4-51 3,1 23 0,1-12 0,3-31 1,-2 23-9,1 8-9,-1 0-7,3-10-9,2-35-7,-1 21-51,3-46-90</inkml:trace>
</inkml:ink>
</file>

<file path=ppt/ink/ink17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70"/>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22951 7985 874,'0'114'-6,"11"32"4,78-145-3,-10-132-8,-31 41-4,7-17-30</inkml:trace>
</inkml:ink>
</file>

<file path=ppt/ink/ink17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71"/>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23154 8328 874,'34'157'-2,"47"-312"-2,-193 118 0,5 62-620</inkml:trace>
</inkml:ink>
</file>

<file path=ppt/ink/ink17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72"/>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23453 7958 874,'-47'85'-6,"-5"44"7,162-117-3,2-53 0,-32 151 3,26-139-1,-96-80-5,-110 88 6,211 17-82,19 64 99,-77 70-7,-79-22-1</inkml:trace>
</inkml:ink>
</file>

<file path=ppt/ink/ink1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37"/>
    </inkml:context>
    <inkml:brush xml:id="br0">
      <inkml:brushProperty name="width" value="0.02646" units="cm"/>
      <inkml:brushProperty name="height" value="0.02646" units="cm"/>
      <inkml:brushProperty name="fitToCurve" value="1"/>
    </inkml:brush>
  </inkml:definitions>
  <inkml:trace contextRef="#ctx0" brushRef="#br0">1173 9139 874,'159'-13'-22,"-42"2"13,7-1 5,-20 0 0,34-21-12,-51 11-9</inkml:trace>
</inkml:ink>
</file>

<file path=ppt/ink/ink17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73"/>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24299 7807 874,'-22'121'-11,"-28"33"6,12-65 3,-32 46 1,14-49 2,-32-76 4,96-146-4,59 45 2,27 230-8,-46-25 0,-12-23-8</inkml:trace>
</inkml:ink>
</file>

<file path=ppt/ink/ink17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74"/>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22953 8644 874,'-8'136'-12,"-21"39"4,1-31 8,29-53 5,111-198-13,-41-9-3,6-17-14,0 8-31,-21 32-71</inkml:trace>
</inkml:ink>
</file>

<file path=ppt/ink/ink17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75"/>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23112 9229 874,'18'113'-4,"148"-171"2,-92-88 1,-202 44 0</inkml:trace>
</inkml:ink>
</file>

<file path=ppt/ink/ink17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76"/>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23616 8668 874,'-114'124'-6,"124"-1"5,26-9 0,-19-5-3,-46 8 4,83-262-13,30 22 6,15 42 14,-73 193-6,-51 17-4,5-27 7,119-175-7,-37-19 5,49 11 7,-102 198-8,-23-28-5,101-187 1,21-6 8,-40 228-1,-161-62-28</inkml:trace>
</inkml:ink>
</file>

<file path=ppt/ink/ink17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77"/>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23815 8637 874,'64'24'-102</inkml:trace>
</inkml:ink>
</file>

<file path=ppt/ink/ink17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78"/>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24548 8652 874,'-19'153'-15,"-10"-65"9,-12 6 3,-10-4 1,-29 27 6,-43-87 0,93-135-3,76 7 2,48 96-3,-33 106-4,-6 21-2,-10-25-6,-10-13-68</inkml:trace>
</inkml:ink>
</file>

<file path=ppt/ink/ink17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79"/>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23105 9618 874,'-61'106'-5,"35"27"3,90-33 1,47-134-3,-21-78 5,-99 1 0,-83 73-2,2 17-54</inkml:trace>
</inkml:ink>
</file>

<file path=ppt/ink/ink17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80"/>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8834 11341 874,'-92'-30'-3,"-43"-8"-14,-22 2 7,55 17 7,-4 3 1,-66-4 0,56 19 1,-11 6 0,19 3 2,14 1-1,-16 2 1,-4-2 1,0-7 1,-44-6 2,-7-18-1,42 4 1,-18 2 2,7-27-7,49 11 0</inkml:trace>
</inkml:ink>
</file>

<file path=ppt/ink/ink17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8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4133 9024 874,'130'-24'-43,"-41"9"-77</inkml:trace>
</inkml:ink>
</file>

<file path=ppt/ink/ink17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82"/>
    </inkml:context>
    <inkml:brush xml:id="br0">
      <inkml:brushProperty name="width" value="0.01984" units="cm"/>
      <inkml:brushProperty name="height" value="0.01984" units="cm"/>
      <inkml:brushProperty name="fitToCurve" value="1"/>
    </inkml:brush>
  </inkml:definitions>
  <inkml:trace contextRef="#ctx0" brushRef="#br0">1559 1042 874,'-113'67'-11,"14"13"4,-2 61 0,40-13 7,76-7 2,118-147-3,-68-60-6,2-38-2,-9-20-1,-14 24 1,-12 17 1,-4-3 8,-8 12 1,-16 10 5,-64 234-4,32-42-2,4-16 2,9 80 11,39-46-3,67-67-4,14-132-2,-26-63-8,-45 52-4,25-49 2,-3 221-2,-60 38-2,-3-11 2,3-25 9,31 37 17,85-190-12,-55-43 2,-15-54 4,-14 31-6,64 101-6,15 58 0</inkml:trace>
</inkml:ink>
</file>

<file path=ppt/ink/ink1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38"/>
    </inkml:context>
    <inkml:brush xml:id="br0">
      <inkml:brushProperty name="width" value="0.02646" units="cm"/>
      <inkml:brushProperty name="height" value="0.02646" units="cm"/>
      <inkml:brushProperty name="fitToCurve" value="1"/>
    </inkml:brush>
  </inkml:definitions>
  <inkml:trace contextRef="#ctx0" brushRef="#br0">1530 8858 874,'126'31'-12,"17"34"8,-46 36 3,-91 10 1,-49-14-3,-55-3-16</inkml:trace>
</inkml:ink>
</file>

<file path=ppt/ink/ink17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83"/>
    </inkml:context>
    <inkml:brush xml:id="br0">
      <inkml:brushProperty name="width" value="0.01984" units="cm"/>
      <inkml:brushProperty name="height" value="0.01984" units="cm"/>
      <inkml:brushProperty name="fitToCurve" value="1"/>
    </inkml:brush>
  </inkml:definitions>
  <inkml:trace contextRef="#ctx0" brushRef="#br0">2310 578 874,'-163'70'-23,"71"-41"11,-2-13 1,8 2-11,2-12-19</inkml:trace>
</inkml:ink>
</file>

<file path=ppt/ink/ink17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84"/>
    </inkml:context>
    <inkml:brush xml:id="br0">
      <inkml:brushProperty name="width" value="0.01984" units="cm"/>
      <inkml:brushProperty name="height" value="0.01984" units="cm"/>
      <inkml:brushProperty name="fitToCurve" value="1"/>
    </inkml:brush>
  </inkml:definitions>
  <inkml:trace contextRef="#ctx0" brushRef="#br0">2028 471 874,'104'-26'-18,"-16"18"11,4 11 3,50 36 6,-92 54 2,-80-4-8,6 18 1,-43-23-432</inkml:trace>
</inkml:ink>
</file>

<file path=ppt/ink/ink17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85"/>
    </inkml:context>
    <inkml:brush xml:id="br0">
      <inkml:brushProperty name="width" value="0.01984" units="cm"/>
      <inkml:brushProperty name="height" value="0.01984" units="cm"/>
      <inkml:brushProperty name="fitToCurve" value="1"/>
    </inkml:brush>
  </inkml:definitions>
  <inkml:trace contextRef="#ctx0" brushRef="#br0">1154 1614 874,'143'-36'-21,"-33"11"8,70-12-4,-45 15-2,-34 8-6,4 3-4,15 2-14,-3 6-7,-27 1-21,-2-1-51</inkml:trace>
</inkml:ink>
</file>

<file path=ppt/ink/ink17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86"/>
    </inkml:context>
    <inkml:brush xml:id="br0">
      <inkml:brushProperty name="width" value="0.01984" units="cm"/>
      <inkml:brushProperty name="height" value="0.01984" units="cm"/>
      <inkml:brushProperty name="fitToCurve" value="1"/>
    </inkml:brush>
  </inkml:definitions>
  <inkml:trace contextRef="#ctx0" brushRef="#br0">1579 1725 874,'-5'139'-14,"2"-48"8,-2 10 3,-5 52 2,-20-30 5,-73-167-4,-2 0 5,16 72-2,19 63-8,45 3-2,18 6 7,37 33 2,101-109-6,1-76-6,-45-27 2,0-28 1,-19 9 2,-12 7-1,-1-28 1,-2-12 4,-11 20 1,13-27 4,-85 326 14,9-99-21,6 7-1,6 19-7,7-3-8,13 34-45,-1-57-36</inkml:trace>
</inkml:ink>
</file>

<file path=ppt/ink/ink17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87"/>
    </inkml:context>
    <inkml:brush xml:id="br0">
      <inkml:brushProperty name="width" value="0.01984" units="cm"/>
      <inkml:brushProperty name="height" value="0.01984" units="cm"/>
      <inkml:brushProperty name="fitToCurve" value="1"/>
    </inkml:brush>
  </inkml:definitions>
  <inkml:trace contextRef="#ctx0" brushRef="#br0">1511 2227 874,'125'-48'-15,"-36"6"6,24-23-2,-14 12-13,-10 0-3</inkml:trace>
</inkml:ink>
</file>

<file path=ppt/ink/ink17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88"/>
    </inkml:context>
    <inkml:brush xml:id="br0">
      <inkml:brushProperty name="width" value="0.01984" units="cm"/>
      <inkml:brushProperty name="height" value="0.01984" units="cm"/>
      <inkml:brushProperty name="fitToCurve" value="1"/>
    </inkml:brush>
  </inkml:definitions>
  <inkml:trace contextRef="#ctx0" brushRef="#br0">2227 1423 874,'85'-10'-9,"93"-15"-8,-84 11 0,-5 2-170</inkml:trace>
</inkml:ink>
</file>

<file path=ppt/ink/ink17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89"/>
    </inkml:context>
    <inkml:brush xml:id="br0">
      <inkml:brushProperty name="width" value="0.01984" units="cm"/>
      <inkml:brushProperty name="height" value="0.01984" units="cm"/>
      <inkml:brushProperty name="fitToCurve" value="1"/>
    </inkml:brush>
  </inkml:definitions>
  <inkml:trace contextRef="#ctx0" brushRef="#br0">2212 1665 874,'182'-27'-27,"-34"-10"2,-63 16-10,7 0-24,-7 1-475</inkml:trace>
</inkml:ink>
</file>

<file path=ppt/ink/ink17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90"/>
    </inkml:context>
    <inkml:brush xml:id="br0">
      <inkml:brushProperty name="width" value="0.01984" units="cm"/>
      <inkml:brushProperty name="height" value="0.01984" units="cm"/>
      <inkml:brushProperty name="fitToCurve" value="1"/>
    </inkml:brush>
  </inkml:definitions>
  <inkml:trace contextRef="#ctx0" brushRef="#br0">3463 699 874,'-108'51'-12,"-38"40"3,43-8 9,187-23-1,52-143-10,-15-10 1,-33 56 20,-95 151-13,-14 27-4,-2-32 4,-6 2-7,5-18-12,-4 11-15</inkml:trace>
</inkml:ink>
</file>

<file path=ppt/ink/ink17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91"/>
    </inkml:context>
    <inkml:brush xml:id="br0">
      <inkml:brushProperty name="width" value="0.01984" units="cm"/>
      <inkml:brushProperty name="height" value="0.01984" units="cm"/>
      <inkml:brushProperty name="fitToCurve" value="1"/>
    </inkml:brush>
  </inkml:definitions>
  <inkml:trace contextRef="#ctx0" brushRef="#br0">2867 1518 874,'130'-29'-15,"-31"16"6,19 1 0,-17 2 2,-11 4 1,-4 3-3,66-1-35,-60 1-24</inkml:trace>
</inkml:ink>
</file>

<file path=ppt/ink/ink17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92"/>
    </inkml:context>
    <inkml:brush xml:id="br0">
      <inkml:brushProperty name="width" value="0.01984" units="cm"/>
      <inkml:brushProperty name="height" value="0.01984" units="cm"/>
      <inkml:brushProperty name="fitToCurve" value="1"/>
    </inkml:brush>
  </inkml:definitions>
  <inkml:trace contextRef="#ctx0" brushRef="#br0">3066 1741 874,'-5'159'-17,"-1"-69"12,-6 41 0,50-241 12,50 12 0,12 154-5,-60 37-5,13-213-3,-5 16 8,46 51 3,-15 197-7,-52-47-2,-31-10-180</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093"/>
    </inkml:context>
    <inkml:brush xml:id="br0">
      <inkml:brushProperty name="width" value="0.01984" units="cm"/>
      <inkml:brushProperty name="height" value="0.01984" units="cm"/>
      <inkml:brushProperty name="fitToCurve" value="1"/>
    </inkml:brush>
  </inkml:definitions>
  <inkml:trace contextRef="#ctx0" brushRef="#br0">5335 11625 874,'-10'89'-33,"-1"34"24,7-38 4,-4 68 0,5-48 5,3 10-1,6-11 2,14 41 11,45-50-1,19-85-3,14-102-6,-29-26-1,6 259 1,47-68 0,-13-122-4,-20-35 0,-85 184 7,38 7-5,54-53 2,-102-202-4,-48 0 3,63 57-1,77 59-2,33 78-2,-13 23 4,-31 25-1,-45 2 3,-24-235-3,99 49 3,0 83-3,-5 83-1,-32 60 0,-52-3-1,-86-35-11,-20-40-22</inkml:trace>
</inkml:ink>
</file>

<file path=ppt/ink/ink1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39"/>
    </inkml:context>
    <inkml:brush xml:id="br0">
      <inkml:brushProperty name="width" value="0.02646" units="cm"/>
      <inkml:brushProperty name="height" value="0.02646" units="cm"/>
      <inkml:brushProperty name="fitToCurve" value="1"/>
    </inkml:brush>
  </inkml:definitions>
  <inkml:trace contextRef="#ctx0" brushRef="#br0">2406 8920 874,'-100'85'-12,"-3"46"10,78 17 2,126-65-2,24-71-6,9-59-2,-35-30 1,0-33-2,-14-22 1,-17-12 3,-24 46 2,-17-14 3,-18-6 5,-8 29 2,-26-55 7,-55 291 1,68 58-24,14-54 3,3 6 2,2-5 3,-2-29 7,7 7 5,61-220 2,-24-2-4,57 9 6,-3 166-7,-32 31-8,-24-24-115</inkml:trace>
</inkml:ink>
</file>

<file path=ppt/ink/ink18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93"/>
    </inkml:context>
    <inkml:brush xml:id="br0">
      <inkml:brushProperty name="width" value="0.01984" units="cm"/>
      <inkml:brushProperty name="height" value="0.01984" units="cm"/>
      <inkml:brushProperty name="fitToCurve" value="1"/>
    </inkml:brush>
  </inkml:definitions>
  <inkml:trace contextRef="#ctx0" brushRef="#br0">3934 1046 874,'5'120'-11,"-14"18"5,-10-10 10,13-9-2,49-17-3,62-49 0,15-50-1,38-62-3,-54-24-5,-19 20-180</inkml:trace>
</inkml:ink>
</file>

<file path=ppt/ink/ink18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94"/>
    </inkml:context>
    <inkml:brush xml:id="br0">
      <inkml:brushProperty name="width" value="0.01984" units="cm"/>
      <inkml:brushProperty name="height" value="0.01984" units="cm"/>
      <inkml:brushProperty name="fitToCurve" value="1"/>
    </inkml:brush>
  </inkml:definitions>
  <inkml:trace contextRef="#ctx0" brushRef="#br0">3984 1004 874,'117'-36'-7,"-20"16"1,17 7-6,-23 4-12</inkml:trace>
</inkml:ink>
</file>

<file path=ppt/ink/ink18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95"/>
    </inkml:context>
    <inkml:brush xml:id="br0">
      <inkml:brushProperty name="width" value="0.01984" units="cm"/>
      <inkml:brushProperty name="height" value="0.01984" units="cm"/>
      <inkml:brushProperty name="fitToCurve" value="1"/>
    </inkml:brush>
  </inkml:definitions>
  <inkml:trace contextRef="#ctx0" brushRef="#br0">3821 1352 874,'91'-8'-11,"-3"-7"0,16-9 1,6-10 3,-10 5-12,-13-2 4</inkml:trace>
</inkml:ink>
</file>

<file path=ppt/ink/ink18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96"/>
    </inkml:context>
    <inkml:brush xml:id="br0">
      <inkml:brushProperty name="width" value="0.01984" units="cm"/>
      <inkml:brushProperty name="height" value="0.01984" units="cm"/>
      <inkml:brushProperty name="fitToCurve" value="1"/>
    </inkml:brush>
  </inkml:definitions>
  <inkml:trace contextRef="#ctx0" brushRef="#br0">3970 729 874,'89'-16'-9,"-5"3"-2,24-1 0,7-1 3,54-13-2,-59 8-13,-26 3-82</inkml:trace>
</inkml:ink>
</file>

<file path=ppt/ink/ink18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97"/>
    </inkml:context>
    <inkml:brush xml:id="br0">
      <inkml:brushProperty name="width" value="0.01984" units="cm"/>
      <inkml:brushProperty name="height" value="0.01984" units="cm"/>
      <inkml:brushProperty name="fitToCurve" value="1"/>
    </inkml:brush>
  </inkml:definitions>
  <inkml:trace contextRef="#ctx0" brushRef="#br0">4416 487 874,'136'57'-12,"-49"33"9,-64-5 3,-47 14-2,-57 27-10,20-41-10</inkml:trace>
</inkml:ink>
</file>

<file path=ppt/ink/ink18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98"/>
    </inkml:context>
    <inkml:brush xml:id="br0">
      <inkml:brushProperty name="width" value="0.01984" units="cm"/>
      <inkml:brushProperty name="height" value="0.01984" units="cm"/>
      <inkml:brushProperty name="fitToCurve" value="1"/>
    </inkml:brush>
  </inkml:definitions>
  <inkml:trace contextRef="#ctx0" brushRef="#br0">5073 1296 874,'156'-2'-19,"-51"-3"9,18-3 2,5 0-3,-20 0-10,-25 3 1</inkml:trace>
</inkml:ink>
</file>

<file path=ppt/ink/ink18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599"/>
    </inkml:context>
    <inkml:brush xml:id="br0">
      <inkml:brushProperty name="width" value="0.01984" units="cm"/>
      <inkml:brushProperty name="height" value="0.01984" units="cm"/>
      <inkml:brushProperty name="fitToCurve" value="1"/>
    </inkml:brush>
  </inkml:definitions>
  <inkml:trace contextRef="#ctx0" brushRef="#br0">5147 1512 874,'147'-10'-15,"-51"-7"6,21-18 0,-15 7-11,-10-2-1</inkml:trace>
</inkml:ink>
</file>

<file path=ppt/ink/ink18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00"/>
    </inkml:context>
    <inkml:brush xml:id="br0">
      <inkml:brushProperty name="width" value="0.01984" units="cm"/>
      <inkml:brushProperty name="height" value="0.01984" units="cm"/>
      <inkml:brushProperty name="fitToCurve" value="1"/>
    </inkml:brush>
  </inkml:definitions>
  <inkml:trace contextRef="#ctx0" brushRef="#br0">5743 1092 874,'138'90'-19,"-31"54"9,-66-12 6,-51-12 3,-82 10-9,23-43-2</inkml:trace>
</inkml:ink>
</file>

<file path=ppt/ink/ink18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01"/>
    </inkml:context>
    <inkml:brush xml:id="br0">
      <inkml:brushProperty name="width" value="0.01984" units="cm"/>
      <inkml:brushProperty name="height" value="0.01984" units="cm"/>
      <inkml:brushProperty name="fitToCurve" value="1"/>
    </inkml:brush>
  </inkml:definitions>
  <inkml:trace contextRef="#ctx0" brushRef="#br0">5129 1133 874,'-134'140'-21,"21"24"16,49-30 8,94 10 0,101-65-11,-35-31-5</inkml:trace>
</inkml:ink>
</file>

<file path=ppt/ink/ink18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02"/>
    </inkml:context>
    <inkml:brush xml:id="br0">
      <inkml:brushProperty name="width" value="0.01984" units="cm"/>
      <inkml:brushProperty name="height" value="0.01984" units="cm"/>
      <inkml:brushProperty name="fitToCurve" value="1"/>
    </inkml:brush>
  </inkml:definitions>
  <inkml:trace contextRef="#ctx0" brushRef="#br0">6440 593 874,'2'143'-21,"0"-31"12,7 17 1,7 11 2,-2-8 2,-1-35 1,-3 19 1,3 73-1,-14-63 5,-17 9 1,-4-28 0,-10-7-1,-21 8 0,-18-6 3,2-16 2,-6 19 4,158 9-5,38 22-5,-68 32-5,-36 2-3,-25-49 1,-10 14 0,4-36 2,-4 4 1,-8 2-5,5-13-6,-2-2-5</inkml:trace>
</inkml:ink>
</file>

<file path=ppt/ink/ink1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40"/>
    </inkml:context>
    <inkml:brush xml:id="br0">
      <inkml:brushProperty name="width" value="0.02646" units="cm"/>
      <inkml:brushProperty name="height" value="0.02646" units="cm"/>
      <inkml:brushProperty name="fitToCurve" value="1"/>
    </inkml:brush>
  </inkml:definitions>
  <inkml:trace contextRef="#ctx0" brushRef="#br0">3475 8976 874,'-126'-36'-9,"5"84"4,64 45 5,34 9 0,152-62-1,-30-140-1,-35 10 0,21 172 3,-54 14-3,45 6 9,33-195-9,-45-12 3,0 16 3,48 120-5,-65 59-1,-30 40 2,38-234-1,-4 2 1,70 63 0,-41 171-2,-47-37 1,44-233 1,-27 39 1,58 153-2,-68 54-5,24 32 10,30-99-2,20-141-6,-76 8 0,-6 6 0,22-89-3,-33 80 7,7-33 2,-21 257-1,-10-9-6,0-15-1,1 7-1,-1 36-2,2 18 2,1-2 2,0-51 2,1 8 3,0-17 5,-6-5 11,4-231-13,10 22-6,7-21-1,4 7 1,-5 30-1,7-10 7,9 2 1,10 10 0,31-25 8,38 88 1,-2 125-1,-71 24-18,-14-34-29</inkml:trace>
</inkml:ink>
</file>

<file path=ppt/ink/ink18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03"/>
    </inkml:context>
    <inkml:brush xml:id="br0">
      <inkml:brushProperty name="width" value="0.01984" units="cm"/>
      <inkml:brushProperty name="height" value="0.01984" units="cm"/>
      <inkml:brushProperty name="fitToCurve" value="1"/>
    </inkml:brush>
  </inkml:definitions>
  <inkml:trace contextRef="#ctx0" brushRef="#br0">7092 880 874,'-86'50'-9,"-11"44"5,32-4 3,38 27 3,117-43-2,35-187-7,-77 25 0,-4-22 0,-9 12 0,-7 10 1,-4-15 3,-6 2 4,4-47 5,-24 295-1,-6-61-11,-4 9-2,-17 78 0,4-26 15,37-63 4,78-126 4,1-91-13,-23 10-1,-9-11 2,-28 290 5,-14-32-8,59-36 1,7-150-3,-18-37 1,-25-43 0,-33 51 4,174 89-8,-89 9-7,-2-3-8</inkml:trace>
</inkml:ink>
</file>

<file path=ppt/ink/ink18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04"/>
    </inkml:context>
    <inkml:brush xml:id="br0">
      <inkml:brushProperty name="width" value="0.01984" units="cm"/>
      <inkml:brushProperty name="height" value="0.01984" units="cm"/>
      <inkml:brushProperty name="fitToCurve" value="1"/>
    </inkml:brush>
  </inkml:definitions>
  <inkml:trace contextRef="#ctx0" brushRef="#br0">7860 926 874,'-117'82'-6,"25"-46"3,-6-5 0</inkml:trace>
</inkml:ink>
</file>

<file path=ppt/ink/ink18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05"/>
    </inkml:context>
    <inkml:brush xml:id="br0">
      <inkml:brushProperty name="width" value="0.01984" units="cm"/>
      <inkml:brushProperty name="height" value="0.01984" units="cm"/>
      <inkml:brushProperty name="fitToCurve" value="1"/>
    </inkml:brush>
  </inkml:definitions>
  <inkml:trace contextRef="#ctx0" brushRef="#br0">7635 910 874,'22'104'-14,"14"12"17,-6-25 2</inkml:trace>
</inkml:ink>
</file>

<file path=ppt/ink/ink18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06"/>
    </inkml:context>
    <inkml:brush xml:id="br0">
      <inkml:brushProperty name="width" value="0.01984" units="cm"/>
      <inkml:brushProperty name="height" value="0.01984" units="cm"/>
      <inkml:brushProperty name="fitToCurve" value="1"/>
    </inkml:brush>
  </inkml:definitions>
  <inkml:trace contextRef="#ctx0" brushRef="#br0">6785 1348 874,'155'-35'-17,"-53"18"9,17-2 1,7 2 1,-19 2 2,-13 5 1,11-1-3,77-8-26,-85 5 5,9 0-40,-20 1-208</inkml:trace>
</inkml:ink>
</file>

<file path=ppt/ink/ink18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07"/>
    </inkml:context>
    <inkml:brush xml:id="br0">
      <inkml:brushProperty name="width" value="0.01984" units="cm"/>
      <inkml:brushProperty name="height" value="0.01984" units="cm"/>
      <inkml:brushProperty name="fitToCurve" value="1"/>
    </inkml:brush>
  </inkml:definitions>
  <inkml:trace contextRef="#ctx0" brushRef="#br0">7359 1385 874,'0'113'-12,"0"-28"6,-1 14 3,-7 3 1,-7 40 6,-30-55 0,-42-191-1,-20 64-2,-19 53-5,35 49 5,66 62 0,137-73-3,-21-63-2,51-31-6,-49-16 3,-1-24 0,45-71 0,-78 63 11,-14 0-1,-3-26 7,-66 257 4,16 27-18,9-82 4,2 47 1,-13-9 2,-74-129-620</inkml:trace>
</inkml:ink>
</file>

<file path=ppt/ink/ink18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08"/>
    </inkml:context>
    <inkml:brush xml:id="br0">
      <inkml:brushProperty name="width" value="0.01984" units="cm"/>
      <inkml:brushProperty name="height" value="0.01984" units="cm"/>
      <inkml:brushProperty name="fitToCurve" value="1"/>
    </inkml:brush>
  </inkml:definitions>
  <inkml:trace contextRef="#ctx0" brushRef="#br0">7262 1870 874,'108'-43'-11,"70"-50"-6,-32 2 6,-54 34-13,-7 0-392</inkml:trace>
</inkml:ink>
</file>

<file path=ppt/ink/ink18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09"/>
    </inkml:context>
    <inkml:brush xml:id="br0">
      <inkml:brushProperty name="width" value="0.01984" units="cm"/>
      <inkml:brushProperty name="height" value="0.01984" units="cm"/>
      <inkml:brushProperty name="fitToCurve" value="1"/>
    </inkml:brush>
  </inkml:definitions>
  <inkml:trace contextRef="#ctx0" brushRef="#br0">8023 1069 874,'85'-8'-9,"70"-3"1,-23 0-2,-48 3-6</inkml:trace>
</inkml:ink>
</file>

<file path=ppt/ink/ink18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10"/>
    </inkml:context>
    <inkml:brush xml:id="br0">
      <inkml:brushProperty name="width" value="0.01984" units="cm"/>
      <inkml:brushProperty name="height" value="0.01984" units="cm"/>
      <inkml:brushProperty name="fitToCurve" value="1"/>
    </inkml:brush>
  </inkml:definitions>
  <inkml:trace contextRef="#ctx0" brushRef="#br0">7963 1333 874,'150'-30'-15,"-62"10"9,9-6 1,-10 3-7,1-1-20</inkml:trace>
</inkml:ink>
</file>

<file path=ppt/ink/ink18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11"/>
    </inkml:context>
    <inkml:brush xml:id="br0">
      <inkml:brushProperty name="width" value="0.01984" units="cm"/>
      <inkml:brushProperty name="height" value="0.01984" units="cm"/>
      <inkml:brushProperty name="fitToCurve" value="1"/>
    </inkml:brush>
  </inkml:definitions>
  <inkml:trace contextRef="#ctx0" brushRef="#br0">9313 519 874,'-123'17'-13,"38"10"8,0 10 3,-23 24 3,108 30 0,106-116-5,33-62-5,-25-5 5,-26 107 11,-100 85-9,-15 30-2,2 38-7,13-84-12,1 1-7</inkml:trace>
</inkml:ink>
</file>

<file path=ppt/ink/ink18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12"/>
    </inkml:context>
    <inkml:brush xml:id="br0">
      <inkml:brushProperty name="width" value="0.01984" units="cm"/>
      <inkml:brushProperty name="height" value="0.01984" units="cm"/>
      <inkml:brushProperty name="fitToCurve" value="1"/>
    </inkml:brush>
  </inkml:definitions>
  <inkml:trace contextRef="#ctx0" brushRef="#br0">8738 1232 874,'110'-31'-11,"72"2"0,-72 19 9,2 5-1,-19 2-2,29 1-10,-36 2-17</inkml:trace>
</inkml:ink>
</file>

<file path=ppt/ink/ink1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41"/>
    </inkml:context>
    <inkml:brush xml:id="br0">
      <inkml:brushProperty name="width" value="0.02646" units="cm"/>
      <inkml:brushProperty name="height" value="0.02646" units="cm"/>
      <inkml:brushProperty name="fitToCurve" value="1"/>
    </inkml:brush>
  </inkml:definitions>
  <inkml:trace contextRef="#ctx0" brushRef="#br0">5434 8977 874,'101'-10'-6,"13"-22"1,-5-58 8,-143-4-4,-53 90-2,-11 71 1,49 31 0,69 7 0,115-14-3,-34-78 0,-12 7-6,6-23-7</inkml:trace>
</inkml:ink>
</file>

<file path=ppt/ink/ink18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13"/>
    </inkml:context>
    <inkml:brush xml:id="br0">
      <inkml:brushProperty name="width" value="0.01984" units="cm"/>
      <inkml:brushProperty name="height" value="0.01984" units="cm"/>
      <inkml:brushProperty name="fitToCurve" value="1"/>
    </inkml:brush>
  </inkml:definitions>
  <inkml:trace contextRef="#ctx0" brushRef="#br0">8989 1464 874,'-33'100'-11,"-14"25"9,99-242-5,32 48 9,13 154 2,8-201-3,-13 120-2,-61 105-1,-31-23-53</inkml:trace>
</inkml:ink>
</file>

<file path=ppt/ink/ink18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14"/>
    </inkml:context>
    <inkml:brush xml:id="br0">
      <inkml:brushProperty name="width" value="0.01984" units="cm"/>
      <inkml:brushProperty name="height" value="0.01984" units="cm"/>
      <inkml:brushProperty name="fitToCurve" value="1"/>
    </inkml:brush>
  </inkml:definitions>
  <inkml:trace contextRef="#ctx0" brushRef="#br0">9740 744 874,'-28'136'-12,"-22"11"6,15-57 4,10-5 6,68 17-1,99-89-6,-9-23-4,14-40-9,-38 3-26</inkml:trace>
</inkml:ink>
</file>

<file path=ppt/ink/ink18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15"/>
    </inkml:context>
    <inkml:brush xml:id="br0">
      <inkml:brushProperty name="width" value="0.01984" units="cm"/>
      <inkml:brushProperty name="height" value="0.01984" units="cm"/>
      <inkml:brushProperty name="fitToCurve" value="1"/>
    </inkml:brush>
  </inkml:definitions>
  <inkml:trace contextRef="#ctx0" brushRef="#br0">9631 776 874,'105'-25'-10,"49"2"3,-63 10-3,-4 12-422</inkml:trace>
</inkml:ink>
</file>

<file path=ppt/ink/ink18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16"/>
    </inkml:context>
    <inkml:brush xml:id="br0">
      <inkml:brushProperty name="width" value="0.01984" units="cm"/>
      <inkml:brushProperty name="height" value="0.01984" units="cm"/>
      <inkml:brushProperty name="fitToCurve" value="1"/>
    </inkml:brush>
  </inkml:definitions>
  <inkml:trace contextRef="#ctx0" brushRef="#br0">9617 959 874,'162'-2'-21,"-67"-1"10,2-2-1,-8 1-9,-3 0-21</inkml:trace>
</inkml:ink>
</file>

<file path=ppt/ink/ink18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17"/>
    </inkml:context>
    <inkml:brush xml:id="br0">
      <inkml:brushProperty name="width" value="0.01984" units="cm"/>
      <inkml:brushProperty name="height" value="0.01984" units="cm"/>
      <inkml:brushProperty name="fitToCurve" value="1"/>
    </inkml:brush>
  </inkml:definitions>
  <inkml:trace contextRef="#ctx0" brushRef="#br0">10350 1106 874,'-53'119'-11,"-35"18"6,-3-34 1,7-20-13</inkml:trace>
</inkml:ink>
</file>

<file path=ppt/ink/ink18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18"/>
    </inkml:context>
    <inkml:brush xml:id="br0">
      <inkml:brushProperty name="width" value="0.01984" units="cm"/>
      <inkml:brushProperty name="height" value="0.01984" units="cm"/>
      <inkml:brushProperty name="fitToCurve" value="1"/>
    </inkml:brush>
  </inkml:definitions>
  <inkml:trace contextRef="#ctx0" brushRef="#br0">10108 1212 874,'94'89'-11,"-7"9"7,-12-10-6</inkml:trace>
</inkml:ink>
</file>

<file path=ppt/ink/ink18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19"/>
    </inkml:context>
    <inkml:brush xml:id="br0">
      <inkml:brushProperty name="width" value="0.01984" units="cm"/>
      <inkml:brushProperty name="height" value="0.01984" units="cm"/>
      <inkml:brushProperty name="fitToCurve" value="1"/>
    </inkml:brush>
  </inkml:definitions>
  <inkml:trace contextRef="#ctx0" brushRef="#br0">6340 2570 874,'-14'143'-8,"8"-59"5,-4 50-4,4-19 5,4 53 0,-4-67 2,3 9-1,-1-24 1,-2 92 0,4-80 2,1-3-1,4 38 2,17 5 0,17-28-1,81-35-1,-32-32-3,-2-41-292</inkml:trace>
</inkml:ink>
</file>

<file path=ppt/ink/ink18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20"/>
    </inkml:context>
    <inkml:brush xml:id="br0">
      <inkml:brushProperty name="width" value="0.01984" units="cm"/>
      <inkml:brushProperty name="height" value="0.01984" units="cm"/>
      <inkml:brushProperty name="fitToCurve" value="1"/>
    </inkml:brush>
  </inkml:definitions>
  <inkml:trace contextRef="#ctx0" brushRef="#br0">7577 2223 874,'-15'146'-16,"0"-10"5,-5-15 12,-2 30 2,-34-38-1,-35-95 3,-8-40-2,-22 10-2,-1 38-1,24 53-2,47 13 2,82 5 0,71-49-2,61-74-6,-55-25 1,-10-8 0,71-76-5,-80 35 8,-4-8 3,-20 18 1,-6 196 26,-70 12-18,49-4-2,79-102-3,-50-98-2,-24-70-2,-21 12 2,11 28-1,78 48-2,-7 27-2</inkml:trace>
</inkml:ink>
</file>

<file path=ppt/ink/ink18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21"/>
    </inkml:context>
    <inkml:brush xml:id="br0">
      <inkml:brushProperty name="width" value="0.01984" units="cm"/>
      <inkml:brushProperty name="height" value="0.01984" units="cm"/>
      <inkml:brushProperty name="fitToCurve" value="1"/>
    </inkml:brush>
  </inkml:definitions>
  <inkml:trace contextRef="#ctx0" brushRef="#br0">7888 2615 874,'-12'86'-4,"109"-35"0,11-151 2,-46 200-7,-66 34 2,-6-15 7,-40-10 5,-42-164-2,128-75-4,64 87-8,-11 18-36</inkml:trace>
</inkml:ink>
</file>

<file path=ppt/ink/ink18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22"/>
    </inkml:context>
    <inkml:brush xml:id="br0">
      <inkml:brushProperty name="width" value="0.01984" units="cm"/>
      <inkml:brushProperty name="height" value="0.01984" units="cm"/>
      <inkml:brushProperty name="fitToCurve" value="1"/>
    </inkml:brush>
  </inkml:definitions>
  <inkml:trace contextRef="#ctx0" brushRef="#br0">6964 3123 874,'144'-19'-15,"-46"3"6,19-1 1,7-2 0,63-6 1,-17 4 4,-63 5-4,-16 2-1,3 1-5</inkml:trace>
</inkml:ink>
</file>

<file path=ppt/ink/ink1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42"/>
    </inkml:context>
    <inkml:brush xml:id="br0">
      <inkml:brushProperty name="width" value="0.02646" units="cm"/>
      <inkml:brushProperty name="height" value="0.02646" units="cm"/>
      <inkml:brushProperty name="fitToCurve" value="1"/>
    </inkml:brush>
  </inkml:definitions>
  <inkml:trace contextRef="#ctx0" brushRef="#br0">5824 8345 874,'-86'23'-11,"-81"38"-7,78-27 0,2-4-96</inkml:trace>
</inkml:ink>
</file>

<file path=ppt/ink/ink18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23"/>
    </inkml:context>
    <inkml:brush xml:id="br0">
      <inkml:brushProperty name="width" value="0.01984" units="cm"/>
      <inkml:brushProperty name="height" value="0.01984" units="cm"/>
      <inkml:brushProperty name="fitToCurve" value="1"/>
    </inkml:brush>
  </inkml:definitions>
  <inkml:trace contextRef="#ctx0" brushRef="#br0">7369 3174 874,'21'129'-12,"2"34"7,-7-44 4,-120-88 4,16-96-2,-29 65 2,169 100-4,70-94-4,-34-34-1,0-20 1,44-69 1,-47-3 6,-74 212 0,-26 48-6,11-56 3,4 48 7,3-265-1,41 21-10,118-1-2,-4 46-10,-65 47 5,12-8-21,-18 25-153</inkml:trace>
</inkml:ink>
</file>

<file path=ppt/ink/ink18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24"/>
    </inkml:context>
    <inkml:brush xml:id="br0">
      <inkml:brushProperty name="width" value="0.01984" units="cm"/>
      <inkml:brushProperty name="height" value="0.01984" units="cm"/>
      <inkml:brushProperty name="fitToCurve" value="1"/>
    </inkml:brush>
  </inkml:definitions>
  <inkml:trace contextRef="#ctx0" brushRef="#br0">8365 2815 874,'106'-14'-10,"13"22"7,-32 2-26</inkml:trace>
</inkml:ink>
</file>

<file path=ppt/ink/ink18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25"/>
    </inkml:context>
    <inkml:brush xml:id="br0">
      <inkml:brushProperty name="width" value="0.01984" units="cm"/>
      <inkml:brushProperty name="height" value="0.01984" units="cm"/>
      <inkml:brushProperty name="fitToCurve" value="1"/>
    </inkml:brush>
  </inkml:definitions>
  <inkml:trace contextRef="#ctx0" brushRef="#br0">8335 3048 874,'145'-22'-14,"-46"-10"4,-7 6-10,-3 0-170</inkml:trace>
</inkml:ink>
</file>

<file path=ppt/ink/ink18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26"/>
    </inkml:context>
    <inkml:brush xml:id="br0">
      <inkml:brushProperty name="width" value="0.01984" units="cm"/>
      <inkml:brushProperty name="height" value="0.01984" units="cm"/>
      <inkml:brushProperty name="fitToCurve" value="1"/>
    </inkml:brush>
  </inkml:definitions>
  <inkml:trace contextRef="#ctx0" brushRef="#br0">9469 2232 874,'-92'-5'-10,"-55"42"5,13 28 3,70 29 5,168-85-5,40-83-6,-30-10 11,-67 238 0,-54-10-6,23-12-8,-4-40-13</inkml:trace>
</inkml:ink>
</file>

<file path=ppt/ink/ink18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27"/>
    </inkml:context>
    <inkml:brush xml:id="br0">
      <inkml:brushProperty name="width" value="0.01984" units="cm"/>
      <inkml:brushProperty name="height" value="0.01984" units="cm"/>
      <inkml:brushProperty name="fitToCurve" value="1"/>
    </inkml:brush>
  </inkml:definitions>
  <inkml:trace contextRef="#ctx0" brushRef="#br0">8961 2864 874,'136'-17'-14,"-42"11"6,18 0 2,3 4-4,-23 1 0,28 9-13,-35-3-31</inkml:trace>
</inkml:ink>
</file>

<file path=ppt/ink/ink18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28"/>
    </inkml:context>
    <inkml:brush xml:id="br0">
      <inkml:brushProperty name="width" value="0.01984" units="cm"/>
      <inkml:brushProperty name="height" value="0.01984" units="cm"/>
      <inkml:brushProperty name="fitToCurve" value="1"/>
    </inkml:brush>
  </inkml:definitions>
  <inkml:trace contextRef="#ctx0" brushRef="#br0">9118 3124 874,'-8'109'-11,"-16"40"10,41-272-5,23 37 9,56 77-1,-55 139-2,73-231 2,-11 44-2,-34 167-3,-58-9-3,-8-13-30</inkml:trace>
</inkml:ink>
</file>

<file path=ppt/ink/ink18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29"/>
    </inkml:context>
    <inkml:brush xml:id="br0">
      <inkml:brushProperty name="width" value="0.01984" units="cm"/>
      <inkml:brushProperty name="height" value="0.01984" units="cm"/>
      <inkml:brushProperty name="fitToCurve" value="1"/>
    </inkml:brush>
  </inkml:definitions>
  <inkml:trace contextRef="#ctx0" brushRef="#br0">9916 2435 874,'-7'89'-12,"-14"88"-1,4-80 5,-8 49-10,-1-52-16,-4-7-284</inkml:trace>
</inkml:ink>
</file>

<file path=ppt/ink/ink18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30"/>
    </inkml:context>
    <inkml:brush xml:id="br0">
      <inkml:brushProperty name="width" value="0.01984" units="cm"/>
      <inkml:brushProperty name="height" value="0.01984" units="cm"/>
      <inkml:brushProperty name="fitToCurve" value="1"/>
    </inkml:brush>
  </inkml:definitions>
  <inkml:trace contextRef="#ctx0" brushRef="#br0">9825 2336 874,'163'-23'-19,"-67"18"13,9 7-3,-12 0-8,-5 4-6</inkml:trace>
</inkml:ink>
</file>

<file path=ppt/ink/ink18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31"/>
    </inkml:context>
    <inkml:brush xml:id="br0">
      <inkml:brushProperty name="width" value="0.01984" units="cm"/>
      <inkml:brushProperty name="height" value="0.01984" units="cm"/>
      <inkml:brushProperty name="fitToCurve" value="1"/>
    </inkml:brush>
  </inkml:definitions>
  <inkml:trace contextRef="#ctx0" brushRef="#br0">9811 2687 874,'92'-17'-9,"53"-3"-3,-16 28-5,-43-1-9</inkml:trace>
</inkml:ink>
</file>

<file path=ppt/ink/ink18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32"/>
    </inkml:context>
    <inkml:brush xml:id="br0">
      <inkml:brushProperty name="width" value="0.01984" units="cm"/>
      <inkml:brushProperty name="height" value="0.01984" units="cm"/>
      <inkml:brushProperty name="fitToCurve" value="1"/>
    </inkml:brush>
  </inkml:definitions>
  <inkml:trace contextRef="#ctx0" brushRef="#br0">9795 2917 874,'105'47'-10,"59"-42"2,-67-5-4,-10-11-280</inkml:trace>
</inkml:ink>
</file>

<file path=ppt/ink/ink1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43"/>
    </inkml:context>
    <inkml:brush xml:id="br0">
      <inkml:brushProperty name="width" value="0.02646" units="cm"/>
      <inkml:brushProperty name="height" value="0.02646" units="cm"/>
      <inkml:brushProperty name="fitToCurve" value="1"/>
    </inkml:brush>
  </inkml:definitions>
  <inkml:trace contextRef="#ctx0" brushRef="#br0">5851 9168 874,'128'-75'-13,"-3"-46"7,-70 35 4,-11-12-1,-14 14 2,-3-77-4,-32 17 4,-42 33 7,-77 126-1,60 86-7,35 94-7,33-63 2,5-29 1,9 0-1,14 6 4,13-7 4,7-16 3,34 17 4,54-92 1,-26-67-2,-30-72-6,-56 9 2,-106 19 1,-20 207-3,95-3-1,100 4-5,-11-75 0,12-34 0,-9 10-8,1-25 0</inkml:trace>
</inkml:ink>
</file>

<file path=ppt/ink/ink18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33"/>
    </inkml:context>
    <inkml:brush xml:id="br0">
      <inkml:brushProperty name="width" value="0.01984" units="cm"/>
      <inkml:brushProperty name="height" value="0.01984" units="cm"/>
      <inkml:brushProperty name="fitToCurve" value="1"/>
    </inkml:brush>
  </inkml:definitions>
  <inkml:trace contextRef="#ctx0" brushRef="#br0">10163 2842 874,'-13'103'-5,"38"-12"5,71-71-3,6-95 0,-17 38 2,-95 124-2,-19 59-2,0-14 5,-35 18 3,-54-82-2,32-134-2,24-23-292</inkml:trace>
</inkml:ink>
</file>

<file path=ppt/ink/ink18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34"/>
    </inkml:context>
    <inkml:brush xml:id="br0">
      <inkml:brushProperty name="width" value="0.01984" units="cm"/>
      <inkml:brushProperty name="height" value="0.01984" units="cm"/>
      <inkml:brushProperty name="fitToCurve" value="1"/>
    </inkml:brush>
  </inkml:definitions>
  <inkml:trace contextRef="#ctx0" brushRef="#br0">7296 4071 874,'-99'84'-12,"-11"38"7,30-19 5,52 5 4,143-93-6,-2-161-11,-28-12-3,-48 57 11,-7 1 2,3-17 4,-24 242 2,-10 13-1,2-9 2,12-8 6,82-78-4,5-193-8,-65 59 0,15-45-2,-1 250-4,-18 52 18,40-66-1,35-123-3,-54-77-4,-29-22-4,-34-24 3,44 23-2,106 73-5,-6 62-1,-34 7-12</inkml:trace>
</inkml:ink>
</file>

<file path=ppt/ink/ink18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35"/>
    </inkml:context>
    <inkml:brush xml:id="br0">
      <inkml:brushProperty name="width" value="0.01984" units="cm"/>
      <inkml:brushProperty name="height" value="0.01984" units="cm"/>
      <inkml:brushProperty name="fitToCurve" value="1"/>
    </inkml:brush>
  </inkml:definitions>
  <inkml:trace contextRef="#ctx0" brushRef="#br0">7918 4110 874,'92'-7'-3,"0"64"-2,-119 33 2,-58 8 1,223-63 0,-33 60 2,-129 31 0,-119-47 2,40-87-2,50-75 1,140 22-12,5 14-117</inkml:trace>
</inkml:ink>
</file>

<file path=ppt/ink/ink18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36"/>
    </inkml:context>
    <inkml:brush xml:id="br0">
      <inkml:brushProperty name="width" value="0.01984" units="cm"/>
      <inkml:brushProperty name="height" value="0.01984" units="cm"/>
      <inkml:brushProperty name="fitToCurve" value="1"/>
    </inkml:brush>
  </inkml:definitions>
  <inkml:trace contextRef="#ctx0" brushRef="#br0">6986 4653 874,'105'-7'-12,"-21"0"5,20 1 0,16-4 1,9 3 2,-21 0 1,-12 2 1,-8-1-4,-2 4-4,14-1-12</inkml:trace>
</inkml:ink>
</file>

<file path=ppt/ink/ink18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37"/>
    </inkml:context>
    <inkml:brush xml:id="br0">
      <inkml:brushProperty name="width" value="0.01984" units="cm"/>
      <inkml:brushProperty name="height" value="0.01984" units="cm"/>
      <inkml:brushProperty name="fitToCurve" value="1"/>
    </inkml:brush>
  </inkml:definitions>
  <inkml:trace contextRef="#ctx0" brushRef="#br0">7390 4769 874,'19'117'-12,"-10"-32"6,-1 12 3,3 46 3,-22-54 4,-106-143-3,-10 34 1,-17 71-2,56 41 0,116 33-1,120-93-4,-14-67-5,-10-49-2,-19-33 1,-51 29 7,1-14 3,-11 12 2,9-52 11,-99 277 5,28 16-19,24 13 4,43-52 2,39-44-171</inkml:trace>
</inkml:ink>
</file>

<file path=ppt/ink/ink18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38"/>
    </inkml:context>
    <inkml:brush xml:id="br0">
      <inkml:brushProperty name="width" value="0.01984" units="cm"/>
      <inkml:brushProperty name="height" value="0.01984" units="cm"/>
      <inkml:brushProperty name="fitToCurve" value="1"/>
    </inkml:brush>
  </inkml:definitions>
  <inkml:trace contextRef="#ctx0" brushRef="#br0">7397 5070 874,'100'-19'-21,"1"-2"7,22-7 5,17-6 0,-55 13 0,23-4-17,-24 8-753</inkml:trace>
</inkml:ink>
</file>

<file path=ppt/ink/ink18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39"/>
    </inkml:context>
    <inkml:brush xml:id="br0">
      <inkml:brushProperty name="width" value="0.01984" units="cm"/>
      <inkml:brushProperty name="height" value="0.01984" units="cm"/>
      <inkml:brushProperty name="fitToCurve" value="1"/>
    </inkml:brush>
  </inkml:definitions>
  <inkml:trace contextRef="#ctx0" brushRef="#br0">8455 4411 874,'119'0'-7,"-37"0"4</inkml:trace>
</inkml:ink>
</file>

<file path=ppt/ink/ink18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40"/>
    </inkml:context>
    <inkml:brush xml:id="br0">
      <inkml:brushProperty name="width" value="0.01984" units="cm"/>
      <inkml:brushProperty name="height" value="0.01984" units="cm"/>
      <inkml:brushProperty name="fitToCurve" value="1"/>
    </inkml:brush>
  </inkml:definitions>
  <inkml:trace contextRef="#ctx0" brushRef="#br0">8409 4635 874,'125'-7'-13,"-25"-8"2,2-1-11</inkml:trace>
</inkml:ink>
</file>

<file path=ppt/ink/ink18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41"/>
    </inkml:context>
    <inkml:brush xml:id="br0">
      <inkml:brushProperty name="width" value="0.01984" units="cm"/>
      <inkml:brushProperty name="height" value="0.01984" units="cm"/>
      <inkml:brushProperty name="fitToCurve" value="1"/>
    </inkml:brush>
  </inkml:definitions>
  <inkml:trace contextRef="#ctx0" brushRef="#br0">9498 3898 874,'-129'53'-14,"-35"40"9,56 19 9,211-60-6,3-101-5,-10-23 1,-15-33 10,-111 230 8,21-34-13,2 64-9,3-56-8,4-15-273</inkml:trace>
</inkml:ink>
</file>

<file path=ppt/ink/ink18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42"/>
    </inkml:context>
    <inkml:brush xml:id="br0">
      <inkml:brushProperty name="width" value="0.01984" units="cm"/>
      <inkml:brushProperty name="height" value="0.01984" units="cm"/>
      <inkml:brushProperty name="fitToCurve" value="1"/>
    </inkml:brush>
  </inkml:definitions>
  <inkml:trace contextRef="#ctx0" brushRef="#br0">8916 4559 874,'169'-12'-20,"-62"3"10,14-2 1,1 2-3,23 0-31,-25 15-28,-21 9-118</inkml:trace>
</inkml:ink>
</file>

<file path=ppt/ink/ink1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44"/>
    </inkml:context>
    <inkml:brush xml:id="br0">
      <inkml:brushProperty name="width" value="0.02646" units="cm"/>
      <inkml:brushProperty name="height" value="0.02646" units="cm"/>
      <inkml:brushProperty name="fitToCurve" value="1"/>
    </inkml:brush>
  </inkml:definitions>
  <inkml:trace contextRef="#ctx0" brushRef="#br0">6779 8797 874,'-81'147'-7,"78"-13"3,87-39 4,54-147-8,-69-40-1,26-13-24,-59 21-9</inkml:trace>
</inkml:ink>
</file>

<file path=ppt/ink/ink18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43"/>
    </inkml:context>
    <inkml:brush xml:id="br0">
      <inkml:brushProperty name="width" value="0.01984" units="cm"/>
      <inkml:brushProperty name="height" value="0.01984" units="cm"/>
      <inkml:brushProperty name="fitToCurve" value="1"/>
    </inkml:brush>
  </inkml:definitions>
  <inkml:trace contextRef="#ctx0" brushRef="#br0">9080 4774 874,'19'142'-10,"-2"-10"12,84-200-5,-5-4 5,-20 170-1,14-86-4,-5-102 5,26 112-2,-39 104-2,-24-35-3</inkml:trace>
</inkml:ink>
</file>

<file path=ppt/ink/ink18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44"/>
    </inkml:context>
    <inkml:brush xml:id="br0">
      <inkml:brushProperty name="width" value="0.01984" units="cm"/>
      <inkml:brushProperty name="height" value="0.01984" units="cm"/>
      <inkml:brushProperty name="fitToCurve" value="1"/>
    </inkml:brush>
  </inkml:definitions>
  <inkml:trace contextRef="#ctx0" brushRef="#br0">8395 4446 874,'148'-2'-15,"-42"-5"4,-8 2-11,-14 0-47</inkml:trace>
</inkml:ink>
</file>

<file path=ppt/ink/ink18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45"/>
    </inkml:context>
    <inkml:brush xml:id="br0">
      <inkml:brushProperty name="width" value="0.01984" units="cm"/>
      <inkml:brushProperty name="height" value="0.01984" units="cm"/>
      <inkml:brushProperty name="fitToCurve" value="1"/>
    </inkml:brush>
  </inkml:definitions>
  <inkml:trace contextRef="#ctx0" brushRef="#br0">10114 4079 874,'-117'123'-11,"35"-6"7,38-13 4,24-1 1,47 14 0,46-26-1,49-52-2,-29-51-1,21 4-10,-29-22-280</inkml:trace>
</inkml:ink>
</file>

<file path=ppt/ink/ink18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46"/>
    </inkml:context>
    <inkml:brush xml:id="br0">
      <inkml:brushProperty name="width" value="0.01984" units="cm"/>
      <inkml:brushProperty name="height" value="0.01984" units="cm"/>
      <inkml:brushProperty name="fitToCurve" value="1"/>
    </inkml:brush>
  </inkml:definitions>
  <inkml:trace contextRef="#ctx0" brushRef="#br0">9855 4144 874,'94'-16'-15,"-7"2"5,13-2 2,-15 3 3,39 1-12,-39 3-18</inkml:trace>
</inkml:ink>
</file>

<file path=ppt/ink/ink18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47"/>
    </inkml:context>
    <inkml:brush xml:id="br0">
      <inkml:brushProperty name="width" value="0.01984" units="cm"/>
      <inkml:brushProperty name="height" value="0.01984" units="cm"/>
      <inkml:brushProperty name="fitToCurve" value="1"/>
    </inkml:brush>
  </inkml:definitions>
  <inkml:trace contextRef="#ctx0" brushRef="#br0">9825 4285 874,'158'-8'-20,"-50"-1"10,16 0 2,-15 3-14,-13-2 4</inkml:trace>
</inkml:ink>
</file>

<file path=ppt/ink/ink18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48"/>
    </inkml:context>
    <inkml:brush xml:id="br0">
      <inkml:brushProperty name="width" value="0.01984" units="cm"/>
      <inkml:brushProperty name="height" value="0.01984" units="cm"/>
      <inkml:brushProperty name="fitToCurve" value="1"/>
    </inkml:brush>
  </inkml:definitions>
  <inkml:trace contextRef="#ctx0" brushRef="#br0">10243 4474 874,'134'-16'-5,"22"27"4,-140 111-2,-104-31-1,232 48 4,-66 4 0,-186-170-11,94-61-283</inkml:trace>
</inkml:ink>
</file>

<file path=ppt/ink/ink18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49"/>
    </inkml:context>
    <inkml:brush xml:id="br0">
      <inkml:brushProperty name="width" value="0.01984" units="cm"/>
      <inkml:brushProperty name="height" value="0.01984" units="cm"/>
      <inkml:brushProperty name="fitToCurve" value="1"/>
    </inkml:brush>
  </inkml:definitions>
  <inkml:trace contextRef="#ctx0" brushRef="#br0">6353 3703 874,'8'151'-12,"-1"-41"1,2 54 0,0-3 6,2-41-1,3 12-2,4-7-8,-5-30-8,9 13-6,9 3-6,1-21-8,34 42-64,-10-41-113</inkml:trace>
</inkml:ink>
</file>

<file path=ppt/ink/ink18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50"/>
    </inkml:context>
    <inkml:brush xml:id="br0">
      <inkml:brushProperty name="width" value="0.01984" units="cm"/>
      <inkml:brushProperty name="height" value="0.01984" units="cm"/>
      <inkml:brushProperty name="fitToCurve" value="1"/>
    </inkml:brush>
  </inkml:definitions>
  <inkml:trace contextRef="#ctx0" brushRef="#br0">11524 2141 874,'85'0'-10,"93"-7"-6,-61-4 10,-13 2-10,-13-3 3</inkml:trace>
</inkml:ink>
</file>

<file path=ppt/ink/ink18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51"/>
    </inkml:context>
    <inkml:brush xml:id="br0">
      <inkml:brushProperty name="width" value="0.01984" units="cm"/>
      <inkml:brushProperty name="height" value="0.01984" units="cm"/>
      <inkml:brushProperty name="fitToCurve" value="1"/>
    </inkml:brush>
  </inkml:definitions>
  <inkml:trace contextRef="#ctx0" brushRef="#br0">11508 2499 874,'142'-16'-19,"-33"-4"7,23-5 2,12-5 2,-55 13-2,-4 0-16,3 1-3</inkml:trace>
</inkml:ink>
</file>

<file path=ppt/ink/ink18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52"/>
    </inkml:context>
    <inkml:brush xml:id="br0">
      <inkml:brushProperty name="width" value="0.01984" units="cm"/>
      <inkml:brushProperty name="height" value="0.01984" units="cm"/>
      <inkml:brushProperty name="fitToCurve" value="1"/>
    </inkml:brush>
  </inkml:definitions>
  <inkml:trace contextRef="#ctx0" brushRef="#br0">12179 1906 874,'104'76'-13,"9"64"9,-76-51 3,-17 11 0,-18 3-1,-24 44 0,8-53-3</inkml:trace>
</inkml:ink>
</file>

<file path=ppt/ink/ink1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45"/>
    </inkml:context>
    <inkml:brush xml:id="br0">
      <inkml:brushProperty name="width" value="0.02646" units="cm"/>
      <inkml:brushProperty name="height" value="0.02646" units="cm"/>
      <inkml:brushProperty name="fitToCurve" value="1"/>
    </inkml:brush>
  </inkml:definitions>
  <inkml:trace contextRef="#ctx0" brushRef="#br0">6998 8254 874,'19'143'-16,"-8"-50"9,0 19 0,0 10 2,-3 5-4,1-22-1,-3-17-7,0 1-10,-3 38-50,-26-40-220</inkml:trace>
</inkml:ink>
</file>

<file path=ppt/ink/ink18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53"/>
    </inkml:context>
    <inkml:brush xml:id="br0">
      <inkml:brushProperty name="width" value="0.01984" units="cm"/>
      <inkml:brushProperty name="height" value="0.01984" units="cm"/>
      <inkml:brushProperty name="fitToCurve" value="1"/>
    </inkml:brush>
  </inkml:definitions>
  <inkml:trace contextRef="#ctx0" brushRef="#br0">11321 2064 874,'-84'101'-13,"15"63"7,58-55 1,22 15 0,26 12-2,-14-50-1,-11 2-11,24-1-44</inkml:trace>
</inkml:ink>
</file>

<file path=ppt/ink/ink18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54"/>
    </inkml:context>
    <inkml:brush xml:id="br0">
      <inkml:brushProperty name="width" value="0.01984" units="cm"/>
      <inkml:brushProperty name="height" value="0.01984" units="cm"/>
      <inkml:brushProperty name="fitToCurve" value="1"/>
    </inkml:brush>
  </inkml:definitions>
  <inkml:trace contextRef="#ctx0" brushRef="#br0">13229 890 874,'12'116'-12,"3"-25"4,4 18 0,6 15 1,3 13 3,1 10-1,-7-30 3,-9-4 0,-8 2-2,-5-14 0,-15 23 2,-20 12 1,-15-2 1,-8-13 2,9-29 2,-19 45 10,82-29 2,67-72-10,55 27-6,-6 83-4,-55 2-3,-51-33 1,-8-14 1,-9 3 0,-7 39-2,-10 34-2,-13 31-2,8-71 1,-12 42-5,-11 24 1,-5-5-25,2-29-6,12-54-7,3-27-6,0-1-53</inkml:trace>
</inkml:ink>
</file>

<file path=ppt/ink/ink18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55"/>
    </inkml:context>
    <inkml:brush xml:id="br0">
      <inkml:brushProperty name="width" value="0.01984" units="cm"/>
      <inkml:brushProperty name="height" value="0.01984" units="cm"/>
      <inkml:brushProperty name="fitToCurve" value="1"/>
    </inkml:brush>
  </inkml:definitions>
  <inkml:trace contextRef="#ctx0" brushRef="#br0">14505 955 874,'-81'88'-13,"-21"68"3,57-66 9,13 0 4,32 51 1,129-114-6,-3-155-15,-38 33-27</inkml:trace>
</inkml:ink>
</file>

<file path=ppt/ink/ink18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56"/>
    </inkml:context>
    <inkml:brush xml:id="br0">
      <inkml:brushProperty name="width" value="0.01984" units="cm"/>
      <inkml:brushProperty name="height" value="0.01984" units="cm"/>
      <inkml:brushProperty name="fitToCurve" value="1"/>
    </inkml:brush>
  </inkml:definitions>
  <inkml:trace contextRef="#ctx0" brushRef="#br0">14447 601 874,'0'105'-12,"-3"-21"7,-3 13 0,2 10 2,3 0-3,5 48-10,8-31-15,13-19-33,38-21-125</inkml:trace>
</inkml:ink>
</file>

<file path=ppt/ink/ink18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57"/>
    </inkml:context>
    <inkml:brush xml:id="br0">
      <inkml:brushProperty name="width" value="0.01984" units="cm"/>
      <inkml:brushProperty name="height" value="0.01984" units="cm"/>
      <inkml:brushProperty name="fitToCurve" value="1"/>
    </inkml:brush>
  </inkml:definitions>
  <inkml:trace contextRef="#ctx0" brushRef="#br0">14757 799 874,'13'162'-17,"-3"-69"12,2 4 7,4-2-1,30-3 2,19-179-11,-40 4 3,3-10-4,15-40-19,3 34-22,4 14-702</inkml:trace>
</inkml:ink>
</file>

<file path=ppt/ink/ink18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58"/>
    </inkml:context>
    <inkml:brush xml:id="br0">
      <inkml:brushProperty name="width" value="0.01984" units="cm"/>
      <inkml:brushProperty name="height" value="0.01984" units="cm"/>
      <inkml:brushProperty name="fitToCurve" value="1"/>
    </inkml:brush>
  </inkml:definitions>
  <inkml:trace contextRef="#ctx0" brushRef="#br0">15345 1125 874,'-79'139'-12,"-17"-24"9,5-48-2,3-14-108</inkml:trace>
</inkml:ink>
</file>

<file path=ppt/ink/ink18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59"/>
    </inkml:context>
    <inkml:brush xml:id="br0">
      <inkml:brushProperty name="width" value="0.01984" units="cm"/>
      <inkml:brushProperty name="height" value="0.01984" units="cm"/>
      <inkml:brushProperty name="fitToCurve" value="1"/>
    </inkml:brush>
  </inkml:definitions>
  <inkml:trace contextRef="#ctx0" brushRef="#br0">15055 1106 874,'8'111'-9,"24"14"5,12-13 3,6-26 0,25-1-2</inkml:trace>
</inkml:ink>
</file>

<file path=ppt/ink/ink18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60"/>
    </inkml:context>
    <inkml:brush xml:id="br0">
      <inkml:brushProperty name="width" value="0.01984" units="cm"/>
      <inkml:brushProperty name="height" value="0.01984" units="cm"/>
      <inkml:brushProperty name="fitToCurve" value="1"/>
    </inkml:brush>
  </inkml:definitions>
  <inkml:trace contextRef="#ctx0" brushRef="#br0">15621 961 874,'130'-12'-11,"28"5"4,-65 4-3,-8 8-422</inkml:trace>
</inkml:ink>
</file>

<file path=ppt/ink/ink18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61"/>
    </inkml:context>
    <inkml:brush xml:id="br0">
      <inkml:brushProperty name="width" value="0.01984" units="cm"/>
      <inkml:brushProperty name="height" value="0.01984" units="cm"/>
      <inkml:brushProperty name="fitToCurve" value="1"/>
    </inkml:brush>
  </inkml:definitions>
  <inkml:trace contextRef="#ctx0" brushRef="#br0">15636 1202 874,'125'-19'-11,"-38"5"8,5-3 1,11-3-5,-17 7-281</inkml:trace>
</inkml:ink>
</file>

<file path=ppt/ink/ink18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62"/>
    </inkml:context>
    <inkml:brush xml:id="br0">
      <inkml:brushProperty name="width" value="0.01984" units="cm"/>
      <inkml:brushProperty name="height" value="0.01984" units="cm"/>
      <inkml:brushProperty name="fitToCurve" value="1"/>
    </inkml:brush>
  </inkml:definitions>
  <inkml:trace contextRef="#ctx0" brushRef="#br0">16855 541 874,'-109'-8'-9,"-6"81"3,19 40 9,237-118-7,-14-101-3,-50 7 6,-65 198 1,-28-14-3,-8 52-11,21 19-16,2-67-23,12-6-347</inkml:trace>
</inkml:ink>
</file>

<file path=ppt/ink/ink1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46"/>
    </inkml:context>
    <inkml:brush xml:id="br0">
      <inkml:brushProperty name="width" value="0.02646" units="cm"/>
      <inkml:brushProperty name="height" value="0.02646" units="cm"/>
      <inkml:brushProperty name="fitToCurve" value="1"/>
    </inkml:brush>
  </inkml:definitions>
  <inkml:trace contextRef="#ctx0" brushRef="#br0">7042 8781 874,'117'-5'-12,"35"37"9,-28 32 2,-46 23 3,-30-1 0,-51-191-5,15 2-1,48-11 6,25 64 0,14 107-1,-37 37-1,-28 20 1,0 4 0,69-45 1,-47-184-5,-109-28-1,-18 28 4,26 15 3,162 64-4,48 111-9,-55 6 5,-41 46 7,-61-49 2,-31-183 2,69-17-6,39 39 1,18 53 0,-13 79-1,-46 65 0,-36-21 2,16-240-5,52 36 4,27 97-1,-51 107-1,-24 8-1,26-3-9,4-20-24</inkml:trace>
</inkml:ink>
</file>

<file path=ppt/ink/ink18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63"/>
    </inkml:context>
    <inkml:brush xml:id="br0">
      <inkml:brushProperty name="width" value="0.01984" units="cm"/>
      <inkml:brushProperty name="height" value="0.01984" units="cm"/>
      <inkml:brushProperty name="fitToCurve" value="1"/>
    </inkml:brush>
  </inkml:definitions>
  <inkml:trace contextRef="#ctx0" brushRef="#br0">16351 1235 874,'92'-10'-13,"-3"0"3,21-4 2,13-2 2,-21 3 2,-17 5-5,21-4-13,-21 12-393</inkml:trace>
</inkml:ink>
</file>

<file path=ppt/ink/ink18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64"/>
    </inkml:context>
    <inkml:brush xml:id="br0">
      <inkml:brushProperty name="width" value="0.01984" units="cm"/>
      <inkml:brushProperty name="height" value="0.01984" units="cm"/>
      <inkml:brushProperty name="fitToCurve" value="1"/>
    </inkml:brush>
  </inkml:definitions>
  <inkml:trace contextRef="#ctx0" brushRef="#br0">16578 1392 874,'-9'153'-13,"2"2"13,50-249-6,67 12 9,-37 179-2,-5-202-15,36 57 20,-55 153-7,-33-11-4,-10-7-63</inkml:trace>
</inkml:ink>
</file>

<file path=ppt/ink/ink18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65"/>
    </inkml:context>
    <inkml:brush xml:id="br0">
      <inkml:brushProperty name="width" value="0.01984" units="cm"/>
      <inkml:brushProperty name="height" value="0.01984" units="cm"/>
      <inkml:brushProperty name="fitToCurve" value="1"/>
    </inkml:brush>
  </inkml:definitions>
  <inkml:trace contextRef="#ctx0" brushRef="#br0">17178 729 874,'-7'126'-12,"-7"26"9,10-34 3,49-6 3,62-57-5,16-103-1,-38 0-8</inkml:trace>
</inkml:ink>
</file>

<file path=ppt/ink/ink18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66"/>
    </inkml:context>
    <inkml:brush xml:id="br0">
      <inkml:brushProperty name="width" value="0.01984" units="cm"/>
      <inkml:brushProperty name="height" value="0.01984" units="cm"/>
      <inkml:brushProperty name="fitToCurve" value="1"/>
    </inkml:brush>
  </inkml:definitions>
  <inkml:trace contextRef="#ctx0" brushRef="#br0">17096 756 874,'109'-35'-11,"-25"13"7,52-9-5,-21 18-3,-28 5-16</inkml:trace>
</inkml:ink>
</file>

<file path=ppt/ink/ink18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67"/>
    </inkml:context>
    <inkml:brush xml:id="br0">
      <inkml:brushProperty name="width" value="0.01984" units="cm"/>
      <inkml:brushProperty name="height" value="0.01984" units="cm"/>
      <inkml:brushProperty name="fitToCurve" value="1"/>
    </inkml:brush>
  </inkml:definitions>
  <inkml:trace contextRef="#ctx0" brushRef="#br0">17111 970 874,'154'-26'-18,"-59"6"10,13-7 0,-13 3-10,-8 1 1</inkml:trace>
</inkml:ink>
</file>

<file path=ppt/ink/ink18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68"/>
    </inkml:context>
    <inkml:brush xml:id="br0">
      <inkml:brushProperty name="width" value="0.01984" units="cm"/>
      <inkml:brushProperty name="height" value="0.01984" units="cm"/>
      <inkml:brushProperty name="fitToCurve" value="1"/>
    </inkml:brush>
  </inkml:definitions>
  <inkml:trace contextRef="#ctx0" brushRef="#br0">17663 1031 874,'-40'129'-12,"-30"21"8,9-42 0,-17-17-21</inkml:trace>
</inkml:ink>
</file>

<file path=ppt/ink/ink18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69"/>
    </inkml:context>
    <inkml:brush xml:id="br0">
      <inkml:brushProperty name="width" value="0.01984" units="cm"/>
      <inkml:brushProperty name="height" value="0.01984" units="cm"/>
      <inkml:brushProperty name="fitToCurve" value="1"/>
    </inkml:brush>
  </inkml:definitions>
  <inkml:trace contextRef="#ctx0" brushRef="#br0">17394 1106 874,'110'111'-15,"-9"-5"7,-26-19-9</inkml:trace>
</inkml:ink>
</file>

<file path=ppt/ink/ink18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70"/>
    </inkml:context>
    <inkml:brush xml:id="br0">
      <inkml:brushProperty name="width" value="0.01984" units="cm"/>
      <inkml:brushProperty name="height" value="0.01984" units="cm"/>
      <inkml:brushProperty name="fitToCurve" value="1"/>
    </inkml:brush>
  </inkml:definitions>
  <inkml:trace contextRef="#ctx0" brushRef="#br0">18232 1061 874,'-105'51'-7,"-24"38"1,42-21 4,35 34 5,152-113-5,16-93-10,1-71-1,-64 66 7,-13 19 4,13-65 5,-43 63 6,-16 213-2,-10 49-9,3-64-1,3-10 4,7 47 2,87-126 2,0-78-847</inkml:trace>
</inkml:ink>
</file>

<file path=ppt/ink/ink18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71"/>
    </inkml:context>
    <inkml:brush xml:id="br0">
      <inkml:brushProperty name="width" value="0.01984" units="cm"/>
      <inkml:brushProperty name="height" value="0.01984" units="cm"/>
      <inkml:brushProperty name="fitToCurve" value="1"/>
    </inkml:brush>
  </inkml:definitions>
  <inkml:trace contextRef="#ctx0" brushRef="#br0">18466 563 874,'2'127'-12,"-10"-37"5,-7 18-1,-6 7 3,-10 42-1,6-33 10,22-35 3,-6-5-279</inkml:trace>
</inkml:ink>
</file>

<file path=ppt/ink/ink18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72"/>
    </inkml:context>
    <inkml:brush xml:id="br0">
      <inkml:brushProperty name="width" value="0.01984" units="cm"/>
      <inkml:brushProperty name="height" value="0.01984" units="cm"/>
      <inkml:brushProperty name="fitToCurve" value="1"/>
    </inkml:brush>
  </inkml:definitions>
  <inkml:trace contextRef="#ctx0" brushRef="#br0">18273 937 874,'91'-25'-12,"-1"7"0,15 2 4,43-7-1,-43 6-12,-19 12-783</inkml:trace>
</inkml:ink>
</file>

<file path=ppt/ink/ink1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47"/>
    </inkml:context>
    <inkml:brush xml:id="br0">
      <inkml:brushProperty name="width" value="0.02646" units="cm"/>
      <inkml:brushProperty name="height" value="0.02646" units="cm"/>
      <inkml:brushProperty name="fitToCurve" value="1"/>
    </inkml:brush>
  </inkml:definitions>
  <inkml:trace contextRef="#ctx0" brushRef="#br0">8944 8677 874,'-113'-5'-10,"3"53"9,59 60 2,149-78-6,-6-121 4,-13 182-3,-43 18-6,5-23-4,-9 6-186</inkml:trace>
</inkml:ink>
</file>

<file path=ppt/ink/ink18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73"/>
    </inkml:context>
    <inkml:brush xml:id="br0">
      <inkml:brushProperty name="width" value="0.01984" units="cm"/>
      <inkml:brushProperty name="height" value="0.01984" units="cm"/>
      <inkml:brushProperty name="fitToCurve" value="1"/>
    </inkml:brush>
  </inkml:definitions>
  <inkml:trace contextRef="#ctx0" brushRef="#br0">14689 2374 874,'-77'130'-17,"30"-31"7,-8 26-1,-7 7 4,13-21 2,-8 45 18,186-109-9,-1-186-15,-38 36-27</inkml:trace>
</inkml:ink>
</file>

<file path=ppt/ink/ink18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74"/>
    </inkml:context>
    <inkml:brush xml:id="br0">
      <inkml:brushProperty name="width" value="0.01984" units="cm"/>
      <inkml:brushProperty name="height" value="0.01984" units="cm"/>
      <inkml:brushProperty name="fitToCurve" value="1"/>
    </inkml:brush>
  </inkml:definitions>
  <inkml:trace contextRef="#ctx0" brushRef="#br0">14677 2057 874,'-18'126'-12,"3"-34"3,-4 20 1,2 11 1,1-22 3,0 63 2,17-29 5,34-40 5,8-11-167</inkml:trace>
</inkml:ink>
</file>

<file path=ppt/ink/ink18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75"/>
    </inkml:context>
    <inkml:brush xml:id="br0">
      <inkml:brushProperty name="width" value="0.01984" units="cm"/>
      <inkml:brushProperty name="height" value="0.01984" units="cm"/>
      <inkml:brushProperty name="fitToCurve" value="1"/>
    </inkml:brush>
  </inkml:definitions>
  <inkml:trace contextRef="#ctx0" brushRef="#br0">14759 2482 874,'-17'119'-12,"8"52"7,13-78 4,8 31 2,55-31-1,7-209-11,-26-21-1,-14 28 6,3-12-8,-7 21-10,-4 12 1</inkml:trace>
</inkml:ink>
</file>

<file path=ppt/ink/ink18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76"/>
    </inkml:context>
    <inkml:brush xml:id="br0">
      <inkml:brushProperty name="width" value="0.01984" units="cm"/>
      <inkml:brushProperty name="height" value="0.01984" units="cm"/>
      <inkml:brushProperty name="fitToCurve" value="1"/>
    </inkml:brush>
  </inkml:definitions>
  <inkml:trace contextRef="#ctx0" brushRef="#br0">15025 2676 874,'33'125'-6,"38"-38"5,34-167-3,-52-8 3,14 260-22,-71-71 15,-3-15 5,-23 45 6,-64-169 0,73-49-6,85-24-6,52 65-16,-28 16-35</inkml:trace>
</inkml:ink>
</file>

<file path=ppt/ink/ink18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77"/>
    </inkml:context>
    <inkml:brush xml:id="br0">
      <inkml:brushProperty name="width" value="0.01984" units="cm"/>
      <inkml:brushProperty name="height" value="0.01984" units="cm"/>
      <inkml:brushProperty name="fitToCurve" value="1"/>
    </inkml:brush>
  </inkml:definitions>
  <inkml:trace contextRef="#ctx0" brushRef="#br0">15710 2687 874,'108'-19'-9,"42"-11"3,-62 11 3,18-3-8,-22 7-420</inkml:trace>
</inkml:ink>
</file>

<file path=ppt/ink/ink18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78"/>
    </inkml:context>
    <inkml:brush xml:id="br0">
      <inkml:brushProperty name="width" value="0.01984" units="cm"/>
      <inkml:brushProperty name="height" value="0.01984" units="cm"/>
      <inkml:brushProperty name="fitToCurve" value="1"/>
    </inkml:brush>
  </inkml:definitions>
  <inkml:trace contextRef="#ctx0" brushRef="#br0">15785 2896 874,'162'-24'-21,"-38"-5"6,-9 3-17,-31 5 1</inkml:trace>
</inkml:ink>
</file>

<file path=ppt/ink/ink18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79"/>
    </inkml:context>
    <inkml:brush xml:id="br0">
      <inkml:brushProperty name="width" value="0.01984" units="cm"/>
      <inkml:brushProperty name="height" value="0.01984" units="cm"/>
      <inkml:brushProperty name="fitToCurve" value="1"/>
    </inkml:brush>
  </inkml:definitions>
  <inkml:trace contextRef="#ctx0" brushRef="#br0">16965 2057 874,'-143'59'-16,"9"52"14,97 4 5,154-102-8,-24-65-4,19-58 4,-46 18 11,-90 253 3,9-71-10,0 8-5,-7 53-14,10-64-11</inkml:trace>
</inkml:ink>
</file>

<file path=ppt/ink/ink18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80"/>
    </inkml:context>
    <inkml:brush xml:id="br0">
      <inkml:brushProperty name="width" value="0.01984" units="cm"/>
      <inkml:brushProperty name="height" value="0.01984" units="cm"/>
      <inkml:brushProperty name="fitToCurve" value="1"/>
    </inkml:brush>
  </inkml:definitions>
  <inkml:trace contextRef="#ctx0" brushRef="#br0">16515 2770 874,'143'0'-16,"-46"-2"8,13-1 2,5-1-4,-22 1-1,22-2-16,-31 4-32</inkml:trace>
</inkml:ink>
</file>

<file path=ppt/ink/ink18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81"/>
    </inkml:context>
    <inkml:brush xml:id="br0">
      <inkml:brushProperty name="width" value="0.01984" units="cm"/>
      <inkml:brushProperty name="height" value="0.01984" units="cm"/>
      <inkml:brushProperty name="fitToCurve" value="1"/>
    </inkml:brush>
  </inkml:definitions>
  <inkml:trace contextRef="#ctx0" brushRef="#br0">16750 3038 874,'-28'150'-13,"7"-13"15,78-245-10,-8 8 11,47 98 1,-10-4-3,12-79 0,-11 195-2,-2-160-57</inkml:trace>
</inkml:ink>
</file>

<file path=ppt/ink/ink18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82"/>
    </inkml:context>
    <inkml:brush xml:id="br0">
      <inkml:brushProperty name="width" value="0.01984" units="cm"/>
      <inkml:brushProperty name="height" value="0.01984" units="cm"/>
      <inkml:brushProperty name="fitToCurve" value="1"/>
    </inkml:brush>
  </inkml:definitions>
  <inkml:trace contextRef="#ctx0" brushRef="#br0">17523 2254 874,'-10'124'-11,"-6"-40"4,-6 13 1,0 7 2,4-5 3,5 29 5,64-35-2,74-91-1,-22-53-1,0-27-16</inkml:trace>
</inkml:ink>
</file>

<file path=ppt/ink/ink1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48"/>
    </inkml:context>
    <inkml:brush xml:id="br0">
      <inkml:brushProperty name="width" value="0.02646" units="cm"/>
      <inkml:brushProperty name="height" value="0.02646" units="cm"/>
      <inkml:brushProperty name="fitToCurve" value="1"/>
    </inkml:brush>
  </inkml:definitions>
  <inkml:trace contextRef="#ctx0" brushRef="#br0">9127 8879 874,'89'-31'-5,"-12"-54"3,-88-38-1,-89 34 1,-14 98 1,129 155-8,11-80 0,31 39-5,14 24-2,-1 8 10,-14-7 3,-21-16 6,-11-30 1,-48 17 7,-80-121-2,-15-157 1,108 41-14,-8 13-16,22-4-3</inkml:trace>
</inkml:ink>
</file>

<file path=ppt/ink/ink18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83"/>
    </inkml:context>
    <inkml:brush xml:id="br0">
      <inkml:brushProperty name="width" value="0.01984" units="cm"/>
      <inkml:brushProperty name="height" value="0.01984" units="cm"/>
      <inkml:brushProperty name="fitToCurve" value="1"/>
    </inkml:brush>
  </inkml:definitions>
  <inkml:trace contextRef="#ctx0" brushRef="#br0">17409 2282 874,'149'-28'-14,"-59"15"9,-5 2-6,3 4-280</inkml:trace>
</inkml:ink>
</file>

<file path=ppt/ink/ink18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84"/>
    </inkml:context>
    <inkml:brush xml:id="br0">
      <inkml:brushProperty name="width" value="0.01984" units="cm"/>
      <inkml:brushProperty name="height" value="0.01984" units="cm"/>
      <inkml:brushProperty name="fitToCurve" value="1"/>
    </inkml:brush>
  </inkml:definitions>
  <inkml:trace contextRef="#ctx0" brushRef="#br0">17409 2550 874,'129'-31'-16,"46"-5"7,-72 13-6,-18 10-270</inkml:trace>
</inkml:ink>
</file>

<file path=ppt/ink/ink18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85"/>
    </inkml:context>
    <inkml:brush xml:id="br0">
      <inkml:brushProperty name="width" value="0.01984" units="cm"/>
      <inkml:brushProperty name="height" value="0.01984" units="cm"/>
      <inkml:brushProperty name="fitToCurve" value="1"/>
    </inkml:brush>
  </inkml:definitions>
  <inkml:trace contextRef="#ctx0" brushRef="#br0">17815 2654 874,'-15'93'-10,"5"46"6,13-34 6,90-84-2,-1-131-10,-13-21-3,-91 276-2,-20-46 8,2 6-7,6-21-8,13 31-50,22-31-117</inkml:trace>
</inkml:ink>
</file>

<file path=ppt/ink/ink18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86"/>
    </inkml:context>
    <inkml:brush xml:id="br0">
      <inkml:brushProperty name="width" value="0.01984" units="cm"/>
      <inkml:brushProperty name="height" value="0.01984" units="cm"/>
      <inkml:brushProperty name="fitToCurve" value="1"/>
    </inkml:brush>
  </inkml:definitions>
  <inkml:trace contextRef="#ctx0" brushRef="#br0">18530 2419 874,'-111'135'-22,"51"-50"13,1 8 3,-19 45 8,83-50 7,100-189-17,-20 16-13</inkml:trace>
</inkml:ink>
</file>

<file path=ppt/ink/ink18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87"/>
    </inkml:context>
    <inkml:brush xml:id="br0">
      <inkml:brushProperty name="width" value="0.01984" units="cm"/>
      <inkml:brushProperty name="height" value="0.01984" units="cm"/>
      <inkml:brushProperty name="fitToCurve" value="1"/>
    </inkml:brush>
  </inkml:definitions>
  <inkml:trace contextRef="#ctx0" brushRef="#br0">18550 2125 874,'-20'105'-12,"4"-17"6,-7 19-3,-4 12 2,-1 3 4,7-8 2,6-29 3,18 46 5,79-107 10</inkml:trace>
</inkml:ink>
</file>

<file path=ppt/ink/ink18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88"/>
    </inkml:context>
    <inkml:brush xml:id="br0">
      <inkml:brushProperty name="width" value="0.01984" units="cm"/>
      <inkml:brushProperty name="height" value="0.01984" units="cm"/>
      <inkml:brushProperty name="fitToCurve" value="1"/>
    </inkml:brush>
  </inkml:definitions>
  <inkml:trace contextRef="#ctx0" brushRef="#br0">18752 2240 874,'-41'148'-20,"15"-47"13,-3 11 2,1 1 4,6-21 2,3 36 7,10-20 13</inkml:trace>
</inkml:ink>
</file>

<file path=ppt/ink/ink18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89"/>
    </inkml:context>
    <inkml:brush xml:id="br0">
      <inkml:brushProperty name="width" value="0.01984" units="cm"/>
      <inkml:brushProperty name="height" value="0.01984" units="cm"/>
      <inkml:brushProperty name="fitToCurve" value="1"/>
    </inkml:brush>
  </inkml:definitions>
  <inkml:trace contextRef="#ctx0" brushRef="#br0">18542 2525 874,'157'-3'-16,"-65"13"9,53 16-3,-51-8-8</inkml:trace>
</inkml:ink>
</file>

<file path=ppt/ink/ink18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90"/>
    </inkml:context>
    <inkml:brush xml:id="br0">
      <inkml:brushProperty name="width" value="0.01984" units="cm"/>
      <inkml:brushProperty name="height" value="0.01984" units="cm"/>
      <inkml:brushProperty name="fitToCurve" value="1"/>
    </inkml:brush>
  </inkml:definitions>
  <inkml:trace contextRef="#ctx0" brushRef="#br0">14787 3491 874,'0'96'-15,"-3"3"4,-4 31-2,-5 19 4,-3 0 3,-4-17 12,-16 28 4,-94-127-1,2-57 0,1 95-2,47 17-10,35 6 1,48-8 4,104-41-1,-4-78-4,57-118-12,-82 44 7,39-76-7,-55 73 11,-12 18 5,41 46 5,-86 195-8,-15 20-1,-3-16 2,12-40 5,89-133 10,-30-105-17,-15 12-3,7-17 1,1 12-15,-8 17-21,-8 12-2</inkml:trace>
</inkml:ink>
</file>

<file path=ppt/ink/ink18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91"/>
    </inkml:context>
    <inkml:brush xml:id="br0">
      <inkml:brushProperty name="width" value="0.01984" units="cm"/>
      <inkml:brushProperty name="height" value="0.01984" units="cm"/>
      <inkml:brushProperty name="fitToCurve" value="1"/>
    </inkml:brush>
  </inkml:definitions>
  <inkml:trace contextRef="#ctx0" brushRef="#br0">15010 4303 874,'87'-85'-10,"24"22"9,-54 201-1,-100-5-4,52-27 1,110-4 8,-60-3-1,-55 10 1,-108-83 1,21-117-16</inkml:trace>
</inkml:ink>
</file>

<file path=ppt/ink/ink18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92"/>
    </inkml:context>
    <inkml:brush xml:id="br0">
      <inkml:brushProperty name="width" value="0.01984" units="cm"/>
      <inkml:brushProperty name="height" value="0.01984" units="cm"/>
      <inkml:brushProperty name="fitToCurve" value="1"/>
    </inkml:brush>
  </inkml:definitions>
  <inkml:trace contextRef="#ctx0" brushRef="#br0">15576 4155 874,'130'0'-11,"-1"0"6,-40 1-9</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094"/>
    </inkml:context>
    <inkml:brush xml:id="br0">
      <inkml:brushProperty name="width" value="0.01984" units="cm"/>
      <inkml:brushProperty name="height" value="0.01984" units="cm"/>
      <inkml:brushProperty name="fitToCurve" value="1"/>
    </inkml:brush>
  </inkml:definitions>
  <inkml:trace contextRef="#ctx0" brushRef="#br0">5728 11776 874,'10'121'-6,"-1"-36"-4</inkml:trace>
</inkml:ink>
</file>

<file path=ppt/ink/ink1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49"/>
    </inkml:context>
    <inkml:brush xml:id="br0">
      <inkml:brushProperty name="width" value="0.02646" units="cm"/>
      <inkml:brushProperty name="height" value="0.02646" units="cm"/>
      <inkml:brushProperty name="fitToCurve" value="1"/>
    </inkml:brush>
  </inkml:definitions>
  <inkml:trace contextRef="#ctx0" brushRef="#br0">9383 8571 874,'56'139'-14,"-19"20"6,-37-44 9,10-226-5,14 18 4,40-6 6,37 121-6,-65 68-4,-8 29 4,-1-23 4,72-48 2,-17-138-6,-33-47 1,-48 26-1,-99 74-1,72 122 0,42 20-1,36-5-1,47-60 3,-14-133-2,-47 5-25</inkml:trace>
</inkml:ink>
</file>

<file path=ppt/ink/ink19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93"/>
    </inkml:context>
    <inkml:brush xml:id="br0">
      <inkml:brushProperty name="width" value="0.01984" units="cm"/>
      <inkml:brushProperty name="height" value="0.01984" units="cm"/>
      <inkml:brushProperty name="fitToCurve" value="1"/>
    </inkml:brush>
  </inkml:definitions>
  <inkml:trace contextRef="#ctx0" brushRef="#br0">15665 4513 874,'135'1'-12,"-50"-16"6,20-18-1,-14 8-8,-6-6-2</inkml:trace>
</inkml:ink>
</file>

<file path=ppt/ink/ink19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94"/>
    </inkml:context>
    <inkml:brush xml:id="br0">
      <inkml:brushProperty name="width" value="0.01984" units="cm"/>
      <inkml:brushProperty name="height" value="0.01984" units="cm"/>
      <inkml:brushProperty name="fitToCurve" value="1"/>
    </inkml:brush>
  </inkml:definitions>
  <inkml:trace contextRef="#ctx0" brushRef="#br0">16864 3688 874,'-99'92'-13,"-7"34"5,47-30 14,143-116-7,25-110-5,-44 43 0,-59 179 8,-25 13-3,2 70-6,11-23-8,5-52-20</inkml:trace>
</inkml:ink>
</file>

<file path=ppt/ink/ink19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95"/>
    </inkml:context>
    <inkml:brush xml:id="br0">
      <inkml:brushProperty name="width" value="0.01984" units="cm"/>
      <inkml:brushProperty name="height" value="0.01984" units="cm"/>
      <inkml:brushProperty name="fitToCurve" value="1"/>
    </inkml:brush>
  </inkml:definitions>
  <inkml:trace contextRef="#ctx0" brushRef="#br0">16455 4371 874,'112'-5'-10,"50"-9"2,-66 10 4,50 3-10,-60 2-8</inkml:trace>
</inkml:ink>
</file>

<file path=ppt/ink/ink19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96"/>
    </inkml:context>
    <inkml:brush xml:id="br0">
      <inkml:brushProperty name="width" value="0.01984" units="cm"/>
      <inkml:brushProperty name="height" value="0.01984" units="cm"/>
      <inkml:brushProperty name="fitToCurve" value="1"/>
    </inkml:brush>
  </inkml:definitions>
  <inkml:trace contextRef="#ctx0" brushRef="#br0">16562 4653 874,'-9'142'-8,"17"8"5,88-215 1,-11-21 4,-5 176-7,-65 3 8,45-195-6,7 10 5,25 138-4,-56 43-8</inkml:trace>
</inkml:ink>
</file>

<file path=ppt/ink/ink19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97"/>
    </inkml:context>
    <inkml:brush xml:id="br0">
      <inkml:brushProperty name="width" value="0.01984" units="cm"/>
      <inkml:brushProperty name="height" value="0.01984" units="cm"/>
      <inkml:brushProperty name="fitToCurve" value="1"/>
    </inkml:brush>
  </inkml:definitions>
  <inkml:trace contextRef="#ctx0" brushRef="#br0">17424 3823 874,'5'94'-12,"-18"86"0,0-76 3,2 0 0,0 42-15,7-59-17</inkml:trace>
</inkml:ink>
</file>

<file path=ppt/ink/ink19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98"/>
    </inkml:context>
    <inkml:brush xml:id="br0">
      <inkml:brushProperty name="width" value="0.01984" units="cm"/>
      <inkml:brushProperty name="height" value="0.01984" units="cm"/>
      <inkml:brushProperty name="fitToCurve" value="1"/>
    </inkml:brush>
  </inkml:definitions>
  <inkml:trace contextRef="#ctx0" brushRef="#br0">17364 3838 874,'118'0'-6,"12"4"1,-23 26 9</inkml:trace>
</inkml:ink>
</file>

<file path=ppt/ink/ink19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699"/>
    </inkml:context>
    <inkml:brush xml:id="br0">
      <inkml:brushProperty name="width" value="0.01984" units="cm"/>
      <inkml:brushProperty name="height" value="0.01984" units="cm"/>
      <inkml:brushProperty name="fitToCurve" value="1"/>
    </inkml:brush>
  </inkml:definitions>
  <inkml:trace contextRef="#ctx0" brushRef="#br0">17335 4114 874,'128'-8'-7,"-15"2"-3,2 1-7</inkml:trace>
</inkml:ink>
</file>

<file path=ppt/ink/ink19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00"/>
    </inkml:context>
    <inkml:brush xml:id="br0">
      <inkml:brushProperty name="width" value="0.01984" units="cm"/>
      <inkml:brushProperty name="height" value="0.01984" units="cm"/>
      <inkml:brushProperty name="fitToCurve" value="1"/>
    </inkml:brush>
  </inkml:definitions>
  <inkml:trace contextRef="#ctx0" brushRef="#br0">17320 4466 874,'150'-32'-16,"17"-12"2,-49-6-2,-32 18-61</inkml:trace>
</inkml:ink>
</file>

<file path=ppt/ink/ink19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01"/>
    </inkml:context>
    <inkml:brush xml:id="br0">
      <inkml:brushProperty name="width" value="0.01984" units="cm"/>
      <inkml:brushProperty name="height" value="0.01984" units="cm"/>
      <inkml:brushProperty name="fitToCurve" value="1"/>
    </inkml:brush>
  </inkml:definitions>
  <inkml:trace contextRef="#ctx0" brushRef="#br0">17729 4276 874,'99'5'-2,"-41"103"-5,-105-22 3,-68 13 4,214-18 2,-64 10-1,-138-2-2,3-75 2</inkml:trace>
</inkml:ink>
</file>

<file path=ppt/ink/ink19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02"/>
    </inkml:context>
    <inkml:brush xml:id="br0">
      <inkml:brushProperty name="width" value="0.01984" units="cm"/>
      <inkml:brushProperty name="height" value="0.01984" units="cm"/>
      <inkml:brushProperty name="fitToCurve" value="1"/>
    </inkml:brush>
  </inkml:definitions>
  <inkml:trace contextRef="#ctx0" brushRef="#br0">18395 4284 874,'-97'52'-10,"-32"47"2,36-8 8,223-81-8,23-200-12,-85 71 15,-16 10 2,-17 25 0,-8-2 5,-1-38 5,-60 253 7,9-25-16,2-13 0,2-7-1,1 13 0,7-1 5,13 30 6,94-62 17</inkml:trace>
</inkml:ink>
</file>

<file path=ppt/ink/ink1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50"/>
    </inkml:context>
    <inkml:brush xml:id="br0">
      <inkml:brushProperty name="width" value="0.02646" units="cm"/>
      <inkml:brushProperty name="height" value="0.02646" units="cm"/>
      <inkml:brushProperty name="fitToCurve" value="1"/>
    </inkml:brush>
  </inkml:definitions>
  <inkml:trace contextRef="#ctx0" brushRef="#br0">9661 8191 874,'-113'11'-8,"26"1"-2</inkml:trace>
</inkml:ink>
</file>

<file path=ppt/ink/ink19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03"/>
    </inkml:context>
    <inkml:brush xml:id="br0">
      <inkml:brushProperty name="width" value="0.01984" units="cm"/>
      <inkml:brushProperty name="height" value="0.01984" units="cm"/>
      <inkml:brushProperty name="fitToCurve" value="1"/>
    </inkml:brush>
  </inkml:definitions>
  <inkml:trace contextRef="#ctx0" brushRef="#br0">18697 3830 874,'-36'104'-11,"-19"62"3,31-72 7,2 5 1,-6 50 1,29-55 2,-10-6-621</inkml:trace>
</inkml:ink>
</file>

<file path=ppt/ink/ink19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04"/>
    </inkml:context>
    <inkml:brush xml:id="br0">
      <inkml:brushProperty name="width" value="0.01984" units="cm"/>
      <inkml:brushProperty name="height" value="0.01984" units="cm"/>
      <inkml:brushProperty name="fitToCurve" value="1"/>
    </inkml:brush>
  </inkml:definitions>
  <inkml:trace contextRef="#ctx0" brushRef="#br0">18467 4209 874,'149'0'-18,"4"-16"-4,-62 5-8,-3-2-7</inkml:trace>
</inkml:ink>
</file>

<file path=ppt/ink/ink19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05"/>
    </inkml:context>
    <inkml:brush xml:id="br0">
      <inkml:brushProperty name="width" value="0.01984" units="cm"/>
      <inkml:brushProperty name="height" value="0.01984" units="cm"/>
      <inkml:brushProperty name="fitToCurve" value="1"/>
    </inkml:brush>
  </inkml:definitions>
  <inkml:trace contextRef="#ctx0" brushRef="#br0">19480 2480 874,'140'0'-13,"37"6"8,-75-1 0,-17-2-4,6 2-4</inkml:trace>
</inkml:ink>
</file>

<file path=ppt/ink/ink19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06"/>
    </inkml:context>
    <inkml:brush xml:id="br0">
      <inkml:brushProperty name="width" value="0.01984" units="cm"/>
      <inkml:brushProperty name="height" value="0.01984" units="cm"/>
      <inkml:brushProperty name="fitToCurve" value="1"/>
    </inkml:brush>
  </inkml:definitions>
  <inkml:trace contextRef="#ctx0" brushRef="#br0">19510 2736 874,'118'11'-11,"-28"-15"4,11-11 0,-16 1-3,52-41-14,-50 18-18</inkml:trace>
</inkml:ink>
</file>

<file path=ppt/ink/ink19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07"/>
    </inkml:context>
    <inkml:brush xml:id="br0">
      <inkml:brushProperty name="width" value="0.01984" units="cm"/>
      <inkml:brushProperty name="height" value="0.01984" units="cm"/>
      <inkml:brushProperty name="fitToCurve" value="1"/>
    </inkml:brush>
  </inkml:definitions>
  <inkml:trace contextRef="#ctx0" brushRef="#br0">20016 2298 874,'109'140'-12,"-46"3"8,-37-19-4,-31-16-7,-38-18-6,-22-4-578</inkml:trace>
</inkml:ink>
</file>

<file path=ppt/ink/ink19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08"/>
    </inkml:context>
    <inkml:brush xml:id="br0">
      <inkml:brushProperty name="width" value="0.01984" units="cm"/>
      <inkml:brushProperty name="height" value="0.01984" units="cm"/>
      <inkml:brushProperty name="fitToCurve" value="1"/>
    </inkml:brush>
  </inkml:definitions>
  <inkml:trace contextRef="#ctx0" brushRef="#br0">19614 2276 874,'-93'113'-25,"27"-21"13,-5 19 4,4 10 3,9 3 4,17-31 2,3 60 5,42-22-2,111-35 4,-26-42 3,0-40-304</inkml:trace>
</inkml:ink>
</file>

<file path=ppt/ink/ink19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0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14345 261 874,'-95'73'-8,"-14"43"3,20 1 2,35 2 6,27 22-3,28-9-1,26 6 0,20 26 0,-16-40 0,-17 33 1,-26-28 0,-37 24 0,-9-17 0,-12-11-5,6-39-9,-22-52-7,-2-24-76</inkml:trace>
</inkml:ink>
</file>

<file path=ppt/ink/ink19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1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13922 1729 874,'7'113'-6,"-14"53"4,7-64 2,72-200-6,-11-4 9,6 3-1,9 2 2</inkml:trace>
</inkml:ink>
</file>

<file path=ppt/ink/ink19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1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14052 2125 874,'49'94'-2,"59"-64"0,-15-134 1,-237 54-1,12 49 1</inkml:trace>
</inkml:ink>
</file>

<file path=ppt/ink/ink19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1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14310 223 874,'-1'111'-3,"10"11"1,84-157 0,-11-98 0,-27 39-1</inkml:trace>
</inkml:ink>
</file>

<file path=ppt/ink/ink1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51"/>
    </inkml:context>
    <inkml:brush xml:id="br0">
      <inkml:brushProperty name="width" value="0.02646" units="cm"/>
      <inkml:brushProperty name="height" value="0.02646" units="cm"/>
      <inkml:brushProperty name="fitToCurve" value="1"/>
    </inkml:brush>
  </inkml:definitions>
  <inkml:trace contextRef="#ctx0" brushRef="#br0">10132 8265 874,'-7'115'-12,"-1"-26"5,-2 13 1,-1 13 2,2 9 1,5 0 1,2-23 3,-4 52 5,-52-241-1,54 0-8,12 2 3,26-45 1,56 57 0,26 85 0,-6 111 1,-86 27-10,-13-45-11,-28-20-268</inkml:trace>
</inkml:ink>
</file>

<file path=ppt/ink/ink19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1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14929 141 874,'-127'53'-7,"9"67"-1,47-23 6,15 8 4,48-13 0,95-2 4,-2-51-303</inkml:trace>
</inkml:ink>
</file>

<file path=ppt/ink/ink19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1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14958 171 874,'-51'119'-10,"4"-22"8,-4 22 5,55-30-2,88-87-4,33-49-4,-36 11-14</inkml:trace>
</inkml:ink>
</file>

<file path=ppt/ink/ink19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1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14727 432 874,'136'-28'-12,"0"-18"6,-30-15-5,-8-4-19</inkml:trace>
</inkml:ink>
</file>

<file path=ppt/ink/ink19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1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15159 126 874,'92'61'-9,"-22"47"8,-69 64-2,-48-34-4,3-28-11</inkml:trace>
</inkml:ink>
</file>

<file path=ppt/ink/ink19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1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16823 246 874,'-108'101'-12,"-4"24"6,12 30 4,35-24 2,12 8-2,25-41 0,1 19-1,3 10 0,1 3 1,7-38 1,4 4 0,7 5 2,5-1 1,4-11 0,5 49 2,-13 5 3,-22-44-3,-61-18-2,-23-61-2,23-14-6</inkml:trace>
</inkml:ink>
</file>

<file path=ppt/ink/ink19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1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16317 1839 874,'-54'85'-7,"13"21"7,174-56-2,-22-141-1,-96-29 4,-119 26-1,3 55-107</inkml:trace>
</inkml:ink>
</file>

<file path=ppt/ink/ink19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1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16888 141 874,'-42'96'-6,"-24"42"6,50-10 1,146-36-5,-41-100 2,16 6-4,-19-23-178</inkml:trace>
</inkml:ink>
</file>

<file path=ppt/ink/ink19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2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16738 289 874,'118'-17'-7,"-25"-1"-8,3 0-14</inkml:trace>
</inkml:ink>
</file>

<file path=ppt/ink/ink19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2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14647 2027 874,'-99'103'-11,"10"31"6,14 26 4,31-32 0,11-2-1,0 54 2,17-76 0,-3 48 0,9-62 0,-5 9 0,-16 52 1,-30 1 0,-20-35 0,-32-46-1,18-28 0</inkml:trace>
</inkml:ink>
</file>

<file path=ppt/ink/ink19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2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14034 3432 874,'-17'108'-10,"6"-23"8,104-111-4,-32-71-3,-7 8-2,3 4-7,8 0-414</inkml:trace>
</inkml:ink>
</file>

<file path=ppt/ink/ink1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52"/>
    </inkml:context>
    <inkml:brush xml:id="br0">
      <inkml:brushProperty name="width" value="0.02646" units="cm"/>
      <inkml:brushProperty name="height" value="0.02646" units="cm"/>
      <inkml:brushProperty name="fitToCurve" value="1"/>
    </inkml:brush>
  </inkml:definitions>
  <inkml:trace contextRef="#ctx0" brushRef="#br0">10293 8526 874,'-6'144'-13,"12"-48"-1</inkml:trace>
</inkml:ink>
</file>

<file path=ppt/ink/ink19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2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14277 3643 874,'26'120'-1,"63"-241"-4,-218 52 1,4 162 1,95 2-619</inkml:trace>
</inkml:ink>
</file>

<file path=ppt/ink/ink19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2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14523 1770 874,'-14'137'-9,"6"-51"8,6 0 0,10 18 3,54-191-6,-13-31-5,-2 4-3,-6 20-28</inkml:trace>
</inkml:ink>
</file>

<file path=ppt/ink/ink19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2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14892 1710 874,'-49'120'-11,"-26"27"4,18-31 10,71-32-1,75-7-436</inkml:trace>
</inkml:ink>
</file>

<file path=ppt/ink/ink19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2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15004 1800 874,'-29'123'-11,"-18"1"6,26-27 8,124-59-4,-16-66-291</inkml:trace>
</inkml:ink>
</file>

<file path=ppt/ink/ink19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2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14817 1964 874,'154'-10'-13,"-33"-12"3,-34 2-8</inkml:trace>
</inkml:ink>
</file>

<file path=ppt/ink/ink19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2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15206 1785 874,'85'119'-11,"-72"27"7,-68-59 0,7 19-6</inkml:trace>
</inkml:ink>
</file>

<file path=ppt/ink/ink19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2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17046 1827 874,'-116'65'-15,"-47"61"3,82-40 8,5 15 1,7 9 2,11 3 1,-18 48 0,32-24 3,38 31 2,18-24 0,4 5-1,-14-7-2,-17-20-1,-37 7 0,-4-45-1,-29-26 0</inkml:trace>
</inkml:ink>
</file>

<file path=ppt/ink/ink19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3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16459 3235 874,'-58'86'-9,"15"23"9,133-58-3,19-127 2,-126-33 3,-115 73-5,20 20-3,3 7-18</inkml:trace>
</inkml:ink>
</file>

<file path=ppt/ink/ink19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3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17052 1741 874,'-17'118'-10,"-46"34"5,18-30 9,196-66-9,-62-69-6,-2-27-604</inkml:trace>
</inkml:ink>
</file>

<file path=ppt/ink/ink19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3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16828 1915 874,'116'-9'-11,"55"-24"2,-64 12 4,-21 4-5,9-3-3</inkml:trace>
</inkml:ink>
</file>

<file path=ppt/ink/ink1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53"/>
    </inkml:context>
    <inkml:brush xml:id="br0">
      <inkml:brushProperty name="width" value="0.02646" units="cm"/>
      <inkml:brushProperty name="height" value="0.02646" units="cm"/>
      <inkml:brushProperty name="fitToCurve" value="1"/>
    </inkml:brush>
  </inkml:definitions>
  <inkml:trace contextRef="#ctx0" brushRef="#br0">10530 9110 874,'54'-141'-14,"-43"57"9,-15-7 1,-20 1 2,-33-29 5,-60 194-6,103 39-5,9 85-7,12-57 7,2 7 2,-2-25 3,-1-33 10</inkml:trace>
</inkml:ink>
</file>

<file path=ppt/ink/ink19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3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14736 3400 874,'-66'139'-13,"-8"32"4,37-71 7,-2 7 0,-4 9 1,-3 5 0,9-26-2,-5-1 1,-32 62 0,26-65 2,-4 5 2,1-3 0,-18 39 2,-12 20 1,-16-18-1,1-62-1,-4-30 0</inkml:trace>
</inkml:ink>
</file>

<file path=ppt/ink/ink19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3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13945 4999 874,'-32'118'-6,"38"-26"6,111-165-6,-44-23-3,25-28-8,-22 27-25</inkml:trace>
</inkml:ink>
</file>

<file path=ppt/ink/ink19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3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14071 5199 874,'-4'103'-4,"136"-74"3,-56-144-1,-202 38 5</inkml:trace>
</inkml:ink>
</file>

<file path=ppt/ink/ink19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3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14593 3320 874,'-7'114'-5,"100"-53"1,-5-154-1,-35-3 2,0 10-434</inkml:trace>
</inkml:ink>
</file>

<file path=ppt/ink/ink19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3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14974 3295 874,'-52'88'-9,"-20"22"6,43-3 6,25-22 4</inkml:trace>
</inkml:ink>
</file>

<file path=ppt/ink/ink19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3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15112 3295 874,'-75'110'-11,"8"-2"5,34-6-23</inkml:trace>
</inkml:ink>
</file>

<file path=ppt/ink/ink19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3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14921 3455 874,'106'-12'-6,"-8"-1"0,-5-2-1</inkml:trace>
</inkml:ink>
</file>

<file path=ppt/ink/ink19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4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15285 3264 874,'17'137'-8,"-49"-35"-2,-43 22-2,18-19-12,-11-9-8</inkml:trace>
</inkml:ink>
</file>

<file path=ppt/ink/ink19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4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16962 3449 874,'-64'95'-13,"-57"82"-6,49-60 10,3 18 3,8 10 2,10 11 1,14-32 2,3-3-3,7-5 1,4-20 2,-1 19 2,-5 9 3,-25 56 6,1-72-5,-19-3-1,-17-18-2,-3 14 4,6-50-65</inkml:trace>
</inkml:ink>
</file>

<file path=ppt/ink/ink19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4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16193 5369 874,'-17'107'-4,"110"-55"1,26-118-2,-26-48 0,-63 7 5,-115 34 1,-48 114-5,37 22-4,11 1-116</inkml:trace>
</inkml:ink>
</file>

<file path=ppt/ink/ink1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54"/>
    </inkml:context>
    <inkml:brush xml:id="br0">
      <inkml:brushProperty name="width" value="0.02646" units="cm"/>
      <inkml:brushProperty name="height" value="0.02646" units="cm"/>
      <inkml:brushProperty name="fitToCurve" value="1"/>
    </inkml:brush>
  </inkml:definitions>
  <inkml:trace contextRef="#ctx0" brushRef="#br0">10514 8601 874,'0'91'-10,"3"-5"0,3 15 2,4-2 2,3 23 1,41-39 16,42-206-13,-57 25 2,-9 3 0,-55 185-7,78 65 10,39-75 3,38-87-6,-9-98 1,-64-30 3,-55 30-2,-102 127-3,43 89-6,18 13 13,25-19 6</inkml:trace>
</inkml:ink>
</file>

<file path=ppt/ink/ink19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4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16969 3340 874,'-38'94'-9,"-1"43"8,27-18 1,120-52-2,-17-69-7</inkml:trace>
</inkml:ink>
</file>

<file path=ppt/ink/ink19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4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16828 3545 874,'114'-27'-23,"31"-3"-16,-42 8-31,-10 2-10</inkml:trace>
</inkml:ink>
</file>

<file path=ppt/ink/ink19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4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1884 6848 874,'15'84'-10,"6"72"3,-10-67 8,-2-4 0,8 13 2,62-242-8,-34 8 5,-9 52 0,2-9 1,9 9-293</inkml:trace>
</inkml:ink>
</file>

<file path=ppt/ink/ink19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4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2437 6765 874,'-48'95'-6,"-37"56"-2,22-30 6,24-17 1,26 21 1,34-36 2,67-91-1,10-44-4</inkml:trace>
</inkml:ink>
</file>

<file path=ppt/ink/ink19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4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2608 6765 874,'-42'112'-11,"-3"33"7,18 28 6,41-44-1,75-102-1,-9-74-623</inkml:trace>
</inkml:ink>
</file>

<file path=ppt/ink/ink19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4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2405 6978 874,'113'20'-10,"23"-17"4,-31-23-1,-13-27-14</inkml:trace>
</inkml:ink>
</file>

<file path=ppt/ink/ink19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4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2872 6721 874,'45'137'-13,"-47"40"8,-14-73 2,-2 4 0,3-11-2,8 31-12,7-25-28</inkml:trace>
</inkml:ink>
</file>

<file path=ppt/ink/ink19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5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3150 7158 874,'137'19'-12,"-51"-22"5,9-19 1,-10 6-8,2-10-22</inkml:trace>
</inkml:ink>
</file>

<file path=ppt/ink/ink19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5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3672 6822 874,'25'113'-10,"9"29"7,15-14 3,42-112-2,-8-116-5,-20-14-1,21-25-9,-29 49-16</inkml:trace>
</inkml:ink>
</file>

<file path=ppt/ink/ink19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5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3955 7174 874,'23'106'-5,"62"-51"5,-11-174-2,-170 68 2,8 75-294</inkml:trace>
</inkml:ink>
</file>

<file path=ppt/ink/ink1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55"/>
    </inkml:context>
    <inkml:brush xml:id="br0">
      <inkml:brushProperty name="width" value="0.02646" units="cm"/>
      <inkml:brushProperty name="height" value="0.02646" units="cm"/>
      <inkml:brushProperty name="fitToCurve" value="1"/>
    </inkml:brush>
  </inkml:definitions>
  <inkml:trace contextRef="#ctx0" brushRef="#br0">10326 8375 874,'-11'101'-23,"1"-14"-19</inkml:trace>
</inkml:ink>
</file>

<file path=ppt/ink/ink19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5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4524 7203 874,'-83'94'-10,"-16"21"6,27-30-3</inkml:trace>
</inkml:ink>
</file>

<file path=ppt/ink/ink19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5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4298 7233 874,'80'111'-12,"4"-37"6,17-18-4,-17-8-32</inkml:trace>
</inkml:ink>
</file>

<file path=ppt/ink/ink19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5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14352 2057 874,'-30'133'-12,"-31"4"4,-4-46-3,-9-6-428</inkml:trace>
</inkml:ink>
</file>

<file path=ppt/ink/ink19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5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14176 2132 874,'78'89'-11,"-4"9"0,-9-4-18</inkml:trace>
</inkml:ink>
</file>

<file path=ppt/ink/ink19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5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14482 412 874,'-49'92'-9,"-38"23"3,6-20-9</inkml:trace>
</inkml:ink>
</file>

<file path=ppt/ink/ink19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5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14280 519 874,'92'76'-4,"-10"11"-437</inkml:trace>
</inkml:ink>
</file>

<file path=ppt/ink/ink19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5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14131 3778 874,'87'40'-440</inkml:trace>
</inkml:ink>
</file>

<file path=ppt/ink/ink19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6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14300 3747 874,'-52'105'-7,"-3"-21"-1,-18 5 4,-8-2-5</inkml:trace>
</inkml:ink>
</file>

<file path=ppt/ink/ink19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6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14563 2073 874,'30'113'-2,"10"-29"-441</inkml:trace>
</inkml:ink>
</file>

<file path=ppt/ink/ink19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6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14786 2102 874,'-62'86'-9,"-48"30"1,18-17 1,-1 2-13</inkml:trace>
</inkml:ink>
</file>

<file path=ppt/ink/ink1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56"/>
    </inkml:context>
    <inkml:brush xml:id="br0">
      <inkml:brushProperty name="width" value="0.02646" units="cm"/>
      <inkml:brushProperty name="height" value="0.02646" units="cm"/>
      <inkml:brushProperty name="fitToCurve" value="1"/>
    </inkml:brush>
  </inkml:definitions>
  <inkml:trace contextRef="#ctx0" brushRef="#br0">3450 9431 874,'-104'111'-20,"26"-22"6,-19 34-1,-9 32-4,3 28-1,37-65 6,2 41 12,8 32-6,23 8 4,27-4 3,22-23 3,2-45 3,26 4 1,-12-44 3,30 13 0,60 43 6,-19-87-15,11-52-4,-9 11-4,-8-34-15</inkml:trace>
</inkml:ink>
</file>

<file path=ppt/ink/ink19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6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14205 5211 874,'20'90'-4,"23"-3"4</inkml:trace>
</inkml:ink>
</file>

<file path=ppt/ink/ink19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6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14237 5242 874,'101'69'-4,"-112"50"-1,-84-30 4,0 0 1,143-5-22</inkml:trace>
</inkml:ink>
</file>

<file path=ppt/ink/ink19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6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14086 5423 874,'144'10'-12,"-53"-6"5,-4-1-7,-2 4-173</inkml:trace>
</inkml:ink>
</file>

<file path=ppt/ink/ink19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6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14638 3461 874,'94'82'-4,"-98"25"2,-29 14 1,80-22-1,38-49-855</inkml:trace>
</inkml:ink>
</file>

<file path=ppt/ink/ink19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6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14593 3670 874,'182'-29'-26,"-82"15"-3,-15 12-782</inkml:trace>
</inkml:ink>
</file>

<file path=ppt/ink/ink19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6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2123 7355 874,'-98'114'-9,"14"-38"3</inkml:trace>
</inkml:ink>
</file>

<file path=ppt/ink/ink19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6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1898 7355 874,'113'81'-12,"5"7"4,-13-2 0,-4-1-18</inkml:trace>
</inkml:ink>
</file>

<file path=ppt/ink/ink19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7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4900 7023 874,'100'-5'-10,"48"8"6,13 0 0,-60-1-3</inkml:trace>
</inkml:ink>
</file>

<file path=ppt/ink/ink19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7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4834 7368 874,'127'0'-11,"-30"-3"1,22-3 0,18-7 0,-52 4-1,30 0-24,-32 4-745</inkml:trace>
</inkml:ink>
</file>

<file path=ppt/ink/ink19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7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6238 6509 874,'-93'40'-6,"-20"48"0,18 43 7,101-29-1,118-116-3,-31-46-2,1-51 2,-50 16 4,-95 190-5,45-1 0,4 56-4,22-16-9,-5-45-15</inkml:trace>
</inkml:ink>
</file>

<file path=ppt/ink/ink1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57"/>
    </inkml:context>
    <inkml:brush xml:id="br0">
      <inkml:brushProperty name="width" value="0.02646" units="cm"/>
      <inkml:brushProperty name="height" value="0.02646" units="cm"/>
      <inkml:brushProperty name="fitToCurve" value="1"/>
    </inkml:brush>
  </inkml:definitions>
  <inkml:trace contextRef="#ctx0" brushRef="#br0">4025 10036 874,'-87'-42'-8,"-32"13"4,5 48 5,-5 77-3,54 20-2,58 59 0,22-65 0,14 62-3,-9-73 6,-2-3 3,10 43 4,41-11-1,62-32-3,-32-61-7,6-19-4,-14-29-2,0 9-18,-2-30-24</inkml:trace>
</inkml:ink>
</file>

<file path=ppt/ink/ink19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7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6595 7268 874,'-126'8'-13,"35"-6"7,-12 1 3,-5-2 1,0 2-3,7 3-2,-15-1-8,28 2-100</inkml:trace>
</inkml:ink>
</file>

<file path=ppt/ink/ink19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7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5937 7490 874,'23'97'-9,"-10"41"5,2-41 5,78-176-4,5 75 7,-58 103-3,57-67-1,-10-125-5,31-4 9,-59 205-3,-51-20-8</inkml:trace>
</inkml:ink>
</file>

<file path=ppt/ink/ink19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7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6749 6750 874,'4'113'-9,"-22"39"5,8-65 5,10 3 0,78 51-2,30-81-3,-12-82-1,-12-12-59</inkml:trace>
</inkml:ink>
</file>

<file path=ppt/ink/ink19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7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6636 6797 874,'114'-23'-10,"32"9"3,-24-6-3,-34 11-57</inkml:trace>
</inkml:ink>
</file>

<file path=ppt/ink/ink19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7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6652 6931 874,'90'19'-10,"-2"-6"-1,70 5-10,-59-8-8,-15-2-555</inkml:trace>
</inkml:ink>
</file>

<file path=ppt/ink/ink19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7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7164 7237 874,'-117'122'-6,"37"-32"6,2-7-440</inkml:trace>
</inkml:ink>
</file>

<file path=ppt/ink/ink19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7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6979 7218 874,'84'103'-11,"15"-10"5,2-24-8</inkml:trace>
</inkml:ink>
</file>

<file path=ppt/ink/ink19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8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7384 7143 874,'-13'86'-17</inkml:trace>
</inkml:ink>
</file>

<file path=ppt/ink/ink19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8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7702 6569 874,'-26'96'-9,"-3"31"5,4 30 2,17-34 2,16-21-1,33-2 2,66-5 0,8-85 0,-30-6-1</inkml:trace>
</inkml:ink>
</file>

<file path=ppt/ink/ink19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8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7942 6811 874,'-137'33'-13,"49"-18"11,-22-3-3,14 0-5,11-4-2</inkml:trace>
</inkml:ink>
</file>

<file path=ppt/ink/ink1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58"/>
    </inkml:context>
    <inkml:brush xml:id="br0">
      <inkml:brushProperty name="width" value="0.02646" units="cm"/>
      <inkml:brushProperty name="height" value="0.02646" units="cm"/>
      <inkml:brushProperty name="fitToCurve" value="1"/>
    </inkml:brush>
  </inkml:definitions>
  <inkml:trace contextRef="#ctx0" brushRef="#br0">4051 10412 874,'-107'8'-6,"-47"-2"3,48 1 5,12 9 0,6-5-106</inkml:trace>
</inkml:ink>
</file>

<file path=ppt/ink/ink19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8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1674 7097 874,'10'143'-13,"-5"-54"8,3 16 0,4 12 0,0 10 0,-1 8 3,-4-22 0,-9-8-2,-6 2 2,-2-19 0,-16 22 0,-16 12 1,-15-1 0,11-32 2,-4-5 0,-4 1 5,-7 75 5,60-60-3,86 1-4,51 21-3,-27-6-4,-48-26 0,-5 21-1,-17-18 0,-10 3-1,-6 27 1,-7 1-1,-5-26 2,-3 29-1,0 21 2,-4 12-1,-2-39 2,2 3-1,-1 18-3,-2 4-5,-1-16-7,0-46-9,2 27-44</inkml:trace>
</inkml:ink>
</file>

<file path=ppt/ink/ink19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8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1898 8395 874,'48'119'-14,"-18"-34"9,2 8 2,0-3 4,15 35 1,44-109-2,-13-172-4,-50 68-1,13-50-11,-15 47-19</inkml:trace>
</inkml:ink>
</file>

<file path=ppt/ink/ink19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8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2284 8753 874,'-8'101'-6,"36"0"7,64-110-6,18-75 3,-128 211-5,-31 6-4,-1 6-10,-34-20-27,-2-35-82</inkml:trace>
</inkml:ink>
</file>

<file path=ppt/ink/ink19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8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2744 8441 874,'-42'95'-10,"-3"35"6,17 26 4,57-22 2,60-132-4,2-55-3</inkml:trace>
</inkml:ink>
</file>

<file path=ppt/ink/ink19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8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2909 8517 874,'-38'109'-5,"18"50"1,89-55 4,28-44-3</inkml:trace>
</inkml:ink>
</file>

<file path=ppt/ink/ink19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8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2763 8727 874,'134'-24'-9,"-23"-11"-8,-14-24-2,-12-2-67</inkml:trace>
</inkml:ink>
</file>

<file path=ppt/ink/ink19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8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3120 8411 874,'42'126'-11,"-32"33"5,-17-75 1,-19 41-6,7-37-30</inkml:trace>
</inkml:ink>
</file>

<file path=ppt/ink/ink19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9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3523 8765 874,'145'-14'-15,"-61"1"11,66-60-10,-58 23-8</inkml:trace>
</inkml:ink>
</file>

<file path=ppt/ink/ink19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9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3925 8411 874,'42'117'-16,"22"50"7,-31-74 11,-1-5-1,41-4 2,36-172-10,-40-55-1,-19 7-10,-23 50-14</inkml:trace>
</inkml:ink>
</file>

<file path=ppt/ink/ink19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9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4326 8780 874,'-24'92'-5,"25"19"5,88-66-1,-52-159-2,-61 29 4,151 79-5,-41 17 4,3 73 2,-24 3-2,80-86 0,-43-60-2,-184 212-14,4-27 14,15-31 9</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077"/>
    </inkml:context>
    <inkml:brush xml:id="br0">
      <inkml:brushProperty name="width" value="0.01984" units="cm"/>
      <inkml:brushProperty name="height" value="0.01984" units="cm"/>
      <inkml:brushProperty name="fitToCurve" value="1"/>
    </inkml:brush>
  </inkml:definitions>
  <inkml:trace contextRef="#ctx0" brushRef="#br0">7906 9014 874,'-123'83'-15,"-45"31"-1,29-16 5,-3 6 9,27-17-5,-21 19-1,-16 11 1,-5 6-1,48-38 2,-26 20 0,-17 13-23,-4 3-8,32-23-8,18-14-6,-4 2-5,9-14-6,-27-3-62,44-30-96</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095"/>
    </inkml:context>
    <inkml:brush xml:id="br0">
      <inkml:brushProperty name="width" value="0.01984" units="cm"/>
      <inkml:brushProperty name="height" value="0.01984" units="cm"/>
      <inkml:brushProperty name="fitToCurve" value="1"/>
    </inkml:brush>
  </inkml:definitions>
  <inkml:trace contextRef="#ctx0" brushRef="#br0">5651 11882 874,'-150'18'-14,"61"-6"8,-9-1 1,-54 2-5,50-6-11</inkml:trace>
</inkml:ink>
</file>

<file path=ppt/ink/ink2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59"/>
    </inkml:context>
    <inkml:brush xml:id="br0">
      <inkml:brushProperty name="width" value="0.02646" units="cm"/>
      <inkml:brushProperty name="height" value="0.02646" units="cm"/>
      <inkml:brushProperty name="fitToCurve" value="1"/>
    </inkml:brush>
  </inkml:definitions>
  <inkml:trace contextRef="#ctx0" brushRef="#br0">4172 9733 874,'-132'-36'-13,"-37"18"-2,79 16 6,-43 5-9,41 0-21</inkml:trace>
</inkml:ink>
</file>

<file path=ppt/ink/ink20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9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5251 8683 874,'100'6'-15,"-10"-2"6,15 0 0,-3-2-13,-13 5-162</inkml:trace>
</inkml:ink>
</file>

<file path=ppt/ink/ink20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9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5296 8969 874,'117'5'-21,"-4"-9"3,39-14 2,-64 8-13,9 1-18,-10-1-495</inkml:trace>
</inkml:ink>
</file>

<file path=ppt/ink/ink20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9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6420 8501 874,'-95'-106'-10,"-37"83"8,30 67 3,202 41-5,10-77 1,7-64 6,-21 0-2,-97 157-3,1 74-9,12-20-9,32-47-13,0-19-123</inkml:trace>
</inkml:ink>
</file>

<file path=ppt/ink/ink20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9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6843 8924 874,'-141'0'-14,"53"3"9,-12-1 1,-6 6 1,-4 5-3,8 7-1,13-6-8,-7 6-7</inkml:trace>
</inkml:ink>
</file>

<file path=ppt/ink/ink20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9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6264 9180 874,'0'132'-11,"-1"-8"10,122-205 3,-36 79-1,26 56 1,-10-87-4,-8 21 2,-5 121-21,-64-25-127</inkml:trace>
</inkml:ink>
</file>

<file path=ppt/ink/ink20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9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6936 8561 874,'-2'122'-7,"5"-34"1,2 8 7,9-1 1,20-10-1,45 13-2,66-97-4,-48-10-4</inkml:trace>
</inkml:ink>
</file>

<file path=ppt/ink/ink20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79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6861 8569 874,'88'-7'-10,"80"-2"-7,-82 4 7,15-2-15,-14 5-565</inkml:trace>
</inkml:ink>
</file>

<file path=ppt/ink/ink20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0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6950 8668 874,'119'30'-11,"-32"-20"8,15 6-4</inkml:trace>
</inkml:ink>
</file>

<file path=ppt/ink/ink20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0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7262 8970 874,'-5'112'-5,"112"-68"3,-13-131 2,-117 175-6,-10 8-1,2 34 9,33-32 3</inkml:trace>
</inkml:ink>
</file>

<file path=ppt/ink/ink20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0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7620 8909 874,'3'102'-4</inkml:trace>
</inkml:ink>
</file>

<file path=ppt/ink/ink2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60"/>
    </inkml:context>
    <inkml:brush xml:id="br0">
      <inkml:brushProperty name="width" value="0.02646" units="cm"/>
      <inkml:brushProperty name="height" value="0.02646" units="cm"/>
      <inkml:brushProperty name="fitToCurve" value="1"/>
    </inkml:brush>
  </inkml:definitions>
  <inkml:trace contextRef="#ctx0" brushRef="#br0">3780 9476 874,'145'49'-18,"-53"-13"10,7 9 1,-9 3 11,1 56 3,-151-1-5,-21-19 0,-9-5-433</inkml:trace>
</inkml:ink>
</file>

<file path=ppt/ink/ink20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0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7861 8426 874,'-31'135'-12,"-3"29"8,26-73 3,12-2 0,35 66 2,24-54-1,27-89 2,4-39 2</inkml:trace>
</inkml:ink>
</file>

<file path=ppt/ink/ink20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0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8028 8622 874,'-100'9'-11,"-48"8"7,49-5 0</inkml:trace>
</inkml:ink>
</file>

<file path=ppt/ink/ink20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0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2182 9774 874,'36'145'-19,"-7"-41"10,7 14 3,-4-18 1,19 51 12,47-191-15,-37-105-2,-24 30 1,14-54-35,-15 33-35,-12 44-70</inkml:trace>
</inkml:ink>
</file>

<file path=ppt/ink/ink20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0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2479 10161 874,'105'12'-3,"-18"41"1,-92 53-1,-86 31 1,195-14-3,-5 2 7,-129-10-2,-58-58 2,56-188-3,62 12-9,-9 17-9,18-12-20</inkml:trace>
</inkml:ink>
</file>

<file path=ppt/ink/ink20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0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3017 9693 874,'-39'100'-10,"-12"54"3,31-58 3,9 7 2,8-1 1,11-5 2,64 23 1,13-57 9</inkml:trace>
</inkml:ink>
</file>

<file path=ppt/ink/ink20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0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3123 9814 874,'-5'129'-12,"-1"34"8,7-41 2,4-23 2,23-8 2,52-165-51</inkml:trace>
</inkml:ink>
</file>

<file path=ppt/ink/ink20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0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3016 10057 874,'138'24'-17,"-39"-26"10,40-16-12,-29-23-9,-17-47-67</inkml:trace>
</inkml:ink>
</file>

<file path=ppt/ink/ink20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1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3460 9829 874,'-7'128'-12,"-8"42"5,-2-24-2,-3-24-5,-3-26-9,-6-9-181</inkml:trace>
</inkml:ink>
</file>

<file path=ppt/ink/ink20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1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3701 10244 874,'164'2'-23,"-59"-11"14,10-20 2,-12 8-12,-15-5 5</inkml:trace>
</inkml:ink>
</file>

<file path=ppt/ink/ink20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1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4178 9859 874,'17'88'-10,"15"80"-4,-13-71 10,2-5 7,36 44 3,47-193-11,-46-67 0,-7 4-2,-6 17-13,-6 15-33</inkml:trace>
</inkml:ink>
</file>

<file path=ppt/ink/ink2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61"/>
    </inkml:context>
    <inkml:brush xml:id="br0">
      <inkml:brushProperty name="width" value="0.02646" units="cm"/>
      <inkml:brushProperty name="height" value="0.02646" units="cm"/>
      <inkml:brushProperty name="fitToCurve" value="1"/>
    </inkml:brush>
  </inkml:definitions>
  <inkml:trace contextRef="#ctx0" brushRef="#br0">4552 10099 874,'-61'88'-11,"-9"81"1,44-53 4,10 21-2,9 23 1,12 13 0,10 9 0,-6-56-16,11 10-8,-3-33-6,9-6-7,40 37-52,-18-48-84</inkml:trace>
</inkml:ink>
</file>

<file path=ppt/ink/ink20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1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4558 10202 874,'-17'98'-11,"-9"26"14,46-32-2,80-84-3,-28-101 0,-112-14 2,163 121-2,16-23 2,-34 2 2,-52 100-1,-130 8-3,73-10 2,117-33-2,10 9 4,-80 30 0,-61-12-2,-115 6 1,25-86-1,56-112-3,169 19-1,-32 53-8</inkml:trace>
</inkml:ink>
</file>

<file path=ppt/ink/ink20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1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5594 10132 874,'137'34'-13,"24"7"14,-67-17-2,-6 3-620</inkml:trace>
</inkml:ink>
</file>

<file path=ppt/ink/ink20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1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5564 10450 874,'94'22'-14,"4"-14"0,15-12 4,12-24 1,-13 8-15,-19-5 8</inkml:trace>
</inkml:ink>
</file>

<file path=ppt/ink/ink20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1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6721 9994 874,'-93'-77'-10,"-33"41"10,245 81-4,-21-86 5,-38 130-5,-40 73-6,-4-67 2,21 39-12,-18-50-18</inkml:trace>
</inkml:ink>
</file>

<file path=ppt/ink/ink20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1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7144 10418 874,'-145'33'-15,"53"-15"8,-14 0 1,-8 1 2,18-3 1,-32 17 12,26 1 14</inkml:trace>
</inkml:ink>
</file>

<file path=ppt/ink/ink20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1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6614 10690 874,'-1'119'-10,"-8"-4"6,-10-20 5,103-131-1,31 8 3,-11 112-3,11-103 2,-27 118-4,-73-15-184</inkml:trace>
</inkml:ink>
</file>

<file path=ppt/ink/ink20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1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7307 10101 874,'0'129'-7,"7"39"2,1-82 4,30 72 1,13-59 1,60-55-3,-3-93 1,-24-4-27</inkml:trace>
</inkml:ink>
</file>

<file path=ppt/ink/ink20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2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7262 10056 874,'107'0'-12,"-43"0"7,15 0-8</inkml:trace>
</inkml:ink>
</file>

<file path=ppt/ink/ink20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2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7293 10176 874,'148'26'-15,"-58"-13"8,-5 0-7,2 4-277</inkml:trace>
</inkml:ink>
</file>

<file path=ppt/ink/ink20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2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7591 10434 874,'93'31'-8,"23"31"9,-81 59-1,-54-9 0,60 20-4,19-24 5,-50-19 0,-113-180-6,50-6-8</inkml:trace>
</inkml:ink>
</file>

<file path=ppt/ink/ink2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62"/>
    </inkml:context>
    <inkml:brush xml:id="br0">
      <inkml:brushProperty name="width" value="0.02646" units="cm"/>
      <inkml:brushProperty name="height" value="0.02646" units="cm"/>
      <inkml:brushProperty name="fitToCurve" value="1"/>
    </inkml:brush>
  </inkml:definitions>
  <inkml:trace contextRef="#ctx0" brushRef="#br0">4678 10947 874,'127'44'-5,"-57"-149"1,-184 3-1,31 125 6,75 130-6,46-57-3,40 55-4,36-35 17,-22-79 0,15-137-7,-63-10-3,-7-32-2,-13-19-1,-9 53 1,-9-25-1,-14-10 3,-11 7 6,-6 21 5,-21-24 6,-43 200 15,91 34-29,10 35-5,11 25-3,-5-47 0,8 20 0,10 8 5,6-12 5,3-22 7,26 13 4,36-117 2,-22-62-3,-15-85-7,-41 9-2,-54 11 2,-70 188-2,72 59-7,34-27 1,17 5-4,22-8-2,-9-2-18,29 0-47</inkml:trace>
</inkml:ink>
</file>

<file path=ppt/ink/ink20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2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8052 10056 874,'7'127'-12,"1"42"7,2-72 3,8-1 1,6-1 1,7-12 1,13 27-2,59-53 7,-15-34-858</inkml:trace>
</inkml:ink>
</file>

<file path=ppt/ink/ink20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2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8023 10327 874,'84'11'-18,"2"1"8,10-2 4,-1-14-4,-9 2-10,1-5-47</inkml:trace>
</inkml:ink>
</file>

<file path=ppt/ink/ink20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25"/>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3677 8597 874,'-27'-86'-6,"-11"-58"0,20 59 4,2-4 1,1-2 1,1 0-1,-7-47 0,5 12 0,10 41 1,1-4 0,1-53 1,12-15-1,1 37 1,-6-31-1,-15 9 1,-7 18 1,-22-13 0,-18 27-2,-53 15 0,6 44 0,-32 27-2,7 21-1,46 8 3,-6 5-1,-7 4 0,-51 7 0,-12 3 2,35-6 1,-10 7 2,32 12-2,-12 89-2,71-4-4,21 42-2,15-66 3,0 8 2,2-13 1,-3 86-1,7-66 1,0 12-2,2-36 1,-2 16 0,3 21-2,2 15 0,3 12-1,-1 3 0,0-48 1,0 29-1,1 19 1,4 13-1,-1-30 2,0-10 0,4 22 0,3 18 0,-1 9 1,0 7 1,-5-50-1,0 10 1,1 21 0,-2 12-1,-3 10 0,1-2 1,-2-61 0,6 21 0,2 13 2,2 5 1,1-27-1,-2-23 1,7 11 1,1 3 2,3-4 0,3-11-1,19 42 5,32-18-3,10-43-2,31-33-4,49-29-2,-15-17 0,-66-7 0,13 4 0,8 2 0,57 7-1,-64-6 2,3 0 0,1 1 0,-6 1 1,49 5 2,-12-24 2,-24-35-3,-6-84-2,-48-3-3,-29-46-2,-26 73 4,-3-8 0,-6-54 0,-2 54 1,-3-13-2,-3-9 0,-3-6-1,6 41 1,-4-23-1,-1-17 0,-2-13 1,4 23-1,-1 9 0,-1-22-1,0-16 2,-3-11 0,5 57 0,-2-24 1,-1-17 1,1-10 0,-1-4 0,1 10 2,3 40-1,-2-19-4,2-8-2,2 0-2,5 38-9,-1 3-8,2-4-8,-3 3-8,-1 8-7,-7-34-68,-8 37-5</inkml:trace>
</inkml:ink>
</file>

<file path=ppt/ink/ink20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26"/>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2738 12252 874,'-13'-137'-7,"6"34"8,62 213-9,-35-22 3,-1 18-2,3 9 3,0 5 1,-6-32 1,2 0 2,8 48 2,65-281 2,-71 43-8,1-4 0,14-49 6,7 5 4,-1 48-3,5 18-99</inkml:trace>
</inkml:ink>
</file>

<file path=ppt/ink/ink20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27"/>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3322 11803 874,'-138'-25'-12,"-37"-7"4,80 18 7,-1 3 3,-4-1 2,15-5-624</inkml:trace>
</inkml:ink>
</file>

<file path=ppt/ink/ink20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28"/>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3076 11580 874,'98'49'-7,"-6"3"2,4 26 8,-66 16-2,-95 17-2,-19-44 2</inkml:trace>
</inkml:ink>
</file>

<file path=ppt/ink/ink20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29"/>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4962 6518 874,'-109'1'-5,"25"6"-16,-15 1 15,-6 3 4,13-3 2,-62 1 3,70-8-1,-40-1-1,-12-2 7,24-4-1,-33 9-3,46 53-2,83 78-5,28-17-1,19 55 0,-14-74 3,-2-1 0,9 71 0,-9-62 0,-1 10-1,1 9 1,-6-21 0,1-12 1,0 18-1,2 12 0,3 10-1,-5-42 0,4 15 1,3 16 0,4 10 0,1 6 1,-4-7 0,-4-37 0,2 16 0,1 12 2,-2-34-1,2 10 0,6 15 0,5 9-1,-3-4 0,-8-31 0,3 19 0,-4 14 1,-3 4-1,-1 5 1,-2-22 0,-4-13-1,4 16 1,3 11-1,4 7 0,-5-40 0,3 14-1,2 12 0,2 7 1,-3-12 0,-3-22 1,3 14-1,2 6 1,0 2 0,10 48 2,-8-72-2,31 78 2,-3-45 0,49-13 0,80-23-5,-74-55-1,50 6-2,-68-17 4,4 1 2,-2 1-1,49 10 1,18-2 2,-9-21 1,-47-36-1,-45-112-4,-70-27-4,-2 72 2,-14-60 2,11 60 0,-2-16-1,-2-16-2,10 46 1,-7-29-1,1-23 0,-4-17 0,6 17 0,2 17-1,-1-28 0,2-19 0,-1-15 1,-2-9 1,6 44 1,-4-2 0,-4-23 0,-1-14 1,-1-12 0,1-6 0,8 69 0,-3-25 1,-2-17 1,0-10-1,3 20 1,2 32 0,-2-26 0,-4-15-6,-5-6-8,-3 1-9,5 39-8,-1 14-8,-6-11-7,-4-1-7,1 7-7,10 45-5,-4-10-4,0 1-1,5 10 4,-7-41-45,10 42-34</inkml:trace>
</inkml:ink>
</file>

<file path=ppt/ink/ink20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30"/>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3627 12349 874,'142'12'-15,"-47"-4"9,42 2 10,-35-2-2,-15 3-621</inkml:trace>
</inkml:ink>
</file>

<file path=ppt/ink/ink20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31"/>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4298 12095 874,'20'135'-11,"9"38"2,-9-77 5,1-2 6,19 39 4,53-250-10,-69 26-3,16-88-6,-19 75 11,-3 18 4,11-43 4,63 140-11</inkml:trace>
</inkml:ink>
</file>

<file path=ppt/ink/ink20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32"/>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4708 12398 874,'-54'141'-6,"64"13"5,85-40 0,19-120 0,-43-81-2,-116-41 2,-59 25-1,1 19-107</inkml:trace>
</inkml:ink>
</file>

<file path=ppt/ink/ink2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63"/>
    </inkml:context>
    <inkml:brush xml:id="br0">
      <inkml:brushProperty name="width" value="0.02646" units="cm"/>
      <inkml:brushProperty name="height" value="0.02646" units="cm"/>
      <inkml:brushProperty name="fitToCurve" value="1"/>
    </inkml:brush>
  </inkml:definitions>
  <inkml:trace contextRef="#ctx0" brushRef="#br0">4704 10246 874,'-9'66'6</inkml:trace>
</inkml:ink>
</file>

<file path=ppt/ink/ink20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33"/>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4947 11730 874,'-116'0'-11,"-52"8"5,67 1 2,-1 0 1,8 3 1,7 2 5,2-6-435</inkml:trace>
</inkml:ink>
</file>

<file path=ppt/ink/ink20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34"/>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4581 11595 874,'99'60'-10,"19"5"4,1-5 3,-6-4 5,-40 43 1,-161 2-1,3-3-3,24-3-5</inkml:trace>
</inkml:ink>
</file>

<file path=ppt/ink/ink20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35"/>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5564 12259 874,'126'21'-6,"40"5"3,-68-10-2,-11 3-433</inkml:trace>
</inkml:ink>
</file>

<file path=ppt/ink/ink20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36"/>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5594 12633 874,'96'19'-7,"64"-54"5,-63 10-1,-13-3-183</inkml:trace>
</inkml:ink>
</file>

<file path=ppt/ink/ink20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37"/>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6525 11761 874,'-106'-76'-6,"-24"81"4,50 100-1,63-12 1,69 0 2,38-73 0,-5-59-1,-8-109 2,-41 292-25,-30 32 3,2-77-1,11 46-45,5-55-16</inkml:trace>
</inkml:ink>
</file>

<file path=ppt/ink/ink20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38"/>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6795 12501 874,'-129'13'-12,"-21"10"9,64-8 3,-2 3 1,-33 18 2,165 63 0,49-7-2,-30 74-3,-50-77 1,-1 25 2,59-212-2,35 81 2,-74 101-8,63-155 7,-3 115 5,-41 50-5,-43 13-3,-8-21-11</inkml:trace>
</inkml:ink>
</file>

<file path=ppt/ink/ink20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39"/>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7472 6397 874,'-142'-23'-13,"-25"14"7,82 10 8,-7 7 0,-1 4-1,-4 10 0,10 6-2,-26 34 2,58 35 2,45 75-5,14-80-2,6 67-2,0-66 5,-4 7 1,1 6 0,0-18 0,10 93 0,-3-66-1,-1 10 0,7 63-2,-5-65 1,1 11-1,-1-15 1,-3-17-1,4 22 1,4 12 0,6 10 0,-9-43 1,3 12 0,3 16 1,0 11 1,-1 5-1,1 1 1,-7-46-1,2 19 0,2 17 0,-1 9 0,-3-26 0,-2-13 0,4 18 0,2 12 0,3 7 1,-8-49-1,3 20 1,5 11-1,1 9 1,-2-17 0,-5-19 0,5 14 0,3 8 1,2 0 0,-10-38 0,3 7 0,2 4 1,-1 0-1,10 49 3,1-15-1,-1-28 0,8-7-1,17-5-1,80 3-2,-5-44-1,-43-42 0,73-18 0,-67-18 0,-7-17 1,29-51 1,-53-33 0,-41 2-2,-32-35 1,-10 28-2,3 51 0,-1-7 1,-13-57-2,-8-15 3,16 72 0,0-7 0,-10-55-1,15 66 1,0-12 0,-4-9 0,-7-48-1,10 57 1,-2-8 0,3 15-1,-14-86 1,16 71 0,2-6 0,-2-59-1,10 63 1,-2-11-2,1 9 1,2 23-1,-2-16 1,-3-11 1,4-7 1,-2-4-1,2 25 1,0 5-1,-6-16 0,-6-15-2,-3-5 1,7 44-1,-4-19 1,-5-10 0,-3-7 0,2 17 1,4 18 1,-4-15 0,0-10 0,0-4-2,-13-54-6,15 68 1,-4-6-4,1 14-5,-21-64-41,15 73 16,-1 0-7,-16-36-64,4-3-18,13 28-6</inkml:trace>
</inkml:ink>
</file>

<file path=ppt/ink/ink20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40"/>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7108 11988 874,'-22'143'-12,"6"30"3,14-75 6,6 2 4,8 0-1,16 46 1,11-43 0,48-1 6,40-97-6,-19-48-2,-39-42-3,-13 0-110</inkml:trace>
</inkml:ink>
</file>

<file path=ppt/ink/ink20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41"/>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7024 11972 874,'124'4'-10,"44"-5"-4,-69-1-4,-14 5-408</inkml:trace>
</inkml:ink>
</file>

<file path=ppt/ink/ink20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42"/>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7010 12243 874,'137'4'-12,"24"-26"3,-68 8-5,-3-3-594</inkml:trace>
</inkml:ink>
</file>

<file path=ppt/ink/ink2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64"/>
    </inkml:context>
    <inkml:brush xml:id="br0">
      <inkml:brushProperty name="width" value="0.02646" units="cm"/>
      <inkml:brushProperty name="height" value="0.02646" units="cm"/>
      <inkml:brushProperty name="fitToCurve" value="1"/>
    </inkml:brush>
  </inkml:definitions>
  <inkml:trace contextRef="#ctx0" brushRef="#br0">5574 10912 874,'-18'102'-6,"14"-7"1,14 7 1,38 18 4,44-74 1,1-140-7,-32-58-6,-36 23 3,-9-23 0,-13-10 2,-15-2 3,-3 25 2,0 34 1,0 5 1,7 195 7,18 3-10,7 37-2,5 19 0,3 6 4,-1-24 1,-4-34 2,-3-15 1,23 13 10,50-237 1,-67 48-14,2-7 0,16-40 1,22 256 4,-50 32-5,14-23 9,63-161-5,-40-101-7,-23 1 10,18 248-13,55-73-24</inkml:trace>
</inkml:ink>
</file>

<file path=ppt/ink/ink20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43"/>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7536 11706 874,'-145'10'-14,"58"-11"8,-2-8-2,-56-30-10,53 9-16</inkml:trace>
</inkml:ink>
</file>

<file path=ppt/ink/ink20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44"/>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7293 11444 874,'145'101'-18,"-2"26"8,-68 27 12,-84-1 0,-20-33-4,6-28-2,-14-7-607</inkml:trace>
</inkml:ink>
</file>

<file path=ppt/ink/ink20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45"/>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7685 12440 874,'-10'90'-1,"-3"-3"-19</inkml:trace>
</inkml:ink>
</file>

<file path=ppt/ink/ink20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46"/>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7974 11897 874,'-19'132'-11,"-3"41"2,18-71 5,10 3 3,10-1 2,22 46-1,10-50 2,42-41 12</inkml:trace>
</inkml:ink>
</file>

<file path=ppt/ink/ink20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47"/>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8275 12183 874,'-109'-1'-12,"-66"1"5,75 7 2,10 0-5,2 1-22</inkml:trace>
</inkml:ink>
</file>

<file path=ppt/ink/ink20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48"/>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22065 1182 874,'1'118'-6,"-22"37"5,17-69 1,73 46-1,60-73-6,-2-53-1,-36-37-6,-7-12-187</inkml:trace>
</inkml:ink>
</file>

<file path=ppt/ink/ink20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49"/>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21998 1131 874,'158'-24'-17,"-65"10"11,10 0-3,-18 2 0,30-9-8,-30 6-24</inkml:trace>
</inkml:ink>
</file>

<file path=ppt/ink/ink20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50"/>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21983 1358 874,'140'19'-13,"37"-23"6,-80-2 1,36-9-9,-45 5-10,0 0-776</inkml:trace>
</inkml:ink>
</file>

<file path=ppt/ink/ink20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51"/>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22124 869 874,'159'0'-23,"-42"-1"11,15-3-3,1 0-3,-13 0-6,-15 2-16,-6-2-23</inkml:trace>
</inkml:ink>
</file>

<file path=ppt/ink/ink20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52"/>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22519 714 874,'96'41'-10,"19"13"6,-24 0 6,-78 63-2,-90 10-9,7-34-14,-16-38-409</inkml:trace>
</inkml:ink>
</file>

<file path=ppt/ink/ink2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65"/>
    </inkml:context>
    <inkml:brush xml:id="br0">
      <inkml:brushProperty name="width" value="0.02646" units="cm"/>
      <inkml:brushProperty name="height" value="0.02646" units="cm"/>
      <inkml:brushProperty name="fitToCurve" value="1"/>
    </inkml:brush>
  </inkml:definitions>
  <inkml:trace contextRef="#ctx0" brushRef="#br0">6288 10322 874,'-11'120'-7,"1"-33"-6</inkml:trace>
</inkml:ink>
</file>

<file path=ppt/ink/ink20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53"/>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14057 6879 874,'108'-33'-6,"14"-13"1,-28-7 8,-48-36-2,-183 78-6,36 39 2,0 40 1,93 61 0,146-33-5,14-52 0,-62-41 4,-2-13 2,52-30 3,11-68 1,-33-33 1,-57 1 3,-47 53-3,-10-40 0,-8 236-7,10 31-6,26 16-9,-13-64-9,12-4-390</inkml:trace>
</inkml:ink>
</file>

<file path=ppt/ink/ink20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54"/>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14712 6494 874,'129'5'-12,"-42"-5"6,19-2-1,-14 2-7,-5-2-2</inkml:trace>
</inkml:ink>
</file>

<file path=ppt/ink/ink20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55"/>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15362 6545 874,'-11'85'-5,"19"49"4,69-40 0,15-86-2,19-92-3,-26-19 2,-50-5 6,-66 234-2,46-17 2,118-36 0,-21-169-4,-44-21-1,-9-10 6,43 141-1,-61 120-2,58-278 2,-7 70-2,6 129-1,-66 41-3,-16 30 5,22-8 2,74-116-6,-25-123 1,-24 14 1,6 218 5,-50-9-9,-4-15-32</inkml:trace>
</inkml:ink>
</file>

<file path=ppt/ink/ink20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56"/>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16470 6207 874,'-29'106'-7,"-2"-23"-852</inkml:trace>
</inkml:ink>
</file>

<file path=ppt/ink/ink20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57"/>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17219 6262 874,'-96'-44'-10,"-34"56"6,26 29 3,44 107 0,54-38-4,13-5-2,20 78-4,-4-81 12,-4-17 2,-3 37 4,-97-92-425</inkml:trace>
</inkml:ink>
</file>

<file path=ppt/ink/ink20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58"/>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16679 6735 874,'87'-35'-9,"74"-7"-2,-27 26 7,-23 44 8,-70 84 2,77-46-1,-33-128-7,-53-32 1,-88-16-2,-56 34-2,0 59 7,44 133 1,191-31-1,-19-89-2,-1-46-2,-4-37 3,5 72 1,-36 138-1,-47 0 1,-57-223-3,50-11 3,96 10-5,-3 81 0,5 20-7</inkml:trace>
</inkml:ink>
</file>

<file path=ppt/ink/ink20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59"/>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17707 6471 874,'24'106'-3,"69"-204"-5,5 66 7,-28 131 1,-48-14 1,6-186-4,9 9 1,67 41 5,-23 157-3,-41 12 2,32-10-1,20-52-2,43-78-2,-30-41 2,-21-47 2,-46-3 0,-80 24-1,-79 97 2,93 144-6,124-21-6,57-65-1,-55-29-11,-12-38-8</inkml:trace>
</inkml:ink>
</file>

<file path=ppt/ink/ink20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60"/>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18436 5935 874,'-88'111'-14,"7"-5"4,11-19-184</inkml:trace>
</inkml:ink>
</file>

<file path=ppt/ink/ink20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61"/>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18754 6511 874,'-6'121'-11,"-9"18"12,108-203-5,-6 5 6,-15 144-3,-31 49 2,-5-267 0,65 51 0,15 167-3,-34 47 4,35-127-7,-13-78-4,-19-53 6,-68 8 8,-130 114-2,60 101-1,60 9 1,95-7-3,3-103 0,5-68 0,-10 50 3,-34 108-1,24-169-7,-24-34 0,-14 208 5,-20 11 0,15-16 5,83-149-5,-67-67-13,-38 20 5,-5-18 1,-6 11 1,-5 30 2,-1-53 4,-32 243 10,17 2-11,3-17 0,3-4-1,2 10 2,7 45 7,-40-224 11,3-26-10,84 17-7,127 33-15,-86 33-7,15 17-21</inkml:trace>
</inkml:ink>
</file>

<file path=ppt/ink/ink20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62"/>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20962 6464 874,'-128'43'-11,"0"8"7,38 15 6,51 40 0,166-131-5,-38-54-1,-13-14-1,8 101 10,-47 101-7,59 0-6,-12-34-18</inkml:trace>
</inkml:ink>
</file>

<file path=ppt/ink/ink2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66"/>
    </inkml:context>
    <inkml:brush xml:id="br0">
      <inkml:brushProperty name="width" value="0.02646" units="cm"/>
      <inkml:brushProperty name="height" value="0.02646" units="cm"/>
      <inkml:brushProperty name="fitToCurve" value="1"/>
    </inkml:brush>
  </inkml:definitions>
  <inkml:trace contextRef="#ctx0" brushRef="#br0">5628 10292 874,'189'109'-73,"-104"-61"-25,2-1-33</inkml:trace>
</inkml:ink>
</file>

<file path=ppt/ink/ink20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63"/>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21416 6448 874,'-101'30'-10,"-6"32"7,20 49 4,122-13-2,90-31-2,-6-85-1,-3-45-3,-30 10-14</inkml:trace>
</inkml:ink>
</file>

<file path=ppt/ink/ink20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64"/>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21642 6448 874,'-97'73'-10,"17"21"8,67 17 4,121-48-4,1-54-3,0-37-1,-15-28 1,-14-45 7,-84 10 4,-96 144-1,76 70-4,92-2-3,28-54-2,56-64-1,-48-55 5,-27-32-5</inkml:trace>
</inkml:ink>
</file>

<file path=ppt/ink/ink20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65"/>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21610 6216 874,'96'9'-13,"-13"-7"4,20-16 2,-6 5-10,-9-5-166</inkml:trace>
</inkml:ink>
</file>

<file path=ppt/ink/ink20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66"/>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22000 6134 874,'-7'134'-14,"4"-42"8,9 13 2,4 3 3,10-3 1,10-8 1,18 29 2,10-37-2,50-60 3,-17-46-2,-3-65-4,-46-37 4,-46 12-1,-94 13 0,-5 192-2,114 21-3,91 13-2,11-54 3,24-61 3,-29-39 2,-22-92 3,-44 17 0,4 201-6,-27-9-3,-78-227 5,108 41 2,82 59-3,22 28 1,-25-8 1,-20-61-2,-129-20 0,-83 85 0,21 151-2,98-50-5,28 6 0,49 36-5,61-64 16,-31-107-2,-34-10 10,-32-41-856</inkml:trace>
</inkml:ink>
</file>

<file path=ppt/ink/ink20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67"/>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23574 6087 874,'-108'86'-12,"-62"-9"1,67-33-4,18-29-172</inkml:trace>
</inkml:ink>
</file>

<file path=ppt/ink/ink20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68"/>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22554 6087 874,'-69'130'-13,"-23"-9"6,-6-22-13</inkml:trace>
</inkml:ink>
</file>

<file path=ppt/ink/ink20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69"/>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23637 6750 874,'-60'100'-20</inkml:trace>
</inkml:ink>
</file>

<file path=ppt/ink/ink20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70"/>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12314 4131 874,'96'-56'-5,"-7"46"4,2 120-5,-70-23 3,4 35 6,90-102-2,-53-162-7,-27 12 3,-30-10 6,83 146-1,-1 45-5</inkml:trace>
</inkml:ink>
</file>

<file path=ppt/ink/ink20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71"/>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13267 4054 874,'117'-12'-10,"-5"7"6,-23 4-56</inkml:trace>
</inkml:ink>
</file>

<file path=ppt/ink/ink20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72"/>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13252 4255 874,'145'8'-15,"-58"-11"11,6-9-3,11 4-9,-16-2-411</inkml:trace>
</inkml:ink>
</file>

<file path=ppt/ink/ink2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67"/>
    </inkml:context>
    <inkml:brush xml:id="br0">
      <inkml:brushProperty name="width" value="0.02646" units="cm"/>
      <inkml:brushProperty name="height" value="0.02646" units="cm"/>
      <inkml:brushProperty name="fitToCurve" value="1"/>
    </inkml:brush>
  </inkml:definitions>
  <inkml:trace contextRef="#ctx0" brushRef="#br0">6712 10699 874,'-102'-22'-5,"-5"77"3,74 36-1,67 4-1,75-23 2,-10-68 1,-12-111-3,-41-26 5,-17 270-9,-24-20 2,-2 8 2,-3-20 3,-10 31 8</inkml:trace>
</inkml:ink>
</file>

<file path=ppt/ink/ink20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73"/>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14485 3703 874,'-105'5'-9,"-25"18"6,27 9 4,10 37 1,204 17-6,39-129-2,-30-12 5,-29-10 3,-63 196-1,-43 21-6,6-24-10,5-37-16</inkml:trace>
</inkml:ink>
</file>

<file path=ppt/ink/ink20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74"/>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14713 3688 874,'-32'129'-11,"3"-20"12,32 13 0,67-37-3,37-54-2,-23-43 1,19 3-10,-16-16-418</inkml:trace>
</inkml:ink>
</file>

<file path=ppt/ink/ink20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75"/>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14683 3672 874,'128'0'-8,"-10"7"6,-32 1-24</inkml:trace>
</inkml:ink>
</file>

<file path=ppt/ink/ink20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76"/>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14608 3827 874,'150'-1'-15,"-53"-7"7,-5 3-8,-4 0-173</inkml:trace>
</inkml:ink>
</file>

<file path=ppt/ink/ink20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77"/>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14160 4256 874,'157'-15'-22,"-33"4"8,-16 1 3,-10 5 4,13 1-13,78 5-36,-74 6 13,-15 6-8,-1-2-67,-13 9-74</inkml:trace>
</inkml:ink>
</file>

<file path=ppt/ink/ink20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78"/>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14414 4411 874,'17'116'-11,"-14"13"7,71-230 2,29 26 5,-19 87-1,-25 92-2,8-217-4,18 187 2,-91 63-7,-1-38-13</inkml:trace>
</inkml:ink>
</file>

<file path=ppt/ink/ink20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79"/>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15335 3778 874,'-8'127'-11,"-14"23"7,8-6 3,25-37 4,33-12-2,78-44-2,-3-85-2,-33 2-6</inkml:trace>
</inkml:ink>
</file>

<file path=ppt/ink/ink20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80"/>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15204 4003 874,'145'12'-15,"-12"-16"2,-34-2-11</inkml:trace>
</inkml:ink>
</file>

<file path=ppt/ink/ink20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81"/>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15815 4173 874,'117'-10'-11,"20"11"8,-17-2 0,-35 3-57</inkml:trace>
</inkml:ink>
</file>

<file path=ppt/ink/ink20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82"/>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15980 4034 874,'-1'118'-11,"-4"5"7,8-14-6</inkml:trace>
</inkml:ink>
</file>

<file path=ppt/ink/ink2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68"/>
    </inkml:context>
    <inkml:brush xml:id="br0">
      <inkml:brushProperty name="width" value="0.02646" units="cm"/>
      <inkml:brushProperty name="height" value="0.02646" units="cm"/>
      <inkml:brushProperty name="fitToCurve" value="1"/>
    </inkml:brush>
  </inkml:definitions>
  <inkml:trace contextRef="#ctx0" brushRef="#br0">6835 10548 874,'14'116'-10,"24"43"1,4-37 3,45-71 9,-36-147-7,-23-22-1,-26 33 3,-6-39 5,25 247-3,-1-40-2,3 6 0,26 40 11,34-73-4,31-145-4,-79-59-4,-32 30 6,-99 56 0,56 176-5,35-25-1,14 5-3,20 34-15,-3-36-21</inkml:trace>
</inkml:ink>
</file>

<file path=ppt/ink/ink20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83"/>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16426 3982 874,'20'104'-3,"25"43"0,68-56 2,-43-234-1,-12 6 1,96 59-3,-67 62-2,-1 45-429</inkml:trace>
</inkml:ink>
</file>

<file path=ppt/ink/ink20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84"/>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16843 4283 874,'105'119'-5,"14"-134"4,-104-107-3,-130 49 2,26 19-3</inkml:trace>
</inkml:ink>
</file>

<file path=ppt/ink/ink20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85"/>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12195 5353 874,'-61'-141'-12,"17"-29"7,28 56 0,7-15 0,4 35 1,5-11 0,0 12-1,1 0 1,1-16 2,0-8 2,-4 2 3,-3 2 0,-4-45 6,4 73-4,9-2 0,21 4-2,82-38 0,35 57-8,-37 48 0,17 7 1,17 5-1,-37 3 1,24-1-2,32 2-1,-11-1 0,-13 0 0,40 2-1,29-1 0,24 1-3,-70 1 3,31-2-1,33 0 0,23 0 1,16 2 1,-1 4 1,-76-3 0,40 3 1,25-1 0,13-1 4,10-1 1,-38-2 3,-38 0 0,30-2 1,4-2 3,-72-1-1,27-2 1,6-3 2,-2-2 2,-39 2 1,-25 2-1,6 2 1,-8 2 0,-16 8-1,30 13 6,-40 65-5,-49 29-8,-34 50-7,-10-56 1,-1-20-1,1 6 0,5 25-1,4 18 0,1 7-1,-3-45 1,-2 20 1,-2 8 2,1 0 3,-5-7 1,-2-20 1,-2 55 4,-29-9 1,-70-45-2,-30-56-7,37-37-5,-33-7-2,-30-7-3,32 1 1,-16-1-2,-40-2-2,-32-5-2,-13-2 0,66 4 0,-53-2-1,-35-1 1,-25 0-1,50 4 2,11 2 1,-37 2 4,-27 1 2,-17 7 2,-11 7-29,90-2-7,-18 7-7,-23 1-5,-5 4-5,28-1-3,55-4-2,-18 2-1,-6 0 6,6 0 6,52-4 15,9-1 8,1 2 7,15-4 6,-36-3 0,64-3 13</inkml:trace>
</inkml:ink>
</file>

<file path=ppt/ink/ink20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86"/>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19340 3144 874,'28'99'-6,"-8"43"0,-16 6-3,-5 5 1,-2-39 4,1 22-1,0-28 1,1 4 1,-2 23-1,-2 14 1,0 7 1,-5-1 2,3-49 1,-2 4 2,-2 3 2,-4-4 0,3-22-1,-9 47 6,2-25 0,129-47-5,45-84-9,-66 7 3,71-3-3,-58 8 2,24-2-2,22-5-2,-47 5 1,28-4-1,28-2-1,21 1 0,-15 2 1,-30 3 1,29 1 0,17 2 2,8 4 2,-53 1 1,10 1 0,20 1 2,13-1 1,6-1-2,-6-1-4,-58 1-6,14-2-9,-2 1-9,-21 1-7,45-4-58,-66 3-59</inkml:trace>
</inkml:ink>
</file>

<file path=ppt/ink/ink20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87"/>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21834 4593 874,'160'48'-18,"-66"-15"10,54 25-4,-29-2 14,-44 45 4,-125 28-4,-69-34-7,31-32-12</inkml:trace>
</inkml:ink>
</file>

<file path=ppt/ink/ink20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88"/>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19167 3489 874,'35'-85'-8,"17"-25"5,26-20 0,13 14 2,21 86 4,-39 121-4,-12 56-5,-19-43-16,-26-16-409</inkml:trace>
</inkml:ink>
</file>

<file path=ppt/ink/ink20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89"/>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18348 3244 874,'100'-9'-5,"-41"98"-2,-29 46 6,14-36 2,56-158 0,-76-42 0,-54-42-1,11 37 0,122 38-3</inkml:trace>
</inkml:ink>
</file>

<file path=ppt/ink/ink20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90"/>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18899 3038 874,'-61'118'-12,"-4"21"8,32-36-5,46-4-13</inkml:trace>
</inkml:ink>
</file>

<file path=ppt/ink/ink20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91"/>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18940 3083 874,'-19'122'-11,"-9"-3"9,78-31 6,42-100-861</inkml:trace>
</inkml:ink>
</file>

<file path=ppt/ink/ink20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92"/>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18825 3269 874,'131'-82'-9,"-44"24"5</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096"/>
    </inkml:context>
    <inkml:brush xml:id="br0">
      <inkml:brushProperty name="width" value="0.01984" units="cm"/>
      <inkml:brushProperty name="height" value="0.01984" units="cm"/>
      <inkml:brushProperty name="fitToCurve" value="1"/>
    </inkml:brush>
  </inkml:definitions>
  <inkml:trace contextRef="#ctx0" brushRef="#br0">20913 8011 874,'-102'-17'-6,"-9"2"-2,6 3 7,0 0 0,-24-7 0,-44-13 1,75 15 0,-60-10-1,48 14-2,-16 1 0,20 3 0,7 3-1,-19-5 1,-11-1 1,-8-1 0,-8 0 3,-7 0-1,31 5-2,5 1 1,-19 2 0,-16 1-2,-7 3 0,53-1 1,-27 2 0,-15 0 1,-14 0-1,24 2 0,16-1 1,-24 4 0,-16 6 0,-8 2 0,53-3 1,-18 5-1,-19 3 2,-12 1-2,-7-1 1,11-2 1,44-5 0,-19 1 0,-10-1 2,-8 1-1,33-3 0,6 1 0,-13-2 0,-7 0 1,-2-2 0,45-2-1,-20 3 0,-12-1 0,-6 2 0,22-1-1,14-1 0,-10 6 1,-1 4 0,3 2 0,-43 13 1,-12 12 0,20 15 0,45 3 0,8 36-1,23 22-3,20 33-1,22-33 1,12 55-1,7-22 1,6-66 0,4 7 1,6-6 0,17 51 1,23 0-1,14-21 1,4-17-1,31-8 1,26-14-1,6-19-1,-48-30 0,9-2 1,55 6-1,-49-20 0,12-1-1,-17-5 0,-10 0 1,21-3-1,15-1 0,13-2 0,-46-1-1,26-1 0,22-2 0,14-4-1,11 0 0,-5-1 1,-43 1 0,25-2 1,19-2-1,13-1 1,-35 3 0,-4 0 0,26-4 1,16 0-1,10 1 0,-62 3 1,30-1-1,17 0 2,10-1 0,-30 2 1,-18 1 0,23-2 1,16-6-1,8-1 0,-61 5-1,23-4 0,16-1 1,6-4 0,4-3 0,-15 2 3,-40 3-1,18-5-1,6-5 1,5-2 0,-34 3 0,-4 0 1,13-8-1,6-9-1,-4-3 0,54-28 1,-81 23 0,-2-4-1,35-35 2,-20-30-1,-35-1-1,-29-17 0,-30-26-2,-22 31 0,-28-6 0,-13 9 0,-8 13 0,-17 11 1,-18 38 1,7 57-2,-15-10 1,17 25-187</inkml:trace>
</inkml:ink>
</file>

<file path=ppt/ink/ink2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69"/>
    </inkml:context>
    <inkml:brush xml:id="br0">
      <inkml:brushProperty name="width" value="0.02646" units="cm"/>
      <inkml:brushProperty name="height" value="0.02646" units="cm"/>
      <inkml:brushProperty name="fitToCurve" value="1"/>
    </inkml:brush>
  </inkml:definitions>
  <inkml:trace contextRef="#ctx0" brushRef="#br0">7550 10834 874,'4'92'-13,"-1"-3"4,2 14 2,4 3-3,1-10-9,-2-12-2</inkml:trace>
</inkml:ink>
</file>

<file path=ppt/ink/ink21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93"/>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19084 2978 874,'22'129'-12,"-44"47"3,-11-81 6,6 2-7,-20-10-98</inkml:trace>
</inkml:ink>
</file>

<file path=ppt/ink/ink21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94"/>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22408 4850 874,'4'116'-10,"-21"21"6,-2 9 7,80-25-3,47-80-4,13-44-6</inkml:trace>
</inkml:ink>
</file>

<file path=ppt/ink/ink21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95"/>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22281 5066 874,'85'-10'-12,"5"-1"0,37-13-4,-36 7-8,12-2-16</inkml:trace>
</inkml:ink>
</file>

<file path=ppt/ink/ink21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9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19152 4485 874,'101'-3'-6,"47"-15"0,-35-3 4,-24 6-4</inkml:trace>
</inkml:ink>
</file>

<file path=ppt/ink/ink21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9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18675 4466 874,'28'144'-9,"16"8"7,41-134 1,-58-114-6,-8-15-3,9-15-8,5 18-19,2 15-67</inkml:trace>
</inkml:ink>
</file>

<file path=ppt/ink/ink21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9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18793 4922 874,'110'15'-6,"-25"-57"3,-49-67 4,-134 77-3,-3 16-1,16 23-850</inkml:trace>
</inkml:ink>
</file>

<file path=ppt/ink/ink21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89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19301 4957 874,'121'-103'-4,"-1"-2"1,-18 21-1,-10 16 1,18-13 0,-11 13 3,21-22 1,-4 3 0,4-3-1,20-6-1,-20 18 1,33-25-1,-30 23 0,28-16 1,-21 14 0,12-2 0,-4 1 1,-15 13-1,0-6 4,-31 5 0,-8 7-183</inkml:trace>
</inkml:ink>
</file>

<file path=ppt/ink/ink21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0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12900 13214 874,'0'-126'-4,"-51"12"3,-56 23 0,-26 78 0,23 97 0,67 70 0,74-8 2,72-47-1,41-76 1,-59-80-1,-83-61-1,-37 34-16</inkml:trace>
</inkml:ink>
</file>

<file path=ppt/ink/ink21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0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6458 2454 874,'99'10'-6,"-9"-5"3,41-4-1,-16-1 3,49 8-1,-70-3 1,61-1 1,-66-1-1,16-2 0,11-1 0,66 1-3,-66-1 1,12-1 2,8-4-1,1 2-1,-41-1 1,23 2 0,13 0 0,10-1 1,-26 0 0,-8 1 0,16-2 2,-4 2-1,-28 0 1,21-2 0,15 1-1,10-2 1,-30 3-1,-4 0 0,20 0 0,10 0 1,6 2-1,4-1 1,-47 1-1,14 0 0,13 0 1,8 0 0,-13 0-1,-23 0 1,17 0-1,11 0-2,4 0-3,-36 0-2,7-2-2,13 1-6,-15 0-9,86 1-46,-76-1 24,7-1-7,0 0-5,-27 1-4,82-2-72,-81 0 67,47 4-49,-28 13 36</inkml:trace>
</inkml:ink>
</file>

<file path=ppt/ink/ink21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0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12358 2573 874,'117'4'-7,"-19"-4"5,51-8 0,-12-1 0,3 4-2,4 2 5,-13-5 0,42-7-2,-33 3 1,-48 7 0,7-1-1,-10 2 0,77-6 0,-62 4 0,6-1 1,57-6-1,-66 6 1,11-2 0,-6 3 0,74-7 0,-74 6-1,9-3 1,5 3 0,-21-1 0,-10 5 1,16-1-1,7-3-1,4 1 2,51 0-1,-62 3 0,6 2 0,-17-1 0,85 1 0,-72 2 0,6 4 0,54 2 0,-63-2 0,6-2 0,-11-2 0,81 3 0,-73-4 0,6 0 0,56 0 0,-65 1 0,10 2 0,-9-3 0,71 0 0,-67-1 0,9-1 0,-30 2 0,1 0 0,11 5 0,8-1 0,3 1 0,1 1 0,46-1 1,-66-2-2,2 0-2,48 3-9,-27-3-5,-28 1-40</inkml:trace>
</inkml:ink>
</file>

<file path=ppt/ink/ink2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70"/>
    </inkml:context>
    <inkml:brush xml:id="br0">
      <inkml:brushProperty name="width" value="0.02646" units="cm"/>
      <inkml:brushProperty name="height" value="0.02646" units="cm"/>
      <inkml:brushProperty name="fitToCurve" value="1"/>
    </inkml:brush>
  </inkml:definitions>
  <inkml:trace contextRef="#ctx0" brushRef="#br0">7207 10050 874,'85'87'-11,"6"77"-1,-46-47 4,-7 22 1,-13 19 0,-13 16 1,-2-56-2,-17 26 3,3-48 2,-14 33 2,-14 18-2,-6 1-5,-1-25-7,8-18-4,2-18-22</inkml:trace>
</inkml:ink>
</file>

<file path=ppt/ink/ink21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0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1437 3395 874,'148'35'-4,"16"-29"2,-68-7 1,11-3 1,9 3-2,4 0 0,-36 1-1,69 4-2,-36 4 4,-6-2 1,34-1 2,-31-4 0,38-1-1,-16 0-1,21 0 0,-68 0-1,49 0 0,28 0 1,-72 0 0,3 0 0,44 0 0,-54 0 0,5-2 0,63-2-1,-70 0 1,12-1 0,6-1 0,50 0-1,-59 4 1,6 0 0,-4 0 0,68-1 0,-66 1-1,8-2 1,56-2 0,-67 3 0,6 0 0,7 2 0,3 0 0,53-1 0,-61-1 0,7-1 0,-14 0 0,80-1-1,-71 0 1,7 2 0,58 2 0,-66 1 0,8-2 0,-10 1 0,73-3 0,-67 4 0,8 2 0,-31-1 0,6-1 0,14 2-1,7 1 1,6-1 0,3 1 0,56-1 0,-67-1 0,8-1 0,-15 2-1,-16-2 1,14-3 0,11-1 1,8 0-1,57-3 0,-66 5-1,9-1 1,-13 1 0,-21 0-1,16 0 1,7 0 1,4-1-1,58 0 1,-76 1-1,5 1 1,-7 0 0,60 1 0,-66 0-1,46 0-6,-7 0-8,-22 0-26</inkml:trace>
</inkml:ink>
</file>

<file path=ppt/ink/ink21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0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19555 4874 874,'18'-94'-6,"-7"9"1,-6-11 2,-6-3 2,-11-51 0,-1 61 0,-2-3 1,-10-40-1,-6-17 5,10 32-1,18-22-2,36 42 1,54 40-1,85 38-6,-64 22-1,58 5-3,-69-3 6,12 0 4,2-1-1,78 1-1,-65-7-1,13-5-1,-29 3 2,2 0-1,21 2 0,10-1 0,-1 3 0,-43 0 1,23 0 1,12 1 0,8 2 2,-29-3-1,-7 0 1,9 0 1,3 0 1,-8 3-1,-20-1 0,37 19 5,-16 56-1,-78 5-5,-35 56-3,-7-4 0,3-46-1,3 6 0,-2 46-1,10 17 3,6-26 3,3-6 1,-21-28-1,-91-47-4,-72-53-6,11-1-2,48 2 3,-16 0 2,4 5 0,26 0 0,-25-1 2,-18 5-1,-14-2 1,39 0 0,-6 0 0,-22 0 0,-14 2 2,4 2-1,42-3 1,-22 2 0,-8 1 1,-4-1 2,9-2 1,24-2 1,24-2 0,-3 0 0,1-2-1,-43 1 6,32-4-2,-4-9 4</inkml:trace>
</inkml:ink>
</file>

<file path=ppt/ink/ink21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0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9392 5506 874,'-84'71'-6,"127"27"1,41-30 6,-54 53-1,-107-19 0,-7-54-440</inkml:trace>
</inkml:ink>
</file>

<file path=ppt/ink/ink21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0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9631 5560 874,'20'105'-2,"75"-54"-6,22-75-2,-15-31 5,2-26 0,-198 166 7,11 60-11,41-37 4,5 10-4,-15 57-36,19-89 12,-3 17-58</inkml:trace>
</inkml:ink>
</file>

<file path=ppt/ink/ink21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0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10249 5499 874,'-100'48'-7,"42"39"7,88 19-3,68-28 2,-14 28 3,-188-7-4,5-76-188</inkml:trace>
</inkml:ink>
</file>

<file path=ppt/ink/ink21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0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10594 5305 874,'-20'85'-9,"-16"71"2,15-56 3,-12 56 0,7-24-7,-1 25-9,8-57-17</inkml:trace>
</inkml:ink>
</file>

<file path=ppt/ink/ink21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0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10290 5585 874,'136'-36'-22,"-16"19"6,18 3 6,4 7-11,-56 2 6,27-3-27</inkml:trace>
</inkml:ink>
</file>

<file path=ppt/ink/ink21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1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10615 5892 874,'105'-2'-10,"18"-31"9,-34-36 2,-211-8-10,31 98 5,-4 80 5,150 23-1,29-54-1,68-70 4,-22-56-1,-22-32-4,-6-16 9,-76 189-3,63-123-7,6-25 3,-10 191 0,-51-234-4,34 10 5,34 64-2,1 101 0,-47 19 1,-34 6 4,45 8-1,41-122-5,12-46-3,-25-19 3,-41-30 5,-87 27-1,-58 117-1,-13 87-1,102 4-1,43-30 0,83-36-1,-14-47 1,-15-52-3,-8-8-186</inkml:trace>
</inkml:ink>
</file>

<file path=ppt/ink/ink21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1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10898 5362 874,'116'20'-25,"36"4"-18,-43-5-33,-10-2-12</inkml:trace>
</inkml:ink>
</file>

<file path=ppt/ink/ink21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1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12715 5633 874,'-112'54'-9,"-10"27"5,63 12 5,69 11-2,76-29-3,37-44-2,19-49-4,-57-8 4,6-14 7,34-10 3,-28 149 4,21-62 2,-61-180-7,-102 38-5,-18 8 3,155 18-10,78 96-1,-25 36 10,-40 65 5,-66-28 1,37-208-3,33 26-2,3 46-1,-16 102 0,-36 44 0,-20 34 1,-16-42-3</inkml:trace>
</inkml:ink>
</file>

<file path=ppt/ink/ink2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71"/>
    </inkml:context>
    <inkml:brush xml:id="br0">
      <inkml:brushProperty name="width" value="0.02646" units="cm"/>
      <inkml:brushProperty name="height" value="0.02646" units="cm"/>
      <inkml:brushProperty name="fitToCurve" value="1"/>
    </inkml:brush>
  </inkml:definitions>
  <inkml:trace contextRef="#ctx0" brushRef="#br0">7851 10170 874,'-6'100'-16,"2"-7"6,1 22 1,1 12 3,2 8-5,2-1-3,-1-24-7,-5 29-34,3-53-44</inkml:trace>
</inkml:ink>
</file>

<file path=ppt/ink/ink21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1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14252 5543 874,'-120'41'-11,"11"34"12,93 14-1,120 14-5,39-26-1,-34-13 5,-100 41 4,-97-70-2,-8-50 2,240-98-17,0 49 2,-49 24 9,-3-1 3,35-27 7,-95-20-1,-124 32 1,-15 48-2,7 80-1,56 64-5,97-26 0,87-17 0,-5-93 0,4-53-1,23-67-2,-43 20 3,-18 83 6,-94 140-4,-29-9 3,66-220 0,32 10-4,71 52 1,-36 69-2,-23 106 1,-36-12 1,13-33 2,6-194-9,-33 21-2,22-77-7,-22 57-17,-14 21-76</inkml:trace>
</inkml:ink>
</file>

<file path=ppt/ink/ink21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1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16060 5826 874,'-143'41'-13,"4"13"6,50 0 10,132 31-2,102-134-6,-27-27-1,-23-30 3,-36 207 12,-36 1-2,84-76-5,-9-174-11,-57 52 0,13-71-3,-33 73 15,6-21 2,-47 244-3,7-7 0,7-1-2,16-14 4,75-33-1,17-138-2,-15-29 2,-36-8 0,-91 223 0,91-30-2,49-44-3,62-79-6,-33-34-1,12-87 2,-51 11 6,-49-7 6,-78 48 3,-74 125-1,35 141-13,39-4-3,32-48 3,1 16 2,1 9 1,-1-5 2,0-44 1,-4 3 4,-42 30 6,-41-161-1,59-58-8,32 8-5,12-10 1,18 2-6,-3-14-15,25 24-263</inkml:trace>
</inkml:ink>
</file>

<file path=ppt/ink/ink21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1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16575 5302 874,'-3'87'-102</inkml:trace>
</inkml:ink>
</file>

<file path=ppt/ink/ink21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1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16053 5563 874,'103'-9'-17,"-1"5"2,26 2 2,24 8 2,-60-3-9,24 0-21,-29 10-709</inkml:trace>
</inkml:ink>
</file>

<file path=ppt/ink/ink21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1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11673 7342 874,'105'-10'-3,"63"-3"-7,-29 3 3,20 6 6,-70 3 2,54 0-2,-55 1 1,9-2 0,6 2 1,5-1-1,52-3 1,-55 0-1,8 1-1,-13 0-1,-13 1 1,14-1 0,11 0 1,7 3 0,6 0 0,-28 0 0,-2 2 0,12-1-1,6-1 2,-1 0 0,63-3 0,-69 2-1,10 0 0,4-1 0,-17 1 0,-18-2 1,14 2-1,6-2 0,3 2 0,50 1 1,-65 3-1,59-1 1,-63 1-1,11 1 0,7 1 0,2 2 0,54 3 0,-70-4 0,10 2 0,2 0 0,2 2 0,48 3 0,-61-5 0,9 2 0,6-1 0,-10-1 0,66 6 0,-65-9 0,4-2 0,53 1 0,-65-4 0,8 1 0,-2-1 0,63 0 0,-61 0 0,8-2-1,3-2 1,-17 1 0,80-4 0,-73 6 0,7-3 0,51-2 0,-63 1 0,8 2 0,5-2 0,-5 0 0,61-4 0,-65 5 0,6 2 0,-20 0 0,94 0 0,-72 2 0,11-2 0,4-2-1,-37 2 0,9-1 0,12 0 1,6 2 0,-9 4 0,77 1 1,-68-3-1,11-2-1,8-3 0,-24 0-1,-6-1 1,18 3-2,13-4 1,10 4-1,-51-1 1,22 0-3,14 1-3,8-6-1,-48 4 1,-1-1-14,0 1-86</inkml:trace>
</inkml:ink>
</file>

<file path=ppt/ink/ink21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1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3240 3264 874,'47'105'-7,"22"2"6,3-7 0</inkml:trace>
</inkml:ink>
</file>

<file path=ppt/ink/ink21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1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20419 6826 874,'105'12'-9,"14"-7"5,-27-3 0,-8 5-291</inkml:trace>
</inkml:ink>
</file>

<file path=ppt/ink/ink21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2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20433 7088 874,'121'-36'-11,"-5"8"-4,0 15-3,-12 9-27</inkml:trace>
</inkml:ink>
</file>

<file path=ppt/ink/ink21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2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21228 6403 874,'12'144'-12,"-9"-54"7,-2 14 0,-5 9 1,-3-4 1,-5 49 3,-1-35 0</inkml:trace>
</inkml:ink>
</file>

<file path=ppt/ink/ink21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2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21207 6337 874,'116'-8'-12,"27"33"15,-55 13-2,-4 15-53</inkml:trace>
</inkml:ink>
</file>

<file path=ppt/ink/ink2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72"/>
    </inkml:context>
    <inkml:brush xml:id="br0">
      <inkml:brushProperty name="width" value="0.02646" units="cm"/>
      <inkml:brushProperty name="height" value="0.02646" units="cm"/>
      <inkml:brushProperty name="fitToCurve" value="1"/>
    </inkml:brush>
  </inkml:definitions>
  <inkml:trace contextRef="#ctx0" brushRef="#br0">7735 10053 874,'117'-20'-13,"-28"34"5,10 21 1,-6 21 3,22 94 3,-137-2 3,-73-34-8,-11-36 5,37 72 14,149-9-18,66 12-9,-4 6 14,-87-45 8,-105-29-5,-84-42-5,-28-55 0,58-39 0,6 11-15,14-17 7</inkml:trace>
</inkml:ink>
</file>

<file path=ppt/ink/ink21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2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21208 6690 874,'154'14'-13,"-3"23"14,-64-14 0</inkml:trace>
</inkml:ink>
</file>

<file path=ppt/ink/ink21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2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21215 7114 874,'100'-19'-11,"57"10"13,-50 4 1</inkml:trace>
</inkml:ink>
</file>

<file path=ppt/ink/ink21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2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21806 7068 874,'-129'115'-11,"32"-16"9,73 25 4,133-86-6,-24-72-1,22 7-16,-20-34-585</inkml:trace>
</inkml:ink>
</file>

<file path=ppt/ink/ink21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2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22107 6298 874,'-62'119'-12,"-6"63"-2,38-94 8,-8 85-2,19-5 3,19-64 5,9 42 4,44-18 7,38-114-3,-8-18-53</inkml:trace>
</inkml:ink>
</file>

<file path=ppt/ink/ink21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2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22291 6403 874,'-40'163'-17,"24"-71"13,2 6 2,1 1 2,-3 23 0,13 4 4,47-27-1,57-134-1,-24-64-14</inkml:trace>
</inkml:ink>
</file>

<file path=ppt/ink/ink21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2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22132 6745 874,'117'-16'-10,"10"2"1,-34 6-7</inkml:trace>
</inkml:ink>
</file>

<file path=ppt/ink/ink21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2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22548 7041 874,'-80'-105'-4,"179"73"2,-88 156-4,-75-14-1,-16-17 7,91-7 1,96-93-2,-17-2-7</inkml:trace>
</inkml:ink>
</file>

<file path=ppt/ink/ink21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3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22624 6434 874,'77'99'-11,"-5"69"0,-44-69 5,6 63 0,-17 7 0,-17-52-1,-6 5-2,-2-21-4,-20 36-35,4-42-68</inkml:trace>
</inkml:ink>
</file>

<file path=ppt/ink/ink21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3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22982 6955 874,'135'0'-11,"8"-17"4,-41 0-5</inkml:trace>
</inkml:ink>
</file>

<file path=ppt/ink/ink21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3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23444 6524 874,'5'140'-13,"0"37"6,-2-74 5,-2-6 1,-2 31 1,-11-34 4,-14-10-44</inkml:trace>
</inkml:ink>
</file>

<file path=ppt/ink/ink2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73"/>
    </inkml:context>
    <inkml:brush xml:id="br0">
      <inkml:brushProperty name="width" value="0.02646" units="cm"/>
      <inkml:brushProperty name="height" value="0.02646" units="cm"/>
      <inkml:brushProperty name="fitToCurve" value="1"/>
    </inkml:brush>
  </inkml:definitions>
  <inkml:trace contextRef="#ctx0" brushRef="#br0">7520 9702 874,'85'3'-15,"18"4"-2,32 5 1,18 3 5,-9-6-21,-39-21-4,-14 5-17,-3 3-41</inkml:trace>
</inkml:ink>
</file>

<file path=ppt/ink/ink21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3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23372 6448 874,'93'-18'-12,"47"9"11,5 22-1,-42 11-1,-4 9-9</inkml:trace>
</inkml:ink>
</file>

<file path=ppt/ink/ink21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3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23443 6675 874,'137'7'-12,"7"5"5,-44 15-5,-15 7-21</inkml:trace>
</inkml:ink>
</file>

<file path=ppt/ink/ink21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3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23443 7144 874,'113'18'-10,"39"-24"4,-63 2-2,-5-6-425</inkml:trace>
</inkml:ink>
</file>

<file path=ppt/ink/ink21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3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24037 7158 874,'-87'38'-9,"-20"45"5,11 13 2,75-4 4,123-37-3,7-92-5,-22 0-13</inkml:trace>
</inkml:ink>
</file>

<file path=ppt/ink/ink21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3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24290 6494 874,'-49'117'-11,"-5"60"1,30-69 5,5-16 2,-2 83-1,20-76 4,8 41 2,35-39 4,51-140 2,-13-47-857</inkml:trace>
</inkml:ink>
</file>

<file path=ppt/ink/ink21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3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24491 6509 874,'-31'160'-15,"16"-68"10,1 6 4,3-1 2,2 34 0,14-25 1,88-69 3,-19-126-62</inkml:trace>
</inkml:ink>
</file>

<file path=ppt/ink/ink21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3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24337 6832 874,'133'-28'-14,"7"0"-5,-53 11-5,0 6-785</inkml:trace>
</inkml:ink>
</file>

<file path=ppt/ink/ink21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4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24531 7335 874,'51'-87'-9,"9"-21"7,14 18 2,-44 231-6,-34-43-2</inkml:trace>
</inkml:ink>
</file>

<file path=ppt/ink/ink21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4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24874 6554 874,'46'123'-12,"6"58"2,-32-61 4,0 70-3,-16-102 5,-11 25-3,-18 44-2,7-55-5,8-17-9,-12 3 1</inkml:trace>
</inkml:ink>
</file>

<file path=ppt/ink/ink21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4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4406 10389 874,'-134'-9'-8,"37"10"2,-7 3-2,-72 11-6,51 0 8,33-3 4,-21 3-2,-25 3-1,-16 1 0,-10 1-3,1-2-5,57-6-7,-14 0-8,1-1-7,22-2-7,-46 1-65</inkml:trace>
</inkml:ink>
</file>

<file path=ppt/ink/ink2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74"/>
    </inkml:context>
    <inkml:brush xml:id="br0">
      <inkml:brushProperty name="width" value="0.02646" units="cm"/>
      <inkml:brushProperty name="height" value="0.02646" units="cm"/>
      <inkml:brushProperty name="fitToCurve" value="1"/>
    </inkml:brush>
  </inkml:definitions>
  <inkml:trace contextRef="#ctx0" brushRef="#br0">7917 9472 874,'120'59'-13,"28"46"6,-59 21 9,-107-2-2,-36-34-1,-42 5-14</inkml:trace>
</inkml:ink>
</file>

<file path=ppt/ink/ink21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4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16277 10243 874,'108'-9'-6,"19"1"2,-23 6 2,4 0 1,50 2 0,-66 4-1,56 4 1,-62-5 0,12 0 1,12 0-1,52 2 0,-59 3 0,7-1 0,5 2 1,-4-3 0,67 2 0,-71-2 0,8 0 0,-26-2 1,-1 1-1,17 1 0,9-3-1,2 1 1,61 2-1,-65-3 1,-28-2 0,8 1 0,17-1-1,13 3 0,8-1-1,6-3 1,-49 2 0,21-5 0,11 1 2,6 1-1,8 0 0,-10-2 0,-28 1-1,12-2 0,13-1 0,8 1 2,-32 1 0,2 3 1,10 6-1,-12 0-3,74 13-6,-68-6 1,4-1-2,48 2-28,-70-17 6,12 3-53,-12-8-417</inkml:trace>
</inkml:ink>
</file>

<file path=ppt/ink/ink21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4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15458 11306 874,'104'12'-3,"35"-4"1,21-3 0,-72-5 2,61-1-2,18-1-1,-81 0 1,42-2 0,21-9 2,21-2 0,-41 5 0,14-3 0,3-4 0,-58 8 0,0 1-1,52-4 1,-49 7-1,6 2 1,58 3 0,-68 3 0,7-1-1,4 0 1,-1 0 1,44 1 0,30-3-1,-30 0 1,10 1-1,-14-1 1,-10 4 0,11 3-1,-27-9 2,34-37-1,-47 8 2,-14-14-861</inkml:trace>
</inkml:ink>
</file>

<file path=ppt/ink/ink21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4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1363 10991 874,'-9'105'-7,"14"33"3,9-24 1,6-2 1,9 43 0,-21-67 1,-6 43 1,-30 21 2,-6-32 0,-13 13 1,22 0-3,44 24-1,21-29-1,-5-45 1,5 12-1,17 58 0,-32-62 1,-12 10 1,-6 6 0,-7 47-1,-4-64 2,-4 40 0,95-104-185</inkml:trace>
</inkml:ink>
</file>

<file path=ppt/ink/ink21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4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4693 3685 874,'-85'2'-3,"-45"3"0,15-14 4,-7-37-1,35-15-2,53-58 2,43-42-1,14 40-1,15 6 3,11-5-2,11 13 1,50-8 1,-6 39 0,0 44-1,-11 42 1,-8 45-2,-8 41 0,-16 51 0,-40-50 1,-6 12 0,-7 51-1,-22-74 1,-44 37 0,-25-22 2</inkml:trace>
</inkml:ink>
</file>

<file path=ppt/ink/ink21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47"/>
    </inkml:context>
    <inkml:brush xml:id="br0">
      <inkml:brushProperty name="width" value="0.02646" units="cm"/>
      <inkml:brushProperty name="height" value="0.02646" units="cm"/>
      <inkml:brushProperty name="fitToCurve" value="1"/>
    </inkml:brush>
  </inkml:definitions>
  <inkml:trace contextRef="#ctx0" brushRef="#br0">1243 907 874,'-7'172'-16,"1"-59"10,-2 18-1,-2-1 2,-5 80-13,-1-20-24,5-59 8,2 7-6,0-20-7,-4 32-52,2-52-74</inkml:trace>
</inkml:ink>
</file>

<file path=ppt/ink/ink21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48"/>
    </inkml:context>
    <inkml:brush xml:id="br0">
      <inkml:brushProperty name="width" value="0.02646" units="cm"/>
      <inkml:brushProperty name="height" value="0.02646" units="cm"/>
      <inkml:brushProperty name="fitToCurve" value="1"/>
    </inkml:brush>
  </inkml:definitions>
  <inkml:trace contextRef="#ctx0" brushRef="#br0">1043 1178 874,'95'-159'-17,"75"28"9,-19 57 5,-19 53 5,-12 57-1,-86 103 0,-80-26-6,-17-8-2,-117 93-21,61-74-29,20-54 0</inkml:trace>
</inkml:ink>
</file>

<file path=ppt/ink/ink21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49"/>
    </inkml:context>
    <inkml:brush xml:id="br0">
      <inkml:brushProperty name="width" value="0.02646" units="cm"/>
      <inkml:brushProperty name="height" value="0.02646" units="cm"/>
      <inkml:brushProperty name="fitToCurve" value="1"/>
    </inkml:brush>
  </inkml:definitions>
  <inkml:trace contextRef="#ctx0" brushRef="#br0">1559 1648 874,'-13'139'-10,"-12"14"4,6-5 8,40-18 0,80-81-3,27-179-4,-42-41-5,-33 28 11,-42 241 1,-18 24 5,138-37-4,-6-205-7,-61 9 1,-34 12 2,-62 222 4,30-6 1,162-88-1,-20-196-18,-27 5 17,-11 63 1,11 292-10,-103-32 4,-24-21 7,22-290-5,25 51-3,5-3 7,25-37 5,54 33-2,-11 199-4,-68 84-6,-31-36-11,-43-29-5,-1-13-181</inkml:trace>
</inkml:ink>
</file>

<file path=ppt/ink/ink21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50"/>
    </inkml:context>
    <inkml:brush xml:id="br0">
      <inkml:brushProperty name="width" value="0.02646" units="cm"/>
      <inkml:brushProperty name="height" value="0.02646" units="cm"/>
      <inkml:brushProperty name="fitToCurve" value="1"/>
    </inkml:brush>
  </inkml:definitions>
  <inkml:trace contextRef="#ctx0" brushRef="#br0">2232 1274 874,'30'131'-7,"-7"-32"-52</inkml:trace>
</inkml:ink>
</file>

<file path=ppt/ink/ink21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51"/>
    </inkml:context>
    <inkml:brush xml:id="br0">
      <inkml:brushProperty name="width" value="0.02646" units="cm"/>
      <inkml:brushProperty name="height" value="0.02646" units="cm"/>
      <inkml:brushProperty name="fitToCurve" value="1"/>
    </inkml:brush>
  </inkml:definitions>
  <inkml:trace contextRef="#ctx0" brushRef="#br0">3377 1483 874,'-132'96'-17,"14"-2"5,14 11 13,73 38 5,171-131-8,-9-180-7,-43 8-1,-28 310 19,-19-27-3,104-121 6,-51-130-17,-40 15 5,58 162 0,-60 96 1,-6-264-3,-13-12 4,68 140 1,-49 117 1,22 1 6</inkml:trace>
</inkml:ink>
</file>

<file path=ppt/ink/ink21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52"/>
    </inkml:context>
    <inkml:brush xml:id="br0">
      <inkml:brushProperty name="width" value="0.02646" units="cm"/>
      <inkml:brushProperty name="height" value="0.02646" units="cm"/>
      <inkml:brushProperty name="fitToCurve" value="1"/>
    </inkml:brush>
  </inkml:definitions>
  <inkml:trace contextRef="#ctx0" brushRef="#br0">4156 1290 874,'-33'138'-11,"-27"40"6,29-28 4,30-50 2,108-13 0,22-96-3,-5-50-4,9-68 1,-51-33 8,-204 83 1,37 196-4,81 45 2,120-57-4,-14-85 2,1-56-845</inkml:trace>
</inkml:ink>
</file>

<file path=ppt/ink/ink2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75"/>
    </inkml:context>
    <inkml:brush xml:id="br0">
      <inkml:brushProperty name="width" value="0.02646" units="cm"/>
      <inkml:brushProperty name="height" value="0.02646" units="cm"/>
      <inkml:brushProperty name="fitToCurve" value="1"/>
    </inkml:brush>
  </inkml:definitions>
  <inkml:trace contextRef="#ctx0" brushRef="#br0">8582 10166 874,'-62'121'-17,"21"-25"9,0 23-1,8 17 1,15 19 1,16 14 1,19 9 1,12-3-12,-6-42-11,7-23-7,-7-20-13,11 4-66</inkml:trace>
</inkml:ink>
</file>

<file path=ppt/ink/ink21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53"/>
    </inkml:context>
    <inkml:brush xml:id="br0">
      <inkml:brushProperty name="width" value="0.02646" units="cm"/>
      <inkml:brushProperty name="height" value="0.02646" units="cm"/>
      <inkml:brushProperty name="fitToCurve" value="1"/>
    </inkml:brush>
  </inkml:definitions>
  <inkml:trace contextRef="#ctx0" brushRef="#br0">5359 1540 874,'-134'0'-10,"-5"59"5,45 46 6,73 10 0,190-125-6,-52-116-6,-59 1 1,-13-18 2,-10 24 1,-14 16 2,7-64 11,-64 306 6,-5 59-18,25-69 6,17 51 0,98-57 5,44-105-4,41-112-5,-48-27 7,-71 2 7,-171 43 0,30 192-8,61 24-6,112-27-12,25-42-24</inkml:trace>
</inkml:ink>
</file>

<file path=ppt/ink/ink21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54"/>
    </inkml:context>
    <inkml:brush xml:id="br0">
      <inkml:brushProperty name="width" value="0.02646" units="cm"/>
      <inkml:brushProperty name="height" value="0.02646" units="cm"/>
      <inkml:brushProperty name="fitToCurve" value="1"/>
    </inkml:brush>
  </inkml:definitions>
  <inkml:trace contextRef="#ctx0" brushRef="#br0">6226 1823 874,'98'-170'-18,"-39"66"11,7-10 2,2-7 2,18-49 0,-24 25 6,-28 22 1,-160 67 5,13 152-12,56 17-5,18 34-1,24 3-12,9-39-8,26 18-8,21-7-7,47 18-63,12-50-135</inkml:trace>
</inkml:ink>
</file>

<file path=ppt/ink/ink21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55"/>
    </inkml:context>
    <inkml:brush xml:id="br0">
      <inkml:brushProperty name="width" value="0.02646" units="cm"/>
      <inkml:brushProperty name="height" value="0.02646" units="cm"/>
      <inkml:brushProperty name="fitToCurve" value="1"/>
    </inkml:brush>
  </inkml:definitions>
  <inkml:trace contextRef="#ctx0" brushRef="#br0">6902 1308 874,'-82'112'-10,"-8"25"2,34-22 11,169-256-12,-63 34 1,30 255 11,-46-35-9,1-11-17</inkml:trace>
</inkml:ink>
</file>

<file path=ppt/ink/ink21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56"/>
    </inkml:context>
    <inkml:brush xml:id="br0">
      <inkml:brushProperty name="width" value="0.02646" units="cm"/>
      <inkml:brushProperty name="height" value="0.02646" units="cm"/>
      <inkml:brushProperty name="fitToCurve" value="1"/>
    </inkml:brush>
  </inkml:definitions>
  <inkml:trace contextRef="#ctx0" brushRef="#br0">7508 1553 874,'39'-195'-27,"-10"60"15,3-13 6,-2 4 6,-5 29 1,-10-38 9,-130 328-10,81 56-15,26-52 5,7 28-3,1-17 4,1-35 2,1 25 3,-4 6 3,0-30 5,-1-43 9,3 22 8,26-275-1,-13-30-24,-8 49 0,-3-2 1,1 21 4,6-64 5,39 63 2,31 249 1,-55-13-8,41-16 2,78-126-3,-69-125 1,-212 29-2,36 72 3,68-114 1,124 43-10,76 64 7,-51 82 1,-47 64-6,-37 94-4,-24-46 8,-47-266 4,16-26 0,19-1 3,73 7-2,68 85-5,-33 69 1,-10 36-11</inkml:trace>
</inkml:ink>
</file>

<file path=ppt/ink/ink21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57"/>
    </inkml:context>
    <inkml:brush xml:id="br0">
      <inkml:brushProperty name="width" value="0.02646" units="cm"/>
      <inkml:brushProperty name="height" value="0.02646" units="cm"/>
      <inkml:brushProperty name="fitToCurve" value="1"/>
    </inkml:brush>
  </inkml:definitions>
  <inkml:trace contextRef="#ctx0" brushRef="#br0">8453 1142 874,'-35'119'-12,"-21"72"6,37-88 7,11 36 2,92-18-3,22-131-2,30-115-6,-36-56 2,-72 43 10,-154 124 0,64 114-3,49 91-10,52-60-12,64-79-47,-5-76-333</inkml:trace>
</inkml:ink>
</file>

<file path=ppt/ink/ink21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58"/>
    </inkml:context>
    <inkml:brush xml:id="br0">
      <inkml:brushProperty name="width" value="0.02646" units="cm"/>
      <inkml:brushProperty name="height" value="0.02646" units="cm"/>
      <inkml:brushProperty name="fitToCurve" value="1"/>
    </inkml:brush>
  </inkml:definitions>
  <inkml:trace contextRef="#ctx0" brushRef="#br0">9048 1487 874,'119'-94'-6,"-104"-18"5,-134 206-8,46 24-1,69 30 11,177-111-6,-67-24-2,-1-48-17</inkml:trace>
</inkml:ink>
</file>

<file path=ppt/ink/ink21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59"/>
    </inkml:context>
    <inkml:brush xml:id="br0">
      <inkml:brushProperty name="width" value="0.02646" units="cm"/>
      <inkml:brushProperty name="height" value="0.02646" units="cm"/>
      <inkml:brushProperty name="fitToCurve" value="1"/>
    </inkml:brush>
  </inkml:definitions>
  <inkml:trace contextRef="#ctx0" brushRef="#br0">9414 863 874,'-167'107'-23,"63"-43"11,-4-7 1,1 2-11,8-19-160</inkml:trace>
</inkml:ink>
</file>

<file path=ppt/ink/ink21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60"/>
    </inkml:context>
    <inkml:brush xml:id="br0">
      <inkml:brushProperty name="width" value="0.02646" units="cm"/>
      <inkml:brushProperty name="height" value="0.02646" units="cm"/>
      <inkml:brushProperty name="fitToCurve" value="1"/>
    </inkml:brush>
  </inkml:definitions>
  <inkml:trace contextRef="#ctx0" brushRef="#br0">9553 743 874,'7'202'-26,"-16"-62"15,-5 16 6,-7 6 1,0-2-5,5-45-3,4-18-7,5 22-32,1-17-98</inkml:trace>
</inkml:ink>
</file>

<file path=ppt/ink/ink21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61"/>
    </inkml:context>
    <inkml:brush xml:id="br0">
      <inkml:brushProperty name="width" value="0.02646" units="cm"/>
      <inkml:brushProperty name="height" value="0.02646" units="cm"/>
      <inkml:brushProperty name="fitToCurve" value="1"/>
    </inkml:brush>
  </inkml:definitions>
  <inkml:trace contextRef="#ctx0" brushRef="#br0">9664 1513 874,'119'-160'-10,"-66"40"10,-168 137-7,42 94-3,30 74 7,68-56 5,151-90-4,-57-90-5,-14 19-1,5-35-23</inkml:trace>
</inkml:ink>
</file>

<file path=ppt/ink/ink21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62"/>
    </inkml:context>
    <inkml:brush xml:id="br0">
      <inkml:brushProperty name="width" value="0.02646" units="cm"/>
      <inkml:brushProperty name="height" value="0.02646" units="cm"/>
      <inkml:brushProperty name="fitToCurve" value="1"/>
    </inkml:brush>
  </inkml:definitions>
  <inkml:trace contextRef="#ctx0" brushRef="#br0">10128 1222 874,'-77'133'-12,"8"20"4,33-31 5,85-16 8,71-174-9,-4-59-6,-63 30 2,20-25-29,-32 19-243</inkml:trace>
</inkml:ink>
</file>

<file path=ppt/ink/ink2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76"/>
    </inkml:context>
    <inkml:brush xml:id="br0">
      <inkml:brushProperty name="width" value="0.02646" units="cm"/>
      <inkml:brushProperty name="height" value="0.02646" units="cm"/>
      <inkml:brushProperty name="fitToCurve" value="1"/>
    </inkml:brush>
  </inkml:definitions>
  <inkml:trace contextRef="#ctx0" brushRef="#br0">8593 10578 874,'48'133'-17,"-25"-42"11,-3 11 2,-4 4 1,-7-19 7,-12-230-12,19 19 4,19 19 12,86 89 0,-55 177-10,-38-7-2,-38-25 3,10-231-7,16 7 3,10-43-1,9 19 11,73 200 2,-72 53-7,-20 23 10,10-55 1,-16-16-440</inkml:trace>
</inkml:ink>
</file>

<file path=ppt/ink/ink21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63"/>
    </inkml:context>
    <inkml:brush xml:id="br0">
      <inkml:brushProperty name="width" value="0.02646" units="cm"/>
      <inkml:brushProperty name="height" value="0.02646" units="cm"/>
      <inkml:brushProperty name="fitToCurve" value="1"/>
    </inkml:brush>
  </inkml:definitions>
  <inkml:trace contextRef="#ctx0" brushRef="#br0">10394 541 874,'-21'195'-20,"7"-70"9,0 9 1,-10 94-3,2-23 8,1-5 0,1-29 14,16-59 8,120-231 1,-52-23-19,-8 10 2,-7 30 2,55 120 3,-90 128-10,-14-6 5,11-36 1,110-261-7,-82 18 5,-9 253 0,80-77 9</inkml:trace>
</inkml:ink>
</file>

<file path=ppt/ink/ink21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64"/>
    </inkml:context>
    <inkml:brush xml:id="br0">
      <inkml:brushProperty name="width" value="0.02646" units="cm"/>
      <inkml:brushProperty name="height" value="0.02646" units="cm"/>
      <inkml:brushProperty name="fitToCurve" value="1"/>
    </inkml:brush>
  </inkml:definitions>
  <inkml:trace contextRef="#ctx0" brushRef="#br0">10807 767 874,'40'124'-8,"-11"-20"-103</inkml:trace>
</inkml:ink>
</file>

<file path=ppt/ink/ink21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65"/>
    </inkml:context>
    <inkml:brush xml:id="br0">
      <inkml:brushProperty name="width" value="0.02646" units="cm"/>
      <inkml:brushProperty name="height" value="0.02646" units="cm"/>
      <inkml:brushProperty name="fitToCurve" value="1"/>
    </inkml:brush>
  </inkml:definitions>
  <inkml:trace contextRef="#ctx0" brushRef="#br0">10135 990 874,'153'14'-15,"-24"-32"1,-10 6-13,-16-4-19</inkml:trace>
</inkml:ink>
</file>

<file path=ppt/ink/ink21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66"/>
    </inkml:context>
    <inkml:brush xml:id="br0">
      <inkml:brushProperty name="width" value="0.02646" units="cm"/>
      <inkml:brushProperty name="height" value="0.02646" units="cm"/>
      <inkml:brushProperty name="fitToCurve" value="1"/>
    </inkml:brush>
  </inkml:definitions>
  <inkml:trace contextRef="#ctx0" brushRef="#br0">11348 976 874,'-129'148'-22,"-28"40"12,70-41 16,203-75-3,28-181-11,-42-21 11,-127 227-14,10 16 6,4 31-1,5 13-17,-1-45-7,0 3-8,-4-7-7,1-9-37,-7 1-52</inkml:trace>
</inkml:ink>
</file>

<file path=ppt/ink/ink21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67"/>
    </inkml:context>
    <inkml:brush xml:id="br0">
      <inkml:brushProperty name="width" value="0.02646" units="cm"/>
      <inkml:brushProperty name="height" value="0.02646" units="cm"/>
      <inkml:brushProperty name="fitToCurve" value="1"/>
    </inkml:brush>
  </inkml:definitions>
  <inkml:trace contextRef="#ctx0" brushRef="#br0">11504 1029 874,'-15'167'-12,"-4"-41"9,39 2 4,102-156-5,-53-74-3,-20-25 2,-17 18 2,-27 229 12,38 18-7,99-67 2,1-83-8,24-87-7,-72-22 17,-132 6-2,-62 153-4,30 83 0,71-22-2,41-1-3,59-21-2,11 37-20,-16-86-5</inkml:trace>
</inkml:ink>
</file>

<file path=ppt/ink/ink21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68"/>
    </inkml:context>
    <inkml:brush xml:id="br0">
      <inkml:brushProperty name="width" value="0.02646" units="cm"/>
      <inkml:brushProperty name="height" value="0.02646" units="cm"/>
      <inkml:brushProperty name="fitToCurve" value="1"/>
    </inkml:brush>
  </inkml:definitions>
  <inkml:trace contextRef="#ctx0" brushRef="#br0">14289 514 874,'19'136'-16,"-10"-17"6,-2 31-2,-3 28 2,-4 10 1,1-59 2,-2 54 1,-1-65 1,4 72-5,0-45 2,0 47-4,3 64-3,2-13-3,2-18 1,6 72-6,10 51-3,7 37 1,-9-122 3,11 64 0,11 65 0,9 56-2,-9-62 3,-2-30 5,5 88-5,4 66-2,-18-161 3,8 83-1,4 82 1,1 57 6,-9-63 6,-4-75 1,7 106 2,8 77-9,11 60 1,-17-196 3,12 82 0,14 104 1,7 72 0,-7-43-1,-16-155-1,9 112-36,-1 65 3,-3 3 8,-7-81 5,-18-225 3,-21-275-14,3 48-13,-6-58 55,1 2 0,-2-31 0</inkml:trace>
</inkml:ink>
</file>

<file path=ppt/ink/ink21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69"/>
    </inkml:context>
    <inkml:brush xml:id="br0">
      <inkml:brushProperty name="width" value="0.02646" units="cm"/>
      <inkml:brushProperty name="height" value="0.02646" units="cm"/>
      <inkml:brushProperty name="fitToCurve" value="1"/>
    </inkml:brush>
  </inkml:definitions>
  <inkml:trace contextRef="#ctx0" brushRef="#br0">2898 2826 874,'-11'173'-16,"-8"-58"7,-3 22 1,-3 19 1,3-25 1,-2-8 1,-2-5-5,0-8-11,-16 28-8,-17 9-6,-37 53-55,-38-53-13,37-51-89</inkml:trace>
</inkml:ink>
</file>

<file path=ppt/ink/ink21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70"/>
    </inkml:context>
    <inkml:brush xml:id="br0">
      <inkml:brushProperty name="width" value="0.02646" units="cm"/>
      <inkml:brushProperty name="height" value="0.02646" units="cm"/>
      <inkml:brushProperty name="fitToCurve" value="1"/>
    </inkml:brush>
  </inkml:definitions>
  <inkml:trace contextRef="#ctx0" brushRef="#br0">2228 3448 874,'65'-197'-26,"-8"75"19,19 2 3,17 9 4,16 16-1,61-15 1,-18 62 1,-25 58 4,-3 77 0,-51 18-2,-49 93-3,-36-97-2,-46 89-3,0-85-2,-40 45-13,4-44-26,-3-58-19,-3-7-475</inkml:trace>
</inkml:ink>
</file>

<file path=ppt/ink/ink21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71"/>
    </inkml:context>
    <inkml:brush xml:id="br0">
      <inkml:brushProperty name="width" value="0.02646" units="cm"/>
      <inkml:brushProperty name="height" value="0.02646" units="cm"/>
      <inkml:brushProperty name="fitToCurve" value="1"/>
    </inkml:brush>
  </inkml:definitions>
  <inkml:trace contextRef="#ctx0" brushRef="#br0">3040 3697 874,'92'0'-9,"17"0"5,-16 0-3</inkml:trace>
</inkml:ink>
</file>

<file path=ppt/ink/ink21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72"/>
    </inkml:context>
    <inkml:brush xml:id="br0">
      <inkml:brushProperty name="width" value="0.02646" units="cm"/>
      <inkml:brushProperty name="height" value="0.02646" units="cm"/>
      <inkml:brushProperty name="fitToCurve" value="1"/>
    </inkml:brush>
  </inkml:definitions>
  <inkml:trace contextRef="#ctx0" brushRef="#br0">2989 3939 874,'125'-24'-9,"53"5"4,-73 10-1,-6 15-177</inkml:trace>
</inkml:ink>
</file>

<file path=ppt/ink/ink2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77"/>
    </inkml:context>
    <inkml:brush xml:id="br0">
      <inkml:brushProperty name="width" value="0.02646" units="cm"/>
      <inkml:brushProperty name="height" value="0.02646" units="cm"/>
      <inkml:brushProperty name="fitToCurve" value="1"/>
    </inkml:brush>
  </inkml:definitions>
  <inkml:trace contextRef="#ctx0" brushRef="#br0">9446 10790 874,'-126'-36'-11,"-1"64"7,55 67 3,75 17 0,58-25 0,44-80 2,1-119-2,-73 21 1,-3 184-1,-3-2 4,65-75-1,-50-120-3,-17 8-1,69 195-5,-43-185 6,-72-56-1,-32-2 1,28 325-10,60-60 4,-8-25 0,11 32 0,-1 17 1,-12 5 4,-13-40 1,-12-6 2,-22-8 4,-85 25 8,-6-111-3,31-129-9,27-2-23,59 34-394</inkml:trace>
</inkml:ink>
</file>

<file path=ppt/ink/ink21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73"/>
    </inkml:context>
    <inkml:brush xml:id="br0">
      <inkml:brushProperty name="width" value="0.02646" units="cm"/>
      <inkml:brushProperty name="height" value="0.02646" units="cm"/>
      <inkml:brushProperty name="fitToCurve" value="1"/>
    </inkml:brush>
  </inkml:definitions>
  <inkml:trace contextRef="#ctx0" brushRef="#br0">3075 3592 874,'101'0'-8,"50"0"5,-51 1-2</inkml:trace>
</inkml:ink>
</file>

<file path=ppt/ink/ink21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74"/>
    </inkml:context>
    <inkml:brush xml:id="br0">
      <inkml:brushProperty name="width" value="0.02646" units="cm"/>
      <inkml:brushProperty name="height" value="0.02646" units="cm"/>
      <inkml:brushProperty name="fitToCurve" value="1"/>
    </inkml:brush>
  </inkml:definitions>
  <inkml:trace contextRef="#ctx0" brushRef="#br0">4180 3331 874,'-124'25'-6,"18"26"1,-8 64 4,121 6 2,119-64-3,-24-102 0,-25-82 1,-41 17 1,-47 212-6,-7 70-8,6-39 7,-2 21-10,2-9-8,3-36-7,-1 10-8,-2-15-7,-3 20-88</inkml:trace>
</inkml:ink>
</file>

<file path=ppt/ink/ink21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75"/>
    </inkml:context>
    <inkml:brush xml:id="br0">
      <inkml:brushProperty name="width" value="0.02646" units="cm"/>
      <inkml:brushProperty name="height" value="0.02646" units="cm"/>
      <inkml:brushProperty name="fitToCurve" value="1"/>
    </inkml:brush>
  </inkml:definitions>
  <inkml:trace contextRef="#ctx0" brushRef="#br0">4367 3157 874,'-17'173'-14,"2"-76"10,-2 7 2,-3 55 2,16-39 2,29-10 0,79-3 0,27-56-2,13-79-3,-30-12-7</inkml:trace>
</inkml:ink>
</file>

<file path=ppt/ink/ink21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76"/>
    </inkml:context>
    <inkml:brush xml:id="br0">
      <inkml:brushProperty name="width" value="0.02646" units="cm"/>
      <inkml:brushProperty name="height" value="0.02646" units="cm"/>
      <inkml:brushProperty name="fitToCurve" value="1"/>
    </inkml:brush>
  </inkml:definitions>
  <inkml:trace contextRef="#ctx0" brushRef="#br0">4298 3128 874,'143'-24'-11,"15"26"5,-31 14-7,-4 4-19</inkml:trace>
</inkml:ink>
</file>

<file path=ppt/ink/ink21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77"/>
    </inkml:context>
    <inkml:brush xml:id="br0">
      <inkml:brushProperty name="width" value="0.02646" units="cm"/>
      <inkml:brushProperty name="height" value="0.02646" units="cm"/>
      <inkml:brushProperty name="fitToCurve" value="1"/>
    </inkml:brush>
  </inkml:definitions>
  <inkml:trace contextRef="#ctx0" brushRef="#br0">4263 3509 874,'145'0'-12,"41"-2"10,-83-5 2,-1 0-1,-4 7-180</inkml:trace>
</inkml:ink>
</file>

<file path=ppt/ink/ink21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78"/>
    </inkml:context>
    <inkml:brush xml:id="br0">
      <inkml:brushProperty name="width" value="0.02646" units="cm"/>
      <inkml:brushProperty name="height" value="0.02646" units="cm"/>
      <inkml:brushProperty name="fitToCurve" value="1"/>
    </inkml:brush>
  </inkml:definitions>
  <inkml:trace contextRef="#ctx0" brushRef="#br0">4246 2845 874,'185'0'-17,"-70"0"8,11-1 2,34-1-2,-34-8-6,-28 7-32</inkml:trace>
</inkml:ink>
</file>

<file path=ppt/ink/ink21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79"/>
    </inkml:context>
    <inkml:brush xml:id="br0">
      <inkml:brushProperty name="width" value="0.02646" units="cm"/>
      <inkml:brushProperty name="height" value="0.02646" units="cm"/>
      <inkml:brushProperty name="fitToCurve" value="1"/>
    </inkml:brush>
  </inkml:definitions>
  <inkml:trace contextRef="#ctx0" brushRef="#br0">4607 2687 874,'129'-3'-10,"38"46"5,-44 17 5,-58 43 1,-61 12-3,-51 1-1,-42 1-14</inkml:trace>
</inkml:ink>
</file>

<file path=ppt/ink/ink21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80"/>
    </inkml:context>
    <inkml:brush xml:id="br0">
      <inkml:brushProperty name="width" value="0.02646" units="cm"/>
      <inkml:brushProperty name="height" value="0.02646" units="cm"/>
      <inkml:brushProperty name="fitToCurve" value="1"/>
    </inkml:brush>
  </inkml:definitions>
  <inkml:trace contextRef="#ctx0" brushRef="#br0">5132 3592 874,'-13'105'-4,"-2"-8"-2</inkml:trace>
</inkml:ink>
</file>

<file path=ppt/ink/ink21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81"/>
    </inkml:context>
    <inkml:brush xml:id="br0">
      <inkml:brushProperty name="width" value="0.02646" units="cm"/>
      <inkml:brushProperty name="height" value="0.02646" units="cm"/>
      <inkml:brushProperty name="fitToCurve" value="1"/>
    </inkml:brush>
  </inkml:definitions>
  <inkml:trace contextRef="#ctx0" brushRef="#br0">5469 3244 874,'20'141'-10,"-15"42"5,6-38 6,58-18 1,31-129-4,-3-140 0,-65 8 2,-9-21 2,75 153-2,35-10-4,-15-6-13,-17-26-814</inkml:trace>
</inkml:ink>
</file>

<file path=ppt/ink/ink21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82"/>
    </inkml:context>
    <inkml:brush xml:id="br0">
      <inkml:brushProperty name="width" value="0.02646" units="cm"/>
      <inkml:brushProperty name="height" value="0.02646" units="cm"/>
      <inkml:brushProperty name="fitToCurve" value="1"/>
    </inkml:brush>
  </inkml:definitions>
  <inkml:trace contextRef="#ctx0" brushRef="#br0">5520 2972 874,'185'6'-17,"-69"-7"9,12 1 3,-3-5-4,36-13-13,-46 2-24</inkml:trace>
</inkml:ink>
</file>

<file path=ppt/ink/ink2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78"/>
    </inkml:context>
    <inkml:brush xml:id="br0">
      <inkml:brushProperty name="width" value="0.02646" units="cm"/>
      <inkml:brushProperty name="height" value="0.02646" units="cm"/>
      <inkml:brushProperty name="fitToCurve" value="1"/>
    </inkml:brush>
  </inkml:definitions>
  <inkml:trace contextRef="#ctx0" brushRef="#br0">9695 10709 874,'25'97'-9,"3"44"4,-4-28 3,-41-217-4,21-18-2,20 9 8,52 21 7,-5 225-5,-39 14 0,4-44 3,57-87-3,-4-141-9,-41 0 1,-52-13 9,-51 46-1,-34 232-2,98-46-3,18 4-1,30 42 2,41-151 5,-38-74-285</inkml:trace>
</inkml:ink>
</file>

<file path=ppt/ink/ink21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83"/>
    </inkml:context>
    <inkml:brush xml:id="br0">
      <inkml:brushProperty name="width" value="0.02646" units="cm"/>
      <inkml:brushProperty name="height" value="0.02646" units="cm"/>
      <inkml:brushProperty name="fitToCurve" value="1"/>
    </inkml:brush>
  </inkml:definitions>
  <inkml:trace contextRef="#ctx0" brushRef="#br0">5899 2790 874,'124'21'-10,"34"46"5,-45 6 4,-73 88 2,-90-52-4,-81-18-7,30-31-17</inkml:trace>
</inkml:ink>
</file>

<file path=ppt/ink/ink21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84"/>
    </inkml:context>
    <inkml:brush xml:id="br0">
      <inkml:brushProperty name="width" value="0.02646" units="cm"/>
      <inkml:brushProperty name="height" value="0.02646" units="cm"/>
      <inkml:brushProperty name="fitToCurve" value="1"/>
    </inkml:brush>
  </inkml:definitions>
  <inkml:trace contextRef="#ctx0" brushRef="#br0">6399 3419 874,'151'-5'-12,"31"7"6,-48 0-5</inkml:trace>
</inkml:ink>
</file>

<file path=ppt/ink/ink21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85"/>
    </inkml:context>
    <inkml:brush xml:id="br0">
      <inkml:brushProperty name="width" value="0.02646" units="cm"/>
      <inkml:brushProperty name="height" value="0.02646" units="cm"/>
      <inkml:brushProperty name="fitToCurve" value="1"/>
    </inkml:brush>
  </inkml:definitions>
  <inkml:trace contextRef="#ctx0" brushRef="#br0">6406 3666 874,'136'-8'-12,"-36"2"6,10 4-3,-2 9 0,-7-4-6,-2 9-171</inkml:trace>
</inkml:ink>
</file>

<file path=ppt/ink/ink21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86"/>
    </inkml:context>
    <inkml:brush xml:id="br0">
      <inkml:brushProperty name="width" value="0.02646" units="cm"/>
      <inkml:brushProperty name="height" value="0.02646" units="cm"/>
      <inkml:brushProperty name="fitToCurve" value="1"/>
    </inkml:brush>
  </inkml:definitions>
  <inkml:trace contextRef="#ctx0" brushRef="#br0">7591 3221 874,'7'127'-11,"-10"59"7,-2-85 3,-6 49 2,-14-264-6,55-51 3,18 39 5,86 75 2,-75 167-5,-22 26-4,-29-26 7,-42-245-4,47-25-1,23 42 4,98 113 0,-66 166-4,-50-10-9,-27-52-8,-5-6-110</inkml:trace>
</inkml:ink>
</file>

<file path=ppt/ink/ink21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87"/>
    </inkml:context>
    <inkml:brush xml:id="br0">
      <inkml:brushProperty name="width" value="0.02646" units="cm"/>
      <inkml:brushProperty name="height" value="0.02646" units="cm"/>
      <inkml:brushProperty name="fitToCurve" value="1"/>
    </inkml:brush>
  </inkml:definitions>
  <inkml:trace contextRef="#ctx0" brushRef="#br0">8241 3183 874,'8'119'-10,"11"45"7,3-22 4,28-41 1,56-151-7,-51-56 1,-13-27-2,-15-14 9,-27 38 1,116 187 4,3-69-12,-21-25-433</inkml:trace>
</inkml:ink>
</file>

<file path=ppt/ink/ink21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88"/>
    </inkml:context>
    <inkml:brush xml:id="br0">
      <inkml:brushProperty name="width" value="0.02646" units="cm"/>
      <inkml:brushProperty name="height" value="0.02646" units="cm"/>
      <inkml:brushProperty name="fitToCurve" value="1"/>
    </inkml:brush>
  </inkml:definitions>
  <inkml:trace contextRef="#ctx0" brushRef="#br0">8155 2892 874,'153'-14'-11,"42"8"5,-41 0-1,-52-13-4,-2 8-112</inkml:trace>
</inkml:ink>
</file>

<file path=ppt/ink/ink21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89"/>
    </inkml:context>
    <inkml:brush xml:id="br0">
      <inkml:brushProperty name="width" value="0.02646" units="cm"/>
      <inkml:brushProperty name="height" value="0.02646" units="cm"/>
      <inkml:brushProperty name="fitToCurve" value="1"/>
    </inkml:brush>
  </inkml:definitions>
  <inkml:trace contextRef="#ctx0" brushRef="#br0">8430 2687 874,'174'17'-13,"-6"22"9,-62 42 7,-107 103-3,-3-78 0,-53-4-27</inkml:trace>
</inkml:ink>
</file>

<file path=ppt/ink/ink21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90"/>
    </inkml:context>
    <inkml:brush xml:id="br0">
      <inkml:brushProperty name="width" value="0.02646" units="cm"/>
      <inkml:brushProperty name="height" value="0.02646" units="cm"/>
      <inkml:brushProperty name="fitToCurve" value="1"/>
    </inkml:brush>
  </inkml:definitions>
  <inkml:trace contextRef="#ctx0" brushRef="#br0">8866 3401 874,'-20'117'-2</inkml:trace>
</inkml:ink>
</file>

<file path=ppt/ink/ink21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91"/>
    </inkml:context>
    <inkml:brush xml:id="br0">
      <inkml:brushProperty name="width" value="0.02646" units="cm"/>
      <inkml:brushProperty name="height" value="0.02646" units="cm"/>
      <inkml:brushProperty name="fitToCurve" value="1"/>
    </inkml:brush>
  </inkml:definitions>
  <inkml:trace contextRef="#ctx0" brushRef="#br0">9599 3262 874,'-154'18'-12,"-10"65"6,62 4 3,46 72 4,92-53-2,77-49 2,33-96-3,-28-72-4,-41-50 0,-55 59 2,-14-23 1,-8-5 2,-2 28 2,-12-88 4,4 61 4,-2 258-5,10 38-9,8-44 1,8 71-3,0-83 0,14 56-16,-8-64-15</inkml:trace>
</inkml:ink>
</file>

<file path=ppt/ink/ink21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92"/>
    </inkml:context>
    <inkml:brush xml:id="br0">
      <inkml:brushProperty name="width" value="0.02646" units="cm"/>
      <inkml:brushProperty name="height" value="0.02646" units="cm"/>
      <inkml:brushProperty name="fitToCurve" value="1"/>
    </inkml:brush>
  </inkml:definitions>
  <inkml:trace contextRef="#ctx0" brushRef="#br0">9739 2947 874,'0'167'-13,"3"26"12,10-94 1,44 5 2,18-230-7,-62-10 7,45-13 0,81 89 0,-4 85-1,-32 9-108</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097"/>
    </inkml:context>
    <inkml:brush xml:id="br0">
      <inkml:brushProperty name="width" value="0.01984" units="cm"/>
      <inkml:brushProperty name="height" value="0.01984" units="cm"/>
      <inkml:brushProperty name="fitToCurve" value="1"/>
    </inkml:brush>
  </inkml:definitions>
  <inkml:trace contextRef="#ctx0" brushRef="#br0">14603 10327 874,'-19'144'-13,"-5"24"9,11-79 3,-8 46 1,-1-39 2,-40-180-292</inkml:trace>
</inkml:ink>
</file>

<file path=ppt/ink/ink2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79"/>
    </inkml:context>
    <inkml:brush xml:id="br0">
      <inkml:brushProperty name="width" value="0.02646" units="cm"/>
      <inkml:brushProperty name="height" value="0.02646" units="cm"/>
      <inkml:brushProperty name="fitToCurve" value="1"/>
    </inkml:brush>
  </inkml:definitions>
  <inkml:trace contextRef="#ctx0" brushRef="#br0">9903 10050 874,'-87'133'-12,"37"-21"13,9-27-23</inkml:trace>
</inkml:ink>
</file>

<file path=ppt/ink/ink22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93"/>
    </inkml:context>
    <inkml:brush xml:id="br0">
      <inkml:brushProperty name="width" value="0.02646" units="cm"/>
      <inkml:brushProperty name="height" value="0.02646" units="cm"/>
      <inkml:brushProperty name="fitToCurve" value="1"/>
    </inkml:brush>
  </inkml:definitions>
  <inkml:trace contextRef="#ctx0" brushRef="#br0">10258 2617 874,'-159'72'-15,"-34"-14"-1,53-19-10</inkml:trace>
</inkml:ink>
</file>

<file path=ppt/ink/ink22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94"/>
    </inkml:context>
    <inkml:brush xml:id="br0">
      <inkml:brushProperty name="width" value="0.02646" units="cm"/>
      <inkml:brushProperty name="height" value="0.02646" units="cm"/>
      <inkml:brushProperty name="fitToCurve" value="1"/>
    </inkml:brush>
  </inkml:definitions>
  <inkml:trace contextRef="#ctx0" brushRef="#br0">9997 2476 874,'123'29'-7,"15"67"6,-93 28-1,-81-3-2,-37-8 2,-8-12-293</inkml:trace>
</inkml:ink>
</file>

<file path=ppt/ink/ink22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95"/>
    </inkml:context>
    <inkml:brush xml:id="br0">
      <inkml:brushProperty name="width" value="0.02646" units="cm"/>
      <inkml:brushProperty name="height" value="0.02646" units="cm"/>
      <inkml:brushProperty name="fitToCurve" value="1"/>
    </inkml:brush>
  </inkml:definitions>
  <inkml:trace contextRef="#ctx0" brushRef="#br0">9067 3643 874,'131'-10'-20,"-8"-1"6,32-4 3,21 2 2,1 0 5,-61 5 1,16 0 2,-36 2 2,1-1 5,27-21 6,-25 12-29</inkml:trace>
</inkml:ink>
</file>

<file path=ppt/ink/ink22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96"/>
    </inkml:context>
    <inkml:brush xml:id="br0">
      <inkml:brushProperty name="width" value="0.02646" units="cm"/>
      <inkml:brushProperty name="height" value="0.02646" units="cm"/>
      <inkml:brushProperty name="fitToCurve" value="1"/>
    </inkml:brush>
  </inkml:definitions>
  <inkml:trace contextRef="#ctx0" brushRef="#br0">9608 3741 874,'-3'116'-11,"-7"72"6,3-79 4,-4 54-1,-4-22 2,-5-12 0,-93-211 2,36-44 1,-61 54-2,28 82-1,66 114-2,61-7 1,135 4-2,24-154-2,-11-86-4,-44-54 0,-76 64 9,11-63 4,-3 39 4,-27 267-1,-42 50-13,9-72 2,1 63 5,10-33 5,12-44-2</inkml:trace>
</inkml:ink>
</file>

<file path=ppt/ink/ink22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97"/>
    </inkml:context>
    <inkml:brush xml:id="br0">
      <inkml:brushProperty name="width" value="0.02646" units="cm"/>
      <inkml:brushProperty name="height" value="0.02646" units="cm"/>
      <inkml:brushProperty name="fitToCurve" value="1"/>
    </inkml:brush>
  </inkml:definitions>
  <inkml:trace contextRef="#ctx0" brushRef="#br0">9550 4241 874,'117'-24'-6,"6"-12"-1,-7-9 5,-15-16 0,-2 4-57</inkml:trace>
</inkml:ink>
</file>

<file path=ppt/ink/ink22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98"/>
    </inkml:context>
    <inkml:brush xml:id="br0">
      <inkml:brushProperty name="width" value="0.02646" units="cm"/>
      <inkml:brushProperty name="height" value="0.02646" units="cm"/>
      <inkml:brushProperty name="fitToCurve" value="1"/>
    </inkml:brush>
  </inkml:definitions>
  <inkml:trace contextRef="#ctx0" brushRef="#br0">10277 3437 874,'162'-40'-10,"-39"31"8,-23 6-24</inkml:trace>
</inkml:ink>
</file>

<file path=ppt/ink/ink22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2.999"/>
    </inkml:context>
    <inkml:brush xml:id="br0">
      <inkml:brushProperty name="width" value="0.02646" units="cm"/>
      <inkml:brushProperty name="height" value="0.02646" units="cm"/>
      <inkml:brushProperty name="fitToCurve" value="1"/>
    </inkml:brush>
  </inkml:definitions>
  <inkml:trace contextRef="#ctx0" brushRef="#br0">10376 3739 874,'136'-25'-11,"-6"-18"8,-29 13-25</inkml:trace>
</inkml:ink>
</file>

<file path=ppt/ink/ink22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
    </inkml:context>
    <inkml:brush xml:id="br0">
      <inkml:brushProperty name="width" value="0.02646" units="cm"/>
      <inkml:brushProperty name="height" value="0.02646" units="cm"/>
      <inkml:brushProperty name="fitToCurve" value="1"/>
    </inkml:brush>
  </inkml:definitions>
  <inkml:trace contextRef="#ctx0" brushRef="#br0">11342 3285 874,'-148'34'-10,"-21"34"6,44 61 6,156-25-3,127-164 1,-33-127-13,-55 15 2,-51 65 11,-1-63 0,-17 16 4,10 340 1,-11-3-12,6-18 2,25-8-7,-9-54-5</inkml:trace>
</inkml:ink>
</file>

<file path=ppt/ink/ink22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01"/>
    </inkml:context>
    <inkml:brush xml:id="br0">
      <inkml:brushProperty name="width" value="0.02646" units="cm"/>
      <inkml:brushProperty name="height" value="0.02646" units="cm"/>
      <inkml:brushProperty name="fitToCurve" value="1"/>
    </inkml:brush>
  </inkml:definitions>
  <inkml:trace contextRef="#ctx0" brushRef="#br0">10910 3667 874,'136'-40'-12,"73"7"3,-94 30 1,43 16-9,-39-1-19</inkml:trace>
</inkml:ink>
</file>

<file path=ppt/ink/ink22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02"/>
    </inkml:context>
    <inkml:brush xml:id="br0">
      <inkml:brushProperty name="width" value="0.02646" units="cm"/>
      <inkml:brushProperty name="height" value="0.02646" units="cm"/>
      <inkml:brushProperty name="fitToCurve" value="1"/>
    </inkml:brush>
  </inkml:definitions>
  <inkml:trace contextRef="#ctx0" brushRef="#br0">11223 3897 874,'8'129'-12,"-5"70"6,-1-93 6,2-1-1,2 35 2,-115-83 1,-41-157-2,-15 54 3,47 62-3,102 96-1,154 21-5,12-85-4,37-67 6,-42-55 6,-39-76-2,-32-5 1,-37 57-1,-5 1 4,9-33 4,-13 270-6,-20 3-2,2-3 0,8-19-1,36-10 7,-16-7-860</inkml:trace>
</inkml:ink>
</file>

<file path=ppt/ink/ink2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80"/>
    </inkml:context>
    <inkml:brush xml:id="br0">
      <inkml:brushProperty name="width" value="0.02646" units="cm"/>
      <inkml:brushProperty name="height" value="0.02646" units="cm"/>
      <inkml:brushProperty name="fitToCurve" value="1"/>
    </inkml:brush>
  </inkml:definitions>
  <inkml:trace contextRef="#ctx0" brushRef="#br0">10202 10246 874,'25'139'-15,"-14"-43"8,1 18 0,-3 11 0,2-1 4,-2-9 5,-1-23 0,16-179 13,76-10-6,-29 221-11,-63-27-4,-14-3-16</inkml:trace>
</inkml:ink>
</file>

<file path=ppt/ink/ink22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03"/>
    </inkml:context>
    <inkml:brush xml:id="br0">
      <inkml:brushProperty name="width" value="0.02646" units="cm"/>
      <inkml:brushProperty name="height" value="0.02646" units="cm"/>
      <inkml:brushProperty name="fitToCurve" value="1"/>
    </inkml:brush>
  </inkml:definitions>
  <inkml:trace contextRef="#ctx0" brushRef="#br0">11186 4308 874,'185'-15'-20,"-73"5"13,19-7 1,-15 2-10,-17 2 5</inkml:trace>
</inkml:ink>
</file>

<file path=ppt/ink/ink22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04"/>
    </inkml:context>
    <inkml:brush xml:id="br0">
      <inkml:brushProperty name="width" value="0.02646" units="cm"/>
      <inkml:brushProperty name="height" value="0.02646" units="cm"/>
      <inkml:brushProperty name="fitToCurve" value="1"/>
    </inkml:brush>
  </inkml:definitions>
  <inkml:trace contextRef="#ctx0" brushRef="#br0">11943 3376 874,'73'-151'-12,"-3"-33"5,-18 31 3,-20 41 7,-55 255-5,17 26-10,9-72 3,3 7-3,6-4-7,-3-3-25,5 6-51</inkml:trace>
</inkml:ink>
</file>

<file path=ppt/ink/ink22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05"/>
    </inkml:context>
    <inkml:brush xml:id="br0">
      <inkml:brushProperty name="width" value="0.02646" units="cm"/>
      <inkml:brushProperty name="height" value="0.02646" units="cm"/>
      <inkml:brushProperty name="fitToCurve" value="1"/>
    </inkml:brush>
  </inkml:definitions>
  <inkml:trace contextRef="#ctx0" brushRef="#br0">11840 3578 874,'161'-37'-12,"-63"20"6,13 3 1,54 6-5,-57 7-12</inkml:trace>
</inkml:ink>
</file>

<file path=ppt/ink/ink22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06"/>
    </inkml:context>
    <inkml:brush xml:id="br0">
      <inkml:brushProperty name="width" value="0.02646" units="cm"/>
      <inkml:brushProperty name="height" value="0.02646" units="cm"/>
      <inkml:brushProperty name="fitToCurve" value="1"/>
    </inkml:brush>
  </inkml:definitions>
  <inkml:trace contextRef="#ctx0" brushRef="#br0">12144 3916 874,'-105'4'-4,"25"-136"0,226 14 1,-25 188 2,-126 88-2,-56-8-4,-35 27 9,93-47 1,186-107-8,-39-52-14,-47-13-585</inkml:trace>
</inkml:ink>
</file>

<file path=ppt/ink/ink22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07"/>
    </inkml:context>
    <inkml:brush xml:id="br0">
      <inkml:brushProperty name="width" value="0.02646" units="cm"/>
      <inkml:brushProperty name="height" value="0.02646" units="cm"/>
      <inkml:brushProperty name="fitToCurve" value="1"/>
    </inkml:brush>
  </inkml:definitions>
  <inkml:trace contextRef="#ctx0" brushRef="#br0">12426 3226 874,'26'126'-9,"-7"14"5,-7-27 4,25-265-2,31 27 4,40 176-4,-79 98 4,-22-275-8,30-2 7,60 119 1,-30 162 0,-19-14 1,-47-36-626</inkml:trace>
</inkml:ink>
</file>

<file path=ppt/ink/ink22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08"/>
    </inkml:context>
    <inkml:brush xml:id="br0">
      <inkml:brushProperty name="width" value="0.02646" units="cm"/>
      <inkml:brushProperty name="height" value="0.02646" units="cm"/>
      <inkml:brushProperty name="fitToCurve" value="1"/>
    </inkml:brush>
  </inkml:definitions>
  <inkml:trace contextRef="#ctx0" brushRef="#br0">12994 3063 874,'12'136'-10,"-7"23"6,9-42 4,51 9 2,56-111-1,-76-123-2,-37-16-1,-32-30 1,35 21 3,129 65-1,-40 59-8</inkml:trace>
</inkml:ink>
</file>

<file path=ppt/ink/ink22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09"/>
    </inkml:context>
    <inkml:brush xml:id="br0">
      <inkml:brushProperty name="width" value="0.02646" units="cm"/>
      <inkml:brushProperty name="height" value="0.02646" units="cm"/>
      <inkml:brushProperty name="fitToCurve" value="1"/>
    </inkml:brush>
  </inkml:definitions>
  <inkml:trace contextRef="#ctx0" brushRef="#br0">13462 2865 874,'-84'-144'-4,"200"137"2,-103 155 1,-14-2 0,99-82 0,2-34-1,-4-56-436</inkml:trace>
</inkml:ink>
</file>

<file path=ppt/ink/ink22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10"/>
    </inkml:context>
    <inkml:brush xml:id="br0">
      <inkml:brushProperty name="width" value="0.02646" units="cm"/>
      <inkml:brushProperty name="height" value="0.02646" units="cm"/>
      <inkml:brushProperty name="fitToCurve" value="1"/>
    </inkml:brush>
  </inkml:definitions>
  <inkml:trace contextRef="#ctx0" brushRef="#br0">13789 2668 874,'57'105'-9,"-1"59"4,-37-57 3,-7 14-1,-8 70-2,-21-5-2,-13-66 4,-26 7 0,-34-9 1,14-6-5,-23-14-5</inkml:trace>
</inkml:ink>
</file>

<file path=ppt/ink/ink22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11"/>
    </inkml:context>
    <inkml:brush xml:id="br0">
      <inkml:brushProperty name="width" value="0.02646" units="cm"/>
      <inkml:brushProperty name="height" value="0.02646" units="cm"/>
      <inkml:brushProperty name="fitToCurve" value="1"/>
    </inkml:brush>
  </inkml:definitions>
  <inkml:trace contextRef="#ctx0" brushRef="#br0">11715 3007 874,'-72'181'-28,"27"-56"20,4 17 5,15 8 2,25 5 0,5-42 1,17-1 0,3-15 0,40 51-5,-14-49 4</inkml:trace>
</inkml:ink>
</file>

<file path=ppt/ink/ink22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12"/>
    </inkml:context>
    <inkml:brush xml:id="br0">
      <inkml:brushProperty name="width" value="0.02646" units="cm"/>
      <inkml:brushProperty name="height" value="0.02646" units="cm"/>
      <inkml:brushProperty name="fitToCurve" value="1"/>
    </inkml:brush>
  </inkml:definitions>
  <inkml:trace contextRef="#ctx0" brushRef="#br0">1722 6034 874,'-159'-15'-6,"28"70"3,43 96 2,96-40 1,91-31 0,3-65-1,26-109 0,-61-69 1,-34 57 1,-18 216-3,-16 22-6,1 18 1,0 35 3,0-80 4,-2 81 1,5-71 0,1-4 2,3 54 3,-27-63 1,-3-2-627</inkml:trace>
</inkml:ink>
</file>

<file path=ppt/ink/ink2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81"/>
    </inkml:context>
    <inkml:brush xml:id="br0">
      <inkml:brushProperty name="width" value="0.02646" units="cm"/>
      <inkml:brushProperty name="height" value="0.02646" units="cm"/>
      <inkml:brushProperty name="fitToCurve" value="1"/>
    </inkml:brush>
  </inkml:definitions>
  <inkml:trace contextRef="#ctx0" brushRef="#br0">10365 10488 874,'14'115'-10,"29"2"7,-5-25 3,18 22 1,56-62-2,-54-146-1,-51-6-2,-29-3 3,-71 43 4,57 158-3,26-11-8,5 40-2,4 24-1,-1-22 3,1-16-1,-2 10 6,-1-7 8,0-30 2,-1 0 29</inkml:trace>
</inkml:ink>
</file>

<file path=ppt/ink/ink22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13"/>
    </inkml:context>
    <inkml:brush xml:id="br0">
      <inkml:brushProperty name="width" value="0.02646" units="cm"/>
      <inkml:brushProperty name="height" value="0.02646" units="cm"/>
      <inkml:brushProperty name="fitToCurve" value="1"/>
    </inkml:brush>
  </inkml:definitions>
  <inkml:trace contextRef="#ctx0" brushRef="#br0">2025 5267 874,'13'127'-9,"-1"57"2,2-7 0,-6-57 3,0 17 0,-3-35-2,2 40 0,-1 28-1,0-43 3,0 20-1,4 34 0,0 29 0,4 3 1,-5-60 0,3 39 1,-1 26-15,1 12-7,-4-46-7,0-13-9,0 26-6,-2-6-7,0-49-6,-1 29-5,2 12-3,-1-2-2,-2-49 6,0-12 7,-1-17 9,-7 29-22</inkml:trace>
</inkml:ink>
</file>

<file path=ppt/ink/ink22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14"/>
    </inkml:context>
    <inkml:brush xml:id="br0">
      <inkml:brushProperty name="width" value="0.02646" units="cm"/>
      <inkml:brushProperty name="height" value="0.02646" units="cm"/>
      <inkml:brushProperty name="fitToCurve" value="1"/>
    </inkml:brush>
  </inkml:definitions>
  <inkml:trace contextRef="#ctx0" brushRef="#br0">2510 5302 874,'-7'137'-7,"10"54"4,15-41 2,60-22 2,35-53-2,8-51 1,10-44 1,-34 1 0</inkml:trace>
</inkml:ink>
</file>

<file path=ppt/ink/ink22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15"/>
    </inkml:context>
    <inkml:brush xml:id="br0">
      <inkml:brushProperty name="width" value="0.02646" units="cm"/>
      <inkml:brushProperty name="height" value="0.02646" units="cm"/>
      <inkml:brushProperty name="fitToCurve" value="1"/>
    </inkml:brush>
  </inkml:definitions>
  <inkml:trace contextRef="#ctx0" brushRef="#br0">2455 5226 874,'149'-26'-11,"16"19"10,-37 18-2,-25 0-55</inkml:trace>
</inkml:ink>
</file>

<file path=ppt/ink/ink22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16"/>
    </inkml:context>
    <inkml:brush xml:id="br0">
      <inkml:brushProperty name="width" value="0.02646" units="cm"/>
      <inkml:brushProperty name="height" value="0.02646" units="cm"/>
      <inkml:brushProperty name="fitToCurve" value="1"/>
    </inkml:brush>
  </inkml:definitions>
  <inkml:trace contextRef="#ctx0" brushRef="#br0">2490 5520 874,'124'-6'-10,"30"-9"6,-49 7-2,-7 3-14</inkml:trace>
</inkml:ink>
</file>

<file path=ppt/ink/ink22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17"/>
    </inkml:context>
    <inkml:brush xml:id="br0">
      <inkml:brushProperty name="width" value="0.02646" units="cm"/>
      <inkml:brushProperty name="height" value="0.02646" units="cm"/>
      <inkml:brushProperty name="fitToCurve" value="1"/>
    </inkml:brush>
  </inkml:definitions>
  <inkml:trace contextRef="#ctx0" brushRef="#br0">2768 6939 874,'-96'-22'-5,"-24"84"4,41 100-3,61-24 1,98-16 2,77-64-1,-3-66 0,-19-91 4,-93-64-2,-75 21 0,-120 20 2,33 77 3,22 41-629</inkml:trace>
</inkml:ink>
</file>

<file path=ppt/ink/ink22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18"/>
    </inkml:context>
    <inkml:brush xml:id="br0">
      <inkml:brushProperty name="width" value="0.02646" units="cm"/>
      <inkml:brushProperty name="height" value="0.02646" units="cm"/>
      <inkml:brushProperty name="fitToCurve" value="1"/>
    </inkml:brush>
  </inkml:definitions>
  <inkml:trace contextRef="#ctx0" brushRef="#br0">2739 8134 874,'-124'158'-6,"79"-23"4,35-19 0,78 29 1,65-48 0,7-133 0,-27-51 1,-55-77-1,-56 35-1,-83 1-1,-55 48-6,40 29-9</inkml:trace>
</inkml:ink>
</file>

<file path=ppt/ink/ink22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19"/>
    </inkml:context>
    <inkml:brush xml:id="br0">
      <inkml:brushProperty name="width" value="0.02646" units="cm"/>
      <inkml:brushProperty name="height" value="0.02646" units="cm"/>
      <inkml:brushProperty name="fitToCurve" value="1"/>
    </inkml:brush>
  </inkml:definitions>
  <inkml:trace contextRef="#ctx0" brushRef="#br0">3799 6959 874,'8'136'-2,"-9"-32"-53</inkml:trace>
</inkml:ink>
</file>

<file path=ppt/ink/ink22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20"/>
    </inkml:context>
    <inkml:brush xml:id="br0">
      <inkml:brushProperty name="width" value="0.02646" units="cm"/>
      <inkml:brushProperty name="height" value="0.02646" units="cm"/>
      <inkml:brushProperty name="fitToCurve" value="1"/>
    </inkml:brush>
  </inkml:definitions>
  <inkml:trace contextRef="#ctx0" brushRef="#br0">4160 5146 874,'3'161'-9,"1"-47"2,4 19-2,-3-9 2,-1-23 1,1 21 0,2 92-2,-2-56 4,5 18 1,-1-27 1,1-9 0,5 32 1,1 7 0,-4-49 1,4 40-1,1 27 0,-1 16-1,-6-46 1,-2 0 0,-3 33-2,3 18 1,4 9-12,-6-76-8,8 34-8,4 20-8,-2-50-7,3 2-6,4 25-8,-3 7-4,-3-10-4,-5-58-3,0 10 4,0-5 5,2-20 11,0 2-70</inkml:trace>
</inkml:ink>
</file>

<file path=ppt/ink/ink22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21"/>
    </inkml:context>
    <inkml:brush xml:id="br0">
      <inkml:brushProperty name="width" value="0.02646" units="cm"/>
      <inkml:brushProperty name="height" value="0.02646" units="cm"/>
      <inkml:brushProperty name="fitToCurve" value="1"/>
    </inkml:brush>
  </inkml:definitions>
  <inkml:trace contextRef="#ctx0" brushRef="#br0">4573 5223 874,'37'109'-9,"4"39"5,-3 23 2,-8-27 2,10-5 0,-5-38 2,53-210-2,-72-50-9,-3 54 5,12-49 1,23 6 7,14 21 1,4 13 12</inkml:trace>
</inkml:ink>
</file>

<file path=ppt/ink/ink22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22"/>
    </inkml:context>
    <inkml:brush xml:id="br0">
      <inkml:brushProperty name="width" value="0.02646" units="cm"/>
      <inkml:brushProperty name="height" value="0.02646" units="cm"/>
      <inkml:brushProperty name="fitToCurve" value="1"/>
    </inkml:brush>
  </inkml:definitions>
  <inkml:trace contextRef="#ctx0" brushRef="#br0">5007 5704 874,'137'35'-4,"-105"64"0,-67 32 2,-72-19-6,7-44-840</inkml:trace>
</inkml:ink>
</file>

<file path=ppt/ink/ink2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82"/>
    </inkml:context>
    <inkml:brush xml:id="br0">
      <inkml:brushProperty name="width" value="0.02646" units="cm"/>
      <inkml:brushProperty name="height" value="0.02646" units="cm"/>
      <inkml:brushProperty name="fitToCurve" value="1"/>
    </inkml:brush>
  </inkml:definitions>
  <inkml:trace contextRef="#ctx0" brushRef="#br0">10619 10563 874,'12'149'-13,"1"3"14,74-181-51,-70-79 59,-3 207 27,14-1-35,68-117-1,-68-80-2,-47-15 5,-26 236-16,72 39-1,-5-53-16,-3-20-765</inkml:trace>
</inkml:ink>
</file>

<file path=ppt/ink/ink22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23"/>
    </inkml:context>
    <inkml:brush xml:id="br0">
      <inkml:brushProperty name="width" value="0.02646" units="cm"/>
      <inkml:brushProperty name="height" value="0.02646" units="cm"/>
      <inkml:brushProperty name="fitToCurve" value="1"/>
    </inkml:brush>
  </inkml:definitions>
  <inkml:trace contextRef="#ctx0" brushRef="#br0">5337 5721 874,'-120'52'-3,"14"63"-1,152-11 3,134-81-15,-28-16-66</inkml:trace>
</inkml:ink>
</file>

<file path=ppt/ink/ink22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24"/>
    </inkml:context>
    <inkml:brush xml:id="br0">
      <inkml:brushProperty name="width" value="0.02646" units="cm"/>
      <inkml:brushProperty name="height" value="0.02646" units="cm"/>
      <inkml:brushProperty name="fitToCurve" value="1"/>
    </inkml:brush>
  </inkml:definitions>
  <inkml:trace contextRef="#ctx0" brushRef="#br0">4624 6558 874,'39'120'-6,"1"32"0,-5-21 0,1 5 2,-1-8 6,14-17 1,55-218 3,-68-63-6,9 17-2,-15 49-2</inkml:trace>
</inkml:ink>
</file>

<file path=ppt/ink/ink22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25"/>
    </inkml:context>
    <inkml:brush xml:id="br0">
      <inkml:brushProperty name="width" value="0.02646" units="cm"/>
      <inkml:brushProperty name="height" value="0.02646" units="cm"/>
      <inkml:brushProperty name="fitToCurve" value="1"/>
    </inkml:brush>
  </inkml:definitions>
  <inkml:trace contextRef="#ctx0" brushRef="#br0">5090 7047 874,'3'135'-5,"40"-22"5,95-180-3,-78-47-1,-11 211-3,-35 43 3,-3-34 0,-3 12 0,2 0 2,-2 55 5,-23-15 4,-100-216 2,81-86-9,42 42 1,121 21 4</inkml:trace>
</inkml:ink>
</file>

<file path=ppt/ink/ink22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26"/>
    </inkml:context>
    <inkml:brush xml:id="br0">
      <inkml:brushProperty name="width" value="0.02646" units="cm"/>
      <inkml:brushProperty name="height" value="0.02646" units="cm"/>
      <inkml:brushProperty name="fitToCurve" value="1"/>
    </inkml:brush>
  </inkml:definitions>
  <inkml:trace contextRef="#ctx0" brushRef="#br0">5203 8541 874,'-118'7'-5,"-13"93"2,53 30 1,94 23 2,81-45-1,50-80-1,-18-74 1,-42-62 1,-69-58 0,-100 4 1,15 58 3,-28 46-442</inkml:trace>
</inkml:ink>
</file>

<file path=ppt/ink/ink22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27"/>
    </inkml:context>
    <inkml:brush xml:id="br0">
      <inkml:brushProperty name="width" value="0.02646" units="cm"/>
      <inkml:brushProperty name="height" value="0.02646" units="cm"/>
      <inkml:brushProperty name="fitToCurve" value="1"/>
    </inkml:brush>
  </inkml:definitions>
  <inkml:trace contextRef="#ctx0" brushRef="#br0">6054 7088 874,'148'-13'-7,"32"3"3,-49 1-2</inkml:trace>
</inkml:ink>
</file>

<file path=ppt/ink/ink22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28"/>
    </inkml:context>
    <inkml:brush xml:id="br0">
      <inkml:brushProperty name="width" value="0.02646" units="cm"/>
      <inkml:brushProperty name="height" value="0.02646" units="cm"/>
      <inkml:brushProperty name="fitToCurve" value="1"/>
    </inkml:brush>
  </inkml:definitions>
  <inkml:trace contextRef="#ctx0" brushRef="#br0">6123 7342 874,'153'-3'-7,"-51"9"5,-1-1-4,-2 7-53</inkml:trace>
</inkml:ink>
</file>

<file path=ppt/ink/ink22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29"/>
    </inkml:context>
    <inkml:brush xml:id="br0">
      <inkml:brushProperty name="width" value="0.02646" units="cm"/>
      <inkml:brushProperty name="height" value="0.02646" units="cm"/>
      <inkml:brushProperty name="fitToCurve" value="1"/>
    </inkml:brush>
  </inkml:definitions>
  <inkml:trace contextRef="#ctx0" brushRef="#br0">7384 6992 874,'-171'-63'-9,"41"68"2,20 34 6,8 96 1,140-9-2,102-32 4,-19-102-1,-24-73 0,-34-36-1,-22-28 0,-31 311-3,-10-66 2,0 18-3,3 3-1,4 61-12,-2-81 6,3 46-35,-4-49-43</inkml:trace>
</inkml:ink>
</file>

<file path=ppt/ink/ink22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30"/>
    </inkml:context>
    <inkml:brush xml:id="br0">
      <inkml:brushProperty name="width" value="0.02646" units="cm"/>
      <inkml:brushProperty name="height" value="0.02646" units="cm"/>
      <inkml:brushProperty name="fitToCurve" value="1"/>
    </inkml:brush>
  </inkml:definitions>
  <inkml:trace contextRef="#ctx0" brushRef="#br0">7713 6610 874,'-4'151'-11,"-1"15"8,-2-6 2,10-19 4,43 32-2,91-70 0,11-86-1,-31-18-2,-21-31-183</inkml:trace>
</inkml:ink>
</file>

<file path=ppt/ink/ink22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31"/>
    </inkml:context>
    <inkml:brush xml:id="br0">
      <inkml:brushProperty name="width" value="0.02646" units="cm"/>
      <inkml:brushProperty name="height" value="0.02646" units="cm"/>
      <inkml:brushProperty name="fitToCurve" value="1"/>
    </inkml:brush>
  </inkml:definitions>
  <inkml:trace contextRef="#ctx0" brushRef="#br0">7621 6587 874,'112'-27'-7,"30"13"4,-20 10 1,-19 5-108</inkml:trace>
</inkml:ink>
</file>

<file path=ppt/ink/ink22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32"/>
    </inkml:context>
    <inkml:brush xml:id="br0">
      <inkml:brushProperty name="width" value="0.02646" units="cm"/>
      <inkml:brushProperty name="height" value="0.02646" units="cm"/>
      <inkml:brushProperty name="fitToCurve" value="1"/>
    </inkml:brush>
  </inkml:definitions>
  <inkml:trace contextRef="#ctx0" brushRef="#br0">7672 6929 874,'98'4'-11,"80"-9"12,-30-7-2</inkml:trace>
</inkml:ink>
</file>

<file path=ppt/ink/ink2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83"/>
    </inkml:context>
    <inkml:brush xml:id="br0">
      <inkml:brushProperty name="width" value="0.02646" units="cm"/>
      <inkml:brushProperty name="height" value="0.02646" units="cm"/>
      <inkml:brushProperty name="fitToCurve" value="1"/>
    </inkml:brush>
  </inkml:definitions>
  <inkml:trace contextRef="#ctx0" brushRef="#br0">10939 10211 874,'36'87'-23,"2"31"3,-5 30 8,-13 24 3,-18 18 0,-24 22-3,-26 20-3,-31 19-3,-38-1-1,10-35-5,-22-57-27,45-55 7,24-1-35,-26-40-38</inkml:trace>
</inkml:ink>
</file>

<file path=ppt/ink/ink22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33"/>
    </inkml:context>
    <inkml:brush xml:id="br0">
      <inkml:brushProperty name="width" value="0.02646" units="cm"/>
      <inkml:brushProperty name="height" value="0.02646" units="cm"/>
      <inkml:brushProperty name="fitToCurve" value="1"/>
    </inkml:brush>
  </inkml:definitions>
  <inkml:trace contextRef="#ctx0" brushRef="#br0">8362 7151 874,'38'117'1</inkml:trace>
</inkml:ink>
</file>

<file path=ppt/ink/ink22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34"/>
    </inkml:context>
    <inkml:brush xml:id="br0">
      <inkml:brushProperty name="width" value="0.02646" units="cm"/>
      <inkml:brushProperty name="height" value="0.02646" units="cm"/>
      <inkml:brushProperty name="fitToCurve" value="1"/>
    </inkml:brush>
  </inkml:definitions>
  <inkml:trace contextRef="#ctx0" brushRef="#br0">8568 6782 874,'53'109'-9,"-1"22"5,-12-12 1,-1 2 3,10 12 1,9-253-3,-43-8 2,38-62 2,-13 62 3,23 26-443</inkml:trace>
</inkml:ink>
</file>

<file path=ppt/ink/ink22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35"/>
    </inkml:context>
    <inkml:brush xml:id="br0">
      <inkml:brushProperty name="width" value="0.02646" units="cm"/>
      <inkml:brushProperty name="height" value="0.02646" units="cm"/>
      <inkml:brushProperty name="fitToCurve" value="1"/>
    </inkml:brush>
  </inkml:definitions>
  <inkml:trace contextRef="#ctx0" brushRef="#br0">8981 7168 874,'83'105'-5,"-63"23"2,-50-32 2,76-209-6,47-38 5,-180 314 3,87-51-13,99 1-8,21-30-30</inkml:trace>
</inkml:ink>
</file>

<file path=ppt/ink/ink22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36"/>
    </inkml:context>
    <inkml:brush xml:id="br0">
      <inkml:brushProperty name="width" value="0.02646" units="cm"/>
      <inkml:brushProperty name="height" value="0.02646" units="cm"/>
      <inkml:brushProperty name="fitToCurve" value="1"/>
    </inkml:brush>
  </inkml:definitions>
  <inkml:trace contextRef="#ctx0" brushRef="#br0">2679 9314 874,'6'73'-112</inkml:trace>
</inkml:ink>
</file>

<file path=ppt/ink/ink22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37"/>
    </inkml:context>
    <inkml:brush xml:id="br0">
      <inkml:brushProperty name="width" value="0.02646" units="cm"/>
      <inkml:brushProperty name="height" value="0.02646" units="cm"/>
      <inkml:brushProperty name="fitToCurve" value="1"/>
    </inkml:brush>
  </inkml:definitions>
  <inkml:trace contextRef="#ctx0" brushRef="#br0">6605 8584 874,'160'-12'-6,"-30"11"-13,16 2-77</inkml:trace>
</inkml:ink>
</file>

<file path=ppt/ink/ink22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38"/>
    </inkml:context>
    <inkml:brush xml:id="br0">
      <inkml:brushProperty name="width" value="0.02646" units="cm"/>
      <inkml:brushProperty name="height" value="0.02646" units="cm"/>
      <inkml:brushProperty name="fitToCurve" value="1"/>
    </inkml:brush>
  </inkml:definitions>
  <inkml:trace contextRef="#ctx0" brushRef="#br0">6554 8887 874,'139'-19'-8,"10"8"8,-51 6-2</inkml:trace>
</inkml:ink>
</file>

<file path=ppt/ink/ink22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39"/>
    </inkml:context>
    <inkml:brush xml:id="br0">
      <inkml:brushProperty name="width" value="0.02646" units="cm"/>
      <inkml:brushProperty name="height" value="0.02646" units="cm"/>
      <inkml:brushProperty name="fitToCurve" value="1"/>
    </inkml:brush>
  </inkml:definitions>
  <inkml:trace contextRef="#ctx0" brushRef="#br0">7640 8461 874,'-101'-40'-7,"-11"66"5,19 143 1,175-40 0,53-116 0,-19-150-3,-102 26 4,-2 238-4,-2 23 1,-2-35-1,-2 9-2,5 68-14,-2-91 3,-2 1-21,0 4-97</inkml:trace>
</inkml:ink>
</file>

<file path=ppt/ink/ink22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40"/>
    </inkml:context>
    <inkml:brush xml:id="br0">
      <inkml:brushProperty name="width" value="0.02646" units="cm"/>
      <inkml:brushProperty name="height" value="0.02646" units="cm"/>
      <inkml:brushProperty name="fitToCurve" value="1"/>
    </inkml:brush>
  </inkml:definitions>
  <inkml:trace contextRef="#ctx0" brushRef="#br0">7918 8259 874,'2'119'-10,"-2"71"5,5-83 5,10 44 1,14-34-1,86-1 1,47-128 0,-28-16-4,-35-21-848</inkml:trace>
</inkml:ink>
</file>

<file path=ppt/ink/ink22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41"/>
    </inkml:context>
    <inkml:brush xml:id="br0">
      <inkml:brushProperty name="width" value="0.02646" units="cm"/>
      <inkml:brushProperty name="height" value="0.02646" units="cm"/>
      <inkml:brushProperty name="fitToCurve" value="1"/>
    </inkml:brush>
  </inkml:definitions>
  <inkml:trace contextRef="#ctx0" brushRef="#br0">7966 8270 874,'158'-8'-6,"-42"5"2</inkml:trace>
</inkml:ink>
</file>

<file path=ppt/ink/ink22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42"/>
    </inkml:context>
    <inkml:brush xml:id="br0">
      <inkml:brushProperty name="width" value="0.02646" units="cm"/>
      <inkml:brushProperty name="height" value="0.02646" units="cm"/>
      <inkml:brushProperty name="fitToCurve" value="1"/>
    </inkml:brush>
  </inkml:definitions>
  <inkml:trace contextRef="#ctx0" brushRef="#br0">7925 8551 874,'134'-2'-13,"-31"-6"8,3 0-6,-2 4-600</inkml:trace>
</inkml:ink>
</file>

<file path=ppt/ink/ink2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84"/>
    </inkml:context>
    <inkml:brush xml:id="br0">
      <inkml:brushProperty name="width" value="0.02646" units="cm"/>
      <inkml:brushProperty name="height" value="0.02646" units="cm"/>
      <inkml:brushProperty name="fitToCurve" value="1"/>
    </inkml:brush>
  </inkml:definitions>
  <inkml:trace contextRef="#ctx0" brushRef="#br0">1251 11977 874,'8'103'-11,"-5"51"7,-6-60 3,2 6-1,3 5-1,1-17-3,9 71-10,4-35-13,-3-36-43</inkml:trace>
</inkml:ink>
</file>

<file path=ppt/ink/ink22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43"/>
    </inkml:context>
    <inkml:brush xml:id="br0">
      <inkml:brushProperty name="width" value="0.02646" units="cm"/>
      <inkml:brushProperty name="height" value="0.02646" units="cm"/>
      <inkml:brushProperty name="fitToCurve" value="1"/>
    </inkml:brush>
  </inkml:definitions>
  <inkml:trace contextRef="#ctx0" brushRef="#br0">8768 7901 874,'-53'147'-12,"20"61"4,22-79 3,4 15 0,1-24 2,4-8 0,2 9-1,1-24 1,7 27-4,12 12-2,22 63-24,0-85 5,40 58-50,-24-62-75</inkml:trace>
</inkml:ink>
</file>

<file path=ppt/ink/ink22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44"/>
    </inkml:context>
    <inkml:brush xml:id="br0">
      <inkml:brushProperty name="width" value="0.02646" units="cm"/>
      <inkml:brushProperty name="height" value="0.02646" units="cm"/>
      <inkml:brushProperty name="fitToCurve" value="1"/>
    </inkml:brush>
  </inkml:definitions>
  <inkml:trace contextRef="#ctx0" brushRef="#br0">9538 8250 874,'-108'17'-6,"14"26"4,15 75 2,128 4-1,93-148-2,-33-122 2,-104 311-7,-2-25-7,-1 3-5,-3-39-63</inkml:trace>
</inkml:ink>
</file>

<file path=ppt/ink/ink22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45"/>
    </inkml:context>
    <inkml:brush xml:id="br0">
      <inkml:brushProperty name="width" value="0.02646" units="cm"/>
      <inkml:brushProperty name="height" value="0.02646" units="cm"/>
      <inkml:brushProperty name="fitToCurve" value="1"/>
    </inkml:brush>
  </inkml:definitions>
  <inkml:trace contextRef="#ctx0" brushRef="#br0">9825 8092 874,'28'154'-12,"-15"24"8,-5-21 3,19-8 4,76-28-2,11-113-2,-15-31-3</inkml:trace>
</inkml:ink>
</file>

<file path=ppt/ink/ink22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46"/>
    </inkml:context>
    <inkml:brush xml:id="br0">
      <inkml:brushProperty name="width" value="0.02646" units="cm"/>
      <inkml:brushProperty name="height" value="0.02646" units="cm"/>
      <inkml:brushProperty name="fitToCurve" value="1"/>
    </inkml:brush>
  </inkml:definitions>
  <inkml:trace contextRef="#ctx0" brushRef="#br0">9825 8099 874,'122'-16'-9,"-23"9"9,9 12 3,-11 6-20</inkml:trace>
</inkml:ink>
</file>

<file path=ppt/ink/ink22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47"/>
    </inkml:context>
    <inkml:brush xml:id="br0">
      <inkml:brushProperty name="width" value="0.02646" units="cm"/>
      <inkml:brushProperty name="height" value="0.02646" units="cm"/>
      <inkml:brushProperty name="fitToCurve" value="1"/>
    </inkml:brush>
  </inkml:definitions>
  <inkml:trace contextRef="#ctx0" brushRef="#br0">9825 8284 874,'174'3'-7,"-50"-6"3</inkml:trace>
</inkml:ink>
</file>

<file path=ppt/ink/ink22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48"/>
    </inkml:context>
    <inkml:brush xml:id="br0">
      <inkml:brushProperty name="width" value="0.02646" units="cm"/>
      <inkml:brushProperty name="height" value="0.02646" units="cm"/>
      <inkml:brushProperty name="fitToCurve" value="1"/>
    </inkml:brush>
  </inkml:definitions>
  <inkml:trace contextRef="#ctx0" brushRef="#br0">9498 8971 874,'177'-2'-13,"-69"-1"6,14-3 3,2 3-3,-3 0-1,47-1-14,-30-4-22,-40 7-69</inkml:trace>
</inkml:ink>
</file>

<file path=ppt/ink/ink22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49"/>
    </inkml:context>
    <inkml:brush xml:id="br0">
      <inkml:brushProperty name="width" value="0.02646" units="cm"/>
      <inkml:brushProperty name="height" value="0.02646" units="cm"/>
      <inkml:brushProperty name="fitToCurve" value="1"/>
    </inkml:brush>
  </inkml:definitions>
  <inkml:trace contextRef="#ctx0" brushRef="#br0">9774 9139 874,'25'123'-7,"-25"31"1,-12-21 5,73-267-1,1 35 2,41 110 2,-73 127-3,-40-35 1,24-214-2,47-10 5,37 79-2,-15 165-5,-89 0-3,-4-20-109</inkml:trace>
</inkml:ink>
</file>

<file path=ppt/ink/ink22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50"/>
    </inkml:context>
    <inkml:brush xml:id="br0">
      <inkml:brushProperty name="width" value="0.02646" units="cm"/>
      <inkml:brushProperty name="height" value="0.02646" units="cm"/>
      <inkml:brushProperty name="fitToCurve" value="1"/>
    </inkml:brush>
  </inkml:definitions>
  <inkml:trace contextRef="#ctx0" brushRef="#br0">10428 8145 874,'9'101'-8,"-6"98"-8,-6-77 11,3 9 0,4-13 6,14 62 2,0-49-3,-2-31 6,-21-222 3,9-21-9,38-35 2,47 68-4,23 67-2,5 55-3,-17 10-184</inkml:trace>
</inkml:ink>
</file>

<file path=ppt/ink/ink22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51"/>
    </inkml:context>
    <inkml:brush xml:id="br0">
      <inkml:brushProperty name="width" value="0.02646" units="cm"/>
      <inkml:brushProperty name="height" value="0.02646" units="cm"/>
      <inkml:brushProperty name="fitToCurve" value="1"/>
    </inkml:brush>
  </inkml:definitions>
  <inkml:trace contextRef="#ctx0" brushRef="#br0">11065 8841 874,'143'-19'-11,"33"-7"3,-48 6-6</inkml:trace>
</inkml:ink>
</file>

<file path=ppt/ink/ink22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52"/>
    </inkml:context>
    <inkml:brush xml:id="br0">
      <inkml:brushProperty name="width" value="0.02646" units="cm"/>
      <inkml:brushProperty name="height" value="0.02646" units="cm"/>
      <inkml:brushProperty name="fitToCurve" value="1"/>
    </inkml:brush>
  </inkml:definitions>
  <inkml:trace contextRef="#ctx0" brushRef="#br0">11203 8634 874,'46'137'-11,"-11"4"8,-18-15-3,-24-26-428</inkml:trace>
</inkml:ink>
</file>

<file path=ppt/ink/ink2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85"/>
    </inkml:context>
    <inkml:brush xml:id="br0">
      <inkml:brushProperty name="width" value="0.02646" units="cm"/>
      <inkml:brushProperty name="height" value="0.02646" units="cm"/>
      <inkml:brushProperty name="fitToCurve" value="1"/>
    </inkml:brush>
  </inkml:definitions>
  <inkml:trace contextRef="#ctx0" brushRef="#br0">1084 11725 874,'119'75'-14,"23"82"-3,-70-49 9,-5 16 4,-7 11 0,-11 9 3,-13 3-2,-12-36 3,-16-7 0,-5-16 3,-52 58 5,-93-31-1,51-84-5,-40-8-10,29-55-18</inkml:trace>
</inkml:ink>
</file>

<file path=ppt/ink/ink22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53"/>
    </inkml:context>
    <inkml:brush xml:id="br0">
      <inkml:brushProperty name="width" value="0.02646" units="cm"/>
      <inkml:brushProperty name="height" value="0.02646" units="cm"/>
      <inkml:brushProperty name="fitToCurve" value="1"/>
    </inkml:brush>
  </inkml:definitions>
  <inkml:trace contextRef="#ctx0" brushRef="#br0">11513 8353 874,'72'98'-10,"-8"61"6,-12 19 1,-7-38 4,52-72 0,-13-219-9,-40-6-5,14-41-13,-28 97-10,8 1-22</inkml:trace>
</inkml:ink>
</file>

<file path=ppt/ink/ink22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54"/>
    </inkml:context>
    <inkml:brush xml:id="br0">
      <inkml:brushProperty name="width" value="0.02646" units="cm"/>
      <inkml:brushProperty name="height" value="0.02646" units="cm"/>
      <inkml:brushProperty name="fitToCurve" value="1"/>
    </inkml:brush>
  </inkml:definitions>
  <inkml:trace contextRef="#ctx0" brushRef="#br0">11995 8651 874,'-9'159'-6,"74"16"4,77-94 2,-79-192-4,-183 40 1,0 15-1,3 37-613</inkml:trace>
</inkml:ink>
</file>

<file path=ppt/ink/ink22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55"/>
    </inkml:context>
    <inkml:brush xml:id="br0">
      <inkml:brushProperty name="width" value="0.02646" units="cm"/>
      <inkml:brushProperty name="height" value="0.02646" units="cm"/>
      <inkml:brushProperty name="fitToCurve" value="1"/>
    </inkml:brush>
  </inkml:definitions>
  <inkml:trace contextRef="#ctx0" brushRef="#br0">12132 8685 874,'108'64'-5,"-40"68"3,-64-33 2,30-233-4,69 177 3,23 32-1,-15-116-1</inkml:trace>
</inkml:ink>
</file>

<file path=ppt/ink/ink22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56"/>
    </inkml:context>
    <inkml:brush xml:id="br0">
      <inkml:brushProperty name="width" value="0.02646" units="cm"/>
      <inkml:brushProperty name="height" value="0.02646" units="cm"/>
      <inkml:brushProperty name="fitToCurve" value="1"/>
    </inkml:brush>
  </inkml:definitions>
  <inkml:trace contextRef="#ctx0" brushRef="#br0">12484 8079 874,'104'113'-17,"31"97"1,-78-80 12,-15 13-4,-10-25-1,-19-18-5,-10 0-6,-16 81-50,-18-79 26,-25 35-64,-32-30-78</inkml:trace>
</inkml:ink>
</file>

<file path=ppt/ink/ink22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57"/>
    </inkml:context>
    <inkml:brush xml:id="br0">
      <inkml:brushProperty name="width" value="0.02646" units="cm"/>
      <inkml:brushProperty name="height" value="0.02646" units="cm"/>
      <inkml:brushProperty name="fitToCurve" value="1"/>
    </inkml:brush>
  </inkml:definitions>
  <inkml:trace contextRef="#ctx0" brushRef="#br0">11822 4213 874,'59'99'-4,"75"47"1,8-41 0,47-48-2,-30-48 0,-25-29 3,28-41 2,-13-12 0,23-27 2,-46 15 0,33-38-1,-39 23-1,-9-11 3,-35 7-7,8 2-432</inkml:trace>
</inkml:ink>
</file>

<file path=ppt/ink/ink22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58"/>
    </inkml:context>
    <inkml:brush xml:id="br0">
      <inkml:brushProperty name="width" value="0.02646" units="cm"/>
      <inkml:brushProperty name="height" value="0.02646" units="cm"/>
      <inkml:brushProperty name="fitToCurve" value="1"/>
    </inkml:brush>
  </inkml:definitions>
  <inkml:trace contextRef="#ctx0" brushRef="#br0">13164 4412 874,'-172'8'-13,"1"13"15,55 55 0,71 95-3,24-62 0,-9 62 1,25-69 1,46 51-1,99-58-2,-6-114 1,-17-14-3,-18-16-845</inkml:trace>
</inkml:ink>
</file>

<file path=ppt/ink/ink22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59"/>
    </inkml:context>
    <inkml:brush xml:id="br0">
      <inkml:brushProperty name="width" value="0.02646" units="cm"/>
      <inkml:brushProperty name="height" value="0.02646" units="cm"/>
      <inkml:brushProperty name="fitToCurve" value="1"/>
    </inkml:brush>
  </inkml:definitions>
  <inkml:trace contextRef="#ctx0" brushRef="#br0">12546 4779 874,'176'-29'-15,"-70"17"9,14 1 2,-15 0-8,-7 4 2</inkml:trace>
</inkml:ink>
</file>

<file path=ppt/ink/ink22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60"/>
    </inkml:context>
    <inkml:brush xml:id="br0">
      <inkml:brushProperty name="width" value="0.02646" units="cm"/>
      <inkml:brushProperty name="height" value="0.02646" units="cm"/>
      <inkml:brushProperty name="fitToCurve" value="1"/>
    </inkml:brush>
  </inkml:definitions>
  <inkml:trace contextRef="#ctx0" brushRef="#br0">13482 4971 874,'-118'23'-6,"-36"32"1,52 12 5,92 57 0,117-16-6,33-57-1,-45-54 0,51-50-10,-48 11-18</inkml:trace>
</inkml:ink>
</file>

<file path=ppt/ink/ink22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61"/>
    </inkml:context>
    <inkml:brush xml:id="br0">
      <inkml:brushProperty name="width" value="0.02646" units="cm"/>
      <inkml:brushProperty name="height" value="0.02646" units="cm"/>
      <inkml:brushProperty name="fitToCurve" value="1"/>
    </inkml:brush>
  </inkml:definitions>
  <inkml:trace contextRef="#ctx0" brushRef="#br0">1673 10333 874,'0'172'-18,"0"-56"12,-2 9 3,1 4 2,0-5 3,2-26-1,2 46 6,-115-212-3,4-39-6,-23 31 0,6 44 3,-6 77 1,79 51-2,87 12-1,101-12-5,-31-68 0,15-29-3,-9 9-10,-6-24-5</inkml:trace>
</inkml:ink>
</file>

<file path=ppt/ink/ink22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62"/>
    </inkml:context>
    <inkml:brush xml:id="br0">
      <inkml:brushProperty name="width" value="0.02646" units="cm"/>
      <inkml:brushProperty name="height" value="0.02646" units="cm"/>
      <inkml:brushProperty name="fitToCurve" value="1"/>
    </inkml:brush>
  </inkml:definitions>
  <inkml:trace contextRef="#ctx0" brushRef="#br0">2343 10342 874,'-119'4'-3,"2"30"-4,2 69 3,84 39 2,22 2-1,28 54 1,2-49 2,7-31 4,49-16 0,88-71-3,-60-55-5</inkml:trace>
</inkml:ink>
</file>

<file path=ppt/ink/ink2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86"/>
    </inkml:context>
    <inkml:brush xml:id="br0">
      <inkml:brushProperty name="width" value="0.02646" units="cm"/>
      <inkml:brushProperty name="height" value="0.02646" units="cm"/>
      <inkml:brushProperty name="fitToCurve" value="1"/>
    </inkml:brush>
  </inkml:definitions>
  <inkml:trace contextRef="#ctx0" brushRef="#br0">2098 12534 874,'-100'-61'-5,"-42"65"0,27 79 2,62 8 1,37-1 0,77 0 3,24-72 0,34-112-5,-33-48 1,-39 15 2,-26 300-2,-2-33 4,69-48 4,4-183-6,-31-69-4,-31 33 3,-22 36-83,-17 222 129,29 33-32,26-75 29,48-123-41,-1-92-7,-40 7 9,-73 221 0,34 36 2,45-51-1,58-99-4,-23-47-1,19-39 5,15 73-4,-41 72-1,-46 111-4,-51-19 0,-39-24-9,-34-35-23,-5-63-541</inkml:trace>
</inkml:ink>
</file>

<file path=ppt/ink/ink22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63"/>
    </inkml:context>
    <inkml:brush xml:id="br0">
      <inkml:brushProperty name="width" value="0.02646" units="cm"/>
      <inkml:brushProperty name="height" value="0.02646" units="cm"/>
      <inkml:brushProperty name="fitToCurve" value="1"/>
    </inkml:brush>
  </inkml:definitions>
  <inkml:trace contextRef="#ctx0" brushRef="#br0">1939 10709 874,'169'19'-14,"-17"-17"2,-52 0-7</inkml:trace>
</inkml:ink>
</file>

<file path=ppt/ink/ink22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64"/>
    </inkml:context>
    <inkml:brush xml:id="br0">
      <inkml:brushProperty name="width" value="0.02646" units="cm"/>
      <inkml:brushProperty name="height" value="0.02646" units="cm"/>
      <inkml:brushProperty name="fitToCurve" value="1"/>
    </inkml:brush>
  </inkml:definitions>
  <inkml:trace contextRef="#ctx0" brushRef="#br0">2637 10918 874,'-110'46'-5,"28"59"3,90 23-1,55-30 0,84-37 1,-41-70 6</inkml:trace>
</inkml:ink>
</file>

<file path=ppt/ink/ink22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65"/>
    </inkml:context>
    <inkml:brush xml:id="br0">
      <inkml:brushProperty name="width" value="0.02646" units="cm"/>
      <inkml:brushProperty name="height" value="0.02646" units="cm"/>
      <inkml:brushProperty name="fitToCurve" value="1"/>
    </inkml:brush>
  </inkml:definitions>
  <inkml:trace contextRef="#ctx0" brushRef="#br0">3112 11486 874,'-124'-10'-11,"-84"-8"1,75 11 5,-16 3-1,6 3 2,34 1 0,-20 3-3,-83 2-24,84-1 5,-59 1-48,50 2-14,36-3-96</inkml:trace>
</inkml:ink>
</file>

<file path=ppt/ink/ink22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66"/>
    </inkml:context>
    <inkml:brush xml:id="br0">
      <inkml:brushProperty name="width" value="0.02646" units="cm"/>
      <inkml:brushProperty name="height" value="0.02646" units="cm"/>
      <inkml:brushProperty name="fitToCurve" value="1"/>
    </inkml:brush>
  </inkml:definitions>
  <inkml:trace contextRef="#ctx0" brushRef="#br0">1829 11711 874,'22'106'-9,"0"53"5,-13-62 3,2 8 0,3 4 0,5-2 1,14 51 1,-73-55 4,-70-180-9,-2-2 1,11 31 5,29 155-1,124 15-5,76 19-3,-3-55 3,36-70 5,-43-58 1,-11-120-4,-66 45-1,7-78-3,-38 68 3,-10-64 1,-15 93 6,-32-10 3,25 249-10,36 17-4,0-57 4,10 62-2,5-10 2,1 15 12,-122-281 13,73-20-15,122-3-5,24 55-6,17 30-4,-1 9-9,-18-28-6,-19 21-180</inkml:trace>
</inkml:ink>
</file>

<file path=ppt/ink/ink22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67"/>
    </inkml:context>
    <inkml:brush xml:id="br0">
      <inkml:brushProperty name="width" value="0.02646" units="cm"/>
      <inkml:brushProperty name="height" value="0.02646" units="cm"/>
      <inkml:brushProperty name="fitToCurve" value="1"/>
    </inkml:brush>
  </inkml:definitions>
  <inkml:trace contextRef="#ctx0" brushRef="#br0">3092 11372 874,'162'8'-6,"-28"8"4,-37-1-8</inkml:trace>
</inkml:ink>
</file>

<file path=ppt/ink/ink22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68"/>
    </inkml:context>
    <inkml:brush xml:id="br0">
      <inkml:brushProperty name="width" value="0.02646" units="cm"/>
      <inkml:brushProperty name="height" value="0.02646" units="cm"/>
      <inkml:brushProperty name="fitToCurve" value="1"/>
    </inkml:brush>
  </inkml:definitions>
  <inkml:trace contextRef="#ctx0" brushRef="#br0">3144 11599 874,'126'42'-5,"-26"-27"2,19 6-3,-15-4-616</inkml:trace>
</inkml:ink>
</file>

<file path=ppt/ink/ink22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69"/>
    </inkml:context>
    <inkml:brush xml:id="br0">
      <inkml:brushProperty name="width" value="0.02646" units="cm"/>
      <inkml:brushProperty name="height" value="0.02646" units="cm"/>
      <inkml:brushProperty name="fitToCurve" value="1"/>
    </inkml:brush>
  </inkml:definitions>
  <inkml:trace contextRef="#ctx0" brushRef="#br0">4405 11173 874,'29'-107'-4,"-109"10"0,-43 51 0,-3 46 0,8 48 1,38 106 3,104-43 1,122-26 1,-9-88 1,6-146-3,-71 43 1,-43 212-9,-25-2 0,2 68-5,0-57 1,3-9-7,13 37-44,6-29-99</inkml:trace>
</inkml:ink>
</file>

<file path=ppt/ink/ink22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70"/>
    </inkml:context>
    <inkml:brush xml:id="br0">
      <inkml:brushProperty name="width" value="0.02646" units="cm"/>
      <inkml:brushProperty name="height" value="0.02646" units="cm"/>
      <inkml:brushProperty name="fitToCurve" value="1"/>
    </inkml:brush>
  </inkml:definitions>
  <inkml:trace contextRef="#ctx0" brushRef="#br0">4658 10935 874,'-9'129'-6,"-11"7"1,2-18 3,7-5 1,13-3 1,59 21 2,46-104-2,-10-89 0,0-37-2</inkml:trace>
</inkml:ink>
</file>

<file path=ppt/ink/ink22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71"/>
    </inkml:context>
    <inkml:brush xml:id="br0">
      <inkml:brushProperty name="width" value="0.02646" units="cm"/>
      <inkml:brushProperty name="height" value="0.02646" units="cm"/>
      <inkml:brushProperty name="fitToCurve" value="1"/>
    </inkml:brush>
  </inkml:definitions>
  <inkml:trace contextRef="#ctx0" brushRef="#br0">4521 10926 874,'138'-14'-10,"43"5"4,-45 4-4,-37 15-603</inkml:trace>
</inkml:ink>
</file>

<file path=ppt/ink/ink22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72"/>
    </inkml:context>
    <inkml:brush xml:id="br0">
      <inkml:brushProperty name="width" value="0.02646" units="cm"/>
      <inkml:brushProperty name="height" value="0.02646" units="cm"/>
      <inkml:brushProperty name="fitToCurve" value="1"/>
    </inkml:brush>
  </inkml:definitions>
  <inkml:trace contextRef="#ctx0" brushRef="#br0">4624 11188 874,'135'13'-10,"17"-54"6,-26-9 0</inkml:trace>
</inkml:ink>
</file>

<file path=ppt/ink/ink2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87"/>
    </inkml:context>
    <inkml:brush xml:id="br0">
      <inkml:brushProperty name="width" value="0.02646" units="cm"/>
      <inkml:brushProperty name="height" value="0.02646" units="cm"/>
      <inkml:brushProperty name="fitToCurve" value="1"/>
    </inkml:brush>
  </inkml:definitions>
  <inkml:trace contextRef="#ctx0" brushRef="#br0">3438 12239 874,'31'144'-13,"-20"39"6,-12-75 5,-4 5 0,0-2 2,0-20 1,-1 28 2,-14-207-6</inkml:trace>
</inkml:ink>
</file>

<file path=ppt/ink/ink22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73"/>
    </inkml:context>
    <inkml:brush xml:id="br0">
      <inkml:brushProperty name="width" value="0.02646" units="cm"/>
      <inkml:brushProperty name="height" value="0.02646" units="cm"/>
      <inkml:brushProperty name="fitToCurve" value="1"/>
    </inkml:brush>
  </inkml:definitions>
  <inkml:trace contextRef="#ctx0" brushRef="#br0">5197 10784 874,'84'97'-12,"18"69"6,-58-62 4,-9 14 0,-14 12 0,-6 61 0,-27-8-2,-18-82 0,-57 53-6,27-54-30</inkml:trace>
</inkml:ink>
</file>

<file path=ppt/ink/ink22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74"/>
    </inkml:context>
    <inkml:brush xml:id="br0">
      <inkml:brushProperty name="width" value="0.02646" units="cm"/>
      <inkml:brushProperty name="height" value="0.02646" units="cm"/>
      <inkml:brushProperty name="fitToCurve" value="1"/>
    </inkml:brush>
  </inkml:definitions>
  <inkml:trace contextRef="#ctx0" brushRef="#br0">3875 10709 874,'-72'116'-8,"3"84"-3,49-94 5,9 76-1,35-16 3,22-60 3,50 38 0,43-71-3,-36-26-5</inkml:trace>
</inkml:ink>
</file>

<file path=ppt/ink/ink22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75"/>
    </inkml:context>
    <inkml:brush xml:id="br0">
      <inkml:brushProperty name="width" value="0.02646" units="cm"/>
      <inkml:brushProperty name="height" value="0.02646" units="cm"/>
      <inkml:brushProperty name="fitToCurve" value="1"/>
    </inkml:brush>
  </inkml:definitions>
  <inkml:trace contextRef="#ctx0" brushRef="#br0">5279 10412 874,'157'3'-8,"9"66"6,-101 80 1,-96 16 2,34-48-1,101-21-1,68-83-5,-76-10-5,7-3-281</inkml:trace>
</inkml:ink>
</file>

<file path=ppt/ink/ink22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76"/>
    </inkml:context>
    <inkml:brush xml:id="br0">
      <inkml:brushProperty name="width" value="0.02646" units="cm"/>
      <inkml:brushProperty name="height" value="0.02646" units="cm"/>
      <inkml:brushProperty name="fitToCurve" value="1"/>
    </inkml:brush>
  </inkml:definitions>
  <inkml:trace contextRef="#ctx0" brushRef="#br0">5984 11960 874,'-146'-23'-8,"12"7"2,-15 6 0,27 6 0,-11 4 1,-95 3-10,76 5 3,42-2-7,-13 3-8,-14 0-8,33-1-7,3-2-6,-2 0-5,-14 1-108</inkml:trace>
</inkml:ink>
</file>

<file path=ppt/ink/ink22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77"/>
    </inkml:context>
    <inkml:brush xml:id="br0">
      <inkml:brushProperty name="width" value="0.02646" units="cm"/>
      <inkml:brushProperty name="height" value="0.02646" units="cm"/>
      <inkml:brushProperty name="fitToCurve" value="1"/>
    </inkml:brush>
  </inkml:definitions>
  <inkml:trace contextRef="#ctx0" brushRef="#br0">4668 12248 874,'43'163'-14,"-19"-5"13,-15-3 3,16-285-4,37 4 2,52 26 2,10 128-2,-60 137-1,-68-53 1,6-264 1,102 19 1,36 129-2,-15 181-2,-114-74 2,-19 34-5,-15-34-13</inkml:trace>
</inkml:ink>
</file>

<file path=ppt/ink/ink22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78"/>
    </inkml:context>
    <inkml:brush xml:id="br0">
      <inkml:brushProperty name="width" value="0.02646" units="cm"/>
      <inkml:brushProperty name="height" value="0.02646" units="cm"/>
      <inkml:brushProperty name="fitToCurve" value="1"/>
    </inkml:brush>
  </inkml:definitions>
  <inkml:trace contextRef="#ctx0" brushRef="#br0">6174 10953 874,'0'148'-11,"0"48"3,0-83 4,0 7 4,2 65 0,2-18-1,0 3 2,-3-33 5,-1-22 0,-4-16-56</inkml:trace>
</inkml:ink>
</file>

<file path=ppt/ink/ink22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79"/>
    </inkml:context>
    <inkml:brush xml:id="br0">
      <inkml:brushProperty name="width" value="0.02646" units="cm"/>
      <inkml:brushProperty name="height" value="0.02646" units="cm"/>
      <inkml:brushProperty name="fitToCurve" value="1"/>
    </inkml:brush>
  </inkml:definitions>
  <inkml:trace contextRef="#ctx0" brushRef="#br0">6088 11523 874,'125'-31'-8,"46"27"7,-41 17 1,-31-3-24</inkml:trace>
</inkml:ink>
</file>

<file path=ppt/ink/ink22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80"/>
    </inkml:context>
    <inkml:brush xml:id="br0">
      <inkml:brushProperty name="width" value="0.02646" units="cm"/>
      <inkml:brushProperty name="height" value="0.02646" units="cm"/>
      <inkml:brushProperty name="fitToCurve" value="1"/>
    </inkml:brush>
  </inkml:definitions>
  <inkml:trace contextRef="#ctx0" brushRef="#br0">6984 11771 874,'133'13'-6,"51"-28"3,-78 1 1,-2-7-292</inkml:trace>
</inkml:ink>
</file>

<file path=ppt/ink/ink22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81"/>
    </inkml:context>
    <inkml:brush xml:id="br0">
      <inkml:brushProperty name="width" value="0.02646" units="cm"/>
      <inkml:brushProperty name="height" value="0.02646" units="cm"/>
      <inkml:brushProperty name="fitToCurve" value="1"/>
    </inkml:brush>
  </inkml:definitions>
  <inkml:trace contextRef="#ctx0" brushRef="#br0">7143 11677 874,'9'109'-10,"-1"60"6,3-23 1,-2-38-2</inkml:trace>
</inkml:ink>
</file>

<file path=ppt/ink/ink22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82"/>
    </inkml:context>
    <inkml:brush xml:id="br0">
      <inkml:brushProperty name="width" value="0.02646" units="cm"/>
      <inkml:brushProperty name="height" value="0.02646" units="cm"/>
      <inkml:brushProperty name="fitToCurve" value="1"/>
    </inkml:brush>
  </inkml:definitions>
  <inkml:trace contextRef="#ctx0" brushRef="#br0">7934 11312 874,'-109'-12'-5,"-28"84"2,48 76-2,107-38 4,87-15 1,25-155-1,-73-55 1,-28-12 2,-28 268-13,-1 22-3,4 6-6,15 18-32,-3-69-44</inkml:trace>
</inkml:ink>
</file>

<file path=ppt/ink/ink2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88"/>
    </inkml:context>
    <inkml:brush xml:id="br0">
      <inkml:brushProperty name="width" value="0.02646" units="cm"/>
      <inkml:brushProperty name="height" value="0.02646" units="cm"/>
      <inkml:brushProperty name="fitToCurve" value="1"/>
    </inkml:brush>
  </inkml:definitions>
  <inkml:trace contextRef="#ctx0" brushRef="#br0">3337 12200 874,'40'-101'-11,"72"15"7,-27 69 1,18 22-2,7 25-1,-3 20 1,-14 15 3,29 47 2,-94-12 5,-64-16-2,-87-4-2,-4-24-2,0-17 5,28-5-2,104 65-3,77-13-5,79 56-1,-24-33 13,-38-49 3</inkml:trace>
</inkml:ink>
</file>

<file path=ppt/ink/ink22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83"/>
    </inkml:context>
    <inkml:brush xml:id="br0">
      <inkml:brushProperty name="width" value="0.02646" units="cm"/>
      <inkml:brushProperty name="height" value="0.02646" units="cm"/>
      <inkml:brushProperty name="fitToCurve" value="1"/>
    </inkml:brush>
  </inkml:definitions>
  <inkml:trace contextRef="#ctx0" brushRef="#br0">8164 11284 874,'-27'168'-8,"22"-67"4,7-3 0,14 41 1,17-38 3,71 13 2,37-126 2,-54-90-4,12 0-623</inkml:trace>
</inkml:ink>
</file>

<file path=ppt/ink/ink22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84"/>
    </inkml:context>
    <inkml:brush xml:id="br0">
      <inkml:brushProperty name="width" value="0.02646" units="cm"/>
      <inkml:brushProperty name="height" value="0.02646" units="cm"/>
      <inkml:brushProperty name="fitToCurve" value="1"/>
    </inkml:brush>
  </inkml:definitions>
  <inkml:trace contextRef="#ctx0" brushRef="#br0">8138 11325 874,'124'-8'-5,"13"-2"5,-38 5-7</inkml:trace>
</inkml:ink>
</file>

<file path=ppt/ink/ink22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85"/>
    </inkml:context>
    <inkml:brush xml:id="br0">
      <inkml:brushProperty name="width" value="0.02646" units="cm"/>
      <inkml:brushProperty name="height" value="0.02646" units="cm"/>
      <inkml:brushProperty name="fitToCurve" value="1"/>
    </inkml:brush>
  </inkml:definitions>
  <inkml:trace contextRef="#ctx0" brushRef="#br0">8155 11575 874,'143'-2'-11,"-6"-8"7,-30-10 2,-3 4-57</inkml:trace>
</inkml:ink>
</file>

<file path=ppt/ink/ink22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86"/>
    </inkml:context>
    <inkml:brush xml:id="br0">
      <inkml:brushProperty name="width" value="0.02646" units="cm"/>
      <inkml:brushProperty name="height" value="0.02646" units="cm"/>
      <inkml:brushProperty name="fitToCurve" value="1"/>
    </inkml:brush>
  </inkml:definitions>
  <inkml:trace contextRef="#ctx0" brushRef="#br0">8689 11425 874,'24'136'-11,"9"28"8,10 21 1,-10-44 3,72-156 0,-66-121-5,-6-4-5,-5 29-15</inkml:trace>
</inkml:ink>
</file>

<file path=ppt/ink/ink22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87"/>
    </inkml:context>
    <inkml:brush xml:id="br0">
      <inkml:brushProperty name="width" value="0.02646" units="cm"/>
      <inkml:brushProperty name="height" value="0.02646" units="cm"/>
      <inkml:brushProperty name="fitToCurve" value="1"/>
    </inkml:brush>
  </inkml:definitions>
  <inkml:trace contextRef="#ctx0" brushRef="#br0">9093 11842 874,'-38'107'-5,"53"34"4,114-41 1,-63-230-5,-122 5 5,-70 73-2</inkml:trace>
</inkml:ink>
</file>

<file path=ppt/ink/ink22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88"/>
    </inkml:context>
    <inkml:brush xml:id="br0">
      <inkml:brushProperty name="width" value="0.02646" units="cm"/>
      <inkml:brushProperty name="height" value="0.02646" units="cm"/>
      <inkml:brushProperty name="fitToCurve" value="1"/>
    </inkml:brush>
  </inkml:definitions>
  <inkml:trace contextRef="#ctx0" brushRef="#br0">9256 11861 874,'130'94'-7,"-83"62"5,-71-53 3,40-204-6,37-31 2,-8 8 6,-85 247 0,84 45-2,69-88-3,-16-101-1,2-50-3</inkml:trace>
</inkml:ink>
</file>

<file path=ppt/ink/ink22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89"/>
    </inkml:context>
    <inkml:brush xml:id="br0">
      <inkml:brushProperty name="width" value="0.02646" units="cm"/>
      <inkml:brushProperty name="height" value="0.02646" units="cm"/>
      <inkml:brushProperty name="fitToCurve" value="1"/>
    </inkml:brush>
  </inkml:definitions>
  <inkml:trace contextRef="#ctx0" brushRef="#br0">6298 13467 874,'76'-157'-4,"-18"-12"2,-31 67 1,-2-8 1,6-9-1,3-6 0,3-2-1,1 9 0,-5 13 1,11-39 0,-11 30 2,9-57-93,-23 68 103,-6-1-1,-5 2-2,1-50 6,-10 32-3,-7 13 28,-17-26-35,-14-6-6,-6 13 1,-3 10 0,-25-9 1,-35-10-1,12 32 1,-26-11 0,-40-9-1,30 34 0,-33 2 0,11 18 1,-27 4 0,75 32-1,-61-10 1,-33 15 0,96 24 0,-56 4 0,61 8 0,-9 8 0,-60 16 0,-16 29 0,33 15 0,14 29 1,-2 49-1,31-6-1,14 29 1,57-72 0,6 10-1,10-17 1,4 95-1,18-78 1,7 5 0,9 58 0,-1-72 0,6 7 1,2-8-1,25 79-1,-11-73 1,9 3 0,6 9 0,-8-23 0,42 97-1,-37-87 1,1 6 0,24 53 0,-27-67 1,6 4-1,38 65 0,24 10 1,-16-48-1,25 8 0,7-7 0,45 20 0,-77-80 0,52 25 0,-55-52 0,8-4 0,65 10 0,16-34 1,-89-27-1,45-15 1,16-50 0,-34-15-1,-12-32 0,-39 11 0,-16-57 0,-29 13 0,-32-25-1,-16 31 2,-17-9 2,6 39 8</inkml:trace>
</inkml:ink>
</file>

<file path=ppt/ink/ink22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90"/>
    </inkml:context>
    <inkml:brush xml:id="br0">
      <inkml:brushProperty name="width" value="0.02646" units="cm"/>
      <inkml:brushProperty name="height" value="0.02646" units="cm"/>
      <inkml:brushProperty name="fitToCurve" value="1"/>
    </inkml:brush>
  </inkml:definitions>
  <inkml:trace contextRef="#ctx0" brushRef="#br0">4487 13308 874,'105'90'-7,"58"24"0,-20-28 1,-28-21 5,14 3 3,-45 37 2,-167-4-3,-27-33-3,-25 1-3,22-9-8,11 3-17</inkml:trace>
</inkml:ink>
</file>

<file path=ppt/ink/ink22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91"/>
    </inkml:context>
    <inkml:brush xml:id="br0">
      <inkml:brushProperty name="width" value="0.02646" units="cm"/>
      <inkml:brushProperty name="height" value="0.02646" units="cm"/>
      <inkml:brushProperty name="fitToCurve" value="1"/>
    </inkml:brush>
  </inkml:definitions>
  <inkml:trace contextRef="#ctx0" brushRef="#br0">5262 13582 874,'-54'104'-4,"32"62"1,110-39 3,71-128-2,-47-68-1,-77-73 3,-113-1 0,17 45 1</inkml:trace>
</inkml:ink>
</file>

<file path=ppt/ink/ink22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92"/>
    </inkml:context>
    <inkml:brush xml:id="br0">
      <inkml:brushProperty name="width" value="0.02646" units="cm"/>
      <inkml:brushProperty name="height" value="0.02646" units="cm"/>
      <inkml:brushProperty name="fitToCurve" value="1"/>
    </inkml:brush>
  </inkml:definitions>
  <inkml:trace contextRef="#ctx0" brushRef="#br0">16415 1151 874,'-146'89'-11,"21"-79"13,-8-14-1,149 129-5,21 53-3,-27-58 3,-14 9 1,-15 62 0,-2-49 8,181-58 3,-61-96-6,1-18-111</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098"/>
    </inkml:context>
    <inkml:brush xml:id="br0">
      <inkml:brushProperty name="width" value="0.01984" units="cm"/>
      <inkml:brushProperty name="height" value="0.01984" units="cm"/>
      <inkml:brushProperty name="fitToCurve" value="1"/>
    </inkml:brush>
  </inkml:definitions>
  <inkml:trace contextRef="#ctx0" brushRef="#br0">14489 10086 874,'38'99'-7</inkml:trace>
</inkml:ink>
</file>

<file path=ppt/ink/ink2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89"/>
    </inkml:context>
    <inkml:brush xml:id="br0">
      <inkml:brushProperty name="width" value="0.02646" units="cm"/>
      <inkml:brushProperty name="height" value="0.02646" units="cm"/>
      <inkml:brushProperty name="fitToCurve" value="1"/>
    </inkml:brush>
  </inkml:definitions>
  <inkml:trace contextRef="#ctx0" brushRef="#br0">4679 12700 874,'35'-106'-7,"-74"7"6,-64 76-1,18 139-4,71-25 2,14 12-2,5-15 2,45 44 7,62-82 0,-43-146-2,-30-30-2,-17-32 1,-15 57 3,4 215-17,-3 14 2,5 39-4,-2-13 0,-1-17 2,-3 22 1,-11-3 12,-9-40 9,-3-27 3,-71-11 7,-19-164-5,44-36-2,20 21-25,37 10-267</inkml:trace>
</inkml:ink>
</file>

<file path=ppt/ink/ink23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93"/>
    </inkml:context>
    <inkml:brush xml:id="br0">
      <inkml:brushProperty name="width" value="0.02646" units="cm"/>
      <inkml:brushProperty name="height" value="0.02646" units="cm"/>
      <inkml:brushProperty name="fitToCurve" value="1"/>
    </inkml:brush>
  </inkml:definitions>
  <inkml:trace contextRef="#ctx0" brushRef="#br0">16041 1578 874,'161'-50'-8,"-63"20"2,5 6-431</inkml:trace>
</inkml:ink>
</file>

<file path=ppt/ink/ink23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94"/>
    </inkml:context>
    <inkml:brush xml:id="br0">
      <inkml:brushProperty name="width" value="0.02646" units="cm"/>
      <inkml:brushProperty name="height" value="0.02646" units="cm"/>
      <inkml:brushProperty name="fitToCurve" value="1"/>
    </inkml:brush>
  </inkml:definitions>
  <inkml:trace contextRef="#ctx0" brushRef="#br0">16626 1971 874,'-147'110'-10,"41"32"8,83-34 3,177-14-3,-54-161-5,5 18-9,-4-52-60</inkml:trace>
</inkml:ink>
</file>

<file path=ppt/ink/ink23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95"/>
    </inkml:context>
    <inkml:brush xml:id="br0">
      <inkml:brushProperty name="width" value="0.02646" units="cm"/>
      <inkml:brushProperty name="height" value="0.02646" units="cm"/>
      <inkml:brushProperty name="fitToCurve" value="1"/>
    </inkml:brush>
  </inkml:definitions>
  <inkml:trace contextRef="#ctx0" brushRef="#br0">16997 1186 874,'-31'140'-8,"1"-29"-3,-7 18 3,1 11 5,10 0 3,7-28 1,25 52 1,38-35 0,72-60 2,-18-7-180</inkml:trace>
</inkml:ink>
</file>

<file path=ppt/ink/ink23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96"/>
    </inkml:context>
    <inkml:brush xml:id="br0">
      <inkml:brushProperty name="width" value="0.02646" units="cm"/>
      <inkml:brushProperty name="height" value="0.02646" units="cm"/>
      <inkml:brushProperty name="fitToCurve" value="1"/>
    </inkml:brush>
  </inkml:definitions>
  <inkml:trace contextRef="#ctx0" brushRef="#br0">17281 1918 874,'19'-168'-12,"14"-20"6,2 17 6,-29 318-5,-12-47 5,0 10 1,2 49 2,39-12 1,73-100-1,-3-161-7,-54 11-433</inkml:trace>
</inkml:ink>
</file>

<file path=ppt/ink/ink23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97"/>
    </inkml:context>
    <inkml:brush xml:id="br0">
      <inkml:brushProperty name="width" value="0.02646" units="cm"/>
      <inkml:brushProperty name="height" value="0.02646" units="cm"/>
      <inkml:brushProperty name="fitToCurve" value="1"/>
    </inkml:brush>
  </inkml:definitions>
  <inkml:trace contextRef="#ctx0" brushRef="#br0">17264 1705 874,'122'-51'-10,"45"-32"-7,-50 21-11</inkml:trace>
</inkml:ink>
</file>

<file path=ppt/ink/ink23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98"/>
    </inkml:context>
    <inkml:brush xml:id="br0">
      <inkml:brushProperty name="width" value="0.02646" units="cm"/>
      <inkml:brushProperty name="height" value="0.02646" units="cm"/>
      <inkml:brushProperty name="fitToCurve" value="1"/>
    </inkml:brush>
  </inkml:definitions>
  <inkml:trace contextRef="#ctx0" brushRef="#br0">17591 1238 874,'124'124'-14,"-16"48"5,-68-63 6,-15 9 4,-16 4-1,-5-21-2,-19 73-10,-19-42-6,-16-28-44</inkml:trace>
</inkml:ink>
</file>

<file path=ppt/ink/ink23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099"/>
    </inkml:context>
    <inkml:brush xml:id="br0">
      <inkml:brushProperty name="width" value="0.02646" units="cm"/>
      <inkml:brushProperty name="height" value="0.02646" units="cm"/>
      <inkml:brushProperty name="fitToCurve" value="1"/>
    </inkml:brush>
  </inkml:definitions>
  <inkml:trace contextRef="#ctx0" brushRef="#br0">18483 2002 874,'57'-115'-9,"7"-51"10,-50 47 0,-128 115-3,23 115 2,270-6-1,-64-79-1,64 65 1,-107 62 0,-131-47 1,-55-71-852</inkml:trace>
</inkml:ink>
</file>

<file path=ppt/ink/ink23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00"/>
    </inkml:context>
    <inkml:brush xml:id="br0">
      <inkml:brushProperty name="width" value="0.02646" units="cm"/>
      <inkml:brushProperty name="height" value="0.02646" units="cm"/>
      <inkml:brushProperty name="fitToCurve" value="1"/>
    </inkml:brush>
  </inkml:definitions>
  <inkml:trace contextRef="#ctx0" brushRef="#br0">18934 1204 874,'41'171'-19,"-28"-46"9,-4 16 4,-3 58 1,-6-38 8,-4-14-3,-8-303 15,48-27-19,15 51-11,-7 35-16</inkml:trace>
</inkml:ink>
</file>

<file path=ppt/ink/ink23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01"/>
    </inkml:context>
    <inkml:brush xml:id="br0">
      <inkml:brushProperty name="width" value="0.02646" units="cm"/>
      <inkml:brushProperty name="height" value="0.02646" units="cm"/>
      <inkml:brushProperty name="fitToCurve" value="1"/>
    </inkml:brush>
  </inkml:definitions>
  <inkml:trace contextRef="#ctx0" brushRef="#br0">19457 1529 874,'-2'120'-11,"-8"47"8,29-8 6,81-110-3,-1-90-3,-22-64-4,-32-52 8,-36 43 2,-25 231 0,53 6-6,31-20 4,67-135-1,-56-79 0,3 11 5,2 228-9,-45 3 3,37-237 1,1 2 0,25 214-4,-60 5 1,10-14 7,87-122-2,-16-126-8,-64 27 9,-59 22-1,-107 144-4,62 84 2,72 8 0,131-86-2,-42-70-2</inkml:trace>
</inkml:ink>
</file>

<file path=ppt/ink/ink23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02"/>
    </inkml:context>
    <inkml:brush xml:id="br0">
      <inkml:brushProperty name="width" value="0.02646" units="cm"/>
      <inkml:brushProperty name="height" value="0.02646" units="cm"/>
      <inkml:brushProperty name="fitToCurve" value="1"/>
    </inkml:brush>
  </inkml:definitions>
  <inkml:trace contextRef="#ctx0" brushRef="#br0">21219 1959 874,'122'-166'-13,"-20"-21"7,-57 82 4,-7-4 2,-11-2 0,-11 3 0,-9-41 2,-121 221-2,68 97-11,34-66 3,2 46-3,8 24 1,0-46 0,4 47 1,-1 30 3,2 13 1,-1-48 4,4-13 1,6 3 4,8-29 1,14-4 19,2-326-16,-50 80-8,-29-68 1,-6 88 0,-53-42 7,7 28 1,60 10 1,95-9-4,45 41-4,34 90-1,-55 123-3,-47-5 2,81-26 2,-51-240-1,-171 19 0,33-9-1,226 39-4,-34 93-1,-3 95 3,-55 39 1,-52-46 3,-27-264-2,53 7-2,94 58 5,-15 190-4,-70 17-1,-23-2-5,-12-2-65</inkml:trace>
</inkml:ink>
</file>

<file path=ppt/ink/ink2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90"/>
    </inkml:context>
    <inkml:brush xml:id="br0">
      <inkml:brushProperty name="width" value="0.02646" units="cm"/>
      <inkml:brushProperty name="height" value="0.02646" units="cm"/>
      <inkml:brushProperty name="fitToCurve" value="1"/>
    </inkml:brush>
  </inkml:definitions>
  <inkml:trace contextRef="#ctx0" brushRef="#br0">5140 12992 874,'-15'-105'-5,"-78"54"3,-7 102-2,57 38 1,38 3 0,113-78 4,-24-148-8,-33 12 8,16 227-5,-50-2 0,-1-13 1,29 43 9,43-135-5,-11-113-8,-45 18-1,-3-35 0,-6-20 2,-6-10 2,-10-1 1,-9 19 2,0 38 2,-13-4 2,-10 8 4,-57-26 7,-5 179-3,42 63-11,40 6-8,13 29-1,13 18-1,7-5 1,-5-44 2,9 12 4,5-6 4,-1-31 6,31 18 8,29-134-1,-20-78-7,-22-40-5,-33-5 2,-56 240-4,37-8-2,5 13 0,11 42 2,40-42 5,36-119-2,-31-118-4,-27 7 2,-10 0-2,-10 20 4,0-7 0,-2-27-66,-12 53 70,-6-7 0,-4 3-1,-30-13 4,-22 268-12,60-47 20,11 17-26,-3-39 2,12 30-1,9 11 2,5-5 4,2-19 6,29 25 6,22-98 0,-1-99-3,-28-77-7,-38 14-2,-34 13 5,-80 79-1,37 176-5,53-52-1,20 52 1,57-39 4,54-129-2,-23-102-4,-52 15 4,-46-13 5,-53 40-1,-41 245-4,84-65-4,15 6 4,19 25 1,56-84 0,21-134-3,-45-35 3,-12 26 0,22 208-3,-63 36-1,10-34 3,49-206-6,-24-14 3,12-38 8,6 245 4,-84 43-5,8-48-9</inkml:trace>
</inkml:ink>
</file>

<file path=ppt/ink/ink23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03"/>
    </inkml:context>
    <inkml:brush xml:id="br0">
      <inkml:brushProperty name="width" value="0.02646" units="cm"/>
      <inkml:brushProperty name="height" value="0.02646" units="cm"/>
      <inkml:brushProperty name="fitToCurve" value="1"/>
    </inkml:brush>
  </inkml:definitions>
  <inkml:trace contextRef="#ctx0" brushRef="#br0">22375 1785 874,'-108'166'-10,"102"-7"11,134-129-5,-2-105-5,-18-63-8,-30-43-1,-47 45 12,-13 15 2,-7 19 1,-4-66 11,-39 296 5,21-8-16,-1 34 0,4-22-1,2-15 1,2-9-1,13 56 6,65-57 21,24-184-10,-33-69-10,-26 26 0,14 252-5,-33 15 6,98-168-1,-46-90-4,-26 239 3,58-55 1,-2-187-4,-122-14 3,-13 10 0,122 21-2,67 157-5,-67 45 4,-57 10 3,-28-223-2,32-14 2,105 49-1,-33 208-6,-80 1-5,-61-17-6,-8-19-184</inkml:trace>
</inkml:ink>
</file>

<file path=ppt/ink/ink23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04"/>
    </inkml:context>
    <inkml:brush xml:id="br0">
      <inkml:brushProperty name="width" value="0.02646" units="cm"/>
      <inkml:brushProperty name="height" value="0.02646" units="cm"/>
      <inkml:brushProperty name="fitToCurve" value="1"/>
    </inkml:brush>
  </inkml:definitions>
  <inkml:trace contextRef="#ctx0" brushRef="#br0">23278 1186 874,'-18'118'-7</inkml:trace>
</inkml:ink>
</file>

<file path=ppt/ink/ink23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05"/>
    </inkml:context>
    <inkml:brush xml:id="br0">
      <inkml:brushProperty name="width" value="0.02646" units="cm"/>
      <inkml:brushProperty name="height" value="0.02646" units="cm"/>
      <inkml:brushProperty name="fitToCurve" value="1"/>
    </inkml:brush>
  </inkml:definitions>
  <inkml:trace contextRef="#ctx0" brushRef="#br0">22567 1473 874,'101'-22'-9,"3"-8"-5,-1 1-12,1 6-573</inkml:trace>
</inkml:ink>
</file>

<file path=ppt/ink/ink23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06"/>
    </inkml:context>
    <inkml:brush xml:id="br0">
      <inkml:brushProperty name="width" value="0.02646" units="cm"/>
      <inkml:brushProperty name="height" value="0.02646" units="cm"/>
      <inkml:brushProperty name="fitToCurve" value="1"/>
    </inkml:brush>
  </inkml:definitions>
  <inkml:trace contextRef="#ctx0" brushRef="#br0">15975 3239 874,'-108'-125'-8,"-1"134"2,-8 133-6,45 31-1,54-47 9,22-1-1,36 48 4,88-77 6,28-95-2,5-88-2,-40-67 2,-56 23 1,20 236 0,-62 33-8,10-254 16,-165 53-12,142-67-1,75 22 0,37 28 4,-9 95 2,-37 105-8,-31 21 4,29-12 0,-28-29-851</inkml:trace>
</inkml:ink>
</file>

<file path=ppt/ink/ink23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07"/>
    </inkml:context>
    <inkml:brush xml:id="br0">
      <inkml:brushProperty name="width" value="0.02646" units="cm"/>
      <inkml:brushProperty name="height" value="0.02646" units="cm"/>
      <inkml:brushProperty name="fitToCurve" value="1"/>
    </inkml:brush>
  </inkml:definitions>
  <inkml:trace contextRef="#ctx0" brushRef="#br0">16414 3421 874,'0'98'-10,"11"76"7,58-40 5,62-146-4,-17-123 0,-108 25 3,-123 6-2,-41 116-3,57 3 8,182-162-8,55 46-6,3 55 13,-7 112-2,-44 108-9,-44-14 2,-30-45-6,-8-12-111</inkml:trace>
</inkml:ink>
</file>

<file path=ppt/ink/ink23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08"/>
    </inkml:context>
    <inkml:brush xml:id="br0">
      <inkml:brushProperty name="width" value="0.02646" units="cm"/>
      <inkml:brushProperty name="height" value="0.02646" units="cm"/>
      <inkml:brushProperty name="fitToCurve" value="1"/>
    </inkml:brush>
  </inkml:definitions>
  <inkml:trace contextRef="#ctx0" brushRef="#br0">16817 2826 874,'10'124'-9,"-2"-20"-104</inkml:trace>
</inkml:ink>
</file>

<file path=ppt/ink/ink23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09"/>
    </inkml:context>
    <inkml:brush xml:id="br0">
      <inkml:brushProperty name="width" value="0.02646" units="cm"/>
      <inkml:brushProperty name="height" value="0.02646" units="cm"/>
      <inkml:brushProperty name="fitToCurve" value="1"/>
    </inkml:brush>
  </inkml:definitions>
  <inkml:trace contextRef="#ctx0" brushRef="#br0">16059 3331 874,'20'97'-9,"15"45"2,-3-23 10</inkml:trace>
</inkml:ink>
</file>

<file path=ppt/ink/ink23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10"/>
    </inkml:context>
    <inkml:brush xml:id="br0">
      <inkml:brushProperty name="width" value="0.02646" units="cm"/>
      <inkml:brushProperty name="height" value="0.02646" units="cm"/>
      <inkml:brushProperty name="fitToCurve" value="1"/>
    </inkml:brush>
  </inkml:definitions>
  <inkml:trace contextRef="#ctx0" brushRef="#br0">17153 3191 874,'-97'121'-7,"83"12"7,129 3-2,29-14 2,-155-2 1,-65-21-440</inkml:trace>
</inkml:ink>
</file>

<file path=ppt/ink/ink23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11"/>
    </inkml:context>
    <inkml:brush xml:id="br0">
      <inkml:brushProperty name="width" value="0.02646" units="cm"/>
      <inkml:brushProperty name="height" value="0.02646" units="cm"/>
      <inkml:brushProperty name="fitToCurve" value="1"/>
    </inkml:brush>
  </inkml:definitions>
  <inkml:trace contextRef="#ctx0" brushRef="#br0">17491 3104 874,'-94'126'-11,"56"22"12,120-11 0,22-24-2,-55-7-1,-152-8 3,-8-104-3</inkml:trace>
</inkml:ink>
</file>

<file path=ppt/ink/ink23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12"/>
    </inkml:context>
    <inkml:brush xml:id="br0">
      <inkml:brushProperty name="width" value="0.02646" units="cm"/>
      <inkml:brushProperty name="height" value="0.02646" units="cm"/>
      <inkml:brushProperty name="fitToCurve" value="1"/>
    </inkml:brush>
  </inkml:definitions>
  <inkml:trace contextRef="#ctx0" brushRef="#br0">18024 3238 874,'-111'83'-10,"-5"53"3,55 22 10,193-141-5,-38-153-1,-16 35 7,21 254-5,20-162 6,-82-101-12,-5-14 4,83 140 7,-85 100-8,-6-16 7,22-232-11,-28 12 4,5 19 5,102 51 8,-58 160-8,-29 43-1,-14-21 4,35-232-1</inkml:trace>
</inkml:ink>
</file>

<file path=ppt/ink/ink2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91"/>
    </inkml:context>
    <inkml:brush xml:id="br0">
      <inkml:brushProperty name="width" value="0.02646" units="cm"/>
      <inkml:brushProperty name="height" value="0.02646" units="cm"/>
      <inkml:brushProperty name="fitToCurve" value="1"/>
    </inkml:brush>
  </inkml:definitions>
  <inkml:trace contextRef="#ctx0" brushRef="#br0">6164 12239 874,'-55'69'-7</inkml:trace>
</inkml:ink>
</file>

<file path=ppt/ink/ink23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13"/>
    </inkml:context>
    <inkml:brush xml:id="br0">
      <inkml:brushProperty name="width" value="0.02646" units="cm"/>
      <inkml:brushProperty name="height" value="0.02646" units="cm"/>
      <inkml:brushProperty name="fitToCurve" value="1"/>
    </inkml:brush>
  </inkml:definitions>
  <inkml:trace contextRef="#ctx0" brushRef="#br0">18678 2563 874,'-11'187'-17,"14"-71"9,8 16 2,9 6 2,6 1 1,11-5 5,25 51 2,36-81 1,21-117 3,-20-143-8,-51 38-5,-12-2 5,-158 139 4,68 139-8,54-8 6,74-53-2,36-69-1,37-77-5,-45 8-11</inkml:trace>
</inkml:ink>
</file>

<file path=ppt/ink/ink23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14"/>
    </inkml:context>
    <inkml:brush xml:id="br0">
      <inkml:brushProperty name="width" value="0.02646" units="cm"/>
      <inkml:brushProperty name="height" value="0.02646" units="cm"/>
      <inkml:brushProperty name="fitToCurve" value="1"/>
    </inkml:brush>
  </inkml:definitions>
  <inkml:trace contextRef="#ctx0" brushRef="#br0">18642 2842 874,'148'37'-11,"-11"-16"7,-40-4-9</inkml:trace>
</inkml:ink>
</file>

<file path=ppt/ink/ink23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15"/>
    </inkml:context>
    <inkml:brush xml:id="br0">
      <inkml:brushProperty name="width" value="0.02646" units="cm"/>
      <inkml:brushProperty name="height" value="0.02646" units="cm"/>
      <inkml:brushProperty name="fitToCurve" value="1"/>
    </inkml:brush>
  </inkml:definitions>
  <inkml:trace contextRef="#ctx0" brushRef="#br0">16024 3366 874,'62'133'-7,"-23"-20"3,9-12-1,-7-3-184</inkml:trace>
</inkml:ink>
</file>

<file path=ppt/ink/ink23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16"/>
    </inkml:context>
    <inkml:brush xml:id="br0">
      <inkml:brushProperty name="width" value="0.02646" units="cm"/>
      <inkml:brushProperty name="height" value="0.02646" units="cm"/>
      <inkml:brushProperty name="fitToCurve" value="1"/>
    </inkml:brush>
  </inkml:definitions>
  <inkml:trace contextRef="#ctx0" brushRef="#br0">9636 11493 874,'129'-7'-6,"39"7"-5,-29 37-4,-32-2-13</inkml:trace>
</inkml:ink>
</file>

<file path=ppt/ink/ink23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17"/>
    </inkml:context>
    <inkml:brush xml:id="br0">
      <inkml:brushProperty name="width" value="0.02646" units="cm"/>
      <inkml:brushProperty name="height" value="0.02646" units="cm"/>
      <inkml:brushProperty name="fitToCurve" value="1"/>
    </inkml:brush>
  </inkml:definitions>
  <inkml:trace contextRef="#ctx0" brushRef="#br0">9756 11791 874,'153'1'-4,"-28"3"-16,5 0-16,-30 8-387</inkml:trace>
</inkml:ink>
</file>

<file path=ppt/ink/ink23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18"/>
    </inkml:context>
    <inkml:brush xml:id="br0">
      <inkml:brushProperty name="width" value="0.02646" units="cm"/>
      <inkml:brushProperty name="height" value="0.02646" units="cm"/>
      <inkml:brushProperty name="fitToCurve" value="1"/>
    </inkml:brush>
  </inkml:definitions>
  <inkml:trace contextRef="#ctx0" brushRef="#br0">9980 11372 874,'132'40'-10,"0"23"6,-36 9 2,-6 110 0,-89-68-1,-29 73-5,-9-79 4,-8-6-5,-32 7-10,6-6-406</inkml:trace>
</inkml:ink>
</file>

<file path=ppt/ink/ink23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19"/>
    </inkml:context>
    <inkml:brush xml:id="br0">
      <inkml:brushProperty name="width" value="0.02646" units="cm"/>
      <inkml:brushProperty name="height" value="0.02646" units="cm"/>
      <inkml:brushProperty name="fitToCurve" value="1"/>
    </inkml:brush>
  </inkml:definitions>
  <inkml:trace contextRef="#ctx0" brushRef="#br0">11250 10935 874,'-142'75'-11,"-11"-15"12,4-35 1,57 73-5,86 70-2,6-47 0,-4 77-6,-5-79 7,-5 3 3,0 47 6,51-55 1,156-80 2,-91-38-4,1-18-15</inkml:trace>
</inkml:ink>
</file>

<file path=ppt/ink/ink23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20"/>
    </inkml:context>
    <inkml:brush xml:id="br0">
      <inkml:brushProperty name="width" value="0.02646" units="cm"/>
      <inkml:brushProperty name="height" value="0.02646" units="cm"/>
      <inkml:brushProperty name="fitToCurve" value="1"/>
    </inkml:brush>
  </inkml:definitions>
  <inkml:trace contextRef="#ctx0" brushRef="#br0">10634 11485 874,'124'-66'-10,"36"49"6,-28 67 3,-31-13-57</inkml:trace>
</inkml:ink>
</file>

<file path=ppt/ink/ink23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21"/>
    </inkml:context>
    <inkml:brush xml:id="br0">
      <inkml:brushProperty name="width" value="0.02646" units="cm"/>
      <inkml:brushProperty name="height" value="0.02646" units="cm"/>
      <inkml:brushProperty name="fitToCurve" value="1"/>
    </inkml:brush>
  </inkml:definitions>
  <inkml:trace contextRef="#ctx0" brushRef="#br0">11355 11825 874,'-111'91'-12,"-12"67"3,30 19 10,78-31 3,85-41-4,55-117-1,-24-33-618</inkml:trace>
</inkml:ink>
</file>

<file path=ppt/ink/ink23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22"/>
    </inkml:context>
    <inkml:brush xml:id="br0">
      <inkml:brushProperty name="width" value="0.02646" units="cm"/>
      <inkml:brushProperty name="height" value="0.02646" units="cm"/>
      <inkml:brushProperty name="fitToCurve" value="1"/>
    </inkml:brush>
  </inkml:definitions>
  <inkml:trace contextRef="#ctx0" brushRef="#br0">11680 10953 874,'-51'146'-12,"-3"75"0,30-84 7,5 9 1,-1 4 3,4-9 2,5 58 1,56-81 4,68-182 2</inkml:trace>
</inkml:ink>
</file>

<file path=ppt/ink/ink2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92"/>
    </inkml:context>
    <inkml:brush xml:id="br0">
      <inkml:brushProperty name="width" value="0.02646" units="cm"/>
      <inkml:brushProperty name="height" value="0.02646" units="cm"/>
      <inkml:brushProperty name="fitToCurve" value="1"/>
    </inkml:brush>
  </inkml:definitions>
  <inkml:trace contextRef="#ctx0" brushRef="#br0">5541 12329 874,'-9'89'-6,"5"0"-52</inkml:trace>
</inkml:ink>
</file>

<file path=ppt/ink/ink23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23"/>
    </inkml:context>
    <inkml:brush xml:id="br0">
      <inkml:brushProperty name="width" value="0.02646" units="cm"/>
      <inkml:brushProperty name="height" value="0.02646" units="cm"/>
      <inkml:brushProperty name="fitToCurve" value="1"/>
    </inkml:brush>
  </inkml:definitions>
  <inkml:trace contextRef="#ctx0" brushRef="#br0">11950 11180 874,'-82'146'-14,"20"42"9,45-87 4,7 2 3,37 54 2,3-42 7</inkml:trace>
</inkml:ink>
</file>

<file path=ppt/ink/ink23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24"/>
    </inkml:context>
    <inkml:brush xml:id="br0">
      <inkml:brushProperty name="width" value="0.02646" units="cm"/>
      <inkml:brushProperty name="height" value="0.02646" units="cm"/>
      <inkml:brushProperty name="fitToCurve" value="1"/>
    </inkml:brush>
  </inkml:definitions>
  <inkml:trace contextRef="#ctx0" brushRef="#br0">12016 11431 874,'-141'32'-5,"57"-142"-624</inkml:trace>
</inkml:ink>
</file>

<file path=ppt/ink/ink23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25"/>
    </inkml:context>
    <inkml:brush xml:id="br0">
      <inkml:brushProperty name="width" value="0.02646" units="cm"/>
      <inkml:brushProperty name="height" value="0.02646" units="cm"/>
      <inkml:brushProperty name="fitToCurve" value="1"/>
    </inkml:brush>
  </inkml:definitions>
  <inkml:trace contextRef="#ctx0" brushRef="#br0">12203 11058 874,'35'131'-8,"-4"75"-3,-21-85 6,-12 10 1,-11 4 5,-15 3-1,-9-4-1,2-23 1,-24 35 5,13-47 16</inkml:trace>
</inkml:ink>
</file>

<file path=ppt/ink/ink23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26"/>
    </inkml:context>
    <inkml:brush xml:id="br0">
      <inkml:brushProperty name="width" value="0.02646" units="cm"/>
      <inkml:brushProperty name="height" value="0.02646" units="cm"/>
      <inkml:brushProperty name="fitToCurve" value="1"/>
    </inkml:brush>
  </inkml:definitions>
  <inkml:trace contextRef="#ctx0" brushRef="#br0">12477 11442 874,'129'9'-3,"4"23"0,-34-6-294</inkml:trace>
</inkml:ink>
</file>

<file path=ppt/ink/ink23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27"/>
    </inkml:context>
    <inkml:brush xml:id="br0">
      <inkml:brushProperty name="width" value="0.02646" units="cm"/>
      <inkml:brushProperty name="height" value="0.02646" units="cm"/>
      <inkml:brushProperty name="fitToCurve" value="1"/>
    </inkml:brush>
  </inkml:definitions>
  <inkml:trace contextRef="#ctx0" brushRef="#br0">12477 11704 874,'114'5'-6,"21"-8"2,-31 4-55</inkml:trace>
</inkml:ink>
</file>

<file path=ppt/ink/ink23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28"/>
    </inkml:context>
    <inkml:brush xml:id="br0">
      <inkml:brushProperty name="width" value="0.02646" units="cm"/>
      <inkml:brushProperty name="height" value="0.02646" units="cm"/>
      <inkml:brushProperty name="fitToCurve" value="1"/>
    </inkml:brush>
  </inkml:definitions>
  <inkml:trace contextRef="#ctx0" brushRef="#br0">13459 10743 874,'-117'20'-7,"-30"100"2,48 58 7,130-69-3,90-138-5,-2-139 0,-67 54 7,-95 216 7,5 90-14,17-25-9,14-60 4,3 7-1,2 51-37,20-43-18,-2-23-103</inkml:trace>
</inkml:ink>
</file>

<file path=ppt/ink/ink23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29"/>
    </inkml:context>
    <inkml:brush xml:id="br0">
      <inkml:brushProperty name="width" value="0.02646" units="cm"/>
      <inkml:brushProperty name="height" value="0.02646" units="cm"/>
      <inkml:brushProperty name="fitToCurve" value="1"/>
    </inkml:brush>
  </inkml:definitions>
  <inkml:trace contextRef="#ctx0" brushRef="#br0">13978 10762 874,'-128'12'0,"4"55"-96,67 86 131,38-54-30,-1 0-5,-19 81 1,14-75 3,7-10 26,22 30-26,131-116 0,-32-42-58</inkml:trace>
</inkml:ink>
</file>

<file path=ppt/ink/ink23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30"/>
    </inkml:context>
    <inkml:brush xml:id="br0">
      <inkml:brushProperty name="width" value="0.02646" units="cm"/>
      <inkml:brushProperty name="height" value="0.02646" units="cm"/>
      <inkml:brushProperty name="fitToCurve" value="1"/>
    </inkml:brush>
  </inkml:definitions>
  <inkml:trace contextRef="#ctx0" brushRef="#br0">13527 11133 874,'137'7'-3,"-39"-15"-7,3-1-7,0 4-595</inkml:trace>
</inkml:ink>
</file>

<file path=ppt/ink/ink23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31"/>
    </inkml:context>
    <inkml:brush xml:id="br0">
      <inkml:brushProperty name="width" value="0.02646" units="cm"/>
      <inkml:brushProperty name="height" value="0.02646" units="cm"/>
      <inkml:brushProperty name="fitToCurve" value="1"/>
    </inkml:brush>
  </inkml:definitions>
  <inkml:trace contextRef="#ctx0" brushRef="#br0">14063 10570 874,'41'140'-10,"-12"51"1,-15-70 5,-6 16 1,-12 12 0,-15 5-3,-21-5-4,14-52 1,7 8-10,-43-7-262</inkml:trace>
</inkml:ink>
</file>

<file path=ppt/ink/ink23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32"/>
    </inkml:context>
    <inkml:brush xml:id="br0">
      <inkml:brushProperty name="width" value="0.02646" units="cm"/>
      <inkml:brushProperty name="height" value="0.02646" units="cm"/>
      <inkml:brushProperty name="fitToCurve" value="1"/>
    </inkml:brush>
  </inkml:definitions>
  <inkml:trace contextRef="#ctx0" brushRef="#br0">13049 10570 874,'-57'187'-19,"28"-70"12,2 21-2,7 14 2,7 7-7,9-3-6,16-8-6,23-16-11,78 23-47,-27-57-76</inkml:trace>
</inkml:ink>
</file>

<file path=ppt/ink/ink2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93"/>
    </inkml:context>
    <inkml:brush xml:id="br0">
      <inkml:brushProperty name="width" value="0.02646" units="cm"/>
      <inkml:brushProperty name="height" value="0.02646" units="cm"/>
      <inkml:brushProperty name="fitToCurve" value="1"/>
    </inkml:brush>
  </inkml:definitions>
  <inkml:trace contextRef="#ctx0" brushRef="#br0">6685 11993 874,'107'124'-25,"-41"-23"13,-3 23 3,-15 16 3,-18 11-7,-20 5-7,-20-1-6,-25-10-5,-9-20-14,7-37-5,-55 28-54,7-42-203</inkml:trace>
</inkml:ink>
</file>

<file path=ppt/ink/ink23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33"/>
    </inkml:context>
    <inkml:brush xml:id="br0">
      <inkml:brushProperty name="width" value="0.02646" units="cm"/>
      <inkml:brushProperty name="height" value="0.02646" units="cm"/>
      <inkml:brushProperty name="fitToCurve" value="1"/>
    </inkml:brush>
  </inkml:definitions>
  <inkml:trace contextRef="#ctx0" brushRef="#br0">14130 10163 874,'151'-48'-6,"-72"224"2,-101-46 2,-13-9 3,57-9 2,79-98-5,-5-8-25</inkml:trace>
</inkml:ink>
</file>

<file path=ppt/ink/ink23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34"/>
    </inkml:context>
    <inkml:brush xml:id="br0">
      <inkml:brushProperty name="width" value="0.02646" units="cm"/>
      <inkml:brushProperty name="height" value="0.02646" units="cm"/>
      <inkml:brushProperty name="fitToCurve" value="1"/>
    </inkml:brush>
  </inkml:definitions>
  <inkml:trace contextRef="#ctx0" brushRef="#br0">13045 11808 874,'114'5'-6,"54"1"1,20 10 3,-84-4 1,-2-1 0,59 2 0,-12-5 0,3-8 0,-49 3-22</inkml:trace>
</inkml:ink>
</file>

<file path=ppt/ink/ink23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35"/>
    </inkml:context>
    <inkml:brush xml:id="br0">
      <inkml:brushProperty name="width" value="0.02646" units="cm"/>
      <inkml:brushProperty name="height" value="0.02646" units="cm"/>
      <inkml:brushProperty name="fitToCurve" value="1"/>
    </inkml:brush>
  </inkml:definitions>
  <inkml:trace contextRef="#ctx0" brushRef="#br0">13160 12450 874,'-11'-108'-5,"63"-15"4,44 252-3,-115 22-6,-50 51 0,7-49 12,24 5 4,96-45 0,43-201-3,1-38-7</inkml:trace>
</inkml:ink>
</file>

<file path=ppt/ink/ink23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36"/>
    </inkml:context>
    <inkml:brush xml:id="br0">
      <inkml:brushProperty name="width" value="0.02646" units="cm"/>
      <inkml:brushProperty name="height" value="0.02646" units="cm"/>
      <inkml:brushProperty name="fitToCurve" value="1"/>
    </inkml:brush>
  </inkml:definitions>
  <inkml:trace contextRef="#ctx0" brushRef="#br0">13441 12401 874,'9'175'-14,"-7"-77"9,-5 6 1,-4-8 2,81-244-4,-18 6 8,53 122 6,-86 199-18,-30-29 11,62-264-1,35-32 8,11 282-7,-105-38-8,4 8-9,-20-6-24</inkml:trace>
</inkml:ink>
</file>

<file path=ppt/ink/ink23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37"/>
    </inkml:context>
    <inkml:brush xml:id="br0">
      <inkml:brushProperty name="width" value="0.02646" units="cm"/>
      <inkml:brushProperty name="height" value="0.02646" units="cm"/>
      <inkml:brushProperty name="fitToCurve" value="1"/>
    </inkml:brush>
  </inkml:definitions>
  <inkml:trace contextRef="#ctx0" brushRef="#br0">14497 11075 874,'-35'160'-13,"13"-52"5,-2 21 0,1 11 1,2 5 5,-2 0 2,4-33 1,2-11-1,-9 50 5,7-51 19</inkml:trace>
</inkml:ink>
</file>

<file path=ppt/ink/ink23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38"/>
    </inkml:context>
    <inkml:brush xml:id="br0">
      <inkml:brushProperty name="width" value="0.02646" units="cm"/>
      <inkml:brushProperty name="height" value="0.02646" units="cm"/>
      <inkml:brushProperty name="fitToCurve" value="1"/>
    </inkml:brush>
  </inkml:definitions>
  <inkml:trace contextRef="#ctx0" brushRef="#br0">14234 11639 874,'170'-12'-15,"-54"1"-13</inkml:trace>
</inkml:ink>
</file>

<file path=ppt/ink/ink23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39"/>
    </inkml:context>
    <inkml:brush xml:id="br0">
      <inkml:brushProperty name="width" value="0.02646" units="cm"/>
      <inkml:brushProperty name="height" value="0.02646" units="cm"/>
      <inkml:brushProperty name="fitToCurve" value="1"/>
    </inkml:brush>
  </inkml:definitions>
  <inkml:trace contextRef="#ctx0" brushRef="#br0">14698 10958 874,'33'-119'-7,"106"72"6,-115 183-3,-55 34-4,-22-24 3,-6-14 5,50-9 4,138-136-2,-10-16-3,-22-14-616</inkml:trace>
</inkml:ink>
</file>

<file path=ppt/ink/ink23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40"/>
    </inkml:context>
    <inkml:brush xml:id="br0">
      <inkml:brushProperty name="width" value="0.02646" units="cm"/>
      <inkml:brushProperty name="height" value="0.02646" units="cm"/>
      <inkml:brushProperty name="fitToCurve" value="1"/>
    </inkml:brush>
  </inkml:definitions>
  <inkml:trace contextRef="#ctx0" brushRef="#br0">11599 13483 874,'149'-8'-6,"46"16"4,-94 7 2,43 0-3,-45-5-5</inkml:trace>
</inkml:ink>
</file>

<file path=ppt/ink/ink23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41"/>
    </inkml:context>
    <inkml:brush xml:id="br0">
      <inkml:brushProperty name="width" value="0.02646" units="cm"/>
      <inkml:brushProperty name="height" value="0.02646" units="cm"/>
      <inkml:brushProperty name="fitToCurve" value="1"/>
    </inkml:brush>
  </inkml:definitions>
  <inkml:trace contextRef="#ctx0" brushRef="#br0">11946 13185 874,'-33'115'-9,"2"79"-1,18-71 5,8-3-2,14-14-2,-6 4-12,11-14-9</inkml:trace>
</inkml:ink>
</file>

<file path=ppt/ink/ink23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42"/>
    </inkml:context>
    <inkml:brush xml:id="br0">
      <inkml:brushProperty name="width" value="0.02646" units="cm"/>
      <inkml:brushProperty name="height" value="0.02646" units="cm"/>
      <inkml:brushProperty name="fitToCurve" value="1"/>
    </inkml:brush>
  </inkml:definitions>
  <inkml:trace contextRef="#ctx0" brushRef="#br0">12602 13273 874,'-133'77'-7,"73"27"5,101 0 0,112-272-5,-84 58 6,-51 219-8,-43 13 0,-3 29 0,5 8-17,8-55-7,6 15-8,-1-14-35,8-5-41</inkml:trace>
</inkml:ink>
</file>

<file path=ppt/ink/ink2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94"/>
    </inkml:context>
    <inkml:brush xml:id="br0">
      <inkml:brushProperty name="width" value="0.02646" units="cm"/>
      <inkml:brushProperty name="height" value="0.02646" units="cm"/>
      <inkml:brushProperty name="fitToCurve" value="1"/>
    </inkml:brush>
  </inkml:definitions>
  <inkml:trace contextRef="#ctx0" brushRef="#br0">4310 12184 874,'-82'119'-15,"39"-34"10,10 16 0,14 16 3,25 17-3,28 11-2,39 4 0,-26-54-4,-16 10-15,36-17-40</inkml:trace>
</inkml:ink>
</file>

<file path=ppt/ink/ink23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43"/>
    </inkml:context>
    <inkml:brush xml:id="br0">
      <inkml:brushProperty name="width" value="0.02646" units="cm"/>
      <inkml:brushProperty name="height" value="0.02646" units="cm"/>
      <inkml:brushProperty name="fitToCurve" value="1"/>
    </inkml:brush>
  </inkml:definitions>
  <inkml:trace contextRef="#ctx0" brushRef="#br0">12922 13238 874,'-25'183'-17,"8"-82"17,3 2 3,39 65 0,77-89-1,1-63-106</inkml:trace>
</inkml:ink>
</file>

<file path=ppt/ink/ink23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44"/>
    </inkml:context>
    <inkml:brush xml:id="br0">
      <inkml:brushProperty name="width" value="0.02646" units="cm"/>
      <inkml:brushProperty name="height" value="0.02646" units="cm"/>
      <inkml:brushProperty name="fitToCurve" value="1"/>
    </inkml:brush>
  </inkml:definitions>
  <inkml:trace contextRef="#ctx0" brushRef="#br0">12942 13296 874,'103'-17'-2,"9"40"-4</inkml:trace>
</inkml:ink>
</file>

<file path=ppt/ink/ink23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45"/>
    </inkml:context>
    <inkml:brush xml:id="br0">
      <inkml:brushProperty name="width" value="0.02646" units="cm"/>
      <inkml:brushProperty name="height" value="0.02646" units="cm"/>
      <inkml:brushProperty name="fitToCurve" value="1"/>
    </inkml:brush>
  </inkml:definitions>
  <inkml:trace contextRef="#ctx0" brushRef="#br0">12890 13476 874,'143'-27'-5,"-44"8"0</inkml:trace>
</inkml:ink>
</file>

<file path=ppt/ink/ink23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46"/>
    </inkml:context>
    <inkml:brush xml:id="br0">
      <inkml:brushProperty name="width" value="0.02646" units="cm"/>
      <inkml:brushProperty name="height" value="0.02646" units="cm"/>
      <inkml:brushProperty name="fitToCurve" value="1"/>
    </inkml:brush>
  </inkml:definitions>
  <inkml:trace contextRef="#ctx0" brushRef="#br0">13357 13308 874,'0'174'-14,"-1"-78"9,-3 8 2,0-1 6,12 60 2,108-239-10,-41-64-7,-12 5 12,-14 11 8,-5 24-851</inkml:trace>
</inkml:ink>
</file>

<file path=ppt/ink/ink23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47"/>
    </inkml:context>
    <inkml:brush xml:id="br0">
      <inkml:brushProperty name="width" value="0.02646" units="cm"/>
      <inkml:brushProperty name="height" value="0.02646" units="cm"/>
      <inkml:brushProperty name="fitToCurve" value="1"/>
    </inkml:brush>
  </inkml:definitions>
  <inkml:trace contextRef="#ctx0" brushRef="#br0">13615 13779 874,'4'152'-4,"-49"-311"1,-57 206-437</inkml:trace>
</inkml:ink>
</file>

<file path=ppt/ink/ink23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48"/>
    </inkml:context>
    <inkml:brush xml:id="br0">
      <inkml:brushProperty name="width" value="0.02646" units="cm"/>
      <inkml:brushProperty name="height" value="0.02646" units="cm"/>
      <inkml:brushProperty name="fitToCurve" value="1"/>
    </inkml:brush>
  </inkml:definitions>
  <inkml:trace contextRef="#ctx0" brushRef="#br0">13769 13656 874,'79'150'-5,"-61"20"4,80-309-9,-56 23 11,-67 241 7,54-19-8,91-49-4,-22-66-290</inkml:trace>
</inkml:ink>
</file>

<file path=ppt/ink/ink23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49"/>
    </inkml:context>
    <inkml:brush xml:id="br0">
      <inkml:brushProperty name="width" value="0.02646" units="cm"/>
      <inkml:brushProperty name="height" value="0.02646" units="cm"/>
      <inkml:brushProperty name="fitToCurve" value="1"/>
    </inkml:brush>
  </inkml:definitions>
  <inkml:trace contextRef="#ctx0" brushRef="#br0">13633 13709 874,'-113'113'-6,"54"32"4,63-44 2,104-34-2,0-163 1,-95-34 2,-131 170-27,39 60-299</inkml:trace>
</inkml:ink>
</file>

<file path=ppt/ink/ink23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50"/>
    </inkml:context>
    <inkml:brush xml:id="br0">
      <inkml:brushProperty name="width" value="0.02646" units="cm"/>
      <inkml:brushProperty name="height" value="0.02646" units="cm"/>
      <inkml:brushProperty name="fitToCurve" value="1"/>
    </inkml:brush>
  </inkml:definitions>
  <inkml:trace contextRef="#ctx0" brushRef="#br0">14230 13064 874,'-3'127'-10,"-11"47"6,3-67 1,-2 6 1,2 2-2,4-7-1,12-10-4,-5 4-9,13 2-101</inkml:trace>
</inkml:ink>
</file>

<file path=ppt/ink/ink23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51"/>
    </inkml:context>
    <inkml:brush xml:id="br0">
      <inkml:brushProperty name="width" value="0.02646" units="cm"/>
      <inkml:brushProperty name="height" value="0.02646" units="cm"/>
      <inkml:brushProperty name="fitToCurve" value="1"/>
    </inkml:brush>
  </inkml:definitions>
  <inkml:trace contextRef="#ctx0" brushRef="#br0">14010 13326 874,'119'16'-3,"34"1"1,-31 14-1,-24-2-437</inkml:trace>
</inkml:ink>
</file>

<file path=ppt/ink/ink23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52"/>
    </inkml:context>
    <inkml:brush xml:id="br0">
      <inkml:brushProperty name="width" value="0.02646" units="cm"/>
      <inkml:brushProperty name="height" value="0.02646" units="cm"/>
      <inkml:brushProperty name="fitToCurve" value="1"/>
    </inkml:brush>
  </inkml:definitions>
  <inkml:trace contextRef="#ctx0" brushRef="#br0">14474 13639 874,'133'4'0,"-18"9"-14,-7 5-46</inkml:trace>
</inkml:ink>
</file>

<file path=ppt/ink/ink2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95"/>
    </inkml:context>
    <inkml:brush xml:id="br0">
      <inkml:brushProperty name="width" value="0.02646" units="cm"/>
      <inkml:brushProperty name="height" value="0.02646" units="cm"/>
      <inkml:brushProperty name="fitToCurve" value="1"/>
    </inkml:brush>
  </inkml:definitions>
  <inkml:trace contextRef="#ctx0" brushRef="#br0">6994 13205 874,'-88'13'-13,"-3"-10"3,-25-8 0,-28-9-1,-27 1 1,-26 0-2,-23 3-1,-14 2 1,47 2-30,7 3-6,23 1-6,17 3-4,-23 3-5,-5 7-4,60-3 8,7-3-107,17 4 96</inkml:trace>
</inkml:ink>
</file>

<file path=ppt/ink/ink23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53"/>
    </inkml:context>
    <inkml:brush xml:id="br0">
      <inkml:brushProperty name="width" value="0.02646" units="cm"/>
      <inkml:brushProperty name="height" value="0.02646" units="cm"/>
      <inkml:brushProperty name="fitToCurve" value="1"/>
    </inkml:brush>
  </inkml:definitions>
  <inkml:trace contextRef="#ctx0" brushRef="#br0">14681 13482 874,'-19'144'-12,"1"-17"10,-14-24 0</inkml:trace>
</inkml:ink>
</file>

<file path=ppt/ink/ink23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54"/>
    </inkml:context>
    <inkml:brush xml:id="br0">
      <inkml:brushProperty name="width" value="0.02646" units="cm"/>
      <inkml:brushProperty name="height" value="0.02646" units="cm"/>
      <inkml:brushProperty name="fitToCurve" value="1"/>
    </inkml:brush>
  </inkml:definitions>
  <inkml:trace contextRef="#ctx0" brushRef="#br0">15304 13221 874,'-106'8'-5,"0"-19"1,51 145 1,43 4 1,-19 49-2,0-39 3,-7 10 1,33-52-2,145-42-18,-19-56-23</inkml:trace>
</inkml:ink>
</file>

<file path=ppt/ink/ink23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55"/>
    </inkml:context>
    <inkml:brush xml:id="br0">
      <inkml:brushProperty name="width" value="0.02646" units="cm"/>
      <inkml:brushProperty name="height" value="0.02646" units="cm"/>
      <inkml:brushProperty name="fitToCurve" value="1"/>
    </inkml:brush>
  </inkml:definitions>
  <inkml:trace contextRef="#ctx0" brushRef="#br0">14973 13572 874,'155'-8'-7,"-23"5"-2</inkml:trace>
</inkml:ink>
</file>

<file path=ppt/ink/ink23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56"/>
    </inkml:context>
    <inkml:brush xml:id="br0">
      <inkml:brushProperty name="width" value="0.02646" units="cm"/>
      <inkml:brushProperty name="height" value="0.02646" units="cm"/>
      <inkml:brushProperty name="fitToCurve" value="1"/>
    </inkml:brush>
  </inkml:definitions>
  <inkml:trace contextRef="#ctx0" brushRef="#br0">15349 13918 874,'-112'-20'-5,"43"172"3,138-35 2,34-70-2,31-82 1,-33 42 2,-33 98-1,59-184 0,-154-40 0,-28 13-7</inkml:trace>
</inkml:ink>
</file>

<file path=ppt/ink/ink23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57"/>
    </inkml:context>
    <inkml:brush xml:id="br0">
      <inkml:brushProperty name="width" value="0.02646" units="cm"/>
      <inkml:brushProperty name="height" value="0.02646" units="cm"/>
      <inkml:brushProperty name="fitToCurve" value="1"/>
    </inkml:brush>
  </inkml:definitions>
  <inkml:trace contextRef="#ctx0" brushRef="#br0">15693 13971 874,'-128'21'-2,"28"43"3,-1 17-24</inkml:trace>
</inkml:ink>
</file>

<file path=ppt/ink/ink23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58"/>
    </inkml:context>
    <inkml:brush xml:id="br0">
      <inkml:brushProperty name="width" value="0.02646" units="cm"/>
      <inkml:brushProperty name="height" value="0.02646" units="cm"/>
      <inkml:brushProperty name="fitToCurve" value="1"/>
    </inkml:brush>
  </inkml:definitions>
  <inkml:trace contextRef="#ctx0" brushRef="#br0">20165 3157 874,'-133'42'-6,"-12"54"2,43 64 5,227-60-3,-10-167 0,-44-49-5,-13-1-61</inkml:trace>
</inkml:ink>
</file>

<file path=ppt/ink/ink23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59"/>
    </inkml:context>
    <inkml:brush xml:id="br0">
      <inkml:brushProperty name="width" value="0.02646" units="cm"/>
      <inkml:brushProperty name="height" value="0.02646" units="cm"/>
      <inkml:brushProperty name="fitToCurve" value="1"/>
    </inkml:brush>
  </inkml:definitions>
  <inkml:trace contextRef="#ctx0" brushRef="#br0">20110 2703 874,'-12'168'-13,"8"-67"7,1 11 1,3 1 2,6-2 6,7-8-1,30 27 2,66-195-2,-47-36 0,47 187-3,-80 35 0,95-69 4,-48-162-5,-32-10 2,-28 236-2,72 0-6</inkml:trace>
</inkml:ink>
</file>

<file path=ppt/ink/ink23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60"/>
    </inkml:context>
    <inkml:brush xml:id="br0">
      <inkml:brushProperty name="width" value="0.02646" units="cm"/>
      <inkml:brushProperty name="height" value="0.02646" units="cm"/>
      <inkml:brushProperty name="fitToCurve" value="1"/>
    </inkml:brush>
  </inkml:definitions>
  <inkml:trace contextRef="#ctx0" brushRef="#br0">21035 2632 874,'4'148'-12,"2"-42"3,6 18 3,3 9-4,4 4 0,2-1-2,-4-8-14,3-16-3</inkml:trace>
</inkml:ink>
</file>

<file path=ppt/ink/ink23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61"/>
    </inkml:context>
    <inkml:brush xml:id="br0">
      <inkml:brushProperty name="width" value="0.02646" units="cm"/>
      <inkml:brushProperty name="height" value="0.02646" units="cm"/>
      <inkml:brushProperty name="fitToCurve" value="1"/>
    </inkml:brush>
  </inkml:definitions>
  <inkml:trace contextRef="#ctx0" brushRef="#br0">21018 3357 874,'147'43'-12,"45"-27"7,-90-25 4,43-23 0,-34-27 0,-10-61 2,-86 3 3,-122 130-4,-11 76-9,34 61 12,84-24 0,121-69-5,75-135-7,-56-30 4,-48-1-1,-76 223 20,89-50-3,14-198-10,6 203 1,18-153-4,-53-59-1,-67 274 5,125-24-1,-46-134-4,18-154-10,-62 54 4,14-50-5,-99 320 5,8-29 1,1 7 0,-1 42 2,3 18 3,4-2 7,4-62 1,7 1-1,13 24 12,29-296 5,-28-44-23,3 75 1,11 5 3,26-49 2,69 65 6,-18 148-3,37 14 1,-36-113-8,47-79-1,-43 144 1,-18 127-6,-56-30-7</inkml:trace>
</inkml:ink>
</file>

<file path=ppt/ink/ink23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62"/>
    </inkml:context>
    <inkml:brush xml:id="br0">
      <inkml:brushProperty name="width" value="0.02646" units="cm"/>
      <inkml:brushProperty name="height" value="0.02646" units="cm"/>
      <inkml:brushProperty name="fitToCurve" value="1"/>
    </inkml:brush>
  </inkml:definitions>
  <inkml:trace contextRef="#ctx0" brushRef="#br0">15818 4861 874,'137'13'-11,"47"-26"6,-75-3 3,5-2-2,-2-3-2,0 3-7,-13 0-5</inkml:trace>
</inkml:ink>
</file>

<file path=ppt/ink/ink2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96"/>
    </inkml:context>
    <inkml:brush xml:id="br0">
      <inkml:brushProperty name="width" value="0.02646" units="cm"/>
      <inkml:brushProperty name="height" value="0.02646" units="cm"/>
      <inkml:brushProperty name="fitToCurve" value="1"/>
    </inkml:brush>
  </inkml:definitions>
  <inkml:trace contextRef="#ctx0" brushRef="#br0">4075 13231 874,'-103'-9'-11,"-76"-8"2,54 9 0,-28-1 0,-27 4-1,-24 1 1,-5 4-3,60-1-27,-26 6-6,58-2-6,-33 4-6,-10 4-5,8 0-4,31-1-3,31 0-1,-24 5-66,25 2-64</inkml:trace>
</inkml:ink>
</file>

<file path=ppt/ink/ink23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63"/>
    </inkml:context>
    <inkml:brush xml:id="br0">
      <inkml:brushProperty name="width" value="0.02646" units="cm"/>
      <inkml:brushProperty name="height" value="0.02646" units="cm"/>
      <inkml:brushProperty name="fitToCurve" value="1"/>
    </inkml:brush>
  </inkml:definitions>
  <inkml:trace contextRef="#ctx0" brushRef="#br0">15818 5081 874,'183'-37'-17,"-73"19"9,11 4 3,6 5-4,-21-1-7,4 5-4</inkml:trace>
</inkml:ink>
</file>

<file path=ppt/ink/ink23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64"/>
    </inkml:context>
    <inkml:brush xml:id="br0">
      <inkml:brushProperty name="width" value="0.02646" units="cm"/>
      <inkml:brushProperty name="height" value="0.02646" units="cm"/>
      <inkml:brushProperty name="fitToCurve" value="1"/>
    </inkml:brush>
  </inkml:definitions>
  <inkml:trace contextRef="#ctx0" brushRef="#br0">16334 4587 874,'122'-14'-10,"18"59"7,-30 76 1,-76 80 0,-45-80-2,-14-2-2,8-4-5,-21-16-52</inkml:trace>
</inkml:ink>
</file>

<file path=ppt/ink/ink23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65"/>
    </inkml:context>
    <inkml:brush xml:id="br0">
      <inkml:brushProperty name="width" value="0.02646" units="cm"/>
      <inkml:brushProperty name="height" value="0.02646" units="cm"/>
      <inkml:brushProperty name="fitToCurve" value="1"/>
    </inkml:brush>
  </inkml:definitions>
  <inkml:trace contextRef="#ctx0" brushRef="#br0">17195 4674 874,'85'107'-11,"13"58"5,-60-64 3,-11 4 3,-14-7-1,-6-215-12,13-40 9,43 12 11,35 130-4,20 167 1,-70 13 4,-78-270-9,37-25 3,121 60-2,5 202-6,-66 24-4,-38-59-7,-15 6-115</inkml:trace>
</inkml:ink>
</file>

<file path=ppt/ink/ink23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66"/>
    </inkml:context>
    <inkml:brush xml:id="br0">
      <inkml:brushProperty name="width" value="0.02646" units="cm"/>
      <inkml:brushProperty name="height" value="0.02646" units="cm"/>
      <inkml:brushProperty name="fitToCurve" value="1"/>
    </inkml:brush>
  </inkml:definitions>
  <inkml:trace contextRef="#ctx0" brushRef="#br0">17987 4791 874,'86'160'-15,"5"30"11,-22-72 8,-21-282-12,-38 45 3,4-14-3,4-2-2,-5 19-9,-2 16-7,20 3-750</inkml:trace>
</inkml:ink>
</file>

<file path=ppt/ink/ink23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67"/>
    </inkml:context>
    <inkml:brush xml:id="br0">
      <inkml:brushProperty name="width" value="0.02646" units="cm"/>
      <inkml:brushProperty name="height" value="0.02646" units="cm"/>
      <inkml:brushProperty name="fitToCurve" value="1"/>
    </inkml:brush>
  </inkml:definitions>
  <inkml:trace contextRef="#ctx0" brushRef="#br0">18418 4237 874,'8'155'-13,"0"-46"8,1 12 1,6 10 3,3 3 0,2-1 1,3-11 1,1-20 0,-65-206-208</inkml:trace>
</inkml:ink>
</file>

<file path=ppt/ink/ink23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68"/>
    </inkml:context>
    <inkml:brush xml:id="br0">
      <inkml:brushProperty name="width" value="0.02646" units="cm"/>
      <inkml:brushProperty name="height" value="0.02646" units="cm"/>
      <inkml:brushProperty name="fitToCurve" value="1"/>
    </inkml:brush>
  </inkml:definitions>
  <inkml:trace contextRef="#ctx0" brushRef="#br0">18453 4773 874,'175'-62'-18,"-54"41"9,-8-3-12,-10 15-45</inkml:trace>
</inkml:ink>
</file>

<file path=ppt/ink/ink23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69"/>
    </inkml:context>
    <inkml:brush xml:id="br0">
      <inkml:brushProperty name="width" value="0.02646" units="cm"/>
      <inkml:brushProperty name="height" value="0.02646" units="cm"/>
      <inkml:brushProperty name="fitToCurve" value="1"/>
    </inkml:brush>
  </inkml:definitions>
  <inkml:trace contextRef="#ctx0" brushRef="#br0">19598 4622 874,'-123'117'-19,"-27"75"9,103-96 8,181-91-2,-47-133-6,-21-6 15,-22 263 17,30-8-16,13-22-10</inkml:trace>
</inkml:ink>
</file>

<file path=ppt/ink/ink23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70"/>
    </inkml:context>
    <inkml:brush xml:id="br0">
      <inkml:brushProperty name="width" value="0.02646" units="cm"/>
      <inkml:brushProperty name="height" value="0.02646" units="cm"/>
      <inkml:brushProperty name="fitToCurve" value="1"/>
    </inkml:brush>
  </inkml:definitions>
  <inkml:trace contextRef="#ctx0" brushRef="#br0">20038 4534 874,'-90'124'-13,"-8"53"9,70-11 5,189-68-4,-23-153-6,-39 10-9</inkml:trace>
</inkml:ink>
</file>

<file path=ppt/ink/ink23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71"/>
    </inkml:context>
    <inkml:brush xml:id="br0">
      <inkml:brushProperty name="width" value="0.02646" units="cm"/>
      <inkml:brushProperty name="height" value="0.02646" units="cm"/>
      <inkml:brushProperty name="fitToCurve" value="1"/>
    </inkml:brush>
  </inkml:definitions>
  <inkml:trace contextRef="#ctx0" brushRef="#br0">20459 4534 874,'-130'109'-16,"-4"49"7,67 15 11,137-40 0,94-91-7,6-74-2,7-58 1,5-62 8,-55 15 2,-67 28 4,-205 140 3,36 134-14,108 23 4,138-88-6,60-135-7,-73-42 4,-5 17-16,-14-28-5</inkml:trace>
</inkml:ink>
</file>

<file path=ppt/ink/ink23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72"/>
    </inkml:context>
    <inkml:brush xml:id="br0">
      <inkml:brushProperty name="width" value="0.02646" units="cm"/>
      <inkml:brushProperty name="height" value="0.02646" units="cm"/>
      <inkml:brushProperty name="fitToCurve" value="1"/>
    </inkml:brush>
  </inkml:definitions>
  <inkml:trace contextRef="#ctx0" brushRef="#br0">21342 4291 874,'-148'17'-13,"51"15"7,-10 9 0,6-3-2,-24-12-7,24 1-107</inkml:trace>
</inkml:ink>
</file>

<file path=ppt/ink/ink2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97"/>
    </inkml:context>
    <inkml:brush xml:id="br0">
      <inkml:brushProperty name="width" value="0.02646" units="cm"/>
      <inkml:brushProperty name="height" value="0.02646" units="cm"/>
      <inkml:brushProperty name="fitToCurve" value="1"/>
    </inkml:brush>
  </inkml:definitions>
  <inkml:trace contextRef="#ctx0" brushRef="#br0">13010 889 874,'-124'73'-12,"2"66"0,69-51 8,14 0 7,5 34 0,128-106-5,-9-177-4,-48 65 4,9-36-1,-7 247 2,-36 22-3,8 23-3,0-45 3,3 19-7,1 12-7,-4-25-7,-9-24-7,2-9-24,-7-1-49</inkml:trace>
</inkml:ink>
</file>

<file path=ppt/ink/ink23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73"/>
    </inkml:context>
    <inkml:brush xml:id="br0">
      <inkml:brushProperty name="width" value="0.02646" units="cm"/>
      <inkml:brushProperty name="height" value="0.02646" units="cm"/>
      <inkml:brushProperty name="fitToCurve" value="1"/>
    </inkml:brush>
  </inkml:definitions>
  <inkml:trace contextRef="#ctx0" brushRef="#br0">21428 3994 874,'8'112'-14,"-5"-11"6,-3 20 1,-4 18 2,-7 5-3,-6 0-1,-6-7-3,2-12-7,2-21-12,3-7-20,-9 5-155</inkml:trace>
</inkml:ink>
</file>

<file path=ppt/ink/ink23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74"/>
    </inkml:context>
    <inkml:brush xml:id="br0">
      <inkml:brushProperty name="width" value="0.02646" units="cm"/>
      <inkml:brushProperty name="height" value="0.02646" units="cm"/>
      <inkml:brushProperty name="fitToCurve" value="1"/>
    </inkml:brush>
  </inkml:definitions>
  <inkml:trace contextRef="#ctx0" brushRef="#br0">21535 4753 874,'104'14'-9,"21"-59"7,-22-76 3,-260 180-12,30 70 5,83-2 8,157-16 0,1-136-6,-4 12-3,-8-30-15</inkml:trace>
</inkml:ink>
</file>

<file path=ppt/ink/ink23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75"/>
    </inkml:context>
    <inkml:brush xml:id="br0">
      <inkml:brushProperty name="width" value="0.02646" units="cm"/>
      <inkml:brushProperty name="height" value="0.02646" units="cm"/>
      <inkml:brushProperty name="fitToCurve" value="1"/>
    </inkml:brush>
  </inkml:definitions>
  <inkml:trace contextRef="#ctx0" brushRef="#br0">22116 4203 874,'-127'77'-14,"-61"24"3,91-50-1,-3-12-174</inkml:trace>
</inkml:ink>
</file>

<file path=ppt/ink/ink23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76"/>
    </inkml:context>
    <inkml:brush xml:id="br0">
      <inkml:brushProperty name="width" value="0.02646" units="cm"/>
      <inkml:brushProperty name="height" value="0.02646" units="cm"/>
      <inkml:brushProperty name="fitToCurve" value="1"/>
    </inkml:brush>
  </inkml:definitions>
  <inkml:trace contextRef="#ctx0" brushRef="#br0">22198 4607 874,'-33'157'-7,"-25"3"8,-16-284-10,141-9 1,55 11 1,62 39-3,-72 60 3,-2 11-3,-5-2-9,-1 15-12</inkml:trace>
</inkml:ink>
</file>

<file path=ppt/ink/ink23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77"/>
    </inkml:context>
    <inkml:brush xml:id="br0">
      <inkml:brushProperty name="width" value="0.02646" units="cm"/>
      <inkml:brushProperty name="height" value="0.02646" units="cm"/>
      <inkml:brushProperty name="fitToCurve" value="1"/>
    </inkml:brush>
  </inkml:definitions>
  <inkml:trace contextRef="#ctx0" brushRef="#br0">22517 4712 874,'113'-7'-6,"45"-50"1,-5-30 5,-276 72-7,-1 129 2,52 2 7,119-10-1,108-79-3,-7-58-3,-23-65-6,-26 7-40</inkml:trace>
</inkml:ink>
</file>

<file path=ppt/ink/ink23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78"/>
    </inkml:context>
    <inkml:brush xml:id="br0">
      <inkml:brushProperty name="width" value="0.02646" units="cm"/>
      <inkml:brushProperty name="height" value="0.02646" units="cm"/>
      <inkml:brushProperty name="fitToCurve" value="1"/>
    </inkml:brush>
  </inkml:definitions>
  <inkml:trace contextRef="#ctx0" brushRef="#br0">23443 3907 874,'-111'100'-12,"-65"9"4,25-32-6,48-27-11</inkml:trace>
</inkml:ink>
</file>

<file path=ppt/ink/ink23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79"/>
    </inkml:context>
    <inkml:brush xml:id="br0">
      <inkml:brushProperty name="width" value="0.02646" units="cm"/>
      <inkml:brushProperty name="height" value="0.02646" units="cm"/>
      <inkml:brushProperty name="fitToCurve" value="1"/>
    </inkml:brush>
  </inkml:definitions>
  <inkml:trace contextRef="#ctx0" brushRef="#br0">22164 4430 874,'-33'126'-7,"1"67"5,9-46 2,2-43-625</inkml:trace>
</inkml:ink>
</file>

<file path=ppt/ink/ink23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80"/>
    </inkml:context>
    <inkml:brush xml:id="br0">
      <inkml:brushProperty name="width" value="0.02646" units="cm"/>
      <inkml:brushProperty name="height" value="0.02646" units="cm"/>
      <inkml:brushProperty name="fitToCurve" value="1"/>
    </inkml:brush>
  </inkml:definitions>
  <inkml:trace contextRef="#ctx0" brushRef="#br0">17419 5520 874,'171'4'-14,"-55"-14"5,26-8-1,24-4 1,23-3 1,19 1 1,8 0 2,-60 7-4,47-4 0,-66 8 3,55-6-1,45-1-2,-29 2 0,-11 1 0,49-6-2,11 1 3,-70 4 0,57-1 1,34 1 3,-74 4 2,24 1 0,38 1 3,24 0 1,-16 1 1,-65 3 1,38 0-1,23 0 5,-90 4 0,35-3-2,23-2 1,13-3 0,-32-3 0,-47 4 0,21-6-1,4-2 2,-67 7 0,8-4-1,-8 4 6,40 0 7,-52 4 17</inkml:trace>
</inkml:ink>
</file>

<file path=ppt/ink/ink23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81"/>
    </inkml:context>
    <inkml:brush xml:id="br0">
      <inkml:brushProperty name="width" value="0.02646" units="cm"/>
      <inkml:brushProperty name="height" value="0.02646" units="cm"/>
      <inkml:brushProperty name="fitToCurve" value="1"/>
    </inkml:brush>
  </inkml:definitions>
  <inkml:trace contextRef="#ctx0" brushRef="#br0">15396 6175 874,'-30'172'-17,"10"-44"5,-2 30 1,-4 17 1,1 6 6,1-5 3,5-16 7,14-17-2,21-34-1,104-37 3,35-149-8,-45 11-17</inkml:trace>
</inkml:ink>
</file>

<file path=ppt/ink/ink23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82"/>
    </inkml:context>
    <inkml:brush xml:id="br0">
      <inkml:brushProperty name="width" value="0.02646" units="cm"/>
      <inkml:brushProperty name="height" value="0.02646" units="cm"/>
      <inkml:brushProperty name="fitToCurve" value="1"/>
    </inkml:brush>
  </inkml:definitions>
  <inkml:trace contextRef="#ctx0" brushRef="#br0">15851 6837 874,'-98'68'-6,"-13"79"0,46-23 7,171-157-5,-18-100-8,-4-17 1,-59 295 7,-33 38 9,93-65 20,14-179-647</inkml:trace>
</inkml:ink>
</file>

<file path=ppt/ink/ink2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98"/>
    </inkml:context>
    <inkml:brush xml:id="br0">
      <inkml:brushProperty name="width" value="0.02646" units="cm"/>
      <inkml:brushProperty name="height" value="0.02646" units="cm"/>
      <inkml:brushProperty name="fitToCurve" value="1"/>
    </inkml:brush>
  </inkml:definitions>
  <inkml:trace contextRef="#ctx0" brushRef="#br0">13712 904 874,'-41'101'-9,"-23"34"4,22-2 6,75-23 0,87-41 1,-67 69-2,-75-49 1,-66-77-22</inkml:trace>
</inkml:ink>
</file>

<file path=ppt/ink/ink23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83"/>
    </inkml:context>
    <inkml:brush xml:id="br0">
      <inkml:brushProperty name="width" value="0.02646" units="cm"/>
      <inkml:brushProperty name="height" value="0.02646" units="cm"/>
      <inkml:brushProperty name="fitToCurve" value="1"/>
    </inkml:brush>
  </inkml:definitions>
  <inkml:trace contextRef="#ctx0" brushRef="#br0">16343 6993 874,'51'-148'-16,"-13"44"10,8-7 2,2 2 5,35-35 5,-33 385-20,-54-53-9,0-55 2,-7 54 0,2-61 4,-7 54 9,-8 23 3,2-29 5,8-43 13,3-31-1,44-232 34,-10 1-46,5-26-3,4-11 0,8 7 5,-13 50-4,9 3 5,64-49 9,11 179-3,-8 135 3,-16-44-29</inkml:trace>
</inkml:ink>
</file>

<file path=ppt/ink/ink23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84"/>
    </inkml:context>
    <inkml:brush xml:id="br0">
      <inkml:brushProperty name="width" value="0.02646" units="cm"/>
      <inkml:brushProperty name="height" value="0.02646" units="cm"/>
      <inkml:brushProperty name="fitToCurve" value="1"/>
    </inkml:brush>
  </inkml:definitions>
  <inkml:trace contextRef="#ctx0" brushRef="#br0">17327 6628 874,'-89'111'-11,"-10"67"3,54-77 5,25 9 7,141-253-20,-38 9 7,-13 246 14,-90 32 3,158-143 2,-15-203-22,-29 47 16,25 136 2,-93 186-7,-14-23 6,32-39-2,80-192-7,-42-37-14,-31 17-589</inkml:trace>
</inkml:ink>
</file>

<file path=ppt/ink/ink23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85"/>
    </inkml:context>
    <inkml:brush xml:id="br0">
      <inkml:brushProperty name="width" value="0.02646" units="cm"/>
      <inkml:brushProperty name="height" value="0.02646" units="cm"/>
      <inkml:brushProperty name="fitToCurve" value="1"/>
    </inkml:brush>
  </inkml:definitions>
  <inkml:trace contextRef="#ctx0" brushRef="#br0">18037 6046 874,'-16'153'-15,"5"-30"4,1 23 4,0 15 0,-1 2 2,2-9 3,9-21 9,52 14 0,47-193-8,-18-65-1,-18-23 2,-17-4 4,-51 263 9,36 8-7,77-191-7,-52-41-621</inkml:trace>
</inkml:ink>
</file>

<file path=ppt/ink/ink23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86"/>
    </inkml:context>
    <inkml:brush xml:id="br0">
      <inkml:brushProperty name="width" value="0.02646" units="cm"/>
      <inkml:brushProperty name="height" value="0.02646" units="cm"/>
      <inkml:brushProperty name="fitToCurve" value="1"/>
    </inkml:brush>
  </inkml:definitions>
  <inkml:trace contextRef="#ctx0" brushRef="#br0">18430 6191 874,'-25'103'-6,"-1"-6"-7</inkml:trace>
</inkml:ink>
</file>

<file path=ppt/ink/ink23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87"/>
    </inkml:context>
    <inkml:brush xml:id="br0">
      <inkml:brushProperty name="width" value="0.02646" units="cm"/>
      <inkml:brushProperty name="height" value="0.02646" units="cm"/>
      <inkml:brushProperty name="fitToCurve" value="1"/>
    </inkml:brush>
  </inkml:definitions>
  <inkml:trace contextRef="#ctx0" brushRef="#br0">17918 6394 874,'145'-21'-14,"-38"-3"-4</inkml:trace>
</inkml:ink>
</file>

<file path=ppt/ink/ink23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88"/>
    </inkml:context>
    <inkml:brush xml:id="br0">
      <inkml:brushProperty name="width" value="0.02646" units="cm"/>
      <inkml:brushProperty name="height" value="0.02646" units="cm"/>
      <inkml:brushProperty name="fitToCurve" value="1"/>
    </inkml:brush>
  </inkml:definitions>
  <inkml:trace contextRef="#ctx0" brushRef="#br0">18629 6475 874,'-51'112'-11,"-20"71"5,33 4 7,83-81 1,61-97-4,17-127-3,-16-31-6,-32 22 1,14 286 17,-59-25-2,80-101 4,-14-180-17,-20-18-1,14 305 18,-14-29 0,85-127-10,-38-180-10,-69 97-6,-18-17-16</inkml:trace>
</inkml:ink>
</file>

<file path=ppt/ink/ink23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89"/>
    </inkml:context>
    <inkml:brush xml:id="br0">
      <inkml:brushProperty name="width" value="0.02646" units="cm"/>
      <inkml:brushProperty name="height" value="0.02646" units="cm"/>
      <inkml:brushProperty name="fitToCurve" value="1"/>
    </inkml:brush>
  </inkml:definitions>
  <inkml:trace contextRef="#ctx0" brushRef="#br0">19544 5825 874,'-2'97'-11,"-4"6"-1,-8 32 2,-6 20 1,-2 16 2,2 0 3,5-15 5,16-25 6,43 25 0,-24-54 24</inkml:trace>
</inkml:ink>
</file>

<file path=ppt/ink/ink23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90"/>
    </inkml:context>
    <inkml:brush xml:id="br0">
      <inkml:brushProperty name="width" value="0.02646" units="cm"/>
      <inkml:brushProperty name="height" value="0.02646" units="cm"/>
      <inkml:brushProperty name="fitToCurve" value="1"/>
    </inkml:brush>
  </inkml:definitions>
  <inkml:trace contextRef="#ctx0" brushRef="#br0">19692 6724 874,'103'-37'-3,"11"-72"0,-107 3 3,-140 105-6,10 140-1,86-3 7,82-14 0,128-112-3,-67-11-1,-10-39-7</inkml:trace>
</inkml:ink>
</file>

<file path=ppt/ink/ink23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91"/>
    </inkml:context>
    <inkml:brush xml:id="br0">
      <inkml:brushProperty name="width" value="0.02646" units="cm"/>
      <inkml:brushProperty name="height" value="0.02646" units="cm"/>
      <inkml:brushProperty name="fitToCurve" value="1"/>
    </inkml:brush>
  </inkml:definitions>
  <inkml:trace contextRef="#ctx0" brushRef="#br0">20415 6906 874,'135'-165'-12,"-21"-9"10,-56 25 4,-162 174-4,6 111 3,155-33 1,43-102-4,8-9 3,23 70-1,-62 39-2,-81 98-8,2-101-2,-23 0-7</inkml:trace>
</inkml:ink>
</file>

<file path=ppt/ink/ink23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92"/>
    </inkml:context>
    <inkml:brush xml:id="br0">
      <inkml:brushProperty name="width" value="0.02646" units="cm"/>
      <inkml:brushProperty name="height" value="0.02646" units="cm"/>
      <inkml:brushProperty name="fitToCurve" value="1"/>
    </inkml:brush>
  </inkml:definitions>
  <inkml:trace contextRef="#ctx0" brushRef="#br0">21018 5966 874,'0'193'-20,"2"-69"10,3 20 3,-2 12 1,-1-3-4,1-10-5,-1-21-6,1-3-23,-3-19-16</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099"/>
    </inkml:context>
    <inkml:brush xml:id="br0">
      <inkml:brushProperty name="width" value="0.01984" units="cm"/>
      <inkml:brushProperty name="height" value="0.01984" units="cm"/>
      <inkml:brushProperty name="fitToCurve" value="1"/>
    </inkml:brush>
  </inkml:definitions>
  <inkml:trace contextRef="#ctx0" brushRef="#br0">14742 10732 874,'-1'101'-8,"73"-240"-5,-25 22 13,49 20 6,10 172-5,-72 44 0,-12-34-5</inkml:trace>
</inkml:ink>
</file>

<file path=ppt/ink/ink2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799"/>
    </inkml:context>
    <inkml:brush xml:id="br0">
      <inkml:brushProperty name="width" value="0.02646" units="cm"/>
      <inkml:brushProperty name="height" value="0.02646" units="cm"/>
      <inkml:brushProperty name="fitToCurve" value="1"/>
    </inkml:brush>
  </inkml:definitions>
  <inkml:trace contextRef="#ctx0" brushRef="#br0">13957 1025 874,'-3'154'-12,"11"8"11,111-108-2,-20-183-7,-45 34 15,-25 235-5,-14-43 3,135-170-5,-46-30-23,-38 14-796</inkml:trace>
</inkml:ink>
</file>

<file path=ppt/ink/ink24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93"/>
    </inkml:context>
    <inkml:brush xml:id="br0">
      <inkml:brushProperty name="width" value="0.02646" units="cm"/>
      <inkml:brushProperty name="height" value="0.02646" units="cm"/>
      <inkml:brushProperty name="fitToCurve" value="1"/>
    </inkml:brush>
  </inkml:definitions>
  <inkml:trace contextRef="#ctx0" brushRef="#br0">20983 6383 874,'122'39'-10,"18"-37"5,-24-28-1,-17 17-108</inkml:trace>
</inkml:ink>
</file>

<file path=ppt/ink/ink24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94"/>
    </inkml:context>
    <inkml:brush xml:id="br0">
      <inkml:brushProperty name="width" value="0.02646" units="cm"/>
      <inkml:brushProperty name="height" value="0.02646" units="cm"/>
      <inkml:brushProperty name="fitToCurve" value="1"/>
    </inkml:brush>
  </inkml:definitions>
  <inkml:trace contextRef="#ctx0" brushRef="#br0">21977 6367 874,'-101'103'-12,"-28"50"3,19 28 7,54-52 5,187-201-14,-72-30 6,19-43-4,-35 19 9,-64 260 12,2 21-8,77-43 5,41-14-104</inkml:trace>
</inkml:ink>
</file>

<file path=ppt/ink/ink24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95"/>
    </inkml:context>
    <inkml:brush xml:id="br0">
      <inkml:brushProperty name="width" value="0.02646" units="cm"/>
      <inkml:brushProperty name="height" value="0.02646" units="cm"/>
      <inkml:brushProperty name="fitToCurve" value="1"/>
    </inkml:brush>
  </inkml:definitions>
  <inkml:trace contextRef="#ctx0" brushRef="#br0">22169 6383 874,'-60'167'-12,"23"-66"14,6 71 0,167-161-9,-3-30-21,-34-38-400</inkml:trace>
</inkml:ink>
</file>

<file path=ppt/ink/ink24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96"/>
    </inkml:context>
    <inkml:brush xml:id="br0">
      <inkml:brushProperty name="width" value="0.02646" units="cm"/>
      <inkml:brushProperty name="height" value="0.02646" units="cm"/>
      <inkml:brushProperty name="fitToCurve" value="1"/>
    </inkml:brush>
  </inkml:definitions>
  <inkml:trace contextRef="#ctx0" brushRef="#br0">22520 6349 874,'-89'146'-12,"2"33"6,31 4 7,90-59 2,85-94-4,2-102-2,38-87-3,-53 28 6,-67 8 2,-185 175 3,71 61-1,58 22-2,129-40-4,53-143-5,-47 9-11</inkml:trace>
</inkml:ink>
</file>

<file path=ppt/ink/ink24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97"/>
    </inkml:context>
    <inkml:brush xml:id="br0">
      <inkml:brushProperty name="width" value="0.02646" units="cm"/>
      <inkml:brushProperty name="height" value="0.02646" units="cm"/>
      <inkml:brushProperty name="fitToCurve" value="1"/>
    </inkml:brush>
  </inkml:definitions>
  <inkml:trace contextRef="#ctx0" brushRef="#br0">22889 6096 874,'-91'102'-12,"-31"-1"5</inkml:trace>
</inkml:ink>
</file>

<file path=ppt/ink/ink24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98"/>
    </inkml:context>
    <inkml:brush xml:id="br0">
      <inkml:brushProperty name="width" value="0.02646" units="cm"/>
      <inkml:brushProperty name="height" value="0.02646" units="cm"/>
      <inkml:brushProperty name="fitToCurve" value="1"/>
    </inkml:brush>
  </inkml:definitions>
  <inkml:trace contextRef="#ctx0" brushRef="#br0">23124 5799 874,'-29'139'-15,"9"-30"6,-3 18 3,2 13 1,4 7-3,-1 4-2,0-6-3,2-17-13,4-22-5</inkml:trace>
</inkml:ink>
</file>

<file path=ppt/ink/ink24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199"/>
    </inkml:context>
    <inkml:brush xml:id="br0">
      <inkml:brushProperty name="width" value="0.02646" units="cm"/>
      <inkml:brushProperty name="height" value="0.02646" units="cm"/>
      <inkml:brushProperty name="fitToCurve" value="1"/>
    </inkml:brush>
  </inkml:definitions>
  <inkml:trace contextRef="#ctx0" brushRef="#br0">23191 6592 874,'100'-51'-5,"17"-55"5,-267 212-23,42 77 17,68-45 10,142-46 2,97-171-11,-45-42-3,-46 27-23</inkml:trace>
</inkml:ink>
</file>

<file path=ppt/ink/ink24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00"/>
    </inkml:context>
    <inkml:brush xml:id="br0">
      <inkml:brushProperty name="width" value="0.02646" units="cm"/>
      <inkml:brushProperty name="height" value="0.02646" units="cm"/>
      <inkml:brushProperty name="fitToCurve" value="1"/>
    </inkml:brush>
  </inkml:definitions>
  <inkml:trace contextRef="#ctx0" brushRef="#br0">23742 6339 874,'-27'147'-11,"-2"33"7,0-17 5,52-316-3,19 51 1,42-56-3,39 43-9,-17 78-5,-3 9-182</inkml:trace>
</inkml:ink>
</file>

<file path=ppt/ink/ink24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01"/>
    </inkml:context>
    <inkml:brush xml:id="br0">
      <inkml:brushProperty name="width" value="0.02646" units="cm"/>
      <inkml:brushProperty name="height" value="0.02646" units="cm"/>
      <inkml:brushProperty name="fitToCurve" value="1"/>
    </inkml:brush>
  </inkml:definitions>
  <inkml:trace contextRef="#ctx0" brushRef="#br0">24076 6541 874,'120'-46'-3,"9"-62"0,-240 101-9,-2 129 0,66-7 16,105-5-1,147-122-9,-85-2-5,-22-33-16</inkml:trace>
</inkml:ink>
</file>

<file path=ppt/ink/ink24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02"/>
    </inkml:context>
    <inkml:brush xml:id="br0">
      <inkml:brushProperty name="width" value="0.02646" units="cm"/>
      <inkml:brushProperty name="height" value="0.02646" units="cm"/>
      <inkml:brushProperty name="fitToCurve" value="1"/>
    </inkml:brush>
  </inkml:definitions>
  <inkml:trace contextRef="#ctx0" brushRef="#br0">24590 5825 874,'-134'155'-13,"45"-34"10,8-18-108</inkml:trace>
</inkml:ink>
</file>

<file path=ppt/ink/ink2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00"/>
    </inkml:context>
    <inkml:brush xml:id="br0">
      <inkml:brushProperty name="width" value="0.02646" units="cm"/>
      <inkml:brushProperty name="height" value="0.02646" units="cm"/>
      <inkml:brushProperty name="fitToCurve" value="1"/>
    </inkml:brush>
  </inkml:definitions>
  <inkml:trace contextRef="#ctx0" brushRef="#br0">14567 512 874,'12'125'-12,"-11"-40"6,-2 19 0,-2 12 1,2 3 2,6-6 4,2-21 0,36 41 3,0-42 17</inkml:trace>
</inkml:ink>
</file>

<file path=ppt/ink/ink24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03"/>
    </inkml:context>
    <inkml:brush xml:id="br0">
      <inkml:brushProperty name="width" value="0.02646" units="cm"/>
      <inkml:brushProperty name="height" value="0.02646" units="cm"/>
      <inkml:brushProperty name="fitToCurve" value="1"/>
    </inkml:brush>
  </inkml:definitions>
  <inkml:trace contextRef="#ctx0" brushRef="#br0">24506 6597 874,'102'-67'-9,"42"-48"10,-47-13-4,-230 148 0,3 108-3,38 52 4,68-52 6,145-51-3,-5-118-7,-3 10-5,-16-19-13</inkml:trace>
</inkml:ink>
</file>

<file path=ppt/ink/ink24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04"/>
    </inkml:context>
    <inkml:brush xml:id="br0">
      <inkml:brushProperty name="width" value="0.02646" units="cm"/>
      <inkml:brushProperty name="height" value="0.02646" units="cm"/>
      <inkml:brushProperty name="fitToCurve" value="1"/>
    </inkml:brush>
  </inkml:definitions>
  <inkml:trace contextRef="#ctx0" brushRef="#br0">23271 6614 874,'164'-11'-4,"-59"-90"-13,-133-11 21,-99 124-5,16 43 0,2-10-181</inkml:trace>
</inkml:ink>
</file>

<file path=ppt/ink/ink24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05"/>
    </inkml:context>
    <inkml:brush xml:id="br0">
      <inkml:brushProperty name="width" value="0.02646" units="cm"/>
      <inkml:brushProperty name="height" value="0.02646" units="cm"/>
      <inkml:brushProperty name="fitToCurve" value="1"/>
    </inkml:brush>
  </inkml:definitions>
  <inkml:trace contextRef="#ctx0" brushRef="#br0">23827 5790 874,'-116'146'-16,"-27"-5"-6,46-48-18</inkml:trace>
</inkml:ink>
</file>

<file path=ppt/ink/ink24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06"/>
    </inkml:context>
    <inkml:brush xml:id="br0">
      <inkml:brushProperty name="width" value="0.02646" units="cm"/>
      <inkml:brushProperty name="height" value="0.02646" units="cm"/>
      <inkml:brushProperty name="fitToCurve" value="1"/>
    </inkml:brush>
  </inkml:definitions>
  <inkml:trace contextRef="#ctx0" brushRef="#br0">27917 7076 874,'-110'-14'-12,"10"3"3,-25 3-1,-20 3 1,-19 2 2,-15 0 4,-13-1 0,-15 2 0,30-1-2,10 2-1,-5 2 1,28-1 1,-54 3-1,-41 1-2,82-2 1,-58 4-2,-45 2-2,55-3 2,-14 2-2,-46 5-2,-30 1 0,-5 3 3,91-5 2,-54 3 12,-38 5-7,-30 4-4,59-2-3,19-1-1,-46 7 4,7-2 4,72-6 0,-53 2 1,-34 3 5,-22 4-7,72-4 2,5 0 2,-38 4 1,14 0 4,63-6-1,-44 3 0,-29 0 2,-12-1 1,68-6-2,10-1 2,-21 0 3,21-5 1,49-2-1,-21-4-13,-8-2-9,3 0-10,54 0-10,6 2-8,-10 6-8,2 9-7,18 2-7,-57 14-75,75-14-49</inkml:trace>
</inkml:ink>
</file>

<file path=ppt/ink/ink24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07"/>
    </inkml:context>
    <inkml:brush xml:id="br0">
      <inkml:brushProperty name="width" value="0.02646" units="cm"/>
      <inkml:brushProperty name="height" value="0.02646" units="cm"/>
      <inkml:brushProperty name="fitToCurve" value="1"/>
    </inkml:brush>
  </inkml:definitions>
  <inkml:trace contextRef="#ctx0" brushRef="#br0">15986 8302 874,'-60'131'-19,"16"-18"10,-10 31-1,-2 19 1,2 6-10,6-21-6,12-36-5,2-7-12,-15 47-62,17-49-108</inkml:trace>
</inkml:ink>
</file>

<file path=ppt/ink/ink24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08"/>
    </inkml:context>
    <inkml:brush xml:id="br0">
      <inkml:brushProperty name="width" value="0.02646" units="cm"/>
      <inkml:brushProperty name="height" value="0.02646" units="cm"/>
      <inkml:brushProperty name="fitToCurve" value="1"/>
    </inkml:brush>
  </inkml:definitions>
  <inkml:trace contextRef="#ctx0" brushRef="#br0">15835 8354 874,'37'165'-12,"-21"-57"2,2 59-5,-6-2 6,-6-59 1,4 68-33,-1-33-18,-3-45-59</inkml:trace>
</inkml:ink>
</file>

<file path=ppt/ink/ink24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09"/>
    </inkml:context>
    <inkml:brush xml:id="br0">
      <inkml:brushProperty name="width" value="0.02646" units="cm"/>
      <inkml:brushProperty name="height" value="0.02646" units="cm"/>
      <inkml:brushProperty name="fitToCurve" value="1"/>
    </inkml:brush>
  </inkml:definitions>
  <inkml:trace contextRef="#ctx0" brushRef="#br0">15628 8896 874,'136'12'-11,"0"2"-5,-24-3-3,-13-3-26</inkml:trace>
</inkml:ink>
</file>

<file path=ppt/ink/ink24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10"/>
    </inkml:context>
    <inkml:brush xml:id="br0">
      <inkml:brushProperty name="width" value="0.02646" units="cm"/>
      <inkml:brushProperty name="height" value="0.02646" units="cm"/>
      <inkml:brushProperty name="fitToCurve" value="1"/>
    </inkml:brush>
  </inkml:definitions>
  <inkml:trace contextRef="#ctx0" brushRef="#br0">16213 8755 874,'9'133'-10,"13"59"3,-8-73 3,-5 10 1,-3 8 1,-3 7 1,-4 4 0,-1-45 0,21 16 8</inkml:trace>
</inkml:ink>
</file>

<file path=ppt/ink/ink24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11"/>
    </inkml:context>
    <inkml:brush xml:id="br0">
      <inkml:brushProperty name="width" value="0.02646" units="cm"/>
      <inkml:brushProperty name="height" value="0.02646" units="cm"/>
      <inkml:brushProperty name="fitToCurve" value="1"/>
    </inkml:brush>
  </inkml:definitions>
  <inkml:trace contextRef="#ctx0" brushRef="#br0">16489 8791 874,'0'172'-16,"0"-59"8,0 15 2,0 7-3,0-2-2,1-8-3,3-16-7,-2-4-22,-2-7-28</inkml:trace>
</inkml:ink>
</file>

<file path=ppt/ink/ink24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12"/>
    </inkml:context>
    <inkml:brush xml:id="br0">
      <inkml:brushProperty name="width" value="0.02646" units="cm"/>
      <inkml:brushProperty name="height" value="0.02646" units="cm"/>
      <inkml:brushProperty name="fitToCurve" value="1"/>
    </inkml:brush>
  </inkml:definitions>
  <inkml:trace contextRef="#ctx0" brushRef="#br0">16231 9453 874,'136'41'-10,"28"-34"5,-31-31 3,-9-39 0,57-133-10,-100 76 5,-21 23 0,0-28 1,-12-9 3,-16 5 5,-8-45 6,-73 75 1,-65 172 4,40 74-19,43-30 0,13 20 1,10 1 0,14 64 1,14-95 6,36 39 6,53-80 2,7-94-3,-8-86-5,-33-5-5,-53 254 4,24-27 5,76-104-1,-19-70-630</inkml:trace>
</inkml:ink>
</file>

<file path=ppt/ink/ink2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01"/>
    </inkml:context>
    <inkml:brush xml:id="br0">
      <inkml:brushProperty name="width" value="0.02646" units="cm"/>
      <inkml:brushProperty name="height" value="0.02646" units="cm"/>
      <inkml:brushProperty name="fitToCurve" value="1"/>
    </inkml:brush>
  </inkml:definitions>
  <inkml:trace contextRef="#ctx0" brushRef="#br0">14567 1366 874,'29'-127'-12,"65"-8"6,49 26 8,0 84-1,-49 116-2,-119 70-9,-20-68 10,-67 15 3,48-198-4,109-47-8,66-5 6,2 56 3,23 75 3,-32 74 0,-46 39 2,-32 50-5,-28-43-7,-7-25-21</inkml:trace>
</inkml:ink>
</file>

<file path=ppt/ink/ink24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13"/>
    </inkml:context>
    <inkml:brush xml:id="br0">
      <inkml:brushProperty name="width" value="0.02646" units="cm"/>
      <inkml:brushProperty name="height" value="0.02646" units="cm"/>
      <inkml:brushProperty name="fitToCurve" value="1"/>
    </inkml:brush>
  </inkml:definitions>
  <inkml:trace contextRef="#ctx0" brushRef="#br0">17331 8546 874,'-36'110'-5,"9"-7"-181</inkml:trace>
</inkml:ink>
</file>

<file path=ppt/ink/ink24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14"/>
    </inkml:context>
    <inkml:brush xml:id="br0">
      <inkml:brushProperty name="width" value="0.02646" units="cm"/>
      <inkml:brushProperty name="height" value="0.02646" units="cm"/>
      <inkml:brushProperty name="fitToCurve" value="1"/>
    </inkml:brush>
  </inkml:definitions>
  <inkml:trace contextRef="#ctx0" brushRef="#br0">17647 8773 874,'-87'124'-12,"17"22"11,66-9 4,104-67-5,5-69-1,8-36-5</inkml:trace>
</inkml:ink>
</file>

<file path=ppt/ink/ink24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15"/>
    </inkml:context>
    <inkml:brush xml:id="br0">
      <inkml:brushProperty name="width" value="0.02646" units="cm"/>
      <inkml:brushProperty name="height" value="0.02646" units="cm"/>
      <inkml:brushProperty name="fitToCurve" value="1"/>
    </inkml:brush>
  </inkml:definitions>
  <inkml:trace contextRef="#ctx0" brushRef="#br0">18120 8926 874,'-123'66'-6,"-11"50"6,284-146-13,-35-70 12,-110 234 1,-15-14 4,139-98-1,-16-157-17,-53 5 4,1 17-19,-14-8-8</inkml:trace>
</inkml:ink>
</file>

<file path=ppt/ink/ink24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16"/>
    </inkml:context>
    <inkml:brush xml:id="br0">
      <inkml:brushProperty name="width" value="0.02646" units="cm"/>
      <inkml:brushProperty name="height" value="0.02646" units="cm"/>
      <inkml:brushProperty name="fitToCurve" value="1"/>
    </inkml:brush>
  </inkml:definitions>
  <inkml:trace contextRef="#ctx0" brushRef="#br0">18425 8128 874,'-7'136'-10,"-9"78"-3,7-82 7,1 9 3,4 2 1,4-3 3,4-3 1,9-21 1,112-50 5,-46-211-12,-16-2 0,-16 22 1,-58 224 5,-2 22 1,8-2 0,82-14 2,35-160-5,-17-55-3,-17-14-3,-52 245 16,-7-12-5,102-58-4,-70-149 0,-97-14-2,27-39 0,116 48 0,7 52-1,43 103 3,-59 56-2,-84 46 2,47-294-18,36 9 22,53 67 1,-29 218-8,-91 18-5,-55-55-11,-17-21-69</inkml:trace>
</inkml:ink>
</file>

<file path=ppt/ink/ink24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17"/>
    </inkml:context>
    <inkml:brush xml:id="br0">
      <inkml:brushProperty name="width" value="0.02646" units="cm"/>
      <inkml:brushProperty name="height" value="0.02646" units="cm"/>
      <inkml:brushProperty name="fitToCurve" value="1"/>
    </inkml:brush>
  </inkml:definitions>
  <inkml:trace contextRef="#ctx0" brushRef="#br0">19125 8354 874,'-33'104'-6,"-11"-3"-622</inkml:trace>
</inkml:ink>
</file>

<file path=ppt/ink/ink24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18"/>
    </inkml:context>
    <inkml:brush xml:id="br0">
      <inkml:brushProperty name="width" value="0.02646" units="cm"/>
      <inkml:brushProperty name="height" value="0.02646" units="cm"/>
      <inkml:brushProperty name="fitToCurve" value="1"/>
    </inkml:brush>
  </inkml:definitions>
  <inkml:trace contextRef="#ctx0" brushRef="#br0">18315 8354 874,'140'32'-10,"-42"1"4,23 7-8,-22 11-822</inkml:trace>
</inkml:ink>
</file>

<file path=ppt/ink/ink24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19"/>
    </inkml:context>
    <inkml:brush xml:id="br0">
      <inkml:brushProperty name="width" value="0.02646" units="cm"/>
      <inkml:brushProperty name="height" value="0.02646" units="cm"/>
      <inkml:brushProperty name="fitToCurve" value="1"/>
    </inkml:brush>
  </inkml:definitions>
  <inkml:trace contextRef="#ctx0" brushRef="#br0">15628 9471 874,'149'34'-8,"-33"-16"-3,24 0 3,24-2 1,23-4-1,21-4 1,20-3-1,13-1 1,23 4-2,12 3 0,-21 0 2,-62-2 2,32 1 0,-73-3 2,54 0 1,34 2 0,-56-4 1,7-1 1,28-4-22,9-3-8,-15 1-9,-61-1-6,13-1-8,-9-8-5,-36-16-6,-21 7-46,4-12-45</inkml:trace>
</inkml:ink>
</file>

<file path=ppt/ink/ink24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20"/>
    </inkml:context>
    <inkml:brush xml:id="br0">
      <inkml:brushProperty name="width" value="0.02646" units="cm"/>
      <inkml:brushProperty name="height" value="0.02646" units="cm"/>
      <inkml:brushProperty name="fitToCurve" value="1"/>
    </inkml:brush>
  </inkml:definitions>
  <inkml:trace contextRef="#ctx0" brushRef="#br0">20050 8668 874,'-29'120'-3,"2"-16"-104</inkml:trace>
</inkml:ink>
</file>

<file path=ppt/ink/ink24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21"/>
    </inkml:context>
    <inkml:brush xml:id="br0">
      <inkml:brushProperty name="width" value="0.02646" units="cm"/>
      <inkml:brushProperty name="height" value="0.02646" units="cm"/>
      <inkml:brushProperty name="fitToCurve" value="1"/>
    </inkml:brush>
  </inkml:definitions>
  <inkml:trace contextRef="#ctx0" brushRef="#br0">20057 9034 874,'-11'98'-5,"8"0"-53</inkml:trace>
</inkml:ink>
</file>

<file path=ppt/ink/ink24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22"/>
    </inkml:context>
    <inkml:brush xml:id="br0">
      <inkml:brushProperty name="width" value="0.02646" units="cm"/>
      <inkml:brushProperty name="height" value="0.02646" units="cm"/>
      <inkml:brushProperty name="fitToCurve" value="1"/>
    </inkml:brush>
  </inkml:definitions>
  <inkml:trace contextRef="#ctx0" brushRef="#br0">20927 8634 874,'-164'125'-23,"-14"54"13,55 10 18,235-177-9,30-190-9,-36 30 18,-88 273 2,24 25-4,60-92-7,27-115-6,-27 1-14</inkml:trace>
</inkml:ink>
</file>

<file path=ppt/ink/ink2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02"/>
    </inkml:context>
    <inkml:brush xml:id="br0">
      <inkml:brushProperty name="width" value="0.02646" units="cm"/>
      <inkml:brushProperty name="height" value="0.02646" units="cm"/>
      <inkml:brushProperty name="fitToCurve" value="1"/>
    </inkml:brush>
  </inkml:definitions>
  <inkml:trace contextRef="#ctx0" brushRef="#br0">15402 421 874,'7'148'-18,"-4"-42"8,1 25 0,-2 15 1,0 9 3,1-6 4,2-15 5,4-24 2,10-21 3,-15-5-95</inkml:trace>
</inkml:ink>
</file>

<file path=ppt/ink/ink24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23"/>
    </inkml:context>
    <inkml:brush xml:id="br0">
      <inkml:brushProperty name="width" value="0.02646" units="cm"/>
      <inkml:brushProperty name="height" value="0.02646" units="cm"/>
      <inkml:brushProperty name="fitToCurve" value="1"/>
    </inkml:brush>
  </inkml:definitions>
  <inkml:trace contextRef="#ctx0" brushRef="#br0">21327 8616 874,'-97'70'-6,"-24"55"0,43-17 6,79 11 1,104-61-4,4-64 0,4-86-6,-15 2-65</inkml:trace>
</inkml:ink>
</file>

<file path=ppt/ink/ink24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24"/>
    </inkml:context>
    <inkml:brush xml:id="br0">
      <inkml:brushProperty name="width" value="0.02646" units="cm"/>
      <inkml:brushProperty name="height" value="0.02646" units="cm"/>
      <inkml:brushProperty name="fitToCurve" value="1"/>
    </inkml:brush>
  </inkml:definitions>
  <inkml:trace contextRef="#ctx0" brushRef="#br0">21625 8563 874,'-105'71'-10,"16"44"9,61 47 2,105-49-2,55-102-5,35-67-6,-27-26 9,-40-28 11,-235 171-2,30 30-2,63 36-1,192-86-8,16-52-8,-59-30 6,-5 10-15,-2-21-6</inkml:trace>
</inkml:ink>
</file>

<file path=ppt/ink/ink24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25"/>
    </inkml:context>
    <inkml:brush xml:id="br0">
      <inkml:brushProperty name="width" value="0.02646" units="cm"/>
      <inkml:brushProperty name="height" value="0.02646" units="cm"/>
      <inkml:brushProperty name="fitToCurve" value="1"/>
    </inkml:brush>
  </inkml:definitions>
  <inkml:trace contextRef="#ctx0" brushRef="#br0">22115 8341 874,'-115'48'-12,"-43"39"3,39-49-11,22-11-584</inkml:trace>
</inkml:ink>
</file>

<file path=ppt/ink/ink24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26"/>
    </inkml:context>
    <inkml:brush xml:id="br0">
      <inkml:brushProperty name="width" value="0.02646" units="cm"/>
      <inkml:brushProperty name="height" value="0.02646" units="cm"/>
      <inkml:brushProperty name="fitToCurve" value="1"/>
    </inkml:brush>
  </inkml:definitions>
  <inkml:trace contextRef="#ctx0" brushRef="#br0">22367 8088 874,'-50'140'-15,"18"-32"7,-1 19 1,1 10 3,5 1 3,9-6 2,16-20 3,40 13 2,-14-22-11</inkml:trace>
</inkml:ink>
</file>

<file path=ppt/ink/ink24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27"/>
    </inkml:context>
    <inkml:brush xml:id="br0">
      <inkml:brushProperty name="width" value="0.02646" units="cm"/>
      <inkml:brushProperty name="height" value="0.02646" units="cm"/>
      <inkml:brushProperty name="fitToCurve" value="1"/>
    </inkml:brush>
  </inkml:definitions>
  <inkml:trace contextRef="#ctx0" brushRef="#br0">22412 8867 874,'101'-81'-7,"29"-40"3,-30 14 7,-198 160-8,-18 81-1,51-4 6,62-26 1,122-56 0,-1-126-5,-18 2-31</inkml:trace>
</inkml:ink>
</file>

<file path=ppt/ink/ink24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28"/>
    </inkml:context>
    <inkml:brush xml:id="br0">
      <inkml:brushProperty name="width" value="0.02646" units="cm"/>
      <inkml:brushProperty name="height" value="0.02646" units="cm"/>
      <inkml:brushProperty name="fitToCurve" value="1"/>
    </inkml:brush>
  </inkml:definitions>
  <inkml:trace contextRef="#ctx0" brushRef="#br0">22959 8197 874,'-166'101'-21,"34"17"0,35-26-20</inkml:trace>
</inkml:ink>
</file>

<file path=ppt/ink/ink24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29"/>
    </inkml:context>
    <inkml:brush xml:id="br0">
      <inkml:brushProperty name="width" value="0.02646" units="cm"/>
      <inkml:brushProperty name="height" value="0.02646" units="cm"/>
      <inkml:brushProperty name="fitToCurve" value="1"/>
    </inkml:brush>
  </inkml:definitions>
  <inkml:trace contextRef="#ctx0" brushRef="#br0">22915 8640 874,'-20'128'-11,"-3"42"13,76-300-13,28-38 1,2 48-10,27 39-30,-11 41-717</inkml:trace>
</inkml:ink>
</file>

<file path=ppt/ink/ink24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30"/>
    </inkml:context>
    <inkml:brush xml:id="br0">
      <inkml:brushProperty name="width" value="0.02646" units="cm"/>
      <inkml:brushProperty name="height" value="0.02646" units="cm"/>
      <inkml:brushProperty name="fitToCurve" value="1"/>
    </inkml:brush>
  </inkml:definitions>
  <inkml:trace contextRef="#ctx0" brushRef="#br0">23454 8546 874,'-111'68'-6,"-19"32"7,276-171-14,-91 184 3,-64-2 15,143-131-2,-34-60-5,-28-19-842</inkml:trace>
</inkml:ink>
</file>

<file path=ppt/ink/ink24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31"/>
    </inkml:context>
    <inkml:brush xml:id="br0">
      <inkml:brushProperty name="width" value="0.02646" units="cm"/>
      <inkml:brushProperty name="height" value="0.02646" units="cm"/>
      <inkml:brushProperty name="fitToCurve" value="1"/>
    </inkml:brush>
  </inkml:definitions>
  <inkml:trace contextRef="#ctx0" brushRef="#br0">23796 7892 874,'-22'129'-13,"1"-27"6,-5 23-1,-1 15 3,2 7 1,4-2 3,6-8 3,13-24 3,17 34-1,104-162 3,11-156-12,-44 28 3,-107 279 4,12-17 5,150-142-4,-26-118-15,-56 289 16,40-141 8,-87-110-11,-14-10 0,79-12-1,49 128-3,-15 123 0,-95-20 0,-58 5 4,59-217-5,54-69-3,25 38 6,33 86 6,-35 192-4,-99 15-8,-51-30-5,-5-27-46</inkml:trace>
</inkml:ink>
</file>

<file path=ppt/ink/ink24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32"/>
    </inkml:context>
    <inkml:brush xml:id="br0">
      <inkml:brushProperty name="width" value="0.02646" units="cm"/>
      <inkml:brushProperty name="height" value="0.02646" units="cm"/>
      <inkml:brushProperty name="fitToCurve" value="1"/>
    </inkml:brush>
  </inkml:definitions>
  <inkml:trace contextRef="#ctx0" brushRef="#br0">24256 8267 874,'-73'70'-29</inkml:trace>
</inkml:ink>
</file>

<file path=ppt/ink/ink2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03"/>
    </inkml:context>
    <inkml:brush xml:id="br0">
      <inkml:brushProperty name="width" value="0.02646" units="cm"/>
      <inkml:brushProperty name="height" value="0.02646" units="cm"/>
      <inkml:brushProperty name="fitToCurve" value="1"/>
    </inkml:brush>
  </inkml:definitions>
  <inkml:trace contextRef="#ctx0" brushRef="#br0">15357 984 874,'140'-53'-13,"5"11"3,-28 20 1,-15 12-16,-18 16-569</inkml:trace>
</inkml:ink>
</file>

<file path=ppt/ink/ink24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33"/>
    </inkml:context>
    <inkml:brush xml:id="br0">
      <inkml:brushProperty name="width" value="0.02646" units="cm"/>
      <inkml:brushProperty name="height" value="0.02646" units="cm"/>
      <inkml:brushProperty name="fitToCurve" value="1"/>
    </inkml:brush>
  </inkml:definitions>
  <inkml:trace contextRef="#ctx0" brushRef="#br0">24001 8180 874,'-140'46'-8,"14"4"7,25-13-22</inkml:trace>
</inkml:ink>
</file>

<file path=ppt/ink/ink24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34"/>
    </inkml:context>
    <inkml:brush xml:id="br0">
      <inkml:brushProperty name="width" value="0.02646" units="cm"/>
      <inkml:brushProperty name="height" value="0.02646" units="cm"/>
      <inkml:brushProperty name="fitToCurve" value="1"/>
    </inkml:brush>
  </inkml:definitions>
  <inkml:trace contextRef="#ctx0" brushRef="#br0">23437 8616 874,'-130'-19'-13,"9"108"13,60 30 2,169-100-4,2-100-2,-11-16-1,-32 203 8,-74-1-9</inkml:trace>
</inkml:ink>
</file>

<file path=ppt/ink/ink24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35"/>
    </inkml:context>
    <inkml:brush xml:id="br0">
      <inkml:brushProperty name="width" value="0.02646" units="cm"/>
      <inkml:brushProperty name="height" value="0.02646" units="cm"/>
      <inkml:brushProperty name="fitToCurve" value="1"/>
    </inkml:brush>
  </inkml:definitions>
  <inkml:trace contextRef="#ctx0" brushRef="#br0">20295 9213 874,'119'34'-7,"-2"-9"0,16-4 3,-34-11 2,12-1 0,79 1-3,-50-8 2,24-5-1,-23-1 0,-2 2 0,40-3-3,26 2 0,14 2 0,-74-1 1,40 1 1,28 1 1,-46-1 1,5 0 0,36-5 1,25-3 0,4 1 1,-73 1 0,36 2-17,18 1-8,-58 3-8,6 0-8,17-1-7,2 1-7,-16-4-5,-46 1-5,10-4-3,-18 1-1,69-18-46,-77 10-27</inkml:trace>
</inkml:ink>
</file>

<file path=ppt/ink/ink24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36"/>
    </inkml:context>
    <inkml:brush xml:id="br0">
      <inkml:brushProperty name="width" value="0.02646" units="cm"/>
      <inkml:brushProperty name="height" value="0.02646" units="cm"/>
      <inkml:brushProperty name="fitToCurve" value="1"/>
    </inkml:brush>
  </inkml:definitions>
  <inkml:trace contextRef="#ctx0" brushRef="#br0">24910 8791 874,'-44'74'-14</inkml:trace>
</inkml:ink>
</file>

<file path=ppt/ink/ink24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37"/>
    </inkml:context>
    <inkml:brush xml:id="br0">
      <inkml:brushProperty name="width" value="0.02646" units="cm"/>
      <inkml:brushProperty name="height" value="0.02646" units="cm"/>
      <inkml:brushProperty name="fitToCurve" value="1"/>
    </inkml:brush>
  </inkml:definitions>
  <inkml:trace contextRef="#ctx0" brushRef="#br0">15904 9994 874,'0'100'-11,"-11"92"2,2-76 6,4 9 1,-1 7 0,-3 2 2,1-5 1,1-19-1,27 21 5,-11-33-50</inkml:trace>
</inkml:ink>
</file>

<file path=ppt/ink/ink24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38"/>
    </inkml:context>
    <inkml:brush xml:id="br0">
      <inkml:brushProperty name="width" value="0.02646" units="cm"/>
      <inkml:brushProperty name="height" value="0.02646" units="cm"/>
      <inkml:brushProperty name="fitToCurve" value="1"/>
    </inkml:brush>
  </inkml:definitions>
  <inkml:trace contextRef="#ctx0" brushRef="#br0">16173 10622 874,'-16'123'-9,"0"22"6,2-18-2</inkml:trace>
</inkml:ink>
</file>

<file path=ppt/ink/ink24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39"/>
    </inkml:context>
    <inkml:brush xml:id="br0">
      <inkml:brushProperty name="width" value="0.02646" units="cm"/>
      <inkml:brushProperty name="height" value="0.02646" units="cm"/>
      <inkml:brushProperty name="fitToCurve" value="1"/>
    </inkml:brush>
  </inkml:definitions>
  <inkml:trace contextRef="#ctx0" brushRef="#br0">16196 10308 874,'9'78'-49</inkml:trace>
</inkml:ink>
</file>

<file path=ppt/ink/ink24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40"/>
    </inkml:context>
    <inkml:brush xml:id="br0">
      <inkml:brushProperty name="width" value="0.02646" units="cm"/>
      <inkml:brushProperty name="height" value="0.02646" units="cm"/>
      <inkml:brushProperty name="fitToCurve" value="1"/>
    </inkml:brush>
  </inkml:definitions>
  <inkml:trace contextRef="#ctx0" brushRef="#br0">16476 10685 874,'-8'115'-10,"0"41"7,133-330-6,-48 38 3,23 75 11,-46 204-9,-37 16-1,11-6 13,104-134-6,8-174-4,-79 37 7,-37 9-2,-164 121-1,60 106-6,37 43 1,51-38 4,104-71-1,26-92-3,-17-86-8,-29 22-26</inkml:trace>
</inkml:ink>
</file>

<file path=ppt/ink/ink24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41"/>
    </inkml:context>
    <inkml:brush xml:id="br0">
      <inkml:brushProperty name="width" value="0.02646" units="cm"/>
      <inkml:brushProperty name="height" value="0.02646" units="cm"/>
      <inkml:brushProperty name="fitToCurve" value="1"/>
    </inkml:brush>
  </inkml:definitions>
  <inkml:trace contextRef="#ctx0" brushRef="#br0">17160 10168 874,'-125'166'-14,"44"-52"6</inkml:trace>
</inkml:ink>
</file>

<file path=ppt/ink/ink24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42"/>
    </inkml:context>
    <inkml:brush xml:id="br0">
      <inkml:brushProperty name="width" value="0.02646" units="cm"/>
      <inkml:brushProperty name="height" value="0.02646" units="cm"/>
      <inkml:brushProperty name="fitToCurve" value="1"/>
    </inkml:brush>
  </inkml:definitions>
  <inkml:trace contextRef="#ctx0" brushRef="#br0">17687 10609 874,'-132'63'-11,"-36"54"7,71 30 6,230-104-12,-14-155-1,-10-45 1,-52 42 18,-113 266 0,17-7-2,43-30-1,130-128-5,-2-149-11,-32 18 2,-40 32 8,-95 213 6,16 40 4,30-32 0,145-157-10,-48-98-11,-48 54 5,4-4 5,41-43 5,9 100 1,-48 193-2,-78-54-5,-25 70-3,3-2 12,177-123-1,27-199-12,-43 18 1,-9-23 7,-60 54 5,-199 155 10,55 81-18,28 19-3,60-13 7,118-45 0,53-160-6,-75 24-4,1-34-109</inkml:trace>
</inkml:ink>
</file>

<file path=ppt/ink/ink2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04"/>
    </inkml:context>
    <inkml:brush xml:id="br0">
      <inkml:brushProperty name="width" value="0.02646" units="cm"/>
      <inkml:brushProperty name="height" value="0.02646" units="cm"/>
      <inkml:brushProperty name="fitToCurve" value="1"/>
    </inkml:brush>
  </inkml:definitions>
  <inkml:trace contextRef="#ctx0" brushRef="#br0">15163 557 874,'8'98'-6,"6"-15"6,-8 2-295</inkml:trace>
</inkml:ink>
</file>

<file path=ppt/ink/ink24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43"/>
    </inkml:context>
    <inkml:brush xml:id="br0">
      <inkml:brushProperty name="width" value="0.02646" units="cm"/>
      <inkml:brushProperty name="height" value="0.02646" units="cm"/>
      <inkml:brushProperty name="fitToCurve" value="1"/>
    </inkml:brush>
  </inkml:definitions>
  <inkml:trace contextRef="#ctx0" brushRef="#br0">17790 10151 874,'-16'121'-7,"-8"-17"-434</inkml:trace>
</inkml:ink>
</file>

<file path=ppt/ink/ink24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44"/>
    </inkml:context>
    <inkml:brush xml:id="br0">
      <inkml:brushProperty name="width" value="0.02646" units="cm"/>
      <inkml:brushProperty name="height" value="0.02646" units="cm"/>
      <inkml:brushProperty name="fitToCurve" value="1"/>
    </inkml:brush>
  </inkml:definitions>
  <inkml:trace contextRef="#ctx0" brushRef="#br0">19621 10598 874,'-113'-8'-7,"-40"98"0,29 57 6,103-16 3,158-72-5,-6-162-3,-4-84-6,-71 79 5,38-107-3,-53 93 10,15-43 1,-23 62 12,-76 224-3,0 2-16,5-13-1,6-8 0,6 11 10,8 57 3,85-57-1,62-127 0,40-147-11,-62 19 7,-51 25 4,-160 124 1,11 172 2,122-32-13,-20-40-25</inkml:trace>
</inkml:ink>
</file>

<file path=ppt/ink/ink24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45"/>
    </inkml:context>
    <inkml:brush xml:id="br0">
      <inkml:brushProperty name="width" value="0.02646" units="cm"/>
      <inkml:brushProperty name="height" value="0.02646" units="cm"/>
      <inkml:brushProperty name="fitToCurve" value="1"/>
    </inkml:brush>
  </inkml:definitions>
  <inkml:trace contextRef="#ctx0" brushRef="#br0">20346 10572 874,'148'-150'-12,"-33"10"9,-53 354-35,-115 30 4,24-122 17,-6 15 1,-5 15 8,5-21 10,95-294 32,-18 30-33,12-21 1,-14 42 0,8-4-3,0 14 12,33-41 5,18 154 19,-71 102-24,13-9-6,66-47-6,-4-57-292</inkml:trace>
</inkml:ink>
</file>

<file path=ppt/ink/ink24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46"/>
    </inkml:context>
    <inkml:brush xml:id="br0">
      <inkml:brushProperty name="width" value="0.02646" units="cm"/>
      <inkml:brushProperty name="height" value="0.02646" units="cm"/>
      <inkml:brushProperty name="fitToCurve" value="1"/>
    </inkml:brush>
  </inkml:definitions>
  <inkml:trace contextRef="#ctx0" brushRef="#br0">21335 10256 874,'-116'105'-13,"-13"54"3,70-38 15,183-217-17,-31-29 0,-15 4 9,-121 255 2,3 6 6,43 20 7,102-154-7,-8-120-11,-35 13 0,28-59-4,31 136 20,-93 160-12,-12 43 12,18-69 2,114-233-20,-60-14-22,-48 34-566</inkml:trace>
</inkml:ink>
</file>

<file path=ppt/ink/ink24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47"/>
    </inkml:context>
    <inkml:brush xml:id="br0">
      <inkml:brushProperty name="width" value="0.02646" units="cm"/>
      <inkml:brushProperty name="height" value="0.02646" units="cm"/>
      <inkml:brushProperty name="fitToCurve" value="1"/>
    </inkml:brush>
  </inkml:definitions>
  <inkml:trace contextRef="#ctx0" brushRef="#br0">22039 9714 874,'-46'180'-18,"20"-68"10,-2 17 2,4 5 3,5-5 2,6-11 4,7-16 0,2 38-1,140-100 13,-6-202-23,-41 36-2,-21 26 9,-78 244 2,-16 9 5,72-33 4,-28-17-628</inkml:trace>
</inkml:ink>
</file>

<file path=ppt/ink/ink24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48"/>
    </inkml:context>
    <inkml:brush xml:id="br0">
      <inkml:brushProperty name="width" value="0.02646" units="cm"/>
      <inkml:brushProperty name="height" value="0.02646" units="cm"/>
      <inkml:brushProperty name="fitToCurve" value="1"/>
    </inkml:brush>
  </inkml:definitions>
  <inkml:trace contextRef="#ctx0" brushRef="#br0">22382 9925 874,'-38'103'-7,"-5"0"-22</inkml:trace>
</inkml:ink>
</file>

<file path=ppt/ink/ink24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49"/>
    </inkml:context>
    <inkml:brush xml:id="br0">
      <inkml:brushProperty name="width" value="0.02646" units="cm"/>
      <inkml:brushProperty name="height" value="0.02646" units="cm"/>
      <inkml:brushProperty name="fitToCurve" value="1"/>
    </inkml:brush>
  </inkml:definitions>
  <inkml:trace contextRef="#ctx0" brushRef="#br0">21793 10029 874,'144'16'-11,"-46"-8"4,18-1 0,-13 1-8,-6-1-1</inkml:trace>
</inkml:ink>
</file>

<file path=ppt/ink/ink24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50"/>
    </inkml:context>
    <inkml:brush xml:id="br0">
      <inkml:brushProperty name="width" value="0.02646" units="cm"/>
      <inkml:brushProperty name="height" value="0.02646" units="cm"/>
      <inkml:brushProperty name="fitToCurve" value="1"/>
    </inkml:brush>
  </inkml:definitions>
  <inkml:trace contextRef="#ctx0" brushRef="#br0">22600 10445 874,'-96'137'-13,"41"20"13,78-46 2,87-157-4,45-111-12,-47 33 6,-8 27 13,-120 209-2,0 0-2,33 16 6,85-151-8,9-88-7,2-63-4,-86 275 15,-14 54 5,121-139 3,-35-119-17,59-98-23,-75 70 15,-11 1 18,10-51 6,-74 14-2,-102 227-1,29 116-7,38-64-6,-14 88-1,32-83 7,8-16 4,19 55 6,105-49 5,16-147-10,17-79-12,3-54-1,-82 53 7,-181 116 8,11 153 4,123-40-10,108-14-5,-22-88 0,24 14-15,-33-44-93</inkml:trace>
</inkml:ink>
</file>

<file path=ppt/ink/ink24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51"/>
    </inkml:context>
    <inkml:brush xml:id="br0">
      <inkml:brushProperty name="width" value="0.02646" units="cm"/>
      <inkml:brushProperty name="height" value="0.02646" units="cm"/>
      <inkml:brushProperty name="fitToCurve" value="1"/>
    </inkml:brush>
  </inkml:definitions>
  <inkml:trace contextRef="#ctx0" brushRef="#br0">26470 10881 874,'-119'-51'-10,"-92"13"-2,61 24 4,-25 2-1,-20 4 1,69 4 1,-49 4-2,51-1 2,-39 4 1,-41 2 0,18 0 1,16 1 1,-48 0-1,-21 0 0,74-1 0,-53 3-1,-37 4 1,-27 3 1,51-4 2,11 1-2,-48 8-2,-8 2-2,73-6 0,-51 2 0,-34 2 2,-15 0 3,63-4 5,11-1 0,-43 5 1,-24 6-2,-6 6 0,98-10 1,-45 8-27,-23 5-7,-13-1-8,48-6-9,36-5-8,-28-3-5,-14-3-5,-5 1-1,88-8 1,-28 3 5,-11 2 15,5-2 8,31-1 9,34-2 6,-10-2 7,0-3 5,33-1 1,7-1 11</inkml:trace>
</inkml:ink>
</file>

<file path=ppt/ink/ink24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52"/>
    </inkml:context>
    <inkml:brush xml:id="br0">
      <inkml:brushProperty name="width" value="0.02646" units="cm"/>
      <inkml:brushProperty name="height" value="0.02646" units="cm"/>
      <inkml:brushProperty name="fitToCurve" value="1"/>
    </inkml:brush>
  </inkml:definitions>
  <inkml:trace contextRef="#ctx0" brushRef="#br0">16903 12139 874,'-3'119'-7,"3"44"6,2-67 1,3 76 1,-13-73-2</inkml:trace>
</inkml:ink>
</file>

<file path=ppt/ink/ink2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05"/>
    </inkml:context>
    <inkml:brush xml:id="br0">
      <inkml:brushProperty name="width" value="0.02646" units="cm"/>
      <inkml:brushProperty name="height" value="0.02646" units="cm"/>
      <inkml:brushProperty name="fitToCurve" value="1"/>
    </inkml:brush>
  </inkml:definitions>
  <inkml:trace contextRef="#ctx0" brushRef="#br0">16330 1467 874,'82'-91'-12,"9"-59"4,-49 58 5,-3-5 1,-8-1 3,4-41 1,-49 4 2,-86 131-3,-5 85-8,34 18-2,6 25-2,15-4 2,15-30 1,20 15 5,25-1 5,30-11 2,90 23-1,31-98 0,-72-16 2,-2-30-24</inkml:trace>
</inkml:ink>
</file>

<file path=ppt/ink/ink24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53"/>
    </inkml:context>
    <inkml:brush xml:id="br0">
      <inkml:brushProperty name="width" value="0.02646" units="cm"/>
      <inkml:brushProperty name="height" value="0.02646" units="cm"/>
      <inkml:brushProperty name="fitToCurve" value="1"/>
    </inkml:brush>
  </inkml:definitions>
  <inkml:trace contextRef="#ctx0" brushRef="#br0">17327 13132 874,'0'127'-3,"0"65"-1,0-87 4,-1 47-1,-7 0 1,-46-42-2,-97-70 3,-18-17-1,18-7-1,12-9 1,-15-15 0,12-3 0,10-1 1,-41-21 0,51-42-2,55-69-2,54-34 1,3 18 0,2 12-1,-1 1 0,5-51 3,0 29 0,2 64 0,-4-57 2,13-11 2,56 76-1,44 70-2,63 42-2,-21-2-2,24-11 3,-45-6 0,10-2 1,-27 4 2,24-6 0,-40-6-2,7-2 0,51-4 0,-51 7-1</inkml:trace>
</inkml:ink>
</file>

<file path=ppt/ink/ink24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54"/>
    </inkml:context>
    <inkml:brush xml:id="br0">
      <inkml:brushProperty name="width" value="0.02646" units="cm"/>
      <inkml:brushProperty name="height" value="0.02646" units="cm"/>
      <inkml:brushProperty name="fitToCurve" value="1"/>
    </inkml:brush>
  </inkml:definitions>
  <inkml:trace contextRef="#ctx0" brushRef="#br0">17092 12663 874,'-80'47'-2</inkml:trace>
</inkml:ink>
</file>

<file path=ppt/ink/ink24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55"/>
    </inkml:context>
    <inkml:brush xml:id="br0">
      <inkml:brushProperty name="width" value="0.02646" units="cm"/>
      <inkml:brushProperty name="height" value="0.02646" units="cm"/>
      <inkml:brushProperty name="fitToCurve" value="1"/>
    </inkml:brush>
  </inkml:definitions>
  <inkml:trace contextRef="#ctx0" brushRef="#br0">17246 12082 874,'-119'44'-6,"113"68"6,126-104-6,-56-112 3,-36-4 4,-65 273-9,27-63 5,0 59-11,1 23-11,2-66-23,-9-18-508</inkml:trace>
</inkml:ink>
</file>

<file path=ppt/ink/ink24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56"/>
    </inkml:context>
    <inkml:brush xml:id="br0">
      <inkml:brushProperty name="width" value="0.02646" units="cm"/>
      <inkml:brushProperty name="height" value="0.02646" units="cm"/>
      <inkml:brushProperty name="fitToCurve" value="1"/>
    </inkml:brush>
  </inkml:definitions>
  <inkml:trace contextRef="#ctx0" brushRef="#br0">17281 11860 874,'117'65'-7,"0"-14"7,-29 46-2,-80 44-3,-58-36 2,-35 9-7,4-5-5,-9-9-419</inkml:trace>
</inkml:ink>
</file>

<file path=ppt/ink/ink24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57"/>
    </inkml:context>
    <inkml:brush xml:id="br0">
      <inkml:brushProperty name="width" value="0.02646" units="cm"/>
      <inkml:brushProperty name="height" value="0.02646" units="cm"/>
      <inkml:brushProperty name="fitToCurve" value="1"/>
    </inkml:brush>
  </inkml:definitions>
  <inkml:trace contextRef="#ctx0" brushRef="#br0">17764 11935 874,'-34'116'-8,"28"33"8,147-87-1,-62-184 0,-83-41 2,-120 111-3,6 41-5</inkml:trace>
</inkml:ink>
</file>

<file path=ppt/ink/ink24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58"/>
    </inkml:context>
    <inkml:brush xml:id="br0">
      <inkml:brushProperty name="width" value="0.02646" units="cm"/>
      <inkml:brushProperty name="height" value="0.02646" units="cm"/>
      <inkml:brushProperty name="fitToCurve" value="1"/>
    </inkml:brush>
  </inkml:definitions>
  <inkml:trace contextRef="#ctx0" brushRef="#br0">17173 13396 874,'-17'127'-6,"-4"49"0,8-33 8,17-19-1,120-246-10,-66-20-1,-11 17-10,2 5-36</inkml:trace>
</inkml:ink>
</file>

<file path=ppt/ink/ink24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59"/>
    </inkml:context>
    <inkml:brush xml:id="br0">
      <inkml:brushProperty name="width" value="0.02646" units="cm"/>
      <inkml:brushProperty name="height" value="0.02646" units="cm"/>
      <inkml:brushProperty name="fitToCurve" value="1"/>
    </inkml:brush>
  </inkml:definitions>
  <inkml:trace contextRef="#ctx0" brushRef="#br0">17400 13899 874,'7'124'0,"124"-76"-4,-104-172 3,-186-9-3,34 67 0,21 15-849</inkml:trace>
</inkml:ink>
</file>

<file path=ppt/ink/ink24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60"/>
    </inkml:context>
    <inkml:brush xml:id="br0">
      <inkml:brushProperty name="width" value="0.02646" units="cm"/>
      <inkml:brushProperty name="height" value="0.02646" units="cm"/>
      <inkml:brushProperty name="fitToCurve" value="1"/>
    </inkml:brush>
  </inkml:definitions>
  <inkml:trace contextRef="#ctx0" brushRef="#br0">17557 13737 874,'110'-19'-4,"-54"137"3,48-194 0,-66-38-37,0 17-111</inkml:trace>
</inkml:ink>
</file>

<file path=ppt/ink/ink24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61"/>
    </inkml:context>
    <inkml:brush xml:id="br0">
      <inkml:brushProperty name="width" value="0.02646" units="cm"/>
      <inkml:brushProperty name="height" value="0.02646" units="cm"/>
      <inkml:brushProperty name="fitToCurve" value="1"/>
    </inkml:brush>
  </inkml:definitions>
  <inkml:trace contextRef="#ctx0" brushRef="#br0">17998 13738 874,'-85'171'-4,"68"-27"3,152-123 0,-35-148 0,-99-10 1,-134 27-55</inkml:trace>
</inkml:ink>
</file>

<file path=ppt/ink/ink24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62"/>
    </inkml:context>
    <inkml:brush xml:id="br0">
      <inkml:brushProperty name="width" value="0.02646" units="cm"/>
      <inkml:brushProperty name="height" value="0.02646" units="cm"/>
      <inkml:brushProperty name="fitToCurve" value="1"/>
    </inkml:brush>
  </inkml:definitions>
  <inkml:trace contextRef="#ctx0" brushRef="#br0">17438 13709 874,'-68'159'0,"104"-48"0,94-99-1,-151-140-1,-106 128-11</inkml:trace>
</inkml:ink>
</file>

<file path=ppt/ink/ink2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06"/>
    </inkml:context>
    <inkml:brush xml:id="br0">
      <inkml:brushProperty name="width" value="0.02646" units="cm"/>
      <inkml:brushProperty name="height" value="0.02646" units="cm"/>
      <inkml:brushProperty name="fitToCurve" value="1"/>
    </inkml:brush>
  </inkml:definitions>
  <inkml:trace contextRef="#ctx0" brushRef="#br0">16952 1116 874,'-115'104'-16,"-10"38"10,61-34 12,155-224-15,-18-17-5,-12 278 9,-58-38-9,53-23-38</inkml:trace>
</inkml:ink>
</file>

<file path=ppt/ink/ink24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63"/>
    </inkml:context>
    <inkml:brush xml:id="br0">
      <inkml:brushProperty name="width" value="0.02646" units="cm"/>
      <inkml:brushProperty name="height" value="0.02646" units="cm"/>
      <inkml:brushProperty name="fitToCurve" value="1"/>
    </inkml:brush>
  </inkml:definitions>
  <inkml:trace contextRef="#ctx0" brushRef="#br0">17058 12744 874,'103'4'0,"54"4"0,36-1-3,-91-5 2,46 0 0,10-4-1,-7 4 1,34-2-1,-6 0 1,-66 0 0,-17 0-1,45 1 2,19 2 1,18-3-2,-42-2 0,30 2 3,-30 0-2,32-8-1,-21-8 1,9-1 0,6 1 0,-7-1-1,33 2 1,-89 6 0,49-10 0,40-6 0,-23 7-1,19 0 1,-81 9 0,54-6 0,43-2-1,-100 10 1,65-2 0,-69 4 0,51-2 0,47-6 0,-84 5 0,-1-1 0,56-7 0,-63 6 0,8 2 0,64-4-1,23 2 1,-90 6 0,-1-3 1,50-4 0,23 1-1,-26 2 3,8-4 0,-17-7-1,-34 2 3</inkml:trace>
</inkml:ink>
</file>

<file path=ppt/ink/ink24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64"/>
    </inkml:context>
    <inkml:brush xml:id="br0">
      <inkml:brushProperty name="width" value="0.02646" units="cm"/>
      <inkml:brushProperty name="height" value="0.02646" units="cm"/>
      <inkml:brushProperty name="fitToCurve" value="1"/>
    </inkml:brush>
  </inkml:definitions>
  <inkml:trace contextRef="#ctx0" brushRef="#br0">21225 11527 874,'17'-108'-33,"8"11"-582</inkml:trace>
</inkml:ink>
</file>

<file path=ppt/ink/ink24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65"/>
    </inkml:context>
    <inkml:brush xml:id="br0">
      <inkml:brushProperty name="width" value="0.02646" units="cm"/>
      <inkml:brushProperty name="height" value="0.02646" units="cm"/>
      <inkml:brushProperty name="fitToCurve" value="1"/>
    </inkml:brush>
  </inkml:definitions>
  <inkml:trace contextRef="#ctx0" brushRef="#br0">23665 11268 874,'-7'109'-6,"-10"69"4,10-65-1,-1 10-1,0-5 0,-4 74-1,0-14 0,4-50 4,3 16-1,1-16 0,0-15 1,-2 31-2,0 24 1,-2 15-1,1-61 0,2 25 0,-3 18 1,0 9 1,1-25 1,3-30 1,-1 11 2,-3 1 2,2-6 0,-4 49 5,-9-22 0,-37-256-118</inkml:trace>
</inkml:ink>
</file>

<file path=ppt/ink/ink24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66"/>
    </inkml:context>
    <inkml:brush xml:id="br0">
      <inkml:brushProperty name="width" value="0.02646" units="cm"/>
      <inkml:brushProperty name="height" value="0.02646" units="cm"/>
      <inkml:brushProperty name="fitToCurve" value="1"/>
    </inkml:brush>
  </inkml:definitions>
  <inkml:trace contextRef="#ctx0" brushRef="#br0">25236 11180 874,'-126'11'-3,"-68"10"-2,80-6 2,1 0 0,-2-1 1,1 2 2,-4 0 0,21-2-1,-75 14-1,-13 1 2,61-11-1,-15-2-2,-10 1 0,34-5 0,-3 1 0,-24 2 0,-16-1 2,-14 1-2,-10 1 0,62-7 1,-24 0 0,38-2 1,-20-3 0,-24 0 0,-20-3 1,-11 1 0,-7 4-1,63-2 0,-28 4-1,-22 2 1,-12 3 0,-5 2 1,20-3 1,40-3-1,-18-3 3,-12 0-1,-8-5 0,42 0-1,-6 1 1,-15-2-1,-11 1 0,-3 3 0,3-1 2,56-2 0,-16-1-1,-9-3 0,-7 3 0,0 2 0,15 2 0,-70 9 2,87 0-2,2 2-1,-50 8 0,-15 2 3,15-11-17,52-4-20</inkml:trace>
</inkml:ink>
</file>

<file path=ppt/ink/ink24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67"/>
    </inkml:context>
    <inkml:brush xml:id="br0">
      <inkml:brushProperty name="width" value="0.02646" units="cm"/>
      <inkml:brushProperty name="height" value="0.02646" units="cm"/>
      <inkml:brushProperty name="fitToCurve" value="1"/>
    </inkml:brush>
  </inkml:definitions>
  <inkml:trace contextRef="#ctx0" brushRef="#br0">17581 11337 874,'-124'110'-10,"25"-11"10,-53 35 0,222-36-6,65-76-5,22 25-8,-40-7-23</inkml:trace>
</inkml:ink>
</file>

<file path=ppt/ink/ink24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68"/>
    </inkml:context>
    <inkml:brush xml:id="br0">
      <inkml:brushProperty name="width" value="0.02646" units="cm"/>
      <inkml:brushProperty name="height" value="0.02646" units="cm"/>
      <inkml:brushProperty name="fitToCurve" value="1"/>
    </inkml:brush>
  </inkml:definitions>
  <inkml:trace contextRef="#ctx0" brushRef="#br0">19301 11233 874,'-18'176'-15,"7"-72"9,-2 15 0,-3 5 2,-3-4 6,3-12 0,23 43 1,93-128 0,33-62 1,40-15 1,-56 4-3,-18-3 2</inkml:trace>
</inkml:ink>
</file>

<file path=ppt/ink/ink24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69"/>
    </inkml:context>
    <inkml:brush xml:id="br0">
      <inkml:brushProperty name="width" value="0.02646" units="cm"/>
      <inkml:brushProperty name="height" value="0.02646" units="cm"/>
      <inkml:brushProperty name="fitToCurve" value="1"/>
    </inkml:brush>
  </inkml:definitions>
  <inkml:trace contextRef="#ctx0" brushRef="#br0">19792 11110 874,'-28'167'-12,"4"27"4,10-90 6,-6 48 1,5-19 3,3 3 1,10-30 2,-9-2-625</inkml:trace>
</inkml:ink>
</file>

<file path=ppt/ink/ink24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70"/>
    </inkml:context>
    <inkml:brush xml:id="br0">
      <inkml:brushProperty name="width" value="0.02646" units="cm"/>
      <inkml:brushProperty name="height" value="0.02646" units="cm"/>
      <inkml:brushProperty name="fitToCurve" value="1"/>
    </inkml:brush>
  </inkml:definitions>
  <inkml:trace contextRef="#ctx0" brushRef="#br0">18160 13155 874,'115'-9'-3,"11"2"0,64 3 0,-8 5-2,-83 2 2,9 4 1,1 2 0,5 1 3,55 6-1,-68-6 0,11 3 0,-1-1 1,66 9 0,-64-9-1,7-3 0,72 4-1,-78-9 0,16-2 1,6 3-1,0 0-2,56 2-9,-87-5 3,2 0-1,61-1-36,5 1-29,-22 3-16,-51-2-80</inkml:trace>
</inkml:ink>
</file>

<file path=ppt/ink/ink24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71"/>
    </inkml:context>
    <inkml:brush xml:id="br0">
      <inkml:brushProperty name="width" value="0.02646" units="cm"/>
      <inkml:brushProperty name="height" value="0.02646" units="cm"/>
      <inkml:brushProperty name="fitToCurve" value="1"/>
    </inkml:brush>
  </inkml:definitions>
  <inkml:trace contextRef="#ctx0" brushRef="#br0">20777 13047 874,'159'96'-5,"-38"16"4,-123 27 0,-105-35 1,3-28-24</inkml:trace>
</inkml:ink>
</file>

<file path=ppt/ink/ink24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72"/>
    </inkml:context>
    <inkml:brush xml:id="br0">
      <inkml:brushProperty name="width" value="0.02646" units="cm"/>
      <inkml:brushProperty name="height" value="0.02646" units="cm"/>
      <inkml:brushProperty name="fitToCurve" value="1"/>
    </inkml:brush>
  </inkml:definitions>
  <inkml:trace contextRef="#ctx0" brushRef="#br0">19898 13682 874,'-165'-81'-5,"-10"10"3,10 56 1,67 55 1,39 103-3,47-43 1,3 48-2,2 34 4,7-10 2,61-62-53,119-55 69,-55-44 23</inkml:trace>
</inkml:ink>
</file>

<file path=ppt/ink/ink2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07"/>
    </inkml:context>
    <inkml:brush xml:id="br0">
      <inkml:brushProperty name="width" value="0.02646" units="cm"/>
      <inkml:brushProperty name="height" value="0.02646" units="cm"/>
      <inkml:brushProperty name="fitToCurve" value="1"/>
    </inkml:brush>
  </inkml:definitions>
  <inkml:trace contextRef="#ctx0" brushRef="#br0">17598 1397 874,'56'-128'-17,"-18"39"11,4-10 2,0-2 3,-3 2 2,-10 8 1,-17-60 4,-120 234-10,80 46-5,8-40 1,-1 48-5,-3 32-1,1 19 2,6-31 5,5-15 2,8 13 3,13-1 6,13-20 4,-9-47 2,51 9 9,-3-184-9,-35-48-9,-29 32-1,-16 1 0,-15 14 2,-42-20 2,-40 66 1,25 23 5,124-112-4,99 22-19,42 34 0,-85 63 13,32 29 3,-53 88-2,-50 17 4,-5 7 7,74-88-6,21-156-6,-183 18-1,-37 82-2,11-14 6,135-81-5,50 23-8,75 27 13,-31 68-1,-35 85-3,-41 66 1,-32-38 6,-25-217-4,10-26-1,15 38-1,48-48-2,24 70-8,35 83-7,-28 10-23</inkml:trace>
</inkml:ink>
</file>

<file path=ppt/ink/ink24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73"/>
    </inkml:context>
    <inkml:brush xml:id="br0">
      <inkml:brushProperty name="width" value="0.02646" units="cm"/>
      <inkml:brushProperty name="height" value="0.02646" units="cm"/>
      <inkml:brushProperty name="fitToCurve" value="1"/>
    </inkml:brush>
  </inkml:definitions>
  <inkml:trace contextRef="#ctx0" brushRef="#br0">19158 13887 874,'109'11'-3,"57"0"0,-19-35 2,-50 19-24</inkml:trace>
</inkml:ink>
</file>

<file path=ppt/ink/ink24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74"/>
    </inkml:context>
    <inkml:brush xml:id="br0">
      <inkml:brushProperty name="width" value="0.02646" units="cm"/>
      <inkml:brushProperty name="height" value="0.02646" units="cm"/>
      <inkml:brushProperty name="fitToCurve" value="1"/>
    </inkml:brush>
  </inkml:definitions>
  <inkml:trace contextRef="#ctx0" brushRef="#br0">19330 13360 874,'113'35'-3,"68"10"0,-76-23 2,40 4 2,-36-6 2,-10 0-443</inkml:trace>
</inkml:ink>
</file>

<file path=ppt/ink/ink24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75"/>
    </inkml:context>
    <inkml:brush xml:id="br0">
      <inkml:brushProperty name="width" value="0.02646" units="cm"/>
      <inkml:brushProperty name="height" value="0.02646" units="cm"/>
      <inkml:brushProperty name="fitToCurve" value="1"/>
    </inkml:brush>
  </inkml:definitions>
  <inkml:trace contextRef="#ctx0" brushRef="#br0">19813 13377 874,'161'73'-4,"-85"35"3,-116-3 0,-38-6-54</inkml:trace>
</inkml:ink>
</file>

<file path=ppt/ink/ink24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76"/>
    </inkml:context>
    <inkml:brush xml:id="br0">
      <inkml:brushProperty name="width" value="0.02646" units="cm"/>
      <inkml:brushProperty name="height" value="0.02646" units="cm"/>
      <inkml:brushProperty name="fitToCurve" value="1"/>
    </inkml:brush>
  </inkml:definitions>
  <inkml:trace contextRef="#ctx0" brushRef="#br0">21813 12262 874,'-52'107'-8,"-31"34"0,1-19-4,9-23-22</inkml:trace>
</inkml:ink>
</file>

<file path=ppt/ink/ink24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77"/>
    </inkml:context>
    <inkml:brush xml:id="br0">
      <inkml:brushProperty name="width" value="0.02646" units="cm"/>
      <inkml:brushProperty name="height" value="0.02646" units="cm"/>
      <inkml:brushProperty name="fitToCurve" value="1"/>
    </inkml:brush>
  </inkml:definitions>
  <inkml:trace contextRef="#ctx0" brushRef="#br0">21535 12279 874,'32'101'-3,"37"41"2,9 1 0,-23-40-1</inkml:trace>
</inkml:ink>
</file>

<file path=ppt/ink/ink24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78"/>
    </inkml:context>
    <inkml:brush xml:id="br0">
      <inkml:brushProperty name="width" value="0.02646" units="cm"/>
      <inkml:brushProperty name="height" value="0.02646" units="cm"/>
      <inkml:brushProperty name="fitToCurve" value="1"/>
    </inkml:brush>
  </inkml:definitions>
  <inkml:trace contextRef="#ctx0" brushRef="#br0">21560 13134 874,'-26'126'-7,"10"53"4,17-77 3,39 65 1,77-181-5,-75-135 3,-26 23 3,-24-23-1,127 100 3,-17 43-3,2 8-55</inkml:trace>
</inkml:ink>
</file>

<file path=ppt/ink/ink24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79"/>
    </inkml:context>
    <inkml:brush xml:id="br0">
      <inkml:brushProperty name="width" value="0.02646" units="cm"/>
      <inkml:brushProperty name="height" value="0.02646" units="cm"/>
      <inkml:brushProperty name="fitToCurve" value="1"/>
    </inkml:brush>
  </inkml:definitions>
  <inkml:trace contextRef="#ctx0" brushRef="#br0">20175 11239 874,'11'-113'-26,"-6"6"30,-2-8-3,-6-1 1,-6-69-3,-3 27 4,-17-2-2,-5 47 1,-77-27 2,-74 61-6,20 37-3,67 27 2,-9 2 2,2 2 1,-69-7-1,62 7 1,-14-1 0,24 4 0,2 0-1,-23 3 0,-14 2 0,-11 1 0,-8 3-1,48 0 0,-18 3 0,-17 3 0,-11 2 0,12-1 1,30-3 0,-20 1 1,-12-2 1,-3 2 0,43-2 1,-6 2 0,-7-5 0,-6-2 1,13-3-1,-64-10 3,15-7 1,-15 7-2,28 75-5,70 41-1,35 67-1,26-57 0,-4 69-1,7-66 2,-4 17 0,5-5 1,3-31 0,2 21 0,0 6 2,5-2 0,12 49 4,57-27 0,78-56-1,21-47-5,-59-31-1,0-3 1,45 4-1,32-1 3,-24-4 0,33-5-1,-77-6 1,64-6-2,-72 2 0,13 5 1,-2 6-1,70 7 0,-71-1 1,8 0-2,-8-1 0,-19 0-3</inkml:trace>
</inkml:ink>
</file>

<file path=ppt/ink/ink24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80"/>
    </inkml:context>
    <inkml:brush xml:id="br0">
      <inkml:brushProperty name="width" value="0.02646" units="cm"/>
      <inkml:brushProperty name="height" value="0.02646" units="cm"/>
      <inkml:brushProperty name="fitToCurve" value="1"/>
    </inkml:brush>
  </inkml:definitions>
  <inkml:trace contextRef="#ctx0" brushRef="#br0">1440 1647 874,'2'128'-5,"86"-50"2,23-199 2,-89 18 1,-130 151-3,50 79 4,179-110 0,-117-137 0,-124 146-1,116 76 0,98-131 1,-97-77 0,-61 231-1,120-243-1,-148 140 1,33 79-56</inkml:trace>
</inkml:ink>
</file>

<file path=ppt/ink/ink24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81"/>
    </inkml:context>
    <inkml:brush xml:id="br0">
      <inkml:brushProperty name="width" value="0.02646" units="cm"/>
      <inkml:brushProperty name="height" value="0.02646" units="cm"/>
      <inkml:brushProperty name="fitToCurve" value="1"/>
    </inkml:brush>
  </inkml:definitions>
  <inkml:trace contextRef="#ctx0" brushRef="#br0">1550 453 874,'-84'121'-11,"15"11"9,57 2 4,148-180-4,-40-79-1,-10 290-15,-88-40 17,-3 13-3,1-18-1,-9 53-14,2-50-20</inkml:trace>
</inkml:ink>
</file>

<file path=ppt/ink/ink24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82"/>
    </inkml:context>
    <inkml:brush xml:id="br0">
      <inkml:brushProperty name="width" value="0.02646" units="cm"/>
      <inkml:brushProperty name="height" value="0.02646" units="cm"/>
      <inkml:brushProperty name="fitToCurve" value="1"/>
    </inkml:brush>
  </inkml:definitions>
  <inkml:trace contextRef="#ctx0" brushRef="#br0">1749 488 874,'107'44'-7,"-1"5"7,8 68-2,-111 55-3,-91-17 0,-21-85-20,43-177-587</inkml:trace>
</inkml:ink>
</file>

<file path=ppt/ink/ink2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08"/>
    </inkml:context>
    <inkml:brush xml:id="br0">
      <inkml:brushProperty name="width" value="0.02646" units="cm"/>
      <inkml:brushProperty name="height" value="0.02646" units="cm"/>
      <inkml:brushProperty name="fitToCurve" value="1"/>
    </inkml:brush>
  </inkml:definitions>
  <inkml:trace contextRef="#ctx0" brushRef="#br0">18664 965 874,'19'108'-6,"-26"42"3,3-19 5,32-37-2,73-55-3,53-92-8,-18-42-2,-3-51 10,-58 35 9,-190 88 3,-5 140-13,38 16 3,95-2 3,108-79-6,-34-67-2,5 11-7,-3-34-60</inkml:trace>
</inkml:ink>
</file>

<file path=ppt/ink/ink24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83"/>
    </inkml:context>
    <inkml:brush xml:id="br0">
      <inkml:brushProperty name="width" value="0.02646" units="cm"/>
      <inkml:brushProperty name="height" value="0.02646" units="cm"/>
      <inkml:brushProperty name="fitToCurve" value="1"/>
    </inkml:brush>
  </inkml:definitions>
  <inkml:trace contextRef="#ctx0" brushRef="#br0">2113 637 874,'65'126'-5,"32"-107"4,29-116 0,-62-13 0,-102-8-1,-82 87-4,18 108-3,3 10-113</inkml:trace>
</inkml:ink>
</file>

<file path=ppt/ink/ink24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84"/>
    </inkml:context>
    <inkml:brush xml:id="br0">
      <inkml:brushProperty name="width" value="0.02646" units="cm"/>
      <inkml:brushProperty name="height" value="0.02646" units="cm"/>
      <inkml:brushProperty name="fitToCurve" value="1"/>
    </inkml:brush>
  </inkml:definitions>
  <inkml:trace contextRef="#ctx0" brushRef="#br0">2610 2573 874,'137'0'-10,"7"0"5,-9-4 2,25-3 1,-43 3-1,66 0-1,-59 3 2,-26-1 1,3 2 1,18-1 0,12 1 1,3 0 0,69 0 1,-84 0-1,2 0 0,-25 0 1,34-3 4,-8-10 6</inkml:trace>
</inkml:ink>
</file>

<file path=ppt/ink/ink24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85"/>
    </inkml:context>
    <inkml:brush xml:id="br0">
      <inkml:brushProperty name="width" value="0.02646" units="cm"/>
      <inkml:brushProperty name="height" value="0.02646" units="cm"/>
      <inkml:brushProperty name="fitToCurve" value="1"/>
    </inkml:brush>
  </inkml:definitions>
  <inkml:trace contextRef="#ctx0" brushRef="#br0">4194 2441 874,'160'17'-8,"14"38"8,-113 82-2,-177-41-6,7-23-33</inkml:trace>
</inkml:ink>
</file>

<file path=ppt/ink/ink24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86"/>
    </inkml:context>
    <inkml:brush xml:id="br0">
      <inkml:brushProperty name="width" value="0.02646" units="cm"/>
      <inkml:brushProperty name="height" value="0.02646" units="cm"/>
      <inkml:brushProperty name="fitToCurve" value="1"/>
    </inkml:brush>
  </inkml:definitions>
  <inkml:trace contextRef="#ctx0" brushRef="#br0">3826 3074 874,'-140'-27'-8,"-9"39"8,28 116-4,84-26 1,3 34 2,4-28 1,13-4 4,68 5-1,92-103-2,-38-42-3</inkml:trace>
</inkml:ink>
</file>

<file path=ppt/ink/ink24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87"/>
    </inkml:context>
    <inkml:brush xml:id="br0">
      <inkml:brushProperty name="width" value="0.02646" units="cm"/>
      <inkml:brushProperty name="height" value="0.02646" units="cm"/>
      <inkml:brushProperty name="fitToCurve" value="1"/>
    </inkml:brush>
  </inkml:definitions>
  <inkml:trace contextRef="#ctx0" brushRef="#br0">3281 3354 874,'126'-16'-29,"19"-5"35,-18-12-1,-26 8-1</inkml:trace>
</inkml:ink>
</file>

<file path=ppt/ink/ink24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88"/>
    </inkml:context>
    <inkml:brush xml:id="br0">
      <inkml:brushProperty name="width" value="0.02646" units="cm"/>
      <inkml:brushProperty name="height" value="0.02646" units="cm"/>
      <inkml:brushProperty name="fitToCurve" value="1"/>
    </inkml:brush>
  </inkml:definitions>
  <inkml:trace contextRef="#ctx0" brushRef="#br0">3472 2913 874,'156'-4'-12,"1"5"7,-57 0-3,-1 7-61</inkml:trace>
</inkml:ink>
</file>

<file path=ppt/ink/ink24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89"/>
    </inkml:context>
    <inkml:brush xml:id="br0">
      <inkml:brushProperty name="width" value="0.02646" units="cm"/>
      <inkml:brushProperty name="height" value="0.02646" units="cm"/>
      <inkml:brushProperty name="fitToCurve" value="1"/>
    </inkml:brush>
  </inkml:definitions>
  <inkml:trace contextRef="#ctx0" brushRef="#br0">3782 2808 874,'141'60'-8,"-89"54"8,-134-6-3,-31-59-185</inkml:trace>
</inkml:ink>
</file>

<file path=ppt/ink/ink24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90"/>
    </inkml:context>
    <inkml:brush xml:id="br0">
      <inkml:brushProperty name="width" value="0.02646" units="cm"/>
      <inkml:brushProperty name="height" value="0.02646" units="cm"/>
      <inkml:brushProperty name="fitToCurve" value="1"/>
    </inkml:brush>
  </inkml:definitions>
  <inkml:trace contextRef="#ctx0" brushRef="#br0">1559 1755 874,'127'-2'-6,"-22"-6"1,0-4 3,47-8 1,-17 7 0,55 1 0,-21 3 0,-69 5 1,8 0-1,68-1 0,-59 3 0,11 2 0,-24-1 1,101 1-3,-97 0-1,64 0-10,-67 0 3,6 0-5,51-3-39,-47-5-31,-8-5-120</inkml:trace>
</inkml:ink>
</file>

<file path=ppt/ink/ink24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91"/>
    </inkml:context>
    <inkml:brush xml:id="br0">
      <inkml:brushProperty name="width" value="0.02646" units="cm"/>
      <inkml:brushProperty name="height" value="0.02646" units="cm"/>
      <inkml:brushProperty name="fitToCurve" value="1"/>
    </inkml:brush>
  </inkml:definitions>
  <inkml:trace contextRef="#ctx0" brushRef="#br0">3475 1553 874,'120'19'-3,"25"29"1,-126 66-3,-162 4-4,29-46-10,9-36-809</inkml:trace>
</inkml:ink>
</file>

<file path=ppt/ink/ink24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92"/>
    </inkml:context>
    <inkml:brush xml:id="br0">
      <inkml:brushProperty name="width" value="0.02646" units="cm"/>
      <inkml:brushProperty name="height" value="0.02646" units="cm"/>
      <inkml:brushProperty name="fitToCurve" value="1"/>
    </inkml:brush>
  </inkml:definitions>
  <inkml:trace contextRef="#ctx0" brushRef="#br0">3212 1092 874,'8'128'-9,"-1"-12"8,19 4 3,90-63-2,-35-201-2,-63-35 2,-44 53 0,136 175 0,-10-109-7</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00"/>
    </inkml:context>
    <inkml:brush xml:id="br0">
      <inkml:brushProperty name="width" value="0.01984" units="cm"/>
      <inkml:brushProperty name="height" value="0.01984" units="cm"/>
      <inkml:brushProperty name="fitToCurve" value="1"/>
    </inkml:brush>
  </inkml:definitions>
  <inkml:trace contextRef="#ctx0" brushRef="#br0">15493 10755 874,'-92'23'-18,"1"21"16,10 52 7,89-10-3,100-126-7,3-75-2,-29-60-5,-51 70 10,-9 13 1,14-69 3,-18 74 1,7-10 6,-38 226-10,-3 16-6,8 3 1,16 0 2,48-1 12,58-98-1,-6-76-2,7-93-6,-44 4 4,-38 10 1,-128 78 0,5 149-9,52 35 8,110-56-4,35-82-2,46-100-5,-41-10 7,-13-17 5,-54 267-11,-72-26-1,9-37 0,-5 21-1,-1 14 2,5 1 6,5-25 2,12 1 10,36-213 4,-22 16-16,8-79-1,-8 60 0,1-1 3,-1 26 1,15-41 6,67 43 8,13 127-10,40-49-5,-18-83-5,-59-10 2,-48 0 3,-110 58 0,-7 137-7,27 47-5,50-60 11,20 48 4,90-41 0,39-148-3,1-78-5,-50 23 2,-23 16 3,-16 195 1,-61-13-5,1 2 1,-7 44 5,147-259-3,-63-7-4,21-17 7,4 121 1,-62 149-5,-7 11 7,37-30-2,46-75-4,-15-12-22</inkml:trace>
</inkml:ink>
</file>

<file path=ppt/ink/ink2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09"/>
    </inkml:context>
    <inkml:brush xml:id="br0">
      <inkml:brushProperty name="width" value="0.02646" units="cm"/>
      <inkml:brushProperty name="height" value="0.02646" units="cm"/>
      <inkml:brushProperty name="fitToCurve" value="1"/>
    </inkml:brush>
  </inkml:definitions>
  <inkml:trace contextRef="#ctx0" brushRef="#br0">20141 1262 874,'-96'-75'-7,"-35"146"1,26 26-3,38 9 4,42-1 8,157-24-3,0-139-6,8-125-8,-80 52 6,-11-5 2,-15 33 4,-9 11 3,-7 2 4,-5-19 7,-60 282-5,24-51-10,10 5 0,4-33 0,52 67 3,95-95 2,-50-83-5,44-39-1,-10-80 17,-92 26-3,-116 87-9,-37 103-4,55 31 1,89 44 1,70-53-1,4-97-1,-11 4-99</inkml:trace>
</inkml:ink>
</file>

<file path=ppt/ink/ink25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93"/>
    </inkml:context>
    <inkml:brush xml:id="br0">
      <inkml:brushProperty name="width" value="0.02646" units="cm"/>
      <inkml:brushProperty name="height" value="0.02646" units="cm"/>
      <inkml:brushProperty name="fitToCurve" value="1"/>
    </inkml:brush>
  </inkml:definitions>
  <inkml:trace contextRef="#ctx0" brushRef="#br0">3588 733 874,'-108'62'-9,"-17"-9"5,25-27 7,35-151-53</inkml:trace>
</inkml:ink>
</file>

<file path=ppt/ink/ink25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94"/>
    </inkml:context>
    <inkml:brush xml:id="br0">
      <inkml:brushProperty name="width" value="0.02646" units="cm"/>
      <inkml:brushProperty name="height" value="0.02646" units="cm"/>
      <inkml:brushProperty name="fitToCurve" value="1"/>
    </inkml:brush>
  </inkml:definitions>
  <inkml:trace contextRef="#ctx0" brushRef="#br0">3334 662 874,'146'-10'-9,"-9"57"6,-82 71-5,-93-17-426</inkml:trace>
</inkml:ink>
</file>

<file path=ppt/ink/ink25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95"/>
    </inkml:context>
    <inkml:brush xml:id="br0">
      <inkml:brushProperty name="width" value="0.02646" units="cm"/>
      <inkml:brushProperty name="height" value="0.02646" units="cm"/>
      <inkml:brushProperty name="fitToCurve" value="1"/>
    </inkml:brush>
  </inkml:definitions>
  <inkml:trace contextRef="#ctx0" brushRef="#br0">3983 820 874,'-78'137'-12,"-32"23"5,25-31 3,33-21 7,93 35 0,62-56-4</inkml:trace>
</inkml:ink>
</file>

<file path=ppt/ink/ink25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96"/>
    </inkml:context>
    <inkml:brush xml:id="br0">
      <inkml:brushProperty name="width" value="0.02646" units="cm"/>
      <inkml:brushProperty name="height" value="0.02646" units="cm"/>
      <inkml:brushProperty name="fitToCurve" value="1"/>
    </inkml:brush>
  </inkml:definitions>
  <inkml:trace contextRef="#ctx0" brushRef="#br0">4056 924 874,'-63'134'-11,"8"11"11,51-17 2,138-81-1</inkml:trace>
</inkml:ink>
</file>

<file path=ppt/ink/ink25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97"/>
    </inkml:context>
    <inkml:brush xml:id="br0">
      <inkml:brushProperty name="width" value="0.02646" units="cm"/>
      <inkml:brushProperty name="height" value="0.02646" units="cm"/>
      <inkml:brushProperty name="fitToCurve" value="1"/>
    </inkml:brush>
  </inkml:definitions>
  <inkml:trace contextRef="#ctx0" brushRef="#br0">3885 1203 874,'118'-44'-3,"30"-16"-2,-47 20-22</inkml:trace>
</inkml:ink>
</file>

<file path=ppt/ink/ink25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98"/>
    </inkml:context>
    <inkml:brush xml:id="br0">
      <inkml:brushProperty name="width" value="0.02646" units="cm"/>
      <inkml:brushProperty name="height" value="0.02646" units="cm"/>
      <inkml:brushProperty name="fitToCurve" value="1"/>
    </inkml:brush>
  </inkml:definitions>
  <inkml:trace contextRef="#ctx0" brushRef="#br0">4249 837 874,'54'99'-5,"-5"38"2,-30-32 0,-29 10-3,-49 2-4,-6-19-64</inkml:trace>
</inkml:ink>
</file>

<file path=ppt/ink/ink25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299"/>
    </inkml:context>
    <inkml:brush xml:id="br0">
      <inkml:brushProperty name="width" value="0.02646" units="cm"/>
      <inkml:brushProperty name="height" value="0.02646" units="cm"/>
      <inkml:brushProperty name="fitToCurve" value="1"/>
    </inkml:brush>
  </inkml:definitions>
  <inkml:trace contextRef="#ctx0" brushRef="#br0">1181 4073 874,'127'11'-3,"78"2"-3,-104-7 3,69 3-4,-26-5 4,-7-4 1,66-5 3,-105 2-1,86-2 2,-66 2-1,10-1-1,70-3 0,-74 2-1,15 1-2,-6 1 2,-31 2-1,24-1 0,17 2 1,13-1-1,-40 1 1,7 0-1,17-1 1,14-3 1,9-2-1,7 2 0,-58 2 1,23-1 0,13 1 0,12 1 0,-21 0 0,-22-2 0,20-1 0,19 0 0,8-1 0,6 2 0,-40 2 0,-3-1 0,18 0 0,14-4 0,-2 2 0,-46 1 0,21-3 0,17-1 0,11 0 0,8 1 1,-18-1-1,-30 2-1,21-1 1,14 1-1,7 2 1,-44 0 1,10 1-1,18-2 1,14-4-2,-8 0 1,-38 2 0,26-1-1,14-1 1,12 0-1,-41 2 1,3 2 0,19-3-1,15 0 0,5 0 0,-54 3 1,29-1-1,15-3 0,8 2 1,-25 1 1,-16 1-1,23 3 1,13-1-1,8 1 1,5 0 0,-48 1 0,5 0 0,14 0 1,5 0-1,4 0 1,2 0 0,-52 0 0,22 0-1,12 0 0,7 2 0,-25 1-3,-15 0-2,12 1-2,7 0-3,5-1-2,57 2-36,-77 0 12,3 1-7,59 3-62,0 5-20,-62-6-87</inkml:trace>
</inkml:ink>
</file>

<file path=ppt/ink/ink25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00"/>
    </inkml:context>
    <inkml:brush xml:id="br0">
      <inkml:brushProperty name="width" value="0.02646" units="cm"/>
      <inkml:brushProperty name="height" value="0.02646" units="cm"/>
      <inkml:brushProperty name="fitToCurve" value="1"/>
    </inkml:brush>
  </inkml:definitions>
  <inkml:trace contextRef="#ctx0" brushRef="#br0">10945 3662 874,'137'40'-7,"-37"-5"6,-2 10 0,19 62 0,-101-10 0,-82 7-2,-31-16-4,-4-44-610</inkml:trace>
</inkml:ink>
</file>

<file path=ppt/ink/ink25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01"/>
    </inkml:context>
    <inkml:brush xml:id="br0">
      <inkml:brushProperty name="width" value="0.02646" units="cm"/>
      <inkml:brushProperty name="height" value="0.02646" units="cm"/>
      <inkml:brushProperty name="fitToCurve" value="1"/>
    </inkml:brush>
  </inkml:definitions>
  <inkml:trace contextRef="#ctx0" brushRef="#br0">11527 4029 874,'128'-4'-5,"15"47"4,-82 87-1,-181 22-7,-19-54-3,28-69 2,8 6-14,0-27-2</inkml:trace>
</inkml:ink>
</file>

<file path=ppt/ink/ink25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02"/>
    </inkml:context>
    <inkml:brush xml:id="br0">
      <inkml:brushProperty name="width" value="0.02646" units="cm"/>
      <inkml:brushProperty name="height" value="0.02646" units="cm"/>
      <inkml:brushProperty name="fitToCurve" value="1"/>
    </inkml:brush>
  </inkml:definitions>
  <inkml:trace contextRef="#ctx0" brushRef="#br0">12017 3959 874,'-104'50'-5,"-19"51"4,47 64-2,128-18 2,112-72 1,-13-68-2,-46-8 1</inkml:trace>
</inkml:ink>
</file>

<file path=ppt/ink/ink2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10"/>
    </inkml:context>
    <inkml:brush xml:id="br0">
      <inkml:brushProperty name="width" value="0.02646" units="cm"/>
      <inkml:brushProperty name="height" value="0.02646" units="cm"/>
      <inkml:brushProperty name="fitToCurve" value="1"/>
    </inkml:brush>
  </inkml:definitions>
  <inkml:trace contextRef="#ctx0" brushRef="#br0">21108 452 874,'-9'121'-24,"-4"-10"10,-7 23 3,-7 18 2,-3 8 5,1-1 2,6-7 4,6-15 6,10-21-3,16 3 5,90-161 8,47-36-6,-40 56-12,9-27 0,-25 1 1</inkml:trace>
</inkml:ink>
</file>

<file path=ppt/ink/ink25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03"/>
    </inkml:context>
    <inkml:brush xml:id="br0">
      <inkml:brushProperty name="width" value="0.02646" units="cm"/>
      <inkml:brushProperty name="height" value="0.02646" units="cm"/>
      <inkml:brushProperty name="fitToCurve" value="1"/>
    </inkml:brush>
  </inkml:definitions>
  <inkml:trace contextRef="#ctx0" brushRef="#br0">1301 3854 874,'25'102'-4,"-9"81"1,-8-74 3,-2-4 0,2 24-1,-6-26-55</inkml:trace>
</inkml:ink>
</file>

<file path=ppt/ink/ink25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04"/>
    </inkml:context>
    <inkml:brush xml:id="br0">
      <inkml:brushProperty name="width" value="0.02646" units="cm"/>
      <inkml:brushProperty name="height" value="0.02646" units="cm"/>
      <inkml:brushProperty name="fitToCurve" value="1"/>
    </inkml:brush>
  </inkml:definitions>
  <inkml:trace contextRef="#ctx0" brushRef="#br0">1405 4890 874,'-128'-63'-4,"-19"124"2,38 93 0,73-19 0,51-26 0,87-16 2,32-50 0,-33-54 0,4-28 0,-8-26 1,29-120 0,-112 87-1,-73-65 1,-62 70-1,11 52-2</inkml:trace>
</inkml:ink>
</file>

<file path=ppt/ink/ink25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05"/>
    </inkml:context>
    <inkml:brush xml:id="br0">
      <inkml:brushProperty name="width" value="0.02646" units="cm"/>
      <inkml:brushProperty name="height" value="0.02646" units="cm"/>
      <inkml:brushProperty name="fitToCurve" value="1"/>
    </inkml:brush>
  </inkml:definitions>
  <inkml:trace contextRef="#ctx0" brushRef="#br0">668 2058 874,'-16'126'-6,"11"-10"4,41 51 3,47-62-1,35-214-5,-98-42 5,-7-38 1,33 68 0,61 40-181</inkml:trace>
</inkml:ink>
</file>

<file path=ppt/ink/ink25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06"/>
    </inkml:context>
    <inkml:brush xml:id="br0">
      <inkml:brushProperty name="width" value="0.02646" units="cm"/>
      <inkml:brushProperty name="height" value="0.02646" units="cm"/>
      <inkml:brushProperty name="fitToCurve" value="1"/>
    </inkml:brush>
  </inkml:definitions>
  <inkml:trace contextRef="#ctx0" brushRef="#br0">979 2337 874,'-18'114'-7,"16"1"7,107-87 0,-105-135 1,-39-8 0</inkml:trace>
</inkml:ink>
</file>

<file path=ppt/ink/ink25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07"/>
    </inkml:context>
    <inkml:brush xml:id="br0">
      <inkml:brushProperty name="width" value="0.02646" units="cm"/>
      <inkml:brushProperty name="height" value="0.02646" units="cm"/>
      <inkml:brushProperty name="fitToCurve" value="1"/>
    </inkml:brush>
  </inkml:definitions>
  <inkml:trace contextRef="#ctx0" brushRef="#br0">596 1854 874,'133'-27'-3,"49"-9"-6,-39 6-16</inkml:trace>
</inkml:ink>
</file>

<file path=ppt/ink/ink25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08"/>
    </inkml:context>
    <inkml:brush xml:id="br0">
      <inkml:brushProperty name="width" value="0.02646" units="cm"/>
      <inkml:brushProperty name="height" value="0.02646" units="cm"/>
      <inkml:brushProperty name="fitToCurve" value="1"/>
    </inkml:brush>
  </inkml:definitions>
  <inkml:trace contextRef="#ctx0" brushRef="#br0">820 1675 874,'136'20'-6,"-27"70"1,-81 13-6</inkml:trace>
</inkml:ink>
</file>

<file path=ppt/ink/ink25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09"/>
    </inkml:context>
    <inkml:brush xml:id="br0">
      <inkml:brushProperty name="width" value="0.02646" units="cm"/>
      <inkml:brushProperty name="height" value="0.02646" units="cm"/>
      <inkml:brushProperty name="fitToCurve" value="1"/>
    </inkml:brush>
  </inkml:definitions>
  <inkml:trace contextRef="#ctx0" brushRef="#br0">1078 2426 874,'31'-105'0,"86"42"-2,1 107 1,-55-165-1,-48 6 2</inkml:trace>
</inkml:ink>
</file>

<file path=ppt/ink/ink25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10"/>
    </inkml:context>
    <inkml:brush xml:id="br0">
      <inkml:brushProperty name="width" value="0.02646" units="cm"/>
      <inkml:brushProperty name="height" value="0.02646" units="cm"/>
      <inkml:brushProperty name="fitToCurve" value="1"/>
    </inkml:brush>
  </inkml:definitions>
  <inkml:trace contextRef="#ctx0" brushRef="#br0">1578 2148 874,'-65'108'-6,"41"37"5,142-131-1,-58-143-1,-160 25 5,-6 62-106</inkml:trace>
</inkml:ink>
</file>

<file path=ppt/ink/ink25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11"/>
    </inkml:context>
    <inkml:brush xml:id="br0">
      <inkml:brushProperty name="width" value="0.02646" units="cm"/>
      <inkml:brushProperty name="height" value="0.02646" units="cm"/>
      <inkml:brushProperty name="fitToCurve" value="1"/>
    </inkml:brush>
  </inkml:definitions>
  <inkml:trace contextRef="#ctx0" brushRef="#br0">1803 1988 874,'-114'4'-6,"-56"18"-16,30-1-51</inkml:trace>
</inkml:ink>
</file>

<file path=ppt/ink/ink25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12"/>
    </inkml:context>
    <inkml:brush xml:id="br0">
      <inkml:brushProperty name="width" value="0.02646" units="cm"/>
      <inkml:brushProperty name="height" value="0.02646" units="cm"/>
      <inkml:brushProperty name="fitToCurve" value="1"/>
    </inkml:brush>
  </inkml:definitions>
  <inkml:trace contextRef="#ctx0" brushRef="#br0">1628 1901 874,'142'60'-3,"-128"41"1,-70 8-20</inkml:trace>
</inkml:ink>
</file>

<file path=ppt/ink/ink2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11"/>
    </inkml:context>
    <inkml:brush xml:id="br0">
      <inkml:brushProperty name="width" value="0.02646" units="cm"/>
      <inkml:brushProperty name="height" value="0.02646" units="cm"/>
      <inkml:brushProperty name="fitToCurve" value="1"/>
    </inkml:brush>
  </inkml:definitions>
  <inkml:trace contextRef="#ctx0" brushRef="#br0">21516 1041 874,'-51'109'-11,"-7"32"7,34-5 7,65-52-2,45-119-3,4-81 1,-91 30 2,-40-11 0,52-4 1,77 89-2,12 97-5,-80 70 0,-19-27 3,35-32 6,74-129-5,-2-107-7,-36 11 9,-56-5 3,-113 132 0,55 149-7,35-20 4,67-43 0,27-101-2,17-117 2,-31 35 2,-30 210-2,62-166-2,-8 75-1,-72 91-2,29-17 7,18-190-6,-42-25-7,7 7-13,-19 7-15</inkml:trace>
</inkml:ink>
</file>

<file path=ppt/ink/ink25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13"/>
    </inkml:context>
    <inkml:brush xml:id="br0">
      <inkml:brushProperty name="width" value="0.02646" units="cm"/>
      <inkml:brushProperty name="height" value="0.02646" units="cm"/>
      <inkml:brushProperty name="fitToCurve" value="1"/>
    </inkml:brush>
  </inkml:definitions>
  <inkml:trace contextRef="#ctx0" brushRef="#br0">268 3108 874,'56'108'-5,"64"4"3,38-23-1,12-22 2,-68-40 1,5-10 0,47-2 0,48-30 1,-87-5-2,57-19 1,1-22 0,-43-7 0,-8-13 1,-10-21 0,-29 5-1,13-39 0,-16-11-1,-24 6 2,-32-9 0,-53 6-1,-118 28-1,-21 67-3,29 34 0,-39 12 7,37-17-1,-3-89-1,50-39-1,35 15-1,-19-44-1,-11 48 3,-54 54 0,7 61-2,-33 87-2,39 35-1,28 48 2,62-57 2,11 8-1,7 75 2,26-71-1,4 24-2,-4 20-1,-14 14-2,-28 7 0,12-63-2,13 3-12,-35-13-39</inkml:trace>
</inkml:ink>
</file>

<file path=ppt/ink/ink25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14"/>
    </inkml:context>
    <inkml:brush xml:id="br0">
      <inkml:brushProperty name="width" value="0.02646" units="cm"/>
      <inkml:brushProperty name="height" value="0.02646" units="cm"/>
      <inkml:brushProperty name="fitToCurve" value="1"/>
    </inkml:brush>
  </inkml:definitions>
  <inkml:trace contextRef="#ctx0" brushRef="#br0">302 4971 874,'144'-37'-6,"-44"154"2,-127 59 0,-22-63 5,-49-228-621</inkml:trace>
</inkml:ink>
</file>

<file path=ppt/ink/ink25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15"/>
    </inkml:context>
    <inkml:brush xml:id="br0">
      <inkml:brushProperty name="width" value="0.02646" units="cm"/>
      <inkml:brushProperty name="height" value="0.02646" units="cm"/>
      <inkml:brushProperty name="fitToCurve" value="1"/>
    </inkml:brush>
  </inkml:definitions>
  <inkml:trace contextRef="#ctx0" brushRef="#br0">588 4849 874,'-56'113'-9,"2"20"9,66-9 1,109-64-2,-20-53-54</inkml:trace>
</inkml:ink>
</file>

<file path=ppt/ink/ink25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16"/>
    </inkml:context>
    <inkml:brush xml:id="br0">
      <inkml:brushProperty name="width" value="0.02646" units="cm"/>
      <inkml:brushProperty name="height" value="0.02646" units="cm"/>
      <inkml:brushProperty name="fitToCurve" value="1"/>
    </inkml:brush>
  </inkml:definitions>
  <inkml:trace contextRef="#ctx0" brushRef="#br0">630 4999 874,'138'-25'-30,"-23"5"-4</inkml:trace>
</inkml:ink>
</file>

<file path=ppt/ink/ink25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17"/>
    </inkml:context>
    <inkml:brush xml:id="br0">
      <inkml:brushProperty name="width" value="0.02646" units="cm"/>
      <inkml:brushProperty name="height" value="0.02646" units="cm"/>
      <inkml:brushProperty name="fitToCurve" value="1"/>
    </inkml:brush>
  </inkml:definitions>
  <inkml:trace contextRef="#ctx0" brushRef="#br0">682 5229 874,'133'-33'-6,"-29"11"-51</inkml:trace>
</inkml:ink>
</file>

<file path=ppt/ink/ink25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18"/>
    </inkml:context>
    <inkml:brush xml:id="br0">
      <inkml:brushProperty name="width" value="0.02646" units="cm"/>
      <inkml:brushProperty name="height" value="0.02646" units="cm"/>
      <inkml:brushProperty name="fitToCurve" value="1"/>
    </inkml:brush>
  </inkml:definitions>
  <inkml:trace contextRef="#ctx0" brushRef="#br0">2159 4917 874,'-63'-135'-11,"-61"25"7,3 51 1,-12 27 0,24 23 1,-19 9-1,6 7 0,22 2 0,-26 9 0,-12 14 0,-5 6 1,40-7 1,-2 4 1,-1 9 3,7 4-1,-57 55 6,43 41 2,97 8-6,35-19-4,41 3 0,31-18-1,39-23 0,-32-50 0,10-8-1,75 8-3,-61-33 3,10-7 0,-27-5 1,-4-5 0,12-14 2,4-15-1,-5-12 1,-4-13 1,32-38 1,-32-51 1,-67-36 1,-58 33-3,-39 32 3</inkml:trace>
</inkml:ink>
</file>

<file path=ppt/ink/ink25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19"/>
    </inkml:context>
    <inkml:brush xml:id="br0">
      <inkml:brushProperty name="width" value="0.02646" units="cm"/>
      <inkml:brushProperty name="height" value="0.02646" units="cm"/>
      <inkml:brushProperty name="fitToCurve" value="1"/>
    </inkml:brush>
  </inkml:definitions>
  <inkml:trace contextRef="#ctx0" brushRef="#br0">715 6004 874,'-102'37'-9,"-22"58"5,23 53 2,52-26 1,37-13 1,97 15 1,116-67-3,-101-81-1,36 6-10,-33-52-596</inkml:trace>
</inkml:ink>
</file>

<file path=ppt/ink/ink25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20"/>
    </inkml:context>
    <inkml:brush xml:id="br0">
      <inkml:brushProperty name="width" value="0.02646" units="cm"/>
      <inkml:brushProperty name="height" value="0.02646" units="cm"/>
      <inkml:brushProperty name="fitToCurve" value="1"/>
    </inkml:brush>
  </inkml:definitions>
  <inkml:trace contextRef="#ctx0" brushRef="#br0">1284 5982 874,'38'153'-12,"-14"25"9,-13-37 3,-20-41 3,-34-200-6</inkml:trace>
</inkml:ink>
</file>

<file path=ppt/ink/ink25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21"/>
    </inkml:context>
    <inkml:brush xml:id="br0">
      <inkml:brushProperty name="width" value="0.02646" units="cm"/>
      <inkml:brushProperty name="height" value="0.02646" units="cm"/>
      <inkml:brushProperty name="fitToCurve" value="1"/>
    </inkml:brush>
  </inkml:definitions>
  <inkml:trace contextRef="#ctx0" brushRef="#br0">1112 5919 874,'134'-18'-10,"-34"11"5,45 3 0,-13 15 5,-16 12-7,-13 41-40</inkml:trace>
</inkml:ink>
</file>

<file path=ppt/ink/ink25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22"/>
    </inkml:context>
    <inkml:brush xml:id="br0">
      <inkml:brushProperty name="width" value="0.02646" units="cm"/>
      <inkml:brushProperty name="height" value="0.02646" units="cm"/>
      <inkml:brushProperty name="fitToCurve" value="1"/>
    </inkml:brush>
  </inkml:definitions>
  <inkml:trace contextRef="#ctx0" brushRef="#br0">1233 6437 874,'128'32'-5,"21"-9"4,-52-8 0</inkml:trace>
</inkml:ink>
</file>

<file path=ppt/ink/ink2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12"/>
    </inkml:context>
    <inkml:brush xml:id="br0">
      <inkml:brushProperty name="width" value="0.02646" units="cm"/>
      <inkml:brushProperty name="height" value="0.02646" units="cm"/>
      <inkml:brushProperty name="fitToCurve" value="1"/>
    </inkml:brush>
  </inkml:definitions>
  <inkml:trace contextRef="#ctx0" brushRef="#br0">22459 587 874,'6'146'-18,"-12"-39"8,-3 7 5,1 1 5,1-23 0,12 40 7,120-60-3,-36-73 4,3 64-4,-7 73-3,-12-3-1,-17-16 0,-22-14 0,-70-3 1,-54-104-6,-33 8-15,40-51-411</inkml:trace>
</inkml:ink>
</file>

<file path=ppt/ink/ink25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23"/>
    </inkml:context>
    <inkml:brush xml:id="br0">
      <inkml:brushProperty name="width" value="0.02646" units="cm"/>
      <inkml:brushProperty name="height" value="0.02646" units="cm"/>
      <inkml:brushProperty name="fitToCurve" value="1"/>
    </inkml:brush>
  </inkml:definitions>
  <inkml:trace contextRef="#ctx0" brushRef="#br0">1009 6261 874,'0'103'-6,"-2"-5"-7</inkml:trace>
</inkml:ink>
</file>

<file path=ppt/ink/ink25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24"/>
    </inkml:context>
    <inkml:brush xml:id="br0">
      <inkml:brushProperty name="width" value="0.02646" units="cm"/>
      <inkml:brushProperty name="height" value="0.02646" units="cm"/>
      <inkml:brushProperty name="fitToCurve" value="1"/>
    </inkml:brush>
  </inkml:definitions>
  <inkml:trace contextRef="#ctx0" brushRef="#br0">414 6865 874,'117'-13'-11,"90"-10"1,-76 10 4,13 1 2,9 2 0,-37 3 2,0 2 0,-8 2-5,-10 1-2,16-1-2,-2 0-8,48-2-40,-48-20-174</inkml:trace>
</inkml:ink>
</file>

<file path=ppt/ink/ink25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25"/>
    </inkml:context>
    <inkml:brush xml:id="br0">
      <inkml:brushProperty name="width" value="0.02646" units="cm"/>
      <inkml:brushProperty name="height" value="0.02646" units="cm"/>
      <inkml:brushProperty name="fitToCurve" value="1"/>
    </inkml:brush>
  </inkml:definitions>
  <inkml:trace contextRef="#ctx0" brushRef="#br0">3678 5831 874,'37'131'-8,"5"14"5,6-2 5,37-22-1,20-129-2,-84-90-2,-38-19 0,-19 4 4,48-19 1,111 46 0,-15 78-2</inkml:trace>
</inkml:ink>
</file>

<file path=ppt/ink/ink25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26"/>
    </inkml:context>
    <inkml:brush xml:id="br0">
      <inkml:brushProperty name="width" value="0.02646" units="cm"/>
      <inkml:brushProperty name="height" value="0.02646" units="cm"/>
      <inkml:brushProperty name="fitToCurve" value="1"/>
    </inkml:brush>
  </inkml:definitions>
  <inkml:trace contextRef="#ctx0" brushRef="#br0">4480 5651 874,'-110'104'-11,"28"42"7,34 13 3,36-37 0,21 3 2,63-17 2,29-110-2,-1-21-56</inkml:trace>
</inkml:ink>
</file>

<file path=ppt/ink/ink25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27"/>
    </inkml:context>
    <inkml:brush xml:id="br0">
      <inkml:brushProperty name="width" value="0.02646" units="cm"/>
      <inkml:brushProperty name="height" value="0.02646" units="cm"/>
      <inkml:brushProperty name="fitToCurve" value="1"/>
    </inkml:brush>
  </inkml:definitions>
  <inkml:trace contextRef="#ctx0" brushRef="#br0">4572 5773 874,'-35'120'-5,"6"11"2,34 38 3,73-55 0,-5-16-22</inkml:trace>
</inkml:ink>
</file>

<file path=ppt/ink/ink25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28"/>
    </inkml:context>
    <inkml:brush xml:id="br0">
      <inkml:brushProperty name="width" value="0.02646" units="cm"/>
      <inkml:brushProperty name="height" value="0.02646" units="cm"/>
      <inkml:brushProperty name="fitToCurve" value="1"/>
    </inkml:brush>
  </inkml:definitions>
  <inkml:trace contextRef="#ctx0" brushRef="#br0">4616 5974 874,'-130'47'-7</inkml:trace>
</inkml:ink>
</file>

<file path=ppt/ink/ink25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29"/>
    </inkml:context>
    <inkml:brush xml:id="br0">
      <inkml:brushProperty name="width" value="0.02646" units="cm"/>
      <inkml:brushProperty name="height" value="0.02646" units="cm"/>
      <inkml:brushProperty name="fitToCurve" value="1"/>
    </inkml:brush>
  </inkml:definitions>
  <inkml:trace contextRef="#ctx0" brushRef="#br0">4805 5687 874,'99'100'-10,"-21"37"6,-34-21 2,-26-12 2,-27 40-1,-23-32 1,-46 3 1,-49-31-2,27-52-109</inkml:trace>
</inkml:ink>
</file>

<file path=ppt/ink/ink25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30"/>
    </inkml:context>
    <inkml:brush xml:id="br0">
      <inkml:brushProperty name="width" value="0.02646" units="cm"/>
      <inkml:brushProperty name="height" value="0.02646" units="cm"/>
      <inkml:brushProperty name="fitToCurve" value="1"/>
    </inkml:brush>
  </inkml:definitions>
  <inkml:trace contextRef="#ctx0" brushRef="#br0">5193 5930 874,'124'0'-4,"13"0"-2,-38 2-10</inkml:trace>
</inkml:ink>
</file>

<file path=ppt/ink/ink25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31"/>
    </inkml:context>
    <inkml:brush xml:id="br0">
      <inkml:brushProperty name="width" value="0.02646" units="cm"/>
      <inkml:brushProperty name="height" value="0.02646" units="cm"/>
      <inkml:brushProperty name="fitToCurve" value="1"/>
    </inkml:brush>
  </inkml:definitions>
  <inkml:trace contextRef="#ctx0" brushRef="#br0">5223 6187 874,'132'-11'-11,"11"-13"6,-43 10-24</inkml:trace>
</inkml:ink>
</file>

<file path=ppt/ink/ink25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32"/>
    </inkml:context>
    <inkml:brush xml:id="br0">
      <inkml:brushProperty name="width" value="0.02646" units="cm"/>
      <inkml:brushProperty name="height" value="0.02646" units="cm"/>
      <inkml:brushProperty name="fitToCurve" value="1"/>
    </inkml:brush>
  </inkml:definitions>
  <inkml:trace contextRef="#ctx0" brushRef="#br0">6317 5480 874,'-114'-52'-9,"14"69"3,5 65 7,60 26 0,167-28-1,-10-172 0,-62-14 0,-127 287-15,41 3 6,24-70 0,14-10-1,-3-1-14,16 5-47</inkml:trace>
</inkml:ink>
</file>

<file path=ppt/ink/ink2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13"/>
    </inkml:context>
    <inkml:brush xml:id="br0">
      <inkml:brushProperty name="width" value="0.02646" units="cm"/>
      <inkml:brushProperty name="height" value="0.02646" units="cm"/>
      <inkml:brushProperty name="fitToCurve" value="1"/>
    </inkml:brush>
  </inkml:definitions>
  <inkml:trace contextRef="#ctx0" brushRef="#br0">22255 985 874,'98'-41'-18,"-6"6"6,16-2 5,4 4-4,-10 1-11,-11 8 1</inkml:trace>
</inkml:ink>
</file>

<file path=ppt/ink/ink25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33"/>
    </inkml:context>
    <inkml:brush xml:id="br0">
      <inkml:brushProperty name="width" value="0.02646" units="cm"/>
      <inkml:brushProperty name="height" value="0.02646" units="cm"/>
      <inkml:brushProperty name="fitToCurve" value="1"/>
    </inkml:brush>
  </inkml:definitions>
  <inkml:trace contextRef="#ctx0" brushRef="#br0">6542 5425 874,'-49'138'-11,"6"23"9,56 9 5,69-67-4,23-64-2,17-85-2</inkml:trace>
</inkml:ink>
</file>

<file path=ppt/ink/ink25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34"/>
    </inkml:context>
    <inkml:brush xml:id="br0">
      <inkml:brushProperty name="width" value="0.02646" units="cm"/>
      <inkml:brushProperty name="height" value="0.02646" units="cm"/>
      <inkml:brushProperty name="fitToCurve" value="1"/>
    </inkml:brush>
  </inkml:definitions>
  <inkml:trace contextRef="#ctx0" brushRef="#br0">6468 5416 874,'132'-20'-8,"5"8"9,10 9-1,-48 3-1</inkml:trace>
</inkml:ink>
</file>

<file path=ppt/ink/ink25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35"/>
    </inkml:context>
    <inkml:brush xml:id="br0">
      <inkml:brushProperty name="width" value="0.02646" units="cm"/>
      <inkml:brushProperty name="height" value="0.02646" units="cm"/>
      <inkml:brushProperty name="fitToCurve" value="1"/>
    </inkml:brush>
  </inkml:definitions>
  <inkml:trace contextRef="#ctx0" brushRef="#br0">6492 5628 874,'119'-12'-12,"59"-10"8,-30 3-1,-49 9-23</inkml:trace>
</inkml:ink>
</file>

<file path=ppt/ink/ink25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36"/>
    </inkml:context>
    <inkml:brush xml:id="br0">
      <inkml:brushProperty name="width" value="0.02646" units="cm"/>
      <inkml:brushProperty name="height" value="0.02646" units="cm"/>
      <inkml:brushProperty name="fitToCurve" value="1"/>
    </inkml:brush>
  </inkml:definitions>
  <inkml:trace contextRef="#ctx0" brushRef="#br0">5997 6238 874,'140'-20'-13,"-34"8"6,20 0 0,14 1 2,5 2-3,-25 2-2,-22 3-2,1 3-6,-2-3-21,6 8-159</inkml:trace>
</inkml:ink>
</file>

<file path=ppt/ink/ink25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37"/>
    </inkml:context>
    <inkml:brush xml:id="br0">
      <inkml:brushProperty name="width" value="0.02646" units="cm"/>
      <inkml:brushProperty name="height" value="0.02646" units="cm"/>
      <inkml:brushProperty name="fitToCurve" value="1"/>
    </inkml:brush>
  </inkml:definitions>
  <inkml:trace contextRef="#ctx0" brushRef="#br0">6265 6429 874,'12'124'-10,"9"43"10,-22-27 1,-24-249-7,78-57 7,67 107-1,0 154 1,-121 42 0,-54-247-4,96 5 2,62 34 2,14 99 1,-78 112-3,-16-29-3</inkml:trace>
</inkml:ink>
</file>

<file path=ppt/ink/ink25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38"/>
    </inkml:context>
    <inkml:brush xml:id="br0">
      <inkml:brushProperty name="width" value="0.02646" units="cm"/>
      <inkml:brushProperty name="height" value="0.02646" units="cm"/>
      <inkml:brushProperty name="fitToCurve" value="1"/>
    </inkml:brush>
  </inkml:definitions>
  <inkml:trace contextRef="#ctx0" brushRef="#br0">7215 5511 874,'-1'140'-7,"-5"-28"3,0 0 2,-3 21 2,6 0 1,14-6 1,16-30-1,97-28 1,-26-47-57</inkml:trace>
</inkml:ink>
</file>

<file path=ppt/ink/ink25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39"/>
    </inkml:context>
    <inkml:brush xml:id="br0">
      <inkml:brushProperty name="width" value="0.02646" units="cm"/>
      <inkml:brushProperty name="height" value="0.02646" units="cm"/>
      <inkml:brushProperty name="fitToCurve" value="1"/>
    </inkml:brush>
  </inkml:definitions>
  <inkml:trace contextRef="#ctx0" brushRef="#br0">7208 5790 874,'113'0'5,"-37"0"-3</inkml:trace>
</inkml:ink>
</file>

<file path=ppt/ink/ink25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40"/>
    </inkml:context>
    <inkml:brush xml:id="br0">
      <inkml:brushProperty name="width" value="0.02646" units="cm"/>
      <inkml:brushProperty name="height" value="0.02646" units="cm"/>
      <inkml:brushProperty name="fitToCurve" value="1"/>
    </inkml:brush>
  </inkml:definitions>
  <inkml:trace contextRef="#ctx0" brushRef="#br0">4435 6019 874,'115'-24'-3,"32"-5"2,-25 5-1</inkml:trace>
</inkml:ink>
</file>

<file path=ppt/ink/ink25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41"/>
    </inkml:context>
    <inkml:brush xml:id="br0">
      <inkml:brushProperty name="width" value="0.02646" units="cm"/>
      <inkml:brushProperty name="height" value="0.02646" units="cm"/>
      <inkml:brushProperty name="fitToCurve" value="1"/>
    </inkml:brush>
  </inkml:definitions>
  <inkml:trace contextRef="#ctx0" brushRef="#br0">3936 7657 874,'151'32'-6,"-26"24"5,-37 64-1,-93 33 0,-49-38-2,-51-51-3,6-13-184</inkml:trace>
</inkml:ink>
</file>

<file path=ppt/ink/ink25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42"/>
    </inkml:context>
    <inkml:brush xml:id="br0">
      <inkml:brushProperty name="width" value="0.02646" units="cm"/>
      <inkml:brushProperty name="height" value="0.02646" units="cm"/>
      <inkml:brushProperty name="fitToCurve" value="1"/>
    </inkml:brush>
  </inkml:definitions>
  <inkml:trace contextRef="#ctx0" brushRef="#br0">4409 7674 874,'-102'56'-5,"34"76"3,88 31 1,116-59-3,-36-69-10</inkml:trace>
</inkml:ink>
</file>

<file path=ppt/ink/ink2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14"/>
    </inkml:context>
    <inkml:brush xml:id="br0">
      <inkml:brushProperty name="width" value="0.02646" units="cm"/>
      <inkml:brushProperty name="height" value="0.02646" units="cm"/>
      <inkml:brushProperty name="fitToCurve" value="1"/>
    </inkml:brush>
  </inkml:definitions>
  <inkml:trace contextRef="#ctx0" brushRef="#br0">23150 995 874,'-1'127'-5,"20"28"2,2 30 1,-6-27-1,-6-60-1,1-9-3,-3 5-2</inkml:trace>
</inkml:ink>
</file>

<file path=ppt/ink/ink25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43"/>
    </inkml:context>
    <inkml:brush xml:id="br0">
      <inkml:brushProperty name="width" value="0.02646" units="cm"/>
      <inkml:brushProperty name="height" value="0.02646" units="cm"/>
      <inkml:brushProperty name="fitToCurve" value="1"/>
    </inkml:brush>
  </inkml:definitions>
  <inkml:trace contextRef="#ctx0" brushRef="#br0">4759 7552 874,'-42'121'-9,"3"24"5,13-22 2,11-22 3,35 31 0,79-8 4</inkml:trace>
</inkml:ink>
</file>

<file path=ppt/ink/ink25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44"/>
    </inkml:context>
    <inkml:brush xml:id="br0">
      <inkml:brushProperty name="width" value="0.02646" units="cm"/>
      <inkml:brushProperty name="height" value="0.02646" units="cm"/>
      <inkml:brushProperty name="fitToCurve" value="1"/>
    </inkml:brush>
  </inkml:definitions>
  <inkml:trace contextRef="#ctx0" brushRef="#br0">5052 7639 874,'-104'157'-7,"115"26"6,61-27 1,-35-52-7</inkml:trace>
</inkml:ink>
</file>

<file path=ppt/ink/ink25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45"/>
    </inkml:context>
    <inkml:brush xml:id="br0">
      <inkml:brushProperty name="width" value="0.02646" units="cm"/>
      <inkml:brushProperty name="height" value="0.02646" units="cm"/>
      <inkml:brushProperty name="fitToCurve" value="1"/>
    </inkml:brush>
  </inkml:definitions>
  <inkml:trace contextRef="#ctx0" brushRef="#br0">5246 7831 874,'-130'37'-8,"9"-11"6,20-8-54</inkml:trace>
</inkml:ink>
</file>

<file path=ppt/ink/ink25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46"/>
    </inkml:context>
    <inkml:brush xml:id="br0">
      <inkml:brushProperty name="width" value="0.02646" units="cm"/>
      <inkml:brushProperty name="height" value="0.02646" units="cm"/>
      <inkml:brushProperty name="fitToCurve" value="1"/>
    </inkml:brush>
  </inkml:definitions>
  <inkml:trace contextRef="#ctx0" brushRef="#br0">5291 7570 874,'94'120'-6,"-38"70"1,-45-90 2,-10 47 0,-19-31 3,-76-16 2,-6-32 0</inkml:trace>
</inkml:ink>
</file>

<file path=ppt/ink/ink25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47"/>
    </inkml:context>
    <inkml:brush xml:id="br0">
      <inkml:brushProperty name="width" value="0.02646" units="cm"/>
      <inkml:brushProperty name="height" value="0.02646" units="cm"/>
      <inkml:brushProperty name="fitToCurve" value="1"/>
    </inkml:brush>
  </inkml:definitions>
  <inkml:trace contextRef="#ctx0" brushRef="#br0">5589 7804 874,'113'-19'0,"14"8"-8,-27 10-289</inkml:trace>
</inkml:ink>
</file>

<file path=ppt/ink/ink25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48"/>
    </inkml:context>
    <inkml:brush xml:id="br0">
      <inkml:brushProperty name="width" value="0.02646" units="cm"/>
      <inkml:brushProperty name="height" value="0.02646" units="cm"/>
      <inkml:brushProperty name="fitToCurve" value="1"/>
    </inkml:brush>
  </inkml:definitions>
  <inkml:trace contextRef="#ctx0" brushRef="#br0">5641 8014 874,'153'-16'-6,"-43"-2"2</inkml:trace>
</inkml:ink>
</file>

<file path=ppt/ink/ink25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49"/>
    </inkml:context>
    <inkml:brush xml:id="br0">
      <inkml:brushProperty name="width" value="0.02646" units="cm"/>
      <inkml:brushProperty name="height" value="0.02646" units="cm"/>
      <inkml:brushProperty name="fitToCurve" value="1"/>
    </inkml:brush>
  </inkml:definitions>
  <inkml:trace contextRef="#ctx0" brushRef="#br0">6157 7770 874,'65'-135'-11,"-15"0"7,-20 15 5,8 237-6,-35 1-9,1 41-8,0-36-26</inkml:trace>
</inkml:ink>
</file>

<file path=ppt/ink/ink25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50"/>
    </inkml:context>
    <inkml:brush xml:id="br0">
      <inkml:brushProperty name="width" value="0.02646" units="cm"/>
      <inkml:brushProperty name="height" value="0.02646" units="cm"/>
      <inkml:brushProperty name="fitToCurve" value="1"/>
    </inkml:brush>
  </inkml:definitions>
  <inkml:trace contextRef="#ctx0" brushRef="#br0">6105 7989 874,'142'-1'-12,"56"-2"1,-91 4 4,2 1-10,-5 5-271</inkml:trace>
</inkml:ink>
</file>

<file path=ppt/ink/ink25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51"/>
    </inkml:context>
    <inkml:brush xml:id="br0">
      <inkml:brushProperty name="width" value="0.02646" units="cm"/>
      <inkml:brushProperty name="height" value="0.02646" units="cm"/>
      <inkml:brushProperty name="fitToCurve" value="1"/>
    </inkml:brush>
  </inkml:definitions>
  <inkml:trace contextRef="#ctx0" brushRef="#br0">6260 8335 874,'39'-118'-14,"92"96"17,-98 162-3,-142-51-3,4 49 5,198-19-4,71-106-3,-17-50-6,-47 17-17</inkml:trace>
</inkml:ink>
</file>

<file path=ppt/ink/ink25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52"/>
    </inkml:context>
    <inkml:brush xml:id="br0">
      <inkml:brushProperty name="width" value="0.02646" units="cm"/>
      <inkml:brushProperty name="height" value="0.02646" units="cm"/>
      <inkml:brushProperty name="fitToCurve" value="1"/>
    </inkml:brush>
  </inkml:definitions>
  <inkml:trace contextRef="#ctx0" brushRef="#br0">7002 7448 874,'-103'0'-5,"-3"76"4,109 26 1,116-132-2,11-54 2,-92 225-5,-35-5 1,30 0-4,1-27-10</inkml:trace>
</inkml:ink>
</file>

<file path=ppt/ink/ink2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15"/>
    </inkml:context>
    <inkml:brush xml:id="br0">
      <inkml:brushProperty name="width" value="0.02646" units="cm"/>
      <inkml:brushProperty name="height" value="0.02646" units="cm"/>
      <inkml:brushProperty name="fitToCurve" value="1"/>
    </inkml:brush>
  </inkml:definitions>
  <inkml:trace contextRef="#ctx0" brushRef="#br0">14243 2383 874,'-17'145'-17,"17"-42"9,5 22-1,4 24 0,0 19 1,-2 11-15,-2-63-5,-2 28-12,1 4-6,-1-32-6,2-28-6,-2 4-60</inkml:trace>
</inkml:ink>
</file>

<file path=ppt/ink/ink25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53"/>
    </inkml:context>
    <inkml:brush xml:id="br0">
      <inkml:brushProperty name="width" value="0.02646" units="cm"/>
      <inkml:brushProperty name="height" value="0.02646" units="cm"/>
      <inkml:brushProperty name="fitToCurve" value="1"/>
    </inkml:brush>
  </inkml:definitions>
  <inkml:trace contextRef="#ctx0" brushRef="#br0">7208 7464 874,'37'120'-5,"-1"52"3,-16-54 1,-37-16-188</inkml:trace>
</inkml:ink>
</file>

<file path=ppt/ink/ink25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54"/>
    </inkml:context>
    <inkml:brush xml:id="br0">
      <inkml:brushProperty name="width" value="0.02646" units="cm"/>
      <inkml:brushProperty name="height" value="0.02646" units="cm"/>
      <inkml:brushProperty name="fitToCurve" value="1"/>
    </inkml:brush>
  </inkml:definitions>
  <inkml:trace contextRef="#ctx0" brushRef="#br0">7156 7486 874,'129'-53'-10,"14"34"6,-22 27-8,-19 8-602</inkml:trace>
</inkml:ink>
</file>

<file path=ppt/ink/ink25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55"/>
    </inkml:context>
    <inkml:brush xml:id="br0">
      <inkml:brushProperty name="width" value="0.02646" units="cm"/>
      <inkml:brushProperty name="height" value="0.02646" units="cm"/>
      <inkml:brushProperty name="fitToCurve" value="1"/>
    </inkml:brush>
  </inkml:definitions>
  <inkml:trace contextRef="#ctx0" brushRef="#br0">7242 7570 874,'109'38'-9,"17"-15"6,-3-21-1,-20-8-183</inkml:trace>
</inkml:ink>
</file>

<file path=ppt/ink/ink25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56"/>
    </inkml:context>
    <inkml:brush xml:id="br0">
      <inkml:brushProperty name="width" value="0.02646" units="cm"/>
      <inkml:brushProperty name="height" value="0.02646" units="cm"/>
      <inkml:brushProperty name="fitToCurve" value="1"/>
    </inkml:brush>
  </inkml:definitions>
  <inkml:trace contextRef="#ctx0" brushRef="#br0">7242 7813 874,'173'20'-16,"-69"-20"10,-6 3-7,2 1-98</inkml:trace>
</inkml:ink>
</file>

<file path=ppt/ink/ink25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57"/>
    </inkml:context>
    <inkml:brush xml:id="br0">
      <inkml:brushProperty name="width" value="0.02646" units="cm"/>
      <inkml:brushProperty name="height" value="0.02646" units="cm"/>
      <inkml:brushProperty name="fitToCurve" value="1"/>
    </inkml:brush>
  </inkml:definitions>
  <inkml:trace contextRef="#ctx0" brushRef="#br0">6932 8092 874,'185'-33'-20,"-73"19"14,8 6-3,0 6 0,45-5-18,-40 3-30,-23 8-682</inkml:trace>
</inkml:ink>
</file>

<file path=ppt/ink/ink25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58"/>
    </inkml:context>
    <inkml:brush xml:id="br0">
      <inkml:brushProperty name="width" value="0.02646" units="cm"/>
      <inkml:brushProperty name="height" value="0.02646" units="cm"/>
      <inkml:brushProperty name="fitToCurve" value="1"/>
    </inkml:brush>
  </inkml:definitions>
  <inkml:trace contextRef="#ctx0" brushRef="#br0">7122 8290 874,'0'125'-6,"100"-250"1,16 149 5,-91 107 1,29-264-5,61 39 8,-8 192-4,-67 10 1,-35 9-1,-49-7-857</inkml:trace>
</inkml:ink>
</file>

<file path=ppt/ink/ink25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59"/>
    </inkml:context>
    <inkml:brush xml:id="br0">
      <inkml:brushProperty name="width" value="0.02646" units="cm"/>
      <inkml:brushProperty name="height" value="0.02646" units="cm"/>
      <inkml:brushProperty name="fitToCurve" value="1"/>
    </inkml:brush>
  </inkml:definitions>
  <inkml:trace contextRef="#ctx0" brushRef="#br0">7828 7412 874,'22'164'-14,"0"37"9,-14-92 3,-1-8 2,4 38 0,-1-17 3,-19-24-101</inkml:trace>
</inkml:ink>
</file>

<file path=ppt/ink/ink25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60"/>
    </inkml:context>
    <inkml:brush xml:id="br0">
      <inkml:brushProperty name="width" value="0.02646" units="cm"/>
      <inkml:brushProperty name="height" value="0.02646" units="cm"/>
      <inkml:brushProperty name="fitToCurve" value="1"/>
    </inkml:brush>
  </inkml:definitions>
  <inkml:trace contextRef="#ctx0" brushRef="#br0">7784 7807 874,'104'0'-9,"36"-20"6,-28-5 0</inkml:trace>
</inkml:ink>
</file>

<file path=ppt/ink/ink25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61"/>
    </inkml:context>
    <inkml:brush xml:id="br0">
      <inkml:brushProperty name="width" value="0.02646" units="cm"/>
      <inkml:brushProperty name="height" value="0.02646" units="cm"/>
      <inkml:brushProperty name="fitToCurve" value="1"/>
    </inkml:brush>
  </inkml:definitions>
  <inkml:trace contextRef="#ctx0" brushRef="#br0">8035 7319 874,'116'-54'-5,"22"67"4,-70 100-1,-111 23 0,59-9 2,93-83 2,-7-16-21</inkml:trace>
</inkml:ink>
</file>

<file path=ppt/ink/ink25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62"/>
    </inkml:context>
    <inkml:brush xml:id="br0">
      <inkml:brushProperty name="width" value="0.02646" units="cm"/>
      <inkml:brushProperty name="height" value="0.02646" units="cm"/>
      <inkml:brushProperty name="fitToCurve" value="1"/>
    </inkml:brush>
  </inkml:definitions>
  <inkml:trace contextRef="#ctx0" brushRef="#br0">4717 9105 874,'-159'13'-4,"18"-22"2,47 125-3,88 18-4,14 8 2,-3 0 2,-5-15 5,-3-9 5,26 48 3,70-28-3,49-105-2,-43-15-3</inkml:trace>
</inkml:ink>
</file>

<file path=ppt/ink/ink2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16"/>
    </inkml:context>
    <inkml:brush xml:id="br0">
      <inkml:brushProperty name="width" value="0.02646" units="cm"/>
      <inkml:brushProperty name="height" value="0.02646" units="cm"/>
      <inkml:brushProperty name="fitToCurve" value="1"/>
    </inkml:brush>
  </inkml:definitions>
  <inkml:trace contextRef="#ctx0" brushRef="#br0">14195 2474 874,'131'18'-10,"44"0"4,-89-11-1,2 3-5</inkml:trace>
</inkml:ink>
</file>

<file path=ppt/ink/ink25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63"/>
    </inkml:context>
    <inkml:brush xml:id="br0">
      <inkml:brushProperty name="width" value="0.02646" units="cm"/>
      <inkml:brushProperty name="height" value="0.02646" units="cm"/>
      <inkml:brushProperty name="fitToCurve" value="1"/>
    </inkml:brush>
  </inkml:definitions>
  <inkml:trace contextRef="#ctx0" brushRef="#br0">4332 9576 874,'129'1'-5,"-5"9"2,12 2-6</inkml:trace>
</inkml:ink>
</file>

<file path=ppt/ink/ink25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64"/>
    </inkml:context>
    <inkml:brush xml:id="br0">
      <inkml:brushProperty name="width" value="0.02646" units="cm"/>
      <inkml:brushProperty name="height" value="0.02646" units="cm"/>
      <inkml:brushProperty name="fitToCurve" value="1"/>
    </inkml:brush>
  </inkml:definitions>
  <inkml:trace contextRef="#ctx0" brushRef="#br0">4886 9976 874,'-143'27'-3,"22"75"0,163 22 1,117-95-11,-48-9-15</inkml:trace>
</inkml:ink>
</file>

<file path=ppt/ink/ink25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65"/>
    </inkml:context>
    <inkml:brush xml:id="br0">
      <inkml:brushProperty name="width" value="0.02646" units="cm"/>
      <inkml:brushProperty name="height" value="0.02646" units="cm"/>
      <inkml:brushProperty name="fitToCurve" value="1"/>
    </inkml:brush>
  </inkml:definitions>
  <inkml:trace contextRef="#ctx0" brushRef="#br0">5128 9371 874,'-20'159'-10,"1"21"6,12-78 3,5 4 0,3 42-3,13-23-8,27 2-7,11-31-40</inkml:trace>
</inkml:ink>
</file>

<file path=ppt/ink/ink25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66"/>
    </inkml:context>
    <inkml:brush xml:id="br0">
      <inkml:brushProperty name="width" value="0.02646" units="cm"/>
      <inkml:brushProperty name="height" value="0.02646" units="cm"/>
      <inkml:brushProperty name="fitToCurve" value="1"/>
    </inkml:brush>
  </inkml:definitions>
  <inkml:trace contextRef="#ctx0" brushRef="#br0">5338 9540 874,'-27'150'-8,"21"39"2,19-90 6,49 53 3,-17-51 3</inkml:trace>
</inkml:ink>
</file>

<file path=ppt/ink/ink25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67"/>
    </inkml:context>
    <inkml:brush xml:id="br0">
      <inkml:brushProperty name="width" value="0.02646" units="cm"/>
      <inkml:brushProperty name="height" value="0.02646" units="cm"/>
      <inkml:brushProperty name="fitToCurve" value="1"/>
    </inkml:brush>
  </inkml:definitions>
  <inkml:trace contextRef="#ctx0" brushRef="#br0">5559 9750 874,'-137'33'-5,"12"0"4,25-11-108</inkml:trace>
</inkml:ink>
</file>

<file path=ppt/ink/ink25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68"/>
    </inkml:context>
    <inkml:brush xml:id="br0">
      <inkml:brushProperty name="width" value="0.02646" units="cm"/>
      <inkml:brushProperty name="height" value="0.02646" units="cm"/>
      <inkml:brushProperty name="fitToCurve" value="1"/>
    </inkml:brush>
  </inkml:definitions>
  <inkml:trace contextRef="#ctx0" brushRef="#br0">5520 9401 874,'95'107'-11,"-18"38"8,-24 35 1,-32-36 2,-20-15-2,-35 19 2,-24-31-4,0-15-182</inkml:trace>
</inkml:ink>
</file>

<file path=ppt/ink/ink25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69"/>
    </inkml:context>
    <inkml:brush xml:id="br0">
      <inkml:brushProperty name="width" value="0.02646" units="cm"/>
      <inkml:brushProperty name="height" value="0.02646" units="cm"/>
      <inkml:brushProperty name="fitToCurve" value="1"/>
    </inkml:brush>
  </inkml:definitions>
  <inkml:trace contextRef="#ctx0" brushRef="#br0">5916 9761 874,'138'-26'-6,"-24"5"3</inkml:trace>
</inkml:ink>
</file>

<file path=ppt/ink/ink25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70"/>
    </inkml:context>
    <inkml:brush xml:id="br0">
      <inkml:brushProperty name="width" value="0.02646" units="cm"/>
      <inkml:brushProperty name="height" value="0.02646" units="cm"/>
      <inkml:brushProperty name="fitToCurve" value="1"/>
    </inkml:brush>
  </inkml:definitions>
  <inkml:trace contextRef="#ctx0" brushRef="#br0">5951 10020 874,'119'-8'-5,"-1"-9"5,-14 6-56</inkml:trace>
</inkml:ink>
</file>

<file path=ppt/ink/ink25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71"/>
    </inkml:context>
    <inkml:brush xml:id="br0">
      <inkml:brushProperty name="width" value="0.02646" units="cm"/>
      <inkml:brushProperty name="height" value="0.02646" units="cm"/>
      <inkml:brushProperty name="fitToCurve" value="1"/>
    </inkml:brush>
  </inkml:definitions>
  <inkml:trace contextRef="#ctx0" brushRef="#br0">6648 9752 874,'34'-115'-10,"17"-46"6,-4 7 3,3 36 5,-5 220-9,-34 31-2,-14 21-5,-5-9-7,2-46-17</inkml:trace>
</inkml:ink>
</file>

<file path=ppt/ink/ink25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72"/>
    </inkml:context>
    <inkml:brush xml:id="br0">
      <inkml:brushProperty name="width" value="0.02646" units="cm"/>
      <inkml:brushProperty name="height" value="0.02646" units="cm"/>
      <inkml:brushProperty name="fitToCurve" value="1"/>
    </inkml:brush>
  </inkml:definitions>
  <inkml:trace contextRef="#ctx0" brushRef="#br0">7256 9820 874,'-175'21'-16,"69"-9"11,-6 1-3,4 4-1,-36 20-8,43-10-21</inkml:trace>
</inkml:ink>
</file>

<file path=ppt/ink/ink2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17"/>
    </inkml:context>
    <inkml:brush xml:id="br0">
      <inkml:brushProperty name="width" value="0.02646" units="cm"/>
      <inkml:brushProperty name="height" value="0.02646" units="cm"/>
      <inkml:brushProperty name="fitToCurve" value="1"/>
    </inkml:brush>
  </inkml:definitions>
  <inkml:trace contextRef="#ctx0" brushRef="#br0">14195 3016 874,'140'-12'-12,"5"2"3,-24 5 0,-1-10-7,-19 2-24</inkml:trace>
</inkml:ink>
</file>

<file path=ppt/ink/ink25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73"/>
    </inkml:context>
    <inkml:brush xml:id="br0">
      <inkml:brushProperty name="width" value="0.02646" units="cm"/>
      <inkml:brushProperty name="height" value="0.02646" units="cm"/>
      <inkml:brushProperty name="fitToCurve" value="1"/>
    </inkml:brush>
  </inkml:definitions>
  <inkml:trace contextRef="#ctx0" brushRef="#br0">6710 10412 874,'-105'-65'-4,"264"-29"0,-27 188 3,-145 78-3,-54-36 0,-38 17 8,239-88-6,-25-92-3,2 8-11,-14-17-7</inkml:trace>
</inkml:ink>
</file>

<file path=ppt/ink/ink25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74"/>
    </inkml:context>
    <inkml:brush xml:id="br0">
      <inkml:brushProperty name="width" value="0.02646" units="cm"/>
      <inkml:brushProperty name="height" value="0.02646" units="cm"/>
      <inkml:brushProperty name="fitToCurve" value="1"/>
    </inkml:brush>
  </inkml:definitions>
  <inkml:trace contextRef="#ctx0" brushRef="#br0">7259 9576 874,'20'116'-8,"-7"57"8,-17-37 1,19-296-6,62 33 5,27 126-1,-70 138 1,-37-30 3,10-216-6,30 9 3,71 9 1,17 127 0,-118 77 0,-14-14-7</inkml:trace>
</inkml:ink>
</file>

<file path=ppt/ink/ink25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75"/>
    </inkml:context>
    <inkml:brush xml:id="br0">
      <inkml:brushProperty name="width" value="0.02646" units="cm"/>
      <inkml:brushProperty name="height" value="0.02646" units="cm"/>
      <inkml:brushProperty name="fitToCurve" value="1"/>
    </inkml:brush>
  </inkml:definitions>
  <inkml:trace contextRef="#ctx0" brushRef="#br0">8492 9192 874,'-122'52'-7,"8"55"3,62-7 5,91-2-1,101-104-2,-47-170 2,-66 62-1,11 234-7,-5 69-2,-17-87 2,0 40-12,-7-40-19</inkml:trace>
</inkml:ink>
</file>

<file path=ppt/ink/ink25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76"/>
    </inkml:context>
    <inkml:brush xml:id="br0">
      <inkml:brushProperty name="width" value="0.02646" units="cm"/>
      <inkml:brushProperty name="height" value="0.02646" units="cm"/>
      <inkml:brushProperty name="fitToCurve" value="1"/>
    </inkml:brush>
  </inkml:definitions>
  <inkml:trace contextRef="#ctx0" brushRef="#br0">8689 9226 874,'25'124'-10,"-21"22"9,8 32 3,58-42-2,55-129-2,-26-103-26</inkml:trace>
</inkml:ink>
</file>

<file path=ppt/ink/ink25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77"/>
    </inkml:context>
    <inkml:brush xml:id="br0">
      <inkml:brushProperty name="width" value="0.02646" units="cm"/>
      <inkml:brushProperty name="height" value="0.02646" units="cm"/>
      <inkml:brushProperty name="fitToCurve" value="1"/>
    </inkml:brush>
  </inkml:definitions>
  <inkml:trace contextRef="#ctx0" brushRef="#br0">8654 9246 874,'122'-4'-10,"27"1"6,-18-1-3</inkml:trace>
</inkml:ink>
</file>

<file path=ppt/ink/ink25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78"/>
    </inkml:context>
    <inkml:brush xml:id="br0">
      <inkml:brushProperty name="width" value="0.02646" units="cm"/>
      <inkml:brushProperty name="height" value="0.02646" units="cm"/>
      <inkml:brushProperty name="fitToCurve" value="1"/>
    </inkml:brush>
  </inkml:definitions>
  <inkml:trace contextRef="#ctx0" brushRef="#br0">8706 9436 874,'136'-11'-8,"-6"-25"8,-28 10-24</inkml:trace>
</inkml:ink>
</file>

<file path=ppt/ink/ink25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79"/>
    </inkml:context>
    <inkml:brush xml:id="br0">
      <inkml:brushProperty name="width" value="0.02646" units="cm"/>
      <inkml:brushProperty name="height" value="0.02646" units="cm"/>
      <inkml:brushProperty name="fitToCurve" value="1"/>
    </inkml:brush>
  </inkml:definitions>
  <inkml:trace contextRef="#ctx0" brushRef="#br0">9067 9052 874,'110'112'-12,"-16"48"8,-43 36-4,-47-91 2,-15 0-2,-15 48-19,-37-27-16,3-26-264</inkml:trace>
</inkml:ink>
</file>

<file path=ppt/ink/ink25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80"/>
    </inkml:context>
    <inkml:brush xml:id="br0">
      <inkml:brushProperty name="width" value="0.02646" units="cm"/>
      <inkml:brushProperty name="height" value="0.02646" units="cm"/>
      <inkml:brushProperty name="fitToCurve" value="1"/>
    </inkml:brush>
  </inkml:definitions>
  <inkml:trace contextRef="#ctx0" brushRef="#br0">8122 9256 874,'-38'116'-10,"15"42"7,56 30 1,64-8 0,24-68-6,-1-81-5,-15-3-183</inkml:trace>
</inkml:ink>
</file>

<file path=ppt/ink/ink25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81"/>
    </inkml:context>
    <inkml:brush xml:id="br0">
      <inkml:brushProperty name="width" value="0.02646" units="cm"/>
      <inkml:brushProperty name="height" value="0.02646" units="cm"/>
      <inkml:brushProperty name="fitToCurve" value="1"/>
    </inkml:brush>
  </inkml:definitions>
  <inkml:trace contextRef="#ctx0" brushRef="#br0">9119 8634 874,'153'13'-6,"-28"77"3,-98 52 2,-77-1 1,97-37 0,63-74-1,12-31 0,-21-3-8</inkml:trace>
</inkml:ink>
</file>

<file path=ppt/ink/ink25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82"/>
    </inkml:context>
    <inkml:brush xml:id="br0">
      <inkml:brushProperty name="width" value="0.02646" units="cm"/>
      <inkml:brushProperty name="height" value="0.02646" units="cm"/>
      <inkml:brushProperty name="fitToCurve" value="1"/>
    </inkml:brush>
  </inkml:definitions>
  <inkml:trace contextRef="#ctx0" brushRef="#br0">9604 9925 874,'-144'35'-11,"38"-17"5,-15-1 1,-7-1-2,3-1-1,-55 2-12,33-4-31,19-1-17,27-6-102</inkml:trace>
</inkml:ink>
</file>

<file path=ppt/ink/ink2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18"/>
    </inkml:context>
    <inkml:brush xml:id="br0">
      <inkml:brushProperty name="width" value="0.02646" units="cm"/>
      <inkml:brushProperty name="height" value="0.02646" units="cm"/>
      <inkml:brushProperty name="fitToCurve" value="1"/>
    </inkml:brush>
  </inkml:definitions>
  <inkml:trace contextRef="#ctx0" brushRef="#br0">14269 2161 874,'125'-11'-10,"46"9"2,-82 5 1,40 10-6,-38-6-16</inkml:trace>
</inkml:ink>
</file>

<file path=ppt/ink/ink25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83"/>
    </inkml:context>
    <inkml:brush xml:id="br0">
      <inkml:brushProperty name="width" value="0.02646" units="cm"/>
      <inkml:brushProperty name="height" value="0.02646" units="cm"/>
      <inkml:brushProperty name="fitToCurve" value="1"/>
    </inkml:brush>
  </inkml:definitions>
  <inkml:trace contextRef="#ctx0" brushRef="#br0">8702 10264 874,'37'100'-5,"-15"66"3,-29-52 3,38-239-3,66 72 2,-4 154-3,-78 25 1,-31-22 4,28-229-4,90 16 4,27 123-2,-68 102 0,-47-14 3</inkml:trace>
</inkml:ink>
</file>

<file path=ppt/ink/ink25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84"/>
    </inkml:context>
    <inkml:brush xml:id="br0">
      <inkml:brushProperty name="width" value="0.02646" units="cm"/>
      <inkml:brushProperty name="height" value="0.02646" units="cm"/>
      <inkml:brushProperty name="fitToCurve" value="1"/>
    </inkml:brush>
  </inkml:definitions>
  <inkml:trace contextRef="#ctx0" brushRef="#br0">9158 10196 874,'153'5'-8,"-80"111"9,-94-12-2,118-37 0,31-25-4</inkml:trace>
</inkml:ink>
</file>

<file path=ppt/ink/ink25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85"/>
    </inkml:context>
    <inkml:brush xml:id="br0">
      <inkml:brushProperty name="width" value="0.02646" units="cm"/>
      <inkml:brushProperty name="height" value="0.02646" units="cm"/>
      <inkml:brushProperty name="fitToCurve" value="1"/>
    </inkml:brush>
  </inkml:definitions>
  <inkml:trace contextRef="#ctx0" brushRef="#br0">9795 9384 874,'-24'174'-13,"23"-76"10,7 5 1,6 2 1,3-1 3,1 59 1,-25-266-2,79-61 2,76 63-2,-45 37 0,0 70-295</inkml:trace>
</inkml:ink>
</file>

<file path=ppt/ink/ink25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86"/>
    </inkml:context>
    <inkml:brush xml:id="br0">
      <inkml:brushProperty name="width" value="0.02646" units="cm"/>
      <inkml:brushProperty name="height" value="0.02646" units="cm"/>
      <inkml:brushProperty name="fitToCurve" value="1"/>
    </inkml:brush>
  </inkml:definitions>
  <inkml:trace contextRef="#ctx0" brushRef="#br0">10169 9346 874,'-69'-150'-4,"173"90"2,12 120 1,-102 103 0,-32 28 1,88-69-1,12-17-107</inkml:trace>
</inkml:ink>
</file>

<file path=ppt/ink/ink25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87"/>
    </inkml:context>
    <inkml:brush xml:id="br0">
      <inkml:brushProperty name="width" value="0.02646" units="cm"/>
      <inkml:brushProperty name="height" value="0.02646" units="cm"/>
      <inkml:brushProperty name="fitToCurve" value="1"/>
    </inkml:brush>
  </inkml:definitions>
  <inkml:trace contextRef="#ctx0" brushRef="#br0">9264 10273 874,'-32'-128'-7,"153"110"6,-48 139 1,-115 26-2,23-37 3,132 2-2,51-89-1,-64-12 0,-3-15-23</inkml:trace>
</inkml:ink>
</file>

<file path=ppt/ink/ink25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88"/>
    </inkml:context>
    <inkml:brush xml:id="br0">
      <inkml:brushProperty name="width" value="0.02646" units="cm"/>
      <inkml:brushProperty name="height" value="0.02646" units="cm"/>
      <inkml:brushProperty name="fitToCurve" value="1"/>
    </inkml:brush>
  </inkml:definitions>
  <inkml:trace contextRef="#ctx0" brushRef="#br0">12375 10813 874,'-140'9'-10,"42"-5"4,-22-1-1,16 0 1,0-1 0,-10 1 1,12 0 1,-51 1-4,-35-2 0,65 0 2,-47 2-1,-40 1 1,-28 2 1,23-2 0,30 0 0,-45 1 0,-12 3 2,66-3 0,-58 4-3,-38 0-3,-26 2-2,47-2 0,29-4 2,-44 1-27,-24-3-8,-14 4-7,98-3-6,-31 3-5,-26 3-4,51-3 0,18 3 0,-26 5 3,-3 4 7,12-1 15,77-5 8,-6 0 7,9-2 7,22-4 6,-6 2 0</inkml:trace>
</inkml:ink>
</file>

<file path=ppt/ink/ink25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89"/>
    </inkml:context>
    <inkml:brush xml:id="br0">
      <inkml:brushProperty name="width" value="0.02646" units="cm"/>
      <inkml:brushProperty name="height" value="0.02646" units="cm"/>
      <inkml:brushProperty name="fitToCurve" value="1"/>
    </inkml:brush>
  </inkml:definitions>
  <inkml:trace contextRef="#ctx0" brushRef="#br0">1112 12351 874,'87'-162'-11,"-23"-21"7,-24 22 2,-11 0 1,-3 19 3,106 136-4,-82 105-5,2 14-1,36 88-8,-39-72 12,-7-1 4,-12-30 2,-37 51 7,-117-65-1,-3-62-1,-52-61-12,60 5-17,22-25-573</inkml:trace>
</inkml:ink>
</file>

<file path=ppt/ink/ink25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90"/>
    </inkml:context>
    <inkml:brush xml:id="br0">
      <inkml:brushProperty name="width" value="0.02646" units="cm"/>
      <inkml:brushProperty name="height" value="0.02646" units="cm"/>
      <inkml:brushProperty name="fitToCurve" value="1"/>
    </inkml:brush>
  </inkml:definitions>
  <inkml:trace contextRef="#ctx0" brushRef="#br0">2162 11714 874,'-137'-69'-6,"31"96"3,19 122-2,73-12-3,21-37 3,10 15 2,3 4 0,1-4 4,10 46 3,37-20 2,99-62 2,-45-69-6,-22-34-625</inkml:trace>
</inkml:ink>
</file>

<file path=ppt/ink/ink25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91"/>
    </inkml:context>
    <inkml:brush xml:id="br0">
      <inkml:brushProperty name="width" value="0.02646" units="cm"/>
      <inkml:brushProperty name="height" value="0.02646" units="cm"/>
      <inkml:brushProperty name="fitToCurve" value="1"/>
    </inkml:brush>
  </inkml:definitions>
  <inkml:trace contextRef="#ctx0" brushRef="#br0">1766 12034 874,'148'28'-8,"43"6"-2,-51-8-6,-39 3-816</inkml:trace>
</inkml:ink>
</file>

<file path=ppt/ink/ink25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92"/>
    </inkml:context>
    <inkml:brush xml:id="br0">
      <inkml:brushProperty name="width" value="0.02646" units="cm"/>
      <inkml:brushProperty name="height" value="0.02646" units="cm"/>
      <inkml:brushProperty name="fitToCurve" value="1"/>
    </inkml:brush>
  </inkml:definitions>
  <inkml:trace contextRef="#ctx0" brushRef="#br0">2462 12384 874,'-153'32'-4,"77"121"1,175-24 1,45-80-4,-6-28-9,-33-38-416</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01"/>
    </inkml:context>
    <inkml:brush xml:id="br0">
      <inkml:brushProperty name="width" value="0.01984" units="cm"/>
      <inkml:brushProperty name="height" value="0.01984" units="cm"/>
      <inkml:brushProperty name="fitToCurve" value="1"/>
    </inkml:brush>
  </inkml:definitions>
  <inkml:trace contextRef="#ctx0" brushRef="#br0">17630 10684 874,'-96'45'-9,"-23"48"3,28-7 5,46 4 4,194-99-7,-32-98-8,-48 9 4,-2-21 0,-18 21 2,-9 4 1,-6-17 3,-6 1 4,-6 19 1,-2-31 10,-79 218 1,15 57-25,18-36 2,6 10 4,6-15 3,8-23 0,6 7 5,14-8 1,44 22 8,-19-23-90</inkml:trace>
</inkml:ink>
</file>

<file path=ppt/ink/ink2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19"/>
    </inkml:context>
    <inkml:brush xml:id="br0">
      <inkml:brushProperty name="width" value="0.02646" units="cm"/>
      <inkml:brushProperty name="height" value="0.02646" units="cm"/>
      <inkml:brushProperty name="fitToCurve" value="1"/>
    </inkml:brush>
  </inkml:definitions>
  <inkml:trace contextRef="#ctx0" brushRef="#br0">14656 1976 874,'91'24'-5,"-1"62"0,-42 60 1,-45-25 1,-5-28-4,-36-5-607</inkml:trace>
</inkml:ink>
</file>

<file path=ppt/ink/ink26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93"/>
    </inkml:context>
    <inkml:brush xml:id="br0">
      <inkml:brushProperty name="width" value="0.02646" units="cm"/>
      <inkml:brushProperty name="height" value="0.02646" units="cm"/>
      <inkml:brushProperty name="fitToCurve" value="1"/>
    </inkml:brush>
  </inkml:definitions>
  <inkml:trace contextRef="#ctx0" brushRef="#br0">2799 12229 874,'110'0'0,"6"-12"-3,-12 20-439</inkml:trace>
</inkml:ink>
</file>

<file path=ppt/ink/ink26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94"/>
    </inkml:context>
    <inkml:brush xml:id="br0">
      <inkml:brushProperty name="width" value="0.02646" units="cm"/>
      <inkml:brushProperty name="height" value="0.02646" units="cm"/>
      <inkml:brushProperty name="fitToCurve" value="1"/>
    </inkml:brush>
  </inkml:definitions>
  <inkml:trace contextRef="#ctx0" brushRef="#br0">2834 12444 874,'145'-3'-6,"-34"-9"3,-9 1-4,-3 2-51</inkml:trace>
</inkml:ink>
</file>

<file path=ppt/ink/ink26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95"/>
    </inkml:context>
    <inkml:brush xml:id="br0">
      <inkml:brushProperty name="width" value="0.02646" units="cm"/>
      <inkml:brushProperty name="height" value="0.02646" units="cm"/>
      <inkml:brushProperty name="fitToCurve" value="1"/>
    </inkml:brush>
  </inkml:definitions>
  <inkml:trace contextRef="#ctx0" brushRef="#br0">3987 11799 874,'-134'-44'-6,"-8"58"3,40 47-1,29 39 2,31 37-1,44 47-1,17-76 3,21 56 1,20-22 1,15-39 4,72-69-2,-23-30 2,-21-44-862</inkml:trace>
</inkml:ink>
</file>

<file path=ppt/ink/ink26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96"/>
    </inkml:context>
    <inkml:brush xml:id="br0">
      <inkml:brushProperty name="width" value="0.02646" units="cm"/>
      <inkml:brushProperty name="height" value="0.02646" units="cm"/>
      <inkml:brushProperty name="fitToCurve" value="1"/>
    </inkml:brush>
  </inkml:definitions>
  <inkml:trace contextRef="#ctx0" brushRef="#br0">3929 12122 874,'-120'28'-5,"14"-3"3,-26 5 2,35-8-1</inkml:trace>
</inkml:ink>
</file>

<file path=ppt/ink/ink26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97"/>
    </inkml:context>
    <inkml:brush xml:id="br0">
      <inkml:brushProperty name="width" value="0.02646" units="cm"/>
      <inkml:brushProperty name="height" value="0.02646" units="cm"/>
      <inkml:brushProperty name="fitToCurve" value="1"/>
    </inkml:brush>
  </inkml:definitions>
  <inkml:trace contextRef="#ctx0" brushRef="#br0">4122 12541 874,'-115'5'-3,"-3"83"-1,77 58-1,121-17-1,58-101 2,-18-24-4,-23-39-828</inkml:trace>
</inkml:ink>
</file>

<file path=ppt/ink/ink26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98"/>
    </inkml:context>
    <inkml:brush xml:id="br0">
      <inkml:brushProperty name="width" value="0.02646" units="cm"/>
      <inkml:brushProperty name="height" value="0.02646" units="cm"/>
      <inkml:brushProperty name="fitToCurve" value="1"/>
    </inkml:brush>
  </inkml:definitions>
  <inkml:trace contextRef="#ctx0" brushRef="#br0">4528 11877 874,'-100'104'-11,"9"55"6,60-55 3,19 13-1,19 7 1,15 0 1,6-1-1,-3-24 2,34 26 5,57-122 8</inkml:trace>
</inkml:ink>
</file>

<file path=ppt/ink/ink26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399"/>
    </inkml:context>
    <inkml:brush xml:id="br0">
      <inkml:brushProperty name="width" value="0.02646" units="cm"/>
      <inkml:brushProperty name="height" value="0.02646" units="cm"/>
      <inkml:brushProperty name="fitToCurve" value="1"/>
    </inkml:brush>
  </inkml:definitions>
  <inkml:trace contextRef="#ctx0" brushRef="#br0">4769 11930 874,'-37'115'-9,"-7"64"3,29-70 3,12 12 0,14 3 2,9-16 1,15 48-1,65-94 5,4-88-103</inkml:trace>
</inkml:ink>
</file>

<file path=ppt/ink/ink26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00"/>
    </inkml:context>
    <inkml:brush xml:id="br0">
      <inkml:brushProperty name="width" value="0.02646" units="cm"/>
      <inkml:brushProperty name="height" value="0.02646" units="cm"/>
      <inkml:brushProperty name="fitToCurve" value="1"/>
    </inkml:brush>
  </inkml:definitions>
  <inkml:trace contextRef="#ctx0" brushRef="#br0">5019 12209 874,'-135'45'-9,"-41"1"4,43-14-1,33-24-611</inkml:trace>
</inkml:ink>
</file>

<file path=ppt/ink/ink26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01"/>
    </inkml:context>
    <inkml:brush xml:id="br0">
      <inkml:brushProperty name="width" value="0.02646" units="cm"/>
      <inkml:brushProperty name="height" value="0.02646" units="cm"/>
      <inkml:brushProperty name="fitToCurve" value="1"/>
    </inkml:brush>
  </inkml:definitions>
  <inkml:trace contextRef="#ctx0" brushRef="#br0">4992 12699 874,'-19'-137'-4,"145"129"3,-124 114-1,-81 6 0,16-3 3,126-11-3,79-126 0,-22-12-3</inkml:trace>
</inkml:ink>
</file>

<file path=ppt/ink/ink26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02"/>
    </inkml:context>
    <inkml:brush xml:id="br0">
      <inkml:brushProperty name="width" value="0.02646" units="cm"/>
      <inkml:brushProperty name="height" value="0.02646" units="cm"/>
      <inkml:brushProperty name="fitToCurve" value="1"/>
    </inkml:brush>
  </inkml:definitions>
  <inkml:trace contextRef="#ctx0" brushRef="#br0">5176 11913 874,'124'140'-16,"-2"55"6,-70-73 6,-7 10 1,-13 4 3,-16-2 2,-8-21-2,-39 68 5,-57-53 2,-12-30-101</inkml:trace>
</inkml:ink>
</file>

<file path=ppt/ink/ink2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20"/>
    </inkml:context>
    <inkml:brush xml:id="br0">
      <inkml:brushProperty name="width" value="0.02646" units="cm"/>
      <inkml:brushProperty name="height" value="0.02646" units="cm"/>
      <inkml:brushProperty name="fitToCurve" value="1"/>
    </inkml:brush>
  </inkml:definitions>
  <inkml:trace contextRef="#ctx0" brushRef="#br0">15089 2977 874,'117'-12'-11,"3"6"8,-35 5-9</inkml:trace>
</inkml:ink>
</file>

<file path=ppt/ink/ink26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03"/>
    </inkml:context>
    <inkml:brush xml:id="br0">
      <inkml:brushProperty name="width" value="0.02646" units="cm"/>
      <inkml:brushProperty name="height" value="0.02646" units="cm"/>
      <inkml:brushProperty name="fitToCurve" value="1"/>
    </inkml:brush>
  </inkml:definitions>
  <inkml:trace contextRef="#ctx0" brushRef="#br0">5675 12459 874,'138'-3'-8,"12"-9"8,-51 3-2</inkml:trace>
</inkml:ink>
</file>

<file path=ppt/ink/ink26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04"/>
    </inkml:context>
    <inkml:brush xml:id="br0">
      <inkml:brushProperty name="width" value="0.02646" units="cm"/>
      <inkml:brushProperty name="height" value="0.02646" units="cm"/>
      <inkml:brushProperty name="fitToCurve" value="1"/>
    </inkml:brush>
  </inkml:definitions>
  <inkml:trace contextRef="#ctx0" brushRef="#br0">6635 11860 874,'-109'8'-8,"-8"49"5,12 63 1,55 45 0,35-15-1,31-10 2,44 15 0,25-30 2,36-69 3,-18-101-4,-32-53 0,-47 1-293</inkml:trace>
</inkml:ink>
</file>

<file path=ppt/ink/ink26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05"/>
    </inkml:context>
    <inkml:brush xml:id="br0">
      <inkml:brushProperty name="width" value="0.02646" units="cm"/>
      <inkml:brushProperty name="height" value="0.02646" units="cm"/>
      <inkml:brushProperty name="fitToCurve" value="1"/>
    </inkml:brush>
  </inkml:definitions>
  <inkml:trace contextRef="#ctx0" brushRef="#br0">6191 12175 874,'177'25'-7,"-60"-21"5,-10 0-1,-4 0-52</inkml:trace>
</inkml:ink>
</file>

<file path=ppt/ink/ink26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06"/>
    </inkml:context>
    <inkml:brush xml:id="br0">
      <inkml:brushProperty name="width" value="0.02646" units="cm"/>
      <inkml:brushProperty name="height" value="0.02646" units="cm"/>
      <inkml:brushProperty name="fitToCurve" value="1"/>
    </inkml:brush>
  </inkml:definitions>
  <inkml:trace contextRef="#ctx0" brushRef="#br0">6829 12627 874,'-94'-23'-4,"-18"89"2,86 62-2,72-12 1,91-73 0,-14-32 3,-30-61-850</inkml:trace>
</inkml:ink>
</file>

<file path=ppt/ink/ink26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07"/>
    </inkml:context>
    <inkml:brush xml:id="br0">
      <inkml:brushProperty name="width" value="0.02646" units="cm"/>
      <inkml:brushProperty name="height" value="0.02646" units="cm"/>
      <inkml:brushProperty name="fitToCurve" value="1"/>
    </inkml:brush>
  </inkml:definitions>
  <inkml:trace contextRef="#ctx0" brushRef="#br0">7099 11825 874,'-1'131'-6,"-22"69"-3,12-81 7,4 5 0,3 65 0,15-19 0,27 16 2,10-68 4,52-115-2,-2-56 0</inkml:trace>
</inkml:ink>
</file>

<file path=ppt/ink/ink26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08"/>
    </inkml:context>
    <inkml:brush xml:id="br0">
      <inkml:brushProperty name="width" value="0.02646" units="cm"/>
      <inkml:brushProperty name="height" value="0.02646" units="cm"/>
      <inkml:brushProperty name="fitToCurve" value="1"/>
    </inkml:brush>
  </inkml:definitions>
  <inkml:trace contextRef="#ctx0" brushRef="#br0">7366 12017 874,'-13'150'-11,"9"25"7,21 19-1,53-46-6,-17-49-13</inkml:trace>
</inkml:ink>
</file>

<file path=ppt/ink/ink26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09"/>
    </inkml:context>
    <inkml:brush xml:id="br0">
      <inkml:brushProperty name="width" value="0.02646" units="cm"/>
      <inkml:brushProperty name="height" value="0.02646" units="cm"/>
      <inkml:brushProperty name="fitToCurve" value="1"/>
    </inkml:brush>
  </inkml:definitions>
  <inkml:trace contextRef="#ctx0" brushRef="#br0">7242 12296 874,'124'51'-8,"42"-53"8,-69-4-1,9-18-293</inkml:trace>
</inkml:ink>
</file>

<file path=ppt/ink/ink26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10"/>
    </inkml:context>
    <inkml:brush xml:id="br0">
      <inkml:brushProperty name="width" value="0.02646" units="cm"/>
      <inkml:brushProperty name="height" value="0.02646" units="cm"/>
      <inkml:brushProperty name="fitToCurve" value="1"/>
    </inkml:brush>
  </inkml:definitions>
  <inkml:trace contextRef="#ctx0" brushRef="#br0">7660 12497 874,'10'113'-5,"-6"34"4,-4-46-22</inkml:trace>
</inkml:ink>
</file>

<file path=ppt/ink/ink26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11"/>
    </inkml:context>
    <inkml:brush xml:id="br0">
      <inkml:brushProperty name="width" value="0.02646" units="cm"/>
      <inkml:brushProperty name="height" value="0.02646" units="cm"/>
      <inkml:brushProperty name="fitToCurve" value="1"/>
    </inkml:brush>
  </inkml:definitions>
  <inkml:trace contextRef="#ctx0" brushRef="#br0">7646 11921 874,'95'120'-19,"38"88"5,-73-79 10,-10 15 2,-14 10-1,-17 7 3,-17-2 0,-13-6-1,2-52 2,-69 48 8,-13-50 8</inkml:trace>
</inkml:ink>
</file>

<file path=ppt/ink/ink26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12"/>
    </inkml:context>
    <inkml:brush xml:id="br0">
      <inkml:brushProperty name="width" value="0.02646" units="cm"/>
      <inkml:brushProperty name="height" value="0.02646" units="cm"/>
      <inkml:brushProperty name="fitToCurve" value="1"/>
    </inkml:brush>
  </inkml:definitions>
  <inkml:trace contextRef="#ctx0" brushRef="#br0">8293 12418 874,'137'0'-11,"42"2"12,-71-3-1,-3 1 0,-2 1-21</inkml:trace>
</inkml:ink>
</file>

<file path=ppt/ink/ink2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21"/>
    </inkml:context>
    <inkml:brush xml:id="br0">
      <inkml:brushProperty name="width" value="0.02646" units="cm"/>
      <inkml:brushProperty name="height" value="0.02646" units="cm"/>
      <inkml:brushProperty name="fitToCurve" value="1"/>
    </inkml:brush>
  </inkml:definitions>
  <inkml:trace contextRef="#ctx0" brushRef="#br0">15074 3322 874,'156'-45'-17,"-71"20"12,5-2 1,34-10-11</inkml:trace>
</inkml:ink>
</file>

<file path=ppt/ink/ink26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13"/>
    </inkml:context>
    <inkml:brush xml:id="br0">
      <inkml:brushProperty name="width" value="0.02646" units="cm"/>
      <inkml:brushProperty name="height" value="0.02646" units="cm"/>
      <inkml:brushProperty name="fitToCurve" value="1"/>
    </inkml:brush>
  </inkml:definitions>
  <inkml:trace contextRef="#ctx0" brushRef="#br0">8482 12705 874,'144'-7'-6,"-38"-3"4,-7 1-1,-2 2-53</inkml:trace>
</inkml:ink>
</file>

<file path=ppt/ink/ink26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14"/>
    </inkml:context>
    <inkml:brush xml:id="br0">
      <inkml:brushProperty name="width" value="0.02646" units="cm"/>
      <inkml:brushProperty name="height" value="0.02646" units="cm"/>
      <inkml:brushProperty name="fitToCurve" value="1"/>
    </inkml:brush>
  </inkml:definitions>
  <inkml:trace contextRef="#ctx0" brushRef="#br0">9067 11964 874,'35'129'-11,"-10"-26"3,5 17 2,2 5 3,0-3 3,17 45 0,30-309 2,-78 7-5,6-40 3,15 54 5,65 249-3,-53-27-6,9 27-1,6 14 0,6-3 0,29 63 1,-11-51 8,29-243 1,-97-15-8,-7-19-4,-5 17-4,-14-91-38,9 97 12,-3-14-67,7 20-154</inkml:trace>
</inkml:ink>
</file>

<file path=ppt/ink/ink26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15"/>
    </inkml:context>
    <inkml:brush xml:id="br0">
      <inkml:brushProperty name="width" value="0.02646" units="cm"/>
      <inkml:brushProperty name="height" value="0.02646" units="cm"/>
      <inkml:brushProperty name="fitToCurve" value="1"/>
    </inkml:brush>
  </inkml:definitions>
  <inkml:trace contextRef="#ctx0" brushRef="#br0">9860 12906 874,'32'132'-5,"-8"-12"4,5 11 1</inkml:trace>
</inkml:ink>
</file>

<file path=ppt/ink/ink26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16"/>
    </inkml:context>
    <inkml:brush xml:id="br0">
      <inkml:brushProperty name="width" value="0.02646" units="cm"/>
      <inkml:brushProperty name="height" value="0.02646" units="cm"/>
      <inkml:brushProperty name="fitToCurve" value="1"/>
    </inkml:brush>
  </inkml:definitions>
  <inkml:trace contextRef="#ctx0" brushRef="#br0">10108 12975 874,'-27'-128'-4,"149"159"2,-142 125 1,-33-24 0,42-27 2,124-75-1,-9-61-109</inkml:trace>
</inkml:ink>
</file>

<file path=ppt/ink/ink26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17"/>
    </inkml:context>
    <inkml:brush xml:id="br0">
      <inkml:brushProperty name="width" value="0.02646" units="cm"/>
      <inkml:brushProperty name="height" value="0.02646" units="cm"/>
      <inkml:brushProperty name="fitToCurve" value="1"/>
    </inkml:brush>
  </inkml:definitions>
  <inkml:trace contextRef="#ctx0" brushRef="#br0">10460 11704 874,'-63'147'-12,"12"53"4,39-74 5,11 16-1,10 11 0,-1-37 1,6 11-2,0-15 1,6-4 1,14 27-5,6 1 0,-12-38-8,14 17-7,9 1-7,32 48-54,9-53-123</inkml:trace>
</inkml:ink>
</file>

<file path=ppt/ink/ink26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18"/>
    </inkml:context>
    <inkml:brush xml:id="br0">
      <inkml:brushProperty name="width" value="0.02646" units="cm"/>
      <inkml:brushProperty name="height" value="0.02646" units="cm"/>
      <inkml:brushProperty name="fitToCurve" value="1"/>
    </inkml:brush>
  </inkml:definitions>
  <inkml:trace contextRef="#ctx0" brushRef="#br0">11021 12415 874,'-166'-43'-5,"48"131"3,165 28 2,73-130-2,-33-86-1,-47-3 4,-20 232-8,-7-20 2,16 71-5,-6-77 8,14 51 6,-5-56 5,-10 2-620</inkml:trace>
</inkml:ink>
</file>

<file path=ppt/ink/ink26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19"/>
    </inkml:context>
    <inkml:brush xml:id="br0">
      <inkml:brushProperty name="width" value="0.02646" units="cm"/>
      <inkml:brushProperty name="height" value="0.02646" units="cm"/>
      <inkml:brushProperty name="fitToCurve" value="1"/>
    </inkml:brush>
  </inkml:definitions>
  <inkml:trace contextRef="#ctx0" brushRef="#br0">11186 12243 874,'13'137'-7,"-5"47"1,0-87 5,7 1 2,48 68 1,55-106-2,-19-41 4</inkml:trace>
</inkml:ink>
</file>

<file path=ppt/ink/ink26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20"/>
    </inkml:context>
    <inkml:brush xml:id="br0">
      <inkml:brushProperty name="width" value="0.02646" units="cm"/>
      <inkml:brushProperty name="height" value="0.02646" units="cm"/>
      <inkml:brushProperty name="fitToCurve" value="1"/>
    </inkml:brush>
  </inkml:definitions>
  <inkml:trace contextRef="#ctx0" brushRef="#br0">11611 12262 874,'-141'4'-4,"30"9"4,-2-1-3,12-6-436</inkml:trace>
</inkml:ink>
</file>

<file path=ppt/ink/ink26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21"/>
    </inkml:context>
    <inkml:brush xml:id="br0">
      <inkml:brushProperty name="width" value="0.02646" units="cm"/>
      <inkml:brushProperty name="height" value="0.02646" units="cm"/>
      <inkml:brushProperty name="fitToCurve" value="1"/>
    </inkml:brush>
  </inkml:definitions>
  <inkml:trace contextRef="#ctx0" brushRef="#br0">11598 12488 874,'-119'22'-8,"0"-7"6,15-7-57</inkml:trace>
</inkml:ink>
</file>

<file path=ppt/ink/ink26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22"/>
    </inkml:context>
    <inkml:brush xml:id="br0">
      <inkml:brushProperty name="width" value="0.02646" units="cm"/>
      <inkml:brushProperty name="height" value="0.02646" units="cm"/>
      <inkml:brushProperty name="fitToCurve" value="1"/>
    </inkml:brush>
  </inkml:definitions>
  <inkml:trace contextRef="#ctx0" brushRef="#br0">11558 12028 874,'-149'-35'-9,"-50"1"10,51 13 0,46 1-627</inkml:trace>
</inkml:ink>
</file>

<file path=ppt/ink/ink2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22"/>
    </inkml:context>
    <inkml:brush xml:id="br0">
      <inkml:brushProperty name="width" value="0.02646" units="cm"/>
      <inkml:brushProperty name="height" value="0.02646" units="cm"/>
      <inkml:brushProperty name="fitToCurve" value="1"/>
    </inkml:brush>
  </inkml:definitions>
  <inkml:trace contextRef="#ctx0" brushRef="#br0">16074 2806 874,'-87'5'-6,"-40"73"0,24 43 4,89 5 2,105-63-2,18-136-2,-19-57 4,-51 32 3,-42 182-10,-1 10 1,4 21 0,2-17-4,0-7-5,5 15-7,0 9-9,0-2-8,-1-20-7,-3 34-62</inkml:trace>
</inkml:ink>
</file>

<file path=ppt/ink/ink26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23"/>
    </inkml:context>
    <inkml:brush xml:id="br0">
      <inkml:brushProperty name="width" value="0.02646" units="cm"/>
      <inkml:brushProperty name="height" value="0.02646" units="cm"/>
      <inkml:brushProperty name="fitToCurve" value="1"/>
    </inkml:brush>
  </inkml:definitions>
  <inkml:trace contextRef="#ctx0" brushRef="#br0">11207 11834 874,'179'64'-8,"-71"17"9,-158 37-19,-60-41-607</inkml:trace>
</inkml:ink>
</file>

<file path=ppt/ink/ink26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24"/>
    </inkml:context>
    <inkml:brush xml:id="br0">
      <inkml:brushProperty name="width" value="0.02646" units="cm"/>
      <inkml:brushProperty name="height" value="0.02646" units="cm"/>
      <inkml:brushProperty name="fitToCurve" value="1"/>
    </inkml:brush>
  </inkml:definitions>
  <inkml:trace contextRef="#ctx0" brushRef="#br0">11616 11842 874,'82'104'-10,"14"34"6,-13 37 2,-31-19 1,-25-22 0,-20 44 1,-16-65 0,-4-4-2,-22 80-1,8-80 3,-9-2 0,-27 49 4,1-44 0</inkml:trace>
</inkml:ink>
</file>

<file path=ppt/ink/ink26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25"/>
    </inkml:context>
    <inkml:brush xml:id="br0">
      <inkml:brushProperty name="width" value="0.02646" units="cm"/>
      <inkml:brushProperty name="height" value="0.02646" units="cm"/>
      <inkml:brushProperty name="fitToCurve" value="1"/>
    </inkml:brush>
  </inkml:definitions>
  <inkml:trace contextRef="#ctx0" brushRef="#br0">13564 524 874,'5'152'-15,"-5"-33"7,-5 27-1,-2 29 0,0 29 0,2 27 0,-1-58 2,-3 31-8,1-24 1,-3 8-2,-5 59-1,0 15 2,4-63-1,4 70 2,0 55-3,0 45-4,2-75 0,1 8 1,-1 64-2,2 43 2,3 12 3,1-129 2,3 76 4,2 51 0,4 36 3,2-81 3,-1-23-1,8 66 2,0 41 2,-1 22-2,-6-168 2,-3 74 1,-1 43 3,1 23 2,0-69 3,0-56-1,2 54 2,2 38 0,9 23-3,-7-140 1,3 50-2,2 44-2,-3 24 2,0 12-1,-1-19 4,-4-120-1,2 55-2,2 40 0,-2 25-2,-2-75-1,-3-24-1,-4 45-34,-4 4-9,-9-46-7,2-113 3,7-95-25,-2 7-16,-7-2 41</inkml:trace>
</inkml:ink>
</file>

<file path=ppt/ink/ink26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26"/>
    </inkml:context>
    <inkml:brush xml:id="br0">
      <inkml:brushProperty name="width" value="0.02646" units="cm"/>
      <inkml:brushProperty name="height" value="0.02646" units="cm"/>
      <inkml:brushProperty name="fitToCurve" value="1"/>
    </inkml:brush>
  </inkml:definitions>
  <inkml:trace contextRef="#ctx0" brushRef="#br0">15414 1348 874,'-59'127'-10,"29"35"7,22 32 1,12-36 1,8-44 2,102-73 2,-42-185-7,-36 15 3,-61-46 3,-34 43-2,-59-25-1,37 31 1,46-31 3,79-47-4,93 55-1,-35 60-2,1 89-180</inkml:trace>
</inkml:ink>
</file>

<file path=ppt/ink/ink26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27"/>
    </inkml:context>
    <inkml:brush xml:id="br0">
      <inkml:brushProperty name="width" value="0.02646" units="cm"/>
      <inkml:brushProperty name="height" value="0.02646" units="cm"/>
      <inkml:brushProperty name="fitToCurve" value="1"/>
    </inkml:brush>
  </inkml:definitions>
  <inkml:trace contextRef="#ctx0" brushRef="#br0">15650 1100 874,'9'140'-13,"-5"-39"8,0 19 2,2 11-1,2-2 3,6-21 0,23 5 8,43-258-8,-64 18 4,3 23 1,59 265-5,-40-40 2,65-63-1,-61-202-5,-24-7-1,-8 48 7,2-6 0,17-5-11,-5 6-11,12 4-26</inkml:trace>
</inkml:ink>
</file>

<file path=ppt/ink/ink26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28"/>
    </inkml:context>
    <inkml:brush xml:id="br0">
      <inkml:brushProperty name="width" value="0.02646" units="cm"/>
      <inkml:brushProperty name="height" value="0.02646" units="cm"/>
      <inkml:brushProperty name="fitToCurve" value="1"/>
    </inkml:brush>
  </inkml:definitions>
  <inkml:trace contextRef="#ctx0" brushRef="#br0">16488 876 874,'-38'112'-11,"-20"104"-4,23-79 8,3 12 2,5 3 2,7-5 3,5-28 3,7-21-2,19 59 3,52-31 13</inkml:trace>
</inkml:ink>
</file>

<file path=ppt/ink/ink26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29"/>
    </inkml:context>
    <inkml:brush xml:id="br0">
      <inkml:brushProperty name="width" value="0.02646" units="cm"/>
      <inkml:brushProperty name="height" value="0.02646" units="cm"/>
      <inkml:brushProperty name="fitToCurve" value="1"/>
    </inkml:brush>
  </inkml:definitions>
  <inkml:trace contextRef="#ctx0" brushRef="#br0">16780 1447 874,'-14'-115'0,"-120"86"-10,60 138 5,30 29 4,52-36 3,105-159-3,-43-65-5,-14-39 7,-44 345-17,-17-7 6,10-49 0,2-7-9,3 32-43,0-53-54</inkml:trace>
</inkml:ink>
</file>

<file path=ppt/ink/ink26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30"/>
    </inkml:context>
    <inkml:brush xml:id="br0">
      <inkml:brushProperty name="width" value="0.02646" units="cm"/>
      <inkml:brushProperty name="height" value="0.02646" units="cm"/>
      <inkml:brushProperty name="fitToCurve" value="1"/>
    </inkml:brush>
  </inkml:definitions>
  <inkml:trace contextRef="#ctx0" brushRef="#br0">17043 1116 874,'-12'158'-8,"-6"-51"1,-2 5 5,-2-2 5,10-9-1,34 39 0,85-76-4,7-67 0,-15-84-2,-8-10-114</inkml:trace>
</inkml:ink>
</file>

<file path=ppt/ink/ink26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31"/>
    </inkml:context>
    <inkml:brush xml:id="br0">
      <inkml:brushProperty name="width" value="0.02646" units="cm"/>
      <inkml:brushProperty name="height" value="0.02646" units="cm"/>
      <inkml:brushProperty name="fitToCurve" value="1"/>
    </inkml:brush>
  </inkml:definitions>
  <inkml:trace contextRef="#ctx0" brushRef="#br0">16954 1082 874,'128'1'-5,"22"5"5,-52-1-2</inkml:trace>
</inkml:ink>
</file>

<file path=ppt/ink/ink26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32"/>
    </inkml:context>
    <inkml:brush xml:id="br0">
      <inkml:brushProperty name="width" value="0.02646" units="cm"/>
      <inkml:brushProperty name="height" value="0.02646" units="cm"/>
      <inkml:brushProperty name="fitToCurve" value="1"/>
    </inkml:brush>
  </inkml:definitions>
  <inkml:trace contextRef="#ctx0" brushRef="#br0">16972 1468 874,'128'-26'-5,"44"-1"2,-72 9 1,4 5-292</inkml:trace>
</inkml:ink>
</file>

<file path=ppt/ink/ink2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23"/>
    </inkml:context>
    <inkml:brush xml:id="br0">
      <inkml:brushProperty name="width" value="0.02646" units="cm"/>
      <inkml:brushProperty name="height" value="0.02646" units="cm"/>
      <inkml:brushProperty name="fitToCurve" value="1"/>
    </inkml:brush>
  </inkml:definitions>
  <inkml:trace contextRef="#ctx0" brushRef="#br0">16878 2353 874,'-141'19'-9,"55"-7"5,-5-2 3,6-2 1,-26 29 2,77 73-5,60-1-1,-4-21 1,-2 14 0,-3 16 0,-5 12 0,-5-11 0,-3-20 0,-4 25-1,-7 10 2,-3 0 1,0-23 5,2-26 1,6 53 3,44-49-1,63-54-4,10-30 0,52-9-1,-78-3-2,-4 2 2,2 0-7</inkml:trace>
</inkml:ink>
</file>

<file path=ppt/ink/ink26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33"/>
    </inkml:context>
    <inkml:brush xml:id="br0">
      <inkml:brushProperty name="width" value="0.02646" units="cm"/>
      <inkml:brushProperty name="height" value="0.02646" units="cm"/>
      <inkml:brushProperty name="fitToCurve" value="1"/>
    </inkml:brush>
  </inkml:definitions>
  <inkml:trace contextRef="#ctx0" brushRef="#br0">17075 854 874,'135'12'-3,"-28"2"-1,5 0-1,-14 9-433</inkml:trace>
</inkml:ink>
</file>

<file path=ppt/ink/ink26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34"/>
    </inkml:context>
    <inkml:brush xml:id="br0">
      <inkml:brushProperty name="width" value="0.02646" units="cm"/>
      <inkml:brushProperty name="height" value="0.02646" units="cm"/>
      <inkml:brushProperty name="fitToCurve" value="1"/>
    </inkml:brush>
  </inkml:definitions>
  <inkml:trace contextRef="#ctx0" brushRef="#br0">17281 733 874,'96'40'-7,"9"39"1,-65 22 7,-43 0 0,-60 2 2</inkml:trace>
</inkml:ink>
</file>

<file path=ppt/ink/ink26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35"/>
    </inkml:context>
    <inkml:brush xml:id="br0">
      <inkml:brushProperty name="width" value="0.02646" units="cm"/>
      <inkml:brushProperty name="height" value="0.02646" units="cm"/>
      <inkml:brushProperty name="fitToCurve" value="1"/>
    </inkml:brush>
  </inkml:definitions>
  <inkml:trace contextRef="#ctx0" brushRef="#br0">17721 854 874,'110'127'-13,"-8"55"6,-62-69 4,-18 14 1,-18 13 0,-21 11-1,3-38-1,-17 11 0,3-19 0,-11-5 0,-16 5-3,-48 22-11,1-32-112</inkml:trace>
</inkml:ink>
</file>

<file path=ppt/ink/ink26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36"/>
    </inkml:context>
    <inkml:brush xml:id="br0">
      <inkml:brushProperty name="width" value="0.02646" units="cm"/>
      <inkml:brushProperty name="height" value="0.02646" units="cm"/>
      <inkml:brushProperty name="fitToCurve" value="1"/>
    </inkml:brush>
  </inkml:definitions>
  <inkml:trace contextRef="#ctx0" brushRef="#br0">18229 1398 874,'125'-8'0,"18"6"-4,-43 3-24</inkml:trace>
</inkml:ink>
</file>

<file path=ppt/ink/ink26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37"/>
    </inkml:context>
    <inkml:brush xml:id="br0">
      <inkml:brushProperty name="width" value="0.02646" units="cm"/>
      <inkml:brushProperty name="height" value="0.02646" units="cm"/>
      <inkml:brushProperty name="fitToCurve" value="1"/>
    </inkml:brush>
  </inkml:definitions>
  <inkml:trace contextRef="#ctx0" brushRef="#br0">18212 1700 874,'143'-33'-6,"-22"43"5,15 13-1</inkml:trace>
</inkml:ink>
</file>

<file path=ppt/ink/ink26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38"/>
    </inkml:context>
    <inkml:brush xml:id="br0">
      <inkml:brushProperty name="width" value="0.02646" units="cm"/>
      <inkml:brushProperty name="height" value="0.02646" units="cm"/>
      <inkml:brushProperty name="fitToCurve" value="1"/>
    </inkml:brush>
  </inkml:definitions>
  <inkml:trace contextRef="#ctx0" brushRef="#br0">19201 1204 874,'-110'104'-12,"-16"45"10,73-42 5,168-101-6,8-131-4,-37-15 7,-62 270-11,-32 77-3,5-51 5,-6 7-17,3-57 1,2 1-29,-7-8-41</inkml:trace>
</inkml:ink>
</file>

<file path=ppt/ink/ink26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39"/>
    </inkml:context>
    <inkml:brush xml:id="br0">
      <inkml:brushProperty name="width" value="0.02646" units="cm"/>
      <inkml:brushProperty name="height" value="0.02646" units="cm"/>
      <inkml:brushProperty name="fitToCurve" value="1"/>
    </inkml:brush>
  </inkml:definitions>
  <inkml:trace contextRef="#ctx0" brushRef="#br0">19553 1012 874,'-1'137'-10,"-11"-38"3,-11 24 0,-13 14 0,-1 1 9,11-15 2,75 24-1,89-167-6,-31-11-2</inkml:trace>
</inkml:ink>
</file>

<file path=ppt/ink/ink26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40"/>
    </inkml:context>
    <inkml:brush xml:id="br0">
      <inkml:brushProperty name="width" value="0.02646" units="cm"/>
      <inkml:brushProperty name="height" value="0.02646" units="cm"/>
      <inkml:brushProperty name="fitToCurve" value="1"/>
    </inkml:brush>
  </inkml:definitions>
  <inkml:trace contextRef="#ctx0" brushRef="#br0">19451 1048 874,'109'-36'-7,"1"10"8,5 14-16,-14 7-37</inkml:trace>
</inkml:ink>
</file>

<file path=ppt/ink/ink26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41"/>
    </inkml:context>
    <inkml:brush xml:id="br0">
      <inkml:brushProperty name="width" value="0.02646" units="cm"/>
      <inkml:brushProperty name="height" value="0.02646" units="cm"/>
      <inkml:brushProperty name="fitToCurve" value="1"/>
    </inkml:brush>
  </inkml:definitions>
  <inkml:trace contextRef="#ctx0" brushRef="#br0">19485 1490 874,'134'-49'-8,"45"18"6,-47 9 0</inkml:trace>
</inkml:ink>
</file>

<file path=ppt/ink/ink26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42"/>
    </inkml:context>
    <inkml:brush xml:id="br0">
      <inkml:brushProperty name="width" value="0.02646" units="cm"/>
      <inkml:brushProperty name="height" value="0.02646" units="cm"/>
      <inkml:brushProperty name="fitToCurve" value="1"/>
    </inkml:brush>
  </inkml:definitions>
  <inkml:trace contextRef="#ctx0" brushRef="#br0">19416 746 874,'149'0'-7,"42"-11"5,-56-18 4,-30 15-53</inkml:trace>
</inkml:ink>
</file>

<file path=ppt/ink/ink2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24"/>
    </inkml:context>
    <inkml:brush xml:id="br0">
      <inkml:brushProperty name="width" value="0.02646" units="cm"/>
      <inkml:brushProperty name="height" value="0.02646" units="cm"/>
      <inkml:brushProperty name="fitToCurve" value="1"/>
    </inkml:brush>
  </inkml:definitions>
  <inkml:trace contextRef="#ctx0" brushRef="#br0">17102 2610 874,'-5'127'-11,"-10"50"3,2-71 4,-2 2 2,1-7 4,7-9 0,19 33-1,111-31-1,22-91 2,-61-10-1,5-2 1,7-6-1,-6 2 2,0 0-4</inkml:trace>
</inkml:ink>
</file>

<file path=ppt/ink/ink26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43"/>
    </inkml:context>
    <inkml:brush xml:id="br0">
      <inkml:brushProperty name="width" value="0.02646" units="cm"/>
      <inkml:brushProperty name="height" value="0.02646" units="cm"/>
      <inkml:brushProperty name="fitToCurve" value="1"/>
    </inkml:brush>
  </inkml:definitions>
  <inkml:trace contextRef="#ctx0" brushRef="#br0">19727 524 874,'123'41'-9,"-10"15"5,5 72 2,-86-18 0,-60 58-1,-78-68-18</inkml:trace>
</inkml:ink>
</file>

<file path=ppt/ink/ink26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44"/>
    </inkml:context>
    <inkml:brush xml:id="br0">
      <inkml:brushProperty name="width" value="0.02646" units="cm"/>
      <inkml:brushProperty name="height" value="0.02646" units="cm"/>
      <inkml:brushProperty name="fitToCurve" value="1"/>
    </inkml:brush>
  </inkml:definitions>
  <inkml:trace contextRef="#ctx0" brushRef="#br0">20167 1517 874,'-17'107'-7,"-10"-6"-619</inkml:trace>
</inkml:ink>
</file>

<file path=ppt/ink/ink26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45"/>
    </inkml:context>
    <inkml:brush xml:id="br0">
      <inkml:brushProperty name="width" value="0.02646" units="cm"/>
      <inkml:brushProperty name="height" value="0.02646" units="cm"/>
      <inkml:brushProperty name="fitToCurve" value="1"/>
    </inkml:brush>
  </inkml:definitions>
  <inkml:trace contextRef="#ctx0" brushRef="#br0">20729 1415 874,'-117'-97'-9,"-22"182"5,41 53 2,91-12 2,134-34-1,0-215-3,-80-12-2,4 24-10,-19-24-9</inkml:trace>
</inkml:ink>
</file>

<file path=ppt/ink/ink26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46"/>
    </inkml:context>
    <inkml:brush xml:id="br0">
      <inkml:brushProperty name="width" value="0.02646" units="cm"/>
      <inkml:brushProperty name="height" value="0.02646" units="cm"/>
      <inkml:brushProperty name="fitToCurve" value="1"/>
    </inkml:brush>
  </inkml:definitions>
  <inkml:trace contextRef="#ctx0" brushRef="#br0">20626 803 874,'0'157'-13,"-1"-50"5,-3 14 1,-4 7 1,4-4 8,7-24 2,3 21 1,32-18 1</inkml:trace>
</inkml:ink>
</file>

<file path=ppt/ink/ink26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47"/>
    </inkml:context>
    <inkml:brush xml:id="br0">
      <inkml:brushProperty name="width" value="0.02646" units="cm"/>
      <inkml:brushProperty name="height" value="0.02646" units="cm"/>
      <inkml:brushProperty name="fitToCurve" value="1"/>
    </inkml:brush>
  </inkml:definitions>
  <inkml:trace contextRef="#ctx0" brushRef="#br0">20946 1099 874,'-21'200'-17,"0"-84"11,-3 4 8,13-12 1,135-55-2,-35-188-9,-31-25 14,-68 13-4,-90 44-3,21-4-56</inkml:trace>
</inkml:ink>
</file>

<file path=ppt/ink/ink26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48"/>
    </inkml:context>
    <inkml:brush xml:id="br0">
      <inkml:brushProperty name="width" value="0.02646" units="cm"/>
      <inkml:brushProperty name="height" value="0.02646" units="cm"/>
      <inkml:brushProperty name="fitToCurve" value="1"/>
    </inkml:brush>
  </inkml:definitions>
  <inkml:trace contextRef="#ctx0" brushRef="#br0">21310 1277 874,'-30'169'-17,"10"-61"16,0-1 0,-2 17 4,29-271-17,-3-19 2,-7 1 17,38 67 1,80 117-1,13-30 3,-15-53-4,-18-34-10,-3-22 7,-84 223-5,-31 40-6,-12 54 2,16-98 2,27 21 15,38-22 0</inkml:trace>
</inkml:ink>
</file>

<file path=ppt/ink/ink26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49"/>
    </inkml:context>
    <inkml:brush xml:id="br0">
      <inkml:brushProperty name="width" value="0.02646" units="cm"/>
      <inkml:brushProperty name="height" value="0.02646" units="cm"/>
      <inkml:brushProperty name="fitToCurve" value="1"/>
    </inkml:brush>
  </inkml:definitions>
  <inkml:trace contextRef="#ctx0" brushRef="#br0">21018 620 874,'149'-9'-11,"-42"-1"9,11 1-3,1 3 6,-6 3 1,-11 8 0,6-3-1,-5 12-15</inkml:trace>
</inkml:ink>
</file>

<file path=ppt/ink/ink26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50"/>
    </inkml:context>
    <inkml:brush xml:id="br0">
      <inkml:brushProperty name="width" value="0.02646" units="cm"/>
      <inkml:brushProperty name="height" value="0.02646" units="cm"/>
      <inkml:brushProperty name="fitToCurve" value="1"/>
    </inkml:brush>
  </inkml:definitions>
  <inkml:trace contextRef="#ctx0" brushRef="#br0">21621 417 874,'120'28'-5,"-11"113"0,-119 9 2,-29-35 1,-54-15-100</inkml:trace>
</inkml:ink>
</file>

<file path=ppt/ink/ink26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51"/>
    </inkml:context>
    <inkml:brush xml:id="br0">
      <inkml:brushProperty name="width" value="0.02646" units="cm"/>
      <inkml:brushProperty name="height" value="0.02646" units="cm"/>
      <inkml:brushProperty name="fitToCurve" value="1"/>
    </inkml:brush>
  </inkml:definitions>
  <inkml:trace contextRef="#ctx0" brushRef="#br0">18107 2775 874,'126'0'-6,"51"0"6,-75-4-1,41-1 0</inkml:trace>
</inkml:ink>
</file>

<file path=ppt/ink/ink26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52"/>
    </inkml:context>
    <inkml:brush xml:id="br0">
      <inkml:brushProperty name="width" value="0.02646" units="cm"/>
      <inkml:brushProperty name="height" value="0.02646" units="cm"/>
      <inkml:brushProperty name="fitToCurve" value="1"/>
    </inkml:brush>
  </inkml:definitions>
  <inkml:trace contextRef="#ctx0" brushRef="#br0">18160 2998 874,'136'-4'-6,"48"-8"-1,-31-22 1,-51 21-25</inkml:trace>
</inkml:ink>
</file>

<file path=ppt/ink/ink2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25"/>
    </inkml:context>
    <inkml:brush xml:id="br0">
      <inkml:brushProperty name="width" value="0.02646" units="cm"/>
      <inkml:brushProperty name="height" value="0.02646" units="cm"/>
      <inkml:brushProperty name="fitToCurve" value="1"/>
    </inkml:brush>
  </inkml:definitions>
  <inkml:trace contextRef="#ctx0" brushRef="#br0">17070 2625 874,'129'8'-4,"-42"1"2,20 4 1,-5-1-2,-14 4-52</inkml:trace>
</inkml:ink>
</file>

<file path=ppt/ink/ink26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53"/>
    </inkml:context>
    <inkml:brush xml:id="br0">
      <inkml:brushProperty name="width" value="0.02646" units="cm"/>
      <inkml:brushProperty name="height" value="0.02646" units="cm"/>
      <inkml:brushProperty name="fitToCurve" value="1"/>
    </inkml:brush>
  </inkml:definitions>
  <inkml:trace contextRef="#ctx0" brushRef="#br0">19448 2425 874,'-104'100'-11,"-20"36"7,20 10 2,213-158-1,-44-101 4,-17 10 2,2 247-7,-60 44-3,6-79 5,0 55 6,10-60 1,-8 1-173</inkml:trace>
</inkml:ink>
</file>

<file path=ppt/ink/ink26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54"/>
    </inkml:context>
    <inkml:brush xml:id="br0">
      <inkml:brushProperty name="width" value="0.02646" units="cm"/>
      <inkml:brushProperty name="height" value="0.02646" units="cm"/>
      <inkml:brushProperty name="fitToCurve" value="1"/>
    </inkml:brush>
  </inkml:definitions>
  <inkml:trace contextRef="#ctx0" brushRef="#br0">19579 2320 874,'4'167'-12,"-18"22"5,-4-1 12,63-42-3,76-89-2,-21-26-6</inkml:trace>
</inkml:ink>
</file>

<file path=ppt/ink/ink26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55"/>
    </inkml:context>
    <inkml:brush xml:id="br0">
      <inkml:brushProperty name="width" value="0.02646" units="cm"/>
      <inkml:brushProperty name="height" value="0.02646" units="cm"/>
      <inkml:brushProperty name="fitToCurve" value="1"/>
    </inkml:brush>
  </inkml:definitions>
  <inkml:trace contextRef="#ctx0" brushRef="#br0">19588 2322 874,'145'-6'5,"-41"2"-4</inkml:trace>
</inkml:ink>
</file>

<file path=ppt/ink/ink26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56"/>
    </inkml:context>
    <inkml:brush xml:id="br0">
      <inkml:brushProperty name="width" value="0.02646" units="cm"/>
      <inkml:brushProperty name="height" value="0.02646" units="cm"/>
      <inkml:brushProperty name="fitToCurve" value="1"/>
    </inkml:brush>
  </inkml:definitions>
  <inkml:trace contextRef="#ctx0" brushRef="#br0">19537 2626 874,'151'-22'-11,"-22"9"10,-9 13 0,-23 1-6</inkml:trace>
</inkml:ink>
</file>

<file path=ppt/ink/ink26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57"/>
    </inkml:context>
    <inkml:brush xml:id="br0">
      <inkml:brushProperty name="width" value="0.02646" units="cm"/>
      <inkml:brushProperty name="height" value="0.02646" units="cm"/>
      <inkml:brushProperty name="fitToCurve" value="1"/>
    </inkml:brush>
  </inkml:definitions>
  <inkml:trace contextRef="#ctx0" brushRef="#br0">20491 2638 874,'-98'75'-10,"-21"49"6,30 26 6,214-141-6,-72-107-3,19-73-5,-45 59 9,-8-8 2,-6 0 3,2-38 3,-29 266-1,5 6-9,0 14-4,5-20-7,18 65-39,0-59-51</inkml:trace>
</inkml:ink>
</file>

<file path=ppt/ink/ink26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58"/>
    </inkml:context>
    <inkml:brush xml:id="br0">
      <inkml:brushProperty name="width" value="0.02646" units="cm"/>
      <inkml:brushProperty name="height" value="0.02646" units="cm"/>
      <inkml:brushProperty name="fitToCurve" value="1"/>
    </inkml:brush>
  </inkml:definitions>
  <inkml:trace contextRef="#ctx0" brushRef="#br0">20587 2605 874,'106'-105'-6,"-9"166"3,-73 85-1,-45-25 3,-11-251-4,84 10 1,12-22 3,-124 280-3,8-5 9,101-36-2,65-91-5,-3-27-5,-10-35-830</inkml:trace>
</inkml:ink>
</file>

<file path=ppt/ink/ink26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59"/>
    </inkml:context>
    <inkml:brush xml:id="br0">
      <inkml:brushProperty name="width" value="0.02646" units="cm"/>
      <inkml:brushProperty name="height" value="0.02646" units="cm"/>
      <inkml:brushProperty name="fitToCurve" value="1"/>
    </inkml:brush>
  </inkml:definitions>
  <inkml:trace contextRef="#ctx0" brushRef="#br0">18039 4113 874,'109'-32'-9,"37"17"6,-4 25 0,-45-2-25</inkml:trace>
</inkml:ink>
</file>

<file path=ppt/ink/ink26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60"/>
    </inkml:context>
    <inkml:brush xml:id="br0">
      <inkml:brushProperty name="width" value="0.02646" units="cm"/>
      <inkml:brushProperty name="height" value="0.02646" units="cm"/>
      <inkml:brushProperty name="fitToCurve" value="1"/>
    </inkml:brush>
  </inkml:definitions>
  <inkml:trace contextRef="#ctx0" brushRef="#br0">18107 4349 874,'117'-25'-6,"25"25"3,-41 3-8</inkml:trace>
</inkml:ink>
</file>

<file path=ppt/ink/ink26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61"/>
    </inkml:context>
    <inkml:brush xml:id="br0">
      <inkml:brushProperty name="width" value="0.02646" units="cm"/>
      <inkml:brushProperty name="height" value="0.02646" units="cm"/>
      <inkml:brushProperty name="fitToCurve" value="1"/>
    </inkml:brush>
  </inkml:definitions>
  <inkml:trace contextRef="#ctx0" brushRef="#br0">19334 3976 874,'-112'22'-6,"-16"79"1,53 0 3,28 64 3,99-29-1,118-116 0,-22-141-9,-68-50-6,-31 47-16,-42 23-151</inkml:trace>
</inkml:ink>
</file>

<file path=ppt/ink/ink26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62"/>
    </inkml:context>
    <inkml:brush xml:id="br0">
      <inkml:brushProperty name="width" value="0.02646" units="cm"/>
      <inkml:brushProperty name="height" value="0.02646" units="cm"/>
      <inkml:brushProperty name="fitToCurve" value="1"/>
    </inkml:brush>
  </inkml:definitions>
  <inkml:trace contextRef="#ctx0" brushRef="#br0">19243 3536 874,'-9'129'-12,"10"78"5,3-82 3,1 3-1,6 0-3,10-8 0,-3-15-8,-2-2-12</inkml:trace>
</inkml:ink>
</file>

<file path=ppt/ink/ink2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26"/>
    </inkml:context>
    <inkml:brush xml:id="br0">
      <inkml:brushProperty name="width" value="0.02646" units="cm"/>
      <inkml:brushProperty name="height" value="0.02646" units="cm"/>
      <inkml:brushProperty name="fitToCurve" value="1"/>
    </inkml:brush>
  </inkml:definitions>
  <inkml:trace contextRef="#ctx0" brushRef="#br0">17070 3021 874,'120'-12'-8,"54"11"7,-89 1-1,0 2 3</inkml:trace>
</inkml:ink>
</file>

<file path=ppt/ink/ink26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63"/>
    </inkml:context>
    <inkml:brush xml:id="br0">
      <inkml:brushProperty name="width" value="0.02646" units="cm"/>
      <inkml:brushProperty name="height" value="0.02646" units="cm"/>
      <inkml:brushProperty name="fitToCurve" value="1"/>
    </inkml:brush>
  </inkml:definitions>
  <inkml:trace contextRef="#ctx0" brushRef="#br0">19739 3457 874,'-43'111'-11,"-11"94"-1,28-72 6,3 12 1,6 9 1,11-1 3,8-4 3,14-5-1,16-22 2,60 10 3,-30-34-11</inkml:trace>
</inkml:ink>
</file>

<file path=ppt/ink/ink26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64"/>
    </inkml:context>
    <inkml:brush xml:id="br0">
      <inkml:brushProperty name="width" value="0.02646" units="cm"/>
      <inkml:brushProperty name="height" value="0.02646" units="cm"/>
      <inkml:brushProperty name="fitToCurve" value="1"/>
    </inkml:brush>
  </inkml:definitions>
  <inkml:trace contextRef="#ctx0" brushRef="#br0">20237 3750 874,'-138'165'-12,"50"-3"11,59-40 4,139-128-5,-42-115-2,-7-57 0,-22 41 4,-43 262 4,-12-16-9,1 19-1,3-7 1,-2 80 0,10-37 10</inkml:trace>
</inkml:ink>
</file>

<file path=ppt/ink/ink26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65"/>
    </inkml:context>
    <inkml:brush xml:id="br0">
      <inkml:brushProperty name="width" value="0.02646" units="cm"/>
      <inkml:brushProperty name="height" value="0.02646" units="cm"/>
      <inkml:brushProperty name="fitToCurve" value="1"/>
    </inkml:brush>
  </inkml:definitions>
  <inkml:trace contextRef="#ctx0" brushRef="#br0">20487 3628 874,'-25'126'-10,"-2"45"6,13-74 3,3 90 2,94-57 0,75-117-1,-29-28 2</inkml:trace>
</inkml:ink>
</file>

<file path=ppt/ink/ink26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66"/>
    </inkml:context>
    <inkml:brush xml:id="br0">
      <inkml:brushProperty name="width" value="0.02646" units="cm"/>
      <inkml:brushProperty name="height" value="0.02646" units="cm"/>
      <inkml:brushProperty name="fitToCurve" value="1"/>
    </inkml:brush>
  </inkml:definitions>
  <inkml:trace contextRef="#ctx0" brushRef="#br0">20432 3680 874,'114'13'-5,"-15"-7"5,9-2 1</inkml:trace>
</inkml:ink>
</file>

<file path=ppt/ink/ink26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67"/>
    </inkml:context>
    <inkml:brush xml:id="br0">
      <inkml:brushProperty name="width" value="0.02646" units="cm"/>
      <inkml:brushProperty name="height" value="0.02646" units="cm"/>
      <inkml:brushProperty name="fitToCurve" value="1"/>
    </inkml:brush>
  </inkml:definitions>
  <inkml:trace contextRef="#ctx0" brushRef="#br0">20450 3947 874,'153'-14'-6,"-43"5"2</inkml:trace>
</inkml:ink>
</file>

<file path=ppt/ink/ink26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68"/>
    </inkml:context>
    <inkml:brush xml:id="br0">
      <inkml:brushProperty name="width" value="0.02646" units="cm"/>
      <inkml:brushProperty name="height" value="0.02646" units="cm"/>
      <inkml:brushProperty name="fitToCurve" value="1"/>
    </inkml:brush>
  </inkml:definitions>
  <inkml:trace contextRef="#ctx0" brushRef="#br0">20863 3924 874,'122'117'-4,"-87"23"-1,-58-27 7,38-221-7,31-10-1,5 13 6,-19 257 6,97-74-4,-28-154-10</inkml:trace>
</inkml:ink>
</file>

<file path=ppt/ink/ink26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69"/>
    </inkml:context>
    <inkml:brush xml:id="br0">
      <inkml:brushProperty name="width" value="0.02646" units="cm"/>
      <inkml:brushProperty name="height" value="0.02646" units="cm"/>
      <inkml:brushProperty name="fitToCurve" value="1"/>
    </inkml:brush>
  </inkml:definitions>
  <inkml:trace contextRef="#ctx0" brushRef="#br0">21259 3523 874,'96'87'-9,"-11"32"5,-35 47 2,-41-69 2,-10 7-1,-10 4 0,-7-7-3,-19 41-6,1-40-17</inkml:trace>
</inkml:ink>
</file>

<file path=ppt/ink/ink26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70"/>
    </inkml:context>
    <inkml:brush xml:id="br0">
      <inkml:brushProperty name="width" value="0.02646" units="cm"/>
      <inkml:brushProperty name="height" value="0.02646" units="cm"/>
      <inkml:brushProperty name="fitToCurve" value="1"/>
    </inkml:brush>
  </inkml:definitions>
  <inkml:trace contextRef="#ctx0" brushRef="#br0">18021 5276 874,'129'6'-3,"32"-10"-6,-44-13-1,-18 4-29</inkml:trace>
</inkml:ink>
</file>

<file path=ppt/ink/ink26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71"/>
    </inkml:context>
    <inkml:brush xml:id="br0">
      <inkml:brushProperty name="width" value="0.02646" units="cm"/>
      <inkml:brushProperty name="height" value="0.02646" units="cm"/>
      <inkml:brushProperty name="fitToCurve" value="1"/>
    </inkml:brush>
  </inkml:definitions>
  <inkml:trace contextRef="#ctx0" brushRef="#br0">18004 5568 874,'125'-3'-3,"91"-7"-17,-100 4-1,-15 5-48</inkml:trace>
</inkml:ink>
</file>

<file path=ppt/ink/ink26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72"/>
    </inkml:context>
    <inkml:brush xml:id="br0">
      <inkml:brushProperty name="width" value="0.02646" units="cm"/>
      <inkml:brushProperty name="height" value="0.02646" units="cm"/>
      <inkml:brushProperty name="fitToCurve" value="1"/>
    </inkml:brush>
  </inkml:definitions>
  <inkml:trace contextRef="#ctx0" brushRef="#br0">18745 5425 874,'135'12'-11,"-15"1"2,-14-1-6,-8 2-19</inkml:trace>
</inkml:ink>
</file>

<file path=ppt/ink/ink2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27"/>
    </inkml:context>
    <inkml:brush xml:id="br0">
      <inkml:brushProperty name="width" value="0.02646" units="cm"/>
      <inkml:brushProperty name="height" value="0.02646" units="cm"/>
      <inkml:brushProperty name="fitToCurve" value="1"/>
    </inkml:brush>
  </inkml:definitions>
  <inkml:trace contextRef="#ctx0" brushRef="#br0">17130 2429 874,'119'1'-7,"-33"2"3,9 0 2,1-1-3,-11 1 0,32-3-11,-23-2-20</inkml:trace>
</inkml:ink>
</file>

<file path=ppt/ink/ink26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73"/>
    </inkml:context>
    <inkml:brush xml:id="br0">
      <inkml:brushProperty name="width" value="0.02646" units="cm"/>
      <inkml:brushProperty name="height" value="0.02646" units="cm"/>
      <inkml:brushProperty name="fitToCurve" value="1"/>
    </inkml:brush>
  </inkml:definitions>
  <inkml:trace contextRef="#ctx0" brushRef="#br0">19831 5250 874,'-117'40'-6,"-22"64"6,49 64-1,91-30 1,98-77-2,54-165-4,-28-7-12,-69-1-815</inkml:trace>
</inkml:ink>
</file>

<file path=ppt/ink/ink26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74"/>
    </inkml:context>
    <inkml:brush xml:id="br0">
      <inkml:brushProperty name="width" value="0.02646" units="cm"/>
      <inkml:brushProperty name="height" value="0.02646" units="cm"/>
      <inkml:brushProperty name="fitToCurve" value="1"/>
    </inkml:brush>
  </inkml:definitions>
  <inkml:trace contextRef="#ctx0" brushRef="#br0">19779 4883 874,'20'160'-12,"-11"39"3,-14-87 6,0 3 5,6-13 1,27 15 2,-24-19-50</inkml:trace>
</inkml:ink>
</file>

<file path=ppt/ink/ink26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75"/>
    </inkml:context>
    <inkml:brush xml:id="br0">
      <inkml:brushProperty name="width" value="0.02646" units="cm"/>
      <inkml:brushProperty name="height" value="0.02646" units="cm"/>
      <inkml:brushProperty name="fitToCurve" value="1"/>
    </inkml:brush>
  </inkml:definitions>
  <inkml:trace contextRef="#ctx0" brushRef="#br0">20670 4831 874,'-115'44'-7,"-45"-28"6,12-33 1,58 170-5,87-26-2,2 5 1,1 41 10,9-27 0,29-45 0,117-66 2,-62-55-6,2 2-3,0-10-22</inkml:trace>
</inkml:ink>
</file>

<file path=ppt/ink/ink26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76"/>
    </inkml:context>
    <inkml:brush xml:id="br0">
      <inkml:brushProperty name="width" value="0.02646" units="cm"/>
      <inkml:brushProperty name="height" value="0.02646" units="cm"/>
      <inkml:brushProperty name="fitToCurve" value="1"/>
    </inkml:brush>
  </inkml:definitions>
  <inkml:trace contextRef="#ctx0" brushRef="#br0">20105 5239 874,'140'-23'-7,"61"-15"1,-96 19-1,-6 3-100</inkml:trace>
</inkml:ink>
</file>

<file path=ppt/ink/ink26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77"/>
    </inkml:context>
    <inkml:brush xml:id="br0">
      <inkml:brushProperty name="width" value="0.02646" units="cm"/>
      <inkml:brushProperty name="height" value="0.02646" units="cm"/>
      <inkml:brushProperty name="fitToCurve" value="1"/>
    </inkml:brush>
  </inkml:definitions>
  <inkml:trace contextRef="#ctx0" brushRef="#br0">20605 5425 874,'19'164'-12,"3"17"8,-8-82 4,0-1-1,0 0 2,3 92 0,-8-83 1,-38-261-4,8 43 2,9-55 0,13 25 0,31 3 0,38 22 1,45 46 2,-28 204-2,-235-36 3,31-90-111</inkml:trace>
</inkml:ink>
</file>

<file path=ppt/ink/ink26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78"/>
    </inkml:context>
    <inkml:brush xml:id="br0">
      <inkml:brushProperty name="width" value="0.02646" units="cm"/>
      <inkml:brushProperty name="height" value="0.02646" units="cm"/>
      <inkml:brushProperty name="fitToCurve" value="1"/>
    </inkml:brush>
  </inkml:definitions>
  <inkml:trace contextRef="#ctx0" brushRef="#br0">21271 4866 874,'-75'116'-12,"-22"68"8,57-83 3,12-1 1,18 85 1,103-53 0,27-44 5</inkml:trace>
</inkml:ink>
</file>

<file path=ppt/ink/ink26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79"/>
    </inkml:context>
    <inkml:brush xml:id="br0">
      <inkml:brushProperty name="width" value="0.02646" units="cm"/>
      <inkml:brushProperty name="height" value="0.02646" units="cm"/>
      <inkml:brushProperty name="fitToCurve" value="1"/>
    </inkml:brush>
  </inkml:definitions>
  <inkml:trace contextRef="#ctx0" brushRef="#br0">21208 5131 874,'138'-77'-5,"-54"197"2,-102 71-3,-53-39 7,-19-272-622</inkml:trace>
</inkml:ink>
</file>

<file path=ppt/ink/ink26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80"/>
    </inkml:context>
    <inkml:brush xml:id="br0">
      <inkml:brushProperty name="width" value="0.02646" units="cm"/>
      <inkml:brushProperty name="height" value="0.02646" units="cm"/>
      <inkml:brushProperty name="fitToCurve" value="1"/>
    </inkml:brush>
  </inkml:definitions>
  <inkml:trace contextRef="#ctx0" brushRef="#br0">21616 5023 874,'-93'103'-10,"-19"40"6,71-4 7,161-43-3,-13-100-624</inkml:trace>
</inkml:ink>
</file>

<file path=ppt/ink/ink26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81"/>
    </inkml:context>
    <inkml:brush xml:id="br0">
      <inkml:brushProperty name="width" value="0.02646" units="cm"/>
      <inkml:brushProperty name="height" value="0.02646" units="cm"/>
      <inkml:brushProperty name="fitToCurve" value="1"/>
    </inkml:brush>
  </inkml:definitions>
  <inkml:trace contextRef="#ctx0" brushRef="#br0">21638 4866 874,'85'99'-7,"8"51"2,-38 36 2,-51-88 3,-16 1-1,-22 47 1,-36-44-102</inkml:trace>
</inkml:ink>
</file>

<file path=ppt/ink/ink26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82"/>
    </inkml:context>
    <inkml:brush xml:id="br0">
      <inkml:brushProperty name="width" value="0.02646" units="cm"/>
      <inkml:brushProperty name="height" value="0.02646" units="cm"/>
      <inkml:brushProperty name="fitToCurve" value="1"/>
    </inkml:brush>
  </inkml:definitions>
  <inkml:trace contextRef="#ctx0" brushRef="#br0">15227 6349 874,'-123'23'-7,"-51"-1"9,5-30-2,69 11 1,21 106-4,48 28-2,3 34 0,-1-20 6,25-20 1,128-35 0,21-86 0,-44-8-3</inkml:trace>
</inkml:ink>
</file>

<file path=ppt/ink/ink2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28"/>
    </inkml:context>
    <inkml:brush xml:id="br0">
      <inkml:brushProperty name="width" value="0.02646" units="cm"/>
      <inkml:brushProperty name="height" value="0.02646" units="cm"/>
      <inkml:brushProperty name="fitToCurve" value="1"/>
    </inkml:brush>
  </inkml:definitions>
  <inkml:trace contextRef="#ctx0" brushRef="#br0">17562 2293 874,'123'9'-7,"27"35"2,-50 53 6,-90 27-3,-51-36-2,-46-5-114</inkml:trace>
</inkml:ink>
</file>

<file path=ppt/ink/ink26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83"/>
    </inkml:context>
    <inkml:brush xml:id="br0">
      <inkml:brushProperty name="width" value="0.02646" units="cm"/>
      <inkml:brushProperty name="height" value="0.02646" units="cm"/>
      <inkml:brushProperty name="fitToCurve" value="1"/>
    </inkml:brush>
  </inkml:definitions>
  <inkml:trace contextRef="#ctx0" brushRef="#br0">14474 6662 874,'138'-1'-3,"-36"2"-10,3-1-9,-2 11-585</inkml:trace>
</inkml:ink>
</file>

<file path=ppt/ink/ink26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84"/>
    </inkml:context>
    <inkml:brush xml:id="br0">
      <inkml:brushProperty name="width" value="0.02646" units="cm"/>
      <inkml:brushProperty name="height" value="0.02646" units="cm"/>
      <inkml:brushProperty name="fitToCurve" value="1"/>
    </inkml:brush>
  </inkml:definitions>
  <inkml:trace contextRef="#ctx0" brushRef="#br0">14912 7024 874,'0'129'-12,"-10"67"8,-2-88 3,2 0 1,3-5 1,-3 13 2,-9-246-7,7 2 5,8-23 3,49-28-5,64 38 2,1 115 1,-92 154-1,-147-54-3,24-74-1</inkml:trace>
</inkml:ink>
</file>

<file path=ppt/ink/ink26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85"/>
    </inkml:context>
    <inkml:brush xml:id="br0">
      <inkml:brushProperty name="width" value="0.02646" units="cm"/>
      <inkml:brushProperty name="height" value="0.02646" units="cm"/>
      <inkml:brushProperty name="fitToCurve" value="1"/>
    </inkml:brush>
  </inkml:definitions>
  <inkml:trace contextRef="#ctx0" brushRef="#br0">15737 6418 874,'-147'152'-25,"70"-52"17,6 12 5,14 2 2,12 2 3,15-3 2,21-2 0,28 3-3,-13-1 11,33-15-11</inkml:trace>
</inkml:ink>
</file>

<file path=ppt/ink/ink26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86"/>
    </inkml:context>
    <inkml:brush xml:id="br0">
      <inkml:brushProperty name="width" value="0.02646" units="cm"/>
      <inkml:brushProperty name="height" value="0.02646" units="cm"/>
      <inkml:brushProperty name="fitToCurve" value="1"/>
    </inkml:brush>
  </inkml:definitions>
  <inkml:trace contextRef="#ctx0" brushRef="#br0">15564 6814 874,'149'-41'-6,"-48"131"2,-106 58 1,-34-43-1,60-228 2,56-4 0,1 15 6,-148 260-3,11-38 2,148 2-3,44-92-1</inkml:trace>
</inkml:ink>
</file>

<file path=ppt/ink/ink26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87"/>
    </inkml:context>
    <inkml:brush xml:id="br0">
      <inkml:brushProperty name="width" value="0.02646" units="cm"/>
      <inkml:brushProperty name="height" value="0.02646" units="cm"/>
      <inkml:brushProperty name="fitToCurve" value="1"/>
    </inkml:brush>
  </inkml:definitions>
  <inkml:trace contextRef="#ctx0" brushRef="#br0">16063 6540 874,'146'161'-12,"-60"20"9,-65-78 2,-12 64 0,-28-25-5,-47 1-6,-26-38-5,-8-7-585</inkml:trace>
</inkml:ink>
</file>

<file path=ppt/ink/ink26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88"/>
    </inkml:context>
    <inkml:brush xml:id="br0">
      <inkml:brushProperty name="width" value="0.02646" units="cm"/>
      <inkml:brushProperty name="height" value="0.02646" units="cm"/>
      <inkml:brushProperty name="fitToCurve" value="1"/>
    </inkml:brush>
  </inkml:definitions>
  <inkml:trace contextRef="#ctx0" brushRef="#br0">16575 6732 874,'144'-4'-4,"-30"6"4,5-1-3,-18 14-436</inkml:trace>
</inkml:ink>
</file>

<file path=ppt/ink/ink26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89"/>
    </inkml:context>
    <inkml:brush xml:id="br0">
      <inkml:brushProperty name="width" value="0.02646" units="cm"/>
      <inkml:brushProperty name="height" value="0.02646" units="cm"/>
      <inkml:brushProperty name="fitToCurve" value="1"/>
    </inkml:brush>
  </inkml:definitions>
  <inkml:trace contextRef="#ctx0" brushRef="#br0">16575 6959 874,'179'5'-7,"-69"-1"-1,-11 7-286</inkml:trace>
</inkml:ink>
</file>

<file path=ppt/ink/ink26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90"/>
    </inkml:context>
    <inkml:brush xml:id="br0">
      <inkml:brushProperty name="width" value="0.02646" units="cm"/>
      <inkml:brushProperty name="height" value="0.02646" units="cm"/>
      <inkml:brushProperty name="fitToCurve" value="1"/>
    </inkml:brush>
  </inkml:definitions>
  <inkml:trace contextRef="#ctx0" brushRef="#br0">17213 6820 874,'136'19'-4,"-35"-2"-2</inkml:trace>
</inkml:ink>
</file>

<file path=ppt/ink/ink26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91"/>
    </inkml:context>
    <inkml:brush xml:id="br0">
      <inkml:brushProperty name="width" value="0.02646" units="cm"/>
      <inkml:brushProperty name="height" value="0.02646" units="cm"/>
      <inkml:brushProperty name="fitToCurve" value="1"/>
    </inkml:brush>
  </inkml:definitions>
  <inkml:trace contextRef="#ctx0" brushRef="#br0">18050 6523 874,'-101'7'-6,"-27"49"-1,31 29 6,29 58 4,119-39-2,51-120-1,-5-63-1,7-73-2,-110 256-2,-11 0 2,0 16-1,-7 58-1,16-68 5,0 51 1,15-1 6,6-48-3,-1-9-54</inkml:trace>
</inkml:ink>
</file>

<file path=ppt/ink/ink26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92"/>
    </inkml:context>
    <inkml:brush xml:id="br0">
      <inkml:brushProperty name="width" value="0.02646" units="cm"/>
      <inkml:brushProperty name="height" value="0.02646" units="cm"/>
      <inkml:brushProperty name="fitToCurve" value="1"/>
    </inkml:brush>
  </inkml:definitions>
  <inkml:trace contextRef="#ctx0" brushRef="#br0">18396 6261 874,'-46'174'-15,"13"-75"9,-6 10 0,-2 3 3,-1-5 5,-12 44 3,84-39-3,72-69 0,1-39 2,75-51-1,-76 19-1,1-1-294</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02"/>
    </inkml:context>
    <inkml:brush xml:id="br0">
      <inkml:brushProperty name="width" value="0.01984" units="cm"/>
      <inkml:brushProperty name="height" value="0.01984" units="cm"/>
      <inkml:brushProperty name="fitToCurve" value="1"/>
    </inkml:brush>
  </inkml:definitions>
  <inkml:trace contextRef="#ctx0" brushRef="#br0">18069 10831 874,'-109'-84'-8,"4"134"6,0 86 1,112-35 2,96-137-2,2-42-8,-1-38 4,-30 22 5,-69 203 2,-28-4 0,43-20 5,95-181-18,-6-58-2,-33 53 20,-37 264-7,-56-24 5,11-42 3,108-224-11,-30-18-8,-9 19 2,-24 271 13,-58-11 1,31-26 6,79-157-11,-34-46-9,-11 8 1,-3-5 0,0-25-16,-1-12-9,-8-4-8,-12 44-7,-6-18-6,1 1-81,-11 22 10</inkml:trace>
</inkml:ink>
</file>

<file path=ppt/ink/ink2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29"/>
    </inkml:context>
    <inkml:brush xml:id="br0">
      <inkml:brushProperty name="width" value="0.02646" units="cm"/>
      <inkml:brushProperty name="height" value="0.02646" units="cm"/>
      <inkml:brushProperty name="fitToCurve" value="1"/>
    </inkml:brush>
  </inkml:definitions>
  <inkml:trace contextRef="#ctx0" brushRef="#br0">18129 3063 874,'105'12'-9,"26"-7"5,17-2 2,-33-3-3</inkml:trace>
</inkml:ink>
</file>

<file path=ppt/ink/ink27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93"/>
    </inkml:context>
    <inkml:brush xml:id="br0">
      <inkml:brushProperty name="width" value="0.02646" units="cm"/>
      <inkml:brushProperty name="height" value="0.02646" units="cm"/>
      <inkml:brushProperty name="fitToCurve" value="1"/>
    </inkml:brush>
  </inkml:definitions>
  <inkml:trace contextRef="#ctx0" brushRef="#br0">18332 6279 874,'117'1'-3,"16"6"3,-30 2-56</inkml:trace>
</inkml:ink>
</file>

<file path=ppt/ink/ink27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94"/>
    </inkml:context>
    <inkml:brush xml:id="br0">
      <inkml:brushProperty name="width" value="0.02646" units="cm"/>
      <inkml:brushProperty name="height" value="0.02646" units="cm"/>
      <inkml:brushProperty name="fitToCurve" value="1"/>
    </inkml:brush>
  </inkml:definitions>
  <inkml:trace contextRef="#ctx0" brushRef="#br0">18263 6592 874,'149'22'-5,"-45"-9"0</inkml:trace>
</inkml:ink>
</file>

<file path=ppt/ink/ink27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95"/>
    </inkml:context>
    <inkml:brush xml:id="br0">
      <inkml:brushProperty name="width" value="0.02646" units="cm"/>
      <inkml:brushProperty name="height" value="0.02646" units="cm"/>
      <inkml:brushProperty name="fitToCurve" value="1"/>
    </inkml:brush>
  </inkml:definitions>
  <inkml:trace contextRef="#ctx0" brushRef="#br0">19022 6662 874,'113'-15'-4,"-12"75"-1,-73 83 1,-87-30 0,-43-4-9,-27-31-3,33-26-19</inkml:trace>
</inkml:ink>
</file>

<file path=ppt/ink/ink27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96"/>
    </inkml:context>
    <inkml:brush xml:id="br0">
      <inkml:brushProperty name="width" value="0.02646" units="cm"/>
      <inkml:brushProperty name="height" value="0.02646" units="cm"/>
      <inkml:brushProperty name="fitToCurve" value="1"/>
    </inkml:brush>
  </inkml:definitions>
  <inkml:trace contextRef="#ctx0" brushRef="#br0">19374 6662 874,'-102'72'-5,"5"48"4,65-21 1,142-26-2,35-31-4</inkml:trace>
</inkml:ink>
</file>

<file path=ppt/ink/ink27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97"/>
    </inkml:context>
    <inkml:brush xml:id="br0">
      <inkml:brushProperty name="width" value="0.02646" units="cm"/>
      <inkml:brushProperty name="height" value="0.02646" units="cm"/>
      <inkml:brushProperty name="fitToCurve" value="1"/>
    </inkml:brush>
  </inkml:definitions>
  <inkml:trace contextRef="#ctx0" brushRef="#br0">18797 6924 874,'-73'70'-28</inkml:trace>
</inkml:ink>
</file>

<file path=ppt/ink/ink27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98"/>
    </inkml:context>
    <inkml:brush xml:id="br0">
      <inkml:brushProperty name="width" value="0.02646" units="cm"/>
      <inkml:brushProperty name="height" value="0.02646" units="cm"/>
      <inkml:brushProperty name="fitToCurve" value="1"/>
    </inkml:brush>
  </inkml:definitions>
  <inkml:trace contextRef="#ctx0" brushRef="#br0">19761 6914 874,'129'-14'-22,"22"6"30,-2 11-7,-31 1-1</inkml:trace>
</inkml:ink>
</file>

<file path=ppt/ink/ink27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499"/>
    </inkml:context>
    <inkml:brush xml:id="br0">
      <inkml:brushProperty name="width" value="0.02646" units="cm"/>
      <inkml:brushProperty name="height" value="0.02646" units="cm"/>
      <inkml:brushProperty name="fitToCurve" value="1"/>
    </inkml:brush>
  </inkml:definitions>
  <inkml:trace contextRef="#ctx0" brushRef="#br0">20010 6750 874,'-24'104'-3,"-10"65"1,10-40 1,3 3-2</inkml:trace>
</inkml:ink>
</file>

<file path=ppt/ink/ink27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00"/>
    </inkml:context>
    <inkml:brush xml:id="br0">
      <inkml:brushProperty name="width" value="0.02646" units="cm"/>
      <inkml:brushProperty name="height" value="0.02646" units="cm"/>
      <inkml:brushProperty name="fitToCurve" value="1"/>
    </inkml:brush>
  </inkml:definitions>
  <inkml:trace contextRef="#ctx0" brushRef="#br0">21000 6471 874,'-126'5'-5,"1"-9"5,25 110-3,65 57-2,-3-18-3,-13 21 11,81-47-1,129-101-2,-41-48-2,-20-10-616</inkml:trace>
</inkml:ink>
</file>

<file path=ppt/ink/ink27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01"/>
    </inkml:context>
    <inkml:brush xml:id="br0">
      <inkml:brushProperty name="width" value="0.02646" units="cm"/>
      <inkml:brushProperty name="height" value="0.02646" units="cm"/>
      <inkml:brushProperty name="fitToCurve" value="1"/>
    </inkml:brush>
  </inkml:definitions>
  <inkml:trace contextRef="#ctx0" brushRef="#br0">20536 6761 874,'122'-19'-10,"1"2"7,-23 7-24</inkml:trace>
</inkml:ink>
</file>

<file path=ppt/ink/ink27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02"/>
    </inkml:context>
    <inkml:brush xml:id="br0">
      <inkml:brushProperty name="width" value="0.02646" units="cm"/>
      <inkml:brushProperty name="height" value="0.02646" units="cm"/>
      <inkml:brushProperty name="fitToCurve" value="1"/>
    </inkml:brush>
  </inkml:definitions>
  <inkml:trace contextRef="#ctx0" brushRef="#br0">20861 7014 874,'-15'160'-12,"9"35"7,2-87 6,-1-3-1,0 14 3,-5-247-8,13-6 5,12 20 2,51-51-2,17 39 0,79 21 5,-71 276-5,-181-49 0,-48-60 0,67-166-1,107 5-56</inkml:trace>
</inkml:ink>
</file>

<file path=ppt/ink/ink2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30"/>
    </inkml:context>
    <inkml:brush xml:id="br0">
      <inkml:brushProperty name="width" value="0.02646" units="cm"/>
      <inkml:brushProperty name="height" value="0.02646" units="cm"/>
      <inkml:brushProperty name="fitToCurve" value="1"/>
    </inkml:brush>
  </inkml:definitions>
  <inkml:trace contextRef="#ctx0" brushRef="#br0">18322 2897 874,'12'150'-14,"-3"-14"3,1-4-6,-2-25-19</inkml:trace>
</inkml:ink>
</file>

<file path=ppt/ink/ink27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03"/>
    </inkml:context>
    <inkml:brush xml:id="br0">
      <inkml:brushProperty name="width" value="0.02646" units="cm"/>
      <inkml:brushProperty name="height" value="0.02646" units="cm"/>
      <inkml:brushProperty name="fitToCurve" value="1"/>
    </inkml:brush>
  </inkml:definitions>
  <inkml:trace contextRef="#ctx0" brushRef="#br0">21552 6471 874,'-115'148'-11,"29"9"8,20 34 2,50-84 3,20 2-2,65 38 0,-12-47 2</inkml:trace>
</inkml:ink>
</file>

<file path=ppt/ink/ink27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04"/>
    </inkml:context>
    <inkml:brush xml:id="br0">
      <inkml:brushProperty name="width" value="0.02646" units="cm"/>
      <inkml:brushProperty name="height" value="0.02646" units="cm"/>
      <inkml:brushProperty name="fitToCurve" value="1"/>
    </inkml:brush>
  </inkml:definitions>
  <inkml:trace contextRef="#ctx0" brushRef="#br0">21523 6697 874,'-23'114'-9,"11"16"10,69-23 0,63-122-3,-7-119 0,-102 33 3,-130 62-2,-28 47-1</inkml:trace>
</inkml:ink>
</file>

<file path=ppt/ink/ink27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05"/>
    </inkml:context>
    <inkml:brush xml:id="br0">
      <inkml:brushProperty name="width" value="0.02646" units="cm"/>
      <inkml:brushProperty name="height" value="0.02646" units="cm"/>
      <inkml:brushProperty name="fitToCurve" value="1"/>
    </inkml:brush>
  </inkml:definitions>
  <inkml:trace contextRef="#ctx0" brushRef="#br0">21879 6471 874,'70'108'-6,"-27"61"0,-61 24 0,-68-16-5,-3-50-10,-21-23-61</inkml:trace>
</inkml:ink>
</file>

<file path=ppt/ink/ink27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06"/>
    </inkml:context>
    <inkml:brush xml:id="br0">
      <inkml:brushProperty name="width" value="0.02646" units="cm"/>
      <inkml:brushProperty name="height" value="0.02646" units="cm"/>
      <inkml:brushProperty name="fitToCurve" value="1"/>
    </inkml:brush>
  </inkml:definitions>
  <inkml:trace contextRef="#ctx0" brushRef="#br0">20364 8026 874,'67'-115'-10,"61"-41"2,-33 55 2,21-12-1,23-13 0,24-8-1,20-10-1,15-4 0,8 0 1,4 3 2,-1 5 4,-38 26 1,-34 26 2,-16 11 3,56-29 16,-71 30-1,-188-27-282</inkml:trace>
</inkml:ink>
</file>

<file path=ppt/ink/ink27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07"/>
    </inkml:context>
    <inkml:brush xml:id="br0">
      <inkml:brushProperty name="width" value="0.02646" units="cm"/>
      <inkml:brushProperty name="height" value="0.02646" units="cm"/>
      <inkml:brushProperty name="fitToCurve" value="1"/>
    </inkml:brush>
  </inkml:definitions>
  <inkml:trace contextRef="#ctx0" brushRef="#br0">21982 5978 874,'117'-42'-10,"35"33"8,-13 71 4,-96 79-4,-83-9-2,-11-30-2</inkml:trace>
</inkml:ink>
</file>

<file path=ppt/ink/ink27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08"/>
    </inkml:context>
    <inkml:brush xml:id="br0">
      <inkml:brushProperty name="width" value="0.02646" units="cm"/>
      <inkml:brushProperty name="height" value="0.02646" units="cm"/>
      <inkml:brushProperty name="fitToCurve" value="1"/>
    </inkml:brush>
  </inkml:definitions>
  <inkml:trace contextRef="#ctx0" brushRef="#br0">22599 5783 874,'-45'119'-9,"29"14"9,87-32 0,26-83-1,15-83 0,-62-45 2,-59-51-1,-120 36-2,15 120 0,19-1-108</inkml:trace>
</inkml:ink>
</file>

<file path=ppt/ink/ink27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09"/>
    </inkml:context>
    <inkml:brush xml:id="br0">
      <inkml:brushProperty name="width" value="0.02646" units="cm"/>
      <inkml:brushProperty name="height" value="0.02646" units="cm"/>
      <inkml:brushProperty name="fitToCurve" value="1"/>
    </inkml:brush>
  </inkml:definitions>
  <inkml:trace contextRef="#ctx0" brushRef="#br0">14544 8476 874,'120'-30'-7,"82"15"-1,-82 7 4,15-4 0,17-3 1,-26 2 0,-3 0-1,6 2-1,-18-1 0,37 1 0,26-2 1,22 1-1,16 2 1,-43 1 0,-4 2 1,29 1-1,22 0 1,13-1 1,10-1 1,-77 3 0,22 0 1,22-3 0,15-1 1,10-1-1,-5 0 0,-69 2 0,32-5 1,21 0-1,-57 4 1,13 4-1,21 0 1,7 3 2,-16 0 0,-50 2 1,13 4 2,-2 3 0,-6 0 1,-33 1 0,77 4 7,-52-27-5,-47-89-6,-40-46-8,-25-44-4,-10 73 7,-1 17 0,8-94 2,-1 77 1,2-8 0,7-57 2,-6 78-2,-4 9 3,-5-54 1,-52-16-1,-34 48-3,-65 32-2,13 39-2,34 31 0,-19 4 1,-14 0 0,-3 1-1,37 4 0,-32-2 0,-22-2-1,-19 1 0,-18 3-1,20 2 0,26 2 1,-31 0-1,-24-2 1,-15-1-1,-14 0 2,57 2 0,-5 6 1,-29 2 0,-19 3 0,-11 0 0,-6 0 1,83 0 1,-27 1 1,-20 0 0,37 0 1,8-1-1,-32 3 1,-18-2-2,17-1 3,43-1 0,-19 0-1,-7-2 0,7-2 2,34-2 1,25-2 0,-6-2 1,5-1 0,-52 3 6,15 50-2,50 33-6,23 78-5,51-44-2,-3 77-6,20-52 3,0 30-1,-3-2 0,3-34 1,-5 36-1,-3 16-9,4-60-8,-1 16-7,1 1-8,2-19-7,2 48-63,19-55-10</inkml:trace>
</inkml:ink>
</file>

<file path=ppt/ink/ink27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10"/>
    </inkml:context>
    <inkml:brush xml:id="br0">
      <inkml:brushProperty name="width" value="0.02646" units="cm"/>
      <inkml:brushProperty name="height" value="0.02646" units="cm"/>
      <inkml:brushProperty name="fitToCurve" value="1"/>
    </inkml:brush>
  </inkml:definitions>
  <inkml:trace contextRef="#ctx0" brushRef="#br0">14492 8634 874,'35'161'-13,"-22"-59"7,-4 15 0,-2 13 1,-4 9 4,1 1 0,0-7 3,4-8-2,-2-26 1,21 8 3,82-266 0,-82 59-8,0-13 1,-5 16 1,16-75 5,61 170 2,-85 208-11,-8-86 5,1-19-1,22 63 6,97-136-3,-49-150-4,-18-75-6,-41 81 0,-4 19-5,-1-70-38,-4 29-18,-3 38-72</inkml:trace>
</inkml:ink>
</file>

<file path=ppt/ink/ink27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11"/>
    </inkml:context>
    <inkml:brush xml:id="br0">
      <inkml:brushProperty name="width" value="0.02646" units="cm"/>
      <inkml:brushProperty name="height" value="0.02646" units="cm"/>
      <inkml:brushProperty name="fitToCurve" value="1"/>
    </inkml:brush>
  </inkml:definitions>
  <inkml:trace contextRef="#ctx0" brushRef="#br0">15253 9454 874,'4'137'-10,"-5"29"6,-21 14-4,-7-64-6,2-16-180</inkml:trace>
</inkml:ink>
</file>

<file path=ppt/ink/ink27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12"/>
    </inkml:context>
    <inkml:brush xml:id="br0">
      <inkml:brushProperty name="width" value="0.02646" units="cm"/>
      <inkml:brushProperty name="height" value="0.02646" units="cm"/>
      <inkml:brushProperty name="fitToCurve" value="1"/>
    </inkml:brush>
  </inkml:definitions>
  <inkml:trace contextRef="#ctx0" brushRef="#br0">15506 9820 874,'-37'-141'-7,"84"7"7,95 54 0,-98 240-11,-71-63 7,-30 45-2,-27-14 8,-47-16 4,293-71-11,-25-23 8,-14-36 10</inkml:trace>
</inkml:ink>
</file>

<file path=ppt/ink/ink2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31"/>
    </inkml:context>
    <inkml:brush xml:id="br0">
      <inkml:brushProperty name="width" value="0.02646" units="cm"/>
      <inkml:brushProperty name="height" value="0.02646" units="cm"/>
      <inkml:brushProperty name="fitToCurve" value="1"/>
    </inkml:brush>
  </inkml:definitions>
  <inkml:trace contextRef="#ctx0" brushRef="#br0">18955 2951 874,'75'-121'-5,"14"101"3,-21 115-2,-39 34-2,-14-16 4,8 9 3,79-92 0,-69-149-2,-17-15-2,-5-17 3,-10 21 3,101 201 4,-6-34-6,-8-39-625</inkml:trace>
</inkml:ink>
</file>

<file path=ppt/ink/ink27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13"/>
    </inkml:context>
    <inkml:brush xml:id="br0">
      <inkml:brushProperty name="width" value="0.02646" units="cm"/>
      <inkml:brushProperty name="height" value="0.02646" units="cm"/>
      <inkml:brushProperty name="fitToCurve" value="1"/>
    </inkml:brush>
  </inkml:definitions>
  <inkml:trace contextRef="#ctx0" brushRef="#br0">16086 8704 874,'-41'169'-16,"17"-58"8,2 19 0,4 13 1,8 9 6,6 2 0,5-3 2,3 0 0,6-13 1,11-18 1,40 23 7,-20-39-14</inkml:trace>
</inkml:ink>
</file>

<file path=ppt/ink/ink27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14"/>
    </inkml:context>
    <inkml:brush xml:id="br0">
      <inkml:brushProperty name="width" value="0.02646" units="cm"/>
      <inkml:brushProperty name="height" value="0.02646" units="cm"/>
      <inkml:brushProperty name="fitToCurve" value="1"/>
    </inkml:brush>
  </inkml:definitions>
  <inkml:trace contextRef="#ctx0" brushRef="#br0">16699 9034 874,'-116'46'-10,"-17"55"6,21 34 4,230-232-9,-47-69 6,-31 396-7,-56-12 0,-4-11 2,1-19 6,18-20 13,107-236 17,-51-39-877</inkml:trace>
</inkml:ink>
</file>

<file path=ppt/ink/ink27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15"/>
    </inkml:context>
    <inkml:brush xml:id="br0">
      <inkml:brushProperty name="width" value="0.02646" units="cm"/>
      <inkml:brushProperty name="height" value="0.02646" units="cm"/>
      <inkml:brushProperty name="fitToCurve" value="1"/>
    </inkml:brush>
  </inkml:definitions>
  <inkml:trace contextRef="#ctx0" brushRef="#br0">16959 8947 874,'-14'134'-11,"-17"58"5,11-77 3,3 1 4,12-8 1,56 40 0,71-124-3,-10-62-1,-11-20-7</inkml:trace>
</inkml:ink>
</file>

<file path=ppt/ink/ink27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16"/>
    </inkml:context>
    <inkml:brush xml:id="br0">
      <inkml:brushProperty name="width" value="0.02646" units="cm"/>
      <inkml:brushProperty name="height" value="0.02646" units="cm"/>
      <inkml:brushProperty name="fitToCurve" value="1"/>
    </inkml:brush>
  </inkml:definitions>
  <inkml:trace contextRef="#ctx0" brushRef="#br0">16903 8926 874,'103'-56'-4,"46"85"2,-23 31 1</inkml:trace>
</inkml:ink>
</file>

<file path=ppt/ink/ink27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17"/>
    </inkml:context>
    <inkml:brush xml:id="br0">
      <inkml:brushProperty name="width" value="0.02646" units="cm"/>
      <inkml:brushProperty name="height" value="0.02646" units="cm"/>
      <inkml:brushProperty name="fitToCurve" value="1"/>
    </inkml:brush>
  </inkml:definitions>
  <inkml:trace contextRef="#ctx0" brushRef="#br0">16903 9196 874,'148'-9'-6,"-42"7"3,-3-1-2,-3 8-54</inkml:trace>
</inkml:ink>
</file>

<file path=ppt/ink/ink27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18"/>
    </inkml:context>
    <inkml:brush xml:id="br0">
      <inkml:brushProperty name="width" value="0.02646" units="cm"/>
      <inkml:brushProperty name="height" value="0.02646" units="cm"/>
      <inkml:brushProperty name="fitToCurve" value="1"/>
    </inkml:brush>
  </inkml:definitions>
  <inkml:trace contextRef="#ctx0" brushRef="#br0">16800 8606 874,'148'17'-11,"20"-9"7,27-23-3,-66 2-5,-26-2-279</inkml:trace>
</inkml:ink>
</file>

<file path=ppt/ink/ink27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19"/>
    </inkml:context>
    <inkml:brush xml:id="br0">
      <inkml:brushProperty name="width" value="0.02646" units="cm"/>
      <inkml:brushProperty name="height" value="0.02646" units="cm"/>
      <inkml:brushProperty name="fitToCurve" value="1"/>
    </inkml:brush>
  </inkml:definitions>
  <inkml:trace contextRef="#ctx0" brushRef="#br0">17195 8459 874,'106'31'-3,"1"122"-2,-106-12 0,-13-24-4</inkml:trace>
</inkml:ink>
</file>

<file path=ppt/ink/ink27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20"/>
    </inkml:context>
    <inkml:brush xml:id="br0">
      <inkml:brushProperty name="width" value="0.02646" units="cm"/>
      <inkml:brushProperty name="height" value="0.02646" units="cm"/>
      <inkml:brushProperty name="fitToCurve" value="1"/>
    </inkml:brush>
  </inkml:definitions>
  <inkml:trace contextRef="#ctx0" brushRef="#br0">17733 8599 874,'114'157'-12,"-37"39"6,-52-67 1,-10 18 0,-13 12 1,-14 10-6,-14-1-1,-12-11-7,-6-14-7,6-32-8,-27 13-53,-32-46-569</inkml:trace>
</inkml:ink>
</file>

<file path=ppt/ink/ink27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21"/>
    </inkml:context>
    <inkml:brush xml:id="br0">
      <inkml:brushProperty name="width" value="0.02646" units="cm"/>
      <inkml:brushProperty name="height" value="0.02646" units="cm"/>
      <inkml:brushProperty name="fitToCurve" value="1"/>
    </inkml:brush>
  </inkml:definitions>
  <inkml:trace contextRef="#ctx0" brushRef="#br0">16629 9092 874,'-94'-43'-3,"-51"45"0,42 87 3,122 43-1,112-67-3,-35-20-3</inkml:trace>
</inkml:ink>
</file>

<file path=ppt/ink/ink27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22"/>
    </inkml:context>
    <inkml:brush xml:id="br0">
      <inkml:brushProperty name="width" value="0.02646" units="cm"/>
      <inkml:brushProperty name="height" value="0.02646" units="cm"/>
      <inkml:brushProperty name="fitToCurve" value="1"/>
    </inkml:brush>
  </inkml:definitions>
  <inkml:trace contextRef="#ctx0" brushRef="#br0">18263 9139 874,'124'1'-3,"12"7"2,-31 3-54</inkml:trace>
</inkml:ink>
</file>

<file path=ppt/ink/ink2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32"/>
    </inkml:context>
    <inkml:brush xml:id="br0">
      <inkml:brushProperty name="width" value="0.02646" units="cm"/>
      <inkml:brushProperty name="height" value="0.02646" units="cm"/>
      <inkml:brushProperty name="fitToCurve" value="1"/>
    </inkml:brush>
  </inkml:definitions>
  <inkml:trace contextRef="#ctx0" brushRef="#br0">18993 2563 874,'119'-16'-10,"54"-9"0,-84 10 3,38-22-8,-40 11-16</inkml:trace>
</inkml:ink>
</file>

<file path=ppt/ink/ink27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23"/>
    </inkml:context>
    <inkml:brush xml:id="br0">
      <inkml:brushProperty name="width" value="0.02646" units="cm"/>
      <inkml:brushProperty name="height" value="0.02646" units="cm"/>
      <inkml:brushProperty name="fitToCurve" value="1"/>
    </inkml:brush>
  </inkml:definitions>
  <inkml:trace contextRef="#ctx0" brushRef="#br0">18263 9349 874,'130'14'5,"-26"-2"-10</inkml:trace>
</inkml:ink>
</file>

<file path=ppt/ink/ink27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24"/>
    </inkml:context>
    <inkml:brush xml:id="br0">
      <inkml:brushProperty name="width" value="0.02646" units="cm"/>
      <inkml:brushProperty name="height" value="0.02646" units="cm"/>
      <inkml:brushProperty name="fitToCurve" value="1"/>
    </inkml:brush>
  </inkml:definitions>
  <inkml:trace contextRef="#ctx0" brushRef="#br0">18814 9225 874,'138'-21'-3,"62"-6"-1,-95 13 1,-3 10-104</inkml:trace>
</inkml:ink>
</file>

<file path=ppt/ink/ink27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25"/>
    </inkml:context>
    <inkml:brush xml:id="br0">
      <inkml:brushProperty name="width" value="0.02646" units="cm"/>
      <inkml:brushProperty name="height" value="0.02646" units="cm"/>
      <inkml:brushProperty name="fitToCurve" value="1"/>
    </inkml:brush>
  </inkml:definitions>
  <inkml:trace contextRef="#ctx0" brushRef="#br0">19474 9702 874,'14'-120'-6,"34"-81"-6,-13 79 8,-5 10 0,22-78 0,-9 18 2,-14 65 2,22-56 6,11 66 1,37 195-9,-53 92-6,-26-74 4,11 58 5,-11-76-1,14 56 3,-2 15 3,-5 13 3,-53-18-4,-96-69-4,-75-89-1,91-28 0,-41-25-4,49 9-4</inkml:trace>
</inkml:ink>
</file>

<file path=ppt/ink/ink27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26"/>
    </inkml:context>
    <inkml:brush xml:id="br0">
      <inkml:brushProperty name="width" value="0.02646" units="cm"/>
      <inkml:brushProperty name="height" value="0.02646" units="cm"/>
      <inkml:brushProperty name="fitToCurve" value="1"/>
    </inkml:brush>
  </inkml:definitions>
  <inkml:trace contextRef="#ctx0" brushRef="#br0">19916 9873 874,'82'-98'-5,"22"-18"4,-71 264-7,-61-18 4,33-10 8,3-17-622</inkml:trace>
</inkml:ink>
</file>

<file path=ppt/ink/ink27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27"/>
    </inkml:context>
    <inkml:brush xml:id="br0">
      <inkml:brushProperty name="width" value="0.02646" units="cm"/>
      <inkml:brushProperty name="height" value="0.02646" units="cm"/>
      <inkml:brushProperty name="fitToCurve" value="1"/>
    </inkml:brush>
  </inkml:definitions>
  <inkml:trace contextRef="#ctx0" brushRef="#br0">20192 9799 874,'127'-57'-4,"-98"168"0,-70 17 2,39-11 3,109-85-1,-7-5-23</inkml:trace>
</inkml:ink>
</file>

<file path=ppt/ink/ink27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28"/>
    </inkml:context>
    <inkml:brush xml:id="br0">
      <inkml:brushProperty name="width" value="0.02646" units="cm"/>
      <inkml:brushProperty name="height" value="0.02646" units="cm"/>
      <inkml:brushProperty name="fitToCurve" value="1"/>
    </inkml:brush>
  </inkml:definitions>
  <inkml:trace contextRef="#ctx0" brushRef="#br0">20977 8738 874,'-124'-4'-7,"-41"16"6,30 62 1,71 79-3,34 42-4,21-75 3,-4 0 1,-8 50 3,5-31 5,78-26 1,42-151-4,5-33-8</inkml:trace>
</inkml:ink>
</file>

<file path=ppt/ink/ink27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29"/>
    </inkml:context>
    <inkml:brush xml:id="br0">
      <inkml:brushProperty name="width" value="0.02646" units="cm"/>
      <inkml:brushProperty name="height" value="0.02646" units="cm"/>
      <inkml:brushProperty name="fitToCurve" value="1"/>
    </inkml:brush>
  </inkml:definitions>
  <inkml:trace contextRef="#ctx0" brushRef="#br0">20694 9179 874,'-102'-21'-4,"-15"27"4</inkml:trace>
</inkml:ink>
</file>

<file path=ppt/ink/ink27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30"/>
    </inkml:context>
    <inkml:brush xml:id="br0">
      <inkml:brushProperty name="width" value="0.02646" units="cm"/>
      <inkml:brushProperty name="height" value="0.02646" units="cm"/>
      <inkml:brushProperty name="fitToCurve" value="1"/>
    </inkml:brush>
  </inkml:definitions>
  <inkml:trace contextRef="#ctx0" brushRef="#br0">20813 9827 874,'-10'106'-5,"5"59"2,-1-10 3,-6-318-11,18 17 4,2 19 8,21-23 1,51-2 3,19 120-1,-99 148 0,-153-52-3,29-74-2</inkml:trace>
</inkml:ink>
</file>

<file path=ppt/ink/ink27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31"/>
    </inkml:context>
    <inkml:brush xml:id="br0">
      <inkml:brushProperty name="width" value="0.02646" units="cm"/>
      <inkml:brushProperty name="height" value="0.02646" units="cm"/>
      <inkml:brushProperty name="fitToCurve" value="1"/>
    </inkml:brush>
  </inkml:definitions>
  <inkml:trace contextRef="#ctx0" brushRef="#br0">21259 9087 874,'124'12'-3,"-26"-7"0,4 0-2,3 9-618</inkml:trace>
</inkml:ink>
</file>

<file path=ppt/ink/ink27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32"/>
    </inkml:context>
    <inkml:brush xml:id="br0">
      <inkml:brushProperty name="width" value="0.02646" units="cm"/>
      <inkml:brushProperty name="height" value="0.02646" units="cm"/>
      <inkml:brushProperty name="fitToCurve" value="1"/>
    </inkml:brush>
  </inkml:definitions>
  <inkml:trace contextRef="#ctx0" brushRef="#br0">21277 9367 874,'144'5'-4,"-35"11"-12,3 0-13,-12 14-572</inkml:trace>
</inkml:ink>
</file>

<file path=ppt/ink/ink2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33"/>
    </inkml:context>
    <inkml:brush xml:id="br0">
      <inkml:brushProperty name="width" value="0.02646" units="cm"/>
      <inkml:brushProperty name="height" value="0.02646" units="cm"/>
      <inkml:brushProperty name="fitToCurve" value="1"/>
    </inkml:brush>
  </inkml:definitions>
  <inkml:trace contextRef="#ctx0" brushRef="#br0">19290 2368 874,'106'-1'-9,"17"31"9,-50 71-1,-65 10-2,-11-21-4</inkml:trace>
</inkml:ink>
</file>

<file path=ppt/ink/ink27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33"/>
    </inkml:context>
    <inkml:brush xml:id="br0">
      <inkml:brushProperty name="width" value="0.02646" units="cm"/>
      <inkml:brushProperty name="height" value="0.02646" units="cm"/>
      <inkml:brushProperty name="fitToCurve" value="1"/>
    </inkml:brush>
  </inkml:definitions>
  <inkml:trace contextRef="#ctx0" brushRef="#br0">22335 8913 874,'-102'67'-6,"-19"54"0,22 32 3,49-21 5,57-32 0,125-129-3,-21-97-4,4-47-5,-50 57 13,-96 253-12,-5 35-3,16-62 6,-14 88-5,17-69 11,-9 60 5,14-25 10,113-130-610</inkml:trace>
</inkml:ink>
</file>

<file path=ppt/ink/ink27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34"/>
    </inkml:context>
    <inkml:brush xml:id="br0">
      <inkml:brushProperty name="width" value="0.02646" units="cm"/>
      <inkml:brushProperty name="height" value="0.02646" units="cm"/>
      <inkml:brushProperty name="fitToCurve" value="1"/>
    </inkml:brush>
  </inkml:definitions>
  <inkml:trace contextRef="#ctx0" brushRef="#br0">22594 8878 874,'-35'135'-9,"-14"52"4,19 2 8,82-54-2,62-130-5,-14-34-1</inkml:trace>
</inkml:ink>
</file>

<file path=ppt/ink/ink27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35"/>
    </inkml:context>
    <inkml:brush xml:id="br0">
      <inkml:brushProperty name="width" value="0.02646" units="cm"/>
      <inkml:brushProperty name="height" value="0.02646" units="cm"/>
      <inkml:brushProperty name="fitToCurve" value="1"/>
    </inkml:brush>
  </inkml:definitions>
  <inkml:trace contextRef="#ctx0" brushRef="#br0">22584 8860 874,'129'0'-3,"-26"24"-2,-3 0-436</inkml:trace>
</inkml:ink>
</file>

<file path=ppt/ink/ink27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36"/>
    </inkml:context>
    <inkml:brush xml:id="br0">
      <inkml:brushProperty name="width" value="0.02646" units="cm"/>
      <inkml:brushProperty name="height" value="0.02646" units="cm"/>
      <inkml:brushProperty name="fitToCurve" value="1"/>
    </inkml:brush>
  </inkml:definitions>
  <inkml:trace contextRef="#ctx0" brushRef="#br0">22517 9095 874,'123'-11'-3,"14"-4"-5,-40 7-25</inkml:trace>
</inkml:ink>
</file>

<file path=ppt/ink/ink27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37"/>
    </inkml:context>
    <inkml:brush xml:id="br0">
      <inkml:brushProperty name="width" value="0.02646" units="cm"/>
      <inkml:brushProperty name="height" value="0.02646" units="cm"/>
      <inkml:brushProperty name="fitToCurve" value="1"/>
    </inkml:brush>
  </inkml:definitions>
  <inkml:trace contextRef="#ctx0" brushRef="#br0">23235 8704 874,'-55'109'-9,"-15"38"4,22 42 3,35-80 1,6 8 1,2 6-2,6-9 3,50 18 2,28-29-102</inkml:trace>
</inkml:ink>
</file>

<file path=ppt/ink/ink27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38"/>
    </inkml:context>
    <inkml:brush xml:id="br0">
      <inkml:brushProperty name="width" value="0.02646" units="cm"/>
      <inkml:brushProperty name="height" value="0.02646" units="cm"/>
      <inkml:brushProperty name="fitToCurve" value="1"/>
    </inkml:brush>
  </inkml:definitions>
  <inkml:trace contextRef="#ctx0" brushRef="#br0">23308 9115 874,'113'-65'-5,"-36"204"1,-113 24 0,-14-47 1,107-277-5,11 43 3,28-35 6,-40 52 3,-187 238 5,102 20-6,73-51-3,69-93-1,14-38 0</inkml:trace>
</inkml:ink>
</file>

<file path=ppt/ink/ink27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39"/>
    </inkml:context>
    <inkml:brush xml:id="br0">
      <inkml:brushProperty name="width" value="0.02646" units="cm"/>
      <inkml:brushProperty name="height" value="0.02646" units="cm"/>
      <inkml:brushProperty name="fitToCurve" value="1"/>
    </inkml:brush>
  </inkml:definitions>
  <inkml:trace contextRef="#ctx0" brushRef="#br0">24066 9192 874,'110'12'-5,"28"2"2,-33 1-55</inkml:trace>
</inkml:ink>
</file>

<file path=ppt/ink/ink27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40"/>
    </inkml:context>
    <inkml:brush xml:id="br0">
      <inkml:brushProperty name="width" value="0.02646" units="cm"/>
      <inkml:brushProperty name="height" value="0.02646" units="cm"/>
      <inkml:brushProperty name="fitToCurve" value="1"/>
    </inkml:brush>
  </inkml:definitions>
  <inkml:trace contextRef="#ctx0" brushRef="#br0">24428 9001 874,'172'-86'-7,"-22"131"3,-53 73 1,-117 39-1,-48-7-3,-27-22 7,49-244-178</inkml:trace>
</inkml:ink>
</file>

<file path=ppt/ink/ink27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41"/>
    </inkml:context>
    <inkml:brush xml:id="br0">
      <inkml:brushProperty name="width" value="0.02646" units="cm"/>
      <inkml:brushProperty name="height" value="0.02646" units="cm"/>
      <inkml:brushProperty name="fitToCurve" value="1"/>
    </inkml:brush>
  </inkml:definitions>
  <inkml:trace contextRef="#ctx0" brushRef="#br0">24926 8860 874,'-98'144'-8,"30"-6"5,28-21 5,26 0-1,87-21-1,30-85-2</inkml:trace>
</inkml:ink>
</file>

<file path=ppt/ink/ink27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42"/>
    </inkml:context>
    <inkml:brush xml:id="br0">
      <inkml:brushProperty name="width" value="0.02646" units="cm"/>
      <inkml:brushProperty name="height" value="0.02646" units="cm"/>
      <inkml:brushProperty name="fitToCurve" value="1"/>
    </inkml:brush>
  </inkml:definitions>
  <inkml:trace contextRef="#ctx0" brushRef="#br0">25160 8704 874,'97'155'-10,"-33"30"6,-40-71 1,-8-16 0,-6 83-2,-26 19 0,-6-75 0,-15 60-11,5-73 5,-4-9-9,-27 48-42,18-45-59</inkml:trace>
</inkml:ink>
</file>

<file path=ppt/ink/ink2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34"/>
    </inkml:context>
    <inkml:brush xml:id="br0">
      <inkml:brushProperty name="width" value="0.02646" units="cm"/>
      <inkml:brushProperty name="height" value="0.02646" units="cm"/>
      <inkml:brushProperty name="fitToCurve" value="1"/>
    </inkml:brush>
  </inkml:definitions>
  <inkml:trace contextRef="#ctx0" brushRef="#br0">19870 2806 874,'-19'131'-12,"-18"11"9,-19-6 5,68-237-7,40-26 2,1 21 6,48 99-1,-60 147 0,-15-15 1,-8-33-2,-6-1-625</inkml:trace>
</inkml:ink>
</file>

<file path=ppt/ink/ink27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43"/>
    </inkml:context>
    <inkml:brush xml:id="br0">
      <inkml:brushProperty name="width" value="0.02646" units="cm"/>
      <inkml:brushProperty name="height" value="0.02646" units="cm"/>
      <inkml:brushProperty name="fitToCurve" value="1"/>
    </inkml:brush>
  </inkml:definitions>
  <inkml:trace contextRef="#ctx0" brushRef="#br0">24017 9537 874,'-110'-21'-5,"-16"-46"5,76-46 0,119 231-5,-117 11 5,-33 14 0,56-25-1,126-35-3,19-62-5,4-14-3,-9-8-24</inkml:trace>
</inkml:ink>
</file>

<file path=ppt/ink/ink27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44"/>
    </inkml:context>
    <inkml:brush xml:id="br0">
      <inkml:brushProperty name="width" value="0.02646" units="cm"/>
      <inkml:brushProperty name="height" value="0.02646" units="cm"/>
      <inkml:brushProperty name="fitToCurve" value="1"/>
    </inkml:brush>
  </inkml:definitions>
  <inkml:trace contextRef="#ctx0" brushRef="#br0">23670 9494 874,'-59'-125'-5,"250"90"2,5 62 3,-164 79-2,-189-1 1,32-28-3</inkml:trace>
</inkml:ink>
</file>

<file path=ppt/ink/ink27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45"/>
    </inkml:context>
    <inkml:brush xml:id="br0">
      <inkml:brushProperty name="width" value="0.02646" units="cm"/>
      <inkml:brushProperty name="height" value="0.02646" units="cm"/>
      <inkml:brushProperty name="fitToCurve" value="1"/>
    </inkml:brush>
  </inkml:definitions>
  <inkml:trace contextRef="#ctx0" brushRef="#br0">24755 9732 874,'83'-113'-11,"48"-63"10,-14 47-2,-74 239-4,-73 36 0,-11 4-10,10-47-15,-8-2-274</inkml:trace>
</inkml:ink>
</file>

<file path=ppt/ink/ink27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46"/>
    </inkml:context>
    <inkml:brush xml:id="br0">
      <inkml:brushProperty name="width" value="0.02646" units="cm"/>
      <inkml:brushProperty name="height" value="0.02646" units="cm"/>
      <inkml:brushProperty name="fitToCurve" value="1"/>
    </inkml:brush>
  </inkml:definitions>
  <inkml:trace contextRef="#ctx0" brushRef="#br0">2885 3715 874,'8'120'-3,"0"41"-1,-2 0 3,-3 15 0,-2-58 1,-17-14-625</inkml:trace>
</inkml:ink>
</file>

<file path=ppt/ink/ink27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47"/>
    </inkml:context>
    <inkml:brush xml:id="br0">
      <inkml:brushProperty name="width" value="0.02646" units="cm"/>
      <inkml:brushProperty name="height" value="0.02646" units="cm"/>
      <inkml:brushProperty name="fitToCurve" value="1"/>
    </inkml:brush>
  </inkml:definitions>
  <inkml:trace contextRef="#ctx0" brushRef="#br0">2440 4683 874,'146'-113'-9,"0"111"10,-100 156-5,-72-45-3,-54 69-8,-34-47-21,18-39-36,-5-53-467</inkml:trace>
</inkml:ink>
</file>

<file path=ppt/ink/ink27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48"/>
    </inkml:context>
    <inkml:brush xml:id="br0">
      <inkml:brushProperty name="width" value="0.02646" units="cm"/>
      <inkml:brushProperty name="height" value="0.02646" units="cm"/>
      <inkml:brushProperty name="fitToCurve" value="1"/>
    </inkml:brush>
  </inkml:definitions>
  <inkml:trace contextRef="#ctx0" brushRef="#br0">2890 4500 874,'-81'100'-10,"-10"20"8,30 29 4,91-14-1,68-93-2,3 6-292</inkml:trace>
</inkml:ink>
</file>

<file path=ppt/ink/ink27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49"/>
    </inkml:context>
    <inkml:brush xml:id="br0">
      <inkml:brushProperty name="width" value="0.02646" units="cm"/>
      <inkml:brushProperty name="height" value="0.02646" units="cm"/>
      <inkml:brushProperty name="fitToCurve" value="1"/>
    </inkml:brush>
  </inkml:definitions>
  <inkml:trace contextRef="#ctx0" brushRef="#br0">2981 4866 874,'-21'133'-5,"14"-1"4,-1-28-56</inkml:trace>
</inkml:ink>
</file>

<file path=ppt/ink/ink27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50"/>
    </inkml:context>
    <inkml:brush xml:id="br0">
      <inkml:brushProperty name="width" value="0.02646" units="cm"/>
      <inkml:brushProperty name="height" value="0.02646" units="cm"/>
      <inkml:brushProperty name="fitToCurve" value="1"/>
    </inkml:brush>
  </inkml:definitions>
  <inkml:trace contextRef="#ctx0" brushRef="#br0">3161 4750 874,'136'-14'5,"-35"4"-4</inkml:trace>
</inkml:ink>
</file>

<file path=ppt/ink/ink27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51"/>
    </inkml:context>
    <inkml:brush xml:id="br0">
      <inkml:brushProperty name="width" value="0.02646" units="cm"/>
      <inkml:brushProperty name="height" value="0.02646" units="cm"/>
      <inkml:brushProperty name="fitToCurve" value="1"/>
    </inkml:brush>
  </inkml:definitions>
  <inkml:trace contextRef="#ctx0" brushRef="#br0">3178 4937 874,'119'21'-3,"19"-20"-13,-39 2-26</inkml:trace>
</inkml:ink>
</file>

<file path=ppt/ink/ink27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52"/>
    </inkml:context>
    <inkml:brush xml:id="br0">
      <inkml:brushProperty name="width" value="0.02646" units="cm"/>
      <inkml:brushProperty name="height" value="0.02646" units="cm"/>
      <inkml:brushProperty name="fitToCurve" value="1"/>
    </inkml:brush>
  </inkml:definitions>
  <inkml:trace contextRef="#ctx0" brushRef="#br0">3563 4587 874,'127'118'-7,"-106"53"5,-53-73 1,-70 29 0,5-27-25</inkml:trace>
</inkml:ink>
</file>

<file path=ppt/ink/ink2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35"/>
    </inkml:context>
    <inkml:brush xml:id="br0">
      <inkml:brushProperty name="width" value="0.02646" units="cm"/>
      <inkml:brushProperty name="height" value="0.02646" units="cm"/>
      <inkml:brushProperty name="fitToCurve" value="1"/>
    </inkml:brush>
  </inkml:definitions>
  <inkml:trace contextRef="#ctx0" brushRef="#br0">20274 2610 874,'27'97'-9,"-9"47"4,-16-60 4,-4 3-3,-27 1-16</inkml:trace>
</inkml:ink>
</file>

<file path=ppt/ink/ink27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53"/>
    </inkml:context>
    <inkml:brush xml:id="br0">
      <inkml:brushProperty name="width" value="0.02646" units="cm"/>
      <inkml:brushProperty name="height" value="0.02646" units="cm"/>
      <inkml:brushProperty name="fitToCurve" value="1"/>
    </inkml:brush>
  </inkml:definitions>
  <inkml:trace contextRef="#ctx0" brushRef="#br0">3918 4552 874,'-96'109'-11,"-17"35"8,49 2 6,204-56-6,-37-68-11</inkml:trace>
</inkml:ink>
</file>

<file path=ppt/ink/ink27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54"/>
    </inkml:context>
    <inkml:brush xml:id="br0">
      <inkml:brushProperty name="width" value="0.02646" units="cm"/>
      <inkml:brushProperty name="height" value="0.02646" units="cm"/>
      <inkml:brushProperty name="fitToCurve" value="1"/>
    </inkml:brush>
  </inkml:definitions>
  <inkml:trace contextRef="#ctx0" brushRef="#br0">4141 4430 874,'-74'174'-15,"43"-75"11,7 5 5,12 1 1,78 29 0,31-52 2</inkml:trace>
</inkml:ink>
</file>

<file path=ppt/ink/ink27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55"/>
    </inkml:context>
    <inkml:brush xml:id="br0">
      <inkml:brushProperty name="width" value="0.02646" units="cm"/>
      <inkml:brushProperty name="height" value="0.02646" units="cm"/>
      <inkml:brushProperty name="fitToCurve" value="1"/>
    </inkml:brush>
  </inkml:definitions>
  <inkml:trace contextRef="#ctx0" brushRef="#br0">4303 4466 874,'-3'164'-12,"-8"8"8,2-20 8,132-110-1</inkml:trace>
</inkml:ink>
</file>

<file path=ppt/ink/ink27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56"/>
    </inkml:context>
    <inkml:brush xml:id="br0">
      <inkml:brushProperty name="width" value="0.02646" units="cm"/>
      <inkml:brushProperty name="height" value="0.02646" units="cm"/>
      <inkml:brushProperty name="fitToCurve" value="1"/>
    </inkml:brush>
  </inkml:definitions>
  <inkml:trace contextRef="#ctx0" brushRef="#br0">4211 4737 874,'126'-17'-6,"-6"1"1,-21 4-3</inkml:trace>
</inkml:ink>
</file>

<file path=ppt/ink/ink27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57"/>
    </inkml:context>
    <inkml:brush xml:id="br0">
      <inkml:brushProperty name="width" value="0.02646" units="cm"/>
      <inkml:brushProperty name="height" value="0.02646" units="cm"/>
      <inkml:brushProperty name="fitToCurve" value="1"/>
    </inkml:brush>
  </inkml:definitions>
  <inkml:trace contextRef="#ctx0" brushRef="#br0">4607 4726 874,'-22'124'-10,"-15"23"6,3-23-4,-7-23-836</inkml:trace>
</inkml:ink>
</file>

<file path=ppt/ink/ink27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58"/>
    </inkml:context>
    <inkml:brush xml:id="br0">
      <inkml:brushProperty name="width" value="0.02646" units="cm"/>
      <inkml:brushProperty name="height" value="0.02646" units="cm"/>
      <inkml:brushProperty name="fitToCurve" value="1"/>
    </inkml:brush>
  </inkml:definitions>
  <inkml:trace contextRef="#ctx0" brushRef="#br0">4707 4447 874,'115'105'-11,"-36"46"7,-68 38 3,-32-89 0,-65 80-6,21-62-5,-31-47-818</inkml:trace>
</inkml:ink>
</file>

<file path=ppt/ink/ink27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59"/>
    </inkml:context>
    <inkml:brush xml:id="br0">
      <inkml:brushProperty name="width" value="0.02646" units="cm"/>
      <inkml:brushProperty name="height" value="0.02646" units="cm"/>
      <inkml:brushProperty name="fitToCurve" value="1"/>
    </inkml:brush>
  </inkml:definitions>
  <inkml:trace contextRef="#ctx0" brushRef="#br0">7831 3697 874,'-4'128'-7,"-9"52"0,30-4-5,3-48-12</inkml:trace>
</inkml:ink>
</file>

<file path=ppt/ink/ink27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60"/>
    </inkml:context>
    <inkml:brush xml:id="br0">
      <inkml:brushProperty name="width" value="0.02646" units="cm"/>
      <inkml:brushProperty name="height" value="0.02646" units="cm"/>
      <inkml:brushProperty name="fitToCurve" value="1"/>
    </inkml:brush>
  </inkml:definitions>
  <inkml:trace contextRef="#ctx0" brushRef="#br0">7461 4626 874,'149'-66'-4,"-44"156"0,-125 92-3,-105 6-5,2-82-8,19-33-25</inkml:trace>
</inkml:ink>
</file>

<file path=ppt/ink/ink27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61"/>
    </inkml:context>
    <inkml:brush xml:id="br0">
      <inkml:brushProperty name="width" value="0.02646" units="cm"/>
      <inkml:brushProperty name="height" value="0.02646" units="cm"/>
      <inkml:brushProperty name="fitToCurve" value="1"/>
    </inkml:brush>
  </inkml:definitions>
  <inkml:trace contextRef="#ctx0" brushRef="#br0">7883 4552 874,'-99'74'-9,"-22"56"8,44 20 2,133-34-3,67-119-5,2-21-20,-29-5-399</inkml:trace>
</inkml:ink>
</file>

<file path=ppt/ink/ink27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62"/>
    </inkml:context>
    <inkml:brush xml:id="br0">
      <inkml:brushProperty name="width" value="0.02646" units="cm"/>
      <inkml:brushProperty name="height" value="0.02646" units="cm"/>
      <inkml:brushProperty name="fitToCurve" value="1"/>
    </inkml:brush>
  </inkml:definitions>
  <inkml:trace contextRef="#ctx0" brushRef="#br0">7953 5119 874,'-109'-87'-4,"144"-29"2,79 77 1,-168 218-6,-42-49-3,39-18 14,170-62-5,-4-92-2,-12-8-7</inkml:trace>
</inkml:ink>
</file>

<file path=ppt/ink/ink2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36"/>
    </inkml:context>
    <inkml:brush xml:id="br0">
      <inkml:brushProperty name="width" value="0.02646" units="cm"/>
      <inkml:brushProperty name="height" value="0.02646" units="cm"/>
      <inkml:brushProperty name="fitToCurve" value="1"/>
    </inkml:brush>
  </inkml:definitions>
  <inkml:trace contextRef="#ctx0" brushRef="#br0">20291 2640 874,'66'-93'-11,"57"21"7,19 67 5,-55 95-2,-76 33-2,-55-7-2,-57-3-2,-5-29 8,251-187 5,-5 86-5,-32 53 1,-27 100 0,-92-17-1,-49-24 0,-67-18-2,-10-35-1,-12-47 0,38-69-5,28-2-61</inkml:trace>
</inkml:ink>
</file>

<file path=ppt/ink/ink27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63"/>
    </inkml:context>
    <inkml:brush xml:id="br0">
      <inkml:brushProperty name="width" value="0.02646" units="cm"/>
      <inkml:brushProperty name="height" value="0.02646" units="cm"/>
      <inkml:brushProperty name="fitToCurve" value="1"/>
    </inkml:brush>
  </inkml:definitions>
  <inkml:trace contextRef="#ctx0" brushRef="#br0">8121 4735 874,'121'-27'-9,"28"18"4,-19 10-2</inkml:trace>
</inkml:ink>
</file>

<file path=ppt/ink/ink27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64"/>
    </inkml:context>
    <inkml:brush xml:id="br0">
      <inkml:brushProperty name="width" value="0.02646" units="cm"/>
      <inkml:brushProperty name="height" value="0.02646" units="cm"/>
      <inkml:brushProperty name="fitToCurve" value="1"/>
    </inkml:brush>
  </inkml:definitions>
  <inkml:trace contextRef="#ctx0" brushRef="#br0">8121 4924 874,'172'-13'-13,"-68"9"6,-4 0-5,-1 5-100</inkml:trace>
</inkml:ink>
</file>

<file path=ppt/ink/ink27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65"/>
    </inkml:context>
    <inkml:brush xml:id="br0">
      <inkml:brushProperty name="width" value="0.02646" units="cm"/>
      <inkml:brushProperty name="height" value="0.02646" units="cm"/>
      <inkml:brushProperty name="fitToCurve" value="1"/>
    </inkml:brush>
  </inkml:definitions>
  <inkml:trace contextRef="#ctx0" brushRef="#br0">8675 4544 874,'160'-3'-10,"-41"78"8,-95 69 0,-122 32-5,-43-60-11,44-46-15,-6-86-762</inkml:trace>
</inkml:ink>
</file>

<file path=ppt/ink/ink27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66"/>
    </inkml:context>
    <inkml:brush xml:id="br0">
      <inkml:brushProperty name="width" value="0.02646" units="cm"/>
      <inkml:brushProperty name="height" value="0.02646" units="cm"/>
      <inkml:brushProperty name="fitToCurve" value="1"/>
    </inkml:brush>
  </inkml:definitions>
  <inkml:trace contextRef="#ctx0" brushRef="#br0">9070 4587 874,'-92'104'-7,"-23"44"5,64 5 3,199-68-4,-36-67-26</inkml:trace>
</inkml:ink>
</file>

<file path=ppt/ink/ink27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67"/>
    </inkml:context>
    <inkml:brush xml:id="br0">
      <inkml:brushProperty name="width" value="0.02646" units="cm"/>
      <inkml:brushProperty name="height" value="0.02646" units="cm"/>
      <inkml:brushProperty name="fitToCurve" value="1"/>
    </inkml:brush>
  </inkml:definitions>
  <inkml:trace contextRef="#ctx0" brushRef="#br0">9396 4473 874,'-79'116'-13,"-14"64"9,56-80 3,16 0 2,52 50 2,73-136-4,-5-21-24</inkml:trace>
</inkml:ink>
</file>

<file path=ppt/ink/ink27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68"/>
    </inkml:context>
    <inkml:brush xml:id="br0">
      <inkml:brushProperty name="width" value="0.02646" units="cm"/>
      <inkml:brushProperty name="height" value="0.02646" units="cm"/>
      <inkml:brushProperty name="fitToCurve" value="1"/>
    </inkml:brush>
  </inkml:definitions>
  <inkml:trace contextRef="#ctx0" brushRef="#br0">9663 4447 874,'-82'174'-18,"2"19"16,66-31 7,118-118-4,1-17-55</inkml:trace>
</inkml:ink>
</file>

<file path=ppt/ink/ink27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69"/>
    </inkml:context>
    <inkml:brush xml:id="br0">
      <inkml:brushProperty name="width" value="0.02646" units="cm"/>
      <inkml:brushProperty name="height" value="0.02646" units="cm"/>
      <inkml:brushProperty name="fitToCurve" value="1"/>
    </inkml:brush>
  </inkml:definitions>
  <inkml:trace contextRef="#ctx0" brushRef="#br0">9447 4731 874,'144'-47'-14,"-48"28"7,24-4-12,-20 19-585</inkml:trace>
</inkml:ink>
</file>

<file path=ppt/ink/ink27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70"/>
    </inkml:context>
    <inkml:brush xml:id="br0">
      <inkml:brushProperty name="width" value="0.02646" units="cm"/>
      <inkml:brushProperty name="height" value="0.02646" units="cm"/>
      <inkml:brushProperty name="fitToCurve" value="1"/>
    </inkml:brush>
  </inkml:definitions>
  <inkml:trace contextRef="#ctx0" brushRef="#br0">9910 4902 874,'-122'-57'-3,"187"-51"0,36 225-1,-169 19-1,-42-6 6,216-37-4,37-100-17</inkml:trace>
</inkml:ink>
</file>

<file path=ppt/ink/ink27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71"/>
    </inkml:context>
    <inkml:brush xml:id="br0">
      <inkml:brushProperty name="width" value="0.02646" units="cm"/>
      <inkml:brushProperty name="height" value="0.02646" units="cm"/>
      <inkml:brushProperty name="fitToCurve" value="1"/>
    </inkml:brush>
  </inkml:definitions>
  <inkml:trace contextRef="#ctx0" brushRef="#br0">10083 4447 874,'120'127'-13,"-26"46"6,-62-72 2,-19 4-2,-14-1 0,-33 72-18,-22-57-48</inkml:trace>
</inkml:ink>
</file>

<file path=ppt/ink/ink27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72"/>
    </inkml:context>
    <inkml:brush xml:id="br0">
      <inkml:brushProperty name="width" value="0.02646" units="cm"/>
      <inkml:brushProperty name="height" value="0.02646" units="cm"/>
      <inkml:brushProperty name="fitToCurve" value="1"/>
    </inkml:brush>
  </inkml:definitions>
  <inkml:trace contextRef="#ctx0" brushRef="#br0">10822 5216 874,'-33'137'-12,"4"-38"5,-12 23-1,-8 16 1,-1-3 2,5-11 10,20-10 0,32-13-4,100 11 2,-7-36-15</inkml:trace>
</inkml:ink>
</file>

<file path=ppt/ink/ink2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37"/>
    </inkml:context>
    <inkml:brush xml:id="br0">
      <inkml:brushProperty name="width" value="0.02646" units="cm"/>
      <inkml:brushProperty name="height" value="0.02646" units="cm"/>
      <inkml:brushProperty name="fitToCurve" value="1"/>
    </inkml:brush>
  </inkml:definitions>
  <inkml:trace contextRef="#ctx0" brushRef="#br0">20258 2234 874,'106'0'-9,"32"-7"4,17-11 2,-34-8-4,-35 8-11</inkml:trace>
</inkml:ink>
</file>

<file path=ppt/ink/ink27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73"/>
    </inkml:context>
    <inkml:brush xml:id="br0">
      <inkml:brushProperty name="width" value="0.02646" units="cm"/>
      <inkml:brushProperty name="height" value="0.02646" units="cm"/>
      <inkml:brushProperty name="fitToCurve" value="1"/>
    </inkml:brush>
  </inkml:definitions>
  <inkml:trace contextRef="#ctx0" brushRef="#br0">10479 5702 874,'130'-59'-11,"60"12"-3,-53 16-11</inkml:trace>
</inkml:ink>
</file>

<file path=ppt/ink/ink27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74"/>
    </inkml:context>
    <inkml:brush xml:id="br0">
      <inkml:brushProperty name="width" value="0.02646" units="cm"/>
      <inkml:brushProperty name="height" value="0.02646" units="cm"/>
      <inkml:brushProperty name="fitToCurve" value="1"/>
    </inkml:brush>
  </inkml:definitions>
  <inkml:trace contextRef="#ctx0" brushRef="#br0">11089 5996 874,'-100'63'-5,"66"-172"2,147 107 2,-67 145-4,-86-31-1,-82 28 5,24-53 4,256-5 3,-23-48-10,-35 6-616</inkml:trace>
</inkml:ink>
</file>

<file path=ppt/ink/ink27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75"/>
    </inkml:context>
    <inkml:brush xml:id="br0">
      <inkml:brushProperty name="width" value="0.02646" units="cm"/>
      <inkml:brushProperty name="height" value="0.02646" units="cm"/>
      <inkml:brushProperty name="fitToCurve" value="1"/>
    </inkml:brush>
  </inkml:definitions>
  <inkml:trace contextRef="#ctx0" brushRef="#br0">11306 5563 874,'133'63'-11,"23"14"7,13 11 4,-58 41 2,-130 47-4,-108-23-5,-2-48-5,31-33-17</inkml:trace>
</inkml:ink>
</file>

<file path=ppt/ink/ink27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76"/>
    </inkml:context>
    <inkml:brush xml:id="br0">
      <inkml:brushProperty name="width" value="0.02646" units="cm"/>
      <inkml:brushProperty name="height" value="0.02646" units="cm"/>
      <inkml:brushProperty name="fitToCurve" value="1"/>
    </inkml:brush>
  </inkml:definitions>
  <inkml:trace contextRef="#ctx0" brushRef="#br0">12156 5372 874,'3'141'-13,"-14"-34"5,-10 13 4,-5 0 4,1-5 2,7-11 2,65 32-2,94-179-7,-23-26-9</inkml:trace>
</inkml:ink>
</file>

<file path=ppt/ink/ink27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77"/>
    </inkml:context>
    <inkml:brush xml:id="br0">
      <inkml:brushProperty name="width" value="0.02646" units="cm"/>
      <inkml:brushProperty name="height" value="0.02646" units="cm"/>
      <inkml:brushProperty name="fitToCurve" value="1"/>
    </inkml:brush>
  </inkml:definitions>
  <inkml:trace contextRef="#ctx0" brushRef="#br0">11943 5683 874,'132'-24'-10,"42"6"4,-71 9-4,-6 16-174</inkml:trace>
</inkml:ink>
</file>

<file path=ppt/ink/ink27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78"/>
    </inkml:context>
    <inkml:brush xml:id="br0">
      <inkml:brushProperty name="width" value="0.02646" units="cm"/>
      <inkml:brushProperty name="height" value="0.02646" units="cm"/>
      <inkml:brushProperty name="fitToCurve" value="1"/>
    </inkml:brush>
  </inkml:definitions>
  <inkml:trace contextRef="#ctx0" brushRef="#br0">12475 5790 874,'-15'165'-12,"-6"12"8,8-28-2,1-45-26</inkml:trace>
</inkml:ink>
</file>

<file path=ppt/ink/ink27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79"/>
    </inkml:context>
    <inkml:brush xml:id="br0">
      <inkml:brushProperty name="width" value="0.02646" units="cm"/>
      <inkml:brushProperty name="height" value="0.02646" units="cm"/>
      <inkml:brushProperty name="fitToCurve" value="1"/>
    </inkml:brush>
  </inkml:definitions>
  <inkml:trace contextRef="#ctx0" brushRef="#br0">13517 6592 874,'-138'9'-32,"13"-2"17,-27 1 16,-35-4-5,39-2 0,-41 1-3,-12 1-1,50-2 5,-53 2-1,-29 1-6,-14-4 0,55 0 7,16-2 1,-5-6 6,13-5 5,35 1 1,33 1 2,0 2 0,2 16-2,-43-1 35</inkml:trace>
</inkml:ink>
</file>

<file path=ppt/ink/ink27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80"/>
    </inkml:context>
    <inkml:brush xml:id="br0">
      <inkml:brushProperty name="width" value="0.02646" units="cm"/>
      <inkml:brushProperty name="height" value="0.02646" units="cm"/>
      <inkml:brushProperty name="fitToCurve" value="1"/>
    </inkml:brush>
  </inkml:definitions>
  <inkml:trace contextRef="#ctx0" brushRef="#br0">14543 11168 874,'150'-104'-5,"-38"-26"3,-69 310-10,-50-35 4,-7-20-7,0-29-18</inkml:trace>
</inkml:ink>
</file>

<file path=ppt/ink/ink27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81"/>
    </inkml:context>
    <inkml:brush xml:id="br0">
      <inkml:brushProperty name="width" value="0.02646" units="cm"/>
      <inkml:brushProperty name="height" value="0.02646" units="cm"/>
      <inkml:brushProperty name="fitToCurve" value="1"/>
    </inkml:brush>
  </inkml:definitions>
  <inkml:trace contextRef="#ctx0" brushRef="#br0">14423 11660 874,'141'-38'-6,"47"49"4,-51 5-2,-38 38-850</inkml:trace>
</inkml:ink>
</file>

<file path=ppt/ink/ink27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82"/>
    </inkml:context>
    <inkml:brush xml:id="br0">
      <inkml:brushProperty name="width" value="0.02646" units="cm"/>
      <inkml:brushProperty name="height" value="0.02646" units="cm"/>
      <inkml:brushProperty name="fitToCurve" value="1"/>
    </inkml:brush>
  </inkml:definitions>
  <inkml:trace contextRef="#ctx0" brushRef="#br0">14695 12010 874,'-113'15'-3,"155"-138"1,67 186-1,-94 38-1,-34 11 0,-61 22 3,2-18 3,86-15 1,62 2 1,90-119-5,-40-55-8</inkml:trace>
</inkml:ink>
</file>

<file path=ppt/ink/ink2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38"/>
    </inkml:context>
    <inkml:brush xml:id="br0">
      <inkml:brushProperty name="width" value="0.02646" units="cm"/>
      <inkml:brushProperty name="height" value="0.02646" units="cm"/>
      <inkml:brushProperty name="fitToCurve" value="1"/>
    </inkml:brush>
  </inkml:definitions>
  <inkml:trace contextRef="#ctx0" brushRef="#br0">20557 2051 874,'128'29'-6,"-13"65"2,-89 23 1,-63-9-9</inkml:trace>
</inkml:ink>
</file>

<file path=ppt/ink/ink27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83"/>
    </inkml:context>
    <inkml:brush xml:id="br0">
      <inkml:brushProperty name="width" value="0.02646" units="cm"/>
      <inkml:brushProperty name="height" value="0.02646" units="cm"/>
      <inkml:brushProperty name="fitToCurve" value="1"/>
    </inkml:brush>
  </inkml:definitions>
  <inkml:trace contextRef="#ctx0" brushRef="#br0">15060 11442 874,'25'162'-8,"-27"23"5,53-334-2,-8 44 6,70 55 5,-94 175-8,-21-6-1,-14-12 1,20-239 0,26 20 0,10 6 6,80 127-1,-127 155-7,-4-42-10,-2-30-27</inkml:trace>
</inkml:ink>
</file>

<file path=ppt/ink/ink27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84"/>
    </inkml:context>
    <inkml:brush xml:id="br0">
      <inkml:brushProperty name="width" value="0.02646" units="cm"/>
      <inkml:brushProperty name="height" value="0.02646" units="cm"/>
      <inkml:brushProperty name="fitToCurve" value="1"/>
    </inkml:brush>
  </inkml:definitions>
  <inkml:trace contextRef="#ctx0" brushRef="#br0">15838 11475 874,'-33'-108'-1,"-2"231"-6,29 16 2,8-15 6,27 29 0,95-149-3,-43-174-4,-54 20 6,-25 54 1,12-43 1,80 129 1,5 36-106</inkml:trace>
</inkml:ink>
</file>

<file path=ppt/ink/ink27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85"/>
    </inkml:context>
    <inkml:brush xml:id="br0">
      <inkml:brushProperty name="width" value="0.02646" units="cm"/>
      <inkml:brushProperty name="height" value="0.02646" units="cm"/>
      <inkml:brushProperty name="fitToCurve" value="1"/>
    </inkml:brush>
  </inkml:definitions>
  <inkml:trace contextRef="#ctx0" brushRef="#br0">16568 11110 874,'-93'144'-14,"-15"48"9,62-89 5,10 1 0,9 4 0,8 6 0,-9 72-1,19-33 2,18-33 4,46-9 5</inkml:trace>
</inkml:ink>
</file>

<file path=ppt/ink/ink27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86"/>
    </inkml:context>
    <inkml:brush xml:id="br0">
      <inkml:brushProperty name="width" value="0.02646" units="cm"/>
      <inkml:brushProperty name="height" value="0.02646" units="cm"/>
      <inkml:brushProperty name="fitToCurve" value="1"/>
    </inkml:brush>
  </inkml:definitions>
  <inkml:trace contextRef="#ctx0" brushRef="#br0">16489 11512 874,'118'-14'-4,"-82"125"0,-49 13 0,-18-13 2,81-263-6,12 1 8,-106 324 5,84-43-1,73-151-7,-10-14-27</inkml:trace>
</inkml:ink>
</file>

<file path=ppt/ink/ink27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87"/>
    </inkml:context>
    <inkml:brush xml:id="br0">
      <inkml:brushProperty name="width" value="0.02646" units="cm"/>
      <inkml:brushProperty name="height" value="0.02646" units="cm"/>
      <inkml:brushProperty name="fitToCurve" value="1"/>
    </inkml:brush>
  </inkml:definitions>
  <inkml:trace contextRef="#ctx0" brushRef="#br0">17041 11900 874,'-78'-128'-5,"140"24"4,-4 223-8,-127 17 0,-37-21 11,56-16 3,190-28 4</inkml:trace>
</inkml:ink>
</file>

<file path=ppt/ink/ink27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88"/>
    </inkml:context>
    <inkml:brush xml:id="br0">
      <inkml:brushProperty name="width" value="0.02646" units="cm"/>
      <inkml:brushProperty name="height" value="0.02646" units="cm"/>
      <inkml:brushProperty name="fitToCurve" value="1"/>
    </inkml:brush>
  </inkml:definitions>
  <inkml:trace contextRef="#ctx0" brushRef="#br0">17310 11268 874,'38'127'-7,"-16"77"-2,-25-84 4,-9 5-3,-11-1 0,-5-7-2,-4-7-7,7-12-14,-13 0-50</inkml:trace>
</inkml:ink>
</file>

<file path=ppt/ink/ink27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89"/>
    </inkml:context>
    <inkml:brush xml:id="br0">
      <inkml:brushProperty name="width" value="0.02646" units="cm"/>
      <inkml:brushProperty name="height" value="0.02646" units="cm"/>
      <inkml:brushProperty name="fitToCurve" value="1"/>
    </inkml:brush>
  </inkml:definitions>
  <inkml:trace contextRef="#ctx0" brushRef="#br0">16115 10771 874,'24'-125'-5,"73"121"3,-53 138-5,-84 55-1,1-67 4,-10 5 8,191-112 1,-9-13-4,-30 0-58</inkml:trace>
</inkml:ink>
</file>

<file path=ppt/ink/ink27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90"/>
    </inkml:context>
    <inkml:brush xml:id="br0">
      <inkml:brushProperty name="width" value="0.02646" units="cm"/>
      <inkml:brushProperty name="height" value="0.02646" units="cm"/>
      <inkml:brushProperty name="fitToCurve" value="1"/>
    </inkml:brush>
  </inkml:definitions>
  <inkml:trace contextRef="#ctx0" brushRef="#br0">17815 11704 874,'160'6'-7,"-62"-3"0,6 9-431</inkml:trace>
</inkml:ink>
</file>

<file path=ppt/ink/ink27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91"/>
    </inkml:context>
    <inkml:brush xml:id="br0">
      <inkml:brushProperty name="width" value="0.02646" units="cm"/>
      <inkml:brushProperty name="height" value="0.02646" units="cm"/>
      <inkml:brushProperty name="fitToCurve" value="1"/>
    </inkml:brush>
  </inkml:definitions>
  <inkml:trace contextRef="#ctx0" brushRef="#br0">18384 11447 874,'25'-117'-10,"29"-55"5,17-9 7,-2 289-12,-87 69 1,8-58 0,6 1-2,-4-6-13,5-16-1</inkml:trace>
</inkml:ink>
</file>

<file path=ppt/ink/ink27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92"/>
    </inkml:context>
    <inkml:brush xml:id="br0">
      <inkml:brushProperty name="width" value="0.02646" units="cm"/>
      <inkml:brushProperty name="height" value="0.02646" units="cm"/>
      <inkml:brushProperty name="fitToCurve" value="1"/>
    </inkml:brush>
  </inkml:definitions>
  <inkml:trace contextRef="#ctx0" brushRef="#br0">18298 11799 874,'120'-26'-6,"41"26"3,-19 11 1</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03"/>
    </inkml:context>
    <inkml:brush xml:id="br0">
      <inkml:brushProperty name="width" value="0.01984" units="cm"/>
      <inkml:brushProperty name="height" value="0.01984" units="cm"/>
      <inkml:brushProperty name="fitToCurve" value="1"/>
    </inkml:brush>
  </inkml:definitions>
  <inkml:trace contextRef="#ctx0" brushRef="#br0">18933 9785 874,'-21'84'-18,"-6"1"7,-5 30-1,-1 18 2,2 8 2,11-47 3,1 23 5,-8 66-2,6-24 8,14-27 7,37-38 26</inkml:trace>
</inkml:ink>
</file>

<file path=ppt/ink/ink2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39"/>
    </inkml:context>
    <inkml:brush xml:id="br0">
      <inkml:brushProperty name="width" value="0.02646" units="cm"/>
      <inkml:brushProperty name="height" value="0.02646" units="cm"/>
      <inkml:brushProperty name="fitToCurve" value="1"/>
    </inkml:brush>
  </inkml:definitions>
  <inkml:trace contextRef="#ctx0" brushRef="#br0">20963 2090 874,'111'-55'-11,"28"17"12,-56 43-1,-4 31-1,45 94-6,-61 20-3,-37 6 2,-26-40 4,-4 17 0,0 14 1,1-18 0,1-18 1,-1 21 1,2 8 1,-1 0 2,-3-10 3,2-36-1,-18 59 8,-79-49-3,19-97-10,-9-7 0,-50-8-7,34-3-7,26-2-63</inkml:trace>
</inkml:ink>
</file>

<file path=ppt/ink/ink28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93"/>
    </inkml:context>
    <inkml:brush xml:id="br0">
      <inkml:brushProperty name="width" value="0.02646" units="cm"/>
      <inkml:brushProperty name="height" value="0.02646" units="cm"/>
      <inkml:brushProperty name="fitToCurve" value="1"/>
    </inkml:brush>
  </inkml:definitions>
  <inkml:trace contextRef="#ctx0" brushRef="#br0">18462 12232 874,'-71'-113'-7,"111"-5"7,61 182-7,-152 144-8,-28-31 2,-22-24 17,216-70 10,-10-92-18</inkml:trace>
</inkml:ink>
</file>

<file path=ppt/ink/ink28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94"/>
    </inkml:context>
    <inkml:brush xml:id="br0">
      <inkml:brushProperty name="width" value="0.02646" units="cm"/>
      <inkml:brushProperty name="height" value="0.02646" units="cm"/>
      <inkml:brushProperty name="fitToCurve" value="1"/>
    </inkml:brush>
  </inkml:definitions>
  <inkml:trace contextRef="#ctx0" brushRef="#br0">18896 11493 874,'-12'139'-6,"-11"57"-1,7-93 9,114-262-6,-23 282 0,-99 11 1,48-268 1,30 1-3,17 31 7,2 214 3,-70 12-5,1-17-9</inkml:trace>
</inkml:ink>
</file>

<file path=ppt/ink/ink28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95"/>
    </inkml:context>
    <inkml:brush xml:id="br0">
      <inkml:brushProperty name="width" value="0.02646" units="cm"/>
      <inkml:brushProperty name="height" value="0.02646" units="cm"/>
      <inkml:brushProperty name="fitToCurve" value="1"/>
    </inkml:brush>
  </inkml:definitions>
  <inkml:trace contextRef="#ctx0" brushRef="#br0">19436 11428 874,'6'121'-6,"-9"53"1,-4-76 5,5-2 2,36 43-1,92-185-5,-67-98-2,-15-20 2,-20-19 6,-24 80 1,123 133 2,16 20-8</inkml:trace>
</inkml:ink>
</file>

<file path=ppt/ink/ink28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96"/>
    </inkml:context>
    <inkml:brush xml:id="br0">
      <inkml:brushProperty name="width" value="0.02646" units="cm"/>
      <inkml:brushProperty name="height" value="0.02646" units="cm"/>
      <inkml:brushProperty name="fitToCurve" value="1"/>
    </inkml:brush>
  </inkml:definitions>
  <inkml:trace contextRef="#ctx0" brushRef="#br0">19968 11191 874,'27'-137'-10,"93"88"10,-93 151-3,-92 48-4,-11-42 6,226-12 4,-47-88-3</inkml:trace>
</inkml:ink>
</file>

<file path=ppt/ink/ink28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97"/>
    </inkml:context>
    <inkml:brush xml:id="br0">
      <inkml:brushProperty name="width" value="0.02646" units="cm"/>
      <inkml:brushProperty name="height" value="0.02646" units="cm"/>
      <inkml:brushProperty name="fitToCurve" value="1"/>
    </inkml:brush>
  </inkml:definitions>
  <inkml:trace contextRef="#ctx0" brushRef="#br0">20591 11250 874,'-121'108'-15,"-29"80"1,85-72 10,10 6 2,13 2 3,13-3 1,14-5-1,54 41 4,8-58 14</inkml:trace>
</inkml:ink>
</file>

<file path=ppt/ink/ink28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98"/>
    </inkml:context>
    <inkml:brush xml:id="br0">
      <inkml:brushProperty name="width" value="0.02646" units="cm"/>
      <inkml:brushProperty name="height" value="0.02646" units="cm"/>
      <inkml:brushProperty name="fitToCurve" value="1"/>
    </inkml:brush>
  </inkml:definitions>
  <inkml:trace contextRef="#ctx0" brushRef="#br0">20398 11581 874,'127'8'-7,"-90"141"2,-81-10 0,-11-22 1,87-296 0,39 45 5,-71 243 3,11 11 0,123-60-3,-32-59-24</inkml:trace>
</inkml:ink>
</file>

<file path=ppt/ink/ink28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599"/>
    </inkml:context>
    <inkml:brush xml:id="br0">
      <inkml:brushProperty name="width" value="0.02646" units="cm"/>
      <inkml:brushProperty name="height" value="0.02646" units="cm"/>
      <inkml:brushProperty name="fitToCurve" value="1"/>
    </inkml:brush>
  </inkml:definitions>
  <inkml:trace contextRef="#ctx0" brushRef="#br0">20843 11773 874,'-21'124'-6,"-6"20"3,14-45-3</inkml:trace>
</inkml:ink>
</file>

<file path=ppt/ink/ink28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00"/>
    </inkml:context>
    <inkml:brush xml:id="br0">
      <inkml:brushProperty name="width" value="0.02646" units="cm"/>
      <inkml:brushProperty name="height" value="0.02646" units="cm"/>
      <inkml:brushProperty name="fitToCurve" value="1"/>
    </inkml:brush>
  </inkml:definitions>
  <inkml:trace contextRef="#ctx0" brushRef="#br0">16734 11185 874,'-45'164'-11,"13"20"7,16-79 3,7-4-1,5 12-6,-7-11-110</inkml:trace>
</inkml:ink>
</file>

<file path=ppt/ink/ink28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01"/>
    </inkml:context>
    <inkml:brush xml:id="br0">
      <inkml:brushProperty name="width" value="0.02646" units="cm"/>
      <inkml:brushProperty name="height" value="0.02646" units="cm"/>
      <inkml:brushProperty name="fitToCurve" value="1"/>
    </inkml:brush>
  </inkml:definitions>
  <inkml:trace contextRef="#ctx0" brushRef="#br0">16489 11465 874,'137'-22'-7,"-5"-4"2,-20 5 1,-12 6-3,1 6-62</inkml:trace>
</inkml:ink>
</file>

<file path=ppt/ink/ink28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02"/>
    </inkml:context>
    <inkml:brush xml:id="br0">
      <inkml:brushProperty name="width" value="0.02646" units="cm"/>
      <inkml:brushProperty name="height" value="0.02646" units="cm"/>
      <inkml:brushProperty name="fitToCurve" value="1"/>
    </inkml:brush>
  </inkml:definitions>
  <inkml:trace contextRef="#ctx0" brushRef="#br0">20599 11425 874,'-68'119'-9,"-3"43"1,24-43-5,50 1-16,35-20-404</inkml:trace>
</inkml:ink>
</file>

<file path=ppt/ink/ink2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40"/>
    </inkml:context>
    <inkml:brush xml:id="br0">
      <inkml:brushProperty name="width" value="0.02646" units="cm"/>
      <inkml:brushProperty name="height" value="0.02646" units="cm"/>
      <inkml:brushProperty name="fitToCurve" value="1"/>
    </inkml:brush>
  </inkml:definitions>
  <inkml:trace contextRef="#ctx0" brushRef="#br0">3453 13157 874,'105'11'-3,"65"-2"0,-74-13 2,-3-19 0,4 6-2,-11 3-182</inkml:trace>
</inkml:ink>
</file>

<file path=ppt/ink/ink28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03"/>
    </inkml:context>
    <inkml:brush xml:id="br0">
      <inkml:brushProperty name="width" value="0.02646" units="cm"/>
      <inkml:brushProperty name="height" value="0.02646" units="cm"/>
      <inkml:brushProperty name="fitToCurve" value="1"/>
    </inkml:brush>
  </inkml:definitions>
  <inkml:trace contextRef="#ctx0" brushRef="#br0">20398 11666 874,'131'-23'-28,"-21"2"32,21-12-13,-24 3-10,-5 5-795</inkml:trace>
</inkml:ink>
</file>

<file path=ppt/ink/ink28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04"/>
    </inkml:context>
    <inkml:brush xml:id="br0">
      <inkml:brushProperty name="width" value="0.02646" units="cm"/>
      <inkml:brushProperty name="height" value="0.02646" units="cm"/>
      <inkml:brushProperty name="fitToCurve" value="1"/>
    </inkml:brush>
  </inkml:definitions>
  <inkml:trace contextRef="#ctx0" brushRef="#br0">21114 11198 874,'45'117'-9,"21"82"-1,-38-78 6,-9 13 1,-17 11 0,-20 13 1,-27 10-3,-22-3-1,-16-18-3,18-19-5,1-28-3</inkml:trace>
</inkml:ink>
</file>

<file path=ppt/ink/ink28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05"/>
    </inkml:context>
    <inkml:brush xml:id="br0">
      <inkml:brushProperty name="width" value="0.02646" units="cm"/>
      <inkml:brushProperty name="height" value="0.02646" units="cm"/>
      <inkml:brushProperty name="fitToCurve" value="1"/>
    </inkml:brush>
  </inkml:definitions>
  <inkml:trace contextRef="#ctx0" brushRef="#br0">21328 11704 874,'118'24'0,"-7"13"-7,-14 0-435</inkml:trace>
</inkml:ink>
</file>

<file path=ppt/ink/ink28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06"/>
    </inkml:context>
    <inkml:brush xml:id="br0">
      <inkml:brushProperty name="width" value="0.02646" units="cm"/>
      <inkml:brushProperty name="height" value="0.02646" units="cm"/>
      <inkml:brushProperty name="fitToCurve" value="1"/>
    </inkml:brush>
  </inkml:definitions>
  <inkml:trace contextRef="#ctx0" brushRef="#br0">21294 11964 874,'122'22'5,"-22"-4"-10</inkml:trace>
</inkml:ink>
</file>

<file path=ppt/ink/ink28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07"/>
    </inkml:context>
    <inkml:brush xml:id="br0">
      <inkml:brushProperty name="width" value="0.02646" units="cm"/>
      <inkml:brushProperty name="height" value="0.02646" units="cm"/>
      <inkml:brushProperty name="fitToCurve" value="1"/>
    </inkml:brush>
  </inkml:definitions>
  <inkml:trace contextRef="#ctx0" brushRef="#br0">22223 11512 874,'-119'31'-6,"-33"101"-3,42 35 10,79-44 1,158-142-4,-26-54-1,-3-63 2,-36 22 1,-120 227-9,14 53-2,23-64 6,-12 88-4,17-67 0,-4 46-22,8-53-29</inkml:trace>
</inkml:ink>
</file>

<file path=ppt/ink/ink28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08"/>
    </inkml:context>
    <inkml:brush xml:id="br0">
      <inkml:brushProperty name="width" value="0.02646" units="cm"/>
      <inkml:brushProperty name="height" value="0.02646" units="cm"/>
      <inkml:brushProperty name="fitToCurve" value="1"/>
    </inkml:brush>
  </inkml:definitions>
  <inkml:trace contextRef="#ctx0" brushRef="#br0">22408 11406 874,'-20'140'-11,"-11"22"9,36 16 5,115-99-4,-7-37-1,-14-81-620</inkml:trace>
</inkml:ink>
</file>

<file path=ppt/ink/ink28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09"/>
    </inkml:context>
    <inkml:brush xml:id="br0">
      <inkml:brushProperty name="width" value="0.02646" units="cm"/>
      <inkml:brushProperty name="height" value="0.02646" units="cm"/>
      <inkml:brushProperty name="fitToCurve" value="1"/>
    </inkml:brush>
  </inkml:definitions>
  <inkml:trace contextRef="#ctx0" brushRef="#br0">22361 11425 874,'111'-1'-3,"12"17"1,-21 11-6</inkml:trace>
</inkml:ink>
</file>

<file path=ppt/ink/ink28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10"/>
    </inkml:context>
    <inkml:brush xml:id="br0">
      <inkml:brushProperty name="width" value="0.02646" units="cm"/>
      <inkml:brushProperty name="height" value="0.02646" units="cm"/>
      <inkml:brushProperty name="fitToCurve" value="1"/>
    </inkml:brush>
  </inkml:definitions>
  <inkml:trace contextRef="#ctx0" brushRef="#br0">22326 11702 874,'114'-35'-3,"22"13"-11,-33 11-55</inkml:trace>
</inkml:ink>
</file>

<file path=ppt/ink/ink28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11"/>
    </inkml:context>
    <inkml:brush xml:id="br0">
      <inkml:brushProperty name="width" value="0.02646" units="cm"/>
      <inkml:brushProperty name="height" value="0.02646" units="cm"/>
      <inkml:brushProperty name="fitToCurve" value="1"/>
    </inkml:brush>
  </inkml:definitions>
  <inkml:trace contextRef="#ctx0" brushRef="#br0">23157 11180 874,'-52'119'-7,"-29"86"-6,38-80 9,4 10 1,1 8 1,5 12 0,5 6-3,1 7-3,10-8-3,13-23-3,26-40-8,-6 29-35</inkml:trace>
</inkml:ink>
</file>

<file path=ppt/ink/ink28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12"/>
    </inkml:context>
    <inkml:brush xml:id="br0">
      <inkml:brushProperty name="width" value="0.02646" units="cm"/>
      <inkml:brushProperty name="height" value="0.02646" units="cm"/>
      <inkml:brushProperty name="fitToCurve" value="1"/>
    </inkml:brush>
  </inkml:definitions>
  <inkml:trace contextRef="#ctx0" brushRef="#br0">23190 11701 874,'125'-109'-4,"-14"90"1,-72 179-2,-109-17-6,-44 14 6,18-57 10,-17 0-617</inkml:trace>
</inkml:ink>
</file>

<file path=ppt/ink/ink2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41"/>
    </inkml:context>
    <inkml:brush xml:id="br0">
      <inkml:brushProperty name="width" value="0.02646" units="cm"/>
      <inkml:brushProperty name="height" value="0.02646" units="cm"/>
      <inkml:brushProperty name="fitToCurve" value="1"/>
    </inkml:brush>
  </inkml:definitions>
  <inkml:trace contextRef="#ctx0" brushRef="#br0">3408 13371 874,'100'13'-3,"52"9"-6,-35-8 4,-14-5 5,-4-11 3,-1-13 2,-10 4-439</inkml:trace>
</inkml:ink>
</file>

<file path=ppt/ink/ink28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13"/>
    </inkml:context>
    <inkml:brush xml:id="br0">
      <inkml:brushProperty name="width" value="0.02646" units="cm"/>
      <inkml:brushProperty name="height" value="0.02646" units="cm"/>
      <inkml:brushProperty name="fitToCurve" value="1"/>
    </inkml:brush>
  </inkml:definitions>
  <inkml:trace contextRef="#ctx0" brushRef="#br0">23480 11680 874,'40'-117'-5,"-146"141"-1,29 120 6,81 32 0,98-56 1,-4-56-857</inkml:trace>
</inkml:ink>
</file>

<file path=ppt/ink/ink28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14"/>
    </inkml:context>
    <inkml:brush xml:id="br0">
      <inkml:brushProperty name="width" value="0.02646" units="cm"/>
      <inkml:brushProperty name="height" value="0.02646" units="cm"/>
      <inkml:brushProperty name="fitToCurve" value="1"/>
    </inkml:brush>
  </inkml:definitions>
  <inkml:trace contextRef="#ctx0" brushRef="#br0">23786 11389 874,'-28'160'-11,"-13"30"6,17-81 3,-2 5 1,7-9 1,34 3 1,85-209-38</inkml:trace>
</inkml:ink>
</file>

<file path=ppt/ink/ink28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15"/>
    </inkml:context>
    <inkml:brush xml:id="br0">
      <inkml:brushProperty name="width" value="0.02646" units="cm"/>
      <inkml:brushProperty name="height" value="0.02646" units="cm"/>
      <inkml:brushProperty name="fitToCurve" value="1"/>
    </inkml:brush>
  </inkml:definitions>
  <inkml:trace contextRef="#ctx0" brushRef="#br0">23975 11372 874,'-37'103'-8,"-4"36"4,11 41 1,36-20-5,0-53-9</inkml:trace>
</inkml:ink>
</file>

<file path=ppt/ink/ink28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16"/>
    </inkml:context>
    <inkml:brush xml:id="br0">
      <inkml:brushProperty name="width" value="0.02646" units="cm"/>
      <inkml:brushProperty name="height" value="0.02646" units="cm"/>
      <inkml:brushProperty name="fitToCurve" value="1"/>
    </inkml:brush>
  </inkml:definitions>
  <inkml:trace contextRef="#ctx0" brushRef="#br0">23807 11713 874,'107'-30'-3,"25"37"0,-30 10-56</inkml:trace>
</inkml:ink>
</file>

<file path=ppt/ink/ink28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17"/>
    </inkml:context>
    <inkml:brush xml:id="br0">
      <inkml:brushProperty name="width" value="0.02646" units="cm"/>
      <inkml:brushProperty name="height" value="0.02646" units="cm"/>
      <inkml:brushProperty name="fitToCurve" value="1"/>
    </inkml:brush>
  </inkml:definitions>
  <inkml:trace contextRef="#ctx0" brushRef="#br0">24066 11954 874,'29'-165'-3,"20"333"-9,-104-46 3,173-54 28</inkml:trace>
</inkml:ink>
</file>

<file path=ppt/ink/ink28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18"/>
    </inkml:context>
    <inkml:brush xml:id="br0">
      <inkml:brushProperty name="width" value="0.02646" units="cm"/>
      <inkml:brushProperty name="height" value="0.02646" units="cm"/>
      <inkml:brushProperty name="fitToCurve" value="1"/>
    </inkml:brush>
  </inkml:definitions>
  <inkml:trace contextRef="#ctx0" brushRef="#br0">24342 11406 874,'57'127'-13,"-27"-25"3,-7 19 3,-15 10-3,-16-6-1,-24-17-6,10 25-31,-27-34-506</inkml:trace>
</inkml:ink>
</file>

<file path=ppt/ink/ink28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19"/>
    </inkml:context>
    <inkml:brush xml:id="br0">
      <inkml:brushProperty name="width" value="0.02646" units="cm"/>
      <inkml:brushProperty name="height" value="0.02646" units="cm"/>
      <inkml:brushProperty name="fitToCurve" value="1"/>
    </inkml:brush>
  </inkml:definitions>
  <inkml:trace contextRef="#ctx0" brushRef="#br0">23239 12697 874,'138'0'-3,"-35"5"0,2-1-2,0 13-618</inkml:trace>
</inkml:ink>
</file>

<file path=ppt/ink/ink28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20"/>
    </inkml:context>
    <inkml:brush xml:id="br0">
      <inkml:brushProperty name="width" value="0.02646" units="cm"/>
      <inkml:brushProperty name="height" value="0.02646" units="cm"/>
      <inkml:brushProperty name="fitToCurve" value="1"/>
    </inkml:brush>
  </inkml:definitions>
  <inkml:trace contextRef="#ctx0" brushRef="#br0">23670 12641 874,'137'-109'-7,"-36"193"4,-85 135-6,-48-29-2,-13-48-8,-36-27-36</inkml:trace>
</inkml:ink>
</file>

<file path=ppt/ink/ink28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21"/>
    </inkml:context>
    <inkml:brush xml:id="br0">
      <inkml:brushProperty name="width" value="0.02646" units="cm"/>
      <inkml:brushProperty name="height" value="0.02646" units="cm"/>
      <inkml:brushProperty name="fitToCurve" value="1"/>
    </inkml:brush>
  </inkml:definitions>
  <inkml:trace contextRef="#ctx0" brushRef="#br0">24105 12523 874,'-77'111'-9,"3"60"7,60-4 3,137-108-4,-8-126-8,-30-30-606</inkml:trace>
</inkml:ink>
</file>

<file path=ppt/ink/ink28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22"/>
    </inkml:context>
    <inkml:brush xml:id="br0">
      <inkml:brushProperty name="width" value="0.02646" units="cm"/>
      <inkml:brushProperty name="height" value="0.02646" units="cm"/>
      <inkml:brushProperty name="fitToCurve" value="1"/>
    </inkml:brush>
  </inkml:definitions>
  <inkml:trace contextRef="#ctx0" brushRef="#br0">24458 12331 874,'-56'161'-14,"7"40"5,31-94 11,13-2 1,52 44 0,69-111 1</inkml:trace>
</inkml:ink>
</file>

<file path=ppt/ink/ink2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42"/>
    </inkml:context>
    <inkml:brush xml:id="br0">
      <inkml:brushProperty name="width" value="0.02646" units="cm"/>
      <inkml:brushProperty name="height" value="0.02646" units="cm"/>
      <inkml:brushProperty name="fitToCurve" value="1"/>
    </inkml:brush>
  </inkml:definitions>
  <inkml:trace contextRef="#ctx0" brushRef="#br0">19212 3455 874,'13'112'-10,"-13"63"1,-3-56 2,-2 17 0,-8 11 2,2-15-4,1-27-7,3 6-7,3-17-8,5 25-52,0-36-85</inkml:trace>
</inkml:ink>
</file>

<file path=ppt/ink/ink28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23"/>
    </inkml:context>
    <inkml:brush xml:id="br0">
      <inkml:brushProperty name="width" value="0.02646" units="cm"/>
      <inkml:brushProperty name="height" value="0.02646" units="cm"/>
      <inkml:brushProperty name="fitToCurve" value="1"/>
    </inkml:brush>
  </inkml:definitions>
  <inkml:trace contextRef="#ctx0" brushRef="#br0">24666 12348 874,'-48'135'-9,"1"55"5,26-22 7,124-200-109</inkml:trace>
</inkml:ink>
</file>

<file path=ppt/ink/ink28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24"/>
    </inkml:context>
    <inkml:brush xml:id="br0">
      <inkml:brushProperty name="width" value="0.02646" units="cm"/>
      <inkml:brushProperty name="height" value="0.02646" units="cm"/>
      <inkml:brushProperty name="fitToCurve" value="1"/>
    </inkml:brush>
  </inkml:definitions>
  <inkml:trace contextRef="#ctx0" brushRef="#br0">24497 12593 874,'148'8'5,"-44"-5"-3</inkml:trace>
</inkml:ink>
</file>

<file path=ppt/ink/ink28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25"/>
    </inkml:context>
    <inkml:brush xml:id="br0">
      <inkml:brushProperty name="width" value="0.02646" units="cm"/>
      <inkml:brushProperty name="height" value="0.02646" units="cm"/>
      <inkml:brushProperty name="fitToCurve" value="1"/>
    </inkml:brush>
  </inkml:definitions>
  <inkml:trace contextRef="#ctx0" brushRef="#br0">24782 12646 874,'-39'134'-10,"41"-12"6,-3-21-57</inkml:trace>
</inkml:ink>
</file>

<file path=ppt/ink/ink28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26"/>
    </inkml:context>
    <inkml:brush xml:id="br0">
      <inkml:brushProperty name="width" value="0.02646" units="cm"/>
      <inkml:brushProperty name="height" value="0.02646" units="cm"/>
      <inkml:brushProperty name="fitToCurve" value="1"/>
    </inkml:brush>
  </inkml:definitions>
  <inkml:trace contextRef="#ctx0" brushRef="#br0">24931 12331 874,'51'105'-8,"-39"54"3,-19-58 3,-9 5-3,-13 34-7,4-33-17</inkml:trace>
</inkml:ink>
</file>

<file path=ppt/ink/ink28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27"/>
    </inkml:context>
    <inkml:brush xml:id="br0">
      <inkml:brushProperty name="width" value="0.02646" units="cm"/>
      <inkml:brushProperty name="height" value="0.02646" units="cm"/>
      <inkml:brushProperty name="fitToCurve" value="1"/>
    </inkml:brush>
  </inkml:definitions>
  <inkml:trace contextRef="#ctx0" brushRef="#br0">25052 11773 874,'81'105'-7,"-3"77"-1,-43-70 3,-5 14 1,-9 17 2,-6-38 0,-7 18-2,-4-12 1,-8 6-2,-14 43-2,-15 22 0,6-48 0,-28 57-4,-43 53-9,36-85-16,30-62-7,-13 8 1,-10-7-130</inkml:trace>
</inkml:ink>
</file>

<file path=ppt/ink/ink28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28"/>
    </inkml:context>
    <inkml:brush xml:id="br0">
      <inkml:brushProperty name="width" value="0.02646" units="cm"/>
      <inkml:brushProperty name="height" value="0.02646" units="cm"/>
      <inkml:brushProperty name="fitToCurve" value="1"/>
    </inkml:brush>
  </inkml:definitions>
  <inkml:trace contextRef="#ctx0" brushRef="#br0">13941 10342 874,'27'176'-13,"-19"-75"8,-3 21-1,-2 19 1,3 23-1,4 20 1,0 18-2,1 25-1,-2-34-1,-1-14 2,-3 11 0,1-38 1,-2 56-1,-3 42-3,-1 23-2,-1-57-24,-2-12-7,0 20-7,5-10-6,8-47-5,-3-59 6,-4 20-110</inkml:trace>
</inkml:ink>
</file>

<file path=ppt/ink/ink28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29"/>
    </inkml:context>
    <inkml:brush xml:id="br0">
      <inkml:brushProperty name="width" value="0.02646" units="cm"/>
      <inkml:brushProperty name="height" value="0.02646" units="cm"/>
      <inkml:brushProperty name="fitToCurve" value="1"/>
    </inkml:brush>
  </inkml:definitions>
  <inkml:trace contextRef="#ctx0" brushRef="#br0">13975 10396 874,'140'25'-14,"0"-5"1,-39-10 8,1 1 3,80 5-2,-58-7 4,11 0 1,-31-3-1,7 0 3,25 2-3,21 0 0,17 3-3,15-2 0,-64-3 0,35 4-1,26-1-1,15 3-1,-21-2 2,-28-1 0,33 3 1,26 0 0,21-3 1,-66-2-1,27-2 0,31-1-1,-29-1 1,-17-2 0,38 6 1,27 2 0,20 7 0,16 0-1,-71-4 1,8-2-2,37-2 0,-14-3 0,-43-1 0,49-5 1,35-3-1,20 0-2,-85 0 0,20 0-1,33 2 3,21 0 3,15 1 2,3 0 4,-97 1-2,45 0-4,28 0-1,-70 0 1,9 2 0,35 2 4,18 1 2,-7-1 0,-80-1 0,36 1-2,24 0 2,12-3 0,-51 1 1,-18-2 0,26-2 0,-11 1-1,-53 1-1,24-1-1,9 1 3,-60 0 0,12 0 1,7 0 1,4-2-1,-17 2 0,-31 0-1,4 0-1,60 3 3,25 11 0,-20 25-4,-35 25-3,-10 74 1,-70-16-2,-16 63-3,-15-21 0,-12 12 1,-7-40 1,-4 42 1,5-26 0,10 21 1,-6-72-1,2 56 0,-9-55 0,-2 66-2,-2 33 1,1-87 1,-1 53 0,1-62 0,-3 69 0,-4-73 0,-3 11 0,-6 2 0,-10 43 0,-2-19 3,-9 14 0,5-34 0,-27 13-1,-70-57-1,-48-55-4,13-27 0,13-5-1,-12-2 2,-8-5 2,70 6 0,1 1 1,-80-7-1,63 8 0,-63-6-2,62 4 1,-11-3 1,13 1-1,19 2 1,-23-3-1,-16-3-1,-15 1 0,44 8 1,-19-1-2,-25 4 0,19 3 0,12-1 0,-30 0 0,-20-5-1,-14-2 2,61 4 0,-28-1 0,-25 3 0,-17 0 0,18 0 0,30 3 1,-34-4-2,-19 1 1,67 1 0,-36 1 1,-28-3-1,-15 0 2,-16 2-1,20 2-1,43 0 1,-32 0 0,-18-4-1,72 3 2,-34-3-1,-25-2 1,-22 4 0,21 2 0,37 0-1,-33 1 0,-19-1 1,74 3 0,-38 1 0,-28-1 0,-16-2 0,30 0 0,27 3 0,-32 2 0,-22 2 0,-14 2 0,71 1-1,-23-2 1,-21 0 0,36-2 1,16-3 0,-26-3 0,-21 1 2,-12-5-2,73 2 1,-29 1 0,-21 0-1,37 0 1,11-1-1,-23-5 0,-13-3 2,-1 3 0,61 2 0,-23 0-1,-14 0 2,-6 1-1,29 2 1,19-1-1,-14 0 1,0 0 0,-57-2 1,82 4-2,4-2 0,-51-3 2,35 4 0,-16-3-2,131-92-8,89 2-622</inkml:trace>
</inkml:ink>
</file>

<file path=ppt/ink/ink28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30"/>
    </inkml:context>
    <inkml:brush xml:id="br0">
      <inkml:brushProperty name="width" value="0.02646" units="cm"/>
      <inkml:brushProperty name="height" value="0.02646" units="cm"/>
      <inkml:brushProperty name="fitToCurve" value="1"/>
    </inkml:brush>
  </inkml:definitions>
  <inkml:trace contextRef="#ctx0" brushRef="#br0">1078 759 874,'-112'137'-16,"21"-22"4,5 11 8,32 37 8,70-55-1,116-36-2,4-14 0,-20 69 2,-88-16-4,-18 78-9,-36-71 4,-13-16 8,-22 2 4,20-258-11,66-43-8,7 68 11,9 6 1,23-30-3,7 269 13,-85 87-5,57-70 7,95-201-12,-74-40-6,-6-20 2,-16 21 2,-51 270 7,34 0 7,76-98-1,1-185-14,-36-12-2,-22 3 6,65 90 6,-37 170-9,-45-33 1,-14 2 2,-1 47 4,99-190 3,-47-58-33</inkml:trace>
</inkml:ink>
</file>

<file path=ppt/ink/ink28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31"/>
    </inkml:context>
    <inkml:brush xml:id="br0">
      <inkml:brushProperty name="width" value="0.02646" units="cm"/>
      <inkml:brushProperty name="height" value="0.02646" units="cm"/>
      <inkml:brushProperty name="fitToCurve" value="1"/>
    </inkml:brush>
  </inkml:definitions>
  <inkml:trace contextRef="#ctx0" brushRef="#br0">2421 1850 874,'51'-144'-12,"9"-44"7,-30 88 4,8-26-1,-17 231-9,-25 62 4,24-25 9,116-99 4,-19-163-9,-60 16-1,15-67 6,-53 55 5,-60 256 0,46-13-7,52 24 1,60-130 0,11-155-6,-66 15 1,53 208 4,-85 35-4,-20 4 4,41-239 1,-26 9-6,23-59 4,52 185 3,-54 92-9,-6 20 7,5-11 6,85-59 3,16-187-12,-46-15 4,-57 3 6,-146 58-5,3 154-4,72 93 0,73-59-2,138-89-5,-77-20-6,-3-38-7</inkml:trace>
</inkml:ink>
</file>

<file path=ppt/ink/ink28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32"/>
    </inkml:context>
    <inkml:brush xml:id="br0">
      <inkml:brushProperty name="width" value="0.02646" units="cm"/>
      <inkml:brushProperty name="height" value="0.02646" units="cm"/>
      <inkml:brushProperty name="fitToCurve" value="1"/>
    </inkml:brush>
  </inkml:definitions>
  <inkml:trace contextRef="#ctx0" brushRef="#br0">4556 1939 874,'113'-189'-27,"-47"61"15,2-16 4,-14 23 1,-13 21 4,18-67 9,-40 30 2,-126 24 7,2 176-8,18 147-13,58-16-8,45-68 7,5-24 5,47 78 4,31-78 7,27-135-1,4-105-10,-45 31 7,8 270-6,-62-28 2,115-99 6,-88-197-5,-114 49 2,-22-1 0,114-12-4,72 86-1,43 83-2,-56 58 0,-73 35 1,-34-29 2,63-216-7,-7 3 2,38-59 3,21 100 10,-60 200-10,-15 41-3,-14-79-5,-4 1-12</inkml:trace>
</inkml:ink>
</file>

<file path=ppt/ink/ink2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43"/>
    </inkml:context>
    <inkml:brush xml:id="br0">
      <inkml:brushProperty name="width" value="0.02646" units="cm"/>
      <inkml:brushProperty name="height" value="0.02646" units="cm"/>
      <inkml:brushProperty name="fitToCurve" value="1"/>
    </inkml:brush>
  </inkml:definitions>
  <inkml:trace contextRef="#ctx0" brushRef="#br0">19097 3720 874,'35'-106'-10,"17"-16"7,44 74 3,-57 169-4,-5-7-3,-16-30-26</inkml:trace>
</inkml:ink>
</file>

<file path=ppt/ink/ink28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33"/>
    </inkml:context>
    <inkml:brush xml:id="br0">
      <inkml:brushProperty name="width" value="0.02646" units="cm"/>
      <inkml:brushProperty name="height" value="0.02646" units="cm"/>
      <inkml:brushProperty name="fitToCurve" value="1"/>
    </inkml:brush>
  </inkml:definitions>
  <inkml:trace contextRef="#ctx0" brushRef="#br0">6293 1259 874,'-13'-112'-5,"-111"23"1,1 171 0,77 38-1,82 1 4,110-67 1,-44-81-1,-5 36 5,-62 108-11,-20 105-7,-15-69 7,-4-15-9,-1-25-7,-9 13-9,-13-8-7,-81 7-59,9-63-107</inkml:trace>
</inkml:ink>
</file>

<file path=ppt/ink/ink28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34"/>
    </inkml:context>
    <inkml:brush xml:id="br0">
      <inkml:brushProperty name="width" value="0.02646" units="cm"/>
      <inkml:brushProperty name="height" value="0.02646" units="cm"/>
      <inkml:brushProperty name="fitToCurve" value="1"/>
    </inkml:brush>
  </inkml:definitions>
  <inkml:trace contextRef="#ctx0" brushRef="#br0">6399 1199 874,'32'145'-11,"-20"7"7,17-42 7,82-123-4,-23-143-3,-52 44 4,21 212-1,-21 16 2,67-33 0,34-118-3,-7-85-1,-44-14 6,-63 13 0,-138 197-5,73 54-4,47 43 4,123-90 4,21-178-12,-13-61 8,-65 47 11,-64 266 1,47-52-7,64-119-5,22-114-10,-46 4 4,-3 272 6,-32-7 10,77-100 2,-24-179-11,-44-54-57,33 72 71,-4 107-5,-3 118-3,-46 23 2,-3 9 23,87-73-28,47-123-7,-78 22-6,2-15-56</inkml:trace>
</inkml:ink>
</file>

<file path=ppt/ink/ink28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35"/>
    </inkml:context>
    <inkml:brush xml:id="br0">
      <inkml:brushProperty name="width" value="0.02646" units="cm"/>
      <inkml:brushProperty name="height" value="0.02646" units="cm"/>
      <inkml:brushProperty name="fitToCurve" value="1"/>
    </inkml:brush>
  </inkml:definitions>
  <inkml:trace contextRef="#ctx0" brushRef="#br0">9016 1593 874,'135'-64'-11,"-21"-63"7,-38 0 1,-24-7 2,-13-3-1,-20-5 2,-23-14 0,-19 31 4,-99 163-1,88 72-11,4 34-2,9 21 0,6-56 2,7 31 3,11 8 2,21-10 4,1-29 2,99-46 3,-5-54 24,-23-62-648</inkml:trace>
</inkml:ink>
</file>

<file path=ppt/ink/ink28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36"/>
    </inkml:context>
    <inkml:brush xml:id="br0">
      <inkml:brushProperty name="width" value="0.02646" units="cm"/>
      <inkml:brushProperty name="height" value="0.02646" units="cm"/>
      <inkml:brushProperty name="fitToCurve" value="1"/>
    </inkml:brush>
  </inkml:definitions>
  <inkml:trace contextRef="#ctx0" brushRef="#br0">9998 967 874,'0'121'-6,"-7"-23"-292</inkml:trace>
</inkml:ink>
</file>

<file path=ppt/ink/ink28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37"/>
    </inkml:context>
    <inkml:brush xml:id="br0">
      <inkml:brushProperty name="width" value="0.02646" units="cm"/>
      <inkml:brushProperty name="height" value="0.02646" units="cm"/>
      <inkml:brushProperty name="fitToCurve" value="1"/>
    </inkml:brush>
  </inkml:definitions>
  <inkml:trace contextRef="#ctx0" brushRef="#br0">10017 1334 874,'0'108'-6,"-9"-4"-622</inkml:trace>
</inkml:ink>
</file>

<file path=ppt/ink/ink28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38"/>
    </inkml:context>
    <inkml:brush xml:id="br0">
      <inkml:brushProperty name="width" value="0.02646" units="cm"/>
      <inkml:brushProperty name="height" value="0.02646" units="cm"/>
      <inkml:brushProperty name="fitToCurve" value="1"/>
    </inkml:brush>
  </inkml:definitions>
  <inkml:trace contextRef="#ctx0" brushRef="#br0">1853 3248 874,'112'-159'-11,"-56"57"8,-9 5 3,-7-20 1,-26 233-9,-20 36-3,2-55 5,0 60-3,4-15-12,12-31-15,-8-11-173</inkml:trace>
</inkml:ink>
</file>

<file path=ppt/ink/ink28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39"/>
    </inkml:context>
    <inkml:brush xml:id="br0">
      <inkml:brushProperty name="width" value="0.02646" units="cm"/>
      <inkml:brushProperty name="height" value="0.02646" units="cm"/>
      <inkml:brushProperty name="fitToCurve" value="1"/>
    </inkml:brush>
  </inkml:definitions>
  <inkml:trace contextRef="#ctx0" brushRef="#br0">1714 3658 874,'136'-40'-11,"31"9"8,9 25-2,-67 20-5,-6 2-180</inkml:trace>
</inkml:ink>
</file>

<file path=ppt/ink/ink28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40"/>
    </inkml:context>
    <inkml:brush xml:id="br0">
      <inkml:brushProperty name="width" value="0.02646" units="cm"/>
      <inkml:brushProperty name="height" value="0.02646" units="cm"/>
      <inkml:brushProperty name="fitToCurve" value="1"/>
    </inkml:brush>
  </inkml:definitions>
  <inkml:trace contextRef="#ctx0" brushRef="#br0">2137 4116 874,'-144'5'-6,"23"-57"4,91-45 1,142-3 0,30 139-1,-85 66-3,-79-5-2,-37 60-6,-18-23 13,43-34 7,195-106-3,-58-32 0,1-25-191</inkml:trace>
</inkml:ink>
</file>

<file path=ppt/ink/ink28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41"/>
    </inkml:context>
    <inkml:brush xml:id="br0">
      <inkml:brushProperty name="width" value="0.02646" units="cm"/>
      <inkml:brushProperty name="height" value="0.02646" units="cm"/>
      <inkml:brushProperty name="fitToCurve" value="1"/>
    </inkml:brush>
  </inkml:definitions>
  <inkml:trace contextRef="#ctx0" brushRef="#br0">2455 3341 874,'53'106'-6,"-14"28"0,-26-12 4,-20 6 0,-23-290-7,70-5 6,12 54 8,54 70 0,-15 191-3,-69 11-5,-26-28-2,-41-283 1,78-17 2,10 51 6,65 38 2,-7 171-1,-79 74-4,-12-24-7</inkml:trace>
</inkml:ink>
</file>

<file path=ppt/ink/ink28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42"/>
    </inkml:context>
    <inkml:brush xml:id="br0">
      <inkml:brushProperty name="width" value="0.02646" units="cm"/>
      <inkml:brushProperty name="height" value="0.02646" units="cm"/>
      <inkml:brushProperty name="fitToCurve" value="1"/>
    </inkml:brush>
  </inkml:definitions>
  <inkml:trace contextRef="#ctx0" brushRef="#br0">3161 3167 874,'17'148'-11,"-19"45"6,3-35 4,46-32 5,54-151-6,-19-96-4,-31-21-1,-26-13 4,-24-6 7,-13 43 1,127 153 3,-14 40-190</inkml:trace>
</inkml:ink>
</file>

<file path=ppt/ink/ink2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44"/>
    </inkml:context>
    <inkml:brush xml:id="br0">
      <inkml:brushProperty name="width" value="0.02646" units="cm"/>
      <inkml:brushProperty name="height" value="0.02646" units="cm"/>
      <inkml:brushProperty name="fitToCurve" value="1"/>
    </inkml:brush>
  </inkml:definitions>
  <inkml:trace contextRef="#ctx0" brushRef="#br0">18784 4602 874,'25'100'-9,"11"40"5,-14-55 2,4 6 1,2-5 2,29 29 1,25-247-2,-18-11 1,37 90-5,-21 182 1,-36-25 7,44-103-1,-24-87-8</inkml:trace>
</inkml:ink>
</file>

<file path=ppt/ink/ink28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43"/>
    </inkml:context>
    <inkml:brush xml:id="br0">
      <inkml:brushProperty name="width" value="0.02646" units="cm"/>
      <inkml:brushProperty name="height" value="0.02646" units="cm"/>
      <inkml:brushProperty name="fitToCurve" value="1"/>
    </inkml:brush>
  </inkml:definitions>
  <inkml:trace contextRef="#ctx0" brushRef="#br0">3879 2832 874,'-118'-28'-4,"138"-96"2,98 73 1,-89 168-4,-59 7-3,-28 9 0,15-19 13,92-14 0,106-84-1,-32-10-5,-25 6-435</inkml:trace>
</inkml:ink>
</file>

<file path=ppt/ink/ink28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44"/>
    </inkml:context>
    <inkml:brush xml:id="br0">
      <inkml:brushProperty name="width" value="0.02646" units="cm"/>
      <inkml:brushProperty name="height" value="0.02646" units="cm"/>
      <inkml:brushProperty name="fitToCurve" value="1"/>
    </inkml:brush>
  </inkml:definitions>
  <inkml:trace contextRef="#ctx0" brushRef="#br0">4211 3536 874,'117'-7'-8,"26"-3"5,-42 5-9</inkml:trace>
</inkml:ink>
</file>

<file path=ppt/ink/ink28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45"/>
    </inkml:context>
    <inkml:brush xml:id="br0">
      <inkml:brushProperty name="width" value="0.02646" units="cm"/>
      <inkml:brushProperty name="height" value="0.02646" units="cm"/>
      <inkml:brushProperty name="fitToCurve" value="1"/>
    </inkml:brush>
  </inkml:definitions>
  <inkml:trace contextRef="#ctx0" brushRef="#br0">4875 3278 874,'44'-125'-11,"22"-46"7,-5 8 3,13 53 5,-54 235-10,-38 29-1,-3 18-3,2-36-13</inkml:trace>
</inkml:ink>
</file>

<file path=ppt/ink/ink28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46"/>
    </inkml:context>
    <inkml:brush xml:id="br0">
      <inkml:brushProperty name="width" value="0.02646" units="cm"/>
      <inkml:brushProperty name="height" value="0.02646" units="cm"/>
      <inkml:brushProperty name="fitToCurve" value="1"/>
    </inkml:brush>
  </inkml:definitions>
  <inkml:trace contextRef="#ctx0" brushRef="#br0">4798 3596 874,'139'-45'-12,"53"4"7,-34 20-1,-52 9-7</inkml:trace>
</inkml:ink>
</file>

<file path=ppt/ink/ink28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47"/>
    </inkml:context>
    <inkml:brush xml:id="br0">
      <inkml:brushProperty name="width" value="0.02646" units="cm"/>
      <inkml:brushProperty name="height" value="0.02646" units="cm"/>
      <inkml:brushProperty name="fitToCurve" value="1"/>
    </inkml:brush>
  </inkml:definitions>
  <inkml:trace contextRef="#ctx0" brushRef="#br0">5022 4009 874,'-97'-32'-6,"52"-78"4,109 4 0,94 78 0,-66 163 0,-110-1-2,-87 34-2,2-40 6,264-112-2,-51-64-12,-6-8-15</inkml:trace>
</inkml:ink>
</file>

<file path=ppt/ink/ink28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48"/>
    </inkml:context>
    <inkml:brush xml:id="br0">
      <inkml:brushProperty name="width" value="0.02646" units="cm"/>
      <inkml:brushProperty name="height" value="0.02646" units="cm"/>
      <inkml:brushProperty name="fitToCurve" value="1"/>
    </inkml:brush>
  </inkml:definitions>
  <inkml:trace contextRef="#ctx0" brushRef="#br0">5489 3217 874,'-9'137'-10,"-14"10"6,-11-18 5,-9-249-9,96 0 10,50 11 0,10 102-1,-67 107 0,-43 27 0,-42-8 1,37-217-7,50-23 0,30 2 8,58 66 1,-52 178-3,-74 22-3,-13-17-10,-30-27-826</inkml:trace>
</inkml:ink>
</file>

<file path=ppt/ink/ink28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49"/>
    </inkml:context>
    <inkml:brush xml:id="br0">
      <inkml:brushProperty name="width" value="0.02646" units="cm"/>
      <inkml:brushProperty name="height" value="0.02646" units="cm"/>
      <inkml:brushProperty name="fitToCurve" value="1"/>
    </inkml:brush>
  </inkml:definitions>
  <inkml:trace contextRef="#ctx0" brushRef="#br0">6150 3114 874,'-11'171'-13,"-24"13"12,43-41 3,111-176-8,-52-64 1,-20-23 1,-19-5 5,-15-39 4,24 50 0,117 68-3,-12 30-2,-41 57-621</inkml:trace>
</inkml:ink>
</file>

<file path=ppt/ink/ink28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50"/>
    </inkml:context>
    <inkml:brush xml:id="br0">
      <inkml:brushProperty name="width" value="0.02646" units="cm"/>
      <inkml:brushProperty name="height" value="0.02646" units="cm"/>
      <inkml:brushProperty name="fitToCurve" value="1"/>
    </inkml:brush>
  </inkml:definitions>
  <inkml:trace contextRef="#ctx0" brushRef="#br0">6495 3528 874,'11'114'-2,"131"-118"-1,-120-124 0,-124 71-39,-5 3-147</inkml:trace>
</inkml:ink>
</file>

<file path=ppt/ink/ink28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51"/>
    </inkml:context>
    <inkml:brush xml:id="br0">
      <inkml:brushProperty name="width" value="0.02646" units="cm"/>
      <inkml:brushProperty name="height" value="0.02646" units="cm"/>
      <inkml:brushProperty name="fitToCurve" value="1"/>
    </inkml:brush>
  </inkml:definitions>
  <inkml:trace contextRef="#ctx0" brushRef="#br0">6657 2742 874,'121'-87'-8,"3"55"6,-23 44 1,-27 108-2,-108-7 1,-36-7 2,100-8 4,130-141-11,-46 9-14</inkml:trace>
</inkml:ink>
</file>

<file path=ppt/ink/ink28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52"/>
    </inkml:context>
    <inkml:brush xml:id="br0">
      <inkml:brushProperty name="width" value="0.02646" units="cm"/>
      <inkml:brushProperty name="height" value="0.02646" units="cm"/>
      <inkml:brushProperty name="fitToCurve" value="1"/>
    </inkml:brush>
  </inkml:definitions>
  <inkml:trace contextRef="#ctx0" brushRef="#br0">5778 4550 874,'47'-138'-13,"2"37"4,24-31-3,14-8 0,-22 35 3,34-39-2,81-102-13,-106 146 15,41-48-4,30-34 0,-16 27 6,-10 16 1,23-21-25,8 1-7,-12 17-6,30-35-63,-117 74-57</inkml:trace>
</inkml:ink>
</file>

<file path=ppt/ink/ink2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45"/>
    </inkml:context>
    <inkml:brush xml:id="br0">
      <inkml:brushProperty name="width" value="0.02646" units="cm"/>
      <inkml:brushProperty name="height" value="0.02646" units="cm"/>
      <inkml:brushProperty name="fitToCurve" value="1"/>
    </inkml:brush>
  </inkml:definitions>
  <inkml:trace contextRef="#ctx0" brushRef="#br0">19037 4556 874,'18'103'-5,"-7"-16"-103</inkml:trace>
</inkml:ink>
</file>

<file path=ppt/ink/ink28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53"/>
    </inkml:context>
    <inkml:brush xml:id="br0">
      <inkml:brushProperty name="width" value="0.02646" units="cm"/>
      <inkml:brushProperty name="height" value="0.02646" units="cm"/>
      <inkml:brushProperty name="fitToCurve" value="1"/>
    </inkml:brush>
  </inkml:definitions>
  <inkml:trace contextRef="#ctx0" brushRef="#br0">6743 2210 874,'123'-76'-17,"-15"28"7,18 0 3,7 11 4,-24 9 1,61 33 12,-57 130-7,-132 32-3,-21-54-5,-3-14-115</inkml:trace>
</inkml:ink>
</file>

<file path=ppt/ink/ink28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54"/>
    </inkml:context>
    <inkml:brush xml:id="br0">
      <inkml:brushProperty name="width" value="0.02646" units="cm"/>
      <inkml:brushProperty name="height" value="0.02646" units="cm"/>
      <inkml:brushProperty name="fitToCurve" value="1"/>
    </inkml:brush>
  </inkml:definitions>
  <inkml:trace contextRef="#ctx0" brushRef="#br0">7627 1863 874,'-19'139'-8,"45"-7"9,122-66-4,-44-81-1,18-90 3,-148-37 0,-116 26-2,3 136-3,41 1-10</inkml:trace>
</inkml:ink>
</file>

<file path=ppt/ink/ink28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55"/>
    </inkml:context>
    <inkml:brush xml:id="br0">
      <inkml:brushProperty name="width" value="0.02646" units="cm"/>
      <inkml:brushProperty name="height" value="0.02646" units="cm"/>
      <inkml:brushProperty name="fitToCurve" value="1"/>
    </inkml:brush>
  </inkml:definitions>
  <inkml:trace contextRef="#ctx0" brushRef="#br0">7594 3202 874,'108'-20'-10,"57"3"9,-16 17 2,-51 0-22</inkml:trace>
</inkml:ink>
</file>

<file path=ppt/ink/ink28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56"/>
    </inkml:context>
    <inkml:brush xml:id="br0">
      <inkml:brushProperty name="width" value="0.02646" units="cm"/>
      <inkml:brushProperty name="height" value="0.02646" units="cm"/>
      <inkml:brushProperty name="fitToCurve" value="1"/>
    </inkml:brush>
  </inkml:definitions>
  <inkml:trace contextRef="#ctx0" brushRef="#br0">7586 3473 874,'122'-28'-10,"46"-4"6,-65 11 1,0 1-5,-2 3-20</inkml:trace>
</inkml:ink>
</file>

<file path=ppt/ink/ink28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57"/>
    </inkml:context>
    <inkml:brush xml:id="br0">
      <inkml:brushProperty name="width" value="0.02646" units="cm"/>
      <inkml:brushProperty name="height" value="0.02646" units="cm"/>
      <inkml:brushProperty name="fitToCurve" value="1"/>
    </inkml:brush>
  </inkml:definitions>
  <inkml:trace contextRef="#ctx0" brushRef="#br0">8964 2961 874,'-98'-81'-8,"-83"69"0,54 43 2,21 93 8,118-11-3,119-11 3,10-136 0,-30-48-3,-36-27 3,-11-4 2,-28 226-12,-37 64-3,4-65 5,5 13-4,8-8-4,-6-14-13,2-6-7</inkml:trace>
</inkml:ink>
</file>

<file path=ppt/ink/ink28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58"/>
    </inkml:context>
    <inkml:brush xml:id="br0">
      <inkml:brushProperty name="width" value="0.02646" units="cm"/>
      <inkml:brushProperty name="height" value="0.02646" units="cm"/>
      <inkml:brushProperty name="fitToCurve" value="1"/>
    </inkml:brush>
  </inkml:definitions>
  <inkml:trace contextRef="#ctx0" brushRef="#br0">9208 2651 874,'-20'118'-11,"-8"65"7,15-84 5,2 46 1,77 1-1,72-95-4,-31-87 1,-9 6-110</inkml:trace>
</inkml:ink>
</file>

<file path=ppt/ink/ink28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59"/>
    </inkml:context>
    <inkml:brush xml:id="br0">
      <inkml:brushProperty name="width" value="0.02646" units="cm"/>
      <inkml:brushProperty name="height" value="0.02646" units="cm"/>
      <inkml:brushProperty name="fitToCurve" value="1"/>
    </inkml:brush>
  </inkml:definitions>
  <inkml:trace contextRef="#ctx0" brushRef="#br0">9170 2654 874,'146'-63'-12,"12"26"8,-52 26-2,-6 6-106</inkml:trace>
</inkml:ink>
</file>

<file path=ppt/ink/ink28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60"/>
    </inkml:context>
    <inkml:brush xml:id="br0">
      <inkml:brushProperty name="width" value="0.02646" units="cm"/>
      <inkml:brushProperty name="height" value="0.02646" units="cm"/>
      <inkml:brushProperty name="fitToCurve" value="1"/>
    </inkml:brush>
  </inkml:definitions>
  <inkml:trace contextRef="#ctx0" brushRef="#br0">9084 2873 874,'104'-3'-14,"82"-5"1,-88 4 5,42-2-19</inkml:trace>
</inkml:ink>
</file>

<file path=ppt/ink/ink28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61"/>
    </inkml:context>
    <inkml:brush xml:id="br0">
      <inkml:brushProperty name="width" value="0.02646" units="cm"/>
      <inkml:brushProperty name="height" value="0.02646" units="cm"/>
      <inkml:brushProperty name="fitToCurve" value="1"/>
    </inkml:brush>
  </inkml:definitions>
  <inkml:trace contextRef="#ctx0" brushRef="#br0">9662 3078 874,'-17'121'-2,"-4"-24"-294</inkml:trace>
</inkml:ink>
</file>

<file path=ppt/ink/ink28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62"/>
    </inkml:context>
    <inkml:brush xml:id="br0">
      <inkml:brushProperty name="width" value="0.02646" units="cm"/>
      <inkml:brushProperty name="height" value="0.02646" units="cm"/>
      <inkml:brushProperty name="fitToCurve" value="1"/>
    </inkml:brush>
  </inkml:definitions>
  <inkml:trace contextRef="#ctx0" brushRef="#br0">9953 3456 874,'62'-160'-14,"21"-42"5,-14 35 4,-18 23 4,-12 10 1,-23-17 4,-28 40 2,-101 12 0,12 144-6,4 130-5,81-63 0,8-2 0,15 98-2,10-82-1,17 54-13,16-36-17,-13-45-40</inkml:trace>
</inkml:ink>
</file>

<file path=ppt/ink/ink2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46"/>
    </inkml:context>
    <inkml:brush xml:id="br0">
      <inkml:brushProperty name="width" value="0.02646" units="cm"/>
      <inkml:brushProperty name="height" value="0.02646" units="cm"/>
      <inkml:brushProperty name="fitToCurve" value="1"/>
    </inkml:brush>
  </inkml:definitions>
  <inkml:trace contextRef="#ctx0" brushRef="#br0">19484 4390 874,'48'107'-10,"-27"60"1,-18-61 4,-3 6 3,1-2 4,3-19 0,-72-206 7,59-1-8,65-9-3,45 45 1,-4 57-4,-4 21-13</inkml:trace>
</inkml:ink>
</file>

<file path=ppt/ink/ink28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63"/>
    </inkml:context>
    <inkml:brush xml:id="br0">
      <inkml:brushProperty name="width" value="0.02646" units="cm"/>
      <inkml:brushProperty name="height" value="0.02646" units="cm"/>
      <inkml:brushProperty name="fitToCurve" value="1"/>
    </inkml:brush>
  </inkml:definitions>
  <inkml:trace contextRef="#ctx0" brushRef="#br0">2867 5205 874,'-117'21'-10,"2"87"6,21 44-1,45-25 2,48-13 2,108 6 3,33-41-2,-42 2 2,-67 52 0,-61-5-4,-93 9-6,-11-34-20</inkml:trace>
</inkml:ink>
</file>

<file path=ppt/ink/ink28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64"/>
    </inkml:context>
    <inkml:brush xml:id="br0">
      <inkml:brushProperty name="width" value="0.02646" units="cm"/>
      <inkml:brushProperty name="height" value="0.02646" units="cm"/>
      <inkml:brushProperty name="fitToCurve" value="1"/>
    </inkml:brush>
  </inkml:definitions>
  <inkml:trace contextRef="#ctx0" brushRef="#br0">2913 5915 874,'-12'104'-5,"79"6"3,77-59 1,-163-206-1,-6 29 0,42 17-1,100 13 2,16 160 0,-6 102 3,-19-101 1,-9-58 2</inkml:trace>
</inkml:ink>
</file>

<file path=ppt/ink/ink28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65"/>
    </inkml:context>
    <inkml:brush xml:id="br0">
      <inkml:brushProperty name="width" value="0.02646" units="cm"/>
      <inkml:brushProperty name="height" value="0.02646" units="cm"/>
      <inkml:brushProperty name="fitToCurve" value="1"/>
    </inkml:brush>
  </inkml:definitions>
  <inkml:trace contextRef="#ctx0" brushRef="#br0">3592 5101 874,'5'185'-17,"-5"-73"10,-1 15 2,1-9 2,-1 72 1,1-28 2,-2-16 5,-4-322 4,72 50-28,85 17-41,-52 72-58</inkml:trace>
</inkml:ink>
</file>

<file path=ppt/ink/ink28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66"/>
    </inkml:context>
    <inkml:brush xml:id="br0">
      <inkml:brushProperty name="width" value="0.02646" units="cm"/>
      <inkml:brushProperty name="height" value="0.02646" units="cm"/>
      <inkml:brushProperty name="fitToCurve" value="1"/>
    </inkml:brush>
  </inkml:definitions>
  <inkml:trace contextRef="#ctx0" brushRef="#br0">3144 5380 874,'40'110'-7,"-11"-13"-103</inkml:trace>
</inkml:ink>
</file>

<file path=ppt/ink/ink28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67"/>
    </inkml:context>
    <inkml:brush xml:id="br0">
      <inkml:brushProperty name="width" value="0.02646" units="cm"/>
      <inkml:brushProperty name="height" value="0.02646" units="cm"/>
      <inkml:brushProperty name="fitToCurve" value="1"/>
    </inkml:brush>
  </inkml:definitions>
  <inkml:trace contextRef="#ctx0" brushRef="#br0">4745 5440 874,'29'146'-11,"7"42"6,3-34 6,72-39 2,0-202-5,-40-53-2,-55-9 6,-48 8-1,-11 24 0,225 53-5,-84 60-12,2 11-9</inkml:trace>
</inkml:ink>
</file>

<file path=ppt/ink/ink28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68"/>
    </inkml:context>
    <inkml:brush xml:id="br0">
      <inkml:brushProperty name="width" value="0.02646" units="cm"/>
      <inkml:brushProperty name="height" value="0.02646" units="cm"/>
      <inkml:brushProperty name="fitToCurve" value="1"/>
    </inkml:brush>
  </inkml:definitions>
  <inkml:trace contextRef="#ctx0" brushRef="#br0">5606 5420 874,'123'-14'-5,"-8"9"2,15 2-2</inkml:trace>
</inkml:ink>
</file>

<file path=ppt/ink/ink28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69"/>
    </inkml:context>
    <inkml:brush xml:id="br0">
      <inkml:brushProperty name="width" value="0.02646" units="cm"/>
      <inkml:brushProperty name="height" value="0.02646" units="cm"/>
      <inkml:brushProperty name="fitToCurve" value="1"/>
    </inkml:brush>
  </inkml:definitions>
  <inkml:trace contextRef="#ctx0" brushRef="#br0">5555 5696 874,'162'-10'-6,"-49"15"3,-9-3-2,-4 7-52</inkml:trace>
</inkml:ink>
</file>

<file path=ppt/ink/ink28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70"/>
    </inkml:context>
    <inkml:brush xml:id="br0">
      <inkml:brushProperty name="width" value="0.02646" units="cm"/>
      <inkml:brushProperty name="height" value="0.02646" units="cm"/>
      <inkml:brushProperty name="fitToCurve" value="1"/>
    </inkml:brush>
  </inkml:definitions>
  <inkml:trace contextRef="#ctx0" brushRef="#br0">6734 5086 874,'-98'-28'-2,"37"-76"-1,97-20 2,88 84 0,1 123-3,-61 19 0,-48 10 2,-40 1 0,-28-12 0,-80 29 3,14-58 0,-18-26 0,16-52 4,225 30-4,39 102-4,-43-45 3,39-79 1,-25-22 3</inkml:trace>
</inkml:ink>
</file>

<file path=ppt/ink/ink28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71"/>
    </inkml:context>
    <inkml:brush xml:id="br0">
      <inkml:brushProperty name="width" value="0.02646" units="cm"/>
      <inkml:brushProperty name="height" value="0.02646" units="cm"/>
      <inkml:brushProperty name="fitToCurve" value="1"/>
    </inkml:brush>
  </inkml:definitions>
  <inkml:trace contextRef="#ctx0" brushRef="#br0">7414 4874 874,'-155'35'-6,"33"7"4,19 75 2,259-66-2,-53-184 3,-14 272-10,-85 18-3,-15-5-8,-2-32-26</inkml:trace>
</inkml:ink>
</file>

<file path=ppt/ink/ink28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72"/>
    </inkml:context>
    <inkml:brush xml:id="br0">
      <inkml:brushProperty name="width" value="0.02646" units="cm"/>
      <inkml:brushProperty name="height" value="0.02646" units="cm"/>
      <inkml:brushProperty name="fitToCurve" value="1"/>
    </inkml:brush>
  </inkml:definitions>
  <inkml:trace contextRef="#ctx0" brushRef="#br0">7621 4788 874,'28'140'-11,"-23"20"9,-19-17 1,-2-11 3,37-18-1,95-40 0,44-123-1,-25-8-2</inkml:trace>
</inkml:ink>
</file>

<file path=ppt/ink/ink2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47"/>
    </inkml:context>
    <inkml:brush xml:id="br0">
      <inkml:brushProperty name="width" value="0.02646" units="cm"/>
      <inkml:brushProperty name="height" value="0.02646" units="cm"/>
      <inkml:brushProperty name="fitToCurve" value="1"/>
    </inkml:brush>
  </inkml:definitions>
  <inkml:trace contextRef="#ctx0" brushRef="#br0">19737 4989 874,'124'-128'-8,"-73"5"8,-138 185-3,75 65 4,111-51-3,-2-170-2,-44-35 0,-14 24 5,45 97-7,-28 117 6,-27 0 3,-22-8 2,4-208 0,42-52-10,22 30 5,23 99 2,-50 123-1,-25 53 0,-45 13 0,154-244-1,7 15-3,-40 1 5,-27-49 1,-179 53-2,20 123-2,30 37 0,61 21 1,83-33-2,-2-81 1,0 12-1,1-32-7</inkml:trace>
</inkml:ink>
</file>

<file path=ppt/ink/ink28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73"/>
    </inkml:context>
    <inkml:brush xml:id="br0">
      <inkml:brushProperty name="width" value="0.02646" units="cm"/>
      <inkml:brushProperty name="height" value="0.02646" units="cm"/>
      <inkml:brushProperty name="fitToCurve" value="1"/>
    </inkml:brush>
  </inkml:definitions>
  <inkml:trace contextRef="#ctx0" brushRef="#br0">7552 4841 874,'137'-38'-8,"29"20"8,-69 10 0,7 16-294</inkml:trace>
</inkml:ink>
</file>

<file path=ppt/ink/ink28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74"/>
    </inkml:context>
    <inkml:brush xml:id="br0">
      <inkml:brushProperty name="width" value="0.02646" units="cm"/>
      <inkml:brushProperty name="height" value="0.02646" units="cm"/>
      <inkml:brushProperty name="fitToCurve" value="1"/>
    </inkml:brush>
  </inkml:definitions>
  <inkml:trace contextRef="#ctx0" brushRef="#br0">7603 5019 874,'172'-7'-13,"8"-2"5,-49 4-7</inkml:trace>
</inkml:ink>
</file>

<file path=ppt/ink/ink28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75"/>
    </inkml:context>
    <inkml:brush xml:id="br0">
      <inkml:brushProperty name="width" value="0.02646" units="cm"/>
      <inkml:brushProperty name="height" value="0.02646" units="cm"/>
      <inkml:brushProperty name="fitToCurve" value="1"/>
    </inkml:brush>
  </inkml:definitions>
  <inkml:trace contextRef="#ctx0" brushRef="#br0">8561 5153 874,'-107'98'-11,"-19"-8"6,6-19-9,21-28-822</inkml:trace>
</inkml:ink>
</file>

<file path=ppt/ink/ink28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76"/>
    </inkml:context>
    <inkml:brush xml:id="br0">
      <inkml:brushProperty name="width" value="0.02646" units="cm"/>
      <inkml:brushProperty name="height" value="0.02646" units="cm"/>
      <inkml:brushProperty name="fitToCurve" value="1"/>
    </inkml:brush>
  </inkml:definitions>
  <inkml:trace contextRef="#ctx0" brushRef="#br0">8172 5136 874,'107'108'-11,"36"-2"8,-3-54 0,-40-2-56</inkml:trace>
</inkml:ink>
</file>

<file path=ppt/ink/ink28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77"/>
    </inkml:context>
    <inkml:brush xml:id="br0">
      <inkml:brushProperty name="width" value="0.02646" units="cm"/>
      <inkml:brushProperty name="height" value="0.02646" units="cm"/>
      <inkml:brushProperty name="fitToCurve" value="1"/>
    </inkml:brush>
  </inkml:definitions>
  <inkml:trace contextRef="#ctx0" brushRef="#br0">8711 5410 874,'62'-117'-12,"17"-55"8,-17-15 3,-37 55 1,-29 26 1,-138 20 3,40 203-6,89 29-2,28-48-2,18 21-1,9 7-3,-1-8-4,-2-4-16,-4-15-45</inkml:trace>
</inkml:ink>
</file>

<file path=ppt/ink/ink28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78"/>
    </inkml:context>
    <inkml:brush xml:id="br0">
      <inkml:brushProperty name="width" value="0.02646" units="cm"/>
      <inkml:brushProperty name="height" value="0.02646" units="cm"/>
      <inkml:brushProperty name="fitToCurve" value="1"/>
    </inkml:brush>
  </inkml:definitions>
  <inkml:trace contextRef="#ctx0" brushRef="#br0">9626 5642 874,'-195'13'-21,"59"-9"8,-29 1 2,-29 1 0,-18-1 2,72-1 2,-46 2 1,50-2-1,-41 4-1,-34 3 4,32-4 2,14 0 1,-24 1-15,-5 0-7,17-2-8,62-1 2,-7-1-60,23-2-72</inkml:trace>
</inkml:ink>
</file>

<file path=ppt/ink/ink28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79"/>
    </inkml:context>
    <inkml:brush xml:id="br0">
      <inkml:brushProperty name="width" value="0.02646" units="cm"/>
      <inkml:brushProperty name="height" value="0.02646" units="cm"/>
      <inkml:brushProperty name="fitToCurve" value="1"/>
    </inkml:brush>
  </inkml:definitions>
  <inkml:trace contextRef="#ctx0" brushRef="#br0">7397 6008 874,'16'138'-5,"-15"35"3,47-294-10,88 105 12,-106 146-1,21-237-2,0 7 8,102 30-1,-52 112-2,-18 88-8,-41 17-4,-18-26-16</inkml:trace>
</inkml:ink>
</file>

<file path=ppt/ink/ink28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80"/>
    </inkml:context>
    <inkml:brush xml:id="br0">
      <inkml:brushProperty name="width" value="0.02646" units="cm"/>
      <inkml:brushProperty name="height" value="0.02646" units="cm"/>
      <inkml:brushProperty name="fitToCurve" value="1"/>
    </inkml:brush>
  </inkml:definitions>
  <inkml:trace contextRef="#ctx0" brushRef="#br0">10192 4334 874,'-102'8'-9,"5"-3"-1,-31-1-1,-25 0 0,53 0 4,-35 3 4,38-2 0,-39 5 0,0 0-4,-3 4-1,-53 8 0,-37 8-4,-26 0 1,85-10 4,-38 6 3,-20-1 6,64-6 1,-7-5 0,-4-2 3,20-6 2,48-4 2,0-4 5,5-6-1,-69 0 7,64 82-9,43 94-7,26 3-9,14 0-5,10-2 1,12-5 9,2-41-1,1-15 0,0-4 0,2 29-1,5 21 0,3 10-1,-3-58 1,2 22 1,1 8 0,-2 0 2,-3-24 1,0 78 2,-4-42 1,-104-166 3,13-128-16,28 40 6,-27-59 7,33 62 8</inkml:trace>
</inkml:ink>
</file>

<file path=ppt/ink/ink28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81"/>
    </inkml:context>
    <inkml:brush xml:id="br0">
      <inkml:brushProperty name="width" value="0.02646" units="cm"/>
      <inkml:brushProperty name="height" value="0.02646" units="cm"/>
      <inkml:brushProperty name="fitToCurve" value="1"/>
    </inkml:brush>
  </inkml:definitions>
  <inkml:trace contextRef="#ctx0" brushRef="#br0">4570 7645 874,'-30'-110'-11,"11"14"3,0-26 0,-5-23 0,-1-16 1,-1-16 1,8 66 1,-1-38 2,4 43 0,-2-38-1,-1-29 0,-1-15 2,5 13 1,4 40 1,4-20 2,2-4 2,3 6 3,-1 40-1,4 16 0,11-53 8,47 24-3,105 23-5,-66 68-7,104-15-8,-60 30 2,88-9-5,-65 11 6,27-3 0,-16 4-1,-22 4 1,47-4 0,28-2-1,-73 7 2,55-1-5,40 1-1,27 2 1,-43 1 3,-20 1-1,40-4 1,6 0 2,-77 3 1,47-4 2,30-6 4,18-2 4,-55 3 0,-18 2 0,31-1-1,1 3 1,-68 4-1,37 4 0,15 2 0,-3 3 3,-56 3 0,-20 2 0,-3 7 2,-40 0 1,69 32 9,-51 47-5,-57 56-8,-33 30-10,-28-59-3,-10 26-1,-12 26 0,5-43 1,-6 17-1,-5 29 2,5 20 0,5-9 1,5-42 1,4 29 1,7 18 2,-1-61 2,6 16 0,2 9 2,-1-4 2,-1-28 1,0 59 8,-29-24-2,-108-26-4,35-105-10,-27-6-4,-81 3-6,58-13 4,7 1 0,9-1 1,-47 3-2,-44-1-1,-32 3-5,82-5 3,-51 0-5,-42 3-2,-28-1 1,25-1 4,52-1 1,-46-1 6,-35-1 3,-23 4 1,90-3-1,-25 4-1,-29 2 3,37-2 3,35-1 2,-36 2 1,-18 2 8,3-2-1,82-4-1,-7-1 0,-7-3 4,41-2 1,23 1 0,-1 0-1,22 0-2,-14 7 9,26-10-108</inkml:trace>
</inkml:ink>
</file>

<file path=ppt/ink/ink28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82"/>
    </inkml:context>
    <inkml:brush xml:id="br0">
      <inkml:brushProperty name="width" value="0.02646" units="cm"/>
      <inkml:brushProperty name="height" value="0.02646" units="cm"/>
      <inkml:brushProperty name="fitToCurve" value="1"/>
    </inkml:brush>
  </inkml:definitions>
  <inkml:trace contextRef="#ctx0" brushRef="#br0">4384 6705 874,'30'104'-3,"3"23"3,-8-24-2</inkml:trace>
</inkml:ink>
</file>

<file path=ppt/ink/ink2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48"/>
    </inkml:context>
    <inkml:brush xml:id="br0">
      <inkml:brushProperty name="width" value="0.02646" units="cm"/>
      <inkml:brushProperty name="height" value="0.02646" units="cm"/>
      <inkml:brushProperty name="fitToCurve" value="1"/>
    </inkml:brush>
  </inkml:definitions>
  <inkml:trace contextRef="#ctx0" brushRef="#br0">21328 4800 874,'-138'-43'-7,"15"100"2,43 86 4,132-17 1,81-95-2,-22-162-5,-66 29 2,-12-21-1,-10 34 2,-6-17 0,-5-15 1,-3 18 2,-5-46 5,-41 290 0,30 24-13,9-50 4,3-2 5,11-11 3,24 26 4,67-71 2,4-87-2,-3-122 2,-94 26-8,-107 159-3,45 100 1,65 2 3,80-94-2,-4-20-22</inkml:trace>
</inkml:ink>
</file>

<file path=ppt/ink/ink28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83"/>
    </inkml:context>
    <inkml:brush xml:id="br0">
      <inkml:brushProperty name="width" value="0.02646" units="cm"/>
      <inkml:brushProperty name="height" value="0.02646" units="cm"/>
      <inkml:brushProperty name="fitToCurve" value="1"/>
    </inkml:brush>
  </inkml:definitions>
  <inkml:trace contextRef="#ctx0" brushRef="#br0">4509 6671 874,'-20'133'-3,"-14"-11"2,2-25-108</inkml:trace>
</inkml:ink>
</file>

<file path=ppt/ink/ink28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84"/>
    </inkml:context>
    <inkml:brush xml:id="br0">
      <inkml:brushProperty name="width" value="0.02646" units="cm"/>
      <inkml:brushProperty name="height" value="0.02646" units="cm"/>
      <inkml:brushProperty name="fitToCurve" value="1"/>
    </inkml:brush>
  </inkml:definitions>
  <inkml:trace contextRef="#ctx0" brushRef="#br0">11111 2035 874,'-134'22'-7,"-56"5"0,24-9 1,0-2 3,45-5 1,-76 7-3,79-9 4,-7-2 2,11-2 1,-59-2 2,-19-15 3,92 16-5,-61 67 2,83 31-3,46 71-2,27-15-2,21 13 0,5-9 3,-4 2 0,13 17 0,0-37 1,10 19 0,-10-36 1,8 13 0,86-48-2,-13-81-3,66-18-7,-49-18 3,11-4 1,-14 4 4,-20 5 1,14 2 1,6 2 1,61-3 3,-73 15-1,-10 2 1,60-5 5,-14-47-4,-63-101-5,-90-22-2,-9 21 0,6 51 1,2 2 0,-1-95-1,6 70 0,0-3-3,0-56-9,-2 91 3,-4-55-31,-17 32-30,0 20-106</inkml:trace>
</inkml:ink>
</file>

<file path=ppt/ink/ink28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85"/>
    </inkml:context>
    <inkml:brush xml:id="br0">
      <inkml:brushProperty name="width" value="0.02646" units="cm"/>
      <inkml:brushProperty name="height" value="0.02646" units="cm"/>
      <inkml:brushProperty name="fitToCurve" value="1"/>
    </inkml:brush>
  </inkml:definitions>
  <inkml:trace contextRef="#ctx0" brushRef="#br0">10928 2890 874,'150'-20'-11,"-1"2"5,-51 9-3</inkml:trace>
</inkml:ink>
</file>

<file path=ppt/ink/ink28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86"/>
    </inkml:context>
    <inkml:brush xml:id="br0">
      <inkml:brushProperty name="width" value="0.02646" units="cm"/>
      <inkml:brushProperty name="height" value="0.02646" units="cm"/>
      <inkml:brushProperty name="fitToCurve" value="1"/>
    </inkml:brush>
  </inkml:definitions>
  <inkml:trace contextRef="#ctx0" brushRef="#br0">10928 3188 874,'99'-19'-11,"95"-32"-3,-90 23-2,-4 3-96</inkml:trace>
</inkml:ink>
</file>

<file path=ppt/ink/ink28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87"/>
    </inkml:context>
    <inkml:brush xml:id="br0">
      <inkml:brushProperty name="width" value="0.02646" units="cm"/>
      <inkml:brushProperty name="height" value="0.02646" units="cm"/>
      <inkml:brushProperty name="fitToCurve" value="1"/>
    </inkml:brush>
  </inkml:definitions>
  <inkml:trace contextRef="#ctx0" brushRef="#br0">11913 2703 874,'-156'26'-13,"-18"61"7,69 31 9,229-52-5,5-124-2,0-76 5,-80 28 3,-69 258-3,4 10-13,12-51 2,2 4-2,1 55-36,2-61-40</inkml:trace>
</inkml:ink>
</file>

<file path=ppt/ink/ink28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88"/>
    </inkml:context>
    <inkml:brush xml:id="br0">
      <inkml:brushProperty name="width" value="0.02646" units="cm"/>
      <inkml:brushProperty name="height" value="0.02646" units="cm"/>
      <inkml:brushProperty name="fitToCurve" value="1"/>
    </inkml:brush>
  </inkml:definitions>
  <inkml:trace contextRef="#ctx0" brushRef="#br0">12187 2400 874,'-22'139'-11,"-6"39"7,15-76 3,-1 50-1,18-19 1,20-9 1,25-14 3,56-49-1,3-72-1,23-106-5,-63 20-1,26-57-2,-45 45 4,-5-7 2,-9 17 1,0-73 3,-25 24 1,-24 3 4,-27 10-2,13 35-55</inkml:trace>
</inkml:ink>
</file>

<file path=ppt/ink/ink28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89"/>
    </inkml:context>
    <inkml:brush xml:id="br0">
      <inkml:brushProperty name="width" value="0.02646" units="cm"/>
      <inkml:brushProperty name="height" value="0.02646" units="cm"/>
      <inkml:brushProperty name="fitToCurve" value="1"/>
    </inkml:brush>
  </inkml:definitions>
  <inkml:trace contextRef="#ctx0" brushRef="#br0">12546 2022 874,'63'-156'-12,"34"-28"2,5 36 3,12 31 8,72-3-4,-22 42 2,-61 45-2,5-1-8,-9 12-6,3 7-116</inkml:trace>
</inkml:ink>
</file>

<file path=ppt/ink/ink28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90"/>
    </inkml:context>
    <inkml:brush xml:id="br0">
      <inkml:brushProperty name="width" value="0.02646" units="cm"/>
      <inkml:brushProperty name="height" value="0.02646" units="cm"/>
      <inkml:brushProperty name="fitToCurve" value="1"/>
    </inkml:brush>
  </inkml:definitions>
  <inkml:trace contextRef="#ctx0" brushRef="#br0">12665 1517 874,'-70'171'-16,"-9"-27"9,27-36 14,242-146-14,-61-38-20,-28 12-572</inkml:trace>
</inkml:ink>
</file>

<file path=ppt/ink/ink28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91"/>
    </inkml:context>
    <inkml:brush xml:id="br0">
      <inkml:brushProperty name="width" value="0.02646" units="cm"/>
      <inkml:brushProperty name="height" value="0.02646" units="cm"/>
      <inkml:brushProperty name="fitToCurve" value="1"/>
    </inkml:brush>
  </inkml:definitions>
  <inkml:trace contextRef="#ctx0" brushRef="#br0">13999 1351 874,'-115'73'-11,"-3"22"3,14 17 8,90 11 3,137-206-7,-40-16-3,-3-29-2,-19 24 1,-12-3 0,-8-17 4,-14 15 3,3-59 3,-78 344 16,17-49-22,-1 11-1,4-21 5,14 73 3,31-70 4,101-166 2,-36-109-12,-23-6-5,-28 290 5,-36-5-17,-10-21-785</inkml:trace>
</inkml:ink>
</file>

<file path=ppt/ink/ink28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92"/>
    </inkml:context>
    <inkml:brush xml:id="br0">
      <inkml:brushProperty name="width" value="0.02646" units="cm"/>
      <inkml:brushProperty name="height" value="0.02646" units="cm"/>
      <inkml:brushProperty name="fitToCurve" value="1"/>
    </inkml:brush>
  </inkml:definitions>
  <inkml:trace contextRef="#ctx0" brushRef="#br0">14207 897 874,'-8'106'-8,"-1"15"2,-8-18-433</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04"/>
    </inkml:context>
    <inkml:brush xml:id="br0">
      <inkml:brushProperty name="width" value="0.01984" units="cm"/>
      <inkml:brushProperty name="height" value="0.01984" units="cm"/>
      <inkml:brushProperty name="fitToCurve" value="1"/>
    </inkml:brush>
  </inkml:definitions>
  <inkml:trace contextRef="#ctx0" brushRef="#br0">18675 10267 874,'126'25'-10,"-5"-4"2,-1-3 1,-11-2-16</inkml:trace>
</inkml:ink>
</file>

<file path=ppt/ink/ink2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49"/>
    </inkml:context>
    <inkml:brush xml:id="br0">
      <inkml:brushProperty name="width" value="0.02646" units="cm"/>
      <inkml:brushProperty name="height" value="0.02646" units="cm"/>
      <inkml:brushProperty name="fitToCurve" value="1"/>
    </inkml:brush>
  </inkml:definitions>
  <inkml:trace contextRef="#ctx0" brushRef="#br0">22147 4436 874,'-131'144'-13,"43"0"12,83-31 3,122-142-5,-28-83-2,-45 0 7,-50 211-8,-4 86-2,10-68 4,4 9 4,-1-34-1,4 1 0,5 2 4,14 30 5,37-35-431</inkml:trace>
</inkml:ink>
</file>

<file path=ppt/ink/ink29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93"/>
    </inkml:context>
    <inkml:brush xml:id="br0">
      <inkml:brushProperty name="width" value="0.02646" units="cm"/>
      <inkml:brushProperty name="height" value="0.02646" units="cm"/>
      <inkml:brushProperty name="fitToCurve" value="1"/>
    </inkml:brush>
  </inkml:definitions>
  <inkml:trace contextRef="#ctx0" brushRef="#br0">14421 1468 874,'73'-135'-12,"-12"-61"2,-43 90 12,-16-30 2,-66 243-16,39 43 5,14-47 3,6 29-3,-1-7 1,4-23 1,-2 18 4,0 4 3,-3-7 4,-11 33 6,-93-172 14,82-80-649</inkml:trace>
</inkml:ink>
</file>

<file path=ppt/ink/ink29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94"/>
    </inkml:context>
    <inkml:brush xml:id="br0">
      <inkml:brushProperty name="width" value="0.02646" units="cm"/>
      <inkml:brushProperty name="height" value="0.02646" units="cm"/>
      <inkml:brushProperty name="fitToCurve" value="1"/>
    </inkml:brush>
  </inkml:definitions>
  <inkml:trace contextRef="#ctx0" brushRef="#br0">14737 854 874,'-2'107'-11,"-7"-2"-2,-10 25 2,-6 18 4,-3 9 2,9-46 2,-2 6 1,-11 66 5,6-36 5,-17-49 24</inkml:trace>
</inkml:ink>
</file>

<file path=ppt/ink/ink29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95"/>
    </inkml:context>
    <inkml:brush xml:id="br0">
      <inkml:brushProperty name="width" value="0.02646" units="cm"/>
      <inkml:brushProperty name="height" value="0.02646" units="cm"/>
      <inkml:brushProperty name="fitToCurve" value="1"/>
    </inkml:brush>
  </inkml:definitions>
  <inkml:trace contextRef="#ctx0" brushRef="#br0">14337 1541 874,'152'-34'-12,"12"-22"1,-11-12 2,-22 0 9,-17-16 3,-232 43 3,6 118-8,64 90 2,140-44-3,66-107-8,-32-19-12,-22-39-163</inkml:trace>
</inkml:ink>
</file>

<file path=ppt/ink/ink29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96"/>
    </inkml:context>
    <inkml:brush xml:id="br0">
      <inkml:brushProperty name="width" value="0.02646" units="cm"/>
      <inkml:brushProperty name="height" value="0.02646" units="cm"/>
      <inkml:brushProperty name="fitToCurve" value="1"/>
    </inkml:brush>
  </inkml:definitions>
  <inkml:trace contextRef="#ctx0" brushRef="#br0">15159 837 874,'-112'124'-14,"-11"14"0,32-38-10</inkml:trace>
</inkml:ink>
</file>

<file path=ppt/ink/ink29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97"/>
    </inkml:context>
    <inkml:brush xml:id="br0">
      <inkml:brushProperty name="width" value="0.02646" units="cm"/>
      <inkml:brushProperty name="height" value="0.02646" units="cm"/>
      <inkml:brushProperty name="fitToCurve" value="1"/>
    </inkml:brush>
  </inkml:definitions>
  <inkml:trace contextRef="#ctx0" brushRef="#br0">15139 1280 874,'-4'124'-10,"-11"33"11,-30-282-13,81-20 1,33 16-8,37 32-23,11 55-19,-15 25-98</inkml:trace>
</inkml:ink>
</file>

<file path=ppt/ink/ink29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98"/>
    </inkml:context>
    <inkml:brush xml:id="br0">
      <inkml:brushProperty name="width" value="0.02646" units="cm"/>
      <inkml:brushProperty name="height" value="0.02646" units="cm"/>
      <inkml:brushProperty name="fitToCurve" value="1"/>
    </inkml:brush>
  </inkml:definitions>
  <inkml:trace contextRef="#ctx0" brushRef="#br0">15353 1365 874,'103'-26'-5,"15"-80"2,-228 85-3,66 164 6,68-10 0,91-129-1,23-55-4</inkml:trace>
</inkml:ink>
</file>

<file path=ppt/ink/ink29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699"/>
    </inkml:context>
    <inkml:brush xml:id="br0">
      <inkml:brushProperty name="width" value="0.02646" units="cm"/>
      <inkml:brushProperty name="height" value="0.02646" units="cm"/>
      <inkml:brushProperty name="fitToCurve" value="1"/>
    </inkml:brush>
  </inkml:definitions>
  <inkml:trace contextRef="#ctx0" brushRef="#br0">15697 1082 874,'4'157'-12,"-15"25"9,28-51 6,44-236-9,-46-52 7,0 38 4,104 160-4,-78 84-2,0-22-6,-7-3-60</inkml:trace>
</inkml:ink>
</file>

<file path=ppt/ink/ink29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00"/>
    </inkml:context>
    <inkml:brush xml:id="br0">
      <inkml:brushProperty name="width" value="0.02646" units="cm"/>
      <inkml:brushProperty name="height" value="0.02646" units="cm"/>
      <inkml:brushProperty name="fitToCurve" value="1"/>
    </inkml:brush>
  </inkml:definitions>
  <inkml:trace contextRef="#ctx0" brushRef="#br0">16129 995 874,'-8'100'-5,"8"89"2,107-49 0,74-135-3,-47-46-2,-18-64 8,-102-14 4,-147 147-5,20 50-2,35 83 0,89-27 3,144-51-5,-58-43-1,4-37-14</inkml:trace>
</inkml:ink>
</file>

<file path=ppt/ink/ink29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01"/>
    </inkml:context>
    <inkml:brush xml:id="br0">
      <inkml:brushProperty name="width" value="0.02646" units="cm"/>
      <inkml:brushProperty name="height" value="0.02646" units="cm"/>
      <inkml:brushProperty name="fitToCurve" value="1"/>
    </inkml:brush>
  </inkml:definitions>
  <inkml:trace contextRef="#ctx0" brushRef="#br0">14034 2179 874,'-138'122'-20,"-11"32"22,130-1 1,128-66-7,23-97-5,2-93 0,-37 11-21,-39-3-154</inkml:trace>
</inkml:ink>
</file>

<file path=ppt/ink/ink29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02"/>
    </inkml:context>
    <inkml:brush xml:id="br0">
      <inkml:brushProperty name="width" value="0.02646" units="cm"/>
      <inkml:brushProperty name="height" value="0.02646" units="cm"/>
      <inkml:brushProperty name="fitToCurve" value="1"/>
    </inkml:brush>
  </inkml:definitions>
  <inkml:trace contextRef="#ctx0" brushRef="#br0">14076 1891 874,'-23'172'-15,"2"-56"8,2 9 4,10 1 2,17-9 2,28 34 1,98-85 0,-5-131-8,17-97-6,-47 5 15,-97 41 3,-135 136-2,55 134-6,78-50-2,43 1-4,-19-5-14,41-1-8</inkml:trace>
</inkml:ink>
</file>

<file path=ppt/ink/ink2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50"/>
    </inkml:context>
    <inkml:brush xml:id="br0">
      <inkml:brushProperty name="width" value="0.02646" units="cm"/>
      <inkml:brushProperty name="height" value="0.02646" units="cm"/>
      <inkml:brushProperty name="fitToCurve" value="1"/>
    </inkml:brush>
  </inkml:definitions>
  <inkml:trace contextRef="#ctx0" brushRef="#br0">22847 4626 874,'-106'69'-10,"-3"56"11,104-10-1,96-130-3,-2-125-9,-57 40 8,-11-9 1,-6 0 2,-7 9 3,-2-32 2,-12 247-2,2-16-6,1 16 0,2-23-5,6-5-3,8 1-9,35 23-33,-1-25-94</inkml:trace>
</inkml:ink>
</file>

<file path=ppt/ink/ink29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03"/>
    </inkml:context>
    <inkml:brush xml:id="br0">
      <inkml:brushProperty name="width" value="0.02646" units="cm"/>
      <inkml:brushProperty name="height" value="0.02646" units="cm"/>
      <inkml:brushProperty name="fitToCurve" value="1"/>
    </inkml:brush>
  </inkml:definitions>
  <inkml:trace contextRef="#ctx0" brushRef="#br0">13984 2937 874,'14'184'-22,"-7"-56"13,-2 14-3,3 3 0,4-8-4,-1-21-7,-1-16-12,-1 3-24</inkml:trace>
</inkml:ink>
</file>

<file path=ppt/ink/ink29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04"/>
    </inkml:context>
    <inkml:brush xml:id="br0">
      <inkml:brushProperty name="width" value="0.02646" units="cm"/>
      <inkml:brushProperty name="height" value="0.02646" units="cm"/>
      <inkml:brushProperty name="fitToCurve" value="1"/>
    </inkml:brush>
  </inkml:definitions>
  <inkml:trace contextRef="#ctx0" brushRef="#br0">13911 2982 874,'149'1'-6,"-33"92"3,-81 25 0,-61 7-3,-52-7 4,-31-61 2,7-15-180</inkml:trace>
</inkml:ink>
</file>

<file path=ppt/ink/ink29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05"/>
    </inkml:context>
    <inkml:brush xml:id="br0">
      <inkml:brushProperty name="width" value="0.02646" units="cm"/>
      <inkml:brushProperty name="height" value="0.02646" units="cm"/>
      <inkml:brushProperty name="fitToCurve" value="1"/>
    </inkml:brush>
  </inkml:definitions>
  <inkml:trace contextRef="#ctx0" brushRef="#br0">14366 3034 874,'-11'159'-5,"135"-95"2,-24-170 1,-219 59-6,10 83-7,9 17-24</inkml:trace>
</inkml:ink>
</file>

<file path=ppt/ink/ink29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06"/>
    </inkml:context>
    <inkml:brush xml:id="br0">
      <inkml:brushProperty name="width" value="0.02646" units="cm"/>
      <inkml:brushProperty name="height" value="0.02646" units="cm"/>
      <inkml:brushProperty name="fitToCurve" value="1"/>
    </inkml:brush>
  </inkml:definitions>
  <inkml:trace contextRef="#ctx0" brushRef="#br0">14849 2345 874,'-1'132'-12,"-6"-28"4,-5 21 1,-5 15 2,0 4 2,4-5 2,4-25 3,7 35 4,-57-296 2,76 19-3,111 42-7,49 18-1,-27-3 2,-39-6 4,-233 32 0,-16 159-10,55 39 2,78-9 3,92-35 3,29-91 1,-13-75 0,-10-67-2,-28 12 5,21 230 0,37-215-7,-27-17 2,-17 233-3,23-48-30</inkml:trace>
</inkml:ink>
</file>

<file path=ppt/ink/ink29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07"/>
    </inkml:context>
    <inkml:brush xml:id="br0">
      <inkml:brushProperty name="width" value="0.02646" units="cm"/>
      <inkml:brushProperty name="height" value="0.02646" units="cm"/>
      <inkml:brushProperty name="fitToCurve" value="1"/>
    </inkml:brush>
  </inkml:definitions>
  <inkml:trace contextRef="#ctx0" brushRef="#br0">15714 2180 874,'12'112'-14,"-3"-9"5,-1 19 2,-5 10-4,-3 3 1,-2-5-5,1-33-6,-2 34-34,-3-31-83</inkml:trace>
</inkml:ink>
</file>

<file path=ppt/ink/ink29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08"/>
    </inkml:context>
    <inkml:brush xml:id="br0">
      <inkml:brushProperty name="width" value="0.02646" units="cm"/>
      <inkml:brushProperty name="height" value="0.02646" units="cm"/>
      <inkml:brushProperty name="fitToCurve" value="1"/>
    </inkml:brush>
  </inkml:definitions>
  <inkml:trace contextRef="#ctx0" brushRef="#br0">15680 2633 874,'129'4'-5,"-16"63"1,-50 38 3,-59-4-6</inkml:trace>
</inkml:ink>
</file>

<file path=ppt/ink/ink29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09"/>
    </inkml:context>
    <inkml:brush xml:id="br0">
      <inkml:brushProperty name="width" value="0.02646" units="cm"/>
      <inkml:brushProperty name="height" value="0.02646" units="cm"/>
      <inkml:brushProperty name="fitToCurve" value="1"/>
    </inkml:brush>
  </inkml:definitions>
  <inkml:trace contextRef="#ctx0" brushRef="#br0">15983 2372 874,'-18'123'-3,"-4"-27"-292</inkml:trace>
</inkml:ink>
</file>

<file path=ppt/ink/ink29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10"/>
    </inkml:context>
    <inkml:brush xml:id="br0">
      <inkml:brushProperty name="width" value="0.02646" units="cm"/>
      <inkml:brushProperty name="height" value="0.02646" units="cm"/>
      <inkml:brushProperty name="fitToCurve" value="1"/>
    </inkml:brush>
  </inkml:definitions>
  <inkml:trace contextRef="#ctx0" brushRef="#br0">16127 3095 874,'119'-54'-10,"-24"-64"8,-76 12 3,-117 260-7,71 13 3,145-73 5,9-231-13,-20-51-4,-60 61 9,-15-18 1,-16-7 3,-7 53 1,-13-17 2,-9 6-1,-18-9 15,-41 242-14,48-17-7,8 51-3,12 26-23,15-3-7,22-34-7,-10-17-44,2-21-23</inkml:trace>
</inkml:ink>
</file>

<file path=ppt/ink/ink29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11"/>
    </inkml:context>
    <inkml:brush xml:id="br0">
      <inkml:brushProperty name="width" value="0.02646" units="cm"/>
      <inkml:brushProperty name="height" value="0.02646" units="cm"/>
      <inkml:brushProperty name="fitToCurve" value="1"/>
    </inkml:brush>
  </inkml:definitions>
  <inkml:trace contextRef="#ctx0" brushRef="#br0">13505 3578 874,'164'-23'-23,"-23"11"11,39 0-5,36-1-5,32-1-1,20 4 4,17-4 7,-100 6 3,52-5-1,-68 3 9,37-4 1,31-4 0,-32 0-21,-36 4-6,-2-6-7,-62 8 5,10 0-78,-15 1-273</inkml:trace>
</inkml:ink>
</file>

<file path=ppt/ink/ink29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12"/>
    </inkml:context>
    <inkml:brush xml:id="br0">
      <inkml:brushProperty name="width" value="0.02646" units="cm"/>
      <inkml:brushProperty name="height" value="0.02646" units="cm"/>
      <inkml:brushProperty name="fitToCurve" value="1"/>
    </inkml:brush>
  </inkml:definitions>
  <inkml:trace contextRef="#ctx0" brushRef="#br0">14051 1779 874,'153'9'-20,"-23"-10"6,35-4 1,31-6 1,24-4 0,17 5 2,-17 5-23,-54 2-3,25 6-15,-60-1-4,12 8-6,-28-4-31,12 6-72</inkml:trace>
</inkml:ink>
</file>

<file path=ppt/ink/ink2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51"/>
    </inkml:context>
    <inkml:brush xml:id="br0">
      <inkml:brushProperty name="width" value="0.02646" units="cm"/>
      <inkml:brushProperty name="height" value="0.02646" units="cm"/>
      <inkml:brushProperty name="fitToCurve" value="1"/>
    </inkml:brush>
  </inkml:definitions>
  <inkml:trace contextRef="#ctx0" brushRef="#br0">23183 4547 874,'-117'142'-12,"101"-31"14,108-133-6,-13-79 2,-39 7 5,18 199-3,29-82 3,-27-125-8,-27 16 3,-22 187 4,29 0 0,64-131-1,-31-76-9,-8 198 13,27-52-4,39-12 0,-43 51 0,-92 21-1</inkml:trace>
</inkml:ink>
</file>

<file path=ppt/ink/ink29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13"/>
    </inkml:context>
    <inkml:brush xml:id="br0">
      <inkml:brushProperty name="width" value="0.02646" units="cm"/>
      <inkml:brushProperty name="height" value="0.02646" units="cm"/>
      <inkml:brushProperty name="fitToCurve" value="1"/>
    </inkml:brush>
  </inkml:definitions>
  <inkml:trace contextRef="#ctx0" brushRef="#br0">13752 2825 874,'121'0'-15,"-5"-2"0,30-4 5,28-3 0,24-2 2,18-5 0,-79 7-8,2 1-17,-32-1 12</inkml:trace>
</inkml:ink>
</file>

<file path=ppt/ink/ink29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1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15010 6790 874,'33'-103'-6,"14"-1"1,17-7 2,30-34 0,4 12 0,11 3 3,32-9-1,-8 23 0,-45 46 0,9 0 0,51-30-1,-58 45-1,7 0-3,-9 7-1,54-24-16,-10 12-18,-45 23-45</inkml:trace>
</inkml:ink>
</file>

<file path=ppt/ink/ink29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1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14950 6267 874,'61'130'0,"52"-130"-2,-27-77 0</inkml:trace>
</inkml:ink>
</file>

<file path=ppt/ink/ink29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1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15904 6827 874,'-1'-86'-5,"5"-40"5,8-33-1,-3 63 0,-1-5 0,2-51 0,-2 60 1,4-4 0,6-51 0,-3 17-1,3-33 1,-6 59-2</inkml:trace>
</inkml:ink>
</file>

<file path=ppt/ink/ink29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1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15740 6299 874,'97'81'-3,"5"9"2,-2-150-1,-52-31 0,-12 5-1</inkml:trace>
</inkml:ink>
</file>

<file path=ppt/ink/ink29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1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17416 6858 874,'-39'-91'-3,"-32"-33"-14,6 29 19,-25-18 1,3 12-4,3 8 2,-48-47 2,25 26-5,24 28 1,-17-8 3,-24-8-1,10 6-2,14 20 3,5 8 0,12 9-1,-4-6-439</inkml:trace>
</inkml:ink>
</file>

<file path=ppt/ink/ink29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1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16828 6380 874,'117'103'-4,"-3"-56"3,-20-190-1,-67 28-1</inkml:trace>
</inkml:ink>
</file>

<file path=ppt/ink/ink29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2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16505 5406 874,'75'-113'-2,"-188"119"-1,225 49-3,-7-81-4,41-33 5,-29 13 7,-15 41 2,-29 134 2,-48-33 0,87-188-9,-24 76-1,-71 128-3,-17 53 2,-1-15 8,2-61 0,-9-184 1,11-42 1,36 7-5,53 72 0,28 44 0,13 24-1,-41 0-2</inkml:trace>
</inkml:ink>
</file>

<file path=ppt/ink/ink29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2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17814 5242 874,'-142'60'-9,"39"-8"6,34 33 6,175-110-6,7-62 5,-27 42 2,-73 140-5,75-17 0,9-71-3</inkml:trace>
</inkml:ink>
</file>

<file path=ppt/ink/ink29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2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18045 5181 874,'-56'113'-6,"6"15"6,57-33-1,106-52-3,-11-67-4,39-60 8,-42-33 3,-206 110-1,91 124 1,103-35-6,60-77-7,-43-11-13,-16-31-404</inkml:trace>
</inkml:ink>
</file>

<file path=ppt/ink/ink2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52"/>
    </inkml:context>
    <inkml:brush xml:id="br0">
      <inkml:brushProperty name="width" value="0.02646" units="cm"/>
      <inkml:brushProperty name="height" value="0.02646" units="cm"/>
      <inkml:brushProperty name="fitToCurve" value="1"/>
    </inkml:brush>
  </inkml:definitions>
  <inkml:trace contextRef="#ctx0" brushRef="#br0">24148 4431 874,'115'150'-11,"-95"-62"7,-8 10-1,-8 3 6,-4-15 0,-2-226-6,1 21 5,6 30-1,13-10 1,13-5 0,16 6-1,16 12 2,63-25 1,1 87 1,-35 101-2,-67 21-1,-113 68-8,-71-19-2,21-90 12,167 37 12,98 28-19,-38-40-12</inkml:trace>
</inkml:ink>
</file>

<file path=ppt/ink/ink29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2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16446 5390 874,'130'-95'-8,"-61"-18"9,-169 78-8,17 102-2,37 35-4,-6-3-599</inkml:trace>
</inkml:ink>
</file>

<file path=ppt/ink/ink29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2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18844 5433 874,'-76'96'-4,"206"-123"-4,-30-82 3,-37 2 3,-22-30 4,-58 233-3,22-7-3,10 2-4,17 31-14,0-28-28</inkml:trace>
</inkml:ink>
</file>

<file path=ppt/ink/ink29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2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19256 5030 874,'-13'113'-10,"-15"5"6,5-33-25</inkml:trace>
</inkml:ink>
</file>

<file path=ppt/ink/ink29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2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19573 5302 874,'-99'69'-6,"1"34"4,211-89-4,-8-85 4,-16 154-4,5-17 8,-7-6-100</inkml:trace>
</inkml:ink>
</file>

<file path=ppt/ink/ink29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2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19989 5318 874,'-92'59'-5,"17"30"4,166 8-3,15-110-3,-10-26-4,-2-6-186</inkml:trace>
</inkml:ink>
</file>

<file path=ppt/ink/ink29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2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20220 5302 874,'-85'67'-5,"7"34"4,168-14-3,25-83-6,30-41 10,-27-41 3,-202 118 1,103 58-5,95-37-4,30-65-6,-43-55-9,-20-29-36</inkml:trace>
</inkml:ink>
</file>

<file path=ppt/ink/ink29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2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20285 5203 874,'123'-7'-11,"32"-29"5,-61 14-4,-10-3-422</inkml:trace>
</inkml:ink>
</file>

<file path=ppt/ink/ink29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3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20690 5030 874,'8'107'-6,"-8"-16"2,-4 4 1,0 46 4,42 12 0,82-99-2,17-121 0,-72-25 2,-154 79-1,108 135 0,106-81-1,-13-65 0,-23-57 0,-28 165 5,-19-195-4,49 39-1,5 40-2,16-14-6,-25 35-103</inkml:trace>
</inkml:ink>
</file>

<file path=ppt/ink/ink29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3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20270 5488 874,'130'-62'-4,"-202"-22"-2</inkml:trace>
</inkml:ink>
</file>

<file path=ppt/ink/ink29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3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21639 5475 874,'-86'1'-2,"-3"50"-1,137 39 0,57-96 1,14-44-62,-1 93 82,-5-8-9,-24-55-3,-1-103 21,-60 4-32,-13-27 3,-11-6 5,-24 256-5,52 74-8,-5-85 12,6-9 0,47 9 2,12-116 1,-25-98 3,65 222-9,-27-102 2,-8 23 0,19 50-1,-83-158-1,-85-19 1,140 36-1,37 119 1,-30-37 1,11-26 0,-6 14-1,-10 45-1,-60 67 0,-58-28-52</inkml:trace>
</inkml:ink>
</file>

<file path=ppt/ink/ink2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53"/>
    </inkml:context>
    <inkml:brush xml:id="br0">
      <inkml:brushProperty name="width" value="0.02646" units="cm"/>
      <inkml:brushProperty name="height" value="0.02646" units="cm"/>
      <inkml:brushProperty name="fitToCurve" value="1"/>
    </inkml:brush>
  </inkml:definitions>
  <inkml:trace contextRef="#ctx0" brushRef="#br0">24928 4028 874,'78'157'-22,"-45"-53"12,-8 16 3,-15 10 2,-14 5 2,-15-7 3,-17-19 5,-66 16 0,32-38-3</inkml:trace>
</inkml:ink>
</file>

<file path=ppt/ink/ink29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3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22275 5211 874,'-112'37'-11,"-49"-26"5,67-8-5,5-18-421</inkml:trace>
</inkml:ink>
</file>

<file path=ppt/ink/ink29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3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4172 6433 874,'-98'5'-3,"-64"-14"-1,56-2 2,-6-5-2,2 0 0,3-3 1,-50-7 3,59 16 1,10 5-1,-56 2 1,22 4 0,-26 10 4,26 3-2,17 5 0,21-2-19</inkml:trace>
</inkml:ink>
</file>

<file path=ppt/ink/ink29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3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4333 6760 874,'4'-93'-3,"-11"-19"1,-8-1 1,-9-7 0,-6-19 1,1 22 0,-11 12-1,-52 4 1,-78 32-2,26 37-3,-12 24 2,21 16 2,-37 13 1,78-10 0,-54 9 1,63-5-1,-2 3 1,-51 19-1,10 6 2,6 18 0,32 2 0,6 58-1,55-5 0,100 19-4,82-46-6,50-35-5,-50-33 5,-53-8-3,-12 2-15,-2-8 11</inkml:trace>
</inkml:ink>
</file>

<file path=ppt/ink/ink29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3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4937 6951 874,'-92'-28'-8,"-49"9"3,3 13 0,16 8 4,-54-3-2,19-12 2,47-6-1,-20-6-2,-17-4-1,-7 2 0,52 10 1,-21 2 0,-11 10-5,4 10-3,8 11-8,16 12-8,14-7-18,4 11-41</inkml:trace>
</inkml:ink>
</file>

<file path=ppt/ink/ink29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3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3504 7037 874,'7'120'-10,"-15"2"5,-14 34 3,5-24 2,9-40-2,6 15 0,8 11 0,4 11 0,0-44-1,3 23 1,5 12 0,-1 0 1,1-7 2,-3-21 1,8 47 4</inkml:trace>
</inkml:ink>
</file>

<file path=ppt/ink/ink29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3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22155 7022 874,'-38'115'-7,"9"-14"4,-6 38 1,40-48 4,77-56-3,18-25-1</inkml:trace>
</inkml:ink>
</file>

<file path=ppt/ink/ink29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3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22147 7007 874,'142'32'-3,"-57"-15"0</inkml:trace>
</inkml:ink>
</file>

<file path=ppt/ink/ink29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4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22073 7203 874,'106'1'-3,"-18"-1"-24</inkml:trace>
</inkml:ink>
</file>

<file path=ppt/ink/ink29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4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22132 6811 874,'147'38'-5,"-57"-26"2</inkml:trace>
</inkml:ink>
</file>

<file path=ppt/ink/ink29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4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22266 6735 874,'98'112'-7,"-78"-7"4,-13-20-3</inkml:trace>
</inkml:ink>
</file>

<file path=ppt/ink/ink2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54"/>
    </inkml:context>
    <inkml:brush xml:id="br0">
      <inkml:brushProperty name="width" value="0.02646" units="cm"/>
      <inkml:brushProperty name="height" value="0.02646" units="cm"/>
      <inkml:brushProperty name="fitToCurve" value="1"/>
    </inkml:brush>
  </inkml:definitions>
  <inkml:trace contextRef="#ctx0" brushRef="#br0">24151 4190 874,'-30'121'-14,"19"-29"8,2 14 1,5 7 2,4-9 1,7 56 2,2-34 1,-12-32 9,-2-6-624</inkml:trace>
</inkml:ink>
</file>

<file path=ppt/ink/ink29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4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22311 7264 874,'87'14'-49</inkml:trace>
</inkml:ink>
</file>

<file path=ppt/ink/ink29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4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22281 7426 874,'119'-27'-6,"-31"5"3</inkml:trace>
</inkml:ink>
</file>

<file path=ppt/ink/ink29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4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22633 7189 874,'-29'139'-5,"39"11"3,101-318 1,-243 65-2</inkml:trace>
</inkml:ink>
</file>

<file path=ppt/ink/ink29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4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22810 7059 874,'-92'1'0,"-3"-9"-3,9-7-295</inkml:trace>
</inkml:ink>
</file>

<file path=ppt/ink/ink29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4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22677 6947 874,'120'68'-4,"-158"39"0,-68-34-59</inkml:trace>
</inkml:ink>
</file>

<file path=ppt/ink/ink29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4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24005 7113 874,'-103'6'0,"-5"1"-1,42 149-3,58-62 3,7 1 0,42 32 0,54-111-2,-10-58-438</inkml:trace>
</inkml:ink>
</file>

<file path=ppt/ink/ink29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4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23712 7291 874,'97'11'-3,"21"-35"-15,-30 8-106</inkml:trace>
</inkml:ink>
</file>

<file path=ppt/ink/ink29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5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23741 6981 874,'105'-16'-3,"1"-20"-6,-19 10-183</inkml:trace>
</inkml:ink>
</file>

<file path=ppt/ink/ink29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5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23875 6841 874,'114'93'-7,"-79"-6"-1,-27-2-7</inkml:trace>
</inkml:ink>
</file>

<file path=ppt/ink/ink29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5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24009 7279 874,'107'5'5,"-20"1"-27</inkml:trace>
</inkml:ink>
</file>

<file path=ppt/ink/ink2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55"/>
    </inkml:context>
    <inkml:brush xml:id="br0">
      <inkml:brushProperty name="width" value="0.02646" units="cm"/>
      <inkml:brushProperty name="height" value="0.02646" units="cm"/>
      <inkml:brushProperty name="fitToCurve" value="1"/>
    </inkml:brush>
  </inkml:definitions>
  <inkml:trace contextRef="#ctx0" brushRef="#br0">11907 5620 874,'-14'149'-20,"8"-40"11,-5 15 2,-5 8-4,-1-4 0,5-22-8,3-17-9,-2 1-14</inkml:trace>
</inkml:ink>
</file>

<file path=ppt/ink/ink29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5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24009 7436 874,'89'-19'-5,"8"-19"-2,-11 5-291</inkml:trace>
</inkml:ink>
</file>

<file path=ppt/ink/ink29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5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24325 7233 874,'-12'130'-5,"32"-14"4,71-147 0,-98-77 1,-56 12-1</inkml:trace>
</inkml:ink>
</file>

<file path=ppt/ink/ink29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5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24583 7095 874,'-102'5'-4,"16"-28"2,1-54-626</inkml:trace>
</inkml:ink>
</file>

<file path=ppt/ink/ink29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5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24471 6962 874,'107'98'-4,"-141"-2"2,-20-12-295</inkml:trace>
</inkml:ink>
</file>

<file path=ppt/ink/ink29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5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22656 7233 874,'-7'142'-5,"50"-40"4,51-131 1,-81-92-2,-158 63-6,41 103-24</inkml:trace>
</inkml:ink>
</file>

<file path=ppt/ink/ink29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5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20627 6977 874,'-130'53'-5,"28"34"4,75 71-4,9-33-3,10-13 11,109-27 5</inkml:trace>
</inkml:ink>
</file>

<file path=ppt/ink/ink29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5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20299 7205 874,'109'-4'-5,"-20"0"-4</inkml:trace>
</inkml:ink>
</file>

<file path=ppt/ink/ink29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6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20374 6862 874,'114'-18'-3,"11"-23"-17,-38 16-56</inkml:trace>
</inkml:ink>
</file>

<file path=ppt/ink/ink29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6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20582 6690 874,'102'92'-8,"-60"-3"4,-35 3 2,-44 4 1,-16-3-3</inkml:trace>
</inkml:ink>
</file>

<file path=ppt/ink/ink29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6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20612 7264 874,'85'1'-17</inkml:trace>
</inkml:ink>
</file>

<file path=ppt/ink/ink2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56"/>
    </inkml:context>
    <inkml:brush xml:id="br0">
      <inkml:brushProperty name="width" value="0.02646" units="cm"/>
      <inkml:brushProperty name="height" value="0.02646" units="cm"/>
      <inkml:brushProperty name="fitToCurve" value="1"/>
    </inkml:brush>
  </inkml:definitions>
  <inkml:trace contextRef="#ctx0" brushRef="#br0">11811 5598 874,'110'-1'-7,"40"70"-2,-8 67 1,-86-45 8,-15 18-2,-17 18-2,-23 12-1,-23 3-1,-18-9 3,-12-25 6,-70-4 6,38-165-4,21-26-99</inkml:trace>
</inkml:ink>
</file>

<file path=ppt/ink/ink29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6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20612 7431 874,'110'-38'-7,"-22"5"-5</inkml:trace>
</inkml:ink>
</file>

<file path=ppt/ink/ink29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6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20954 7228 874,'-20'98'-4,"49"0"3,68-84 0,-37-121 0,-177 8-1,24 61-55</inkml:trace>
</inkml:ink>
</file>

<file path=ppt/ink/ink29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6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21167 7047 874,'-126'26'-10,"31"-3"9,77-117 2,123 41 0,28 53 0,-78 117-3,-92-26-3</inkml:trace>
</inkml:ink>
</file>

<file path=ppt/ink/ink29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6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19184 7082 874,'-93'13'-6,"-39"20"4,61 77 1,56 9-2,18 35 4,117-93-1,-31-86-2</inkml:trace>
</inkml:ink>
</file>

<file path=ppt/ink/ink29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6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18869 7271 874,'110'-2'-3,"-26"-13"-11,2 0-10</inkml:trace>
</inkml:ink>
</file>

<file path=ppt/ink/ink29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6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18839 6998 874,'121'-6'-5,"-4"-8"2,-32 5-24</inkml:trace>
</inkml:ink>
</file>

<file path=ppt/ink/ink29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6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18988 6872 874,'103'15'-5,"-13"34"3,-58 46 0,-20 6 1</inkml:trace>
</inkml:ink>
</file>

<file path=ppt/ink/ink29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7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19182 7346 874,'83'-31'-102</inkml:trace>
</inkml:ink>
</file>

<file path=ppt/ink/ink29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7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19167 7429 874,'106'-33'-36,"-21"4"-74</inkml:trace>
</inkml:ink>
</file>

<file path=ppt/ink/ink29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7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19487 7196 874,'-69'92'-4,"92"3"4,131-196-2,-323-8 1</inkml:trace>
</inkml:ink>
</file>

<file path=ppt/ink/ink2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57"/>
    </inkml:context>
    <inkml:brush xml:id="br0">
      <inkml:brushProperty name="width" value="0.02646" units="cm"/>
      <inkml:brushProperty name="height" value="0.02646" units="cm"/>
      <inkml:brushProperty name="fitToCurve" value="1"/>
    </inkml:brush>
  </inkml:definitions>
  <inkml:trace contextRef="#ctx0" brushRef="#br0">12691 6096 874,'-96'-4'-7,"-37"86"0,16 66-1,61 11 10,87-75-1,83-131-5,-9-41-2,-28-7 7,-11-11 0,-91 213 1,-2 15 4,119-83-2,28-187-17,-56 56 10,16-30-1,-113 245 8,6 6 5,158-136-8,2-75-7,-16 42 11,-19 79-3,-77 98-1,-99 6-5,-5-48-10,-17-61-28</inkml:trace>
</inkml:ink>
</file>

<file path=ppt/ink/ink29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7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19553 7009 874,'-93'25'-4,"10"-56"4</inkml:trace>
</inkml:ink>
</file>

<file path=ppt/ink/ink29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7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19524 6916 874,'38'85'-5,"-40"4"3,-6-7-109</inkml:trace>
</inkml:ink>
</file>

<file path=ppt/ink/ink29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7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17706 7037 874,'-101'0'-5,"8"83"3,66 43-1,10-4 3,37-6-2,20-29-13</inkml:trace>
</inkml:ink>
</file>

<file path=ppt/ink/ink29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7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17439 7248 874,'124'7'-33,"-36"-3"-37</inkml:trace>
</inkml:ink>
</file>

<file path=ppt/ink/ink29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7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17439 6980 874,'102'-20'-7,"-5"-11"6,-13 6-108</inkml:trace>
</inkml:ink>
</file>

<file path=ppt/ink/ink29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7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17573 6811 874,'124'90'-5,"-53"-5"-24</inkml:trace>
</inkml:ink>
</file>

<file path=ppt/ink/ink29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7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17752 7235 874,'84'-10'-17</inkml:trace>
</inkml:ink>
</file>

<file path=ppt/ink/ink29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8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17707 7381 874,'118'-26'-7,"-33"2"1</inkml:trace>
</inkml:ink>
</file>

<file path=ppt/ink/ink29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8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18103 7181 874,'-59'94'-4,"174"-47"3,-214-146-1,-13 33-439</inkml:trace>
</inkml:ink>
</file>

<file path=ppt/ink/ink29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8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18129 7037 874,'-117'0'-2,"31"0"1</inkml:trace>
</inkml:ink>
</file>

<file path=ppt/ink/ink2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58"/>
    </inkml:context>
    <inkml:brush xml:id="br0">
      <inkml:brushProperty name="width" value="0.02646" units="cm"/>
      <inkml:brushProperty name="height" value="0.02646" units="cm"/>
      <inkml:brushProperty name="fitToCurve" value="1"/>
    </inkml:brush>
  </inkml:definitions>
  <inkml:trace contextRef="#ctx0" brushRef="#br0">13783 6057 874,'-29'137'-20,"5"-43"17,-4 9 2,0 2 1,1-1 1,-2-11-1,-9-1 4,46-246-14,17 40 4,13-15-1,10-5 2,11 2 2,-16 39 2,10 6 1,76-47 6,-4 66 4,-6 93 0,-78 72-4,-76 22-7,-98 24-6,-15-47 5,7-66 6,45-66 1,178 201-6,-50-76-3,19 54 4,37-31 4,-2-28 6</inkml:trace>
</inkml:ink>
</file>

<file path=ppt/ink/ink29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8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18123 6931 874,'0'128'-7,"-55"-41"-50</inkml:trace>
</inkml:ink>
</file>

<file path=ppt/ink/ink29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8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16492 7143 874,'-109'-3'-2,"74"135"-1,31 23 2,46-53 0</inkml:trace>
</inkml:ink>
</file>

<file path=ppt/ink/ink29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8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16291 7339 874,'119'5'-4,"-35"1"-1</inkml:trace>
</inkml:ink>
</file>

<file path=ppt/ink/ink29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8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16366 7055 874,'136'-5'-10,"-44"0"-8</inkml:trace>
</inkml:ink>
</file>

<file path=ppt/ink/ink29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8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16485 6947 874,'89'58'5,"-4"10"-302</inkml:trace>
</inkml:ink>
</file>

<file path=ppt/ink/ink29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8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16545 7324 874,'60'103'-3,"25"-41"-441</inkml:trace>
</inkml:ink>
</file>

<file path=ppt/ink/ink29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8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16759 7320 874,'50'97'0,"-39"-205"-3,-89 22-65</inkml:trace>
</inkml:ink>
</file>

<file path=ppt/ink/ink29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9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16902 7113 874,'-93'29'-4,"6"-7"-52</inkml:trace>
</inkml:ink>
</file>

<file path=ppt/ink/ink29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9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16887 7082 874,'81'153'-10,"-49"-69"3</inkml:trace>
</inkml:ink>
</file>

<file path=ppt/ink/ink29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92"/>
    </inkml:context>
    <inkml:brush xml:id="br0">
      <inkml:brushProperty name="width" value="0.01984" units="cm"/>
      <inkml:brushProperty name="height" value="0.01984" units="cm"/>
      <inkml:brushProperty name="fitToCurve" value="1"/>
    </inkml:brush>
  </inkml:definitions>
  <inkml:trace contextRef="#ctx0" brushRef="#br0">14905 7445 874,'-11'99'-6,"-14"51"5,5-32 1,48-10 1,123-24-4,-64-57 0,-2-22-436</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078"/>
    </inkml:context>
    <inkml:brush xml:id="br0">
      <inkml:brushProperty name="width" value="0.01984" units="cm"/>
      <inkml:brushProperty name="height" value="0.01984" units="cm"/>
      <inkml:brushProperty name="fitToCurve" value="1"/>
    </inkml:brush>
  </inkml:definitions>
  <inkml:trace contextRef="#ctx0" brushRef="#br0">5606 10010 874,'-27'104'-7,"-15"25"0,-4-15 4,-8-2 2,54-4 2,148-40-8,-51-62 1,14-5 1,41-2 7,-55-3 4</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05"/>
    </inkml:context>
    <inkml:brush xml:id="br0">
      <inkml:brushProperty name="width" value="0.01984" units="cm"/>
      <inkml:brushProperty name="height" value="0.01984" units="cm"/>
      <inkml:brushProperty name="fitToCurve" value="1"/>
    </inkml:brush>
  </inkml:definitions>
  <inkml:trace contextRef="#ctx0" brushRef="#br0">16141 9924 874,'-96'104'-21,"-37"69"8,65-84-5,-2-2-796</inkml:trace>
</inkml:ink>
</file>

<file path=ppt/ink/ink3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59"/>
    </inkml:context>
    <inkml:brush xml:id="br0">
      <inkml:brushProperty name="width" value="0.02646" units="cm"/>
      <inkml:brushProperty name="height" value="0.02646" units="cm"/>
      <inkml:brushProperty name="fitToCurve" value="1"/>
    </inkml:brush>
  </inkml:definitions>
  <inkml:trace contextRef="#ctx0" brushRef="#br0">14483 5488 874,'-44'120'-14,"14"-37"7,-6 15-1,1-4-7,-3-6-170</inkml:trace>
</inkml:ink>
</file>

<file path=ppt/ink/ink30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93"/>
    </inkml:context>
    <inkml:brush xml:id="br0">
      <inkml:brushProperty name="width" value="0.01984" units="cm"/>
      <inkml:brushProperty name="height" value="0.01984" units="cm"/>
      <inkml:brushProperty name="fitToCurve" value="1"/>
    </inkml:brush>
  </inkml:definitions>
  <inkml:trace contextRef="#ctx0" brushRef="#br0">14891 7490 874,'117'1'-7,"-20"2"5,5 2 1</inkml:trace>
</inkml:ink>
</file>

<file path=ppt/ink/ink30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94"/>
    </inkml:context>
    <inkml:brush xml:id="br0">
      <inkml:brushProperty name="width" value="0.01984" units="cm"/>
      <inkml:brushProperty name="height" value="0.01984" units="cm"/>
      <inkml:brushProperty name="fitToCurve" value="1"/>
    </inkml:brush>
  </inkml:definitions>
  <inkml:trace contextRef="#ctx0" brushRef="#br0">14846 7664 874,'106'5'-6,"3"-10"0,-11-9 3,-14 5-58</inkml:trace>
</inkml:ink>
</file>

<file path=ppt/ink/ink30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95"/>
    </inkml:context>
    <inkml:brush xml:id="br0">
      <inkml:brushProperty name="width" value="0.01984" units="cm"/>
      <inkml:brushProperty name="height" value="0.01984" units="cm"/>
      <inkml:brushProperty name="fitToCurve" value="1"/>
    </inkml:brush>
  </inkml:definitions>
  <inkml:trace contextRef="#ctx0" brushRef="#br0">14891 7355 874,'93'0'-4,"-29"0"-1</inkml:trace>
</inkml:ink>
</file>

<file path=ppt/ink/ink30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96"/>
    </inkml:context>
    <inkml:brush xml:id="br0">
      <inkml:brushProperty name="width" value="0.01984" units="cm"/>
      <inkml:brushProperty name="height" value="0.01984" units="cm"/>
      <inkml:brushProperty name="fitToCurve" value="1"/>
    </inkml:brush>
  </inkml:definitions>
  <inkml:trace contextRef="#ctx0" brushRef="#br0">15010 7279 874,'99'40'-5,"-82"64"3,-72-20-857</inkml:trace>
</inkml:ink>
</file>

<file path=ppt/ink/ink30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97"/>
    </inkml:context>
    <inkml:brush xml:id="br0">
      <inkml:brushProperty name="width" value="0.01984" units="cm"/>
      <inkml:brushProperty name="height" value="0.01984" units="cm"/>
      <inkml:brushProperty name="fitToCurve" value="1"/>
    </inkml:brush>
  </inkml:definitions>
  <inkml:trace contextRef="#ctx0" brushRef="#br0">15189 7731 874,'107'0'5,"-36"0"-3</inkml:trace>
</inkml:ink>
</file>

<file path=ppt/ink/ink30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98"/>
    </inkml:context>
    <inkml:brush xml:id="br0">
      <inkml:brushProperty name="width" value="0.01984" units="cm"/>
      <inkml:brushProperty name="height" value="0.01984" units="cm"/>
      <inkml:brushProperty name="fitToCurve" value="1"/>
    </inkml:brush>
  </inkml:definitions>
  <inkml:trace contextRef="#ctx0" brushRef="#br0">15115 7801 874,'105'27'-9,"-11"-25"5,-6-28-2,-4 2-109</inkml:trace>
</inkml:ink>
</file>

<file path=ppt/ink/ink30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799"/>
    </inkml:context>
    <inkml:brush xml:id="br0">
      <inkml:brushProperty name="width" value="0.01984" units="cm"/>
      <inkml:brushProperty name="height" value="0.01984" units="cm"/>
      <inkml:brushProperty name="fitToCurve" value="1"/>
    </inkml:brush>
  </inkml:definitions>
  <inkml:trace contextRef="#ctx0" brushRef="#br0">15311 7611 874,'-39'112'-10,"5"-28"8,7 3 3,-7-1-624</inkml:trace>
</inkml:ink>
</file>

<file path=ppt/ink/ink30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00"/>
    </inkml:context>
    <inkml:brush xml:id="br0">
      <inkml:brushProperty name="width" value="0.01984" units="cm"/>
      <inkml:brushProperty name="height" value="0.01984" units="cm"/>
      <inkml:brushProperty name="fitToCurve" value="1"/>
    </inkml:brush>
  </inkml:definitions>
  <inkml:trace contextRef="#ctx0" brushRef="#br0">15493 7724 874,'-44'116'-5,"34"11"4,104-50 0,-10-197-1,-111 16 1,-69 12-1,12 22-24</inkml:trace>
</inkml:ink>
</file>

<file path=ppt/ink/ink30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01"/>
    </inkml:context>
    <inkml:brush xml:id="br0">
      <inkml:brushProperty name="width" value="0.01984" units="cm"/>
      <inkml:brushProperty name="height" value="0.01984" units="cm"/>
      <inkml:brushProperty name="fitToCurve" value="1"/>
    </inkml:brush>
  </inkml:definitions>
  <inkml:trace contextRef="#ctx0" brushRef="#br0">15611 7536 874,'-84'6'-5,"-4"0"4,2-1-1</inkml:trace>
</inkml:ink>
</file>

<file path=ppt/ink/ink30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02"/>
    </inkml:context>
    <inkml:brush xml:id="br0">
      <inkml:brushProperty name="width" value="0.01984" units="cm"/>
      <inkml:brushProperty name="height" value="0.01984" units="cm"/>
      <inkml:brushProperty name="fitToCurve" value="1"/>
    </inkml:brush>
  </inkml:definitions>
  <inkml:trace contextRef="#ctx0" brushRef="#br0">15487 7490 874,'25'102'-6,"-50"-16"-438</inkml:trace>
</inkml:ink>
</file>

<file path=ppt/ink/ink3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60"/>
    </inkml:context>
    <inkml:brush xml:id="br0">
      <inkml:brushProperty name="width" value="0.02646" units="cm"/>
      <inkml:brushProperty name="height" value="0.02646" units="cm"/>
      <inkml:brushProperty name="fitToCurve" value="1"/>
    </inkml:brush>
  </inkml:definitions>
  <inkml:trace contextRef="#ctx0" brushRef="#br0">12385 4186 874,'-92'97'-18,"-52"79"0,58-50 9,-7 27-1,-3 26-1,-3 30-3,-6 35-4,-5 40-12,9 25-1,18 14 2,28-3 8,24-16 14,22-18 14,22-10 5,17-5 0,16-1 0,12 5-2,-5-48-3,-5-42 2,0 0-26,-16-65-11,1-9-12,2-20-95</inkml:trace>
</inkml:ink>
</file>

<file path=ppt/ink/ink30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03"/>
    </inkml:context>
    <inkml:brush xml:id="br0">
      <inkml:brushProperty name="width" value="0.01984" units="cm"/>
      <inkml:brushProperty name="height" value="0.01984" units="cm"/>
      <inkml:brushProperty name="fitToCurve" value="1"/>
    </inkml:brush>
  </inkml:definitions>
  <inkml:trace contextRef="#ctx0" brushRef="#br0">15155 7403 874,'-103'-2'-3,"13"-5"-1,-3 0-1</inkml:trace>
</inkml:ink>
</file>

<file path=ppt/ink/ink30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04"/>
    </inkml:context>
    <inkml:brush xml:id="br0">
      <inkml:brushProperty name="width" value="0.01984" units="cm"/>
      <inkml:brushProperty name="height" value="0.01984" units="cm"/>
      <inkml:brushProperty name="fitToCurve" value="1"/>
    </inkml:brush>
  </inkml:definitions>
  <inkml:trace contextRef="#ctx0" brushRef="#br0">15055 7022 874,'10'87'-102</inkml:trace>
</inkml:ink>
</file>

<file path=ppt/ink/ink30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05"/>
    </inkml:context>
    <inkml:brush xml:id="br0">
      <inkml:brushProperty name="width" value="0.01984" units="cm"/>
      <inkml:brushProperty name="height" value="0.01984" units="cm"/>
      <inkml:brushProperty name="fitToCurve" value="1"/>
    </inkml:brush>
  </inkml:definitions>
  <inkml:trace contextRef="#ctx0" brushRef="#br0">14599 8079 874,'-131'96'-5,"-19"-14"3,56-45 1,-4-2 0,-53 11-1,-26-18 2,77-29 0,0-12 0,-42-19-1,-14-51 0,29-13-3,34 17-9</inkml:trace>
</inkml:ink>
</file>

<file path=ppt/ink/ink30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06"/>
    </inkml:context>
    <inkml:brush xml:id="br0">
      <inkml:brushProperty name="width" value="0.01984" units="cm"/>
      <inkml:brushProperty name="height" value="0.01984" units="cm"/>
      <inkml:brushProperty name="fitToCurve" value="1"/>
    </inkml:brush>
  </inkml:definitions>
  <inkml:trace contextRef="#ctx0" brushRef="#br0">16031 8124 874,'-37'83'-292</inkml:trace>
</inkml:ink>
</file>

<file path=ppt/ink/ink30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07"/>
    </inkml:context>
    <inkml:brush xml:id="br0">
      <inkml:brushProperty name="width" value="0.01984" units="cm"/>
      <inkml:brushProperty name="height" value="0.01984" units="cm"/>
      <inkml:brushProperty name="fitToCurve" value="1"/>
    </inkml:brush>
  </inkml:definitions>
  <inkml:trace contextRef="#ctx0" brushRef="#br0">21423 7405 874,'-86'-25'-298</inkml:trace>
</inkml:ink>
</file>

<file path=ppt/ink/ink30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08"/>
    </inkml:context>
    <inkml:brush xml:id="br0">
      <inkml:brushProperty name="width" value="0.01984" units="cm"/>
      <inkml:brushProperty name="height" value="0.01984" units="cm"/>
      <inkml:brushProperty name="fitToCurve" value="1"/>
    </inkml:brush>
  </inkml:definitions>
  <inkml:trace contextRef="#ctx0" brushRef="#br0">15890 5302 874,'124'27'-13,"-21"-7"11,54 6-4,6 2-4,-59-6 5,20 4 1,16 6-1,-33-6 1,1 0 2,17 6 2,13 4 0,-3-2 2,-37-9 0,26 7-2,18 5 0,6 4-1,1 1 2,-26-8 1,-24-4 0,0 3 3,-6 4 0,-1 6 0,-8-2-2,40 26 4,-31-12 0,20 43-4,-15 26-3,-42-28-1,-17 44 1,-28-49 0,3 21 2,-19-24-441</inkml:trace>
</inkml:ink>
</file>

<file path=ppt/ink/ink30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09"/>
    </inkml:context>
    <inkml:brush xml:id="br0">
      <inkml:brushProperty name="width" value="0.01984" units="cm"/>
      <inkml:brushProperty name="height" value="0.01984" units="cm"/>
      <inkml:brushProperty name="fitToCurve" value="1"/>
    </inkml:brush>
  </inkml:definitions>
  <inkml:trace contextRef="#ctx0" brushRef="#br0">18168 6467 874,'112'92'-4,"0"-45"3,12-158-8,-43-73-7,-29 65-20,-36 28 6</inkml:trace>
</inkml:ink>
</file>

<file path=ppt/ink/ink30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10"/>
    </inkml:context>
    <inkml:brush xml:id="br0">
      <inkml:brushProperty name="width" value="0.01984" units="cm"/>
      <inkml:brushProperty name="height" value="0.01984" units="cm"/>
      <inkml:brushProperty name="fitToCurve" value="1"/>
    </inkml:brush>
  </inkml:definitions>
  <inkml:trace contextRef="#ctx0" brushRef="#br0">9298 3431 874,'209'-19'-123,"-73"7"-54</inkml:trace>
</inkml:ink>
</file>

<file path=ppt/ink/ink30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11"/>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12730 7973 874,'11'87'-102</inkml:trace>
</inkml:ink>
</file>

<file path=ppt/ink/ink30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1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4911 12514 874,'-10'-98'-7,"-6"9"2,-8-11 2,-5-3 2,-11-35 0,20-2 3,26 31 2,25 8-2,8 15 1,55-18-3,-9 68-1,44 20 0,17 13 0,-43 7 0,-11 0-1,82 3 0,-74-3 1,54-1 0,10 5 0,-81-3 1,38 1 1,34-2 0,-21-2-1,27 1 0,-76-1 0,39 2-1,31 7 1,-68-6 0,-2-1 0,49-3 0,-50-2 0,5 2 0,48 2 0,24-1 0,-73 0 0,44-1 0,-48 0-1,9 0 1,60 5 0,-64-4-1,8 3 1,5 1-1,53 3 1,-64-7 0,9 2 0,-9-3 0,72 1 0,-63-1-1,5-4 1,4 1 0,-20-2 0,88-8 1,-72 6-2,6-1 1,55-3-1,-60 5 1,9 1 0,-18 0 0,-12 3-1,15-1 1,6 2 0,6-1 0,49 1 1,-63-1-1,7-1 1,-10 1-1,79 2 0,-70 2 0,4 4 0,-1 0 0,-22 0 0,70 12 1,-10 6 1,-22-3 2,18 26-1,-49 55-3,-53 21-2,-33-34 2,-7 9 1,-10 0-1,-13-3 0,-15-9 0,-53 41 0,-45-28 0,-12-28-4,14-23 2,-24-7 2,30-15 0,45-11-1,-8 1 1,-58 10 0,59-12 0,-14 2 0,-9 2-2,-58 4-1,66-10 2,-10 0 0,15-3 1,17-1 0,-17 2 0,-12-2 0,-12-1 0,39-3 0,-15-1-1,-16-3 0,-10-4 0,13 0 0,23 0 0,-15-3 1,-8-5 0,-10-2 1,32 4-1,-6-4 1,-18-3-1,-14-3-1,-13-2-1,-2-1-1,51 8 1,-17-3 1,-8 0 1,-8-1 2,17 5-1,17 1 0,-20 2 0,-15-2-1,-9-1 0,41 4-1,-14-1 0,-14-1 1,-5-2-1,15 1 2,23 3-1,-16-1 1,-15 0 0,-11-5-1,35 5 0,-12-2 0,-19-2-2,-12-2 0,6-1 0,36 6 0,-16-4 1,-6 4 2,-4 2 1,-1 0 0,19 0 1,13 2-1,-11-5 0,-2-2 1,20 0-3,-24-20-5,26-5-40</inkml:trace>
</inkml:ink>
</file>

<file path=ppt/ink/ink3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61"/>
    </inkml:context>
    <inkml:brush xml:id="br0">
      <inkml:brushProperty name="width" value="0.02646" units="cm"/>
      <inkml:brushProperty name="height" value="0.02646" units="cm"/>
      <inkml:brushProperty name="fitToCurve" value="1"/>
    </inkml:brush>
  </inkml:definitions>
  <inkml:trace contextRef="#ctx0" brushRef="#br0">15120 6005 874,'-131'28'-12,"-17"98"-3,77-32 9,17-1 9,31 22 3,108-149-11,5-45-2,-8-17 6,3-13 10,-6 253-8,-84-30-12,-3-7 0,-7 36-4,-6 23 3,-7 2 6,-6-12 6,-8-22 5,7-30 1,-70-81 13,49-144-13</inkml:trace>
</inkml:ink>
</file>

<file path=ppt/ink/ink30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13"/>
    </inkml:context>
    <inkml:brush xml:id="br0">
      <inkml:brushProperty name="width" value="0.02646" units="cm"/>
      <inkml:brushProperty name="height" value="0.02646" units="cm"/>
      <inkml:brushProperty name="fitToCurve" value="1"/>
    </inkml:brush>
  </inkml:definitions>
  <inkml:trace contextRef="#ctx0" brushRef="#br0">4012 5942 874,'-155'-88'-5,"-42"28"2,25 29-2,73 27 2,-2 7 2,-1 7 0,-38 10 0,-16 23 3,37 0 0,-1 37 2,-18 52-2,40 17-2,89-34 0,148 3-1,-39-67-1,68 17 1,-61-37 1,6-6 0,2-6 1,61 2 0,-72-18-2,4-7 2,1-7 0,46-12 1,-16-14-2,-6-30 0,-29-9 1,-7-48 0,-78-4-1,-115-45-4,-95 52-9,77 58-11,-17 24-15</inkml:trace>
</inkml:ink>
</file>

<file path=ppt/ink/ink30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14"/>
    </inkml:context>
    <inkml:brush xml:id="br0">
      <inkml:brushProperty name="width" value="0.02646" units="cm"/>
      <inkml:brushProperty name="height" value="0.02646" units="cm"/>
      <inkml:brushProperty name="fitToCurve" value="1"/>
    </inkml:brush>
  </inkml:definitions>
  <inkml:trace contextRef="#ctx0" brushRef="#br0">6701 6776 874,'-117'82'-20,"-35"-5"20,48-42 1,-63-2 1,4-14 1,61-19-4,-48-3 0,-23-30 1,40-12 1,0-31-1,11-13 0,17-17 1,18-42-1,45 22-1,64-39 0,26 31 0,47-18 0,6 28 0,65-12 1,-20 48-1,54 16 1,-89 47 0,76-2 0,-61 24-2,11 11 1,-27 2-1,-7 2 0,12 10 1,4 13 2,-4 8 0,-10 13 0,31 36 1,-47 42 1,-53-8 0,-58 28-2,-30 12-2,-17-6 0,-50 24 0,-32-55-1,-43-77-7,68-19-2,-22 15-19,45-45-37</inkml:trace>
</inkml:ink>
</file>

<file path=ppt/ink/ink30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15"/>
    </inkml:context>
    <inkml:brush xml:id="br0">
      <inkml:brushProperty name="width" value="0.02646" units="cm"/>
      <inkml:brushProperty name="height" value="0.02646" units="cm"/>
      <inkml:brushProperty name="fitToCurve" value="1"/>
    </inkml:brush>
  </inkml:definitions>
  <inkml:trace contextRef="#ctx0" brushRef="#br0">3512 6977 874,'-2'116'-3,"-8"64"-13,2-34 12,3-14 3,4 62 1,2-30 1,2 25 2,2-83-1,2 52-1,7 30-1,8-39-7,8-13-8,5-30-4,-7-4-182</inkml:trace>
</inkml:ink>
</file>

<file path=ppt/ink/ink30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16"/>
    </inkml:context>
    <inkml:brush xml:id="br0">
      <inkml:brushProperty name="width" value="0.02646" units="cm"/>
      <inkml:brushProperty name="height" value="0.02646" units="cm"/>
      <inkml:brushProperty name="fitToCurve" value="1"/>
    </inkml:brush>
  </inkml:definitions>
  <inkml:trace contextRef="#ctx0" brushRef="#br0">6915 7441 874,'117'-2'-3,"37"-2"-12,48-12 1,-85 3 8,-15 1 1,47-9-1,58-7-4,70-5-8,-99 13-14,-78 7-3,30-3 1,-30 9-19</inkml:trace>
</inkml:ink>
</file>

<file path=ppt/ink/ink30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17"/>
    </inkml:context>
    <inkml:brush xml:id="br0">
      <inkml:brushProperty name="width" value="0.02646" units="cm"/>
      <inkml:brushProperty name="height" value="0.02646" units="cm"/>
      <inkml:brushProperty name="fitToCurve" value="1"/>
    </inkml:brush>
  </inkml:definitions>
  <inkml:trace contextRef="#ctx0" brushRef="#br0">3513 6872 874,'-22'131'-7,"-11"51"2,11-44 2,9-2 3,7-39-1,8 27 0,4 9-3,13 89-4,-3-78 2,4 9-4,5 2-4,-1-24-8,-4-29-9,5 1-6,32 68-58,-6-58-23,4-14-152</inkml:trace>
</inkml:ink>
</file>

<file path=ppt/ink/ink30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18"/>
    </inkml:context>
    <inkml:brush xml:id="br0">
      <inkml:brushProperty name="width" value="0.02646" units="cm"/>
      <inkml:brushProperty name="height" value="0.02646" units="cm"/>
      <inkml:brushProperty name="fitToCurve" value="1"/>
    </inkml:brush>
  </inkml:definitions>
  <inkml:trace contextRef="#ctx0" brushRef="#br0">1284 4029 874,'31'126'-10,"-6"49"5,-17-69 1,-2 54 2,-8-15 0,-7 44-5,2-66-4,-7-26-278</inkml:trace>
</inkml:ink>
</file>

<file path=ppt/ink/ink30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19"/>
    </inkml:context>
    <inkml:brush xml:id="br0">
      <inkml:brushProperty name="width" value="0.02646" units="cm"/>
      <inkml:brushProperty name="height" value="0.02646" units="cm"/>
      <inkml:brushProperty name="fitToCurve" value="1"/>
    </inkml:brush>
  </inkml:definitions>
  <inkml:trace contextRef="#ctx0" brushRef="#br0">20209 2511 874,'28'150'-11,"-6"27"6,-14-78 1,-3 47-9,-7-25-7,-14-5-14,-7-13-269</inkml:trace>
</inkml:ink>
</file>

<file path=ppt/ink/ink30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20"/>
    </inkml:context>
    <inkml:brush xml:id="br0">
      <inkml:brushProperty name="width" value="0.02646" units="cm"/>
      <inkml:brushProperty name="height" value="0.02646" units="cm"/>
      <inkml:brushProperty name="fitToCurve" value="1"/>
    </inkml:brush>
  </inkml:definitions>
  <inkml:trace contextRef="#ctx0" brushRef="#br0">13889 7255 874,'101'25'-3,"43"-9"1,51 1 1,-86-12 0,4 0 1,7-2 0,-4-2-1,-13-1 1,29-1-1,-29 5-107</inkml:trace>
</inkml:ink>
</file>

<file path=ppt/ink/ink30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21"/>
    </inkml:context>
    <inkml:brush xml:id="br0">
      <inkml:brushProperty name="width" value="0.02646" units="cm"/>
      <inkml:brushProperty name="height" value="0.02646" units="cm"/>
      <inkml:brushProperty name="fitToCurve" value="1"/>
    </inkml:brush>
  </inkml:definitions>
  <inkml:trace contextRef="#ctx0" brushRef="#br0">14578 7186 874,'170'85'-4,"-55"-4"3,-123 16 1,-132 0-59</inkml:trace>
</inkml:ink>
</file>

<file path=ppt/ink/ink30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22"/>
    </inkml:context>
    <inkml:brush xml:id="br0">
      <inkml:brushProperty name="width" value="0.02646" units="cm"/>
      <inkml:brushProperty name="height" value="0.02646" units="cm"/>
      <inkml:brushProperty name="fitToCurve" value="1"/>
    </inkml:brush>
  </inkml:definitions>
  <inkml:trace contextRef="#ctx0" brushRef="#br0">12709 7408 874,'-109'-98'-2,"120"-29"0,75 22 1,17 101 1,-39 109-1,-5 50 1,37-29 0,23-104-1,-10-180 2,-99 24-1,-1 35-22</inkml:trace>
</inkml:ink>
</file>

<file path=ppt/ink/ink3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62"/>
    </inkml:context>
    <inkml:brush xml:id="br0">
      <inkml:brushProperty name="width" value="0.02646" units="cm"/>
      <inkml:brushProperty name="height" value="0.02646" units="cm"/>
      <inkml:brushProperty name="fitToCurve" value="1"/>
    </inkml:brush>
  </inkml:definitions>
  <inkml:trace contextRef="#ctx0" brushRef="#br0">15448 6126 874,'-87'100'-14,"-27"47"6,66-36 11,165-201-11,-21-25 6,-87 277 4,3-54 6,90-140-11,10-75-9,-26 16-20,-23 4-259</inkml:trace>
</inkml:ink>
</file>

<file path=ppt/ink/ink30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2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11748 8158 874,'2'80'-5,"-76"-117"-292</inkml:trace>
</inkml:ink>
</file>

<file path=ppt/ink/ink30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2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15008 8233 874,'121'11'-3,"76"-1"-2,-32-6 0,0 0 3,-28 4 3,-29 5 3,-4 7-48</inkml:trace>
</inkml:ink>
</file>

<file path=ppt/ink/ink30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2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15732 8180 874,'135'84'-3,"-178"25"2,-36-12 2</inkml:trace>
</inkml:ink>
</file>

<file path=ppt/ink/ink30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2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15296 8180 874,'-124'23'0,"34"94"-3,203-38-9,14-20-47</inkml:trace>
</inkml:ink>
</file>

<file path=ppt/ink/ink30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2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15800 7837 874,'136'10'-7,"-23"2"3,39-10-2,-21-26-13,-35 10-588</inkml:trace>
</inkml:ink>
</file>

<file path=ppt/ink/ink30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2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16093 7709 874,'100'58'-3,"50"30"0,-79 8 3,-190-5-1,21-64 0</inkml:trace>
</inkml:ink>
</file>

<file path=ppt/ink/ink30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2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15142 6252 874,'81'155'-8,"15"-29"9,-4-23 1</inkml:trace>
</inkml:ink>
</file>

<file path=ppt/ink/ink30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3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18177 7674 874,'132'21'-9,"-19"-8"2,50-5-5,-37-3-15</inkml:trace>
</inkml:ink>
</file>

<file path=ppt/ink/ink30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3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18504 7604 874,'108'68'-5,"-5"31"5,-97 14-1,-76-10-859</inkml:trace>
</inkml:ink>
</file>

<file path=ppt/ink/ink30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3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11593 6356 874,'-3'107'-9,"-2"55"5,3-63 2,1 10 1,-2 4 0,-3 57 2,-17-18 1,64-304-9,26 34 1,49-10 5,-161 260 16,90-17-13,87-56-3,-24-19-4</inkml:trace>
</inkml:ink>
</file>

<file path=ppt/ink/ink3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63"/>
    </inkml:context>
    <inkml:brush xml:id="br0">
      <inkml:brushProperty name="width" value="0.02646" units="cm"/>
      <inkml:brushProperty name="height" value="0.02646" units="cm"/>
      <inkml:brushProperty name="fitToCurve" value="1"/>
    </inkml:brush>
  </inkml:definitions>
  <inkml:trace contextRef="#ctx0" brushRef="#br0">15838 5583 874,'-48'164'-23,"21"-61"16,-1 13 2,0 6 1,6 2 2,4-3 4,7-7 1,7-10-2,26 22 6,97-204-10,-39-86 3,-26 49 5,-58 256-12,-9-55 9,-1 42 9,107-139-10,-2-124-14,-43 45 5,2-24 1,-5-8 3,-8-1 3,-9 21 3,5-54 6,-98 304 9,43-20-25,6-29 3,3-1 0,6 4 3,10-4 4,23 39 5,99-96 4,6-145-10,-28-9-4,-15-34 3,-62 42 3,-110 133-4,-6 113-3,54-53 3,-1 48 2,80-30 3,92-120-1,-6-131-11,-68 53 7,11-33-2,-157 195 7,27 60-3,35 7 3,152-96-1,14-162-11,-28 8 12,-9 37-1,-52 182-4,-110 52-3,175-285-11,-5 4 18,-16 77 7,-50 135-4,-91 43-1,-47-33 1,4-51-859</inkml:trace>
</inkml:ink>
</file>

<file path=ppt/ink/ink30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3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11908 6594 874,'41'120'-5,"-10"-21"3,1 10 1,17 31 1,9-279-10,-35 27 3,5 2 8,13-6 6</inkml:trace>
</inkml:ink>
</file>

<file path=ppt/ink/ink30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3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12424 7471 874,'-96'11'-9,"-96"11"-7,75-10 11,-7-3 1,1-1 7,6-6-1,-53-10 2,41-60 0,69-57-1,44-2-1,23 0-3,6-7-1,5-57 1,-5 38 2,20-10 4,25 51-3,102 32-5,-64 61-1,83 0-1,-63 17 3,2 3 0,55 2 5,-28 20 2,-36 95 1,-89 14-5,-17-33-4,-3 13 0,-2 63-2,1-70 0,1 9-1,0-18-2,-4 65-17,-7-62-17,-6 2-264</inkml:trace>
</inkml:ink>
</file>

<file path=ppt/ink/ink30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3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11263 6750 874,'-159'4'-9,"-16"79"3,100 44 8,157-23-4,37-105 0,-12-64 5,-15 218-6,-86-53-1,-3 57-11,-1-50-17</inkml:trace>
</inkml:ink>
</file>

<file path=ppt/ink/ink30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3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11327 6697 874,'-77'164'-13,"25"-43"10,36-5 4,130-172-2,-59-60 0,-1 272-7,-47-40 1,-2-17-1,-1 60-17,-1-37-37</inkml:trace>
</inkml:ink>
</file>

<file path=ppt/ink/ink30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3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11483 6697 874,'-8'117'-6,"47"19"1,10-20 4,-78 17 1,-71-55-2,0-28-2</inkml:trace>
</inkml:ink>
</file>

<file path=ppt/ink/ink30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3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12920 6488 874,'-96'-99'-11,"-117"22"-4,57 54 5,-20 14 1,-7 17 2,57-3 4,-18 19-3,30-1 3,0 16 0,-18 26 7,-6 19-3,6 8 1,-59 58 3,93-57-1,11 5 2,22 4-1,10 64 5,133 17-9,30-90-6,96 34-7,-47-71 3,23-14 0,8-20 3,-9-18 5,-61-2 1,8-25 2,5-26 3,2-26-1,5-25-1,-17-5-1,63-109 1,-110 34-5,-27 64-4,5 19-8,-27-9 4</inkml:trace>
</inkml:ink>
</file>

<file path=ppt/ink/ink30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3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14771 7971 874,'-8'106'-4,"0"-7"-55</inkml:trace>
</inkml:ink>
</file>

<file path=ppt/ink/ink30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4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15542 5110 874,'74'39'-2</inkml:trace>
</inkml:ink>
</file>

<file path=ppt/ink/ink30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4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16518 5297 874,'121'53'-12</inkml:trace>
</inkml:ink>
</file>

<file path=ppt/ink/ink30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4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15583 9110 874,'-24'106'-1,"45"-214"-2,13 11-441</inkml:trace>
</inkml:ink>
</file>

<file path=ppt/ink/ink3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64"/>
    </inkml:context>
    <inkml:brush xml:id="br0">
      <inkml:brushProperty name="width" value="0.02646" units="cm"/>
      <inkml:brushProperty name="height" value="0.02646" units="cm"/>
      <inkml:brushProperty name="fitToCurve" value="1"/>
    </inkml:brush>
  </inkml:definitions>
  <inkml:trace contextRef="#ctx0" brushRef="#br0">16728 5824 874,'-63'65'-6</inkml:trace>
</inkml:ink>
</file>

<file path=ppt/ink/ink30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4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768 3279 874,'25'116'-5,"21"12"-1,18 7 3,22 16-1,41 68-6,-45-67 3,-14-21 0,-4-6 1,11 34-1,-2 5 1,-19-43 1,11 29-9,10 10-7,5 2-8,-16-37-7,-4-9-7,6 13-7,2 7-6,-4-3-5,-12-22-5,21 53-70,-27-65-126</inkml:trace>
</inkml:ink>
</file>

<file path=ppt/ink/ink30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4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19933 1570 874,'53'124'-10,"21"40"5,-37-60 3,2 13-1,-7-17 1,22 103-3,1 6-1,-16-65 2,5 16 1,-14-44 0,6 18 1,10 28-1,7 24-2,1-3 1,-14-45-1,10 32 1,8 17-11,0 5-8,-15-48-7,-2-7-8,2 7-8,-3-5-6,0-14-5,-5-13-6,10 39-73,-2-12 7</inkml:trace>
</inkml:ink>
</file>

<file path=ppt/ink/ink30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4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24930 1517 874,'-106'-17'-6,"-35"10"-1,6 7 4,-33 8 2,44 4-1,-28 7-3,47-7 0,-51 8-3,-49 4-2,-46 4-8,-36 3-2,21-2-4,46-5 1,-51 3 1,-32 0 4,-19-1 6,84-7 4,-20 1 0,-50 4 2,-40 3-3,0 0 0,84-6 0,-71 4-4,-45 8 0,-30 3-1,96-8 0,0 0 1,-46 4 6,-30 4 5,-24 1 1,-21 6 3,147-15-1,-63 12-1,-53 9-5,-38 7-2,54-10 1,61-5 0,-56 4-2,-30 3 5,-17-2 8,148-16 3,-58 4-3,-40 5-1,-28 7-1,20-2 0,95-10-2,-67 6 0,-41 7 1,-26 8-3,100-11-4,1 3-2,-48 9 8,-27 8 1,6 0 2,117-20-1,-60 11 2,-31 4 2,-16 1 2,86-16 1,14-4 2,-35 4 1,-16 0-2,4-2 3,109-14-1,-39 3 9,-18 1-2,-4 1-2,57-5-3,26-2-1,-25 3-2,-7 5-2,2 3 1,81-13-2,-24 8 1,-10 6-5,3 0 1,10 0 2,29-9 0,38-9-1,1-4-1,-60-10 6,134-111-35</inkml:trace>
</inkml:ink>
</file>

<file path=ppt/ink/ink30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4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2572 2912 874,'-87'139'-12,"-5"-32"-7,-31 23 3,-22 11 4,-11 2 5,3-12 5,29-28 2,-13 36 5,173-26 18,88-109-18,-7-10-7,22-3-2,-18 1 3,-13 0-3,20 0 2,6 3 2,65 1 4,-85 6-1,-10 4 2,56 4 7,-32-3-8,-29 5-55</inkml:trace>
</inkml:ink>
</file>

<file path=ppt/ink/ink30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4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15617 784 874,'-167'145'-17,"3"29"7,84-73 9,11 4 1,10 2 1,-16 58 1,43-39 1,102-9 1,34-53-2,74-58-5,-27-36 2,-18-40 2,-61-42 1,-147 5-1,-59 99-2,-14 32-1,0 12 3,28-58 5,22-20-626</inkml:trace>
</inkml:ink>
</file>

<file path=ppt/ink/ink30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4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16058 976 874,'-105'149'-16,"-27"40"7,68-90 8,-23 57 3,40-49 1,80 6 2,134-120-2,19-110-12,-41 5 2,-7-33 8,-61 23 3,-46 5 0,-72-12 2,-140 60-4,5 102-8,63 18-5,3 11-114</inkml:trace>
</inkml:ink>
</file>

<file path=ppt/ink/ink30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4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17145 611 874,'-105'107'-15,"-97"77"-9,81-70 15,12-9 3,-42 51 3,57-35 7,105 14 5,100-54 1,102-80-11,-79-33-3,-25 3-6,45-27-37,-39-7-20,-15 3-192</inkml:trace>
</inkml:ink>
</file>

<file path=ppt/ink/ink30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5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16626 1351 874,'126'-74'-11,"22"-15"7,-28 20 3,6 58 2,-103 140-1,-36 24-1,7-37-1,-3-14-28</inkml:trace>
</inkml:ink>
</file>

<file path=ppt/ink/ink30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5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17299 857 874,'43'185'-18,"-26"-80"12,-1 4 7,1 0 3,2-6-2,21 17 2,10-225-12,-35 7 1,29-116-13,21 45 2,57-9-3,-44 62-14,-21 3-31,45 13-25</inkml:trace>
</inkml:ink>
</file>

<file path=ppt/ink/ink30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5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24996 7437 874,'139'-10'-8,"-32"9"0,16 0-1,1-3 0,-25 0-2,56-25-17,-51-38-20,-6 13-264</inkml:trace>
</inkml:ink>
</file>

<file path=ppt/ink/ink3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65"/>
    </inkml:context>
    <inkml:brush xml:id="br0">
      <inkml:brushProperty name="width" value="0.02646" units="cm"/>
      <inkml:brushProperty name="height" value="0.02646" units="cm"/>
      <inkml:brushProperty name="fitToCurve" value="1"/>
    </inkml:brush>
  </inkml:definitions>
  <inkml:trace contextRef="#ctx0" brushRef="#br0">15909 5884 874,'-30'105'-22,"-2"-19"-417</inkml:trace>
</inkml:ink>
</file>

<file path=ppt/ink/ink30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5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25460 7221 874,'136'59'-5,"16"52"3,-120 37 2,-112-21 0,-1-27-23</inkml:trace>
</inkml:ink>
</file>

<file path=ppt/ink/ink30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5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25082 7186 874,'112'49'-6,"34"34"6,-101 63-2,-118 5 0,18-46-4</inkml:trace>
</inkml:ink>
</file>

<file path=ppt/ink/ink30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5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24546 8229 874,'-133'-14'-6,"-7"59"6,71 86-4,64 23 4,29 3 0,54-43 0,59-106-3,-22-24-1</inkml:trace>
</inkml:ink>
</file>

<file path=ppt/ink/ink30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5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24066 8468 874,'133'-22'-10,"54"14"1,-51 8-8,-33 27-813</inkml:trace>
</inkml:ink>
</file>

<file path=ppt/ink/ink30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5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24519 8685 874,'-104'60'-4,"-9"57"1,179-11 0,47-91-4,-7 9-10,-3-24-7</inkml:trace>
</inkml:ink>
</file>

<file path=ppt/ink/ink30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5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24187 9139 874,'89'101'-10,"-5"9"6,-13-11-3</inkml:trace>
</inkml:ink>
</file>

<file path=ppt/ink/ink30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5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24049 9314 874,'119'145'-16,"-8"-32"3,-17-16-109</inkml:trace>
</inkml:ink>
</file>

<file path=ppt/ink/ink30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6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24912 9610 874,'-157'41'-13,"55"-11"6,-10 9 0,1 13 3,9 12 6,-37 73 1,81-5-3,66-14 1,55-15 2,69-41 1,-16-136-2,-132-51-3,-88 0-8,-45 46-5,42 30-19</inkml:trace>
</inkml:ink>
</file>

<file path=ppt/ink/ink30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6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24718 10047 874,'-102'54'-9,"-27"20"5,15 36 4,98 30 1,90-16-4,66-93-1,-12-45 2,-12-113 3,-140-9-1,-73-4-2,0 82-7,-2 34-23</inkml:trace>
</inkml:ink>
</file>

<file path=ppt/ink/ink30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6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25195 10584 874,'-133'-28'-10,"-41"4"5,-5 35 7,68 92-2,77 21-3,71 7-2,62 20 0,19-83 7,-147-180 0,158 72 7,-140 151-8,-90-22-2,-15-19-9,16-42-424</inkml:trace>
</inkml:ink>
</file>

<file path=ppt/ink/ink3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66"/>
    </inkml:context>
    <inkml:brush xml:id="br0">
      <inkml:brushProperty name="width" value="0.02646" units="cm"/>
      <inkml:brushProperty name="height" value="0.02646" units="cm"/>
      <inkml:brushProperty name="fitToCurve" value="1"/>
    </inkml:brush>
  </inkml:definitions>
  <inkml:trace contextRef="#ctx0" brushRef="#br0">14031 7439 874,'11'141'-14,"-6"-50"7,1 18 1,-1 14-1,-2 13 4,-2 7 0,-1 4-3,0 5-5,-2-10-5,0-18-8,3-30-7,-2-6-21,-3-2-99</inkml:trace>
</inkml:ink>
</file>

<file path=ppt/ink/ink30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6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24908 11075 874,'83'110'-2,"-66"-217"-3,-137 124 2,76 122-1,58-20 2,87-26 1,-3-48-848</inkml:trace>
</inkml:ink>
</file>

<file path=ppt/ink/ink30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6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25334 11162 874,'-92'109'-10,"-30"51"4,14 1 8,233-163-12,39-75-3,-67 29-10,7-1-4</inkml:trace>
</inkml:ink>
</file>

<file path=ppt/ink/ink30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6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23599 9869 874,'129'211'-44,"-26"-50"20,25 39-7,24 40-2,25 44-2,28 49-1,43 63-3,-91-143-22,-85-139-31,15 26 31,-26-41 22,6 8-13</inkml:trace>
</inkml:ink>
</file>

<file path=ppt/ink/ink30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6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5462 11324 874,'-135'13'-6,"-46"33"4,17 66-2,61 16 2,44 11 0,35-8 1,47 30 1,29-9 0,35-2 0,51-4-1,-6-39 0,58-10 1,-83-57 0,63 11 0,-70-37 0,11-8 0,4-10 0,50-11 0,13-42 1,-58-14 0,-34-44 0,-44-10 0,-34-21-1,-45-42-1,-1 90 0,-44-63 0,1 58-2,-26-2-2,-81-40-6,59 90 6,-14 26-4,-1 38-3,22-10-10,20 10-3</inkml:trace>
</inkml:ink>
</file>

<file path=ppt/ink/ink30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6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13304 6784 874,'-140'26'-13,"-19"-14"5,24-4 9,-6 0 4,-19-5-4,39-6 4,13 99-1,104 33-7,20-32-1,11 13-1,5 3 1,13 50-2,-4 32 7,-13-40 2,-1-44 4,92-131 2</inkml:trace>
</inkml:ink>
</file>

<file path=ppt/ink/ink30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6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13326 6854 874,'7'126'-9,"3"45"7,5-72 2,13 57 0,19 51 0,-22-92 0,-17-11 1,-53 49-2,-97-80-3,-23-63 0,30-9 2,-14-1 3,15 5 1,11 5 2,13-50-2</inkml:trace>
</inkml:ink>
</file>

<file path=ppt/ink/ink30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6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15134 8240 874,'-14'-119'0,"8"271"-3,-16 23 1,-28-64-3</inkml:trace>
</inkml:ink>
</file>

<file path=ppt/ink/ink30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7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15077 8092 874,'120'86'-3,"-18"5"-626</inkml:trace>
</inkml:ink>
</file>

<file path=ppt/ink/ink30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7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15094 8023 874,'-10'116'-5,"-53"28"3,-2-31-2</inkml:trace>
</inkml:ink>
</file>

<file path=ppt/ink/ink30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7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7719 12104 874,'-23'128'-9,"-29"63"0,25-62 3,3 21 0,4 24-1,5-32 2,6 4-2,4-5 1,2-14 0,3 31 0,-3 13-9,2-61 2,1-7-11,-4 0-27</inkml:trace>
</inkml:ink>
</file>

<file path=ppt/ink/ink3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67"/>
    </inkml:context>
    <inkml:brush xml:id="br0">
      <inkml:brushProperty name="width" value="0.02646" units="cm"/>
      <inkml:brushProperty name="height" value="0.02646" units="cm"/>
      <inkml:brushProperty name="fitToCurve" value="1"/>
    </inkml:brush>
  </inkml:definitions>
  <inkml:trace contextRef="#ctx0" brushRef="#br0">14046 7490 874,'129'-14'-11,"-44"7"4,10 7-1,-3 6-1,-8 9 0,31 3-24,-29 20-546</inkml:trace>
</inkml:ink>
</file>

<file path=ppt/ink/ink30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7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7734 12175 874,'-105'65'-7,"-9"34"5,16-17-855</inkml:trace>
</inkml:ink>
</file>

<file path=ppt/ink/ink30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7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7690 12117 874,'71'116'-12,"56"26"8,2-55-1,-30-7-183</inkml:trace>
</inkml:ink>
</file>

<file path=ppt/ink/ink30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7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7059 13569 874,'14'143'-11,"-30"60"3,-4-72 2,4 10 1,-2 61 0,13-25 3,2-49 9</inkml:trace>
</inkml:ink>
</file>

<file path=ppt/ink/ink30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7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6984 13656 874,'124'65'-11,"-17"12"8,-63 68 6,-145-25-5,-14-110 6</inkml:trace>
</inkml:ink>
</file>

<file path=ppt/ink/ink30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7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7404 13831 874,'-40'109'-4,"58"8"2,101-16 1,-43-238-3,-99 26 1,-90 20 4,1 110 5</inkml:trace>
</inkml:ink>
</file>

<file path=ppt/ink/ink30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7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7748 13256 874,'-18'143'-7,"3"-39"-1,2 17 3,3 11 1,6 6 2,4 1 2,3-27 0,-2 47 4,-45-313 0,62-10-7,26 44 5,69 39-1,11 73 0,-16 20 3</inkml:trace>
</inkml:ink>
</file>

<file path=ppt/ink/ink30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7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7863 13954 874,'105'-45'-5,"1"-55"4,-225 109-4,75 123 0,60 14 5,92-126 0,-29-118-2,-19-7 3,25 226-3,-90 0-3,31-259 3,-2 18 6,67 258-5,-87-30-4,28-4-16,-5 0-796</inkml:trace>
</inkml:ink>
</file>

<file path=ppt/ink/ink30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8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8358 13424 874,'21'122'-11,"-4"73"5,-7-75 4,2 7-1,0 2 1,-1-22 2,0 36 4,-126-288 0,70 31 1,129-4-4,16 116-1,-10 101 2,-44 26-3,-12-20-6,104-114 5,-73-101 0,-21-23 6,-34 32 1,-111 228-6,112 66-7,33-55 5,97-52 5,-2-184-5,-40-44-3,-55 18 1,9-77-5,-39 72 6,-11-3 4,-10 22 3,-24-47 5,-89 96 5,36 259-11,77-54-9,13 78-8,17-80-4,0-21-8,15 31-39,-14-52-49</inkml:trace>
</inkml:ink>
</file>

<file path=ppt/ink/ink30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8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8499 13605 874,'52'104'-12,"-11"-1"-613</inkml:trace>
</inkml:ink>
</file>

<file path=ppt/ink/ink30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82"/>
    </inkml:context>
    <inkml:brush xml:id="br0">
      <inkml:brushProperty name="width" value="0.02646" units="cm"/>
      <inkml:brushProperty name="height" value="0.02646" units="cm"/>
      <inkml:brushProperty name="fitToCurve" value="1"/>
    </inkml:brush>
  </inkml:definitions>
  <inkml:trace contextRef="#ctx0" brushRef="#br0">1141 872 874,'27'115'-9,"-26"77"1,-12-23 0,-6-50 4,1-14 1,-23 101-8,18-100-3,-7-4-23</inkml:trace>
</inkml:ink>
</file>

<file path=ppt/ink/ink3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68"/>
    </inkml:context>
    <inkml:brush xml:id="br0">
      <inkml:brushProperty name="width" value="0.02646" units="cm"/>
      <inkml:brushProperty name="height" value="0.02646" units="cm"/>
      <inkml:brushProperty name="fitToCurve" value="1"/>
    </inkml:brush>
  </inkml:definitions>
  <inkml:trace contextRef="#ctx0" brushRef="#br0">14046 7931 874,'140'0'-8,"-14"-3"3,32-13-1,-52 4-6,-21 7-598</inkml:trace>
</inkml:ink>
</file>

<file path=ppt/ink/ink30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83"/>
    </inkml:context>
    <inkml:brush xml:id="br0">
      <inkml:brushProperty name="width" value="0.02646" units="cm"/>
      <inkml:brushProperty name="height" value="0.02646" units="cm"/>
      <inkml:brushProperty name="fitToCurve" value="1"/>
    </inkml:brush>
  </inkml:definitions>
  <inkml:trace contextRef="#ctx0" brushRef="#br0">1078 897 874,'121'-24'-9,"31"4"5,-15 12 1,-27 16-5,-12 42-19</inkml:trace>
</inkml:ink>
</file>

<file path=ppt/ink/ink30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84"/>
    </inkml:context>
    <inkml:brush xml:id="br0">
      <inkml:brushProperty name="width" value="0.02646" units="cm"/>
      <inkml:brushProperty name="height" value="0.02646" units="cm"/>
      <inkml:brushProperty name="fitToCurve" value="1"/>
    </inkml:brush>
  </inkml:definitions>
  <inkml:trace contextRef="#ctx0" brushRef="#br0">1129 1325 874,'134'11'-7,"-15"6"3,18 15 1,-37-7-4</inkml:trace>
</inkml:ink>
</file>

<file path=ppt/ink/ink30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85"/>
    </inkml:context>
    <inkml:brush xml:id="br0">
      <inkml:brushProperty name="width" value="0.02646" units="cm"/>
      <inkml:brushProperty name="height" value="0.02646" units="cm"/>
      <inkml:brushProperty name="fitToCurve" value="1"/>
    </inkml:brush>
  </inkml:definitions>
  <inkml:trace contextRef="#ctx0" brushRef="#br0">1009 1825 874,'143'-15'-11,"17"0"7,-35 6-4,-2 2-15</inkml:trace>
</inkml:ink>
</file>

<file path=ppt/ink/ink30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86"/>
    </inkml:context>
    <inkml:brush xml:id="br0">
      <inkml:brushProperty name="width" value="0.02646" units="cm"/>
      <inkml:brushProperty name="height" value="0.02646" units="cm"/>
      <inkml:brushProperty name="fitToCurve" value="1"/>
    </inkml:brush>
  </inkml:definitions>
  <inkml:trace contextRef="#ctx0" brushRef="#br0">1891 1779 874,'-127'-24'-9,"-8"92"2,20 62 4,32-3 2,52 2 3,118-21 0,41-74-5,-27-58-2,12-38-1,-6 14-13,-6-28-5</inkml:trace>
</inkml:ink>
</file>

<file path=ppt/ink/ink30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87"/>
    </inkml:context>
    <inkml:brush xml:id="br0">
      <inkml:brushProperty name="width" value="0.02646" units="cm"/>
      <inkml:brushProperty name="height" value="0.02646" units="cm"/>
      <inkml:brushProperty name="fitToCurve" value="1"/>
    </inkml:brush>
  </inkml:definitions>
  <inkml:trace contextRef="#ctx0" brushRef="#br0">2111 1453 874,'171'-14'5,"-55"5"-3</inkml:trace>
</inkml:ink>
</file>

<file path=ppt/ink/ink30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88"/>
    </inkml:context>
    <inkml:brush xml:id="br0">
      <inkml:brushProperty name="width" value="0.02646" units="cm"/>
      <inkml:brushProperty name="height" value="0.02646" units="cm"/>
      <inkml:brushProperty name="fitToCurve" value="1"/>
    </inkml:brush>
  </inkml:definitions>
  <inkml:trace contextRef="#ctx0" brushRef="#br0">2059 1770 874,'160'-37'-12,"-35"9"2,6 4-2,-27 11-109</inkml:trace>
</inkml:ink>
</file>

<file path=ppt/ink/ink30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89"/>
    </inkml:context>
    <inkml:brush xml:id="br0">
      <inkml:brushProperty name="width" value="0.02646" units="cm"/>
      <inkml:brushProperty name="height" value="0.02646" units="cm"/>
      <inkml:brushProperty name="fitToCurve" value="1"/>
    </inkml:brush>
  </inkml:definitions>
  <inkml:trace contextRef="#ctx0" brushRef="#br0">3370 803 874,'-144'70'-16,"-44"84"0,44 2 6,49-1 5,58-57 3,19 11 3,17 46 5,62-11 2,50-71 1,69-99-3,-55-73-5,-94 3 0,-134 19-3,-18 50-4,-40 54-10,63 19-5,1-6-181</inkml:trace>
</inkml:ink>
</file>

<file path=ppt/ink/ink30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90"/>
    </inkml:context>
    <inkml:brush xml:id="br0">
      <inkml:brushProperty name="width" value="0.02646" units="cm"/>
      <inkml:brushProperty name="height" value="0.02646" units="cm"/>
      <inkml:brushProperty name="fitToCurve" value="1"/>
    </inkml:brush>
  </inkml:definitions>
  <inkml:trace contextRef="#ctx0" brushRef="#br0">3370 1251 874,'-84'126'-13,"10"46"10,63-38 6,121-35-3,4-88-5,47-78-2,-34-41 2,-27-77 2,-60 37 5,-80 1 2,-113 57 1,20 124-4,15 69-7,23 1-15</inkml:trace>
</inkml:ink>
</file>

<file path=ppt/ink/ink30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91"/>
    </inkml:context>
    <inkml:brush xml:id="br0">
      <inkml:brushProperty name="width" value="0.02646" units="cm"/>
      <inkml:brushProperty name="height" value="0.02646" units="cm"/>
      <inkml:brushProperty name="fitToCurve" value="1"/>
    </inkml:brush>
  </inkml:definitions>
  <inkml:trace contextRef="#ctx0" brushRef="#br0">4550 767 874,'-119'79'-18,"-68"79"2,92-50 11,-29 64 0,59-14 5,45-16 3,88-7 3,70-66-1,28-66-2,-25-72 4,-182-33-4,-65 64-3,-11-48 6,221 69-7,2 146-2,-82-2-1,-39-3-7,-6-25-108</inkml:trace>
</inkml:ink>
</file>

<file path=ppt/ink/ink30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92"/>
    </inkml:context>
    <inkml:brush xml:id="br0">
      <inkml:brushProperty name="width" value="0.02646" units="cm"/>
      <inkml:brushProperty name="height" value="0.02646" units="cm"/>
      <inkml:brushProperty name="fitToCurve" value="1"/>
    </inkml:brush>
  </inkml:definitions>
  <inkml:trace contextRef="#ctx0" brushRef="#br0">4528 1446 874,'104'-119'-6,"-61"12"6,-170 83-4,10 198 2,154-18 1,105-133-5,-7-32-12,-32-38-588</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06"/>
    </inkml:context>
    <inkml:brush xml:id="br0">
      <inkml:brushProperty name="width" value="0.01984" units="cm"/>
      <inkml:brushProperty name="height" value="0.01984" units="cm"/>
      <inkml:brushProperty name="fitToCurve" value="1"/>
    </inkml:brush>
  </inkml:definitions>
  <inkml:trace contextRef="#ctx0" brushRef="#br0">15632 11067 874,'0'102'-16,"-1"-1"3,-3 29-1,-2 18 3,0-12 3,0-31 2,-2 3 7,-9 79 0,5-96 2,-27 29 8,-63-83 14,-45-82-16,30 30-5,-2 85-4,56 29-3,62 29 0,74-23 2,12-59 2,59-67-2,-10-45-2,7-54-1,-13-13 4,-75 247 0,-29-24 9,64-166-10,-17-33-6,-6-2 0,-2 16 7,-53 233 9,-20-10-3,95-69-1,3-75-441</inkml:trace>
</inkml:ink>
</file>

<file path=ppt/ink/ink3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69"/>
    </inkml:context>
    <inkml:brush xml:id="br0">
      <inkml:brushProperty name="width" value="0.02646" units="cm"/>
      <inkml:brushProperty name="height" value="0.02646" units="cm"/>
      <inkml:brushProperty name="fitToCurve" value="1"/>
    </inkml:brush>
  </inkml:definitions>
  <inkml:trace contextRef="#ctx0" brushRef="#br0">14952 7364 874,'-14'124'-11,"-17"5"8,-1-28 1,0-14-108</inkml:trace>
</inkml:ink>
</file>

<file path=ppt/ink/ink31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93"/>
    </inkml:context>
    <inkml:brush xml:id="br0">
      <inkml:brushProperty name="width" value="0.02646" units="cm"/>
      <inkml:brushProperty name="height" value="0.02646" units="cm"/>
      <inkml:brushProperty name="fitToCurve" value="1"/>
    </inkml:brush>
  </inkml:definitions>
  <inkml:trace contextRef="#ctx0" brushRef="#br0">4832 868 874,'33'114'-22,"-14"-14"26,-4 16-5,-3 16 0,4 48 0,2-30 3,8-32 1,72-176-1,-74-39-6,2-31-3,15-76-5,-12 75 1,6-13-6,1 23-7,25-19-46,41 51-381</inkml:trace>
</inkml:ink>
</file>

<file path=ppt/ink/ink31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94"/>
    </inkml:context>
    <inkml:brush xml:id="br0">
      <inkml:brushProperty name="width" value="0.02646" units="cm"/>
      <inkml:brushProperty name="height" value="0.02646" units="cm"/>
      <inkml:brushProperty name="fitToCurve" value="1"/>
    </inkml:brush>
  </inkml:definitions>
  <inkml:trace contextRef="#ctx0" brushRef="#br0">5589 1170 874,'136'0'-10,"9"0"6,-9-5-3,-24 1-10</inkml:trace>
</inkml:ink>
</file>

<file path=ppt/ink/ink31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95"/>
    </inkml:context>
    <inkml:brush xml:id="br0">
      <inkml:brushProperty name="width" value="0.02646" units="cm"/>
      <inkml:brushProperty name="height" value="0.02646" units="cm"/>
      <inkml:brushProperty name="fitToCurve" value="1"/>
    </inkml:brush>
  </inkml:definitions>
  <inkml:trace contextRef="#ctx0" brushRef="#br0">5538 1412 874,'162'29'-12,"-26"-20"11,-14-15 3,-22 3-7</inkml:trace>
</inkml:ink>
</file>

<file path=ppt/ink/ink31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96"/>
    </inkml:context>
    <inkml:brush xml:id="br0">
      <inkml:brushProperty name="width" value="0.02646" units="cm"/>
      <inkml:brushProperty name="height" value="0.02646" units="cm"/>
      <inkml:brushProperty name="fitToCurve" value="1"/>
    </inkml:brush>
  </inkml:definitions>
  <inkml:trace contextRef="#ctx0" brushRef="#br0">6325 1074 874,'55'-106'-11,"37"-65"5,-3 4 5,-36 67 3,-10 226-10,-60 76-3,9-33 2,20-13-6,-1-52-11</inkml:trace>
</inkml:ink>
</file>

<file path=ppt/ink/ink31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97"/>
    </inkml:context>
    <inkml:brush xml:id="br0">
      <inkml:brushProperty name="width" value="0.02646" units="cm"/>
      <inkml:brushProperty name="height" value="0.02646" units="cm"/>
      <inkml:brushProperty name="fitToCurve" value="1"/>
    </inkml:brush>
  </inkml:definitions>
  <inkml:trace contextRef="#ctx0" brushRef="#br0">6313 1431 874,'149'-71'-14,"-52"41"8,53-6-3,-16 28-6,-31 8-22</inkml:trace>
</inkml:ink>
</file>

<file path=ppt/ink/ink31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98"/>
    </inkml:context>
    <inkml:brush xml:id="br0">
      <inkml:brushProperty name="width" value="0.02646" units="cm"/>
      <inkml:brushProperty name="height" value="0.02646" units="cm"/>
      <inkml:brushProperty name="fitToCurve" value="1"/>
    </inkml:brush>
  </inkml:definitions>
  <inkml:trace contextRef="#ctx0" brushRef="#br0">6500 1952 874,'-111'-42'-5,"26"-93"1,168 16 0,80 71-3,-34 46 5,-6 103 5,-162 55-5,-51-28-3,-83 15-5,22-28 8,114-12 12,189-97-16,75-51-7,-104 17-18,-3-10-10</inkml:trace>
</inkml:ink>
</file>

<file path=ppt/ink/ink31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899"/>
    </inkml:context>
    <inkml:brush xml:id="br0">
      <inkml:brushProperty name="width" value="0.02646" units="cm"/>
      <inkml:brushProperty name="height" value="0.02646" units="cm"/>
      <inkml:brushProperty name="fitToCurve" value="1"/>
    </inkml:brush>
  </inkml:definitions>
  <inkml:trace contextRef="#ctx0" brushRef="#br0">7156 1039 874,'39'137'-11,"-29"23"8,-15-30 3,43-279-4,40-11-1,40 69 8,10 142-3,-75 93 0,-44 0 2,-35-34 1,-4-223-4,54-34-4,45-7 3,13 52 2,35 135-2,-70 108 0,-27 26-3,-10-50-9,-21-17-273</inkml:trace>
</inkml:ink>
</file>

<file path=ppt/ink/ink31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00"/>
    </inkml:context>
    <inkml:brush xml:id="br0">
      <inkml:brushProperty name="width" value="0.02646" units="cm"/>
      <inkml:brushProperty name="height" value="0.02646" units="cm"/>
      <inkml:brushProperty name="fitToCurve" value="1"/>
    </inkml:brush>
  </inkml:definitions>
  <inkml:trace contextRef="#ctx0" brushRef="#br0">8017 817 874,'73'140'-11,"-25"23"5,-17-24 2,-4-11 3,3-5 3,85-218 4,-98-5-9,9-67 0,-9-6 1,-7 31 5,16 40 0,72 77 0,28 10-4,-14 7-4</inkml:trace>
</inkml:ink>
</file>

<file path=ppt/ink/ink31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01"/>
    </inkml:context>
    <inkml:brush xml:id="br0">
      <inkml:brushProperty name="width" value="0.02646" units="cm"/>
      <inkml:brushProperty name="height" value="0.02646" units="cm"/>
      <inkml:brushProperty name="fitToCurve" value="1"/>
    </inkml:brush>
  </inkml:definitions>
  <inkml:trace contextRef="#ctx0" brushRef="#br0">8761 564 874,'-85'-121'-3,"219"58"1,-58 168-2,-93 41-1,-70 27-4,9-53 12,251-52 1,-48-78-3,-21 6-110</inkml:trace>
</inkml:ink>
</file>

<file path=ppt/ink/ink31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02"/>
    </inkml:context>
    <inkml:brush xml:id="br0">
      <inkml:brushProperty name="width" value="0.02646" units="cm"/>
      <inkml:brushProperty name="height" value="0.02646" units="cm"/>
      <inkml:brushProperty name="fitToCurve" value="1"/>
    </inkml:brush>
  </inkml:definitions>
  <inkml:trace contextRef="#ctx0" brushRef="#br0">1308 3454 874,'-127'-29'-5,"-27"88"0,54 29 2,41 17 1,62 40 1,110-62 0,35-168-2,-44-65-2,-36 25 3,-68 266-1,-6-32-2,8 31-2,2 18 1,-2-20-10,1-23-7,-4 8-9,-7-16-8,2 20-71</inkml:trace>
</inkml:ink>
</file>

<file path=ppt/ink/ink3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70"/>
    </inkml:context>
    <inkml:brush xml:id="br0">
      <inkml:brushProperty name="width" value="0.02646" units="cm"/>
      <inkml:brushProperty name="height" value="0.02646" units="cm"/>
      <inkml:brushProperty name="fitToCurve" value="1"/>
    </inkml:brush>
  </inkml:definitions>
  <inkml:trace contextRef="#ctx0" brushRef="#br0">13882 7151 874,'105'0'-9,"27"5"5,23 7 3,-68-8 0,2-6 1,6-5-2,-3-14 0,-1 4 1,-3-12-25</inkml:trace>
</inkml:ink>
</file>

<file path=ppt/ink/ink31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03"/>
    </inkml:context>
    <inkml:brush xml:id="br0">
      <inkml:brushProperty name="width" value="0.02646" units="cm"/>
      <inkml:brushProperty name="height" value="0.02646" units="cm"/>
      <inkml:brushProperty name="fitToCurve" value="1"/>
    </inkml:brush>
  </inkml:definitions>
  <inkml:trace contextRef="#ctx0" brushRef="#br0">1370 3630 874,'164'-7'-6,"-52"3"2</inkml:trace>
</inkml:ink>
</file>

<file path=ppt/ink/ink31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04"/>
    </inkml:context>
    <inkml:brush xml:id="br0">
      <inkml:brushProperty name="width" value="0.02646" units="cm"/>
      <inkml:brushProperty name="height" value="0.02646" units="cm"/>
      <inkml:brushProperty name="fitToCurve" value="1"/>
    </inkml:brush>
  </inkml:definitions>
  <inkml:trace contextRef="#ctx0" brushRef="#br0">1387 3918 874,'178'-67'-18,"-58"18"-8</inkml:trace>
</inkml:ink>
</file>

<file path=ppt/ink/ink31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05"/>
    </inkml:context>
    <inkml:brush xml:id="br0">
      <inkml:brushProperty name="width" value="0.02646" units="cm"/>
      <inkml:brushProperty name="height" value="0.02646" units="cm"/>
      <inkml:brushProperty name="fitToCurve" value="1"/>
    </inkml:brush>
  </inkml:definitions>
  <inkml:trace contextRef="#ctx0" brushRef="#br0">1894 3709 874,'104'-57'-3,"-16"-53"1,-153 7-1,-35 151 0,-19 114-4,138-8 8,72-58-2,63-82-2,-30-78-4,-24 21-60</inkml:trace>
</inkml:ink>
</file>

<file path=ppt/ink/ink31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06"/>
    </inkml:context>
    <inkml:brush xml:id="br0">
      <inkml:brushProperty name="width" value="0.02646" units="cm"/>
      <inkml:brushProperty name="height" value="0.02646" units="cm"/>
      <inkml:brushProperty name="fitToCurve" value="1"/>
    </inkml:brush>
  </inkml:definitions>
  <inkml:trace contextRef="#ctx0" brushRef="#br0">2077 3280 874,'121'-14'-9,"24"33"8,-22 7 0</inkml:trace>
</inkml:ink>
</file>

<file path=ppt/ink/ink31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07"/>
    </inkml:context>
    <inkml:brush xml:id="br0">
      <inkml:brushProperty name="width" value="0.02646" units="cm"/>
      <inkml:brushProperty name="height" value="0.02646" units="cm"/>
      <inkml:brushProperty name="fitToCurve" value="1"/>
    </inkml:brush>
  </inkml:definitions>
  <inkml:trace contextRef="#ctx0" brushRef="#br0">733 4256 874,'169'-19'-15,"-63"10"9,20-1 0,16 1 1,-24 2 0,-10-1 2,0 2 1,-9-1-1,25-1 3,21-1 0,12 1 0,-42 1 0,10 1 1,22-4-1,-23 2 0,7-1-9</inkml:trace>
</inkml:ink>
</file>

<file path=ppt/ink/ink31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08"/>
    </inkml:context>
    <inkml:brush xml:id="br0">
      <inkml:brushProperty name="width" value="0.02646" units="cm"/>
      <inkml:brushProperty name="height" value="0.02646" units="cm"/>
      <inkml:brushProperty name="fitToCurve" value="1"/>
    </inkml:brush>
  </inkml:definitions>
  <inkml:trace contextRef="#ctx0" brushRef="#br0">3661 3759 874,'25'-123'-9,"23"11"5,91 41 6,-43 104-3,-21 129-4,-55-18-2,-32-314 12,140 71-2,-28 179-6,-39 29 3,-26 24 3,-31-30 0,-48-243-6,44-21 1,33 37 2,91 38 1,5 170-3,-48 33-3,-41 37-8,-40-48-6,-17-11-67</inkml:trace>
</inkml:ink>
</file>

<file path=ppt/ink/ink31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09"/>
    </inkml:context>
    <inkml:brush xml:id="br0">
      <inkml:brushProperty name="width" value="0.02646" units="cm"/>
      <inkml:brushProperty name="height" value="0.02646" units="cm"/>
      <inkml:brushProperty name="fitToCurve" value="1"/>
    </inkml:brush>
  </inkml:definitions>
  <inkml:trace contextRef="#ctx0" brushRef="#br0">4832 3575 874,'134'-27'-10,"3"2"3,-18 7-9</inkml:trace>
</inkml:ink>
</file>

<file path=ppt/ink/ink31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10"/>
    </inkml:context>
    <inkml:brush xml:id="br0">
      <inkml:brushProperty name="width" value="0.02646" units="cm"/>
      <inkml:brushProperty name="height" value="0.02646" units="cm"/>
      <inkml:brushProperty name="fitToCurve" value="1"/>
    </inkml:brush>
  </inkml:definitions>
  <inkml:trace contextRef="#ctx0" brushRef="#br0">4849 3818 874,'121'-9'-10,"35"-20"7,-20-1-2</inkml:trace>
</inkml:ink>
</file>

<file path=ppt/ink/ink31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11"/>
    </inkml:context>
    <inkml:brush xml:id="br0">
      <inkml:brushProperty name="width" value="0.02646" units="cm"/>
      <inkml:brushProperty name="height" value="0.02646" units="cm"/>
      <inkml:brushProperty name="fitToCurve" value="1"/>
    </inkml:brush>
  </inkml:definitions>
  <inkml:trace contextRef="#ctx0" brushRef="#br0">5864 3243 874,'-148'-32'-9,"25"98"5,31 64 5,224-76-3,-28-129-1,-13-25 0,-13 4 6,-16 275-7,-36-18-5,-19 9 12,-35-43-2,-73-32 1,-12-60 1,-7-24 1</inkml:trace>
</inkml:ink>
</file>

<file path=ppt/ink/ink31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12"/>
    </inkml:context>
    <inkml:brush xml:id="br0">
      <inkml:brushProperty name="width" value="0.02646" units="cm"/>
      <inkml:brushProperty name="height" value="0.02646" units="cm"/>
      <inkml:brushProperty name="fitToCurve" value="1"/>
    </inkml:brush>
  </inkml:definitions>
  <inkml:trace contextRef="#ctx0" brushRef="#br0">6170 3610 874,'-32'125'-11,"-23"28"7,9-35-2</inkml:trace>
</inkml:ink>
</file>

<file path=ppt/ink/ink3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71"/>
    </inkml:context>
    <inkml:brush xml:id="br0">
      <inkml:brushProperty name="width" value="0.02646" units="cm"/>
      <inkml:brushProperty name="height" value="0.02646" units="cm"/>
      <inkml:brushProperty name="fitToCurve" value="1"/>
    </inkml:brush>
  </inkml:definitions>
  <inkml:trace contextRef="#ctx0" brushRef="#br0">14404 6986 874,'123'16'-4,"-12"35"-4,-51 36 6,-52 5 1,-57 25-6,-12-31-288</inkml:trace>
</inkml:ink>
</file>

<file path=ppt/ink/ink31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13"/>
    </inkml:context>
    <inkml:brush xml:id="br0">
      <inkml:brushProperty name="width" value="0.02646" units="cm"/>
      <inkml:brushProperty name="height" value="0.02646" units="cm"/>
      <inkml:brushProperty name="fitToCurve" value="1"/>
    </inkml:brush>
  </inkml:definitions>
  <inkml:trace contextRef="#ctx0" brushRef="#br0">6382 3052 874,'28'149'-12,"-29"60"3,-4-89 5,5 52-10,0-44-12,0-25-562</inkml:trace>
</inkml:ink>
</file>

<file path=ppt/ink/ink31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14"/>
    </inkml:context>
    <inkml:brush xml:id="br0">
      <inkml:brushProperty name="width" value="0.02646" units="cm"/>
      <inkml:brushProperty name="height" value="0.02646" units="cm"/>
      <inkml:brushProperty name="fitToCurve" value="1"/>
    </inkml:brush>
  </inkml:definitions>
  <inkml:trace contextRef="#ctx0" brushRef="#br0">6749 3471 874,'-10'124'-10,"-8"-20"-103</inkml:trace>
</inkml:ink>
</file>

<file path=ppt/ink/ink31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15"/>
    </inkml:context>
    <inkml:brush xml:id="br0">
      <inkml:brushProperty name="width" value="0.02646" units="cm"/>
      <inkml:brushProperty name="height" value="0.02646" units="cm"/>
      <inkml:brushProperty name="fitToCurve" value="1"/>
    </inkml:brush>
  </inkml:definitions>
  <inkml:trace contextRef="#ctx0" brushRef="#br0">7009 3893 874,'44'-119'-12,"9"-87"1,-29 84 9,-8 2 2,-6 22 0,-12-50 4,9 261-6,-2 18-2,3 9 0,10-12 6,89-78 3,23-206-3,-72 39 4,-25 265-9,15-20 6,85-67-2,-27-85-3,11-52 1,-42-22 2,-75-16 0,-112 17-2,-21 47-6,35 50 1,-23-6-20,22 20-157</inkml:trace>
</inkml:ink>
</file>

<file path=ppt/ink/ink31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16"/>
    </inkml:context>
    <inkml:brush xml:id="br0">
      <inkml:brushProperty name="width" value="0.02646" units="cm"/>
      <inkml:brushProperty name="height" value="0.02646" units="cm"/>
      <inkml:brushProperty name="fitToCurve" value="1"/>
    </inkml:brush>
  </inkml:definitions>
  <inkml:trace contextRef="#ctx0" brushRef="#br0">7998 2912 874,'-177'81'-17,"74"-50"7,6 3-7,0-13-97</inkml:trace>
</inkml:ink>
</file>

<file path=ppt/ink/ink31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17"/>
    </inkml:context>
    <inkml:brush xml:id="br0">
      <inkml:brushProperty name="width" value="0.02646" units="cm"/>
      <inkml:brushProperty name="height" value="0.02646" units="cm"/>
      <inkml:brushProperty name="fitToCurve" value="1"/>
    </inkml:brush>
  </inkml:definitions>
  <inkml:trace contextRef="#ctx0" brushRef="#br0">7897 2633 874,'124'-68'-8,"26"68"8,-59 112-2,-132 7 0,38-14 5,120-37-5,-133 55 2,-88-66-5,-9-28-4,13-11-110</inkml:trace>
</inkml:ink>
</file>

<file path=ppt/ink/ink31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18"/>
    </inkml:context>
    <inkml:brush xml:id="br0">
      <inkml:brushProperty name="width" value="0.02646" units="cm"/>
      <inkml:brushProperty name="height" value="0.02646" units="cm"/>
      <inkml:brushProperty name="fitToCurve" value="1"/>
    </inkml:brush>
  </inkml:definitions>
  <inkml:trace contextRef="#ctx0" brushRef="#br0">8335 2550 874,'32'98'-9,"-2"62"5,-23-58 1,5 38-3,-23-40-610</inkml:trace>
</inkml:ink>
</file>

<file path=ppt/ink/ink31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19"/>
    </inkml:context>
    <inkml:brush xml:id="br0">
      <inkml:brushProperty name="width" value="0.02646" units="cm"/>
      <inkml:brushProperty name="height" value="0.02646" units="cm"/>
      <inkml:brushProperty name="fitToCurve" value="1"/>
    </inkml:brush>
  </inkml:definitions>
  <inkml:trace contextRef="#ctx0" brushRef="#br0">8776 2924 874,'0'130'-11,"-31"75"3,3-85 5,4-20 0,-20 61 6,85-312-8,53-12-5,62-5-13,-38 64-29,-22 35-17,3 13-464</inkml:trace>
</inkml:ink>
</file>

<file path=ppt/ink/ink31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20"/>
    </inkml:context>
    <inkml:brush xml:id="br0">
      <inkml:brushProperty name="width" value="0.02646" units="cm"/>
      <inkml:brushProperty name="height" value="0.02646" units="cm"/>
      <inkml:brushProperty name="fitToCurve" value="1"/>
    </inkml:brush>
  </inkml:definitions>
  <inkml:trace contextRef="#ctx0" brushRef="#br0">8752 3322 874,'117'44'-11,"47"-4"7,-24-53 0,-37 18-55</inkml:trace>
</inkml:ink>
</file>

<file path=ppt/ink/ink31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21"/>
    </inkml:context>
    <inkml:brush xml:id="br0">
      <inkml:brushProperty name="width" value="0.02646" units="cm"/>
      <inkml:brushProperty name="height" value="0.02646" units="cm"/>
      <inkml:brushProperty name="fitToCurve" value="1"/>
    </inkml:brush>
  </inkml:definitions>
  <inkml:trace contextRef="#ctx0" brushRef="#br0">9418 3157 874,'-119'116'-12,"-4"5"5,64 1 11,156-135-5,28-85-5,-37-10 9,-81 241-9,-30 80-4,18-107 6,1-7 0,4 18 2,-3 4 3,-1-20 1,-20 35 8,-76-113 2,32-151-11,62 15-7,-9 13-12,21-5-14</inkml:trace>
</inkml:ink>
</file>

<file path=ppt/ink/ink31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22"/>
    </inkml:context>
    <inkml:brush xml:id="br0">
      <inkml:brushProperty name="width" value="0.02646" units="cm"/>
      <inkml:brushProperty name="height" value="0.02646" units="cm"/>
      <inkml:brushProperty name="fitToCurve" value="1"/>
    </inkml:brush>
  </inkml:definitions>
  <inkml:trace contextRef="#ctx0" brushRef="#br0">9206 1222 874,'131'-16'-11,"2"0"10,-3-8 4,-26 8-5</inkml:trace>
</inkml:ink>
</file>

<file path=ppt/ink/ink3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72"/>
    </inkml:context>
    <inkml:brush xml:id="br0">
      <inkml:brushProperty name="width" value="0.02646" units="cm"/>
      <inkml:brushProperty name="height" value="0.02646" units="cm"/>
      <inkml:brushProperty name="fitToCurve" value="1"/>
    </inkml:brush>
  </inkml:definitions>
  <inkml:trace contextRef="#ctx0" brushRef="#br0">15119 7982 874,'117'8'-4,"-20"5"1,3 0-3,-14 10-431</inkml:trace>
</inkml:ink>
</file>

<file path=ppt/ink/ink31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23"/>
    </inkml:context>
    <inkml:brush xml:id="br0">
      <inkml:brushProperty name="width" value="0.02646" units="cm"/>
      <inkml:brushProperty name="height" value="0.02646" units="cm"/>
      <inkml:brushProperty name="fitToCurve" value="1"/>
    </inkml:brush>
  </inkml:definitions>
  <inkml:trace contextRef="#ctx0" brushRef="#br0">9256 1015 874,'161'-19'-13,"16"-22"10,-64-89 1,-30 27-8</inkml:trace>
</inkml:ink>
</file>

<file path=ppt/ink/ink31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24"/>
    </inkml:context>
    <inkml:brush xml:id="br0">
      <inkml:brushProperty name="width" value="0.02646" units="cm"/>
      <inkml:brushProperty name="height" value="0.02646" units="cm"/>
      <inkml:brushProperty name="fitToCurve" value="1"/>
    </inkml:brush>
  </inkml:definitions>
  <inkml:trace contextRef="#ctx0" brushRef="#br0">10255 855 874,'-154'-9'-17,"5"124"10,80 2 9,120 5 2,83-123-4,-1-73-2,-21-52 1,-54 9 2,-63 230-5,-15 65-2,5-54 4,-3 14-5,-11-10-1,-38 20-22,-20-43-58</inkml:trace>
</inkml:ink>
</file>

<file path=ppt/ink/ink31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25"/>
    </inkml:context>
    <inkml:brush xml:id="br0">
      <inkml:brushProperty name="width" value="0.02646" units="cm"/>
      <inkml:brushProperty name="height" value="0.02646" units="cm"/>
      <inkml:brushProperty name="fitToCurve" value="1"/>
    </inkml:brush>
  </inkml:definitions>
  <inkml:trace contextRef="#ctx0" brushRef="#br0">10586 776 874,'-35'161'-13,"-2"32"8,30-91 5,14 46-1,34-42 1,68-41 1,31-70-2,-4-79-2,-9-88-2,-47 1 0,-29-1 0,-30 51-1,-5-7-2,-5 20-1,-19-57-31,-2 56-40</inkml:trace>
</inkml:ink>
</file>

<file path=ppt/ink/ink31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26"/>
    </inkml:context>
    <inkml:brush xml:id="br0">
      <inkml:brushProperty name="width" value="0.02646" units="cm"/>
      <inkml:brushProperty name="height" value="0.02646" units="cm"/>
      <inkml:brushProperty name="fitToCurve" value="1"/>
    </inkml:brush>
  </inkml:definitions>
  <inkml:trace contextRef="#ctx0" brushRef="#br0">10425 1189 874,'-45'121'-6,"-2"-20"-621</inkml:trace>
</inkml:ink>
</file>

<file path=ppt/ink/ink31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27"/>
    </inkml:context>
    <inkml:brush xml:id="br0">
      <inkml:brushProperty name="width" value="0.02646" units="cm"/>
      <inkml:brushProperty name="height" value="0.02646" units="cm"/>
      <inkml:brushProperty name="fitToCurve" value="1"/>
    </inkml:brush>
  </inkml:definitions>
  <inkml:trace contextRef="#ctx0" brushRef="#br0">4392 4675 874,'-117'-26'-9,"-62"73"1,27 24-1,26 18 4,36 19 7,94-3 2,138-87 0,16-133-8,-56 0 3,-3 183-11,-88 139-4,-10-108 10,-1 40-1,1-37-16,1 39-10,-2 7-7,-6-26-7,2-16-36,-2-3-44</inkml:trace>
</inkml:ink>
</file>

<file path=ppt/ink/ink31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28"/>
    </inkml:context>
    <inkml:brush xml:id="br0">
      <inkml:brushProperty name="width" value="0.02646" units="cm"/>
      <inkml:brushProperty name="height" value="0.02646" units="cm"/>
      <inkml:brushProperty name="fitToCurve" value="1"/>
    </inkml:brush>
  </inkml:definitions>
  <inkml:trace contextRef="#ctx0" brushRef="#br0">4521 4937 874,'160'15'-7,"-44"-7"4</inkml:trace>
</inkml:ink>
</file>

<file path=ppt/ink/ink31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29"/>
    </inkml:context>
    <inkml:brush xml:id="br0">
      <inkml:brushProperty name="width" value="0.02646" units="cm"/>
      <inkml:brushProperty name="height" value="0.02646" units="cm"/>
      <inkml:brushProperty name="fitToCurve" value="1"/>
    </inkml:brush>
  </inkml:definitions>
  <inkml:trace contextRef="#ctx0" brushRef="#br0">4470 5240 874,'165'-27'-15,"-57"1"7,-8 4-10,1-2-97</inkml:trace>
</inkml:ink>
</file>

<file path=ppt/ink/ink31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30"/>
    </inkml:context>
    <inkml:brush xml:id="br0">
      <inkml:brushProperty name="width" value="0.02646" units="cm"/>
      <inkml:brushProperty name="height" value="0.02646" units="cm"/>
      <inkml:brushProperty name="fitToCurve" value="1"/>
    </inkml:brush>
  </inkml:definitions>
  <inkml:trace contextRef="#ctx0" brushRef="#br0">5155 5146 874,'53'-116'-11,"15"-45"7,-5 7 4,-27 46 4,16 261-11,-52-53 3,-4 64-11,-7-64 4,3-2-14,-8 1-161</inkml:trace>
</inkml:ink>
</file>

<file path=ppt/ink/ink31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31"/>
    </inkml:context>
    <inkml:brush xml:id="br0">
      <inkml:brushProperty name="width" value="0.02646" units="cm"/>
      <inkml:brushProperty name="height" value="0.02646" units="cm"/>
      <inkml:brushProperty name="fitToCurve" value="1"/>
    </inkml:brush>
  </inkml:definitions>
  <inkml:trace contextRef="#ctx0" brushRef="#br0">5607 4954 874,'4'158'-13,"-39"33"6,4-54-5</inkml:trace>
</inkml:ink>
</file>

<file path=ppt/ink/ink31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32"/>
    </inkml:context>
    <inkml:brush xml:id="br0">
      <inkml:brushProperty name="width" value="0.02646" units="cm"/>
      <inkml:brushProperty name="height" value="0.02646" units="cm"/>
      <inkml:brushProperty name="fitToCurve" value="1"/>
    </inkml:brush>
  </inkml:definitions>
  <inkml:trace contextRef="#ctx0" brushRef="#br0">6057 4442 874,'-41'139'-13,"10"-39"8,-3 13 1,4 3 3,13-3 1,11 36 3,142-75 0,-193-177 2,-45 83-61</inkml:trace>
</inkml:ink>
</file>

<file path=ppt/ink/ink3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73"/>
    </inkml:context>
    <inkml:brush xml:id="br0">
      <inkml:brushProperty name="width" value="0.02646" units="cm"/>
      <inkml:brushProperty name="height" value="0.02646" units="cm"/>
      <inkml:brushProperty name="fitToCurve" value="1"/>
    </inkml:brush>
  </inkml:definitions>
  <inkml:trace contextRef="#ctx0" brushRef="#br0">15074 8279 874,'109'-16'-6,"50"1"0,-30 6-1</inkml:trace>
</inkml:ink>
</file>

<file path=ppt/ink/ink31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33"/>
    </inkml:context>
    <inkml:brush xml:id="br0">
      <inkml:brushProperty name="width" value="0.02646" units="cm"/>
      <inkml:brushProperty name="height" value="0.02646" units="cm"/>
      <inkml:brushProperty name="fitToCurve" value="1"/>
    </inkml:brush>
  </inkml:definitions>
  <inkml:trace contextRef="#ctx0" brushRef="#br0">6374 4962 874,'-18'111'-10,"-8"-7"-55</inkml:trace>
</inkml:ink>
</file>

<file path=ppt/ink/ink31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34"/>
    </inkml:context>
    <inkml:brush xml:id="br0">
      <inkml:brushProperty name="width" value="0.02646" units="cm"/>
      <inkml:brushProperty name="height" value="0.02646" units="cm"/>
      <inkml:brushProperty name="fitToCurve" value="1"/>
    </inkml:brush>
  </inkml:definitions>
  <inkml:trace contextRef="#ctx0" brushRef="#br0">6600 5312 874,'51'-152'-16,"-21"44"10,2-6 5,-4 0 1,7-47 4,-18 64 1,23 198-2,-17 80-11,-2-4 0,2-34 8,91-172 4,-51-81-1,88 181-24,-16-14 24,-22-47 2,-10-126 14,-186 9-22,-42 39-6,-8 43-5,33 12-18</inkml:trace>
</inkml:ink>
</file>

<file path=ppt/ink/ink31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35"/>
    </inkml:context>
    <inkml:brush xml:id="br0">
      <inkml:brushProperty name="width" value="0.02646" units="cm"/>
      <inkml:brushProperty name="height" value="0.02646" units="cm"/>
      <inkml:brushProperty name="fitToCurve" value="1"/>
    </inkml:brush>
  </inkml:definitions>
  <inkml:trace contextRef="#ctx0" brushRef="#br0">7122 4619 874,'168'-37'-15,"-71"15"10,1-8-2,42-10-14</inkml:trace>
</inkml:ink>
</file>

<file path=ppt/ink/ink31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36"/>
    </inkml:context>
    <inkml:brush xml:id="br0">
      <inkml:brushProperty name="width" value="0.02646" units="cm"/>
      <inkml:brushProperty name="height" value="0.02646" units="cm"/>
      <inkml:brushProperty name="fitToCurve" value="1"/>
    </inkml:brush>
  </inkml:definitions>
  <inkml:trace contextRef="#ctx0" brushRef="#br0">7638 4186 874,'0'114'-11,"0"22"7,0-38-3</inkml:trace>
</inkml:ink>
</file>

<file path=ppt/ink/ink31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37"/>
    </inkml:context>
    <inkml:brush xml:id="br0">
      <inkml:brushProperty name="width" value="0.02646" units="cm"/>
      <inkml:brushProperty name="height" value="0.02646" units="cm"/>
      <inkml:brushProperty name="fitToCurve" value="1"/>
    </inkml:brush>
  </inkml:definitions>
  <inkml:trace contextRef="#ctx0" brushRef="#br0">8101 4046 874,'-104'101'-11,"10"26"12,219-166-2,-38-62 2,13 120-4,-29 132 0,-49-15 3,-130 13-1,-18-108-6,22 6-4,-21-28-17</inkml:trace>
</inkml:ink>
</file>

<file path=ppt/ink/ink31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38"/>
    </inkml:context>
    <inkml:brush xml:id="br0">
      <inkml:brushProperty name="width" value="0.02646" units="cm"/>
      <inkml:brushProperty name="height" value="0.02646" units="cm"/>
      <inkml:brushProperty name="fitToCurve" value="1"/>
    </inkml:brush>
  </inkml:definitions>
  <inkml:trace contextRef="#ctx0" brushRef="#br0">7634 4081 874,'-51'110'-8,"95"-238"8,58 187-6,-91 70 1,-7 46-3,-1-65-6,-5-4-50</inkml:trace>
</inkml:ink>
</file>

<file path=ppt/ink/ink31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39"/>
    </inkml:context>
    <inkml:brush xml:id="br0">
      <inkml:brushProperty name="width" value="0.02646" units="cm"/>
      <inkml:brushProperty name="height" value="0.02646" units="cm"/>
      <inkml:brushProperty name="fitToCurve" value="1"/>
    </inkml:brush>
  </inkml:definitions>
  <inkml:trace contextRef="#ctx0" brushRef="#br0">8907 4577 874,'-37'-106'-6,"-87"46"1,-9 65 2,20 41 1,-1 85-5,77-35 4,0 65-1,63 11 5,26-58 1,60-38 1,35-54-1,-46-36-2,7-24-2,-9 6-3,6-18-12</inkml:trace>
</inkml:ink>
</file>

<file path=ppt/ink/ink31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40"/>
    </inkml:context>
    <inkml:brush xml:id="br0">
      <inkml:brushProperty name="width" value="0.02646" units="cm"/>
      <inkml:brushProperty name="height" value="0.02646" units="cm"/>
      <inkml:brushProperty name="fitToCurve" value="1"/>
    </inkml:brush>
  </inkml:definitions>
  <inkml:trace contextRef="#ctx0" brushRef="#br0">2128 7292 874,'84'-153'-13,"4"-31"4,-45 86 7,21-56 4,-18 40 0,25 276-11,-66-34 2,-3 27-1,-2 10-8,-4-6-8,1-55 3,2 8-32,-11-8-132</inkml:trace>
</inkml:ink>
</file>

<file path=ppt/ink/ink31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41"/>
    </inkml:context>
    <inkml:brush xml:id="br0">
      <inkml:brushProperty name="width" value="0.02646" units="cm"/>
      <inkml:brushProperty name="height" value="0.02646" units="cm"/>
      <inkml:brushProperty name="fitToCurve" value="1"/>
    </inkml:brush>
  </inkml:definitions>
  <inkml:trace contextRef="#ctx0" brushRef="#br0">2754 7455 874,'99'-57'-5,"11"-82"3,-181 23-5,-52 195 4,81 30-1,77 18 1,133-19 6,-12-188-2,-80-99-7,-55 11 2,-13-9 8,94 294-2,-56 55-4,-11-73 0,29 46 7,43-177 1,-88-87-7,10-69-8,5 40-12,7 38-10,5 11-271</inkml:trace>
</inkml:ink>
</file>

<file path=ppt/ink/ink31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42"/>
    </inkml:context>
    <inkml:brush xml:id="br0">
      <inkml:brushProperty name="width" value="0.02646" units="cm"/>
      <inkml:brushProperty name="height" value="0.02646" units="cm"/>
      <inkml:brushProperty name="fitToCurve" value="1"/>
    </inkml:brush>
  </inkml:definitions>
  <inkml:trace contextRef="#ctx0" brushRef="#br0">3781 7087 874,'121'-35'-10,"4"-1"7,-26 11-25</inkml:trace>
</inkml:ink>
</file>

<file path=ppt/ink/ink3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74"/>
    </inkml:context>
    <inkml:brush xml:id="br0">
      <inkml:brushProperty name="width" value="0.02646" units="cm"/>
      <inkml:brushProperty name="height" value="0.02646" units="cm"/>
      <inkml:brushProperty name="fitToCurve" value="1"/>
    </inkml:brush>
  </inkml:definitions>
  <inkml:trace contextRef="#ctx0" brushRef="#br0">16238 7862 874,'-99'-4'-6,"-37"90"0,19 50 3,89-7 5,125-101-4,46-111-6,-45-6 3,-33 5 8,-27 191-3,-52-5-3,-1 18-2,-3 11 1,4-33-6,0 0-4,0 5-7,7-8-8,14 21-39,-6-30-84</inkml:trace>
</inkml:ink>
</file>

<file path=ppt/ink/ink31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43"/>
    </inkml:context>
    <inkml:brush xml:id="br0">
      <inkml:brushProperty name="width" value="0.02646" units="cm"/>
      <inkml:brushProperty name="height" value="0.02646" units="cm"/>
      <inkml:brushProperty name="fitToCurve" value="1"/>
    </inkml:brush>
  </inkml:definitions>
  <inkml:trace contextRef="#ctx0" brushRef="#br0">3775 7273 874,'140'-8'-16,"-37"-2"10,22-9-1,-5 0-10,-20 3-44</inkml:trace>
</inkml:ink>
</file>

<file path=ppt/ink/ink31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44"/>
    </inkml:context>
    <inkml:brush xml:id="br0">
      <inkml:brushProperty name="width" value="0.02646" units="cm"/>
      <inkml:brushProperty name="height" value="0.02646" units="cm"/>
      <inkml:brushProperty name="fitToCurve" value="1"/>
    </inkml:brush>
  </inkml:definitions>
  <inkml:trace contextRef="#ctx0" brushRef="#br0">4470 7413 874,'101'-129'-12,"-6"-35"6,-33 24 6,-21 10 3,26 336-14,-46-23-1,-4-69 0,3-8-7,0 16-31,-6-21-346</inkml:trace>
</inkml:ink>
</file>

<file path=ppt/ink/ink31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45"/>
    </inkml:context>
    <inkml:brush xml:id="br0">
      <inkml:brushProperty name="width" value="0.02646" units="cm"/>
      <inkml:brushProperty name="height" value="0.02646" units="cm"/>
      <inkml:brushProperty name="fitToCurve" value="1"/>
    </inkml:brush>
  </inkml:definitions>
  <inkml:trace contextRef="#ctx0" brushRef="#br0">5068 7115 874,'48'137'-12,"-18"51"11,-47-38 4,9-50-23</inkml:trace>
</inkml:ink>
</file>

<file path=ppt/ink/ink31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46"/>
    </inkml:context>
    <inkml:brush xml:id="br0">
      <inkml:brushProperty name="width" value="0.02646" units="cm"/>
      <inkml:brushProperty name="height" value="0.02646" units="cm"/>
      <inkml:brushProperty name="fitToCurve" value="1"/>
    </inkml:brush>
  </inkml:definitions>
  <inkml:trace contextRef="#ctx0" brushRef="#br0">5461 6688 874,'-40'117'-11,"-20"66"7,41-80 2,12 3 2,30 52 0,20-58 0,104-52 4,-84-175-2,-222 63-3,37 42-25</inkml:trace>
</inkml:ink>
</file>

<file path=ppt/ink/ink31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47"/>
    </inkml:context>
    <inkml:brush xml:id="br0">
      <inkml:brushProperty name="width" value="0.02646" units="cm"/>
      <inkml:brushProperty name="height" value="0.02646" units="cm"/>
      <inkml:brushProperty name="fitToCurve" value="1"/>
    </inkml:brush>
  </inkml:definitions>
  <inkml:trace contextRef="#ctx0" brushRef="#br0">5852 7176 874,'-17'119'-6,"-2"-17"-20</inkml:trace>
</inkml:ink>
</file>

<file path=ppt/ink/ink31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48"/>
    </inkml:context>
    <inkml:brush xml:id="br0">
      <inkml:brushProperty name="width" value="0.02646" units="cm"/>
      <inkml:brushProperty name="height" value="0.02646" units="cm"/>
      <inkml:brushProperty name="fitToCurve" value="1"/>
    </inkml:brush>
  </inkml:definitions>
  <inkml:trace contextRef="#ctx0" brushRef="#br0">6084 7392 874,'41'-177'-19,"-21"65"15,-1-3 4,-3 7 1,1-41 1,24 258-2,-20 2-4,2-10 0,17 59 0,6-54 6,70-187 0,-45-79 4,25 148 0,-43 155-4,21-45-1,56-67-1,-26-91 0,-56-40 1,-59-9-3,-122-2-2,-29 107-6,32 16-17</inkml:trace>
</inkml:ink>
</file>

<file path=ppt/ink/ink31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49"/>
    </inkml:context>
    <inkml:brush xml:id="br0">
      <inkml:brushProperty name="width" value="0.02646" units="cm"/>
      <inkml:brushProperty name="height" value="0.02646" units="cm"/>
      <inkml:brushProperty name="fitToCurve" value="1"/>
    </inkml:brush>
  </inkml:definitions>
  <inkml:trace contextRef="#ctx0" brushRef="#br0">7211 6646 874,'-121'35'-10,"-38"-8"6,40-16-2,19-4-55</inkml:trace>
</inkml:ink>
</file>

<file path=ppt/ink/ink31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50"/>
    </inkml:context>
    <inkml:brush xml:id="br0">
      <inkml:brushProperty name="width" value="0.02646" units="cm"/>
      <inkml:brushProperty name="height" value="0.02646" units="cm"/>
      <inkml:brushProperty name="fitToCurve" value="1"/>
    </inkml:brush>
  </inkml:definitions>
  <inkml:trace contextRef="#ctx0" brushRef="#br0">7225 6331 874,'24'112'-9,"-20"47"5,-6 3 1,0-49-4,-4-15-57</inkml:trace>
</inkml:ink>
</file>

<file path=ppt/ink/ink31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51"/>
    </inkml:context>
    <inkml:brush xml:id="br0">
      <inkml:brushProperty name="width" value="0.02646" units="cm"/>
      <inkml:brushProperty name="height" value="0.02646" units="cm"/>
      <inkml:brushProperty name="fitToCurve" value="1"/>
    </inkml:brush>
  </inkml:definitions>
  <inkml:trace contextRef="#ctx0" brushRef="#br0">7718 6261 874,'-98'73'-9,"9"35"10,208-213-4,-16 96 1,-34 134-4,-44-17 3,-33 29 2,-91-6 4,3-73 6</inkml:trace>
</inkml:ink>
</file>

<file path=ppt/ink/ink31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52"/>
    </inkml:context>
    <inkml:brush xml:id="br0">
      <inkml:brushProperty name="width" value="0.02646" units="cm"/>
      <inkml:brushProperty name="height" value="0.02646" units="cm"/>
      <inkml:brushProperty name="fitToCurve" value="1"/>
    </inkml:brush>
  </inkml:definitions>
  <inkml:trace contextRef="#ctx0" brushRef="#br0">7323 6279 874,'-111'115'-12,"-6"-13"6,19-24-56</inkml:trace>
</inkml:ink>
</file>

<file path=ppt/ink/ink3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75"/>
    </inkml:context>
    <inkml:brush xml:id="br0">
      <inkml:brushProperty name="width" value="0.02646" units="cm"/>
      <inkml:brushProperty name="height" value="0.02646" units="cm"/>
      <inkml:brushProperty name="fitToCurve" value="1"/>
    </inkml:brush>
  </inkml:definitions>
  <inkml:trace contextRef="#ctx0" brushRef="#br0">17186 7302 874,'-98'-18'-10,"-48"-8"8,-10-16 4,53 49-2,68 93-3,28-13-1,3 63-4,3 8-2,1-35 4,-2 23 0,-3 17 1,-1 4-1,-1-48 2,-4 32 0,-2 17 0,0 1 3,6-12 3,6-37 5,4-32-1,30 39 10,99-70 1,16-91-13,-24-16-14,-26 5-24</inkml:trace>
</inkml:ink>
</file>

<file path=ppt/ink/ink31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53"/>
    </inkml:context>
    <inkml:brush xml:id="br0">
      <inkml:brushProperty name="width" value="0.02646" units="cm"/>
      <inkml:brushProperty name="height" value="0.02646" units="cm"/>
      <inkml:brushProperty name="fitToCurve" value="1"/>
    </inkml:brush>
  </inkml:definitions>
  <inkml:trace contextRef="#ctx0" brushRef="#br0">8076 6616 874,'108'-36'-10,"50"-2"7,21 8 5,-46 8 2</inkml:trace>
</inkml:ink>
</file>

<file path=ppt/ink/ink31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54"/>
    </inkml:context>
    <inkml:brush xml:id="br0">
      <inkml:brushProperty name="width" value="0.02646" units="cm"/>
      <inkml:brushProperty name="height" value="0.02646" units="cm"/>
      <inkml:brushProperty name="fitToCurve" value="1"/>
    </inkml:brush>
  </inkml:definitions>
  <inkml:trace contextRef="#ctx0" brushRef="#br0">8294 6576 874,'57'121'-10,"-18"34"6,-22 5 2,-12-16 1,-6 1-1,-11-17 4,-49-14 2,-92-101-3,83-145-3,33 12-7</inkml:trace>
</inkml:ink>
</file>

<file path=ppt/ink/ink31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55"/>
    </inkml:context>
    <inkml:brush xml:id="br0">
      <inkml:brushProperty name="width" value="0.02646" units="cm"/>
      <inkml:brushProperty name="height" value="0.02646" units="cm"/>
      <inkml:brushProperty name="fitToCurve" value="1"/>
    </inkml:brush>
  </inkml:definitions>
  <inkml:trace contextRef="#ctx0" brushRef="#br0">2249 8651 874,'112'8'-9,"52"-2"-17,-61-6 17,31 0 13,63 3-1,-88-2-7,1 0 1,-11 7-102</inkml:trace>
</inkml:ink>
</file>

<file path=ppt/ink/ink31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56"/>
    </inkml:context>
    <inkml:brush xml:id="br0">
      <inkml:brushProperty name="width" value="0.02646" units="cm"/>
      <inkml:brushProperty name="height" value="0.02646" units="cm"/>
      <inkml:brushProperty name="fitToCurve" value="1"/>
    </inkml:brush>
  </inkml:definitions>
  <inkml:trace contextRef="#ctx0" brushRef="#br0">2094 8982 874,'157'12'-17,"-30"-15"4,27-5 2,15-7 2,-3-6-13,-61 9-5,-1-15-4,0 7-38,-4-12-52</inkml:trace>
</inkml:ink>
</file>

<file path=ppt/ink/ink31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57"/>
    </inkml:context>
    <inkml:brush xml:id="br0">
      <inkml:brushProperty name="width" value="0.02646" units="cm"/>
      <inkml:brushProperty name="height" value="0.02646" units="cm"/>
      <inkml:brushProperty name="fitToCurve" value="1"/>
    </inkml:brush>
  </inkml:definitions>
  <inkml:trace contextRef="#ctx0" brushRef="#br0">2782 8493 874,'173'23'-15,"-66"11"7,-1 8 1,63 38-3,-40 7 10,-43 79 4,-130-56 1,-118 19-9,-13-22-14,53-39-27,20-33-724</inkml:trace>
</inkml:ink>
</file>

<file path=ppt/ink/ink31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58"/>
    </inkml:context>
    <inkml:brush xml:id="br0">
      <inkml:brushProperty name="width" value="0.02646" units="cm"/>
      <inkml:brushProperty name="height" value="0.02646" units="cm"/>
      <inkml:brushProperty name="fitToCurve" value="1"/>
    </inkml:brush>
  </inkml:definitions>
  <inkml:trace contextRef="#ctx0" brushRef="#br0">4094 8552 874,'-4'135'-7,"0"-35"2,1 44 1,14-12 3,40 49 0,27-35-2,35-18 3,26-44 1,-10-49-1,19-81 3,-45-39-2,-24-84-5,-53-21-4,-39 75 0,-12 1-2,-18-45-24,-2 26-21,10 36-61</inkml:trace>
</inkml:ink>
</file>

<file path=ppt/ink/ink31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59"/>
    </inkml:context>
    <inkml:brush xml:id="br0">
      <inkml:brushProperty name="width" value="0.02646" units="cm"/>
      <inkml:brushProperty name="height" value="0.02646" units="cm"/>
      <inkml:brushProperty name="fitToCurve" value="1"/>
    </inkml:brush>
  </inkml:definitions>
  <inkml:trace contextRef="#ctx0" brushRef="#br0">5947 8825 874,'-171'3'-14,"-18"10"6,48 12-3,38-12-30</inkml:trace>
</inkml:ink>
</file>

<file path=ppt/ink/ink31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60"/>
    </inkml:context>
    <inkml:brush xml:id="br0">
      <inkml:brushProperty name="width" value="0.02646" units="cm"/>
      <inkml:brushProperty name="height" value="0.02646" units="cm"/>
      <inkml:brushProperty name="fitToCurve" value="1"/>
    </inkml:brush>
  </inkml:definitions>
  <inkml:trace contextRef="#ctx0" brushRef="#br0">5916 9157 874,'-135'0'-15,"56"0"10,-6 0-2,-45 0-10,45 0-14</inkml:trace>
</inkml:ink>
</file>

<file path=ppt/ink/ink31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61"/>
    </inkml:context>
    <inkml:brush xml:id="br0">
      <inkml:brushProperty name="width" value="0.02646" units="cm"/>
      <inkml:brushProperty name="height" value="0.02646" units="cm"/>
      <inkml:brushProperty name="fitToCurve" value="1"/>
    </inkml:brush>
  </inkml:definitions>
  <inkml:trace contextRef="#ctx0" brushRef="#br0">5918 9105 874,'-121'3'-6,"10"5"4,-2-1-2,11-5-434</inkml:trace>
</inkml:ink>
</file>

<file path=ppt/ink/ink31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62"/>
    </inkml:context>
    <inkml:brush xml:id="br0">
      <inkml:brushProperty name="width" value="0.02646" units="cm"/>
      <inkml:brushProperty name="height" value="0.02646" units="cm"/>
      <inkml:brushProperty name="fitToCurve" value="1"/>
    </inkml:brush>
  </inkml:definitions>
  <inkml:trace contextRef="#ctx0" brushRef="#br0">6603 8314 874,'-120'73'-11,"-21"61"6,48 68 2,77-90 1,17 63 0,40-26-2,76 5 3,22-45 2,-5-50 4,13-65-1,-70-116-1,-109 20-3,-89-28-4,-1 43 2,-16 30-4,-5 48-7,27 14-19</inkml:trace>
</inkml:ink>
</file>

<file path=ppt/ink/ink3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76"/>
    </inkml:context>
    <inkml:brush xml:id="br0">
      <inkml:brushProperty name="width" value="0.02646" units="cm"/>
      <inkml:brushProperty name="height" value="0.02646" units="cm"/>
      <inkml:brushProperty name="fitToCurve" value="1"/>
    </inkml:brush>
  </inkml:definitions>
  <inkml:trace contextRef="#ctx0" brushRef="#br0">17906 7666 874,'-118'16'-6,"35"-11"5,-7-10 1,-45 6-1,59 98-3,48-11 1,5 2-2,-8 63-1,13-23 4,14 5 4,32-28 2,48-16 0,9-39 0,46-41-2,-23-15 1</inkml:trace>
</inkml:ink>
</file>

<file path=ppt/ink/ink31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63"/>
    </inkml:context>
    <inkml:brush xml:id="br0">
      <inkml:brushProperty name="width" value="0.02646" units="cm"/>
      <inkml:brushProperty name="height" value="0.02646" units="cm"/>
      <inkml:brushProperty name="fitToCurve" value="1"/>
    </inkml:brush>
  </inkml:definitions>
  <inkml:trace contextRef="#ctx0" brushRef="#br0">7040 8658 874,'-102'142'-10,"56"-1"8,42-18 1,28-16-1,52 3 1,90-7 0,-40-79 1,15-54-1,-34-47 2,-47-36-1,-51-14 0,-72-31-2,-62 20 0,-22 42 0,11 47 5,22 61 1,11-4-101</inkml:trace>
</inkml:ink>
</file>

<file path=ppt/ink/ink31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64"/>
    </inkml:context>
    <inkml:brush xml:id="br0">
      <inkml:brushProperty name="width" value="0.02646" units="cm"/>
      <inkml:brushProperty name="height" value="0.02646" units="cm"/>
      <inkml:brushProperty name="fitToCurve" value="1"/>
    </inkml:brush>
  </inkml:definitions>
  <inkml:trace contextRef="#ctx0" brushRef="#br0">8342 8302 874,'-135'21'-11,"-6"65"8,18 37 1,46-8 1,21 5-1,29 16 3,38 12-1,34-26 1,70-1-1,11-39-2,55-36 2,-32-44 2,-28-45 1,-49-65-2,-94-5-1,-130 8 0,40 94 1,16 62 2,270 6-4,-41-69 0,-10 38 1,-73 145-3,-50-59-2,-9-6-5,-9-4-65</inkml:trace>
</inkml:ink>
</file>

<file path=ppt/ink/ink31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65"/>
    </inkml:context>
    <inkml:brush xml:id="br0">
      <inkml:brushProperty name="width" value="0.02646" units="cm"/>
      <inkml:brushProperty name="height" value="0.02646" units="cm"/>
      <inkml:brushProperty name="fitToCurve" value="1"/>
    </inkml:brush>
  </inkml:definitions>
  <inkml:trace contextRef="#ctx0" brushRef="#br0">8689 8566 874,'40'112'-10,"6"57"6,-18-65 2,-1-2-1,17 61 1,-8-21 1,-2-15 1,31-227-3,-49-91-9,-5 63 5,9-85-4,-6 84-2,13-55-34,-2 88 13,30-43-44,-10 40-166</inkml:trace>
</inkml:ink>
</file>

<file path=ppt/ink/ink31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66"/>
    </inkml:context>
    <inkml:brush xml:id="br0">
      <inkml:brushProperty name="width" value="0.02646" units="cm"/>
      <inkml:brushProperty name="height" value="0.02646" units="cm"/>
      <inkml:brushProperty name="fitToCurve" value="1"/>
    </inkml:brush>
  </inkml:definitions>
  <inkml:trace contextRef="#ctx0" brushRef="#br0">11444 10267 874,'-163'-21'-15,"49"12"6,-31 1-1,-29 4 1,-28 1-1,-2 3 2,44 1-1,-55 3-8,66-1 1,-74 2-4,-58 6-4,52-2 3,-15 2 0,-62 5 0,3 1 2,66-3 3,-60 6 3,-36 0 7,104-6 2,-44 0 6,-38-1 6,-22 0 1,36-1 4,62-3 0,-32 2 2,-10-2 5,95-2-2,-18-7 0,3-6 2,48-2 1,19-5-2,-3-13-2,19-7-2,-56-37 8,10-81-10,59-2-8,60 42-7,8 0 0,-12-100-6,29 73 5,5-6 0,3 36 3,1 1 0,0-12 1,0 17 1,-4-64 4,29 6 1,19 59-1,61 17-4,45 22-3,-15 27-5,100-13-8,-36 16 2,44-4-5,-27 7-1,-7 3-2,61-3-5,29 1 0,-82 8 1,75-4-1,55-2 0,38 2 2,-68 7 5,-21 1 3,51-4 4,30 2 5,19 1 4,-132 5 5,50-3 3,30 2 5,-70 2 3,-15 3-1,22-1 7,-4 1 5,-29 2 3,-84 0-3,-5 5 2,-18 8-1,32 18 15,-71 88-13,-51 33-16,-31-12-16,-2-24-1,-3 34-5,-1 64-7,-9 57-9,-7 16-4,1-60 0,-13 67-4,-15 34 4,13-113-21,15-111-13,-13 82 10,3-81-30</inkml:trace>
</inkml:ink>
</file>

<file path=ppt/ink/ink31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67"/>
    </inkml:context>
    <inkml:brush xml:id="br0">
      <inkml:brushProperty name="width" value="0.02646" units="cm"/>
      <inkml:brushProperty name="height" value="0.02646" units="cm"/>
      <inkml:brushProperty name="fitToCurve" value="1"/>
    </inkml:brush>
  </inkml:definitions>
  <inkml:trace contextRef="#ctx0" brushRef="#br0">2662 8476 874,'112'15'0,"4"13"-10,9 12 6,-11 6 2,36 23 3,-33-10 0,17 34 5,-124 16-5,-52-5-2,-83 40-6,-1-35-7,-25 2-6,51-42-19,-2-10-740</inkml:trace>
</inkml:ink>
</file>

<file path=ppt/ink/ink31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68"/>
    </inkml:context>
    <inkml:brush xml:id="br0">
      <inkml:brushProperty name="width" value="0.02646" units="cm"/>
      <inkml:brushProperty name="height" value="0.02646" units="cm"/>
      <inkml:brushProperty name="fitToCurve" value="1"/>
    </inkml:brush>
  </inkml:definitions>
  <inkml:trace contextRef="#ctx0" brushRef="#br0">3412 8704 874,'-178'5'-19,"53"-3"9,-27 0 0,-17 0 2,62-1 2,-34 0 1,41 2-11,-22 1-10,6 1-8,-48 10-53,48-2-100</inkml:trace>
</inkml:ink>
</file>

<file path=ppt/ink/ink31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69"/>
    </inkml:context>
    <inkml:brush xml:id="br0">
      <inkml:brushProperty name="width" value="0.02646" units="cm"/>
      <inkml:brushProperty name="height" value="0.02646" units="cm"/>
      <inkml:brushProperty name="fitToCurve" value="1"/>
    </inkml:brush>
  </inkml:definitions>
  <inkml:trace contextRef="#ctx0" brushRef="#br0">3141 8948 874,'-130'-9'-12,"25"5"4,-23 1 0,-17 4 1,-4 5-3,-51 7-19,37 7-21,66-9-38</inkml:trace>
</inkml:ink>
</file>

<file path=ppt/ink/ink31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70"/>
    </inkml:context>
    <inkml:brush xml:id="br0">
      <inkml:brushProperty name="width" value="0.02646" units="cm"/>
      <inkml:brushProperty name="height" value="0.02646" units="cm"/>
      <inkml:brushProperty name="fitToCurve" value="1"/>
    </inkml:brush>
  </inkml:definitions>
  <inkml:trace contextRef="#ctx0" brushRef="#br0">10245 8005 874,'7'136'-10,"-7"74"-2,-6-77 6,-1 7-4,-8 56-16,-5-31-33,-10-39-17,1-28-104</inkml:trace>
</inkml:ink>
</file>

<file path=ppt/ink/ink31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71"/>
    </inkml:context>
    <inkml:brush xml:id="br0">
      <inkml:brushProperty name="width" value="0.02646" units="cm"/>
      <inkml:brushProperty name="height" value="0.02646" units="cm"/>
      <inkml:brushProperty name="fitToCurve" value="1"/>
    </inkml:brush>
  </inkml:definitions>
  <inkml:trace contextRef="#ctx0" brushRef="#br0">10230 9175 874,'-11'171'-13,"-12"-74"7,-3 24-7,-18-22-821</inkml:trace>
</inkml:ink>
</file>

<file path=ppt/ink/ink31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72"/>
    </inkml:context>
    <inkml:brush xml:id="br0">
      <inkml:brushProperty name="width" value="0.02646" units="cm"/>
      <inkml:brushProperty name="height" value="0.02646" units="cm"/>
      <inkml:brushProperty name="fitToCurve" value="1"/>
    </inkml:brush>
  </inkml:definitions>
  <inkml:trace contextRef="#ctx0" brushRef="#br0">10794 8005 874,'-6'133'-11,"-27"59"4,8-75 4,0 3-3,-13 49-10,10-44-18</inkml:trace>
</inkml:ink>
</file>

<file path=ppt/ink/ink3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77"/>
    </inkml:context>
    <inkml:brush xml:id="br0">
      <inkml:brushProperty name="width" value="0.02646" units="cm"/>
      <inkml:brushProperty name="height" value="0.02646" units="cm"/>
      <inkml:brushProperty name="fitToCurve" value="1"/>
    </inkml:brush>
  </inkml:definitions>
  <inkml:trace contextRef="#ctx0" brushRef="#br0">17264 8027 874,'108'-13'-9,"38"-3"4,-14-3 0,-47 10-9</inkml:trace>
</inkml:ink>
</file>

<file path=ppt/ink/ink31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73"/>
    </inkml:context>
    <inkml:brush xml:id="br0">
      <inkml:brushProperty name="width" value="0.02646" units="cm"/>
      <inkml:brushProperty name="height" value="0.02646" units="cm"/>
      <inkml:brushProperty name="fitToCurve" value="1"/>
    </inkml:brush>
  </inkml:definitions>
  <inkml:trace contextRef="#ctx0" brushRef="#br0">10812 9192 874,'-35'152'-12,"-29"-30"6,4-23-56</inkml:trace>
</inkml:ink>
</file>

<file path=ppt/ink/ink31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74"/>
    </inkml:context>
    <inkml:brush xml:id="br0">
      <inkml:brushProperty name="width" value="0.02646" units="cm"/>
      <inkml:brushProperty name="height" value="0.02646" units="cm"/>
      <inkml:brushProperty name="fitToCurve" value="1"/>
    </inkml:brush>
  </inkml:definitions>
  <inkml:trace contextRef="#ctx0" brushRef="#br0">13490 558 874,'47'127'-10,"-37"-25"3,-10 33-2,-10 32-2,1-34 3,-5 15-1,-2 8 0,3-7-5,-2 67-5,5 51-3,5 41-2,1-92 4,4 50 0,0 60 1,-3 43-3,0-20 2,2-66 0,1 70 0,8 50 2,-1-135 5,6 77 0,12 70-1,5 46 0,0-44 0,-6-74 3,2 70 1,3 45 4,5 27 4,-10-133 2,4 31 2,11 58-2,5 35 0,2-27 0,-10-110 1,8 73-1,8 46 0,1 25 1,-11-112 1,-1-10 0,2 47 5,5 26 1,-2-10 4,-16-128-2,5 54-36,2 26-8,-11-100-8,2 9-6,0 28-5,-1 4-2,-3-26 2,-8-86 4,2 17 4,4-4 5,1-16 16,-6-57 6,-2-22 6,-1-21 4,-1 40 4</inkml:trace>
</inkml:ink>
</file>

<file path=ppt/ink/ink31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75"/>
    </inkml:context>
    <inkml:brush xml:id="br0">
      <inkml:brushProperty name="width" value="0.02646" units="cm"/>
      <inkml:brushProperty name="height" value="0.02646" units="cm"/>
      <inkml:brushProperty name="fitToCurve" value="1"/>
    </inkml:brush>
  </inkml:definitions>
  <inkml:trace contextRef="#ctx0" brushRef="#br0">906 10185 874,'13'128'-10,"-14"56"4,-8-62 1,-7 20 0,-5 10 0,3-16 2,5-28-1,6 2 3,10 43 3,82-42 4,35-84-1,30-79-11,-46 10-17</inkml:trace>
</inkml:ink>
</file>

<file path=ppt/ink/ink31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76"/>
    </inkml:context>
    <inkml:brush xml:id="br0">
      <inkml:brushProperty name="width" value="0.02646" units="cm"/>
      <inkml:brushProperty name="height" value="0.02646" units="cm"/>
      <inkml:brushProperty name="fitToCurve" value="1"/>
    </inkml:brush>
  </inkml:definitions>
  <inkml:trace contextRef="#ctx0" brushRef="#br0">1535 11005 874,'-112'12'-6,"-15"32"2,30 9 1,45 81 5,153-103-4,15-80-2,-15-40-3,-15 244-1,-81 2 1,-3-46-9</inkml:trace>
</inkml:ink>
</file>

<file path=ppt/ink/ink31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77"/>
    </inkml:context>
    <inkml:brush xml:id="br0">
      <inkml:brushProperty name="width" value="0.02646" units="cm"/>
      <inkml:brushProperty name="height" value="0.02646" units="cm"/>
      <inkml:brushProperty name="fitToCurve" value="1"/>
    </inkml:brush>
  </inkml:definitions>
  <inkml:trace contextRef="#ctx0" brushRef="#br0">1853 11116 874,'128'-82'-6,"59"63"1,-61 72 2,-58 98 1,-82 15 2,94-46 3,50-166-7,42-77-5,-49 8 5,-46 6 3,-72-5 5,-151 55 1,23 105-4,60 70 1,65 12-3,95 23-5,42-51 3,-3-75 1,-36-15-3</inkml:trace>
</inkml:ink>
</file>

<file path=ppt/ink/ink31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78"/>
    </inkml:context>
    <inkml:brush xml:id="br0">
      <inkml:brushProperty name="width" value="0.02646" units="cm"/>
      <inkml:brushProperty name="height" value="0.02646" units="cm"/>
      <inkml:brushProperty name="fitToCurve" value="1"/>
    </inkml:brush>
  </inkml:definitions>
  <inkml:trace contextRef="#ctx0" brushRef="#br0">2847 10464 874,'-99'108'-11,"-31"22"5,28-31-5</inkml:trace>
</inkml:ink>
</file>

<file path=ppt/ink/ink31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79"/>
    </inkml:context>
    <inkml:brush xml:id="br0">
      <inkml:brushProperty name="width" value="0.02646" units="cm"/>
      <inkml:brushProperty name="height" value="0.02646" units="cm"/>
      <inkml:brushProperty name="fitToCurve" value="1"/>
    </inkml:brush>
  </inkml:definitions>
  <inkml:trace contextRef="#ctx0" brushRef="#br0">3317 11372 874,'-123'-18'-6,"-34"17"1,45 21 3,16 121 3,209-27-5,38-103 2,-15-56-1,-12-86 4,-91 29 2,63 254-6,-27 9-4,20-59 10,23-70-1,36-125-5,-68-14-3,34-88-6,-60 46 5,-16 9-1,-11 16 2,-18-25 1,-19-6 3,-22 12 4,4 46 2,-72-52 10,-12 88 0,-12 138-4,68 55-8,60-7-7,9-11-3,9-1 0,20 31-1,13 12 3,6-7 3,-21-52 3,49 57 12,65-112 7,-60-140-11,-10-71-9,-25 19-4,37 330 0,-67-23 6,26-11 7,62-133-3,-23-130-6,0-40 2,26 11 3,21 146-4,-35 174-5,-111-1 5,-55-68 1,-45-119-1,6-28-48</inkml:trace>
</inkml:ink>
</file>

<file path=ppt/ink/ink31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80"/>
    </inkml:context>
    <inkml:brush xml:id="br0">
      <inkml:brushProperty name="width" value="0.02646" units="cm"/>
      <inkml:brushProperty name="height" value="0.02646" units="cm"/>
      <inkml:brushProperty name="fitToCurve" value="1"/>
    </inkml:brush>
  </inkml:definitions>
  <inkml:trace contextRef="#ctx0" brushRef="#br0">4343 10378 874,'-28'150'-10,"11"-45"4</inkml:trace>
</inkml:ink>
</file>

<file path=ppt/ink/ink31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81"/>
    </inkml:context>
    <inkml:brush xml:id="br0">
      <inkml:brushProperty name="width" value="0.02646" units="cm"/>
      <inkml:brushProperty name="height" value="0.02646" units="cm"/>
      <inkml:brushProperty name="fitToCurve" value="1"/>
    </inkml:brush>
  </inkml:definitions>
  <inkml:trace contextRef="#ctx0" brushRef="#br0">5334 11041 874,'-122'0'-6,"25"20"3,-34 58 1,56 46 1,151-22 1,70-155-1,-66-51-3,-19-48 3,35 251-9,-44 66 12,8-46 4,68-77 8</inkml:trace>
</inkml:ink>
</file>

<file path=ppt/ink/ink31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82"/>
    </inkml:context>
    <inkml:brush xml:id="br0">
      <inkml:brushProperty name="width" value="0.02646" units="cm"/>
      <inkml:brushProperty name="height" value="0.02646" units="cm"/>
      <inkml:brushProperty name="fitToCurve" value="1"/>
    </inkml:brush>
  </inkml:definitions>
  <inkml:trace contextRef="#ctx0" brushRef="#br0">5520 10125 874,'3'123'-12,"2"-24"3,-1 31 1,3 22-1,0 18 2,3 11 1,-1-15-7,-1-41-6,5 19-13,10 54-50,13-75-13,-11-23-277</inkml:trace>
</inkml:ink>
</file>

<file path=ppt/ink/ink3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78"/>
    </inkml:context>
    <inkml:brush xml:id="br0">
      <inkml:brushProperty name="width" value="0.02646" units="cm"/>
      <inkml:brushProperty name="height" value="0.02646" units="cm"/>
      <inkml:brushProperty name="fitToCurve" value="1"/>
    </inkml:brush>
  </inkml:definitions>
  <inkml:trace contextRef="#ctx0" brushRef="#br0">18171 7597 874,'-45'95'-11,"-27"43"5,28-15-2,6-39-55</inkml:trace>
</inkml:ink>
</file>

<file path=ppt/ink/ink31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83"/>
    </inkml:context>
    <inkml:brush xml:id="br0">
      <inkml:brushProperty name="width" value="0.02646" units="cm"/>
      <inkml:brushProperty name="height" value="0.02646" units="cm"/>
      <inkml:brushProperty name="fitToCurve" value="1"/>
    </inkml:brush>
  </inkml:definitions>
  <inkml:trace contextRef="#ctx0" brushRef="#br0">5855 10922 874,'-15'174'-12,"9"13"8,15-53 6,75-32 0,16-173-4,-12-55-5,-12-47 7,-38 277-1,-4 13 2,11-15-1,63-51 4,-54-176-4,-55-30-5,-26 49 0,-17-50 4,15 23 6,161 93 0,29 206-15,-44 5-4,-43-27 13,-85-317 23,44 31-18,71 47-2,37 162-2,-37 60-6,-44 44-6,-70-33-12,-32-26-40</inkml:trace>
</inkml:ink>
</file>

<file path=ppt/ink/ink31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84"/>
    </inkml:context>
    <inkml:brush xml:id="br0">
      <inkml:brushProperty name="width" value="0.02646" units="cm"/>
      <inkml:brushProperty name="height" value="0.02646" units="cm"/>
      <inkml:brushProperty name="fitToCurve" value="1"/>
    </inkml:brush>
  </inkml:definitions>
  <inkml:trace contextRef="#ctx0" brushRef="#br0">6262 10412 874,'-34'104'-12,"-8"-3"-613</inkml:trace>
</inkml:ink>
</file>

<file path=ppt/ink/ink31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85"/>
    </inkml:context>
    <inkml:brush xml:id="br0">
      <inkml:brushProperty name="width" value="0.02646" units="cm"/>
      <inkml:brushProperty name="height" value="0.02646" units="cm"/>
      <inkml:brushProperty name="fitToCurve" value="1"/>
    </inkml:brush>
  </inkml:definitions>
  <inkml:trace contextRef="#ctx0" brushRef="#br0">5297 10552 874,'109'17'-16,"10"-3"0,36 2 2,38 1-2,-76-6-13,28 2-27,-43 2-207</inkml:trace>
</inkml:ink>
</file>

<file path=ppt/ink/ink31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86"/>
    </inkml:context>
    <inkml:brush xml:id="br0">
      <inkml:brushProperty name="width" value="0.02646" units="cm"/>
      <inkml:brushProperty name="height" value="0.02646" units="cm"/>
      <inkml:brushProperty name="fitToCurve" value="1"/>
    </inkml:brush>
  </inkml:definitions>
  <inkml:trace contextRef="#ctx0" brushRef="#br0">7483 10291 874,'13'179'-16,"-6"-68"9,-1 19 1,4 8 2,2 3-5,-2-26 0,10 38-19,-9-54-20</inkml:trace>
</inkml:ink>
</file>

<file path=ppt/ink/ink31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87"/>
    </inkml:context>
    <inkml:brush xml:id="br0">
      <inkml:brushProperty name="width" value="0.02646" units="cm"/>
      <inkml:brushProperty name="height" value="0.02646" units="cm"/>
      <inkml:brushProperty name="fitToCurve" value="1"/>
    </inkml:brush>
  </inkml:definitions>
  <inkml:trace contextRef="#ctx0" brushRef="#br0">7549 10911 874,'-141'53'-9,"85"70"9,103-11-3,77-19-8,-17-60 1,9-20 2,54-26 1,-40-72 9,-66-36 1,-56-6 7,-78 6 7,-60 238-15,104 4-5,79 30-2,80-65-2,-30-35-4,1-46-171</inkml:trace>
</inkml:ink>
</file>

<file path=ppt/ink/ink31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88"/>
    </inkml:context>
    <inkml:brush xml:id="br0">
      <inkml:brushProperty name="width" value="0.02646" units="cm"/>
      <inkml:brushProperty name="height" value="0.02646" units="cm"/>
      <inkml:brushProperty name="fitToCurve" value="1"/>
    </inkml:brush>
  </inkml:definitions>
  <inkml:trace contextRef="#ctx0" brushRef="#br0">8276 10367 874,'11'193'-25,"1"-54"14,3 21 3,7 10-6,4-1-6,-2-31-6,1-40-6,-3 1-26,11 1-80</inkml:trace>
</inkml:ink>
</file>

<file path=ppt/ink/ink31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89"/>
    </inkml:context>
    <inkml:brush xml:id="br0">
      <inkml:brushProperty name="width" value="0.02646" units="cm"/>
      <inkml:brushProperty name="height" value="0.02646" units="cm"/>
      <inkml:brushProperty name="fitToCurve" value="1"/>
    </inkml:brush>
  </inkml:definitions>
  <inkml:trace contextRef="#ctx0" brushRef="#br0">8857 10291 874,'-39'101'-12,"-30"92"0,41-85 5,-2-9-6,5 2-21</inkml:trace>
</inkml:ink>
</file>

<file path=ppt/ink/ink31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90"/>
    </inkml:context>
    <inkml:brush xml:id="br0">
      <inkml:brushProperty name="width" value="0.02646" units="cm"/>
      <inkml:brushProperty name="height" value="0.02646" units="cm"/>
      <inkml:brushProperty name="fitToCurve" value="1"/>
    </inkml:brush>
  </inkml:definitions>
  <inkml:trace contextRef="#ctx0" brushRef="#br0">9316 10939 874,'-122'-25'-9,"-32"46"6,53 13 1,33 115 1,108-23-1,74-32 0,3-96 3,-20-62-1,-17-82 0,33 293 1,5-114 0,14-44-1</inkml:trace>
</inkml:ink>
</file>

<file path=ppt/ink/ink31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91"/>
    </inkml:context>
    <inkml:brush xml:id="br0">
      <inkml:brushProperty name="width" value="0.02646" units="cm"/>
      <inkml:brushProperty name="height" value="0.02646" units="cm"/>
      <inkml:brushProperty name="fitToCurve" value="1"/>
    </inkml:brush>
  </inkml:definitions>
  <inkml:trace contextRef="#ctx0" brushRef="#br0">9823 10831 874,'-118'37'-6,"6"71"1,63-1 3,48-1 0,88 35-4,27-57-1,39-81-5,-48-6-13</inkml:trace>
</inkml:ink>
</file>

<file path=ppt/ink/ink31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92"/>
    </inkml:context>
    <inkml:brush xml:id="br0">
      <inkml:brushProperty name="width" value="0.02646" units="cm"/>
      <inkml:brushProperty name="height" value="0.02646" units="cm"/>
      <inkml:brushProperty name="fitToCurve" value="1"/>
    </inkml:brush>
  </inkml:definitions>
  <inkml:trace contextRef="#ctx0" brushRef="#br0">10287 10831 874,'-137'52'-11,"18"58"7,55 2 3,51-5 0,67 15-1,123-20 0,-20-96-2,20-62 0,-32-37 6,-53-16 1,-52 2 1,-80 1 0,-70 58-2,-20 106-3,130 81-3,51-27-1,106-14 0,-11-85 4,-29-105-2,-20-3-53</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07"/>
    </inkml:context>
    <inkml:brush xml:id="br0">
      <inkml:brushProperty name="width" value="0.01984" units="cm"/>
      <inkml:brushProperty name="height" value="0.01984" units="cm"/>
      <inkml:brushProperty name="fitToCurve" value="1"/>
    </inkml:brush>
  </inkml:definitions>
  <inkml:trace contextRef="#ctx0" brushRef="#br0">16262 12463 874,'66'-107'-12,"-24"23"4,-1-6 0,28-75-6,-10 0 6,-5 0 0,-21 53 8,0-1 2,-7 20 3,0 6 5,-74 256 0,25-54-13,-9 78-7,19-58 3,1 9 3,4-21 3,8-30 4,11 5 8,-12-11-606</inkml:trace>
</inkml:ink>
</file>

<file path=ppt/ink/ink3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79"/>
    </inkml:context>
    <inkml:brush xml:id="br0">
      <inkml:brushProperty name="width" value="0.02646" units="cm"/>
      <inkml:brushProperty name="height" value="0.02646" units="cm"/>
      <inkml:brushProperty name="fitToCurve" value="1"/>
    </inkml:brush>
  </inkml:definitions>
  <inkml:trace contextRef="#ctx0" brushRef="#br0">17970 7330 874,'-108'3'-11,"-54"1"6,75 0 2,-60-30-9,51 5-9</inkml:trace>
</inkml:ink>
</file>

<file path=ppt/ink/ink32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93"/>
    </inkml:context>
    <inkml:brush xml:id="br0">
      <inkml:brushProperty name="width" value="0.02646" units="cm"/>
      <inkml:brushProperty name="height" value="0.02646" units="cm"/>
      <inkml:brushProperty name="fitToCurve" value="1"/>
    </inkml:brush>
  </inkml:definitions>
  <inkml:trace contextRef="#ctx0" brushRef="#br0">10187 10378 874,'194'32'-21,"-52"-26"6,-13 0-15,-29-3-1</inkml:trace>
</inkml:ink>
</file>

<file path=ppt/ink/ink32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94"/>
    </inkml:context>
    <inkml:brush xml:id="br0">
      <inkml:brushProperty name="width" value="0.02646" units="cm"/>
      <inkml:brushProperty name="height" value="0.02646" units="cm"/>
      <inkml:brushProperty name="fitToCurve" value="1"/>
    </inkml:brush>
  </inkml:definitions>
  <inkml:trace contextRef="#ctx0" brushRef="#br0">10893 10241 874,'11'164'-15,"-1"-43"6,2 23 0,1 13 2,3 9-3,3-5-4,-2-15-6,2-32-6,-4-1-29,3-14-35</inkml:trace>
</inkml:ink>
</file>

<file path=ppt/ink/ink32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95"/>
    </inkml:context>
    <inkml:brush xml:id="br0">
      <inkml:brushProperty name="width" value="0.02646" units="cm"/>
      <inkml:brushProperty name="height" value="0.02646" units="cm"/>
      <inkml:brushProperty name="fitToCurve" value="1"/>
    </inkml:brush>
  </inkml:definitions>
  <inkml:trace contextRef="#ctx0" brushRef="#br0">11082 11195 874,'149'-75'-13,"7"-10"12,-36-22 3,-187-21-3,-38 117 1,-16 141-3,143 56-5,49-33-1,58-61 8,-25-81 4,-20-119-3,-20 4-19</inkml:trace>
</inkml:ink>
</file>

<file path=ppt/ink/ink32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96"/>
    </inkml:context>
    <inkml:brush xml:id="br0">
      <inkml:brushProperty name="width" value="0.02646" units="cm"/>
      <inkml:brushProperty name="height" value="0.02646" units="cm"/>
      <inkml:brushProperty name="fitToCurve" value="1"/>
    </inkml:brush>
  </inkml:definitions>
  <inkml:trace contextRef="#ctx0" brushRef="#br0">11539 10378 874,'-116'12'-10,"-53"16"5,32 0-2</inkml:trace>
</inkml:ink>
</file>

<file path=ppt/ink/ink32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97"/>
    </inkml:context>
    <inkml:brush xml:id="br0">
      <inkml:brushProperty name="width" value="0.02646" units="cm"/>
      <inkml:brushProperty name="height" value="0.02646" units="cm"/>
      <inkml:brushProperty name="fitToCurve" value="1"/>
    </inkml:brush>
  </inkml:definitions>
  <inkml:trace contextRef="#ctx0" brushRef="#br0">11677 10806 874,'33'140'-13,"-19"58"9,-14-96 4,-6 41-1,-30-303-8,35 26 5,48-19 5,23 54 1,49 49 1,30 28 0,-24 13-2</inkml:trace>
</inkml:ink>
</file>

<file path=ppt/ink/ink32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98"/>
    </inkml:context>
    <inkml:brush xml:id="br0">
      <inkml:brushProperty name="width" value="0.02646" units="cm"/>
      <inkml:brushProperty name="height" value="0.02646" units="cm"/>
      <inkml:brushProperty name="fitToCurve" value="1"/>
    </inkml:brush>
  </inkml:definitions>
  <inkml:trace contextRef="#ctx0" brushRef="#br0">12345 11085 874,'-116'40'-10,"-25"23"7,46 42 4,83 24-1,128-67-1,-8-130 0,-43-35-3,-37-53 1,-53 280 0,49 17-1,15-15 4,63-37 3,43-169-2,-102-37-7,-11-35-4,-11 50 2,-7-47-2,-12-26 1,-2 40 4,-4 1 1,-5-5 5,1 23 4,-19-3 10,-19 322-5,47 14-18,16-61 2,11 8 0,-4-41 5,3-11 0,4-9 1,18 12 6,64-216 18,-62-29-22,37 238 10,-44 3-7,76-65 0,-20-131-6,-55-23-3,-29 11 4,-45 204-1,39 10-3,22 7 0,46-18 8,-13-245-2,-108 0-14,-26-13 1,2 21 10,61 16 12,122 139-6,17 48-5,-18 18 0,-6 51-3,-37 30 4,-62-59 4,-40-224 0,48-31-10,84 15 9,14 115-4,-16 118-2,-56 10 0,-67 11 7,-104-100 3</inkml:trace>
</inkml:ink>
</file>

<file path=ppt/ink/ink32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3.999"/>
    </inkml:context>
    <inkml:brush xml:id="br0">
      <inkml:brushProperty name="width" value="0.02646" units="cm"/>
      <inkml:brushProperty name="height" value="0.02646" units="cm"/>
      <inkml:brushProperty name="fitToCurve" value="1"/>
    </inkml:brush>
  </inkml:definitions>
  <inkml:trace contextRef="#ctx0" brushRef="#br0">13090 10364 874,'-34'76'0</inkml:trace>
</inkml:ink>
</file>

<file path=ppt/ink/ink32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
    </inkml:context>
    <inkml:brush xml:id="br0">
      <inkml:brushProperty name="width" value="0.02646" units="cm"/>
      <inkml:brushProperty name="height" value="0.02646" units="cm"/>
      <inkml:brushProperty name="fitToCurve" value="1"/>
    </inkml:brush>
  </inkml:definitions>
  <inkml:trace contextRef="#ctx0" brushRef="#br0">12841 10556 874,'-139'22'-12,"34"-9"5,-30-2-2,9 1-9,26-8-19</inkml:trace>
</inkml:ink>
</file>

<file path=ppt/ink/ink32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01"/>
    </inkml:context>
    <inkml:brush xml:id="br0">
      <inkml:brushProperty name="width" value="0.02646" units="cm"/>
      <inkml:brushProperty name="height" value="0.02646" units="cm"/>
      <inkml:brushProperty name="fitToCurve" value="1"/>
    </inkml:brush>
  </inkml:definitions>
  <inkml:trace contextRef="#ctx0" brushRef="#br0">906 12790 874,'44'-143'-7,"35"-34"0,15 18 3,5 72 8,2 67-4,44 114-2,-70 29-2,-43 30 2,-47-26 4,-66-26 0,166-206-3,63 10-3,-39 8 4,-33-17 4,-61-10 2,-122 159-2,85 121-7,66-23-3,103-46 0,-39-39-4,-6-46-98</inkml:trace>
</inkml:ink>
</file>

<file path=ppt/ink/ink32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02"/>
    </inkml:context>
    <inkml:brush xml:id="br0">
      <inkml:brushProperty name="width" value="0.02646" units="cm"/>
      <inkml:brushProperty name="height" value="0.02646" units="cm"/>
      <inkml:brushProperty name="fitToCurve" value="1"/>
    </inkml:brush>
  </inkml:definitions>
  <inkml:trace contextRef="#ctx0" brushRef="#br0">2163 12691 874,'147'-96'-14,"6"-52"3,-19-53 8,-64 48 5,-38 21-2,-36 7 4,-127 30 3,24 203-9,78 49-7,32 67-7,15-41 4,8 27-4,-5-43 4,0 1-1,7 27 7,-5-15 5,-4-40 1,-3 12 5,-4-9 5,2 37 11,-82-299 0,12-39-6,-2-12-15,16 25 4,49 9 1,92 28 0,47 50-10,-27 50 0,-13-4-11,0 16-10</inkml:trace>
</inkml:ink>
</file>

<file path=ppt/ink/ink3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80"/>
    </inkml:context>
    <inkml:brush xml:id="br0">
      <inkml:brushProperty name="width" value="0.02646" units="cm"/>
      <inkml:brushProperty name="height" value="0.02646" units="cm"/>
      <inkml:brushProperty name="fitToCurve" value="1"/>
    </inkml:brush>
  </inkml:definitions>
  <inkml:trace contextRef="#ctx0" brushRef="#br0">17711 7167 874,'140'33'-7,"-20"63"5,-133 65-2,0-73-1,-69-2-181</inkml:trace>
</inkml:ink>
</file>

<file path=ppt/ink/ink32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03"/>
    </inkml:context>
    <inkml:brush xml:id="br0">
      <inkml:brushProperty name="width" value="0.02646" units="cm"/>
      <inkml:brushProperty name="height" value="0.02646" units="cm"/>
      <inkml:brushProperty name="fitToCurve" value="1"/>
    </inkml:brush>
  </inkml:definitions>
  <inkml:trace contextRef="#ctx0" brushRef="#br0">3219 12734 874,'-134'-38'-11,"0"23"6,-1 80 6,96 90-2,131-47-3,26-87 6,-22-53-2,-9-98 0,11 204-3,-54 50 6,63-94-1,-30-133-3,-44-20-3,-18-17 5,9 254-2,-4-6 0,19-7 4,72-56-1,7-102-4,-27-67-6,-25-51-4,-46 73 5,-8 1 0,-6 1 0,-10-24 4,-5 4 3,-12-47 3,35 328 11,1-15-20,-3-24 1,1 6-2,5 23 2,3-3 7,-4-26 0,-2-12 9,-22-212-2,11-2-8,16-56 3,28 23-3,65 24 2,11 54 1,-17 26 8</inkml:trace>
</inkml:ink>
</file>

<file path=ppt/ink/ink32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04"/>
    </inkml:context>
    <inkml:brush xml:id="br0">
      <inkml:brushProperty name="width" value="0.02646" units="cm"/>
      <inkml:brushProperty name="height" value="0.02646" units="cm"/>
      <inkml:brushProperty name="fitToCurve" value="1"/>
    </inkml:brush>
  </inkml:definitions>
  <inkml:trace contextRef="#ctx0" brushRef="#br0">3317 12156 874,'119'69'-25,"-16"3"-816</inkml:trace>
</inkml:ink>
</file>

<file path=ppt/ink/ink32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05"/>
    </inkml:context>
    <inkml:brush xml:id="br0">
      <inkml:brushProperty name="width" value="0.02646" units="cm"/>
      <inkml:brushProperty name="height" value="0.02646" units="cm"/>
      <inkml:brushProperty name="fitToCurve" value="1"/>
    </inkml:brush>
  </inkml:definitions>
  <inkml:trace contextRef="#ctx0" brushRef="#br0">4642 12401 874,'76'149'-15,"-35"-50"8,7 19 1,3 18 0,1 11 1,-12-37 3,-4-2 0,-5-11 0,13 70 6,-109-269 15,29-1-24,-1-24-1,9-9 3,5-58 0,41 98 4,43-33 3,83 86-1,9 84-2,-55 57 1,-88 4 1,-145-17-5,1-67-11,26-14-12,9-51-562</inkml:trace>
</inkml:ink>
</file>

<file path=ppt/ink/ink32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06"/>
    </inkml:context>
    <inkml:brush xml:id="br0">
      <inkml:brushProperty name="width" value="0.02646" units="cm"/>
      <inkml:brushProperty name="height" value="0.02646" units="cm"/>
      <inkml:brushProperty name="fitToCurve" value="1"/>
    </inkml:brush>
  </inkml:definitions>
  <inkml:trace contextRef="#ctx0" brushRef="#br0">5785 12580 874,'-160'-38'-13,"-29"41"7,49 42 6,53 75 0,143 35-2,60-63-3,38-67 1,-40-59 5,-26-100-1,-48-7 1,-40 9 5,4 249-8,20 53-9,4-69 6,29 43 10,44-132-1,-43-155-3,-20-15-1,4-14 4,45 53 1,44 251-3,-88-1-4,-26 34 2,4-49 3,57 3 9</inkml:trace>
</inkml:ink>
</file>

<file path=ppt/ink/ink32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07"/>
    </inkml:context>
    <inkml:brush xml:id="br0">
      <inkml:brushProperty name="width" value="0.02646" units="cm"/>
      <inkml:brushProperty name="height" value="0.02646" units="cm"/>
      <inkml:brushProperty name="fitToCurve" value="1"/>
    </inkml:brush>
  </inkml:definitions>
  <inkml:trace contextRef="#ctx0" brushRef="#br0">6691 12418 874,'12'101'-11,"7"88"3,-13-83 9,9-239-5,115 19 9,-10 157-5,-52 68-1,-36 33 0,-42-8 2,-49-267-7,83-42 6,27 48 3,79 73 1,2 187-3,-90 2-5,-30-16 4,94-75-616</inkml:trace>
</inkml:ink>
</file>

<file path=ppt/ink/ink32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08"/>
    </inkml:context>
    <inkml:brush xml:id="br0">
      <inkml:brushProperty name="width" value="0.02646" units="cm"/>
      <inkml:brushProperty name="height" value="0.02646" units="cm"/>
      <inkml:brushProperty name="fitToCurve" value="1"/>
    </inkml:brush>
  </inkml:definitions>
  <inkml:trace contextRef="#ctx0" brushRef="#br0">7622 12631 874,'-109'98'-6,"2"47"3,222-194-1,-123-115-4,-27 36 2,143 146 16,55-66-8,-40-35-4,4 73 4,-105 108-7,-4 39-4,-5-38 5,6 59 4,-74-272 6,51-29-2,62 11 0,115 49-4,-53 66 0</inkml:trace>
</inkml:ink>
</file>

<file path=ppt/ink/ink32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09"/>
    </inkml:context>
    <inkml:brush xml:id="br0">
      <inkml:brushProperty name="width" value="0.02646" units="cm"/>
      <inkml:brushProperty name="height" value="0.02646" units="cm"/>
      <inkml:brushProperty name="fitToCurve" value="1"/>
    </inkml:brush>
  </inkml:definitions>
  <inkml:trace contextRef="#ctx0" brushRef="#br0">8406 12344 874,'-112'109'-12,"49"55"9,63-66 1,24 2 1,40 40 1,70-76-1,-21-87 1,7-153-6,-97 77 2,-2-76-5,-29 22 14,-24 51 1,-88 203 3,105 0-11,15 12-2,5-14-2,63 38 9,89-119-2,-52-66 0</inkml:trace>
</inkml:ink>
</file>

<file path=ppt/ink/ink32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10"/>
    </inkml:context>
    <inkml:brush xml:id="br0">
      <inkml:brushProperty name="width" value="0.02646" units="cm"/>
      <inkml:brushProperty name="height" value="0.02646" units="cm"/>
      <inkml:brushProperty name="fitToCurve" value="1"/>
    </inkml:brush>
  </inkml:definitions>
  <inkml:trace contextRef="#ctx0" brushRef="#br0">9062 12482 874,'-117'55'-6,"-1"58"0,88 16 6,176-81-4,-51-184-3,-52-24 4,-31 34 4,-40 264-4,43-35 2,23 50 2,101-118 3,-41-222-8,-68 27 5,-30 42 4,0 262-5,21-8-2,40 11 3,51-87 2,-15-181-2,-56-12-3,-17 2-2,16 270-4,-11-35 4,1 24-17,4-27-158</inkml:trace>
</inkml:ink>
</file>

<file path=ppt/ink/ink32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11"/>
    </inkml:context>
    <inkml:brush xml:id="br0">
      <inkml:brushProperty name="width" value="0.02646" units="cm"/>
      <inkml:brushProperty name="height" value="0.02646" units="cm"/>
      <inkml:brushProperty name="fitToCurve" value="1"/>
    </inkml:brush>
  </inkml:definitions>
  <inkml:trace contextRef="#ctx0" brushRef="#br0">10025 12714 874,'-114'93'-22</inkml:trace>
</inkml:ink>
</file>

<file path=ppt/ink/ink32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12"/>
    </inkml:context>
    <inkml:brush xml:id="br0">
      <inkml:brushProperty name="width" value="0.02646" units="cm"/>
      <inkml:brushProperty name="height" value="0.02646" units="cm"/>
      <inkml:brushProperty name="fitToCurve" value="1"/>
    </inkml:brush>
  </inkml:definitions>
  <inkml:trace contextRef="#ctx0" brushRef="#br0">3392 1988 874,'-104'161'-10,"-15"-9"2,31-44-5,-14 5-14,3-27-574</inkml:trace>
</inkml:ink>
</file>

<file path=ppt/ink/ink3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81"/>
    </inkml:context>
    <inkml:brush xml:id="br0">
      <inkml:brushProperty name="width" value="0.02646" units="cm"/>
      <inkml:brushProperty name="height" value="0.02646" units="cm"/>
      <inkml:brushProperty name="fitToCurve" value="1"/>
    </inkml:brush>
  </inkml:definitions>
  <inkml:trace contextRef="#ctx0" brushRef="#br0">18426 8087 874,'117'-13'-10,"23"0"7,22-4-1,-54 6-3,-21 5-284</inkml:trace>
</inkml:ink>
</file>

<file path=ppt/ink/ink32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13"/>
    </inkml:context>
    <inkml:brush xml:id="br0">
      <inkml:brushProperty name="width" value="0.02646" units="cm"/>
      <inkml:brushProperty name="height" value="0.02646" units="cm"/>
      <inkml:brushProperty name="fitToCurve" value="1"/>
    </inkml:brush>
  </inkml:definitions>
  <inkml:trace contextRef="#ctx0" brushRef="#br0">2972 2075 874,'165'120'-9,"-57"-46"1,20 30-14</inkml:trace>
</inkml:ink>
</file>

<file path=ppt/ink/ink32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14"/>
    </inkml:context>
    <inkml:brush xml:id="br0">
      <inkml:brushProperty name="width" value="0.02646" units="cm"/>
      <inkml:brushProperty name="height" value="0.02646" units="cm"/>
      <inkml:brushProperty name="fitToCurve" value="1"/>
    </inkml:brush>
  </inkml:definitions>
  <inkml:trace contextRef="#ctx0" brushRef="#br0">3454 2596 874,'77'-100'-9,"25"-40"11,-17 40 0,-65 205-6,-46 38-4,-1 25-6,23-18-11,2-49-21,11-3-516</inkml:trace>
</inkml:ink>
</file>

<file path=ppt/ink/ink32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15"/>
    </inkml:context>
    <inkml:brush xml:id="br0">
      <inkml:brushProperty name="width" value="0.02646" units="cm"/>
      <inkml:brushProperty name="height" value="0.02646" units="cm"/>
      <inkml:brushProperty name="fitToCurve" value="1"/>
    </inkml:brush>
  </inkml:definitions>
  <inkml:trace contextRef="#ctx0" brushRef="#br0">3863 2546 874,'-17'165'-12,"-5"-5"5,5-31-10</inkml:trace>
</inkml:ink>
</file>

<file path=ppt/ink/ink32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16"/>
    </inkml:context>
    <inkml:brush xml:id="br0">
      <inkml:brushProperty name="width" value="0.02646" units="cm"/>
      <inkml:brushProperty name="height" value="0.02646" units="cm"/>
      <inkml:brushProperty name="fitToCurve" value="1"/>
    </inkml:brush>
  </inkml:definitions>
  <inkml:trace contextRef="#ctx0" brushRef="#br0">4135 2162 874,'-35'169'-14,"6"-67"9,-4 4 2,5 0 5,12 44 3,118-100-3,-210-157 1,7 152-859</inkml:trace>
</inkml:ink>
</file>

<file path=ppt/ink/ink32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17"/>
    </inkml:context>
    <inkml:brush xml:id="br0">
      <inkml:brushProperty name="width" value="0.02646" units="cm"/>
      <inkml:brushProperty name="height" value="0.02646" units="cm"/>
      <inkml:brushProperty name="fitToCurve" value="1"/>
    </inkml:brush>
  </inkml:definitions>
  <inkml:trace contextRef="#ctx0" brushRef="#br0">4341 2495 874,'-16'122'-2,"-6"-26"-294</inkml:trace>
</inkml:ink>
</file>

<file path=ppt/ink/ink32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18"/>
    </inkml:context>
    <inkml:brush xml:id="br0">
      <inkml:brushProperty name="width" value="0.02646" units="cm"/>
      <inkml:brushProperty name="height" value="0.02646" units="cm"/>
      <inkml:brushProperty name="fitToCurve" value="1"/>
    </inkml:brush>
  </inkml:definitions>
  <inkml:trace contextRef="#ctx0" brushRef="#br0">4484 2582 874,'-7'-107'-10,"21"-53"9,29 42 3,7 251-10,-36-19 4,3 6 4,5 7 3,89-245 3,-50-6-3,64 215-6,6 23 5,-58-248-2,-183 67 1,-25 58 0,26-12-440</inkml:trace>
</inkml:ink>
</file>

<file path=ppt/ink/ink32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19"/>
    </inkml:context>
    <inkml:brush xml:id="br0">
      <inkml:brushProperty name="width" value="0.02646" units="cm"/>
      <inkml:brushProperty name="height" value="0.02646" units="cm"/>
      <inkml:brushProperty name="fitToCurve" value="1"/>
    </inkml:brush>
  </inkml:definitions>
  <inkml:trace contextRef="#ctx0" brushRef="#br0">4798 2180 874,'153'-11'-11,"-19"-24"5,-31 7-24</inkml:trace>
</inkml:ink>
</file>

<file path=ppt/ink/ink32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20"/>
    </inkml:context>
    <inkml:brush xml:id="br0">
      <inkml:brushProperty name="width" value="0.02646" units="cm"/>
      <inkml:brushProperty name="height" value="0.02646" units="cm"/>
      <inkml:brushProperty name="fitToCurve" value="1"/>
    </inkml:brush>
  </inkml:definitions>
  <inkml:trace contextRef="#ctx0" brushRef="#br0">5216 1831 874,'-69'146'-11,"20"-28"7,3-18-56</inkml:trace>
</inkml:ink>
</file>

<file path=ppt/ink/ink32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21"/>
    </inkml:context>
    <inkml:brush xml:id="br0">
      <inkml:brushProperty name="width" value="0.02646" units="cm"/>
      <inkml:brushProperty name="height" value="0.02646" units="cm"/>
      <inkml:brushProperty name="fitToCurve" value="1"/>
    </inkml:brush>
  </inkml:definitions>
  <inkml:trace contextRef="#ctx0" brushRef="#br0">5298 1796 874,'-17'116'-5,"15"8"2,45-241 3,48 214-8,-76 11 8,-49 18 1,-59-50-1,-3-25-2</inkml:trace>
</inkml:ink>
</file>

<file path=ppt/ink/ink32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22"/>
    </inkml:context>
    <inkml:brush xml:id="br0">
      <inkml:brushProperty name="width" value="0.02646" units="cm"/>
      <inkml:brushProperty name="height" value="0.02646" units="cm"/>
      <inkml:brushProperty name="fitToCurve" value="1"/>
    </inkml:brush>
  </inkml:definitions>
  <inkml:trace contextRef="#ctx0" brushRef="#br0">5198 1831 874,'-99'76'-10,"-40"-17"10,11-20 1</inkml:trace>
</inkml:ink>
</file>

<file path=ppt/ink/ink3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82"/>
    </inkml:context>
    <inkml:brush xml:id="br0">
      <inkml:brushProperty name="width" value="0.02646" units="cm"/>
      <inkml:brushProperty name="height" value="0.02646" units="cm"/>
      <inkml:brushProperty name="fitToCurve" value="1"/>
    </inkml:brush>
  </inkml:definitions>
  <inkml:trace contextRef="#ctx0" brushRef="#br0">18715 7862 874,'-19'152'-15,"13"-64"9,-2 52-7,9-26-6,20-7-46</inkml:trace>
</inkml:ink>
</file>

<file path=ppt/ink/ink32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23"/>
    </inkml:context>
    <inkml:brush xml:id="br0">
      <inkml:brushProperty name="width" value="0.02646" units="cm"/>
      <inkml:brushProperty name="height" value="0.02646" units="cm"/>
      <inkml:brushProperty name="fitToCurve" value="1"/>
    </inkml:brush>
  </inkml:definitions>
  <inkml:trace contextRef="#ctx0" brushRef="#br0">6639 2299 874,'-37'-127'-4,"-79"3"0,-30 31 1,30 31 0,-45 3 2,12 25 0,-39 11 0,73 12 1,-6 3-1,21 3 1,-87 1-1,80 8 1,-5 7 0,-57 9 0,59-2 0,-62 21 0,67-11 0,-12 5-1,2 6 1,-55 26 0,73-12 0,-3 15 0,-60 53-1,-17 32 0,46-25 0,16 27 3,57-31 0,52 39 0,35-17-1,35-6-1,37-22 0,30-38 0,-28-47-1,21-8-2,67 6-3,-58-20 2,13-7 1,-19-4 1,-17-3 0,25-10 0,14-13 1,13-7-1,-49 9 1,18-8 0,17-14-1,6-13 2,-18 2 0,-31 10 0,15-14 1,2-7 1,2-9 1,-3-11 1,59-51 1,-21-13 1,-62 37 1,-53 6-1,-104 8-295</inkml:trace>
</inkml:ink>
</file>

<file path=ppt/ink/ink32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24"/>
    </inkml:context>
    <inkml:brush xml:id="br0">
      <inkml:brushProperty name="width" value="0.02646" units="cm"/>
      <inkml:brushProperty name="height" value="0.02646" units="cm"/>
      <inkml:brushProperty name="fitToCurve" value="1"/>
    </inkml:brush>
  </inkml:definitions>
  <inkml:trace contextRef="#ctx0" brushRef="#br0">10451 662 874,'-112'-20'-7,"-59"97"-2,19 33-2,26 9 1,-5 47 8,46-23 4,41 47 3,57-20 1,68 17-2,32-23-4,3-53 1,40-42 1,-21-42-1,53-54-1,-41-26 0,-9-48 0,-46-17 0,-43-30 1,-47-27-2,-48 26 4,-92 99-2,17 42 1</inkml:trace>
</inkml:ink>
</file>

<file path=ppt/ink/ink32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25"/>
    </inkml:context>
    <inkml:brush xml:id="br0">
      <inkml:brushProperty name="width" value="0.02646" units="cm"/>
      <inkml:brushProperty name="height" value="0.02646" units="cm"/>
      <inkml:brushProperty name="fitToCurve" value="1"/>
    </inkml:brush>
  </inkml:definitions>
  <inkml:trace contextRef="#ctx0" brushRef="#br0">10671 1553 874,'37'137'-11,"-6"-1"7,-6-16 2,8 18 1,-13-40 0,12 68 0,-12-45 0,0 18-2,0 13 0,-4-18 0,-3-22 0,0 19 2,-2 8 0,-6 6 2,-2-40 0,-3 7 0,-5 19 0,-10 10 0,-2-9 0,2-32 0,-8 17 1,-7 9-1,-9 0 0,-23 61 0,20-83-1,-14 5 1,-14-5-1,-50 48 1,-41-9-2,-23-24-2,64-59 2,-1-7 0,-85 26-1,77-39-2,0-3-2,-48 8-11,42-33-13,36-6-67</inkml:trace>
</inkml:ink>
</file>

<file path=ppt/ink/ink32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26"/>
    </inkml:context>
    <inkml:brush xml:id="br0">
      <inkml:brushProperty name="width" value="0.02646" units="cm"/>
      <inkml:brushProperty name="height" value="0.02646" units="cm"/>
      <inkml:brushProperty name="fitToCurve" value="1"/>
    </inkml:brush>
  </inkml:definitions>
  <inkml:trace contextRef="#ctx0" brushRef="#br0">9293 4430 874,'-99'98'-11,"-4"-4"8,29 57 6,151-40-5,65-86-1,-12-16-7,-27-13-603</inkml:trace>
</inkml:ink>
</file>

<file path=ppt/ink/ink32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27"/>
    </inkml:context>
    <inkml:brush xml:id="br0">
      <inkml:brushProperty name="width" value="0.02646" units="cm"/>
      <inkml:brushProperty name="height" value="0.02646" units="cm"/>
      <inkml:brushProperty name="fitToCurve" value="1"/>
    </inkml:brush>
  </inkml:definitions>
  <inkml:trace contextRef="#ctx0" brushRef="#br0">16076 1712 874,'115'-10'-3,"18"6"-7,-22 5 7,45 5 4,7 3-2,-20 0 1,-44-4 1,6 4-1,55 3 0,17 3 2,-35-3 0,5-6-1,32-1 0,-79-5 1,11-2-5</inkml:trace>
</inkml:ink>
</file>

<file path=ppt/ink/ink32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28"/>
    </inkml:context>
    <inkml:brush xml:id="br0">
      <inkml:brushProperty name="width" value="0.02646" units="cm"/>
      <inkml:brushProperty name="height" value="0.02646" units="cm"/>
      <inkml:brushProperty name="fitToCurve" value="1"/>
    </inkml:brush>
  </inkml:definitions>
  <inkml:trace contextRef="#ctx0" brushRef="#br0">16146 1779 874,'92'156'-4,"-20"-17"3,9 26 0,-13-4-2,-13 13 2,-27-67 2,-3 15-2,-4-2 1,8 82-1,-15-80 1,-1 3-2,3 55 0,-15-42 0,-11-27 2,-16 16 1,1-25 2,-12 39-1,-4-3-1,-9 13-1,-15 1 1,-23 17-2,10-41 1,7-26 1,-30-150-858</inkml:trace>
</inkml:ink>
</file>

<file path=ppt/ink/ink32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29"/>
    </inkml:context>
    <inkml:brush xml:id="br0">
      <inkml:brushProperty name="width" value="0.02646" units="cm"/>
      <inkml:brushProperty name="height" value="0.02646" units="cm"/>
      <inkml:brushProperty name="fitToCurve" value="1"/>
    </inkml:brush>
  </inkml:definitions>
  <inkml:trace contextRef="#ctx0" brushRef="#br0">16172 1796 874,'-55'97'-9,"2"2"6,-35 46 2,19-27 0,11-13-1,10-2 5,4 43-1,16-16-3,-1 50-1,8-27 2,0 11-1,10-5 1,8 10 0,6-63-1,4-6 1,7 71 0,1-67 2,14 11-1,3-11-2,33 66-1,3-27 1,2-23 6,22-1-2,6-41-1,18 6 0,-19-14-3</inkml:trace>
</inkml:ink>
</file>

<file path=ppt/ink/ink32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30"/>
    </inkml:context>
    <inkml:brush xml:id="br0">
      <inkml:brushProperty name="width" value="0.02646" units="cm"/>
      <inkml:brushProperty name="height" value="0.02646" units="cm"/>
      <inkml:brushProperty name="fitToCurve" value="1"/>
    </inkml:brush>
  </inkml:definitions>
  <inkml:trace contextRef="#ctx0" brushRef="#br0">17690 1849 874,'19'101'-5,"37"41"4,9 66-2,-29-40-2,-21-70 4,-1 9-1,-5-5 1,-1 57 0,-13-7 2,-10 5 2,2-7 0,2 24-4,4-76 0,-7 47 1,-15 10 0,-8-19 0,-6 14 1,-11 11 0,5-23-3,-16 2-6,4-30-4,-4-8-289</inkml:trace>
</inkml:ink>
</file>

<file path=ppt/ink/ink32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31"/>
    </inkml:context>
    <inkml:brush xml:id="br0">
      <inkml:brushProperty name="width" value="0.02646" units="cm"/>
      <inkml:brushProperty name="height" value="0.02646" units="cm"/>
      <inkml:brushProperty name="fitToCurve" value="1"/>
    </inkml:brush>
  </inkml:definitions>
  <inkml:trace contextRef="#ctx0" brushRef="#br0">16162 4335 874,'132'-18'-7,"49"-4"2,-82 9 3,51-5-1,-18 6 3,32 4-1,-37 6 2,21 2 1,-8 0-1,9-4-1,-18-4 2,31-28-3,-36 0-2</inkml:trace>
</inkml:ink>
</file>

<file path=ppt/ink/ink32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32"/>
    </inkml:context>
    <inkml:brush xml:id="br0">
      <inkml:brushProperty name="width" value="0.02646" units="cm"/>
      <inkml:brushProperty name="height" value="0.02646" units="cm"/>
      <inkml:brushProperty name="fitToCurve" value="1"/>
    </inkml:brush>
  </inkml:definitions>
  <inkml:trace contextRef="#ctx0" brushRef="#br0">17558 1937 874,'-48'112'0,"-32"4"-10,-4-16-291</inkml:trace>
</inkml:ink>
</file>

<file path=ppt/ink/ink3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83"/>
    </inkml:context>
    <inkml:brush xml:id="br0">
      <inkml:brushProperty name="width" value="0.02646" units="cm"/>
      <inkml:brushProperty name="height" value="0.02646" units="cm"/>
      <inkml:brushProperty name="fitToCurve" value="1"/>
    </inkml:brush>
  </inkml:definitions>
  <inkml:trace contextRef="#ctx0" brushRef="#br0">19142 7919 874,'20'109'-10,"9"39"6,5 14 2,-2-63 3,54-233-9,-37 12 0,17-37-9,-18 36-9,-12 36-26</inkml:trace>
</inkml:ink>
</file>

<file path=ppt/ink/ink32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33"/>
    </inkml:context>
    <inkml:brush xml:id="br0">
      <inkml:brushProperty name="width" value="0.02646" units="cm"/>
      <inkml:brushProperty name="height" value="0.02646" units="cm"/>
      <inkml:brushProperty name="fitToCurve" value="1"/>
    </inkml:brush>
  </inkml:definitions>
  <inkml:trace contextRef="#ctx0" brushRef="#br0">17337 2651 874,'-33'105'-4,"10"12"4,-6-17-296</inkml:trace>
</inkml:ink>
</file>

<file path=ppt/ink/ink32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34"/>
    </inkml:context>
    <inkml:brush xml:id="br0">
      <inkml:brushProperty name="width" value="0.02646" units="cm"/>
      <inkml:brushProperty name="height" value="0.02646" units="cm"/>
      <inkml:brushProperty name="fitToCurve" value="1"/>
    </inkml:brush>
  </inkml:definitions>
  <inkml:trace contextRef="#ctx0" brushRef="#br0">17198 3297 874,'-10'127'-5,"9"-10"5,-2-14-56</inkml:trace>
</inkml:ink>
</file>

<file path=ppt/ink/ink32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35"/>
    </inkml:context>
    <inkml:brush xml:id="br0">
      <inkml:brushProperty name="width" value="0.02646" units="cm"/>
      <inkml:brushProperty name="height" value="0.02646" units="cm"/>
      <inkml:brushProperty name="fitToCurve" value="1"/>
    </inkml:brush>
  </inkml:definitions>
  <inkml:trace contextRef="#ctx0" brushRef="#br0">17333 3907 874,'46'118'-7,"-10"-19"-103</inkml:trace>
</inkml:ink>
</file>

<file path=ppt/ink/ink32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36"/>
    </inkml:context>
    <inkml:brush xml:id="br0">
      <inkml:brushProperty name="width" value="0.02646" units="cm"/>
      <inkml:brushProperty name="height" value="0.02646" units="cm"/>
      <inkml:brushProperty name="fitToCurve" value="1"/>
    </inkml:brush>
  </inkml:definitions>
  <inkml:trace contextRef="#ctx0" brushRef="#br0">13889 2982 874,'144'22'-2,"28"-4"-1,-72-13 2,5-1 0,51 0-1,28 0 2,-14 4-1,6 3 1,-59-4-1,60 8-1,-75-7 1,50 5-2,21 0 4,-32-7 1,61-12-2,-38 1-1,26 2 0,-88 2 1,44-2-1,12-5 1,-4 0 1,-52 5-1,3 2 0,63-2-1,-60 3 1,64-2-2,-68 1 2,8-3 0,-4-1-1,70-1 2,-62 3-1,10 1 0,-28 2-1,1-2 1,16 2 0,-5-1 0,86-3-1,-70 2 1,12-2-1,-34 2 0,8 2 0,20 0-1,12-3 1,-4 2-1,-38-1 1,20 1 1,14-2 0,-36 0 0,12 1 0,26 0 0,16 4-1,-4 0-1,-34 1 0,14 0 0,92 2-2,-72-1 2,17 0 1,-28-2 0,-11 1 0,21-2 0,15 0 1,12-2 1,-63 0-1,31-4 1,22 1-2,-33 2 1,-2-1-2,25 0 0,17 2 1,2-1 1,-54 2 0,30 0 0,18-1 0,10 0 0,-32-2 0,-12 2 0,22 1 0,14 0 1,9 1 0,-64 0-1,27-1 1,17 2 0,-32-2 0,-4 2-1,25 3 1,14 0 0,7 0-1,-55 0 0,28 1 0,14 1 0,10-1 0,-30-2 1,-14 0-1,18 1 2,2 1-1,-42-2 1,70 1-7,-70-3 0,-2 3-34</inkml:trace>
</inkml:ink>
</file>

<file path=ppt/ink/ink32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37"/>
    </inkml:context>
    <inkml:brush xml:id="br0">
      <inkml:brushProperty name="width" value="0.02646" units="cm"/>
      <inkml:brushProperty name="height" value="0.02646" units="cm"/>
      <inkml:brushProperty name="fitToCurve" value="1"/>
    </inkml:brush>
  </inkml:definitions>
  <inkml:trace contextRef="#ctx0" brushRef="#br0">19222 1709 874,'116'115'-4,"-1"29"2,-1 48-1,-40-35 1,-21-16-1,-17-13 2,-11-5 2,8 34 0,-3-9-1,-12 4-1,-12-19 2,-13 23 0,-6-2-1,-5-10 0,-16 32-1,-12-26-1,-16-10 2,-5-8 0,7-20 2,-44 35 2,-17-19-3,19-52 0,-5-37 0</inkml:trace>
</inkml:ink>
</file>

<file path=ppt/ink/ink32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38"/>
    </inkml:context>
    <inkml:brush xml:id="br0">
      <inkml:brushProperty name="width" value="0.02646" units="cm"/>
      <inkml:brushProperty name="height" value="0.02646" units="cm"/>
      <inkml:brushProperty name="fitToCurve" value="1"/>
    </inkml:brush>
  </inkml:definitions>
  <inkml:trace contextRef="#ctx0" brushRef="#br0">19314 1675 874,'-56'101'-3,"-34"86"-3,19-27-1,29-55 3,-1 7 0,5-4 2,-20 63 0,31-71 3,1 11 0,-10 70 1,22-70-1,1 5 0,-3 73-1,6-70 1,-2 54-2,6-73 2,4 3-1,12 61 2,28 12 0,3-27 0,2-10 2,1-10-3,25 11 0,34-73-1</inkml:trace>
</inkml:ink>
</file>

<file path=ppt/ink/ink32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39"/>
    </inkml:context>
    <inkml:brush xml:id="br0">
      <inkml:brushProperty name="width" value="0.02646" units="cm"/>
      <inkml:brushProperty name="height" value="0.02646" units="cm"/>
      <inkml:brushProperty name="fitToCurve" value="1"/>
    </inkml:brush>
  </inkml:definitions>
  <inkml:trace contextRef="#ctx0" brushRef="#br0">19106 4133 874,'119'3'-2,"35"7"0,33-8 0,-84 0 2,6 0-1,8-1 1,62 1-2,-68-2 2,7 1 0,9 2 0,4-1-1,2-1 1,2 1 0,-2-1 0,-1 2 0,0-2 0,-2-1 0,0 1 1,-33 0-1,98 3 0,-87-2 0,5-1 0,2 1 0,-1 2 0,-2 1 0,56 0 1,-69-6-1,6-3 0,5 0 0,-9 1-1,2-1-7</inkml:trace>
</inkml:ink>
</file>

<file path=ppt/ink/ink32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40"/>
    </inkml:context>
    <inkml:brush xml:id="br0">
      <inkml:brushProperty name="width" value="0.02646" units="cm"/>
      <inkml:brushProperty name="height" value="0.02646" units="cm"/>
      <inkml:brushProperty name="fitToCurve" value="1"/>
    </inkml:brush>
  </inkml:definitions>
  <inkml:trace contextRef="#ctx0" brushRef="#br0">19192 1729 874,'123'-10'-3,"55"0"0,-78 11 2,5 4 1,6-1 0,53 2-1,-53-2 0,6 4 0,-1 0 1,-1 0 0,3-5 1,3 0-1,3 0 0,0 1 0,0-2-1,-21 1 0,70 2 2,-77 0 0,4-1-1,51 1 0,2-8 0,31 1 1,-17 0-1,21 5-1,-80 0 1,8 0 0,1 0 1,-1-7-1,-10-14-1,2 6 1,-6-14-25</inkml:trace>
</inkml:ink>
</file>

<file path=ppt/ink/ink32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41"/>
    </inkml:context>
    <inkml:brush xml:id="br0">
      <inkml:brushProperty name="width" value="0.02646" units="cm"/>
      <inkml:brushProperty name="height" value="0.02646" units="cm"/>
      <inkml:brushProperty name="fitToCurve" value="1"/>
    </inkml:brush>
  </inkml:definitions>
  <inkml:trace contextRef="#ctx0" brushRef="#br0">22196 1779 874,'55'96'0,"11"56"-4,-1 33 2,-38-83 1,-2 4 0,-5 2 1,8 57-3,-9-29 1,-9-17 0,-4-6 1,-8 33 2,0-26-1,-8 52 0,-4-27 0,-12 18 0,8-35 0,-10 37 0,3-32 1,-10 14 0,-14 17 1,-2-20-1,-5-22 0,-50-32-3</inkml:trace>
</inkml:ink>
</file>

<file path=ppt/ink/ink32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42"/>
    </inkml:context>
    <inkml:brush xml:id="br0">
      <inkml:brushProperty name="width" value="0.02646" units="cm"/>
      <inkml:brushProperty name="height" value="0.02646" units="cm"/>
      <inkml:brushProperty name="fitToCurve" value="1"/>
    </inkml:brush>
  </inkml:definitions>
  <inkml:trace contextRef="#ctx0" brushRef="#br0">22092 1831 874,'-32'114'-9,"-9"-17"8,-11 36-8,11-22-21</inkml:trace>
</inkml:ink>
</file>

<file path=ppt/ink/ink3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84"/>
    </inkml:context>
    <inkml:brush xml:id="br0">
      <inkml:brushProperty name="width" value="0.02646" units="cm"/>
      <inkml:brushProperty name="height" value="0.02646" units="cm"/>
      <inkml:brushProperty name="fitToCurve" value="1"/>
    </inkml:brush>
  </inkml:definitions>
  <inkml:trace contextRef="#ctx0" brushRef="#br0">19751 7590 874,'-33'105'-10,"-11"21"7,3-15-2</inkml:trace>
</inkml:ink>
</file>

<file path=ppt/ink/ink32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43"/>
    </inkml:context>
    <inkml:brush xml:id="br0">
      <inkml:brushProperty name="width" value="0.02646" units="cm"/>
      <inkml:brushProperty name="height" value="0.02646" units="cm"/>
      <inkml:brushProperty name="fitToCurve" value="1"/>
    </inkml:brush>
  </inkml:definitions>
  <inkml:trace contextRef="#ctx0" brushRef="#br0">21877 2834 874,'-7'100'-5,"9"60"3,-3-16 1,-2-39-55</inkml:trace>
</inkml:ink>
</file>

<file path=ppt/ink/ink32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44"/>
    </inkml:context>
    <inkml:brush xml:id="br0">
      <inkml:brushProperty name="width" value="0.02646" units="cm"/>
      <inkml:brushProperty name="height" value="0.02646" units="cm"/>
      <inkml:brushProperty name="fitToCurve" value="1"/>
    </inkml:brush>
  </inkml:definitions>
  <inkml:trace contextRef="#ctx0" brushRef="#br0">21876 3654 874,'4'99'-5,"14"46"3,-2-29 0</inkml:trace>
</inkml:ink>
</file>

<file path=ppt/ink/ink32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45"/>
    </inkml:context>
    <inkml:brush xml:id="br0">
      <inkml:brushProperty name="width" value="0.02646" units="cm"/>
      <inkml:brushProperty name="height" value="0.02646" units="cm"/>
      <inkml:brushProperty name="fitToCurve" value="1"/>
    </inkml:brush>
  </inkml:definitions>
  <inkml:trace contextRef="#ctx0" brushRef="#br0">21965 4063 874,'31'129'-5,"-7"-27"-103</inkml:trace>
</inkml:ink>
</file>

<file path=ppt/ink/ink32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46"/>
    </inkml:context>
    <inkml:brush xml:id="br0">
      <inkml:brushProperty name="width" value="0.02646" units="cm"/>
      <inkml:brushProperty name="height" value="0.02646" units="cm"/>
      <inkml:brushProperty name="fitToCurve" value="1"/>
    </inkml:brush>
  </inkml:definitions>
  <inkml:trace contextRef="#ctx0" brushRef="#br0">23798 1639 874,'-105'27'0,"86"110"-3,52 42 0,-13-77 1,8 64-4,-9-33 3,-8-20 2,-5 30 1,-3-14 2,5 44-1,-5-31 0,-5 28-2,-6-7 0,0-66 1,-1 2-1,-3 42 2,-3 35-1,1-25 1,-4 26-1,1-41 0,-22 21 1,2-33 1,-4-16 0,-29 23 0,-23-32-106</inkml:trace>
</inkml:ink>
</file>

<file path=ppt/ink/ink32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47"/>
    </inkml:context>
    <inkml:brush xml:id="br0">
      <inkml:brushProperty name="width" value="0.02646" units="cm"/>
      <inkml:brushProperty name="height" value="0.02646" units="cm"/>
      <inkml:brushProperty name="fitToCurve" value="1"/>
    </inkml:brush>
  </inkml:definitions>
  <inkml:trace contextRef="#ctx0" brushRef="#br0">23616 1675 874,'-99'121'-6,"-15"49"4,53-73 2,-2 1-2,-6-1-436</inkml:trace>
</inkml:ink>
</file>

<file path=ppt/ink/ink32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48"/>
    </inkml:context>
    <inkml:brush xml:id="br0">
      <inkml:brushProperty name="width" value="0.02646" units="cm"/>
      <inkml:brushProperty name="height" value="0.02646" units="cm"/>
      <inkml:brushProperty name="fitToCurve" value="1"/>
    </inkml:brush>
  </inkml:definitions>
  <inkml:trace contextRef="#ctx0" brushRef="#br0">23154 2625 874,'-16'104'-5,"7"64"3,5-68 0,-1 37-4</inkml:trace>
</inkml:ink>
</file>

<file path=ppt/ink/ink32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49"/>
    </inkml:context>
    <inkml:brush xml:id="br0">
      <inkml:brushProperty name="width" value="0.02646" units="cm"/>
      <inkml:brushProperty name="height" value="0.02646" units="cm"/>
      <inkml:brushProperty name="fitToCurve" value="1"/>
    </inkml:brush>
  </inkml:definitions>
  <inkml:trace contextRef="#ctx0" brushRef="#br0">23133 3567 874,'-9'109'-5,"27"66"3,9-75 2,9 37-1</inkml:trace>
</inkml:ink>
</file>

<file path=ppt/ink/ink32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50"/>
    </inkml:context>
    <inkml:brush xml:id="br0">
      <inkml:brushProperty name="width" value="0.02646" units="cm"/>
      <inkml:brushProperty name="height" value="0.02646" units="cm"/>
      <inkml:brushProperty name="fitToCurve" value="1"/>
    </inkml:brush>
  </inkml:definitions>
  <inkml:trace contextRef="#ctx0" brushRef="#br0">23274 4186 874,'50'105'1,"-12"-7"-444</inkml:trace>
</inkml:ink>
</file>

<file path=ppt/ink/ink32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51"/>
    </inkml:context>
    <inkml:brush xml:id="br0">
      <inkml:brushProperty name="width" value="0.02646" units="cm"/>
      <inkml:brushProperty name="height" value="0.02646" units="cm"/>
      <inkml:brushProperty name="fitToCurve" value="1"/>
    </inkml:brush>
  </inkml:definitions>
  <inkml:trace contextRef="#ctx0" brushRef="#br0">23635 1668 874,'149'-8'-7,"-19"2"2,12 0-2,-42 0 3,18 1 1,15-2 1,65 1-1,-68 6 2,14 4 0,-15 1 0,-20 0 1,25 3 0,8 2 0,5 0-3,-45-2-2,8-1-3,6-4-2,56 1-35,-42 12-19,-32 0-83</inkml:trace>
</inkml:ink>
</file>

<file path=ppt/ink/ink32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52"/>
    </inkml:context>
    <inkml:brush xml:id="br0">
      <inkml:brushProperty name="width" value="0.02646" units="cm"/>
      <inkml:brushProperty name="height" value="0.02646" units="cm"/>
      <inkml:brushProperty name="fitToCurve" value="1"/>
    </inkml:brush>
  </inkml:definitions>
  <inkml:trace contextRef="#ctx0" brushRef="#br0">23429 4345 874,'121'-23'-9,"43"-5"4,-21 14 3,-11 10 1,-28 8 0,4 6-2,77 12-1,-66-3 2,7-2 2,-28-4 1,104 16 0,-89-16 0,5-9 0,3-17 0,-5 6 3,-13-12-4</inkml:trace>
</inkml:ink>
</file>

<file path=ppt/ink/ink3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85"/>
    </inkml:context>
    <inkml:brush xml:id="br0">
      <inkml:brushProperty name="width" value="0.02646" units="cm"/>
      <inkml:brushProperty name="height" value="0.02646" units="cm"/>
      <inkml:brushProperty name="fitToCurve" value="1"/>
    </inkml:brush>
  </inkml:definitions>
  <inkml:trace contextRef="#ctx0" brushRef="#br0">19722 7458 874,'-112'-10'-11,"-69"26"-1,79-3 8,8-5 1,5-48 3,70-41-78</inkml:trace>
</inkml:ink>
</file>

<file path=ppt/ink/ink32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5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14664 3138 874,'113'-13'-7,"66"-6"2,-36 4-9,-15 4-5,-7 5-17,-19 3-73</inkml:trace>
</inkml:ink>
</file>

<file path=ppt/ink/ink32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5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15094 2912 874,'145'64'-7,"-52"54"7,-79-3-3,-103 12 0,0-28-26</inkml:trace>
</inkml:ink>
</file>

<file path=ppt/ink/ink32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5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19452 4422 874,'-124'37'-6,"20"-10"5,-75 10-2,38-14-1,-20-11 3,50-13 1,-62-7 0,-13-17-2,38-8 4,17-20-1,-28-27-2,10 10-2,48 21-4</inkml:trace>
</inkml:ink>
</file>

<file path=ppt/ink/ink32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5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23572 4431 874,'-159'88'-9,"55"-41"5,-1-14 3,-38-6 0,-1-19-1,-40-29 5,42-11-2,-27-39-1,33 0 0,-8-13-2,37 18-4</inkml:trace>
</inkml:ink>
</file>

<file path=ppt/ink/ink32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5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22823 4604 874,'-44'103'-8,"-42"30"3,-51 51-1,49-71 2,-12 13-1,-62 73-5,26-31 5,51-63-3,5-8-1,-24 30-16</inkml:trace>
</inkml:ink>
</file>

<file path=ppt/ink/ink32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5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18435 4779 874,'93'149'-14,"27"31"7,-48-73 3,4 8 1,3 4-2,2-2-2,6 2-4,1-17-4,12 21-25,-4-23-523</inkml:trace>
</inkml:ink>
</file>

<file path=ppt/ink/ink32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5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19498 5581 874,'163'-3'-12,"-2"39"11,-70 80 2,-142 75-6,-42-24-7,-13-31 4,-13 9 11,35-31 2,71-10 2,131-31 1,75-102-13,-34-36-7,-50 17-17</inkml:trace>
</inkml:ink>
</file>

<file path=ppt/ink/ink32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6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20077 6139 874,'-87'156'-4,"91"-27"3,100-82 0,-35-188-1,-13 13 2,76 109-1,-11 115-3,-100 17 3,-51-213 1,109-6 1,41 76 0,-10 137-1,-82 1 1,-8-3 0,77-42-3,8-125-1,15-46-2,1-25 9,-100 36-1,-140 102 1,63 110-4,76 46-1,104-97-2,28-113-8,-44 9-13</inkml:trace>
</inkml:ink>
</file>

<file path=ppt/ink/ink32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6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19433 5930 874,'114'0'-12,"-38"0"6,15 0-1,15 0 1,-20 0-9,10 0-5</inkml:trace>
</inkml:ink>
</file>

<file path=ppt/ink/ink32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6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21392 6087 874,'-99'35'-3,"15"79"0,216-12-3,-17-32 7,-92 41-1,-141-49-3,0-57-6,14-28-21</inkml:trace>
</inkml:ink>
</file>

<file path=ppt/ink/ink3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86"/>
    </inkml:context>
    <inkml:brush xml:id="br0">
      <inkml:brushProperty name="width" value="0.02646" units="cm"/>
      <inkml:brushProperty name="height" value="0.02646" units="cm"/>
      <inkml:brushProperty name="fitToCurve" value="1"/>
    </inkml:brush>
  </inkml:definitions>
  <inkml:trace contextRef="#ctx0" brushRef="#br0">19305 7304 874,'112'4'-8,"14"27"5,-28 27 4,-64 67-2,-73-1-3,-38-40-2,-11-17-112</inkml:trace>
</inkml:ink>
</file>

<file path=ppt/ink/ink32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6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22393 6374 874,'-146'26'-7,"-54"26"1,50 38 9,175 23-5,104-121-2,-19-47 1,-3-106-2,-72 51 2,-10 9 1,9-74-1,-17 54 5,-40 293-2,15 7-7,15-67 0,4 0-3,4 45-21,-3-55-33</inkml:trace>
</inkml:ink>
</file>

<file path=ppt/ink/ink32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6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22708 5738 874,'-67'153'-13,"-19"18"1,22-50-7</inkml:trace>
</inkml:ink>
</file>

<file path=ppt/ink/ink32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6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22981 6254 874,'-111'-29'-6,"-39"48"2,34 64 3,83 33 1,152-39-2,21-171 0,-47-21-3,-35 13 4,-24 211 2,-2 6-12,6-18-20</inkml:trace>
</inkml:ink>
</file>

<file path=ppt/ink/ink32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6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23346 6105 874,'-143'147'-9,"78"10"8,52-56 2,154-82-3,-16-89-6</inkml:trace>
</inkml:ink>
</file>

<file path=ppt/ink/ink32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6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23559 6157 874,'-138'140'-10,"99"-6"11,138-39-2,26-78-3,1-49-3,-10-54 9,-60-12 0,-160 36 2,44 203-2,108-1-5,52-76 3,16-108-2,-17-10-23</inkml:trace>
</inkml:ink>
</file>

<file path=ppt/ink/ink32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6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23532 5966 874,'158'-11'-12,"-57"-11"5,22-3-11,-22 4-588</inkml:trace>
</inkml:ink>
</file>

<file path=ppt/ink/ink32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6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24035 5781 874,'0'112'-10,"-6"77"3,0-73 4,5 5-3,4 1-1,5-16-1,13 29-11,-14-36-60</inkml:trace>
</inkml:ink>
</file>

<file path=ppt/ink/ink32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7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24204 6464 874,'105'-64'-5,"0"-21"5,-228 99-5,35 136 6,185-72-3,7-130-1,-2-8-58</inkml:trace>
</inkml:ink>
</file>

<file path=ppt/ink/ink32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7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24499 5982 874,'-103'12'-9,"-49"18"6,26-3-1</inkml:trace>
</inkml:ink>
</file>

<file path=ppt/ink/ink32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7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24509 6282 874,'-18'143'-8,"-8"-2"9,16-265-4,160-5 1,-30 74-2,-16 67-616</inkml:trace>
</inkml:ink>
</file>

<file path=ppt/ink/ink3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87"/>
    </inkml:context>
    <inkml:brush xml:id="br0">
      <inkml:brushProperty name="width" value="0.02646" units="cm"/>
      <inkml:brushProperty name="height" value="0.02646" units="cm"/>
      <inkml:brushProperty name="fitToCurve" value="1"/>
    </inkml:brush>
  </inkml:definitions>
  <inkml:trace contextRef="#ctx0" brushRef="#br0">20090 7907 874,'-69'150'-17,"-9"17"11,2-29 7,84-259-2,49-39 3,-4 49 3,34 55-2,13 128-3,-66 74-4,-18-13 5,20-42 1,-9-2-179</inkml:trace>
</inkml:ink>
</file>

<file path=ppt/ink/ink32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7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24870 6367 874,'-137'61'-6,"58"43"6,206-89-4</inkml:trace>
</inkml:ink>
</file>

<file path=ppt/ink/ink32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7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25096 5878 874,'-43'147'-11,"-12"54"3,30-80 4,3 9 1,-1 4-4,2-9-1,2-18-3,-8 14-21,-2-21-78</inkml:trace>
</inkml:ink>
</file>

<file path=ppt/ink/ink32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7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25052 6540 874,'-3'139'-11,"-36"14"9,-4-33 2,40-18 4,107-190-6,-91 228 0,-64-12 6,85-237-3,81 26 1,-13 190-3,-91-3 1,4-4-1</inkml:trace>
</inkml:ink>
</file>

<file path=ppt/ink/ink32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7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24772 6191 874,'150'85'-13,"-1"-36"5,-51-18-6</inkml:trace>
</inkml:ink>
</file>

<file path=ppt/ink/ink32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7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14973 2682 874,'32'111'-6,"44"19"6,37-116-1,-76-140-1,-38-1 3,17-8-1,118 38-1,-36 65-185</inkml:trace>
</inkml:ink>
</file>

<file path=ppt/ink/ink32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7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15367 2761 874,'-10'100'0,"181"-65"-4,-258-154 3,-14 19-626</inkml:trace>
</inkml:ink>
</file>

<file path=ppt/ink/ink32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7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15358 2267 874,'-132'30'-6,"-34"-5"4,28-10-3</inkml:trace>
</inkml:ink>
</file>

<file path=ppt/ink/ink32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8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15077 2197 874,'153'20'-11,"-22"27"8,-42 96 5,-65-40 2</inkml:trace>
</inkml:ink>
</file>

<file path=ppt/ink/ink32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8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14420 1116 874,'-122'7'-8,"1"98"6,80 33 3,160-82-3,-5-162-1,-27-18-3,-32 270-1,-61 10-2,-10 19-6,0-73 1,2-2-18,-8 3-28</inkml:trace>
</inkml:ink>
</file>

<file path=ppt/ink/ink32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8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14440 1082 874,'100'57'0,"-4"23"-5,-42 18 0,-50 12 2,-67 25-5,-27-34-15,-5-54-280</inkml:trace>
</inkml:ink>
</file>

<file path=ppt/ink/ink3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88"/>
    </inkml:context>
    <inkml:brush xml:id="br0">
      <inkml:brushProperty name="width" value="0.02646" units="cm"/>
      <inkml:brushProperty name="height" value="0.02646" units="cm"/>
      <inkml:brushProperty name="fitToCurve" value="1"/>
    </inkml:brush>
  </inkml:definitions>
  <inkml:trace contextRef="#ctx0" brushRef="#br0">20538 7945 874,'0'95'-10,"-5"61"5,-2-69 1,-2-1-2,0 4-6,-8-4-278</inkml:trace>
</inkml:ink>
</file>

<file path=ppt/ink/ink32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8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14866 1133 874,'-19'134'-3,"34"0"2,121-122-3,-60-153 3,-204 146-5,27 54-10,2 43-104</inkml:trace>
</inkml:ink>
</file>

<file path=ppt/ink/ink32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8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17866 3726 874,'123'0'-27,"-8"-2"30,13-3-2,60-3 1,-39 3 0,11 4 3,-45-23 3</inkml:trace>
</inkml:ink>
</file>

<file path=ppt/ink/ink32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8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18366 3541 874,'115'68'-5,"49"1"3,-99 43 2,-167 2-2,-4-48 2,-3-14-185</inkml:trace>
</inkml:ink>
</file>

<file path=ppt/ink/ink32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8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13975 1817 874,'156'-34'-16,"-43"9"10,18-4 1,14-1 1,7-1 1,8-1 0,0 2-3,-24 6-4,-22 4-4,-3 4-7,23 3-31,-32 6-80</inkml:trace>
</inkml:ink>
</file>

<file path=ppt/ink/ink32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8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22395 4099 874,'108'4'-2,"16"0"0,34-7 1,42 3 1,-87 3-1,-1 2 1,-3-1-1,-7 4-8</inkml:trace>
</inkml:ink>
</file>

<file path=ppt/ink/ink32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8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22964 3994 874,'143'78'-3,"-42"6"2,-105 20 0,-95-3 1,-5-16-7</inkml:trace>
</inkml:ink>
</file>

<file path=ppt/ink/ink32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8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10376 1466 874,'134'15'-7,"74"2"-2,-111-11 3,68 5 1,7-2-2,-73-5-1,67 1-13,-67 5-48</inkml:trace>
</inkml:ink>
</file>

<file path=ppt/ink/ink32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9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18041 1595 874,'71'-152'-12,"12"-37"10,-40 90 4,21-33 0,48 167-8,-67 70 0,1 9 3,-6 11 8,-63-17-2,-125-15-4,-31-48-5,75-53-3,1 8-14,6-22-96</inkml:trace>
</inkml:ink>
</file>

<file path=ppt/ink/ink32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9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18487 1046 874,'33'106'-4,"-25"77"1,7-33 1,144-98-7,-55-102-19</inkml:trace>
</inkml:ink>
</file>

<file path=ppt/ink/ink32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9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18435 1070 874,'124'-35'-9,"13"-1"6,-38 12-8</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08"/>
    </inkml:context>
    <inkml:brush xml:id="br0">
      <inkml:brushProperty name="width" value="0.01984" units="cm"/>
      <inkml:brushProperty name="height" value="0.01984" units="cm"/>
      <inkml:brushProperty name="fitToCurve" value="1"/>
    </inkml:brush>
  </inkml:definitions>
  <inkml:trace contextRef="#ctx0" brushRef="#br0">16380 11642 874,'162'-35'-21,"-62"23"12,41-5 0,-28 19-4,-28-1-19</inkml:trace>
</inkml:ink>
</file>

<file path=ppt/ink/ink3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89"/>
    </inkml:context>
    <inkml:brush xml:id="br0">
      <inkml:brushProperty name="width" value="0.02646" units="cm"/>
      <inkml:brushProperty name="height" value="0.02646" units="cm"/>
      <inkml:brushProperty name="fitToCurve" value="1"/>
    </inkml:brush>
  </inkml:definitions>
  <inkml:trace contextRef="#ctx0" brushRef="#br0">20430 7925 874,'58'-97'-11,"52"-3"8,28 49 3,-17 90 1,-101 102-3,-61-47-5,-27-6 7,-73 15 4,266-163-2,-12 71-3,-3 58-1,-37 65 1,-52-11 1,-76 28 0,-44-35 2,-14-71-1,64-143-1,27-7-3,60 13-614</inkml:trace>
</inkml:ink>
</file>

<file path=ppt/ink/ink33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9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18349 1192 874,'133'-29'-11,"-32"4"8,22-4-6,-26 13-423</inkml:trace>
</inkml:ink>
</file>

<file path=ppt/ink/ink33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9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18939 1308 874,'-105'66'-9,"-9"53"10,150-22-2,92-74-9,3-15-26,-27-25-387</inkml:trace>
</inkml:ink>
</file>

<file path=ppt/ink/ink33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9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22237 1395 874,'22'-133'-6,"15"-49"3,-1 26 5,4 30-2,64 168-4,-52 72 1,10 62 5,-60-2-3,-93-58-1,-34-72 2,17-88 1,13 2-107</inkml:trace>
</inkml:ink>
</file>

<file path=ppt/ink/ink33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9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23022 820 874,'-121'26'-7,"-31"54"5,66 52 1,72-16 0,68 11 2,60-74-2,-9-79-1,-5-31-6</inkml:trace>
</inkml:ink>
</file>

<file path=ppt/ink/ink33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9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22620 1139 874,'122'-46'-9,"10"16"6,-29 12-25</inkml:trace>
</inkml:ink>
</file>

<file path=ppt/ink/ink33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9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23152 1063 874,'-150'149'-8,"101"-25"9,153-52-5,2-92-2,-6-13-11,-2-17-815</inkml:trace>
</inkml:ink>
</file>

<file path=ppt/ink/ink33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09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18090 2127 874,'32'-114'-4,"-32"-33"3,-24-5-1,-15 16 0,-18-7-2,-19 4 3,-41-10 1,13 50 0,-6 9 0,-37-16 0,4 23 0,-15 3-1,61 39 0,-72-22 0,70 33 0,-12 0 0,-13 4 1,-63-9-1,69 26 0,-11 7 1,6 5-1,-90 14 0,83 7 0,-7 7 0,38-6 1,-4 6-1,-11 12 2,-4 11-1,5 8 1,-62 52-1,73-28 0,-4 14-1,-55 64-2,70-59 0,-5 22 0,-2 9 0,-50 88-5,67-69 4,-4 22 0,1 22-1,10-22 1,11-21 0,-13 35-1,-7 27-1,-4 18 0,25-71 1,-2 27 1,-2 38 1,0 24 0,10-16 1,13-48 0,-5 41-2,-6 23-24,-1 7-7,15-72-7,0 2-7,-6 13-7,-1 2-6,6-24-4,11-51-3,-2 8-1,-1-10 2,6-25 16,-12 26-27</inkml:trace>
</inkml:ink>
</file>

<file path=ppt/ink/ink33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0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22072 4099 874,'4'140'-4,"-7"-36"-7,-5 42-1,-8 1 6,-11-6 5,-23 48 1,20-88 2,-19 57 3,12-51-2,-13 15-2,8-17-1,-1-5-1,-13 23-2,-12 15-1,-14 10 0,-46 70-4,36-78 5,-16 9-1,-12 7 0,-13 5 1,-10 0-1,46-53 1,-26 21 0,-17 12 1,-15 7 0,-9 0 1,-9-4 1,1-15 1,49-39 0,-28 9-1,-21 3 0,-15-1 0,-11-3 0,23-17 1,31-17-1,-30 5 0,-23 3-2,-15-6 1,60-19-1,-20-3 1,-28-2 0,-20-4 0,-11-8-1,-9-10 2,-6-13-1,78-3 1,-17-9 0,-19-11 0,-10-10 0,27-4 3,42 3-1,-18-14 2,-6-15 0,-9-12 0,50 16-1,-6-9 0,-17-19-1,-8-12-1,-1-9-5,4 0-3,53 32-9,-13-13-8,-2-8-8,4-5-8,-51-51-60,18-5-24,44 37-11,14 15-59</inkml:trace>
</inkml:ink>
</file>

<file path=ppt/ink/ink33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0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13046 5266 874,'-124'-39'-11,"-45"30"8,-26 65 1,96-1 1,-80 113-2,97-54 0,21 18 0,23 15-1,24 9 1,12-25 0,19-16 1,12-6-1,62 106-2,-8-83 1,59 61-1,-32-83 2,22-4 3,-10-25 0,-17-19 0,26-13 1,16-14 0,6-23 1,-46-9 1,6-17 0,1-22 0,-4-21 2,51-63 1,-42-66-2,-77 58-4,-14 30 0,-13-11-2,-14-22 0,-15-15 0,-16 5-1,8 38 1,-21-17 1,-19-6 0,-25 5 1,-74-51 1,42 91-3,-25 11 0,-1 14 0,45 18-4,-10 10-3,6 12-9,-17-5-27,22 9-503</inkml:trace>
</inkml:ink>
</file>

<file path=ppt/ink/ink33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0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12562 6447 874,'-54'-151'-7,"5"2"7,26-22-2,31 44 1,104 23-6,6 159 5,7 105-1,-32-14 0,16 22 3,-20-49 5,23-101 3,-90-169-10,-18 53-1,-2-56-11,-6-2-8,-10 32-16,1 23-56</inkml:trace>
</inkml:ink>
</file>

<file path=ppt/ink/ink3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90"/>
    </inkml:context>
    <inkml:brush xml:id="br0">
      <inkml:brushProperty name="width" value="0.02646" units="cm"/>
      <inkml:brushProperty name="height" value="0.02646" units="cm"/>
      <inkml:brushProperty name="fitToCurve" value="1"/>
    </inkml:brush>
  </inkml:definitions>
  <inkml:trace contextRef="#ctx0" brushRef="#br0">21135 7606 874,'-31'119'-11,"-9"9"12,2-24 1</inkml:trace>
</inkml:ink>
</file>

<file path=ppt/ink/ink33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0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11650 7609 874,'157'-1'-8,"38"-8"2,-87 3 4,48-5-1,-15 2 2,47-7 3,-31-1 1,27-10 0,-68 30-1,-73 94-2,-28 33-6,-13 9 0,-2-9 4,11 59 2,2-23 1,3 40 1,-8-88-1,0 6 0,6 64-1,-6-83 0,2 3 0,0-7 1,6 49 1,-2 29 2,-8-44-2,14-12 0,78-79-3,78-58-4,-71 0 2,54-4 0,-15 2 3,-15 1 0,73-1 1,-89 6-1,56-2 0,-60 3 0,9 1 0,0 1 0,-19 3-1,48 4-4,-47-20-19</inkml:trace>
</inkml:ink>
</file>

<file path=ppt/ink/ink33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0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11650 8519 874,'151'5'-7,"-54"-10"3,12-2 0,8 1-1,11 2 2,8 2 3,10-1-1,15 2-2,10 0-1,-55-1 1,25-2 0,-44 1 1,32-4-1,29 0 0,-9 0-1,-24 1 0,34 2 0,19 0 2,18 2 0,-54 1 1,12 1 0,26-1 0,13 1 1,-18 0 0,-40 0 1,14 0 2,0 2 2,-8 3 3,-14-4-1,-19-8-3,4 1 11,-9-5-70</inkml:trace>
</inkml:ink>
</file>

<file path=ppt/ink/ink33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0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14417 9886 874,'-11'-128'-3,"-7"30"-8,-13-46-2,-6-9 4,-5-5 4,10 48 1,-2-17 4,0-10 0,2-10 2,11 40 0,0-9 1,-1-12-1,1 13 0,-20-78 4,17 89-3,0 5-1,-15-64 2,8 34 2,18 5-2,128 49-1,78 63-7,-26 10-4,-10 4 2,-8 2 2,-1 3 1,51 4 5,-10 2 1,-58-4-3,-30-2-1,8 1-1,86 4-1,-70-8 1,3-1 1,71 1 1,-28-6 6,-3 1 0,-71 26 0,-65 81 0,-48 20-7,-3 71-6,10-15-1,13-58 7,9 76-2,1-62 1,-5-21 0,2-3 0,-1 24 0,2 9 0,-2-43 1,-1 23 0,-2 10 2,-2-40 1,2 4 0,6 63 7,-29-62 0,-3-4-624</inkml:trace>
</inkml:ink>
</file>

<file path=ppt/ink/ink33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0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16041 9139 874,'23'127'-4,"3"27"2,29-39 1,95-63-1,-52-52 0,69-4-4,4 2-4,-3 4 0,-52 1 10,18-1-1,9 1 0,64 1 2,-85 0 1,-21 0 0,44-7 6,-114-91-39</inkml:trace>
</inkml:ink>
</file>

<file path=ppt/ink/ink33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0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14801 8442 874,'140'0'-7,"66"7"-1,-75-2 3,17 0-1,21 3 1,4 0-1,-49-3 1,46 3-3,-57-2 2,50 0-1,35 1 0,22 1 1,-27-1-15,-30-2-7,26 0-8,14 2-7,4 1-6,-3 4-7,-54-3-6,-12 0-3,-1 2-4,-15-2-1,22 2-47</inkml:trace>
</inkml:ink>
</file>

<file path=ppt/ink/ink33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0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11650 6977 874,'9'125'-7,"16"54"4,-13-73 2,1-2-2,-6-4-182</inkml:trace>
</inkml:ink>
</file>

<file path=ppt/ink/ink33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0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11513 7260 874,'123'23'-10,"34"-25"8,-7-43 4,-39 3 4</inkml:trace>
</inkml:ink>
</file>

<file path=ppt/ink/ink33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1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11612 6816 874,'-99'48'-10,"-13"58"7,37 48 1,63 24 1,72-8 0,76-35 0,58-76 0,-38-58 1,-36-36 0,26-75-1,-42-15 1,-53-29 0,-93-29 1,-56 51-3,-76 48-3,68 67 0,8-6-6,-6 14-101</inkml:trace>
</inkml:ink>
</file>

<file path=ppt/ink/ink33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1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12976 9746 874,'133'-16'-3,"12"-11"-1,-42 11-23</inkml:trace>
</inkml:ink>
</file>

<file path=ppt/ink/ink33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1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13415 9488 874,'-120'-48'-10,"-51"27"6,73 29 2,-82 58 1,54 68 0,96 46 0,116 3-1,102-38-2,-4-65 1,-11-46 0,-71-34 2,12-15 0,1-14 2,46-34 2,-62-59 1,-82 6 0,-70 4-3,-46 15-6</inkml:trace>
</inkml:ink>
</file>

<file path=ppt/ink/ink3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91"/>
    </inkml:context>
    <inkml:brush xml:id="br0">
      <inkml:brushProperty name="width" value="0.02646" units="cm"/>
      <inkml:brushProperty name="height" value="0.02646" units="cm"/>
      <inkml:brushProperty name="fitToCurve" value="1"/>
    </inkml:brush>
  </inkml:definitions>
  <inkml:trace contextRef="#ctx0" brushRef="#br0">21006 7381 874,'-95'-46'-9,"-38"64"5,-13 19-1,57-62-4,6 11-62</inkml:trace>
</inkml:ink>
</file>

<file path=ppt/ink/ink33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1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12670 5316 874,'-139'101'-2,"171"1"-2,95-125 2,-29-128 0,-208 29 1,-47 136 1,135 102 1,172-92 0,-120-129 0,-178 46-1,81 184 1,191-183-302</inkml:trace>
</inkml:ink>
</file>

<file path=ppt/ink/ink33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1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12881 5343 874,'-127'-19'-29,"15"13"18,-12 6 18,7 10-2,-54 38-3,32 22 2,8 35 1,8 56-5,40-18 0,15 25 0,38-69 0,5 6 0,-4 59 0,14 30 0,14-94 0,3-1 0,1 41 2,-3-8 1,-52-32-857</inkml:trace>
</inkml:ink>
</file>

<file path=ppt/ink/ink33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1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11358 6453 874,'126'173'-6,"-34"-30"6,16-106 0,9-121-1,4-38 0</inkml:trace>
</inkml:ink>
</file>

<file path=ppt/ink/ink33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1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13343 6828 874,'-95'146'-2,"234"-120"-3,-39-183 4,-237 110 0,82 177 1,212-148 0,-200-140-1,-143 45 1,156 293 0,196-79 0,-273 31-7</inkml:trace>
</inkml:ink>
</file>

<file path=ppt/ink/ink33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1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13514 9314 874,'-123'0'-4,"23"51"-7</inkml:trace>
</inkml:ink>
</file>

<file path=ppt/ink/ink33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1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13338 9660 874,'0'-111'-20,"-4"7"19,-8-16 0,-8-20-1,1 32 0,-1 2-1,-21-108-1,18 78 2,5-6 1,6 35 0,4-1 1,5-9 2,4 6 2,1-37 3,-106 216 0,41 38-4,75-214-9,49-32 3,15-27 8,35 195-7,-61 119-4,5 46-10,-28-94-10,-7 3-160</inkml:trace>
</inkml:ink>
</file>

<file path=ppt/ink/ink33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1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13114 8962 874,'89'116'-10,"-14"7"6,-24-14 4,34-208-6,-67-34 8,4-12-1,-4 44-22</inkml:trace>
</inkml:ink>
</file>

<file path=ppt/ink/ink33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2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24359 1878 874,'96'-166'-5,"-35"26"5,80 222-1,-262-97-2,227 75 3,-132-179-1,-39 262 1,171-175 0,-210-34 1,77-55-3,-106 197 4,213 59 3,32-151-5,-193-107-106</inkml:trace>
</inkml:ink>
</file>

<file path=ppt/ink/ink33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2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27768 2232 874,'59'-126'-7,"-35"0"7,-24 29-1,-13-52-2,-23 7-3,-23 17 2,-56-8 3,-17 28 1,1 23-1,34 34 0,-68-23 1,59 28 0,0 4-1,-85-25 0,11 12-1,52 19 1,-14-3 0,-9-1-1,14 5 1,25 5 0,-26-2-1,-18 1 1,-15 0-2,47 9 1,-16 1 0,-24-5-1,-17 0 1,-9-2-1,0 1 2,58 7 0,-31-3-1,-20-3 1,43 6-1,-12 0 1,-31-1-1,-24 5 0,0 1-1,53 5 1,-38-1-1,-23 2-1,-18 2 0,51 1 2,-1 2 0,-32-1 1,-21 2 0,-6 2-1,75-1 1,-40 3-1,-28 0 1,-14 1 1,44 1-1,19 0 1,-33 0 0,-19 0 1,-8 4 0,86-4 0,-37 5 0,-24 0 1,48-2 0,2 0-1,-32 1 1,-16 0-1,-1-2 1,69-1-1,-31 1-1,-19 3 2,-12 4-1,40 0 1,15 0 0,-22 3 0,-14 0 0,-6 0 1,71-6-1,-25 3-5,-10 2-2,0 3-7,4 0-8,19-1-9,39-6-8,-7 1-8,3-1-6,-51 4-70,60-7-94</inkml:trace>
</inkml:ink>
</file>

<file path=ppt/ink/ink33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2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22604 3383 874,'-134'52'-6,"21"8"5,8-9-55</inkml:trace>
</inkml:ink>
</file>

<file path=ppt/ink/ink3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92"/>
    </inkml:context>
    <inkml:brush xml:id="br0">
      <inkml:brushProperty name="width" value="0.02646" units="cm"/>
      <inkml:brushProperty name="height" value="0.02646" units="cm"/>
      <inkml:brushProperty name="fitToCurve" value="1"/>
    </inkml:brush>
  </inkml:definitions>
  <inkml:trace contextRef="#ctx0" brushRef="#br0">20721 7258 874,'121'33'-6,"-4"58"5,-117 54 0,-21-30 1</inkml:trace>
</inkml:ink>
</file>

<file path=ppt/ink/ink33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2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22171 3383 874,'98'53'-5,"44"23"-11,-26-19-34</inkml:trace>
</inkml:ink>
</file>

<file path=ppt/ink/ink33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2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12581 5372 874,'21'77'-49</inkml:trace>
</inkml:ink>
</file>

<file path=ppt/ink/ink33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2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18234 3104 874,'-18'119'-6,"-26"41"2,-8-20 3,3-20 4,159-72-5,2-67 1,-12 6-110</inkml:trace>
</inkml:ink>
</file>

<file path=ppt/ink/ink33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2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18160 3141 874,'164'-12'-12,"-40"12"4,-3 17-3,-22 1-109</inkml:trace>
</inkml:ink>
</file>

<file path=ppt/ink/ink33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2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18090 3396 874,'190'-39'-19,"-65"9"8,-9 2-14,-12 5-44</inkml:trace>
</inkml:ink>
</file>

<file path=ppt/ink/ink33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2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18090 2882 874,'152'-11'-12,"19"13"8,-42-10-3,-25 8-57</inkml:trace>
</inkml:ink>
</file>

<file path=ppt/ink/ink33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2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18229 2738 874,'136'21'-8,"10"53"7,-58 28-1,-110 50-1,-16-29-4</inkml:trace>
</inkml:ink>
</file>

<file path=ppt/ink/ink33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3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22706 3645 874,'25'140'-6,"-17"38"5,75-68-2,50-122-4,-31-1-10</inkml:trace>
</inkml:ink>
</file>

<file path=ppt/ink/ink33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3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22689 3681 874,'148'-5'-11,"-13"8"7,-36 2-9</inkml:trace>
</inkml:ink>
</file>

<file path=ppt/ink/ink33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3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22637 3795 874,'137'-15'-11,"6"-3"7,-40 6-8</inkml:trace>
</inkml:ink>
</file>

<file path=ppt/ink/ink3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93"/>
    </inkml:context>
    <inkml:brush xml:id="br0">
      <inkml:brushProperty name="width" value="0.02646" units="cm"/>
      <inkml:brushProperty name="height" value="0.02646" units="cm"/>
      <inkml:brushProperty name="fitToCurve" value="1"/>
    </inkml:brush>
  </inkml:definitions>
  <inkml:trace contextRef="#ctx0" brushRef="#br0">21218 7152 874,'87'1'-5,"79"26"-1,-78 10 6,45 117-2,-97-46-3,-21 13-2,-9 15 0,-12 9 3,-3 8 0,-1 4 1,0 3 1,5-26 0,2-24 1,3-7 2,2-20 2,2 17 1,0 5 1,-4-2-2,-8 40 4,-23-27 0,-28-27-2,-73-20-4,46-50-3,-50-3-7,-4-15-8,31-2-24</inkml:trace>
</inkml:ink>
</file>

<file path=ppt/ink/ink33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3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22603 3513 874,'135'-13'-8,"-36"-15"7,44 83-1,-60 70 0,-93-16 2</inkml:trace>
</inkml:ink>
</file>

<file path=ppt/ink/ink33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3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13924 6538 874,'53'-126'-9,"-2"-47"3,-31 75 4,-3-5 1,-5 1 1,-4 2 1,3-57-1,-3 50 3,26 214-5,-8 43-7,-6 22-1,-8 9 1,-8-59 1,0 1-2,13 47-31,-2-60-38</inkml:trace>
</inkml:ink>
</file>

<file path=ppt/ink/ink33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3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14523 5926 874,'-57'170'-12,"15"11"9,37-82 2,58 68 3,74-130-3,-23-152-2,-70-25-2,-53-6 0,-80-23 2,0 69 7,-10 65 14,6 62-642</inkml:trace>
</inkml:ink>
</file>

<file path=ppt/ink/ink33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3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14784 6502 874,'76'-188'-20,"-36"70"10,-2-13 3,-11-4 2,-16-1 8,-17 5 0,-12 12 1,-14 20-2,-65 141-7,77 131-4,21-71 4,10 3-1,7 12 0,0-16 0,11 32 0,0 10 4,-8-20 9,-1 70 11,-33-300 11,121-83-35,-7 68 2,-139 231 11,-26 11 0,148 13-3,49-95-10,-8-59-4,-29 11-63</inkml:trace>
</inkml:ink>
</file>

<file path=ppt/ink/ink33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3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15284 5850 874,'99'150'-14,"-14"55"1,-48-90 10,-6-7 5,-6-11 1,14 10 2,-9-278-7,-26 11-5,-1 55-2,4-59-24,5 53-19,4 11-260</inkml:trace>
</inkml:ink>
</file>

<file path=ppt/ink/ink33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3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16631 5871 874,'5'-117'-11,"-50"-68"5,-17 77 1,-32 0-2,-34 4 0,-28 11-1,-26 12 1,-27 15-3,-21 23 2,-17 31 0,-10 33 1,17 30 1,68-11-1,-15 38 3,63-23 2,-19 42 2,8 32 2,39-19 2,19 6-1,21 32 3,27 22-2,28 14-2,26 7 0,-4-59 0,24 12 0,31 5-1,26-7 1,11-22 0,110 54 0,-56-97-3,28-15-1,-43-20 0,14-17-1,37-17 0,23-21-1,-7-23 0,-64 7 0,21-32 2,-2-28 3,-18-27 1,-20-23 2,-33 10 0,-26 19 0,-9-23 1,-14-9 1,-19 44-1,-9-19 2,-22-6 0,-38-52 4,-98 45-6,31 42-2</inkml:trace>
</inkml:ink>
</file>

<file path=ppt/ink/ink33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3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12149 750 874,'-112'33'-9,"-12"70"5,31 50 4,111-53 1,94-156-9,-15-82 6,-7-5 3,-20 271-15,-65-6 6,-4 30 1,0-24 1,-1-4 0,-2 23-12,0-13-9,1-34-7,31 45-53,8-47-115</inkml:trace>
</inkml:ink>
</file>

<file path=ppt/ink/ink33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4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12288 930 874,'177'-59'-5,"-67"25"5</inkml:trace>
</inkml:ink>
</file>

<file path=ppt/ink/ink33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4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12322 1225 874,'161'-56'-15,"38"-25"7,-57 21-7,-40 28-813</inkml:trace>
</inkml:ink>
</file>

<file path=ppt/ink/ink33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4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12828 871 874,'126'-114'-4,"-47"-36"2,-194 87-3,6 165 1,43 26 4,83 21-1,126-14 0,11-126 1,12-139-8,-60 29-12,-53-12-166</inkml:trace>
</inkml:ink>
</file>

<file path=ppt/ink/ink3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94"/>
    </inkml:context>
    <inkml:brush xml:id="br0">
      <inkml:brushProperty name="width" value="0.02646" units="cm"/>
      <inkml:brushProperty name="height" value="0.02646" units="cm"/>
      <inkml:brushProperty name="fitToCurve" value="1"/>
    </inkml:brush>
  </inkml:definitions>
  <inkml:trace contextRef="#ctx0" brushRef="#br0">21901 5884 874,'71'139'-22,"-26"-35"11,7 24 1,2 17 2,1 19 1,-3 16 0,-6 14 3,-6 14-1,-4 19-2,-7 10 1,-10 15 0,-8 18-3,-9 20-5,-7 10-4,-8-22-28,3-79-6,-7 2-6,3-56-6,-10 21-4,-3-8-3,5-43 0,-1-17 3,-21 32-44</inkml:trace>
</inkml:ink>
</file>

<file path=ppt/ink/ink33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4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13664 262 874,'-156'20'-17,"46"5"8,-27 8-1,-23 6 1,-20 5 4,-9 5 0,12-3 2,40-10-3,-14 7 2,48-13 2,-18 6 4,17-4 6,-48 26 10,100 55-5,85 56-7,10 26-8,-36-82 0,-21 93-5,-14-77 3,-1-3 3,5 45 6,65-65 3,130-79-8,-38-51-6,-36 2 0,20-14-1,27-14 2,-12 4 0,-15 6-1,24-5 3,16 2 2,9 3 2,-52 13 2,11 1 1,6 2 2,-9 1 2,49-17 5,-38-68-5,-69-20-5,-54-69-3,-17 32-3,-9 56 2,-21-61 0,5 73 1,-7-4-3,-19-48-8,39 44-5,6 5-182</inkml:trace>
</inkml:ink>
</file>

<file path=ppt/ink/ink33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4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15697 10982 874,'33'-127'-10,"31"-42"6,16-31 1,-1 25 6,55 178-6,-51 99-2,1 35-4,-5 10 2,-19 13 6,-88-51 8,-155-58-3,75-68-7,6-6-3,-56-14-20,48 8-36</inkml:trace>
</inkml:ink>
</file>

<file path=ppt/ink/ink33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4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16787 10308 874,'-132'1'-4,"-45"42"-17,73 90 25,83 7-4,52 1-8,42 20 12,23-32 4,82-56-9,-52-36 1,-27-37-61</inkml:trace>
</inkml:ink>
</file>

<file path=ppt/ink/ink33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4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16351 10587 874,'122'45'-10,"77"-5"0,-49-13-10,-47-10-584</inkml:trace>
</inkml:ink>
</file>

<file path=ppt/ink/ink33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4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17055 10849 874,'-113'32'-3,"9"72"-1,99 49 0,54-50 1,100-58-2,-44-56-3,-9-24-831</inkml:trace>
</inkml:ink>
</file>

<file path=ppt/ink/ink33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4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17802 10659 874,'-133'-43'-10,"-55"18"7,76 98 8</inkml:trace>
</inkml:ink>
</file>

<file path=ppt/ink/ink33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4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18084 10901 874,'-151'13'-11,"-43"0"4,85-6 2,-2 1-6,10-5-21</inkml:trace>
</inkml:ink>
</file>

<file path=ppt/ink/ink33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5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18229 11061 874,'41'-126'-9,"3"-54"4,-22 85 4,10-76 1,67 264-14,-71 54 6,-6-2 2,-16 28-10,-6-64-8,-34-7-760</inkml:trace>
</inkml:ink>
</file>

<file path=ppt/ink/ink33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5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18694 10684 874,'-31'143'-6,"62"24"5,79-67-2,14-179-1,-105-31-2,-80-48-1,-15 51 9,-25 35 3</inkml:trace>
</inkml:ink>
</file>

<file path=ppt/ink/ink33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5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19051 10975 874,'65'-110'-10,"10"-56"5,-48 62 2,-16-8 1,-17 0 2,-17 5 0,-15 7 0,-71-17 3,31 254-5,92 25-7,29 34-5,-9-54 6,-1 14 2,-8-15 4,-6-39 1,-6 2 5,-7 36 6,-6-262 7,49-34-14,29 28 1,-88 234 4,24 22-8,150-112-6,-7-54-3,-12-59 9,-88-44 4,-137 25 1,-66 182 1,108 92-10,65-33-1,75-40 6,18-98-1,-8-123-4,-57-1 1,-33-43 7,32 309-13,-9 24 4,16-2 8,50-271-6,-81-51-3,-11 58-2,7 1-7,-3 0-22,7 12-14</inkml:trace>
</inkml:ink>
</file>

<file path=ppt/ink/ink3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95"/>
    </inkml:context>
    <inkml:brush xml:id="br0">
      <inkml:brushProperty name="width" value="0.02646" units="cm"/>
      <inkml:brushProperty name="height" value="0.02646" units="cm"/>
      <inkml:brushProperty name="fitToCurve" value="1"/>
    </inkml:brush>
  </inkml:definitions>
  <inkml:trace contextRef="#ctx0" brushRef="#br0">21920 5957 874,'-121'-6'-4,"26"-16"3,96-86-42</inkml:trace>
</inkml:ink>
</file>

<file path=ppt/ink/ink33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5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15176 12619 874,'19'-123'-10,"-21"-74"2,-2 74 3,0-4 4,0 2 0,5 9 1,10-28 4,90 149-6,15 195-11,-50-45 4,-5 18 2,-15-42 1,-14-4 0,-16-12 10,-31 46 6,-130-91-2,-18-94-1,42-45-6,66-35-429</inkml:trace>
</inkml:ink>
</file>

<file path=ppt/ink/ink33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5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16117 11833 874,'-106'-55'-6,"-38"74"2,15 103 0,64 82-1,58-87 2,13-10 1,31 53 2,21-50 1,64-44 1,-13-96 0,-10 11-105</inkml:trace>
</inkml:ink>
</file>

<file path=ppt/ink/ink33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5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15680 12034 874,'113'61'-10,"68"-5"3,-46-16-6,-38-12-598</inkml:trace>
</inkml:ink>
</file>

<file path=ppt/ink/ink33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5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16284 12435 874,'-131'25'-6,"41"72"4,105 52-1,101-30-1,29-86 0,-43-14-1</inkml:trace>
</inkml:ink>
</file>

<file path=ppt/ink/ink33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5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16626 12296 874,'53'128'-11,"-5"49"7,-27-68 1,-5 11 0,-3 5-2,-1 2-1,4-1-4,3-16-1,-4-12-9,-1 5-53</inkml:trace>
</inkml:ink>
</file>

<file path=ppt/ink/ink33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5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16662 12872 874,'132'5'-6,"31"66"5,-52 38 0,-9 43 0,18-67-1,-130-221-8,-84-20 0,-16 63 15,170 218-2,40-34-59</inkml:trace>
</inkml:ink>
</file>

<file path=ppt/ink/ink33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5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17195 12401 874,'8'164'-8,"3"-43"-4,5 22 3,1 14 7,0 0 0,-1-11 2,-5-20 0,-67-268 10,47 19-6,98 9-2,65 56-3,-55 48-4,28-4-13,-24 31-275</inkml:trace>
</inkml:ink>
</file>

<file path=ppt/ink/ink33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6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17746 12435 874,'150'42'-7,"-37"-14"3</inkml:trace>
</inkml:ink>
</file>

<file path=ppt/ink/ink33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6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17763 12697 874,'165'39'-15,"-50"-36"6,-7 3-10,-7-4-48</inkml:trace>
</inkml:ink>
</file>

<file path=ppt/ink/ink33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6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18880 12104 874,'-107'-5'-9,"-35"58"5,7 81 1,90-32 1,20 13 0,17 13-2,20-1 1,20-6 4,67 25 4,-19-264-5,-105-19-6,-47-2 2,-16 39 7,39 205-95</inkml:trace>
</inkml:ink>
</file>

<file path=ppt/ink/ink3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96"/>
    </inkml:context>
    <inkml:brush xml:id="br0">
      <inkml:brushProperty name="width" value="0.02646" units="cm"/>
      <inkml:brushProperty name="height" value="0.02646" units="cm"/>
      <inkml:brushProperty name="fitToCurve" value="1"/>
    </inkml:brush>
  </inkml:definitions>
  <inkml:trace contextRef="#ctx0" brushRef="#br0">22362 9145 874,'-115'36'-12,"30"-7"6,-11 3-3,3-4 0,-35-2-8,39-7-22</inkml:trace>
</inkml:ink>
</file>

<file path=ppt/ink/ink33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6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18972 12348 874,'-102'128'-9,"50"21"8,81 23 0,56-58 0,62-94 0,-53-139-3,-65-20 0,-91-14 0,-84 33 6,28 113 2,15 23-17</inkml:trace>
</inkml:ink>
</file>

<file path=ppt/ink/ink33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6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19739 12192 874,'-142'40'-7,"-14"96"-3,100-28 5,25 17 0,28 8 1,22-5 1,15-27 1,65-49 5,-19-205-1,-28 33 1,32 249 3,-87 29-12,2-49-12,-5-9-582</inkml:trace>
</inkml:ink>
</file>

<file path=ppt/ink/ink33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6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19782 12785 874,'134'42'-3,"-104"-188"-3,-139 52 6,59 205-4,47 41-5,56 19 5,14-52 6,39-101 0,9-173-4,-92 55-1,1-65-2,-17 22 1,61 250 3,-19 99-7,-2-41 16,50-97 3,-69-189-9,-14-32-2,8-40-15,19 50-6,-9 43-19</inkml:trace>
</inkml:ink>
</file>

<file path=ppt/ink/ink33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6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20480 9976 874,'61'171'-25,"-18"-37"11,5 34 2,-1 27 1,-3 26 1,-3 26-2,1 28 1,-4 24 0,1 31-8,-6 16-1,-3 0-25,-6-4-6,-2-18-6,1-29-5,1-43-3,-4-59-3,-3-74 0,-3-15-53</inkml:trace>
</inkml:ink>
</file>

<file path=ppt/ink/ink33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6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21122 11859 874,'137'-39'-11,"48"21"6,-76 14 1,-1-3-6,-5 11-22</inkml:trace>
</inkml:ink>
</file>

<file path=ppt/ink/ink33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6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21259 12070 874,'173'4'-13,"20"-36"1,-56-36-2,-35 30-31</inkml:trace>
</inkml:ink>
</file>

<file path=ppt/ink/ink33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6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21535 11616 874,'137'146'-19,"17"37"12,-78 3 12,-140-61-2,-42-31 1</inkml:trace>
</inkml:ink>
</file>

<file path=ppt/ink/ink33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7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22164 11302 874,'-8'151'-13,"4"-46"7,-4 12 3,1 2 2,1-9 4,22 29 1,-10-40-54</inkml:trace>
</inkml:ink>
</file>

<file path=ppt/ink/ink33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7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22068 11252 874,'75'136'-14,"-26"-36"8,4 15 1,7 9 3,10 3 0,3-10 2,-4-18 0,38-13 2,-65-217-5,-53-10-2,-5 35 2,-2 1 0,-12-71 5,8 31 5,15 37 19</inkml:trace>
</inkml:ink>
</file>

<file path=ppt/ink/ink33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7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23200 11585 874,'-133'-11'-6,"-48"8"6,60 2-3,20-5-622</inkml:trace>
</inkml:ink>
</file>

<file path=ppt/ink/ink3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97"/>
    </inkml:context>
    <inkml:brush xml:id="br0">
      <inkml:brushProperty name="width" value="0.02646" units="cm"/>
      <inkml:brushProperty name="height" value="0.02646" units="cm"/>
      <inkml:brushProperty name="fitToCurve" value="1"/>
    </inkml:brush>
  </inkml:definitions>
  <inkml:trace contextRef="#ctx0" brushRef="#br0">12169 4172 874,'99'-7'-6,"46"-15"4,21 17 3,-79 5-1,1 9-293</inkml:trace>
</inkml:ink>
</file>

<file path=ppt/ink/ink33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7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23212 11898 874,'-113'0'-10,"-42"-7"10,5 3 2</inkml:trace>
</inkml:ink>
</file>

<file path=ppt/ink/ink33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7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23912 10883 874,'-132'65'-12,"-30"83"1,86-43 7,15 19 0,22 12 2,30 6 0,28 8-2,29-9 0,22-17 3,56 30 5,-28-103 5,-22-150-1,-122-49-8,-77-11-6,-12 49 4,29 58 6,3 99-7</inkml:trace>
</inkml:ink>
</file>

<file path=ppt/ink/ink33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7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23877 11145 874,'-32'116'-6,"-8"48"1,24 31 3,34-93 1,66 75 1,47-101 0,-12-159-1,-63-30-2,-39-16-1,-31-2 2,-57-17 2,-92 30 3,30 127 0,31 19 1</inkml:trace>
</inkml:ink>
</file>

<file path=ppt/ink/ink33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7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24585 11023 874,'-117'20'-9,"3"79"5,60 79 1,58-66 0,20 5 0,17 3 0,14-8 3,51 31 4,-23-242 2,-86-9-3,100 211-3,-97 26-1,-4-26 3,119-107-4,-71-104-2,-49-52 4,-66 322-9,115-11 9,75-74 5,-43-182-6,-50 1-3,-12-16 0,-6 19 0,-19-76 8,-5 301-9,39 64-3,4-62 5,0-18-1,22 19 6,14-297-2,-48 49-2,-1 1-4,10-61-29,0 37-25,-2 43-84</inkml:trace>
</inkml:ink>
</file>

<file path=ppt/ink/ink33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7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25409 12102 874,'-151'21'-13,"33"-10"2,-28-4 1,-23-6 1,-21-5 1,-14-8 1,0-4-14,8-1-5,5 5-13,23 9-6,61 0 5,-15-4-75,25 7-281</inkml:trace>
</inkml:ink>
</file>

<file path=ppt/ink/ink33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7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23725 12448 874,'-10'116'-10,"-25"34"7,-1 10 6,42-44-1,-11-15-52</inkml:trace>
</inkml:ink>
</file>

<file path=ppt/ink/ink33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7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23931 12605 874,'-35'167'-12,"13"15"6,62-20 10,63-126-4,-20-150-4,-85-68-2,-38 42 2,-54 19-10,-19 14-21</inkml:trace>
</inkml:ink>
</file>

<file path=ppt/ink/ink33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8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24221 12926 874,'89'-113'-11,"-19"-64"5,-57 69 4,-17 3 1,-17 7 2,-47-7 1,0 212-2,88 110-11,4-63 3,-4-27 1,1-2-1,2 21 4,-6-15 3,-5-29 1,-4 0 0,-25 8 12,-31-281 2,65 74-15,30-54 5,45 43 1,-88 254 4,-12-4-8,125-46-1,-4-133-1,-18-69 0,-62-61 1,-95 55 1,-48 184-3,96 88-4,43-14 5,88-67 5,-13-235-12,-44-25-5,-48 66 7,-6 14 6,-12-35 8,44 330-2,2-8-13,-14-67 5,-4-15-1,22-216 5,-42-1-5,0 9 1,2-29-2,-3 20-11,2-11-1</inkml:trace>
</inkml:ink>
</file>

<file path=ppt/ink/ink33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8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23637 12367 874,'-39'109'-6,"-23"39"0,-1-25 3,9-23-109</inkml:trace>
</inkml:ink>
</file>

<file path=ppt/ink/ink33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8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21913 13568 874,'136'-12'-4,"52"-35"0,-66 11-1,-19 0-848</inkml:trace>
</inkml:ink>
</file>

<file path=ppt/ink/ink3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98"/>
    </inkml:context>
    <inkml:brush xml:id="br0">
      <inkml:brushProperty name="width" value="0.02646" units="cm"/>
      <inkml:brushProperty name="height" value="0.02646" units="cm"/>
      <inkml:brushProperty name="fitToCurve" value="1"/>
    </inkml:brush>
  </inkml:definitions>
  <inkml:trace contextRef="#ctx0" brushRef="#br0">11543 7938 874,'112'57'-7,"-7"-11"3,37 8 1,-26-8-6</inkml:trace>
</inkml:ink>
</file>

<file path=ppt/ink/ink33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8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21879 13762 874,'122'13'-9,"33"3"5,-19 1-3</inkml:trace>
</inkml:ink>
</file>

<file path=ppt/ink/ink33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8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22938 13277 874,'-141'-46'-4,"40"95"1,28 51 2,32 17 0,40 48-1,32-10 2,77 21 1,38-106 0,-27-175-1,-153 0 1,-137 33-2,45 63 1,30 39-625</inkml:trace>
</inkml:ink>
</file>

<file path=ppt/ink/ink33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8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23024 13691 874,'-19'123'-7,"5"-19"-103</inkml:trace>
</inkml:ink>
</file>

<file path=ppt/ink/ink33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8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23205 13230 874,'3'119'-11,"15"82"3,-3-80 4,-2 0-3,5-13-1,22 10-8,-21-18-62</inkml:trace>
</inkml:ink>
</file>

<file path=ppt/ink/ink33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8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23501 13407 874,'-1'138'-10,"-9"45"5,6-80 4,6 1 0,8-5 1,51 48 2,72-253-5,-105-1-3,-12-17 1,-14-7 4,-4 30 0,-28-69 1,-30 36 3,-40 49 2,-10 98 1,59 93-3,14-4-26</inkml:trace>
</inkml:ink>
</file>

<file path=ppt/ink/ink33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8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23899 13064 874,'-56'107'-6,"-1"54"1,54 20 3,74-26 3,38-128 0,-66-130-3,-107-14 2,-93 45 1,42 24-1</inkml:trace>
</inkml:ink>
</file>

<file path=ppt/ink/ink33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8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23194 13291 874,'-116'141'-6,"66"-32"6</inkml:trace>
</inkml:ink>
</file>

<file path=ppt/ink/ink33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9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24430 13926 874,'-176'49'-26,"40"-18"14,-25-5 3,-25-3 1,-22-6 0,79-6-10,7 4-10,15-11 4</inkml:trace>
</inkml:ink>
</file>

<file path=ppt/ink/ink33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9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16560 6073 874,'-64'-160'-15,"10"58"9,-10-9 2,-10-1 1,-2 6 4,-35-45 1,8 28-1,-42-21 0,2 33 2,32 55-3,-16 10-2,27 13 0,-2 7 0,-18 12-1,-8 14 2,-2 17 1,-57 30 0,76 8 0,-4 23-1,0 15 0,12-1-1,-57 74 1,74-58 1,6 9 1,-27 64 2,63-69-2,5 14 1,10 1-1,-6 79 0,31-79-1,11 2 1,13-5 0,4-23-1,46 69 2,28-19-1,45 7 0,54 6-2,-29-52 0,37-31 2,-85-53-1,67 0-1,-76-30 1,7-8 1,3-14-1,-1-15 0,61-33 0,-68 7-1,5-11-2,54-49 0,-13-20 5,-25-37 0,-46 19 0,-48 51-2,-8-15 0,-12 3-2,-6-85-1,-29 86 2,-20-3 1,-37-65 0,13 84-1,-17-8 0,-5 7 1,-58-55-1,40 71 1,-16 5-1,-75-26 1,70 70-1,-23 15 0,-15 16-1,54 6 0,-30 15-1,-13 16 1,-8 13 0,30 0 2,17 0-1,-9 17 3,2 15 0,11 7 2,-38 44 3,53-9 3,17-12-17</inkml:trace>
</inkml:ink>
</file>

<file path=ppt/ink/ink33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92"/>
    </inkml:context>
    <inkml:brush xml:id="br0">
      <inkml:brushProperty name="width" value="0.01984" units="cm"/>
      <inkml:brushProperty name="height" value="0.01984" units="cm"/>
      <inkml:brushProperty name="fitToCurve" value="1"/>
    </inkml:brush>
  </inkml:definitions>
  <inkml:trace contextRef="#ctx0" brushRef="#br0">2510 1545 874,'-89'-5'-5,"66"156"1,26-65 1,1 13-1,-1-7-1,2 78-1,-2 2 2,-1-48 0,-1-36 1,1 17 1,-4 17 0,4 12 1,-1-11 2,-1-24 0,3 16-5,2 15-1,3 3-2,-1-37-3,1 3-8,3 6-8,3-5-8,3 40-57,-14-36-14,-8-20-425</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09"/>
    </inkml:context>
    <inkml:brush xml:id="br0">
      <inkml:brushProperty name="width" value="0.01984" units="cm"/>
      <inkml:brushProperty name="height" value="0.01984" units="cm"/>
      <inkml:brushProperty name="fitToCurve" value="1"/>
    </inkml:brush>
  </inkml:definitions>
  <inkml:trace contextRef="#ctx0" brushRef="#br0">16574 12132 874,'100'-22'-6,"-3"-26"0,24-53 3,-68-5 5,-138 41-4,-3 117-1,19 65 2,72 28 3,134-82-3,-52-102-4,41-43-6,-39-3 3,-54 219 15,-45-9-7,105-127 5,-41-105-11,-9 1 4,-9 213 21,59-156-12,-43-49-11,-2 187-1,-35 13 9,80-94-2,-17-95-6,-27-3-3,0-16-1,-1-9 5,-8 18 0,-25 234-16,-38-21 12,-8 39-1,-2 24-3,5-19 7,6-25 0,0 12 3,8-9 9,12-37 3,16-5 9,59-268-7,-39 5-17,-19 49 1,-2-5 1,-3 29 2,3-58 8,100 60 5,7 10-8,20-48-4,-41 24-2,0 9 6,22 91-1,-53 149-2,-55-50-1,-33 30 1,-92-105-2,9-28 4</inkml:trace>
</inkml:ink>
</file>

<file path=ppt/ink/ink3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899"/>
    </inkml:context>
    <inkml:brush xml:id="br0">
      <inkml:brushProperty name="width" value="0.02646" units="cm"/>
      <inkml:brushProperty name="height" value="0.02646" units="cm"/>
      <inkml:brushProperty name="fitToCurve" value="1"/>
    </inkml:brush>
  </inkml:definitions>
  <inkml:trace contextRef="#ctx0" brushRef="#br0">13802 5527 874,'-42'-101'-11,"20"9"3,2-32-3,3-29 0,0-25 0,3-25-2,5-15 1,-1-19-1,2-6 5,1 85 2,3-29 2,0-12 3,3 40 3,3 10 2,8-17 2,8-6 2,10 10 1,7 16 2,-11 46-2,8 7 2,9 6-1,41-35 4,45 27-7,-38 58-7,13 9-1,-10 8 0,90 0-3,-66 15 1,9 4 1,8-1 0,-31 0 0,7-1 0,23-6 0,21-5-1,18 1-2,17 4-1,-66 2 0,34 0 1,22 2-1,16 2 1,10 1 1,-13 0 1,-46 1 1,32 0 0,23-3 0,17 0 0,13-2 0,-39 2 0,-22 2 0,32-2 1,24 1-1,17-1 0,15 2-3,-71-1 0,13 0-1,29-1 0,15 0 2,11 4 3,0 0 2,-84 0 1,37-2-1,24 0-1,18 0 0,14-4-2,-28 0 2,-48-1-1,25-2 2,19-1 1,0 2 2,0 4 1,-51 3 0,-19 2 1,12 5 1,2 4 1,-3 2 1,-11 6 2,-14 3-1,-40-4-1,-14 4-2,-7 7-1,50 59 5,-56 21-4,-32 59-7,-34-83-4,-4 8 0,-5 32-3,-9 22-1,-4 14 1,-1 11 1,3-52 1,4 18 2,3 17 0,2 11 2,2 5 1,3-10 1,-3-49 1,3 10 2,0-4 2,-1-9 1,-3-23-1,0 45 7,-23-42-4,-74-48-6,9-34-5,-21-6-3,6-1-1,11-3 0,-28 0 1,-21-3-1,-16 3 1,-16 0 0,38 3 1,-4 0-1,-27 0 1,-23 2 0,-16 3 1,-16 0-1,71-2 0,-33 2 0,-32 4 0,-19 2-2,-13 2 0,13-3 1,61-1 2,-29-1 2,-23-2 1,-16 0 0,-11 1 0,35-2 1,31 0-1,-31 0 0,-20 2-1,-12 0-1,-10-1 2,63-2 1,0-1-1,-27 0 1,-16-2-1,-11 2 0,-7 4-24,91-4-8,-34 5-7,-19 2-7,-12 2-8,28-2-6,36-1-5,-27 4-4,-14 1 0,-10 2 0,-2 1 14,53-3 10,7 1 8,-14-1 7,-3 3 8,0 1 5,6 3 6,54-8 5,-6 3 3,0-3 3,5-3 0,17-5 0,-26 0 0,39-3 0</inkml:trace>
</inkml:ink>
</file>

<file path=ppt/ink/ink34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93"/>
    </inkml:context>
    <inkml:brush xml:id="br0">
      <inkml:brushProperty name="width" value="0.01984" units="cm"/>
      <inkml:brushProperty name="height" value="0.01984" units="cm"/>
      <inkml:brushProperty name="fitToCurve" value="1"/>
    </inkml:brush>
  </inkml:definitions>
  <inkml:trace contextRef="#ctx0" brushRef="#br0">3686 1514 874,'31'100'-3,"-1"39"-13,-8 9 17,-9-46-1,-1 10-2,-4-19 0,-1-7-2,-1 0 0,0 76 3,-6-54 3,2 56-2,-2-61 0,-2 11 1,4-9 1,-1 76 0,0-74 0,1 5-2,-1 53 1,0-74 0,1 1 0,2-2 1,3 41 2,1-4-1,-12-43-626</inkml:trace>
</inkml:ink>
</file>

<file path=ppt/ink/ink34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94"/>
    </inkml:context>
    <inkml:brush xml:id="br0">
      <inkml:brushProperty name="width" value="0.01984" units="cm"/>
      <inkml:brushProperty name="height" value="0.01984" units="cm"/>
      <inkml:brushProperty name="fitToCurve" value="1"/>
    </inkml:brush>
  </inkml:definitions>
  <inkml:trace contextRef="#ctx0" brushRef="#br0">3701 1585 874,'109'-7'-21,"-14"-1"20,17 0-3,57-1 6,-81 5-1,66-4-2,-53 2 3,10-2-2,9 1 0,-15 2 0,-16 1-1,19 0 0,10-1-1,9 1 1,-39 1 0,12 3 0,16-1 0,10 3 1,-10 0-1,-24 0 1,17 0 0,11 0 0,6 0 1,-34-1 0,7-1 0,14 1 0,8-1-1,8 0 0,-1 0 0,-43 0 1,15 0-1,7-1 1,2-2 0,-18 1 0,70 0 4,-71 2-2,-4 3-1,32 37 2,-78 43-3,-39 17-2,-14 35-2,4-29 1,-2 46 1,4-14 0,-1 36 0,6-71 0,-2 57 0,2-55 0,-2 12-1,0-9 0,0-22 0,0 18-2,-1 8-2,0 6-2,2-33-2,2 4-6,1 10-9,1 6-7,-1-9-7,-3 56-60,-5-22-10,2-45-85</inkml:trace>
</inkml:ink>
</file>

<file path=ppt/ink/ink34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95"/>
    </inkml:context>
    <inkml:brush xml:id="br0">
      <inkml:brushProperty name="width" value="0.01984" units="cm"/>
      <inkml:brushProperty name="height" value="0.01984" units="cm"/>
      <inkml:brushProperty name="fitToCurve" value="1"/>
    </inkml:brush>
  </inkml:definitions>
  <inkml:trace contextRef="#ctx0" brushRef="#br0">3761 3671 874,'95'-17'-18,"17"4"18,-16 6 0,34 4 0,-35 3-1,5 2 0,70 0 0,-51 1-3,14 0 0,-22-1 0,-6 1 1,26-1-1,17-2 0,12 0 1,-56-1-1,30 0 1,20-2 0,11 1 1,7-1 1,-15 0 1,-34 2 0,19 0 0,9-1-3,4 2-4,-38 0-6,-5 2-8,6 0-8,-2-2-9,-12-1-6,43-6-66,-44-7-9</inkml:trace>
</inkml:ink>
</file>

<file path=ppt/ink/ink34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96"/>
    </inkml:context>
    <inkml:brush xml:id="br0">
      <inkml:brushProperty name="width" value="0.01984" units="cm"/>
      <inkml:brushProperty name="height" value="0.01984" units="cm"/>
      <inkml:brushProperty name="fitToCurve" value="1"/>
    </inkml:brush>
  </inkml:definitions>
  <inkml:trace contextRef="#ctx0" brushRef="#br0">2576 1574 874,'-95'21'-6,"9"-2"2,-5 1 3,-50 1 3,8-11-2,76 115-2,66 40-6,2-52 0,-2 2 2,3 67 0,-9-64 5,-2 11 1,2-20 0,-2-5-1,1 23 0,-1 15 0,0 9 1,-1-51-1,0 18 1,0 8-1,0-1 4,4-3 0,2-15 0,7 60 3,-2-81-2,6 43 3,11-22-2,56-47-2,3-35-2,20-10 0,-4-3 0,-17-1-22</inkml:trace>
</inkml:ink>
</file>

<file path=ppt/ink/ink34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97"/>
    </inkml:context>
    <inkml:brush xml:id="br0">
      <inkml:brushProperty name="width" value="0.01984" units="cm"/>
      <inkml:brushProperty name="height" value="0.01984" units="cm"/>
      <inkml:brushProperty name="fitToCurve" value="1"/>
    </inkml:brush>
  </inkml:definitions>
  <inkml:trace contextRef="#ctx0" brushRef="#br0">2516 3491 874,'6'107'-9,"-10"19"5,1-41-1,-15 13-19</inkml:trace>
</inkml:ink>
</file>

<file path=ppt/ink/ink34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98"/>
    </inkml:context>
    <inkml:brush xml:id="br0">
      <inkml:brushProperty name="width" value="0.01984" units="cm"/>
      <inkml:brushProperty name="height" value="0.01984" units="cm"/>
      <inkml:brushProperty name="fitToCurve" value="1"/>
    </inkml:brush>
  </inkml:definitions>
  <inkml:trace contextRef="#ctx0" brushRef="#br0">2479 2555 874,'109'9'-3,"39"-8"1,-49-1 0</inkml:trace>
</inkml:ink>
</file>

<file path=ppt/ink/ink34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199"/>
    </inkml:context>
    <inkml:brush xml:id="br0">
      <inkml:brushProperty name="width" value="0.01984" units="cm"/>
      <inkml:brushProperty name="height" value="0.01984" units="cm"/>
      <inkml:brushProperty name="fitToCurve" value="1"/>
    </inkml:brush>
  </inkml:definitions>
  <inkml:trace contextRef="#ctx0" brushRef="#br0">2644 2495 874,'103'102'-4,"-133"7"2,-31-19-2</inkml:trace>
</inkml:ink>
</file>

<file path=ppt/ink/ink34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00"/>
    </inkml:context>
    <inkml:brush xml:id="br0">
      <inkml:brushProperty name="width" value="0.01984" units="cm"/>
      <inkml:brushProperty name="height" value="0.01984" units="cm"/>
      <inkml:brushProperty name="fitToCurve" value="1"/>
    </inkml:brush>
  </inkml:definitions>
  <inkml:trace contextRef="#ctx0" brushRef="#br0">2361 2631 874,'124'-24'-4,"-26"5"-14,4-1-16</inkml:trace>
</inkml:ink>
</file>

<file path=ppt/ink/ink34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01"/>
    </inkml:context>
    <inkml:brush xml:id="br0">
      <inkml:brushProperty name="width" value="0.01984" units="cm"/>
      <inkml:brushProperty name="height" value="0.01984" units="cm"/>
      <inkml:brushProperty name="fitToCurve" value="1"/>
    </inkml:brush>
  </inkml:definitions>
  <inkml:trace contextRef="#ctx0" brushRef="#br0">2510 2138 874,'24'101'-5,"-5"15"5,56-212-15,-17-49 2,-21 51-6,-1 10-116</inkml:trace>
</inkml:ink>
</file>

<file path=ppt/ink/ink34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02"/>
    </inkml:context>
    <inkml:brush xml:id="br0">
      <inkml:brushProperty name="width" value="0.01984" units="cm"/>
      <inkml:brushProperty name="height" value="0.01984" units="cm"/>
      <inkml:brushProperty name="fitToCurve" value="1"/>
    </inkml:brush>
  </inkml:definitions>
  <inkml:trace contextRef="#ctx0" brushRef="#br0">2652 2298 874,'38'91'-4,"107"-88"3,-280-26-4,27 44 2</inkml:trace>
</inkml:ink>
</file>

<file path=ppt/ink/ink3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00"/>
    </inkml:context>
    <inkml:brush xml:id="br0">
      <inkml:brushProperty name="width" value="0.02646" units="cm"/>
      <inkml:brushProperty name="height" value="0.02646" units="cm"/>
      <inkml:brushProperty name="fitToCurve" value="1"/>
    </inkml:brush>
  </inkml:definitions>
  <inkml:trace contextRef="#ctx0" brushRef="#br0">10842 9401 874,'99'15'-3,"71"-8"-12,-78-7 12,0 1 2,-4 0 1,48 3 1,-8 2-1,-37-4-1,14 0 2,14 0-2,8 0 0,9 1-2,4-1 1,-39 0-1,11-1 1,24-1-1,16-1-1,14-2-1,6 0 0,-54 0 1,26 1 0,17 2 1,10 0 1,7 2 1,-18 3 1,-33-3-1,26 4 1,21-4 0,12 1-1,12 0-1,-42-2 1,-10 0-1,21 6 1,12 1 1,9 2 0,8 0-1,5 0 1,-52-5 1,3 1-1,27-2-1,19 1-1,10 1 0,7-1 0,-71-1 0,21 1 0,26 1 1,17-2 0,12-2 0,-5 0-1,-61-1 0,34-1 1,20 2-1,14-2 1,-46 0 1,-7 2-1,28 0 1,21-2 0,10 0-1,9-2 1,-75 1-1,24 1 1,22-1-1,16 2 1,9 3 1,-12 0-1,-62 0 0,28 3 1,18-2 0,15-2 0,9-2 0,6-2 0,-22 1-1,-50-1 1,29 2-2,17 2 0,10 1 1,-56-3 1,1 3 0,23 0 0,19 1 1,7-1-1,6-1 0,2 0-1,-60-2 0,5 1 2,19 2-1,14 1 0,7 4 0,-3 1-1,-64-5 1,26-1-1,18-1 1,15-2 0,10-1-1,-21 0-1,-40 0 1,27 3-1,13 1 2,6 2 0,0 2 1,-43 0 0,-14-2 0,16 4 2,6 2 0,4 1 0,-9 0 1,-49-5 0,-1 1 1,-3-2 1,-7 0 0,38-1 5,-33-12-8,-8-1-60</inkml:trace>
</inkml:ink>
</file>

<file path=ppt/ink/ink34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03"/>
    </inkml:context>
    <inkml:brush xml:id="br0">
      <inkml:brushProperty name="width" value="0.01984" units="cm"/>
      <inkml:brushProperty name="height" value="0.01984" units="cm"/>
      <inkml:brushProperty name="fitToCurve" value="1"/>
    </inkml:brush>
  </inkml:definitions>
  <inkml:trace contextRef="#ctx0" brushRef="#br0">2524 1911 874,'116'-25'-10,"5"-3"3,-23 3-6,2-11-1,-15 6-42</inkml:trace>
</inkml:ink>
</file>

<file path=ppt/ink/ink34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04"/>
    </inkml:context>
    <inkml:brush xml:id="br0">
      <inkml:brushProperty name="width" value="0.01984" units="cm"/>
      <inkml:brushProperty name="height" value="0.01984" units="cm"/>
      <inkml:brushProperty name="fitToCurve" value="1"/>
    </inkml:brush>
  </inkml:definitions>
  <inkml:trace contextRef="#ctx0" brushRef="#br0">2763 1695 874,'105'21'-7,"-17"91"4,-62-24 2</inkml:trace>
</inkml:ink>
</file>

<file path=ppt/ink/ink34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05"/>
    </inkml:context>
    <inkml:brush xml:id="br0">
      <inkml:brushProperty name="width" value="0.01984" units="cm"/>
      <inkml:brushProperty name="height" value="0.01984" units="cm"/>
      <inkml:brushProperty name="fitToCurve" value="1"/>
    </inkml:brush>
  </inkml:definitions>
  <inkml:trace contextRef="#ctx0" brushRef="#br0">2599 2460 874,'101'42'-6,"12"-110"7,-117-46-2,-95 70 1,19 41-626</inkml:trace>
</inkml:ink>
</file>

<file path=ppt/ink/ink34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06"/>
    </inkml:context>
    <inkml:brush xml:id="br0">
      <inkml:brushProperty name="width" value="0.01984" units="cm"/>
      <inkml:brushProperty name="height" value="0.01984" units="cm"/>
      <inkml:brushProperty name="fitToCurve" value="1"/>
    </inkml:brush>
  </inkml:definitions>
  <inkml:trace contextRef="#ctx0" brushRef="#br0">8473 1468 874,'13'93'-3,"-10"71"-2,-6-25-1,0-54 3,0 8 2,2 2 0,-6 58-1,0-50 1,-1 13 1,-2 6-2,3-10 1,1-24 0,1 16 0,-1 8 1,3 6 1,0-32-1,3 5 1,0 11-1,0 6 1,0-8 0,-3 59 1,2-71 0,0 46 1,1-31 1,2-16-4</inkml:trace>
</inkml:ink>
</file>

<file path=ppt/ink/ink34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07"/>
    </inkml:context>
    <inkml:brush xml:id="br0">
      <inkml:brushProperty name="width" value="0.01984" units="cm"/>
      <inkml:brushProperty name="height" value="0.01984" units="cm"/>
      <inkml:brushProperty name="fitToCurve" value="1"/>
    </inkml:brush>
  </inkml:definitions>
  <inkml:trace contextRef="#ctx0" brushRef="#br0">8395 1547 874,'101'-29'-5,"66"9"2,-64 14-1,8 2-1,45 0-1,-12 2 1,-54 2 5,13 0 0,-5 1 1,63 2 0,-60-2 1,10-1-1,-19 0 0,91 1 0,-71-1-2,7 0 0,58 0 0,-68 0 1,7 0 0,-19 0 0,-10 0 0,14-1 1,8-3-1,5 1 1,54 2-1,-64 1 1,7-3-1,-17 2 0,78-3 1,-70 4-1,4 1 0,52 1 0,-63-1 1,6-1-1,-8-1 0,63-1 0,-66 5 0,1 0 1,43 3 0,25 0 0,-22-2 0,5 1 0,-26 0 1,19-2 0,0 2-1,34 5 0,-14 11-1,-67 43 1,-68 40-3,-26 15 1,-8 3-1,2-6 0,4 1-1,1 54 1,3-81 2,-3 57-1,3-51 1,3 8 0,-3 60 0,1-68 0,1 10 0,-2-3 0,-3 56-1,2-70-2,2 1-1,0 39-12,2-3-12,-2-3-31,2-39-55</inkml:trace>
</inkml:ink>
</file>

<file path=ppt/ink/ink34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08"/>
    </inkml:context>
    <inkml:brush xml:id="br0">
      <inkml:brushProperty name="width" value="0.01984" units="cm"/>
      <inkml:brushProperty name="height" value="0.01984" units="cm"/>
      <inkml:brushProperty name="fitToCurve" value="1"/>
    </inkml:brush>
  </inkml:definitions>
  <inkml:trace contextRef="#ctx0" brushRef="#br0">14161 3566 874,'-114'33'-10,"25"-14"7,-82-4 3,11-8-2,64-4-2,4-2 1,-61-2 0,19-3 3,38 0 0,-64-1 0,58 3 0,-14 0-1,-14 2 0,-10-1-1,44 1 0,-19-1 0,-16-3-1,-9 2 0,8-1 1,31 2 0,-22 0 1,-11-2 1,-10 2 0,37 0 1,-5-1-1,-17 2 1,-12 0-1,5-1 0,37 1 1,-17 0-1,-12 0 2,-4 0 0,32 0 0,-1 0 1,-11 0-2,-10 0 1,4 0 0,-69 0 0,75 0-1,0 0 0,23 1 0,-74 4 0,74-1 0,0-1 0,1-1 0,-35-1 3,35-30-1</inkml:trace>
</inkml:ink>
</file>

<file path=ppt/ink/ink34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09"/>
    </inkml:context>
    <inkml:brush xml:id="br0">
      <inkml:brushProperty name="width" value="0.01984" units="cm"/>
      <inkml:brushProperty name="height" value="0.01984" units="cm"/>
      <inkml:brushProperty name="fitToCurve" value="1"/>
    </inkml:brush>
  </inkml:definitions>
  <inkml:trace contextRef="#ctx0" brushRef="#br0">14297 1468 874,'-18'113'-3,"6"11"-9,6 0 4,-1-4 4,-1 29 1,5-48 3,-1 11 0,-2 59 2,-1-56-2,-1 12-1,3-17 0,-1-12-1,1 20 0,-2 11 1,1 5 0,0-47 1,2 16 1,2 7 0,-1 3 1,2-2 1,-1-15 0,1 48 2,1-12 2,4-44-20</inkml:trace>
</inkml:ink>
</file>

<file path=ppt/ink/ink34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10"/>
    </inkml:context>
    <inkml:brush xml:id="br0">
      <inkml:brushProperty name="width" value="0.01984" units="cm"/>
      <inkml:brushProperty name="height" value="0.01984" units="cm"/>
      <inkml:brushProperty name="fitToCurve" value="1"/>
    </inkml:brush>
  </inkml:definitions>
  <inkml:trace contextRef="#ctx0" brushRef="#br0">14277 1585 874,'129'-12'-13,"-3"1"1,1 2 5,46 4 5,-66 3 2,60 1 1,-61 1 1,16 0-2,14 0-1,7 0 0,-46 0-1,22 0 1,15 0-1,7 1 0,-17 2 0,-16 0 0,23 1 1,12 0 0,11-2 0,-52 0 1,24 0 0,18 2-1,12 1 0,-16-2 0,-26 0-1,23-1 2,14 0-1,8-1 1,-47 0 0,12-1 0,18 2 1,10-2 0,4 1 0,-1 2 0,-50-1 0,23 1 0,18 1 0,7 3-1,-26-3 0,-13 1 0,15-2 0,10 1 1,1 1 0,-48-3 1,16 4 0,11-2 1,7 2 0,-1 1 0,-15-2 0,64 5 1,-79-4 0,0 5-1,-8 5 0,29 21 0,-32 86-1,-99 46-5,-17-25-6,4-47 5,-2 10 2,4-21 1,-17 92 1,22-68 0,1 8 0,-8 61 0,12-62 0,0 6 0,3 2 0,1-15 1,2-25-1,4 12 1,2 6 0,2 2 0,4-2 0,0 50 3,9-8 1,-55-50-4,-41-58-3,-20-33-3,-16-11-2,30-1 3,-13-1 3,4 1 0,-82-3 1,61 5 0,-17 0-2,32 2 1,-6 0-2,-26-2 1,-14-2-1,-2 0-1,45 0 1,-25 0 0,-16-3 1,-13 1 1,32 2 1,5 1 0,-24-2-1,-17 2 1,-9 2-1,-6 0 0,55 2-1,-10-2 1,-18 1 1,-11 0 0,14 1 1,33 0 0,-21 2 1,-11 1-1,-6-1 1,-1 1 0,32 0 2,12 0-1,-14 0-1,-4-2 1,-3-2 0,48 3-1,-14-3 2,-10 2-2,-5-1 1,18 2-1,13-1 0,-11 2 0,-2 0-1,2-1 0,-42 4 1,-21 6 2,9 5-3,43-4 2,22-6-442</inkml:trace>
</inkml:ink>
</file>

<file path=ppt/ink/ink34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11"/>
    </inkml:context>
    <inkml:brush xml:id="br0">
      <inkml:brushProperty name="width" value="0.01984" units="cm"/>
      <inkml:brushProperty name="height" value="0.01984" units="cm"/>
      <inkml:brushProperty name="fitToCurve" value="1"/>
    </inkml:brush>
  </inkml:definitions>
  <inkml:trace contextRef="#ctx0" brushRef="#br0">2078 4741 874,'42'-87'-9,"28"-39"5,-15 14 0,-10 14 3,6-15 2,-38 250-2,-31 17-4,6-54 2,1-4 2,0 49 2,26-34 5,81-36 7</inkml:trace>
</inkml:ink>
</file>

<file path=ppt/ink/ink34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12"/>
    </inkml:context>
    <inkml:brush xml:id="br0">
      <inkml:brushProperty name="width" value="0.01984" units="cm"/>
      <inkml:brushProperty name="height" value="0.01984" units="cm"/>
      <inkml:brushProperty name="fitToCurve" value="1"/>
    </inkml:brush>
  </inkml:definitions>
  <inkml:trace contextRef="#ctx0" brushRef="#br0">2122 4436 874,'136'-22'-12,"-10"10"5,-40 7-10</inkml:trace>
</inkml:ink>
</file>

<file path=ppt/ink/ink3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01"/>
    </inkml:context>
    <inkml:brush xml:id="br0">
      <inkml:brushProperty name="width" value="0.02646" units="cm"/>
      <inkml:brushProperty name="height" value="0.02646" units="cm"/>
      <inkml:brushProperty name="fitToCurve" value="1"/>
    </inkml:brush>
  </inkml:definitions>
  <inkml:trace contextRef="#ctx0" brushRef="#br0">12020 10080 874,'-12'117'-10,"4"39"7,8-72 2,-1 6 0,-3 52 0,-4-3-1,-3 22 2,1-28 5,34-38-2,74-61-2,53-29 0,-64-3-1,-2-2-294</inkml:trace>
</inkml:ink>
</file>

<file path=ppt/ink/ink34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13"/>
    </inkml:context>
    <inkml:brush xml:id="br0">
      <inkml:brushProperty name="width" value="0.01984" units="cm"/>
      <inkml:brushProperty name="height" value="0.01984" units="cm"/>
      <inkml:brushProperty name="fitToCurve" value="1"/>
    </inkml:brush>
  </inkml:definitions>
  <inkml:trace contextRef="#ctx0" brushRef="#br0">2421 4538 874,'104'8'-7,"4"-21"5,-22 5-55</inkml:trace>
</inkml:ink>
</file>

<file path=ppt/ink/ink34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14"/>
    </inkml:context>
    <inkml:brush xml:id="br0">
      <inkml:brushProperty name="width" value="0.01984" units="cm"/>
      <inkml:brushProperty name="height" value="0.01984" units="cm"/>
      <inkml:brushProperty name="fitToCurve" value="1"/>
    </inkml:brush>
  </inkml:definitions>
  <inkml:trace contextRef="#ctx0" brushRef="#br0">2421 4703 874,'153'-6'-16,"-49"-7"-7</inkml:trace>
</inkml:ink>
</file>

<file path=ppt/ink/ink34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15"/>
    </inkml:context>
    <inkml:brush xml:id="br0">
      <inkml:brushProperty name="width" value="0.01984" units="cm"/>
      <inkml:brushProperty name="height" value="0.01984" units="cm"/>
      <inkml:brushProperty name="fitToCurve" value="1"/>
    </inkml:brush>
  </inkml:definitions>
  <inkml:trace contextRef="#ctx0" brushRef="#br0">2726 4574 874,'-35'106'-7,"56"14"7,86-93-1,34-104 0,-90-53 0,-132 22-3,-16 88 0,-10 15-12</inkml:trace>
</inkml:ink>
</file>

<file path=ppt/ink/ink34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16"/>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2146 2480 874,'-94'-1'-3,"204"16"-1,-71 72 0,-42 9 1,-2 13 1,4 36-2,1-45-7,-2-13-37</inkml:trace>
</inkml:ink>
</file>

<file path=ppt/ink/ink34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17"/>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2141 2610 874,'-92'-11'-4,"-7"59"1,109 39 3,95-118-4,3-40-3,-28-25-2,-17 12-63</inkml:trace>
</inkml:ink>
</file>

<file path=ppt/ink/ink34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18"/>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2078 2344 874,'84'23'-3,"24"30"1,-52 43-1,-59 15 1,-25-16 2,-35-7-182</inkml:trace>
</inkml:ink>
</file>

<file path=ppt/ink/ink34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19"/>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2257 2208 874,'-4'108'-6,"5"-22"5,55 18 2,38-127-2,-12-86-1,-83 12 3,-148 22-5,37 28-2,29 38-21</inkml:trace>
</inkml:ink>
</file>

<file path=ppt/ink/ink34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20"/>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2211 2555 874,'-96'15'-3,"-17"7"-10,28-7-107</inkml:trace>
</inkml:ink>
</file>

<file path=ppt/ink/ink34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21"/>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2554 3258 874,'100'-9'-3,"7"5"-7,-6 0 7,30 2 3,29-1-1,-70-1-1,1 0 1,-2 1 2,39 3 2,16 6-1,-15-6 0,-2-3 1,-40 3-55</inkml:trace>
</inkml:ink>
</file>

<file path=ppt/ink/ink34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22"/>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3403 3113 874,'101'27'-4,"33"27"2,-66 53 1,-125-6-2,-31-50-621</inkml:trace>
</inkml:ink>
</file>

<file path=ppt/ink/ink3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02"/>
    </inkml:context>
    <inkml:brush xml:id="br0">
      <inkml:brushProperty name="width" value="0.02646" units="cm"/>
      <inkml:brushProperty name="height" value="0.02646" units="cm"/>
      <inkml:brushProperty name="fitToCurve" value="1"/>
    </inkml:brush>
  </inkml:definitions>
  <inkml:trace contextRef="#ctx0" brushRef="#br0">12095 9989 874,'103'18'-3,"80"2"-3,-84-11 0,-11-1-53</inkml:trace>
</inkml:ink>
</file>

<file path=ppt/ink/ink34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23"/>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3213 3491 874,'-122'8'0,"-7"1"-1,58 114-3,43 47 2,12-70 2,13-13 0,80 14-2,94-106 0,-51-7-1,-33-23-291</inkml:trace>
</inkml:ink>
</file>

<file path=ppt/ink/ink34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24"/>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2793 3703 874,'96'-22'-6,"9"3"1,16 7 3,-25 5-3</inkml:trace>
</inkml:ink>
</file>

<file path=ppt/ink/ink34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25"/>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2837 3389 874,'122'-2'-7,"-8"-1"2,33-5 1,-58 4-4,1 4-112</inkml:trace>
</inkml:ink>
</file>

<file path=ppt/ink/ink34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26"/>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3180 3310 874,'88'39'-4,"-39"48"2,-27 8-2</inkml:trace>
</inkml:ink>
</file>

<file path=ppt/ink/ink34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27"/>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8471 3478 874,'-102'-3'-11,"-67"-1"5,61 3 2,-17 2-1,38 0 1,-21-1-1,-22 3 3,24-2-1,7-1 0,-3 3-3,-34 2-9,51-3-13</inkml:trace>
</inkml:ink>
</file>

<file path=ppt/ink/ink34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28"/>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7234 3310 874,'-139'124'-5,"94"-28"2,148 8-4,39-60-5,-26-14-17,-25-18-259</inkml:trace>
</inkml:ink>
</file>

<file path=ppt/ink/ink34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29"/>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12924 3409 874,'129'-14'-12,"-38"10"5,21-2-1,16 3 1,-15-1 1,-14 1 1,26 3-4,19 3-10,2-1-8,-43 0-6,1-6-8,2 1-51,-20-2-65</inkml:trace>
</inkml:ink>
</file>

<file path=ppt/ink/ink34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30"/>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13699 3264 874,'115'25'-11,"-10"2"4,32 20 6,-55 14 4,-75 24-4,-104 5-4,-6-16-15</inkml:trace>
</inkml:ink>
</file>

<file path=ppt/ink/ink34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31"/>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21033 3506 874,'-118'0'-15,"33"1"10,-12 6 2,-9 1 1,4 1 1,-62 8 0,54-4 1,26-3-1,-14-1-1,-21-5 1,-18-11-2,49 3-1,-27 2-8</inkml:trace>
</inkml:ink>
</file>

<file path=ppt/ink/ink34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32"/>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19783 3400 874,'-100'65'-10,"-6"3"6,2 58 7,174-16-6,60-34-8,4-47 0,-47-10-6,23 8-33,-23-15-511</inkml:trace>
</inkml:ink>
</file>

<file path=ppt/ink/ink3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03"/>
    </inkml:context>
    <inkml:brush xml:id="br0">
      <inkml:brushProperty name="width" value="0.02646" units="cm"/>
      <inkml:brushProperty name="height" value="0.02646" units="cm"/>
      <inkml:brushProperty name="fitToCurve" value="1"/>
    </inkml:brush>
  </inkml:definitions>
  <inkml:trace contextRef="#ctx0" brushRef="#br0">12004 10550 874,'112'-12'-5,"-23"12"3,45 16 1,-42-6-1</inkml:trace>
</inkml:ink>
</file>

<file path=ppt/ink/ink34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33"/>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7538 3898 874,'2'111'-10,"-16"-2"1,-17 25 8,-6 1 2,26-31 2,119-68-2,2-28-2,-23-33-849</inkml:trace>
</inkml:ink>
</file>

<file path=ppt/ink/ink34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34"/>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7516 3894 874,'143'-12'-11,"15"-1"5,-64 4-3,-6 2-604</inkml:trace>
</inkml:ink>
</file>

<file path=ppt/ink/ink34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35"/>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7486 4183 874,'139'-19'-12,"-53"2"6,20-1-9</inkml:trace>
</inkml:ink>
</file>

<file path=ppt/ink/ink34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36"/>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7575 3712 874,'87'-7'-9,"82"-9"-5,-81 6-3,-4 2-169</inkml:trace>
</inkml:ink>
</file>

<file path=ppt/ink/ink34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37"/>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7843 3612 874,'130'40'-13,"-21"13"6,-43 72 7,-129-17-1,-4-22-52</inkml:trace>
</inkml:ink>
</file>

<file path=ppt/ink/ink34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38"/>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13290 4003 874,'-25'107'-7,"10"17"7,81-34-2,60-71-3,-37-46-1,24 2-17,-23-22-581</inkml:trace>
</inkml:ink>
</file>

<file path=ppt/ink/ink34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39"/>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13282 3922 874,'89'-14'-12,"88"0"-3,-83 6-4,-7 8-167</inkml:trace>
</inkml:ink>
</file>

<file path=ppt/ink/ink34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40"/>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13282 4083 874,'97'-2'-15,"14"-5"-5,-1 0-19,-23 6-754</inkml:trace>
</inkml:ink>
</file>

<file path=ppt/ink/ink34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41"/>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13341 3707 874,'98'-5'-15,"-10"3"6,19-3 2,-5 0-12,-15 4-92</inkml:trace>
</inkml:ink>
</file>

<file path=ppt/ink/ink34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42"/>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13579 3596 874,'97'43'-10,"21"25"7,-26 62 1,-93-40 1,-26 2 1</inkml:trace>
</inkml:ink>
</file>

<file path=ppt/ink/ink3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04"/>
    </inkml:context>
    <inkml:brush xml:id="br0">
      <inkml:brushProperty name="width" value="0.02646" units="cm"/>
      <inkml:brushProperty name="height" value="0.02646" units="cm"/>
      <inkml:brushProperty name="fitToCurve" value="1"/>
    </inkml:brush>
  </inkml:definitions>
  <inkml:trace contextRef="#ctx0" brushRef="#br0">12198 9748 874,'128'24'-7,"41"6"-1,-79-17 2,-3-9-1,29 6-16,-27-7-400</inkml:trace>
</inkml:ink>
</file>

<file path=ppt/ink/ink34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43"/>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19736 4215 874,'-69'106'-6,"21"-2"5,39-7-2,76-1 1,89-41-8,-13-50-3,-14-51-5,-44 10-19</inkml:trace>
</inkml:ink>
</file>

<file path=ppt/ink/ink34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44"/>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19614 4185 874,'97'0'-13,"-10"0"3,12 0 2,-1 0-12,-13 3-164</inkml:trace>
</inkml:ink>
</file>

<file path=ppt/ink/ink34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45"/>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19540 4381 874,'87'-8'-14,"5"-3"4,34-6-4,-37 6-6,13-2-11</inkml:trace>
</inkml:ink>
</file>

<file path=ppt/ink/ink34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46"/>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19766 4023 874,'140'18'-15,"-48"-6"11,6-2-2,1-5-1,-6 1-5,-9 0-24</inkml:trace>
</inkml:ink>
</file>

<file path=ppt/ink/ink34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47"/>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20105 3928 874,'82'86'-10,"-13"8"7,-40 23 1,-90-22 2,-27-45-851</inkml:trace>
</inkml:ink>
</file>

<file path=ppt/ink/ink34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4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3717 2578 874,'93'-7'-3,"69"-6"-1,-61 6 3,10 3 1,4 4-2,-25 0 0,-4 0 1</inkml:trace>
</inkml:ink>
</file>

<file path=ppt/ink/ink34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4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4133 2480 874,'101'39'-3,"-2"55"-5,-101 10 6,-98-3-2,13-49-182</inkml:trace>
</inkml:ink>
</file>

<file path=ppt/ink/ink34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5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4044 2319 874,'3'-84'-2,"42"172"-1,21 9 3,40-97-2,-66-124 0,-46 44 2,-45-45 1,144 80-3,-1 33-6</inkml:trace>
</inkml:ink>
</file>

<file path=ppt/ink/ink34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5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4406 2268 874,'-39'87'-7,"-15"13"4,8-15-2</inkml:trace>
</inkml:ink>
</file>

<file path=ppt/ink/ink34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5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3940 2038 874,'112'-22'-6,"48"-8"0,-35 5 3,-27 0-5,-14-10-5,3 6-598</inkml:trace>
</inkml:ink>
</file>

<file path=ppt/ink/ink3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05"/>
    </inkml:context>
    <inkml:brush xml:id="br0">
      <inkml:brushProperty name="width" value="0.02646" units="cm"/>
      <inkml:brushProperty name="height" value="0.02646" units="cm"/>
      <inkml:brushProperty name="fitToCurve" value="1"/>
    </inkml:brush>
  </inkml:definitions>
  <inkml:trace contextRef="#ctx0" brushRef="#br0">12660 9642 874,'100'118'-6,"-54"-5"4,-49 33 2,-3-49-2,-38-10-436</inkml:trace>
</inkml:ink>
</file>

<file path=ppt/ink/ink34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5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4267 1800 874,'128'31'-8,"-35"48"8,-118 46-2,-42-38-1</inkml:trace>
</inkml:ink>
</file>

<file path=ppt/ink/ink34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5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3702 3989 874,'-31'105'-17,"-1"31"22,40 26-4,90-80-2,-4-40 2</inkml:trace>
</inkml:ink>
</file>

<file path=ppt/ink/ink34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5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3508 4271 874,'130'-47'-12,"29"-9"10,-66 23-1,-8 9-431</inkml:trace>
</inkml:ink>
</file>

<file path=ppt/ink/ink34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5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3928 4306 874,'0'129'-8,"-6"-14"6,-2-32-24</inkml:trace>
</inkml:ink>
</file>

<file path=ppt/ink/ink34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5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4379 2329 874,'-12'97'-3,"-3"42"0,19-25 1,-7-30-108</inkml:trace>
</inkml:ink>
</file>

<file path=ppt/ink/ink34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5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6816 2503 874,'92'-8'-3,"43"1"-3,-17 4 5,43 2 0,-37-6-1,-40 3-2</inkml:trace>
</inkml:ink>
</file>

<file path=ppt/ink/ink34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5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7183 2404 874,'101'27'-4,"-9"27"2,-151 66 0,-30-43-5,3-50-844</inkml:trace>
</inkml:ink>
</file>

<file path=ppt/ink/ink34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6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6338 2197 874,'76'-92'-5,"14"88"4,-55 115 0,94-73 0,-62-178 1,-69 35 0,103 36-2</inkml:trace>
</inkml:ink>
</file>

<file path=ppt/ink/ink34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6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6794 2193 874,'-52'100'-2,"6"-16"-20</inkml:trace>
</inkml:ink>
</file>

<file path=ppt/ink/ink34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6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6369 1836 874,'123'-11'-12,"48"-2"4,-77 2 2,-5-5-1,-5 2-8,4-3-25</inkml:trace>
</inkml:ink>
</file>

<file path=ppt/ink/ink3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06"/>
    </inkml:context>
    <inkml:brush xml:id="br0">
      <inkml:brushProperty name="width" value="0.02646" units="cm"/>
      <inkml:brushProperty name="height" value="0.02646" units="cm"/>
      <inkml:brushProperty name="fitToCurve" value="1"/>
    </inkml:brush>
  </inkml:definitions>
  <inkml:trace contextRef="#ctx0" brushRef="#br0">12869 10533 874,'137'-14'-4,"-44"51"3,-6 10-107</inkml:trace>
</inkml:ink>
</file>

<file path=ppt/ink/ink34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6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6726 1695 874,'102'47'-5,"-22"66"3,-110 18-4,11-40-4</inkml:trace>
</inkml:ink>
</file>

<file path=ppt/ink/ink34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6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4228 3113 874,'6'97'-12,"-10"-10"2,-8 11 3,-2 1-4,1-10 1,-1 7-16,-6-11-160</inkml:trace>
</inkml:ink>
</file>

<file path=ppt/ink/ink34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6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4059 3148 874,'124'-27'-11,"4"43"7,-22 24 4,-97 64 1,-116-20-2,6-17-2</inkml:trace>
</inkml:ink>
</file>

<file path=ppt/ink/ink34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6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4672 3130 874,'-105'-15'-6,"-16"44"2,28 29 3,110 33-1,80-115-2,2-34-2,0-36 5,-89 216 6,90-50 0,18-134-4,-16-19-1,7 90 0,-72 124-1,-153-37-3,22-58-5</inkml:trace>
</inkml:ink>
</file>

<file path=ppt/ink/ink34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6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5501 3159 874,'-131'48'-7,"1"16"1,37 11 8,124 28-3,68-118-2,-6-8-57</inkml:trace>
</inkml:ink>
</file>

<file path=ppt/ink/ink34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6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5419 2857 874,'-2'87'-9,"-11"77"-2,3-68 7,-7 53-10,0-35-6,-3-20-41</inkml:trace>
</inkml:ink>
</file>

<file path=ppt/ink/ink34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6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5686 2797 874,'-60'135'-13,"-13"-18"4,14-33-57</inkml:trace>
</inkml:ink>
</file>

<file path=ppt/ink/ink34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7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5759 3189 874,'-131'61'-10,"15"32"10,241-67-8,-8-133 8,-72 211 4,-11-17 2</inkml:trace>
</inkml:ink>
</file>

<file path=ppt/ink/ink34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7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6000 3144 874,'-99'97'-5,"43"0"4,123-1 0</inkml:trace>
</inkml:ink>
</file>

<file path=ppt/ink/ink34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7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6110 3204 874,'-123'101'-5,"86"4"3,138-35-4,12-118 2,4-76 7,-118 28 1,-90 115-2,38 65-4,94 11 1,32-10-1</inkml:trace>
</inkml:ink>
</file>

<file path=ppt/ink/ink3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07"/>
    </inkml:context>
    <inkml:brush xml:id="br0">
      <inkml:brushProperty name="width" value="0.02646" units="cm"/>
      <inkml:brushProperty name="height" value="0.02646" units="cm"/>
      <inkml:brushProperty name="fitToCurve" value="1"/>
    </inkml:brush>
  </inkml:definitions>
  <inkml:trace contextRef="#ctx0" brushRef="#br0">12854 10776 874,'134'17'-4,"-51"-54"3,5 20-295</inkml:trace>
</inkml:ink>
</file>

<file path=ppt/ink/ink34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7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6328 2932 874,'-92'62'-10,"-37"5"5,32-20-3</inkml:trace>
</inkml:ink>
</file>

<file path=ppt/ink/ink34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7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6366 3011 874,'-49'142'-11,"6"2"8,30-59 1,-8 19-4,10-20-427</inkml:trace>
</inkml:ink>
</file>

<file path=ppt/ink/ink34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7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6264 3422 874,'116'-24'-5,"-27"-23"4,-178 47-4,37 93 6,157-27-4,4-95 2,-77 113 0,-75-160 4,63 6-108</inkml:trace>
</inkml:ink>
</file>

<file path=ppt/ink/ink34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7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6572 3537 874,'-79'85'-5,"182"-129"1,16 138 4,-22-10-626</inkml:trace>
</inkml:ink>
</file>

<file path=ppt/ink/ink34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7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4828 2148 874,'-29'123'-8,"18"20"8,46-31-1,91-8-4,5-101 0,-41-7-7</inkml:trace>
</inkml:ink>
</file>

<file path=ppt/ink/ink34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7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4774 2126 874,'114'-16'-9,"-25"7"4,18-2-8</inkml:trace>
</inkml:ink>
</file>

<file path=ppt/ink/ink34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7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4759 2349 874,'150'-32'-15,"-53"14"6,-5-1-8,-4 6-172</inkml:trace>
</inkml:ink>
</file>

<file path=ppt/ink/ink34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8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4699 1946 874,'125'-7'-10,"-34"-6"3,-6 2-7,2 2-175</inkml:trace>
</inkml:ink>
</file>

<file path=ppt/ink/ink34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8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4938 1831 874,'99'53'-5,"-27"35"2,-68 19 2,-4-23-8</inkml:trace>
</inkml:ink>
</file>

<file path=ppt/ink/ink34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8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5177 2290 874,'128'-16'-7,"-38"3"0</inkml:trace>
</inkml:ink>
</file>

<file path=ppt/ink/ink3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08"/>
    </inkml:context>
    <inkml:brush xml:id="br0">
      <inkml:brushProperty name="width" value="0.02646" units="cm"/>
      <inkml:brushProperty name="height" value="0.02646" units="cm"/>
      <inkml:brushProperty name="fitToCurve" value="1"/>
    </inkml:brush>
  </inkml:definitions>
  <inkml:trace contextRef="#ctx0" brushRef="#br0">13677 10554 874,'89'6'0,"14"-57"-3,-70-55 1,-146 53-1,27 117-1,14 88-2,42 31 4,31-52 3,133-42 2,-6-157-7,-40 13-9</inkml:trace>
</inkml:ink>
</file>

<file path=ppt/ink/ink34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8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5191 2431 874,'112'1'-10,"4"-27"5,-31 7-24</inkml:trace>
</inkml:ink>
</file>

<file path=ppt/ink/ink34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8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5566 2217 874,'-5'119'-6,"36"-35"4,79-15-1,10-89 2,-55-77 1,-160 7-2,-20 36 1,23 19-2,3 17-845</inkml:trace>
</inkml:ink>
</file>

<file path=ppt/ink/ink34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8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5385 1992 874,'158'0'-18,"-63"-4"10,5-9 3,-11 2-11,-1-3-15</inkml:trace>
</inkml:ink>
</file>

<file path=ppt/ink/ink34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8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5672 1869 874,'96'95'-5,"-92"50"1,-14-36-2</inkml:trace>
</inkml:ink>
</file>

<file path=ppt/ink/ink34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8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8856 2329 874,'-8'127'-7,"36"2"4,97-45 1,-33-105-2,22 8-11,-25-30-280</inkml:trace>
</inkml:ink>
</file>

<file path=ppt/ink/ink34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8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8797 2222 874,'120'-19'-9,"29"-2"2,-50 10-3,-12 4-182</inkml:trace>
</inkml:ink>
</file>

<file path=ppt/ink/ink34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8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8872 2380 874,'133'-23'-12,"-37"-1"4,-6 4-9,-2 3-172</inkml:trace>
</inkml:ink>
</file>

<file path=ppt/ink/ink34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9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8767 2048 874,'129'-16'-11,"-42"5"5,9-1 1,1-3 0,2-1-8,-11 3-47</inkml:trace>
</inkml:ink>
</file>

<file path=ppt/ink/ink34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9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9170 1891 874,'89'51'-9,"-1"40"5,-37 13 2,-45-13-4,-14-3-113</inkml:trace>
</inkml:ink>
</file>

<file path=ppt/ink/ink34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9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9542 2348 874,'147'-5'-13,"-15"-4"8,-48 4-3</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10"/>
    </inkml:context>
    <inkml:brush xml:id="br0">
      <inkml:brushProperty name="width" value="0.01984" units="cm"/>
      <inkml:brushProperty name="height" value="0.01984" units="cm"/>
      <inkml:brushProperty name="fitToCurve" value="1"/>
    </inkml:brush>
  </inkml:definitions>
  <inkml:trace contextRef="#ctx0" brushRef="#br0">18696 11960 874,'-85'-15'-182</inkml:trace>
</inkml:ink>
</file>

<file path=ppt/ink/ink3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09"/>
    </inkml:context>
    <inkml:brush xml:id="br0">
      <inkml:brushProperty name="width" value="0.02646" units="cm"/>
      <inkml:brushProperty name="height" value="0.02646" units="cm"/>
      <inkml:brushProperty name="fitToCurve" value="1"/>
    </inkml:brush>
  </inkml:definitions>
  <inkml:trace contextRef="#ctx0" brushRef="#br0">13966 9989 874,'-102'60'-11,"9"36"7,12 5-11</inkml:trace>
</inkml:ink>
</file>

<file path=ppt/ink/ink35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9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9527 2540 874,'154'-6'-19,"-42"-15"6,-10 4-12,-15 0-46</inkml:trace>
</inkml:ink>
</file>

<file path=ppt/ink/ink35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9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10108 2339 874,'-10'99'-5,"83"-9"2,15-48 0,7-40 0,-1-34 2,-13-78 3,-129 26-1,-79 24-1,28 21-3,12 25-183</inkml:trace>
</inkml:ink>
</file>

<file path=ppt/ink/ink35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9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10626 1997 874,'-157'30'-16,"62"-18"10,-5-5-1,11-1-7,5-3-8</inkml:trace>
</inkml:ink>
</file>

<file path=ppt/ink/ink35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9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10377 1876 874,'125'40'-11,"-11"1"8,-51 77 6,-149-22-8,-27-44-6,25-17-13</inkml:trace>
</inkml:ink>
</file>

<file path=ppt/ink/ink35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9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15106 2254 874,'-7'152'-15,"-5"-66"12,-4 6-2,0 1-2,0 3-8,-4-8-100</inkml:trace>
</inkml:ink>
</file>

<file path=ppt/ink/ink35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9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15084 2263 874,'129'-13'-11,"14"0"1,-22 4-1,-33 4-14</inkml:trace>
</inkml:ink>
</file>

<file path=ppt/ink/ink35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29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15084 2470 874,'88'-8'-12,"89"-1"-6,-83 7-1,-6 3-166</inkml:trace>
</inkml:ink>
</file>

<file path=ppt/ink/ink35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0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15040 2703 874,'112'-10'-11,"57"-35"3,-67 18-5,-14 0-279</inkml:trace>
</inkml:ink>
</file>

<file path=ppt/ink/ink35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0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15233 2051 874,'152'-9'-20,"-39"-3"10,-9 2-15,-16 2-43</inkml:trace>
</inkml:ink>
</file>

<file path=ppt/ink/ink35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0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15640 1936 874,'76'87'-10,"-48"28"8,-100 24-1,19-49-1,-40-36-843</inkml:trace>
</inkml:ink>
</file>

<file path=ppt/ink/ink3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10"/>
    </inkml:context>
    <inkml:brush xml:id="br0">
      <inkml:brushProperty name="width" value="0.02646" units="cm"/>
      <inkml:brushProperty name="height" value="0.02646" units="cm"/>
      <inkml:brushProperty name="fitToCurve" value="1"/>
    </inkml:brush>
  </inkml:definitions>
  <inkml:trace contextRef="#ctx0" brushRef="#br0">14220 9838 874,'-27'131'-16,"12"-38"9,-4 16 3,2 11 0,0 8 1,3 3-4,1-6-1,7-20-3,22 4-28,9-23-83</inkml:trace>
</inkml:ink>
</file>

<file path=ppt/ink/ink35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0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15710 2485 874,'127'-13'-9,"-36"5"3</inkml:trace>
</inkml:ink>
</file>

<file path=ppt/ink/ink35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0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15636 2647 874,'145'-7'-15,"-58"-1"10,5-9 2,13 0-8,-17-1-416</inkml:trace>
</inkml:ink>
</file>

<file path=ppt/ink/ink35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0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16253 2449 874,'-55'102'-5,"100"-5"2,68-40-1,-12-60 3,-2-43 2,-80-75-1,-175 22-4,66 63-5,-4 27-606</inkml:trace>
</inkml:ink>
</file>

<file path=ppt/ink/ink35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0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16727 2163 874,'-139'13'-12,"-41"11"3,95-12 0,2-1-8</inkml:trace>
</inkml:ink>
</file>

<file path=ppt/ink/ink35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0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16455 2057 874,'126'53'-11,"-25"30"12,-83 6-1,-33 7-1</inkml:trace>
</inkml:ink>
</file>

<file path=ppt/ink/ink35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0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6738 2254 874,'-16'102'-3,"-3"18"2,7-36-55</inkml:trace>
</inkml:ink>
</file>

<file path=ppt/ink/ink35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0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6930 3596 874,'-136'76'-4,"50"-36"-185</inkml:trace>
</inkml:ink>
</file>

<file path=ppt/ink/ink35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1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6816 3581 874,'-2'87'-17</inkml:trace>
</inkml:ink>
</file>

<file path=ppt/ink/ink35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11"/>
    </inkml:context>
    <inkml:brush xml:id="br0">
      <inkml:brushProperty name="width" value="0.01984" units="cm"/>
      <inkml:brushProperty name="height" value="0.01984" units="cm"/>
      <inkml:brushProperty name="color" value="#008000"/>
      <inkml:brushProperty name="fitToCurve" value="1"/>
    </inkml:brush>
  </inkml:definitions>
  <inkml:trace contextRef="#ctx0" brushRef="#br0">7128 2064 874,'108'8'-9,"61"-11"3,-69-3 3,46-3 0,-12 3 0,-47 3 3,7 1 0,-3 2 1,52 5 1,-57-1-2,6 1-1,7-1 0,-12 4-110</inkml:trace>
</inkml:ink>
</file>

<file path=ppt/ink/ink35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12"/>
    </inkml:context>
    <inkml:brush xml:id="br0">
      <inkml:brushProperty name="width" value="0.01984" units="cm"/>
      <inkml:brushProperty name="height" value="0.01984" units="cm"/>
      <inkml:brushProperty name="color" value="#008000"/>
      <inkml:brushProperty name="fitToCurve" value="1"/>
    </inkml:brush>
  </inkml:definitions>
  <inkml:trace contextRef="#ctx0" brushRef="#br0">7948 1891 874,'110'19'-3,"47"25"-1,-56 53 2,-85-9 0,-101 35-6,-19-34-8,7-26-28</inkml:trace>
</inkml:ink>
</file>

<file path=ppt/ink/ink3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11"/>
    </inkml:context>
    <inkml:brush xml:id="br0">
      <inkml:brushProperty name="width" value="0.02646" units="cm"/>
      <inkml:brushProperty name="height" value="0.02646" units="cm"/>
      <inkml:brushProperty name="fitToCurve" value="1"/>
    </inkml:brush>
  </inkml:definitions>
  <inkml:trace contextRef="#ctx0" brushRef="#br0">14276 10525 874,'50'99'-4,"32"-136"1,-19-78 1,-78 15 2,-77 118-6,21 118-1,42 16 5,52-45 5,88-74-3,3-86-1,-34 11-5</inkml:trace>
</inkml:ink>
</file>

<file path=ppt/ink/ink35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13"/>
    </inkml:context>
    <inkml:brush xml:id="br0">
      <inkml:brushProperty name="width" value="0.01984" units="cm"/>
      <inkml:brushProperty name="height" value="0.01984" units="cm"/>
      <inkml:brushProperty name="color" value="#008000"/>
      <inkml:brushProperty name="fitToCurve" value="1"/>
    </inkml:brush>
  </inkml:definitions>
  <inkml:trace contextRef="#ctx0" brushRef="#br0">14434 1936 874,'-130'20'-8,"38"-3"0,-17 4 2,5-1 2,-74 12-2,68-13 7,-66 6-3,60-15-2,22 0 1,-9-2-7</inkml:trace>
</inkml:ink>
</file>

<file path=ppt/ink/ink35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14"/>
    </inkml:context>
    <inkml:brush xml:id="br0">
      <inkml:brushProperty name="width" value="0.01984" units="cm"/>
      <inkml:brushProperty name="height" value="0.01984" units="cm"/>
      <inkml:brushProperty name="color" value="#008000"/>
      <inkml:brushProperty name="fitToCurve" value="1"/>
    </inkml:brush>
  </inkml:definitions>
  <inkml:trace contextRef="#ctx0" brushRef="#br0">13532 1846 874,'-104'80'-14,"-72"17"1,35-33 8,35-21 5,203 70-13,40-61 0,-48-17-13,28 9-40,-32-12-652</inkml:trace>
</inkml:ink>
</file>

<file path=ppt/ink/ink35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15"/>
    </inkml:context>
    <inkml:brush xml:id="br0">
      <inkml:brushProperty name="width" value="0.01984" units="cm"/>
      <inkml:brushProperty name="height" value="0.01984" units="cm"/>
      <inkml:brushProperty name="color" value="#008000"/>
      <inkml:brushProperty name="fitToCurve" value="1"/>
    </inkml:brush>
  </inkml:definitions>
  <inkml:trace contextRef="#ctx0" brushRef="#br0">19673 2061 874,'131'-11'-11,"-45"9"4,15-1 2,11 2-1,-22-1 5,-3 2-1,21 0 4,-17 0-2,4-1 0,20-2-2,8-6-1,-8-8-3,-20 5 0,7-6-22</inkml:trace>
</inkml:ink>
</file>

<file path=ppt/ink/ink35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16"/>
    </inkml:context>
    <inkml:brush xml:id="br0">
      <inkml:brushProperty name="width" value="0.01984" units="cm"/>
      <inkml:brushProperty name="height" value="0.01984" units="cm"/>
      <inkml:brushProperty name="color" value="#008000"/>
      <inkml:brushProperty name="fitToCurve" value="1"/>
    </inkml:brush>
  </inkml:definitions>
  <inkml:trace contextRef="#ctx0" brushRef="#br0">20537 1785 874,'88'59'-6,"40"27"0,-39-11 6,-51 54 2,-126 5-9,18-46-6,-13-38-421</inkml:trace>
</inkml:ink>
</file>

<file path=ppt/ink/ink35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17"/>
    </inkml:context>
    <inkml:brush xml:id="br0">
      <inkml:brushProperty name="width" value="0.01984" units="cm"/>
      <inkml:brushProperty name="height" value="0.01984" units="cm"/>
      <inkml:brushProperty name="color" value="#008000"/>
      <inkml:brushProperty name="fitToCurve" value="1"/>
    </inkml:brush>
  </inkml:definitions>
  <inkml:trace contextRef="#ctx0" brushRef="#br0">8484 2781 874,'106'6'-6,"-2"-6"0,9-3 2,-24 2-25</inkml:trace>
</inkml:ink>
</file>

<file path=ppt/ink/ink35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18"/>
    </inkml:context>
    <inkml:brush xml:id="br0">
      <inkml:brushProperty name="width" value="0.01984" units="cm"/>
      <inkml:brushProperty name="height" value="0.01984" units="cm"/>
      <inkml:brushProperty name="color" value="#008000"/>
      <inkml:brushProperty name="fitToCurve" value="1"/>
    </inkml:brush>
  </inkml:definitions>
  <inkml:trace contextRef="#ctx0" brushRef="#br0">8707 2691 874,'110'1'-5,"8"65"3,-94 63-2,-14-42-2</inkml:trace>
</inkml:ink>
</file>

<file path=ppt/ink/ink35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19"/>
    </inkml:context>
    <inkml:brush xml:id="br0">
      <inkml:brushProperty name="width" value="0.01984" units="cm"/>
      <inkml:brushProperty name="height" value="0.01984" units="cm"/>
      <inkml:brushProperty name="color" value="#008000"/>
      <inkml:brushProperty name="fitToCurve" value="1"/>
    </inkml:brush>
  </inkml:definitions>
  <inkml:trace contextRef="#ctx0" brushRef="#br0">8604 3042 874,'12'129'-6,"17"26"4,68-107 2,-63-158 0,-8-1 0,39 9 0,13 17-296</inkml:trace>
</inkml:ink>
</file>

<file path=ppt/ink/ink35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20"/>
    </inkml:context>
    <inkml:brush xml:id="br0">
      <inkml:brushProperty name="width" value="0.01984" units="cm"/>
      <inkml:brushProperty name="height" value="0.01984" units="cm"/>
      <inkml:brushProperty name="color" value="#008000"/>
      <inkml:brushProperty name="fitToCurve" value="1"/>
    </inkml:brush>
  </inkml:definitions>
  <inkml:trace contextRef="#ctx0" brushRef="#br0">8990 3377 874,'-55'-114'-4,"136"213"-1,-117 13 2,129-74-8,10-84-33</inkml:trace>
</inkml:ink>
</file>

<file path=ppt/ink/ink35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21"/>
    </inkml:context>
    <inkml:brush xml:id="br0">
      <inkml:brushProperty name="width" value="0.01984" units="cm"/>
      <inkml:brushProperty name="height" value="0.01984" units="cm"/>
      <inkml:brushProperty name="color" value="#008000"/>
      <inkml:brushProperty name="fitToCurve" value="1"/>
    </inkml:brush>
  </inkml:definitions>
  <inkml:trace contextRef="#ctx0" brushRef="#br0">8604 2917 874,'107'8'-9,"30"-10"4,-15 0 2,30 0-6,-48 2-11</inkml:trace>
</inkml:ink>
</file>

<file path=ppt/ink/ink35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22"/>
    </inkml:context>
    <inkml:brush xml:id="br0">
      <inkml:brushProperty name="width" value="0.01984" units="cm"/>
      <inkml:brushProperty name="height" value="0.01984" units="cm"/>
      <inkml:brushProperty name="color" value="#008000"/>
      <inkml:brushProperty name="fitToCurve" value="1"/>
    </inkml:brush>
  </inkml:definitions>
  <inkml:trace contextRef="#ctx0" brushRef="#br0">9095 2842 874,'98'51'-6,"-13"1"2</inkml:trace>
</inkml:ink>
</file>

<file path=ppt/ink/ink3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12"/>
    </inkml:context>
    <inkml:brush xml:id="br0">
      <inkml:brushProperty name="width" value="0.02646" units="cm"/>
      <inkml:brushProperty name="height" value="0.02646" units="cm"/>
      <inkml:brushProperty name="fitToCurve" value="1"/>
    </inkml:brush>
  </inkml:definitions>
  <inkml:trace contextRef="#ctx0" brushRef="#br0">14752 10427 874,'-101'123'-9,"56"-5"9,74-12 0,83-103-3,23-129-9,-45 32-16,-49 12-87</inkml:trace>
</inkml:ink>
</file>

<file path=ppt/ink/ink35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23"/>
    </inkml:context>
    <inkml:brush xml:id="br0">
      <inkml:brushProperty name="width" value="0.01984" units="cm"/>
      <inkml:brushProperty name="height" value="0.01984" units="cm"/>
      <inkml:brushProperty name="color" value="#008000"/>
      <inkml:brushProperty name="fitToCurve" value="1"/>
    </inkml:brush>
  </inkml:definitions>
  <inkml:trace contextRef="#ctx0" brushRef="#br0">9052 3235 874,'-128'96'-9,"256"-69"-5,-30-27-20,-1-12-49</inkml:trace>
</inkml:ink>
</file>

<file path=ppt/ink/ink35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24"/>
    </inkml:context>
    <inkml:brush xml:id="br0">
      <inkml:brushProperty name="width" value="0.01984" units="cm"/>
      <inkml:brushProperty name="height" value="0.01984" units="cm"/>
      <inkml:brushProperty name="color" value="#008000"/>
      <inkml:brushProperty name="fitToCurve" value="1"/>
    </inkml:brush>
  </inkml:definitions>
  <inkml:trace contextRef="#ctx0" brushRef="#br0">8573 4718 874,'23'-139'-8,"50"-9"6,37 79 3,-82 170-6,-32-13-1,-6 8 6,4-4 2,46 18 1,66-152-5,-23-114-7,-48 66 12,4-39-1,-22 25 2,87 15 0,-20 69-109</inkml:trace>
</inkml:ink>
</file>

<file path=ppt/ink/ink35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25"/>
    </inkml:context>
    <inkml:brush xml:id="br0">
      <inkml:brushProperty name="width" value="0.01984" units="cm"/>
      <inkml:brushProperty name="height" value="0.01984" units="cm"/>
      <inkml:brushProperty name="color" value="#008000"/>
      <inkml:brushProperty name="fitToCurve" value="1"/>
    </inkml:brush>
  </inkml:definitions>
  <inkml:trace contextRef="#ctx0" brushRef="#br0">9121 4777 874,'-94'-25'-4,"150"-85"2,3 229-4,-123 19-6,3-35 9,188-105 1,-27-35-7</inkml:trace>
</inkml:ink>
</file>

<file path=ppt/ink/ink35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26"/>
    </inkml:context>
    <inkml:brush xml:id="br0">
      <inkml:brushProperty name="width" value="0.01984" units="cm"/>
      <inkml:brushProperty name="height" value="0.01984" units="cm"/>
      <inkml:brushProperty name="color" value="#008000"/>
      <inkml:brushProperty name="fitToCurve" value="1"/>
    </inkml:brush>
  </inkml:definitions>
  <inkml:trace contextRef="#ctx0" brushRef="#br0">9363 4366 874,'136'52'-8,"-51"-21"3,2 6 1,41 41 3,-85 45 1,-121-7-5,-10-27-6,1-30-39</inkml:trace>
</inkml:ink>
</file>

<file path=ppt/ink/ink35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27"/>
    </inkml:context>
    <inkml:brush xml:id="br0">
      <inkml:brushProperty name="width" value="0.01984" units="cm"/>
      <inkml:brushProperty name="height" value="0.01984" units="cm"/>
      <inkml:brushProperty name="color" value="#008000"/>
      <inkml:brushProperty name="fitToCurve" value="1"/>
    </inkml:brush>
  </inkml:definitions>
  <inkml:trace contextRef="#ctx0" brushRef="#br0">9945 4427 874,'95'93'-10,"-93"39"7,-10-18 3,134-91 0,-29-135-14,-37-36-7,-41 30-16,-7 27-113</inkml:trace>
</inkml:ink>
</file>

<file path=ppt/ink/ink35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28"/>
    </inkml:context>
    <inkml:brush xml:id="br0">
      <inkml:brushProperty name="width" value="0.01984" units="cm"/>
      <inkml:brushProperty name="height" value="0.01984" units="cm"/>
      <inkml:brushProperty name="color" value="#008000"/>
      <inkml:brushProperty name="fitToCurve" value="1"/>
    </inkml:brush>
  </inkml:definitions>
  <inkml:trace contextRef="#ctx0" brushRef="#br0">10447 4638 874,'-24'129'-6,"-2"-36"4,2-9 0,-5 1-185</inkml:trace>
</inkml:ink>
</file>

<file path=ppt/ink/ink35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29"/>
    </inkml:context>
    <inkml:brush xml:id="br0">
      <inkml:brushProperty name="width" value="0.01984" units="cm"/>
      <inkml:brushProperty name="height" value="0.01984" units="cm"/>
      <inkml:brushProperty name="color" value="#008000"/>
      <inkml:brushProperty name="fitToCurve" value="1"/>
    </inkml:brush>
  </inkml:definitions>
  <inkml:trace contextRef="#ctx0" brushRef="#br0">10570 4366 874,'107'29'-5,"44"37"1,-64 75 2,-114-27-5,-77 16-6,28-46-19</inkml:trace>
</inkml:ink>
</file>

<file path=ppt/ink/ink35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30"/>
    </inkml:context>
    <inkml:brush xml:id="br0">
      <inkml:brushProperty name="width" value="0.01984" units="cm"/>
      <inkml:brushProperty name="height" value="0.01984" units="cm"/>
      <inkml:brushProperty name="color" value="#008000"/>
      <inkml:brushProperty name="fitToCurve" value="1"/>
    </inkml:brush>
  </inkml:definitions>
  <inkml:trace contextRef="#ctx0" brushRef="#br0">11002 4436 874,'21'92'-6,"-21"53"4,18 0 3,100-149-4,-31-120-11,-46 27 13,-9 0 0,5-40-33,-14 51-11</inkml:trace>
</inkml:ink>
</file>

<file path=ppt/ink/ink35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31"/>
    </inkml:context>
    <inkml:brush xml:id="br0">
      <inkml:brushProperty name="width" value="0.01984" units="cm"/>
      <inkml:brushProperty name="height" value="0.01984" units="cm"/>
      <inkml:brushProperty name="color" value="#008000"/>
      <inkml:brushProperty name="fitToCurve" value="1"/>
    </inkml:brush>
  </inkml:definitions>
  <inkml:trace contextRef="#ctx0" brushRef="#br0">11303 4838 874,'138'72'-5,"-79"-207"3,-202 60-4,30 79-9</inkml:trace>
</inkml:ink>
</file>

<file path=ppt/ink/ink35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32"/>
    </inkml:context>
    <inkml:brush xml:id="br0">
      <inkml:brushProperty name="width" value="0.01984" units="cm"/>
      <inkml:brushProperty name="height" value="0.01984" units="cm"/>
      <inkml:brushProperty name="color" value="#008000"/>
      <inkml:brushProperty name="fitToCurve" value="1"/>
    </inkml:brush>
  </inkml:definitions>
  <inkml:trace contextRef="#ctx0" brushRef="#br0">9071 3387 874,'-82'-100'-4,"116"-9"2,62 67 1,-23 145-4,-100-11 0,-58 31-2,-8-24 1,138-1 5,46-92-2,-3 5-1,-1-11-20</inkml:trace>
</inkml:ink>
</file>

<file path=ppt/ink/ink3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13"/>
    </inkml:context>
    <inkml:brush xml:id="br0">
      <inkml:brushProperty name="width" value="0.02646" units="cm"/>
      <inkml:brushProperty name="height" value="0.02646" units="cm"/>
      <inkml:brushProperty name="fitToCurve" value="1"/>
    </inkml:brush>
  </inkml:definitions>
  <inkml:trace contextRef="#ctx0" brushRef="#br0">15057 9823 874,'-37'129'-13,"19"-41"6,2 19 0,2 15 1,4 13 0,2 6 4,1 3 1,3 0 0,4-18 2,7-23 1,31-16 6,67-203 3,-51 17-9,16-9 1,27 74 0,-47 152-2,-28-34 0,33 45 1,66-137-4,-49-77-5</inkml:trace>
</inkml:ink>
</file>

<file path=ppt/ink/ink35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33"/>
    </inkml:context>
    <inkml:brush xml:id="br0">
      <inkml:brushProperty name="width" value="0.01984" units="cm"/>
      <inkml:brushProperty name="height" value="0.01984" units="cm"/>
      <inkml:brushProperty name="color" value="#008000"/>
      <inkml:brushProperty name="fitToCurve" value="1"/>
    </inkml:brush>
  </inkml:definitions>
  <inkml:trace contextRef="#ctx0" brushRef="#br0">12760 2692 874,'117'0'-3,"63"-4"-24,-86 1-28,-7 3-254</inkml:trace>
</inkml:ink>
</file>

<file path=ppt/ink/ink35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34"/>
    </inkml:context>
    <inkml:brush xml:id="br0">
      <inkml:brushProperty name="width" value="0.01984" units="cm"/>
      <inkml:brushProperty name="height" value="0.01984" units="cm"/>
      <inkml:brushProperty name="color" value="#008000"/>
      <inkml:brushProperty name="fitToCurve" value="1"/>
    </inkml:brush>
  </inkml:definitions>
  <inkml:trace contextRef="#ctx0" brushRef="#br0">13029 2585 874,'104'31'-5,"-11"100"3,-186-27-5,-6-59-291</inkml:trace>
</inkml:ink>
</file>

<file path=ppt/ink/ink35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35"/>
    </inkml:context>
    <inkml:brush xml:id="br0">
      <inkml:brushProperty name="width" value="0.01984" units="cm"/>
      <inkml:brushProperty name="height" value="0.01984" units="cm"/>
      <inkml:brushProperty name="color" value="#008000"/>
      <inkml:brushProperty name="fitToCurve" value="1"/>
    </inkml:brush>
  </inkml:definitions>
  <inkml:trace contextRef="#ctx0" brushRef="#br0">12209 2807 874,'44'-106'-6,"48"13"6,-4 135-1,-78 122 0,7-30 2,86-294-8,-80-9 9,66 210-6</inkml:trace>
</inkml:ink>
</file>

<file path=ppt/ink/ink35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36"/>
    </inkml:context>
    <inkml:brush xml:id="br0">
      <inkml:brushProperty name="width" value="0.01984" units="cm"/>
      <inkml:brushProperty name="height" value="0.01984" units="cm"/>
      <inkml:brushProperty name="color" value="#008000"/>
      <inkml:brushProperty name="fitToCurve" value="1"/>
    </inkml:brush>
  </inkml:definitions>
  <inkml:trace contextRef="#ctx0" brushRef="#br0">12631 2976 874,'-109'55'-4,"82"-141"0,98 1 2,20 134 1,-144 95-3,-25-25 6,171-60-6,-3-62-6</inkml:trace>
</inkml:ink>
</file>

<file path=ppt/ink/ink35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37"/>
    </inkml:context>
    <inkml:brush xml:id="br0">
      <inkml:brushProperty name="width" value="0.01984" units="cm"/>
      <inkml:brushProperty name="height" value="0.01984" units="cm"/>
      <inkml:brushProperty name="color" value="#008000"/>
      <inkml:brushProperty name="fitToCurve" value="1"/>
    </inkml:brush>
  </inkml:definitions>
  <inkml:trace contextRef="#ctx0" brushRef="#br0">12713 2435 874,'-131'12'-8,"-27"10"4,69-11-2,2-8-612</inkml:trace>
</inkml:ink>
</file>

<file path=ppt/ink/ink35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38"/>
    </inkml:context>
    <inkml:brush xml:id="br0">
      <inkml:brushProperty name="width" value="0.01984" units="cm"/>
      <inkml:brushProperty name="height" value="0.01984" units="cm"/>
      <inkml:brushProperty name="color" value="#008000"/>
      <inkml:brushProperty name="fitToCurve" value="1"/>
    </inkml:brush>
  </inkml:definitions>
  <inkml:trace contextRef="#ctx0" brushRef="#br0">12463 2374 874,'82'118'-7,"-46"-24"9</inkml:trace>
</inkml:ink>
</file>

<file path=ppt/ink/ink35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3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12924 2471 874,'117'0'-9,"52"0"2,-36 0 3,-13 0 4,-33 0-1,10 0 0,-6 0 1,71-3 1,-59-2-1,43-2-3,-10-5-7,-48 3-13</inkml:trace>
</inkml:ink>
</file>

<file path=ppt/ink/ink35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4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13728 2314 874,'111'32'-7,"8"41"5,-59 32 0,-86-19-1,-56 2 1,-8-16-186</inkml:trace>
</inkml:ink>
</file>

<file path=ppt/ink/ink35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4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21347 2657 874,'-132'-34'-13,"41"26"6,-22 4 1,-23 4-2,-21 4 0,24 0 1,3 0 0,-18 1-3,32-1 0,-37 5 2,-15 1-22,10 0-6,57-5 3,-6 2-49,23-4-97</inkml:trace>
</inkml:ink>
</file>

<file path=ppt/ink/ink35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4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19742 2499 874,'-93'23'-9,"-24"15"9,39 60 2,157 3-6,26-21-3,67 4-5,-72-36-9,-10-12-94</inkml:trace>
</inkml:ink>
</file>

<file path=ppt/ink/ink3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14"/>
    </inkml:context>
    <inkml:brush xml:id="br0">
      <inkml:brushProperty name="width" value="0.02646" units="cm"/>
      <inkml:brushProperty name="height" value="0.02646" units="cm"/>
      <inkml:brushProperty name="fitToCurve" value="1"/>
    </inkml:brush>
  </inkml:definitions>
  <inkml:trace contextRef="#ctx0" brushRef="#br0">14880 10240 874,'113'-34'-10,"40"33"4,-28 36-2,-37-12-26</inkml:trace>
</inkml:ink>
</file>

<file path=ppt/ink/ink35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4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8598 2757 874,'-99'11'-6,"-3"-6"-1,-33 4 6,27-2 0,-44 10 0,13 3 1,-20-1 0,68-12 0,-45-1 0,-16-6 1,41-5 2,15-20 0,193-65-2,-1 85-1,-223 66-1,45 46 0,129-20-1,44 0-6</inkml:trace>
</inkml:ink>
</file>

<file path=ppt/ink/ink35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4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2911 2552 874,'170'-43'-9,"-16"50"2,-14 6-1,2 11 9,-50-8 8</inkml:trace>
</inkml:ink>
</file>

<file path=ppt/ink/ink35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4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3269 2773 874,'92'-8'-3,"13"-30"1,-83-59-3,-43 12 0,-76-16-14,16 39-285</inkml:trace>
</inkml:ink>
</file>

<file path=ppt/ink/ink35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4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1839 5484 874,'-16'93'-6,"-1"77"-4,10-14 1,6-64 5,2 82-3,0-36 1,0 28-2,-1-27 2,2 6-1,-1 41-2,-1 32-6,0 16-1,0-69 2,0 50 0,0 34-2,0 23 0,0 16 3,-1 7 4,-4-19 7,2-83 3,-4 22 10,-1-2 3,2-14 3,2-54 2,3-25 1,6-13 2,22 22 13,-12-42-15</inkml:trace>
</inkml:ink>
</file>

<file path=ppt/ink/ink35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4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22895 6259 874,'-25'147'-17,"7"-47"10,-4 16 1,1 15 0,1 11 1,0 8 2,1 10 0,4-38 2,2 6-4,2-12 2,2-7 1,-2 29 0,1 21 0,-2 13 0,5-56 1,-3 24 1,-3 20-1,2 13-5,3-22-7,3-25-8,2 20-8,1 4-8,2-3-7,0-45-7,1-2-6,6-1-6,7-8-4,-2 1-91</inkml:trace>
</inkml:ink>
</file>

<file path=ppt/ink/ink35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4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1872 9877 874,'-70'137'-19,"32"-43"14,0 10 2,4 12 0,4 17 0,6 18-2,10 6 2,4-44 0,9-16 6,112-67-1,-21-122-13,5-23 12,12 60 13,-26 174-13,-77-30-3,-7 21-2,-3 3 5,0-18 1,12 39 4,84-127 7,-59-150-12,-24-10-2,-3 14 2,4 51 0,10-38-2,38 18 4,26 216-6,-66 86-16,-15-66 9,-1-18 6,3-25 7,10 44 6,92-135 4,-42-106-6,-12 25-1,29 238-7,-64-39-3</inkml:trace>
</inkml:ink>
</file>

<file path=ppt/ink/ink35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4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2884 10869 874,'-102'104'-10,"18"71"-1,34-34 5,144-167-7,-37-111 1,-27 51 6,23-93-4,-25 69 8,10-42 4,-26 68 15,-47 184-5,21-14-12,4 26-2,3-4 1,3-23-1,8 10 2,13-10 3,28 6 4,63-122-4,23-71 6,-44 59 0,-41 147-10,-20 5-8,-41-22-834</inkml:trace>
</inkml:ink>
</file>

<file path=ppt/ink/ink35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5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2326 6217 874,'-107'-12'-2,"-57"1"-3,26 5-2,7-1 1,0-4 0,-39-13 5,80 9 2,-46-11 1,-27-3 1,41 12 2,-6 13 0,19 7 5</inkml:trace>
</inkml:ink>
</file>

<file path=ppt/ink/ink35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5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595 5158 874,'27'95'-10,"5"58"4,-19-64 5,-5 6 0,-1-2 3,13 29 0,65-237-14,-28-20 1,-3-2-14,0 18-29,22 2-30,-14 33-96</inkml:trace>
</inkml:ink>
</file>

<file path=ppt/ink/ink35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5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916 5618 874,'105'30'-6,"7"-7"6,2-18 0,-28-1-7</inkml:trace>
</inkml:ink>
</file>

<file path=ppt/ink/ink3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15"/>
    </inkml:context>
    <inkml:brush xml:id="br0">
      <inkml:brushProperty name="width" value="0.02646" units="cm"/>
      <inkml:brushProperty name="height" value="0.02646" units="cm"/>
      <inkml:brushProperty name="fitToCurve" value="1"/>
    </inkml:brush>
  </inkml:definitions>
  <inkml:trace contextRef="#ctx0" brushRef="#br0">15578 10641 874,'-31'116'-7,"35"10"8,101-145-6,-55-108 0,-59-8 5,120 40 0,18 58 2,20 18-1,-38 58-1,-69 102-4,-61-7-8,-72-70-19,8-81-274</inkml:trace>
</inkml:ink>
</file>

<file path=ppt/ink/ink35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5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1152 5468 874,'-30'131'-13,"11"-23"1,5-19 2,-7 35-3,5-22-20,-2 9-17</inkml:trace>
</inkml:ink>
</file>

<file path=ppt/ink/ink35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5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22713 6980 874,'113'-20'-6,"-26"22"1,20 8 1,9 8-3,-20-1 3,20 5 0,14 3 0,-2-2 0,-29-5 1,23 2 0,10-1-4,-5-7-1,-18-10-7,-13 1-7,-6-8-23</inkml:trace>
</inkml:ink>
</file>

<file path=ppt/ink/ink35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5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23383 6087 874,'13'86'-9,"-3"78"-4,-6-71 14,1-1 0,24 9 2,91-241-16,-49 5 0,9 2-22,-8 40-47</inkml:trace>
</inkml:ink>
</file>

<file path=ppt/ink/ink35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5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23771 6479 874,'135'3'-12,"-10"7"3,-38-1-11</inkml:trace>
</inkml:ink>
</file>

<file path=ppt/ink/ink35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5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5340 10117 874,'85'8'-10,"75"6"3,-58-8 4,11-1 1,12 2-2,14 1 0,10 1-1,-37-3-1,14 2 0,-20-2 1,7-1 0,31-1 1,6 1 1,-32 0 0,42-2-2,31 0 0,22-1 0,-46-1 0,10 0-1,39 0-3,27-1-1,18 0-2,18 2 0,-95-1 2,41 1 0,34 0 1,26 0-2,-30-1 2,-41 0 0,46 0 1,32 3-1,22 0 1,-92-1 1,33 2 0,41 1 0,30 0-3,-24 0 3,-64-3 0,52 2 3,30 2 0,22 1-1,-84-1 1,9 1 1,40-1-1,26 0 3,-7-2 3,-93-1-1,52-1 3,31-1-3,16 2 2,-75-2 3,-13 1 0,31 0 3,18-2 4,-1-3 2,-94 0-3,40-5-29,22-4-9,7-5-9,-52 3-9,-27 1-7,17 1-6,0 2-5,-10 5-4,-67 0 0,1 1 7,-6-4 14,-13-6 10,-22 0 6,14-18-8</inkml:trace>
</inkml:ink>
</file>

<file path=ppt/ink/ink35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5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16232 9905 874,'107'56'-7,"52"21"-1,-71-33 4,31 19-1,-18-9 6,-1 18 0,-43 18 3,-87 42-2,-118 29-14,26-72-1,-17-13-19,48-27 2,1 9-44,3-30-33</inkml:trace>
</inkml:ink>
</file>

<file path=ppt/ink/ink35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5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11987 10674 874,'-129'17'-11,"-22"33"5,-7 10 5,43-23 3,-11-28 0,20 33-1,28 58-1,52 9-3,15 56-5,7-51 2,0-4 3,3-24 0,-1 13 2,4 4 2,7-8 1,21 30 4,72-54 0,12-48-3,53-47-7,-55 4-12,-25-6-811</inkml:trace>
</inkml:ink>
</file>

<file path=ppt/ink/ink35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6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11047 11267 874,'144'-32'-20,"-43"6"11,8-4 9,-5-11-2,-16 7-6,2-3 10</inkml:trace>
</inkml:ink>
</file>

<file path=ppt/ink/ink35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6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11523 10448 874,'112'8'-12,"52"7"8,-74-5 1,2-3-2,-6-11-1,29 4-13,-29-13-798</inkml:trace>
</inkml:ink>
</file>

<file path=ppt/ink/ink35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6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12060 10298 874,'59'85'-10,"-15"87"-1,-45-37 1,1-51 0,5 22-20,-26-18-766</inkml:trace>
</inkml:ink>
</file>

<file path=ppt/ink/ink3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16"/>
    </inkml:context>
    <inkml:brush xml:id="br0">
      <inkml:brushProperty name="width" value="0.02646" units="cm"/>
      <inkml:brushProperty name="height" value="0.02646" units="cm"/>
      <inkml:brushProperty name="fitToCurve" value="1"/>
    </inkml:brush>
  </inkml:definitions>
  <inkml:trace contextRef="#ctx0" brushRef="#br0">16379 9929 874,'-15'139'-14,"3"-44"6,-2 23-1,-5 12 1,-1 6 4,1-4 3,1-24 2,-4 26 6,6-48-17</inkml:trace>
</inkml:ink>
</file>

<file path=ppt/ink/ink35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6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649 7766 874,'-123'-81'-17,"38"7"-100</inkml:trace>
</inkml:ink>
</file>

<file path=ppt/ink/ink35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6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1979 7523 874,'-70'-132'-4,"-56"72"2,7 88 1,34 88-3,108 21 4,39-28 0,90-27 1,-51-148 0,-69-75-7,-15 43-11,-31 7-817</inkml:trace>
</inkml:ink>
</file>

<file path=ppt/ink/ink35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6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1646 7491 874,'110'1'0,"-2"5"-13,11 3 6,-34-2 2,40-1-10,-13-23-8,-24 1-38</inkml:trace>
</inkml:ink>
</file>

<file path=ppt/ink/ink35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6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1994 7339 874,'97'51'-12,"69"16"5,-54-15 11,-197 61-7,-40-64-5,22-13-15,17-14-575</inkml:trace>
</inkml:ink>
</file>

<file path=ppt/ink/ink35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6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2376 7268 874,'24'122'-6,"24"40"-2,32-42 10,13-117-3,-13-130-4,-81 30 6,-3-4 2,92 4 0,45 102-6,-38 5-6</inkml:trace>
</inkml:ink>
</file>

<file path=ppt/ink/ink35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6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2817 7552 874,'-33'107'-5,"69"-4"4,80-102 1,-151-122-3,-49 22 0</inkml:trace>
</inkml:ink>
</file>

<file path=ppt/ink/ink35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6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2968 7015 874,'-118'-10'-11,"-51"2"1,80 5 3,-26-4-10,23-1-25</inkml:trace>
</inkml:ink>
</file>

<file path=ppt/ink/ink35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7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2718 6887 874,'165'33'-23,"-72"1"12,-3 8-1,39 47-18,-85 38-67,-76-43-127</inkml:trace>
</inkml:ink>
</file>

<file path=ppt/ink/ink35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7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12000 11569 874,'117'6'-7,"7"-12"7,-37-6 2</inkml:trace>
</inkml:ink>
</file>

<file path=ppt/ink/ink35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7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11866 11799 874,'121'19'-13,"-25"-14"6,12-8 1,-1-12-3,-18 4-7,6-7-6</inkml:trace>
</inkml:ink>
</file>

<file path=ppt/ink/ink3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17"/>
    </inkml:context>
    <inkml:brush xml:id="br0">
      <inkml:brushProperty name="width" value="0.02646" units="cm"/>
      <inkml:brushProperty name="height" value="0.02646" units="cm"/>
      <inkml:brushProperty name="fitToCurve" value="1"/>
    </inkml:brush>
  </inkml:definitions>
  <inkml:trace contextRef="#ctx0" brushRef="#br0">16057 10261 874,'129'21'-11,"24"10"4,-41-8-4</inkml:trace>
</inkml:ink>
</file>

<file path=ppt/ink/ink35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7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12597 11883 874,'100'-117'-8,"-55"17"4,-17 3 3,-6-44-1,-14 54 0,-1-47 3,-43 296-8,28 21-6,11-69 3,5 2-4,5-15-8,12 11-47,26-28-289</inkml:trace>
</inkml:ink>
</file>

<file path=ppt/ink/ink35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7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12997 11253 874,'-29'139'-13,"4"24"10,22-75 2,8-2 1,42 55 2,36-128-4,-15-136-1,-54 36 1,-12-48 0,-26 26 2,-54-11 2,-2 43 0</inkml:trace>
</inkml:ink>
</file>

<file path=ppt/ink/ink35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7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13465 10735 874,'-119'123'-10,"41"26"6,44 18 3,35-49 1,27-28-1,93-36 5,-29-167-3,-140-7-1,-46 114 0,73 95-2,41 0-184</inkml:trace>
</inkml:ink>
</file>

<file path=ppt/ink/ink35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7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13610 11472 874,'32'138'-12,"5"30"3,-13-80 7,6-4 4,30 12 2,31-260-16,-65 68 9,10-57 0,-11 34 7,12-2 2,1 29 20</inkml:trace>
</inkml:ink>
</file>

<file path=ppt/ink/ink35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7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14042 11822 874,'5'96'-4,"63"-11"-20</inkml:trace>
</inkml:ink>
</file>

<file path=ppt/ink/ink35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7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14280 11564 874,'47'97'-9,"2"45"3,-12 3 3,-6-260 4,9 10 3,45 73-1,-25 123-6,-25 37-3,-21 8 6,-11-47 2,18-200-4,7 10 2,6 15 3,63 27 0,-15 168-3,-50 32-5,-26-58-15</inkml:trace>
</inkml:ink>
</file>

<file path=ppt/ink/ink35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7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14990 11429 874,'-123'12'-5,"-4"-12"-2,39-3-9</inkml:trace>
</inkml:ink>
</file>

<file path=ppt/ink/ink35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8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15040 11036 874,'20'138'-16,"-7"-39"9,-1-15 2,7 49-9,-4-44-15</inkml:trace>
</inkml:ink>
</file>

<file path=ppt/ink/ink35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8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16143 12305 874,'-100'31'-10,"-94"-10"-6,50-14 6,-32-1-1,-30 0-4,-24-1-2,49 1-3,-14-1 0,23-1 3,-4 3-1,-52 4 2,-40 3 0,-34 1-2,104-6 4,-68 2-1,68-3 3,-52-2-4,-66-9-3,110 2-25,122 2 9,-8-1 4,-77-5-33</inkml:trace>
</inkml:ink>
</file>

<file path=ppt/ink/ink35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8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10704 6083 874,'58'-102'-11,"25"-45"5,20-21 2,-28 50 4,-46 235-8,-46-32 1,-18 90-6,13-58 5,0 7-13,7-20-8,33 21-51,30-41-128</inkml:trace>
</inkml:ink>
</file>

<file path=ppt/ink/ink3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18"/>
    </inkml:context>
    <inkml:brush xml:id="br0">
      <inkml:brushProperty name="width" value="0.02646" units="cm"/>
      <inkml:brushProperty name="height" value="0.02646" units="cm"/>
      <inkml:brushProperty name="fitToCurve" value="1"/>
    </inkml:brush>
  </inkml:definitions>
  <inkml:trace contextRef="#ctx0" brushRef="#br0">16660 10548 874,'-125'134'-9,"45"-29"11,199-239-8,-26 40 7,-59 197-3,-39 13 2,33-27 0,80-132-8,-63-47 0,6 5-16,-19-3-4</inkml:trace>
</inkml:ink>
</file>

<file path=ppt/ink/ink35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8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11345 5423 874,'-8'89'-12,"-20"90"-1,12-72 9,-3 10 1,-3 0 1,-5-4 4,0-11 1,-6 10 1,133-260-12,-30 62 5,50-36 0,-25 49 1,-151 158 7,-68 11 1,21-4 2,243-15 0,-5-62-6,-12-3 0,-9 45-1,-4-116 0,-22 146-1,0-48 1,13-145-5,-12 148 4,-26 50-2</inkml:trace>
</inkml:ink>
</file>

<file path=ppt/ink/ink35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8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12298 5845 874,'98'7'-6,"19"0"2,-29 4-107</inkml:trace>
</inkml:ink>
</file>

<file path=ppt/ink/ink35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8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12328 5996 874,'147'22'-13,"-16"-23"5,-46 1-6</inkml:trace>
</inkml:ink>
</file>

<file path=ppt/ink/ink35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8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12893 5604 874,'-25'99'-14,"2"-9"2,1 16-2,3 3 1,2-10-12,4-15 1</inkml:trace>
</inkml:ink>
</file>

<file path=ppt/ink/ink35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8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13112 5782 874,'-29'111'-8,"29"5"9,114-82-3,-25-141 1,-126-6 0,-100 53-2,38 38 2</inkml:trace>
</inkml:ink>
</file>

<file path=ppt/ink/ink35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8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13388 5899 874,'-33'96'-5,"69"-13"4,101-84-2,-51-87 3,-66 1-2,-98-2 1,-17 39-293</inkml:trace>
</inkml:ink>
</file>

<file path=ppt/ink/ink35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8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13899 5823 874,'-93'100'-9,"42"9"11,78-23-3,81-84-1,1-54 3,-49-70-4,-143 20 1,-35 70 1,30 12-1</inkml:trace>
</inkml:ink>
</file>

<file path=ppt/ink/ink35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9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12991 5589 874,'-129'53'-12,"-17"2"11,61-25-1,0-12-618</inkml:trace>
</inkml:ink>
</file>

<file path=ppt/ink/ink35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9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14347 5740 874,'-8'118'-10,"-13"37"11,133-191-6,-4-59 7,-8 109-3,-109 96 0,-21-23 4,94-210-12,-12 38 8,34 16 4,10 97-3,-94 98 0,-29-15-3,-15-10-17</inkml:trace>
</inkml:ink>
</file>

<file path=ppt/ink/ink35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9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10733 10910 874,'-39'152'-21,"17"-41"11,6 18 2,3 15 1,6 15 2,4 11 1,3 11 1,2 1-7,2-28-11,-1-35-7,-1-23-8,2-5-38</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11"/>
    </inkml:context>
    <inkml:brush xml:id="br0">
      <inkml:brushProperty name="width" value="0.01984" units="cm"/>
      <inkml:brushProperty name="height" value="0.01984" units="cm"/>
      <inkml:brushProperty name="fitToCurve" value="1"/>
    </inkml:brush>
  </inkml:definitions>
  <inkml:trace contextRef="#ctx0" brushRef="#br0">2436 800 874,'-103'69'-17,"-59"54"3,19 21 17,55-31 0,32-13-1,31 36 2,110-46 2,22-143-10,33-104-9,-43 14 1,-53 58 15,4-22 3,-51 218-13,-6-24 2,-11 94-5,-5 19-5,2-47-16,-5 15-8,3-21-6,4-29-5,-2 12-6,0 5-5,0-1-5,5-38-2,-3 4-3,4-13-64,-2-3-47</inkml:trace>
</inkml:ink>
</file>

<file path=ppt/ink/ink3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19"/>
    </inkml:context>
    <inkml:brush xml:id="br0">
      <inkml:brushProperty name="width" value="0.02646" units="cm"/>
      <inkml:brushProperty name="height" value="0.02646" units="cm"/>
      <inkml:brushProperty name="fitToCurve" value="1"/>
    </inkml:brush>
  </inkml:definitions>
  <inkml:trace contextRef="#ctx0" brushRef="#br0">16936 9929 874,'-23'151'-17,"14"-54"10,3 16 1,2 11 1,1 4-3,0 0-2,0-6-4,-3-10-18,5-25-4</inkml:trace>
</inkml:ink>
</file>

<file path=ppt/ink/ink36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9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10477 11145 874,'-18'139'-15,"14"-41"8,1 26-3,2 29 0,5 21 0,6 14 1,-2-53-18,8-3-5,13-5-13,-9-24-18,1-11-56</inkml:trace>
</inkml:ink>
</file>

<file path=ppt/ink/ink36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9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11711 11066 874,'-21'197'-30,"5"-61"18,0 18 4,0 12 3,2 4 2,8-10 11,8-33-1,9 9 1,51-226 7</inkml:trace>
</inkml:ink>
</file>

<file path=ppt/ink/ink36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9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11979 11164 874,'-20'116'-14,"0"-17"3,-4 24 0,-4 21 1,2 15 4,3 3 1,3-6-9,1-21-7,6-43-1,-1 13-28,-5-18-654</inkml:trace>
</inkml:ink>
</file>

<file path=ppt/ink/ink36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9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10004 11686 874,'98'3'-6,"46"9"0,-20 16 3,-39-8-5</inkml:trace>
</inkml:ink>
</file>

<file path=ppt/ink/ink36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9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9989 11972 874,'101'35'-6,"22"-19"3,-39-5-8</inkml:trace>
</inkml:ink>
</file>

<file path=ppt/ink/ink36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9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10062 11217 874,'-114'35'-11,"-23"4"10,-21-28 1,29 37 0,53 99-6,53-38 0,-7 68-4,9 11-1,9-53 5,2 10 1,3-14 3,3-35 1,10 4 8,25 40 6,98-103 2,-45-96-4</inkml:trace>
</inkml:ink>
</file>

<file path=ppt/ink/ink36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39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9348 11877 874,'117'-10'-9,"8"-2"4,-7-9 2,-15-12 2,-15 4-25</inkml:trace>
</inkml:ink>
</file>

<file path=ppt/ink/ink36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0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10309 5801 874,'91'-14'-9,"11"11"7,-15 8-184</inkml:trace>
</inkml:ink>
</file>

<file path=ppt/ink/ink36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0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10287 5981 874,'65'0'-9,"2"0"-1,1 0-11</inkml:trace>
</inkml:ink>
</file>

<file path=ppt/ink/ink36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0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10010 5850 874,'-122'80'-12,"17"24"8,30 10 4,50-30 3,143-46-1,2-177-11,-31-9-4,-50 59 11,-6-6 1,8-50 5,-30 16 3,-55 289-7,37-36-7,3 32-2,8 34-2,-3-66-10,-1-7-18,6-18 12</inkml:trace>
</inkml:ink>
</file>

<file path=ppt/ink/ink3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20"/>
    </inkml:context>
    <inkml:brush xml:id="br0">
      <inkml:brushProperty name="width" value="0.02646" units="cm"/>
      <inkml:brushProperty name="height" value="0.02646" units="cm"/>
      <inkml:brushProperty name="fitToCurve" value="1"/>
    </inkml:brush>
  </inkml:definitions>
  <inkml:trace contextRef="#ctx0" brushRef="#br0">16862 10553 874,'107'-128'-17,"32"52"19,-21 110-2,-73 98-3,-41-43 0,-7 6 0,-3 42 7,5-35 1</inkml:trace>
</inkml:ink>
</file>

<file path=ppt/ink/ink36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0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20004 10070 874,'-1'137'-21,"-3"-33"12,0 16 3,1 12 2,2 4 2,5-10 2,8-21 6,27 9 1,78-210-11,-11-103-11,-37 63-15,3-1-7,-11 23-10,-14 28-6,5-9-77</inkml:trace>
</inkml:ink>
</file>

<file path=ppt/ink/ink36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0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20374 10814 874,'101'17'-7,"-3"-18"3,2-36 4,-12 4-55</inkml:trace>
</inkml:ink>
</file>

<file path=ppt/ink/ink36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0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20558 10629 874,'-56'141'-15,"32"-56"11,2 6 1,-4 41-9,18-31-6,45-14-66</inkml:trace>
</inkml:ink>
</file>

<file path=ppt/ink/ink36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0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20866 10718 874,'125'-15'-7,"-41"-3"3,19-2-4</inkml:trace>
</inkml:ink>
</file>

<file path=ppt/ink/ink36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0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21357 10237 874,'36'129'-12,"-12"51"2,-18-76 6,-3 0 5,1-6 1,21 10 1,74-283-17,-37 16 1,-26 69 1,25-41-29,-21 44-45</inkml:trace>
</inkml:ink>
</file>

<file path=ppt/ink/ink36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0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21626 10802 874,'89'48'-6,"-2"-54"2,21-48 1,-21 9-28</inkml:trace>
</inkml:ink>
</file>

<file path=ppt/ink/ink36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0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22162 10470 874,'136'-17'-8,"-43"5"-5</inkml:trace>
</inkml:ink>
</file>

<file path=ppt/ink/ink36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1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22207 10727 874,'122'-42'-6,"6"11"3,-41 13-8</inkml:trace>
</inkml:ink>
</file>

<file path=ppt/ink/ink36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1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22653 10742 874,'80'-96'-11,"16"-60"5,-49 68 4,-5-1 1,-7 2 3,7-31 1,-47 219-13,-14 62 0,17-58 6,7-1 6,15-18 1,88-17 3,-15-166-5,-16-40-1,-28 27 3,-55 237-7,4-25 5,14-12 3,102-69-1,-33-115-5,-29-61 0,-54 64 4,-29 1 0,-38-15-1,-67 96-1,44 14 1</inkml:trace>
</inkml:ink>
</file>

<file path=ppt/ink/ink36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1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23807 9467 874,'-99'63'-10,"3"32"11,61 1-2,128-109-2,6-100 4,-2 155-3,-91 86-6,-14-38 2,-9 4 3,-19 43-2,-42-6 8,-54-50 1,41-32 11,3-47-636</inkml:trace>
</inkml:ink>
</file>

<file path=ppt/ink/ink3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21"/>
    </inkml:context>
    <inkml:brush xml:id="br0">
      <inkml:brushProperty name="width" value="0.02646" units="cm"/>
      <inkml:brushProperty name="height" value="0.02646" units="cm"/>
      <inkml:brushProperty name="fitToCurve" value="1"/>
    </inkml:brush>
  </inkml:definitions>
  <inkml:trace contextRef="#ctx0" brushRef="#br0">17190 10141 874,'36'102'-6,"-4"-16"-105</inkml:trace>
</inkml:ink>
</file>

<file path=ppt/ink/ink36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1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23771 10126 874,'36'132'-9,"-16"-47"3,-1 11 1,-4 2 2,5 47 6,-4-53 1,48-204-9,-12-48-8,-13 44 6,3 0 2,-7 25 1,22-32 11,6 32 9</inkml:trace>
</inkml:ink>
</file>

<file path=ppt/ink/ink36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1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19778 11279 874,'116'-35'-11,"68"8"-1,-61 19 5,18 3 0,23 1 0,-24 1 1,-2-1-4,12-1 1,-26 1 1,53-4-4,36-3-1,31-4-1,-60 3 2,20-1-1,46-2-2,30 2-1,-6-1 2,-71 5 1,50-2 1,31 0 3,15 2 5,-67 4 3,-11 1 1,28 4 9,11 1 5,-16 2 3,-76 1-1,4 8-22,-63-3 1,-14-6 19,-8 10-80</inkml:trace>
</inkml:ink>
</file>

<file path=ppt/ink/ink36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1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3664 1423 874,'-120'28'-7,"35"-13"2,-11-2 2,-41 5-4,48-7 1,-58 10-10,1-27-19,42-7-43</inkml:trace>
</inkml:ink>
</file>

<file path=ppt/ink/ink36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1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2877 1348 874,'-86'73'-7,"-42"21"5,170 15 0,49-100 1,11 13-3,-12-28-105</inkml:trace>
</inkml:ink>
</file>

<file path=ppt/ink/ink36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1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3240 1287 874,'118'41'-6,"4"26"5,-42 51 0,-143 6-3,-27-52 0</inkml:trace>
</inkml:ink>
</file>

<file path=ppt/ink/ink36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1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2688 1157 874,'60'-126'-13,"13"-34"3,-2 3 15,-11 278-10,-73-11 3,13 8 3,91-78 4,-16-153-4,-14 21 1,73 183 2,-74-193-1,-167 34-3,15 16-2</inkml:trace>
</inkml:ink>
</file>

<file path=ppt/ink/ink36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1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3396 548 874,'-122'37'-9,"0"-11"9,38-8-8</inkml:trace>
</inkml:ink>
</file>

<file path=ppt/ink/ink36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2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3314 296 874,'102'-24'-7,"20"29"7,-98 92-1,25 16 1,29 15 0,-145-21-1,-20-12-1</inkml:trace>
</inkml:ink>
</file>

<file path=ppt/ink/ink36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2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3120 5401 874,'78'-131'-12,"-2"-21"4,-16 40 5,-11 213 6,-49 15-2,8 26 1,25-35 1,73-73 0,-5-140-6,-41 0-1,-31 222 3,-16-10 3,103-42 3,-37-171-6,-46 12-1,-133-13 2,14 103 0,-20-11 0,18 32-292</inkml:trace>
</inkml:ink>
</file>

<file path=ppt/ink/ink36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2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3793 4744 874,'-55'103'-7,"3"30"6,55-23 2,124-76-2,-104-120 2,-123 41 2</inkml:trace>
</inkml:ink>
</file>

<file path=ppt/ink/ink3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22"/>
    </inkml:context>
    <inkml:brush xml:id="br0">
      <inkml:brushProperty name="width" value="0.02646" units="cm"/>
      <inkml:brushProperty name="height" value="0.02646" units="cm"/>
      <inkml:brushProperty name="fitToCurve" value="1"/>
    </inkml:brush>
  </inkml:definitions>
  <inkml:trace contextRef="#ctx0" brushRef="#br0">17414 10752 874,'86'29'-6,"-22"-113"2,-21-51 2,-53-8 2,-101 162-7,70 65-1,9 26 0,8-11 0,13-7 2,3 1 2,3 91 2,5-68 3,4 5-3,1-34-1,34 40-7,1-37-22</inkml:trace>
</inkml:ink>
</file>

<file path=ppt/ink/ink36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2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4059 5028 874,'32'111'-11,"1"45"6,-18-71 4,6 29 2,46-212-8,-30 12 0,23-53-13,-16 29-14,-9 26-59</inkml:trace>
</inkml:ink>
</file>

<file path=ppt/ink/ink36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2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4387 5347 874,'60'100'-21</inkml:trace>
</inkml:ink>
</file>

<file path=ppt/ink/ink36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2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4641 5181 874,'4'129'-11,"-8"3"11,53-259-3,25 34 5,-3 206-4,-70-25 3,85-228-3,10 49 5,-43 224-3,-46-36 2,-34-12-109</inkml:trace>
</inkml:ink>
</file>

<file path=ppt/ink/ink36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2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4893 5108 874,'150'-36'-16,"-53"3"6,-6 2-11,-4 2-169</inkml:trace>
</inkml:ink>
</file>

<file path=ppt/ink/ink36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2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5325 4698 874,'9'128'-12,"-4"-42"8,4 9 1,2 10-7,-6-20-278</inkml:trace>
</inkml:ink>
</file>

<file path=ppt/ink/ink36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2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424 1072 874,'70'-94'-8,"16"-52"4,-27 37 1,-5 196-3,-64 3-1,-4 24-1,-12 56-28,11-65 6,1-7-7,3-13-31,-2 2-38</inkml:trace>
</inkml:ink>
</file>

<file path=ppt/ink/ink36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2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816 1205 874,'20'-108'-10,"19"-38"5,5-5 3,-21 38 5,-111 124-2,34 110-9,28-33 3,6 13 0,8 4 2,4 55 2,13-68 2,6 48 6,51-280-2,-23 45-11,28-38-1,3 36 8,-96 201 4,-49-3-4,58-4 5,126-8-2,-7-47 6</inkml:trace>
</inkml:ink>
</file>

<file path=ppt/ink/ink36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3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1065 945 874,'29'122'-10,"-15"-38"10,-4 3 0,9 20 1,29-215-9,-20 8 6,26-32 3,21 24 0,4 15 3</inkml:trace>
</inkml:ink>
</file>

<file path=ppt/ink/ink36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3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513 1579 874,'171'-32'-26,"-37"7"10,26-7 3,20-10 2,-68 17-13,-8 3-17,-12-1 12</inkml:trace>
</inkml:ink>
</file>

<file path=ppt/ink/ink36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3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2149 1151 874,'-12'-114'-5,"-9"-15"2,-35-1 0,-38 12 2,6 33-1,-8 12 0,-53-11 0,18 23 2,-40 17-1,65 34 1,-9 14-2,25 2 0,1 10-1,-13 14 1,-7 15 0,8 10 1,-47 46 0,68-16 0,5 22-1,4 18 0,16-9-2,11-19 1,3 24 0,6 11 1,14-1 3,11-39 1,14 4 1,25 7-1,5-18 1,68 72 0,-19-71-4,13-2 0,13-7 1,63 26-1,-62-67 1,18-16-1,3-15-1,-37-4 0,23-17 0,7-17 0,-1-16 1,-9-16 2,-23 1 2,52-77 0,-73 38-3,-2-13 0,23-58 1,-51 69 0,-11 17 2,5-78 2,-30 75-3,-10 2 0,-11 3 1,-22-34 2,-67 24 0,7 84-7,14-7 1,-8 22-8</inkml:trace>
</inkml:ink>
</file>

<file path=ppt/ink/ink3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23"/>
    </inkml:context>
    <inkml:brush xml:id="br0">
      <inkml:brushProperty name="width" value="0.02646" units="cm"/>
      <inkml:brushProperty name="height" value="0.02646" units="cm"/>
      <inkml:brushProperty name="fitToCurve" value="1"/>
    </inkml:brush>
  </inkml:definitions>
  <inkml:trace contextRef="#ctx0" brushRef="#br0">17670 10367 874,'-10'148'-13,"16"18"9,23-19 9,91-203-10,-46-81-7,-22 5 17,-44 270-61,-10-46 60,17 44 6,107-61 32,-32-129-41,3-92-4,-36 18 7,-96 37 3,-14 206-3,84-10-2,44-14-3,30-39 1,-17-16-5</inkml:trace>
</inkml:ink>
</file>

<file path=ppt/ink/ink36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3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866 1695 874,'-2'95'-20,"-12"44"-5,2-23-1,-13 15-3,-5-2 4,1-16 5,-16 10-29,13-27-22,-1 0-45</inkml:trace>
</inkml:ink>
</file>

<file path=ppt/ink/ink36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3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543 2254 874,'0'109'-10,"-3"33"6,18-14 4,75-134-6,50-98-14,14-41-9,-63 56-27</inkml:trace>
</inkml:ink>
</file>

<file path=ppt/ink/ink36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3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225 3121 874,'-12'-92'-10,"-2"6"-104</inkml:trace>
</inkml:ink>
</file>

<file path=ppt/ink/ink36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3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325 2570 874,'2'153'-19,"-10"-34"6,-11 22 0,-8 7-18,0-18-3,9-39-4,2-5-2,-3 17-80</inkml:trace>
</inkml:ink>
</file>

<file path=ppt/ink/ink36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3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21 3096 874,'97'40'-7,"47"-25"3,-4-36 2,-36-23 2,-3-54 1,-209 123-4,46 113 1,39-30 2,76-20 1,34-71-1,26-81-2,-22-25 4,-3 6 1,-74 233-7,4-25 7,80-252-11,-62 38 10,10 222 1,-53-46-48</inkml:trace>
</inkml:ink>
</file>

<file path=ppt/ink/ink36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3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985 2888 874,'-43'92'-4,"41"49"1,34-21 1,-4 20 2,-78-51-1,69-197-2,82 0 3,-32 192-11,-96 58 14,132-86 0,-19-149-4,-16-12 5,-39 215-1,67-130 0,-75-94-3,6 19 1,67 56-2,-20 130-2,-40 12-2,-29-10 5,105-210 1,-25 40 1,-40 177-6,-83 45-6,-39-19-6,21-39-21</inkml:trace>
</inkml:ink>
</file>

<file path=ppt/ink/ink36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3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1248 2812 874,'-41'117'-9,"0"-29"3</inkml:trace>
</inkml:ink>
</file>

<file path=ppt/ink/ink36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4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335 3612 874,'0'100'-14,"-4"-12"5,-6 10 2,-3 0 9,-4-6 3,-2 2 0,59-192-7,8 2 7,36 38 0,-6 156-9,-72 16-3,79-246-7,1 163 17,-83 88-9,12 21 17,83-137-4,-25-116-7,-83 209 5,123-206-5,-72-22 1,-54 25 2,97 64-1,44 43-2,5-34 0,-136 186-16,-40-60 5,1-2 0,-14 35-2,-4 21-23,3 6-7,3-10-7,15-37-6,-23 17-60</inkml:trace>
</inkml:ink>
</file>

<file path=ppt/ink/ink36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4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1155 4227 874,'106'-126'-9,"-33"26"7,-160 109-9,7 104-3,19 2 11,71-12 9,83-75-1,-4-78-2,3-42-5,-7-43 1,-40 39 3,-121 206 9,72-8-6,129-213-10,-40-6 0,-130 230 6,136-138-2,-25-57-2,-103 175 11,126-104-4,20-72-8,-109 199 3,29-32 5,66-109-4,6-46-3,-5-38 6,-213 115-6,43 76 4,98 12-1,99-111-5,-33 1-5</inkml:trace>
</inkml:ink>
</file>

<file path=ppt/ink/ink36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4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862 3906 874,'-88'104'-10,"-2"26"2,62-42 12,142-76-6,-6-158-9,-71 50 6,5 8-13,-18 1 1</inkml:trace>
</inkml:ink>
</file>

<file path=ppt/ink/ink3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24"/>
    </inkml:context>
    <inkml:brush xml:id="br0">
      <inkml:brushProperty name="width" value="0.02646" units="cm"/>
      <inkml:brushProperty name="height" value="0.02646" units="cm"/>
      <inkml:brushProperty name="fitToCurve" value="1"/>
    </inkml:brush>
  </inkml:definitions>
  <inkml:trace contextRef="#ctx0" brushRef="#br0">18776 10397 874,'-7'129'-7,"-6"42"1,5-48 7,126-75-1,0-190-8,-44-12 7,-26 48 2,-74 283-5,6-67-1,4-15 4,16 55 6,117-158-4,-21-159-11,-22 22 7,12 9 9,7 141 3,-90 99-7,-14-16-5,-4 16-1,3-14 0,-1 39 9,78-278-7,-38 55-2,20-47 4,17 58 3,-8 173-6,-48-5-1,-4 12 9,6-7 1,81-12 0,-14-172-12,-33 3 0,20-65 7,-21 12 1,-97 249 0,37-19-5,1 11 0,7-3 3,7 36 3,113-164-1,-20-75-21</inkml:trace>
</inkml:ink>
</file>

<file path=ppt/ink/ink36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4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170 4479 874,'93'4'-14,"3"-11"1,29-4 0,31-6 2,27-5 0,20 0-3,13 5 3,-3 2-24,-32 3-11,-39 2-6,-51 5 6,-1-2-52</inkml:trace>
</inkml:ink>
</file>

<file path=ppt/ink/ink36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4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486 3558 874,'155'11'-22,"-41"-10"13,23-5 0,17-7 1,7-10 2,1-16 2,-60 13-3,8 6-13,-23-9-6</inkml:trace>
</inkml:ink>
</file>

<file path=ppt/ink/ink36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4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8171 1549 874,'124'-3'-7,"-19"10"4,18-1 3,48-8-4,-63-1-3,9-2-1,-30-1 2,5 2 3,15 0 1,13 0 4,8 2-1,8 1-1,-46 1-1,19-1 1,20-4 1,19-2-1,-16 2-2,-16-1-1,27 1-1,18-2-2,17 0 1,-53 1 1,18 2 0,22-2 1,15 0 0,12-1 2,1-2-1,-58 4 1,33-2 1,20 0-1,-47 3-1,14-2 0,26 0 0,-20 2 1,-22 1 0,30 2 0,20 0 1,15-1 1,-62 2-1,20 0 0,28-1 0,15-1 0,-13 1-1,-45-2 0,31-2 0,18-2 1,12 0 0,3 3 1,-1 2 1,0 6 0,-17 2 0,-56-2 1,25 2 3,14 1-3,5 1-1,-2-1 0,-34-1-1,-25-2 1,4 3 2,-3 0 2,-9 2 1,40 3 3,-29-5 2,-17-5 3,-20 2-303</inkml:trace>
</inkml:ink>
</file>

<file path=ppt/ink/ink36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4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14283 4795 874,'25'-123'-11,"-14"41"5,1-18 0,3-65-5,-7 49 6,-1 1 1,0 16-2,-2-25 0,2-13 2,-3-5 3,0 38 2,-3-1 2,4-12 1,5-11 1,3 4-1,-4 32-1,7-18-1,4-4 0,7 9 2,20-37 2,32 25 1,13 36-4,76 7-4,-67 48-2,-3 9 2,83-3-2,-62 17 1,80-1-5,-55 1 2,22 4-2,22 1 0,-7-1-1,-43-1 0,37 1 0,23 1 1,17-2 2,-51 0 1,1 1 2,18-1 1,8 1 3,-2 2 2,-8 1 4,-61-2-2,8 1 3,-3-1 0,-17-1 1,34 6 7,-50 18-4,-51 105-6,-58-37-12,-15 20-3,-8 17-2,9-35 4,-3 16 0,-2 21 0,1 11 1,9-9 3,6-28-1,0 25 1,5 15 3,7 7 0,1-40 2,5 6-2,-2 10 1,1 3 2,2-10 2,3-14-1,1 41 5,-15 4 0,-77-43-6,-19-64-4,-78-46-7,70-4 3,-84-9-6,59 3 4,-19-2 0,-18 2-1,10 1 2,33 3-1,-32-1 1,-25 1 0,-17 2 0,-11 2 1,44-1 2,17 4 0,-23 2 3,9-1 1,40 1-1,-27-4 1,-9-1 1,3 0 1,39 1 1,15-1 2,6 1 4,-38 5 7,50 26-4,7-8-291</inkml:trace>
</inkml:ink>
</file>

<file path=ppt/ink/ink36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4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13828 6448 874,'-110'21'-6,"4"3"-1,-49 15 3,24-4 3,33-13-1,7-5 0,-1 0-2,-27 0 1,-19 1-2,-13-5 0,1-7 1,43-2 2,3-5 1,4-7 6,9-5-1,-29-6 3,35 1-42</inkml:trace>
</inkml:ink>
</file>

<file path=ppt/ink/ink36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48"/>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12039 7037 874,'-13'150'-8,"3"-37"3,1 39-3,3-67-12</inkml:trace>
</inkml:ink>
</file>

<file path=ppt/ink/ink36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49"/>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11926 6978 874,'97'-4'-13,"-3"4"1,12 2 3,50 0-8,-25 14-7,-40-5-30</inkml:trace>
</inkml:ink>
</file>

<file path=ppt/ink/ink36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50"/>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11940 7173 874,'98'8'-14,"-3"-5"2,18 3 0,12 18 4,-15-5-16,-15 1 6</inkml:trace>
</inkml:ink>
</file>

<file path=ppt/ink/ink36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5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11940 6820 874,'158'-9'-19,"-8"-6"2,-49 6-12,-14 3-387</inkml:trace>
</inkml:ink>
</file>

<file path=ppt/ink/ink36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5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12298 6721 874,'114'74'-6,"-65"39"5,-26-28 1</inkml:trace>
</inkml:ink>
</file>

<file path=ppt/ink/ink3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25"/>
    </inkml:context>
    <inkml:brush xml:id="br0">
      <inkml:brushProperty name="width" value="0.02646" units="cm"/>
      <inkml:brushProperty name="height" value="0.02646" units="cm"/>
      <inkml:brushProperty name="fitToCurve" value="1"/>
    </inkml:brush>
  </inkml:definitions>
  <inkml:trace contextRef="#ctx0" brushRef="#br0">19703 10126 874,'-24'101'-5,"8"-16"-103</inkml:trace>
</inkml:ink>
</file>

<file path=ppt/ink/ink36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5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12566 7294 874,'14'89'-5</inkml:trace>
</inkml:ink>
</file>

<file path=ppt/ink/ink36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54"/>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13032 7423 874,'-94'-18'-7,"-4"66"7,93 38-2,110-63 0,-31-126-2,-41-81-10,-36 67 7,-3 18 4,-13-54 3,40 246 6,-3 10-8,-2 12-2,-2-15-4,14 65-23,4-41-22,-12-37-117</inkml:trace>
</inkml:ink>
</file>

<file path=ppt/ink/ink36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55"/>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13230 7136 874,'-42'115'-6,"46"27"5,59-47 1,-30-247-8,-95-11 3,11 62 5,195 82 3,-33 5 1,-65 160-5,-51-27-4,9 25 2,9-46 5,-19-220-3,-10-16-2,-4-3 6,126 242 6,3-75-7,-19-120-4,15 84 0,-79 154-4,-10-5-8,-7-44-13</inkml:trace>
</inkml:ink>
</file>

<file path=ppt/ink/ink36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56"/>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13768 6811 874,'-125'6'-12,"-50"3"6,31 1-6,39-3-5,20 0-28</inkml:trace>
</inkml:ink>
</file>

<file path=ppt/ink/ink36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57"/>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13454 6660 874,'145'93'-17,"-45"-17"13,-53 37 9,-162-29-9,-1-26-9,24-70-820</inkml:trace>
</inkml:ink>
</file>

<file path=ppt/ink/ink36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58"/>
    </inkml:context>
    <inkml:brush xml:id="br0">
      <inkml:brushProperty name="width" value="0.01984" units="cm"/>
      <inkml:brushProperty name="height" value="0.01984" units="cm"/>
      <inkml:brushProperty name="fitToCurve" value="1"/>
    </inkml:brush>
  </inkml:definitions>
  <inkml:trace contextRef="#ctx0" brushRef="#br0">13219 5996 874,'-15'-84'0,"-20"-21"0,-27 6 0,-37 21 0,-51 30 0,63 37 0,-4 13 0,2 8 0,5 10 0,-60 40-2,47 0 1,12 11-3,1 5-114</inkml:trace>
</inkml:ink>
</file>

<file path=ppt/ink/ink36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59"/>
    </inkml:context>
    <inkml:brush xml:id="br0">
      <inkml:brushProperty name="width" value="0.01984" units="cm"/>
      <inkml:brushProperty name="height" value="0.01984" units="cm"/>
      <inkml:brushProperty name="fitToCurve" value="1"/>
    </inkml:brush>
  </inkml:definitions>
  <inkml:trace contextRef="#ctx0" brushRef="#br0">12326 5015 874,'4'108'-9,"-29"25"5,-2-23 3,-6 25 4,10-42 4</inkml:trace>
</inkml:ink>
</file>

<file path=ppt/ink/ink36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60"/>
    </inkml:context>
    <inkml:brush xml:id="br0">
      <inkml:brushProperty name="width" value="0.01984" units="cm"/>
      <inkml:brushProperty name="height" value="0.01984" units="cm"/>
      <inkml:brushProperty name="fitToCurve" value="1"/>
    </inkml:brush>
  </inkml:definitions>
  <inkml:trace contextRef="#ctx0" brushRef="#br0">12209 4993 874,'117'-36'-14,"11"4"6,22 5-7,-26 26-4,-33 2-24</inkml:trace>
</inkml:ink>
</file>

<file path=ppt/ink/ink36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61"/>
    </inkml:context>
    <inkml:brush xml:id="br0">
      <inkml:brushProperty name="width" value="0.01984" units="cm"/>
      <inkml:brushProperty name="height" value="0.01984" units="cm"/>
      <inkml:brushProperty name="fitToCurve" value="1"/>
    </inkml:brush>
  </inkml:definitions>
  <inkml:trace contextRef="#ctx0" brushRef="#br0">12246 5289 874,'95'-10'-10,"67"-20"2,-67 7 2,46-16-9,-47 11-12</inkml:trace>
</inkml:ink>
</file>

<file path=ppt/ink/ink36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62"/>
    </inkml:context>
    <inkml:brush xml:id="br0">
      <inkml:brushProperty name="width" value="0.01984" units="cm"/>
      <inkml:brushProperty name="height" value="0.01984" units="cm"/>
      <inkml:brushProperty name="fitToCurve" value="1"/>
    </inkml:brush>
  </inkml:definitions>
  <inkml:trace contextRef="#ctx0" brushRef="#br0">12194 4789 874,'135'-44'-16,"-24"14"3,-9 2-14,-14 8-45</inkml:trace>
</inkml:ink>
</file>

<file path=ppt/ink/ink3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26"/>
    </inkml:context>
    <inkml:brush xml:id="br0">
      <inkml:brushProperty name="width" value="0.02646" units="cm"/>
      <inkml:brushProperty name="height" value="0.02646" units="cm"/>
      <inkml:brushProperty name="fitToCurve" value="1"/>
    </inkml:brush>
  </inkml:definitions>
  <inkml:trace contextRef="#ctx0" brushRef="#br0">19948 10783 874,'124'-139'-15,"-80"53"11,-7-12 1,-10-3 3,-13 5 0,-11 8 2,-37-1 0,-58 237-21,46 28 5,21-42 5,1 29 2,6 16-1,6 10 3,9 0 1,3-42 4,4-22 2,4-8 9,7-30 0,25-213 13,-46-41-30,1 57 7,2-2-2,6 7 3,8 8 0,15-35 4,91 69 7,-17 216-12,-80-62-5,-4 0 5,31 31 3,50-162-5,-52-80-4,-41-21 10,-96 51-4,-16 75 1,63-120 3,106 47-9,68 48 5,-24 64-2,-25 118-6,-64-52 8,-5-1 1,32 10 2,43-175-8,-15-102-1,-41 90 7,-17 214-10,-26 21 5,16-50 13,73-256-14,-47 73 4,19-38 1,25 257-6,-85 10-1,65-291 8,-23 56 0,44-45 8,10 279-12,-89-50-5,-2 7 10,16 29 4,84-231-14,-26-34-3,-25 45 10,24-48-1,-62 277 7,-18-53-5,8 2 0,12 35 5,95-76-2,23-146-6,-15-52-5,-61 34 13,-146 142-3,61 78-3,76 4 1,81-98-4,-17-26-3</inkml:trace>
</inkml:ink>
</file>

<file path=ppt/ink/ink36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63"/>
    </inkml:context>
    <inkml:brush xml:id="br0">
      <inkml:brushProperty name="width" value="0.01984" units="cm"/>
      <inkml:brushProperty name="height" value="0.01984" units="cm"/>
      <inkml:brushProperty name="fitToCurve" value="1"/>
    </inkml:brush>
  </inkml:definitions>
  <inkml:trace contextRef="#ctx0" brushRef="#br0">12432 4532 874,'88'20'-6,"56"25"-2,-28 19 9,-92 53 0,-27-20 0</inkml:trace>
</inkml:ink>
</file>

<file path=ppt/ink/ink36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64"/>
    </inkml:context>
    <inkml:brush xml:id="br0">
      <inkml:brushProperty name="width" value="0.01984" units="cm"/>
      <inkml:brushProperty name="height" value="0.01984" units="cm"/>
      <inkml:brushProperty name="fitToCurve" value="1"/>
    </inkml:brush>
  </inkml:definitions>
  <inkml:trace contextRef="#ctx0" brushRef="#br0">12909 5151 874,'-4'115'-3,"38"28"0,82-85 2,-66-214-2,-42 64 3,58-50-1,45 96-2,9 45-3</inkml:trace>
</inkml:ink>
</file>

<file path=ppt/ink/ink36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65"/>
    </inkml:context>
    <inkml:brush xml:id="br0">
      <inkml:brushProperty name="width" value="0.01984" units="cm"/>
      <inkml:brushProperty name="height" value="0.01984" units="cm"/>
      <inkml:brushProperty name="fitToCurve" value="1"/>
    </inkml:brush>
  </inkml:definitions>
  <inkml:trace contextRef="#ctx0" brushRef="#br0">12864 4841 874,'151'6'-13,"-66"-9"7,48-8-5,-48 1-8</inkml:trace>
</inkml:ink>
</file>

<file path=ppt/ink/ink36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66"/>
    </inkml:context>
    <inkml:brush xml:id="br0">
      <inkml:brushProperty name="width" value="0.01984" units="cm"/>
      <inkml:brushProperty name="height" value="0.01984" units="cm"/>
      <inkml:brushProperty name="fitToCurve" value="1"/>
    </inkml:brush>
  </inkml:definitions>
  <inkml:trace contextRef="#ctx0" brushRef="#br0">13133 4669 874,'89'55'-7,"17"47"7,-59 5-3,-117 4 1,-19-51-437</inkml:trace>
</inkml:ink>
</file>

<file path=ppt/ink/ink36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67"/>
    </inkml:context>
    <inkml:brush xml:id="br0">
      <inkml:brushProperty name="width" value="0.01984" units="cm"/>
      <inkml:brushProperty name="height" value="0.01984" units="cm"/>
      <inkml:brushProperty name="fitToCurve" value="1"/>
    </inkml:brush>
  </inkml:definitions>
  <inkml:trace contextRef="#ctx0" brushRef="#br0">12784 5347 874,'-84'55'-3,"-19"-10"2,16-17-295</inkml:trace>
</inkml:ink>
</file>

<file path=ppt/ink/ink36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68"/>
    </inkml:context>
    <inkml:brush xml:id="br0">
      <inkml:brushProperty name="width" value="0.01984" units="cm"/>
      <inkml:brushProperty name="height" value="0.01984" units="cm"/>
      <inkml:brushProperty name="fitToCurve" value="1"/>
    </inkml:brush>
  </inkml:definitions>
  <inkml:trace contextRef="#ctx0" brushRef="#br0">12522 5347 874,'85'34'-21,"27"18"26,-17-8-2,-8 0-104</inkml:trace>
</inkml:ink>
</file>

<file path=ppt/ink/ink36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69"/>
    </inkml:context>
    <inkml:brush xml:id="br0">
      <inkml:brushProperty name="width" value="0.01984" units="cm"/>
      <inkml:brushProperty name="height" value="0.01984" units="cm"/>
      <inkml:brushProperty name="fitToCurve" value="1"/>
    </inkml:brush>
  </inkml:definitions>
  <inkml:trace contextRef="#ctx0" brushRef="#br0">14385 7499 874,'-136'26'-12,"46"-20"6,-19 0-1,4-2 1,20-2 0,-10 2 3,-106 2-4,55-5 0,-20-2 0,19-2 1,18 0 1,-28-5 2,-15-2 1,-3-2 4,54 4-1,-3-2 2,0 4 3,21 0 2,-41-7 10,43 1 17</inkml:trace>
</inkml:ink>
</file>

<file path=ppt/ink/ink36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70"/>
    </inkml:context>
    <inkml:brush xml:id="br0">
      <inkml:brushProperty name="width" value="0.01984" units="cm"/>
      <inkml:brushProperty name="height" value="0.01984" units="cm"/>
      <inkml:brushProperty name="fitToCurve" value="1"/>
    </inkml:brush>
  </inkml:definitions>
  <inkml:trace contextRef="#ctx0" brushRef="#br0">12478 8042 874,'-90'56'-7,"6"45"7,69-10-2,111-24 1,-8-94 0,-49-77-1,-63-56-7,-28 14 2,12 59 5,-1 1 2,-11-53 5,70 19-1,128 50 1,-52 58-11,-7 36-288</inkml:trace>
</inkml:ink>
</file>

<file path=ppt/ink/ink36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71"/>
    </inkml:context>
    <inkml:brush xml:id="br0">
      <inkml:brushProperty name="width" value="0.01984" units="cm"/>
      <inkml:brushProperty name="height" value="0.01984" units="cm"/>
      <inkml:brushProperty name="fitToCurve" value="1"/>
    </inkml:brush>
  </inkml:definitions>
  <inkml:trace contextRef="#ctx0" brushRef="#br0">12566 7745 874,'0'135'-6,"16"14"4,26-46 3,19-191-6,-29-35 6,63 187 0,-37 44-2,26-174-4,-61-101-3,-25 9 1,-2 55-8,-9 17-165</inkml:trace>
</inkml:ink>
</file>

<file path=ppt/ink/ink36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72"/>
    </inkml:context>
    <inkml:brush xml:id="br0">
      <inkml:brushProperty name="width" value="0.01984" units="cm"/>
      <inkml:brushProperty name="height" value="0.01984" units="cm"/>
      <inkml:brushProperty name="fitToCurve" value="1"/>
    </inkml:brush>
  </inkml:definitions>
  <inkml:trace contextRef="#ctx0" brushRef="#br0">12536 4019 874,'-21'126'-11,"-23"22"6,3-31 0,1-24-6,-26-7-7,-20-5-799</inkml:trace>
</inkml:ink>
</file>

<file path=ppt/ink/ink3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27"/>
    </inkml:context>
    <inkml:brush xml:id="br0">
      <inkml:brushProperty name="width" value="0.02646" units="cm"/>
      <inkml:brushProperty name="height" value="0.02646" units="cm"/>
      <inkml:brushProperty name="fitToCurve" value="1"/>
    </inkml:brush>
  </inkml:definitions>
  <inkml:trace contextRef="#ctx0" brushRef="#br0">15922 9673 874,'-30'147'-13,"13"-62"7,-10 55-4,5-3 5,7-42 4,1 20-2,0 17 0,4-38 1,-1 14 1,2 15 0,1 13-3,1-12-2,2-26-2,-3 13-9,1 8-8,0-3-7,-2 45-55,1-36-27,0-39-113</inkml:trace>
</inkml:ink>
</file>

<file path=ppt/ink/ink36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73"/>
    </inkml:context>
    <inkml:brush xml:id="br0">
      <inkml:brushProperty name="width" value="0.01984" units="cm"/>
      <inkml:brushProperty name="height" value="0.01984" units="cm"/>
      <inkml:brushProperty name="fitToCurve" value="1"/>
    </inkml:brush>
  </inkml:definitions>
  <inkml:trace contextRef="#ctx0" brushRef="#br0">12183 4008 874,'136'-110'-12,"6"41"9,-8 32 2,-21 27 1,15 38-1,-34 37 3,-44 52-2,-65-1-1,-50-19 0,-66-16 0,1-35 0,28-27 3,14-53 2</inkml:trace>
</inkml:ink>
</file>

<file path=ppt/ink/ink36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74"/>
    </inkml:context>
    <inkml:brush xml:id="br0">
      <inkml:brushProperty name="width" value="0.01984" units="cm"/>
      <inkml:brushProperty name="height" value="0.01984" units="cm"/>
      <inkml:brushProperty name="fitToCurve" value="1"/>
    </inkml:brush>
  </inkml:definitions>
  <inkml:trace contextRef="#ctx0" brushRef="#br0">13104 4447 874,'-98'-8'-7,"12"22"7,29 92-1,144-98-1,25-75-2,-14-70-4,-34 0 3,-22 7 10,-20 37 0,-63 212-2,21-31-3,3 5 0,1 47 1,58-48-1,66-128-4,-22-48-3,2-75 2,-36 37 7,-87 266 2,6-26-6,13 15-9,21-47-6,-9 2-796</inkml:trace>
</inkml:ink>
</file>

<file path=ppt/ink/ink36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75"/>
    </inkml:context>
    <inkml:brush xml:id="br0">
      <inkml:brushProperty name="width" value="0.01984" units="cm"/>
      <inkml:brushProperty name="height" value="0.01984" units="cm"/>
      <inkml:brushProperty name="fitToCurve" value="1"/>
    </inkml:brush>
  </inkml:definitions>
  <inkml:trace contextRef="#ctx0" brushRef="#br0">13238 4276 874,'95'3'-16,"-2"-1"4,29-4 1,-35 1-7,12-1-8</inkml:trace>
</inkml:ink>
</file>

<file path=ppt/ink/ink36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76"/>
    </inkml:context>
    <inkml:brush xml:id="br0">
      <inkml:brushProperty name="width" value="0.01984" units="cm"/>
      <inkml:brushProperty name="height" value="0.01984" units="cm"/>
      <inkml:brushProperty name="fitToCurve" value="1"/>
    </inkml:brush>
  </inkml:definitions>
  <inkml:trace contextRef="#ctx0" brushRef="#br0">13312 6110 874,'45'-92'-22,"9"-15"18,-6 3 8,0-17-1,-13 13-3,-2-50 5,-13 23-6,-16-29 1,-12 37 1,-25-29 0,-13 11 2,111 50 2,-156 86-7,49 96-1,10 1-5</inkml:trace>
</inkml:ink>
</file>

<file path=ppt/ink/ink36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77"/>
    </inkml:context>
    <inkml:brush xml:id="br0">
      <inkml:brushProperty name="width" value="0.01984" units="cm"/>
      <inkml:brushProperty name="height" value="0.01984" units="cm"/>
      <inkml:brushProperty name="fitToCurve" value="1"/>
    </inkml:brush>
  </inkml:definitions>
  <inkml:trace contextRef="#ctx0" brushRef="#br0">11715 10439 874,'-11'149'-18,"2"-45"10,-2 22 0,2 23-1,3-23 2,0 0 3,-2 42-3,-3 37-4,3-66-4,-4 55-7,-4 38 1,-5 24-1,2-32-28,5-40-6,3 19-5,4-10-6,9-40-2,-2-54 9,-3-15-87,8 0-27</inkml:trace>
</inkml:ink>
</file>

<file path=ppt/ink/ink36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78"/>
    </inkml:context>
    <inkml:brush xml:id="br0">
      <inkml:brushProperty name="width" value="0.01984" units="cm"/>
      <inkml:brushProperty name="height" value="0.01984" units="cm"/>
      <inkml:brushProperty name="fitToCurve" value="1"/>
    </inkml:brush>
  </inkml:definitions>
  <inkml:trace contextRef="#ctx0" brushRef="#br0">11702 10209 874,'88'0'-10,"90"-2"-4,-59-2 6,23 0 1,6 2 0,-41-1 2,42 2-1,40-1-4,-54 1 2,32 2-2,39 5-3,28 2-2,1 0 2,-61 0 1,46 1-1,35 4 2,20 3 1,14 2 2,-45-3 3,-38-3 2,24 0 6,7 0 8,-6-2 2,-74-3 1,1 1 2,-2 1 4,-14 1-1,-28 0-1,-28 0-3,1 3-1,64 30 6,-40 56-9,-44 69-10,-39-17-7,-26-40 2,-2 23-2,-1-12 0,-2-13 0,1 35-1,-4 27-1,1 21 1,0-59 0,0 28 1,-5 28 0,-3 15 1,0 8 2,1-13 3,4-56 0,1 19 2,2 1 3,-1-9 2,1-35 3,3-22-1,-1-7-1,4 14 9,2-14-14</inkml:trace>
</inkml:ink>
</file>

<file path=ppt/ink/ink36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79"/>
    </inkml:context>
    <inkml:brush xml:id="br0">
      <inkml:brushProperty name="width" value="0.01984" units="cm"/>
      <inkml:brushProperty name="height" value="0.01984" units="cm"/>
      <inkml:brushProperty name="fitToCurve" value="1"/>
    </inkml:brush>
  </inkml:definitions>
  <inkml:trace contextRef="#ctx0" brushRef="#br0">17284 13139 874,'-90'19'-6,"-14"-13"-1,-9-5 4,-68-4-4,61 1 3,16-1-1,3 3 0,-27 0 1,-23 0 0,-20-2-1,59 2 0,-40-2 0,-30-4-1,-23-3-1,23-2 0,26 0 0,-32-4 1,-20-1 2,-13 1 2,69 4 2,-26 0 0,-30 3-1,-23 0-1,21-1 1,42 4-1,-34-3-23,-12-2-8,-1 1-8,62 1-8,5 1-7,4-3-5,17-1-5,31 3-3,7 12-86</inkml:trace>
</inkml:ink>
</file>

<file path=ppt/ink/ink36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80"/>
    </inkml:context>
    <inkml:brush xml:id="br0">
      <inkml:brushProperty name="width" value="0.01984" units="cm"/>
      <inkml:brushProperty name="height" value="0.01984" units="cm"/>
      <inkml:brushProperty name="fitToCurve" value="1"/>
    </inkml:brush>
  </inkml:definitions>
  <inkml:trace contextRef="#ctx0" brushRef="#br0">15398 11459 874,'112'19'-9,"-7"1"1,18 11 0,-29-2 4,22 10 0,15 7-3,-39-14 1,38 17 0,30 11-1,20 5-1,-26-9 1,-17-9 0,12 3 4,-5-6 6,-16-9 7,-23-13 0,10-33 6,-27 6-33</inkml:trace>
</inkml:ink>
</file>

<file path=ppt/ink/ink36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81"/>
    </inkml:context>
    <inkml:brush xml:id="br0">
      <inkml:brushProperty name="width" value="0.01984" units="cm"/>
      <inkml:brushProperty name="height" value="0.01984" units="cm"/>
      <inkml:brushProperty name="fitToCurve" value="1"/>
    </inkml:brush>
  </inkml:definitions>
  <inkml:trace contextRef="#ctx0" brushRef="#br0">15620 11278 874,'-124'94'-4,"79"10"-1,129 18 0,29-15-5,-33-20-6,-10 0-33</inkml:trace>
</inkml:ink>
</file>

<file path=ppt/ink/ink36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82"/>
    </inkml:context>
    <inkml:brush xml:id="br0">
      <inkml:brushProperty name="width" value="0.01984" units="cm"/>
      <inkml:brushProperty name="height" value="0.01984" units="cm"/>
      <inkml:brushProperty name="fitToCurve" value="1"/>
    </inkml:brush>
  </inkml:definitions>
  <inkml:trace contextRef="#ctx0" brushRef="#br0">17433 11987 874,'-124'6'-9,"70"81"6,50 8 1,32 6-3,29 11 7,50-103 0,-52-155-11,-36 22-2,-11-2 1,-4 32 3,-10-20 4,-6-4 1,-3 3 5,0 31 0,-14-21 5,4 200 0,33 52-17,7-40 1,7 22 0,-8-43-17,10 19-7,6 5-9,6-16-6,30-1-51</inkml:trace>
</inkml:ink>
</file>

<file path=ppt/ink/ink3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28"/>
    </inkml:context>
    <inkml:brush xml:id="br0">
      <inkml:brushProperty name="width" value="0.02646" units="cm"/>
      <inkml:brushProperty name="height" value="0.02646" units="cm"/>
      <inkml:brushProperty name="fitToCurve" value="1"/>
    </inkml:brush>
  </inkml:definitions>
  <inkml:trace contextRef="#ctx0" brushRef="#br0">15963 9718 874,'113'28'-4,"-23"-12"-8,15 0 2,7-2 5,0-3 2,-1-2 2,0 2 4,0 1-1,5 1-2,4 0 1,-27-4-1,-6 1 2,64 2 3,-58-7-4,10 2 0,8-3-1,51 2-1,-61-6 1,8-2 0,-9-1 0,74-1 0,-73 1 0,4 2 1,-1-2-1,49-1 1,-8 4 1,-33 4 1,18 29-2,-49 55-1,-58 15 0,-34-18-4,-8 11 0,-1 5 1,-5 51-2,16-67 6,2 10 0,4 5 0,-1 6-1,-1 49 2,1-61 0,0 4-1,4 0 0,1-6 1,3 39 0,-12 22 2,-46-23-3,-45-64 0,-63-45-3,61-22-1,-3-3 0,16 0 0,-78-5 3,68 3-1,-9 0 1,-57-6-1,64 4 1,-13 0 1,-5 0 0,-2 2-1,-58 0-2,70 5 2,-5-1 0,-2-2 1,15 0-1,-66-1 1,70 2 0,-3 2 0,3 0 0,-45 1 0,-9-2 1,33 2 1,-43 0 0,10-9-1,54 2 0,11-18-630</inkml:trace>
</inkml:ink>
</file>

<file path=ppt/ink/ink36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83"/>
    </inkml:context>
    <inkml:brush xml:id="br0">
      <inkml:brushProperty name="width" value="0.01984" units="cm"/>
      <inkml:brushProperty name="height" value="0.01984" units="cm"/>
      <inkml:brushProperty name="fitToCurve" value="1"/>
    </inkml:brush>
  </inkml:definitions>
  <inkml:trace contextRef="#ctx0" brushRef="#br0">17738 12017 874,'-6'139'-6,"3"-47"3</inkml:trace>
</inkml:ink>
</file>

<file path=ppt/ink/ink36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84"/>
    </inkml:context>
    <inkml:brush xml:id="br0">
      <inkml:brushProperty name="width" value="0.01984" units="cm"/>
      <inkml:brushProperty name="height" value="0.01984" units="cm"/>
      <inkml:brushProperty name="fitToCurve" value="1"/>
    </inkml:brush>
  </inkml:definitions>
  <inkml:trace contextRef="#ctx0" brushRef="#br0">18262 12219 874,'-125'-107'-8,"34"81"7,-12 63 0,73 79-2,111-11-3,44-48 2,-14-74 2,-30-84 2,-47-24-4,-30 23 1,-8-15 0,-2 25 1,-3-1-1,-7-10 3,-8 2 2,-21-39 4,-46 277-2,101-6-13,-2-35 0,11 17-1,6 14-20,6-5-8,-4-33-7,31 37-65,15-42-255</inkml:trace>
</inkml:ink>
</file>

<file path=ppt/ink/ink36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85"/>
    </inkml:context>
    <inkml:brush xml:id="br0">
      <inkml:brushProperty name="width" value="0.01984" units="cm"/>
      <inkml:brushProperty name="height" value="0.01984" units="cm"/>
      <inkml:brushProperty name="fitToCurve" value="1"/>
    </inkml:brush>
  </inkml:definitions>
  <inkml:trace contextRef="#ctx0" brushRef="#br0">18501 12154 874,'-11'134'-7,"3"-38"4</inkml:trace>
</inkml:ink>
</file>

<file path=ppt/ink/ink36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86"/>
    </inkml:context>
    <inkml:brush xml:id="br0">
      <inkml:brushProperty name="width" value="0.01984" units="cm"/>
      <inkml:brushProperty name="height" value="0.01984" units="cm"/>
      <inkml:brushProperty name="fitToCurve" value="1"/>
    </inkml:brush>
  </inkml:definitions>
  <inkml:trace contextRef="#ctx0" brushRef="#br0">18843 12035 874,'20'102'-9,"-8"62"1,-12-66 5,-2-14 0,0 59 1,-2-16 0,-84-303-11,61 41 4,7 22 3,6 7 1,6-12 2,10-1 5,14 12 2,28-31 6,41 59 4,38 99-2,-65 125-7,-72-2-11,-83-20-10,5-34-22</inkml:trace>
</inkml:ink>
</file>

<file path=ppt/ink/ink36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87"/>
    </inkml:context>
    <inkml:brush xml:id="br0">
      <inkml:brushProperty name="width" value="0.01984" units="cm"/>
      <inkml:brushProperty name="height" value="0.01984" units="cm"/>
      <inkml:brushProperty name="fitToCurve" value="1"/>
    </inkml:brush>
  </inkml:definitions>
  <inkml:trace contextRef="#ctx0" brushRef="#br0">19539 12139 874,'-36'-98'5,"11"13"-876</inkml:trace>
</inkml:ink>
</file>

<file path=ppt/ink/ink36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88"/>
    </inkml:context>
    <inkml:brush xml:id="br0">
      <inkml:brushProperty name="width" value="0.01984" units="cm"/>
      <inkml:brushProperty name="height" value="0.01984" units="cm"/>
      <inkml:brushProperty name="fitToCurve" value="1"/>
    </inkml:brush>
  </inkml:definitions>
  <inkml:trace contextRef="#ctx0" brushRef="#br0">2063 2858 874,'89'52'-9,"5"-2"2,42 4 3,-23-14 2,55 4 2,-68-25 0,-6-3 0,81 6 0,-59-10-2,15-2 0,-37-5-1,13 0 1,22-3-1,18-2-1,10-3-1,4-5 2,-52 3-1,25-5 1,14-4 2,13-4 0,10-3-1,3 0 1,-9-2 1,-51 6 0,19-4 0,11-3 2,5-2 1,-32 6 0,-11 3 0,8 0 1,2-2 0,-4 2 1,39-6 2,14-2 2,-72 8-6,9-14-2,7 2 3,-22-2-64</inkml:trace>
</inkml:ink>
</file>

<file path=ppt/ink/ink36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89"/>
    </inkml:context>
    <inkml:brush xml:id="br0">
      <inkml:brushProperty name="width" value="0.01984" units="cm"/>
      <inkml:brushProperty name="height" value="0.01984" units="cm"/>
      <inkml:brushProperty name="fitToCurve" value="1"/>
    </inkml:brush>
  </inkml:definitions>
  <inkml:trace contextRef="#ctx0" brushRef="#br0">20878 4283 874,'-81'89'-11,"-42"29"7,-27 10 2,45-44 1,12-16 2,33 38 3,115 12-4,14-15-1,-13-19-27</inkml:trace>
</inkml:ink>
</file>

<file path=ppt/ink/ink36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90"/>
    </inkml:context>
    <inkml:brush xml:id="br0">
      <inkml:brushProperty name="width" value="0.01984" units="cm"/>
      <inkml:brushProperty name="height" value="0.01984" units="cm"/>
      <inkml:brushProperty name="fitToCurve" value="1"/>
    </inkml:brush>
  </inkml:definitions>
  <inkml:trace contextRef="#ctx0" brushRef="#br0">21015 4396 874,'-119'106'-11,"17"-24"8,6-13 5,11 10-2,72 23 3,95 28-2,-19-42-25</inkml:trace>
</inkml:ink>
</file>

<file path=ppt/ink/ink36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91"/>
    </inkml:context>
    <inkml:brush xml:id="br0">
      <inkml:brushProperty name="width" value="0.01984" units="cm"/>
      <inkml:brushProperty name="height" value="0.01984" units="cm"/>
      <inkml:brushProperty name="fitToCurve" value="1"/>
    </inkml:brush>
  </inkml:definitions>
  <inkml:trace contextRef="#ctx0" brushRef="#br0">21283 4306 874,'95'7'-4,"2"109"1,-122 1 2,121-64 0,16 20 0,-85 46 1,-58-34 0,-77-26 0,-2-97 2,59-47-627</inkml:trace>
</inkml:ink>
</file>

<file path=ppt/ink/ink36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92"/>
    </inkml:context>
    <inkml:brush xml:id="br0">
      <inkml:brushProperty name="width" value="0.01984" units="cm"/>
      <inkml:brushProperty name="height" value="0.01984" units="cm"/>
      <inkml:brushProperty name="fitToCurve" value="1"/>
    </inkml:brush>
  </inkml:definitions>
  <inkml:trace contextRef="#ctx0" brushRef="#br0">21760 4698 874,'14'89'-5</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12"/>
    </inkml:context>
    <inkml:brush xml:id="br0">
      <inkml:brushProperty name="width" value="0.01984" units="cm"/>
      <inkml:brushProperty name="height" value="0.01984" units="cm"/>
      <inkml:brushProperty name="fitToCurve" value="1"/>
    </inkml:brush>
  </inkml:definitions>
  <inkml:trace contextRef="#ctx0" brushRef="#br0">2763 1226 874,'133'-11'-11,"43"4"1,-21 0 3,-7 0 6,-52 2-2,18-1 1,14 1 0,-28 1 1,0 3-1,17 2-2,6 2-2,1 1-2,57 7-29,-81 1 7,-13-3-25,-3 4-37</inkml:trace>
</inkml:ink>
</file>

<file path=ppt/ink/ink3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29"/>
    </inkml:context>
    <inkml:brush xml:id="br0">
      <inkml:brushProperty name="width" value="0.02646" units="cm"/>
      <inkml:brushProperty name="height" value="0.02646" units="cm"/>
      <inkml:brushProperty name="fitToCurve" value="1"/>
    </inkml:brush>
  </inkml:definitions>
  <inkml:trace contextRef="#ctx0" brushRef="#br0">16226 11785 874,'-10'108'-10,"5"22"7,1-2-4,-1-41-66</inkml:trace>
</inkml:ink>
</file>

<file path=ppt/ink/ink37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93"/>
    </inkml:context>
    <inkml:brush xml:id="br0">
      <inkml:brushProperty name="width" value="0.01984" units="cm"/>
      <inkml:brushProperty name="height" value="0.01984" units="cm"/>
      <inkml:brushProperty name="fitToCurve" value="1"/>
    </inkml:brush>
  </inkml:definitions>
  <inkml:trace contextRef="#ctx0" brushRef="#br0">22087 4880 874,'7'-128'-8,"6"-45"6,-2 83 2,41 256-17,-38-29 18,16-42 4,87-97 1,-35-119-6,-28 11-4,38 154 1,-7 41 6,24-120 2,-99-69-5,-64 2-3,-40 24-7,-8 35-7,17 15-28</inkml:trace>
</inkml:ink>
</file>

<file path=ppt/ink/ink37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94"/>
    </inkml:context>
    <inkml:brush xml:id="br0">
      <inkml:brushProperty name="width" value="0.01984" units="cm"/>
      <inkml:brushProperty name="height" value="0.01984" units="cm"/>
      <inkml:brushProperty name="fitToCurve" value="1"/>
    </inkml:brush>
  </inkml:definitions>
  <inkml:trace contextRef="#ctx0" brushRef="#br0">22916 3901 874,'49'112'-7,"-112"3"2,-16-22 3,2 7 3,41 19 1,122-17 1,33-177-2,-119-51-3,-54 7 0,-38-6 3,82 13 0,17 19-53</inkml:trace>
</inkml:ink>
</file>

<file path=ppt/ink/ink37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95"/>
    </inkml:context>
    <inkml:brush xml:id="br0">
      <inkml:brushProperty name="width" value="0.01984" units="cm"/>
      <inkml:brushProperty name="height" value="0.01984" units="cm"/>
      <inkml:brushProperty name="fitToCurve" value="1"/>
    </inkml:brush>
  </inkml:definitions>
  <inkml:trace contextRef="#ctx0" brushRef="#br0">2911 8290 874,'109'7'-7,"2"9"-3,6 3 9,63 9-3,-63-13 2,17-3-3,-15-2 1,-14-4 1,23 0-1,17-2 1,8 1-4,-49-2-3,11 1-6,7-3-8,-2-3-7,-23-2-7,51-18-60,-61 9-57</inkml:trace>
</inkml:ink>
</file>

<file path=ppt/ink/ink37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96"/>
    </inkml:context>
    <inkml:brush xml:id="br0">
      <inkml:brushProperty name="width" value="0.01984" units="cm"/>
      <inkml:brushProperty name="height" value="0.01984" units="cm"/>
      <inkml:brushProperty name="fitToCurve" value="1"/>
    </inkml:brush>
  </inkml:definitions>
  <inkml:trace contextRef="#ctx0" brushRef="#br0">7978 8332 874,'115'-3'-7,"7"-4"2,0 1-1,33-7 0,-52 5 5,0-2 0,74-4 0,-60 6-1,11-3 1,7-2-1,-21 2-3,-14-1-2,16-2-2,7-3-6,2-2-8,-41 6-8,7 2-7,5 3-7,0 0-7,0-1-5,-6 1-83,-4 0-31</inkml:trace>
</inkml:ink>
</file>

<file path=ppt/ink/ink37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97"/>
    </inkml:context>
    <inkml:brush xml:id="br0">
      <inkml:brushProperty name="width" value="0.01984" units="cm"/>
      <inkml:brushProperty name="height" value="0.01984" units="cm"/>
      <inkml:brushProperty name="fitToCurve" value="1"/>
    </inkml:brush>
  </inkml:definitions>
  <inkml:trace contextRef="#ctx0" brushRef="#br0">16142 10342 874,'129'50'-5,"18"-21"4,-53-14 0,16-2 0,60 7-2,-62-10-1,2-1 1,-7-1 1,-9 0 1,42 3 2,16-1 1,14 0-1,-23-12 1,10-4-2,-66 0 0,2-1 0,3-1-1,54-7 1,8-5 0,-14 3 0,-19 3 2,-16-2 1,46-12-1,-31 8-1,-36 7-2</inkml:trace>
</inkml:ink>
</file>

<file path=ppt/ink/ink37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98"/>
    </inkml:context>
    <inkml:brush xml:id="br0">
      <inkml:brushProperty name="width" value="0.01984" units="cm"/>
      <inkml:brushProperty name="height" value="0.01984" units="cm"/>
      <inkml:brushProperty name="fitToCurve" value="1"/>
    </inkml:brush>
  </inkml:definitions>
  <inkml:trace contextRef="#ctx0" brushRef="#br0">21184 9452 874,'-59'101'-8,"-46"47"-5,10-21 2,-32 26 10,1-11 4,46-53 3,47 15 5,114 4-8,11 20-5,-35-14-7,-2-19-8,-10-12-186</inkml:trace>
</inkml:ink>
</file>

<file path=ppt/ink/ink37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499"/>
    </inkml:context>
    <inkml:brush xml:id="br0">
      <inkml:brushProperty name="width" value="0.01984" units="cm"/>
      <inkml:brushProperty name="height" value="0.01984" units="cm"/>
      <inkml:brushProperty name="fitToCurve" value="1"/>
    </inkml:brush>
  </inkml:definitions>
  <inkml:trace contextRef="#ctx0" brushRef="#br0">21357 9564 874,'106'-45'-5,"21"64"3,-78 81-1,-61 17-3,-64 24 1,0-46 6,170-112 10,-17 149-13,-94 23-3,-22-34 1,-42-114 11</inkml:trace>
</inkml:ink>
</file>

<file path=ppt/ink/ink37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00"/>
    </inkml:context>
    <inkml:brush xml:id="br0">
      <inkml:brushProperty name="width" value="0.01984" units="cm"/>
      <inkml:brushProperty name="height" value="0.01984" units="cm"/>
      <inkml:brushProperty name="fitToCurve" value="1"/>
    </inkml:brush>
  </inkml:definitions>
  <inkml:trace contextRef="#ctx0" brushRef="#br0">21775 10041 874,'65'101'-5</inkml:trace>
</inkml:ink>
</file>

<file path=ppt/ink/ink37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01"/>
    </inkml:context>
    <inkml:brush xml:id="br0">
      <inkml:brushProperty name="width" value="0.01984" units="cm"/>
      <inkml:brushProperty name="height" value="0.01984" units="cm"/>
      <inkml:brushProperty name="fitToCurve" value="1"/>
    </inkml:brush>
  </inkml:definitions>
  <inkml:trace contextRef="#ctx0" brushRef="#br0">22013 10158 874,'13'-114'-11,"9"-36"7,-5 64 3,15-36 0,55 242-12,-86-24 8,0 53-3,3-16 18,96-97 1,-17-153-12,-20 9 0,29 116 5,-54 138-3,5-43 5,46-195-5,-75-11-2,-36 5 3,-70 23-2,4 74 0,2-7-292</inkml:trace>
</inkml:ink>
</file>

<file path=ppt/ink/ink37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02"/>
    </inkml:context>
    <inkml:brush xml:id="br0">
      <inkml:brushProperty name="width" value="0.01984" units="cm"/>
      <inkml:brushProperty name="height" value="0.01984" units="cm"/>
      <inkml:brushProperty name="fitToCurve" value="1"/>
    </inkml:brush>
  </inkml:definitions>
  <inkml:trace contextRef="#ctx0" brushRef="#br0">22988 9165 874,'52'110'-9,"-89"-7"5,-28 1 0,-57 48-5,55-64 9,-11 65 5,152-66 0,60-158 0,-112-55-2,-90-47-4,31 81 0,18 6 0,31-29 0,36 21-2</inkml:trace>
</inkml:ink>
</file>

<file path=ppt/ink/ink3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30"/>
    </inkml:context>
    <inkml:brush xml:id="br0">
      <inkml:brushProperty name="width" value="0.02646" units="cm"/>
      <inkml:brushProperty name="height" value="0.02646" units="cm"/>
      <inkml:brushProperty name="fitToCurve" value="1"/>
    </inkml:brush>
  </inkml:definitions>
  <inkml:trace contextRef="#ctx0" brushRef="#br0">16433 11781 874,'13'115'-11,"-3"-30"3,0 7 3,-3 5 7,-3-13-1,9-169-2,7-20 6,33 10 0,23 231-13,-47 4 12,45-52 0,13-60-439</inkml:trace>
</inkml:ink>
</file>

<file path=ppt/ink/ink37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03"/>
    </inkml:context>
    <inkml:brush xml:id="br0">
      <inkml:brushProperty name="width" value="0.01984" units="cm"/>
      <inkml:brushProperty name="height" value="0.01984" units="cm"/>
      <inkml:brushProperty name="fitToCurve" value="1"/>
    </inkml:brush>
  </inkml:definitions>
  <inkml:trace contextRef="#ctx0" brushRef="#br0">16336 4728 874,'17'117'-7,"9"-27"1,35 37 4,18-15 1,49 13-1,-43-62 1,56 24-1,-42-49 1,18-9-2,12-10 0,14-11-1,9-11-1,-40-2 1,9-10 0,16-14 0,6-12 1,-14-2 1,-31 7 2,12-14 1,6-10 1,0-5 1,-29 14 1,59-42 9,-59 23-1,0-7-624</inkml:trace>
</inkml:ink>
</file>

<file path=ppt/ink/ink37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04"/>
    </inkml:context>
    <inkml:brush xml:id="br0">
      <inkml:brushProperty name="width" value="0.01984" units="cm"/>
      <inkml:brushProperty name="height" value="0.01984" units="cm"/>
      <inkml:brushProperty name="fitToCurve" value="1"/>
    </inkml:brush>
  </inkml:definitions>
  <inkml:trace contextRef="#ctx0" brushRef="#br0">16277 10237 874,'97'65'-10,"13"-2"6,3-7 1,15 0 2,45 4-2,-62-29 1,-15-9 0,-7-5 0,22-2-1,15-2 1,12-7 0,-46 0 0,25-6-1,16-3 0,11-6 1,-18-2 1,-20 2 0,20-7 0,8-1 2,3 0 1,-7-1 1,-32 3 0,66-15 6,-32-39 0,-34-8 7</inkml:trace>
</inkml:ink>
</file>

<file path=ppt/ink/ink37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05"/>
    </inkml:context>
    <inkml:brush xml:id="br0">
      <inkml:brushProperty name="width" value="0.01984" units="cm"/>
      <inkml:brushProperty name="height" value="0.01984" units="cm"/>
      <inkml:brushProperty name="fitToCurve" value="1"/>
    </inkml:brush>
  </inkml:definitions>
  <inkml:trace contextRef="#ctx0" brushRef="#br0">13595 2883 874,'107'-15'-5,"21"10"1,26 7-2,-59-1 3,6-4 1,11-1 1,56-7-1,-52 1 1,19 0-2,17-1-2,12 1-1,2 4 1,-51 2 0,25 0 1,17 6 0,10 1 1,6 3 1,-17 2 1,-33-3 1,21 3-4,8-4-1,-2-4-8,-9-3-8,-33 0-8,-21 1-8,36-2-60,-39 1-136</inkml:trace>
</inkml:ink>
</file>

<file path=ppt/ink/ink37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06"/>
    </inkml:context>
    <inkml:brush xml:id="br0">
      <inkml:brushProperty name="width" value="0.01984" units="cm"/>
      <inkml:brushProperty name="height" value="0.01984" units="cm"/>
      <inkml:brushProperty name="fitToCurve" value="1"/>
    </inkml:brush>
  </inkml:definitions>
  <inkml:trace contextRef="#ctx0" brushRef="#br0">10788 4920 874,'-48'99'-9,"5"3"4,26 40 6,37-56-1,20 1-1,54 49-7,63-11 0,-46-66 5,-21-15 1,7-3-1,28 1-2,22 3 0,10-2 0,-48-14 1,35 7 0,26 1 0,19-2-1,13-2 0,-20-8 2,-35-6-1,27-4 2,15-4 1,6-6 1,-52-2 1,6-4 1,16-6 1,13-5 0,-11-6 0,-44 3 0,20-7 0,7-9 0,-3-4 1,-39 6 1,-8-3 1,3-5-1,0-6 1,-1-7-2,-5-3 0,37-27 3,-19-30-2,-48 9-2,-46-30-3,-48-10-1,-49-7-2,7 60-1,-70-54-4,46 73 3,-26-1 0,-22 6 0,30 19 0,-12 5-1,-36 3 0,-31 5-1,-9 5 0,53 9 0,-45 1-4,-33 1-2,-26 5 0,-17 10 1,41 2 3,23 10-1,-41 15-1,-27 19 1,-21 20-2,95-22 3,-35 22 1,-24 14-28,92-28 4,46-18-14,19 0-2,15-7-337</inkml:trace>
</inkml:ink>
</file>

<file path=ppt/ink/ink37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07"/>
    </inkml:context>
    <inkml:brush xml:id="br0">
      <inkml:brushProperty name="width" value="0.01984" units="cm"/>
      <inkml:brushProperty name="height" value="0.01984" units="cm"/>
      <inkml:brushProperty name="fitToCurve" value="1"/>
    </inkml:brush>
  </inkml:definitions>
  <inkml:trace contextRef="#ctx0" brushRef="#br0">11010 10143 874,'-89'62'-5,"24"62"1,47 0 0,90 41-2,33-35-4,-7-53 2,29 5 0,9-5-1,-33-20 2,42 8-1,29 0 1,19-1 0,-38-16 2,-2-5 0,29 2 2,12-4 3,8-7 0,4-10 3,-64-8 0,14-5 0,13-10 2,5-9 0,-19-3 0,-34 1 0,22-8-1,9-6-1,7-6 0,-44 9 0,2-6-1,9-5 1,-5-11 1,-18-5 1,42-42 2,-39-59-1,-78 62-3,-7-55 0,-62-35-3,-7 77-2,-42-44-2,13 58 1,-24-3-1,0 11 0,15 17-1,-32-8 0,-26-2-1,-24 4 0,44 20 1,-22 3-1,-37 5 0,-24 10 0,-18 8-2,-3 11 2,74 4 1,-29 9 3,-16 9 2,-14 8 1,33 0 1,11 2 0,-40 14-3,-38 15-9,-27 16-8,90-21 1,-35 21-4,-9 27-30,80-33 4,37-25-44,24 5 29</inkml:trace>
</inkml:ink>
</file>

<file path=ppt/ink/ink37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08"/>
    </inkml:context>
    <inkml:brush xml:id="br0">
      <inkml:brushProperty name="width" value="0.01984" units="cm"/>
      <inkml:brushProperty name="height" value="0.01984" units="cm"/>
      <inkml:brushProperty name="fitToCurve" value="1"/>
    </inkml:brush>
  </inkml:definitions>
  <inkml:trace contextRef="#ctx0" brushRef="#br0">4000 3491 874,'54'108'-1,"30"-68"-52</inkml:trace>
</inkml:ink>
</file>

<file path=ppt/ink/ink37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09"/>
    </inkml:context>
    <inkml:brush xml:id="br0">
      <inkml:brushProperty name="width" value="0.01984" units="cm"/>
      <inkml:brushProperty name="height" value="0.01984" units="cm"/>
      <inkml:brushProperty name="fitToCurve" value="1"/>
    </inkml:brush>
  </inkml:definitions>
  <inkml:trace contextRef="#ctx0" brushRef="#br0">4171 3461 874,'-43'89'-1,"-3"-4"-629</inkml:trace>
</inkml:ink>
</file>

<file path=ppt/ink/ink37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10"/>
    </inkml:context>
    <inkml:brush xml:id="br0">
      <inkml:brushProperty name="width" value="0.01984" units="cm"/>
      <inkml:brushProperty name="height" value="0.01984" units="cm"/>
      <inkml:brushProperty name="fitToCurve" value="1"/>
    </inkml:brush>
  </inkml:definitions>
  <inkml:trace contextRef="#ctx0" brushRef="#br0">439 949 874,'17'128'-14,"-9"-36"8,3 48 4,1-14 7,77-86-2,-9-199-11,-31 46 1,-6 13-11,-3 14-8,7-19-47</inkml:trace>
</inkml:ink>
</file>

<file path=ppt/ink/ink37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11"/>
    </inkml:context>
    <inkml:brush xml:id="br0">
      <inkml:brushProperty name="width" value="0.01984" units="cm"/>
      <inkml:brushProperty name="height" value="0.01984" units="cm"/>
      <inkml:brushProperty name="fitToCurve" value="1"/>
    </inkml:brush>
  </inkml:definitions>
  <inkml:trace contextRef="#ctx0" brushRef="#br0">707 1375 874,'9'108'-4,"123"-57"2,-59-167 1,-149 21 0,-51 105 1</inkml:trace>
</inkml:ink>
</file>

<file path=ppt/ink/ink37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12"/>
    </inkml:context>
    <inkml:brush xml:id="br0">
      <inkml:brushProperty name="width" value="0.01984" units="cm"/>
      <inkml:brushProperty name="height" value="0.01984" units="cm"/>
      <inkml:brushProperty name="fitToCurve" value="1"/>
    </inkml:brush>
  </inkml:definitions>
  <inkml:trace contextRef="#ctx0" brushRef="#br0">379 795 874,'121'1'-7,"-34"-9"1,35-10 1,-4-8-6,-10-4-17</inkml:trace>
</inkml:ink>
</file>

<file path=ppt/ink/ink3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31"/>
    </inkml:context>
    <inkml:brush xml:id="br0">
      <inkml:brushProperty name="width" value="0.02646" units="cm"/>
      <inkml:brushProperty name="height" value="0.02646" units="cm"/>
      <inkml:brushProperty name="fitToCurve" value="1"/>
    </inkml:brush>
  </inkml:definitions>
  <inkml:trace contextRef="#ctx0" brushRef="#br0">16994 12117 874,'-119'43'-5,"67"61"5,145-59-3,-7-119-4,-16-32-4,-16-19 2,-7-36 5,-25 74 7,2-33 3,-77 276-9,29-27-3,8-37 1,4 8-1,10 0 10,32 31 3,65-115-3,21-99-1,-33-23 3,-50 2 1,-113 221-5,91 23 3,80-94-5,23-127-7,-30-21 4,-70 268-20,-30-39 14,0 19 3,4 2 1,4-50 0,2 6 11,8-16 0,35-184 11,-24-75-17,-3 64 1,6 2 4,4 5-4,13-25 1,61 73 11,20 130-6,6-94-7,-32 2-2</inkml:trace>
</inkml:ink>
</file>

<file path=ppt/ink/ink37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13"/>
    </inkml:context>
    <inkml:brush xml:id="br0">
      <inkml:brushProperty name="width" value="0.01984" units="cm"/>
      <inkml:brushProperty name="height" value="0.01984" units="cm"/>
      <inkml:brushProperty name="fitToCurve" value="1"/>
    </inkml:brush>
  </inkml:definitions>
  <inkml:trace contextRef="#ctx0" brushRef="#br0">707 608 874,'124'33'-6,"-12"71"2,-95-14 2,-25 5-4</inkml:trace>
</inkml:ink>
</file>

<file path=ppt/ink/ink37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14"/>
    </inkml:context>
    <inkml:brush xml:id="br0">
      <inkml:brushProperty name="width" value="0.01984" units="cm"/>
      <inkml:brushProperty name="height" value="0.01984" units="cm"/>
      <inkml:brushProperty name="fitToCurve" value="1"/>
    </inkml:brush>
  </inkml:definitions>
  <inkml:trace contextRef="#ctx0" brushRef="#br0">1279 804 874,'-7'142'-13,"-5"-54"7,-8 16 1,2-16 0,-17 58-5,7-41-7,2-17-181</inkml:trace>
</inkml:ink>
</file>

<file path=ppt/ink/ink37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15"/>
    </inkml:context>
    <inkml:brush xml:id="br0">
      <inkml:brushProperty name="width" value="0.01984" units="cm"/>
      <inkml:brushProperty name="height" value="0.01984" units="cm"/>
      <inkml:brushProperty name="fitToCurve" value="1"/>
    </inkml:brush>
  </inkml:definitions>
  <inkml:trace contextRef="#ctx0" brushRef="#br0">990 1385 874,'156'-16'-18,"-23"-3"4,0-11-6,-34 7-14</inkml:trace>
</inkml:ink>
</file>

<file path=ppt/ink/ink37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16"/>
    </inkml:context>
    <inkml:brush xml:id="br0">
      <inkml:brushProperty name="width" value="0.01984" units="cm"/>
      <inkml:brushProperty name="height" value="0.01984" units="cm"/>
      <inkml:brushProperty name="fitToCurve" value="1"/>
    </inkml:brush>
  </inkml:definitions>
  <inkml:trace contextRef="#ctx0" brushRef="#br0">1727 895 874,'-23'148'-15,"-1"-59"8,-5 8 2,-16 52-6,15-50-12</inkml:trace>
</inkml:ink>
</file>

<file path=ppt/ink/ink37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17"/>
    </inkml:context>
    <inkml:brush xml:id="br0">
      <inkml:brushProperty name="width" value="0.01984" units="cm"/>
      <inkml:brushProperty name="height" value="0.01984" units="cm"/>
      <inkml:brushProperty name="fitToCurve" value="1"/>
    </inkml:brush>
  </inkml:definitions>
  <inkml:trace contextRef="#ctx0" brushRef="#br0">1630 975 874,'118'-32'-9,"-10"7"3,11 11-3,-32 5-8</inkml:trace>
</inkml:ink>
</file>

<file path=ppt/ink/ink37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18"/>
    </inkml:context>
    <inkml:brush xml:id="br0">
      <inkml:brushProperty name="width" value="0.01984" units="cm"/>
      <inkml:brushProperty name="height" value="0.01984" units="cm"/>
      <inkml:brushProperty name="fitToCurve" value="1"/>
    </inkml:brush>
  </inkml:definitions>
  <inkml:trace contextRef="#ctx0" brushRef="#br0">1615 1189 874,'106'-8'-9,"-21"-3"5,8 5 1,-9 2-57</inkml:trace>
</inkml:ink>
</file>

<file path=ppt/ink/ink37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19"/>
    </inkml:context>
    <inkml:brush xml:id="br0">
      <inkml:brushProperty name="width" value="0.01984" units="cm"/>
      <inkml:brushProperty name="height" value="0.01984" units="cm"/>
      <inkml:brushProperty name="fitToCurve" value="1"/>
    </inkml:brush>
  </inkml:definitions>
  <inkml:trace contextRef="#ctx0" brushRef="#br0">1541 1412 874,'125'0'-11,"-33"-11"4,13-14 1,-13 5-9,-5-3 0</inkml:trace>
</inkml:ink>
</file>

<file path=ppt/ink/ink37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20"/>
    </inkml:context>
    <inkml:brush xml:id="br0">
      <inkml:brushProperty name="width" value="0.01984" units="cm"/>
      <inkml:brushProperty name="height" value="0.01984" units="cm"/>
      <inkml:brushProperty name="fitToCurve" value="1"/>
    </inkml:brush>
  </inkml:definitions>
  <inkml:trace contextRef="#ctx0" brushRef="#br0">1705 687 874,'120'9'-11,"9"-12"4,-24-7-5,-5-24-2,-15 6-42</inkml:trace>
</inkml:ink>
</file>

<file path=ppt/ink/ink37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21"/>
    </inkml:context>
    <inkml:brush xml:id="br0">
      <inkml:brushProperty name="width" value="0.01984" units="cm"/>
      <inkml:brushProperty name="height" value="0.01984" units="cm"/>
      <inkml:brushProperty name="fitToCurve" value="1"/>
    </inkml:brush>
  </inkml:definitions>
  <inkml:trace contextRef="#ctx0" brushRef="#br0">1958 519 874,'146'35'-12,"-24"23"8,-46 50 3,-153 13-3,-8-19-6</inkml:trace>
</inkml:ink>
</file>

<file path=ppt/ink/ink37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22"/>
    </inkml:context>
    <inkml:brush xml:id="br0">
      <inkml:brushProperty name="width" value="0.01984" units="cm"/>
      <inkml:brushProperty name="height" value="0.01984" units="cm"/>
      <inkml:brushProperty name="fitToCurve" value="1"/>
    </inkml:brush>
  </inkml:definitions>
  <inkml:trace contextRef="#ctx0" brushRef="#br0">290 1655 874,'103'64'-12,"-15"-31"3,26-2 0,13-7 2,-36-7 4,36-7-3,-8-4-1,5-8-3,47-17-7,38-21-3,35-19-4,33-14-1,-97 25-17,-63 19-24,7-6 23,-38 12-54</inkml:trace>
</inkml:ink>
</file>

<file path=ppt/ink/ink3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32"/>
    </inkml:context>
    <inkml:brush xml:id="br0">
      <inkml:brushProperty name="width" value="0.02646" units="cm"/>
      <inkml:brushProperty name="height" value="0.02646" units="cm"/>
      <inkml:brushProperty name="fitToCurve" value="1"/>
    </inkml:brush>
  </inkml:definitions>
  <inkml:trace contextRef="#ctx0" brushRef="#br0">17510 11590 874,'-96'152'-23,"56"-54"12,-1-5-11,6-5-92</inkml:trace>
</inkml:ink>
</file>

<file path=ppt/ink/ink37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23"/>
    </inkml:context>
    <inkml:brush xml:id="br0">
      <inkml:brushProperty name="width" value="0.01984" units="cm"/>
      <inkml:brushProperty name="height" value="0.01984" units="cm"/>
      <inkml:brushProperty name="fitToCurve" value="1"/>
    </inkml:brush>
  </inkml:definitions>
  <inkml:trace contextRef="#ctx0" brushRef="#br0">14801 2477 874,'128'-7'-4,"-40"4"-5,36 0-1,-7 1 7,-8 0 4,45-3-1,-62 2 1,48 1 2,-47-1-2,10 0 0,9-1-1,-3 2 0,73-3-1,-64 2-1,7 0 0,-25 2 0,0 1 0,17 1 0,11 1 0,5 0 1,5-3 1,-45 1-1,16-2 1,18 0-1,6 0 1,-13 0 0,-24 1 0,17 0 0,9 0 2,3 1 0,0 0-1,-25-1 1,-10 1-1,10 0 1,5 0 0,-2 0-1,43 0 2,13-4 2,-45 53-3,-36 23-1</inkml:trace>
</inkml:ink>
</file>

<file path=ppt/ink/ink37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24"/>
    </inkml:context>
    <inkml:brush xml:id="br0">
      <inkml:brushProperty name="width" value="0.01984" units="cm"/>
      <inkml:brushProperty name="height" value="0.01984" units="cm"/>
      <inkml:brushProperty name="fitToCurve" value="1"/>
    </inkml:brush>
  </inkml:definitions>
  <inkml:trace contextRef="#ctx0" brushRef="#br0">3288 3159 874,'-129'20'-2,"30"16"2,13-9-25</inkml:trace>
</inkml:ink>
</file>

<file path=ppt/ink/ink37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25"/>
    </inkml:context>
    <inkml:brush xml:id="br0">
      <inkml:brushProperty name="width" value="0.01984" units="cm"/>
      <inkml:brushProperty name="height" value="0.01984" units="cm"/>
      <inkml:brushProperty name="fitToCurve" value="1"/>
    </inkml:brush>
  </inkml:definitions>
  <inkml:trace contextRef="#ctx0" brushRef="#br0">3031 3069 874,'57'94'-4,"0"-7"4,-5-3-23</inkml:trace>
</inkml:ink>
</file>

<file path=ppt/ink/ink37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26"/>
    </inkml:context>
    <inkml:brush xml:id="br0">
      <inkml:brushProperty name="width" value="0.01984" units="cm"/>
      <inkml:brushProperty name="height" value="0.01984" units="cm"/>
      <inkml:brushProperty name="fitToCurve" value="1"/>
    </inkml:brush>
  </inkml:definitions>
  <inkml:trace contextRef="#ctx0" brushRef="#br0">10435 1121 874,'-88'78'5,"0"-8"-192</inkml:trace>
</inkml:ink>
</file>

<file path=ppt/ink/ink37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27"/>
    </inkml:context>
    <inkml:brush xml:id="br0">
      <inkml:brushProperty name="width" value="0.01984" units="cm"/>
      <inkml:brushProperty name="height" value="0.01984" units="cm"/>
      <inkml:brushProperty name="fitToCurve" value="1"/>
    </inkml:brush>
  </inkml:definitions>
  <inkml:trace contextRef="#ctx0" brushRef="#br0">10183 1061 874,'108'93'-4,"16"2"2,-27-23-1</inkml:trace>
</inkml:ink>
</file>

<file path=ppt/ink/ink37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28"/>
    </inkml:context>
    <inkml:brush xml:id="br0">
      <inkml:brushProperty name="width" value="0.01984" units="cm"/>
      <inkml:brushProperty name="height" value="0.01984" units="cm"/>
      <inkml:brushProperty name="fitToCurve" value="1"/>
    </inkml:brush>
  </inkml:definitions>
  <inkml:trace contextRef="#ctx0" brushRef="#br0">16545 4850 874,'103'16'-10,"10"-4"-2,11-5 2,-27-3 6,10 4 1,10 0 3,-4 1 0,-27-1 1,22 1 0,21 5-2,16 2 0,-29-4-2,2 1 2,19 4-1,12 5 0,-3 0 0,-45-6 0,18 2 1,5-1 3,1-1 2,-5-4 1,-18-1-1,56 1 6,-38 1 1,-27 23-4,-6 3-629</inkml:trace>
</inkml:ink>
</file>

<file path=ppt/ink/ink37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29"/>
    </inkml:context>
    <inkml:brush xml:id="br0">
      <inkml:brushProperty name="width" value="0.01984" units="cm"/>
      <inkml:brushProperty name="height" value="0.01984" units="cm"/>
      <inkml:brushProperty name="fitToCurve" value="1"/>
    </inkml:brush>
  </inkml:definitions>
  <inkml:trace contextRef="#ctx0" brushRef="#br0">14321 6434 874,'-17'144'-13,"-2"17"5,0-24-1,6-53 2,-8 42-14,8 10-27,5-52-42</inkml:trace>
</inkml:ink>
</file>

<file path=ppt/ink/ink37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30"/>
    </inkml:context>
    <inkml:brush xml:id="br0">
      <inkml:brushProperty name="width" value="0.01984" units="cm"/>
      <inkml:brushProperty name="height" value="0.01984" units="cm"/>
      <inkml:brushProperty name="fitToCurve" value="1"/>
    </inkml:brush>
  </inkml:definitions>
  <inkml:trace contextRef="#ctx0" brushRef="#br0">14470 6374 874,'102'3'-11,"57"7"6,-57-3 1,4 1 1,73 5-2,-5-2-2,-41-5 2,-25-2 1,8 2-1,28 2 0,1-2 1,-34 0 0,26 0 1,13 2 2,6-1 2,-5-2 3,-30-2 1,-21-1 0,4-3 1,-18 0 0,63-4 8,-34 9-4,-19 130-8,-98-11-7,-15-37 2,-2 10 0,-7 47 2,4 27 2,16-83 1,-5 37 2,-10-2 2,-123-88-3,15-60-4,29 5-3,-9 4-1,15 4 2,-73-2-2,68 15 5,-9 1 0,-5-1 1,24 2-1,1-2 0,-20-3 1,-9-1-1,-3-1 0,-57-2-1,69 3 1,-7-1 0,21 1 1,7-1-1,-10-3 1,-4 0-1,1-2-2,4 2-2,-42-2-10,-12-2-14,20 4-20,46 4-52</inkml:trace>
</inkml:ink>
</file>

<file path=ppt/ink/ink37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31"/>
    </inkml:context>
    <inkml:brush xml:id="br0">
      <inkml:brushProperty name="width" value="0.01984" units="cm"/>
      <inkml:brushProperty name="height" value="0.01984" units="cm"/>
      <inkml:brushProperty name="fitToCurve" value="1"/>
    </inkml:brush>
  </inkml:definitions>
  <inkml:trace contextRef="#ctx0" brushRef="#br0">16440 7717 874,'130'-2'-6,"-22"1"3,36 1-4,-46 1-6,-11 10-824</inkml:trace>
</inkml:ink>
</file>

<file path=ppt/ink/ink37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32"/>
    </inkml:context>
    <inkml:brush xml:id="br0">
      <inkml:brushProperty name="width" value="0.01984" units="cm"/>
      <inkml:brushProperty name="height" value="0.01984" units="cm"/>
      <inkml:brushProperty name="fitToCurve" value="1"/>
    </inkml:brush>
  </inkml:definitions>
  <inkml:trace contextRef="#ctx0" brushRef="#br0">16396 7895 874,'117'-8'-9,"-20"1"4,4-1-2,43-6-7,-44 5-15,-15 6-773</inkml:trace>
</inkml:ink>
</file>

<file path=ppt/ink/ink3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33"/>
    </inkml:context>
    <inkml:brush xml:id="br0">
      <inkml:brushProperty name="width" value="0.02646" units="cm"/>
      <inkml:brushProperty name="height" value="0.02646" units="cm"/>
      <inkml:brushProperty name="fitToCurve" value="1"/>
    </inkml:brush>
  </inkml:definitions>
  <inkml:trace contextRef="#ctx0" brushRef="#br0">17328 12092 874,'151'-88'-2,"-94"-6"0,-174 104-2,15 77-6</inkml:trace>
</inkml:ink>
</file>

<file path=ppt/ink/ink37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33"/>
    </inkml:context>
    <inkml:brush xml:id="br0">
      <inkml:brushProperty name="width" value="0.01984" units="cm"/>
      <inkml:brushProperty name="height" value="0.01984" units="cm"/>
      <inkml:brushProperty name="fitToCurve" value="1"/>
    </inkml:brush>
  </inkml:definitions>
  <inkml:trace contextRef="#ctx0" brushRef="#br0">16858 7550 874,'92'52'-5,"-2"36"1,-39 9 0,-42 22 2,-91 35-5,20-53-5,-23-47-820</inkml:trace>
</inkml:ink>
</file>

<file path=ppt/ink/ink37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34"/>
    </inkml:context>
    <inkml:brush xml:id="br0">
      <inkml:brushProperty name="width" value="0.01984" units="cm"/>
      <inkml:brushProperty name="height" value="0.01984" units="cm"/>
      <inkml:brushProperty name="fitToCurve" value="1"/>
    </inkml:brush>
  </inkml:definitions>
  <inkml:trace contextRef="#ctx0" brushRef="#br0">17707 7536 874,'28'100'-7,"8"-12"6,79-1 2,6-162-3,-29-29 2,-134 221-19,4-31 10,-9 22 1,-26 64-4,33-70-1,5-6-9,-10 31-41,14-36-81</inkml:trace>
</inkml:ink>
</file>

<file path=ppt/ink/ink37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35"/>
    </inkml:context>
    <inkml:brush xml:id="br0">
      <inkml:brushProperty name="width" value="0.01984" units="cm"/>
      <inkml:brushProperty name="height" value="0.01984" units="cm"/>
      <inkml:brushProperty name="fitToCurve" value="1"/>
    </inkml:brush>
  </inkml:definitions>
  <inkml:trace contextRef="#ctx0" brushRef="#br0">18377 7656 874,'106'16'-5,"-10"0"3,10 3 0</inkml:trace>
</inkml:ink>
</file>

<file path=ppt/ink/ink37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36"/>
    </inkml:context>
    <inkml:brush xml:id="br0">
      <inkml:brushProperty name="width" value="0.01984" units="cm"/>
      <inkml:brushProperty name="height" value="0.01984" units="cm"/>
      <inkml:brushProperty name="fitToCurve" value="1"/>
    </inkml:brush>
  </inkml:definitions>
  <inkml:trace contextRef="#ctx0" brushRef="#br0">18333 7852 874,'121'14'-7,"6"-17"-1,-19-8-5</inkml:trace>
</inkml:ink>
</file>

<file path=ppt/ink/ink37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37"/>
    </inkml:context>
    <inkml:brush xml:id="br0">
      <inkml:brushProperty name="width" value="0.01984" units="cm"/>
      <inkml:brushProperty name="height" value="0.01984" units="cm"/>
      <inkml:brushProperty name="fitToCurve" value="1"/>
    </inkml:brush>
  </inkml:definitions>
  <inkml:trace contextRef="#ctx0" brushRef="#br0">19498 7309 874,'-103'27'-10,"-21"46"6,23 10 2,-4 27 3,247-107-3,-19-110-1,-38-3 5,-111 212-8,-4-17 2,-27 91-7,28-68 2,-14 49-28,12-25-21,13-46-57</inkml:trace>
</inkml:ink>
</file>

<file path=ppt/ink/ink37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38"/>
    </inkml:context>
    <inkml:brush xml:id="br0">
      <inkml:brushProperty name="width" value="0.01984" units="cm"/>
      <inkml:brushProperty name="height" value="0.01984" units="cm"/>
      <inkml:brushProperty name="fitToCurve" value="1"/>
    </inkml:brush>
  </inkml:definitions>
  <inkml:trace contextRef="#ctx0" brushRef="#br0">19734 7236 874,'-46'161'-15,"-4"17"11,20-40 5,45-12 3,84-62-3,1-156-3,-17-46-9,-9-36-10,-42 83 4,5-46-29,-9 44-73</inkml:trace>
</inkml:ink>
</file>

<file path=ppt/ink/ink37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39"/>
    </inkml:context>
    <inkml:brush xml:id="br0">
      <inkml:brushProperty name="width" value="0.01984" units="cm"/>
      <inkml:brushProperty name="height" value="0.01984" units="cm"/>
      <inkml:brushProperty name="fitToCurve" value="1"/>
    </inkml:brush>
  </inkml:definitions>
  <inkml:trace contextRef="#ctx0" brushRef="#br0">19003 7762 874,'144'9'-8,"-53"-1"4,-2-1-2,67 5-3,-52-4 5,56 6 4,-60-6-2,3-1-3,-9-1-1,13 2-4,-20 3-802</inkml:trace>
</inkml:ink>
</file>

<file path=ppt/ink/ink37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40"/>
    </inkml:context>
    <inkml:brush xml:id="br0">
      <inkml:brushProperty name="width" value="0.01984" units="cm"/>
      <inkml:brushProperty name="height" value="0.01984" units="cm"/>
      <inkml:brushProperty name="fitToCurve" value="1"/>
    </inkml:brush>
  </inkml:definitions>
  <inkml:trace contextRef="#ctx0" brushRef="#br0">19063 8094 874,'31'108'-10,"-19"16"9,-14-37 2,37-173-2,65 22 3,-63 167-3,39-219 0,46 66 0,-66 140-2,-62 24 0,-4-27-6</inkml:trace>
</inkml:ink>
</file>

<file path=ppt/ink/ink37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41"/>
    </inkml:context>
    <inkml:brush xml:id="br0">
      <inkml:brushProperty name="width" value="0.01984" units="cm"/>
      <inkml:brushProperty name="height" value="0.01984" units="cm"/>
      <inkml:brushProperty name="fitToCurve" value="1"/>
    </inkml:brush>
  </inkml:definitions>
  <inkml:trace contextRef="#ctx0" brushRef="#br0">19943 8303 874,'-91'12'-6,"-20"40"0,19 4 3,22 32 7,178-91-9,-14-103-1,-20-41 0,-26 5 5,-27 37 5,-36 207-5,8 0-3,0 20-4,10 3-3,-3-21-11,1-8-9</inkml:trace>
</inkml:ink>
</file>

<file path=ppt/ink/ink37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42"/>
    </inkml:context>
    <inkml:brush xml:id="br0">
      <inkml:brushProperty name="width" value="0.01984" units="cm"/>
      <inkml:brushProperty name="height" value="0.01984" units="cm"/>
      <inkml:brushProperty name="fitToCurve" value="1"/>
    </inkml:brush>
  </inkml:definitions>
  <inkml:trace contextRef="#ctx0" brushRef="#br0">20441 7424 874,'-30'131'-13,"-2"35"6,22-79 0,-1-3 0,-4 28-11,2-20-30</inkml:trace>
</inkml:ink>
</file>

<file path=ppt/ink/ink3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34"/>
    </inkml:context>
    <inkml:brush xml:id="br0">
      <inkml:brushProperty name="width" value="0.02646" units="cm"/>
      <inkml:brushProperty name="height" value="0.02646" units="cm"/>
      <inkml:brushProperty name="fitToCurve" value="1"/>
    </inkml:brush>
  </inkml:definitions>
  <inkml:trace contextRef="#ctx0" brushRef="#br0">18344 12147 874,'-83'54'-9,"-12"63"3,13 43 4,73-23 5,125-157-7,-12-165-8,-55 57 5,-1-9 2,-1-1 2,-3 10 3,-10 25 2,-66 194-7,10 6 0,-16 93-6,25-106 5,1 30 0,9 2 8,17-15 4,30 2 10,44-130-6,6-118-7,-54 50 0,-9 12 0,13-55-4,-62 294 8,9-71-7,9 26 6,99-184-12,-38-68-2,-56 271 4,-25 13 6,119-75 11,-27-185-17,-19 5-11,-30 27-586</inkml:trace>
</inkml:ink>
</file>

<file path=ppt/ink/ink37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43"/>
    </inkml:context>
    <inkml:brush xml:id="br0">
      <inkml:brushProperty name="width" value="0.01984" units="cm"/>
      <inkml:brushProperty name="height" value="0.01984" units="cm"/>
      <inkml:brushProperty name="fitToCurve" value="1"/>
    </inkml:brush>
  </inkml:definitions>
  <inkml:trace contextRef="#ctx0" brushRef="#br0">20225 7668 874,'137'-3'-12,"-26"-3"9,7-18 3,-32 7 0</inkml:trace>
</inkml:ink>
</file>

<file path=ppt/ink/ink37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44"/>
    </inkml:context>
    <inkml:brush xml:id="br0">
      <inkml:brushProperty name="width" value="0.01984" units="cm"/>
      <inkml:brushProperty name="height" value="0.01984" units="cm"/>
      <inkml:brushProperty name="fitToCurve" value="1"/>
    </inkml:brush>
  </inkml:definitions>
  <inkml:trace contextRef="#ctx0" brushRef="#br0">20657 7175 874,'121'-89'-7,"-18"136"5,-110 62-1,-33 13 2,46 1 2,108-44-3,-19-59-6</inkml:trace>
</inkml:ink>
</file>

<file path=ppt/ink/ink37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45"/>
    </inkml:context>
    <inkml:brush xml:id="br0">
      <inkml:brushProperty name="width" value="0.01984" units="cm"/>
      <inkml:brushProperty name="height" value="0.01984" units="cm"/>
      <inkml:brushProperty name="fitToCurve" value="1"/>
    </inkml:brush>
  </inkml:definitions>
  <inkml:trace contextRef="#ctx0" brushRef="#br0">18839 8236 874,'19'-88'-4,"5"207"-5,-68-2 9,55 4 1,79-83-5,10-29-10,-11-30-822</inkml:trace>
</inkml:ink>
</file>

<file path=ppt/ink/ink37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46"/>
    </inkml:context>
    <inkml:brush xml:id="br0">
      <inkml:brushProperty name="width" value="0.01984" units="cm"/>
      <inkml:brushProperty name="height" value="0.01984" units="cm"/>
      <inkml:brushProperty name="fitToCurve" value="1"/>
    </inkml:brush>
  </inkml:definitions>
  <inkml:trace contextRef="#ctx0" brushRef="#br0">20880 7822 874,'118'3'-6,"68"10"3,-96-7 1,-3 4 0</inkml:trace>
</inkml:ink>
</file>

<file path=ppt/ink/ink37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47"/>
    </inkml:context>
    <inkml:brush xml:id="br0">
      <inkml:brushProperty name="width" value="0.01984" units="cm"/>
      <inkml:brushProperty name="height" value="0.01984" units="cm"/>
      <inkml:brushProperty name="fitToCurve" value="1"/>
    </inkml:brush>
  </inkml:definitions>
  <inkml:trace contextRef="#ctx0" brushRef="#br0">21116 7702 874,'-27'157'-17,"5"-70"11,-14 40-6,11-42-8</inkml:trace>
</inkml:ink>
</file>

<file path=ppt/ink/ink37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48"/>
    </inkml:context>
    <inkml:brush xml:id="br0">
      <inkml:brushProperty name="width" value="0.01984" units="cm"/>
      <inkml:brushProperty name="height" value="0.01984" units="cm"/>
      <inkml:brushProperty name="fitToCurve" value="1"/>
    </inkml:brush>
  </inkml:definitions>
  <inkml:trace contextRef="#ctx0" brushRef="#br0">18923 8233 874,'-83'-108'-4,"214"88"0,-127 135 0,-14-15-6</inkml:trace>
</inkml:ink>
</file>

<file path=ppt/ink/ink37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49"/>
    </inkml:context>
    <inkml:brush xml:id="br0">
      <inkml:brushProperty name="width" value="0.01984" units="cm"/>
      <inkml:brushProperty name="height" value="0.01984" units="cm"/>
      <inkml:brushProperty name="fitToCurve" value="1"/>
    </inkml:brush>
  </inkml:definitions>
  <inkml:trace contextRef="#ctx0" brushRef="#br0">21287 7014 874,'-27'95'-10,"-1"70"2,17-51 2,0 21 0,3-35 0,0 15 0,-5 27 1,-3 0-3,3-24 2,-7 29-8,-3 11-8,-2 1-8,2-14-6,4-33-7,-5 21-63,7-47-99</inkml:trace>
</inkml:ink>
</file>

<file path=ppt/ink/ink37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50"/>
    </inkml:context>
    <inkml:brush xml:id="br0">
      <inkml:brushProperty name="width" value="0.01984" units="cm"/>
      <inkml:brushProperty name="height" value="0.01984" units="cm"/>
      <inkml:brushProperty name="fitToCurve" value="1"/>
    </inkml:brush>
  </inkml:definitions>
  <inkml:trace contextRef="#ctx0" brushRef="#br0">22548 6872 874,'-106'-9'-10,"-51"17"4,53 1 1,2-1 1,18-1-1,-24-3 1,-96 1-9,52-2 7,-25-2 0,-17 3-1,21 0 1,25 0 0,-35 7 0,-22 3 1,-15 0 2,-9 1 2,59-3 0,-2-1 0,-23 0 1,-10 1 1,-4-1 1,3-3 2,71-4 0,-11-4 1,-2-8 2,9-9 2,14-4-1,13 1 1,26 2-2,-45 2 8,17 70-6,38 48-7,44-2-8,0 24-2,0 24 0,5-19 0,3-5 0,-4 36-1,-5 24 1,-4 15 1,3 6 2,12-61 1,2 4 4,6 4 3,13-18 8,1-40-2,21 1 1,23-10-2,109 33 3,7-65-9,-57-41-2,18-7-3,18-2-1,12 0 0,-37-1 0,11 0 0,25 0 0,22 1-1,17 2 1,12 1-1,-69-4 1,36 4 0,24 2 0,17 1 0,11 2 0,-19 0 2,-45-2 0,26 2-15,17-2-8,5-3-8,1-5-8,-45-4-6,-18-1-7,11-8-6,2-4-5,-10-3-4,-23-2-1,-36 6-10,18-4-67</inkml:trace>
</inkml:ink>
</file>

<file path=ppt/ink/ink37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51"/>
    </inkml:context>
    <inkml:brush xml:id="br0">
      <inkml:brushProperty name="width" value="0.01984" units="cm"/>
      <inkml:brushProperty name="height" value="0.01984" units="cm"/>
      <inkml:brushProperty name="fitToCurve" value="1"/>
    </inkml:brush>
  </inkml:definitions>
  <inkml:trace contextRef="#ctx0" brushRef="#br0">3335 3129 874,'-136'47'5,"35"-41"-4,14-4-109</inkml:trace>
</inkml:ink>
</file>

<file path=ppt/ink/ink37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52"/>
    </inkml:context>
    <inkml:brush xml:id="br0">
      <inkml:brushProperty name="width" value="0.01984" units="cm"/>
      <inkml:brushProperty name="height" value="0.01984" units="cm"/>
      <inkml:brushProperty name="fitToCurve" value="1"/>
    </inkml:brush>
  </inkml:definitions>
  <inkml:trace contextRef="#ctx0" brushRef="#br0">3091 3113 874,'31'92'0,"7"-1"-3,-7-7-295</inkml:trace>
</inkml:ink>
</file>

<file path=ppt/ink/ink3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35"/>
    </inkml:context>
    <inkml:brush xml:id="br0">
      <inkml:brushProperty name="width" value="0.02646" units="cm"/>
      <inkml:brushProperty name="height" value="0.02646" units="cm"/>
      <inkml:brushProperty name="fitToCurve" value="1"/>
    </inkml:brush>
  </inkml:definitions>
  <inkml:trace contextRef="#ctx0" brushRef="#br0">19102 11634 874,'-3'85'-9,"-3"2"-3,-3 27 0,-5 27 0,-3 16 2,0 4-18,7-20-5,20-45-4,-8 3-43,15-15-45</inkml:trace>
</inkml:ink>
</file>

<file path=ppt/ink/ink37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53"/>
    </inkml:context>
    <inkml:brush xml:id="br0">
      <inkml:brushProperty name="width" value="0.01984" units="cm"/>
      <inkml:brushProperty name="height" value="0.01984" units="cm"/>
      <inkml:brushProperty name="fitToCurve" value="1"/>
    </inkml:brush>
  </inkml:definitions>
  <inkml:trace contextRef="#ctx0" brushRef="#br0">1596 4411 874,'-79'-12'-4,"-12"62"2,16 64 1,68-15 0,114-10 0,-11-134 0,-23-45 0,-31-29 1,-64 272-10,9-10 2,8-48 0,1 7-2,3-1-2,-1 47-35,1-45-64</inkml:trace>
</inkml:ink>
</file>

<file path=ppt/ink/ink37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54"/>
    </inkml:context>
    <inkml:brush xml:id="br0">
      <inkml:brushProperty name="width" value="0.01984" units="cm"/>
      <inkml:brushProperty name="height" value="0.01984" units="cm"/>
      <inkml:brushProperty name="fitToCurve" value="1"/>
    </inkml:brush>
  </inkml:definitions>
  <inkml:trace contextRef="#ctx0" brushRef="#br0">1720 4457 874,'133'111'-7,"-46"-51"4,6-2 2,-8 14 2,-48 21-1,-102 45-4,-57-6-8</inkml:trace>
</inkml:ink>
</file>

<file path=ppt/ink/ink37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55"/>
    </inkml:context>
    <inkml:brush xml:id="br0">
      <inkml:brushProperty name="width" value="0.01984" units="cm"/>
      <inkml:brushProperty name="height" value="0.01984" units="cm"/>
      <inkml:brushProperty name="fitToCurve" value="1"/>
    </inkml:brush>
  </inkml:definitions>
  <inkml:trace contextRef="#ctx0" brushRef="#br0">2289 4625 874,'-19'108'-6,"18"-21"3,41 1 3,75-64 0,-30-127-2,-93-43 3,-87 65-2,14 25-7</inkml:trace>
</inkml:ink>
</file>

<file path=ppt/ink/ink37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56"/>
    </inkml:context>
    <inkml:brush xml:id="br0">
      <inkml:brushProperty name="width" value="0.01984" units="cm"/>
      <inkml:brushProperty name="height" value="0.01984" units="cm"/>
      <inkml:brushProperty name="fitToCurve" value="1"/>
    </inkml:brush>
  </inkml:definitions>
  <inkml:trace contextRef="#ctx0" brushRef="#br0">1154 5156 874,'147'-8'-10,"-38"4"-5,-20 0 5,0 3 3,11 0 2,-16-1 2,43 2-1,41 0-1,44 2-5,42 4-10,-90-2-13,-63-2 0,14 1-4,-28 3-81</inkml:trace>
</inkml:ink>
</file>

<file path=ppt/ink/ink37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57"/>
    </inkml:context>
    <inkml:brush xml:id="br0">
      <inkml:brushProperty name="width" value="0.01984" units="cm"/>
      <inkml:brushProperty name="height" value="0.01984" units="cm"/>
      <inkml:brushProperty name="fitToCurve" value="1"/>
    </inkml:brush>
  </inkml:definitions>
  <inkml:trace contextRef="#ctx0" brushRef="#br0">7351 4283 874,'14'-87'-17</inkml:trace>
</inkml:ink>
</file>

<file path=ppt/ink/ink37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58"/>
    </inkml:context>
    <inkml:brush xml:id="br0">
      <inkml:brushProperty name="width" value="0.01984" units="cm"/>
      <inkml:brushProperty name="height" value="0.01984" units="cm"/>
      <inkml:brushProperty name="fitToCurve" value="1"/>
    </inkml:brush>
  </inkml:definitions>
  <inkml:trace contextRef="#ctx0" brushRef="#br0">8759 3654 874,'-116'-20'-6,"-23"-17"5,44 96-2,80 46-3,9-20 2,-3 5 1,-9 46 2,10-5 5,80-39 1,23-87-3,-12-13-4</inkml:trace>
</inkml:ink>
</file>

<file path=ppt/ink/ink37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59"/>
    </inkml:context>
    <inkml:brush xml:id="br0">
      <inkml:brushProperty name="width" value="0.01984" units="cm"/>
      <inkml:brushProperty name="height" value="0.01984" units="cm"/>
      <inkml:brushProperty name="fitToCurve" value="1"/>
    </inkml:brush>
  </inkml:definitions>
  <inkml:trace contextRef="#ctx0" brushRef="#br0">8320 3814 874,'117'-14'-11,"26"5"7,-37 4-4</inkml:trace>
</inkml:ink>
</file>

<file path=ppt/ink/ink37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60"/>
    </inkml:context>
    <inkml:brush xml:id="br0">
      <inkml:brushProperty name="width" value="0.01984" units="cm"/>
      <inkml:brushProperty name="height" value="0.01984" units="cm"/>
      <inkml:brushProperty name="fitToCurve" value="1"/>
    </inkml:brush>
  </inkml:definitions>
  <inkml:trace contextRef="#ctx0" brushRef="#br0">8395 3401 874,'140'18'-12,"10"-24"3,-63 2-4,-2-6-596</inkml:trace>
</inkml:ink>
</file>

<file path=ppt/ink/ink37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61"/>
    </inkml:context>
    <inkml:brush xml:id="br0">
      <inkml:brushProperty name="width" value="0.01984" units="cm"/>
      <inkml:brushProperty name="height" value="0.01984" units="cm"/>
      <inkml:brushProperty name="fitToCurve" value="1"/>
    </inkml:brush>
  </inkml:definitions>
  <inkml:trace contextRef="#ctx0" brushRef="#br0">8663 3264 874,'97'48'-5,"21"72"3,-73-7-1,-53 6-1,-4-32-3</inkml:trace>
</inkml:ink>
</file>

<file path=ppt/ink/ink37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62"/>
    </inkml:context>
    <inkml:brush xml:id="br0">
      <inkml:brushProperty name="width" value="0.01984" units="cm"/>
      <inkml:brushProperty name="height" value="0.01984" units="cm"/>
      <inkml:brushProperty name="fitToCurve" value="1"/>
    </inkml:brush>
  </inkml:definitions>
  <inkml:trace contextRef="#ctx0" brushRef="#br0">8887 3915 874,'128'-4'-6,"-38"-1"3</inkml:trace>
</inkml:ink>
</file>

<file path=ppt/ink/ink3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36"/>
    </inkml:context>
    <inkml:brush xml:id="br0">
      <inkml:brushProperty name="width" value="0.02646" units="cm"/>
      <inkml:brushProperty name="height" value="0.02646" units="cm"/>
      <inkml:brushProperty name="fitToCurve" value="1"/>
    </inkml:brush>
  </inkml:definitions>
  <inkml:trace contextRef="#ctx0" brushRef="#br0">18978 12165 874,'51'89'-5,"83"-17"3,-11-75 0,-3-78-1,-83-24 3,-145 137-4,50 75-2,32 52 3,41-50 7,117-128-3,-48-67-4,-4-43 8,-76 254-8,-23-1 0,43-27 9,79-236-14,-51 34 3,-16 11 7,-47 204 1,-3 10 3,120-154-5,-46-92 1,-19 27 1,-39 244-16,-21 0 7,16-60 11,22 7 1,77-212-11,-37-29-4,-27 43 5,0-6 0,-8 19 2,-2-1 9,-70 282-9,20-45-5,10-48 1,-6 45-1,-3 31 0,2 14 1,5-5 1,6-33 4,8-45 8,22 12 9,30-201 2,-34 1-18,-1-31-3,-2-12-1,-2 18 3,0 23-3,21-25 13,96 97 2,6-89-1,-74 20-12,-2-4 4,22-29-3,12 66 4,-98 194-14,-56 5-1,4-31-29,-26-37-743</inkml:trace>
</inkml:ink>
</file>

<file path=ppt/ink/ink37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63"/>
    </inkml:context>
    <inkml:brush xml:id="br0">
      <inkml:brushProperty name="width" value="0.01984" units="cm"/>
      <inkml:brushProperty name="height" value="0.01984" units="cm"/>
      <inkml:brushProperty name="fitToCurve" value="1"/>
    </inkml:brush>
  </inkml:definitions>
  <inkml:trace contextRef="#ctx0" brushRef="#br0">8856 4069 874,'142'-10'-10,"-45"1"3</inkml:trace>
</inkml:ink>
</file>

<file path=ppt/ink/ink37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64"/>
    </inkml:context>
    <inkml:brush xml:id="br0">
      <inkml:brushProperty name="width" value="0.01984" units="cm"/>
      <inkml:brushProperty name="height" value="0.01984" units="cm"/>
      <inkml:brushProperty name="fitToCurve" value="1"/>
    </inkml:brush>
  </inkml:definitions>
  <inkml:trace contextRef="#ctx0" brushRef="#br0">9348 3959 874,'-1'123'-5,"63"-21"4,44-89-2,4-119 1,-200-15 1,-7 60 0</inkml:trace>
</inkml:ink>
</file>

<file path=ppt/ink/ink37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65"/>
    </inkml:context>
    <inkml:brush xml:id="br0">
      <inkml:brushProperty name="width" value="0.01984" units="cm"/>
      <inkml:brushProperty name="height" value="0.01984" units="cm"/>
      <inkml:brushProperty name="fitToCurve" value="1"/>
    </inkml:brush>
  </inkml:definitions>
  <inkml:trace contextRef="#ctx0" brushRef="#br0">9807 3672 874,'-94'12'-12,"-78"12"1,88-18 4,-4-30-8,3 14-415</inkml:trace>
</inkml:ink>
</file>

<file path=ppt/ink/ink37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66"/>
    </inkml:context>
    <inkml:brush xml:id="br0">
      <inkml:brushProperty name="width" value="0.01984" units="cm"/>
      <inkml:brushProperty name="height" value="0.01984" units="cm"/>
      <inkml:brushProperty name="fitToCurve" value="1"/>
    </inkml:brush>
  </inkml:definitions>
  <inkml:trace contextRef="#ctx0" brushRef="#br0">9617 3612 874,'105'129'-6,"-105"-18"6,-10-25-25</inkml:trace>
</inkml:ink>
</file>

<file path=ppt/ink/ink37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67"/>
    </inkml:context>
    <inkml:brush xml:id="br0">
      <inkml:brushProperty name="width" value="0.01984" units="cm"/>
      <inkml:brushProperty name="height" value="0.01984" units="cm"/>
      <inkml:brushProperty name="fitToCurve" value="1"/>
    </inkml:brush>
  </inkml:definitions>
  <inkml:trace contextRef="#ctx0" brushRef="#br0">5206 10185 874,'105'0'-3,"65"0"-3,-69 0 4,40 0-2,-15 0-1,31-2 4,-67 1 1,49-2 1,-47 1-1,12-2 0,11 2 0,1 0-1,64-1 0,-68 3-1,6-1 1,-19 1 1,-10 0 0,19 0-1,12 0 1,8 0-1,-44 0 0,17-1 1,14-2 1,6-4 0,5 1-1,-12-1 0,-28 2 0,10 1 1,3 3 0,49-2 1,2 2 1,-30-3 2,-32-17-4,-4 6-293</inkml:trace>
</inkml:ink>
</file>

<file path=ppt/ink/ink37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68"/>
    </inkml:context>
    <inkml:brush xml:id="br0">
      <inkml:brushProperty name="width" value="0.01984" units="cm"/>
      <inkml:brushProperty name="height" value="0.01984" units="cm"/>
      <inkml:brushProperty name="fitToCurve" value="1"/>
    </inkml:brush>
  </inkml:definitions>
  <inkml:trace contextRef="#ctx0" brushRef="#br0">10495 10151 874,'85'-26'-3,"50"-1"0,37 9 1,-77 14 2,-2 3-1,34 2-1,-15-1 1,22 0 1,35 6-2,-83-2 1,35 3 0,30-5 2,-23 2-1,16 3 0,-6 4 0,-2-1 0,18 2 0,-30-4 0,30-4 0,-30-3 0,28-1 0,-68 0 0,4 0 0,40-1 0,36-7-1,-28 1 1,13 4 0,-65 2 1,44-2-1,38-5-1,-18 0 1,18 1-1,-71 7 1,6 0 0,-15 0-1,75 0 1,-66-3 0,5 1 0,48 0 0,-54 6-1,6 3 1,-13-1 0,70 3 0,-62-6 0,6 1 0,7 0 0,56 3 0,-72-3 0,8-4 0,0 0 0,55 0 0,-59 0 0,8 1 0,-20-1 0,89-4 0,-70 0-1,5 1 1,48-1 0,-62 3 0,3 0 1,6 1-1,-10 0 0,61 0 1,-65-3-1,6-1 0,46-2 1,34 1-1,-86 4 0,52-2 0,-55 2 0,6-4 0,6 1 0,61-1 0,-68 2-1,5 3 1,2-1 0,49 0 0,-57 1 0,9 0-1,-8 1 1,63 3 1,-64 0-1,2 0 0,41 2-3,-9 0-7,-15 4-5,-23-1-38</inkml:trace>
</inkml:ink>
</file>

<file path=ppt/ink/ink37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69"/>
    </inkml:context>
    <inkml:brush xml:id="br0">
      <inkml:brushProperty name="width" value="0.01984" units="cm"/>
      <inkml:brushProperty name="height" value="0.01984" units="cm"/>
      <inkml:brushProperty name="fitToCurve" value="1"/>
    </inkml:brush>
  </inkml:definitions>
  <inkml:trace contextRef="#ctx0" brushRef="#br0">10998 6569 874,'-16'133'-11,"2"33"4,9-24 2,9 15 6,-3-27-1,-7 7 6,-1-50 8</inkml:trace>
</inkml:ink>
</file>

<file path=ppt/ink/ink37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70"/>
    </inkml:context>
    <inkml:brush xml:id="br0">
      <inkml:brushProperty name="width" value="0.01984" units="cm"/>
      <inkml:brushProperty name="height" value="0.01984" units="cm"/>
      <inkml:brushProperty name="fitToCurve" value="1"/>
    </inkml:brush>
  </inkml:definitions>
  <inkml:trace contextRef="#ctx0" brushRef="#br0">11032 6574 874,'129'21'-8,"45"7"0,-32-9 1,-51-13 4,1-2 4,80-3-4,-55-4 1,15-7-1,-28 5 1,1-1 0,21 0 0,11 1 1,3-1 0,1 0 2,-47 3-1,11-3 2,7 1 0,-1 0 1,-4 0 1,44 2 4,-8 38-1,-46 91-4,-92 17-6,-17-3-2,5-57 5,-1 2-1,-4 38 1,-6 11 3,-34-52 1,-56-49-2,1-42-4,-37-8-3,48 9 1,2 5 3,-62 2 0,55 8 1,-12 2 0,-6 1 0,14-1-1,15-2 1,-17-1 0,-12 2-1,-7 0 0,-2 0 1,3-4 0,27-2 1,13 0 0,-5-5 0,-5-2 1,-1 0 1,-6-1-12,18 3-4,-6-1-35</inkml:trace>
</inkml:ink>
</file>

<file path=ppt/ink/ink37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71"/>
    </inkml:context>
    <inkml:brush xml:id="br0">
      <inkml:brushProperty name="width" value="0.01984" units="cm"/>
      <inkml:brushProperty name="height" value="0.01984" units="cm"/>
      <inkml:brushProperty name="fitToCurve" value="1"/>
    </inkml:brush>
  </inkml:definitions>
  <inkml:trace contextRef="#ctx0" brushRef="#br0">18921 9286 874,'-35'131'-8,"15"-46"4,1 12-1,-5 54-4,16-61 6,0-3 4,-3 62-1,1-64 1,-4 47 3,-13-36 2,-70-28 1,-30-72-7,13-11 0,-27-27-2,50 10-2</inkml:trace>
</inkml:ink>
</file>

<file path=ppt/ink/ink37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72"/>
    </inkml:context>
    <inkml:brush xml:id="br0">
      <inkml:brushProperty name="width" value="0.01984" units="cm"/>
      <inkml:brushProperty name="height" value="0.01984" units="cm"/>
      <inkml:brushProperty name="fitToCurve" value="1"/>
    </inkml:brush>
  </inkml:definitions>
  <inkml:trace contextRef="#ctx0" brushRef="#br0">21564 9251 874,'-94'-3'-3,"-51"-4"0,-10 1 2,17 4 1,7 6-1,-46 6 0,74-5 1,-8 0 0,-5 0-1,-1-1 0,13-1 0,-59 0 0,71-1 1,4 2 0,-61 2 1,58-4-2,-2 2 0,-40 3 0,-13 0 0,10-2 1,-25 1 0,76-6 0,-41 0 1,-32-1-1,70 0 0,1-1 0,-56 2-1,54 0 1,-8 0-1,-6 2 0,14-1 1,-70 0-1,63-1 1,-9 2 0,-55-2 0,61 1-1,-8 2 1,9-2 0,-76 3 0,69-3-1,-8 1 1,29-1 0,-4 0 0,-12-1 0,-10 0 0,2 0 0,-67 0 0,63 0-1,-10 0 1,-6 0-1,18 0-1,16 0 1,-14 0 1,-9 0-1,-6 0 2,38 0-1,-12-1 0,-17-3 0,-10-1 0,8-2-1,26 2 0,-21-3 0,-9 0 1,-9-1-1,34 2 1,-6 0-1,-17 1 1,-8-2 0,3 1 0,32 2 0,-19 0 0,-16-2-1,-3 2 1,-3 1 0,23 0 1,15 1 0,-16 2 0,-6 0 1,-66-1-1,68 1-1,-8 1 0,-3 0 1,16 0-1,25 0 1,-12 0 0,-8-1-1,0-3 1,-50-4 1,-12-7 0,35 1 0,10 4 2,14 12-1,19 24-2,5 65-3,35 27-2,31 45 1,13-35 1,4-40 1,1 8 1,1-12 0,0 69 2,-3-20 2,-11-8 0,-32-41-188</inkml:trace>
</inkml:ink>
</file>

<file path=ppt/ink/ink3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37"/>
    </inkml:context>
    <inkml:brush xml:id="br0">
      <inkml:brushProperty name="width" value="0.02646" units="cm"/>
      <inkml:brushProperty name="height" value="0.02646" units="cm"/>
      <inkml:brushProperty name="fitToCurve" value="1"/>
    </inkml:brush>
  </inkml:definitions>
  <inkml:trace contextRef="#ctx0" brushRef="#br0">18806 9939 874,'-48'92'-10,"3"57"4,23-52 3,-1 11 0,2 12 0,0 9 0,1 6 0,3-21 1,5-18 0,0 9 3,6-7 1,-1 45 3,15-21 4,33-20-3,102-9-2,-18-68-4,-34-17-2,5-1-1,44 5-1,13 8 3,-21-2 2,19 1-1,-62-10 0,57 4 0,-58-9 0,13-2 0,8-5-1,8-2 0,56-7-1,-69 0 1,11-2 0,-9 3 1,-22 1-1,22-2 0,12-2 0,7-1 0,-35 6 0,7 1 0,14 0 1,6 0 1,-5 1 0,-28 3-1,15 1 1,5 3 0,2 3 0,-3 3 1,45 4 1,-16-4 2,-17-24-2,-12-69-2,-45-18-3,-21-72-3,-14 26 2,-11 61 2,-1-4 1,-1 4 0,2-45 1,-4-18 4,-8 31-1,-52 17-2,-33 46-2,-47 22-3,-32 2 0,77 14 2,-57-16 0,-29-6 0,70 18 0,-53-10 1,61 16-1,-8 1 1,8 0 0,-74-10-1,63 16 1,-10 0 0,-7 4-1,-7 1 0,15 3 0,24 1 0,-16 2 0,-8 1 1,-2 0 0,-2-1 1,29 1-1,3 0 1,-12-2 0,-3 1 0,-1 1 0,2 0 0,8 3 1,-38 2 0,-12 4 2,32-5-1,5-2 7</inkml:trace>
</inkml:ink>
</file>

<file path=ppt/ink/ink37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73"/>
    </inkml:context>
    <inkml:brush xml:id="br0">
      <inkml:brushProperty name="width" value="0.01984" units="cm"/>
      <inkml:brushProperty name="height" value="0.01984" units="cm"/>
      <inkml:brushProperty name="fitToCurve" value="1"/>
    </inkml:brush>
  </inkml:definitions>
  <inkml:trace contextRef="#ctx0" brushRef="#br0">8342 10404 874,'28'-99'-6,"-9"5"-1,-4-15 3,-4-5 3,-10-48 0,-5 73 0,-6-41 2,-14-19 3,-2 27-2,-18 30 1,-58 38-2,-24 41-3,-21 22-1,60-3 1,-56-1 1,60-5 0,-16 0 0,-11 0 0,-59-1-1,60 1 0,-13-2 0,6 1 0,25 0 0,-24-1 0,-14 1-1,-8-3 1,36 3 1,-3-2 0,-12 0 2,-4 2 0,2-3 2,7-1-1,-37-7 4,-4-2 1,35 9-1,-7 49-3,59 102-5,45 5-6,22-47 2,4 11 1,1-7 4,2 60 0,-5-81 3,14 62 5,13-60 1,8-1-289</inkml:trace>
</inkml:ink>
</file>

<file path=ppt/ink/ink37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74"/>
    </inkml:context>
    <inkml:brush xml:id="br0">
      <inkml:brushProperty name="width" value="0.01984" units="cm"/>
      <inkml:brushProperty name="height" value="0.01984" units="cm"/>
      <inkml:brushProperty name="fitToCurve" value="1"/>
    </inkml:brush>
  </inkml:definitions>
  <inkml:trace contextRef="#ctx0" brushRef="#br0">10793 1831 874,'-105'56'-5,"-11"30"4,89 6 1,119 12-2,24-14 0,-52 4 3,-80 49-2,-43-24 1,-21-30 0,-41-31 1,26-60-1,62-88-1,76-26-1,59 9 0,14 35-6,-24 22-6,-1 30-816</inkml:trace>
</inkml:ink>
</file>

<file path=ppt/ink/ink37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75"/>
    </inkml:context>
    <inkml:brush xml:id="br0">
      <inkml:brushProperty name="width" value="0.01984" units="cm"/>
      <inkml:brushProperty name="height" value="0.01984" units="cm"/>
      <inkml:brushProperty name="fitToCurve" value="1"/>
    </inkml:brush>
  </inkml:definitions>
  <inkml:trace contextRef="#ctx0" brushRef="#br0">5194 3174 874,'-102'104'-6,"17"-36"-55</inkml:trace>
</inkml:ink>
</file>

<file path=ppt/ink/ink37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76"/>
    </inkml:context>
    <inkml:brush xml:id="br0">
      <inkml:brushProperty name="width" value="0.01984" units="cm"/>
      <inkml:brushProperty name="height" value="0.01984" units="cm"/>
      <inkml:brushProperty name="fitToCurve" value="1"/>
    </inkml:brush>
  </inkml:definitions>
  <inkml:trace contextRef="#ctx0" brushRef="#br0">5013 3159 874,'105'83'-5,"-20"-15"-22</inkml:trace>
</inkml:ink>
</file>

<file path=ppt/ink/ink37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77"/>
    </inkml:context>
    <inkml:brush xml:id="br0">
      <inkml:brushProperty name="width" value="0.01984" units="cm"/>
      <inkml:brushProperty name="height" value="0.01984" units="cm"/>
      <inkml:brushProperty name="fitToCurve" value="1"/>
    </inkml:brush>
  </inkml:definitions>
  <inkml:trace contextRef="#ctx0" brushRef="#br0">5683 3008 874,'82'113'0,"-46"-20"-5,-9-6-187</inkml:trace>
</inkml:ink>
</file>

<file path=ppt/ink/ink37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78"/>
    </inkml:context>
    <inkml:brush xml:id="br0">
      <inkml:brushProperty name="width" value="0.01984" units="cm"/>
      <inkml:brushProperty name="height" value="0.01984" units="cm"/>
      <inkml:brushProperty name="fitToCurve" value="1"/>
    </inkml:brush>
  </inkml:definitions>
  <inkml:trace contextRef="#ctx0" brushRef="#br0">6014 2987 874,'-64'134'-4,"179"-43"2,35-133 1,-44-76 0,-268 18 0,28 128 0,274 19-13,-21-59-16</inkml:trace>
</inkml:ink>
</file>

<file path=ppt/ink/ink37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79"/>
    </inkml:context>
    <inkml:brush xml:id="br0">
      <inkml:brushProperty name="width" value="0.01984" units="cm"/>
      <inkml:brushProperty name="height" value="0.01984" units="cm"/>
      <inkml:brushProperty name="fitToCurve" value="1"/>
    </inkml:brush>
  </inkml:definitions>
  <inkml:trace contextRef="#ctx0" brushRef="#br0">7132 13551 874,'50'-100'-7,"-14"-6"5,-17 14 2,-10-34-2,-18 3 3,-56-24-1,-34 31-3,-24 24 3,-26 17 0,31 31-1,-33 8 0,22 8 1,-30 4 0,68 16-1,-5 3 1,-45 2-1,55 9 1,-52 4-1,-41 18 1,76-4-1,-49 18 0,59-12 1,-9 8-1,2 3 1,12-1 1,-45 33-1,3 33 2,46-17-1,24 31 1,32-6-1,37 12-1,43 14-1,12-34 1,31-5 0,-7-27-1,51 8 1,-11-19-1,42-4 0,-70-34 1,8-4-1,56 7 0,-68-18 1,9-2 0,1 0-1,58-2 1,-64-7 0,3-4 0,1-7 1,-20-2-1,55-23 2,-27-15-1,-9-31 2,-19-7-1,2-40-3,-16 1-1,-27-10 3,-56 6 0,3 43 3</inkml:trace>
</inkml:ink>
</file>

<file path=ppt/ink/ink37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80"/>
    </inkml:context>
    <inkml:brush xml:id="br0">
      <inkml:brushProperty name="width" value="0.01984" units="cm"/>
      <inkml:brushProperty name="height" value="0.01984" units="cm"/>
      <inkml:brushProperty name="fitToCurve" value="1"/>
    </inkml:brush>
  </inkml:definitions>
  <inkml:trace contextRef="#ctx0" brushRef="#br0">5229 3174 874,'-122'121'-6,"31"-27"3</inkml:trace>
</inkml:ink>
</file>

<file path=ppt/ink/ink37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81"/>
    </inkml:context>
    <inkml:brush xml:id="br0">
      <inkml:brushProperty name="width" value="0.01984" units="cm"/>
      <inkml:brushProperty name="height" value="0.01984" units="cm"/>
      <inkml:brushProperty name="fitToCurve" value="1"/>
    </inkml:brush>
  </inkml:definitions>
  <inkml:trace contextRef="#ctx0" brushRef="#br0">4968 3174 874,'113'112'-6,"-32"-24"-4</inkml:trace>
</inkml:ink>
</file>

<file path=ppt/ink/ink37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82"/>
    </inkml:context>
    <inkml:brush xml:id="br0">
      <inkml:brushProperty name="width" value="0.01984" units="cm"/>
      <inkml:brushProperty name="height" value="0.01984" units="cm"/>
      <inkml:brushProperty name="fitToCurve" value="1"/>
    </inkml:brush>
  </inkml:definitions>
  <inkml:trace contextRef="#ctx0" brushRef="#br0">15382 13027 874,'92'-22'-5,"48"-3"-1,-31 17 4,-16 5 1,-6 2-3,0 9-615</inkml:trace>
</inkml:ink>
</file>

<file path=ppt/ink/ink3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38"/>
    </inkml:context>
    <inkml:brush xml:id="br0">
      <inkml:brushProperty name="width" value="0.02646" units="cm"/>
      <inkml:brushProperty name="height" value="0.02646" units="cm"/>
      <inkml:brushProperty name="fitToCurve" value="1"/>
    </inkml:brush>
  </inkml:definitions>
  <inkml:trace contextRef="#ctx0" brushRef="#br0">22013 10834 874,'-12'145'-8,"1"-12"7,25-223-66</inkml:trace>
</inkml:ink>
</file>

<file path=ppt/ink/ink37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83"/>
    </inkml:context>
    <inkml:brush xml:id="br0">
      <inkml:brushProperty name="width" value="0.01984" units="cm"/>
      <inkml:brushProperty name="height" value="0.01984" units="cm"/>
      <inkml:brushProperty name="fitToCurve" value="1"/>
    </inkml:brush>
  </inkml:definitions>
  <inkml:trace contextRef="#ctx0" brushRef="#br0">15502 13257 874,'107'-59'-6,"41"14"1,-14 7 0,-41 10-5,-7 9-830</inkml:trace>
</inkml:ink>
</file>

<file path=ppt/ink/ink37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84"/>
    </inkml:context>
    <inkml:brush xml:id="br0">
      <inkml:brushProperty name="width" value="0.01984" units="cm"/>
      <inkml:brushProperty name="height" value="0.01984" units="cm"/>
      <inkml:brushProperty name="fitToCurve" value="1"/>
    </inkml:brush>
  </inkml:definitions>
  <inkml:trace contextRef="#ctx0" brushRef="#br0">15830 12803 874,'82'52'-7,"25"40"1,-28 33 5,-36 14-1,-34 7 1,-45-40 3,-56-180-55</inkml:trace>
</inkml:ink>
</file>

<file path=ppt/ink/ink37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85"/>
    </inkml:context>
    <inkml:brush xml:id="br0">
      <inkml:brushProperty name="width" value="0.01984" units="cm"/>
      <inkml:brushProperty name="height" value="0.01984" units="cm"/>
      <inkml:brushProperty name="fitToCurve" value="1"/>
    </inkml:brush>
  </inkml:definitions>
  <inkml:trace contextRef="#ctx0" brushRef="#br0">17227 12349 874,'-97'8'-6,"1"23"-1,5 10 6,-10 37 3,28 8-1,65 36-1,62-24 1,61 6-3,-14-11-1,-5 48 0,-46-18 3,-59 20 3,-43-47-1,-50-88 0,6-122-3,67-19 1,98 23-1,31 24 1</inkml:trace>
</inkml:ink>
</file>

<file path=ppt/ink/ink37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86"/>
    </inkml:context>
    <inkml:brush xml:id="br0">
      <inkml:brushProperty name="width" value="0.01984" units="cm"/>
      <inkml:brushProperty name="height" value="0.01984" units="cm"/>
      <inkml:brushProperty name="fitToCurve" value="1"/>
    </inkml:brush>
  </inkml:definitions>
  <inkml:trace contextRef="#ctx0" brushRef="#br0">17409 12817 874,'96'3'-5,"33"19"2,-44-4 1</inkml:trace>
</inkml:ink>
</file>

<file path=ppt/ink/ink37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87"/>
    </inkml:context>
    <inkml:brush xml:id="br0">
      <inkml:brushProperty name="width" value="0.01984" units="cm"/>
      <inkml:brushProperty name="height" value="0.01984" units="cm"/>
      <inkml:brushProperty name="fitToCurve" value="1"/>
    </inkml:brush>
  </inkml:definitions>
  <inkml:trace contextRef="#ctx0" brushRef="#br0">17364 13161 874,'95'-10'-3,"58"-11"0,-49 7 0</inkml:trace>
</inkml:ink>
</file>

<file path=ppt/ink/ink37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88"/>
    </inkml:context>
    <inkml:brush xml:id="br0">
      <inkml:brushProperty name="width" value="0.01984" units="cm"/>
      <inkml:brushProperty name="height" value="0.01984" units="cm"/>
      <inkml:brushProperty name="fitToCurve" value="1"/>
    </inkml:brush>
  </inkml:definitions>
  <inkml:trace contextRef="#ctx0" brushRef="#br0">18447 11942 874,'-93'71'-8,"-7"42"5,32-11 1,45 13 4,141-106-4,-44-129 2,-23 16-1,-77 243-8,-3 35 0,19-66 1,3-7-2,2 39-27,10-50-21,-2-4-495</inkml:trace>
</inkml:ink>
</file>

<file path=ppt/ink/ink37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89"/>
    </inkml:context>
    <inkml:brush xml:id="br0">
      <inkml:brushProperty name="width" value="0.01984" units="cm"/>
      <inkml:brushProperty name="height" value="0.01984" units="cm"/>
      <inkml:brushProperty name="fitToCurve" value="1"/>
    </inkml:brush>
  </inkml:definitions>
  <inkml:trace contextRef="#ctx0" brushRef="#br0">18764 11715 874,'-7'103'-7,"-8"45"4,-2-6-3,-1-15 2,-2 19 2,0-18 4,2-12 1,27-10 4,79-102-4,22-18-4,-17-3 1,-4 1-23</inkml:trace>
</inkml:ink>
</file>

<file path=ppt/ink/ink37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90"/>
    </inkml:context>
    <inkml:brush xml:id="br0">
      <inkml:brushProperty name="width" value="0.01984" units="cm"/>
      <inkml:brushProperty name="height" value="0.01984" units="cm"/>
      <inkml:brushProperty name="fitToCurve" value="1"/>
    </inkml:brush>
  </inkml:definitions>
  <inkml:trace contextRef="#ctx0" brushRef="#br0">19048 12476 874,'117'-139'-10,"-35"1"6,-21 14 1,-16 4 1,-11-17 1,-22 13 5,-22 36 0,-101 123-2,66 50-8,1 21-2,6 14-5,-8 61-35,35-69 13,13 1-7,6-22-7,33 58-68,32-38-3</inkml:trace>
</inkml:ink>
</file>

<file path=ppt/ink/ink37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91"/>
    </inkml:context>
    <inkml:brush xml:id="br0">
      <inkml:brushProperty name="width" value="0.01984" units="cm"/>
      <inkml:brushProperty name="height" value="0.01984" units="cm"/>
      <inkml:brushProperty name="fitToCurve" value="1"/>
    </inkml:brush>
  </inkml:definitions>
  <inkml:trace contextRef="#ctx0" brushRef="#br0">18065 12832 874,'120'-2'-8,"-16"-4"2,11-6 4,9-4 0,-40 3 1,13-5 0,60-6-1,-53 11 1,8 2 2,-23 2-1,89-7 0,-80 8 2,40-1 1,-24-6 0,-24 6-22</inkml:trace>
</inkml:ink>
</file>

<file path=ppt/ink/ink37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92"/>
    </inkml:context>
    <inkml:brush xml:id="br0">
      <inkml:brushProperty name="width" value="0.01984" units="cm"/>
      <inkml:brushProperty name="height" value="0.01984" units="cm"/>
      <inkml:brushProperty name="fitToCurve" value="1"/>
    </inkml:brush>
  </inkml:definitions>
  <inkml:trace contextRef="#ctx0" brushRef="#br0">18230 13013 874,'-23'101'-10,"2"1"3,5 10 4,8 0 3,93-235-3,-42 24 5,45 93 2,-90 139-4,-10-33 3,40-188-12,7-13 6,6 11 7,48 164 3,-57 85-12,-9-52-20,8-20-796</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13"/>
    </inkml:context>
    <inkml:brush xml:id="br0">
      <inkml:brushProperty name="width" value="0.01984" units="cm"/>
      <inkml:brushProperty name="height" value="0.01984" units="cm"/>
      <inkml:brushProperty name="fitToCurve" value="1"/>
    </inkml:brush>
  </inkml:definitions>
  <inkml:trace contextRef="#ctx0" brushRef="#br0">4208 1016 874,'110'21'-5,"7"38"1,-23 59 0,-120 35 0,0-47-4</inkml:trace>
</inkml:ink>
</file>

<file path=ppt/ink/ink3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39"/>
    </inkml:context>
    <inkml:brush xml:id="br0">
      <inkml:brushProperty name="width" value="0.02646" units="cm"/>
      <inkml:brushProperty name="height" value="0.02646" units="cm"/>
      <inkml:brushProperty name="fitToCurve" value="1"/>
    </inkml:brush>
  </inkml:definitions>
  <inkml:trace contextRef="#ctx0" brushRef="#br0">22062 10578 874,'14'93'-4,"4"-6"-52</inkml:trace>
</inkml:ink>
</file>

<file path=ppt/ink/ink38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93"/>
    </inkml:context>
    <inkml:brush xml:id="br0">
      <inkml:brushProperty name="width" value="0.01984" units="cm"/>
      <inkml:brushProperty name="height" value="0.01984" units="cm"/>
      <inkml:brushProperty name="fitToCurve" value="1"/>
    </inkml:brush>
  </inkml:definitions>
  <inkml:trace contextRef="#ctx0" brushRef="#br0">18905 13294 874,'-85'7'-5,"-6"35"0,-12 43 3,57 11 3,157-87-56,-35-120 59,-36 22-6,-2-10 0,-9 5 6,10-53 28,-7 3-27,-96 284-3,31 9-7,24-64 5,7 40 3,51-22 14</inkml:trace>
</inkml:ink>
</file>

<file path=ppt/ink/ink38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94"/>
    </inkml:context>
    <inkml:brush xml:id="br0">
      <inkml:brushProperty name="width" value="0.01984" units="cm"/>
      <inkml:brushProperty name="height" value="0.01984" units="cm"/>
      <inkml:brushProperty name="fitToCurve" value="1"/>
    </inkml:brush>
  </inkml:definitions>
  <inkml:trace contextRef="#ctx0" brushRef="#br0">18988 12938 874,'12'108'-9,"-7"38"4,-1-16 4,7-34 4,71-183-6,-34-64-8,-16 36-11,-8 19-37</inkml:trace>
</inkml:ink>
</file>

<file path=ppt/ink/ink38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95"/>
    </inkml:context>
    <inkml:brush xml:id="br0">
      <inkml:brushProperty name="width" value="0.01984" units="cm"/>
      <inkml:brushProperty name="height" value="0.01984" units="cm"/>
      <inkml:brushProperty name="fitToCurve" value="1"/>
    </inkml:brush>
  </inkml:definitions>
  <inkml:trace contextRef="#ctx0" brushRef="#br0">19206 13316 874,'7'127'-5,"-103"-202"2</inkml:trace>
</inkml:ink>
</file>

<file path=ppt/ink/ink38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96"/>
    </inkml:context>
    <inkml:brush xml:id="br0">
      <inkml:brushProperty name="width" value="0.01984" units="cm"/>
      <inkml:brushProperty name="height" value="0.01984" units="cm"/>
      <inkml:brushProperty name="fitToCurve" value="1"/>
    </inkml:brush>
  </inkml:definitions>
  <inkml:trace contextRef="#ctx0" brushRef="#br0">19286 12811 874,'96'-32'-5,"-70"117"0,-36 11 2,-32 22-3,129-36-203</inkml:trace>
</inkml:ink>
</file>

<file path=ppt/ink/ink38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97"/>
    </inkml:context>
    <inkml:brush xml:id="br0">
      <inkml:brushProperty name="width" value="0.01984" units="cm"/>
      <inkml:brushProperty name="height" value="0.01984" units="cm"/>
      <inkml:brushProperty name="fitToCurve" value="1"/>
    </inkml:brush>
  </inkml:definitions>
  <inkml:trace contextRef="#ctx0" brushRef="#br0">19197 13270 874,'-58'64'-7</inkml:trace>
</inkml:ink>
</file>

<file path=ppt/ink/ink38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98"/>
    </inkml:context>
    <inkml:brush xml:id="br0">
      <inkml:brushProperty name="width" value="0.01984" units="cm"/>
      <inkml:brushProperty name="height" value="0.01984" units="cm"/>
      <inkml:brushProperty name="fitToCurve" value="1"/>
    </inkml:brush>
  </inkml:definitions>
  <inkml:trace contextRef="#ctx0" brushRef="#br0">19644 11640 874,'82'139'-11,"-33"46"2,-27-57 3,-4 21-1,-3-9-1,-3-16-1,-6 21 0,0-33 0,-8 46 1,-4 24-21,-10 10-8,-15-9-6,11-66 6,11-29-43,-19 23-4</inkml:trace>
</inkml:ink>
</file>

<file path=ppt/ink/ink38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599"/>
    </inkml:context>
    <inkml:brush xml:id="br0">
      <inkml:brushProperty name="width" value="0.01984" units="cm"/>
      <inkml:brushProperty name="height" value="0.01984" units="cm"/>
      <inkml:brushProperty name="fitToCurve" value="1"/>
    </inkml:brush>
  </inkml:definitions>
  <inkml:trace contextRef="#ctx0" brushRef="#br0">18091 11983 874,'-43'135'-22,"16"-25"10,0 23 1,3 19 4,8 16 2,5-9 0,3-36 1,7 0 3,1-8-1,9 33-1,12 21 0,13 6-9,18-11-8,-19-58 2,-4 8-29,10-30-77</inkml:trace>
</inkml:ink>
</file>

<file path=ppt/ink/ink38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00"/>
    </inkml:context>
    <inkml:brush xml:id="br0">
      <inkml:brushProperty name="width" value="0.01984" units="cm"/>
      <inkml:brushProperty name="height" value="0.01984" units="cm"/>
      <inkml:brushProperty name="fitToCurve" value="1"/>
    </inkml:brush>
  </inkml:definitions>
  <inkml:trace contextRef="#ctx0" brushRef="#br0">20230 12169 874,'-29'93'-4,"1"59"0,9-10 1,16-53 3,5 10 1,6 5-2,16 49 1,46-1 1,40-49-1,-11-68 1,-1-80-1,-26-60-2,-30-12-1,-14-26 1,-13 13 2,-3 0 0,-6 9 2,1-7 2,-2 23-6,5 16-60</inkml:trace>
</inkml:ink>
</file>

<file path=ppt/ink/ink38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01"/>
    </inkml:context>
    <inkml:brush xml:id="br0">
      <inkml:brushProperty name="width" value="0.01984" units="cm"/>
      <inkml:brushProperty name="height" value="0.01984" units="cm"/>
      <inkml:brushProperty name="fitToCurve" value="1"/>
    </inkml:brush>
  </inkml:definitions>
  <inkml:trace contextRef="#ctx0" brushRef="#br0">21009 11781 874,'-125'6'-6,"-27"12"2,27 14 2,-2 21 1,-17 45-2,32 6 2,32 2 2,16 33-1,31-20 0,21-31 0,4 14-1,3 13-1,3-7-1,1-17-1,6 18 1,5 8 0,4 3 3,-2-36 0,7 1 1,12 7 0,6-1 1,7-3 0,41 49 2,22-23 0,-9-40-2,53-30 0,-23-39-2,29-58-2,-38-21 1,7-75-3,-66 47 1,27-69-6,-42 45 5,-2-21-1,-11 25 0,-4 4 1,-4-24-1,-8-13 2,-12-7 0,-12 1 4,1 46 0,-12-1 2,-15-6 0,-26-1 1,-43 5-4,26 15 3,-30 2-15</inkml:trace>
</inkml:ink>
</file>

<file path=ppt/ink/ink38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02"/>
    </inkml:context>
    <inkml:brush xml:id="br0">
      <inkml:brushProperty name="width" value="0.01984" units="cm"/>
      <inkml:brushProperty name="height" value="0.01984" units="cm"/>
      <inkml:brushProperty name="fitToCurve" value="1"/>
    </inkml:brush>
  </inkml:definitions>
  <inkml:trace contextRef="#ctx0" brushRef="#br0">21685 11409 874,'-26'133'-15,"10"-27"1,1 20 3,0 15 4,4 10 3,7 6 0,3-30 3,2-10 1,3 1-2,0-17 0,3 19-3,-7 5 0,1-20 0,-1 5-18</inkml:trace>
</inkml:ink>
</file>

<file path=ppt/ink/ink3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40"/>
    </inkml:context>
    <inkml:brush xml:id="br0">
      <inkml:brushProperty name="width" value="0.02646" units="cm"/>
      <inkml:brushProperty name="height" value="0.02646" units="cm"/>
      <inkml:brushProperty name="fitToCurve" value="1"/>
    </inkml:brush>
  </inkml:definitions>
  <inkml:trace contextRef="#ctx0" brushRef="#br0">22222 11037 874,'-16'127'-5,"35"-287"-1,52 10 7,34 238-8,-76 90 8,40-63 3,24-231-7</inkml:trace>
</inkml:ink>
</file>

<file path=ppt/ink/ink38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03"/>
    </inkml:context>
    <inkml:brush xml:id="br0">
      <inkml:brushProperty name="width" value="0.01984" units="cm"/>
      <inkml:brushProperty name="height" value="0.01984" units="cm"/>
      <inkml:brushProperty name="fitToCurve" value="1"/>
    </inkml:brush>
  </inkml:definitions>
  <inkml:trace contextRef="#ctx0" brushRef="#br0">21644 13013 874,'25'96'-11,"-55"45"0,-4-52-5</inkml:trace>
</inkml:ink>
</file>

<file path=ppt/ink/ink38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04"/>
    </inkml:context>
    <inkml:brush xml:id="br0">
      <inkml:brushProperty name="width" value="0.01984" units="cm"/>
      <inkml:brushProperty name="height" value="0.01984" units="cm"/>
      <inkml:brushProperty name="fitToCurve" value="1"/>
    </inkml:brush>
  </inkml:definitions>
  <inkml:trace contextRef="#ctx0" brushRef="#br0">18556 10934 874,'96'-136'-18,"50"-4"9,-59 86 8,1 24 2,39 16 2,-43 49-3,-48 101-2,-38-22-4,-5-17 1,-2 2-2,-6 18-8,6 0-8,3-21-8,18 8-43,-6-17-241</inkml:trace>
</inkml:ink>
</file>

<file path=ppt/ink/ink38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05"/>
    </inkml:context>
    <inkml:brush xml:id="br0">
      <inkml:brushProperty name="width" value="0.01984" units="cm"/>
      <inkml:brushProperty name="height" value="0.01984" units="cm"/>
      <inkml:brushProperty name="fitToCurve" value="1"/>
    </inkml:brush>
  </inkml:definitions>
  <inkml:trace contextRef="#ctx0" brushRef="#br0">19132 10810 874,'-95'130'-19,"46"-39"10,-24 47-3,3-6-5,19-40-22</inkml:trace>
</inkml:ink>
</file>

<file path=ppt/ink/ink38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06"/>
    </inkml:context>
    <inkml:brush xml:id="br0">
      <inkml:brushProperty name="width" value="0.01984" units="cm"/>
      <inkml:brushProperty name="height" value="0.01984" units="cm"/>
      <inkml:brushProperty name="fitToCurve" value="1"/>
    </inkml:brush>
  </inkml:definitions>
  <inkml:trace contextRef="#ctx0" brushRef="#br0">19652 10733 874,'-43'137'-13,"9"23"10,24-73 2,7-1 1,8 41 0,22-24 2,100-36 1,-25-106-4,13-116-9,-64 47 5,-14 23 0,-3-3 0,-1-12-4,-2-5-2,4-43-32,-39 51-19,4 12-481</inkml:trace>
</inkml:ink>
</file>

<file path=ppt/ink/ink38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07"/>
    </inkml:context>
    <inkml:brush xml:id="br0">
      <inkml:brushProperty name="width" value="0.01984" units="cm"/>
      <inkml:brushProperty name="height" value="0.01984" units="cm"/>
      <inkml:brushProperty name="fitToCurve" value="1"/>
    </inkml:brush>
  </inkml:definitions>
  <inkml:trace contextRef="#ctx0" brushRef="#br0">19505 11007 874,'-81'138'-16,"-9"16"-1,38-63-4</inkml:trace>
</inkml:ink>
</file>

<file path=ppt/ink/ink38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08"/>
    </inkml:context>
    <inkml:brush xml:id="br0">
      <inkml:brushProperty name="width" value="0.01984" units="cm"/>
      <inkml:brushProperty name="height" value="0.01984" units="cm"/>
      <inkml:brushProperty name="fitToCurve" value="1"/>
    </inkml:brush>
  </inkml:definitions>
  <inkml:trace contextRef="#ctx0" brushRef="#br0">19301 11067 874,'29'130'-11,"28"9"6,-14-42-1</inkml:trace>
</inkml:ink>
</file>

<file path=ppt/ink/ink38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09"/>
    </inkml:context>
    <inkml:brush xml:id="br0">
      <inkml:brushProperty name="width" value="0.01984" units="cm"/>
      <inkml:brushProperty name="height" value="0.01984" units="cm"/>
      <inkml:brushProperty name="fitToCurve" value="1"/>
    </inkml:brush>
  </inkml:definitions>
  <inkml:trace contextRef="#ctx0" brushRef="#br0">14329 7462 874,'-53'-150'-10,"37"40"0,8-4 4,7 3 6,10-43-1,8 21 4,11 2 2,10-10 2,24 40-4,75 71-2,16 63-4,-19-1-1,-4-10 2,18-10 1,-56-8 1,61 6-1,-67-4 1,12-1 0,4 3 0,51 2 0,-56-5 0,10-1-1,3-1 1,-2-2 0,61 2 0,-66-3 0,6 0 0,-21 1 0,86 3 0,-76 0 0,-3 1 0,0 0 1,38 6 2,24 8 1,-20 20-1,-97 65-3,-61 18-2,-36 32 0,25-58 1,-16 58 0,12 8 0,16-44 2,7-9 3,-26-18-1,-93-48-5,-24-66 2,-9-10-3,68 16-1,-52-4-2,60 14 6,-6 6 1,-55-2 0,66 4-1,-9-1 0,-7 2 0,-7-2 1,-54 1 1,64-1-2,-5-1-1,-4-3 1,4-2 0,-45 0 0,61 2 1,-5-1-1,-1-1 1,-49-6 0,32-2 2,-15-7-1,-25 6-6,52 6-14</inkml:trace>
</inkml:ink>
</file>

<file path=ppt/ink/ink38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10"/>
    </inkml:context>
    <inkml:brush xml:id="br0">
      <inkml:brushProperty name="width" value="0.01984" units="cm"/>
      <inkml:brushProperty name="height" value="0.01984" units="cm"/>
      <inkml:brushProperty name="fitToCurve" value="1"/>
    </inkml:brush>
  </inkml:definitions>
  <inkml:trace contextRef="#ctx0" brushRef="#br0">7374 3144 874,'-121'67'-2,"33"-36"-295</inkml:trace>
</inkml:ink>
</file>

<file path=ppt/ink/ink38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11"/>
    </inkml:context>
    <inkml:brush xml:id="br0">
      <inkml:brushProperty name="width" value="0.01984" units="cm"/>
      <inkml:brushProperty name="height" value="0.01984" units="cm"/>
      <inkml:brushProperty name="fitToCurve" value="1"/>
    </inkml:brush>
  </inkml:definitions>
  <inkml:trace contextRef="#ctx0" brushRef="#br0">7217 3098 874,'96'117'-2,"-36"-28"-21</inkml:trace>
</inkml:ink>
</file>

<file path=ppt/ink/ink38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12"/>
    </inkml:context>
    <inkml:brush xml:id="br0">
      <inkml:brushProperty name="width" value="0.01984" units="cm"/>
      <inkml:brushProperty name="height" value="0.01984" units="cm"/>
      <inkml:brushProperty name="fitToCurve" value="1"/>
    </inkml:brush>
  </inkml:definitions>
  <inkml:trace contextRef="#ctx0" brushRef="#br0">16679 6767 874,'163'-68'-22,"-58"16"9,22-12 2,63-27-5,-105 52 13,26-6 0,36-10-5,21 1 4,17 3 1,5 4 2,-60 15 1,28 2 0,14 0-11,2 6-8,-13 7-9,-32 6-8,-37 6-7,24-7-53,-33 8-352</inkml:trace>
</inkml:ink>
</file>

<file path=ppt/ink/ink3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41"/>
    </inkml:context>
    <inkml:brush xml:id="br0">
      <inkml:brushProperty name="width" value="0.02646" units="cm"/>
      <inkml:brushProperty name="height" value="0.02646" units="cm"/>
      <inkml:brushProperty name="fitToCurve" value="1"/>
    </inkml:brush>
  </inkml:definitions>
  <inkml:trace contextRef="#ctx0" brushRef="#br0">22750 11018 874,'-104'106'-5,"75"8"4,138-195-12,-64-11 6,-2-19-1,14-63-4,-34 65 10,-4 1 3,-3 10 3,1-23 5,-41 246 2,3 35-20,9-44 3,4 7 1,6-9 5,2-22 2,40 24 5,80-97 2,-27-124-6,-25-15-3,-31-2 2,-125 150-3,33 83 5,36-14 0,108-67-4,44-144-9,-1-28 11,-53 227-14,-87 31 3,-2-23 0,-3 14 2,0-9 1,-1-3 3,0 13 8,3-13 0,62-235 3,-33 48-9,5-12 1,-2 13 2,19-27 1,79 151 14,-12-32-8,-21-18-2</inkml:trace>
</inkml:ink>
</file>

<file path=ppt/ink/ink38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13"/>
    </inkml:context>
    <inkml:brush xml:id="br0">
      <inkml:brushProperty name="width" value="0.01984" units="cm"/>
      <inkml:brushProperty name="height" value="0.01984" units="cm"/>
      <inkml:brushProperty name="fitToCurve" value="1"/>
    </inkml:brush>
  </inkml:definitions>
  <inkml:trace contextRef="#ctx0" brushRef="#br0">18348 5878 874,'155'-11'-14,"-67"11"10,4 8 3,-1 7 1,58 43 2,-47 42 0,-136 26-4,-83 7-8,4-46-20</inkml:trace>
</inkml:ink>
</file>

<file path=ppt/ink/ink38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14"/>
    </inkml:context>
    <inkml:brush xml:id="br0">
      <inkml:brushProperty name="width" value="0.01984" units="cm"/>
      <inkml:brushProperty name="height" value="0.01984" units="cm"/>
      <inkml:brushProperty name="fitToCurve" value="1"/>
    </inkml:brush>
  </inkml:definitions>
  <inkml:trace contextRef="#ctx0" brushRef="#br0">19257 6096 874,'50'-119'-11,"3"-33"7,-25 63 2,-4-3 1,-3 4 1,4-27-1,2 8 5,-68 264-10,12-60-1,3 7-3,8-4-5,1 43-38,40-8-28,-1-49-71</inkml:trace>
</inkml:ink>
</file>

<file path=ppt/ink/ink38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15"/>
    </inkml:context>
    <inkml:brush xml:id="br0">
      <inkml:brushProperty name="width" value="0.01984" units="cm"/>
      <inkml:brushProperty name="height" value="0.01984" units="cm"/>
      <inkml:brushProperty name="fitToCurve" value="1"/>
    </inkml:brush>
  </inkml:definitions>
  <inkml:trace contextRef="#ctx0" brushRef="#br0">19226 5691 874,'108'-43'-10,"39"-1"4,-58 18 3,18-7-8,-22 10-419</inkml:trace>
</inkml:ink>
</file>

<file path=ppt/ink/ink38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16"/>
    </inkml:context>
    <inkml:brush xml:id="br0">
      <inkml:brushProperty name="width" value="0.01984" units="cm"/>
      <inkml:brushProperty name="height" value="0.01984" units="cm"/>
      <inkml:brushProperty name="fitToCurve" value="1"/>
    </inkml:brush>
  </inkml:definitions>
  <inkml:trace contextRef="#ctx0" brushRef="#br0">19499 6031 874,'134'-109'-11,"-19"-10"10,-225 111-4,-8 109 6,47 13 1,102-5-1,91-126-3,-22-30 0,8-55 0,-33 7 2,-4-10 5,-120 224-3,32-30 1,126-135-7,-21-42-4,7 165 12,12-154-2,-82 180 1,76-118-4,-1-100-9,-42 27 3,35-61 2,-19 24 10,-97 243-15,-37 45-1,12-45 8,-2 1 0,7-21 3,-13 52 10,44-37 1,104-239 3,-59 32-19,-5 0 6,16-51-1,-1 45 4,52 96 1,-6 20 0,38-56-6,-12-51-3,-7-29 0,14 23 6,-36 132-1,-102 109-4,-39-32-2,-89-29-10,60-40-11,-1-39-42</inkml:trace>
</inkml:ink>
</file>

<file path=ppt/ink/ink38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17"/>
    </inkml:context>
    <inkml:brush xml:id="br0">
      <inkml:brushProperty name="width" value="0.01984" units="cm"/>
      <inkml:brushProperty name="height" value="0.01984" units="cm"/>
      <inkml:brushProperty name="fitToCurve" value="1"/>
    </inkml:brush>
  </inkml:definitions>
  <inkml:trace contextRef="#ctx0" brushRef="#br0">21473 4804 874,'-18'141'-12,"2"-53"6,-3 11 0,0 6 2,-6 40 2,14-12 6,56-34 0,73-113-3,-18-19-2</inkml:trace>
</inkml:ink>
</file>

<file path=ppt/ink/ink38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18"/>
    </inkml:context>
    <inkml:brush xml:id="br0">
      <inkml:brushProperty name="width" value="0.01984" units="cm"/>
      <inkml:brushProperty name="height" value="0.01984" units="cm"/>
      <inkml:brushProperty name="fitToCurve" value="1"/>
    </inkml:brush>
  </inkml:definitions>
  <inkml:trace contextRef="#ctx0" brushRef="#br0">21327 5170 874,'129'-62'-12,"44"15"-1,-69 22-5,-18 20-271</inkml:trace>
</inkml:ink>
</file>

<file path=ppt/ink/ink38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19"/>
    </inkml:context>
    <inkml:brush xml:id="br0">
      <inkml:brushProperty name="width" value="0.01984" units="cm"/>
      <inkml:brushProperty name="height" value="0.01984" units="cm"/>
      <inkml:brushProperty name="fitToCurve" value="1"/>
    </inkml:brush>
  </inkml:definitions>
  <inkml:trace contextRef="#ctx0" brushRef="#br0">21879 5090 874,'106'-55'-8,"13"14"7,-31 15-23</inkml:trace>
</inkml:ink>
</file>

<file path=ppt/ink/ink38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20"/>
    </inkml:context>
    <inkml:brush xml:id="br0">
      <inkml:brushProperty name="width" value="0.01984" units="cm"/>
      <inkml:brushProperty name="height" value="0.01984" units="cm"/>
      <inkml:brushProperty name="fitToCurve" value="1"/>
    </inkml:brush>
  </inkml:definitions>
  <inkml:trace contextRef="#ctx0" brushRef="#br0">21924 5294 874,'85'-40'-9,"76"-26"-9,-54 21-7</inkml:trace>
</inkml:ink>
</file>

<file path=ppt/ink/ink38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21"/>
    </inkml:context>
    <inkml:brush xml:id="br0">
      <inkml:brushProperty name="width" value="0.01984" units="cm"/>
      <inkml:brushProperty name="height" value="0.01984" units="cm"/>
      <inkml:brushProperty name="fitToCurve" value="1"/>
    </inkml:brush>
  </inkml:definitions>
  <inkml:trace contextRef="#ctx0" brushRef="#br0">22550 5078 874,'40'-96'-9,"23"-55"1,-32 55 4,-6-7 2,3-49 1,-18 24 0,-41-31 2,-19 49 3,-60 66 0,8 68-3,29 88-3,58-24-1,13 56-3,21-43 2,17 9-5,12 2-1,17-15-3,-14-11-11,13-1-16</inkml:trace>
</inkml:ink>
</file>

<file path=ppt/ink/ink38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22"/>
    </inkml:context>
    <inkml:brush xml:id="br0">
      <inkml:brushProperty name="width" value="0.01984" units="cm"/>
      <inkml:brushProperty name="height" value="0.01984" units="cm"/>
      <inkml:brushProperty name="fitToCurve" value="1"/>
    </inkml:brush>
  </inkml:definitions>
  <inkml:trace contextRef="#ctx0" brushRef="#br0">23227 4865 874,'-159'87'-23,"59"-34"13,-11 4-3,-5 1-2,20-12-7,-32 2-37,31-14-98</inkml:trace>
</inkml:ink>
</file>

<file path=ppt/ink/ink3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42"/>
    </inkml:context>
    <inkml:brush xml:id="br0">
      <inkml:brushProperty name="width" value="0.02646" units="cm"/>
      <inkml:brushProperty name="height" value="0.02646" units="cm"/>
      <inkml:brushProperty name="fitToCurve" value="1"/>
    </inkml:brush>
  </inkml:definitions>
  <inkml:trace contextRef="#ctx0" brushRef="#br0">23387 10155 874,'-84'128'-15,"50"-43"9,11 32-3,-1-17-10,11-7-3</inkml:trace>
</inkml:ink>
</file>

<file path=ppt/ink/ink38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23"/>
    </inkml:context>
    <inkml:brush xml:id="br0">
      <inkml:brushProperty name="width" value="0.01984" units="cm"/>
      <inkml:brushProperty name="height" value="0.01984" units="cm"/>
      <inkml:brushProperty name="fitToCurve" value="1"/>
    </inkml:brush>
  </inkml:definitions>
  <inkml:trace contextRef="#ctx0" brushRef="#br0">22653 5407 874,'11'91'-9,"14"37"8,21-31 3,41-210-10,-44-50-1,-8 34-8,13 31-6,1 14-571</inkml:trace>
</inkml:ink>
</file>

<file path=ppt/ink/ink38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24"/>
    </inkml:context>
    <inkml:brush xml:id="br0">
      <inkml:brushProperty name="width" value="0.01984" units="cm"/>
      <inkml:brushProperty name="height" value="0.01984" units="cm"/>
      <inkml:brushProperty name="fitToCurve" value="1"/>
    </inkml:brush>
  </inkml:definitions>
  <inkml:trace contextRef="#ctx0" brushRef="#br0">22907 5598 874,'8'107'-5,"86"-30"4,1-131-3,-34-50 3,-44 11 2,-154 79-4,21 95-7,32-17-18</inkml:trace>
</inkml:ink>
</file>

<file path=ppt/ink/ink38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25"/>
    </inkml:context>
    <inkml:brush xml:id="br0">
      <inkml:brushProperty name="width" value="0.01984" units="cm"/>
      <inkml:brushProperty name="height" value="0.01984" units="cm"/>
      <inkml:brushProperty name="fitToCurve" value="1"/>
    </inkml:brush>
  </inkml:definitions>
  <inkml:trace contextRef="#ctx0" brushRef="#br0">23694 3795 874,'-32'93'-23,"-15"43"-7,-7 38-3,2 29 9,9 11 12,18-5 15,23-17 3,4-56 2,20-19 0,6-25-3,68 27 13,27-147-2,-37-3-11</inkml:trace>
</inkml:ink>
</file>

<file path=ppt/ink/ink38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26"/>
    </inkml:context>
    <inkml:brush xml:id="br0">
      <inkml:brushProperty name="width" value="0.01984" units="cm"/>
      <inkml:brushProperty name="height" value="0.01984" units="cm"/>
      <inkml:brushProperty name="fitToCurve" value="1"/>
    </inkml:brush>
  </inkml:definitions>
  <inkml:trace contextRef="#ctx0" brushRef="#br0">23882 3944 874,'-23'100'-17,"4"-6"6,-1 25 1,2 11 3,9 1 4,13-13 9,77-18 2,23-69 8</inkml:trace>
</inkml:ink>
</file>

<file path=ppt/ink/ink38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27"/>
    </inkml:context>
    <inkml:brush xml:id="br0">
      <inkml:brushProperty name="width" value="0.01984" units="cm"/>
      <inkml:brushProperty name="height" value="0.01984" units="cm"/>
      <inkml:brushProperty name="fitToCurve" value="1"/>
    </inkml:brush>
  </inkml:definitions>
  <inkml:trace contextRef="#ctx0" brushRef="#br0">24164 4278 874,'-93'122'-15,"4"5"13,185-236-6,-8 63 13,-47 160-6,-18-29 1</inkml:trace>
</inkml:ink>
</file>

<file path=ppt/ink/ink38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28"/>
    </inkml:context>
    <inkml:brush xml:id="br0">
      <inkml:brushProperty name="width" value="0.01984" units="cm"/>
      <inkml:brushProperty name="height" value="0.01984" units="cm"/>
      <inkml:brushProperty name="fitToCurve" value="1"/>
    </inkml:brush>
  </inkml:definitions>
  <inkml:trace contextRef="#ctx0" brushRef="#br0">24467 4064 874,'-7'92'-14,"1"0"3,-3 20 2,1 15 2,1 3-3,4-7-5,6-26-6,-2-8-19,1-3-30</inkml:trace>
</inkml:ink>
</file>

<file path=ppt/ink/ink38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29"/>
    </inkml:context>
    <inkml:brush xml:id="br0">
      <inkml:brushProperty name="width" value="0.01984" units="cm"/>
      <inkml:brushProperty name="height" value="0.01984" units="cm"/>
      <inkml:brushProperty name="fitToCurve" value="1"/>
    </inkml:brush>
  </inkml:definitions>
  <inkml:trace contextRef="#ctx0" brushRef="#br0">24419 4227 874,'62'-85'-10,"42"26"12,-55 207-9,-99-21 2,-43-105 7</inkml:trace>
</inkml:ink>
</file>

<file path=ppt/ink/ink38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30"/>
    </inkml:context>
    <inkml:brush xml:id="br0">
      <inkml:brushProperty name="width" value="0.01984" units="cm"/>
      <inkml:brushProperty name="height" value="0.01984" units="cm"/>
      <inkml:brushProperty name="fitToCurve" value="1"/>
    </inkml:brush>
  </inkml:definitions>
  <inkml:trace contextRef="#ctx0" brushRef="#br0">24717 3637 874,'-24'132'-19,"7"-28"9,-3 17 2,3 8-4,3-5-2,9-19-7,0-17-11,2 10-35</inkml:trace>
</inkml:ink>
</file>

<file path=ppt/ink/ink38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31"/>
    </inkml:context>
    <inkml:brush xml:id="br0">
      <inkml:brushProperty name="width" value="0.01984" units="cm"/>
      <inkml:brushProperty name="height" value="0.01984" units="cm"/>
      <inkml:brushProperty name="fitToCurve" value="1"/>
    </inkml:brush>
  </inkml:definitions>
  <inkml:trace contextRef="#ctx0" brushRef="#br0">24890 4019 874,'-119'137'-9,"54"-16"8,181-245-12,-51 9 14,-67 242-14,90-90-8</inkml:trace>
</inkml:ink>
</file>

<file path=ppt/ink/ink38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32"/>
    </inkml:context>
    <inkml:brush xml:id="br0">
      <inkml:brushProperty name="width" value="0.01984" units="cm"/>
      <inkml:brushProperty name="height" value="0.01984" units="cm"/>
      <inkml:brushProperty name="fitToCurve" value="1"/>
    </inkml:brush>
  </inkml:definitions>
  <inkml:trace contextRef="#ctx0" brushRef="#br0">25172 3808 874,'-66'87'-9,"-12"64"3,43-21 7,140-246-12,-83 273-5,-45-44 7,-1 7-16,7-32-7,1-3-10,2 58-62,8-51-85</inkml:trace>
</inkml:ink>
</file>

<file path=ppt/ink/ink3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43"/>
    </inkml:context>
    <inkml:brush xml:id="br0">
      <inkml:brushProperty name="width" value="0.02646" units="cm"/>
      <inkml:brushProperty name="height" value="0.02646" units="cm"/>
      <inkml:brushProperty name="fitToCurve" value="1"/>
    </inkml:brush>
  </inkml:definitions>
  <inkml:trace contextRef="#ctx0" brushRef="#br0">21502 11378 874,'0'122'-7,"-2"-34"3,-3 14-1,-2 11 1,-4 3 2,-6-2 1,-4-11 0,-31 14 5,-73-174-1,35 45 2,51 124-2,161-6-6,58-126 1,-89-25-1,39-47-2,-42-27 6,-60 30 2,-106 195-3,62 32 4,133-121-5,-24-55-107</inkml:trace>
</inkml:ink>
</file>

<file path=ppt/ink/ink38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33"/>
    </inkml:context>
    <inkml:brush xml:id="br0">
      <inkml:brushProperty name="width" value="0.01984" units="cm"/>
      <inkml:brushProperty name="height" value="0.01984" units="cm"/>
      <inkml:brushProperty name="fitToCurve" value="1"/>
    </inkml:brush>
  </inkml:definitions>
  <inkml:trace contextRef="#ctx0" brushRef="#br0">25225 3854 874,'-32'148'-16,"14"-52"9,-13 56 4,19-44 10,108-252-5,-62 283-10,-24-39 10,85-128 1,-8 16-432</inkml:trace>
</inkml:ink>
</file>

<file path=ppt/ink/ink38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34"/>
    </inkml:context>
    <inkml:brush xml:id="br0">
      <inkml:brushProperty name="width" value="0.01984" units="cm"/>
      <inkml:brushProperty name="height" value="0.01984" units="cm"/>
      <inkml:brushProperty name="fitToCurve" value="1"/>
    </inkml:brush>
  </inkml:definitions>
  <inkml:trace contextRef="#ctx0" brushRef="#br0">25431 3702 874,'23'144'-23,"-12"-21"7,-10 31 2,-13 27-1,-18 23 1,-21 12 0,-23 1 3,26-78-14,23-28-22,-12-15 24</inkml:trace>
</inkml:ink>
</file>

<file path=ppt/ink/ink38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35"/>
    </inkml:context>
    <inkml:brush xml:id="br0">
      <inkml:brushProperty name="width" value="0.01984" units="cm"/>
      <inkml:brushProperty name="height" value="0.01984" units="cm"/>
      <inkml:brushProperty name="fitToCurve" value="1"/>
    </inkml:brush>
  </inkml:definitions>
  <inkml:trace contextRef="#ctx0" brushRef="#br0">7314 2268 874,'-92'139'-3,"33"-52"2</inkml:trace>
</inkml:ink>
</file>

<file path=ppt/ink/ink38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36"/>
    </inkml:context>
    <inkml:brush xml:id="br0">
      <inkml:brushProperty name="width" value="0.01984" units="cm"/>
      <inkml:brushProperty name="height" value="0.01984" units="cm"/>
      <inkml:brushProperty name="fitToCurve" value="1"/>
    </inkml:brush>
  </inkml:definitions>
  <inkml:trace contextRef="#ctx0" brushRef="#br0">7099 2329 874,'98'109'-4,"-27"-25"-858</inkml:trace>
</inkml:ink>
</file>

<file path=ppt/ink/ink38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37"/>
    </inkml:context>
    <inkml:brush xml:id="br0">
      <inkml:brushProperty name="width" value="0.01984" units="cm"/>
      <inkml:brushProperty name="height" value="0.01984" units="cm"/>
      <inkml:brushProperty name="fitToCurve" value="1"/>
    </inkml:brush>
  </inkml:definitions>
  <inkml:trace contextRef="#ctx0" brushRef="#br0">23538 3264 874,'-92'59'-7,"6"-23"1,-59 5-1,-8 0 1,46-10 3,-13 2 0,-12 3 0,29-8 1,-2 4 0,-22 11-1,5-1 0,22-6 1,-29 14-2,-22 6 0,-14 4-1,38-12 1,-2-2 0,-21 10 1,-11 5 2,-6 3 2,-5 3 0,59-23 1,-19 7-5,-12 3-2,-5 3-6,18-9-9,24-6-9,-15 4-7,-6 8-8,-3 2-8,41-16-6,-8 4-5,-6 2-4,2-1-1,14-6 1,-47 20-47,11 1 36,36-16-3</inkml:trace>
</inkml:ink>
</file>

<file path=ppt/ink/ink38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38"/>
    </inkml:context>
    <inkml:brush xml:id="br0">
      <inkml:brushProperty name="width" value="0.01984" units="cm"/>
      <inkml:brushProperty name="height" value="0.01984" units="cm"/>
      <inkml:brushProperty name="fitToCurve" value="1"/>
    </inkml:brush>
  </inkml:definitions>
  <inkml:trace contextRef="#ctx0" brushRef="#br0">18765 4811 874,'3'112'-11,"1"-24"1,0 13 3,1 11 2,-1-17 1,1-10 1,1 9 3,4 88-3,-2-54 1,3 16 1,4 16-1,-2-28 0,2-6 1,6 27-2,2 24-1,-1 15-2,2 15 0,2 7 1,-6-47 1,1-6 0,6 25 2,5 18 0,1 0 0,-10-62 1,9 33 0,5 21 1,3 16 0,-7-39 0,-4-10-1,5 28 1,3 19-2,3 12 1,-13-77 1,6 38-1,0 25 0,2 18 0,-3 15-1,-4-18 1,-9-50-1,2 33-1,4 14-23,3 4-9,-8-55-7,-1-8-7,-2 10-7,-3-8-5,-4-58 6,0 2-105</inkml:trace>
</inkml:ink>
</file>

<file path=ppt/ink/ink38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39"/>
    </inkml:context>
    <inkml:brush xml:id="br0">
      <inkml:brushProperty name="width" value="0.01984" units="cm"/>
      <inkml:brushProperty name="height" value="0.01984" units="cm"/>
      <inkml:brushProperty name="fitToCurve" value="1"/>
    </inkml:brush>
  </inkml:definitions>
  <inkml:trace contextRef="#ctx0" brushRef="#br0">19495 11836 874,'83'-91'-13,"29"-6"10,28-25 0,-28 30 2,45-33-1,-61 49-1,56-46-3,-56 42 2,13-14 1,-1 1-1,76-64-3,-68 54 3,9-9 1,-27 27 1,3-3 0,19-15-1,10-9 1,2 1 1,-41 34-1,22-16 2,14-10 1,8-6 0,5-2 0,-19 17 0,-22 16 0,16-6 1,9-1 1,2 4 1,-37 23-1,4 0 2,9-9 0,4-2-1,-8 6-1,66-42 3,-71 45-4,2 0 0,40-28 1,21-19-1,-2-1-1,-49 36 1,-6 11-2,-15 13-56</inkml:trace>
</inkml:ink>
</file>

<file path=ppt/ink/ink38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40"/>
    </inkml:context>
    <inkml:brush xml:id="br0">
      <inkml:brushProperty name="width" value="0.01984" units="cm"/>
      <inkml:brushProperty name="height" value="0.01984" units="cm"/>
      <inkml:brushProperty name="fitToCurve" value="1"/>
    </inkml:brush>
  </inkml:definitions>
  <inkml:trace contextRef="#ctx0" brushRef="#br0">22460 3385 874,'40'100'-6,"-12"-12"1,0 8 2,5 49 2,-14-55 0,9 52-1,-8-39 1,2 18-1,1-12-2,-3-10 0,7 26-1,3 25-1,4 16-1,-10-46 1,-2 24-1,4 33 0,-1 30-1,-2-6 0,-6-45-1,0 46 1,-2 28-3,-1 19 2,-3-66 1,4 16 1,7 29 1,10 18 1,2-15 4,-8-57 0,9 34-24,5 22-9,3 8-6,-11-59-7,1-3-7,1 13-5,2-5-6,-4-27-1,-10-49-2,-4-21 3,4 12-72</inkml:trace>
</inkml:ink>
</file>

<file path=ppt/ink/ink38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41"/>
    </inkml:context>
    <inkml:brush xml:id="br0">
      <inkml:brushProperty name="width" value="0.01984" units="cm"/>
      <inkml:brushProperty name="height" value="0.01984" units="cm"/>
      <inkml:brushProperty name="fitToCurve" value="1"/>
    </inkml:brush>
  </inkml:definitions>
  <inkml:trace contextRef="#ctx0" brushRef="#br0">22076 3475 874,'11'121'-12,"-2"-34"8,3 18-2,1 18-1,-1 4 1,-2-35 1,2 38-1,-4-42 1,6 44-3,6 36 0,6 25 0,-1-10 1,-4-31 1,9 43-2,7 31-2,3 25-3,-11-67 3,2 23-2,4 38-1,1 27 3,-2-18 2,-7-52 0,7 42 0,4 24-28,2 10-6,-10-76-5,2 11-8,8 26-4,4 9-3,0-19-3,-12-63 0,6 21 5,2 1 6,-3-12 16,-9-45 7,-5-34 8,-3-6-15</inkml:trace>
</inkml:ink>
</file>

<file path=ppt/ink/ink38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42"/>
    </inkml:context>
    <inkml:brush xml:id="br0">
      <inkml:brushProperty name="width" value="0.01984" units="cm"/>
      <inkml:brushProperty name="height" value="0.01984" units="cm"/>
      <inkml:brushProperty name="fitToCurve" value="1"/>
    </inkml:brush>
  </inkml:definitions>
  <inkml:trace contextRef="#ctx0" brushRef="#br0">21571 3506 874,'-7'99'-10,"3"-2"-2,-1 30-2,-2 22 1,3-57 4,1 44 0,6 36 1,1-28 1,0 11-5,4 41 1,3 34-1,3 22-2,-5-82 2,6 52-1,3 44-1,1 30-2,-4-40 2,-1-27-1,-1 47 1,4 32-32,3 19-5,-7-114-6,3 52-4,4 31-2,4 15-1,-5-50 2,-3-42 7,2 21 5,4-3 6,1-15 16,-7-73 7,-2-13 6,-6-41 5,2-3 2</inkml:trace>
</inkml:ink>
</file>

<file path=ppt/ink/ink3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44"/>
    </inkml:context>
    <inkml:brush xml:id="br0">
      <inkml:brushProperty name="width" value="0.02646" units="cm"/>
      <inkml:brushProperty name="height" value="0.02646" units="cm"/>
      <inkml:brushProperty name="fitToCurve" value="1"/>
    </inkml:brush>
  </inkml:definitions>
  <inkml:trace contextRef="#ctx0" brushRef="#br0">22039 12185 874,'47'-92'-9,"12"-64"2,-35 67 6,-4-3 1,-9 1-1,-1 6 2,-2-62 1,-104 163-1,2 141-10,58-57 0,-1 56-16,33-21-29,44 3-30,20-47-24,32-32-103</inkml:trace>
</inkml:ink>
</file>

<file path=ppt/ink/ink38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43"/>
    </inkml:context>
    <inkml:brush xml:id="br0">
      <inkml:brushProperty name="width" value="0.01984" units="cm"/>
      <inkml:brushProperty name="height" value="0.01984" units="cm"/>
      <inkml:brushProperty name="fitToCurve" value="1"/>
    </inkml:brush>
  </inkml:definitions>
  <inkml:trace contextRef="#ctx0" brushRef="#br0">20465 4131 874,'-7'161'-23,"4"-39"9,0 26 2,3 25 2,-1-26 2,1-2-1,0 20-2,-1-30 0,1 66-8,-2 46-3,1 33 0,0-75 6,1 28-2,0 51-2,0 32-1,5-1 3,-1-86 5,4 54 4,4 35 3,2 21 5,-2-75 0,0-7-1,0 38-32,0 15-6,0 5-6,1-8-6,-2-99-5,1 7-3,1 4 0,-3-14 5,-3-39 6,-10-49 5,3-32 1,2 1 5</inkml:trace>
</inkml:ink>
</file>

<file path=ppt/ink/ink38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44"/>
    </inkml:context>
    <inkml:brush xml:id="br0">
      <inkml:brushProperty name="width" value="0.01984" units="cm"/>
      <inkml:brushProperty name="height" value="0.01984" units="cm"/>
      <inkml:brushProperty name="fitToCurve" value="1"/>
    </inkml:brush>
  </inkml:definitions>
  <inkml:trace contextRef="#ctx0" brushRef="#br0">19592 4503 874,'-4'84'-14,"3"35"-9,1 31 5,4 34-2,-1 30-2,1-34 5,0-8 2,1 6 2,3-18 3,5 76-14,5 46-4,2 36 2,-4-74 4,2 15 1,6 52 6,4 35 4,0-10 4,-5-83 1,6 58-2,8 36 4,3 21 1,3 4-35,-9-66-7,-3-47-6,2 24-4,-1 3-4,0-6 1,-10-94 5,1 7 6,4-2 5,0-18 5,-3-37 16,-10-47 7,4 13-3</inkml:trace>
</inkml:ink>
</file>

<file path=ppt/ink/ink38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45"/>
    </inkml:context>
    <inkml:brush xml:id="br0">
      <inkml:brushProperty name="width" value="0.01984" units="cm"/>
      <inkml:brushProperty name="height" value="0.01984" units="cm"/>
      <inkml:brushProperty name="fitToCurve" value="1"/>
    </inkml:brush>
  </inkml:definitions>
  <inkml:trace contextRef="#ctx0" brushRef="#br0">19137 8585 874,'99'-80'-24,"29"-27"26,-40 35-2,41-32-1,12-11 2,-45 38-4,15-11-1,62-51-5,-48 42 2,17-12 0,-17 13 0,-14 13 0,22-17 2,20-9 0,8-3 2,-50 35 1,17-9 0,16-10 1,11-8 3,9-5 0,-3 1 1,-50 35-1,18-14-1,12-5 1,6-1-1,-25 14 1,-15 12 1,12-8 1,9-5 0,6-4-1,-46 29 0,16-12-4,8-3-2,1-2-2,-15 9-6,60-38-37,-22 17-32,-2 17-28,-50 27-84</inkml:trace>
</inkml:ink>
</file>

<file path=ppt/ink/ink38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46"/>
    </inkml:context>
    <inkml:brush xml:id="br0">
      <inkml:brushProperty name="width" value="0.01984" units="cm"/>
      <inkml:brushProperty name="height" value="0.01984" units="cm"/>
      <inkml:brushProperty name="fitToCurve" value="1"/>
    </inkml:brush>
  </inkml:definitions>
  <inkml:trace contextRef="#ctx0" brushRef="#br0">19018 7456 874,'116'-76'-22,"-19"8"14,-6 6 3,60-40-2,-47 28 1,-6 8 2,-8 6 2,31-18-2,23-14-1,-47 30 0,34-20-1,28-18 0,-29 19 1,2 1 1,30-16 1,6-1 0,-48 27 0,33-13 0,22-13 2,-45 24 1,12-4 1,22-12 1,-14 6 1,-26 14 0,27-13-1,5 0 2,-45 22-1,25-9 1,13-7 0,-30 17-1,-7 2 0,12-6 2,5 0-1,-1 2 3,-44 20-1,13-4-4,5-2-2,-6 5-4,9-6-3,-18 14-181</inkml:trace>
</inkml:ink>
</file>

<file path=ppt/ink/ink38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47"/>
    </inkml:context>
    <inkml:brush xml:id="br0">
      <inkml:brushProperty name="width" value="0.01984" units="cm"/>
      <inkml:brushProperty name="height" value="0.01984" units="cm"/>
      <inkml:brushProperty name="fitToCurve" value="1"/>
    </inkml:brush>
  </inkml:definitions>
  <inkml:trace contextRef="#ctx0" brushRef="#br0">18943 6036 874,'95'-67'-10,"38"-21"4,-6 13 0,2 10 2,-44 24 0,18-9 1,15-7 0,16-4 1,-22 9-1,-6 5 0,28-13-2,19-9-1,16-7 0,-49 23 0,19-7 2,25-7 0,16-5 1,-14 5 1,-33 17 0,29-13 0,18-5 1,9-4 1,-45 17 0,3 1 0,18-7-14,8-3-7,-17 5-9,-40 15-8,15-4-8,-1 0-6,0 3-6,-37 13-5,-5 2-5,0 0-1,44-21-53,-48 19-53</inkml:trace>
</inkml:ink>
</file>

<file path=ppt/ink/ink38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48"/>
    </inkml:context>
    <inkml:brush xml:id="br0">
      <inkml:brushProperty name="width" value="0.01984" units="cm"/>
      <inkml:brushProperty name="height" value="0.01984" units="cm"/>
      <inkml:brushProperty name="fitToCurve" value="1"/>
    </inkml:brush>
  </inkml:definitions>
  <inkml:trace contextRef="#ctx0" brushRef="#br0">24236 6441 874,'31'-91'-3,"-117"78"-3,-38 93-2,24-9 2,-58 33 5,15-14 0,44-26-1,-18 14-2,0-3-1,24-16-1,-30 20 0,-24 16-2,-17 13 0,39-26 1,-10 6 0,-27 18 1,-17 9 0,2-3 3,49-30 0,-32 18 0,-19 15 2,-13 8-1,38-21 2,11-8-1,-20 15 2,-11 12 1,3 2 1,56-40 0,-19 20-12,-9 9-7,-2 6-10,28-20-7,13-15-8,-6 8-8,2-4-6,23-22-7,-50 29-74,50-36-75</inkml:trace>
</inkml:ink>
</file>

<file path=ppt/ink/ink38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49"/>
    </inkml:context>
    <inkml:brush xml:id="br0">
      <inkml:brushProperty name="width" value="0.01984" units="cm"/>
      <inkml:brushProperty name="height" value="0.01984" units="cm"/>
      <inkml:brushProperty name="fitToCurve" value="1"/>
    </inkml:brush>
  </inkml:definitions>
  <inkml:trace contextRef="#ctx0" brushRef="#br0">24309 6887 874,'-118'85'-13,"-38"29"2,15-13 3,-2 4 0,43-29 2,-26 19-1,-23 13 0,42-32 0,-22 14-1,-29 24-1,-19 12-1,-14 13 4,5-4 4,52-39-1,-31 20-2,-20 11 0,-11 9-24,-8 4-8,35-24-6,23-14-7,-16 14-5,-14 6-7,-2 5-5,49-38-2,0 5 0,-11 5 3,-1 3 15,17-14 9,30-24 8,-4 5 8,2-4 6,-42 26-3,45-36 17</inkml:trace>
</inkml:ink>
</file>

<file path=ppt/ink/ink38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50"/>
    </inkml:context>
    <inkml:brush xml:id="br0">
      <inkml:brushProperty name="width" value="0.01984" units="cm"/>
      <inkml:brushProperty name="height" value="0.01984" units="cm"/>
      <inkml:brushProperty name="fitToCurve" value="1"/>
    </inkml:brush>
  </inkml:definitions>
  <inkml:trace contextRef="#ctx0" brushRef="#br0">15651 498 874,'-97'141'-13,"39"11"11,40-59 1,3 48-1,23-16 1,45 8 1,36-32 0,32-32 0,-33-44 0,0-9-1,71-4-1,-56-24 0,5-12 1,4-14 0,-24 2 1,77-64-2,-81 24 1,-4-9 1,24-45 1,-52 42 0,-8-5 0,8-49 2,-52 0 0,-66 15-1,-76 13-1,25 66-1,-48 27-1,60 26-1,-62 19-1,57 8-1,-7 8 0,6 1-3,-32 14-14,56-21-11</inkml:trace>
</inkml:ink>
</file>

<file path=ppt/ink/ink38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51"/>
    </inkml:context>
    <inkml:brush xml:id="br0">
      <inkml:brushProperty name="width" value="0.01984" units="cm"/>
      <inkml:brushProperty name="height" value="0.01984" units="cm"/>
      <inkml:brushProperty name="fitToCurve" value="1"/>
    </inkml:brush>
  </inkml:definitions>
  <inkml:trace contextRef="#ctx0" brushRef="#br0">15740 1033 874,'7'-139'-12,"33"12"10,8 41 4,38 60-1,38 127-1,-45-9 2,29-50-2,-10-75-2,-34-57 1,-35-65 2,-13 47 1,-17 22-440</inkml:trace>
</inkml:ink>
</file>

<file path=ppt/ink/ink38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52"/>
    </inkml:context>
    <inkml:brush xml:id="br0">
      <inkml:brushProperty name="width" value="0.01984" units="cm"/>
      <inkml:brushProperty name="height" value="0.01984" units="cm"/>
      <inkml:brushProperty name="fitToCurve" value="1"/>
    </inkml:brush>
  </inkml:definitions>
  <inkml:trace contextRef="#ctx0" brushRef="#br0">12116 3728 874,'-85'56'-6,"-24"27"1,22-7 2,-27 55 0,5 5 2,15-24 0,-36 40-1,57-64 0,-42 56-2,39-47 2,-5 11-1,-3 10 0,8-13 0,14-17 1,-13 20-1,-8 14 0,-5 10 1,26-38 0,-4 12 0,-8 18 1,-6 12 0,6-7 0,18-30 1,-10 18-1,-4 15 2,-5 11-1,20-34 1,-1 4 0,-5 17-1,0 16-1,-1 10 0,3 8 1,20-56 0,-2 23-1,-2 18 0,1 12 0,7-18 0,9-23 1,-2 24-1,4 16 1,7 10 1,5-53-1,4 18-1,8 21 1,9 12 0,8 9-1,9-11 0,-8-46 1,14 16 1,16 11-1,15 6 0,-6-33 1,0-11-1,23 9 1,13-1-1,10-10 2,56 33 3,-57-77-2,11-9 1,-14-12-1,-11-10 1,22-2-2,17-4-1,12-5-1,-43-8-1,20-2-1,20-7 0,7-12 0,7-9 0,-9-9 0,-38 5 1,17-14 0,9-13 0,3-16 2,-27 7-1,-8-6-1,9-24 0,8-19-2,3-18 0,48-72-4,-71 60 4,3-20 0,-17 17 0,-14 17 0,8-31 1,3-24-1,-4-18 1,-24 63 0,0-28 0,0-24 0,-5-16 1,-7-14 0,-8 7 1,-8 57 0,-3-33-1,-8-22 0,-3-14 0,-3 44 0,-6 11 1,-5-25 1,-9-18 0,-10 0 0,9 63 0,-15-32-1,-13-15 1,-10-5 0,-10 3 1,6 31 1,10 32 0,-9-11 2,-8-1 0,-7 3 1,22 42 0,-10-3 0,-9-3 0,-5 4 0,-47-45 4,-15 31-3,3 46-3,18 50 1,29 22-2,-5-45-1,125-85-8,8 27-1,13-14-1,-5 15 2,-1 6 1,13-21-1,13-16 2,8-12 0,-23 39 0,10-15 0,10-20 2,9-15 0,-7 11 1,-19 32 0,12-20-7,4-10-8,0 1-8,-23 40-8,-2 3-8,-5 3-7,6-45-54,-21 51-88</inkml:trace>
</inkml:ink>
</file>

<file path=ppt/ink/ink3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45"/>
    </inkml:context>
    <inkml:brush xml:id="br0">
      <inkml:brushProperty name="width" value="0.02646" units="cm"/>
      <inkml:brushProperty name="height" value="0.02646" units="cm"/>
      <inkml:brushProperty name="fitToCurve" value="1"/>
    </inkml:brush>
  </inkml:definitions>
  <inkml:trace contextRef="#ctx0" brushRef="#br0">22482 11785 874,'-88'76'-11,"-16"52"7,195-176 4,-59 160 1,57-64 0,5-113-7,-8-8-19</inkml:trace>
</inkml:ink>
</file>

<file path=ppt/ink/ink38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53"/>
    </inkml:context>
    <inkml:brush xml:id="br0">
      <inkml:brushProperty name="width" value="0.01984" units="cm"/>
      <inkml:brushProperty name="height" value="0.01984" units="cm"/>
      <inkml:brushProperty name="fitToCurve" value="1"/>
    </inkml:brush>
  </inkml:definitions>
  <inkml:trace contextRef="#ctx0" brushRef="#br0">12194 1793 874,'108'-118'-13,"2"89"13,20 111-2,-30 33-6,-29-22-14</inkml:trace>
</inkml:ink>
</file>

<file path=ppt/ink/ink38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54"/>
    </inkml:context>
    <inkml:brush xml:id="br0">
      <inkml:brushProperty name="width" value="0.01984" units="cm"/>
      <inkml:brushProperty name="height" value="0.01984" units="cm"/>
      <inkml:brushProperty name="fitToCurve" value="1"/>
    </inkml:brush>
  </inkml:definitions>
  <inkml:trace contextRef="#ctx0" brushRef="#br0">12477 940 874,'52'109'-11,"-14"-25"2,9 21 0,1-2 2,23 51-3,-15-63 11,-22-228 6,15-3 3,9 280-13,-112-55-22</inkml:trace>
</inkml:ink>
</file>

<file path=ppt/ink/ink38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55"/>
    </inkml:context>
    <inkml:brush xml:id="br0">
      <inkml:brushProperty name="width" value="0.01984" units="cm"/>
      <inkml:brushProperty name="height" value="0.01984" units="cm"/>
      <inkml:brushProperty name="fitToCurve" value="1"/>
    </inkml:brush>
  </inkml:definitions>
  <inkml:trace contextRef="#ctx0" brushRef="#br0">12922 1135 874,'-15'110'-11,"18"36"7,65-254-7,-62 5 8,85 183 20,-21-219-18,-62-10 3,48 13 0,38 115-3,-68 149-1,-34-26 0,41-218-4,40-22 3,-5 3 2,-3-18 1,-32 49 5,-134 189 3,108 9-7,128-128-8,-51 6-7,4-33-9</inkml:trace>
</inkml:ink>
</file>

<file path=ppt/ink/ink38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56"/>
    </inkml:context>
    <inkml:brush xml:id="br0">
      <inkml:brushProperty name="width" value="0.01984" units="cm"/>
      <inkml:brushProperty name="height" value="0.01984" units="cm"/>
      <inkml:brushProperty name="fitToCurve" value="1"/>
    </inkml:brush>
  </inkml:definitions>
  <inkml:trace contextRef="#ctx0" brushRef="#br0">13102 1832 874,'-47'134'-14,"23"30"13,30-47 3,71-22 0,-33-181-4,-41-3-4,-19-65-7,-14 58 8,-10 2 7,-25-34 2,-20 43 5,110 176-8,70 69-9,10-35 5,36-72 7,-49-144-5,-67-50-5,-40 37 1,-2 13 4,-31 2 10,-34 211-3,88 2 0,57-25 1,46-122-9,-61-66-5,21-7-18,-46 8-51</inkml:trace>
</inkml:ink>
</file>

<file path=ppt/ink/ink38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57"/>
    </inkml:context>
    <inkml:brush xml:id="br0">
      <inkml:brushProperty name="width" value="0.01984" units="cm"/>
      <inkml:brushProperty name="height" value="0.01984" units="cm"/>
      <inkml:brushProperty name="fitToCurve" value="1"/>
    </inkml:brush>
  </inkml:definitions>
  <inkml:trace contextRef="#ctx0" brushRef="#br0">13238 1151 874,'65'150'-21,"-6"-54"10,15 9 3,-10-17 1,55 21 20,-34-160 8,-107-34-209</inkml:trace>
</inkml:ink>
</file>

<file path=ppt/ink/ink38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58"/>
    </inkml:context>
    <inkml:brush xml:id="br0">
      <inkml:brushProperty name="width" value="0.01984" units="cm"/>
      <inkml:brushProperty name="height" value="0.01984" units="cm"/>
      <inkml:brushProperty name="fitToCurve" value="1"/>
    </inkml:brush>
  </inkml:definitions>
  <inkml:trace contextRef="#ctx0" brushRef="#br0">13296 1508 874,'23'-86'-14,"51"-87"-2,-13 82 6,-11 6-9,22-2-169</inkml:trace>
</inkml:ink>
</file>

<file path=ppt/ink/ink38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59"/>
    </inkml:context>
    <inkml:brush xml:id="br0">
      <inkml:brushProperty name="width" value="0.01984" units="cm"/>
      <inkml:brushProperty name="height" value="0.01984" units="cm"/>
      <inkml:brushProperty name="fitToCurve" value="1"/>
    </inkml:brush>
  </inkml:definitions>
  <inkml:trace contextRef="#ctx0" brushRef="#br0">13576 1726 874,'33'-110'-5,"-22"-30"4,-99 134-3,87 146 2,79-56 1,42-127-1,-65-78-5,-47-14 6,-24 40 5,97 182 8,-38-231-18,-48 52 4,104 136 6,-65-130-3,-48-21-2,114 19 2,-110-72 0,32 248-16,21 5 7,6 3-4,27 38-37,-22-48-29</inkml:trace>
</inkml:ink>
</file>

<file path=ppt/ink/ink38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60"/>
    </inkml:context>
    <inkml:brush xml:id="br0">
      <inkml:brushProperty name="width" value="0.01984" units="cm"/>
      <inkml:brushProperty name="height" value="0.01984" units="cm"/>
      <inkml:brushProperty name="fitToCurve" value="1"/>
    </inkml:brush>
  </inkml:definitions>
  <inkml:trace contextRef="#ctx0" brushRef="#br0">14027 1195 874,'84'-131'-10,"-51"42"7,-17 3 2,-14-6 0,-13-44-1,11 28 4,97 35 2,-25 180-6,-81-14 1,7 18-6,-25-27-100</inkml:trace>
</inkml:ink>
</file>

<file path=ppt/ink/ink38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61"/>
    </inkml:context>
    <inkml:brush xml:id="br0">
      <inkml:brushProperty name="width" value="0.01984" units="cm"/>
      <inkml:brushProperty name="height" value="0.01984" units="cm"/>
      <inkml:brushProperty name="fitToCurve" value="1"/>
    </inkml:brush>
  </inkml:definitions>
  <inkml:trace contextRef="#ctx0" brushRef="#br0">14440 419 874,'-103'-89'-40</inkml:trace>
</inkml:ink>
</file>

<file path=ppt/ink/ink38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62"/>
    </inkml:context>
    <inkml:brush xml:id="br0">
      <inkml:brushProperty name="width" value="0.01984" units="cm"/>
      <inkml:brushProperty name="height" value="0.01984" units="cm"/>
      <inkml:brushProperty name="fitToCurve" value="1"/>
    </inkml:brush>
  </inkml:definitions>
  <inkml:trace contextRef="#ctx0" brushRef="#br0">17141 412 874,'10'93'-5,"4"-7"4,10 16-1,12 64-4,-16-56 2,-4-15-3,-1 4 1,1 29 1,-3 22-1,-2 12-1,-4-48 1,-5 40-1,0 31 0,-4 26 0,1-38 1,2 0-1,1 46-3,2 33-6,2 26-4,5 26-2,-4-94 3,3 40 0,-2 45-1,7 32 2,0-23 1,-2-60 2,0 56-2,-1 38 5,-1 28 3,-2 15 2,-2-76 2,-3-21 1,-5-27 3,-2-21 1,-8 56 0,-6 36 2,-4 22 3,-5 12 1,6-84-3,0-9 1,-5 34 2,-7 11 4,-5-14 5,11-93-1,-11 28 8,-12 10 1,-11-1-1,-7-12-1,4-40 0,9-40-2,-16 8-1,-11-4-2,-15-14-3,27-44-1,-11-9-4,-16-12-1,-12-13-1,4-16 0,-74 18 1,71-38-3,-50 9 0,61-16-2,-4-1-1,12-5 1,-68 8-1,69-14 0,-1 3 0,3 1 0,-39 9 2,15 2 0,7-2 2,17-4-4</inkml:trace>
</inkml:ink>
</file>

<file path=ppt/ink/ink3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46"/>
    </inkml:context>
    <inkml:brush xml:id="br0">
      <inkml:brushProperty name="width" value="0.02646" units="cm"/>
      <inkml:brushProperty name="height" value="0.02646" units="cm"/>
      <inkml:brushProperty name="fitToCurve" value="1"/>
    </inkml:brush>
  </inkml:definitions>
  <inkml:trace contextRef="#ctx0" brushRef="#br0">22921 11619 874,'-7'163'-18,"-5"-61"9,-7 19 0,-2 13 1,-4 3 7,1-5 1,7-20 6,5-7 0,-11-21-610</inkml:trace>
</inkml:ink>
</file>

<file path=ppt/ink/ink38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63"/>
    </inkml:context>
    <inkml:brush xml:id="br0">
      <inkml:brushProperty name="width" value="0.01984" units="cm"/>
      <inkml:brushProperty name="height" value="0.01984" units="cm"/>
      <inkml:brushProperty name="fitToCurve" value="1"/>
    </inkml:brush>
  </inkml:definitions>
  <inkml:trace contextRef="#ctx0" brushRef="#br0">16171 895 874,'-96'79'-24,"-15"14"32,-24 47-8,42-24-3,-12 36 3,46-56-1,-32 63-3,39-55 1,-4 17-1,1 7 0,18-36 1,-8 27-1,-5 22 1,1 14-1,0 5 1,7-24 1,8-20 0,-5 20 1,2 15 1,1 16 0,10-52-1,-3 23 0,-4 24-1,-5 12-1,6-18-8,7-33-8,-4 18-9,-2 9-7,3 6-8,8-44-7,1 6-6,2 14-6,5-21-4,1-16-3,1 5 2,-1-15 3,-9 30-37</inkml:trace>
</inkml:ink>
</file>

<file path=ppt/ink/ink38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64"/>
    </inkml:context>
    <inkml:brush xml:id="br0">
      <inkml:brushProperty name="width" value="0.01984" units="cm"/>
      <inkml:brushProperty name="height" value="0.01984" units="cm"/>
      <inkml:brushProperty name="fitToCurve" value="1"/>
    </inkml:brush>
  </inkml:definitions>
  <inkml:trace contextRef="#ctx0" brushRef="#br0">14854 6011 874,'-31'85'-102</inkml:trace>
</inkml:ink>
</file>

<file path=ppt/ink/ink38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6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4247 3418 874,'-156'-136'-14,"-34"44"10,76 59 1,18 8 2,-90 3-2,-13 20-2,63 15 3,-17 12-2,36-2 1,-6 8 0,-21 15 0,-3 18 0,2 16 2,10 14 2,-45 51 2,92-48 0,8 13 0,19-10 1,-23 82 2,62-78-3,18 0 0,22 43 0,91 18-2,27-33-3,67-8-4,-26-36 1,-56-41 3,17-3 0,-9-9 1,-25-11 0,22-4 1,14-10 0,7-8 1,-38-5 0,6-6 0,15-13 0,8-10 1,-8-1-2,80-28 2,-91 17-1,-4-8 1,53-35 1,-19-28 1,-48 1-2,-27-56-1,-46 30-1,-52-36 0,-32 23-1,-50-12 0,-50 9-1,-24 45-1,73 74 1,-80-2-1,74 39-2,4-4-4,7 16-10</inkml:trace>
</inkml:ink>
</file>

<file path=ppt/ink/ink38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6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4393 7639 874,'-182'83'-18,"69"-44"8,-18 5 3,-8 3 0,-80 29 0,66-20 6,42-16-2,-33 14-1,-36 18-2,-24 9-2,-2 5 2,64-29-23,-19 11-7,4 1-8,26-10-7,-47 19-69,75-31-69</inkml:trace>
</inkml:ink>
</file>

<file path=ppt/ink/ink38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6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1976 8284 874,'-98'86'-11,"-69"20"3,32-28 2,21-10 7,67 49 3,150-73-4,69-24-11,-62-23 2,-6 4-23,-2-7-10</inkml:trace>
</inkml:ink>
</file>

<file path=ppt/ink/ink38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6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612 8657 874,'-126'-26'-6,"-2"113"6,162 53-3,30-36 3,-40 24 0,-78-26-2,-57 8 0,67-4 4,149-41-5,83-109-6,-37-30 3,1-101 0,-98 74 5,15-74 0,-39 20 7,-48 49 1,-54 287-12,64-61-2,4-16 0,7 35-1,5 19 1,-3 6 3,-2-45 3,-8-4 2,-15-6 4,-27 36 8,-55-201 8,110-51-24,24-36-5,12-1-1,-3 26-2,19-23 1,10-3 6,-3 2 3,-19 38 5,-4 5 0,-7-1 3,-45-33 8,-104 160 2,47 166-22,62 16-7,34-57 3,14 17 1,-6-34 1,-4-10 2,-2 10 6,-17-12 4,-8-24 1,-61 4 8,-67-147-1,76-154-15,56 13-6,16 85 11,32-37 3,74 158 4,9 75-1,-18-120-11,-16-113-2,-111 29 5,-125 59 1,72 157-3,73 54-6,60-10 2,33-46 1,35-77 5,-24-93 0,-50-88-2,-58 53-2,-15-90-5,-16 83 8,-21-45 4,36 271-1,30 31-8,6 20-2,-10-65 3,14 60 9,-20-67 4,-64-203 6,39-69-12,35 33-4,88 13 0,14 49-2,-16 23-3</inkml:trace>
</inkml:ink>
</file>

<file path=ppt/ink/ink38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6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424 9680 874,'16'97'-11,"-4"1"2,5 24 0,6 18 3,2 12 1,-5-40 2,0-2-5,9 66-23,-11-64-31</inkml:trace>
</inkml:ink>
</file>

<file path=ppt/ink/ink38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7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355 10353 874,'153'-37'-13,"10"-72"7,-48-6 1,-39-3 2,-28 0 3,-68 9 5,-86 183 0,92 30-8,7 74-7,19-44 2,5 6 3,-1-23 2,20-10 4,36-233 9,6-17 2,19 104-5,-1 193-9,-75-36-4,9-2 8,75-50 2,17-228-5,-90 6-4,-37 59 0,-18-3 4,-34-34 2,-66 112 4,64 151-5,49-28-1,18 55-2,91 27 0,18-70 3,40-97 1,-31-86 2,-56-78-5,-43-2 1,-27-8 5,109 303-6,-75-22 2,-1-7 2,86-104 5,-102-114-10,14-43-15,-23 48-272</inkml:trace>
</inkml:ink>
</file>

<file path=ppt/ink/ink38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7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1768 9928 874,'46'135'-12,"-4"57"5,-16-33 6,-35-34 4,-67-226-12,63-46 1,12 11 1,20 26 12,112 83 8,-37 189-9,-61-33-3,-44-4 0,-49-290-8,65 14 3,48-3 8,55 107 0,-30 181-5,-32 11-3,-21 32-11,-21-66-7,-6-14-175</inkml:trace>
</inkml:ink>
</file>

<file path=ppt/ink/ink38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7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2304 10029 874,'24'145'-8,"28"23"8,52-84 0,-6-143-4,-91-62-2,-102-27 7,-35 147-1,30 32 5,62 72-859</inkml:trace>
</inkml:ink>
</file>

<file path=ppt/ink/ink3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47"/>
    </inkml:context>
    <inkml:brush xml:id="br0">
      <inkml:brushProperty name="width" value="0.02646" units="cm"/>
      <inkml:brushProperty name="height" value="0.02646" units="cm"/>
      <inkml:brushProperty name="fitToCurve" value="1"/>
    </inkml:brush>
  </inkml:definitions>
  <inkml:trace contextRef="#ctx0" brushRef="#br0">22858 11864 874,'76'-56'-4,"11"128"0,-81 52 1,-30-27 1,-53-35 3,-8-124 1,66-36-296</inkml:trace>
</inkml:ink>
</file>

<file path=ppt/ink/ink38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7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2617 10288 874,'122'-133'-5,"-92"12"5,-152 113-5,69 164 0,76-43 2,67 1 0,43-75-2,-19-25-8</inkml:trace>
</inkml:ink>
</file>

<file path=ppt/ink/ink38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7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2811 9606 874,'-169'81'-13,"-9"-29"10,49-19-2</inkml:trace>
</inkml:ink>
</file>

<file path=ppt/ink/ink38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7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2855 9587 874,'16'190'-22,"-3"-63"15,4 13 2,5 4-3,0-4-1,-3-28-2,8 19-22,-9-29-33</inkml:trace>
</inkml:ink>
</file>

<file path=ppt/ink/ink38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7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3023 10392 874,'126'-83'-5,"-78"-27"4,-168 38-1,53 177-3,115 19 4,92-61 0,-38-21 0</inkml:trace>
</inkml:ink>
</file>

<file path=ppt/ink/ink38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7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3379 10349 874,'-76'102'-9,"19"33"9,99-34 0,67-110-3,-35-101-6,-31-59-5,-43-43-1,-14 93 10,-18-58 1,-4 50 12,17 301 10,31 24-23,1-73 1,5 7 0,-2-27 6,16 60 4,71-218 16,1 30-15,-46 146-9,45-166 0,-7 164 7,-88-22-190</inkml:trace>
</inkml:ink>
</file>

<file path=ppt/ink/ink38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7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3334 9959 874,'197'25'-35,"-75"-10"-39,-22 6-333</inkml:trace>
</inkml:ink>
</file>

<file path=ppt/ink/ink38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7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3911 10674 874,'75'-100'-8,"-30"-5"2,-22-17 2,-31 6 3,-49-2 1,-65 110 3,70 154-7,37 12-5,17-34 4,7 14 0,2-20 2,-1-17 1,4 4 3,15 36 6,48-40-85</inkml:trace>
</inkml:ink>
</file>

<file path=ppt/ink/ink38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8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4040 10185 874,'0'143'-11,"9"26"11,31-51 1,66-176-9,-58-68 3,-36 16 6,-31 212 0,40 9-3,35 6 2,40-53 2,45-79-2,-27-51 0,-31-39 1,-53-22 0,-58 26 1,-94 61 0,31 163-2,85-23-5,-16 2-7,38-5-11</inkml:trace>
</inkml:ink>
</file>

<file path=ppt/ink/ink38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8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4446 10656 874,'-116'0'-31,"-43"3"14,-42 5-11,-37 6 8,-28 9 0,-22 7 3,40 0-29,39-4-1,-7 2-2,36-5-18,-36 5-2,-6-3-1,20-5 1,50-7 2,50-9 6,5 2-57</inkml:trace>
</inkml:ink>
</file>

<file path=ppt/ink/ink38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8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5806 12264 874,'-150'-9'-8,"12"8"0,-14 5 2,52 0 5,-25 2-1,-77 5-4,64-7 3,-18-1 0,7 0 1,31-1 0,-24-4-1,-17-2-3,52 1-2,-14-2-5,-5 2-9,14 2-7,-44 11-51,53 1-76</inkml:trace>
</inkml:ink>
</file>

<file path=ppt/ink/ink3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48"/>
    </inkml:context>
    <inkml:brush xml:id="br0">
      <inkml:brushProperty name="width" value="0.02646" units="cm"/>
      <inkml:brushProperty name="height" value="0.02646" units="cm"/>
      <inkml:brushProperty name="fitToCurve" value="1"/>
    </inkml:brush>
  </inkml:definitions>
  <inkml:trace contextRef="#ctx0" brushRef="#br0">23135 11913 874,'-2'111'-5,"127"-33"3,-11-156 0,-78-54 1,-110 49 1,-31 98-1,29 69-52</inkml:trace>
</inkml:ink>
</file>

<file path=ppt/ink/ink38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8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5255 12878 874,'-108'-22'-10,"-103"0"-3,63 19 3,-24 6 2,6 1 1,32 2 0,-26 0 1,39-2-1,-42-1 0,-25-3 3,50 0 2,-9 0 2,-16-3 4,4-3 2,16 0 2,44 2 0,-65 2 11,40 10-2,23-7-105</inkml:trace>
</inkml:ink>
</file>

<file path=ppt/ink/ink38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8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12329 4232 874,'-105'-130'-9,"-13"63"-4,-33 19 3,28 32 5,-14 17 0,22 7 2,8 8-1,-16 20 2,-2 18 2,5 22 2,-41 49 3,29 50 1,51 7-1,64-68-2,21 5-1,33 62 0,20-75-4,27-4 0,72 42-3,-46-80 3,18-11 0,84 15-4,-72-44 3,6-19 2,-27-12 3,-14-9 0,12-23 0,0-26-1,-9-22 0,34-61 1,-83 35 0,-3-71 0,-67 66-3,-43-19-3,-62-20-4,39 57-4,-15-34-19</inkml:trace>
</inkml:ink>
</file>

<file path=ppt/ink/ink38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8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14861 3597 874,'-150'35'-18,"31"1"6,-18 13 3,-8 15 4,7 17 2,17 18 2,-24 55 3,64 3-1,74-50 0,28 13 0,25-7-1,67 63-1,-8-84-1,27-6-1,-25-25 0,6-10 0,31-11 1,18-14 0,3-16 1,-51-6 1,21-19 1,5-22 1,-11-22 1,-28 6 1,44-85 6,-56-18-3,-46-44-2,-48 69-4,-10 23-1,-12 0-2,-40-14-3,-59 3-2,32 17-10,-39 0-14</inkml:trace>
</inkml:ink>
</file>

<file path=ppt/ink/ink38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8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3344 7769 874,'-105'8'-9,"-44"-2"-10,-19 0 17,73-4-3,-37 4-2,-21 2 0,0 1 2,42-2 4,5-3 2,1-5 6,8-13 1,-71-68 0,68-8 0,35-37-2,34 12-3,45-37-4,27 33 0,44-8 1,53-7 2,-15 81 0,12 28-2,-38 23-1,25 0-2,78 4-5,-52-1 3,-25-1-2,0 0 1,19-3 0,-2-7 5,-30-1 4,66-20 7,-41 8 0,-17 111 3,-89 20-10,-27 55-6,-12-6 0,-9 6 2,-10 2 1,-10-51 3,-112 4 0,17-87-5,-68-40-4,84 1 0,-54-2-12,24 6-15,38-20-82</inkml:trace>
</inkml:ink>
</file>

<file path=ppt/ink/ink38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8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2990 7576 874,'-105'-17'-23,"-43"-3"-1,-65-4-18,100 12-11,10 0-8,5-1-65</inkml:trace>
</inkml:ink>
</file>

<file path=ppt/ink/ink38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8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4461 4167 874,'109'-119'-10,"3"-4"7,34-22 0,-16 25 1,8 11-3,-33 42 3,15-3-1,-19 17 2,111-45-2,-80 44 2,14 2 0,76-20 0,-75 36-1,10 7 1,-25 13 0,-20 7 0,14 12 2,6 9 2,0 5-1,60 13 3,-76-8-3,4 8 0,4 3 0,-4 5-1,61 29 1,-77-22-1,1 6-1,54 31 0,-4 20 1,-39-10 0,5 44 0,-29 14 0,-31-11-1,-23 46 0,-36-79-1,-10 57 0,-12-61 1,-12 11-1,-4-2 0,-34 76-2,15-69 2,-8 8-1,13-28 0,-82 110-1,44-93 1,-2-6 1,-56 57 1,-45 4 3,31-54 1,60-58-3,-25 1 0,-26-3-3,52-20 0,-38 3-3,-26-5-1,-11-11 1,27-11 1,20-6 1,-18-11 2,-15-11 0,-15-10 1,55 8 1,-25-9-1,-22-11-1,-7-9 0,22-1 1,32 8 0,-8-18 2,1-14 2,10-15-1,-45-58 4,82 43-5,4-17 0,14-3-1,-26-84-3,49 76-3,11-7-4,9 33-3,9 5-8,10-6-8,13 2-7,36-81-57,-18 84-52</inkml:trace>
</inkml:ink>
</file>

<file path=ppt/ink/ink38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8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5445 4336 874,'223'-14'-33,"-59"3"17,32 3 4,28 3-1,20 7 4,8 6 2,-91-4 2,29 9 4,-44-5-3,1 5 5,-16-2 6,39-3 13,-68-49-29</inkml:trace>
</inkml:ink>
</file>

<file path=ppt/ink/ink38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90"/>
    </inkml:context>
    <inkml:brush xml:id="br0">
      <inkml:brushProperty name="width" value="0.02646" units="cm"/>
      <inkml:brushProperty name="height" value="0.02646" units="cm"/>
      <inkml:brushProperty name="fitToCurve" value="1"/>
    </inkml:brush>
  </inkml:definitions>
  <inkml:trace contextRef="#ctx0" brushRef="#br0">21056 2178 874,'-10'90'-5,"-29"35"4,-4 4 0,28-27 0,88-1 0,38-75-2,57-19-6,-38-7-7,-37-1-16,-9 2-553</inkml:trace>
</inkml:ink>
</file>

<file path=ppt/ink/ink38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91"/>
    </inkml:context>
    <inkml:brush xml:id="br0">
      <inkml:brushProperty name="width" value="0.02646" units="cm"/>
      <inkml:brushProperty name="height" value="0.02646" units="cm"/>
      <inkml:brushProperty name="fitToCurve" value="1"/>
    </inkml:brush>
  </inkml:definitions>
  <inkml:trace contextRef="#ctx0" brushRef="#br0">20969 2201 874,'113'-54'-11,"-11"21"10,37 26 3,-26 7 2</inkml:trace>
</inkml:ink>
</file>

<file path=ppt/ink/ink38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92"/>
    </inkml:context>
    <inkml:brush xml:id="br0">
      <inkml:brushProperty name="width" value="0.02646" units="cm"/>
      <inkml:brushProperty name="height" value="0.02646" units="cm"/>
      <inkml:brushProperty name="fitToCurve" value="1"/>
    </inkml:brush>
  </inkml:definitions>
  <inkml:trace contextRef="#ctx0" brushRef="#br0">21014 2397 874,'122'-24'-9,"-24"5"8,-15 2 0,36-6 0,-31 12-622</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14"/>
    </inkml:context>
    <inkml:brush xml:id="br0">
      <inkml:brushProperty name="width" value="0.01984" units="cm"/>
      <inkml:brushProperty name="height" value="0.01984" units="cm"/>
      <inkml:brushProperty name="fitToCurve" value="1"/>
    </inkml:brush>
  </inkml:definitions>
  <inkml:trace contextRef="#ctx0" brushRef="#br0">3059 955 874,'-107'121'-21,"8"-1"7,10-2 10,29 27 12,61-26-5,132-22-4,-32-41-7,-15-44-110</inkml:trace>
</inkml:ink>
</file>

<file path=ppt/ink/ink3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49"/>
    </inkml:context>
    <inkml:brush xml:id="br0">
      <inkml:brushProperty name="width" value="0.02646" units="cm"/>
      <inkml:brushProperty name="height" value="0.02646" units="cm"/>
      <inkml:brushProperty name="fitToCurve" value="1"/>
    </inkml:brush>
  </inkml:definitions>
  <inkml:trace contextRef="#ctx0" brushRef="#br0">23703 11529 874,'-104'96'-11,"14"14"10,156-14 3,43-11-5,-78 63 1,-50-25-2,8-252-8,71 10 2,8 22 11,25 69 5,-13 165 1,-71-1-3,-4-50-10</inkml:trace>
</inkml:ink>
</file>

<file path=ppt/ink/ink39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93"/>
    </inkml:context>
    <inkml:brush xml:id="br0">
      <inkml:brushProperty name="width" value="0.02646" units="cm"/>
      <inkml:brushProperty name="height" value="0.02646" units="cm"/>
      <inkml:brushProperty name="fitToCurve" value="1"/>
    </inkml:brush>
  </inkml:definitions>
  <inkml:trace contextRef="#ctx0" brushRef="#br0">20955 1973 874,'124'-13'-11,"9"3"7,-7 10-1,-22 1-8</inkml:trace>
</inkml:ink>
</file>

<file path=ppt/ink/ink39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94"/>
    </inkml:context>
    <inkml:brush xml:id="br0">
      <inkml:brushProperty name="width" value="0.02646" units="cm"/>
      <inkml:brushProperty name="height" value="0.02646" units="cm"/>
      <inkml:brushProperty name="fitToCurve" value="1"/>
    </inkml:brush>
  </inkml:definitions>
  <inkml:trace contextRef="#ctx0" brushRef="#br0">21268 1891 874,'119'4'-5,"-29"61"3,-95 48-2,-38-28-106</inkml:trace>
</inkml:ink>
</file>

<file path=ppt/ink/ink39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95"/>
    </inkml:context>
    <inkml:brush xml:id="br0">
      <inkml:brushProperty name="width" value="0.02646" units="cm"/>
      <inkml:brushProperty name="height" value="0.02646" units="cm"/>
      <inkml:brushProperty name="fitToCurve" value="1"/>
    </inkml:brush>
  </inkml:definitions>
  <inkml:trace contextRef="#ctx0" brushRef="#br0">21566 2322 874,'129'-14'-10,"-5"3"6,-36 6-9</inkml:trace>
</inkml:ink>
</file>

<file path=ppt/ink/ink39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96"/>
    </inkml:context>
    <inkml:brush xml:id="br0">
      <inkml:brushProperty name="width" value="0.02646" units="cm"/>
      <inkml:brushProperty name="height" value="0.02646" units="cm"/>
      <inkml:brushProperty name="fitToCurve" value="1"/>
    </inkml:brush>
  </inkml:definitions>
  <inkml:trace contextRef="#ctx0" brushRef="#br0">21581 2523 874,'105'-22'-10,"10"-12"6,-10 1-3,-18 9-426</inkml:trace>
</inkml:ink>
</file>

<file path=ppt/ink/ink39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97"/>
    </inkml:context>
    <inkml:brush xml:id="br0">
      <inkml:brushProperty name="width" value="0.02646" units="cm"/>
      <inkml:brushProperty name="height" value="0.02646" units="cm"/>
      <inkml:brushProperty name="fitToCurve" value="1"/>
    </inkml:brush>
  </inkml:definitions>
  <inkml:trace contextRef="#ctx0" brushRef="#br0">22085 2239 874,'-32'135'-8,"2"15"8,66-33 0,66-69-3,-4-98 2,-22-62 2,-52-5-2,-137 2-1,12 102 1,-9 24 0</inkml:trace>
</inkml:ink>
</file>

<file path=ppt/ink/ink39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98"/>
    </inkml:context>
    <inkml:brush xml:id="br0">
      <inkml:brushProperty name="width" value="0.02646" units="cm"/>
      <inkml:brushProperty name="height" value="0.02646" units="cm"/>
      <inkml:brushProperty name="fitToCurve" value="1"/>
    </inkml:brush>
  </inkml:definitions>
  <inkml:trace contextRef="#ctx0" brushRef="#br0">22013 2103 874,'111'-11'-7,"-11"-2"6,13-9 1,-26 6-7</inkml:trace>
</inkml:ink>
</file>

<file path=ppt/ink/ink39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699"/>
    </inkml:context>
    <inkml:brush xml:id="br0">
      <inkml:brushProperty name="width" value="0.02646" units="cm"/>
      <inkml:brushProperty name="height" value="0.02646" units="cm"/>
      <inkml:brushProperty name="fitToCurve" value="1"/>
    </inkml:brush>
  </inkml:definitions>
  <inkml:trace contextRef="#ctx0" brushRef="#br0">22192 1997 874,'101'-5'-7,"-2"15"5,-44 106 1,-127-30-436</inkml:trace>
</inkml:ink>
</file>

<file path=ppt/ink/ink39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00"/>
    </inkml:context>
    <inkml:brush xml:id="br0">
      <inkml:brushProperty name="width" value="0.02646" units="cm"/>
      <inkml:brushProperty name="height" value="0.02646" units="cm"/>
      <inkml:brushProperty name="fitToCurve" value="1"/>
    </inkml:brush>
  </inkml:definitions>
  <inkml:trace contextRef="#ctx0" brushRef="#br0">22673 1951 874,'65'106'-10,"1"25"5,-32-26 3,-37 33 2,-39-10-2,-74-46-1,28-28-3</inkml:trace>
</inkml:ink>
</file>

<file path=ppt/ink/ink39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01"/>
    </inkml:context>
    <inkml:brush xml:id="br0">
      <inkml:brushProperty name="width" value="0.02646" units="cm"/>
      <inkml:brushProperty name="height" value="0.02646" units="cm"/>
      <inkml:brushProperty name="fitToCurve" value="1"/>
    </inkml:brush>
  </inkml:definitions>
  <inkml:trace contextRef="#ctx0" brushRef="#br0">20720 2008 874,'-34'112'-12,"6"-28"8,-4 17-2,1 10 2,10 5 1,5-27 1,37 45 4,68-54-1,3-34 7,-8-44-441</inkml:trace>
</inkml:ink>
</file>

<file path=ppt/ink/ink39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02"/>
    </inkml:context>
    <inkml:brush xml:id="br0">
      <inkml:brushProperty name="width" value="0.02646" units="cm"/>
      <inkml:brushProperty name="height" value="0.02646" units="cm"/>
      <inkml:brushProperty name="fitToCurve" value="1"/>
    </inkml:brush>
  </inkml:definitions>
  <inkml:trace contextRef="#ctx0" brushRef="#br0">21149 2786 874,'115'-2'-10,"46"-10"-1,-4-2-1,23-1 4,-45 10 3,-49 1 0,35 5 1,22-2 1,13-10 0,-55 5-1,-2 3-1,-11-5-6</inkml:trace>
</inkml:ink>
</file>

<file path=ppt/ink/ink3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50"/>
    </inkml:context>
    <inkml:brush xml:id="br0">
      <inkml:brushProperty name="width" value="0.02646" units="cm"/>
      <inkml:brushProperty name="height" value="0.02646" units="cm"/>
      <inkml:brushProperty name="fitToCurve" value="1"/>
    </inkml:brush>
  </inkml:definitions>
  <inkml:trace contextRef="#ctx0" brushRef="#br0">24154 11137 874,'12'125'-11,"-9"-34"3,-3 18 0,-1 11 1,-3 9-4,0 1-3,-7 48-38,4-90-4,-4-2-39</inkml:trace>
</inkml:ink>
</file>

<file path=ppt/ink/ink39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03"/>
    </inkml:context>
    <inkml:brush xml:id="br0">
      <inkml:brushProperty name="width" value="0.02646" units="cm"/>
      <inkml:brushProperty name="height" value="0.02646" units="cm"/>
      <inkml:brushProperty name="fitToCurve" value="1"/>
    </inkml:brush>
  </inkml:definitions>
  <inkml:trace contextRef="#ctx0" brushRef="#br0">12134 3434 874,'109'-7'-6,"-14"1"1,-7 2 6,46 10 1,-11 2-2,0-6-2,-37 5-22</inkml:trace>
</inkml:ink>
</file>

<file path=ppt/ink/ink39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04"/>
    </inkml:context>
    <inkml:brush xml:id="br0">
      <inkml:brushProperty name="width" value="0.02646" units="cm"/>
      <inkml:brushProperty name="height" value="0.02646" units="cm"/>
      <inkml:brushProperty name="fitToCurve" value="1"/>
    </inkml:brush>
  </inkml:definitions>
  <inkml:trace contextRef="#ctx0" brushRef="#br0">8872 3467 874,'105'-19'-3,"62"8"-1,-76 11 3,-6 2 0,6-4-2,-3 11-291</inkml:trace>
</inkml:ink>
</file>

<file path=ppt/ink/ink39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05"/>
    </inkml:context>
    <inkml:brush xml:id="br0">
      <inkml:brushProperty name="width" value="0.02646" units="cm"/>
      <inkml:brushProperty name="height" value="0.02646" units="cm"/>
      <inkml:brushProperty name="fitToCurve" value="1"/>
    </inkml:brush>
  </inkml:definitions>
  <inkml:trace contextRef="#ctx0" brushRef="#br0">14354 3527 874,'105'-31'-6,"-6"10"1,4 4 2,39 8 1,-52 6 1,47 2-1,-51 1 2,13 3 0,0-1-1,73 5 1,-62-3-2,9 0 0,9 3 0,-19 1 1,-11-1 0,15-1 0,11 1 0,6-3 0,-40-1 0,18 1 0,16 0 1,10 1-1,8 2 0,-8 0 0,-38-2 1,20-1 0,12-1 1,8-2-1,-27 0 0,-6-1 0,17 0-1,11 2 1,7-2 1,6 1-1,-44 0 0,11 2 0,10 1 0,6-1-3,-15 1-2,-23-2-2,11 4-2,8-2-7,0 0-9,45 1-47,11 1-28,-31-4-22,-13-3-13,-34 0-109</inkml:trace>
</inkml:ink>
</file>

<file path=ppt/ink/ink39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06"/>
    </inkml:context>
    <inkml:brush xml:id="br0">
      <inkml:brushProperty name="width" value="0.02646" units="cm"/>
      <inkml:brushProperty name="height" value="0.02646" units="cm"/>
      <inkml:brushProperty name="fitToCurve" value="1"/>
    </inkml:brush>
  </inkml:definitions>
  <inkml:trace contextRef="#ctx0" brushRef="#br0">5839 4331 874,'-100'-10'-3,"-48"-10"0,61 12 2,-6 0 1,-7 4-1,-8 4 1,-8 3-1,-7 1 0,3-2-1,5 2 1,9 2 0,2 1-3,2 1-1,5-6-1,0 2-9,13-5-10</inkml:trace>
</inkml:ink>
</file>

<file path=ppt/ink/ink39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07"/>
    </inkml:context>
    <inkml:brush xml:id="br0">
      <inkml:brushProperty name="width" value="0.02646" units="cm"/>
      <inkml:brushProperty name="height" value="0.02646" units="cm"/>
      <inkml:brushProperty name="fitToCurve" value="1"/>
    </inkml:brush>
  </inkml:definitions>
  <inkml:trace contextRef="#ctx0" brushRef="#br0">18772 4834 874,'-93'72'-11,"-33"45"3,24-2 4,41-29 5,51 19 1,109 11 1,2-38-3,-59 23 3,-75 63-8,-20-35-5,-23-37-16</inkml:trace>
</inkml:ink>
</file>

<file path=ppt/ink/ink39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08"/>
    </inkml:context>
    <inkml:brush xml:id="br0">
      <inkml:brushProperty name="width" value="0.02646" units="cm"/>
      <inkml:brushProperty name="height" value="0.02646" units="cm"/>
      <inkml:brushProperty name="fitToCurve" value="1"/>
    </inkml:brush>
  </inkml:definitions>
  <inkml:trace contextRef="#ctx0" brushRef="#br0">18789 5302 874,'-28'110'-10,"-18"47"4,24-73 6,4 30 2,134-64-1,-14-165 0,-77-23 1,-16-19-3,19 41 0,85 68 2,-67 141-4,-32 31-4,-14 25 4,20-46 8,74-94-3,-6-134-7,-31 4 2,-46 208 2,-20 13-1,11-15 9,87-154-9,-31-29-1,40 22 10,-40 204-9,-70-17 6,-53-200-6,69-16-9,67-36-8,-17 48-20,36 26-740</inkml:trace>
</inkml:ink>
</file>

<file path=ppt/ink/ink39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09"/>
    </inkml:context>
    <inkml:brush xml:id="br0">
      <inkml:brushProperty name="width" value="0.02646" units="cm"/>
      <inkml:brushProperty name="height" value="0.02646" units="cm"/>
      <inkml:brushProperty name="fitToCurve" value="1"/>
    </inkml:brush>
  </inkml:definitions>
  <inkml:trace contextRef="#ctx0" brushRef="#br0">19690 5287 874,'-23'121'-11,"-12"31"7,25-35 2,102-35 3,27-128-3,-35-75 2,-80 20 3,-125 122-2,49 78-3,41-2 4,144-46-4,6-29-1,-33-36-289</inkml:trace>
</inkml:ink>
</file>

<file path=ppt/ink/ink39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10"/>
    </inkml:context>
    <inkml:brush xml:id="br0">
      <inkml:brushProperty name="width" value="0.02646" units="cm"/>
      <inkml:brushProperty name="height" value="0.02646" units="cm"/>
      <inkml:brushProperty name="fitToCurve" value="1"/>
    </inkml:brush>
  </inkml:definitions>
  <inkml:trace contextRef="#ctx0" brushRef="#br0">20438 5468 874,'-112'121'-11,"35"4"11,66-22 2,102-143-4,24-126-13,-52 47 4,-4-11 0,-15 29 7,-11 13 1,-8-1 8,-13-11 3,-72 188-7,26 7-1,2 16 0,8 5 0,8-25 0,20 63 6,53-55 0,48-99 0,14-105-8,-39-24-3,-36 13 10,-162 176-2,44 97-5,39-23 5,119-70-1,7-65-103</inkml:trace>
</inkml:ink>
</file>

<file path=ppt/ink/ink39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11"/>
    </inkml:context>
    <inkml:brush xml:id="br0">
      <inkml:brushProperty name="width" value="0.02646" units="cm"/>
      <inkml:brushProperty name="height" value="0.02646" units="cm"/>
      <inkml:brushProperty name="fitToCurve" value="1"/>
    </inkml:brush>
  </inkml:definitions>
  <inkml:trace contextRef="#ctx0" brushRef="#br0">21196 5166 874,'-38'141'-14,"16"-52"8,-6 14 0,4-14 1,-16 59-11,3-60-45</inkml:trace>
</inkml:ink>
</file>

<file path=ppt/ink/ink39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12"/>
    </inkml:context>
    <inkml:brush xml:id="br0">
      <inkml:brushProperty name="width" value="0.02646" units="cm"/>
      <inkml:brushProperty name="height" value="0.02646" units="cm"/>
      <inkml:brushProperty name="fitToCurve" value="1"/>
    </inkml:brush>
  </inkml:definitions>
  <inkml:trace contextRef="#ctx0" brushRef="#br0">21153 5124 874,'127'-99'-12,"-7"85"14,-59 137-4,-145 43-11,-20-45 9,17-68 8,186-65-1,6 24 2,-1 63-2,-66 30-5,-112 53-5,-35-52-3,15-66 6,-8-25 0,-44-42 1,75-81 0,30 22 3</inkml:trace>
</inkml:ink>
</file>

<file path=ppt/ink/ink3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51"/>
    </inkml:context>
    <inkml:brush xml:id="br0">
      <inkml:brushProperty name="width" value="0.02646" units="cm"/>
      <inkml:brushProperty name="height" value="0.02646" units="cm"/>
      <inkml:brushProperty name="fitToCurve" value="1"/>
    </inkml:brush>
  </inkml:definitions>
  <inkml:trace contextRef="#ctx0" brushRef="#br0">24073 11875 874,'41'-94'-10,"60"19"11,25 88-1,-62 122-1,-16-27 0,71-191-9,-54-33 9,-28 202 4,-26 30 4,58-202-5,-65-38-2,30-21 1,51 104-2,-4 158-5,-72-32 5,-15 38 3,39-211-10,12-12 3,61 59 12,-67 151-10,-55 18-7,-1-37-9,-43-6-794</inkml:trace>
</inkml:ink>
</file>

<file path=ppt/ink/ink39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13"/>
    </inkml:context>
    <inkml:brush xml:id="br0">
      <inkml:brushProperty name="width" value="0.02646" units="cm"/>
      <inkml:brushProperty name="height" value="0.02646" units="cm"/>
      <inkml:brushProperty name="fitToCurve" value="1"/>
    </inkml:brush>
  </inkml:definitions>
  <inkml:trace contextRef="#ctx0" brushRef="#br0">20985 4807 874,'128'-8'-8,"-36"5"2,50 2 0,-10 1-7,-3 6-1,-38 0-21</inkml:trace>
</inkml:ink>
</file>

<file path=ppt/ink/ink39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14"/>
    </inkml:context>
    <inkml:brush xml:id="br0">
      <inkml:brushProperty name="width" value="0.02646" units="cm"/>
      <inkml:brushProperty name="height" value="0.02646" units="cm"/>
      <inkml:brushProperty name="fitToCurve" value="1"/>
    </inkml:brush>
  </inkml:definitions>
  <inkml:trace contextRef="#ctx0" brushRef="#br0">21357 4638 874,'117'32'-6,"-21"34"3,-73 38 0,-41-13 0,-78-2-11</inkml:trace>
</inkml:ink>
</file>

<file path=ppt/ink/ink39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15"/>
    </inkml:context>
    <inkml:brush xml:id="br0">
      <inkml:brushProperty name="width" value="0.02646" units="cm"/>
      <inkml:brushProperty name="height" value="0.02646" units="cm"/>
      <inkml:brushProperty name="fitToCurve" value="1"/>
    </inkml:brush>
  </inkml:definitions>
  <inkml:trace contextRef="#ctx0" brushRef="#br0">21581 5936 874,'101'-105'-11,"11"15"8,22 11 0,-34 24 2,5-5 1,11-10-2,-28 14 0,11-8-1,-6 5 0,66-39-5,-67 42 0,0 2-2,41-25-27,-21 18-21,-25 17-76</inkml:trace>
</inkml:ink>
</file>

<file path=ppt/ink/ink39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16"/>
    </inkml:context>
    <inkml:brush xml:id="br0">
      <inkml:brushProperty name="width" value="0.02646" units="cm"/>
      <inkml:brushProperty name="height" value="0.02646" units="cm"/>
      <inkml:brushProperty name="fitToCurve" value="1"/>
    </inkml:brush>
  </inkml:definitions>
  <inkml:trace contextRef="#ctx0" brushRef="#br0">22370 4923 874,'111'-58'-10,"53"5"8,-74 46 3,-2 26-1,18 38-1,-62 33-3,-57 23-1,-49 6-6,9-32-15</inkml:trace>
</inkml:ink>
</file>

<file path=ppt/ink/ink39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17"/>
    </inkml:context>
    <inkml:brush xml:id="br0">
      <inkml:brushProperty name="width" value="0.02646" units="cm"/>
      <inkml:brushProperty name="height" value="0.02646" units="cm"/>
      <inkml:brushProperty name="fitToCurve" value="1"/>
    </inkml:brush>
  </inkml:definitions>
  <inkml:trace contextRef="#ctx0" brushRef="#br0">21610 5709 874,'31'112'-13,"-9"-8"5,3 20 2,-3-23 2,4 19 0,2 0-1,-5-24 0,5 25-3,4 16-2,-2 5-7,-7-36-8,-6-3-8,-2 6-6,-5 4-8,1-5-6,1-13-6,0-1-87,0-8-104</inkml:trace>
</inkml:ink>
</file>

<file path=ppt/ink/ink39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18"/>
    </inkml:context>
    <inkml:brush xml:id="br0">
      <inkml:brushProperty name="width" value="0.02646" units="cm"/>
      <inkml:brushProperty name="height" value="0.02646" units="cm"/>
      <inkml:brushProperty name="fitToCurve" value="1"/>
    </inkml:brush>
  </inkml:definitions>
  <inkml:trace contextRef="#ctx0" brushRef="#br0">21655 7145 874,'72'85'-7,"19"42"0,-37-22 6,-2 15 2,-4-33 0,52-109 2,-44-110-9,-5-37-5,-22 71 1,26-45-20,-19 53-29</inkml:trace>
</inkml:ink>
</file>

<file path=ppt/ink/ink39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19"/>
    </inkml:context>
    <inkml:brush xml:id="br0">
      <inkml:brushProperty name="width" value="0.02646" units="cm"/>
      <inkml:brushProperty name="height" value="0.02646" units="cm"/>
      <inkml:brushProperty name="fitToCurve" value="1"/>
    </inkml:brush>
  </inkml:definitions>
  <inkml:trace contextRef="#ctx0" brushRef="#br0">23284 5185 874,'-9'-90'-11,"0"-96"-6,10 66 11,11-9 1,7 10 2,12-39 1,21 39 9,46 198 4,-87 33-17,-3 21-2,-3-31-13,2-4-8,5-4-10,-2-9-33,2 1-45</inkml:trace>
</inkml:ink>
</file>

<file path=ppt/ink/ink39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20"/>
    </inkml:context>
    <inkml:brush xml:id="br0">
      <inkml:brushProperty name="width" value="0.02646" units="cm"/>
      <inkml:brushProperty name="height" value="0.02646" units="cm"/>
      <inkml:brushProperty name="fitToCurve" value="1"/>
    </inkml:brush>
  </inkml:definitions>
  <inkml:trace contextRef="#ctx0" brushRef="#br0">23265 4757 874,'93'-94'-13,"23"27"12,-25 43 2,-7 37 0,18 85-3,-66 5 0,-13-16-5</inkml:trace>
</inkml:ink>
</file>

<file path=ppt/ink/ink39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21"/>
    </inkml:context>
    <inkml:brush xml:id="br0">
      <inkml:brushProperty name="width" value="0.02646" units="cm"/>
      <inkml:brushProperty name="height" value="0.02646" units="cm"/>
      <inkml:brushProperty name="fitToCurve" value="1"/>
    </inkml:brush>
  </inkml:definitions>
  <inkml:trace contextRef="#ctx0" brushRef="#br0">23577 4411 874,'63'39'-14</inkml:trace>
</inkml:ink>
</file>

<file path=ppt/ink/ink39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22"/>
    </inkml:context>
    <inkml:brush xml:id="br0">
      <inkml:brushProperty name="width" value="0.02646" units="cm"/>
      <inkml:brushProperty name="height" value="0.02646" units="cm"/>
      <inkml:brushProperty name="fitToCurve" value="1"/>
    </inkml:brush>
  </inkml:definitions>
  <inkml:trace contextRef="#ctx0" brushRef="#br0">23860 4562 874,'17'85'-9,"13"61"8,-15-53 2,-8-231-15,8 8 4,95 162 11,-74 68-5,0-214 22,51 69-13,-17 147-10,-32-7-4,-11-8-185</inkml:trace>
</inkml:ink>
</file>

<file path=ppt/ink/ink3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52"/>
    </inkml:context>
    <inkml:brush xml:id="br0">
      <inkml:brushProperty name="width" value="0.02646" units="cm"/>
      <inkml:brushProperty name="height" value="0.02646" units="cm"/>
      <inkml:brushProperty name="fitToCurve" value="1"/>
    </inkml:brush>
  </inkml:definitions>
  <inkml:trace contextRef="#ctx0" brushRef="#br0">24485 11453 874,'-43'91'-6,"-12"-2"-854</inkml:trace>
</inkml:ink>
</file>

<file path=ppt/ink/ink39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23"/>
    </inkml:context>
    <inkml:brush xml:id="br0">
      <inkml:brushProperty name="width" value="0.02646" units="cm"/>
      <inkml:brushProperty name="height" value="0.02646" units="cm"/>
      <inkml:brushProperty name="fitToCurve" value="1"/>
    </inkml:brush>
  </inkml:definitions>
  <inkml:trace contextRef="#ctx0" brushRef="#br0">24418 4457 874,'-60'106'-10,"12"0"12,81-15-2,62-166-4,-61-12 5,90 120 2,-46-146-6,9 162 2,16-132 5,-14 118-6,19-23 1,-16-57-184</inkml:trace>
</inkml:ink>
</file>

<file path=ppt/ink/ink39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24"/>
    </inkml:context>
    <inkml:brush xml:id="br0">
      <inkml:brushProperty name="width" value="0.02646" units="cm"/>
      <inkml:brushProperty name="height" value="0.02646" units="cm"/>
      <inkml:brushProperty name="fitToCurve" value="1"/>
    </inkml:brush>
  </inkml:definitions>
  <inkml:trace contextRef="#ctx0" brushRef="#br0">24859 3931 874,'4'149'-21,"9"-40"13,3 10 2,4 1 3,4-6 8,-3-20-2,-19-189 1,26-55 0,20 30 1,17 29-6,27 34 1,-7 17-183</inkml:trace>
</inkml:ink>
</file>

<file path=ppt/ink/ink39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25"/>
    </inkml:context>
    <inkml:brush xml:id="br0">
      <inkml:brushProperty name="width" value="0.02646" units="cm"/>
      <inkml:brushProperty name="height" value="0.02646" units="cm"/>
      <inkml:brushProperty name="fitToCurve" value="1"/>
    </inkml:brush>
  </inkml:definitions>
  <inkml:trace contextRef="#ctx0" brushRef="#br0">22735 5415 874,'34'110'-11,"-14"-22"2,-5 17 2,-4 10 2,-5-18 1,-6 28 6,-34-226-11,27 12 10,10-66 6,106 109-1,-23 184-14,-38-14-6,-15-29-22,-29-10-536</inkml:trace>
</inkml:ink>
</file>

<file path=ppt/ink/ink39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26"/>
    </inkml:context>
    <inkml:brush xml:id="br0">
      <inkml:brushProperty name="width" value="0.02646" units="cm"/>
      <inkml:brushProperty name="height" value="0.02646" units="cm"/>
      <inkml:brushProperty name="fitToCurve" value="1"/>
    </inkml:brush>
  </inkml:definitions>
  <inkml:trace contextRef="#ctx0" brushRef="#br0">23177 5633 874,'-41'85'-8,"13"22"9,119-138-7,-75-72 6,42 221 0,48-141-1,-22-20-2,-40-41-616</inkml:trace>
</inkml:ink>
</file>

<file path=ppt/ink/ink39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27"/>
    </inkml:context>
    <inkml:brush xml:id="br0">
      <inkml:brushProperty name="width" value="0.02646" units="cm"/>
      <inkml:brushProperty name="height" value="0.02646" units="cm"/>
      <inkml:brushProperty name="fitToCurve" value="1"/>
    </inkml:brush>
  </inkml:definitions>
  <inkml:trace contextRef="#ctx0" brushRef="#br0">23309 5211 874,'23'138'-17,"-9"-35"8,2 12-2,2-2-1,-5-23-4,31 38-33,-4-29-83</inkml:trace>
</inkml:ink>
</file>

<file path=ppt/ink/ink39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28"/>
    </inkml:context>
    <inkml:brush xml:id="br0">
      <inkml:brushProperty name="width" value="0.02646" units="cm"/>
      <inkml:brushProperty name="height" value="0.02646" units="cm"/>
      <inkml:brushProperty name="fitToCurve" value="1"/>
    </inkml:brush>
  </inkml:definitions>
  <inkml:trace contextRef="#ctx0" brushRef="#br0">23339 5682 874,'91'-101'-6,"-1"79"5,9 130-4,-65-9 4,62-82-1,-69-159 3,30 238 0,35-45 2,-24-145-5,-45-18 1,2 22 2,70 180-5,-30 37 7,45-86-3,-11-105-3,-40-32-1,-33-9 3,-46 0 3,-52 236-1,99-24 3,116-45-5,-34-151-2,-28 1-4,-50-3-834</inkml:trace>
</inkml:ink>
</file>

<file path=ppt/ink/ink39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29"/>
    </inkml:context>
    <inkml:brush xml:id="br0">
      <inkml:brushProperty name="width" value="0.02646" units="cm"/>
      <inkml:brushProperty name="height" value="0.02646" units="cm"/>
      <inkml:brushProperty name="fitToCurve" value="1"/>
    </inkml:brush>
  </inkml:definitions>
  <inkml:trace contextRef="#ctx0" brushRef="#br0">24322 4985 874,'28'157'-13,"-11"-44"-2,4 14-6,3-2-5,-4-25-4,20 38-43,7-52-87</inkml:trace>
</inkml:ink>
</file>

<file path=ppt/ink/ink39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30"/>
    </inkml:context>
    <inkml:brush xml:id="br0">
      <inkml:brushProperty name="width" value="0.02646" units="cm"/>
      <inkml:brushProperty name="height" value="0.02646" units="cm"/>
      <inkml:brushProperty name="fitToCurve" value="1"/>
    </inkml:brush>
  </inkml:definitions>
  <inkml:trace contextRef="#ctx0" brushRef="#br0">22877 6309 874,'145'-76'-17,"-50"39"9,18 3 0,15 5 1,13 4 3,-49 9 2,28-2 0,-32 6-1,28-4-1,28-9 0,18-5 1,-8-2 1,-35 6 0,18-8-5,-1-6-10,-48 13 2,-1 3-20,1-5-87</inkml:trace>
</inkml:ink>
</file>

<file path=ppt/ink/ink39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31"/>
    </inkml:context>
    <inkml:brush xml:id="br0">
      <inkml:brushProperty name="width" value="0.02646" units="cm"/>
      <inkml:brushProperty name="height" value="0.02646" units="cm"/>
      <inkml:brushProperty name="fitToCurve" value="1"/>
    </inkml:brush>
  </inkml:definitions>
  <inkml:trace contextRef="#ctx0" brushRef="#br0">23756 5108 874,'119'-31'-11,"52"-12"2,-55 16 3,20-5-1,3 0 1,-33 7 0,28-4-2,-36 6 2,37-3-1,17 4-10,1 7-8,-10 15-7,-52 0 4,8-5-52,-12 23-162</inkml:trace>
</inkml:ink>
</file>

<file path=ppt/ink/ink39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32"/>
    </inkml:context>
    <inkml:brush xml:id="br0">
      <inkml:brushProperty name="width" value="0.02646" units="cm"/>
      <inkml:brushProperty name="height" value="0.02646" units="cm"/>
      <inkml:brushProperty name="fitToCurve" value="1"/>
    </inkml:brush>
  </inkml:definitions>
  <inkml:trace contextRef="#ctx0" brushRef="#br0">22571 7158 874,'-77'105'-14,"35"-16"4,-3 22 1,4 6 3,8-20 2,6 39 14,112-112-5,16-137-9,-37 20-1,0-7 1,-12 16 1,13-7 5,-57 255-6,-16-68 3,4 38 15,31-44-4</inkml:trace>
</inkml:ink>
</file>

<file path=ppt/ink/ink3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53"/>
    </inkml:context>
    <inkml:brush xml:id="br0">
      <inkml:brushProperty name="width" value="0.02646" units="cm"/>
      <inkml:brushProperty name="height" value="0.02646" units="cm"/>
      <inkml:brushProperty name="fitToCurve" value="1"/>
    </inkml:brush>
  </inkml:definitions>
  <inkml:trace contextRef="#ctx0" brushRef="#br0">22589 11680 874,'-90'41'-2,"-23"21"0,55 50 0,55 14-1,29-30 4,97-113-2,-58-87-1,-19-33 2,3 255-1,-17-10 0,-13-21-621</inkml:trace>
</inkml:ink>
</file>

<file path=ppt/ink/ink39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33"/>
    </inkml:context>
    <inkml:brush xml:id="br0">
      <inkml:brushProperty name="width" value="0.02646" units="cm"/>
      <inkml:brushProperty name="height" value="0.02646" units="cm"/>
      <inkml:brushProperty name="fitToCurve" value="1"/>
    </inkml:brush>
  </inkml:definitions>
  <inkml:trace contextRef="#ctx0" brushRef="#br0">22704 7053 874,'-12'101'-1,"2"-14"3</inkml:trace>
</inkml:ink>
</file>

<file path=ppt/ink/ink39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34"/>
    </inkml:context>
    <inkml:brush xml:id="br0">
      <inkml:brushProperty name="width" value="0.02646" units="cm"/>
      <inkml:brushProperty name="height" value="0.02646" units="cm"/>
      <inkml:brushProperty name="fitToCurve" value="1"/>
    </inkml:brush>
  </inkml:definitions>
  <inkml:trace contextRef="#ctx0" brushRef="#br0">22832 7391 874,'0'136'-12,"0"1"9,-8-262-10,34-12 18,71 40-1,-7 37 5</inkml:trace>
</inkml:ink>
</file>

<file path=ppt/ink/ink39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35"/>
    </inkml:context>
    <inkml:brush xml:id="br0">
      <inkml:brushProperty name="width" value="0.02646" units="cm"/>
      <inkml:brushProperty name="height" value="0.02646" units="cm"/>
      <inkml:brushProperty name="fitToCurve" value="1"/>
    </inkml:brush>
  </inkml:definitions>
  <inkml:trace contextRef="#ctx0" brushRef="#br0">23185 7203 874,'-39'156'-21,"13"-57"13,5 3 11,14-15 1,28 5 1,77-121-7,-24-79-2,-21-3 4,-14-13-2,-45 228 5,28 31 2,89-135-4,-36-99-8,-9 196 15,64-166-9,-54-40 1,-40 230 3,-24-22 0,74-98-4,-12-119-11,-24 30-16</inkml:trace>
</inkml:ink>
</file>

<file path=ppt/ink/ink39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36"/>
    </inkml:context>
    <inkml:brush xml:id="br0">
      <inkml:brushProperty name="width" value="0.02646" units="cm"/>
      <inkml:brushProperty name="height" value="0.02646" units="cm"/>
      <inkml:brushProperty name="fitToCurve" value="1"/>
    </inkml:brush>
  </inkml:definitions>
  <inkml:trace contextRef="#ctx0" brushRef="#br0">24036 6690 874,'-1'89'-10,"-5"-2"0,-2 27-1,-4 22 0,4-38 3,-6 12 0,3-17 6,1-4 1,-1 0-2,-6 22 8,4-222 9,25 10-8,18 1 1,21 16-2,62-12 3,0 84-7,-25 20 0</inkml:trace>
</inkml:ink>
</file>

<file path=ppt/ink/ink39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37"/>
    </inkml:context>
    <inkml:brush xml:id="br0">
      <inkml:brushProperty name="width" value="0.02646" units="cm"/>
      <inkml:brushProperty name="height" value="0.02646" units="cm"/>
      <inkml:brushProperty name="fitToCurve" value="1"/>
    </inkml:brush>
  </inkml:definitions>
  <inkml:trace contextRef="#ctx0" brushRef="#br0">23687 7007 874,'-11'91'-16,"-1"-7"-19</inkml:trace>
</inkml:ink>
</file>

<file path=ppt/ink/ink39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38"/>
    </inkml:context>
    <inkml:brush xml:id="br0">
      <inkml:brushProperty name="width" value="0.02646" units="cm"/>
      <inkml:brushProperty name="height" value="0.02646" units="cm"/>
      <inkml:brushProperty name="fitToCurve" value="1"/>
    </inkml:brush>
  </inkml:definitions>
  <inkml:trace contextRef="#ctx0" brushRef="#br0">21998 7787 874,'-104'190'-43,"37"-49"26,2 23 6,14 10 5,21-7 7,23-27 10,30-46-3,96-56-3,-29-99-12,-29-23-801</inkml:trace>
</inkml:ink>
</file>

<file path=ppt/ink/ink39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39"/>
    </inkml:context>
    <inkml:brush xml:id="br0">
      <inkml:brushProperty name="width" value="0.02646" units="cm"/>
      <inkml:brushProperty name="height" value="0.02646" units="cm"/>
      <inkml:brushProperty name="fitToCurve" value="1"/>
    </inkml:brush>
  </inkml:definitions>
  <inkml:trace contextRef="#ctx0" brushRef="#br0">22189 7930 874,'-26'148'-16,"9"-43"5,-2 14 4,1 1 4,3-36 3,-14 61 3,119-261-1,-3 21 4,34 66-3,-86 144-1,-68-19 0,-60-36 0,25-156-2,155-8 3,16 113-2,-15 74 1,21-10 1,-19-81-2,-143-83-3,-41 97-1</inkml:trace>
</inkml:ink>
</file>

<file path=ppt/ink/ink39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40"/>
    </inkml:context>
    <inkml:brush xml:id="br0">
      <inkml:brushProperty name="width" value="0.02646" units="cm"/>
      <inkml:brushProperty name="height" value="0.02646" units="cm"/>
      <inkml:brushProperty name="fitToCurve" value="1"/>
    </inkml:brush>
  </inkml:definitions>
  <inkml:trace contextRef="#ctx0" brushRef="#br0">22746 7920 874,'-17'105'-12,"-4"75"2,11-82 3,1-6-1,-4 27-14,-4-35-262</inkml:trace>
</inkml:ink>
</file>

<file path=ppt/ink/ink39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41"/>
    </inkml:context>
    <inkml:brush xml:id="br0">
      <inkml:brushProperty name="width" value="0.02646" units="cm"/>
      <inkml:brushProperty name="height" value="0.02646" units="cm"/>
      <inkml:brushProperty name="fitToCurve" value="1"/>
    </inkml:brush>
  </inkml:definitions>
  <inkml:trace contextRef="#ctx0" brushRef="#br0">22579 8420 874,'45'-98'-10,"66"24"10,7 103 0,-61 103-5,-90-36 3,-60-87 3,120-143-6,39 19 3,48 47 7,-28 97-4,-61 93-3,-56-10-2,9-27-28</inkml:trace>
</inkml:ink>
</file>

<file path=ppt/ink/ink39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42"/>
    </inkml:context>
    <inkml:brush xml:id="br0">
      <inkml:brushProperty name="width" value="0.02646" units="cm"/>
      <inkml:brushProperty name="height" value="0.02646" units="cm"/>
      <inkml:brushProperty name="fitToCurve" value="1"/>
    </inkml:brush>
  </inkml:definitions>
  <inkml:trace contextRef="#ctx0" brushRef="#br0">23121 8266 874,'-1'102'-6,"-23"32"5,56-234-14,29-16 10,26 32 9,-4 204-1,-55 4 5,70-126-7,-8-83-6,0-24 10,-208 229-8,202-184-13,-36 152 27,45-68-3,4-137-8,-5 145 3,1-92-4,-37-63-2,-34 34 4,-136 133-5,22 56-2,36 14 9,70 17-2,64 16-3,-15-19 1,-62 28 4,-66-11-6,-23-70 4,56-226-3,85 43-9,19-13 0,3 8 4,-18 31 3,13-10 0,0 3 5,28-36 6,-221 166 22,78 57-24,121 3-4,37-57-7,14-65-3,-39 2-14</inkml:trace>
</inkml:ink>
</file>

<file path=ppt/ink/ink3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54"/>
    </inkml:context>
    <inkml:brush xml:id="br0">
      <inkml:brushProperty name="width" value="0.02646" units="cm"/>
      <inkml:brushProperty name="height" value="0.02646" units="cm"/>
      <inkml:brushProperty name="fitToCurve" value="1"/>
    </inkml:brush>
  </inkml:definitions>
  <inkml:trace contextRef="#ctx0" brushRef="#br0">23928 11393 874,'-37'90'1,"-6"-6"-633</inkml:trace>
</inkml:ink>
</file>

<file path=ppt/ink/ink39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43"/>
    </inkml:context>
    <inkml:brush xml:id="br0">
      <inkml:brushProperty name="width" value="0.02646" units="cm"/>
      <inkml:brushProperty name="height" value="0.02646" units="cm"/>
      <inkml:brushProperty name="fitToCurve" value="1"/>
    </inkml:brush>
  </inkml:definitions>
  <inkml:trace contextRef="#ctx0" brushRef="#br0">24173 7822 874,'94'109'-13,"-12"44"4,-56-55 6,-18 11 2,-16 55 0,-27-23-3,-51-13-1,18-41-4</inkml:trace>
</inkml:ink>
</file>

<file path=ppt/ink/ink39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44"/>
    </inkml:context>
    <inkml:brush xml:id="br0">
      <inkml:brushProperty name="width" value="0.02646" units="cm"/>
      <inkml:brushProperty name="height" value="0.02646" units="cm"/>
      <inkml:brushProperty name="fitToCurve" value="1"/>
    </inkml:brush>
  </inkml:definitions>
  <inkml:trace contextRef="#ctx0" brushRef="#br0">21637 8964 874,'26'127'-14,"-18"-26"4,-7 29-1,-8 23 0,-10 11 3,-5-7 3,7-47 1,-2 3 4,3-27 1,2 3 5,-39-205 16,39 27-137</inkml:trace>
</inkml:ink>
</file>

<file path=ppt/ink/ink39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45"/>
    </inkml:context>
    <inkml:brush xml:id="br0">
      <inkml:brushProperty name="width" value="0.02646" units="cm"/>
      <inkml:brushProperty name="height" value="0.02646" units="cm"/>
      <inkml:brushProperty name="fitToCurve" value="1"/>
    </inkml:brush>
  </inkml:definitions>
  <inkml:trace contextRef="#ctx0" brushRef="#br0">21629 9213 874,'133'-19'-6,"-100"143"2,-61 4 0,-45-34 7</inkml:trace>
</inkml:ink>
</file>

<file path=ppt/ink/ink39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46"/>
    </inkml:context>
    <inkml:brush xml:id="br0">
      <inkml:brushProperty name="width" value="0.02646" units="cm"/>
      <inkml:brushProperty name="height" value="0.02646" units="cm"/>
      <inkml:brushProperty name="fitToCurve" value="1"/>
    </inkml:brush>
  </inkml:definitions>
  <inkml:trace contextRef="#ctx0" brushRef="#br0">22120 9151 874,'-118'100'-18,"-17"52"5,75-32 21,148-118-7,15-104-2,-17-5 6,-105 214 0,17-2-3,87-126-10,28-132-14,1 21 30,-17 106-2,-104 142-2,-14 0-2,14-29-1,68 6 3,29-30-435</inkml:trace>
</inkml:ink>
</file>

<file path=ppt/ink/ink39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47"/>
    </inkml:context>
    <inkml:brush xml:id="br0">
      <inkml:brushProperty name="width" value="0.02646" units="cm"/>
      <inkml:brushProperty name="height" value="0.02646" units="cm"/>
      <inkml:brushProperty name="fitToCurve" value="1"/>
    </inkml:brush>
  </inkml:definitions>
  <inkml:trace contextRef="#ctx0" brushRef="#br0">22611 9247 874,'-68'108'-10,"12"-16"8,53-5 4,118-109-17,21-84 6,-45 43 11,-65 159 1,-52 29 6,128-150-4,-56-79-4,-26 7 1,26 0-1,62 87-1,-74 134-3,-35 0-1,-4-24 6,103-184-8,-26-44 2,-4 19 8,-27 230-3,-70 18 4,10-47-1,105-207-10,-24 6-2,5 25 13,16 242-1,-94-55 0,4-243-13,39 6 0,36 8 13,53 61 2,-61 172-2,-58 33 0,91-102-8,-2-163-4,-19 14 3,-67 239 8,-12-11-1,152-70 2,-39-75-15</inkml:trace>
</inkml:ink>
</file>

<file path=ppt/ink/ink39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48"/>
    </inkml:context>
    <inkml:brush xml:id="br0">
      <inkml:brushProperty name="width" value="0.02646" units="cm"/>
      <inkml:brushProperty name="height" value="0.02646" units="cm"/>
      <inkml:brushProperty name="fitToCurve" value="1"/>
    </inkml:brush>
  </inkml:definitions>
  <inkml:trace contextRef="#ctx0" brushRef="#br0">24359 9044 874,'6'97'-14,"-6"-8"4,0 19 3,-2 12 1,0 6 3,-2 1 1,-2-15 4,-3 43 1,-3-48 4,13-251-7,19 23-4,10-10 0,-4 29 1,2 10 1,10 0 1,36-39 9,13 151 5,-131 89-8,-24-26 9</inkml:trace>
</inkml:ink>
</file>

<file path=ppt/ink/ink39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49"/>
    </inkml:context>
    <inkml:brush xml:id="br0">
      <inkml:brushProperty name="width" value="0.02646" units="cm"/>
      <inkml:brushProperty name="height" value="0.02646" units="cm"/>
      <inkml:brushProperty name="fitToCurve" value="1"/>
    </inkml:brush>
  </inkml:definitions>
  <inkml:trace contextRef="#ctx0" brushRef="#br0">24871 9120 874,'-110'104'-18,"-8"24"20,234-227-13,-27 54 17,-61 172-6,3-31 5,87-215-11,-47-6 4,20 47 7,-69 222-6,-34-3-4,2-50-17</inkml:trace>
</inkml:ink>
</file>

<file path=ppt/ink/ink39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50"/>
    </inkml:context>
    <inkml:brush xml:id="br0">
      <inkml:brushProperty name="width" value="0.02646" units="cm"/>
      <inkml:brushProperty name="height" value="0.02646" units="cm"/>
      <inkml:brushProperty name="fitToCurve" value="1"/>
    </inkml:brush>
  </inkml:definitions>
  <inkml:trace contextRef="#ctx0" brushRef="#br0">22986 9845 874,'-2'129'-12,"-11"47"4,4-83 6,-11 17 7,-17-198-26</inkml:trace>
</inkml:ink>
</file>

<file path=ppt/ink/ink39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51"/>
    </inkml:context>
    <inkml:brush xml:id="br0">
      <inkml:brushProperty name="width" value="0.02646" units="cm"/>
      <inkml:brushProperty name="height" value="0.02646" units="cm"/>
      <inkml:brushProperty name="fitToCurve" value="1"/>
    </inkml:brush>
  </inkml:definitions>
  <inkml:trace contextRef="#ctx0" brushRef="#br0">22757 9791 874,'116'-18'-10,"48"12"2,-77 14 1,-3 11 0,25 21-11,-31 64-69</inkml:trace>
</inkml:ink>
</file>

<file path=ppt/ink/ink39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52"/>
    </inkml:context>
    <inkml:brush xml:id="br0">
      <inkml:brushProperty name="width" value="0.02646" units="cm"/>
      <inkml:brushProperty name="height" value="0.02646" units="cm"/>
      <inkml:brushProperty name="fitToCurve" value="1"/>
    </inkml:brush>
  </inkml:definitions>
  <inkml:trace contextRef="#ctx0" brushRef="#br0">22757 10298 874,'131'0'-11,"6"11"6,7 10-6,-36-8-4,-13-28-8,-9-2-67</inkml:trace>
</inkml:ink>
</file>

<file path=ppt/ink/ink3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55"/>
    </inkml:context>
    <inkml:brush xml:id="br0">
      <inkml:brushProperty name="width" value="0.02646" units="cm"/>
      <inkml:brushProperty name="height" value="0.02646" units="cm"/>
      <inkml:brushProperty name="fitToCurve" value="1"/>
    </inkml:brush>
  </inkml:definitions>
  <inkml:trace contextRef="#ctx0" brushRef="#br0">11778 12404 874,'-34'111'-12,"-8"49"8,16-66 3,0 10-1,-1 5 1,2 3-3,2-5-2,2-10-2,-1 7-10,1-18-106</inkml:trace>
</inkml:ink>
</file>

<file path=ppt/ink/ink39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53"/>
    </inkml:context>
    <inkml:brush xml:id="br0">
      <inkml:brushProperty name="width" value="0.02646" units="cm"/>
      <inkml:brushProperty name="height" value="0.02646" units="cm"/>
      <inkml:brushProperty name="fitToCurve" value="1"/>
    </inkml:brush>
  </inkml:definitions>
  <inkml:trace contextRef="#ctx0" brushRef="#br0">18413 4075 874,'-47'101'-7,"20"-8"-9,2 32 3,2 33 1,7-64 3,-1 57-5,5-35 2,0 36-1,-5 58-9,-1 41-2,-2 3 1,6-62 3,-5 55 2,2 36 0,4 25 3,5-72 8,4 3 1,7 41 4,6 31 1,6 22-1,9 12-3,-6-112 1,12 34-1,10 22 6,14 8 6,0-42 6,-7-52 1,24 20 1,20 7 3,16-2 1,18-9-1,17-11-1,-16-44-2,-12-31-3,32 5-3,26-4-5,22-6-3,18-10 1,-59-35-2,18-4-2,32-1-2,24-5 0,-5-8 1,-58-20-1,37 6-2,25-2 3,18-3 2,-53-12 0,-1-7-2,33-3 1,24-5 0,13-6-1,9-2 3,-94-5 1,35-4 2,21-4 0,13 0-1,5-2 2,-19 4 1,-62-2 0,27 6 0,12 4 1,4 7-1,-3 6 1,-43-4 0,-28 1 1,4 0 1,-5 1 2,-10-4-1,-7-6 0,-33-4-1,78-21 4,-79-9-7,49-32 0,-15-37-4,-21-31-2,-22-17 0,-34 55 0,-2 1 1,1 0 0,17-39 1,5-44-1,-33 69 0,-4 1 0,15-67-2,-19 59 1,2-14-1,-7 24 0,-3-1 0,1-23-1,-2-16-1,0-11 0,-2-12 1,-5 55 0,1-29 0,-2-28-2,-2-21 0,-3 13-1,1 25 0,-4-39-1,-2-26-1,0-14 1,1 65 1,1-21 0,1-27 4,-1-23 0,3 13 1,-1 45 0,2-41-6,3-26 1,3-11 1,-2-5 5,-1 3 6,-3 44 0,0 34-2,1-21-1,-1-7 2,0 3 0,2 5 4,-2 49 0,-1 10 0,-1-17 0,-3-11-5,-1-8-2,-2-2 0,2 59 0,2-4 0,-1 4 3,-4 13 2,-7 17-1,-43-37 3,-54 26 2,-3 56-7,-31 15-6,53 18-1,-8 2 0,-7 1 0,-7 4 2,29 1 0,-10 3-1,-20 3 0,-17 3-2,-14 0-1,-1 1 1,41-4 0,-28 3 1,-19-2-1,-14 2-1,-11 1 1,18-2 0,31-2 0,-24 2 2,-24 2 0,-13 0 0,-13 0-1,45-3 1,4-1 1,-23 0-1,-19-2 0,-12 1 0,-13 0 0,-5-3 0,56 0 0,1-3 1,-25 0 1,-16-2 0,-7-2-1,0-1 1,73 2 0,-31-1 0,-21 2 1,-12-1 0,-6-2 0,24 2-1,43-2 1,-21 1 1,-10 0 2,-2 6-1,1 5 3,40 1-1,15 1 0,-12 4 0,-1 4 0,2 0 1,7-1 0,40-5-1,5-1 1,-50 9 5,11 5-5,33-2 0</inkml:trace>
</inkml:ink>
</file>

<file path=ppt/ink/ink39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54"/>
    </inkml:context>
    <inkml:brush xml:id="br0">
      <inkml:brushProperty name="width" value="0.02646" units="cm"/>
      <inkml:brushProperty name="height" value="0.02646" units="cm"/>
      <inkml:brushProperty name="fitToCurve" value="1"/>
    </inkml:brush>
  </inkml:definitions>
  <inkml:trace contextRef="#ctx0" brushRef="#br0">6112 7745 874,'-20'103'-6,"-9"55"-1,8-38 5,-1 29 0,5-8 1,1 21 3,8-42 2,29-7-1,75-57-2,8-45-1,-18-20-1,13-6 0,-7 3-1,65-5-1,-64 10 2,2 4-1,0 1 2,4 2 0,-13 0 0,66 0 1,-57 2-1,9 1-1,7 4 1,5 1-1,-16-2 1,78 9-2,-72-8 2,8-2 0,2-1 0,-27-1 0,-2-2 0,12-1 0,7 3 0,4 1 0,3 4 1,45 8-1,-70 0 0,-2 2 1,54 16 3,-1-8-1,8-62-1,-32-106-4,-79 48-1,-12 7 0,2-62-2,-18 61 5,2-1 0,-1-1 1,6-43 1,-9-2 4,-16 30-2,-84 3-1,-67 85-6,59 17 0,5 0-1,-54-3-1,65-2 5,-8-2 0,-3-1 0,9 0 0,-71-8 1,60 4-1,-10 3 1,-5 1 0,25 3-1,4 2-1,-15-1 1,-10 0-1,-6 0 1,-5 0 0,-55 0-1,70 3 1,-7 1 0,-3-2 0,-3 4 1,2 2-1,-47 4 0,69-2 1,-4 4-1,2-1 1,10-1 0,-45 3 1,-16 2 1,32 4 0,10 3-3,17-8-106</inkml:trace>
</inkml:ink>
</file>

<file path=ppt/ink/ink39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55"/>
    </inkml:context>
    <inkml:brush xml:id="br0">
      <inkml:brushProperty name="width" value="0.02646" units="cm"/>
      <inkml:brushProperty name="height" value="0.02646" units="cm"/>
      <inkml:brushProperty name="fitToCurve" value="1"/>
    </inkml:brush>
  </inkml:definitions>
  <inkml:trace contextRef="#ctx0" brushRef="#br0">12402 7279 874,'-13'149'-14,"6"-62"9,-1 15 2,-1 15-1,1 0 1,-7 74-2,2-63 2,-3 6 1,1-32 2,-1-4 1,-2 4 1,-1-17 1,-1 37 5,144-90-1,37-102-10,-59 32 0,11 0 0,0 6 1,72-16-1,-73 30-1,-2 9-1,-6 9-3,40 8-17,-54-1-26</inkml:trace>
</inkml:ink>
</file>

<file path=ppt/ink/ink39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56"/>
    </inkml:context>
    <inkml:brush xml:id="br0">
      <inkml:brushProperty name="width" value="0.02646" units="cm"/>
      <inkml:brushProperty name="height" value="0.02646" units="cm"/>
      <inkml:brushProperty name="fitToCurve" value="1"/>
    </inkml:brush>
  </inkml:definitions>
  <inkml:trace contextRef="#ctx0" brushRef="#br0">13207 8184 874,'97'133'-14,"-76"-32"11,-90 21-1,20-35-7</inkml:trace>
</inkml:ink>
</file>

<file path=ppt/ink/ink39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57"/>
    </inkml:context>
    <inkml:brush xml:id="br0">
      <inkml:brushProperty name="width" value="0.02646" units="cm"/>
      <inkml:brushProperty name="height" value="0.02646" units="cm"/>
      <inkml:brushProperty name="fitToCurve" value="1"/>
    </inkml:brush>
  </inkml:definitions>
  <inkml:trace contextRef="#ctx0" brushRef="#br0">12559 8395 874,'-98'112'-15,"-41"47"1,55-69 9,3-3 1,-49 46 0,-8 7 1,47-53-1,5-14-3,-26-20-6,24 1-175</inkml:trace>
</inkml:ink>
</file>

<file path=ppt/ink/ink39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58"/>
    </inkml:context>
    <inkml:brush xml:id="br0">
      <inkml:brushProperty name="width" value="0.02646" units="cm"/>
      <inkml:brushProperty name="height" value="0.02646" units="cm"/>
      <inkml:brushProperty name="fitToCurve" value="1"/>
    </inkml:brush>
  </inkml:definitions>
  <inkml:trace contextRef="#ctx0" brushRef="#br0">11733 8705 874,'-60'100'-12,"-15"46"8,32 3 8,105-60-4,129-128-13,-81 14-10,-20-25-10</inkml:trace>
</inkml:ink>
</file>

<file path=ppt/ink/ink39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59"/>
    </inkml:context>
    <inkml:brush xml:id="br0">
      <inkml:brushProperty name="width" value="0.02646" units="cm"/>
      <inkml:brushProperty name="height" value="0.02646" units="cm"/>
      <inkml:brushProperty name="fitToCurve" value="1"/>
    </inkml:brush>
  </inkml:definitions>
  <inkml:trace contextRef="#ctx0" brushRef="#br0">12269 7418 874,'55'-85'-9,"16"-4"5,55 9 6,-27 201-5,-47 3-1,-22-35-26</inkml:trace>
</inkml:ink>
</file>

<file path=ppt/ink/ink39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60"/>
    </inkml:context>
    <inkml:brush xml:id="br0">
      <inkml:brushProperty name="width" value="0.02646" units="cm"/>
      <inkml:brushProperty name="height" value="0.02646" units="cm"/>
      <inkml:brushProperty name="fitToCurve" value="1"/>
    </inkml:brush>
  </inkml:definitions>
  <inkml:trace contextRef="#ctx0" brushRef="#br0">11157 7630 874,'-42'148'-19,"7"-35"6,-15 30-2,-10 25 3,-2 6 3,10-29-24,14-34-4,7-22-14,-5 10-64</inkml:trace>
</inkml:ink>
</file>

<file path=ppt/ink/ink39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61"/>
    </inkml:context>
    <inkml:brush xml:id="br0">
      <inkml:brushProperty name="width" value="0.02646" units="cm"/>
      <inkml:brushProperty name="height" value="0.02646" units="cm"/>
      <inkml:brushProperty name="fitToCurve" value="1"/>
    </inkml:brush>
  </inkml:definitions>
  <inkml:trace contextRef="#ctx0" brushRef="#br0">10907 7814 874,'88'-155'-18,"-25"72"13,88-59 3,-41 75 4,22 79 1,-49 113-5,-89-25-2,-43 62-6,-49-6-6,19-73 10,-7-8 10,-61 3 6,142 11 10,41 77-22,13-61-19,1-20-26</inkml:trace>
</inkml:ink>
</file>

<file path=ppt/ink/ink39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62"/>
    </inkml:context>
    <inkml:brush xml:id="br0">
      <inkml:brushProperty name="width" value="0.02646" units="cm"/>
      <inkml:brushProperty name="height" value="0.02646" units="cm"/>
      <inkml:brushProperty name="fitToCurve" value="1"/>
    </inkml:brush>
  </inkml:definitions>
  <inkml:trace contextRef="#ctx0" brushRef="#br0">11635 8336 874,'-138'-27'-8,"27"127"0,50 4 7,192-147-7,-44-53 7,-60 303-13,-83-42-6,-7 7 0,13-45 14,4-18 11,-43-9 8,53-236 0,58 47-6,2-26 13,21 27-200</inkml:trace>
</inkml:ink>
</file>

<file path=ppt/ink/ink3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56"/>
    </inkml:context>
    <inkml:brush xml:id="br0">
      <inkml:brushProperty name="width" value="0.02646" units="cm"/>
      <inkml:brushProperty name="height" value="0.02646" units="cm"/>
      <inkml:brushProperty name="fitToCurve" value="1"/>
    </inkml:brush>
  </inkml:definitions>
  <inkml:trace contextRef="#ctx0" brushRef="#br0">11674 12398 874,'63'-104'-11,"38"-5"13,43 45-2,-15 128-1,-99 21-3,-20 21-3,-22 8 1,-15-2 1,-13-8 5,-6-14 1,-74 43 0,14-102 4,213-101 9,22 80-14,-44 29 0,47 103-1,-99-47-1,-25 5 1,-23-5-2,-16-8 2,-33 24 2,-70-42 0,-1-37-1,-8-32 2,19-28 2,37-65-4,31 7 1</inkml:trace>
</inkml:ink>
</file>

<file path=ppt/ink/ink39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63"/>
    </inkml:context>
    <inkml:brush xml:id="br0">
      <inkml:brushProperty name="width" value="0.02646" units="cm"/>
      <inkml:brushProperty name="height" value="0.02646" units="cm"/>
      <inkml:brushProperty name="fitToCurve" value="1"/>
    </inkml:brush>
  </inkml:definitions>
  <inkml:trace contextRef="#ctx0" brushRef="#br0">11812 8546 874,'-96'60'-10,"-8"30"11,194-184-7,-2 43 8,-65 167-6,-50-21-5,128-175-9,-58-13 11,9-29 0,1-16-19,-18 49 3,-1 2-35,0-1-40</inkml:trace>
</inkml:ink>
</file>

<file path=ppt/ink/ink39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64"/>
    </inkml:context>
    <inkml:brush xml:id="br0">
      <inkml:brushProperty name="width" value="0.02646" units="cm"/>
      <inkml:brushProperty name="height" value="0.02646" units="cm"/>
      <inkml:brushProperty name="fitToCurve" value="1"/>
    </inkml:brush>
  </inkml:definitions>
  <inkml:trace contextRef="#ctx0" brushRef="#br0">12123 8026 874,'-46'110'-13,"17"-22"6,-6 20-1,-3 16 1,-4 10 1,8-10 13,5 23 1,122-147-49</inkml:trace>
</inkml:ink>
</file>

<file path=ppt/ink/ink39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65"/>
    </inkml:context>
    <inkml:brush xml:id="br0">
      <inkml:brushProperty name="width" value="0.02646" units="cm"/>
      <inkml:brushProperty name="height" value="0.02646" units="cm"/>
      <inkml:brushProperty name="fitToCurve" value="1"/>
    </inkml:brush>
  </inkml:definitions>
  <inkml:trace contextRef="#ctx0" brushRef="#br0">12218 8119 874,'-41'120'-13,"14"-30"5,-2 24-2,-3 15 4,-1 11 1,7-7 11,15-23-1,63-15-1,86-183-9,-16-80-2,-38 40 11,-167 235-8,9 21 5,80-24 10,113-99-4,-3-16-5,-29 66 8,-5 58-9,-35-26-107</inkml:trace>
</inkml:ink>
</file>

<file path=ppt/ink/ink39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66"/>
    </inkml:context>
    <inkml:brush xml:id="br0">
      <inkml:brushProperty name="width" value="0.02646" units="cm"/>
      <inkml:brushProperty name="height" value="0.02646" units="cm"/>
      <inkml:brushProperty name="fitToCurve" value="1"/>
    </inkml:brush>
  </inkml:definitions>
  <inkml:trace contextRef="#ctx0" brushRef="#br0">12360 8413 874,'-73'83'-51</inkml:trace>
</inkml:ink>
</file>

<file path=ppt/ink/ink39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67"/>
    </inkml:context>
    <inkml:brush xml:id="br0">
      <inkml:brushProperty name="width" value="0.02646" units="cm"/>
      <inkml:brushProperty name="height" value="0.02646" units="cm"/>
      <inkml:brushProperty name="fitToCurve" value="1"/>
    </inkml:brush>
  </inkml:definitions>
  <inkml:trace contextRef="#ctx0" brushRef="#br0">13207 8022 874,'71'-92'-10,"51"-29"1,-36 53 3,15-1 1,0 10 1,99-41-5,-76 54 6,-29 12 1,31-3-2,21 4-1,16 11 1,7 15 0,-11 18 3,-43-2 0,11 25 2,-4 27 1,-9 23-1,-13 15 0,-12 9 2,-15-10 2,42 59 5,-47-72-4,83 75 2,7-47-2,-9-63-2,-44-46-5,11-8-1,5-5-1,-26 2-4,-9 3-1,2 11-3,22 47-20,-24 17-189</inkml:trace>
</inkml:ink>
</file>

<file path=ppt/ink/ink39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68"/>
    </inkml:context>
    <inkml:brush xml:id="br0">
      <inkml:brushProperty name="width" value="0.02646" units="cm"/>
      <inkml:brushProperty name="height" value="0.02646" units="cm"/>
      <inkml:brushProperty name="fitToCurve" value="1"/>
    </inkml:brush>
  </inkml:definitions>
  <inkml:trace contextRef="#ctx0" brushRef="#br0">15128 7445 874,'-109'117'-23,"-24"4"7,43-40-6,5-10-184</inkml:trace>
</inkml:ink>
</file>

<file path=ppt/ink/ink39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69"/>
    </inkml:context>
    <inkml:brush xml:id="br0">
      <inkml:brushProperty name="width" value="0.02646" units="cm"/>
      <inkml:brushProperty name="height" value="0.02646" units="cm"/>
      <inkml:brushProperty name="fitToCurve" value="1"/>
    </inkml:brush>
  </inkml:definitions>
  <inkml:trace contextRef="#ctx0" brushRef="#br0">14861 7414 874,'20'126'-6,"-15"-33"4,2 2 1,27 16-4,-18-20-25</inkml:trace>
</inkml:ink>
</file>

<file path=ppt/ink/ink39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70"/>
    </inkml:context>
    <inkml:brush xml:id="br0">
      <inkml:brushProperty name="width" value="0.02646" units="cm"/>
      <inkml:brushProperty name="height" value="0.02646" units="cm"/>
      <inkml:brushProperty name="fitToCurve" value="1"/>
    </inkml:brush>
  </inkml:definitions>
  <inkml:trace contextRef="#ctx0" brushRef="#br0">15533 7158 874,'-113'15'-6,"21"19"7,-8 77-1,229-79-6,-15-84 1,-13-49 4,-116 206 1,-19 15-4,-8 26 5,12-48 1,1-12-181</inkml:trace>
</inkml:ink>
</file>

<file path=ppt/ink/ink39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71"/>
    </inkml:context>
    <inkml:brush xml:id="br0">
      <inkml:brushProperty name="width" value="0.02646" units="cm"/>
      <inkml:brushProperty name="height" value="0.02646" units="cm"/>
      <inkml:brushProperty name="fitToCurve" value="1"/>
    </inkml:brush>
  </inkml:definitions>
  <inkml:trace contextRef="#ctx0" brushRef="#br0">16015 7298 874,'-111'47'-6,"17"72"5,107 24 0,121-79-1,-49-73 0,38-32-1,-38-27-3,-21-60-17,-91 3-34,-33 41-71</inkml:trace>
</inkml:ink>
</file>

<file path=ppt/ink/ink39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72"/>
    </inkml:context>
    <inkml:brush xml:id="br0">
      <inkml:brushProperty name="width" value="0.02646" units="cm"/>
      <inkml:brushProperty name="height" value="0.02646" units="cm"/>
      <inkml:brushProperty name="fitToCurve" value="1"/>
    </inkml:brush>
  </inkml:definitions>
  <inkml:trace contextRef="#ctx0" brushRef="#br0">16053 7399 874,'-42'65'-445</inkml:trace>
</inkml:ink>
</file>

<file path=ppt/ink/ink3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57"/>
    </inkml:context>
    <inkml:brush xml:id="br0">
      <inkml:brushProperty name="width" value="0.02646" units="cm"/>
      <inkml:brushProperty name="height" value="0.02646" units="cm"/>
      <inkml:brushProperty name="fitToCurve" value="1"/>
    </inkml:brush>
  </inkml:definitions>
  <inkml:trace contextRef="#ctx0" brushRef="#br0">11766 11833 874,'108'-13'-7,"43"13"4,-63 13 2,3 5 0,26 4-3,-32 12-289</inkml:trace>
</inkml:ink>
</file>

<file path=ppt/ink/ink39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73"/>
    </inkml:context>
    <inkml:brush xml:id="br0">
      <inkml:brushProperty name="width" value="0.02646" units="cm"/>
      <inkml:brushProperty name="height" value="0.02646" units="cm"/>
      <inkml:brushProperty name="fitToCurve" value="1"/>
    </inkml:brush>
  </inkml:definitions>
  <inkml:trace contextRef="#ctx0" brushRef="#br0">16443 7384 874,'-18'96'-5,"-2"-3"-1,-4 1 3,-10 8 1,2-17-6</inkml:trace>
</inkml:ink>
</file>

<file path=ppt/ink/ink39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74"/>
    </inkml:context>
    <inkml:brush xml:id="br0">
      <inkml:brushProperty name="width" value="0.02646" units="cm"/>
      <inkml:brushProperty name="height" value="0.02646" units="cm"/>
      <inkml:brushProperty name="fitToCurve" value="1"/>
    </inkml:brush>
  </inkml:definitions>
  <inkml:trace contextRef="#ctx0" brushRef="#br0">16451 7408 874,'122'-93'-11,"11"56"10,-46 40 3,-63 87-3,-110 37-7,-9-41-1,188-52 18,4 9-4,-75 67-4,-97 12-5,-33-48 3,-26-71 1,26-93-1,33 1-21</inkml:trace>
</inkml:ink>
</file>

<file path=ppt/ink/ink39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75"/>
    </inkml:context>
    <inkml:brush xml:id="br0">
      <inkml:brushProperty name="width" value="0.02646" units="cm"/>
      <inkml:brushProperty name="height" value="0.02646" units="cm"/>
      <inkml:brushProperty name="fitToCurve" value="1"/>
    </inkml:brush>
  </inkml:definitions>
  <inkml:trace contextRef="#ctx0" brushRef="#br0">16893 7171 874,'-170'1'-21,"72"2"23,-42-6 4,160-74-3</inkml:trace>
</inkml:ink>
</file>

<file path=ppt/ink/ink39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76"/>
    </inkml:context>
    <inkml:brush xml:id="br0">
      <inkml:brushProperty name="width" value="0.02646" units="cm"/>
      <inkml:brushProperty name="height" value="0.02646" units="cm"/>
      <inkml:brushProperty name="fitToCurve" value="1"/>
    </inkml:brush>
  </inkml:definitions>
  <inkml:trace contextRef="#ctx0" brushRef="#br0">16813 7022 874,'151'25'-9,"-54"108"7,-142-43 0,-38-4-111</inkml:trace>
</inkml:ink>
</file>

<file path=ppt/ink/ink39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77"/>
    </inkml:context>
    <inkml:brush xml:id="br0">
      <inkml:brushProperty name="width" value="0.02646" units="cm"/>
      <inkml:brushProperty name="height" value="0.02646" units="cm"/>
      <inkml:brushProperty name="fitToCurve" value="1"/>
    </inkml:brush>
  </inkml:definitions>
  <inkml:trace contextRef="#ctx0" brushRef="#br0">14906 7626 874,'104'117'-8,"-30"2"1,-30-30 5,8 14 1,21 30 0,-10-30 3,18 38-1,-11-1-1,-20-33 2,-1 0 0,-31-11 4</inkml:trace>
</inkml:ink>
</file>

<file path=ppt/ink/ink39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78"/>
    </inkml:context>
    <inkml:brush xml:id="br0">
      <inkml:brushProperty name="width" value="0.02646" units="cm"/>
      <inkml:brushProperty name="height" value="0.02646" units="cm"/>
      <inkml:brushProperty name="fitToCurve" value="1"/>
    </inkml:brush>
  </inkml:definitions>
  <inkml:trace contextRef="#ctx0" brushRef="#br0">15174 8444 874,'120'141'-7,"-28"-58"8,13-133-6,-30-74 1,-13 16-6</inkml:trace>
</inkml:ink>
</file>

<file path=ppt/ink/ink39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79"/>
    </inkml:context>
    <inkml:brush xml:id="br0">
      <inkml:brushProperty name="width" value="0.02646" units="cm"/>
      <inkml:brushProperty name="height" value="0.02646" units="cm"/>
      <inkml:brushProperty name="fitToCurve" value="1"/>
    </inkml:brush>
  </inkml:definitions>
  <inkml:trace contextRef="#ctx0" brushRef="#br0">15606 8788 874,'31'92'-6,"-12"29"2,-9 6 4,8-18 2,67-101-3,-10-133-1,-69-9 3,95 78 0,-10 87-1</inkml:trace>
</inkml:ink>
</file>

<file path=ppt/ink/ink39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80"/>
    </inkml:context>
    <inkml:brush xml:id="br0">
      <inkml:brushProperty name="width" value="0.02646" units="cm"/>
      <inkml:brushProperty name="height" value="0.02646" units="cm"/>
      <inkml:brushProperty name="fitToCurve" value="1"/>
    </inkml:brush>
  </inkml:definitions>
  <inkml:trace contextRef="#ctx0" brushRef="#br0">15591 8668 874,'126'1'-226,"-41"6"289,11 2-26,0-2-49,-8 6 33</inkml:trace>
</inkml:ink>
</file>

<file path=ppt/ink/ink39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81"/>
    </inkml:context>
    <inkml:brush xml:id="br0">
      <inkml:brushProperty name="width" value="0.02646" units="cm"/>
      <inkml:brushProperty name="height" value="0.02646" units="cm"/>
      <inkml:brushProperty name="fitToCurve" value="1"/>
    </inkml:brush>
  </inkml:definitions>
  <inkml:trace contextRef="#ctx0" brushRef="#br0">15830 8546 874,'85'42'-3,"-3"69"1,4-63-6,5-82-845</inkml:trace>
</inkml:ink>
</file>

<file path=ppt/ink/ink39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82"/>
    </inkml:context>
    <inkml:brush xml:id="br0">
      <inkml:brushProperty name="width" value="0.02646" units="cm"/>
      <inkml:brushProperty name="height" value="0.02646" units="cm"/>
      <inkml:brushProperty name="fitToCurve" value="1"/>
    </inkml:brush>
  </inkml:definitions>
  <inkml:trace contextRef="#ctx0" brushRef="#br0">12069 7542 874,'-57'-86'-5,"-35"-22"3,-48 20 1,3 50-1,49 34 0,-10 12-1,-4 10-1,-46 23-1,64-2 5,-5 6 0,2 7 0,-47 38 1,11 22 1,1 72-1,73-90-3,9-10-1,-1 21-1,6 8 1,10 1 2,-1 49 3,24-67-1,8 9 1,3-10-1,17 72 2,-2-71-1,12-5 0,39 41 0,75-40-1,-56-67-2,54-6-3,-57-31 2,7-20 3,9-21-3,7-24-2,-5-14-2,62-80-7,-71 42 5,2-21 0,-2-14-16,-20 18-7,-21 27-9,-11-17-6,-20-5-6,-31 10-5,1 46 5,10-4-96</inkml:trace>
</inkml:ink>
</file>

<file path=ppt/ink/ink3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58"/>
    </inkml:context>
    <inkml:brush xml:id="br0">
      <inkml:brushProperty name="width" value="0.02646" units="cm"/>
      <inkml:brushProperty name="height" value="0.02646" units="cm"/>
      <inkml:brushProperty name="fitToCurve" value="1"/>
    </inkml:brush>
  </inkml:definitions>
  <inkml:trace contextRef="#ctx0" brushRef="#br0">12169 11695 874,'81'86'-9,"-50"20"6,-31 37-4,-14-35-8,-6-8-23</inkml:trace>
</inkml:ink>
</file>

<file path=ppt/ink/ink39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83"/>
    </inkml:context>
    <inkml:brush xml:id="br0">
      <inkml:brushProperty name="width" value="0.02646" units="cm"/>
      <inkml:brushProperty name="height" value="0.02646" units="cm"/>
      <inkml:brushProperty name="fitToCurve" value="1"/>
    </inkml:brush>
  </inkml:definitions>
  <inkml:trace contextRef="#ctx0" brushRef="#br0">3434 12435 874,'93'23'-3,"39"-3"0,5-7-3,-53-7 2,0 1 2,2-2 2,48 0 0,30-5 0,-70-4 0,6 0 0,5 0 0,56-1 1,-67 1-2,12 0 1,-2 1-1,62-4 0,-66 0 0,6 1 1,9-2 0,-13 0 0,-19 2 0,17-2 0,7 1 0,5 1 0,6-2 0,-28 1 0,-3 5 0,12 3 0,8 3 0,1-1 0,56 1 0,-61-4 0,5 1 1,5-1-1,-13 0 0,72 1 0,-70 3 0,8-1 0,5-1 0,-24 1 0,-4-2 0,15 1 0,8-1-1,5-2 1,5-1 0,-36 1-1,7 0 1,9-1 0,8 2 1,3 2-1,-3 2 0,55 2 1,-68 1-1,2 0 1,-2 1-1,48 11 3,0 11 1,-20-59-2,-52-128-8,-52 41-1,-8 17 0,-4 6-1,-3-22 5,-3-12 0,-1-7 1,0-7 2,0 38-1,0-6 1,0-12 1,2-7 2,0-1 1,4 5 1,-2 41-2,1-7-1,0 1 2,-2-45 4,-39 18-2,-98 24-6,38 65-3,-11 9-2,-59-3-3,57 15 6,-16 3 0,-10-4 0,-9-2 0,0-3-2,44 4 2,-27-5-1,-19-4 1,-13 2-1,-7 0 2,18 2-2,26 3 0,-26-3 1,-15 0-1,-10 0 2,-8 1-1,39 4 2,6 1-1,-20 3 1,-16 1 0,-5 1 0,-2 2 0,57-1 1,-11 0 1,-11-3 0,-8 0 2,18 0-1,29 0 0,-11-1 1,-3 0 1,4 1 0,5 1-1,25 0 0,-65 6 3,-5 30-1,43 16-3,-2 69-4,34 19-4,46-46 1,-2 23-1,1 20-1,0 18-1,2 14 0,3-12 1,6-30 1,-6 25-1,-1 13-8,3 1-8,2-9-7,7-36-8,5-19-7,2 1-6,3-10-6,-2 2-86,0-9-271</inkml:trace>
</inkml:ink>
</file>

<file path=ppt/ink/ink39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84"/>
    </inkml:context>
    <inkml:brush xml:id="br0">
      <inkml:brushProperty name="width" value="0.02646" units="cm"/>
      <inkml:brushProperty name="height" value="0.02646" units="cm"/>
      <inkml:brushProperty name="fitToCurve" value="1"/>
    </inkml:brush>
  </inkml:definitions>
  <inkml:trace contextRef="#ctx0" brushRef="#br0">9065 11293 874,'108'123'-5,"34"-38"3,-55-72 2,4-25-1,-3-17 0,66-38 1,-33 53 1,-7 92-1,-21 51 1,19-109-2,38-72 0,-27 15 2,26 43-1,-18 7 1,-33-33-1,18-71-2,-50-4-7</inkml:trace>
</inkml:ink>
</file>

<file path=ppt/ink/ink39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85"/>
    </inkml:context>
    <inkml:brush xml:id="br0">
      <inkml:brushProperty name="width" value="0.02646" units="cm"/>
      <inkml:brushProperty name="height" value="0.02646" units="cm"/>
      <inkml:brushProperty name="fitToCurve" value="1"/>
    </inkml:brush>
  </inkml:definitions>
  <inkml:trace contextRef="#ctx0" brushRef="#br0">9628 11791 874,'0'118'-7,"0"-6"2,0-3 5,-5 39 2,-33-53-1,5-7-104</inkml:trace>
</inkml:ink>
</file>

<file path=ppt/ink/ink39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86"/>
    </inkml:context>
    <inkml:brush xml:id="br0">
      <inkml:brushProperty name="width" value="0.02646" units="cm"/>
      <inkml:brushProperty name="height" value="0.02646" units="cm"/>
      <inkml:brushProperty name="fitToCurve" value="1"/>
    </inkml:brush>
  </inkml:definitions>
  <inkml:trace contextRef="#ctx0" brushRef="#br0">9319 12308 874,'109'3'-72,"70"5"100,-73-9-21,-2-8-2,-16 4-8,0 2 3</inkml:trace>
</inkml:ink>
</file>

<file path=ppt/ink/ink39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87"/>
    </inkml:context>
    <inkml:brush xml:id="br0">
      <inkml:brushProperty name="width" value="0.02646" units="cm"/>
      <inkml:brushProperty name="height" value="0.02646" units="cm"/>
      <inkml:brushProperty name="fitToCurve" value="1"/>
    </inkml:brush>
  </inkml:definitions>
  <inkml:trace contextRef="#ctx0" brushRef="#br0">10108 12303 874,'23'-106'-10,"27"-11"10,41 132-2,-63 145-7,-18-25 6,8-17 8,76-245-5,-66 1 1,-19-34 1,1 72 1,103 121-1,-25 22-108</inkml:trace>
</inkml:ink>
</file>

<file path=ppt/ink/ink39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88"/>
    </inkml:context>
    <inkml:brush xml:id="br0">
      <inkml:brushProperty name="width" value="0.02646" units="cm"/>
      <inkml:brushProperty name="height" value="0.02646" units="cm"/>
      <inkml:brushProperty name="fitToCurve" value="1"/>
    </inkml:brush>
  </inkml:definitions>
  <inkml:trace contextRef="#ctx0" brushRef="#br0">10168 11780 874,'133'4'-4,"-38"0"-8,9-2-1,-20 0 0,19-8-18,-5-16-53</inkml:trace>
</inkml:ink>
</file>

<file path=ppt/ink/ink39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89"/>
    </inkml:context>
    <inkml:brush xml:id="br0">
      <inkml:brushProperty name="width" value="0.02646" units="cm"/>
      <inkml:brushProperty name="height" value="0.02646" units="cm"/>
      <inkml:brushProperty name="fitToCurve" value="1"/>
    </inkml:brush>
  </inkml:definitions>
  <inkml:trace contextRef="#ctx0" brushRef="#br0">10615 11625 874,'112'74'-4,"-43"57"1,-78-7 2,-7-10-1,-6-26-57</inkml:trace>
</inkml:ink>
</file>

<file path=ppt/ink/ink39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90"/>
    </inkml:context>
    <inkml:brush xml:id="br0">
      <inkml:brushProperty name="width" value="0.02646" units="cm"/>
      <inkml:brushProperty name="height" value="0.02646" units="cm"/>
      <inkml:brushProperty name="fitToCurve" value="1"/>
    </inkml:brush>
  </inkml:definitions>
  <inkml:trace contextRef="#ctx0" brushRef="#br0">17790 11113 874,'-107'-9'-5,"-12"45"4,15 85-2,71 3 1,26-35 0,7 14-2,4 6 0,0 3 1,-1 51 2,-6-71 2,-1-3 0,0 13 3,-5-8-2,-6-6-54</inkml:trace>
</inkml:ink>
</file>

<file path=ppt/ink/ink39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91"/>
    </inkml:context>
    <inkml:brush xml:id="br0">
      <inkml:brushProperty name="width" value="0.02646" units="cm"/>
      <inkml:brushProperty name="height" value="0.02646" units="cm"/>
      <inkml:brushProperty name="fitToCurve" value="1"/>
    </inkml:brush>
  </inkml:definitions>
  <inkml:trace contextRef="#ctx0" brushRef="#br0">17290 11630 874,'101'-34'-5,"70"6"3,-43 11 0,-44 18-437</inkml:trace>
</inkml:ink>
</file>

<file path=ppt/ink/ink39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92"/>
    </inkml:context>
    <inkml:brush xml:id="br0">
      <inkml:brushProperty name="width" value="0.02646" units="cm"/>
      <inkml:brushProperty name="height" value="0.02646" units="cm"/>
      <inkml:brushProperty name="fitToCurve" value="1"/>
    </inkml:brush>
  </inkml:definitions>
  <inkml:trace contextRef="#ctx0" brushRef="#br0">17379 10841 874,'121'9'-7,"45"4"4,-40-4 5,-43-2-2,21 1 3,-17 4-188</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079"/>
    </inkml:context>
    <inkml:brush xml:id="br0">
      <inkml:brushProperty name="width" value="0.01984" units="cm"/>
      <inkml:brushProperty name="height" value="0.01984" units="cm"/>
      <inkml:brushProperty name="fitToCurve" value="1"/>
    </inkml:brush>
  </inkml:definitions>
  <inkml:trace contextRef="#ctx0" brushRef="#br0">1792 10629 874,'-8'110'-6,"3"-23"1,1 7 5,0 8 2,-29-15 1</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15"/>
    </inkml:context>
    <inkml:brush xml:id="br0">
      <inkml:brushProperty name="width" value="0.01984" units="cm"/>
      <inkml:brushProperty name="height" value="0.01984" units="cm"/>
      <inkml:brushProperty name="fitToCurve" value="1"/>
    </inkml:brush>
  </inkml:definitions>
  <inkml:trace contextRef="#ctx0" brushRef="#br0">4914 940 874,'6'150'-14,"-9"-66"9,-8 52-5,2-49-9</inkml:trace>
</inkml:ink>
</file>

<file path=ppt/ink/ink4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59"/>
    </inkml:context>
    <inkml:brush xml:id="br0">
      <inkml:brushProperty name="width" value="0.02646" units="cm"/>
      <inkml:brushProperty name="height" value="0.02646" units="cm"/>
      <inkml:brushProperty name="fitToCurve" value="1"/>
    </inkml:brush>
  </inkml:definitions>
  <inkml:trace contextRef="#ctx0" brushRef="#br0">12392 12766 874,'128'55'-4,"-43"-70"4,3-7-108</inkml:trace>
</inkml:ink>
</file>

<file path=ppt/ink/ink40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93"/>
    </inkml:context>
    <inkml:brush xml:id="br0">
      <inkml:brushProperty name="width" value="0.02646" units="cm"/>
      <inkml:brushProperty name="height" value="0.02646" units="cm"/>
      <inkml:brushProperty name="fitToCurve" value="1"/>
    </inkml:brush>
  </inkml:definitions>
  <inkml:trace contextRef="#ctx0" brushRef="#br0">17885 10674 874,'32'106'-10,"-30"23"-3,-5-44-6,-19 3-270</inkml:trace>
</inkml:ink>
</file>

<file path=ppt/ink/ink40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94"/>
    </inkml:context>
    <inkml:brush xml:id="br0">
      <inkml:brushProperty name="width" value="0.02646" units="cm"/>
      <inkml:brushProperty name="height" value="0.02646" units="cm"/>
      <inkml:brushProperty name="fitToCurve" value="1"/>
    </inkml:brush>
  </inkml:definitions>
  <inkml:trace contextRef="#ctx0" brushRef="#br0">17949 11640 874,'-15'89'-4,"18"6"4,-9-7-296</inkml:trace>
</inkml:ink>
</file>

<file path=ppt/ink/ink40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95"/>
    </inkml:context>
    <inkml:brush xml:id="br0">
      <inkml:brushProperty name="width" value="0.02646" units="cm"/>
      <inkml:brushProperty name="height" value="0.02646" units="cm"/>
      <inkml:brushProperty name="fitToCurve" value="1"/>
    </inkml:brush>
  </inkml:definitions>
  <inkml:trace contextRef="#ctx0" brushRef="#br0">18259 11453 874,'23'108'-7,"-10"44"1,7-4 7,3-61 1,64-79-2,-28-136-2,-38-29 3,11 2-1,83 59 0,17 37 0</inkml:trace>
</inkml:ink>
</file>

<file path=ppt/ink/ink40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96"/>
    </inkml:context>
    <inkml:brush xml:id="br0">
      <inkml:brushProperty name="width" value="0.02646" units="cm"/>
      <inkml:brushProperty name="height" value="0.02646" units="cm"/>
      <inkml:brushProperty name="fitToCurve" value="1"/>
    </inkml:brush>
  </inkml:definitions>
  <inkml:trace contextRef="#ctx0" brushRef="#br0">18348 11016 874,'99'-9'-5,"42"0"-1,4-1 3,-27 3-5,-22 2-12</inkml:trace>
</inkml:ink>
</file>

<file path=ppt/ink/ink40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97"/>
    </inkml:context>
    <inkml:brush xml:id="br0">
      <inkml:brushProperty name="width" value="0.02646" units="cm"/>
      <inkml:brushProperty name="height" value="0.02646" units="cm"/>
      <inkml:brushProperty name="fitToCurve" value="1"/>
    </inkml:brush>
  </inkml:definitions>
  <inkml:trace contextRef="#ctx0" brushRef="#br0">18765 10856 874,'106'77'-6,"-93"50"1,-35-30-2</inkml:trace>
</inkml:ink>
</file>

<file path=ppt/ink/ink40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98"/>
    </inkml:context>
    <inkml:brush xml:id="br0">
      <inkml:brushProperty name="width" value="0.02646" units="cm"/>
      <inkml:brushProperty name="height" value="0.02646" units="cm"/>
      <inkml:brushProperty name="fitToCurve" value="1"/>
    </inkml:brush>
  </inkml:definitions>
  <inkml:trace contextRef="#ctx0" brushRef="#br0">17197 12198 874,'-22'101'-27,"8"-6"30,1 7-2,-1 53-6,8-62-10,-7 12-22,-14-21-750</inkml:trace>
</inkml:ink>
</file>

<file path=ppt/ink/ink40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799"/>
    </inkml:context>
    <inkml:brush xml:id="br0">
      <inkml:brushProperty name="width" value="0.02646" units="cm"/>
      <inkml:brushProperty name="height" value="0.02646" units="cm"/>
      <inkml:brushProperty name="fitToCurve" value="1"/>
    </inkml:brush>
  </inkml:definitions>
  <inkml:trace contextRef="#ctx0" brushRef="#br0">16887 12666 874,'109'14'-3,"7"2"-9,-15-5 9,35-29 4,-30 9-2,-19 9 1</inkml:trace>
</inkml:ink>
</file>

<file path=ppt/ink/ink40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00"/>
    </inkml:context>
    <inkml:brush xml:id="br0">
      <inkml:brushProperty name="width" value="0.02646" units="cm"/>
      <inkml:brushProperty name="height" value="0.02646" units="cm"/>
      <inkml:brushProperty name="fitToCurve" value="1"/>
    </inkml:brush>
  </inkml:definitions>
  <inkml:trace contextRef="#ctx0" brushRef="#br0">17275 12984 874,'28'108'-11,"-16"-22"3,4 40-1,-4-13 7,18 15 7,66-156-1,-47-132-3,-21 31 1,-1-7-1,100 64 5,-16 85-4</inkml:trace>
</inkml:ink>
</file>

<file path=ppt/ink/ink40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01"/>
    </inkml:context>
    <inkml:brush xml:id="br0">
      <inkml:brushProperty name="width" value="0.02646" units="cm"/>
      <inkml:brushProperty name="height" value="0.02646" units="cm"/>
      <inkml:brushProperty name="fitToCurve" value="1"/>
    </inkml:brush>
  </inkml:definitions>
  <inkml:trace contextRef="#ctx0" brushRef="#br0">17320 12824 874,'98'-2'-3,"62"1"-5,-38 0 9,-14-9 1,-12-1 5</inkml:trace>
</inkml:ink>
</file>

<file path=ppt/ink/ink40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02"/>
    </inkml:context>
    <inkml:brush xml:id="br0">
      <inkml:brushProperty name="width" value="0.02646" units="cm"/>
      <inkml:brushProperty name="height" value="0.02646" units="cm"/>
      <inkml:brushProperty name="fitToCurve" value="1"/>
    </inkml:brush>
  </inkml:definitions>
  <inkml:trace contextRef="#ctx0" brushRef="#br0">17767 12651 874,'105'102'-5,"-58"22"4,39-45-439</inkml:trace>
</inkml:ink>
</file>

<file path=ppt/ink/ink4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60"/>
    </inkml:context>
    <inkml:brush xml:id="br0">
      <inkml:brushProperty name="width" value="0.02646" units="cm"/>
      <inkml:brushProperty name="height" value="0.02646" units="cm"/>
      <inkml:brushProperty name="fitToCurve" value="1"/>
    </inkml:brush>
  </inkml:definitions>
  <inkml:trace contextRef="#ctx0" brushRef="#br0">12407 13008 874,'90'7'-3,"17"7"3,-23 6-442</inkml:trace>
</inkml:ink>
</file>

<file path=ppt/ink/ink40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03"/>
    </inkml:context>
    <inkml:brush xml:id="br0">
      <inkml:brushProperty name="width" value="0.02646" units="cm"/>
      <inkml:brushProperty name="height" value="0.02646" units="cm"/>
      <inkml:brushProperty name="fitToCurve" value="1"/>
    </inkml:brush>
  </inkml:definitions>
  <inkml:trace contextRef="#ctx0" brushRef="#br0">18869 11683 874,'97'-27'-3,"59"7"0,-72 21 2,35-1-1</inkml:trace>
</inkml:ink>
</file>

<file path=ppt/ink/ink40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04"/>
    </inkml:context>
    <inkml:brush xml:id="br0">
      <inkml:brushProperty name="width" value="0.02646" units="cm"/>
      <inkml:brushProperty name="height" value="0.02646" units="cm"/>
      <inkml:brushProperty name="fitToCurve" value="1"/>
    </inkml:brush>
  </inkml:definitions>
  <inkml:trace contextRef="#ctx0" brushRef="#br0">18869 11875 874,'95'11'-6,"55"-9"4,-35-16 2,1-9 2</inkml:trace>
</inkml:ink>
</file>

<file path=ppt/ink/ink40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05"/>
    </inkml:context>
    <inkml:brush xml:id="br0">
      <inkml:brushProperty name="width" value="0.02646" units="cm"/>
      <inkml:brushProperty name="height" value="0.02646" units="cm"/>
      <inkml:brushProperty name="fitToCurve" value="1"/>
    </inkml:brush>
  </inkml:definitions>
  <inkml:trace contextRef="#ctx0" brushRef="#br0">19707 11506 874,'-89'123'-5,"40"15"4,52 11 1,45-14-1,30-21 1,39-33 1,38-57-1,5-71-1,-31-46 1,-36-11-1,-28 1 1,-21-10-1,-25 9 2,-34-32-1,-20 22 0,-34 12 1,-47 33-2,15 42 1,-31 53 0,9 25 0,33-19 0,1-3-7</inkml:trace>
</inkml:ink>
</file>

<file path=ppt/ink/ink40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06"/>
    </inkml:context>
    <inkml:brush xml:id="br0">
      <inkml:brushProperty name="width" value="0.02646" units="cm"/>
      <inkml:brushProperty name="height" value="0.02646" units="cm"/>
      <inkml:brushProperty name="fitToCurve" value="1"/>
    </inkml:brush>
  </inkml:definitions>
  <inkml:trace contextRef="#ctx0" brushRef="#br0">7099 11625 874,'63'26'7</inkml:trace>
</inkml:ink>
</file>

<file path=ppt/ink/ink40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07"/>
    </inkml:context>
    <inkml:brush xml:id="br0">
      <inkml:brushProperty name="width" value="0.02646" units="cm"/>
      <inkml:brushProperty name="height" value="0.02646" units="cm"/>
      <inkml:brushProperty name="fitToCurve" value="1"/>
    </inkml:brush>
  </inkml:definitions>
  <inkml:trace contextRef="#ctx0" brushRef="#br0">10243 13406 874,'107'9'-5,"45"14"3,-56-11 1,9 0 1,-20-2-1,74 4-2,-14-2 0,14 0 1,-48-2 4,21-2-1,13 8 0,-29 1-1,35 6 0,-29-6-1,25-1 0,-64-10 1,5-4 0,44 4-1,32 7 1,-75-3 0,2-4 0,42 1 0,-48-3 0,9 0-1,2 1 1,-10-1 0,64 0 0,-60-2 0,5-1 0,48 0 0,30 3 0,-86 0 0,58-1 0,-56-4 0,3-2 0,3-1 0,54-3 0,19 3 0,-74 3 0,42 1 0,37 4 0,-30-7 0,17-10 1,-74 10-1,42-1 0,35-4 0,-24-3 0,11-1 0,-66 6 0,42-4 1,22 5-1,17-3 0,-45 3 1,15-5 1,-11 5-1,36 5-1,-34 3 1,30 6 1,7-1-1,-34 0-1,-35-1 1</inkml:trace>
</inkml:ink>
</file>

<file path=ppt/ink/ink40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08"/>
    </inkml:context>
    <inkml:brush xml:id="br0">
      <inkml:brushProperty name="width" value="0.02646" units="cm"/>
      <inkml:brushProperty name="height" value="0.02646" units="cm"/>
      <inkml:brushProperty name="fitToCurve" value="1"/>
    </inkml:brush>
  </inkml:definitions>
  <inkml:trace contextRef="#ctx0" brushRef="#br0">15763 12847 874,'-12'165'-9,"-5"-73"6,-12-7-2,-10 39-9</inkml:trace>
</inkml:ink>
</file>

<file path=ppt/ink/ink40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09"/>
    </inkml:context>
    <inkml:brush xml:id="br0">
      <inkml:brushProperty name="width" value="0.02646" units="cm"/>
      <inkml:brushProperty name="height" value="0.02646" units="cm"/>
      <inkml:brushProperty name="fitToCurve" value="1"/>
    </inkml:brush>
  </inkml:definitions>
  <inkml:trace contextRef="#ctx0" brushRef="#br0">15727 12606 874,'-11'94'-4,"11"-8"-51</inkml:trace>
</inkml:ink>
</file>

<file path=ppt/ink/ink40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10"/>
    </inkml:context>
    <inkml:brush xml:id="br0">
      <inkml:brushProperty name="width" value="0.02646" units="cm"/>
      <inkml:brushProperty name="height" value="0.02646" units="cm"/>
      <inkml:brushProperty name="fitToCurve" value="1"/>
    </inkml:brush>
  </inkml:definitions>
  <inkml:trace contextRef="#ctx0" brushRef="#br0">15859 13101 874,'9'103'-3,"97"-32"-3,-26-196-2,-35-39 0,-22 32 11,-121 95 2,15 189-2,71-26 1,104-61-3,-40 30-1,-55 37-3,-8-41 0,-2 21-2,1 8 0,2-16 0,-4 25 11,2-223-23</inkml:trace>
</inkml:ink>
</file>

<file path=ppt/ink/ink40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11"/>
    </inkml:context>
    <inkml:brush xml:id="br0">
      <inkml:brushProperty name="width" value="0.02646" units="cm"/>
      <inkml:brushProperty name="height" value="0.02646" units="cm"/>
      <inkml:brushProperty name="fitToCurve" value="1"/>
    </inkml:brush>
  </inkml:definitions>
  <inkml:trace contextRef="#ctx0" brushRef="#br0">16133 12863 874,'-15'126'-7,"14"33"4,34-59 4,70-244-8,-79 46 5,-27 220 5,24-8 0,83-18-3,-2-155-2,-22-66-2,-33-2 0,-33-2 5,-120 159 3,72 103-1,86 7 0,35-120-4,2 10-185</inkml:trace>
</inkml:ink>
</file>

<file path=ppt/ink/ink40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12"/>
    </inkml:context>
    <inkml:brush xml:id="br0">
      <inkml:brushProperty name="width" value="0.02646" units="cm"/>
      <inkml:brushProperty name="height" value="0.02646" units="cm"/>
      <inkml:brushProperty name="fitToCurve" value="1"/>
    </inkml:brush>
  </inkml:definitions>
  <inkml:trace contextRef="#ctx0" brushRef="#br0">15728 12459 874,'-26'87'-10,"-19"94"-5,13-47 4,-2 16 0,12-52 3,-2 26 2,8-38 2,4 14-1,8 2 9,14-6 1,13-8 1,32 29 8,0-27 8</inkml:trace>
</inkml:ink>
</file>

<file path=ppt/ink/ink4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61"/>
    </inkml:context>
    <inkml:brush xml:id="br0">
      <inkml:brushProperty name="width" value="0.02646" units="cm"/>
      <inkml:brushProperty name="height" value="0.02646" units="cm"/>
      <inkml:brushProperty name="fitToCurve" value="1"/>
    </inkml:brush>
  </inkml:definitions>
  <inkml:trace contextRef="#ctx0" brushRef="#br0">13061 12577 874,'-31'120'-11,"-4"41"4,18-67 4,1 2 3,4-8 0,71-216-2,13-40 0,-6 39 8,33 123-1,-108 199-13,-7-74 1,0-18 1,-12-2 3,46-243 0,14 16 0,28-24 11,-1 58 3,26 173-12,-78 65-6,-30 23 12,31-60-1,86-171-4,-34-26 1,4-31 6,-24 32-4,-60 178-4,3 23 3,21-15-1,80-4-1,14-115-1,21-137-1,-71 23 0,-44-20 4,-69 62 0,-66 125-3,47 64 0,32 48 0,31-4 0,30-21 2,104-55 3,3-182-5,-36-46-1,-30 46 0,-20 30 5,-51 202-3,1 23 0,27 3 1,90-119-3,-20-168-5,-18 11 5,-26 39 3,-70 216-4,4 32 4,25-64 3,14 35 1,105-88-4,18-178-5,-59 2-1,-25-1 5,-17-15 2,-24 45 1,-72 25 4,-23 156-9,27 29-3,14 74-1,34-78 4,6 53-1,40-50 9,98-166-6,-62-33-5,0-57 4,-17 12 3,-17 266-2,-45 46-7,-2-39 0,-2 16 2,1-11 1,2-25-1,0 14 3,2 6 4,2-21 3,-8 49 7,-70-278-10,85 38-5,10-15-1,9-7 5,14-48 1,0 62-1,6-4 2,8-1 0,0 10 1,28-36 2,13 70 0,-17 169-6,-65 41-7,-13-47 4,-2 5 0,0-17 3,48-243-6,-14 57 5,6-4 1,5 4 3,22-36 4,26 256 2,-89 16-15,2-46 2,-1 3 3,0-14 1,22 32 4,74-101 1,-5-118-6,8-56-5,-26 11 2,-21-20 7,-48 30 3,-91 141-1,19 98-7,20 42-2,33-20 3,51 9 4,78-47 0,25-80 2,-36-46-4</inkml:trace>
</inkml:ink>
</file>

<file path=ppt/ink/ink40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13"/>
    </inkml:context>
    <inkml:brush xml:id="br0">
      <inkml:brushProperty name="width" value="0.02646" units="cm"/>
      <inkml:brushProperty name="height" value="0.02646" units="cm"/>
      <inkml:brushProperty name="fitToCurve" value="1"/>
    </inkml:brush>
  </inkml:definitions>
  <inkml:trace contextRef="#ctx0" brushRef="#br0">16560 12364 874,'56'139'-13,"-11"36"3,-27-69 6,-4 7 3,-3 7 0,-4-32 1,-3 12-2,-4-16 1,-3 2 0,-5 23-1,-8 14 2,-7 1-4,-14-12-1,8-19-6,-10 6-11</inkml:trace>
</inkml:ink>
</file>

<file path=ppt/ink/ink40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14"/>
    </inkml:context>
    <inkml:brush xml:id="br0">
      <inkml:brushProperty name="width" value="0.02646" units="cm"/>
      <inkml:brushProperty name="height" value="0.02646" units="cm"/>
      <inkml:brushProperty name="fitToCurve" value="1"/>
    </inkml:brush>
  </inkml:definitions>
  <inkml:trace contextRef="#ctx0" brushRef="#br0">12952 9966 874,'-30'109'-10,"11"45"5,19-57 2,4 14 0,6 14-1,0 15 0,0 19-2,0-27 0,-2-8 1,2 26-1,-2 3 1,0-40 0,-3 28-6,-2 13-9,-4-1-7,-1-37-7,1-11-8,-3 2-6,2-19-7,6 23-71,7-27-220</inkml:trace>
</inkml:ink>
</file>

<file path=ppt/ink/ink40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15"/>
    </inkml:context>
    <inkml:brush xml:id="br0">
      <inkml:brushProperty name="width" value="0.02646" units="cm"/>
      <inkml:brushProperty name="height" value="0.02646" units="cm"/>
      <inkml:brushProperty name="fitToCurve" value="1"/>
    </inkml:brush>
  </inkml:definitions>
  <inkml:trace contextRef="#ctx0" brushRef="#br0">12880 9895 874,'99'2'-6,"48"12"0,-13-4 5,-24-3 0,16-3 0,-40-3 0,13 1 0,10-1 1,58-1-2,-58-1 0,15-3-1,10-2 0,2-2 0,-42 3 0,22 0 0,15 1 0,12-2 2,11 1-1,-13 0 0,-29 1 0,21 1 1,17-1-1,6 1 1,-38 1 0,4 2 1,15 0 0,7 1 0,2 2 2,-1 3 1,-51-2 0,14 4 1,4 0 0,-23-2-1,83 7 6,-82-9-6,44-1 2,1 11-2,-51 88-2,-66-11-4,-11 14-2,-6 60-7,-5-60 8,-1 13 5,-3 14-1,-1 11-3,3-48 1,1 28-1,-2 17 1,0 9 0,1 4 1,2-19 2,0-31 0,0 10 1,-2 6 0,-4 0 2,-1-4-1,0-27 0,-17 62 4,-34-24 1,-56-45-6,9-39-2,-55-29-2,70-16 1,7-3 1,-75-10-2,57 4 0,-13 0 1,-7-2-2,21 4 1,5 0 0,-20-1 0,-14-1 0,-9-1-1,-5-2 1,47 5 1,-16-1-1,-13 0 2,-12 3-1,-4 0 1,3 2 0,42 0 0,-16 2-3,-14-2-2,-6 0-3,-5 4-4,21-2-9,23 1-8,-13 0-8,-5 1-7,1 0-6,-49 1-69,74 1 53,0 0-2,3 0 1,-41 0-52,-5-8 35,36-2-6</inkml:trace>
</inkml:ink>
</file>

<file path=ppt/ink/ink40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16"/>
    </inkml:context>
    <inkml:brush xml:id="br0">
      <inkml:brushProperty name="width" value="0.02646" units="cm"/>
      <inkml:brushProperty name="height" value="0.02646" units="cm"/>
      <inkml:brushProperty name="fitToCurve" value="1"/>
    </inkml:brush>
  </inkml:definitions>
  <inkml:trace contextRef="#ctx0" brushRef="#br0">16649 10488 874,'93'-10'-3,"29"-10"0,-38 9-25</inkml:trace>
</inkml:ink>
</file>

<file path=ppt/ink/ink40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17"/>
    </inkml:context>
    <inkml:brush xml:id="br0">
      <inkml:brushProperty name="width" value="0.02646" units="cm"/>
      <inkml:brushProperty name="height" value="0.02646" units="cm"/>
      <inkml:brushProperty name="fitToCurve" value="1"/>
    </inkml:brush>
  </inkml:definitions>
  <inkml:trace contextRef="#ctx0" brushRef="#br0">16605 10818 874,'92'-49'-3,"22"-11"-1,-27 18-55</inkml:trace>
</inkml:ink>
</file>

<file path=ppt/ink/ink40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18"/>
    </inkml:context>
    <inkml:brush xml:id="br0">
      <inkml:brushProperty name="width" value="0.02646" units="cm"/>
      <inkml:brushProperty name="height" value="0.02646" units="cm"/>
      <inkml:brushProperty name="fitToCurve" value="1"/>
    </inkml:brush>
  </inkml:definitions>
  <inkml:trace contextRef="#ctx0" brushRef="#br0">17292 10418 874,'-107'116'-14,"12"29"7,41 21 8,73-42 3,76-94-5,34-121-3,-32-25-1,-42 21 0,-5-17 1,-4-12 1,-7-2 1,-9 4 4,0-45 3,-40 41 3,-59 229-12,29 53-3,25-42 2,7 4 1,10-3 5,2-22 1,45 35 5,75-86 1,6-93-3,-30-43-3,-29-31 1,-184 115 0,71 123-1,100-14 0,78-99-4,-38-3-3</inkml:trace>
</inkml:ink>
</file>

<file path=ppt/ink/ink40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19"/>
    </inkml:context>
    <inkml:brush xml:id="br0">
      <inkml:brushProperty name="width" value="0.02646" units="cm"/>
      <inkml:brushProperty name="height" value="0.02646" units="cm"/>
      <inkml:brushProperty name="fitToCurve" value="1"/>
    </inkml:brush>
  </inkml:definitions>
  <inkml:trace contextRef="#ctx0" brushRef="#br0">17817 10117 874,'-147'56'-15,"-25"32"5,43-26 12,43-54 3,-1 2-98</inkml:trace>
</inkml:ink>
</file>

<file path=ppt/ink/ink40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20"/>
    </inkml:context>
    <inkml:brush xml:id="br0">
      <inkml:brushProperty name="width" value="0.02646" units="cm"/>
      <inkml:brushProperty name="height" value="0.02646" units="cm"/>
      <inkml:brushProperty name="fitToCurve" value="1"/>
    </inkml:brush>
  </inkml:definitions>
  <inkml:trace contextRef="#ctx0" brushRef="#br0">17678 9633 874,'-118'79'-18,"-55"25"3,88-60 6,-27 1-9,24-14-23</inkml:trace>
</inkml:ink>
</file>

<file path=ppt/ink/ink40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21"/>
    </inkml:context>
    <inkml:brush xml:id="br0">
      <inkml:brushProperty name="width" value="0.02646" units="cm"/>
      <inkml:brushProperty name="height" value="0.02646" units="cm"/>
      <inkml:brushProperty name="fitToCurve" value="1"/>
    </inkml:brush>
  </inkml:definitions>
  <inkml:trace contextRef="#ctx0" brushRef="#br0">17409 9544 874,'129'-21'-8,"0"56"8,-47 81-1,-78 6 0,3-33-24</inkml:trace>
</inkml:ink>
</file>

<file path=ppt/ink/ink40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22"/>
    </inkml:context>
    <inkml:brush xml:id="br0">
      <inkml:brushProperty name="width" value="0.02646" units="cm"/>
      <inkml:brushProperty name="height" value="0.02646" units="cm"/>
      <inkml:brushProperty name="fitToCurve" value="1"/>
    </inkml:brush>
  </inkml:definitions>
  <inkml:trace contextRef="#ctx0" brushRef="#br0">13133 2644 874,'111'12'-3,"14"2"-11,-3-5 6,-3-8 6,17-5 2,-48 0 0,10 2 1,13 0 0,60 0 1,-60 3-4,16 2 0,-11 1 1,-23-2-1,23 0 0,15-4-1,10 0 1,-40 0 0,12 0 1,21 0-1,11 1 1,11 1 0,4-1-1,-51 1 1,28 0-1,16 1 0,11 2-1,-25-2 1,-17-1 1,25-3 0,15 1 0,10-1 0,-58 3 1,24 0-1,18 0 1,9 0 0,-21 1 1,-24 1 0,19 2 0,10 0 1,5 1 0,-48-1 1,13 4 0,16 1-1,5 0 0,4-1 1,-4 0-1,-42-1-1,17 0 1,7 1-1,5-2 1,2 0 0,-18-2 0,-22 0 0,14 0-1,5 1 1,0-1-1,-3 0 0,41 2 2,2-8 1,-5-50-1,-41-58-4,-50-6-1,-32-54 1,-21 67 0,-6-63-2,-1 65 2,-1-9-1,0-5 1,-1 1 1,1-46 1,9 71 0,3 1 0,2-46 2,-4 13 3,-15 37-2,-77 17-4,-71 27-2,14 21-3,-28 9 2,71 3 2,-10-1 0,-9 0-1,17 3 0,16 0 0,-19-2 1,-11 2-1,36 1 1,-26 0-1,-18 0-1,-12-2 0,-8 1 0,14 2 1,24-1 1,-22 3-1,-17 0 0,-16 1-1,49-2 1,-13 2 0,-21 2 0,-14 2 1,-12 2 0,1 2 0,53-1 0,-27 2-1,-20 2 0,-11 1 1,-11 2-1,23 0 1,35-2 0,-24 1 1,-9 0 0,-4-1 2,47-4 1,-6 0-1,-18-1 1,-8 1 0,-5 2 0,5 4 0,50-5-1,-18 3 1,-9 1-1,-5-1 0,27-4 1,15-1 0,-6-2 0,-2-2 0,0-3 0,4-3 0,-43-4 2,-3 2-1,38 1 0,3 23-2,42 93-5,60-1-2,11 20-3,-1-26 2,-6 11 1,1-14-3,-2-16-2,-2 16-6,0 6-7,-2 2-8,2-2-7,1 46-58,4-43-24,10-27-131</inkml:trace>
</inkml:ink>
</file>

<file path=ppt/ink/ink4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62"/>
    </inkml:context>
    <inkml:brush xml:id="br0">
      <inkml:brushProperty name="width" value="0.02646" units="cm"/>
      <inkml:brushProperty name="height" value="0.02646" units="cm"/>
      <inkml:brushProperty name="fitToCurve" value="1"/>
    </inkml:brush>
  </inkml:definitions>
  <inkml:trace contextRef="#ctx0" brushRef="#br0">14850 12572 874,'75'-96'-3,"10"63"-627</inkml:trace>
</inkml:ink>
</file>

<file path=ppt/ink/ink40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23"/>
    </inkml:context>
    <inkml:brush xml:id="br0">
      <inkml:brushProperty name="width" value="0.02646" units="cm"/>
      <inkml:brushProperty name="height" value="0.02646" units="cm"/>
      <inkml:brushProperty name="fitToCurve" value="1"/>
    </inkml:brush>
  </inkml:definitions>
  <inkml:trace contextRef="#ctx0" brushRef="#br0">13644 2963 874,'-133'41'-9,"14"71"3,50 26 8,109-43-3,128-115-3,-53-39-13</inkml:trace>
</inkml:ink>
</file>

<file path=ppt/ink/ink40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24"/>
    </inkml:context>
    <inkml:brush xml:id="br0">
      <inkml:brushProperty name="width" value="0.02646" units="cm"/>
      <inkml:brushProperty name="height" value="0.02646" units="cm"/>
      <inkml:brushProperty name="fitToCurve" value="1"/>
    </inkml:brush>
  </inkml:definitions>
  <inkml:trace contextRef="#ctx0" brushRef="#br0">13574 2495 874,'-7'112'-20,"1"-1"5,0 21 2,-1-18 3,2-21-17,0-5-5,2 44-42,2-30-119</inkml:trace>
</inkml:ink>
</file>

<file path=ppt/ink/ink40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25"/>
    </inkml:context>
    <inkml:brush xml:id="br0">
      <inkml:brushProperty name="width" value="0.02646" units="cm"/>
      <inkml:brushProperty name="height" value="0.02646" units="cm"/>
      <inkml:brushProperty name="fitToCurve" value="1"/>
    </inkml:brush>
  </inkml:definitions>
  <inkml:trace contextRef="#ctx0" brushRef="#br0">13888 2865 874,'-16'139'-13,"8"-43"10,1 4 2,6 41 3,93-97 0,16-202-12,-74 54 5,-11-9 6,-19 5 2,-61-31-1,-33 99-2,-29 86-1,26 6-7</inkml:trace>
</inkml:ink>
</file>

<file path=ppt/ink/ink40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26"/>
    </inkml:context>
    <inkml:brush xml:id="br0">
      <inkml:brushProperty name="width" value="0.02646" units="cm"/>
      <inkml:brushProperty name="height" value="0.02646" units="cm"/>
      <inkml:brushProperty name="fitToCurve" value="1"/>
    </inkml:brush>
  </inkml:definitions>
  <inkml:trace contextRef="#ctx0" brushRef="#br0">14251 2864 874,'-6'89'-10,"-9"82"-6,2-79 16,-6 39 1,6-255-13,28-23 3,11 27 10,78 92 14,-2 58-5,-6-63-4,-6-59-8,-11-24-7,-82 256-3,-21-40 8,4 3-3,8-6-2,-2-1-14,6-10-7</inkml:trace>
</inkml:ink>
</file>

<file path=ppt/ink/ink40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27"/>
    </inkml:context>
    <inkml:brush xml:id="br0">
      <inkml:brushProperty name="width" value="0.02646" units="cm"/>
      <inkml:brushProperty name="height" value="0.02646" units="cm"/>
      <inkml:brushProperty name="fitToCurve" value="1"/>
    </inkml:brush>
  </inkml:definitions>
  <inkml:trace contextRef="#ctx0" brushRef="#br0">13967 2622 874,'109'-12'-11,"55"-8"5,-63 9 3,-4-1 0,59-9-9,-19-8-11,-40 7-17,-10-2-524</inkml:trace>
</inkml:ink>
</file>

<file path=ppt/ink/ink40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28"/>
    </inkml:context>
    <inkml:brush xml:id="br0">
      <inkml:brushProperty name="width" value="0.02646" units="cm"/>
      <inkml:brushProperty name="height" value="0.02646" units="cm"/>
      <inkml:brushProperty name="fitToCurve" value="1"/>
    </inkml:brush>
  </inkml:definitions>
  <inkml:trace contextRef="#ctx0" brushRef="#br0">13252 3465 874,'140'-3'-13,"-55"-1"9,16-1-1,17-3 0,-26 2 1,4 0 0,-3-1 1,-3 1-2,32-5 1,11 3 1,-40 3 1,24-1-5,13 5-1,-38 0-7,6 3-8,-14 1-8,55 14-53,-39 2-106</inkml:trace>
</inkml:ink>
</file>

<file path=ppt/ink/ink40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29"/>
    </inkml:context>
    <inkml:brush xml:id="br0">
      <inkml:brushProperty name="width" value="0.02646" units="cm"/>
      <inkml:brushProperty name="height" value="0.02646" units="cm"/>
      <inkml:brushProperty name="fitToCurve" value="1"/>
    </inkml:brush>
  </inkml:definitions>
  <inkml:trace contextRef="#ctx0" brushRef="#br0">14057 3801 874,'-122'133'-13,"41"23"5,23-36 3,17 1 8,54-34 1,91-162-5,-52-23-7,-1-24 0,-13 20 3,-6 7 0,-1-9 2,-7 15 4,-3 0 3,-35 216-8,3 2-2,-1 29-6,4-13 19,4-35-1,11-11 1,39-1 0,47-172-5,-11-21-4,-34 7-604</inkml:trace>
</inkml:ink>
</file>

<file path=ppt/ink/ink40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30"/>
    </inkml:context>
    <inkml:brush xml:id="br0">
      <inkml:brushProperty name="width" value="0.02646" units="cm"/>
      <inkml:brushProperty name="height" value="0.02646" units="cm"/>
      <inkml:brushProperty name="fitToCurve" value="1"/>
    </inkml:brush>
  </inkml:definitions>
  <inkml:trace contextRef="#ctx0" brushRef="#br0">14316 3642 874,'-22'160'-19,"7"-48"8,-2 17 1,6-9 2,4-31 3,-1 59 12,8-39 1,8-21-606</inkml:trace>
</inkml:ink>
</file>

<file path=ppt/ink/ink40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31"/>
    </inkml:context>
    <inkml:brush xml:id="br0">
      <inkml:brushProperty name="width" value="0.02646" units="cm"/>
      <inkml:brushProperty name="height" value="0.02646" units="cm"/>
      <inkml:brushProperty name="fitToCurve" value="1"/>
    </inkml:brush>
  </inkml:definitions>
  <inkml:trace contextRef="#ctx0" brushRef="#br0">14176 4030 874,'156'-8'-14,"-61"-4"6,-5-1-10,-1 4-96</inkml:trace>
</inkml:ink>
</file>

<file path=ppt/ink/ink40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32"/>
    </inkml:context>
    <inkml:brush xml:id="br0">
      <inkml:brushProperty name="width" value="0.02646" units="cm"/>
      <inkml:brushProperty name="height" value="0.02646" units="cm"/>
      <inkml:brushProperty name="fitToCurve" value="1"/>
    </inkml:brush>
  </inkml:definitions>
  <inkml:trace contextRef="#ctx0" brushRef="#br0">14593 2435 874,'116'31'-7,"-18"68"4,-115 19 1,-51-21-3</inkml:trace>
</inkml:ink>
</file>

<file path=ppt/ink/ink4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63"/>
    </inkml:context>
    <inkml:brush xml:id="br0">
      <inkml:brushProperty name="width" value="0.02646" units="cm"/>
      <inkml:brushProperty name="height" value="0.02646" units="cm"/>
      <inkml:brushProperty name="fitToCurve" value="1"/>
    </inkml:brush>
  </inkml:definitions>
  <inkml:trace contextRef="#ctx0" brushRef="#br0">14970 13340 874,'83'-131'-10,"2"-30"5,-42 69 4,19-56-1,-12 17 1,-2-21 0,-12 3 4,-104 249-9,37 3 1,0 19 0,3 12-1,10-34 3,3 4 0,7 10 2,7 2 3,6-7 1,7-9 1,17 35 6,79-96 2,-2-179-14,-42-17-1,-34 70 2,14-37 1,-52 261 3,0 28 0,18-50 1,76-80-4,-5-178-4,-59 58 2,-9-4 0,-8-49 3,-57 33 1,-53 104 0,36 101-1,60 9 1,91-20-2,53-106-2,-17-80-1,-48-1 4,-13-11 1,19 197-3,-68 28-2,-17 50 1,-2-80 3,-30 30 0,23-210 6,101-12-5,26-1-4,-17-3-1,-24-32 1,-33 8 2,-16-9-2,-3-2 5,-51 257-13,8 30-2,13-38 6,3 8 6,3 0 2,7-8 1,7 37 4,52-34 2,44-98 2,-30-109-13,-22-27-4,-9-17 4,-54 260 0,15 49 7,56-48-2,52-114-3,-36-113-2,-30-24 2,-32 6 1,-26 36 1,-82 53 1,10 130-4,36 50 3,57-52-1,78-75-3,13-79-1,-18-21 2,-67 213-1,-17-18 3,56-12 3,60-246-13,-83 63 3,14-68-4,-26 53 10,-1-2 0,-3 5 1,-5 10 2,-4-22 4,-77 282-7,52-48-6,7-40 0,4 19 0,4 8 3,10-5 4,6-10 2,39 49 5,51-119 0,7-132-4,-37-23-4,-31-5 2,-18 6 0,-75 234-1,38 2-1,45 23 3,74-81-3,-6-140-4,-21-45-4,-21-3 9,-30 54 2,-41 202-5,17 23 1,39 14 4,51-84-1,9-134-2,-36-50-2,-36-32 3,-35 21 2,-102 49 0,18 132-3,23 43 0,58 27 0,108-94-2,-3-123-3,-22-6 1,-26 240-2,-58-23-1,2 4 1,1-32 0,0 23 3,1 11 1,3 1 3,2-25 2,4-19 3,9 20 6,46-227-1,-34-16-22,4-18-2,-2-6 3,-8 57 2,1-13 3,-4 0 8,0 10 3,-1-20 3,-29 226 5,5 0-11,5 5 1,3 35 2,67-41-1,13-181-6,-38-3-3,-6-18-1,-9 16 3,-3-51 5,-54 237-3,33-1 4,17-1-1,77 20 0,16-114-5,-6-89-3,-14-79 6,-46 46 2,-64 30 1,-86 117-2,26 88-5,51 16 5,86 2-3,89-55-1,-58-139-5,-76-26-425</inkml:trace>
</inkml:ink>
</file>

<file path=ppt/ink/ink40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33"/>
    </inkml:context>
    <inkml:brush xml:id="br0">
      <inkml:brushProperty name="width" value="0.02646" units="cm"/>
      <inkml:brushProperty name="height" value="0.02646" units="cm"/>
      <inkml:brushProperty name="fitToCurve" value="1"/>
    </inkml:brush>
  </inkml:definitions>
  <inkml:trace contextRef="#ctx0" brushRef="#br0">15025 3257 874,'120'-16'-6,"-33"12"2,5-1-4,-1 16-610</inkml:trace>
</inkml:ink>
</file>

<file path=ppt/ink/ink40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34"/>
    </inkml:context>
    <inkml:brush xml:id="br0">
      <inkml:brushProperty name="width" value="0.02646" units="cm"/>
      <inkml:brushProperty name="height" value="0.02646" units="cm"/>
      <inkml:brushProperty name="fitToCurve" value="1"/>
    </inkml:brush>
  </inkml:definitions>
  <inkml:trace contextRef="#ctx0" brushRef="#br0">15025 3491 874,'133'-25'-12,"-47"10"4,4 7 0,36-5-19</inkml:trace>
</inkml:ink>
</file>

<file path=ppt/ink/ink40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35"/>
    </inkml:context>
    <inkml:brush xml:id="br0">
      <inkml:brushProperty name="width" value="0.02646" units="cm"/>
      <inkml:brushProperty name="height" value="0.02646" units="cm"/>
      <inkml:brushProperty name="fitToCurve" value="1"/>
    </inkml:brush>
  </inkml:definitions>
  <inkml:trace contextRef="#ctx0" brushRef="#br0">15547 3801 874,'84'-54'-9,"44"6"5,-26 19 2,-12 9 3,4-3 1,-144-88-2,-42-16-5,52-13 1,46 55 3,37-52-2,53 40 2,44 68 3,-20 61 0,-8 91-5,-71-23 0,-12 17-2,-10-22 2,-12-7 1,-14 55 1,6-51 0,130-48 13,-11-56-5,-28 0 2</inkml:trace>
</inkml:ink>
</file>

<file path=ppt/ink/ink40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36"/>
    </inkml:context>
    <inkml:brush xml:id="br0">
      <inkml:brushProperty name="width" value="0.02646" units="cm"/>
      <inkml:brushProperty name="height" value="0.02646" units="cm"/>
      <inkml:brushProperty name="fitToCurve" value="1"/>
    </inkml:brush>
  </inkml:definitions>
  <inkml:trace contextRef="#ctx0" brushRef="#br0">15845 2715 874,'156'-7'-17,"-71"2"13,3-3-3,47-4-7,-47 7-16</inkml:trace>
</inkml:ink>
</file>

<file path=ppt/ink/ink40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37"/>
    </inkml:context>
    <inkml:brush xml:id="br0">
      <inkml:brushProperty name="width" value="0.02646" units="cm"/>
      <inkml:brushProperty name="height" value="0.02646" units="cm"/>
      <inkml:brushProperty name="fitToCurve" value="1"/>
    </inkml:brush>
  </inkml:definitions>
  <inkml:trace contextRef="#ctx0" brushRef="#br0">16173 2540 874,'112'15'-6,"10"87"1,-91-6 4,6-8-3,-23 0 1</inkml:trace>
</inkml:ink>
</file>

<file path=ppt/ink/ink40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38"/>
    </inkml:context>
    <inkml:brush xml:id="br0">
      <inkml:brushProperty name="width" value="0.02646" units="cm"/>
      <inkml:brushProperty name="height" value="0.02646" units="cm"/>
      <inkml:brushProperty name="fitToCurve" value="1"/>
    </inkml:brush>
  </inkml:definitions>
  <inkml:trace contextRef="#ctx0" brushRef="#br0">16946 3223 874,'-28'95'-10,"-34"78"-4,17-73 9,-20 44 5</inkml:trace>
</inkml:ink>
</file>

<file path=ppt/ink/ink40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39"/>
    </inkml:context>
    <inkml:brush xml:id="br0">
      <inkml:brushProperty name="width" value="0.02646" units="cm"/>
      <inkml:brushProperty name="height" value="0.02646" units="cm"/>
      <inkml:brushProperty name="fitToCurve" value="1"/>
    </inkml:brush>
  </inkml:definitions>
  <inkml:trace contextRef="#ctx0" brushRef="#br0">16887 3174 874,'86'112'-13,"11"40"6,-33-40-6,-23-26-3,-5-2-113</inkml:trace>
</inkml:ink>
</file>

<file path=ppt/ink/ink40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40"/>
    </inkml:context>
    <inkml:brush xml:id="br0">
      <inkml:brushProperty name="width" value="0.02646" units="cm"/>
      <inkml:brushProperty name="height" value="0.02646" units="cm"/>
      <inkml:brushProperty name="fitToCurve" value="1"/>
    </inkml:brush>
  </inkml:definitions>
  <inkml:trace contextRef="#ctx0" brushRef="#br0">17306 3259 874,'6'99'-11,"13"40"10,33-49 4,45-93-5,-29-106-4,-28-12 3,-73-15 4,-100 112-4,27 52-4,17 29-14</inkml:trace>
</inkml:ink>
</file>

<file path=ppt/ink/ink40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41"/>
    </inkml:context>
    <inkml:brush xml:id="br0">
      <inkml:brushProperty name="width" value="0.02646" units="cm"/>
      <inkml:brushProperty name="height" value="0.02646" units="cm"/>
      <inkml:brushProperty name="fitToCurve" value="1"/>
    </inkml:brush>
  </inkml:definitions>
  <inkml:trace contextRef="#ctx0" brushRef="#br0">17652 3235 874,'10'121'-13,"-4"-35"10,-4 6 2,1 38-1,-11-232-2,0-22 4,8-2 2,110 100 5,7-4-3,-23-42-5,4 59-1,-99 186-10,-2-34-7,19-28-9,-9-23-67</inkml:trace>
</inkml:ink>
</file>

<file path=ppt/ink/ink40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42"/>
    </inkml:context>
    <inkml:brush xml:id="br0">
      <inkml:brushProperty name="width" value="0.02646" units="cm"/>
      <inkml:brushProperty name="height" value="0.02646" units="cm"/>
      <inkml:brushProperty name="fitToCurve" value="1"/>
    </inkml:brush>
  </inkml:definitions>
  <inkml:trace contextRef="#ctx0" brushRef="#br0">17484 2954 874,'85'-14'-11,"86"-7"1,-72 13 2,-2-1-1,29-4-14,-18-11-46</inkml:trace>
</inkml:ink>
</file>

<file path=ppt/ink/ink4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64"/>
    </inkml:context>
    <inkml:brush xml:id="br0">
      <inkml:brushProperty name="width" value="0.02646" units="cm"/>
      <inkml:brushProperty name="height" value="0.02646" units="cm"/>
      <inkml:brushProperty name="fitToCurve" value="1"/>
    </inkml:brush>
  </inkml:definitions>
  <inkml:trace contextRef="#ctx0" brushRef="#br0">16564 12819 874,'100'4'-3,"40"-6"1,-42-59-3,-12 39-435</inkml:trace>
</inkml:ink>
</file>

<file path=ppt/ink/ink40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43"/>
    </inkml:context>
    <inkml:brush xml:id="br0">
      <inkml:brushProperty name="width" value="0.02646" units="cm"/>
      <inkml:brushProperty name="height" value="0.02646" units="cm"/>
      <inkml:brushProperty name="fitToCurve" value="1"/>
    </inkml:brush>
  </inkml:definitions>
  <inkml:trace contextRef="#ctx0" brushRef="#br0">17930 2722 874,'120'17'-10,"-30"19"9,-5 73 0,-73 43-2,-9-65 0,-18 1-289</inkml:trace>
</inkml:ink>
</file>

<file path=ppt/ink/ink40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44"/>
    </inkml:context>
    <inkml:brush xml:id="br0">
      <inkml:brushProperty name="width" value="0.02646" units="cm"/>
      <inkml:brushProperty name="height" value="0.02646" units="cm"/>
      <inkml:brushProperty name="fitToCurve" value="1"/>
    </inkml:brush>
  </inkml:definitions>
  <inkml:trace contextRef="#ctx0" brushRef="#br0">18437 3414 874,'120'-24'-8,"26"12"1,-18 1-5,-24 2-15</inkml:trace>
</inkml:ink>
</file>

<file path=ppt/ink/ink40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45"/>
    </inkml:context>
    <inkml:brush xml:id="br0">
      <inkml:brushProperty name="width" value="0.02646" units="cm"/>
      <inkml:brushProperty name="height" value="0.02646" units="cm"/>
      <inkml:brushProperty name="fitToCurve" value="1"/>
    </inkml:brush>
  </inkml:definitions>
  <inkml:trace contextRef="#ctx0" brushRef="#br0">18613 3242 874,'9'108'-11,"15"40"7,18-59-3,-13 1-182</inkml:trace>
</inkml:ink>
</file>

<file path=ppt/ink/ink40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46"/>
    </inkml:context>
    <inkml:brush xml:id="br0">
      <inkml:brushProperty name="width" value="0.02646" units="cm"/>
      <inkml:brushProperty name="height" value="0.02646" units="cm"/>
      <inkml:brushProperty name="fitToCurve" value="1"/>
    </inkml:brush>
  </inkml:definitions>
  <inkml:trace contextRef="#ctx0" brushRef="#br0">19063 3092 874,'17'137'-13,"14"28"11,41-39 5,13-96-3,10-153-4,-72 1 4,-30-22 2,12 21-1,107 36 0,-22 74-56</inkml:trace>
</inkml:ink>
</file>

<file path=ppt/ink/ink40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47"/>
    </inkml:context>
    <inkml:brush xml:id="br0">
      <inkml:brushProperty name="width" value="0.02646" units="cm"/>
      <inkml:brushProperty name="height" value="0.02646" units="cm"/>
      <inkml:brushProperty name="fitToCurve" value="1"/>
    </inkml:brush>
  </inkml:definitions>
  <inkml:trace contextRef="#ctx0" brushRef="#br0">19541 3361 874,'-17'100'-5,"41"2"5,62-84-2,-10-137-1,-88 24 3,-95 52-2,5 56 1</inkml:trace>
</inkml:ink>
</file>

<file path=ppt/ink/ink40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48"/>
    </inkml:context>
    <inkml:brush xml:id="br0">
      <inkml:brushProperty name="width" value="0.02646" units="cm"/>
      <inkml:brushProperty name="height" value="0.02646" units="cm"/>
      <inkml:brushProperty name="fitToCurve" value="1"/>
    </inkml:brush>
  </inkml:definitions>
  <inkml:trace contextRef="#ctx0" brushRef="#br0">19003 2807 874,'128'-32'-12,"49"-7"4,-38 15 2,-49 12 5,56-5 3,8-5 3,-39 3 15</inkml:trace>
</inkml:ink>
</file>

<file path=ppt/ink/ink40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49"/>
    </inkml:context>
    <inkml:brush xml:id="br0">
      <inkml:brushProperty name="width" value="0.02646" units="cm"/>
      <inkml:brushProperty name="height" value="0.02646" units="cm"/>
      <inkml:brushProperty name="fitToCurve" value="1"/>
    </inkml:brush>
  </inkml:definitions>
  <inkml:trace contextRef="#ctx0" brushRef="#br0">19524 2585 874,'99'-5'-5,"-1"75"3,-42 62-2,-44-42-4</inkml:trace>
</inkml:ink>
</file>

<file path=ppt/ink/ink40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50"/>
    </inkml:context>
    <inkml:brush xml:id="br0">
      <inkml:brushProperty name="width" value="0.02646" units="cm"/>
      <inkml:brushProperty name="height" value="0.02646" units="cm"/>
      <inkml:brushProperty name="fitToCurve" value="1"/>
    </inkml:brush>
  </inkml:definitions>
  <inkml:trace contextRef="#ctx0" brushRef="#br0">13034 2403 874,'-1'160'-22,"3"-52"11,2 24 1,0 25 1,2-4 1,-2-27 1,1 24 1,-1-25-3,3 55-6,2 41-5,1 22 0,-3 2 8,-2-46 10,-2-41 5,1-4 13,1-22 0,9-26 1,20 28 13,61-56 1,22-55-12,39-48-17,-55-2-5,-18 5-1,2 3 1,20 1 0,17 6-1,14 6 1,12 6 0,-42 0 0,16 1 0,27-1 0,18-3-1,-7 0 0,-34-1 0,29-1 0,24 2 0,15 4 0,-47 2 1,8 2 0,29-1 0,22-4-1,15-8 1,12-10 1,-81 6-1,40-8-1,23-7-1,17-4 1,-28 3 1,-31 6 1,34-2-1,21-1 3,14 1 1,-73 6-1,25-3 0,28-5 0,17-6 1,9-4-1,-10 1-1,-72 10 2,25-2 1,11 0 1,5 2 2,-45 9 1,-15 1 0,13 1 2,3 1-1,-4 2 1,-11 0 2,-46 5-1,-5 2-2,-3-1 0,-7-3-1,39-17 3,-26-47-2,-43-29-6,-39 12-3,-6-23-5,-7-20-1,-2-13 1,-2 49 2,-1-25-1,0-20 2,-1-10 0,1 23 2,0 17 1,-1-15 1,1-6 3,-2 7 3,-3 11 0,1 32-1,-18-55 7,-22 49-2,-55 51-5,-9 36-4,-43 26-1,13-10-3,-31-6-1,72-9 3,-7-4 1,-59-2-1,62 1 0,-16-2 0,-5 2-2,36 1 1,-22 0-2,-22 0 1,-12-1 0,-11 1-1,13-1 1,25 1 0,-25-1-1,-20 0 1,-13-1-1,49 2 1,-14 0 1,-22 3 0,-15-1 1,12 0 1,34 0-1,-27 0-1,-21-2 0,-15 0-1,-11 1 1,35 3 1,17 2-1,-26 3 1,-15 1-1,-8 2 1,69-3 0,-28-1 2,-17-3 0,-12-1 1,-9 0 0,14 2-1,45-2 0,-25 1 0,-14 0 0,-6 2 0,-4-3 1,36-1 0,19-1-1,-17 0 1,-7-3 1,-2-1 1,2 0 0,4-1 1,32 2 0,14 1 0,-8 2-1,-1-2 0,5 0-1,23 2 1,-59 0 4,-1 27-3,30 69-3,47 72-2,36-86-2,17 8-1</inkml:trace>
</inkml:ink>
</file>

<file path=ppt/ink/ink40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51"/>
    </inkml:context>
    <inkml:brush xml:id="br0">
      <inkml:brushProperty name="width" value="0.02646" units="cm"/>
      <inkml:brushProperty name="height" value="0.02646" units="cm"/>
      <inkml:brushProperty name="fitToCurve" value="1"/>
    </inkml:brush>
  </inkml:definitions>
  <inkml:trace contextRef="#ctx0" brushRef="#br0">20254 3771 874,'47'102'-9,"-13"-2"4,0 46 3,-13-20 1,-9 17-1,-7-11 2,27-46 3,59-169-13,-26-60-12,26-74-19,38-68-12,62-69-10,-68 123-27,-80 142-18,20-38 6,-13 35 48,12-5-9</inkml:trace>
</inkml:ink>
</file>

<file path=ppt/ink/ink40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52"/>
    </inkml:context>
    <inkml:brush xml:id="br0">
      <inkml:brushProperty name="width" value="0.02646" units="cm"/>
      <inkml:brushProperty name="height" value="0.02646" units="cm"/>
      <inkml:brushProperty name="fitToCurve" value="1"/>
    </inkml:brush>
  </inkml:definitions>
  <inkml:trace contextRef="#ctx0" brushRef="#br0">13783 10923 874,'31'-138'-9,"-22"53"5,-2-12-2,-2-8 1,2-50-1,0 46 5,1 16-1,0 0 0,4-20 0,2-10 0,-2 1 3,1-49 2,-14 79 2,-6 6-1,-16-44-13,-71 64 22,-25 70-10,-58 12-7,69-7 0,15-2 0,9-1 6,-20 1-3,-14 2 0,-18 3-1,46-6 1,-32 3-3,-28 1-1,-23-1-1,-20 3-1,4-2 0,47-3 1,-40 3-2,-29-1 0,-21 2-2,-20 1 0,36-3 1,26 0 1,-37-1-1,-29-4 0,-17-6-1,86 1 2,-30-5 2,-32-6 0,-24-5 3,-15-6-1,4 1-1,83 6 0,-43-2 1,-28-2 0,-18 3 1,55 4 2,14 4 0,-37 1-1,-27 2-1,-16 2 1,-12 1 1,91 0 0,-21 1-1,-34 0 0,-17 1 2,-10 1 1,12-1 4,92 1-1,-31-2 4,-13-4 3,-5-2 3,47 0 0,24-1 0,-20-7 0,-5-5-1,4-2-1,70 7-2,-15-2 1,-2-2 0,5 1 0,10 4-2,23 2-1,-45-3 6,18 28-2,44 85-7,66-8-5,4 68-9,22-44 2,3-3 0,0-15-1,3 31 3,1 21 0,2 13 0,-2-45 1,2 9 1,0 10 3,3-2 4,3-13 2,-2-23 1,24 30 7,75-39 2,70-96-13,-90-7-6,76-18-5,-68 17 4,7 2 5,62 1-1,-60 10 0,17 3-2,1 1 0,-31 0 0,30-2-1,24-2-1,16-1 0,17-2-2,-28 2 0,-15 0 0,30 0 1,22-2-1,15-1 2,-67 3 0,29-5 1,29-4 0,19 0 0,17-2 0,-3 6-1,-63 2-1,37 0-1,27 1 0,18 0 0,-51 0 2,-6 2 1,35-3-1,23 1-2,8 3 0,-84 2 0,45-1 0,29 1 1,17-1 2,-42 0 4,-24 1 0,35 0-1,22 1 1,12 1 1,-92 0 0,35 1 3,23 3 0,14 5 1,-29-1 0,-38-1-2,30 2-1,17-1 0,10-4 2,-71-1 0,17-5 0,23 0-1,12-1 0,-22 0-1,-43 2 0,22 0-15,9 1-8,-4-2-8,-6 2-10,-34 0-7,-28 0-7,3 0-6,-7 2-6,-8 2-4,31 2-67,-2 14 28,-44 0 11</inkml:trace>
</inkml:ink>
</file>

<file path=ppt/ink/ink4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65"/>
    </inkml:context>
    <inkml:brush xml:id="br0">
      <inkml:brushProperty name="width" value="0.02646" units="cm"/>
      <inkml:brushProperty name="height" value="0.02646" units="cm"/>
      <inkml:brushProperty name="fitToCurve" value="1"/>
    </inkml:brush>
  </inkml:definitions>
  <inkml:trace contextRef="#ctx0" brushRef="#br0">15968 12737 874,'139'32'-4,"-10"-32"2,-35-11 4,-6-8-630</inkml:trace>
</inkml:ink>
</file>

<file path=ppt/ink/ink40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53"/>
    </inkml:context>
    <inkml:brush xml:id="br0">
      <inkml:brushProperty name="width" value="0.01984" units="cm"/>
      <inkml:brushProperty name="height" value="0.01984" units="cm"/>
      <inkml:brushProperty name="fitToCurve" value="1"/>
    </inkml:brush>
  </inkml:definitions>
  <inkml:trace contextRef="#ctx0" brushRef="#br0">10302 8477 874,'55'-84'-440</inkml:trace>
</inkml:ink>
</file>

<file path=ppt/ink/ink40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54"/>
    </inkml:context>
    <inkml:brush xml:id="br0">
      <inkml:brushProperty name="width" value="0.02646" units="cm"/>
      <inkml:brushProperty name="height" value="0.02646" units="cm"/>
      <inkml:brushProperty name="fitToCurve" value="1"/>
    </inkml:brush>
  </inkml:definitions>
  <inkml:trace contextRef="#ctx0" brushRef="#br0">6086 5694 874,'24'116'-4,"39"46"1,56-42 2,46-120 0,-81-42 1,43-59-2,-40 31-22</inkml:trace>
</inkml:ink>
</file>

<file path=ppt/ink/ink40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55"/>
    </inkml:context>
    <inkml:brush xml:id="br0">
      <inkml:brushProperty name="width" value="0.02646" units="cm"/>
      <inkml:brushProperty name="height" value="0.02646" units="cm"/>
      <inkml:brushProperty name="fitToCurve" value="1"/>
    </inkml:brush>
  </inkml:definitions>
  <inkml:trace contextRef="#ctx0" brushRef="#br0">7248 5845 874,'29'93'-8,"3"-1"3,14 23 2,11 9 4,55-2 0,48-88 0,-12-104-3,-63-7 1,-19-25 4,-16 11 2</inkml:trace>
</inkml:ink>
</file>

<file path=ppt/ink/ink40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56"/>
    </inkml:context>
    <inkml:brush xml:id="br0">
      <inkml:brushProperty name="width" value="0.02646" units="cm"/>
      <inkml:brushProperty name="height" value="0.02646" units="cm"/>
      <inkml:brushProperty name="fitToCurve" value="1"/>
    </inkml:brush>
  </inkml:definitions>
  <inkml:trace contextRef="#ctx0" brushRef="#br0">8424 5906 874,'41'113'-7,"14"4"2,17-17 6,58-56-1,18-78-3,-42-21-1,-15-25-5,10-23-21</inkml:trace>
</inkml:ink>
</file>

<file path=ppt/ink/ink40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57"/>
    </inkml:context>
    <inkml:brush xml:id="br0">
      <inkml:brushProperty name="width" value="0.02646" units="cm"/>
      <inkml:brushProperty name="height" value="0.02646" units="cm"/>
      <inkml:brushProperty name="fitToCurve" value="1"/>
    </inkml:brush>
  </inkml:definitions>
  <inkml:trace contextRef="#ctx0" brushRef="#br0">19013 4461 874,'-38'92'-11,"-19"72"2,25-60 4,-1 2 2,-19 66-2,7-16-10,16-55 5,0-10-7,-2 5-30,-2-9-247</inkml:trace>
</inkml:ink>
</file>

<file path=ppt/ink/ink40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58"/>
    </inkml:context>
    <inkml:brush xml:id="br0">
      <inkml:brushProperty name="width" value="0.02646" units="cm"/>
      <inkml:brushProperty name="height" value="0.02646" units="cm"/>
      <inkml:brushProperty name="fitToCurve" value="1"/>
    </inkml:brush>
  </inkml:definitions>
  <inkml:trace contextRef="#ctx0" brushRef="#br0">19133 4557 874,'-35'120'-17,"7"-31"10,-4 13 2,-4 10 2,-2 7 1,-14 47-11,21-65 4,2-9-10,2-1-9</inkml:trace>
</inkml:ink>
</file>

<file path=ppt/ink/ink40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59"/>
    </inkml:context>
    <inkml:brush xml:id="br0">
      <inkml:brushProperty name="width" value="0.02646" units="cm"/>
      <inkml:brushProperty name="height" value="0.02646" units="cm"/>
      <inkml:brushProperty name="fitToCurve" value="1"/>
    </inkml:brush>
  </inkml:definitions>
  <inkml:trace contextRef="#ctx0" brushRef="#br0">19406 4865 874,'109'16'-6,"-22"-3"3,16 4-4,-15 5-613</inkml:trace>
</inkml:ink>
</file>

<file path=ppt/ink/ink40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60"/>
    </inkml:context>
    <inkml:brush xml:id="br0">
      <inkml:brushProperty name="width" value="0.02646" units="cm"/>
      <inkml:brushProperty name="height" value="0.02646" units="cm"/>
      <inkml:brushProperty name="fitToCurve" value="1"/>
    </inkml:brush>
  </inkml:definitions>
  <inkml:trace contextRef="#ctx0" brushRef="#br0">19406 5097 874,'108'1'-6,"5"-11"0,-17-2-2</inkml:trace>
</inkml:ink>
</file>

<file path=ppt/ink/ink40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61"/>
    </inkml:context>
    <inkml:brush xml:id="br0">
      <inkml:brushProperty name="width" value="0.02646" units="cm"/>
      <inkml:brushProperty name="height" value="0.02646" units="cm"/>
      <inkml:brushProperty name="fitToCurve" value="1"/>
    </inkml:brush>
  </inkml:definitions>
  <inkml:trace contextRef="#ctx0" brushRef="#br0">20410 4623 874,'-98'83'-8,"13"7"2,5 20-2,1 44 8,36-26 1,131-57 1,39-133-10,21-51-2,-37 12 18,-98 235-4,-21-32 4,142-118-6,-31-75-12,-30-26 14,-136 17-5,-57 145-6,12 23 9,194-121-2,0 5-6,62-21 2,-13 85 13,-76 69-7,-86 75-3,5-32 10,148-155-9,-10-82-2,-45-18 7,-114 41-4,-69 103-3,208-89 1,35 91 2,-37 86 0,-68 13-2,-55-15 3,2-207-6,53-16-3,52-10 6,10 55 4,33 68 0,-33 6-48</inkml:trace>
</inkml:ink>
</file>

<file path=ppt/ink/ink40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62"/>
    </inkml:context>
    <inkml:brush xml:id="br0">
      <inkml:brushProperty name="width" value="0.02646" units="cm"/>
      <inkml:brushProperty name="height" value="0.02646" units="cm"/>
      <inkml:brushProperty name="fitToCurve" value="1"/>
    </inkml:brush>
  </inkml:definitions>
  <inkml:trace contextRef="#ctx0" brushRef="#br0">21734 4836 874,'-100'67'-11,"-41"55"-2,41-17 11,63-14 8,133-115-8,-4-57-7,6-30-1,-41 26 5,-1-13 1,-5-8 3,13-48 6,-38 65-2,10-44 6,-80 229-8,16-7-5,-17 79-7,26-67 9,11-7 5,12 36 5,131-66 3,-14-146-16,-33 14-21</inkml:trace>
</inkml:ink>
</file>

<file path=ppt/ink/ink4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66"/>
    </inkml:context>
    <inkml:brush xml:id="br0">
      <inkml:brushProperty name="width" value="0.02646" units="cm"/>
      <inkml:brushProperty name="height" value="0.02646" units="cm"/>
      <inkml:brushProperty name="fitToCurve" value="1"/>
    </inkml:brush>
  </inkml:definitions>
  <inkml:trace contextRef="#ctx0" brushRef="#br0">15134 12646 874,'108'10'-3,"40"-1"2,-45-2-1</inkml:trace>
</inkml:ink>
</file>

<file path=ppt/ink/ink40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63"/>
    </inkml:context>
    <inkml:brush xml:id="br0">
      <inkml:brushProperty name="width" value="0.02646" units="cm"/>
      <inkml:brushProperty name="height" value="0.02646" units="cm"/>
      <inkml:brushProperty name="fitToCurve" value="1"/>
    </inkml:brush>
  </inkml:definitions>
  <inkml:trace contextRef="#ctx0" brushRef="#br0">22087 4742 874,'-75'99'-11,"-13"3"6,45-17 9,132-48-5,11-115 2,-93-23 0,-30-32-2,45 20 0,104 32 1,-40 156-1,-65 28-1,-27 21 1,107-241-2,-41 30 5,26 68 1,-75 142-8,-28-7 4,3-16 5,116-204-9,-22-11 4,16 33 8,-60 167-6,-67 53-4,2-37 1,147-228-5,-56 29 4,40 94 11,-94 141-12,-4-16 9,54-35 3,56-143-12,0-44 0,-26-15 5,-67 20 0,-137 144 0,82 85 3,67-35-3,79-76-2,51-90-6,-46-14 1,-41-18 9,-194 143 0,49 75-1,64-19 1,128-34-3,32-158-9,-53 17-16,-47-8-165</inkml:trace>
</inkml:ink>
</file>

<file path=ppt/ink/ink40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64"/>
    </inkml:context>
    <inkml:brush xml:id="br0">
      <inkml:brushProperty name="width" value="0.02646" units="cm"/>
      <inkml:brushProperty name="height" value="0.02646" units="cm"/>
      <inkml:brushProperty name="fitToCurve" value="1"/>
    </inkml:brush>
  </inkml:definitions>
  <inkml:trace contextRef="#ctx0" brushRef="#br0">23414 4261 874,'-132'124'-24,"-34"36"0,69-66-9,14-21-378</inkml:trace>
</inkml:ink>
</file>

<file path=ppt/ink/ink40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65"/>
    </inkml:context>
    <inkml:brush xml:id="br0">
      <inkml:brushProperty name="width" value="0.02646" units="cm"/>
      <inkml:brushProperty name="height" value="0.02646" units="cm"/>
      <inkml:brushProperty name="fitToCurve" value="1"/>
    </inkml:brush>
  </inkml:definitions>
  <inkml:trace contextRef="#ctx0" brushRef="#br0">24046 4419 874,'-42'113'-16,"-3"-25"6,-15 12 1,-8 9 4,2 0-5,-18 38-20,47-63-21,-15 0-686</inkml:trace>
</inkml:ink>
</file>

<file path=ppt/ink/ink40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66"/>
    </inkml:context>
    <inkml:brush xml:id="br0">
      <inkml:brushProperty name="width" value="0.02646" units="cm"/>
      <inkml:brushProperty name="height" value="0.02646" units="cm"/>
      <inkml:brushProperty name="fitToCurve" value="1"/>
    </inkml:brush>
  </inkml:definitions>
  <inkml:trace contextRef="#ctx0" brushRef="#br0">24163 4442 874,'-36'92'-14,"-2"-3"0,-8 21 3,-5 12 4,-3-1-6,9-17-11,-2 1-7</inkml:trace>
</inkml:ink>
</file>

<file path=ppt/ink/ink40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67"/>
    </inkml:context>
    <inkml:brush xml:id="br0">
      <inkml:brushProperty name="width" value="0.02646" units="cm"/>
      <inkml:brushProperty name="height" value="0.02646" units="cm"/>
      <inkml:brushProperty name="fitToCurve" value="1"/>
    </inkml:brush>
  </inkml:definitions>
  <inkml:trace contextRef="#ctx0" brushRef="#br0">24394 4819 874,'-110'57'-10,"20"15"5,2 53 7,197-156-4,4-128 0,-26 36 4,-48 237 1,62-52-4,-13-102-115</inkml:trace>
</inkml:ink>
</file>

<file path=ppt/ink/ink40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68"/>
    </inkml:context>
    <inkml:brush xml:id="br0">
      <inkml:brushProperty name="width" value="0.02646" units="cm"/>
      <inkml:brushProperty name="height" value="0.02646" units="cm"/>
      <inkml:brushProperty name="fitToCurve" value="1"/>
    </inkml:brush>
  </inkml:definitions>
  <inkml:trace contextRef="#ctx0" brushRef="#br0">24262 4622 874,'132'-14'-11,"-3"-15"1,-45 11-6</inkml:trace>
</inkml:ink>
</file>

<file path=ppt/ink/ink40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69"/>
    </inkml:context>
    <inkml:brush xml:id="br0">
      <inkml:brushProperty name="width" value="0.02646" units="cm"/>
      <inkml:brushProperty name="height" value="0.02646" units="cm"/>
      <inkml:brushProperty name="fitToCurve" value="1"/>
    </inkml:brush>
  </inkml:definitions>
  <inkml:trace contextRef="#ctx0" brushRef="#br0">24788 4562 874,'-17'140'-13,"-8"34"7,4-35-6,8-48-8</inkml:trace>
</inkml:ink>
</file>

<file path=ppt/ink/ink40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70"/>
    </inkml:context>
    <inkml:brush xml:id="br0">
      <inkml:brushProperty name="width" value="0.02646" units="cm"/>
      <inkml:brushProperty name="height" value="0.02646" units="cm"/>
      <inkml:brushProperty name="fitToCurve" value="1"/>
    </inkml:brush>
  </inkml:definitions>
  <inkml:trace contextRef="#ctx0" brushRef="#br0">24815 4489 874,'138'-106'-13,"-6"89"12,-34 63 0,-67 74-1,-105 24-5,-49-2-3,11-58 10,215-115 9,10 79-3,-47 38-2,-44 17-7,-59 10 0,-73-1 0,5-57 3,-30-73 1,57-97-3,29 23-4</inkml:trace>
</inkml:ink>
</file>

<file path=ppt/ink/ink40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71"/>
    </inkml:context>
    <inkml:brush xml:id="br0">
      <inkml:brushProperty name="width" value="0.02646" units="cm"/>
      <inkml:brushProperty name="height" value="0.02646" units="cm"/>
      <inkml:brushProperty name="fitToCurve" value="1"/>
    </inkml:brush>
  </inkml:definitions>
  <inkml:trace contextRef="#ctx0" brushRef="#br0">25249 3974 874,'-105'29'-19,"12"-2"8,-13 4 5,3-2 11,-32-6 4,123-111-97</inkml:trace>
</inkml:ink>
</file>

<file path=ppt/ink/ink40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72"/>
    </inkml:context>
    <inkml:brush xml:id="br0">
      <inkml:brushProperty name="width" value="0.02646" units="cm"/>
      <inkml:brushProperty name="height" value="0.02646" units="cm"/>
      <inkml:brushProperty name="fitToCurve" value="1"/>
    </inkml:brush>
  </inkml:definitions>
  <inkml:trace contextRef="#ctx0" brushRef="#br0">25001 3898 874,'128'57'-6,"-28"55"4,-129 17-1,-64-43-5,-5 26-20,9-57-17</inkml:trace>
</inkml:ink>
</file>

<file path=ppt/ink/ink4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67"/>
    </inkml:context>
    <inkml:brush xml:id="br0">
      <inkml:brushProperty name="width" value="0.02646" units="cm"/>
      <inkml:brushProperty name="height" value="0.02646" units="cm"/>
      <inkml:brushProperty name="fitToCurve" value="1"/>
    </inkml:brush>
  </inkml:definitions>
  <inkml:trace contextRef="#ctx0" brushRef="#br0">17062 12615 874,'-51'142'5,"17"-56"-59</inkml:trace>
</inkml:ink>
</file>

<file path=ppt/ink/ink40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73"/>
    </inkml:context>
    <inkml:brush xml:id="br0">
      <inkml:brushProperty name="width" value="0.02646" units="cm"/>
      <inkml:brushProperty name="height" value="0.02646" units="cm"/>
      <inkml:brushProperty name="fitToCurve" value="1"/>
    </inkml:brush>
  </inkml:definitions>
  <inkml:trace contextRef="#ctx0" brushRef="#br0">18825 5792 874,'-11'103'-11,"-1"71"2,5-68 6,0 0-4,-3 50-9,-4-28-15,2-34-47</inkml:trace>
</inkml:ink>
</file>

<file path=ppt/ink/ink40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74"/>
    </inkml:context>
    <inkml:brush xml:id="br0">
      <inkml:brushProperty name="width" value="0.02646" units="cm"/>
      <inkml:brushProperty name="height" value="0.02646" units="cm"/>
      <inkml:brushProperty name="fitToCurve" value="1"/>
    </inkml:brush>
  </inkml:definitions>
  <inkml:trace contextRef="#ctx0" brushRef="#br0">18407 6510 874,'120'-12'-10,"5"5"5,-6 6 3,35-1-1,-58-6-3,56-13-9,-27-20-3,-37 10-22</inkml:trace>
</inkml:ink>
</file>

<file path=ppt/ink/ink40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75"/>
    </inkml:context>
    <inkml:brush xml:id="br0">
      <inkml:brushProperty name="width" value="0.02646" units="cm"/>
      <inkml:brushProperty name="height" value="0.02646" units="cm"/>
      <inkml:brushProperty name="fitToCurve" value="1"/>
    </inkml:brush>
  </inkml:definitions>
  <inkml:trace contextRef="#ctx0" brushRef="#br0">19435 6162 874,'116'-35'-4,"-27"11"-52</inkml:trace>
</inkml:ink>
</file>

<file path=ppt/ink/ink40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76"/>
    </inkml:context>
    <inkml:brush xml:id="br0">
      <inkml:brushProperty name="width" value="0.02646" units="cm"/>
      <inkml:brushProperty name="height" value="0.02646" units="cm"/>
      <inkml:brushProperty name="fitToCurve" value="1"/>
    </inkml:brush>
  </inkml:definitions>
  <inkml:trace contextRef="#ctx0" brushRef="#br0">19450 6384 874,'141'-21'-26,"-56"7"-12,-1 6-384</inkml:trace>
</inkml:ink>
</file>

<file path=ppt/ink/ink40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77"/>
    </inkml:context>
    <inkml:brush xml:id="br0">
      <inkml:brushProperty name="width" value="0.02646" units="cm"/>
      <inkml:brushProperty name="height" value="0.02646" units="cm"/>
      <inkml:brushProperty name="fitToCurve" value="1"/>
    </inkml:brush>
  </inkml:definitions>
  <inkml:trace contextRef="#ctx0" brushRef="#br0">21452 5891 874,'9'96'-9,"-53"22"4,-22-31-1,-6 0-432</inkml:trace>
</inkml:ink>
</file>

<file path=ppt/ink/ink40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78"/>
    </inkml:context>
    <inkml:brush xml:id="br0">
      <inkml:brushProperty name="width" value="0.02646" units="cm"/>
      <inkml:brushProperty name="height" value="0.02646" units="cm"/>
      <inkml:brushProperty name="fitToCurve" value="1"/>
    </inkml:brush>
  </inkml:definitions>
  <inkml:trace contextRef="#ctx0" brushRef="#br0">21935 5891 874,'-79'127'-15,"-18"40"3,40-68-5,5-12-272</inkml:trace>
</inkml:ink>
</file>

<file path=ppt/ink/ink40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79"/>
    </inkml:context>
    <inkml:brush xml:id="br0">
      <inkml:brushProperty name="width" value="0.02646" units="cm"/>
      <inkml:brushProperty name="height" value="0.02646" units="cm"/>
      <inkml:brushProperty name="fitToCurve" value="1"/>
    </inkml:brush>
  </inkml:definitions>
  <inkml:trace contextRef="#ctx0" brushRef="#br0">23750 5513 874,'-15'148'-13,"2"-56"7,-3 10 1,-1 6-3,-4 42-10,11-29-21,3-29-58</inkml:trace>
</inkml:ink>
</file>

<file path=ppt/ink/ink40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80"/>
    </inkml:context>
    <inkml:brush xml:id="br0">
      <inkml:brushProperty name="width" value="0.02646" units="cm"/>
      <inkml:brushProperty name="height" value="0.02646" units="cm"/>
      <inkml:brushProperty name="fitToCurve" value="1"/>
    </inkml:brush>
  </inkml:definitions>
  <inkml:trace contextRef="#ctx0" brushRef="#br0">23324 6283 874,'103'-23'-10,"54"3"4,-10 3 0,-8 7 1,-49 2-1,11-8-2,-6 3-8,-7-2-4</inkml:trace>
</inkml:ink>
</file>

<file path=ppt/ink/ink40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81"/>
    </inkml:context>
    <inkml:brush xml:id="br0">
      <inkml:brushProperty name="width" value="0.02646" units="cm"/>
      <inkml:brushProperty name="height" value="0.02646" units="cm"/>
      <inkml:brushProperty name="fitToCurve" value="1"/>
    </inkml:brush>
  </inkml:definitions>
  <inkml:trace contextRef="#ctx0" brushRef="#br0">24510 6026 874,'-102'50'-17,"-7"24"16,41 14 4,158-123-5,15-59-1,-2 39 5,-23 141 8</inkml:trace>
</inkml:ink>
</file>

<file path=ppt/ink/ink40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82"/>
    </inkml:context>
    <inkml:brush xml:id="br0">
      <inkml:brushProperty name="width" value="0.02646" units="cm"/>
      <inkml:brushProperty name="height" value="0.02646" units="cm"/>
      <inkml:brushProperty name="fitToCurve" value="1"/>
    </inkml:brush>
  </inkml:definitions>
  <inkml:trace contextRef="#ctx0" brushRef="#br0">24307 5913 874,'97'-58'-10,"43"-1"2,-20 7 2,-20 9-9</inkml:trace>
</inkml:ink>
</file>

<file path=ppt/ink/ink4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68"/>
    </inkml:context>
    <inkml:brush xml:id="br0">
      <inkml:brushProperty name="width" value="0.02646" units="cm"/>
      <inkml:brushProperty name="height" value="0.02646" units="cm"/>
      <inkml:brushProperty name="fitToCurve" value="1"/>
    </inkml:brush>
  </inkml:definitions>
  <inkml:trace contextRef="#ctx0" brushRef="#br0">13781 5359 874,'-7'-129'-8,"3"34"0,2-19 1,-2-63-3,5 52 6,0 4 0,1 19 0,-4-40-3,-6-25 0,-6-21 1,3 50 1,-5-14 0,-2-25 2,-4-6 1,1 16 3,5 43 0,-3-10 3,5-2 3,3 7 1,5 37 0,3 7 0,7 0 0,19-52 6,40 16-5,70 27-5,-41 63-5,9 9 0,-4 6-2,61-3-2,-64 12 4,9 0 0,59-3 0,-61 6 1,14-3-2,8 0 0,-38 2 0,26-5-1,22-2-1,15 0 0,-27 2 0,-10 2 1,21 0 0,10 2 2,8 2 0,-53 3 2,27-2-1,19-1 1,17-3-2,11 1-1,-11-1 0,-37 3 0,23-3 0,13-1 0,8-1 1,-41 1 1,3 0 0,19-2 1,11 2 0,7 3 0,7 0 0,4-1-1,-52 5 1,8 0-1,15 1-1,12 4 1,5 1 1,3-1 0,8 1-1,-58-2 0,22 0 0,16-2-1,13-1 0,7 1 0,-13-1 1,-43 0-1,18 0 1,16 0 1,-45 0 0,16 0 0,18 3 0,16 0-1,5 1 0,-2-2 1,-51 1-1,20-2 1,15 1-1,5-1 1,1 0 1,-20-1 0,-28 0 1,14 2 0,11 3 0,4 3 0,-39-2 0,7-1-2,9 2 1,7 1 0,2 0 0,-5 2-1,52 7 1,-73-5-1,0 2 0,45 11 2,20 24 1,-74-7-3,36 41-1,-58 67-1,-53-52 0,-10 57-5,-15-57 2,-5 16 2,-4 11 0,2 10-1,8-46 1,1 22-1,2 15 1,5 8 1,2 3 1,2-16 2,2-30 1,1 8-1,3 0 0,-1-7 1,1 35 5,-7 10-2,-41-15-4,-48-48-3,-26-37-1,-49-13-1,68-12 2,-50 7-1,43-10 1,-17-2-2,9 0 0,14-3-1,-28 3-1,-18 1 0,-15 0 0,51-3 1,-23 2 0,-24-1-1,-21 3 1,13 0 0,29-2 1,-32 2-1,-24 2 0,-11-3 1,-10-3 1,41-1 0,16-1 1,-24 0 1,-17 1-1,-13-2 1,73 0 0,-39 0 0,-25 2-2,-18 3 0,27 0 0,24-2 0,-36 3-2,-22 1-2,-15 1 3,-11 1-1,-9 1 2,-4-2 0,32-2 0,47-1 0,-33 3 0,-17-1 2,-12 3 1,72-4 1,-13 1 0,-24 3 0,-13 3 1,-8 3 0,6 0 0,74-6 0,-24 6-14,-13 2-10,1 3-8,34-4-9,25-3-7,-10 4-8,7 0-5,38-7-6,-10 3-5,4-2-1,-29-5-49,50-3-59</inkml:trace>
</inkml:ink>
</file>

<file path=ppt/ink/ink40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83"/>
    </inkml:context>
    <inkml:brush xml:id="br0">
      <inkml:brushProperty name="width" value="0.02646" units="cm"/>
      <inkml:brushProperty name="height" value="0.02646" units="cm"/>
      <inkml:brushProperty name="fitToCurve" value="1"/>
    </inkml:brush>
  </inkml:definitions>
  <inkml:trace contextRef="#ctx0" brushRef="#br0">24822 5878 874,'-15'136'-14,"6"-50"12,1 3-2,3-2-1,-3 37-11</inkml:trace>
</inkml:ink>
</file>

<file path=ppt/ink/ink40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84"/>
    </inkml:context>
    <inkml:brush xml:id="br0">
      <inkml:brushProperty name="width" value="0.02646" units="cm"/>
      <inkml:brushProperty name="height" value="0.02646" units="cm"/>
      <inkml:brushProperty name="fitToCurve" value="1"/>
    </inkml:brush>
  </inkml:definitions>
  <inkml:trace contextRef="#ctx0" brushRef="#br0">24784 5849 874,'124'-91'-11,"-16"78"12,-29 120-3,-141 44-6,-24-25 3,167-51 15,-10 39-7,-79 3-9,-73-29 6,-6-134-2,4-61-7</inkml:trace>
</inkml:ink>
</file>

<file path=ppt/ink/ink40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85"/>
    </inkml:context>
    <inkml:brush xml:id="br0">
      <inkml:brushProperty name="width" value="0.02646" units="cm"/>
      <inkml:brushProperty name="height" value="0.02646" units="cm"/>
      <inkml:brushProperty name="fitToCurve" value="1"/>
    </inkml:brush>
  </inkml:definitions>
  <inkml:trace contextRef="#ctx0" brushRef="#br0">24665 5625 874,'134'-15'-11,"23"7"10,-42 3 0</inkml:trace>
</inkml:ink>
</file>

<file path=ppt/ink/ink40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86"/>
    </inkml:context>
    <inkml:brush xml:id="br0">
      <inkml:brushProperty name="width" value="0.02646" units="cm"/>
      <inkml:brushProperty name="height" value="0.02646" units="cm"/>
      <inkml:brushProperty name="fitToCurve" value="1"/>
    </inkml:brush>
  </inkml:definitions>
  <inkml:trace contextRef="#ctx0" brushRef="#br0">24948 5438 874,'88'77'-6,"-30"99"1,-36-91-1,-12-2-2</inkml:trace>
</inkml:ink>
</file>

<file path=ppt/ink/ink40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87"/>
    </inkml:context>
    <inkml:brush xml:id="br0">
      <inkml:brushProperty name="width" value="0.02646" units="cm"/>
      <inkml:brushProperty name="height" value="0.02646" units="cm"/>
      <inkml:brushProperty name="fitToCurve" value="1"/>
    </inkml:brush>
  </inkml:definitions>
  <inkml:trace contextRef="#ctx0" brushRef="#br0">20479 9202 874,'19'-130'-8,"-2"0"-6,-10 43 4,3-111-6,-5 52 11,-1 53 1,2-39-3,3-21 4,-1-13 2,-3-3-6,-1 18-1,-1 40-8,0-8-9,-3 12-6,0 10-26,-2 9-48</inkml:trace>
</inkml:ink>
</file>

<file path=ppt/ink/ink40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88"/>
    </inkml:context>
    <inkml:brush xml:id="br0">
      <inkml:brushProperty name="width" value="0.02646" units="cm"/>
      <inkml:brushProperty name="height" value="0.02646" units="cm"/>
      <inkml:brushProperty name="fitToCurve" value="1"/>
    </inkml:brush>
  </inkml:definitions>
  <inkml:trace contextRef="#ctx0" brushRef="#br0">20404 7644 874,'11'-115'-11,"29"-49"5,-10 70 3,21-49 3,25 42 3,38 221-8,-67 9-5,-13-2-12,-6-17-30,-6-23-71</inkml:trace>
</inkml:ink>
</file>

<file path=ppt/ink/ink40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89"/>
    </inkml:context>
    <inkml:brush xml:id="br0">
      <inkml:brushProperty name="width" value="0.02646" units="cm"/>
      <inkml:brushProperty name="height" value="0.02646" units="cm"/>
      <inkml:brushProperty name="fitToCurve" value="1"/>
    </inkml:brush>
  </inkml:definitions>
  <inkml:trace contextRef="#ctx0" brushRef="#br0">21011 7248 874,'3'88'-11,"0"-2"1,1 22 3,-2 15 0,-1-1 3,-1 36-1,-10-41 14,-66-139-614</inkml:trace>
</inkml:ink>
</file>

<file path=ppt/ink/ink40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90"/>
    </inkml:context>
    <inkml:brush xml:id="br0">
      <inkml:brushProperty name="width" value="0.02646" units="cm"/>
      <inkml:brushProperty name="height" value="0.02646" units="cm"/>
      <inkml:brushProperty name="fitToCurve" value="1"/>
    </inkml:brush>
  </inkml:definitions>
  <inkml:trace contextRef="#ctx0" brushRef="#br0">21024 7209 874,'118'-55'-6,"-17"105"2,-69 69 0,-38-24-2,-17 5 0,-13-5 7,-51 19 3,191-190 3,4 150-7,-50 25-3,-45 57-1,-45-10 4,-31-57 3,-68-88-1,30-71-4,7-37-14</inkml:trace>
</inkml:ink>
</file>

<file path=ppt/ink/ink40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91"/>
    </inkml:context>
    <inkml:brush xml:id="br0">
      <inkml:brushProperty name="width" value="0.02646" units="cm"/>
      <inkml:brushProperty name="height" value="0.02646" units="cm"/>
      <inkml:brushProperty name="fitToCurve" value="1"/>
    </inkml:brush>
  </inkml:definitions>
  <inkml:trace contextRef="#ctx0" brushRef="#br0">20895 7031 874,'121'-33'-7,"50"4"-1,-41 10-5,-30 5-11,-13 11-398</inkml:trace>
</inkml:ink>
</file>

<file path=ppt/ink/ink40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92"/>
    </inkml:context>
    <inkml:brush xml:id="br0">
      <inkml:brushProperty name="width" value="0.02646" units="cm"/>
      <inkml:brushProperty name="height" value="0.02646" units="cm"/>
      <inkml:brushProperty name="fitToCurve" value="1"/>
    </inkml:brush>
  </inkml:definitions>
  <inkml:trace contextRef="#ctx0" brushRef="#br0">21283 6765 874,'124'113'-11,"-71"-9"8,-50-6 0,-7-10-24</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16"/>
    </inkml:context>
    <inkml:brush xml:id="br0">
      <inkml:brushProperty name="width" value="0.01984" units="cm"/>
      <inkml:brushProperty name="height" value="0.01984" units="cm"/>
      <inkml:brushProperty name="fitToCurve" value="1"/>
    </inkml:brush>
  </inkml:definitions>
  <inkml:trace contextRef="#ctx0" brushRef="#br0">5102 1016 874,'18'127'-12,"-17"-40"5,-5 11 2,-8 39 6,25-222 2,65-58-1,42 34 1,3 65-2,-37 77-3,-38 59 0,-47 61-9,-27-48-5,-7-19-69</inkml:trace>
</inkml:ink>
</file>

<file path=ppt/ink/ink4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69"/>
    </inkml:context>
    <inkml:brush xml:id="br0">
      <inkml:brushProperty name="width" value="0.01984" units="cm"/>
      <inkml:brushProperty name="height" value="0.01984" units="cm"/>
      <inkml:brushProperty name="fitToCurve" value="1"/>
    </inkml:brush>
  </inkml:definitions>
  <inkml:trace contextRef="#ctx0" brushRef="#br0">8350 9317 874,'0'143'-14,"0"-51"7,-2 21 0,-2 19 1,2-27 0,-2 10 1,-7 36-1,-1 11-4,3-35 2,-6 41-1,-3 26 0,-2 18-23,2-46-7,1-8-7,-4 14-6,-3-8-6,-5-37-5,9-36-14,4-3-64</inkml:trace>
</inkml:ink>
</file>

<file path=ppt/ink/ink41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9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20528 9644 874,'-10'-104'-26,"1"4"28,2-2-1,2-43 0,4-20-1,-1 66-2,2-85 3,0 63-4,0-12 0,0 31-1,0-2 1,0-14 1,0-13 1,0-6 1,0-7 0,3-1 0,-2 41 1,1-6-1,1-8 2,0-6 1,-1-3-1,1 6 1,2-51 0,-2 80-1,0 0-1,-1 5 2,2-49 3,6-24-3,-1 58 3,13 15-447</inkml:trace>
</inkml:ink>
</file>

<file path=ppt/ink/ink41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9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20419 6210 874,'46'-101'-5,"44"36"3,4 140-1,-43 32-7,-14-8-18,-40-14-570</inkml:trace>
</inkml:ink>
</file>

<file path=ppt/ink/ink41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9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20657 5583 874,'119'-97'-5,"-31"134"3,-55 76-2,-49-27 1,117 7 3,-33 8-1,-48 19-3,-31-20 3,-62 5 4,42-242-3,60 10-15,19 42-595</inkml:trace>
</inkml:ink>
</file>

<file path=ppt/ink/ink41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9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20984 8683 874,'-71'100'-12,"-4"-12"3,-57 47 1,-18 11-1,41-40 1,-5 0 2,30-26 3,-24 22-2,-16 15 0,-6 8 1,2-1-10,15-13-8,-47 49-44,20-35-29,53-51-86</inkml:trace>
</inkml:ink>
</file>

<file path=ppt/ink/ink41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9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19330 9697 874,'-48'128'-10,"-6"4"7,12-30 2,47-14 4,81-55-4,22-39-1,14-20-1,-40 9-27</inkml:trace>
</inkml:ink>
</file>

<file path=ppt/ink/ink41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9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19510 10267 874,'105'21'-6,"-34"66"0,-48 43 4,-38-32 0,18-225-5,79-21 4,-46 254 10,59-51-3,-7-16-26</inkml:trace>
</inkml:ink>
</file>

<file path=ppt/ink/ink41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89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20582 8728 874,'92'19'-6,"65"-6"-1,-25-6 4,-37-2 0,17 1 0,-2 0 0,-20-1 0,23 3 0,20-1-1,14 2 1,-37-3 0,8 3 0,20 3 0,-8-2 1,-24-1 1,26 1-1,18 1 1,8 3-5,3-2-2,-31-2-7,-14-4-8,10 1-8,2-2-8,-8-3-7,-24 1-7,35-26-70,-43-2-112</inkml:trace>
</inkml:ink>
</file>

<file path=ppt/ink/ink41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0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22951 8697 874,'96'37'-9,"2"8"5,-15 6 2,-15 62 4,-87 13-4,-49-22-3,-9-19-18</inkml:trace>
</inkml:ink>
</file>

<file path=ppt/ink/ink41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0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23533 8728 874,'-14'129'-8,"18"-32"8,100-25 0,0-141-4,-38-34 1,5-12 4,-2 302-13,-82-63 4,1-28 4,-3-1 0,-9 10 3,-5-14 4,-49-3 3,-10-183-4,26 6-6</inkml:trace>
</inkml:ink>
</file>

<file path=ppt/ink/ink41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0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21913 7346 874,'47'101'-3,"-146"-206"1,206 172-1,-138 35 2,-15-186-5,74-22 4,86 45 3,-20 179-2,-92-27 2,-89 1 2,-6-229-2,122 48 1,32 185-2,-94-8 2,-11-175-1,123-7-4,-13 197 7,-113-188-4,17 169-11</inkml:trace>
</inkml:ink>
</file>

<file path=ppt/ink/ink4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70"/>
    </inkml:context>
    <inkml:brush xml:id="br0">
      <inkml:brushProperty name="width" value="0.01984" units="cm"/>
      <inkml:brushProperty name="height" value="0.01984" units="cm"/>
      <inkml:brushProperty name="fitToCurve" value="1"/>
    </inkml:brush>
  </inkml:definitions>
  <inkml:trace contextRef="#ctx0" brushRef="#br0">8255 9321 874,'130'0'-7,"-43"0"2,51 1-5,-24 3 5,-29-2 2,18 2-2,32-1-1,30 0-3,18-3 0,-60 0 2,41-3-1,32-2 1,20-3 1,12 0 0,-16-1 2,-48 2 1,32-1 1,23-1 1,-71 3 1,33 0-1,31 1-1,24-2-3,-20 4 1,-41 0 0,36 2-1,28 1 1,19 1 1,-73 0 1,21 1-1,27-2-1,-28 1 2,-29 0 1,39 4 1,23 1 2,15 0 1,9 2-1,-63-3 0,-2 1 0,27-1 0,10 3 2,-7 4 2,-72-6-1,29 6 0,14 4 0,-49-4 1,9 1-1,30 3-1,18 1-2,2 1-1,-10-1 2,-67-6-1,10 1 3,-45-5 2,8 3 0,2 3 1,0 3-1,-1 3 0,-3 5 0,40 17 5,-32 15-3,-38 55-6,-43 20-6,-29 35-2,-6-57 2,1-7 0,1-16 0,1 23-1,1 16 0,2 12 2,-2 11 0,2-34-1,2 2 1,2 17 0,1 9 1,2-3 1,-2-42 0,2 15 2,-1 4 1,-2-6 1,-2-25 0,-8 58 3,-16-22 2,-19-30-3,-59-10-4,-8-32-3,-59-20-3,24-16 2,50-10 1,-13-2-1,-6-4 0,-86-2-4,57 1 1,-18-4-1,32 2 0,2-2 0,-20-2 1,-16 0 1,-6 2 2,-5-1 2,54 2 0,-17-2 0,-18-1 1,-15-4-1,14 1 0,31 3 0,-24-5 0,-16 1-1,-10 1 1,45 2-1,-8 2 0,-22 0 1,-14-1-1,-10 1 1,-6-1-1,63 3 1,-27-2-1,-18-2 0,-12 1 0,25 2 0,22 0 1,-24-1-1,-18-3 1,-14-4-1,61 7 0,-23-5 0,-23-3 0,-10-3 1,23 3 0,30 4 0,-25-2 1,-17-2 0,-9 3 0,53 3 0,-16-2 0,-18-2 0,-14-3 0,15 1-1,38 4 0,-20-2 1,-10 2 0,-4 1 1,41 3 1,-3 1 0,-16-1 1,-10 1-2,-6-1 0,-5 0 0,55 2-5,-17-1-1,-7 2-4,-2 0-8,19 0-8,22 2-8,-9 1-9,0 3-6,7 0-6,-22 0-70</inkml:trace>
</inkml:ink>
</file>

<file path=ppt/ink/ink41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0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22496 6648 874,'-85'23'-5,"-3"26"0,21 73 7,180-86-4,-12-148 2,-43-18 1,-94 256-12,18-21-3,5 54-9,13-25-26,13-37-19,3-10-136</inkml:trace>
</inkml:ink>
</file>

<file path=ppt/ink/ink41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0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22027 7477 874,'129'-59'-9,"35"-5"2,-37 15 1,-14 3-6,38-15-9,-42 13-25,-8 4-80</inkml:trace>
</inkml:ink>
</file>

<file path=ppt/ink/ink41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0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22579 7007 874,'85'49'-6,"-28"63"1,-54-16 4,-51-3 1,-36-42-622</inkml:trace>
</inkml:ink>
</file>

<file path=ppt/ink/ink41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0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22942 7007 874,'-18'123'-8,"9"-8"8,20 7 1,80-116-2,-36-111 0,-10-43 0,0 52 2,45 53-5,3 12-291</inkml:trace>
</inkml:ink>
</file>

<file path=ppt/ink/ink41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0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23195 6774 874,'-94'27'-4,"-6"-54"1,15-18-55</inkml:trace>
</inkml:ink>
</file>

<file path=ppt/ink/ink41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0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23145 6630 874,'108'15'-5,"-6"89"4,-71-20-626</inkml:trace>
</inkml:ink>
</file>

<file path=ppt/ink/ink41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09"/>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22075 7355 874,'-105'13'-21,"18"-8"-28</inkml:trace>
</inkml:ink>
</file>

<file path=ppt/ink/ink41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10"/>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21610 7399 874,'-75'13'-6</inkml:trace>
</inkml:ink>
</file>

<file path=ppt/ink/ink41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11"/>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21553 7391 874,'-88'-2'-4,"-32"0"3,-27 3 0,22-1 1,-32-5-1,37-6 0,36-1-1</inkml:trace>
</inkml:ink>
</file>

<file path=ppt/ink/ink41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12"/>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20653 7670 874,'-39'-109'-7,"10"-14"2,13 36 4,6-37 0,0-21 0,2 31 2,-4-29 3,-9 11-2,-74 176-3,40 73 0,6-8 1,137-236-3,-2 20 3,20 97 2,-45 127-1,-14-12 1</inkml:trace>
</inkml:ink>
</file>

<file path=ppt/ink/ink4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71"/>
    </inkml:context>
    <inkml:brush xml:id="br0">
      <inkml:brushProperty name="width" value="0.01984" units="cm"/>
      <inkml:brushProperty name="height" value="0.01984" units="cm"/>
      <inkml:brushProperty name="fitToCurve" value="1"/>
    </inkml:brush>
  </inkml:definitions>
  <inkml:trace contextRef="#ctx0" brushRef="#br0">11454 10905 874,'-28'100'-3,"16"-2"2,42-189-3,-23-38 1,-8 33 1,-6-59-2,0 71 3,-3-3 0,-5 0 1,-11-35 1,-28-24 0,0 40 1,-34 0 1,-57 32-2,60 56-3,-51 18 0,6 59 1,12 50-1,27 19 0,50-41 1,7 8 1,-9 54 0,32-54 0,13 6-1,3-17 2,27 78-1,-2-73 0,5-2 1,20 33 0,35-3 1,0-40-1,26-13 1,29-28 1,-27-38-2,9-74-3,-45-15 0,-9-106-6,-42 105-2,-3-26-10</inkml:trace>
</inkml:ink>
</file>

<file path=ppt/ink/ink41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13"/>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19659 6877 874,'20'118'-8,"9"49"4,-11-74 5,6-9 0,17 8-1,44-96-3,-30-112 1,-39-28 2,-29 3 1,-6 24 2,106 20-8,1 78-116</inkml:trace>
</inkml:ink>
</file>

<file path=ppt/ink/ink41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14"/>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20070 7173 874,'-43'118'-11,"-5"16"7,9-16-3,12-31-10</inkml:trace>
</inkml:ink>
</file>

<file path=ppt/ink/ink41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15"/>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20142 7203 874,'-17'118'-8,"-1"-14"4,-8 9-1,1-25-107</inkml:trace>
</inkml:ink>
</file>

<file path=ppt/ink/ink41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16"/>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20084 6645 874,'-104'9'-9,"-41"18"9,57-8 0,3 0 0,-6-3-292</inkml:trace>
</inkml:ink>
</file>

<file path=ppt/ink/ink41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17"/>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19838 6524 874,'102'13'-4,"-52"123"-1,-57-23-1</inkml:trace>
</inkml:ink>
</file>

<file path=ppt/ink/ink41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18"/>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21977 7414 874,'-25'153'-7,"11"-45"2</inkml:trace>
</inkml:ink>
</file>

<file path=ppt/ink/ink41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19"/>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21907 8244 874,'-14'124'-16,"6"-39"-7</inkml:trace>
</inkml:ink>
</file>

<file path=ppt/ink/ink41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20"/>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21856 8924 874,'-28'123'-5,"45"-11"4,-6-24-23</inkml:trace>
</inkml:ink>
</file>

<file path=ppt/ink/ink41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21"/>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21827 9467 874,'-44'90'-2,"-6"-6"-627</inkml:trace>
</inkml:ink>
</file>

<file path=ppt/ink/ink41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22"/>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20597 8773 874,'118'65'-22,"-17"-9"-35</inkml:trace>
</inkml:ink>
</file>

<file path=ppt/ink/ink4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72"/>
    </inkml:context>
    <inkml:brush xml:id="br0">
      <inkml:brushProperty name="width" value="0.01984" units="cm"/>
      <inkml:brushProperty name="height" value="0.01984" units="cm"/>
      <inkml:brushProperty name="fitToCurve" value="1"/>
    </inkml:brush>
  </inkml:definitions>
  <inkml:trace contextRef="#ctx0" brushRef="#br0">14179 9968 874,'-100'-82'-10,"-33"-2"9,25 51-12,-50 42 13,67 12 0,-1 9 0,-44 22 3,7 42-1,52-3 3,29 64-6,32-13-1,20-56 2,8 8-1,6 6 0,14 46-1,-6-61 2,8 2 1,36 47 0,31-7 0,16-27-1,7-42 3,-8-39 0,49-62-5,-45-23-2,-11-49 3,-38-4 1,-19-25-1,-32 55 1,2-63 1,-22 63-1,-16-10-2,4-7-3,-10 20-55</inkml:trace>
</inkml:ink>
</file>

<file path=ppt/ink/ink41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23"/>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21134 9210 874,'93'90'-8,"45"-16"7,-34-23 1</inkml:trace>
</inkml:ink>
</file>

<file path=ppt/ink/ink41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24"/>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21551 9558 874,'101'89'-6,"-17"-57"-21</inkml:trace>
</inkml:ink>
</file>

<file path=ppt/ink/ink41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25"/>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21819 9789 874,'133'-46'-16,"0"-4"1,6-1 5,37-10-10,-76 27-1,1 5-9,-6 10-7,14-7-61,-21 23-160</inkml:trace>
</inkml:ink>
</file>

<file path=ppt/ink/ink41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26"/>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22370 9377 874,'113'4'-5,"25"43"3,-95 86-1,-123 5 1,4-34-4</inkml:trace>
</inkml:ink>
</file>

<file path=ppt/ink/ink41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27"/>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22296 10398 874,'53'-115'-12,"70"45"13,-49 170-5,-40 46 7,22-41-1,33-214-7,-72-39 2,-30 5 4,150 91 0,-13 59-2</inkml:trace>
</inkml:ink>
</file>

<file path=ppt/ink/ink41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28"/>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22356 10063 874,'98'-31'-8,"47"0"3,-28 9 5,3-8 3,-27-15-3,-32-88 4,-7 294-9,-48-18-12,-31-40-596</inkml:trace>
</inkml:ink>
</file>

<file path=ppt/ink/ink41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29"/>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22966 10298 874,'30'102'-9,"-11"-4"3,-7 63-6,-5-73-4,-11 1-273</inkml:trace>
</inkml:ink>
</file>

<file path=ppt/ink/ink41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30"/>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22757 10764 874,'125'-25'-11,"48"-22"7,-81 29 5,-3 7-1,-5-2-2,3 8-2</inkml:trace>
</inkml:ink>
</file>

<file path=ppt/ink/ink41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31"/>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22377 9876 874,'88'-25'-4,"17"11"-2,-14 6-434</inkml:trace>
</inkml:ink>
</file>

<file path=ppt/ink/ink41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32"/>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16507 6524 874,'-31'91'-6,"9"2"0,10 3 4,4 30 4,0 2-1,1-34 3</inkml:trace>
</inkml:ink>
</file>

<file path=ppt/ink/ink4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73"/>
    </inkml:context>
    <inkml:brush xml:id="br0">
      <inkml:brushProperty name="width" value="0.01984" units="cm"/>
      <inkml:brushProperty name="height" value="0.01984" units="cm"/>
      <inkml:brushProperty name="fitToCurve" value="1"/>
    </inkml:brush>
  </inkml:definitions>
  <inkml:trace contextRef="#ctx0" brushRef="#br0">2256 5242 874,'93'17'-3,"49"-9"0,-54-7 2,9-1 0,44 2-2,-57-1 1,52 3-1,-29 0 1,24 4 3,2 0 0,10-1 0,-53-3-2,4 1 1,60 2-1,-52-6-1,8 0 1,-20 0 0,-4-1 0,16 2 1,10-1 0,5 3-1,60 1 1,-64-2-1,11 0 0,11-3 0,-12 0-1,-26-2 1,20 2-2,14 2 1,8-2 1,5 1 0,2 0 0,-15-1 1,-27 0-1,20-1 1,13-3-1,13 1 0,-45 2 0,11 2 0,17 1 0,11 0 0,-9 1 1,-31-2-1,21-1 1,15 2-1,12-2 1,-37 1 0,4-2 0,21-2-1,9 2 1,-1 1-1,-43 0 1,22 1-1,14-1 2,13 1-1,-30-1 0,-9 0 0,25 0-1,12-1 0,7-3 1,-56 1-1,27 1 1,16-2-1,11 4 1,-21 1 0,-20 0 0,21 3 0,15-2 0,11-4 0,-52 1 0,18-2-1,18 1 0,10 0 1,-14 1 0,-31 1 0,24-1 1,16 2-1,12 3 0,-44-1 0,10-1-1,18 1 0,10-6 1,7 1 0,0-1 1,-53 2-1,24-1 1,15 1-1,12 0-1,-26 1 1,-17 1 1,22 3-1,13 0-1,6 0 1,-55-3 0,23 2 0,11 0 1,9 1 0,-17 0 2,-24-2-1,19 2-1,13-2 1,5 0-1,-41 0 0,12-4 0,15 1-1,10 0 1,-9 1-1,-33 0 0,20 1 0,10-1 1,7 0 0,-33-1 0,1-3 0,17 1 0,10 0 0,-3 1 0,-39 0-1,18 1 1,7-2 0,9-1 0,-23 0 1,-8 0-1,17 0 0,9-2 0,4 1-1,54-2 1,-66 4 0,3 2 0,-20 0-1,87 1 1,-73 0-1,7 0 0,53 0 0,-67 0 0,7 1 1,-13 2-1,70 3 0,-66-3 0,6 0 1,54-1-1,-63 1 0,8 1 0,53 4 1,-68 0 1,8 2 0,1 4-1,10 0 6,-19 5-115</inkml:trace>
</inkml:ink>
</file>

<file path=ppt/ink/ink41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33"/>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16456 6629 874,'55'-119'-8,"63"42"8,9 111-3,-68 69 0,-81 19-1,-84 16 1,-8-77 4,204-93 6,3 73-4,-56 110-5,-72-21-4,-74-42 3,7-75 4,11-114-4,29 12-7</inkml:trace>
</inkml:ink>
</file>

<file path=ppt/ink/ink41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34"/>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16500 6282 874,'107'43'-7,"35"-27"4,-36-37 1,-4-15-4</inkml:trace>
</inkml:ink>
</file>

<file path=ppt/ink/ink41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35"/>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16798 6147 874,'87'86'-10,"-25"34"6,-42-32 3,-6-3-24</inkml:trace>
</inkml:ink>
</file>

<file path=ppt/ink/ink41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36"/>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16187 7196 874,'124'-3'-11,"32"-5"6,-66 3 2,45 0 2,-8 1 0,8 4-4,-22 8-4,-26 3-108</inkml:trace>
</inkml:ink>
</file>

<file path=ppt/ink/ink41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37"/>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16306 7369 874,'46'127'-11,"-8"10"3,-18-28-6,-22-11-1,-2-11-115</inkml:trace>
</inkml:ink>
</file>

<file path=ppt/ink/ink41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38"/>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16504 7355 874,'-14'124'-7,"14"-25"3,6 5 1,2 11-2</inkml:trace>
</inkml:ink>
</file>

<file path=ppt/ink/ink41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39"/>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16682 7536 874,'-14'129'-11,"16"15"6,14-26-2,-11-32-26</inkml:trace>
</inkml:ink>
</file>

<file path=ppt/ink/ink41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40"/>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16664 7644 874,'57'-97'-8,"34"57"9,-29 169-4,-85-42 1,116-30 5,-35 58-3,-112-13-1,-32-127-1,4-58-11</inkml:trace>
</inkml:ink>
</file>

<file path=ppt/ink/ink41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41"/>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16634 7426 874,'132'-13'-6,"-10"-10"5,-35 9-8</inkml:trace>
</inkml:ink>
</file>

<file path=ppt/ink/ink41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42"/>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16768 7309 874,'89'29'-6,"11"87"-1,-101-17 5,-21-2-4</inkml:trace>
</inkml:ink>
</file>

<file path=ppt/ink/ink4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74"/>
    </inkml:context>
    <inkml:brush xml:id="br0">
      <inkml:brushProperty name="width" value="0.01984" units="cm"/>
      <inkml:brushProperty name="height" value="0.01984" units="cm"/>
      <inkml:brushProperty name="fitToCurve" value="1"/>
    </inkml:brush>
  </inkml:definitions>
  <inkml:trace contextRef="#ctx0" brushRef="#br0">16417 5030 874,'-29'89'-12</inkml:trace>
</inkml:ink>
</file>

<file path=ppt/ink/ink41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43"/>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17090 7430 874,'-21'150'-15,"-5"19"12,6-41 2,4-23 3,23-2 5</inkml:trace>
</inkml:ink>
</file>

<file path=ppt/ink/ink41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44"/>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17206 7505 874,'-3'109'-10,"-6"39"6,2-31 3,2-19 2,8-6 9</inkml:trace>
</inkml:ink>
</file>

<file path=ppt/ink/ink41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45"/>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17155 7119 874,'117'-23'-9,"5"31"5,-23 7-3</inkml:trace>
</inkml:ink>
</file>

<file path=ppt/ink/ink41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46"/>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17230 7258 874,'141'-21'-25,"-57"8"-13,1 6-384</inkml:trace>
</inkml:ink>
</file>

<file path=ppt/ink/ink41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47"/>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21266 5497 874,'-77'-87'-12,"-48"2"9,-34 40 2,12 48 0,41 29 0,19 35 1,12 81-1,30-8-2,29-42 0,9 11 0,12-9 2,34 65 1,14-77-1,19-5 0,44 28 0,44-32 4,-73-62 0,-3-15-2,35-21 2,3-62-1,-38-6 0,-24-38-1,-30-8-1,-23-3 0,-33-5 0,-19 32 1,-41 11-1,-15 27 1,14 28-622</inkml:trace>
</inkml:ink>
</file>

<file path=ppt/ink/ink41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48"/>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21263 5833 874,'-111'-26'-6,"15"-2"5,-64-29-2,67 20 1,-54-23-4,15 6 0,-38-7 6,29 17 0,42 21 0,-10 3 0,11 8 0,13 4 0,-20 7 0,-16 9-1,-13 11-2,42-5 0,-13 13 0,-8 14 1,-4 14 0,15 0 2,-66 55 0,79-30 0,-1 12 1,2 11 0,17-18-1,-49 91 1,67-71 0,7 3 1,-15 55 2,31-63-3,-1 3 1,-14 51 1,-3-7 0,2-42 1,-19-14-3</inkml:trace>
</inkml:ink>
</file>

<file path=ppt/ink/ink41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49"/>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17767 6781 874,'32'94'0,"59"-13"-11,22-89 8,-17-44-1,8-43-18</inkml:trace>
</inkml:ink>
</file>

<file path=ppt/ink/ink41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50"/>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17685 7113 874,'-31'118'-10,"22"10"6,104-99 3,-21-115-6,-12-15 1,-32 216 4,-14-9 9,8-3 13</inkml:trace>
</inkml:ink>
</file>

<file path=ppt/ink/ink41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51"/>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17921 7394 874,'88'-51'-5,"22"53"2,-35 96-1,-77 1 0,-64 37 0,-23-54 5,199-93 6,-60 145-5,-73-37-4,-74-30 0,-19-143-3,56-38-16</inkml:trace>
</inkml:ink>
</file>

<file path=ppt/ink/ink41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52"/>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17678 7058 874,'137'-15'-9,"-46"12"3,10 1-2,-11 1-5,-6 2-6</inkml:trace>
</inkml:ink>
</file>

<file path=ppt/ink/ink4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75"/>
    </inkml:context>
    <inkml:brush xml:id="br0">
      <inkml:brushProperty name="width" value="0.01984" units="cm"/>
      <inkml:brushProperty name="height" value="0.01984" units="cm"/>
      <inkml:brushProperty name="fitToCurve" value="1"/>
    </inkml:brush>
  </inkml:definitions>
  <inkml:trace contextRef="#ctx0" brushRef="#br0">13430 11007 874,'-15'121'-7,"-5"-8"0,-4 7 3,4-34 1,-4 27-1,-2 23-2,1 22-1,5-19-1,4-18 1,-4 23-7,-1 1-9,1-30-7,4-25-8,-27 28-45,-6-34-420</inkml:trace>
</inkml:ink>
</file>

<file path=ppt/ink/ink41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53"/>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18065 6962 874,'105'33'-3,"-30"65"-2,-87 5 5,-10-17-24</inkml:trace>
</inkml:ink>
</file>

<file path=ppt/ink/ink41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54"/>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16649 5282 874,'109'-14'-7,"-16"3"3,2-1-4,-8 9-426</inkml:trace>
</inkml:ink>
</file>

<file path=ppt/ink/ink41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55"/>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16783 5469 874,'135'-5'-5,"-43"1"-1</inkml:trace>
</inkml:ink>
</file>

<file path=ppt/ink/ink41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56"/>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17155 5397 874,'-8'-92'-5,"42"-28"4,66 106-3,-63 101-3,-29 18 0,-6-6 5,19-8 5,78-243 1,-77 26-3,-22 8 2,86 99 0,17 38-8</inkml:trace>
</inkml:ink>
</file>

<file path=ppt/ink/ink41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57"/>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17155 4850 874,'101'8'-12,"15"-2"8,-11-10-2,-17 8-109</inkml:trace>
</inkml:ink>
</file>

<file path=ppt/ink/ink41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58"/>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17409 4759 874,'103'21'-3,"6"29"1,-97 50 3</inkml:trace>
</inkml:ink>
</file>

<file path=ppt/ink/ink41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59"/>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17767 5015 874,'11'113'-7,"-13"32"1,-2-14 0,-1-27-7</inkml:trace>
</inkml:ink>
</file>

<file path=ppt/ink/ink41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60"/>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17558 5391 874,'-64'5'-24</inkml:trace>
</inkml:ink>
</file>

<file path=ppt/ink/ink41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61"/>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17866 5203 874,'-9'-89'-2,"-79"126"-4,84 71 5,30 24 1,61-55 1,16-179-6,-49-35 0,-17 29 6,-74 193-1,9 53-1,13-20-8,34-21-20</inkml:trace>
</inkml:ink>
</file>

<file path=ppt/ink/ink41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62"/>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18094 5417 874,'72'-89'-5,"39"68"3,-47 130-2,-93-23 0,-59 18-1,-44-10 6,244-52 4,-101 47-3,-97 42-6,-14-48 0,-11-86 5,64-109-6,24-6-14,43 36-271</inkml:trace>
</inkml:ink>
</file>

<file path=ppt/ink/ink4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76"/>
    </inkml:context>
    <inkml:brush xml:id="br0">
      <inkml:brushProperty name="width" value="0.01984" units="cm"/>
      <inkml:brushProperty name="height" value="0.01984" units="cm"/>
      <inkml:brushProperty name="fitToCurve" value="1"/>
    </inkml:brush>
  </inkml:definitions>
  <inkml:trace contextRef="#ctx0" brushRef="#br0">13267 10961 874,'89'110'-11,"-4"2"6,-19-18-5,-1-3-5,7 5-29</inkml:trace>
</inkml:ink>
</file>

<file path=ppt/ink/ink41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63"/>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18188 4820 874,'-154'26'-15,"-4"7"5,159-136-303</inkml:trace>
</inkml:ink>
</file>

<file path=ppt/ink/ink41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64"/>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17960 4744 874,'121'1'-7,"-11"62"6,-89 49 0,-71-22-1,-6-2-293</inkml:trace>
</inkml:ink>
</file>

<file path=ppt/ink/ink41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65"/>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15591 8257 874,'113'-2'-5,"-21"-28"4,11 1-1,-4 0-2,-13 7 1</inkml:trace>
</inkml:ink>
</file>

<file path=ppt/ink/ink41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66"/>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4416 9487 874,'91'8'0,"62"5"-4,-29-3 2,8 0 0,-8 0 1,-3 2 2,33-2-1,-27-4-1,9-5 2,34-8-2,-21-1-2,16-2 4,-36-1-1,22-3 0,-4-2 0,-55 7 1,13 0-1,10 1 0,1 2-1,62 3 0,-77 5 0,-5 3 2,52 2-1,-15 0 0,27 5 0,-27 2-1,15 7 2,-25 0 0,12-2-1,35 4-1,-19-8 1,12-2 0,-32-6 1,-45-3-1,10-3 0,-7 2 1,63-3 1,-2-23-1,-50-53-1,-44-67-1,-25 12 0,-15 48 0,-2-1 1,-2 4 1,0-32 0,-32 5 0,-129 27 0,64 74-2,-13 5 0,7 1-1,-66 2-3,70-2 4,0-2 0,0-2 1,-46-3 1,-33-3-2,72 5 1,-45 0 0,48 3 0,-5-2 0,-59-5-1,68 1 1,-10-2-1,-8-5 1,-7-1 0,27 5-1,-3 1 1,-13 0-1,-10 2 1,3 0 0,-65-4-1,70 2 1,-8-2 0,22 3 0,2 0 1,-15-1-1,-11 1 0,-6-1-1,-2 0 1,35 3 0,-5 0 0,-9-1 0,-6 1 0,7 0 1,-60-3 0,69 4 0,1-2-1,-43-3 2,-15-5 0,-14 6 2,37 14-2,27 20-1,19 63 0,33 23-4,16 21 0,14-50 4,2 11 0,1 9-2,4-8 2,3 44 0,39-16 1,50-52-10,43-42 10,-4-21-1,34-5-1,-63-1-1,55 3 3,-64-1-3,8 2 1,48 1-1,-53-2 1,5-3-1,50-3-1,12-3 3,-71 3-1,4 2 0,47-3 0,28-3 0,-23 0 0,6 5 0,18 2 1,-31 3 0,47 4 1,-72-10-3,-7 2 1,55-3 0,-68 3 1,2 0-1,48-1 0,29 6 1,-23 3-1,26 3 0,-29 0 0,-45-1 1,13 5-2,7 0 1,53 5 0,-71-9-1,0-2 2,-4-2 0,-2-1 0,-8-2 0,54-40-2,-41-3-3</inkml:trace>
</inkml:ink>
</file>

<file path=ppt/ink/ink41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67"/>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8500 8788 874,'-18'125'-8,"-11"38"6,5-35-1,-2-24 1,1-14-4</inkml:trace>
</inkml:ink>
</file>

<file path=ppt/ink/ink41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68"/>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4715 9060 874,'-74'30'-12</inkml:trace>
</inkml:ink>
</file>

<file path=ppt/ink/ink41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69"/>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8976 8924 874,'-119'99'-11,"26"43"6,55-57 2,-10 48 3,39-9-1,132-48 3,7-100-6,22-64-4,-21-20 9,-42 14 0,-121 208 7,8 33-3,144-98-3,-49-155 1,-76 11-2,18-26-2,37 17 0,59 53 2,-10 170-6,-86 23 1,-2-34 8,106-136-4,-34-84-1,-37 199 3,54-84-3,6-45-3,-6-11-4,-6 25 12,-29 112-3,-62 3-3,-14 0-3,-17 35-13,-55-148-606</inkml:trace>
</inkml:ink>
</file>

<file path=ppt/ink/ink41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70"/>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10228 8622 874,'-6'145'-18,"1"-45"10,-4 20 0,-2 14 1,2 3 2,2-36 4,2-6 1,1-10 0,3 18 8,-7-15-92</inkml:trace>
</inkml:ink>
</file>

<file path=ppt/ink/ink41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71"/>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10034 9110 874,'125'-41'-12,"32"17"6,-44 9-4</inkml:trace>
</inkml:ink>
</file>

<file path=ppt/ink/ink41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72"/>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10716 9180 874,'-90'26'-6,"-53"90"-10,26 11 17,60-1 4,183-144-10,-10-101-6,-16-15 8,-52 220 13,-67 21 0,115-115-10,6-130-13,-24 38 18,-10 226 1,32-212-16,-32-20 14,-11 227-7,-69 47 1,8-56 10,63-208-4</inkml:trace>
</inkml:ink>
</file>

<file path=ppt/ink/ink4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77"/>
    </inkml:context>
    <inkml:brush xml:id="br0">
      <inkml:brushProperty name="width" value="0.01984" units="cm"/>
      <inkml:brushProperty name="height" value="0.01984" units="cm"/>
      <inkml:brushProperty name="fitToCurve" value="1"/>
    </inkml:brush>
  </inkml:definitions>
  <inkml:trace contextRef="#ctx0" brushRef="#br0">13370 11022 874,'-90'92'-12,"-23"36"6,27-11-1,18-12-14</inkml:trace>
</inkml:ink>
</file>

<file path=ppt/ink/ink41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73"/>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11259 8697 874,'-17'138'-13,"7"-43"6,-2 17-1,1 14 1,0 6 2,6-47 2,1 12 6,6 3-2,22 35 5,64-95 5,27-176-9,-53-5-3,-51 37 4,-89 198 0,131 38 1,55-116-5,-20-29-4</inkml:trace>
</inkml:ink>
</file>

<file path=ppt/ink/ink41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74"/>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11092 9004 874,'156'-11'-15,"-68"8"11,6 0 0,-7 2-5,-3 1-3</inkml:trace>
</inkml:ink>
</file>

<file path=ppt/ink/ink41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75"/>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12120 8693 874,'21'114'-12,"-12"-24"4,-3 19 1,-5 13 1,-1 3 3,1-6 2,-2 37 6,-21-48 0,-62-91 4,-6-41-5,-2 21-2,14 127-1,196-14-5,-25-104-1,62-29-6,-71-25 6,0-19 1,40-62-1,-63-4 12,-71 44 2,-121 116 0,45 108-7,94-36-2,95-36-1,26-49-5,6-62-6,-42 10-15</inkml:trace>
</inkml:ink>
</file>

<file path=ppt/ink/ink41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76"/>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12746 9184 874,'11'142'-13,"-9"-58"9,-6 8 2,-5 41 0,65-235-6,-7-15 1,3 18 7,38 39 9,-56 171-6,-33 29-7,-26 1 7,21-247-2,31 20-5,26-55 8,23 54-1,20 180 0,-75 27-5,-10 15 4,98-260-11,-57-5 12,-9 47 3,41 224-6,-70-4 1,2-33 3,46-196-14,-33 4 1,6-29-1,-2-19-13,-12 47 2,2 2-36,-4 2-9</inkml:trace>
</inkml:ink>
</file>

<file path=ppt/ink/ink41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77"/>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13782 8673 874,'0'156'-21,"-1"-48"13,-3 12 3,-4 8 2,-6 0 2,-2-6 2,1-24 1,-14-10 0,21-207 6,62-13 0,70 56-6,-1 77-1,-18 18-2</inkml:trace>
</inkml:ink>
</file>

<file path=ppt/ink/ink41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78"/>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8931 9679 874,'120'27'-7,"35"1"4,-26-6 1,28-1-1,-9-5 0,-57-6 3,6-2 0,7 1 0,63 4-1,-68-7-1,13 2 0,8 3 1,6 2 1,-42-5 0,19 3-2,18-2 0,13 2 0,7 0 0,-6-2 0,-37-2 0,21 1 1,14-3 1,14-5-2,10-2 0,-25-2 0,-18 1 0,17-4 0,16-1 1,8 0 1,7 1-1,-40 3 1,-1-1 0,16-2 0,14-5 0,9-5-1,4-5 1,-57 9 0,22-5 0,11 1 0,4 2 2,0 4 0,-13 2 2,-34 2-1,14 1 0,9-5 0,2-4 0,-3 0-1,-15 3 2,45-4 3,-22 32-4,-88 89-8</inkml:trace>
</inkml:ink>
</file>

<file path=ppt/ink/ink41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79"/>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14584 8592 874,'-58'117'-12,"26"-27"5,0 16 2,1 17 0,2 14 0,9-45 2,-1 18 0,1 22-1,8-21 1,6-14 2,7 13 3,8 2 2,5-4 0,2-20 1,23 43 5,22-14 3,29-184-191</inkml:trace>
</inkml:ink>
</file>

<file path=ppt/ink/ink41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80"/>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15276 9391 874,'-98'-28'-8,"-7"135"7,89 35 0,48-18 1,65-73-1,-13-74-1,16-118-7,-51 40 4,-6 1 1,21-80-3,-28 70 6,-1-2 2,0 3 0,-7 23 1,2-9 6,-52 224-7,5 14-8,8-34 2,2 8 4,4 2 0,6-24 3,22 63 3,47-51 3,38-85-2,28-100-6,-39-33-3,-28-29 4,-57 46 2,-117 246-15,46-5 11,63-4 6,140-119-6,-41-60-7,-18-23-823</inkml:trace>
</inkml:ink>
</file>

<file path=ppt/ink/ink41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81"/>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16057 8728 874,'-102'93'-14,"40"18"1,28-15-13</inkml:trace>
</inkml:ink>
</file>

<file path=ppt/ink/ink41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82"/>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16152 9273 874,'-2'138'-14,"-2"-50"12,0 11 1,-1 0 0,0-2 1,-2-4 1,6 25 2,-3-209-5,-4-18 2,17-17 3,71 11-3,19 32-1,7-2 2,-10-10-3,-19-4 0,-37-5 2,-134 95 2,42 138-7,37 34 5,50-28 4,71-170-4,-47-52-2,-4-18 4,30 97-4,-69 146-8,-23-5 14,98-252-4,-30-11 5,26 89 2,-67 126-8,44 1 4,20 1-107</inkml:trace>
</inkml:ink>
</file>

<file path=ppt/ink/ink4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78"/>
    </inkml:context>
    <inkml:brush xml:id="br0">
      <inkml:brushProperty name="width" value="0.01984" units="cm"/>
      <inkml:brushProperty name="height" value="0.01984" units="cm"/>
      <inkml:brushProperty name="fitToCurve" value="1"/>
    </inkml:brush>
  </inkml:definitions>
  <inkml:trace contextRef="#ctx0" brushRef="#br0">11933 12525 874,'-54'106'-10,"22"18"7,28-24 2,69 14 0,52-69 0,-15-37 0,9-70 0,-51-32 1,-72-37-2,-37 25 0,-72 6 1,9 60 3,6 96 0,90 32-1,102 15-10,-7-19-70</inkml:trace>
</inkml:ink>
</file>

<file path=ppt/ink/ink41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83"/>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17234 9319 874,'-130'114'-11,"60"5"12,104-33-3,50-201-8,-12-22 0,-38 41 3,-5-14 4,-3-6 1,-5 5 4,6-42 3,-8 52 4,-21 222 0,-14 44-20,6-53 7,1 5 0,3-5 5,7 37 3,25-54 2,94-125 4,-41-56-8,-20-22-9,-10 23-111</inkml:trace>
</inkml:ink>
</file>

<file path=ppt/ink/ink41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84"/>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18091 8637 874,'-20'131'-8,"8"-37"0,2 13 4,2 3 4,0-15 0,-3 45 0,2-43 0,-101-145 8,12 20-7,-5 123-2,103-2-2,79-3 3,9-54 0,48-73-2,-7-76 0,-34-6-1,-23-40 6,-60 52 0,-78 208 3,153 43-6,-16-15-3,-90 16 1,-4-50-3,-65-16-841</inkml:trace>
</inkml:ink>
</file>

<file path=ppt/ink/ink41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85"/>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18625 8954 874,'-75'109'-11,"13"34"7,42 2 8,128-138-7,9-127 2,-73 226 1,-33-4 3,66-206-5,-67-24 4,22 4 0,66 127-4,-64 114-2,-33-33 0,-10 48 4,29-263-4,46-23 7,24 142-1,-72 143-5,-4-16-3</inkml:trace>
</inkml:ink>
</file>

<file path=ppt/ink/ink41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86"/>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19377 9256 874,'-96'55'-5,"9"53"4,179-175-9,-40-43 0,-11 7 0,-9 12 2,-4-19 1,-9-3 5,-7 2 4,-5 22 1,1-7 5,-10 185-6,-10 16-6,0-5 0,0-4-1,0 21-15,12-1-9,-1-13-25,2-1-35</inkml:trace>
</inkml:ink>
</file>

<file path=ppt/ink/ink41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87"/>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18060 9734 874,'-26'109'-11,"1"24"6,8-36-10</inkml:trace>
</inkml:ink>
</file>

<file path=ppt/ink/ink41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88"/>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18252 9806 874,'-26'121'-7,"106"-220"-1,11 17 10,-56 182-3,9-13 2,71-167-6,-37-13 4,-76 239 0,11-39 3,85-159-7,-29-85-10,-20 37-16</inkml:trace>
</inkml:ink>
</file>

<file path=ppt/ink/ink41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89"/>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18874 9422 874,'-31'141'-14,"15"-53"8,-3 9 3,2 4-4,2-6 0,-9 29-9,7-36-22</inkml:trace>
</inkml:ink>
</file>

<file path=ppt/ink/ink41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90"/>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18765 9744 874,'109'-28'-3,"13"-6"0,-35 13-24</inkml:trace>
</inkml:ink>
</file>

<file path=ppt/ink/ink41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91"/>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18139 9543 874,'-53'77'-5</inkml:trace>
</inkml:ink>
</file>

<file path=ppt/ink/ink41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92"/>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19876 8456 874,'10'148'-15,"-12"-54"7,-3 21 0,-3 16 1,1-35 4,-2 10 0,-6 27-1,-13 26 0,-12-2 0,8-38-1,-26 29 0,-22 13-1,-15 0 1,-4-10 3,19-37 5,14-26 1,-59 37 14,35-93-6,-1-10-169</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17"/>
    </inkml:context>
    <inkml:brush xml:id="br0">
      <inkml:brushProperty name="width" value="0.01984" units="cm"/>
      <inkml:brushProperty name="height" value="0.01984" units="cm"/>
      <inkml:brushProperty name="fitToCurve" value="1"/>
    </inkml:brush>
  </inkml:definitions>
  <inkml:trace contextRef="#ctx0" brushRef="#br0">4889 653 874,'-22'89'-21,"-1"-4"-36</inkml:trace>
</inkml:ink>
</file>

<file path=ppt/ink/ink4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79"/>
    </inkml:context>
    <inkml:brush xml:id="br0">
      <inkml:brushProperty name="width" value="0.01984" units="cm"/>
      <inkml:brushProperty name="height" value="0.01984" units="cm"/>
      <inkml:brushProperty name="fitToCurve" value="1"/>
    </inkml:brush>
  </inkml:definitions>
  <inkml:trace contextRef="#ctx0" brushRef="#br0">12224 12078 874,'8'100'-12,"-3"-6"-2,3 22 3,-2 12 4,1-19 2,-3-22 2,0 3 6,1 53 3,11-36 2,74-183 7,-30-15-10,32 31-2,27 82-2,-111 82-2,-115-35-2,6-23 2</inkml:trace>
</inkml:ink>
</file>

<file path=ppt/ink/ink42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93"/>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4834 9496 874,'45'-135'-18,"-11"30"-14</inkml:trace>
</inkml:ink>
</file>

<file path=ppt/ink/ink42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94"/>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4347 8467 874,'-128'-42'-6,"44"17"4,-2-7 2,-26-41-1,24 20-54</inkml:trace>
</inkml:ink>
</file>

<file path=ppt/ink/ink42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95"/>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4431 8643 874,'-103'-53'-6,"-49"6"0,0 5-1,52 14-5,15-9-599</inkml:trace>
</inkml:ink>
</file>

<file path=ppt/ink/ink42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96"/>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2035 7844 874,'-33'97'-9,"11"45"4,15 21 3,7-55 2,4-1 2,29-8 3,65-213-8,-42-47-5,-29 74 7,5-35 0,11-14 4,8 44 1,47 40 0,-11 12-186</inkml:trace>
</inkml:ink>
</file>

<file path=ppt/ink/ink42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97"/>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2196 8390 874,'-34'87'-5,"16"53"4,56-18 1,60-107-2,17-131-1,-112 5 3,-87 21 1,-11 21-6</inkml:trace>
</inkml:ink>
</file>

<file path=ppt/ink/ink42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98"/>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1943 7490 874,'107'8'-9,"27"17"4,-26-4 3,26 7-6,-2-7-9,-29-5-19</inkml:trace>
</inkml:ink>
</file>

<file path=ppt/ink/ink42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4.999"/>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2524 7430 874,'102'89'-7,"-73"0"1,-30 10 2,-52 9-1,12-19-109</inkml:trace>
</inkml:ink>
</file>

<file path=ppt/ink/ink42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2677 8214 874,'-38'102'-5,"25"-9"5,-11-7-296</inkml:trace>
</inkml:ink>
</file>

<file path=ppt/ink/ink42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01"/>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2964 8049 874,'-12'150'-14,"-17"21"1,-1-38-5,9-45-14</inkml:trace>
</inkml:ink>
</file>

<file path=ppt/ink/ink42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02"/>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2919 8065 874,'87'-113'-8,"17"74"9,-42 178-5,-106-14-4,-42-3 6,175-94 11,-1 72-6,-68 1-6,-96 4 2,-11-70 2,1-114-2,20-10-54</inkml:trace>
</inkml:ink>
</file>

<file path=ppt/ink/ink4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80"/>
    </inkml:context>
    <inkml:brush xml:id="br0">
      <inkml:brushProperty name="width" value="0.01984" units="cm"/>
      <inkml:brushProperty name="height" value="0.01984" units="cm"/>
      <inkml:brushProperty name="fitToCurve" value="1"/>
    </inkml:brush>
  </inkml:definitions>
  <inkml:trace contextRef="#ctx0" brushRef="#br0">12904 12364 874,'-124'38'-7,"21"98"3,93-29 0,54 48-2,-1-38 6,-68-32 4,-119-31-1,200-139-54</inkml:trace>
</inkml:ink>
</file>

<file path=ppt/ink/ink42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03"/>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2927 7703 874,'120'-6'-8,"34"14"6,-23-10 2,-44 6-7</inkml:trace>
</inkml:ink>
</file>

<file path=ppt/ink/ink42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04"/>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3285 7580 874,'82'134'-7,"-71"-42"2,-42 14 4,118-91-622</inkml:trace>
</inkml:ink>
</file>

<file path=ppt/ink/ink42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05"/>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1660 8743 874,'117'0'-9,"53"6"4,-73 1 4,49 4-2,-6-1 1,-38-2-1,-5 1 1,85 5-2,-66-7 3,11-1 0,-36-2 1,8-3 0,12 1 0,4-1 1,-13-1 0,57-1 4,-6-5 0,-58 2 1,-7 7-629</inkml:trace>
</inkml:ink>
</file>

<file path=ppt/ink/ink42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06"/>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2876 10023 874,'-6'113'-6,"2"-10"-2,0 9-1,0-19 4,-1 11 2,1-14 1,-2 90-1,3-66 4,0 11-1,1-42 1,-2 26-1,-2 21-2,-3 21-1,-1 13-1,-1 4-1,3-49 0,0 30-1,-1 20 2,1 14-1,3-32 2,1-12 0,0 29 2,0 14-1,1 9 2,2-67 0,-1 25 0,4 14 2,-1 0 2,2-28 1,-2-23-1,3 8 3,3-4 0,2-13 1,1-18-1,41 27 6,66-57-6,-32-36-8,56 3-1,22-3 1,-76-14 0,2 0 1,44 4-1,39 10 2,-82-11-1,66 6 0,-56-8 0,10-3-1,8 3-1,-21-1 1,-8-1 1,18 3-2,13-1 1,11 1-1,-44-2 0,22-1-1,16-1 3,12-2-2,5 3 1,-6 4-2,-34-2 1,20 2 0,14 4 1,9-1 0,-31-3 1,0-2 1,21 0-3,9-2 1,10-3 0,8 1 0,-54 0 1,17 0 0,20 2 0,9-1-1,-14-2-1,-26 1 1,22-5 0,17-1 1,11 1-1,-46 2 0,10-2 0,19 3 1,12-1 0,3 1 0,-1-2 1,-52 0 0,22-2 0,13 0 1,-35 2-1,8-1 0,19 2-1,12-1 0,-3 1 1,-42 1-1,23 0 1,17-1-1,9 3 0,5 4-1,-21-1 1,-22 2-1,17-1 1,11 2 1,8 0 1,3 0-1,-37-2-1,1 4 1,15-1-1,11 0 0,9-2 0,4-1 0,-53-2 0,17 0 1,14 2-1,8-2 1,-14-2-1,-22-1 0,20 1 0,14-1-1,8-1 1,5 1 0,5 3 0,-29-1 0,-17 0-1,21-1 1,12-2-1,3-1 1,5-3 0,-39 1 0,1 1 0,13-5 2,8 2-1,8 1-1,4-1 1,-51 2 0,21-2 0,12 1 0,12 0-1,-20 1-1,-18 2 1,20-2 0,15-1-1,8 0 0,-48 3 0,20 0 1,17-2-1,9 0 0,-11-2 1,-27 2-1,20-3 0,9-2 2,-44 3-1,27-2 0,21-3-1,-27 2 0,-1-2 0,-9 4 0,-2-2 0,30 0-1,11 0 1,-43 3-1,30-3 1,20 0 0,-46 3 2,25-5-2,24-1 2,16-3-2,1-1-3,-48 3 2,27-2-1,20 1 1,10 1 1,4 2 0,-20 1 1,-30 2 1,25-4-2,16-2 1,11-3 0,-56 6 1,15-1-1,18 3 1,14 4 0,6-1 0,-4 0-1,-51 2 1,22-1-1,14 2 0,7-1 1,-31 2 1,-14-1-1,17 2 1,10 0 0,5-1 0,1 1 1,-47 0 0,10 0 0,9 0 0,4 3 0,3 1 0,-9 0 0,-38 0 0,8 2 0,1 5-1,46 11 2,15 5 0,-37-12-1,-18-9 2,8-27-3,-20-64-2,-45-22-1,-24-50-2,-19 61 1,-2-7-2,-2-57 2,-1 64 1,-3-16 0,0-7-1,1 35 0,1-30-1,-1-19-1,0-13-1,-1-11 2,3 18-1,0 24 1,-2-21 1,-2-14 0,0-10 1,-1 49 0,2-18 0,2-20 1,2-13-1,2 15 1,2 31-1,0-17 1,-1-6 2,0 2 2,1 5 1,-2 29 0,1 14-1,1-4 0,1 5 1,7-49 3,-3 22-1,-15 29-3,-91 6 0,-23 53-4,-28 14-1,-8-3 1,-4 2-1,8 8 1,8 8 0,17 0 0,42 0-1,-5-2-1,-27 0-1,18-2 2,-31 4 1,47-1 0,-3-1-1,0-3 0,-37-2 1,-33-11 1,72 8-1,-1 0-1,-49-3 1,50 3 0,-6-4 0,-54-7-1,-29-3 0,72 9 1,-8 2 0,-55-2-1,62 10 0,-10-1 1,-7 0-1,0 0-1,-64-4 0,70-1 1,-13-4 0,-6-1-1,14 0 1,24 5 0,-15-1 0,-13-2 1,-10 1 0,-8 3 0,27 2-1,6-1 0,-17-1 0,-11 0-1,-7-2 1,-8 2 0,47 2 0,-15 2 0,-15 4 0,-11 7-1,-7 2 2,4 1 0,43-3 0,-22 1-1,-12-2 1,-10-1 1,34 0 0,-2-1-1,-22 1 0,-12-1-1,-8 0-1,0 2 0,44-2 2,-10 0-1,-18-2 1,-11 1-1,-8-2 0,1-1 0,50 1 1,-23-1 0,-16 0 0,-5 0 0,24 0 0,15 0 1,-20 0 0,-11 0 0,-10 0-1,-7 2 0,46 0 0,-10 1-1,-21 0 1,-14 1-2,-7-3 1,-7 2-1,-2-2 1,55 0 0,-13 1 1,-19 2 0,-10 0-1,-9-1 0,6 0 0,51-2 1,-23 1 1,-12-1-1,-9 0 2,-7 1-1,20-1-1,27 0 1,-22-1-1,-12 0 0,52 0 0,-29-1 0,-19 0-1,-10 1 1,21-2-1,18 2 0,-23-1 2,-16-4-2,-14 1 0,1 0 0,43 1 0,1 1 1,-17-4 1,-8 0 0,-9-2 1,-4-1-1,59 3 0,-21-2 0,-19 2 1,-9-1-2,-9-1 0,10 3-1,42 1 1,-22 1-1,-14 3 1,-10 0 0,36-1 1,2 1-1,-21-1-1,-13 1 1,-9 2-1,-5-3 1,55 1 0,-16 0 0,-18-3 0,-8-2 0,-8 0 0,-4-2 0,-3 1 0,62 2 1,-23-2-1,-15 1 1,-8-1-1,24 0 1,22 2 0,-17 2 0,-11-1 1,-6 3 0,43 0 0,-12 3 0,-15 1-1,-10 1-1,11 0 1,27 0 0,-16 2-1,-6 1 1,-4 1 1,36-2 1,0-1-1,-11 1 0,-3 0 0,8-1 0,-53 3 2,66-5-2,-50 0 2,5-1 0,10 0-2,0 68-6,75 44-12,-2-24-32,18 25-39</inkml:trace>
</inkml:ink>
</file>

<file path=ppt/ink/ink42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07"/>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13118 10551 874,'96'12'-5,"43"-1"2,31-9 1,-31-9 0,13 0 0,-27 5 0,32 9 2,-71-6 0,50 0 0,25-8 0,-69-1 0,45-3 0,-49 3-1,7-1 1,-10 0-1,69-8 1,-57 7-1,7 0 1,5 1 0,5 1 0,4 1-1,-10-1 1,67-3 0,-70 3 0,6-2 0,3-2 0,-20 3 0,84-2 0,-72 7 0,6 1 0,50 2 0,-62 0 0,8-3 0,3 0 0,-7 2 0,65-2 0,-66 2 0,2 1 0,56 0 1,-73 1-1,10 0 0,-2 0 0,52 0 1,-58 0-1,6 1 0,3 3 0,56 2 1,13 6-1,-78-2 0,46 5 0,11 10 1,-19 4-1,29 9 3,-69-21-1,-1-2-2,27 3 3,-28-6 1</inkml:trace>
</inkml:ink>
</file>

<file path=ppt/ink/ink42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08"/>
    </inkml:context>
    <inkml:brush xml:id="br0">
      <inkml:brushProperty name="width" value="0.01984" units="cm"/>
      <inkml:brushProperty name="height" value="0.01984" units="cm"/>
      <inkml:brushProperty name="fitToCurve" value="1"/>
    </inkml:brush>
  </inkml:definitions>
  <inkml:trace contextRef="#ctx0" brushRef="#br0">12251 13451 874,'-49'88'1</inkml:trace>
</inkml:ink>
</file>

<file path=ppt/ink/ink42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09"/>
    </inkml:context>
    <inkml:brush xml:id="br0">
      <inkml:brushProperty name="width" value="0.01984" units="cm"/>
      <inkml:brushProperty name="height" value="0.01984" units="cm"/>
      <inkml:brushProperty name="fitToCurve" value="1"/>
    </inkml:brush>
  </inkml:definitions>
  <inkml:trace contextRef="#ctx0" brushRef="#br0">12492 12984 874,'40'99'-6</inkml:trace>
</inkml:ink>
</file>

<file path=ppt/ink/ink42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10"/>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15830 3375 874,'44'88'-7,"-19"0"5,-14 37 2,57-243 0,17 26 1,4 170-2,-69 18 2,14-213-5,25-19 4,18 45 2,28 115-3,-63 70 0,-39 29-1,-10-24-5</inkml:trace>
</inkml:ink>
</file>

<file path=ppt/ink/ink42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11"/>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16966 3264 874,'-88'74'-9,"3"50"3,27-19 5,37 15 3,132-109-8,-18-112-2,-17 1-16,-32 14-790</inkml:trace>
</inkml:ink>
</file>

<file path=ppt/ink/ink42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12"/>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17079 2781 874,'-22'158'-15,"6"-67"9,-7 46-4,2-2 5,4-47 6,-1 6-1,-7 50 4,60-39 12,11-18-867</inkml:trace>
</inkml:ink>
</file>

<file path=ppt/ink/ink4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81"/>
    </inkml:context>
    <inkml:brush xml:id="br0">
      <inkml:brushProperty name="width" value="0.01984" units="cm"/>
      <inkml:brushProperty name="height" value="0.01984" units="cm"/>
      <inkml:brushProperty name="fitToCurve" value="1"/>
    </inkml:brush>
  </inkml:definitions>
  <inkml:trace contextRef="#ctx0" brushRef="#br0">12808 12712 874,'104'94'-11,"-14"-60"12,2-80-1,-37-66-4,-66 28 2,-79-20 2,-40 106 1,51 99-2,40 18-2,35-32 0,13 2 2,18 36 2,87-39 3,-10-120-4,4-50 0,-11-20 1,-9-13 1,-35 238-1,-62-13 2,30-234-2,2 17-1,38 18 0,54 219-11,-46 13 4,-13-9 9,-23-47 1,56-206 1,-71-48-9,-18 26-9,1-3-10,2 37-29</inkml:trace>
</inkml:ink>
</file>

<file path=ppt/ink/ink42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13"/>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17203 3174 874,'-10'118'-11,"5"21"8,2-29 4,25-11 1,67-118-4,-50-102 1,-20 17 1,2-2 2,82 112-1,-11 20-438</inkml:trace>
</inkml:ink>
</file>

<file path=ppt/ink/ink42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14"/>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17646 2888 874,'-128'20'-12,"30"-5"9,2-7-2,7-5-184</inkml:trace>
</inkml:ink>
</file>

<file path=ppt/ink/ink42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15"/>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17424 2754 874,'124'-32'-9,"4"64"9,-93 122-3,-52-52-7</inkml:trace>
</inkml:ink>
</file>

<file path=ppt/ink/ink42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16"/>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16634 3821 874,'118'-26'-7,"1"9"1,-10 6 5,42 6-1,-62 5 1,53 3-9,-30 7-2,-21 1-111</inkml:trace>
</inkml:ink>
</file>

<file path=ppt/ink/ink42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17"/>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17015 3913 874,'3'122'-11,"4"48"4,-10-32 4,-9-29 6,-32-10 0,-56-102-1,0-28 1,-1 46 0,64 98-7,55 8 1,99-48 2,-18-93 0,45-105-9,-24-25 1,-63 61 4,-6-6 4,16-43 3,-67 279 2,-25 23-10,9-65-3,8-7-6,-2-3-19,2 1-25</inkml:trace>
</inkml:ink>
</file>

<file path=ppt/ink/ink42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18"/>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16962 4457 874,'104'-24'-7,"23"0"3,-44 11-2</inkml:trace>
</inkml:ink>
</file>

<file path=ppt/ink/ink42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19"/>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17632 3688 874,'113'0'5,"-23"1"-10</inkml:trace>
</inkml:ink>
</file>

<file path=ppt/ink/ink42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20"/>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17602 3899 874,'141'-8'-8,"-17"-16"2,-12-5-7</inkml:trace>
</inkml:ink>
</file>

<file path=ppt/ink/ink42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21"/>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18483 3461 874,'-92'116'-8,"18"0"5,50-8 6,128-136-5,-29-73-3,-19-7 0,-48 243 0,-16-31 2,2 11-1,-3 52-14,5-80 2,0 16-27,-7-16-515</inkml:trace>
</inkml:ink>
</file>

<file path=ppt/ink/ink42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22"/>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18794 3474 874,'15'108'-9,"-2"11"5,-1-31 2,32-2 6,28-181-6,-44-10 1,-23-11 4,-8 13-2,99 75 0,-12 23-294</inkml:trace>
</inkml:ink>
</file>

<file path=ppt/ink/ink4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82"/>
    </inkml:context>
    <inkml:brush xml:id="br0">
      <inkml:brushProperty name="width" value="0.01984" units="cm"/>
      <inkml:brushProperty name="height" value="0.01984" units="cm"/>
      <inkml:brushProperty name="fitToCurve" value="1"/>
    </inkml:brush>
  </inkml:definitions>
  <inkml:trace contextRef="#ctx0" brushRef="#br0">13916 13057 874,'-97'-119'-8,"-19"101"7,97 132 0,109-58 0,4-90 3,-19 147-8,-40 39-2,10-57 12,67-202-6,-85-5-6,-7-24 0,-5 27 1,-6-3 1,-5-21 1,-4-7 3,-5 7 3,2 43 1,-5-8 1,-11-42 8,-39 242 2,58 20-21,4-6 1,1-9-2,6 30 1,1 10 4,0-4 3,-3-28 4,2-22 3,6-2 1,48 8 8,38-178-2,-53-76-7,-33 24-3,-41 281-9,39-37 6,93-75 2,5-162-1,-82 30 3,-51 193-9,18 23 3,57-24 4,44-147-3,-81-39 0,-36-38 1,-20 30 2,-48 36 3,126 150-2,49-97-6,13-57-1,-18-15-1,6 37 5,-35 165 1,-46 12-1,-9-33 2,111-231-13,-13 21 10,-9 137 2,-29 62-2,-41 96-3,-30-38 2,-38-24 8,-13-219-283</inkml:trace>
</inkml:ink>
</file>

<file path=ppt/ink/ink42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23"/>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18735 3131 874,'129'0'-5,"-18"-4"2,-12 1-3,-9 2-20</inkml:trace>
</inkml:ink>
</file>

<file path=ppt/ink/ink42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24"/>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19018 2978 874,'112'92'-4,"-92"28"2,-21-20-1</inkml:trace>
</inkml:ink>
</file>

<file path=ppt/ink/ink42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25"/>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19476 3461 874,'-40'118'-11,"-31"10"7,19-43 2,-6 1-49</inkml:trace>
</inkml:ink>
</file>

<file path=ppt/ink/ink42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26"/>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19390 3430 874,'56'112'-6,"-17"-29"6,10 17-2,-14-12-623</inkml:trace>
</inkml:ink>
</file>

<file path=ppt/ink/ink42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27"/>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19778 3295 874,'52'110'-7,"-32"5"2,-15-18-1,-19 3-4,-3-15-111</inkml:trace>
</inkml:ink>
</file>

<file path=ppt/ink/ink42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28"/>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19778 3291 874,'81'-92'-6,"47"91"4,-56 122-2,-122 10-4,-36-32 8,211-119 4,11 70-1,-107 71 0,-127-13-7,-14-61 0,-8-63 3,43-83 1,50 7-617</inkml:trace>
</inkml:ink>
</file>

<file path=ppt/ink/ink42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29"/>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20244 2872 874,'-154'8'-13,"-10"15"-1,46-7-8</inkml:trace>
</inkml:ink>
</file>

<file path=ppt/ink/ink42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30"/>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20001 2766 874,'119'24'-7,"16"46"6,-71 33-1,-120-15 0,-35-31-435</inkml:trace>
</inkml:ink>
</file>

<file path=ppt/ink/ink42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31"/>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16202 5166 874,'32'109'-5,"-16"3"5,21-212-5,48 15 6,14 127-4,-44 75 4,21-235-1,13 57-1,8 121-2,-56 73-15,-31-44-14</inkml:trace>
</inkml:ink>
</file>

<file path=ppt/ink/ink42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32"/>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17540 5200 874,'-94'-9'-6,"-15"59"1,5 44 1,63 5 6,41-5-2,85-40 1,35-115-2,-33-41-4,-17-66 0,-42 60 3,7-53 0,-18 65 2,0 1 1,9-43 2,-50 305-7,6-64 5,1 9-1,4-19 1,-6 70-1,28-43 9,101-123-5</inkml:trace>
</inkml:ink>
</file>

<file path=ppt/ink/ink4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83"/>
    </inkml:context>
    <inkml:brush xml:id="br0">
      <inkml:brushProperty name="width" value="0.01984" units="cm"/>
      <inkml:brushProperty name="height" value="0.01984" units="cm"/>
      <inkml:brushProperty name="fitToCurve" value="1"/>
    </inkml:brush>
  </inkml:definitions>
  <inkml:trace contextRef="#ctx0" brushRef="#br0">14343 12395 874,'-101'14'-31,"-7"3"32,4-4 0,9-4-6,7-5-57</inkml:trace>
</inkml:ink>
</file>

<file path=ppt/ink/ink42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33"/>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17785 4861 874,'-3'122'-10,"3"16"6,3-37 4,28 8 3,50-87-4,-30-118 0,-22-37 2,-22 48 0,23-64 0,72 97-1,-12 32 0</inkml:trace>
</inkml:ink>
</file>

<file path=ppt/ink/ink42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34"/>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17781 4593 874,'108'7'-3,"70"6"-3,-83-6-1,-11 0-52</inkml:trace>
</inkml:ink>
</file>

<file path=ppt/ink/ink42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35"/>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18110 4472 874,'108'48'-6,"-73"42"4,-11 13 1</inkml:trace>
</inkml:ink>
</file>

<file path=ppt/ink/ink42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36"/>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18291 5015 874,'-57'117'-11,"-4"-5"7,18-29 7,10 8-185</inkml:trace>
</inkml:ink>
</file>

<file path=ppt/ink/ink42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37"/>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18387 5091 874,'-62'120'-10,"7"4"5,13-27-6</inkml:trace>
</inkml:ink>
</file>

<file path=ppt/ink/ink42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38"/>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17260 5454 874,'111'11'-10,"11"-5"2,2-3 5,53 1-5,-73 0 0,54 2-14,-70-3 3,6-7-7,-1-8-9,-5 4-43,-2-8-23</inkml:trace>
</inkml:ink>
</file>

<file path=ppt/ink/ink42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39"/>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17754 5867 874,'-96'49'-6,"-20"76"2,79-1 5,149-145-11,-15-116-1,-20-6 5,-13-3 9,-70 264 7,-9-23-8,-1 58-2,31-16 4,102-165-5,-30-43-107</inkml:trace>
</inkml:ink>
</file>

<file path=ppt/ink/ink42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40"/>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17983 5744 874,'-26'95'-9,"0"55"4,22-22 7,1-41-441</inkml:trace>
</inkml:ink>
</file>

<file path=ppt/ink/ink42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41"/>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17841 5901 874,'98'-16'-6,"-6"2"1,-4 5-26</inkml:trace>
</inkml:ink>
</file>

<file path=ppt/ink/ink42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42"/>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18600 5359 874,'94'-22'-2,"35"5"0,-19 11 1,-22 3-55</inkml:trace>
</inkml:ink>
</file>

<file path=ppt/ink/ink4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84"/>
    </inkml:context>
    <inkml:brush xml:id="br0">
      <inkml:brushProperty name="width" value="0.01984" units="cm"/>
      <inkml:brushProperty name="height" value="0.01984" units="cm"/>
      <inkml:brushProperty name="fitToCurve" value="1"/>
    </inkml:brush>
  </inkml:definitions>
  <inkml:trace contextRef="#ctx0" brushRef="#br0">14345 12320 874,'-20'93'-8,"20"-1"4,-2-5-184</inkml:trace>
</inkml:ink>
</file>

<file path=ppt/ink/ink42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43"/>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18777 5181 874,'-6'108'-9,"-5"11"4,-4-27 2,-2-3-185</inkml:trace>
</inkml:ink>
</file>

<file path=ppt/ink/ink42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44"/>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19146 5154 874,'-2'107'-9,"-10"19"5,-4-24 5,0-190-2,57-14 4,77 78-3,-70 131 1,47-224-9,-9 10 10,27 95 0,-86 141-5,-39-9-3,-7-18-18</inkml:trace>
</inkml:ink>
</file>

<file path=ppt/ink/ink42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45"/>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19991 5442 874,'2'-105'-2,"-115"51"-5,11 118-1,15 59 8,66-19 2,118-78-2,16-162-3,-76 41-2,-8 2 0,12-79-3,-23 71 9,-1 0 0,8-35 3,-26 268-4,-16 7 0,13 34 6,47-52-1,-1-30 3</inkml:trace>
</inkml:ink>
</file>

<file path=ppt/ink/ink42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46"/>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20105 4887 874,'0'130'-11,"1"-22"10,7-10 0,15 15 3,10-25-2,64-139 1,-61-110-1,-31 76 0,-7-46 1,24 31-1,68 68-4,1 23-59</inkml:trace>
</inkml:ink>
</file>

<file path=ppt/ink/ink42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47"/>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20419 5333 874,'-8'-66'-73</inkml:trace>
</inkml:ink>
</file>

<file path=ppt/ink/ink42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48"/>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20503 5046 874,'-17'97'-7,"2"4"7,6-11-1</inkml:trace>
</inkml:ink>
</file>

<file path=ppt/ink/ink42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49"/>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20330 5306 874,'116'-15'-9,"27"10"-4,-48 4-10</inkml:trace>
</inkml:ink>
</file>

<file path=ppt/ink/ink42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50"/>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20105 4632 874,'108'0'-3,"81"-18"-18,-90 6-3,-12 1-49</inkml:trace>
</inkml:ink>
</file>

<file path=ppt/ink/ink42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51"/>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20463 4503 874,'132'85'-6,"-83"24"1,-124-15 5,-26-32-293</inkml:trace>
</inkml:ink>
</file>

<file path=ppt/ink/ink42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52"/>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19778 5538 874,'128'-16'-8,"-11"3"2,3 2 4,42 10-4,-25 10-9,-45-2-12</inkml:trace>
</inkml:ink>
</file>

<file path=ppt/ink/ink4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85"/>
    </inkml:context>
    <inkml:brush xml:id="br0">
      <inkml:brushProperty name="width" value="0.01984" units="cm"/>
      <inkml:brushProperty name="height" value="0.01984" units="cm"/>
      <inkml:brushProperty name="fitToCurve" value="1"/>
    </inkml:brush>
  </inkml:definitions>
  <inkml:trace contextRef="#ctx0" brushRef="#br0">15735 13396 874,'-151'0'-14,"59"0"8,-21 0-2,27 0 3,-15 0-2,4 0 3,-3 0 0,-46 0-5,-31-2 0,-24-2 0,-19 0 1,53 0 1,-5 2 1,-25 2 3,-14 2 1,10 2 2,56-1 1,-22-2 2,-12-6 2,-14-8 0,41 0 0,2-5-2,-32-14-1,65 13-4,9 3 0,20-3-9</inkml:trace>
</inkml:ink>
</file>

<file path=ppt/ink/ink42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53"/>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20187 5589 874,'-6'144'-13,"-4"27"6,2-48 8,-25-27 3,-63-68-1,-15-35 1,116 129-3,97-91-4,9-71-2,-18-49-5,-20-37 1,-26 9 13,-16 273 4,-38-13-7,-14-237-2,40-23 6,28 20-1,64 17-4,-17 26-1</inkml:trace>
</inkml:ink>
</file>

<file path=ppt/ink/ink42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54"/>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20762 5362 874,'105'0'5,"-19"2"-10</inkml:trace>
</inkml:ink>
</file>

<file path=ppt/ink/ink42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55"/>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20746 5545 874,'98'-8'-6,"0"10"2,-11 6-25</inkml:trace>
</inkml:ink>
</file>

<file path=ppt/ink/ink42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56"/>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21512 5242 874,'-89'27'-8,"-17"32"4,40 51 7,170-70-4,-36-143 2,-14-31 0,-22 246-9,-44-14 2,-1 1 0,-16 86-4,17-75 1,8-7-2,-1-14-9,0 2-22</inkml:trace>
</inkml:ink>
</file>

<file path=ppt/ink/ink42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57"/>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21947 4774 874,'-69'101'-13,"-17"79"0,47-68 7,-13 63-18,25-8-25,21-59 11,12-1-6,5-19-6,26 40-67,0-36-114</inkml:trace>
</inkml:ink>
</file>

<file path=ppt/ink/ink42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58"/>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21909 5205 874,'27'107'-6,"-6"-3"1,-1-8 3,5 4 4,62-108-4,-66-101-2,0-42 0,-5 25 4,24 10 3,75 33 2,-31 56-24</inkml:trace>
</inkml:ink>
</file>

<file path=ppt/ink/ink42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59"/>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22247 5347 874,'0'98'-5,"-26"27"-3,6-17-1</inkml:trace>
</inkml:ink>
</file>

<file path=ppt/ink/ink42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60"/>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22424 5381 874,'-54'130'-11,"19"-26"9,2-16-57</inkml:trace>
</inkml:ink>
</file>

<file path=ppt/ink/ink42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61"/>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22013 4795 874,'101'9'-3,"55"-16"-2,-26-9-3</inkml:trace>
</inkml:ink>
</file>

<file path=ppt/ink/ink42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62"/>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22311 4684 874,'91'123'-4,"-115"-24"1,-10-15-57</inkml:trace>
</inkml:ink>
</file>

<file path=ppt/ink/ink4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86"/>
    </inkml:context>
    <inkml:brush xml:id="br0">
      <inkml:brushProperty name="width" value="0.01984" units="cm"/>
      <inkml:brushProperty name="height" value="0.01984" units="cm"/>
      <inkml:brushProperty name="fitToCurve" value="1"/>
    </inkml:brush>
  </inkml:definitions>
  <inkml:trace contextRef="#ctx0" brushRef="#br0">4394 13412 874,'98'5'-3,"50"-6"-8,-21 0 5,10-1 5,26 4 0,-55 2 0,-2-2 0,-20 1 0,28-1-2,25 1-1,17 0-1,-42-1 0,16 1 0,26 4-1,20-1 0,15 3 0,6 2 1,-66-5 1,33 6 2,23-1-1,16 5 1,-30-3-1,-22-1 2,27 5 0,19-2 1,13 1 0,-66-6 0,24 1-1,21 2 1,15 0 0,-21 0 0,-38-4 1,25 4 0,16-1 1,5-3 0,-54-4 0,6-1 1,12-1 1,5-2 0,-10-1 2,-39-1-2,15-4 1,7-2 1,-3-5-1,-34 2 0,-4-4-1,4-7 0,-1-7-1,45-28 2,-29-21-1,-41-15-2,-28-12-1,-24-57-2,-19 66 0,-11-50-1,-11 59 1,-13-3 1,-37-48-1,-30 21 1,11 40 3,-32 19 0,7 19-1,30 20-3,-5 3 1,-48-7-2,-36-1 0,75 11 1,-63-10-1,56 9 0,-12-3 0,20 6 0,8-1 0,-15 5 1,-9 4 1,-8 2 0,-61 0 0,62 0-1,-14 2-1,13-1 0,20 0 0,-26 1-1,-12 0 1,-12 2-1,48-1 1,-17 2 0,-21 0 1,-16-2-2,-14-7 1,3-4 0,50 3 0,-26-3 0,-17-1 0,-11 2 0,32 2 1,11 1 1,-24-1-1,-17-3 0,-10-1 1,63 3 0,-26-2-1,-17-1 2,-6 1 0,29 1 1,22 3 0,-12 1 2,-6 0 1,0 2 1,41 1-1,-6-4 0,-9 0-1,-2-1 0,20-1-1,-58 1 5,35 14-71,22 47 79,35 69-5,41-9-4,37 45-4,4-32 23,1 4-25,-1-9 0,0 7-1,4 30 1,-8-34-2,-8-2-6,14-44-13</inkml:trace>
</inkml:ink>
</file>

<file path=ppt/ink/ink42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63"/>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22673 5196 874,'-8'93'-5,"-16"37"-1,1-38 2,-1-4-6</inkml:trace>
</inkml:ink>
</file>

<file path=ppt/ink/ink42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64"/>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22624 5257 874,'61'94'-6,"11"30"3,-22-37-7</inkml:trace>
</inkml:ink>
</file>

<file path=ppt/ink/ink42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65"/>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22877 5076 874,'9'109'-9,"-2"-4"3,18 54-5,-10-71-5,2 0-50</inkml:trace>
</inkml:ink>
</file>

<file path=ppt/ink/ink42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66"/>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22877 5165 874,'32'-105'-7,"52"33"7,-1 113-1,-58 56-4,-42 16-5,-32-9 1,-33-16 7,189-130 13,-5 100-4,-92 69-3,-113-36-3,-11-170-7,45-9-60</inkml:trace>
</inkml:ink>
</file>

<file path=ppt/ink/ink42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67"/>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22802 4860 874,'117'-20'-4,"-19"10"1,2 0-3,-11 11-431</inkml:trace>
</inkml:ink>
</file>

<file path=ppt/ink/ink42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68"/>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23040 4684 874,'79'146'-4,"-38"-32"2</inkml:trace>
</inkml:ink>
</file>

<file path=ppt/ink/ink42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69"/>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23265 4623 874,'54'109'-10,"-7"43"4,-27-57 2,3 50 0,-13 0 0,-9-40 2,-3-14-3,-21 71-10,4-54-13,-22-22-550</inkml:trace>
</inkml:ink>
</file>

<file path=ppt/ink/ink42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70"/>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21447 6540 874,'108'21'-3,"80"-23"-1,-89 0 0,-9-2-51</inkml:trace>
</inkml:ink>
</file>

<file path=ppt/ink/ink42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71"/>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21566 6388 874,'7'144'-8,"4"-28"2,5 5-1,-1-4-4,-6-26-17</inkml:trace>
</inkml:ink>
</file>

<file path=ppt/ink/ink42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72"/>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22540 4098 874,'-30'92'-10,"6"52"6,27 14 6,3-39 2</inkml:trace>
</inkml:ink>
</file>

<file path=ppt/ink/ink4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87"/>
    </inkml:context>
    <inkml:brush xml:id="br0">
      <inkml:brushProperty name="width" value="0.01984" units="cm"/>
      <inkml:brushProperty name="height" value="0.01984" units="cm"/>
      <inkml:brushProperty name="fitToCurve" value="1"/>
    </inkml:brush>
  </inkml:definitions>
  <inkml:trace contextRef="#ctx0" brushRef="#br0">5190 12210 874,'-67'-111'-19,"6"21"15,-19-13-2,-73-62-2,12 28 4,-17 2 5,18 26 5,47 68 8</inkml:trace>
</inkml:ink>
</file>

<file path=ppt/ink/ink42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73"/>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22674 4263 874,'-44'133'-14,"32"1"18,18-42 3</inkml:trace>
</inkml:ink>
</file>

<file path=ppt/ink/ink42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74"/>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22651 3655 874,'-71'108'-12,"38"30"15,91-46-2,67-122-3,-20-110 1,-164 12 2,-10 33 0</inkml:trace>
</inkml:ink>
</file>

<file path=ppt/ink/ink42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75"/>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22430 3396 874,'109'-2'-6,"48"-16"0,-51 4-2,-19 3-609</inkml:trace>
</inkml:ink>
</file>

<file path=ppt/ink/ink42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76"/>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22713 3174 874,'128'100'-10,"-64"9"7,-67 16 1,-11-18-4</inkml:trace>
</inkml:ink>
</file>

<file path=ppt/ink/ink42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77"/>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22233 6282 874,'-130'140'-12,"30"-5"8,42-25 5,169-87-1,-13-146-9,-13-26 11,-108 327-6,-4 2-5,8-66 4,0 2-5,3-18-9,1 5-4</inkml:trace>
</inkml:ink>
</file>

<file path=ppt/ink/ink42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78"/>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22445 6237 874,'7'145'-12,"6"23"13,4-83 0,30 24 0,55-135-3,-66-84 1,-20-32 1,-12 31 1,83 70-2,21 25-7</inkml:trace>
</inkml:ink>
</file>

<file path=ppt/ink/ink42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79"/>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22474 5985 874,'118'4'-6,"13"8"1,-18-22 7,-24-4 4</inkml:trace>
</inkml:ink>
</file>

<file path=ppt/ink/ink42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80"/>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22788 5845 874,'120'101'-10,"-57"22"7,-69-25 1,-21 1 0</inkml:trace>
</inkml:ink>
</file>

<file path=ppt/ink/ink42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81"/>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22839 6540 874,'5'110'-6,"-11"14"1,-3-14 8,8 1-1,-6-22-53</inkml:trace>
</inkml:ink>
</file>

<file path=ppt/ink/ink42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82"/>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22668 6841 874,'92'21'-3,"71"-9"-4,-75-5 1,0-3-102</inkml:trace>
</inkml:ink>
</file>

<file path=ppt/ink/ink4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88"/>
    </inkml:context>
    <inkml:brush xml:id="br0">
      <inkml:brushProperty name="width" value="0.01984" units="cm"/>
      <inkml:brushProperty name="height" value="0.01984" units="cm"/>
      <inkml:brushProperty name="fitToCurve" value="1"/>
    </inkml:brush>
  </inkml:definitions>
  <inkml:trace contextRef="#ctx0" brushRef="#br0">4932 11387 874,'-123'-34'-13,"34"4"7,-43-16-2,8 1 7,-26 8 5,42 62-1,59 69 0,69 89-8,25-30 4</inkml:trace>
</inkml:ink>
</file>

<file path=ppt/ink/ink42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83"/>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23348 6374 874,'-60'138'-14,"-18"15"6,40-67 13,-4 1-184</inkml:trace>
</inkml:ink>
</file>

<file path=ppt/ink/ink42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84"/>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23249 6403 874,'31'106'-6,"31"32"1,-6-30-1</inkml:trace>
</inkml:ink>
</file>

<file path=ppt/ink/ink42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85"/>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23671 6253 874,'-13'120'-7,"-14"43"1,6-39-5,3-29-15</inkml:trace>
</inkml:ink>
</file>

<file path=ppt/ink/ink42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86"/>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23563 6371 874,'30'-86'-4,"79"41"2,-17 102-1,-118 63-1,-37-31-1,159-17 9,-8 54-2,-134-29 0,-66-106-3,27-78-7</inkml:trace>
</inkml:ink>
</file>

<file path=ppt/ink/ink42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87"/>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23956 6004 874,'-123'-2'-11,"-19"16"9,48-26 5,9-7-53</inkml:trace>
</inkml:ink>
</file>

<file path=ppt/ink/ink42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88"/>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23697 5906 874,'109'17'-3,"-16"47"1,-88 43 1,-18-19-55</inkml:trace>
</inkml:ink>
</file>

<file path=ppt/ink/ink42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89"/>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24164 5906 874,'57'93'-10,"-9"34"6,-29 45 2,-26-33 1,-17-7-2,-7-38 0,-7 0-1,-8-7-3,-10 29-15</inkml:trace>
</inkml:ink>
</file>

<file path=ppt/ink/ink42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90"/>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22517 5800 874,'-37'97'-9,"-12"55"2,21-49 1,4-2 3,-17 81-5,7 0-1,20-65 2,8 2-3,13-10-4,3-21-8,34 42-44,22-38-18</inkml:trace>
</inkml:ink>
</file>

<file path=ppt/ink/ink42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9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19236 4532 874,'-92'112'-18,"-86"65"-5,25-31 10,-10-6 3,38-38 2,-20 16 0,-3-1 2,38-29 2,-31 21 1,-17 15 1,-9 6-20,43-33-9,5-6-7,-3 5-7,11-6-7,24-19-28,-14 12-79</inkml:trace>
</inkml:ink>
</file>

<file path=ppt/ink/ink42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9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16992 5860 874,'-58'101'-7,"40"5"8,146-43-5,3-78-6,-33-15 2,-9 5-14,3-11-7</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18"/>
    </inkml:context>
    <inkml:brush xml:id="br0">
      <inkml:brushProperty name="width" value="0.01984" units="cm"/>
      <inkml:brushProperty name="height" value="0.01984" units="cm"/>
      <inkml:brushProperty name="fitToCurve" value="1"/>
    </inkml:brush>
  </inkml:definitions>
  <inkml:trace contextRef="#ctx0" brushRef="#br0">5738 629 874,'7'178'-30,"-13"-45"15,-7 17 6,-3-1-13,0-22-5,3-12-17,3-31-8</inkml:trace>
</inkml:ink>
</file>

<file path=ppt/ink/ink4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89"/>
    </inkml:context>
    <inkml:brush xml:id="br0">
      <inkml:brushProperty name="width" value="0.01984" units="cm"/>
      <inkml:brushProperty name="height" value="0.01984" units="cm"/>
      <inkml:brushProperty name="fitToCurve" value="1"/>
    </inkml:brush>
  </inkml:definitions>
  <inkml:trace contextRef="#ctx0" brushRef="#br0">1869 10791 874,'91'-4'-6,"34"-47"-1,-33-22 4,-14-30 2,-22-54-3,-44 56 2,-9 17 0,-22-69 1,-45 30 4,-72 83 1,30 148-6,41 28-4,43-24 0,14 17 0,8-24 2,7-5-1,18 8 3,19-4 3,16-15 1,43 22 4,56-71 2,-4-87-2,-51-37-3,-40-58 0,-88 231-5,38 5 0,42-2 5,32-86 0,-19-128-2,-102-15-2,-27 35 1,-37 64 2,239 106 0,0-69 1,-48 4-1,-49 95-4,-43 23 0,12-33-6,4-2-64</inkml:trace>
</inkml:ink>
</file>

<file path=ppt/ink/ink43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9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16465 5960 874,'-43'117'-8,"44"14"8,66-40-1,59-78-3,-20-149 5,-130 22-1,-85 5 0,8 25 0</inkml:trace>
</inkml:ink>
</file>

<file path=ppt/ink/ink43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9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16277 5749 874,'117'-11'-9,"54"-13"3,-79 9 1,34-11-7,-35 7-14</inkml:trace>
</inkml:ink>
</file>

<file path=ppt/ink/ink43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9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16649 5574 874,'97'31'-3,"-30"77"-5,-84-14 2,-53 14-3,-3-9-21</inkml:trace>
</inkml:ink>
</file>

<file path=ppt/ink/ink43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9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22653 3627 874,'-58'77'-4</inkml:trace>
</inkml:ink>
</file>

<file path=ppt/ink/ink43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9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22630 3612 874,'-87'131'-11,"39"-14"9,31 0 2,30-14 1,48-15-1,62-75-1,3-80-3,-34-46 0,-41-29 3,-49 17 3,-81 38 0,-37 56 2,29 68-62</inkml:trace>
</inkml:ink>
</file>

<file path=ppt/ink/ink43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9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21593 6190 874,'-67'85'-8,"-34"22"-5,17-26 8,-15 2 3,-28 1 3,21-23 3,-68 10-1,18-19-2,62-24-2,-14 0-1,-9 4 0,-57 12-1,66-16 2,-8 4 1,-6 2 0,8-6 0,28-6 0,-21 0 1,-12 1-2,-11 0 0,28-7 0,-2-2-1,-20 0 0,-10-1 0,-1-2 0,46-5 1,-23 0 1,-15-6 0,-10-4 1,26 0 0,6-3 0,-19-6-2,-9-7 0,-7-10 0,-7-7 0,40 10 1,-5-7-1,-13-12-1,-8-10 1,6-4 0,35 14 0,-18-17 0,-9-12 1,-9-9-1,28 18 1,3-2-1,-14-15 0,-8-14 0,-2-11 0,-3-7 0,-53-56 1,73 65 0,-6-10 0,16 10 0,15 17 0,-14-20-1,-10-12 0,-5-7 0,33 40 0,-4-11 1,-4-10 2,-1-7 0,1 0 2,6 6 0,-39-52 3,48 68-7,-3 0-3,3-2-2,3 5-2,-30-40-27,10 39-34,1 7-278</inkml:trace>
</inkml:ink>
</file>

<file path=ppt/ink/ink43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09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13725 4057 874,'-23'-94'-6,"3"-35"1,11 0 4,23 30 1,110 107-4,-4 103-4,-8-17-5,-21-14-38</inkml:trace>
</inkml:ink>
</file>

<file path=ppt/ink/ink43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0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10693 5858 874,'-15'-105'-26,"2"8"27,3-5 1,3-3-1,1-53 0,7 70-2,2 1 5,2-47-3,11-22 1,2 27 1,25-21-1,15 44-1,58 31 0,6 37-3,-31 26 1,3 2-1,69 1-3,-66 6 3,3 3-1,4 3 3,-17 0 1,80 3 0,-67 1-1,6 0 0,57 5 0,-63-6 1,11 1-1,-13 0-1,81 3 1,-72-6 0,8-1-1,6 1 1,-26-1 0,-6-1 0,10 2 0,5-2 0,5-1 1,0 0-1,48-1 1,-72-1 0,48-3 1,10 11 3,3 35-3,-52 22-2,-40 73 0,-28 10-1,-18-61-1,0 12 0,-3 2 0,3 43 0,-1 16 3,-4-31 0,1 2 2,-23-6 1,-89-28-4,-45-67-2,9-14-1,-25 0-1,73-7 4,-5 1 0,17-2 0,-86 7-1,65-7 1,-11-2-1,-7-1-1,33-1 1,-7-2 0,-15-1-1,-9 2 1,-5-1 1,-6 2-1,-1-3 0,40 0 1,-8 1 0,-12 2 0,-8-1 1,-5 1 0,2 1 0,38-1 0,-14-1-3,-6 2-2,-3-1-2,0 2-2,19-1-2,-57 3-33,21-6-21,39 1-64</inkml:trace>
</inkml:ink>
</file>

<file path=ppt/ink/ink43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0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12606 5611 874,'33'-86'-3,"21"-77"-3,-26 74 4,18-68 1,-26 56 1,-1-51-1,-22 63 0,-9 4 2,-20-37 0,-49 4 1,-29 39-1,-7 44 0,-8 44-1,-16 54-1,27 24 0,16 46 1,59-43 0,8 9-1,10-2 1,3 43-1,38 12 3,13-36-3,15 5 3,26 9-2,36-21 1,69-104-5,-89-8-2,-3-28-5</inkml:trace>
</inkml:ink>
</file>

<file path=ppt/ink/ink43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0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842 3295 874,'0'150'-14,"9"13"8,5-42 8,11-18 2,75-49-3,-29-171-5,-31 6 1,-19-46 5,-8 36 1,122 148 1,-35 21-4</inkml:trace>
</inkml:ink>
</file>

<file path=ppt/ink/ink4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90"/>
    </inkml:context>
    <inkml:brush xml:id="br0">
      <inkml:brushProperty name="width" value="0.01984" units="cm"/>
      <inkml:brushProperty name="height" value="0.01984" units="cm"/>
      <inkml:brushProperty name="fitToCurve" value="1"/>
    </inkml:brush>
  </inkml:definitions>
  <inkml:trace contextRef="#ctx0" brushRef="#br0">2675 10071 874,'-10'122'-11,"11"-23"6,10-14-5</inkml:trace>
</inkml:ink>
</file>

<file path=ppt/ink/ink43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0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826 3054 874,'99'15'-6,"39"-3"1,-26-4 1,-24-4-7</inkml:trace>
</inkml:ink>
</file>

<file path=ppt/ink/ink43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0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1198 2947 874,'114'118'-9,"-84"-7"2,-39-20 0,-22-4-15</inkml:trace>
</inkml:ink>
</file>

<file path=ppt/ink/ink43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0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1437 3628 874,'142'-6'-5,"-47"3"-2</inkml:trace>
</inkml:ink>
</file>

<file path=ppt/ink/ink43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0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1392 3794 874,'141'-5'-14,"-43"1"-14</inkml:trace>
</inkml:ink>
</file>

<file path=ppt/ink/ink43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0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1869 3493 874,'47'87'-8,"-4"30"4,-7 18 3,-9-43 2,74-70-3,-48-116 1,-26-30 0,-31-12 2,-36-8 1,49 38-1,106 74-14,-27 19-22</inkml:trace>
</inkml:ink>
</file>

<file path=ppt/ink/ink43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0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2306 3672 874,'-20'100'-6,"-11"18"6,21-26 1,-9-6-107</inkml:trace>
</inkml:ink>
</file>

<file path=ppt/ink/ink43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0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2426 3688 874,'-12'112'-5,"7"12"4,-1-35-6</inkml:trace>
</inkml:ink>
</file>

<file path=ppt/ink/ink43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1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2484 3084 874,'-131'-12'-9,"43"22"4,-9 5-1,5 0-2,-30-10-7,37-2-19</inkml:trace>
</inkml:ink>
</file>

<file path=ppt/ink/ink43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1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2092 3008 874,'122'1'-6,"6"65"5,-64 49 0,-21-28-2</inkml:trace>
</inkml:ink>
</file>

<file path=ppt/ink/ink43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1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2644 3595 874,'117'-2'-10,"16"-9"6,-35-16-3,-7 10-107</inkml:trace>
</inkml:ink>
</file>

<file path=ppt/ink/ink4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91"/>
    </inkml:context>
    <inkml:brush xml:id="br0">
      <inkml:brushProperty name="width" value="0.01984" units="cm"/>
      <inkml:brushProperty name="height" value="0.01984" units="cm"/>
      <inkml:brushProperty name="fitToCurve" value="1"/>
    </inkml:brush>
  </inkml:definitions>
  <inkml:trace contextRef="#ctx0" brushRef="#br0">3091 10881 874,'122'-119'-9,"-52"-6"4,-40 1 7,-50 255-10,23-4 4,42-2 8,66-84-3,-27-125-1,-26-53-3,-30-11 5,-28 56 0,-14 249-7,20 8 4,14-60 5,67-165-1,-18-87-8,-17 46 6,40 235-2,-87-12 0,46-218 3,11-10 1,37 232-6,-78-15 4,-5-7 4,71-172-856</inkml:trace>
</inkml:ink>
</file>

<file path=ppt/ink/ink43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1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2864 3385 874,'-4'108'-10,"-16"30"7,8-31 1,32-7-2,-12-16-57</inkml:trace>
</inkml:ink>
</file>

<file path=ppt/ink/ink43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1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3165 3370 874,'3'144'-12,"6"16"9,14-6 3,29-60 2,57-134-4,-46-66 1,-24-9 2,-40-23 0,-18 0 1,62 42-2,45 64 1,19 24-4</inkml:trace>
</inkml:ink>
</file>

<file path=ppt/ink/ink43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1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3668 3657 874,'2'101'-6,"-21"31"5,11-13 0,-5-35-23</inkml:trace>
</inkml:ink>
</file>

<file path=ppt/ink/ink43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1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3478 3959 874,'117'9'0,"31"-3"-72,-36-2-31</inkml:trace>
</inkml:ink>
</file>

<file path=ppt/ink/ink43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1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3240 3027 874,'131'0'-7,"-15"-2"1,7-5 1,-31-1-6</inkml:trace>
</inkml:ink>
</file>

<file path=ppt/ink/ink43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1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3568 2902 874,'93'29'-5,"-28"61"5,-25 2 1</inkml:trace>
</inkml:ink>
</file>

<file path=ppt/ink/ink43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1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558 5046 874,'32'93'-8,"15"36"7,38 10 2,7-121-3,-21-147-5,-65 29 2,-21 4 5,-34-13 3,13 10 1,149 29-8,-25 50-18,0 25-53</inkml:trace>
</inkml:ink>
</file>

<file path=ppt/ink/ink43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2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1034 4682 874,'75'-118'-4,"10"143"2,-87 67 1,22 25 0,80-62-2,-9-18-27</inkml:trace>
</inkml:ink>
</file>

<file path=ppt/ink/ink43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2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1183 5154 874,'143'-6'-3,"-47"2"-1</inkml:trace>
</inkml:ink>
</file>

<file path=ppt/ink/ink43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2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1243 5276 874,'143'-10'-5,"-47"1"-1</inkml:trace>
</inkml:ink>
</file>

<file path=ppt/ink/ink4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92"/>
    </inkml:context>
    <inkml:brush xml:id="br0">
      <inkml:brushProperty name="width" value="0.01984" units="cm"/>
      <inkml:brushProperty name="height" value="0.01984" units="cm"/>
      <inkml:brushProperty name="fitToCurve" value="1"/>
    </inkml:brush>
  </inkml:definitions>
  <inkml:trace contextRef="#ctx0" brushRef="#br0">4059 10600 874,'0'109'-8,"8"0"8,16-24 0,26 2-294</inkml:trace>
</inkml:ink>
</file>

<file path=ppt/ink/ink43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2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1735 5042 874,'3'118'-7,"4"-5"9,19 8-3,25-30 1,73-73-2,-49-155 1,-66 40 0,-14-2 1,-2 9 1,28-45-1,90 55-1</inkml:trace>
</inkml:ink>
</file>

<file path=ppt/ink/ink43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2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2119 5312 874,'-28'101'-11,"-9"34"11,28-1 3,8-36 3</inkml:trace>
</inkml:ink>
</file>

<file path=ppt/ink/ink43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2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2240 5333 874,'-11'110'-6,"-4"-3"4,1-9 3,-3-8-107</inkml:trace>
</inkml:ink>
</file>

<file path=ppt/ink/ink43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2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2092 4716 874,'16'-85'-6,"113"39"5,-67 159 0,-56-27 2,126-5-5,-1-70-16</inkml:trace>
</inkml:ink>
</file>

<file path=ppt/ink/ink43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2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2479 5285 874,'129'-7'-7,"-40"-1"6,5-5-1,-11 2-1,3-1-5</inkml:trace>
</inkml:ink>
</file>

<file path=ppt/ink/ink43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2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2657 5121 874,'-13'107'-9,"-5"-7"5,7-17 0,36 12-3,-14-4-184</inkml:trace>
</inkml:ink>
</file>

<file path=ppt/ink/ink43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2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3091 5030 874,'20'107'-9,"4"29"5,0-12 5,19-11 1,47-30-1,-1-177-1,-69-28-1,-26 30 0,-6-50-1,29-8 2,44 64 1,26 29 2</inkml:trace>
</inkml:ink>
</file>

<file path=ppt/ink/ink43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3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3556 5226 874,'-2'129'-8,"-4"39"4,6-80 1,-1 1-4,-7-1-284</inkml:trace>
</inkml:ink>
</file>

<file path=ppt/ink/ink43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3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3389 5589 874,'118'9'-6,"-8"-5"3,-11 0-3,-9 2-20</inkml:trace>
</inkml:ink>
</file>

<file path=ppt/ink/ink43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3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3590 4731 874,'105'-87'-8,"5"88"8,-49 112-2,-96-1 3,123-6 0,-2-87-297</inkml:trace>
</inkml:ink>
</file>

<file path=ppt/ink/ink4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93"/>
    </inkml:context>
    <inkml:brush xml:id="br0">
      <inkml:brushProperty name="width" value="0.01984" units="cm"/>
      <inkml:brushProperty name="height" value="0.01984" units="cm"/>
      <inkml:brushProperty name="fitToCurve" value="1"/>
    </inkml:brush>
  </inkml:definitions>
  <inkml:trace contextRef="#ctx0" brushRef="#br0">3940 10252 874,'31'110'-6,"13"-26"-23</inkml:trace>
</inkml:ink>
</file>

<file path=ppt/ink/ink43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3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582 6162 874,'-119'92'-8,"45"45"1,40-13 7,52 5 2,70-34-2,20-133-1,-25-15-3,-46-35-844</inkml:trace>
</inkml:ink>
</file>

<file path=ppt/ink/ink43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3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761 5815 874,'-8'112'-10,"-8"53"4,1-65 2,1 4 1,1 0 3,3-21 1,4 68 2,20-43 2,-8-20-47</inkml:trace>
</inkml:ink>
</file>

<file path=ppt/ink/ink43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3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633 6405 874,'85'49'-6,"51"-22"4,-32-43 0,-19-77 2,-75 1 0,-104 125-4,42 110 4,48-20 0,83-11 1,-4-25-22</inkml:trace>
</inkml:ink>
</file>

<file path=ppt/ink/ink43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3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1348 6434 874,'111'10'-4,"-20"2"-7</inkml:trace>
</inkml:ink>
</file>

<file path=ppt/ink/ink43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3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1363 6584 874,'65'32'-25</inkml:trace>
</inkml:ink>
</file>

<file path=ppt/ink/ink43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3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1931 6483 874,'-128'105'-10,"69"19"11,98-32-1,72-112-3,-18-63-4,-10-61 2,-50 51 3,-6-4 1,-7 1 1,0-44 4,-18 55 3,-24 225-9,12-56-2,-1 10-2,4 2-3,-1 48-18,8-59-72</inkml:trace>
</inkml:ink>
</file>

<file path=ppt/ink/ink43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3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1988 6358 874,'89'32'-3,"35"-10"1,-182 82-2,91 2 3,99-104-3,-17-24-12</inkml:trace>
</inkml:ink>
</file>

<file path=ppt/ink/ink43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4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2506 5875 874,'-92'146'-22,"14"-23"8,22-39-14</inkml:trace>
</inkml:ink>
</file>

<file path=ppt/ink/ink43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4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3276 5896 874,'-11'-107'-2,"4"8"1,-5 194-5,-11 47-2,8-54-7,-5 0-47</inkml:trace>
</inkml:ink>
</file>

<file path=ppt/ink/ink43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4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3150 5996 874,'21'105'-4,"98"-36"2,-14-100 1,-16 14-108</inkml:trace>
</inkml:ink>
</file>

<file path=ppt/ink/ink4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94"/>
    </inkml:context>
    <inkml:brush xml:id="br0">
      <inkml:brushProperty name="width" value="0.01984" units="cm"/>
      <inkml:brushProperty name="height" value="0.01984" units="cm"/>
      <inkml:brushProperty name="fitToCurve" value="1"/>
    </inkml:brush>
  </inkml:definitions>
  <inkml:trace contextRef="#ctx0" brushRef="#br0">4238 10488 874,'3'111'-10,"19"45"4,13-30 6,61-63 0,-14-164-8,-27-45-4,-8-12-9,-21 69-14</inkml:trace>
</inkml:ink>
</file>

<file path=ppt/ink/ink43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4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2733 6479 874,'89'0'-7,"28"0"-1,-25 0-5</inkml:trace>
</inkml:ink>
</file>

<file path=ppt/ink/ink43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4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2922 6298 874,'-17'128'-12,"4"40"5,10-70 2,-2 0-7,2-14-6</inkml:trace>
</inkml:ink>
</file>

<file path=ppt/ink/ink43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4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4365 4437 874,'-124'-24'-13,"36"23"10,-10 10-2,-4 14 2,0 15 2,6 17 0,0 17 0,-1 23-2,-61 77-7,89-82 4,3 2 0,-13 36-1,-4 22 0,5 18 2,5 13 0,20-44 2,9 5 0,2 24 1,5 16 2,9 7 1,12 7 1,6-71 1,11 27-1,13 15 0,10 6 0,9-2 1,8-23 0,-8-41 1,17 1 1,13-10 1,12-12 0,50 18 4,44-63-3,-71-56-5,9-27-3,54-52-4,-61-2-3,9-32-1,-9-2-1,-22 22 1,14-39-1,7-32 0,-2-22 0,-5-16 3,-23 39 2,-11 12 1,-3-28 3,-6-18 2,-8-9 2,-11-2 0,-10 67 1,-9-5 2,-8-10 0,-11 1 2,-8 24 1,1 38-1,-17-1 1,-17 13-1,-97-13 5,46 106-11,-26 50-6,11-19-7,7 37-24</inkml:trace>
</inkml:ink>
</file>

<file path=ppt/ink/ink43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4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3427 6545 874,'-111'58'-11,"38"109"-1,37-20 10,83-43 6,75-119-6,-23-69-4,-47-14 0,-3-16-1,-13 19 0,2-36-3,-2-17 1,-3 3 14,-9 19 0,-13 35 1,-66 245-2,28-40-6,5 7 1,4-20 0,0 43 8,144-213 23,-3-54-32,-47 9 3,-167 155-4,22 119 5,110-31-1,76-83-3,-24-18-3</inkml:trace>
</inkml:ink>
</file>

<file path=ppt/ink/ink43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4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3876 6686 874,'-92'49'-11,"-60"38"3,65-39 1,-36 21-9,36-21-15</inkml:trace>
</inkml:ink>
</file>

<file path=ppt/ink/ink43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4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9959 7355 874,'93'24'-6,"47"4"5,-6-10 0,19-10 0,-64-7 0,-4 1 0,57-1 0,-54-1 2,13 0-1,7 1-1,65 3-3,-74-2 2,-3-2 1,-3-3 1,47-1 1,11-3 0,-14 1 0,8 1 0,-61 2-1,2-2 0,-2 1 0,45-3 0,35 4-1,-29 7 1,19 3 0,-19-6 1,6-6-1,20 1 0,-27 1 0,4 2 1,-7 4-1,-11 2 1,-5-5 0,35-5 0,-11-2-1,-54 4-1,48 3-1,-46 4-1,-2 0-2,26 4-11,-24 4-110</inkml:trace>
</inkml:ink>
</file>

<file path=ppt/ink/ink43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4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6468 6237 874,'-87'-24'-5,"-64"-2"2,60 17 0,-44 1 1,-29 0 4,67 3-1,0 3-1,7 9 0,-57 58 1,56 46-1,45 10-4,22 0-1,10 13 1,6-47 4,-2 11-1,-4 48 2,2-52-1,-3 5 0,2-13 1,-8 54 2,8-26 3,16 13-3,51-18-1,70-58-1,6-39-3,-38-16 1,56-8-2,-54-3 2,5-1-1,-8 3 1,55-10-1,8 3 3,-29 15 2,10 9-2,-36-2-5</inkml:trace>
</inkml:ink>
</file>

<file path=ppt/ink/ink43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50"/>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3955 11927 874,'53'84'-4,"-2"4"-104</inkml:trace>
</inkml:ink>
</file>

<file path=ppt/ink/ink43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51"/>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10968 12787 874,'-25'121'-7,"10"41"2,13-76 1,3 61-2,3-46 5,6 63-2,-5-61 2,-1 10 0,-2-8 1,-1 71 2,4-81-1,35 18 5,48-54-100</inkml:trace>
</inkml:ink>
</file>

<file path=ppt/ink/ink43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52"/>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10840 12666 874,'105'19'-6,"35"-1"-1,-20-4 5,5-5 0,-36-2 2,14-1-2,8 4 1,-22-4 1,-4 1 0,16 0-1,9 2 1,10 0-1,7-1 1,-37-1-1,11 1 0,17 0-1,6 2 0,0 4 2,-3 2 0,-4 0 1,42 6 2,-76-11-1,4 0-1,39 3 4,12 12-1,-34 22-2,-35 54-2,-37 53-3,-25-66 2,-3 0 0,-2 55-1,0-53 1,-1 2 1,4 49 1,1-17 4,-2-41-2,-8 39-2,-64-7 0,-82-95-4,59-20 1,-56 1-2,-26 10 2,73 0 1,-5-3 1,-50 4-1,62-18 1,-11-3 0,1 9 0,-73 13-1,61-2-1,-12-6-1,-10-2 0,22 0 1,16-2 0,-14-1 1,-2 0 2,1-1 1,0 0-1,-54 0 3,74 0-2,-3 0 0,9 0 0,-29 0 2,24 0 8</inkml:trace>
</inkml:ink>
</file>

<file path=ppt/ink/ink4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95"/>
    </inkml:context>
    <inkml:brush xml:id="br0">
      <inkml:brushProperty name="width" value="0.01984" units="cm"/>
      <inkml:brushProperty name="height" value="0.01984" units="cm"/>
      <inkml:brushProperty name="fitToCurve" value="1"/>
    </inkml:brush>
  </inkml:definitions>
  <inkml:trace contextRef="#ctx0" brushRef="#br0">4536 10787 874,'84'6'-3,"20"-78"-1,-67-37 3,-147 128-2,60 126-3,48-26 2,39-28 4,83-61 0,11-81-3,-41-37 0,-43-17 8,-35 196-5,-14 69-3,2-37 7,42-241-6,-24 7 3,10-9 1,44 5-1,58 48 0,-41 28 0,-2 56-850</inkml:trace>
</inkml:ink>
</file>

<file path=ppt/ink/ink43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5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1452 714 874,'41'152'-17,"-25"-53"8,-6-1 1,-5 58-1,-9-36 11,-16-268-11,44-10 20,77 150-5,-43 130-16,-37-35 8,-1 29 15,-57-247-30,34 2 20,47 32 7,50 134-11,-21 47-5,22-15-13</inkml:trace>
</inkml:ink>
</file>

<file path=ppt/ink/ink43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5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1973 1024 874,'63'109'-12,"10"36"1,-16-37 12,-15-195-5,-50-83-13,12 11 0,-2 55-15,-2 19-30,6-12 6</inkml:trace>
</inkml:ink>
</file>

<file path=ppt/ink/ink43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5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2305 555 874,'3'101'-11,"13"68"4,1-61 2,4 9 1,-5-33 1,3 3 0,14 53-12,-7-40-19</inkml:trace>
</inkml:ink>
</file>

<file path=ppt/ink/ink43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5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2301 1030 874,'163'-59'-20,"-63"34"10,-4 1-12,-12 11-43</inkml:trace>
</inkml:ink>
</file>

<file path=ppt/ink/ink43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5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3015 744 874,'-38'172'-26,"-1"0"7,21-84 15,-5 78 8,31-64 4,88-144-11,18-79-6,-42 30 2,20-24-52,-24 31-339</inkml:trace>
</inkml:ink>
</file>

<file path=ppt/ink/ink43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5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3318 789 874,'4'145'-19,"-10"-39"8,2-13 2,-1 42 21,16-48-623</inkml:trace>
</inkml:ink>
</file>

<file path=ppt/ink/ink43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5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3314 519 874,'13'132'-8,"-7"-43"4</inkml:trace>
</inkml:ink>
</file>

<file path=ppt/ink/ink43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6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3624 928 874,'-15'127'-13,"1"37"10,2-44 3,-53-255-17,49-1 4,43 6 20,86 25-2,24 50-5,-32 24 4,-19 30-192</inkml:trace>
</inkml:ink>
</file>

<file path=ppt/ink/ink43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6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4153 729 874,'-65'124'-15,"-11"23"2,18-35 7,191-124 17,-39-102-15,0-14 2,-3 30 9,-108 199-2,-26 6-6,39-18 5,120-116-7,-31-18-7</inkml:trace>
</inkml:ink>
</file>

<file path=ppt/ink/ink43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6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4481 758 874,'-22'127'-12,"-8"0"3,3-17-13</inkml:trace>
</inkml:ink>
</file>

<file path=ppt/ink/ink4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96"/>
    </inkml:context>
    <inkml:brush xml:id="br0">
      <inkml:brushProperty name="width" value="0.01984" units="cm"/>
      <inkml:brushProperty name="height" value="0.01984" units="cm"/>
      <inkml:brushProperty name="fitToCurve" value="1"/>
    </inkml:brush>
  </inkml:definitions>
  <inkml:trace contextRef="#ctx0" brushRef="#br0">5403 10569 874,'-106'5'-5,"21"29"3,35 72-1,95 19-3,38 12-4,4 12 12,-63-62 2,-135-77-3,16-111 4,51 14-112</inkml:trace>
</inkml:ink>
</file>

<file path=ppt/ink/ink43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6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4825 216 874,'2'87'-9,"-8"7"-5,-13 33-1,-10 16 1,12-49 5,-13 28 1,-13 57-56,11-38-36,9-45-84</inkml:trace>
</inkml:ink>
</file>

<file path=ppt/ink/ink43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6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5167 668 874,'-115'125'-24,"-2"3"8,29-23 8,188-141 7,-26-56-3,26-44-2,-74 222 19,-57 40 0,132-104-4,-17-137-19,-12-10 4,-52 274 8,-28-28 6,110-186 8,-44-22-868</inkml:trace>
</inkml:ink>
</file>

<file path=ppt/ink/ink43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6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5547 639 874,'-40'156'-17,"-7"11"3,15-43-4,10-36-13,-5 1-116</inkml:trace>
</inkml:ink>
</file>

<file path=ppt/ink/ink43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6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5415 817 874,'107'11'-9,"3"-19"5,-13-12 1,20-37 2,-11-38 5,-234 139-4,35 49-8,29 61 9,154-87-4,10-37-2,-13-60-427</inkml:trace>
</inkml:ink>
</file>

<file path=ppt/ink/ink43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6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5370 458 874,'-66'28'-58</inkml:trace>
</inkml:ink>
</file>

<file path=ppt/ink/ink43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6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7177 2861 874,'-169'-78'-29,"44"39"16,-25 7 2,-19 11 3,32 5 1,2 13 2,3 10 1,15 3 0,-46 22-4,-25 24 1,-15 27-1,57-20 4,-9 21-1,-22 34 0,-12 32-1,14 7-3,46-34 0,-19 42-1,-4 30 2,5 19 3,12 18 2,31-32 2,23-22 1,8 36 1,15 25 0,18 13 2,14-80 2,15 23 1,16 13 4,23 5 0,11-29 0,0-37-2,31 16-1,28 3-2,23-6 0,24-9-2,22-15 0,-19-29-2,-19-23-1,31 0 0,23-2 0,17-2-1,10-5 0,-48-20 0,-1-15 1,27-11 1,21-17-2,1-17 0,-62 1 0,30-23 0,20-20-1,11-18 1,0-20 1,-35 9-1,-29 1 1,13-24 0,4-22 1,-8-18 2,-44 38 0,-1-16-1,2-26 0,-3-18 0,-6-13 0,-8-4 0,-32 54-1,2-30 0,-5-19 0,-6-7 0,-7-3 1,-13 27 2,-9 31 0,-7-21 1,-7-11-2,-13-7 0,-9-4-2,-12 3 1,-4 27 1,1 29-1,-11-7 1,-12-1 1,-8-2-1,-37-46 4,30 73-5,-11 2 1,-7 4-1,-1 7 0,-49-34 1,47 50-3,-7-1 1,-55-36-1,60 48 0,-13-1-1,-19 2 0,-73-21-5,35 28-1,57 15-3,16 3-9,-6 5-1</inkml:trace>
</inkml:ink>
</file>

<file path=ppt/ink/ink43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6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5583 1514 874,'-7'131'-14,"-6"-29"3,-5 29-1,-4 25 1,5-37 2,3 15 2,1-11 1,2 10-4,0 49-1,2 42-4,2 37-4,3-89 2,-3 64-4,-1 52-4,-2 37-3,0-32 4,3-41 0,2 60 1,2 42 4,2 35 3,1 32 1,0-94-1,0 7 1,0 68-1,-3 46-1,-6 4 1,4-134 2,-6 76 2,2 47 3,8 36 4,2-94 3,5-11-1,8 66-2,-4-155-30,-10-194 29,4 25-2,3 43-27,-2-42-5</inkml:trace>
</inkml:ink>
</file>

<file path=ppt/ink/ink43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7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2161 4913 874,'193'-16'-29,"-55"6"15,22-2 2,16-2 4,-3-2 2,-48 5 1,39-2 0,29 0 1,29-2-3,-44 3 1,-4-1 2,34 0-1,-4 4 3,-48 0-1,44 2-1,31-3 0,25-3-3,16-1-1,-41-1-1,-24 3 1,38-6-2,27 1 1,16 2 1,10-1 2,-78 4 3,8 2-1,34 0 3,18 5 1,12 6 1,1 6 1,-100-2 0,43 0 1,29 1-1,25-2-2,18-1-4,-23-1-2,-65-1-1,44-1-2,29 0 1,-104-1-21,-95 1 4,62 0-8,-72 1-3</inkml:trace>
</inkml:ink>
</file>

<file path=ppt/ink/ink43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7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9321 4866 874,'100'-15'-9,"-7"28"8,-6 68 0,-142 58-5,-122-6-10,91-73-7,-13-19-8</inkml:trace>
</inkml:ink>
</file>

<file path=ppt/ink/ink43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7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9820 4834 874,'-120'67'-8,"-5"47"1,46-16 1,67 35 8,228-80-16,-124-44-1,21 9-21,-29-22-83</inkml:trace>
</inkml:ink>
</file>

<file path=ppt/ink/ink4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97"/>
    </inkml:context>
    <inkml:brush xml:id="br0">
      <inkml:brushProperty name="width" value="0.01984" units="cm"/>
      <inkml:brushProperty name="height" value="0.01984" units="cm"/>
      <inkml:brushProperty name="fitToCurve" value="1"/>
    </inkml:brush>
  </inkml:definitions>
  <inkml:trace contextRef="#ctx0" brushRef="#br0">5430 11024 874,'93'20'-4,"-1"-78"2,-95-75-1,-85 99 1,5 165-6,87-28 1,25 51-5,9-67 8,42 37 9,19-98 0,-13-153-5,-39-31-6,-34 39 1,-8-20 0,-6-1 1,0 44 1,-7-13 2,-2 16 4,-8-31 6,-8 244-8,24-16-6,-1-10-2,6 22 0,1-26 0,9 34 0,15 69-2,0-75 10,4-24 8,28 3 12,35-196 12,-69 11-878</inkml:trace>
</inkml:ink>
</file>

<file path=ppt/ink/ink43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7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5325 1728 874,'69'-117'-12,"33"-8"9,-13 55 5,22 99-2,-41 67-2,-47 27 1,-11-37-3</inkml:trace>
</inkml:ink>
</file>

<file path=ppt/ink/ink43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7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5817 1198 874,'26'122'-8,"85"-35"7,11-147-3,-39-51-2,-29 7 6,-44 230-8,-24 34-3,-7-6-6,3-43-18,-11-26-370</inkml:trace>
</inkml:ink>
</file>

<file path=ppt/ink/ink43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7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9110 4427 874,'101'32'-9,"11"23"10,-92 66-3,-107 4-7,27-35-13</inkml:trace>
</inkml:ink>
</file>

<file path=ppt/ink/ink43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7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2459 2497 874,'-129'102'-14,"28"45"11,56-61 1,-11 49 0,29-21 2,34 20 1,36-24 1,44-34-1,54-43-1,-10-34-1,-46-20 0,4-13 0,-3-10 1,36-31-1,-30-41 2,-49-35 1,-35 34-1,-51-23-1,-15 28 0,-38 16 2,-38 38-1,2 47-2,8 50-1,37-7-4</inkml:trace>
</inkml:ink>
</file>

<file path=ppt/ink/ink43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7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2396 2858 874,'109'40'-4,"-105"-145"3,-116 130-1,80 64 2,119-117 1,-169 90-22</inkml:trace>
</inkml:ink>
</file>

<file path=ppt/ink/ink43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7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1124 2674 874,'135'28'-13,"-26"-12"5,6-5 7,19-4 1,-43-15 2,-124-99 1,-37 7-3,41-13 0,81-50-3,44 19-3,41 43 5,-50 82 4,64 84-2,-74 38-3,-65 77-2,-37-79 3,-21-2 1,-36 33-3,-41-19 5,66-27 9,210-79-6,-45-12-5,-21 1-437</inkml:trace>
</inkml:ink>
</file>

<file path=ppt/ink/ink43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7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1348 1764 874,'97'-29'-9,"46"4"2,-10 11 1,-1 6-8,-43 4 3,41-5-24,-42 2-34</inkml:trace>
</inkml:ink>
</file>

<file path=ppt/ink/ink43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8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1809 1559 874,'114'5'-7,"5"41"2,-33 82 5,-98-17-2,-14-17 0</inkml:trace>
</inkml:ink>
</file>

<file path=ppt/ink/ink43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8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2395 1680 874,'-40'125'-12,"-49"24"4,18-41-7</inkml:trace>
</inkml:ink>
</file>

<file path=ppt/ink/ink43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8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2688 1725 874,'-55'129'-15,"10"-43"7,-13 14 0,-3 1 3,-17 29-2,18-34-8,1-12-176</inkml:trace>
</inkml:ink>
</file>

<file path=ppt/ink/ink4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98"/>
    </inkml:context>
    <inkml:brush xml:id="br0">
      <inkml:brushProperty name="width" value="0.01984" units="cm"/>
      <inkml:brushProperty name="height" value="0.01984" units="cm"/>
      <inkml:brushProperty name="fitToCurve" value="1"/>
    </inkml:brush>
  </inkml:definitions>
  <inkml:trace contextRef="#ctx0" brushRef="#br0">5881 10428 874,'8'166'-23,"-5"-51"17,-2 10 1,3 2 3,4 46 2,10-36 4,41 18-1,19-64 3,29-72-2,-6-73-3,-51-52-2,-49-55-3,-24 44 2,-23 28 7,-41 154-2,78 67-8,35-16-5,25 5 0,-15-20-20,3-10-10</inkml:trace>
</inkml:ink>
</file>

<file path=ppt/ink/ink43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8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2824 1785 874,'-56'143'-15,"11"-58"7,-30 52-3,10-25-6,8-24-12,-10 0-557</inkml:trace>
</inkml:ink>
</file>

<file path=ppt/ink/ink43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8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2955 1936 874,'-50'111'-10,"6"-7"8,24 27 4,142-94-6,-22-141-6,-17-27 6,-39 23 8,-127 207 6,59 60-9,156-129 0,-4-104 0,-22 62 2,-77 100-5,-87 49-9,-21-21 12,63-16 3,144-61-3,-37 34 6,-159 31-12,-60-36-7,16-81 4,11 13-14,0-27-3</inkml:trace>
</inkml:ink>
</file>

<file path=ppt/ink/ink43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8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2853 1788 874,'115'-12'-10,"28"-1"3,-12-13-6,-24 4-15</inkml:trace>
</inkml:ink>
</file>

<file path=ppt/ink/ink43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8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3165 1574 874,'85'60'-10,"-15"56"6,-40-14 2,-30-5 1,-39 16-2,1-26-103</inkml:trace>
</inkml:ink>
</file>

<file path=ppt/ink/ink43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8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5627 4439 874,'-85'-44'-4,"-19"37"0,-1 27 0,9 24 0,18 47 4,58 73 0,52-75-1,101 57-2,-15-67 0,30-50 4,-30-41 1,12-68 0,-45-65 1,-113 16-2,-27 37-2,-41 28-1,7 3-292</inkml:trace>
</inkml:ink>
</file>

<file path=ppt/ink/ink43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8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5388 4608 874,'2'99'-2,"96"-69"-4,-190-66 8,177 29-3,-118-83 1,-77 130-2,25-12-291</inkml:trace>
</inkml:ink>
</file>

<file path=ppt/ink/ink43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8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7143 3235 874,'132'32'-13,"20"7"10,-31-6 3,1 2 0,-24-7 0</inkml:trace>
</inkml:ink>
</file>

<file path=ppt/ink/ink43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9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7099 3249 874,'0'125'-8,"0"15"3,0-47-1,-4-5-109</inkml:trace>
</inkml:ink>
</file>

<file path=ppt/ink/ink43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91"/>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7597 3696 874,'-71'-88'-4,"-16"-13"-1,1 2 1,-21-24 2,21 28 0,-33-20 2,-14-19 0,21 24 0,-7-1 0,-23-12 0,27 27 0,-6-1 1,-4 0 0,33 26 1,-31-18 2,274 20-5,-46 89-1,1 1 0,0-2-2,-9-3-2,35 4-11,-41-13-4,-6 2-180</inkml:trace>
</inkml:ink>
</file>

<file path=ppt/ink/ink43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92"/>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5974 2132 874,'-7'108'-3,"-7"18"2,1-38-23</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19"/>
    </inkml:context>
    <inkml:brush xml:id="br0">
      <inkml:brushProperty name="width" value="0.01984" units="cm"/>
      <inkml:brushProperty name="height" value="0.01984" units="cm"/>
      <inkml:brushProperty name="fitToCurve" value="1"/>
    </inkml:brush>
  </inkml:definitions>
  <inkml:trace contextRef="#ctx0" brushRef="#br0">5460 1286 874,'97'4'-16,"-2"-12"3,18-10 2,-8-4 4,43-16 0,-16-24 19,8-33-7,-78-9 10,-168 119-7,-7 94-14,50 22 5,65 6 0,66-24 0,20-68 2,26-68 1,4-69-8,-29 1 3,-4 52 7,-63 168-5,-33-13-1,-32-278 13,91 21-9,85 17-8,-31 83-3,2-9-14,-20 36-2</inkml:trace>
</inkml:ink>
</file>

<file path=ppt/ink/ink4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999"/>
    </inkml:context>
    <inkml:brush xml:id="br0">
      <inkml:brushProperty name="width" value="0.01984" units="cm"/>
      <inkml:brushProperty name="height" value="0.01984" units="cm"/>
      <inkml:brushProperty name="fitToCurve" value="1"/>
    </inkml:brush>
  </inkml:definitions>
  <inkml:trace contextRef="#ctx0" brushRef="#br0">6352 11421 874,'-143'-36'-18,"40"14"9,-19 3 2,-24 3-1,-23 0 0,40 2 2,-16-2 0,5 0-1,-4-2-4,-46-6-4,-28-3-1,-17 3 4,73 8 4,-21 4 4,-20 3 6,-15 2 1,11 1 2,44 0-2,-47-7 0,-50-21-10,92 11-16,63 15 10,-3-8-23,21-4-44</inkml:trace>
</inkml:ink>
</file>

<file path=ppt/ink/ink44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93"/>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6830 1936 874,'11'106'-22,"2"-5"22,23 28 6,36-10-3,40-70 2,-45-141-3,-48-13-3,-31-48 0,-38 16 1,153 156 0,29-27-2,-45 7-6</inkml:trace>
</inkml:ink>
</file>

<file path=ppt/ink/ink44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94"/>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7344 2223 874,'-44'132'-10,"9"-39"-4,-17 51-3,17-47-19,-4-9-543</inkml:trace>
</inkml:ink>
</file>

<file path=ppt/ink/ink44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95"/>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6994 2619 874,'110'17'-3,"47"-6"0,-35-37-21,-33 17-51</inkml:trace>
</inkml:ink>
</file>

<file path=ppt/ink/ink44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96"/>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6875 1749 874,'108'-23'-9,"38"14"5,-53 13 0,-2-3-4,-3 10-21</inkml:trace>
</inkml:ink>
</file>

<file path=ppt/ink/ink44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97"/>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7248 1589 874,'113'56'-6,"8"30"3,-140 7 3,-43-7-4</inkml:trace>
</inkml:ink>
</file>

<file path=ppt/ink/ink44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98"/>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5041 2932 874,'-98'89'-8,"-20"0"2,20-21 2,-56 43-3,51-32 2,18-14 1,-3 5-1,-21 16 0,-7 3 0,24-20-4,-63 39-28,66-45-19</inkml:trace>
</inkml:ink>
</file>

<file path=ppt/ink/ink44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199"/>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3742 3400 874,'-33'108'-10,"-25"23"6,8-27 4,25 14 3,60-26-4,100-61-5,-8-23-16,-39-30-583</inkml:trace>
</inkml:ink>
</file>

<file path=ppt/ink/ink44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00"/>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3791 5996 874,'77'84'-11,"42"29"-6,28 10 3,-52-44 7,-5-4-7,57 47-37,15 15-28,-47-38-25,-31-19-145</inkml:trace>
</inkml:ink>
</file>

<file path=ppt/ink/ink44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01"/>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4469 6524 874,'95'86'-8,"-8"33"7,-67-15 1,-89-18-3,-18-64 2,-17-26-4,14-27-613</inkml:trace>
</inkml:ink>
</file>

<file path=ppt/ink/ink44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02"/>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6667 6561 874,'141'-103'-12,"-43"29"9,31-29 2,-1 0 0,0 8 0,-44 39-1,12-3-1,3 0-3,37-22-13,-15-21-18,-30 3-71</inkml:trace>
</inkml:ink>
</file>

<file path=ppt/ink/ink4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
    </inkml:context>
    <inkml:brush xml:id="br0">
      <inkml:brushProperty name="width" value="0.01984" units="cm"/>
      <inkml:brushProperty name="height" value="0.01984" units="cm"/>
      <inkml:brushProperty name="fitToCurve" value="1"/>
    </inkml:brush>
  </inkml:definitions>
  <inkml:trace contextRef="#ctx0" brushRef="#br0">15750 1016 874,'-27'117'-11,"-26"51"1,24-76 3,-4 45-10,14-36-23</inkml:trace>
</inkml:ink>
</file>

<file path=ppt/ink/ink44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03"/>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7367 5667 874,'92'-36'-9,"14"10"5,13 21 5,-15 62 0,-72 68-4,-76-26 2,-28-7-5,-7-8-431</inkml:trace>
</inkml:ink>
</file>

<file path=ppt/ink/ink44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04"/>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1750 3023 874,'0'92'-3,"4"51"-1,8 6 0,5-21 2,7 40-1,-10-71 2,6 62-1,-10-63 2,2 16-2,0 12 0,-1 7-1,-3-37 1,0 10 0,0 16 1,0 11-1,-3-3 1,0-33-1,1 23 0,2 17 0,4 15 0,-3-32 0,-1-2 0,1 20 0,-2 8 2,-2 3 0,1-3 2,-4-44 0,1 7 1,1 6 1,3 7-1,1-12 0,5 69 3,-6-81-4,5 50 4,-3-24-1,-6-36-22</inkml:trace>
</inkml:ink>
</file>

<file path=ppt/ink/ink44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05"/>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1556 6931 874,'15'120'-10,"-1"27"5,-4-19 3,-6 48 1,-5-13-4,-2-47 1,-3 18-1,4-17 1,-1-10-1,0 27 1,2 22 1,-1 15-2,2-55 1,0 25 0,-1 26 0,-1 19 0,1 16 1,1-8 0,0-52 0,0 30 2,3 21-1,1 13 0,0-44 1,2-4-1,4 26 0,1 19 0,0 5-16,-4-70-9,3 30-8,-2 15-7,-1 4-8,-3-3-6,-1-27-5,-3-37-5,-2 8-3,-2-4-1,-1-7 8,2-24 8,-3 41-26</inkml:trace>
</inkml:ink>
</file>

<file path=ppt/ink/ink44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06"/>
    </inkml:context>
    <inkml:brush xml:id="br0">
      <inkml:brushProperty name="width" value="0.01984" units="cm"/>
      <inkml:brushProperty name="height" value="0.01984" units="cm"/>
      <inkml:brushProperty name="fitToCurve" value="1"/>
    </inkml:brush>
  </inkml:definitions>
  <inkml:trace contextRef="#ctx0" brushRef="#br0">8335 3677 874,'137'3'-8,"-17"1"-6,-21 2 8,-8 0 5,87-1-1,-56-6 1,19-3-2,15-1-1,-34 0 1,5 0-2,26-2 2,22 2-2,4-1 0,-53 2 0,33-2 0,22 2 2,14-3 0,6 4 1,-25 0 1,-30 2 0,21 1-6,11-2-9,-6 4-8,-12-4-8,-19-2-8,-30 1-7,46-8-67,-66 4-63</inkml:trace>
</inkml:ink>
</file>

<file path=ppt/ink/ink44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07"/>
    </inkml:context>
    <inkml:brush xml:id="br0">
      <inkml:brushProperty name="width" value="0.01984" units="cm"/>
      <inkml:brushProperty name="height" value="0.01984" units="cm"/>
      <inkml:brushProperty name="fitToCurve" value="1"/>
    </inkml:brush>
  </inkml:definitions>
  <inkml:trace contextRef="#ctx0" brushRef="#br0">19769 5333 874,'-116'57'0,"27"-43"-1</inkml:trace>
</inkml:ink>
</file>

<file path=ppt/ink/ink44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08"/>
    </inkml:context>
    <inkml:brush xml:id="br0">
      <inkml:brushProperty name="width" value="0.01984" units="cm"/>
      <inkml:brushProperty name="height" value="0.01984" units="cm"/>
      <inkml:brushProperty name="fitToCurve" value="1"/>
    </inkml:brush>
  </inkml:definitions>
  <inkml:trace contextRef="#ctx0" brushRef="#br0">19540 5347 874,'81'116'-4,"-19"-32"-5</inkml:trace>
</inkml:ink>
</file>

<file path=ppt/ink/ink44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09"/>
    </inkml:context>
    <inkml:brush xml:id="br0">
      <inkml:brushProperty name="width" value="0.02646" units="cm"/>
      <inkml:brushProperty name="height" value="0.02646" units="cm"/>
      <inkml:brushProperty name="fitToCurve" value="1"/>
    </inkml:brush>
  </inkml:definitions>
  <inkml:trace contextRef="#ctx0" brushRef="#br0">8320 2741 874,'25'115'-11,"-18"-31"5,-6 17 0,-1-12 0,-18 97-1,0-78 5,-15 71-2,7-73 4,-7-1 3,6-20 0,-11 52 6,64-30-2,91-71-4,-5-37-5,-27-15 0,11-1 1,-6 1 0,82-9-1,-65 15 1,10 2 1,60-3-1,-63 8 0,15-2 0,-6 1-1,-25 1 0,22-2-1,15 0 0,8-1 1,-36 2 1,6 0-1,16 3 2,11 1 0,-3 1 0,-37-1 0,22 3 0,13 0 0,8-1 1,-32 1 0,-2-2-1,16 2 1,6-2 0,-3-1 0,-41 2 1,14-2 1,6-2-1,1 0 1,-22 0 0,72-2 1,3-12 2,-49-17-3,-42-66-1,-51 13-3,-2-63-5,-12 9-1,-3 54 3,0-13 4,-2-6 0,0-2 1,2-48 1,0-3 2,-2 38 2,-27 9-2,-112 17-10,32 77-1,7 8-1,5 3 0,-30 6 0,-29 4 1,-22 4 0,59-4 2,-39 6-2,-34 0 0,-25 4-1,17-1 0,31-1 0,-35 4-1,-23 6-24,-12 0-8,-2 4-7,54-7-7,14-2-5,-14 2-5,-3 2-2,3 2-1,6 1 0,60-8 5,-2 1 16,3-1 8,23-1 8,-15-3-10</inkml:trace>
</inkml:ink>
</file>

<file path=ppt/ink/ink44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10"/>
    </inkml:context>
    <inkml:brush xml:id="br0">
      <inkml:brushProperty name="width" value="0.02646" units="cm"/>
      <inkml:brushProperty name="height" value="0.02646" units="cm"/>
      <inkml:brushProperty name="fitToCurve" value="1"/>
    </inkml:brush>
  </inkml:definitions>
  <inkml:trace contextRef="#ctx0" brushRef="#br0">19516 4306 874,'-26'111'-3</inkml:trace>
</inkml:ink>
</file>

<file path=ppt/ink/ink44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11"/>
    </inkml:context>
    <inkml:brush xml:id="br0">
      <inkml:brushProperty name="width" value="0.02646" units="cm"/>
      <inkml:brushProperty name="height" value="0.02646" units="cm"/>
      <inkml:brushProperty name="fitToCurve" value="1"/>
    </inkml:brush>
  </inkml:definitions>
  <inkml:trace contextRef="#ctx0" brushRef="#br0">19614 4215 874,'28'92'-4,"22"33"2,20-30 4</inkml:trace>
</inkml:ink>
</file>

<file path=ppt/ink/ink44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12"/>
    </inkml:context>
    <inkml:brush xml:id="br0">
      <inkml:brushProperty name="width" value="0.02646" units="cm"/>
      <inkml:brushProperty name="height" value="0.02646" units="cm"/>
      <inkml:brushProperty name="fitToCurve" value="1"/>
    </inkml:brush>
  </inkml:definitions>
  <inkml:trace contextRef="#ctx0" brushRef="#br0">19574 4325 874,'-4'86'-3,"-4"40"1,0 10 0,4 2 3,-2 22-2,2-73 1,2 1 0,2 1 0,0 1 0,3-2 0,2-2 0,13 71-1,6-249-1,-31-12-1,-5-45-3,-3 22 2,3 22 3,7 16 4,-1 0 2,-6-39-1,0 9-3,5 5 0,3-26 0,4 48-1,12 221-2,-5-41 2,-1 16 0,7 60-2,-1-28-1,6 9 2,0 5 4,0-19-1,3 30-1,-8-64 1,-13-189-16,3 7-421</inkml:trace>
</inkml:ink>
</file>

<file path=ppt/ink/ink4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01"/>
    </inkml:context>
    <inkml:brush xml:id="br0">
      <inkml:brushProperty name="width" value="0.01984" units="cm"/>
      <inkml:brushProperty name="height" value="0.01984" units="cm"/>
      <inkml:brushProperty name="fitToCurve" value="1"/>
    </inkml:brush>
  </inkml:definitions>
  <inkml:trace contextRef="#ctx0" brushRef="#br0">15606 997 874,'101'-41'-9,"40"9"4,-20 9 2,-15 10-5,23 13-9,-29 5-20</inkml:trace>
</inkml:ink>
</file>

<file path=ppt/ink/ink44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13"/>
    </inkml:context>
    <inkml:brush xml:id="br0">
      <inkml:brushProperty name="width" value="0.02646" units="cm"/>
      <inkml:brushProperty name="height" value="0.02646" units="cm"/>
      <inkml:brushProperty name="fitToCurve" value="1"/>
    </inkml:brush>
  </inkml:definitions>
  <inkml:trace contextRef="#ctx0" brushRef="#br0">19691 4245 874,'-84'117'-8,"22"-32"4,-28 46-6,19-43-15</inkml:trace>
</inkml:ink>
</file>

<file path=ppt/ink/ink44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14"/>
    </inkml:context>
    <inkml:brush xml:id="br0">
      <inkml:brushProperty name="width" value="0.02646" units="cm"/>
      <inkml:brushProperty name="height" value="0.02646" units="cm"/>
      <inkml:brushProperty name="fitToCurve" value="1"/>
    </inkml:brush>
  </inkml:definitions>
  <inkml:trace contextRef="#ctx0" brushRef="#br0">7203 4354 874,'23'108'-9,"-1"-23"2,21 18 8,47-80 0,-65-114-4,-25-59 6,10 18-2,84 55 1,-7 117-625</inkml:trace>
</inkml:ink>
</file>

<file path=ppt/ink/ink44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15"/>
    </inkml:context>
    <inkml:brush xml:id="br0">
      <inkml:brushProperty name="width" value="0.02646" units="cm"/>
      <inkml:brushProperty name="height" value="0.02646" units="cm"/>
      <inkml:brushProperty name="fitToCurve" value="1"/>
    </inkml:brush>
  </inkml:definitions>
  <inkml:trace contextRef="#ctx0" brushRef="#br0">7442 4396 874,'84'-5'-3,"-28"117"0,-125 8 1,189-73 2,-58 56 0,-85 4 0,-64-48-1,-9-132-1,67-31-1</inkml:trace>
</inkml:ink>
</file>

<file path=ppt/ink/ink44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16"/>
    </inkml:context>
    <inkml:brush xml:id="br0">
      <inkml:brushProperty name="width" value="0.02646" units="cm"/>
      <inkml:brushProperty name="height" value="0.02646" units="cm"/>
      <inkml:brushProperty name="fitToCurve" value="1"/>
    </inkml:brush>
  </inkml:definitions>
  <inkml:trace contextRef="#ctx0" brushRef="#br0">7321 4623 874,'-183'72'-2,"438"-38"-3,-175-96 5,-266 9-3</inkml:trace>
</inkml:ink>
</file>

<file path=ppt/ink/ink44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17"/>
    </inkml:context>
    <inkml:brush xml:id="br0">
      <inkml:brushProperty name="width" value="0.02646" units="cm"/>
      <inkml:brushProperty name="height" value="0.02646" units="cm"/>
      <inkml:brushProperty name="fitToCurve" value="1"/>
    </inkml:brush>
  </inkml:definitions>
  <inkml:trace contextRef="#ctx0" brushRef="#br0">10393 5961 874,'-14'-107'-24,"5"24"26,2-6 0,-5-58-1,5 64 0,-1-4-2,0-51 3,12 50-2,8-5 0,3 3 0,13-43 1,8 1 3,51 11-4,22 48-1,41 44-2,-50 26 1,13 3-1,-9 0 0,-11 0 1,28-4-2,26-2-2,20-5-2,-44 2 1,18-3-1,23-4 2,16-1 0,11-1 3,0 5 0,-58 4 1,27 2 1,16 3 1,6 3 2,-33 2 1,-23 2 0,7 2 2,-7 3 3,-23-1 0,43 9 8,-45 34-4,-73 58-5,-34-6-4,-24 43-4,18-60 0,0 45-2,12-42 3,3 8-1,2 5 1,2-13 0,6 58 0,0-3 2,-4-34 2,-13-22 0,-78-5-4,-28-39-4,23-37-1,-23-6-1,-17-6 0,40 2 0,-27-6 0,-24 2 1,-18-1 0,14 0 1,21 2 0,-32-2 0,-23 0 1,-14 2 0,56 3 0,-15 1 0,-20 1 2,-10-4 2,-2-3 1,10 1 1,52 3-1,-15-2-3,-9 0-3,3-2-5,34 4-8,17-1-9,3 2-8,-37-1-58,38 3-186</inkml:trace>
</inkml:ink>
</file>

<file path=ppt/ink/ink44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18"/>
    </inkml:context>
    <inkml:brush xml:id="br0">
      <inkml:brushProperty name="width" value="0.02646" units="cm"/>
      <inkml:brushProperty name="height" value="0.02646" units="cm"/>
      <inkml:brushProperty name="fitToCurve" value="1"/>
    </inkml:brush>
  </inkml:definitions>
  <inkml:trace contextRef="#ctx0" brushRef="#br0">19690 5347 874,'-94'90'5,"1"-8"-3</inkml:trace>
</inkml:ink>
</file>

<file path=ppt/ink/ink44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19"/>
    </inkml:context>
    <inkml:brush xml:id="br0">
      <inkml:brushProperty name="width" value="0.02646" units="cm"/>
      <inkml:brushProperty name="height" value="0.02646" units="cm"/>
      <inkml:brushProperty name="fitToCurve" value="1"/>
    </inkml:brush>
  </inkml:definitions>
  <inkml:trace contextRef="#ctx0" brushRef="#br0">19480 5333 874,'90'94'0,"-6"-56"-3,-68-139-192</inkml:trace>
</inkml:ink>
</file>

<file path=ppt/ink/ink44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20"/>
    </inkml:context>
    <inkml:brush xml:id="br0">
      <inkml:brushProperty name="width" value="0.02646" units="cm"/>
      <inkml:brushProperty name="height" value="0.02646" units="cm"/>
      <inkml:brushProperty name="fitToCurve" value="1"/>
    </inkml:brush>
  </inkml:definitions>
  <inkml:trace contextRef="#ctx0" brushRef="#br0">20732 714 874,'-68'101'-11,"-48"34"1,20-29 4,15-8 9,160-219-2,-12 8-6,-28 252 4,-46-1 7,46-46 0,45-4-103</inkml:trace>
</inkml:ink>
</file>

<file path=ppt/ink/ink44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21"/>
    </inkml:context>
    <inkml:brush xml:id="br0">
      <inkml:brushProperty name="width" value="0.02646" units="cm"/>
      <inkml:brushProperty name="height" value="0.02646" units="cm"/>
      <inkml:brushProperty name="fitToCurve" value="1"/>
    </inkml:brush>
  </inkml:definitions>
  <inkml:trace contextRef="#ctx0" brushRef="#br0">20225 502 874,'114'15'-9,"6"-7"3,-17-7 9,-3-2 3</inkml:trace>
</inkml:ink>
</file>

<file path=ppt/ink/ink44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22"/>
    </inkml:context>
    <inkml:brush xml:id="br0">
      <inkml:brushProperty name="width" value="0.02646" units="cm"/>
      <inkml:brushProperty name="height" value="0.02646" units="cm"/>
      <inkml:brushProperty name="fitToCurve" value="1"/>
    </inkml:brush>
  </inkml:definitions>
  <inkml:trace contextRef="#ctx0" brushRef="#br0">20947 502 874,'0'147'-14,"-2"-61"10,-2 11 2,2-1 0,-1 52-8,1-3-7,-5-25-19,-1-33-50</inkml:trace>
</inkml:ink>
</file>

<file path=ppt/ink/ink4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02"/>
    </inkml:context>
    <inkml:brush xml:id="br0">
      <inkml:brushProperty name="width" value="0.01984" units="cm"/>
      <inkml:brushProperty name="height" value="0.01984" units="cm"/>
      <inkml:brushProperty name="fitToCurve" value="1"/>
    </inkml:brush>
  </inkml:definitions>
  <inkml:trace contextRef="#ctx0" brushRef="#br0">15665 1235 874,'115'-8'-10,"29"-6"2,-38 4-3,-18 5-183</inkml:trace>
</inkml:ink>
</file>

<file path=ppt/ink/ink44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23"/>
    </inkml:context>
    <inkml:brush xml:id="br0">
      <inkml:brushProperty name="width" value="0.02646" units="cm"/>
      <inkml:brushProperty name="height" value="0.02646" units="cm"/>
      <inkml:brushProperty name="fitToCurve" value="1"/>
    </inkml:brush>
  </inkml:definitions>
  <inkml:trace contextRef="#ctx0" brushRef="#br0">20836 930 874,'137'-56'-13,"34"10"-1,-47 13-10,-40 24-571</inkml:trace>
</inkml:ink>
</file>

<file path=ppt/ink/ink44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24"/>
    </inkml:context>
    <inkml:brush xml:id="br0">
      <inkml:brushProperty name="width" value="0.02646" units="cm"/>
      <inkml:brushProperty name="height" value="0.02646" units="cm"/>
      <inkml:brushProperty name="fitToCurve" value="1"/>
    </inkml:brush>
  </inkml:definitions>
  <inkml:trace contextRef="#ctx0" brushRef="#br0">21268 936 874,'117'-15'-10,"-31"5"6,21-4-6,-18 13-604</inkml:trace>
</inkml:ink>
</file>

<file path=ppt/ink/ink44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25"/>
    </inkml:context>
    <inkml:brush xml:id="br0">
      <inkml:brushProperty name="width" value="0.02646" units="cm"/>
      <inkml:brushProperty name="height" value="0.02646" units="cm"/>
      <inkml:brushProperty name="fitToCurve" value="1"/>
    </inkml:brush>
  </inkml:definitions>
  <inkml:trace contextRef="#ctx0" brushRef="#br0">21223 1181 874,'141'-23'-14,"-56"-8"6,20-3-13,-14 2-802</inkml:trace>
</inkml:ink>
</file>

<file path=ppt/ink/ink44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26"/>
    </inkml:context>
    <inkml:brush xml:id="br0">
      <inkml:brushProperty name="width" value="0.02646" units="cm"/>
      <inkml:brushProperty name="height" value="0.02646" units="cm"/>
      <inkml:brushProperty name="fitToCurve" value="1"/>
    </inkml:brush>
  </inkml:definitions>
  <inkml:trace contextRef="#ctx0" brushRef="#br0">21816 859 874,'-41'118'-8,"26"-11"7,78-9 0,33-45-1,15-46-3,15-63 0,-40-32 5,-64-16 0,-55 19 1,-111 29-3,54 27-3,3 24-7</inkml:trace>
</inkml:ink>
</file>

<file path=ppt/ink/ink44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27"/>
    </inkml:context>
    <inkml:brush xml:id="br0">
      <inkml:brushProperty name="width" value="0.02646" units="cm"/>
      <inkml:brushProperty name="height" value="0.02646" units="cm"/>
      <inkml:brushProperty name="fitToCurve" value="1"/>
    </inkml:brush>
  </inkml:definitions>
  <inkml:trace contextRef="#ctx0" brushRef="#br0">20665 804 874,'-91'53'-7,"-16"30"1,13-4 3,2 5 4,29 41 1,150-90-2,31-69-6,12-71-4,-36-30 7,-52 16 6,-109 235 4,92 42-14,-5-51-14,14-22-402</inkml:trace>
</inkml:ink>
</file>

<file path=ppt/ink/ink44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28"/>
    </inkml:context>
    <inkml:brush xml:id="br0">
      <inkml:brushProperty name="width" value="0.02646" units="cm"/>
      <inkml:brushProperty name="height" value="0.02646" units="cm"/>
      <inkml:brushProperty name="fitToCurve" value="1"/>
    </inkml:brush>
  </inkml:definitions>
  <inkml:trace contextRef="#ctx0" brushRef="#br0">21178 1713 874,'33'112'-10,"2"7"6,13-22 6,57-29-1,9-84-3,-26-124 1,-85 23 1,-43-32 0,62 26 1,122 71-1,-37 55-3,-18 38-847</inkml:trace>
</inkml:ink>
</file>

<file path=ppt/ink/ink44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29"/>
    </inkml:context>
    <inkml:brush xml:id="br0">
      <inkml:brushProperty name="width" value="0.02646" units="cm"/>
      <inkml:brushProperty name="height" value="0.02646" units="cm"/>
      <inkml:brushProperty name="fitToCurve" value="1"/>
    </inkml:brush>
  </inkml:definitions>
  <inkml:trace contextRef="#ctx0" brushRef="#br0">22051 1439 874,'-95'110'-18,"33"-24"10,-26 59-15,28-12-13,34 21-30,42-43-33,20-27-125</inkml:trace>
</inkml:ink>
</file>

<file path=ppt/ink/ink44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30"/>
    </inkml:context>
    <inkml:brush xml:id="br0">
      <inkml:brushProperty name="width" value="0.02646" units="cm"/>
      <inkml:brushProperty name="height" value="0.02646" units="cm"/>
      <inkml:brushProperty name="fitToCurve" value="1"/>
    </inkml:brush>
  </inkml:definitions>
  <inkml:trace contextRef="#ctx0" brushRef="#br0">22049 1719 874,'-28'112'-7,"18"7"7,115-90-3,4-143-4,-92-1 8,-115 56-3,-12 104-4,26-2-10</inkml:trace>
</inkml:ink>
</file>

<file path=ppt/ink/ink44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31"/>
    </inkml:context>
    <inkml:brush xml:id="br0">
      <inkml:brushProperty name="width" value="0.02646" units="cm"/>
      <inkml:brushProperty name="height" value="0.02646" units="cm"/>
      <inkml:brushProperty name="fitToCurve" value="1"/>
    </inkml:brush>
  </inkml:definitions>
  <inkml:trace contextRef="#ctx0" brushRef="#br0">22372 1468 874,'75'131'-13,"-25"30"10,-47-72 2,-22 40 0,-22-28 0,-74-39 1,8-30 0,20-53-618</inkml:trace>
</inkml:ink>
</file>

<file path=ppt/ink/ink44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32"/>
    </inkml:context>
    <inkml:brush xml:id="br0">
      <inkml:brushProperty name="width" value="0.02646" units="cm"/>
      <inkml:brushProperty name="height" value="0.02646" units="cm"/>
      <inkml:brushProperty name="fitToCurve" value="1"/>
    </inkml:brush>
  </inkml:definitions>
  <inkml:trace contextRef="#ctx0" brushRef="#br0">21163 1466 874,'126'-2'-11,"37"-16"6,-32-7-1,-22-14-3,-22 14-62</inkml:trace>
</inkml:ink>
</file>

<file path=ppt/ink/ink4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03"/>
    </inkml:context>
    <inkml:brush xml:id="br0">
      <inkml:brushProperty name="width" value="0.01984" units="cm"/>
      <inkml:brushProperty name="height" value="0.01984" units="cm"/>
      <inkml:brushProperty name="fitToCurve" value="1"/>
    </inkml:brush>
  </inkml:definitions>
  <inkml:trace contextRef="#ctx0" brushRef="#br0">15561 1519 874,'154'0'-19,"-46"-12"10,-17 0 3,42-21-12,-44 10-17</inkml:trace>
</inkml:ink>
</file>

<file path=ppt/ink/ink44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33"/>
    </inkml:context>
    <inkml:brush xml:id="br0">
      <inkml:brushProperty name="width" value="0.02646" units="cm"/>
      <inkml:brushProperty name="height" value="0.02646" units="cm"/>
      <inkml:brushProperty name="fitToCurve" value="1"/>
    </inkml:brush>
  </inkml:definitions>
  <inkml:trace contextRef="#ctx0" brushRef="#br0">21447 1287 874,'112'24'-10,"11"32"10,-47 54-1,-121-21 0,-25-1-184</inkml:trace>
</inkml:ink>
</file>

<file path=ppt/ink/ink44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34"/>
    </inkml:context>
    <inkml:brush xml:id="br0">
      <inkml:brushProperty name="width" value="0.02646" units="cm"/>
      <inkml:brushProperty name="height" value="0.02646" units="cm"/>
      <inkml:brushProperty name="fitToCurve" value="1"/>
    </inkml:brush>
  </inkml:definitions>
  <inkml:trace contextRef="#ctx0" brushRef="#br0">22594 1606 874,'134'-4'-45,"-39"-1"-115</inkml:trace>
</inkml:ink>
</file>

<file path=ppt/ink/ink44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35"/>
    </inkml:context>
    <inkml:brush xml:id="br0">
      <inkml:brushProperty name="width" value="0.02646" units="cm"/>
      <inkml:brushProperty name="height" value="0.02646" units="cm"/>
      <inkml:brushProperty name="fitToCurve" value="1"/>
    </inkml:brush>
  </inkml:definitions>
  <inkml:trace contextRef="#ctx0" brushRef="#br0">22579 1801 874,'150'-39'-13,"-35"-11"9,-24 13-24</inkml:trace>
</inkml:ink>
</file>

<file path=ppt/ink/ink44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36"/>
    </inkml:context>
    <inkml:brush xml:id="br0">
      <inkml:brushProperty name="width" value="0.02646" units="cm"/>
      <inkml:brushProperty name="height" value="0.02646" units="cm"/>
      <inkml:brushProperty name="fitToCurve" value="1"/>
    </inkml:brush>
  </inkml:definitions>
  <inkml:trace contextRef="#ctx0" brushRef="#br0">22996 1491 874,'25'130'-6,"10"29"4,93-92-1,-44-144-2,-60-24 3,-24-5 3,-2 8 3,87 7 1,5 53-630</inkml:trace>
</inkml:ink>
</file>

<file path=ppt/ink/ink44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37"/>
    </inkml:context>
    <inkml:brush xml:id="br0">
      <inkml:brushProperty name="width" value="0.02646" units="cm"/>
      <inkml:brushProperty name="height" value="0.02646" units="cm"/>
      <inkml:brushProperty name="fitToCurve" value="1"/>
    </inkml:brush>
  </inkml:definitions>
  <inkml:trace contextRef="#ctx0" brushRef="#br0">23287 1730 874,'36'113'-5,"66"-53"4,-3-99 0,-144-70-6,-70 84 6,9 11 1</inkml:trace>
</inkml:ink>
</file>

<file path=ppt/ink/ink44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38"/>
    </inkml:context>
    <inkml:brush xml:id="br0">
      <inkml:brushProperty name="width" value="0.02646" units="cm"/>
      <inkml:brushProperty name="height" value="0.02646" units="cm"/>
      <inkml:brushProperty name="fitToCurve" value="1"/>
    </inkml:brush>
  </inkml:definitions>
  <inkml:trace contextRef="#ctx0" brushRef="#br0">23550 1106 874,'-120'13'-7,"34"1"0,-37 11 3,5 3 6,18-3 6</inkml:trace>
</inkml:ink>
</file>

<file path=ppt/ink/ink44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39"/>
    </inkml:context>
    <inkml:brush xml:id="br0">
      <inkml:brushProperty name="width" value="0.02646" units="cm"/>
      <inkml:brushProperty name="height" value="0.02646" units="cm"/>
      <inkml:brushProperty name="fitToCurve" value="1"/>
    </inkml:brush>
  </inkml:definitions>
  <inkml:trace contextRef="#ctx0" brushRef="#br0">23280 970 874,'121'12'-3,"15"38"0,-79 74 0,-124-30 0,-19-39-184</inkml:trace>
</inkml:ink>
</file>

<file path=ppt/ink/ink44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40"/>
    </inkml:context>
    <inkml:brush xml:id="br0">
      <inkml:brushProperty name="width" value="0.02646" units="cm"/>
      <inkml:brushProperty name="height" value="0.02646" units="cm"/>
      <inkml:brushProperty name="fitToCurve" value="1"/>
    </inkml:brush>
  </inkml:definitions>
  <inkml:trace contextRef="#ctx0" brushRef="#br0">21010 2646 874,'-56'134'-12,"-18"17"8,35-44 7,83-13-2,98-81-5,-34-80 2,-12-48 0,-36-15 4,-91 7 0,-119 55-1,35 109 1,23-12-59</inkml:trace>
</inkml:ink>
</file>

<file path=ppt/ink/ink44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41"/>
    </inkml:context>
    <inkml:brush xml:id="br0">
      <inkml:brushProperty name="width" value="0.02646" units="cm"/>
      <inkml:brushProperty name="height" value="0.02646" units="cm"/>
      <inkml:brushProperty name="fitToCurve" value="1"/>
    </inkml:brush>
  </inkml:definitions>
  <inkml:trace contextRef="#ctx0" brushRef="#br0">21263 2694 874,'-3'157'-10,"-1"-67"9,-1 0 1,0 16 2,-3-240-13,2 3 8,6 6 5,113 131 6,-3-2-3,-31-110-7,-33 16 2,-54 199-7,-11 13-2,8 35-8,5-51-17,7-17-545</inkml:trace>
</inkml:ink>
</file>

<file path=ppt/ink/ink44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42"/>
    </inkml:context>
    <inkml:brush xml:id="br0">
      <inkml:brushProperty name="width" value="0.02646" units="cm"/>
      <inkml:brushProperty name="height" value="0.02646" units="cm"/>
      <inkml:brushProperty name="fitToCurve" value="1"/>
    </inkml:brush>
  </inkml:definitions>
  <inkml:trace contextRef="#ctx0" brushRef="#br0">21998 2389 874,'-71'135'-15,"-21"36"2,25-33 6,16-12 9,30-39-2,16 1 2,15 28 3,91-52 11</inkml:trace>
</inkml:ink>
</file>

<file path=ppt/ink/ink4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04"/>
    </inkml:context>
    <inkml:brush xml:id="br0">
      <inkml:brushProperty name="width" value="0.01984" units="cm"/>
      <inkml:brushProperty name="height" value="0.01984" units="cm"/>
      <inkml:brushProperty name="fitToCurve" value="1"/>
    </inkml:brush>
  </inkml:definitions>
  <inkml:trace contextRef="#ctx0" brushRef="#br0">15681 663 874,'165'-30'-24,"-41"12"11,-18 5-6,-15 3-7,5-1-4,0 1-33,-12 2-21</inkml:trace>
</inkml:ink>
</file>

<file path=ppt/ink/ink44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43"/>
    </inkml:context>
    <inkml:brush xml:id="br0">
      <inkml:brushProperty name="width" value="0.02646" units="cm"/>
      <inkml:brushProperty name="height" value="0.02646" units="cm"/>
      <inkml:brushProperty name="fitToCurve" value="1"/>
    </inkml:brush>
  </inkml:definitions>
  <inkml:trace contextRef="#ctx0" brushRef="#br0">22056 2676 874,'-60'94'-8,"43"3"8,126-54-6,-22-91 3,-27-56 5,-168 65 0,6 43-2,14 20-622</inkml:trace>
</inkml:ink>
</file>

<file path=ppt/ink/ink44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44"/>
    </inkml:context>
    <inkml:brush xml:id="br0">
      <inkml:brushProperty name="width" value="0.02646" units="cm"/>
      <inkml:brushProperty name="height" value="0.02646" units="cm"/>
      <inkml:brushProperty name="fitToCurve" value="1"/>
    </inkml:brush>
  </inkml:definitions>
  <inkml:trace contextRef="#ctx0" brushRef="#br0">22361 2435 874,'75'132'-13,"-24"28"10,-46-74 2,-19 43 1,-21-22-2,-48-11 2,-23-74 1,16-4-105</inkml:trace>
</inkml:ink>
</file>

<file path=ppt/ink/ink44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45"/>
    </inkml:context>
    <inkml:brush xml:id="br0">
      <inkml:brushProperty name="width" value="0.02646" units="cm"/>
      <inkml:brushProperty name="height" value="0.02646" units="cm"/>
      <inkml:brushProperty name="fitToCurve" value="1"/>
    </inkml:brush>
  </inkml:definitions>
  <inkml:trace contextRef="#ctx0" brushRef="#br0">20985 2483 874,'125'-11'-12,"38"-2"8,-76 2 0,46-12-9,-43 7-12</inkml:trace>
</inkml:ink>
</file>

<file path=ppt/ink/ink44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46"/>
    </inkml:context>
    <inkml:brush xml:id="br0">
      <inkml:brushProperty name="width" value="0.02646" units="cm"/>
      <inkml:brushProperty name="height" value="0.02646" units="cm"/>
      <inkml:brushProperty name="fitToCurve" value="1"/>
    </inkml:brush>
  </inkml:definitions>
  <inkml:trace contextRef="#ctx0" brushRef="#br0">21312 2268 874,'113'44'-10,"-7"20"7,-25 44 4,-94 9-2,-11-22-1</inkml:trace>
</inkml:ink>
</file>

<file path=ppt/ink/ink44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47"/>
    </inkml:context>
    <inkml:brush xml:id="br0">
      <inkml:brushProperty name="width" value="0.02646" units="cm"/>
      <inkml:brushProperty name="height" value="0.02646" units="cm"/>
      <inkml:brushProperty name="fitToCurve" value="1"/>
    </inkml:brush>
  </inkml:definitions>
  <inkml:trace contextRef="#ctx0" brushRef="#br0">22653 2682 874,'129'-8'-7,"38"-3"7,-81 6-1,1 2-183</inkml:trace>
</inkml:ink>
</file>

<file path=ppt/ink/ink44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48"/>
    </inkml:context>
    <inkml:brush xml:id="br0">
      <inkml:brushProperty name="width" value="0.02646" units="cm"/>
      <inkml:brushProperty name="height" value="0.02646" units="cm"/>
      <inkml:brushProperty name="fitToCurve" value="1"/>
    </inkml:brush>
  </inkml:definitions>
  <inkml:trace contextRef="#ctx0" brushRef="#br0">22683 2903 874,'134'-29'-12,"-19"-28"5,-27 15-27</inkml:trace>
</inkml:ink>
</file>

<file path=ppt/ink/ink44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49"/>
    </inkml:context>
    <inkml:brush xml:id="br0">
      <inkml:brushProperty name="width" value="0.02646" units="cm"/>
      <inkml:brushProperty name="height" value="0.02646" units="cm"/>
      <inkml:brushProperty name="fitToCurve" value="1"/>
    </inkml:brush>
  </inkml:definitions>
  <inkml:trace contextRef="#ctx0" brushRef="#br0">23197 2510 874,'-6'98'-9,"-14"14"7,16-18 3,58 1-1,59-75-1,1-45-1,-9-65 2,-64 4-1,-91-6 0,-43 42-1,-36 19-2,23 9-9</inkml:trace>
</inkml:ink>
</file>

<file path=ppt/ink/ink44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50"/>
    </inkml:context>
    <inkml:brush xml:id="br0">
      <inkml:brushProperty name="width" value="0.02646" units="cm"/>
      <inkml:brushProperty name="height" value="0.02646" units="cm"/>
      <inkml:brushProperty name="fitToCurve" value="1"/>
    </inkml:brush>
  </inkml:definitions>
  <inkml:trace contextRef="#ctx0" brushRef="#br0">23598 2283 874,'-95'3'-10,"-58"14"5,29 4-2,36-5-9</inkml:trace>
</inkml:ink>
</file>

<file path=ppt/ink/ink44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51"/>
    </inkml:context>
    <inkml:brush xml:id="br0">
      <inkml:brushProperty name="width" value="0.02646" units="cm"/>
      <inkml:brushProperty name="height" value="0.02646" units="cm"/>
      <inkml:brushProperty name="fitToCurve" value="1"/>
    </inkml:brush>
  </inkml:definitions>
  <inkml:trace contextRef="#ctx0" brushRef="#br0">23339 2163 874,'157'21'-9,"-2"35"9,-108 64-1,-101-11-3,28-16-3,-45 11-11</inkml:trace>
</inkml:ink>
</file>

<file path=ppt/ink/ink44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52"/>
    </inkml:context>
    <inkml:brush xml:id="br0">
      <inkml:brushProperty name="width" value="0.02646" units="cm"/>
      <inkml:brushProperty name="height" value="0.02646" units="cm"/>
      <inkml:brushProperty name="fitToCurve" value="1"/>
    </inkml:brush>
  </inkml:definitions>
  <inkml:trace contextRef="#ctx0" brushRef="#br0">22788 3411 874,'33'-92'-5,"79"19"3,43 67 0,-42 94 1,-72 15-1,-123-7 2,-6-28 1,-2-68-624</inkml:trace>
</inkml:ink>
</file>

<file path=ppt/ink/ink4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05"/>
    </inkml:context>
    <inkml:brush xml:id="br0">
      <inkml:brushProperty name="width" value="0.01984" units="cm"/>
      <inkml:brushProperty name="height" value="0.01984" units="cm"/>
      <inkml:brushProperty name="fitToCurve" value="1"/>
    </inkml:brush>
  </inkml:definitions>
  <inkml:trace contextRef="#ctx0" brushRef="#br0">16097 472 874,'147'1'-9,"-52"48"8,-72 51-1,-103 32-3,19-39-6</inkml:trace>
</inkml:ink>
</file>

<file path=ppt/ink/ink44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53"/>
    </inkml:context>
    <inkml:brush xml:id="br0">
      <inkml:brushProperty name="width" value="0.02646" units="cm"/>
      <inkml:brushProperty name="height" value="0.02646" units="cm"/>
      <inkml:brushProperty name="fitToCurve" value="1"/>
    </inkml:brush>
  </inkml:definitions>
  <inkml:trace contextRef="#ctx0" brushRef="#br0">23297 3189 874,'-109'62'-6,"28"46"5,112-2 0,126-80-3,-49-50-1,-18-24-844</inkml:trace>
</inkml:ink>
</file>

<file path=ppt/ink/ink44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54"/>
    </inkml:context>
    <inkml:brush xml:id="br0">
      <inkml:brushProperty name="width" value="0.02646" units="cm"/>
      <inkml:brushProperty name="height" value="0.02646" units="cm"/>
      <inkml:brushProperty name="fitToCurve" value="1"/>
    </inkml:brush>
  </inkml:definitions>
  <inkml:trace contextRef="#ctx0" brushRef="#br0">23422 3340 874,'-36'89'-4,"53"1"3,101-55 0,-123-135 0,-86 43 4</inkml:trace>
</inkml:ink>
</file>

<file path=ppt/ink/ink44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55"/>
    </inkml:context>
    <inkml:brush xml:id="br0">
      <inkml:brushProperty name="width" value="0.02646" units="cm"/>
      <inkml:brushProperty name="height" value="0.02646" units="cm"/>
      <inkml:brushProperty name="fitToCurve" value="1"/>
    </inkml:brush>
  </inkml:definitions>
  <inkml:trace contextRef="#ctx0" brushRef="#br0">23697 3209 874,'128'-11'-11,"-26"6"6,-15 1-5</inkml:trace>
</inkml:ink>
</file>

<file path=ppt/ink/ink44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56"/>
    </inkml:context>
    <inkml:brush xml:id="br0">
      <inkml:brushProperty name="width" value="0.02646" units="cm"/>
      <inkml:brushProperty name="height" value="0.02646" units="cm"/>
      <inkml:brushProperty name="fitToCurve" value="1"/>
    </inkml:brush>
  </inkml:definitions>
  <inkml:trace contextRef="#ctx0" brushRef="#br0">23726 3407 874,'124'-24'-14,"-2"-15"-6,-21-7 2,-14 7-39</inkml:trace>
</inkml:ink>
</file>

<file path=ppt/ink/ink44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57"/>
    </inkml:context>
    <inkml:brush xml:id="br0">
      <inkml:brushProperty name="width" value="0.02646" units="cm"/>
      <inkml:brushProperty name="height" value="0.02646" units="cm"/>
      <inkml:brushProperty name="fitToCurve" value="1"/>
    </inkml:brush>
  </inkml:definitions>
  <inkml:trace contextRef="#ctx0" brushRef="#br0">24144 3159 874,'3'108'-5,"102"-27"2,45-68 0,-51-96 2,-179-8-1,-53 88 1,37 4-1</inkml:trace>
</inkml:ink>
</file>

<file path=ppt/ink/ink44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58"/>
    </inkml:context>
    <inkml:brush xml:id="br0">
      <inkml:brushProperty name="width" value="0.02646" units="cm"/>
      <inkml:brushProperty name="height" value="0.02646" units="cm"/>
      <inkml:brushProperty name="fitToCurve" value="1"/>
    </inkml:brush>
  </inkml:definitions>
  <inkml:trace contextRef="#ctx0" brushRef="#br0">23115 3769 874,'33'101'-5,"80"-62"3,15-90-1,-49-66 3,-90 231-7,15 0 2,8 48 0,-7-36 5,-60-11 5,-39-163 1,126-44-3,76 41 0,16 105-3,-31 46 1,8-64 1,-199-134-3,-33 60 0,42 7-25</inkml:trace>
</inkml:ink>
</file>

<file path=ppt/ink/ink44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59"/>
    </inkml:context>
    <inkml:brush xml:id="br0">
      <inkml:brushProperty name="width" value="0.02646" units="cm"/>
      <inkml:brushProperty name="height" value="0.02646" units="cm"/>
      <inkml:brushProperty name="fitToCurve" value="1"/>
    </inkml:brush>
  </inkml:definitions>
  <inkml:trace contextRef="#ctx0" brushRef="#br0">23652 3876 874,'94'-24'-7,"14"24"7,-21 6-23</inkml:trace>
</inkml:ink>
</file>

<file path=ppt/ink/ink44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60"/>
    </inkml:context>
    <inkml:brush xml:id="br0">
      <inkml:brushProperty name="width" value="0.02646" units="cm"/>
      <inkml:brushProperty name="height" value="0.02646" units="cm"/>
      <inkml:brushProperty name="fitToCurve" value="1"/>
    </inkml:brush>
  </inkml:definitions>
  <inkml:trace contextRef="#ctx0" brushRef="#br0">23681 4032 874,'106'-10'-9,"27"-42"4,-15-5-3</inkml:trace>
</inkml:ink>
</file>

<file path=ppt/ink/ink44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61"/>
    </inkml:context>
    <inkml:brush xml:id="br0">
      <inkml:brushProperty name="width" value="0.02646" units="cm"/>
      <inkml:brushProperty name="height" value="0.02646" units="cm"/>
      <inkml:brushProperty name="fitToCurve" value="1"/>
    </inkml:brush>
  </inkml:definitions>
  <inkml:trace contextRef="#ctx0" brushRef="#br0">24258 3778 874,'-83'130'-5,"113"-42"3,71-33-2,-3-79 3,-33-104 0,-173 30 0,5 117-2,2-11-6,8 25-3</inkml:trace>
</inkml:ink>
</file>

<file path=ppt/ink/ink44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62"/>
    </inkml:context>
    <inkml:brush xml:id="br0">
      <inkml:brushProperty name="width" value="0.02646" units="cm"/>
      <inkml:brushProperty name="height" value="0.02646" units="cm"/>
      <inkml:brushProperty name="fitToCurve" value="1"/>
    </inkml:brush>
  </inkml:definitions>
  <inkml:trace contextRef="#ctx0" brushRef="#br0">23160 4428 874,'96'-56'-6,"-1"37"3,3 51 3,-82 80-2,-119-3 1,246-83 0,-31-10 2,-6 85 0,-121 29-3,-46-19-1,-38-36 5,1-53-1,40-126-1,127 11 0,62 44 0,-37 99 2,-2 42 0,18-95-2,-68-97 1,-153 89-4,20 43-2</inkml:trace>
</inkml:ink>
</file>

<file path=ppt/ink/ink4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06"/>
    </inkml:context>
    <inkml:brush xml:id="br0">
      <inkml:brushProperty name="width" value="0.01984" units="cm"/>
      <inkml:brushProperty name="height" value="0.01984" units="cm"/>
      <inkml:brushProperty name="fitToCurve" value="1"/>
    </inkml:brush>
  </inkml:definitions>
  <inkml:trace contextRef="#ctx0" brushRef="#br0">16335 1333 874,'-18'89'-12,"-3"-4"2,-8 18 2,-12 13-3,5-14-9,3-15-1</inkml:trace>
</inkml:ink>
</file>

<file path=ppt/ink/ink44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63"/>
    </inkml:context>
    <inkml:brush xml:id="br0">
      <inkml:brushProperty name="width" value="0.02646" units="cm"/>
      <inkml:brushProperty name="height" value="0.02646" units="cm"/>
      <inkml:brushProperty name="fitToCurve" value="1"/>
    </inkml:brush>
  </inkml:definitions>
  <inkml:trace contextRef="#ctx0" brushRef="#br0">23756 4524 874,'129'-15'-11,"2"7"4,-24 2-8</inkml:trace>
</inkml:ink>
</file>

<file path=ppt/ink/ink44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64"/>
    </inkml:context>
    <inkml:brush xml:id="br0">
      <inkml:brushProperty name="width" value="0.02646" units="cm"/>
      <inkml:brushProperty name="height" value="0.02646" units="cm"/>
      <inkml:brushProperty name="fitToCurve" value="1"/>
    </inkml:brush>
  </inkml:definitions>
  <inkml:trace contextRef="#ctx0" brushRef="#br0">23786 4689 874,'117'-10'-11,"23"-24"8,-20-3-3</inkml:trace>
</inkml:ink>
</file>

<file path=ppt/ink/ink44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65"/>
    </inkml:context>
    <inkml:brush xml:id="br0">
      <inkml:brushProperty name="width" value="0.02646" units="cm"/>
      <inkml:brushProperty name="height" value="0.02646" units="cm"/>
      <inkml:brushProperty name="fitToCurve" value="1"/>
    </inkml:brush>
  </inkml:definitions>
  <inkml:trace contextRef="#ctx0" brushRef="#br0">24282 4419 874,'-17'136'-6,"81"-1"5,51-74 0,-9-117-1,-79-46-1,-127-23-5,2 84 1,-23-24-20,26 50-85</inkml:trace>
</inkml:ink>
</file>

<file path=ppt/ink/ink44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66"/>
    </inkml:context>
    <inkml:brush xml:id="br0">
      <inkml:brushProperty name="width" value="0.02646" units="cm"/>
      <inkml:brushProperty name="height" value="0.02646" units="cm"/>
      <inkml:brushProperty name="fitToCurve" value="1"/>
    </inkml:brush>
  </inkml:definitions>
  <inkml:trace contextRef="#ctx0" brushRef="#br0">22631 3377 874,'35'103'-12,"-11"-19"6,2 21 0,5 17-1,2 17 0,4 12 1,-13-57 2,10 32 3,7 24-2,5 10 0,1-1 1,-3-22-5,-12-37 0,0-3-9,10 24-39,-4-27-173</inkml:trace>
</inkml:ink>
</file>

<file path=ppt/ink/ink44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67"/>
    </inkml:context>
    <inkml:brush xml:id="br0">
      <inkml:brushProperty name="width" value="0.02646" units="cm"/>
      <inkml:brushProperty name="height" value="0.02646" units="cm"/>
      <inkml:brushProperty name="fitToCurve" value="1"/>
    </inkml:brush>
  </inkml:definitions>
  <inkml:trace contextRef="#ctx0" brushRef="#br0">770 1584 874,'30'-95'-11,"35"-49"7,1 32 5,34 96-1,-78 156-9,-33-5 7,-18-35 7,30-210-9,30-26-4,20 7 5,51 138 3,-72 99-8,-29-23 7,-8 50 12,-8-236-8,47-76-16,5 80 7,43 4 11,2 260-7,-85-66 2,-12 54-8,4-71-10,-17 5-101</inkml:trace>
</inkml:ink>
</file>

<file path=ppt/ink/ink44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68"/>
    </inkml:context>
    <inkml:brush xml:id="br0">
      <inkml:brushProperty name="width" value="0.02646" units="cm"/>
      <inkml:brushProperty name="height" value="0.02646" units="cm"/>
      <inkml:brushProperty name="fitToCurve" value="1"/>
    </inkml:brush>
  </inkml:definitions>
  <inkml:trace contextRef="#ctx0" brushRef="#br0">1801 1031 874,'-106'126'-26,"9"10"5,7 2 15,42-52 12,3 21 3,139-164-6,9-86-8,-23 0 1,-29 44 12,-97 242-1,22-37-1,126-37-1,-15-60-23</inkml:trace>
</inkml:ink>
</file>

<file path=ppt/ink/ink44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69"/>
    </inkml:context>
    <inkml:brush xml:id="br0">
      <inkml:brushProperty name="width" value="0.02646" units="cm"/>
      <inkml:brushProperty name="height" value="0.02646" units="cm"/>
      <inkml:brushProperty name="fitToCurve" value="1"/>
    </inkml:brush>
  </inkml:definitions>
  <inkml:trace contextRef="#ctx0" brushRef="#br0">1497 853 874,'130'-11'-8,"-16"-6"2,8-9 0,-27 5-8</inkml:trace>
</inkml:ink>
</file>

<file path=ppt/ink/ink44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70"/>
    </inkml:context>
    <inkml:brush xml:id="br0">
      <inkml:brushProperty name="width" value="0.02646" units="cm"/>
      <inkml:brushProperty name="height" value="0.02646" units="cm"/>
      <inkml:brushProperty name="fitToCurve" value="1"/>
    </inkml:brush>
  </inkml:definitions>
  <inkml:trace contextRef="#ctx0" brushRef="#br0">1720 684 874,'124'3'-12,"9"13"9,-46 26 6,-89 109-5,-39-50-2</inkml:trace>
</inkml:ink>
</file>

<file path=ppt/ink/ink44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71"/>
    </inkml:context>
    <inkml:brush xml:id="br0">
      <inkml:brushProperty name="width" value="0.02646" units="cm"/>
      <inkml:brushProperty name="height" value="0.02646" units="cm"/>
      <inkml:brushProperty name="fitToCurve" value="1"/>
    </inkml:brush>
  </inkml:definitions>
  <inkml:trace contextRef="#ctx0" brushRef="#br0">2137 1114 874,'131'5'-11,"-3"-21"3,-44 5-5</inkml:trace>
</inkml:ink>
</file>

<file path=ppt/ink/ink44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72"/>
    </inkml:context>
    <inkml:brush xml:id="br0">
      <inkml:brushProperty name="width" value="0.02646" units="cm"/>
      <inkml:brushProperty name="height" value="0.02646" units="cm"/>
      <inkml:brushProperty name="fitToCurve" value="1"/>
    </inkml:brush>
  </inkml:definitions>
  <inkml:trace contextRef="#ctx0" brushRef="#br0">2196 1364 874,'158'-32'-24,"-70"13"-4,-4 3-396</inkml:trace>
</inkml:ink>
</file>

<file path=ppt/ink/ink4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07"/>
    </inkml:context>
    <inkml:brush xml:id="br0">
      <inkml:brushProperty name="width" value="0.01984" units="cm"/>
      <inkml:brushProperty name="height" value="0.01984" units="cm"/>
      <inkml:brushProperty name="fitToCurve" value="1"/>
    </inkml:brush>
  </inkml:definitions>
  <inkml:trace contextRef="#ctx0" brushRef="#br0">16743 1061 874,'-11'101'-18,"-6"-5"6,-7 13-2,-9 3 1,7-10-13,-3-15 2</inkml:trace>
</inkml:ink>
</file>

<file path=ppt/ink/ink44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73"/>
    </inkml:context>
    <inkml:brush xml:id="br0">
      <inkml:brushProperty name="width" value="0.02646" units="cm"/>
      <inkml:brushProperty name="height" value="0.02646" units="cm"/>
      <inkml:brushProperty name="fitToCurve" value="1"/>
    </inkml:brush>
  </inkml:definitions>
  <inkml:trace contextRef="#ctx0" brushRef="#br0">2984 963 874,'-91'55'-11,"-33"44"6,39 24 8,177-83-5,18-171-7,-47 24 0,-42 264-4,-47 28 2,12-57 6,6 11-11,3-48 1,-3-1-22,5 0-44</inkml:trace>
</inkml:ink>
</file>

<file path=ppt/ink/ink44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74"/>
    </inkml:context>
    <inkml:brush xml:id="br0">
      <inkml:brushProperty name="width" value="0.02646" units="cm"/>
      <inkml:brushProperty name="height" value="0.02646" units="cm"/>
      <inkml:brushProperty name="fitToCurve" value="1"/>
    </inkml:brush>
  </inkml:definitions>
  <inkml:trace contextRef="#ctx0" brushRef="#br0">3105 967 874,'32'131'-12,"-12"9"6,-4-45 9,82-95-2,-60-169 0,-32 77 0,6-20 3,105 99-9,15 2 4,-25-5-7</inkml:trace>
</inkml:ink>
</file>

<file path=ppt/ink/ink44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75"/>
    </inkml:context>
    <inkml:brush xml:id="br0">
      <inkml:brushProperty name="width" value="0.02646" units="cm"/>
      <inkml:brushProperty name="height" value="0.02646" units="cm"/>
      <inkml:brushProperty name="fitToCurve" value="1"/>
    </inkml:brush>
  </inkml:definitions>
  <inkml:trace contextRef="#ctx0" brushRef="#br0">3046 695 874,'141'-29'-16,"-51"17"11,6-1 1,2 2-3,34-8-9,-36 6-19,-10 5-749</inkml:trace>
</inkml:ink>
</file>

<file path=ppt/ink/ink44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76"/>
    </inkml:context>
    <inkml:brush xml:id="br0">
      <inkml:brushProperty name="width" value="0.02646" units="cm"/>
      <inkml:brushProperty name="height" value="0.02646" units="cm"/>
      <inkml:brushProperty name="fitToCurve" value="1"/>
    </inkml:brush>
  </inkml:definitions>
  <inkml:trace contextRef="#ctx0" brushRef="#br0">3403 487 874,'110'-12'-10,"20"36"8,-36 106 2,-141 23-7,-48-33-3,17-31-110</inkml:trace>
</inkml:ink>
</file>

<file path=ppt/ink/ink44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77"/>
    </inkml:context>
    <inkml:brush xml:id="br0">
      <inkml:brushProperty name="width" value="0.02646" units="cm"/>
      <inkml:brushProperty name="height" value="0.02646" units="cm"/>
      <inkml:brushProperty name="fitToCurve" value="1"/>
    </inkml:brush>
  </inkml:definitions>
  <inkml:trace contextRef="#ctx0" brushRef="#br0">3873 926 874,'-51'137'-16,"-43"25"2,19-38-5,22-37-17</inkml:trace>
</inkml:ink>
</file>

<file path=ppt/ink/ink44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78"/>
    </inkml:context>
    <inkml:brush xml:id="br0">
      <inkml:brushProperty name="width" value="0.02646" units="cm"/>
      <inkml:brushProperty name="height" value="0.02646" units="cm"/>
      <inkml:brushProperty name="fitToCurve" value="1"/>
    </inkml:brush>
  </inkml:definitions>
  <inkml:trace contextRef="#ctx0" brushRef="#br0">3791 955 874,'25'127'-11,"-4"-14"10,4-23 1,-2 1-55</inkml:trace>
</inkml:ink>
</file>

<file path=ppt/ink/ink44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79"/>
    </inkml:context>
    <inkml:brush xml:id="br0">
      <inkml:brushProperty name="width" value="0.02646" units="cm"/>
      <inkml:brushProperty name="height" value="0.02646" units="cm"/>
      <inkml:brushProperty name="fitToCurve" value="1"/>
    </inkml:brush>
  </inkml:definitions>
  <inkml:trace contextRef="#ctx0" brushRef="#br0">4133 940 874,'18'96'-12,"-3"73"8,-18-79 5,0 38 4</inkml:trace>
</inkml:ink>
</file>

<file path=ppt/ink/ink44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80"/>
    </inkml:context>
    <inkml:brush xml:id="br0">
      <inkml:brushProperty name="width" value="0.02646" units="cm"/>
      <inkml:brushProperty name="height" value="0.02646" units="cm"/>
      <inkml:brushProperty name="fitToCurve" value="1"/>
    </inkml:brush>
  </inkml:definitions>
  <inkml:trace contextRef="#ctx0" brushRef="#br0">4168 935 874,'96'-92'-12,"21"24"8,-25 63 6,-76 103-3,-82 27-10,-24-1 14,53-39 2,126-36-5,13-25-2,-3 31 8,-103 61-7,-128-47-6,39-69 2,-28 12-17,37-47-162</inkml:trace>
</inkml:ink>
</file>

<file path=ppt/ink/ink44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81"/>
    </inkml:context>
    <inkml:brush xml:id="br0">
      <inkml:brushProperty name="width" value="0.02646" units="cm"/>
      <inkml:brushProperty name="height" value="0.02646" units="cm"/>
      <inkml:brushProperty name="fitToCurve" value="1"/>
    </inkml:brush>
  </inkml:definitions>
  <inkml:trace contextRef="#ctx0" brushRef="#br0">4133 618 874,'158'-2'-15,"-68"-2"9,39-5 6,-33-15 6</inkml:trace>
</inkml:ink>
</file>

<file path=ppt/ink/ink44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82"/>
    </inkml:context>
    <inkml:brush xml:id="br0">
      <inkml:brushProperty name="width" value="0.02646" units="cm"/>
      <inkml:brushProperty name="height" value="0.02646" units="cm"/>
      <inkml:brushProperty name="fitToCurve" value="1"/>
    </inkml:brush>
  </inkml:definitions>
  <inkml:trace contextRef="#ctx0" brushRef="#br0">4416 458 874,'107'67'-8,"-32"42"5,-49 9 0,-55 7-2,-6-19-8</inkml:trace>
</inkml:ink>
</file>

<file path=ppt/ink/ink4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08"/>
    </inkml:context>
    <inkml:brush xml:id="br0">
      <inkml:brushProperty name="width" value="0.01984" units="cm"/>
      <inkml:brushProperty name="height" value="0.01984" units="cm"/>
      <inkml:brushProperty name="fitToCurve" value="1"/>
    </inkml:brush>
  </inkml:definitions>
  <inkml:trace contextRef="#ctx0" brushRef="#br0">16682 1078 874,'105'-101'-13,"48"29"10,-33 46 5,-26 83-1,-83 31-3,-122 53-9,-13-26 7,51 2 11,185-59-7,27-21-1,-19 13 11,-119 65-10,-126-23-11,39-53 3,-34-9 1,-21-24-1,49-3-4,5 9-18,-1-27 1</inkml:trace>
</inkml:ink>
</file>

<file path=ppt/ink/ink44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83"/>
    </inkml:context>
    <inkml:brush xml:id="br0">
      <inkml:brushProperty name="width" value="0.02646" units="cm"/>
      <inkml:brushProperty name="height" value="0.02646" units="cm"/>
      <inkml:brushProperty name="fitToCurve" value="1"/>
    </inkml:brush>
  </inkml:definitions>
  <inkml:trace contextRef="#ctx0" brushRef="#br0">4998 1131 874,'90'-2'-13,"-3"-3"4,13-3 3,54-6-13,-42 5-17</inkml:trace>
</inkml:ink>
</file>

<file path=ppt/ink/ink44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84"/>
    </inkml:context>
    <inkml:brush xml:id="br0">
      <inkml:brushProperty name="width" value="0.02646" units="cm"/>
      <inkml:brushProperty name="height" value="0.02646" units="cm"/>
      <inkml:brushProperty name="fitToCurve" value="1"/>
    </inkml:brush>
  </inkml:definitions>
  <inkml:trace contextRef="#ctx0" brushRef="#br0">4998 1331 874,'116'-7'-11,"54"-14"3,-26 4-1,-46 5-8,-11 13-584</inkml:trace>
</inkml:ink>
</file>

<file path=ppt/ink/ink44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85"/>
    </inkml:context>
    <inkml:brush xml:id="br0">
      <inkml:brushProperty name="width" value="0.02646" units="cm"/>
      <inkml:brushProperty name="height" value="0.02646" units="cm"/>
      <inkml:brushProperty name="fitToCurve" value="1"/>
    </inkml:brush>
  </inkml:definitions>
  <inkml:trace contextRef="#ctx0" brushRef="#br0">5489 970 874,'111'32'-11,"24"41"7,-23 27 2,-72 0 2,-52 2-2,-72-20-2,-1-24-26</inkml:trace>
</inkml:ink>
</file>

<file path=ppt/ink/ink44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86"/>
    </inkml:context>
    <inkml:brush xml:id="br0">
      <inkml:brushProperty name="width" value="0.02646" units="cm"/>
      <inkml:brushProperty name="height" value="0.02646" units="cm"/>
      <inkml:brushProperty name="fitToCurve" value="1"/>
    </inkml:brush>
  </inkml:definitions>
  <inkml:trace contextRef="#ctx0" brushRef="#br0">5262 970 874,'-144'113'-23,"55"-43"12,2 2 2,-46 44 0,39-15 13,59 11 3,205-79-4,-70-44-8,-7-23-27</inkml:trace>
</inkml:ink>
</file>

<file path=ppt/ink/ink44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87"/>
    </inkml:context>
    <inkml:brush xml:id="br0">
      <inkml:brushProperty name="width" value="0.02646" units="cm"/>
      <inkml:brushProperty name="height" value="0.02646" units="cm"/>
      <inkml:brushProperty name="fitToCurve" value="1"/>
    </inkml:brush>
  </inkml:definitions>
  <inkml:trace contextRef="#ctx0" brushRef="#br0">6299 246 874,'-27'120'-7,"4"-8"-5,-2 27 1,1 24 2,14-61 5,0-12-2,1 48-2,1 35-1,0 30-2,0-42 3,0 7-3,-2 36 1,-2 25 2,1 16 1,0 7-24,5-84-7,-4 28-8,2 17-5,0 10-5,-4-3-6,-2-34-3,5-51-3,-9-21 0,6-20-40,-5 2-20</inkml:trace>
</inkml:ink>
</file>

<file path=ppt/ink/ink44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88"/>
    </inkml:context>
    <inkml:brush xml:id="br0">
      <inkml:brushProperty name="width" value="0.02646" units="cm"/>
      <inkml:brushProperty name="height" value="0.02646" units="cm"/>
      <inkml:brushProperty name="fitToCurve" value="1"/>
    </inkml:brush>
  </inkml:definitions>
  <inkml:trace contextRef="#ctx0" brushRef="#br0">6423 502 874,'-8'161'-16,"-2"-27"10,-5-10 7,3-22-1,25-227-8,29-56 7,31 37 7,23 141-2,-79 130-4,-20 7 7,31-235-8,31-16 3,34 134-6,-44 118-2,-14-14-12,-34-31-586</inkml:trace>
</inkml:ink>
</file>

<file path=ppt/ink/ink44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89"/>
    </inkml:context>
    <inkml:brush xml:id="br0">
      <inkml:brushProperty name="width" value="0.02646" units="cm"/>
      <inkml:brushProperty name="height" value="0.02646" units="cm"/>
      <inkml:brushProperty name="fitToCurve" value="1"/>
    </inkml:brush>
  </inkml:definitions>
  <inkml:trace contextRef="#ctx0" brushRef="#br0">6830 579 874,'112'13'-6,"-62"107"0,-66-16 4,-18-19 3,32-200-4,42 5-2,29-23 3,-16 48 3,-88 199-1,13 19 0,126-72 3,4-99-1</inkml:trace>
</inkml:ink>
</file>

<file path=ppt/ink/ink44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90"/>
    </inkml:context>
    <inkml:brush xml:id="br0">
      <inkml:brushProperty name="width" value="0.02646" units="cm"/>
      <inkml:brushProperty name="height" value="0.02646" units="cm"/>
      <inkml:brushProperty name="fitToCurve" value="1"/>
    </inkml:brush>
  </inkml:definitions>
  <inkml:trace contextRef="#ctx0" brushRef="#br0">7035 232 874,'-21'84'-4,"-3"4"-7</inkml:trace>
</inkml:ink>
</file>

<file path=ppt/ink/ink44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91"/>
    </inkml:context>
    <inkml:brush xml:id="br0">
      <inkml:brushProperty name="width" value="0.02646" units="cm"/>
      <inkml:brushProperty name="height" value="0.02646" units="cm"/>
      <inkml:brushProperty name="fitToCurve" value="1"/>
    </inkml:brush>
  </inkml:definitions>
  <inkml:trace contextRef="#ctx0" brushRef="#br0">7251 185 874,'-40'126'-8,"6"-36"-52</inkml:trace>
</inkml:ink>
</file>

<file path=ppt/ink/ink44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92"/>
    </inkml:context>
    <inkml:brush xml:id="br0">
      <inkml:brushProperty name="width" value="0.02646" units="cm"/>
      <inkml:brushProperty name="height" value="0.02646" units="cm"/>
      <inkml:brushProperty name="fitToCurve" value="1"/>
    </inkml:brush>
  </inkml:definitions>
  <inkml:trace contextRef="#ctx0" brushRef="#br0">6384 1665 874,'7'97'-14,"-3"-12"7,-3 8 3,0 43 2,38-232-3,-8-38 11,17 38 1,41 149-6,-66 69 1,33-241-6,-14 18 4,2 193-2,-37 6-4,-4-12-108</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20"/>
    </inkml:context>
    <inkml:brush xml:id="br0">
      <inkml:brushProperty name="width" value="0.01984" units="cm"/>
      <inkml:brushProperty name="height" value="0.01984" units="cm"/>
      <inkml:brushProperty name="fitToCurve" value="1"/>
    </inkml:brush>
  </inkml:definitions>
  <inkml:trace contextRef="#ctx0" brushRef="#br0">7131 1016 874,'-106'27'-9,"-33"47"2,39-1 2,-21 57 7,100-27 2,129-129-3,-12-79-5,-7-14 1,-21 32 6,25 83 2,-47 115-4,49-21-5,-11-46-295</inkml:trace>
</inkml:ink>
</file>

<file path=ppt/ink/ink4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09"/>
    </inkml:context>
    <inkml:brush xml:id="br0">
      <inkml:brushProperty name="width" value="0.01984" units="cm"/>
      <inkml:brushProperty name="height" value="0.01984" units="cm"/>
      <inkml:brushProperty name="fitToCurve" value="1"/>
    </inkml:brush>
  </inkml:definitions>
  <inkml:trace contextRef="#ctx0" brushRef="#br0">17222 653 874,'-90'30'-13,"4"-4"3,-15-5 2,15-5 2,-29-12-11,28-4-23</inkml:trace>
</inkml:ink>
</file>

<file path=ppt/ink/ink45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93"/>
    </inkml:context>
    <inkml:brush xml:id="br0">
      <inkml:brushProperty name="width" value="0.02646" units="cm"/>
      <inkml:brushProperty name="height" value="0.02646" units="cm"/>
      <inkml:brushProperty name="fitToCurve" value="1"/>
    </inkml:brush>
  </inkml:definitions>
  <inkml:trace contextRef="#ctx0" brushRef="#br0">6813 1604 874,'22'108'-5,"102"-52"2,-45-144-3,-35 244-20,-61-29 17,3-32 2,-5 7 2,-9 2-12,-14-19-10,-59-21-36,11-41-135</inkml:trace>
</inkml:ink>
</file>

<file path=ppt/ink/ink45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94"/>
    </inkml:context>
    <inkml:brush xml:id="br0">
      <inkml:brushProperty name="width" value="0.02646" units="cm"/>
      <inkml:brushProperty name="height" value="0.02646" units="cm"/>
      <inkml:brushProperty name="fitToCurve" value="1"/>
    </inkml:brush>
  </inkml:definitions>
  <inkml:trace contextRef="#ctx0" brushRef="#br0">6868 1325 874,'22'67'7</inkml:trace>
</inkml:ink>
</file>

<file path=ppt/ink/ink45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95"/>
    </inkml:context>
    <inkml:brush xml:id="br0">
      <inkml:brushProperty name="width" value="0.02646" units="cm"/>
      <inkml:brushProperty name="height" value="0.02646" units="cm"/>
      <inkml:brushProperty name="fitToCurve" value="1"/>
    </inkml:brush>
  </inkml:definitions>
  <inkml:trace contextRef="#ctx0" brushRef="#br0">7054 1242 874,'0'117'-12,"0"-37"4</inkml:trace>
</inkml:ink>
</file>

<file path=ppt/ink/ink45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96"/>
    </inkml:context>
    <inkml:brush xml:id="br0">
      <inkml:brushProperty name="width" value="0.02646" units="cm"/>
      <inkml:brushProperty name="height" value="0.02646" units="cm"/>
      <inkml:brushProperty name="fitToCurve" value="1"/>
    </inkml:brush>
  </inkml:definitions>
  <inkml:trace contextRef="#ctx0" brushRef="#br0">6450 2788 874,'-17'143'-14,"5"-59"12,-8 30 1,4-219-5,24-16-2,18 27 14,60 70-1,-32 122-5,-27 7 3,9-210-3,8-5 3,48 151-1,-84 108-5,-46-60-14</inkml:trace>
</inkml:ink>
</file>

<file path=ppt/ink/ink45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97"/>
    </inkml:context>
    <inkml:brush xml:id="br0">
      <inkml:brushProperty name="width" value="0.02646" units="cm"/>
      <inkml:brushProperty name="height" value="0.02646" units="cm"/>
      <inkml:brushProperty name="fitToCurve" value="1"/>
    </inkml:brush>
  </inkml:definitions>
  <inkml:trace contextRef="#ctx0" brushRef="#br0">6801 2736 874,'104'-13'-5,"2"36"2,-28 68 0,-106 20 0,-35 16 3,103-16 1,57-32-6,35 28-1,-73-17 9,-99 13-3,-56-41-5,-37-86 2,40-103-2,31 34-10</inkml:trace>
</inkml:ink>
</file>

<file path=ppt/ink/ink45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98"/>
    </inkml:context>
    <inkml:brush xml:id="br0">
      <inkml:brushProperty name="width" value="0.02646" units="cm"/>
      <inkml:brushProperty name="height" value="0.02646" units="cm"/>
      <inkml:brushProperty name="fitToCurve" value="1"/>
    </inkml:brush>
  </inkml:definitions>
  <inkml:trace contextRef="#ctx0" brushRef="#br0">6950 2510 874,'7'102'-6,"-8"-15"-104</inkml:trace>
</inkml:ink>
</file>

<file path=ppt/ink/ink45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299"/>
    </inkml:context>
    <inkml:brush xml:id="br0">
      <inkml:brushProperty name="width" value="0.02646" units="cm"/>
      <inkml:brushProperty name="height" value="0.02646" units="cm"/>
      <inkml:brushProperty name="fitToCurve" value="1"/>
    </inkml:brush>
  </inkml:definitions>
  <inkml:trace contextRef="#ctx0" brushRef="#br0">7119 2553 874,'-38'67'6</inkml:trace>
</inkml:ink>
</file>

<file path=ppt/ink/ink45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00"/>
    </inkml:context>
    <inkml:brush xml:id="br0">
      <inkml:brushProperty name="width" value="0.02646" units="cm"/>
      <inkml:brushProperty name="height" value="0.02646" units="cm"/>
      <inkml:brushProperty name="fitToCurve" value="1"/>
    </inkml:brush>
  </inkml:definitions>
  <inkml:trace contextRef="#ctx0" brushRef="#br0">7560 1659 874,'147'-12'-12,"-17"-6"3,-43 9-4</inkml:trace>
</inkml:ink>
</file>

<file path=ppt/ink/ink45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01"/>
    </inkml:context>
    <inkml:brush xml:id="br0">
      <inkml:brushProperty name="width" value="0.02646" units="cm"/>
      <inkml:brushProperty name="height" value="0.02646" units="cm"/>
      <inkml:brushProperty name="fitToCurve" value="1"/>
    </inkml:brush>
  </inkml:definitions>
  <inkml:trace contextRef="#ctx0" brushRef="#br0">7575 1885 874,'89'-7'-14,"98"-10"-1,-87 8-4,-12 4-43</inkml:trace>
</inkml:ink>
</file>

<file path=ppt/ink/ink45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02"/>
    </inkml:context>
    <inkml:brush xml:id="br0">
      <inkml:brushProperty name="width" value="0.02646" units="cm"/>
      <inkml:brushProperty name="height" value="0.02646" units="cm"/>
      <inkml:brushProperty name="fitToCurve" value="1"/>
    </inkml:brush>
  </inkml:definitions>
  <inkml:trace contextRef="#ctx0" brushRef="#br0">8680 1348 874,'-140'73'-16,"-5"54"2,55-21 8,39-12 10,47-8-1,92-79 1,28-87-6,-10-55-6,-33 10 6,-28 301-2,-54-59 1,-4 55-1,7-83-3,-2 18-13,-2-23-388</inkml:trace>
</inkml:ink>
</file>

<file path=ppt/ink/ink4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10"/>
    </inkml:context>
    <inkml:brush xml:id="br0">
      <inkml:brushProperty name="width" value="0.01984" units="cm"/>
      <inkml:brushProperty name="height" value="0.01984" units="cm"/>
      <inkml:brushProperty name="fitToCurve" value="1"/>
    </inkml:brush>
  </inkml:definitions>
  <inkml:trace contextRef="#ctx0" brushRef="#br0">16932 533 874,'154'13'-13,"-38"43"15,-61 45-2,-71-3-1,-8-13-1</inkml:trace>
</inkml:ink>
</file>

<file path=ppt/ink/ink45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03"/>
    </inkml:context>
    <inkml:brush xml:id="br0">
      <inkml:brushProperty name="width" value="0.02646" units="cm"/>
      <inkml:brushProperty name="height" value="0.02646" units="cm"/>
      <inkml:brushProperty name="fitToCurve" value="1"/>
    </inkml:brush>
  </inkml:definitions>
  <inkml:trace contextRef="#ctx0" brushRef="#br0">9153 267 874,'-16'180'-30,"5"-44"16,-5 29 2,-5 27-2,-3 24-2,4-33 2,0-14 1,0 15 1,1-26-5,-6 56 2,-1 38 0,0 19 1,10-67 5,2 3 3,-1 17 11,-1-3 9,0-25 4,4-55 0,-3 6 2,1-9 1,-2-15-1,3-32-1,-34 5 29</inkml:trace>
</inkml:ink>
</file>

<file path=ppt/ink/ink45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04"/>
    </inkml:context>
    <inkml:brush xml:id="br0">
      <inkml:brushProperty name="width" value="0.02646" units="cm"/>
      <inkml:brushProperty name="height" value="0.02646" units="cm"/>
      <inkml:brushProperty name="fitToCurve" value="1"/>
    </inkml:brush>
  </inkml:definitions>
  <inkml:trace contextRef="#ctx0" brushRef="#br0">9306 586 874,'108'-101'-6,"11"107"2,-60 135 0,-71-54-2,-31 47-3,-76-34-11,-2-40-28</inkml:trace>
</inkml:ink>
</file>

<file path=ppt/ink/ink45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05"/>
    </inkml:context>
    <inkml:brush xml:id="br0">
      <inkml:brushProperty name="width" value="0.02646" units="cm"/>
      <inkml:brushProperty name="height" value="0.02646" units="cm"/>
      <inkml:brushProperty name="fitToCurve" value="1"/>
    </inkml:brush>
  </inkml:definitions>
  <inkml:trace contextRef="#ctx0" brushRef="#br0">9736 443 874,'-115'121'-11,"15"-7"8,61-32 5,69 8-2,105-73-2,-48-92-2,-8-8-113</inkml:trace>
</inkml:ink>
</file>

<file path=ppt/ink/ink45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06"/>
    </inkml:context>
    <inkml:brush xml:id="br0">
      <inkml:brushProperty name="width" value="0.02646" units="cm"/>
      <inkml:brushProperty name="height" value="0.02646" units="cm"/>
      <inkml:brushProperty name="fitToCurve" value="1"/>
    </inkml:brush>
  </inkml:definitions>
  <inkml:trace contextRef="#ctx0" brushRef="#br0">9567 171 874,'-44'180'-17,"19"-83"-1,-7-13-413</inkml:trace>
</inkml:ink>
</file>

<file path=ppt/ink/ink45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07"/>
    </inkml:context>
    <inkml:brush xml:id="br0">
      <inkml:brushProperty name="width" value="0.02646" units="cm"/>
      <inkml:brushProperty name="height" value="0.02646" units="cm"/>
      <inkml:brushProperty name="fitToCurve" value="1"/>
    </inkml:brush>
  </inkml:definitions>
  <inkml:trace contextRef="#ctx0" brushRef="#br0">9244 1519 874,'1'139'-6,"35"-13"5,48-104-1,16-90-3,-42-19-1,-11-26 5,-20 13 5,-66 209-3,16 62-6,18-71 1,2 62 0,9-64 4,3 45 1,-4-3 2,-114-98 8,61-177-14,54 3-11,76 6-9,-1 30-27</inkml:trace>
</inkml:ink>
</file>

<file path=ppt/ink/ink45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08"/>
    </inkml:context>
    <inkml:brush xml:id="br0">
      <inkml:brushProperty name="width" value="0.02646" units="cm"/>
      <inkml:brushProperty name="height" value="0.02646" units="cm"/>
      <inkml:brushProperty name="fitToCurve" value="1"/>
    </inkml:brush>
  </inkml:definitions>
  <inkml:trace contextRef="#ctx0" brushRef="#br0">9408 1242 874,'7'105'-6,"-8"-20"-103</inkml:trace>
</inkml:ink>
</file>

<file path=ppt/ink/ink45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09"/>
    </inkml:context>
    <inkml:brush xml:id="br0">
      <inkml:brushProperty name="width" value="0.02646" units="cm"/>
      <inkml:brushProperty name="height" value="0.02646" units="cm"/>
      <inkml:brushProperty name="fitToCurve" value="1"/>
    </inkml:brush>
  </inkml:definitions>
  <inkml:trace contextRef="#ctx0" brushRef="#br0">9252 2780 874,'88'-72'-5,"9"66"2,-46 160-3,-98-6-6,-65 4-1,3-67 18,201-186 4,20 76-1,32 83-6,-47 63-7,-70 39-2,-45-63 4,-18-1 0,-48 44 2,-33-80 5,15-81 1,26-125-7,78 38-2,-8 13-8,23-5-10</inkml:trace>
</inkml:ink>
</file>

<file path=ppt/ink/ink45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10"/>
    </inkml:context>
    <inkml:brush xml:id="br0">
      <inkml:brushProperty name="width" value="0.02646" units="cm"/>
      <inkml:brushProperty name="height" value="0.02646" units="cm"/>
      <inkml:brushProperty name="fitToCurve" value="1"/>
    </inkml:brush>
  </inkml:definitions>
  <inkml:trace contextRef="#ctx0" brushRef="#br0">9311 2483 874,'25'67'0</inkml:trace>
</inkml:ink>
</file>

<file path=ppt/ink/ink45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11"/>
    </inkml:context>
    <inkml:brush xml:id="br0">
      <inkml:brushProperty name="width" value="0.02646" units="cm"/>
      <inkml:brushProperty name="height" value="0.02646" units="cm"/>
      <inkml:brushProperty name="fitToCurve" value="1"/>
    </inkml:brush>
  </inkml:definitions>
  <inkml:trace contextRef="#ctx0" brushRef="#br0">10215 1514 874,'-63'104'-13,"-1"-11"4,-2 1 6,-2 22-7,19-28-18</inkml:trace>
</inkml:ink>
</file>

<file path=ppt/ink/ink45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12"/>
    </inkml:context>
    <inkml:brush xml:id="br0">
      <inkml:brushProperty name="width" value="0.02646" units="cm"/>
      <inkml:brushProperty name="height" value="0.02646" units="cm"/>
      <inkml:brushProperty name="fitToCurve" value="1"/>
    </inkml:brush>
  </inkml:definitions>
  <inkml:trace contextRef="#ctx0" brushRef="#br0">10152 1529 874,'33'119'-11,"4"18"8,-1-33-5,18-4-14</inkml:trace>
</inkml:ink>
</file>

<file path=ppt/ink/ink4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11"/>
    </inkml:context>
    <inkml:brush xml:id="br0">
      <inkml:brushProperty name="width" value="0.01984" units="cm"/>
      <inkml:brushProperty name="height" value="0.01984" units="cm"/>
      <inkml:brushProperty name="fitToCurve" value="1"/>
    </inkml:brush>
  </inkml:definitions>
  <inkml:trace contextRef="#ctx0" brushRef="#br0">17522 578 874,'84'67'-9,"21"66"-1,-30-5 0,-20 12 4,-36-37 2,-17-3 1,-4-12 0,-27 23 0,-32 10-1,-41-5-1,26-19-6,-32 6-12</inkml:trace>
</inkml:ink>
</file>

<file path=ppt/ink/ink45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13"/>
    </inkml:context>
    <inkml:brush xml:id="br0">
      <inkml:brushProperty name="width" value="0.02646" units="cm"/>
      <inkml:brushProperty name="height" value="0.02646" units="cm"/>
      <inkml:brushProperty name="fitToCurve" value="1"/>
    </inkml:brush>
  </inkml:definitions>
  <inkml:trace contextRef="#ctx0" brushRef="#br0">10740 420 874,'8'111'-12,"-4"-25"6,-4 25-1,-5 22-2,-4 26 0,3-55 2,-5 43 0,1-30 0,-5 36-6,-8 50-6,-1 38-4,2 11 1,6-68 2,4 52 0,-1 35-29,1 15-6,2-59-6,2-23-4,1 10-2,3-16 0,3-70 9,-2-31-82,2 14 76</inkml:trace>
</inkml:ink>
</file>

<file path=ppt/ink/ink45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14"/>
    </inkml:context>
    <inkml:brush xml:id="br0">
      <inkml:brushProperty name="width" value="0.02646" units="cm"/>
      <inkml:brushProperty name="height" value="0.02646" units="cm"/>
      <inkml:brushProperty name="fitToCurve" value="1"/>
    </inkml:brush>
  </inkml:definitions>
  <inkml:trace contextRef="#ctx0" brushRef="#br0">11215 703 874,'-92'131'-9,"46"-6"10,53-30-3,116-21-2,29-106 3,-31-25-2,-19-49 3,-49-6 2,-74-32 0,-42 51-1,-59 70 0,18 22-2,17 6-56</inkml:trace>
</inkml:ink>
</file>

<file path=ppt/ink/ink45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15"/>
    </inkml:context>
    <inkml:brush xml:id="br0">
      <inkml:brushProperty name="width" value="0.02646" units="cm"/>
      <inkml:brushProperty name="height" value="0.02646" units="cm"/>
      <inkml:brushProperty name="fitToCurve" value="1"/>
    </inkml:brush>
  </inkml:definitions>
  <inkml:trace contextRef="#ctx0" brushRef="#br0">11097 1590 874,'-14'105'-7,"43"12"7,73-48-1,2-80 0,-3-100-3,-65-27 1,-73 31 3,-90 59 0,17 64-2,13 54 1,14 4-11</inkml:trace>
</inkml:ink>
</file>

<file path=ppt/ink/ink45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16"/>
    </inkml:context>
    <inkml:brush xml:id="br0">
      <inkml:brushProperty name="width" value="0.02646" units="cm"/>
      <inkml:brushProperty name="height" value="0.02646" units="cm"/>
      <inkml:brushProperty name="fitToCurve" value="1"/>
    </inkml:brush>
  </inkml:definitions>
  <inkml:trace contextRef="#ctx0" brushRef="#br0">11113 2441 874,'-16'136'-13,"6"-51"10,1 7 0,0 2-2,-6 47-9,3-37-6,-13 4-56</inkml:trace>
</inkml:ink>
</file>

<file path=ppt/ink/ink45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17"/>
    </inkml:context>
    <inkml:brush xml:id="br0">
      <inkml:brushProperty name="width" value="0.02646" units="cm"/>
      <inkml:brushProperty name="height" value="0.02646" units="cm"/>
      <inkml:brushProperty name="fitToCurve" value="1"/>
    </inkml:brush>
  </inkml:definitions>
  <inkml:trace contextRef="#ctx0" brushRef="#br0">11005 2527 874,'92'-99'-10,"29"55"11,-6 96-2,-66 44-1,-49 12-3,-71 21-1,-13-43 5,-16-33 5,226-70 5,29 100-9,-87 23-3,-124 16-2,-94-39-8,67-70 3,-37-18-23,16-51-58</inkml:trace>
</inkml:ink>
</file>

<file path=ppt/ink/ink45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18"/>
    </inkml:context>
    <inkml:brush xml:id="br0">
      <inkml:brushProperty name="width" value="0.02646" units="cm"/>
      <inkml:brushProperty name="height" value="0.02646" units="cm"/>
      <inkml:brushProperty name="fitToCurve" value="1"/>
    </inkml:brush>
  </inkml:definitions>
  <inkml:trace contextRef="#ctx0" brushRef="#br0">7784 4944 874,'114'-8'-15,"5"-2"10,-11 20-3,-20 4-111</inkml:trace>
</inkml:ink>
</file>

<file path=ppt/ink/ink45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19"/>
    </inkml:context>
    <inkml:brush xml:id="br0">
      <inkml:brushProperty name="width" value="0.02646" units="cm"/>
      <inkml:brushProperty name="height" value="0.02646" units="cm"/>
      <inkml:brushProperty name="fitToCurve" value="1"/>
    </inkml:brush>
  </inkml:definitions>
  <inkml:trace contextRef="#ctx0" brushRef="#br0">7754 5261 874,'133'-10'-12,"29"5"8,-74 2-1,3 2-4,-2 6-281</inkml:trace>
</inkml:ink>
</file>

<file path=ppt/ink/ink45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2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9848 2089 874,'107'27'-6,"-1"-1"0,-4-1 4,41 13 1,-58-14 0,5 3 0,53 19 0,9 7 2,-1 14 0,-44-12 1,14 26 0,-2 30 0,-60-10 0,-106 47-4,-88-31-8,-4-42 2,46-42 8,-9-3-1,-56 11 2,61-18-1,-9-1 1,-4-4 0,3-3 1,-46 2 2,-10-13 1,47-18-1,69-90-2,90 20-3,87-32-7,-5 14 3,54-42-2,-72 59 4,6-4-1,53-40-1,-68 54 5,2 2 2,51-38 3,-15 10 2,-19 24 2,-32 22 6</inkml:trace>
</inkml:ink>
</file>

<file path=ppt/ink/ink45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2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10719 1953 874,'105'-9'-3,"32"19"1,-52 50-1,-82 27 1,-26 8-4</inkml:trace>
</inkml:ink>
</file>

<file path=ppt/ink/ink45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2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8753 4804 874,'-95'33'-9,"-3"49"5,14 26 3,60 0-1,45 5 1,107-41 3,-33-84-3,-6-65 0,-41-15 2,-36-46 1,-12 49 0,28 244-13,-8 2-1,-10-42 6,-3 9-5,-3-28-7,-1 0-7,-3 12-7,0 4-8,-3-7-5,0-19-7,-11 36-69,2-36-114</inkml:trace>
</inkml:ink>
</file>

<file path=ppt/ink/ink4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12"/>
    </inkml:context>
    <inkml:brush xml:id="br0">
      <inkml:brushProperty name="width" value="0.01984" units="cm"/>
      <inkml:brushProperty name="height" value="0.01984" units="cm"/>
      <inkml:brushProperty name="fitToCurve" value="1"/>
    </inkml:brush>
  </inkml:definitions>
  <inkml:trace contextRef="#ctx0" brushRef="#br0">15487 533 874,'-64'92'-21,"2"1"5,-12 30 1,-8 27 2,-1 22 0,19-39 2,3 7 1,10-13 7,5-1-5,7 26 6,27-2 6,43-26 5,69-53-2,-15 29 24,14-84-29</inkml:trace>
</inkml:ink>
</file>

<file path=ppt/ink/ink45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2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9184 4034 874,'28'119'-8,"-22"-22"0,-3 24-3,-6 15 1,2-50 3,-1 32 0,-4 82 0,3-50 2,-1 23-1,3-7 2,-1-35 0,4 32 2,-1 18 1,-1 14 0,1-49 1,0 5 0,-1 22 0,2 15 1,-2 8 0,1 0 1,0-69-1,2 19 2,2 4 1,1-6 3,0-27 0,1-24 0,0 2 1,-8 33 4,-4-41-105</inkml:trace>
</inkml:ink>
</file>

<file path=ppt/ink/ink45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2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9602 4216 874,'8'111'-5,"44"-4"5,69-118-3,-24-102-7,-46 8 10,-19-9 3,6 261-4,-27-58-1,8 61-3,-9-57 3,0 12 1,-6 0 1,-10 41 2,-26-29 4,-62-50-2,3-62-3,5-89-2,66-14 0,92-31-6,38 10 0,-21 40 1,-3 18-56</inkml:trace>
</inkml:ink>
</file>

<file path=ppt/ink/ink45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2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9706 3928 874,'14'105'-7,"-9"-20"-289</inkml:trace>
</inkml:ink>
</file>

<file path=ppt/ink/ink45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2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10266 4064 874,'-2'130'-11,"-10"10"6,1-24-7,0-19-13</inkml:trace>
</inkml:ink>
</file>

<file path=ppt/ink/ink45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2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10215 4022 874,'89'-43'-10,"38"24"7,-7 42 2,-61 106 1,-125 3-4,-16-42 0,-16-24 4,201-68 0,35 2 0,-25 59 4,-78 74-3,-138-29 2,16-70-2,-11-26-2,-39-36-5,38-6-8,40-53-818</inkml:trace>
</inkml:ink>
</file>

<file path=ppt/ink/ink45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28"/>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9513 3685 874,'99'-70'-10,"9"-20"8,2-22 2,-3-7-3,-18 9-1,14-32 1,-43 53 2,40-56 0,18-23 1,-50 72 0,37-52 0,-38 58 0,4-8-1,-5 9 1,45-59 0,-48 60 0,-2-8 1,32-47 0,14-16 1,-25 31 0,-24 14 1,-21 10 1,-13-19-2,-32-18-1,-44 24 0,-76 31-2,-9 41-3,50 34 1,-7 5 0,0 6 2,-46 5 0,-27 15 1,32-1 2,-9 7 0,17 4 0,2 7 0,-17 20 1,48 34-2,116 22-1,42-21-1,41 16 0,-7-3 0,24 40-1,-30-31-1,22 28 2,-24-23 1,12 22 0,-9-9 0,13 10 0,11 6 0,-12-20-2,15 24-5,-37-43-9,13 10-11,-4-19-31,22 10-82,-28-32-362</inkml:trace>
</inkml:ink>
</file>

<file path=ppt/ink/ink45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29"/>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10809 2601 874,'98'28'-8,"46"-33"8,-26-65-3,-68-35 5,-73-4-5,10 21-54</inkml:trace>
</inkml:ink>
</file>

<file path=ppt/ink/ink45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30"/>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9423 5722 874,'113'-31'-10,"38"-14"2,-40 9-6</inkml:trace>
</inkml:ink>
</file>

<file path=ppt/ink/ink45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31"/>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10042 5343 874,'108'116'-8,"-116"24"3,-31-21 2,-47-6 4,-5-60 3</inkml:trace>
</inkml:ink>
</file>

<file path=ppt/ink/ink45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32"/>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10287 5362 874,'-126'137'-7,"77"-28"5,83 7 1,122-116-3,-63-10 2,-6-27-9</inkml:trace>
</inkml:ink>
</file>

<file path=ppt/ink/ink4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13"/>
    </inkml:context>
    <inkml:brush xml:id="br0">
      <inkml:brushProperty name="width" value="0.01984" units="cm"/>
      <inkml:brushProperty name="height" value="0.01984" units="cm"/>
      <inkml:brushProperty name="fitToCurve" value="1"/>
    </inkml:brush>
  </inkml:definitions>
  <inkml:trace contextRef="#ctx0" brushRef="#br0">17811 1398 874,'93'-8'-14,"3"-3"0,32-3 1,28-3 1,22 3 0,8 6 2,-58 3-24,31 6-4,-45-1-12,23 2-7,0-5-4,-48 0 8,29 3-131</inkml:trace>
</inkml:ink>
</file>

<file path=ppt/ink/ink45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33"/>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10168 5030 874,'-28'105'1,"-6"-17"-444</inkml:trace>
</inkml:ink>
</file>

<file path=ppt/ink/ink45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34"/>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10600 5257 874,'25'109'-7,"-5"24"3,-12 2 2,-2-22-3</inkml:trace>
</inkml:ink>
</file>

<file path=ppt/ink/ink45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35"/>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10540 5297 874,'97'-84'-11,"38"34"8,-25 39 1,3 54 3,-125 75-1,-69-4 0,-5-37-1,207 13 2,12-9 1,-82 28-2,-85-23-1,-63-17 0,-32-50 2,-3-76-2,43 14 0</inkml:trace>
</inkml:ink>
</file>

<file path=ppt/ink/ink45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36"/>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9975 834 874,'104'-8'-7,"38"35"2,-36 5 2,-6 9 1,64 35 0,-79-37 1,70 30-1,-66-23 1,0 4 2,32 29 0,-18 31 2,-41-9 0,-22 54-2,-34-36-2,-45-2 2,-20-27-1,-26-4-1,-43-2 0,-21-17-1,43-33-1,-14-5-2,-59 4-2,70-25 6,0-8 2,18-5 0,-59-20 3,-1-42 4,74-17-2,96-44-5,67-2-8,39 11 0,7 14 2,-48 45 4,19-10-2,13-4 1,59-36-2,-68 47 3,8-2 2,-16 9 1,64-32 2,-15 8 3,-36 5 9</inkml:trace>
</inkml:ink>
</file>

<file path=ppt/ink/ink45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37"/>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10793 895 874,'118'4'-3,"-15"61"0,-72 59-2,-81-25 2,-7-12-56</inkml:trace>
</inkml:ink>
</file>

<file path=ppt/ink/ink45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38"/>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9784 6579 874,'-44'87'-7,"12"32"0,30-15 5,25-4 1,39-6-1,52-31 1,43-54-1,-19-37-1,-21-47 5,-69-23 0,-89-48-2,-42 31-4,-71 24-9,66 68 3,6-6-14,-4 17-7</inkml:trace>
</inkml:ink>
</file>

<file path=ppt/ink/ink45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39"/>
    </inkml:context>
    <inkml:brush xml:id="br0">
      <inkml:brushProperty name="width" value="0.02646" units="cm"/>
      <inkml:brushProperty name="height" value="0.02646" units="cm"/>
      <inkml:brushProperty name="fitToCurve" value="1"/>
    </inkml:brush>
  </inkml:definitions>
  <inkml:trace contextRef="#ctx0" brushRef="#br0">12845 156 874,'31'113'-10,"-17"79"-4,-15-58 6,-6 26-1,-3 8 0,0-39 1,-3 38-5,2-38 3,-4 71-11,-4 57-11,-6 47-3,-6 39-1,3-22 2,7-57 3,0 68 9,-1 53-4,5 39-3,9 38-1,4-92 6,5-18 5,-2 59 6,-2 38 5,3 23 2,6 16 2,-2-141-1,9 22 4,10 47 4,4 31 4,3-42 4,-6-82-2,6 55-1,2 37-4,-4 21 0,-7-121 1,2 19 0,9 40 0,5 18 3,4 8 2,1-3 3,-16-136-2,2 45 4,-8 23 4,-7 10-3,-1 3 0,2-31 1,-5-82-2,7 37-1,11 20 0,5 13-2,-2 10-3,-3-54-3,-7-33-2,-3 41-2,-6 29-4,1 25-4,-4-106 0,8 44 0,14-29-33,-10-80 4,-15-62-3,13 36-29</inkml:trace>
</inkml:ink>
</file>

<file path=ppt/ink/ink45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40"/>
    </inkml:context>
    <inkml:brush xml:id="br0">
      <inkml:brushProperty name="width" value="0.02646" units="cm"/>
      <inkml:brushProperty name="height" value="0.02646" units="cm"/>
      <inkml:brushProperty name="fitToCurve" value="1"/>
    </inkml:brush>
  </inkml:definitions>
  <inkml:trace contextRef="#ctx0" brushRef="#br0">796 7666 874,'53'98'-9,"6"17"5,-16 4 3,-34-30 2,-45-176-4,49-61-4,26 12 6,82 48 5,-15 137-2,-33 63-2,-38 42 2,-7-247 0,50-24-1,29 60 0,-16 166-3,-85-24 1,9 4-3,-26-1-22</inkml:trace>
</inkml:ink>
</file>

<file path=ppt/ink/ink45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41"/>
    </inkml:context>
    <inkml:brush xml:id="br0">
      <inkml:brushProperty name="width" value="0.02646" units="cm"/>
      <inkml:brushProperty name="height" value="0.02646" units="cm"/>
      <inkml:brushProperty name="fitToCurve" value="1"/>
    </inkml:brush>
  </inkml:definitions>
  <inkml:trace contextRef="#ctx0" brushRef="#br0">1541 7596 874,'105'-14'-10,"16"43"7,-29 48 2,-50 54 0,-68-14-1,-51-11 3,-39-71 2,32-107-52</inkml:trace>
</inkml:ink>
</file>

<file path=ppt/ink/ink45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42"/>
    </inkml:context>
    <inkml:brush xml:id="br0">
      <inkml:brushProperty name="width" value="0.02646" units="cm"/>
      <inkml:brushProperty name="height" value="0.02646" units="cm"/>
      <inkml:brushProperty name="fitToCurve" value="1"/>
    </inkml:brush>
  </inkml:definitions>
  <inkml:trace contextRef="#ctx0" brushRef="#br0">2030 7536 874,'-79'96'-6,"-1"63"5,70-71 0,86 45-3,96-96-6,-89-20-5,9-36-5</inkml:trace>
</inkml:ink>
</file>

<file path=ppt/ink/ink4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14"/>
    </inkml:context>
    <inkml:brush xml:id="br0">
      <inkml:brushProperty name="width" value="0.01984" units="cm"/>
      <inkml:brushProperty name="height" value="0.01984" units="cm"/>
      <inkml:brushProperty name="fitToCurve" value="1"/>
    </inkml:brush>
  </inkml:definitions>
  <inkml:trace contextRef="#ctx0" brushRef="#br0">18586 1121 874,'159'31'-18,"-54"-7"8,16 7 2,6 8 3,-37-10 2,-5 6 1,41 29 6,-96 46 2,-85-13-4,-38-30-7,-47-3-4,48-23-11,-25 17-38,31-40-488</inkml:trace>
</inkml:ink>
</file>

<file path=ppt/ink/ink45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43"/>
    </inkml:context>
    <inkml:brush xml:id="br0">
      <inkml:brushProperty name="width" value="0.02646" units="cm"/>
      <inkml:brushProperty name="height" value="0.02646" units="cm"/>
      <inkml:brushProperty name="fitToCurve" value="1"/>
    </inkml:brush>
  </inkml:definitions>
  <inkml:trace contextRef="#ctx0" brushRef="#br0">1795 7189 874,'12'120'-3,"-7"-32"-20</inkml:trace>
</inkml:ink>
</file>

<file path=ppt/ink/ink45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44"/>
    </inkml:context>
    <inkml:brush xml:id="br0">
      <inkml:brushProperty name="width" value="0.02646" units="cm"/>
      <inkml:brushProperty name="height" value="0.02646" units="cm"/>
      <inkml:brushProperty name="fitToCurve" value="1"/>
    </inkml:brush>
  </inkml:definitions>
  <inkml:trace contextRef="#ctx0" brushRef="#br0">2063 7189 874,'5'117'-7,"-4"-27"-52</inkml:trace>
</inkml:ink>
</file>

<file path=ppt/ink/ink45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45"/>
    </inkml:context>
    <inkml:brush xml:id="br0">
      <inkml:brushProperty name="width" value="0.02646" units="cm"/>
      <inkml:brushProperty name="height" value="0.02646" units="cm"/>
      <inkml:brushProperty name="fitToCurve" value="1"/>
    </inkml:brush>
  </inkml:definitions>
  <inkml:trace contextRef="#ctx0" brushRef="#br0">2495 7672 874,'137'0'-12,"31"1"2,-77 6 2,3-2-8,-5 8-272</inkml:trace>
</inkml:ink>
</file>

<file path=ppt/ink/ink45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46"/>
    </inkml:context>
    <inkml:brush xml:id="br0">
      <inkml:brushProperty name="width" value="0.02646" units="cm"/>
      <inkml:brushProperty name="height" value="0.02646" units="cm"/>
      <inkml:brushProperty name="fitToCurve" value="1"/>
    </inkml:brush>
  </inkml:definitions>
  <inkml:trace contextRef="#ctx0" brushRef="#br0">2554 7928 874,'144'12'-13,"-61"-7"7,8-1-1,-5-4-2,6 1-10,-5 5-267</inkml:trace>
</inkml:ink>
</file>

<file path=ppt/ink/ink45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47"/>
    </inkml:context>
    <inkml:brush xml:id="br0">
      <inkml:brushProperty name="width" value="0.02646" units="cm"/>
      <inkml:brushProperty name="height" value="0.02646" units="cm"/>
      <inkml:brushProperty name="fitToCurve" value="1"/>
    </inkml:brush>
  </inkml:definitions>
  <inkml:trace contextRef="#ctx0" brushRef="#br0">3727 7623 874,'-126'-60'-9,"33"66"5,-22 47 1,53 32 5,59 10-3,101-33 3,50-118-2,-35-42 0,-41 7 2,-25 211-6,-41-24-1,5 11-2,1-4-1,6 46-19,-2 7-28,-8-56-47</inkml:trace>
</inkml:ink>
</file>

<file path=ppt/ink/ink45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48"/>
    </inkml:context>
    <inkml:brush xml:id="br0">
      <inkml:brushProperty name="width" value="0.02646" units="cm"/>
      <inkml:brushProperty name="height" value="0.02646" units="cm"/>
      <inkml:brushProperty name="fitToCurve" value="1"/>
    </inkml:brush>
  </inkml:definitions>
  <inkml:trace contextRef="#ctx0" brushRef="#br0">3866 7521 874,'29'140'-9,"1"30"0,-18-42-3,-4-44-13</inkml:trace>
</inkml:ink>
</file>

<file path=ppt/ink/ink45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49"/>
    </inkml:context>
    <inkml:brush xml:id="br0">
      <inkml:brushProperty name="width" value="0.02646" units="cm"/>
      <inkml:brushProperty name="height" value="0.02646" units="cm"/>
      <inkml:brushProperty name="fitToCurve" value="1"/>
    </inkml:brush>
  </inkml:definitions>
  <inkml:trace contextRef="#ctx0" brushRef="#br0">3776 7588 874,'53'-83'-9,"70"32"5,8 41 0,-19 27 1,-20 44 4,-96 37-1,-111 5 3,15-40 4,224-2-11,-11-17 0,-35 41 6,-126 20-3,-95-60-8,27-57-2,29-3-22</inkml:trace>
</inkml:ink>
</file>

<file path=ppt/ink/ink45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50"/>
    </inkml:context>
    <inkml:brush xml:id="br0">
      <inkml:brushProperty name="width" value="0.02646" units="cm"/>
      <inkml:brushProperty name="height" value="0.02646" units="cm"/>
      <inkml:brushProperty name="fitToCurve" value="1"/>
    </inkml:brush>
  </inkml:definitions>
  <inkml:trace contextRef="#ctx0" brushRef="#br0">4521 7521 874,'7'109'-3,"61"-1"0,26-85 1,-7-60-1,-12-65 2,-34 9 2,32 237-11,-41 4 0,-13-43 4,-3 8 4,-7-14 2,-3 59 2,-57-24 6,-58-106-2,25-83-1,69-61-5,124-33-8,-23 46-16,-2 59-91</inkml:trace>
</inkml:ink>
</file>

<file path=ppt/ink/ink45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51"/>
    </inkml:context>
    <inkml:brush xml:id="br0">
      <inkml:brushProperty name="width" value="0.02646" units="cm"/>
      <inkml:brushProperty name="height" value="0.02646" units="cm"/>
      <inkml:brushProperty name="fitToCurve" value="1"/>
    </inkml:brush>
  </inkml:definitions>
  <inkml:trace contextRef="#ctx0" brushRef="#br0">4688 7195 874,'26'104'-11,"-4"-16"-26</inkml:trace>
</inkml:ink>
</file>

<file path=ppt/ink/ink45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52"/>
    </inkml:context>
    <inkml:brush xml:id="br0">
      <inkml:brushProperty name="width" value="0.02646" units="cm"/>
      <inkml:brushProperty name="height" value="0.02646" units="cm"/>
      <inkml:brushProperty name="fitToCurve" value="1"/>
    </inkml:brush>
  </inkml:definitions>
  <inkml:trace contextRef="#ctx0" brushRef="#br0">543 7792 874,'32'133'-11,"-4"30"4,-17-64 4,2 53 2,-2-3-2,-1-38-1,5 19 0,0 18-1,1 14 0,2 8 0,-3-43 2,2 8-1,3 22 0,0 16 1,0 11-1,-4 7 2,-4-67 0,-2 27 2,0 18-1,1 10 2,1 3 0,-3-16 1,-1-41-1,4 16-3,8 7-4,-6-52 2,-5-5-8,6-4-23</inkml:trace>
</inkml:ink>
</file>

<file path=ppt/ink/ink4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15"/>
    </inkml:context>
    <inkml:brush xml:id="br0">
      <inkml:brushProperty name="width" value="0.01984" units="cm"/>
      <inkml:brushProperty name="height" value="0.01984" units="cm"/>
      <inkml:brushProperty name="fitToCurve" value="1"/>
    </inkml:brush>
  </inkml:definitions>
  <inkml:trace contextRef="#ctx0" brushRef="#br0">20017 1098 874,'-94'-35'-9,"-49"32"5,-14 46 1,72 6 4,138 43-4,44-41-6,22-4-3,43 14-7,-55 10 30,-156 41-11,-94-24-12,53-61 8,3-23-11,-9-57-58</inkml:trace>
</inkml:ink>
</file>

<file path=ppt/ink/ink45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53"/>
    </inkml:context>
    <inkml:brush xml:id="br0">
      <inkml:brushProperty name="width" value="0.02646" units="cm"/>
      <inkml:brushProperty name="height" value="0.02646" units="cm"/>
      <inkml:brushProperty name="fitToCurve" value="1"/>
    </inkml:brush>
  </inkml:definitions>
  <inkml:trace contextRef="#ctx0" brushRef="#br0">945 8818 874,'85'84'-11,"8"50"5,-51-50 4,-9 2 1,4 36 1,-79-252-9,31-28 16,75 32-3,21 91-3,31 124-5,-43 20-1,-26 37 7,-36-61 1,-41-200 2,33 4 0,38 28-3,58 91-4,-2 86-1,-37 24-6,-24-31-10,-33 2-408</inkml:trace>
</inkml:ink>
</file>

<file path=ppt/ink/ink45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54"/>
    </inkml:context>
    <inkml:brush xml:id="br0">
      <inkml:brushProperty name="width" value="0.02646" units="cm"/>
      <inkml:brushProperty name="height" value="0.02646" units="cm"/>
      <inkml:brushProperty name="fitToCurve" value="1"/>
    </inkml:brush>
  </inkml:definitions>
  <inkml:trace contextRef="#ctx0" brushRef="#br0">1884 8851 874,'21'114'-7,"32"27"4,38-47 4,3-128-3,-23-84-5,-66 4 5,-1 18 4,72 227-12,-28 14 0,-23-26 4,-6 17 1,-7-13 1,-6-24 1,-4 16 1,-5 2 5,-2-8 2,-13 30 7,-109-112 3,31-114-16,15-9-25,40 8-572</inkml:trace>
</inkml:ink>
</file>

<file path=ppt/ink/ink45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55"/>
    </inkml:context>
    <inkml:brush xml:id="br0">
      <inkml:brushProperty name="width" value="0.02646" units="cm"/>
      <inkml:brushProperty name="height" value="0.02646" units="cm"/>
      <inkml:brushProperty name="fitToCurve" value="1"/>
    </inkml:brush>
  </inkml:definitions>
  <inkml:trace contextRef="#ctx0" brushRef="#br0">1943 8487 874,'4'150'-7,"1"-50"5</inkml:trace>
</inkml:ink>
</file>

<file path=ppt/ink/ink45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56"/>
    </inkml:context>
    <inkml:brush xml:id="br0">
      <inkml:brushProperty name="width" value="0.02646" units="cm"/>
      <inkml:brushProperty name="height" value="0.02646" units="cm"/>
      <inkml:brushProperty name="fitToCurve" value="1"/>
    </inkml:brush>
  </inkml:definitions>
  <inkml:trace contextRef="#ctx0" brushRef="#br0">2079 8456 874,'-7'147'-7,"5"-43"4</inkml:trace>
</inkml:ink>
</file>

<file path=ppt/ink/ink45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57"/>
    </inkml:context>
    <inkml:brush xml:id="br0">
      <inkml:brushProperty name="width" value="0.02646" units="cm"/>
      <inkml:brushProperty name="height" value="0.02646" units="cm"/>
      <inkml:brushProperty name="fitToCurve" value="1"/>
    </inkml:brush>
  </inkml:definitions>
  <inkml:trace contextRef="#ctx0" brushRef="#br0">2495 8894 874,'104'17'-7,"44"-8"0,-27-1-1,-34 0-28</inkml:trace>
</inkml:ink>
</file>

<file path=ppt/ink/ink45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58"/>
    </inkml:context>
    <inkml:brush xml:id="br0">
      <inkml:brushProperty name="width" value="0.02646" units="cm"/>
      <inkml:brushProperty name="height" value="0.02646" units="cm"/>
      <inkml:brushProperty name="fitToCurve" value="1"/>
    </inkml:brush>
  </inkml:definitions>
  <inkml:trace contextRef="#ctx0" brushRef="#br0">2599 9223 874,'134'-6'-12,"20"-19"5,-45 3-7</inkml:trace>
</inkml:ink>
</file>

<file path=ppt/ink/ink45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59"/>
    </inkml:context>
    <inkml:brush xml:id="br0">
      <inkml:brushProperty name="width" value="0.02646" units="cm"/>
      <inkml:brushProperty name="height" value="0.02646" units="cm"/>
      <inkml:brushProperty name="fitToCurve" value="1"/>
    </inkml:brush>
  </inkml:definitions>
  <inkml:trace contextRef="#ctx0" brushRef="#br0">3150 9078 874,'112'-7'-10,"34"-10"6,-15-17 2,-42 17-25</inkml:trace>
</inkml:ink>
</file>

<file path=ppt/ink/ink45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60"/>
    </inkml:context>
    <inkml:brush xml:id="br0">
      <inkml:brushProperty name="width" value="0.02646" units="cm"/>
      <inkml:brushProperty name="height" value="0.02646" units="cm"/>
      <inkml:brushProperty name="fitToCurve" value="1"/>
    </inkml:brush>
  </inkml:definitions>
  <inkml:trace contextRef="#ctx0" brushRef="#br0">4027 8934 874,'-47'-110'-7,"-39"86"5,-32 67 1,88 67-1,52-19 2,87-47 0,-8-79-2,-19-73 2,3 186-12,-78 23 6,1 16-1,2 8-4,-1-33-8,2-2-8,1-3-7,2 16-59,-4-16-395</inkml:trace>
</inkml:ink>
</file>

<file path=ppt/ink/ink45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61"/>
    </inkml:context>
    <inkml:brush xml:id="br0">
      <inkml:brushProperty name="width" value="0.02646" units="cm"/>
      <inkml:brushProperty name="height" value="0.02646" units="cm"/>
      <inkml:brushProperty name="fitToCurve" value="1"/>
    </inkml:brush>
  </inkml:definitions>
  <inkml:trace contextRef="#ctx0" brushRef="#br0">4238 8803 874,'8'144'-13,"2"30"4,-5-45-7,-13-42-589</inkml:trace>
</inkml:ink>
</file>

<file path=ppt/ink/ink45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62"/>
    </inkml:context>
    <inkml:brush xml:id="br0">
      <inkml:brushProperty name="width" value="0.02646" units="cm"/>
      <inkml:brushProperty name="height" value="0.02646" units="cm"/>
      <inkml:brushProperty name="fitToCurve" value="1"/>
    </inkml:brush>
  </inkml:definitions>
  <inkml:trace contextRef="#ctx0" brushRef="#br0">4164 8773 874,'93'-60'-10,"35"49"10,-31 41-1,-82 75 0,-109 23-4,4-45 0,181 10 3,35-55-2,12 20 5,-54 59 6,-191-14-5,-49-97-8,50-10-10,19-43-412</inkml:trace>
</inkml:ink>
</file>

<file path=ppt/ink/ink4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16"/>
    </inkml:context>
    <inkml:brush xml:id="br0">
      <inkml:brushProperty name="width" value="0.01984" units="cm"/>
      <inkml:brushProperty name="height" value="0.01984" units="cm"/>
      <inkml:brushProperty name="fitToCurve" value="1"/>
    </inkml:brush>
  </inkml:definitions>
  <inkml:trace contextRef="#ctx0" brushRef="#br0">20260 1236 874,'-85'119'-13,"-20"26"7,33-34 6,169-34 1,9-104-6,-16-12 6,-115-61 2,-67 14-10,129-13 7,75 13-13,-21 50 7,49 5 7,-43 81 9,-82 62-7,-39-8 3,34-8 4,113-114-12,-1-58-11,21-73 2,-55 41 12,-97 216 2,-34-8-2,12 8 8,157-66-4,-3-142-15,-16-40 11,-39 40 4,-3 218 3,-71 23-8,-18-287 3,88 11-2,60 31-4,-41 66-1,7-8-7,-6 28-53</inkml:trace>
</inkml:ink>
</file>

<file path=ppt/ink/ink45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63"/>
    </inkml:context>
    <inkml:brush xml:id="br0">
      <inkml:brushProperty name="width" value="0.02646" units="cm"/>
      <inkml:brushProperty name="height" value="0.02646" units="cm"/>
      <inkml:brushProperty name="fitToCurve" value="1"/>
    </inkml:brush>
  </inkml:definitions>
  <inkml:trace contextRef="#ctx0" brushRef="#br0">4852 8591 874,'15'122'7</inkml:trace>
</inkml:ink>
</file>

<file path=ppt/ink/ink45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64"/>
    </inkml:context>
    <inkml:brush xml:id="br0">
      <inkml:brushProperty name="width" value="0.02646" units="cm"/>
      <inkml:brushProperty name="height" value="0.02646" units="cm"/>
      <inkml:brushProperty name="fitToCurve" value="1"/>
    </inkml:brush>
  </inkml:definitions>
  <inkml:trace contextRef="#ctx0" brushRef="#br0">4744 9004 874,'92'-27'-9,"29"33"6,-4 63 1,-55 22 1,-59 37-2,-40-32 2,-86 8-2,23-71-8,-6-66-21</inkml:trace>
</inkml:ink>
</file>

<file path=ppt/ink/ink45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65"/>
    </inkml:context>
    <inkml:brush xml:id="br0">
      <inkml:brushProperty name="width" value="0.02646" units="cm"/>
      <inkml:brushProperty name="height" value="0.02646" units="cm"/>
      <inkml:brushProperty name="fitToCurve" value="1"/>
    </inkml:brush>
  </inkml:definitions>
  <inkml:trace contextRef="#ctx0" brushRef="#br0">5172 8924 874,'-110'115'-10,"56"26"10,117 3-1,44-64-4,9-92-4,-27-7-10</inkml:trace>
</inkml:ink>
</file>

<file path=ppt/ink/ink45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66"/>
    </inkml:context>
    <inkml:brush xml:id="br0">
      <inkml:brushProperty name="width" value="0.02646" units="cm"/>
      <inkml:brushProperty name="height" value="0.02646" units="cm"/>
      <inkml:brushProperty name="fitToCurve" value="1"/>
    </inkml:brush>
  </inkml:definitions>
  <inkml:trace contextRef="#ctx0" brushRef="#br0">1392 10358 874,'65'110'-10,"-27"-21"4,-1 43 5,-25-28 3,-76-252-4,76 13 1,39 18 4,69 101-4,-11 115-3,-53 9 1,-45 20-1,-45-223 4,53-20 2,46 26 4,34 134-7,-96 86-3,-14-19-11</inkml:trace>
</inkml:ink>
</file>

<file path=ppt/ink/ink45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67"/>
    </inkml:context>
    <inkml:brush xml:id="br0">
      <inkml:brushProperty name="width" value="0.02646" units="cm"/>
      <inkml:brushProperty name="height" value="0.02646" units="cm"/>
      <inkml:brushProperty name="fitToCurve" value="1"/>
    </inkml:brush>
  </inkml:definitions>
  <inkml:trace contextRef="#ctx0" brushRef="#br0">2047 10409 874,'118'-43'-6,"30"77"4,-97 77 1,-110 10 0,31 13 0,59-23-1,95 29-8,41 19 1,-60-46 10,-48 0 4,-65-13-1,-87-50 1,-32-81-4,-3-102-17,41 35-24</inkml:trace>
</inkml:ink>
</file>

<file path=ppt/ink/ink45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68"/>
    </inkml:context>
    <inkml:brush xml:id="br0">
      <inkml:brushProperty name="width" value="0.02646" units="cm"/>
      <inkml:brushProperty name="height" value="0.02646" units="cm"/>
      <inkml:brushProperty name="fitToCurve" value="1"/>
    </inkml:brush>
  </inkml:definitions>
  <inkml:trace contextRef="#ctx0" brushRef="#br0">2078 10041 874,'11'89'-1,"-3"-4"-3</inkml:trace>
</inkml:ink>
</file>

<file path=ppt/ink/ink45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69"/>
    </inkml:context>
    <inkml:brush xml:id="br0">
      <inkml:brushProperty name="width" value="0.02646" units="cm"/>
      <inkml:brushProperty name="height" value="0.02646" units="cm"/>
      <inkml:brushProperty name="fitToCurve" value="1"/>
    </inkml:brush>
  </inkml:definitions>
  <inkml:trace contextRef="#ctx0" brushRef="#br0">2276 9995 874,'-18'113'-5,"30"-20"4,-19-4-295</inkml:trace>
</inkml:ink>
</file>

<file path=ppt/ink/ink45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70"/>
    </inkml:context>
    <inkml:brush xml:id="br0">
      <inkml:brushProperty name="width" value="0.02646" units="cm"/>
      <inkml:brushProperty name="height" value="0.02646" units="cm"/>
      <inkml:brushProperty name="fitToCurve" value="1"/>
    </inkml:brush>
  </inkml:definitions>
  <inkml:trace contextRef="#ctx0" brushRef="#br0">2718 10358 874,'126'9'-11,"17"12"2,-29 2-5,-19-2-17</inkml:trace>
</inkml:ink>
</file>

<file path=ppt/ink/ink45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71"/>
    </inkml:context>
    <inkml:brush xml:id="br0">
      <inkml:brushProperty name="width" value="0.02646" units="cm"/>
      <inkml:brushProperty name="height" value="0.02646" units="cm"/>
      <inkml:brushProperty name="fitToCurve" value="1"/>
    </inkml:brush>
  </inkml:definitions>
  <inkml:trace contextRef="#ctx0" brushRef="#br0">2808 10539 874,'93'38'-6,"-5"-22"1,12-11 2,14-26 1,-27 12-56</inkml:trace>
</inkml:ink>
</file>

<file path=ppt/ink/ink45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72"/>
    </inkml:context>
    <inkml:brush xml:id="br0">
      <inkml:brushProperty name="width" value="0.02646" units="cm"/>
      <inkml:brushProperty name="height" value="0.02646" units="cm"/>
      <inkml:brushProperty name="fitToCurve" value="1"/>
    </inkml:brush>
  </inkml:definitions>
  <inkml:trace contextRef="#ctx0" brushRef="#br0">3718 10298 874,'-37'100'-3,"10"24"-9,18-9 5,32-4 10,32-13-2,55-31-1,16-63 0,-13-63 1,-56-40 0,-74-39-2,-67 16-5,-92-16-3,90 70-7,0 12-1</inkml:trace>
</inkml:ink>
</file>

<file path=ppt/ink/ink4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17"/>
    </inkml:context>
    <inkml:brush xml:id="br0">
      <inkml:brushProperty name="width" value="0.01984" units="cm"/>
      <inkml:brushProperty name="height" value="0.01984" units="cm"/>
      <inkml:brushProperty name="fitToCurve" value="1"/>
    </inkml:brush>
  </inkml:definitions>
  <inkml:trace contextRef="#ctx0" brushRef="#br0">21687 1000 874,'-63'91'-10,"-33"26"6,24-21 3,59-4 3,147-20-7,-35-83-1,61-27-6,-62-7 6,-1-12 3,-10-6 6,26-35 4,-54 3 1,-160 41 3,-15 87-13,32 10 1,-31 42 1,109 26 0,203-12-14,-113-70 1,21 15-23,-21-31-375</inkml:trace>
</inkml:ink>
</file>

<file path=ppt/ink/ink45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73"/>
    </inkml:context>
    <inkml:brush xml:id="br0">
      <inkml:brushProperty name="width" value="0.02646" units="cm"/>
      <inkml:brushProperty name="height" value="0.02646" units="cm"/>
      <inkml:brushProperty name="fitToCurve" value="1"/>
    </inkml:brush>
  </inkml:definitions>
  <inkml:trace contextRef="#ctx0" brushRef="#br0">611 8316 874,'-30'-87'-6,"-5"-23"1,9 9 2,-4-25 1,16 31 0,-3-10-1,-6-58 0,8 61 2,-1-3 1,0 13 0,-6-50 3,17 8 2,40 18-2,74 7-3,12 43-3,-22 41 0,19 5-3,-19 6 1,5 3 0,37 0-2,33-2-2,27 1 0,-66 4 0,52-1-8,38-3-2,26 3 0,16 2 2,-26 7 8,-51 0 2,34 7 2,27 5 3,24-1-2,-68-1-2,15 1 3,40 6-2,21 4-2,-15 4 3,-75-7-1,21 6 9,2 1 10,-7 0 2,-52-7 3,-15-2 0,9-3 1,1 0-1,-13 1-1,-46-5-2,4 4 0,-13 6-4,36 30-1,-35 72-9,-42-4-4,-23-23-1,0 24-1,2 25-3,-5 7-2,-5-39 1,0 39-1,1 29 0,3 27 0,-1-35-1,2 0-1,4 44-5,6 30-2,2 23 0,-9-90 2,5 51 1,4 29 3,2 16 3,-5-42 5,-3-32 1,5 30 7,4 15 5,1 8 4,-10-85 0,1 26 1,-1 7 0,-5-3 1,-9-37 1,-5-37-2,-8-3 3,-8-11-4,-9-14-1,-23 26 6,-54-18-5,-7-40-7,-55-22-7,66-28 1,10-5-1,-94 3-2,55-12-1,-19-5-1,47 2 0,-31-6-1,-23-3 0,-20-2-1,11 1 0,24 2 1,-37-2 0,-31-1-1,-23-2-1,62 4 0,-20 2-1,-35-3 0,-21-3 1,13 2 3,53 3 0,-41-3 1,-25-4 0,-20-3 0,64 4 1,-3 0 2,-22-3 3,-4 0 4,17 1 3,61 4-2,-11-4 4,1-1 2,46 5 1,2-4-1,2-2 0,5-1-1,-38-13 6,42-10-5,44-54-13,2-50-15,-39-77-31,46 126-6,-3-13-80,12 30-6</inkml:trace>
</inkml:ink>
</file>

<file path=ppt/ink/ink45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74"/>
    </inkml:context>
    <inkml:brush xml:id="br0">
      <inkml:brushProperty name="width" value="0.02646" units="cm"/>
      <inkml:brushProperty name="height" value="0.02646" units="cm"/>
      <inkml:brushProperty name="fitToCurve" value="1"/>
    </inkml:brush>
  </inkml:definitions>
  <inkml:trace contextRef="#ctx0" brushRef="#br0">653 7746 874,'-71'119'-14,"58"-29"13,24 46-2,27 7 2,-6-58 1,3 1-1,-1-1 1,6 36 3,-56 10 0,-41-47-2,-38-35 1,114 50-2,76 3-2,-4 57 1,-30-18-2,-23 10-1,-20 5-6,-10-67-6,-8-3-110</inkml:trace>
</inkml:ink>
</file>

<file path=ppt/ink/ink45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75"/>
    </inkml:context>
    <inkml:brush xml:id="br0">
      <inkml:brushProperty name="width" value="0.02646" units="cm"/>
      <inkml:brushProperty name="height" value="0.02646" units="cm"/>
      <inkml:brushProperty name="fitToCurve" value="1"/>
    </inkml:brush>
  </inkml:definitions>
  <inkml:trace contextRef="#ctx0" brushRef="#br0">6026 7384 874,'39'116'-11,"-27"48"4,-12-71 5,3-2-4,1-6-5,-6 3-9</inkml:trace>
</inkml:ink>
</file>

<file path=ppt/ink/ink45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76"/>
    </inkml:context>
    <inkml:brush xml:id="br0">
      <inkml:brushProperty name="width" value="0.02646" units="cm"/>
      <inkml:brushProperty name="height" value="0.02646" units="cm"/>
      <inkml:brushProperty name="fitToCurve" value="1"/>
    </inkml:brush>
  </inkml:definitions>
  <inkml:trace contextRef="#ctx0" brushRef="#br0">6342 7410 874,'61'109'-13,"-7"67"6,-37-72 4,-13 5-2,-14-5-2,-9 34-10,-22-45-17,-9-3-391</inkml:trace>
</inkml:ink>
</file>

<file path=ppt/ink/ink45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77"/>
    </inkml:context>
    <inkml:brush xml:id="br0">
      <inkml:brushProperty name="width" value="0.02646" units="cm"/>
      <inkml:brushProperty name="height" value="0.02646" units="cm"/>
      <inkml:brushProperty name="fitToCurve" value="1"/>
    </inkml:brush>
  </inkml:definitions>
  <inkml:trace contextRef="#ctx0" brushRef="#br0">5764 7211 874,'-17'104'-11,"-3"84"-2,20-62 5,12 16 0,19 7 1,-11-54-1,-7 5-17,14-16 10</inkml:trace>
</inkml:ink>
</file>

<file path=ppt/ink/ink45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78"/>
    </inkml:context>
    <inkml:brush xml:id="br0">
      <inkml:brushProperty name="width" value="0.02646" units="cm"/>
      <inkml:brushProperty name="height" value="0.02646" units="cm"/>
      <inkml:brushProperty name="fitToCurve" value="1"/>
    </inkml:brush>
  </inkml:definitions>
  <inkml:trace contextRef="#ctx0" brushRef="#br0">6142 8982 874,'-110'-86'-4,"69"-30"1,165 41 0,-6 113-1,-126 104 3,-67-40-8,-41 25 2,49-14 11,73-3-1,109-54-5,-8-29-4,-22-46-603</inkml:trace>
</inkml:ink>
</file>

<file path=ppt/ink/ink45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79"/>
    </inkml:context>
    <inkml:brush xml:id="br0">
      <inkml:brushProperty name="width" value="0.02646" units="cm"/>
      <inkml:brushProperty name="height" value="0.02646" units="cm"/>
      <inkml:brushProperty name="fitToCurve" value="1"/>
    </inkml:brush>
  </inkml:definitions>
  <inkml:trace contextRef="#ctx0" brushRef="#br0">6279 8728 874,'56'138'-13,"-16"40"2,-30-76 8,-6-10 3,-15 60-1,-25-31-12,-2-37-13</inkml:trace>
</inkml:ink>
</file>

<file path=ppt/ink/ink45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80"/>
    </inkml:context>
    <inkml:brush xml:id="br0">
      <inkml:brushProperty name="width" value="0.02646" units="cm"/>
      <inkml:brushProperty name="height" value="0.02646" units="cm"/>
      <inkml:brushProperty name="fitToCurve" value="1"/>
    </inkml:brush>
  </inkml:definitions>
  <inkml:trace contextRef="#ctx0" brushRef="#br0">5838 8577 874,'-20'92'-12,"-2"-3"0,-5 19 1,-11 57-2,15 3 4,32-52 10,33 18-4,-15-47-2,2 27 8,21-28-591</inkml:trace>
</inkml:ink>
</file>

<file path=ppt/ink/ink45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81"/>
    </inkml:context>
    <inkml:brush xml:id="br0">
      <inkml:brushProperty name="width" value="0.02646" units="cm"/>
      <inkml:brushProperty name="height" value="0.02646" units="cm"/>
      <inkml:brushProperty name="fitToCurve" value="1"/>
    </inkml:brush>
  </inkml:definitions>
  <inkml:trace contextRef="#ctx0" brushRef="#br0">5162 10678 874,'152'-9'-20,"-32"5"7,-17 1 3,5 6 0,5 5 3,-4 0 2,51 10-4,46 9-10,30 5-2,-55-6 2,11 2 1,26 4-26,-3-5-7,-32-12-6,-58-7-5,-16-19-5,1-60-60</inkml:trace>
</inkml:ink>
</file>

<file path=ppt/ink/ink45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82"/>
    </inkml:context>
    <inkml:brush xml:id="br0">
      <inkml:brushProperty name="width" value="0.02646" units="cm"/>
      <inkml:brushProperty name="height" value="0.02646" units="cm"/>
      <inkml:brushProperty name="fitToCurve" value="1"/>
    </inkml:brush>
  </inkml:definitions>
  <inkml:trace contextRef="#ctx0" brushRef="#br0">6834 10456 874,'98'44'-12,"58"56"0,-21 31 11,-86-5 4,-60-24-2,-34-8-1,-14-4-1,-15-6-434</inkml:trace>
</inkml:ink>
</file>

<file path=ppt/ink/ink4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18"/>
    </inkml:context>
    <inkml:brush xml:id="br0">
      <inkml:brushProperty name="width" value="0.01984" units="cm"/>
      <inkml:brushProperty name="height" value="0.01984" units="cm"/>
      <inkml:brushProperty name="fitToCurve" value="1"/>
    </inkml:brush>
  </inkml:definitions>
  <inkml:trace contextRef="#ctx0" brushRef="#br0">19375 1777 874,'133'-18'-12,"-49"9"7,16-4 0,16 0 0,13-4 0,-27 5 2,6-1-1,1 1-1,-5 1-1,37 0 1,27 0-2,17 0 1,-58 4 1,27-2 1,26-2 0,20 1 1,-12 4 1,-39 2-1,35 1 1,25 3 0,18 4 0,13 0-1,-86-1-12,-46-2 2,-6 2-2,-18 4-244</inkml:trace>
</inkml:ink>
</file>

<file path=ppt/ink/ink45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83"/>
    </inkml:context>
    <inkml:brush xml:id="br0">
      <inkml:brushProperty name="width" value="0.02646" units="cm"/>
      <inkml:brushProperty name="height" value="0.02646" units="cm"/>
      <inkml:brushProperty name="fitToCurve" value="1"/>
    </inkml:brush>
  </inkml:definitions>
  <inkml:trace contextRef="#ctx0" brushRef="#br0">7382 10419 874,'137'-88'-11,"-5"114"8,-46 30 2,-69 75 0,-105-20 1,26-13 2,125-11-8,84 0-9,-43-26 7,-6 8 5,34 44 0,-54 59 7,-69-30 2,-88-21 1,-68-61-2,28-57-2,12-94-2,62-39-3,56 40-2,-3-25-10,33 24-276</inkml:trace>
</inkml:ink>
</file>

<file path=ppt/ink/ink45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84"/>
    </inkml:context>
    <inkml:brush xml:id="br0">
      <inkml:brushProperty name="width" value="0.02646" units="cm"/>
      <inkml:brushProperty name="height" value="0.02646" units="cm"/>
      <inkml:brushProperty name="fitToCurve" value="1"/>
    </inkml:brush>
  </inkml:definitions>
  <inkml:trace contextRef="#ctx0" brushRef="#br0">8025 10327 874,'-54'143'-16,"41"-58"13,11 9-1,14 8 2,18-2 1,15-7-4,-9 1-5,23-4-24</inkml:trace>
</inkml:ink>
</file>

<file path=ppt/ink/ink45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85"/>
    </inkml:context>
    <inkml:brush xml:id="br0">
      <inkml:brushProperty name="width" value="0.02646" units="cm"/>
      <inkml:brushProperty name="height" value="0.02646" units="cm"/>
      <inkml:brushProperty name="fitToCurve" value="1"/>
    </inkml:brush>
  </inkml:definitions>
  <inkml:trace contextRef="#ctx0" brushRef="#br0">8266 10373 874,'-23'117'-11,"25"48"5,11-74 0,7-1 0,9-6-2,27 25-14,0-23-33</inkml:trace>
</inkml:ink>
</file>

<file path=ppt/ink/ink45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86"/>
    </inkml:context>
    <inkml:brush xml:id="br0">
      <inkml:brushProperty name="width" value="0.02646" units="cm"/>
      <inkml:brushProperty name="height" value="0.02646" units="cm"/>
      <inkml:brushProperty name="fitToCurve" value="1"/>
    </inkml:brush>
  </inkml:definitions>
  <inkml:trace contextRef="#ctx0" brushRef="#br0">8491 10614 874,'-122'28'-11,"5"6"3,29-5-9</inkml:trace>
</inkml:ink>
</file>

<file path=ppt/ink/ink45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87"/>
    </inkml:context>
    <inkml:brush xml:id="br0">
      <inkml:brushProperty name="width" value="0.02646" units="cm"/>
      <inkml:brushProperty name="height" value="0.02646" units="cm"/>
      <inkml:brushProperty name="fitToCurve" value="1"/>
    </inkml:brush>
  </inkml:definitions>
  <inkml:trace contextRef="#ctx0" brushRef="#br0">8503 10327 874,'92'116'-13,"-29"44"8,-47-62 3,-15 10-1,-14 3-1,-17-5-2,2-16-4,-57 33-17,-10-29-53</inkml:trace>
</inkml:ink>
</file>

<file path=ppt/ink/ink45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88"/>
    </inkml:context>
    <inkml:brush xml:id="br0">
      <inkml:brushProperty name="width" value="0.02646" units="cm"/>
      <inkml:brushProperty name="height" value="0.02646" units="cm"/>
      <inkml:brushProperty name="fitToCurve" value="1"/>
    </inkml:brush>
  </inkml:definitions>
  <inkml:trace contextRef="#ctx0" brushRef="#br0">8767 10695 874,'87'-3'-9,"3"-5"6,0 2-6,-4 3-424</inkml:trace>
</inkml:ink>
</file>

<file path=ppt/ink/ink45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89"/>
    </inkml:context>
    <inkml:brush xml:id="br0">
      <inkml:brushProperty name="width" value="0.02646" units="cm"/>
      <inkml:brushProperty name="height" value="0.02646" units="cm"/>
      <inkml:brushProperty name="fitToCurve" value="1"/>
    </inkml:brush>
  </inkml:definitions>
  <inkml:trace contextRef="#ctx0" brushRef="#br0">8827 10903 874,'139'20'-13,"-40"-143"-8,-30 30-32</inkml:trace>
</inkml:ink>
</file>

<file path=ppt/ink/ink45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90"/>
    </inkml:context>
    <inkml:brush xml:id="br0">
      <inkml:brushProperty name="width" value="0.02646" units="cm"/>
      <inkml:brushProperty name="height" value="0.02646" units="cm"/>
      <inkml:brushProperty name="fitToCurve" value="1"/>
    </inkml:brush>
  </inkml:definitions>
  <inkml:trace contextRef="#ctx0" brushRef="#br0">9378 10563 874,'19'142'-12,"8"9"8,7-13 4,0-51 3,55-179-3,-67-75-8,-15 69 1,-2 2-3,5-34-20,-2 39-39</inkml:trace>
</inkml:ink>
</file>

<file path=ppt/ink/ink45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91"/>
    </inkml:context>
    <inkml:brush xml:id="br0">
      <inkml:brushProperty name="width" value="0.02646" units="cm"/>
      <inkml:brushProperty name="height" value="0.02646" units="cm"/>
      <inkml:brushProperty name="fitToCurve" value="1"/>
    </inkml:brush>
  </inkml:definitions>
  <inkml:trace contextRef="#ctx0" brushRef="#br0">9653 10916 874,'-25'118'-8,"75"-2"8,61-92-2,-83-133 0,-101 9-1,-23 62-3,-10 28-13</inkml:trace>
</inkml:ink>
</file>

<file path=ppt/ink/ink45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92"/>
    </inkml:context>
    <inkml:brush xml:id="br0">
      <inkml:brushProperty name="width" value="0.02646" units="cm"/>
      <inkml:brushProperty name="height" value="0.02646" units="cm"/>
      <inkml:brushProperty name="fitToCurve" value="1"/>
    </inkml:brush>
  </inkml:definitions>
  <inkml:trace contextRef="#ctx0" brushRef="#br0">9940 10569 874,'-122'64'-6,"80"61"2,38-22 0,73 6 5,42-102-2,-22-51 0,-1 55 3,-65 75-2,72-39 3,-54-134-6,-41-13 0,-52-16 3,-18 11 1,221 141-7,-3 43 1,-64 10 8,-67 7-1,-96 28 0,2-28 3,-7-53-857</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21"/>
    </inkml:context>
    <inkml:brush xml:id="br0">
      <inkml:brushProperty name="width" value="0.01984" units="cm"/>
      <inkml:brushProperty name="height" value="0.01984" units="cm"/>
      <inkml:brushProperty name="fitToCurve" value="1"/>
    </inkml:brush>
  </inkml:definitions>
  <inkml:trace contextRef="#ctx0" brushRef="#br0">7465 1031 874,'-116'123'-15,"23"12"18,144-47-3,153-140-15,-103 24-11,17-38-24</inkml:trace>
</inkml:ink>
</file>

<file path=ppt/ink/ink4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19"/>
    </inkml:context>
    <inkml:brush xml:id="br0">
      <inkml:brushProperty name="width" value="0.01984" units="cm"/>
      <inkml:brushProperty name="height" value="0.01984" units="cm"/>
      <inkml:brushProperty name="fitToCurve" value="1"/>
    </inkml:brush>
  </inkml:definitions>
  <inkml:trace contextRef="#ctx0" brushRef="#br0">8246 9271 874,'12'121'-11,"3"37"7,-3-61 3,5 60-3,-9 0-1,-7-55 2,-2 18-1,-1 65-2,1-61 4,-2 14 1,1-12-1,-1-21 1,3 16 0,3 6-4,2-2-1,-2-37-3,0-1-8,-3 3-8,0-3-8,-6 41-43,1-44-79</inkml:trace>
</inkml:ink>
</file>

<file path=ppt/ink/ink46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93"/>
    </inkml:context>
    <inkml:brush xml:id="br0">
      <inkml:brushProperty name="width" value="0.02646" units="cm"/>
      <inkml:brushProperty name="height" value="0.02646" units="cm"/>
      <inkml:brushProperty name="fitToCurve" value="1"/>
    </inkml:brush>
  </inkml:definitions>
  <inkml:trace contextRef="#ctx0" brushRef="#br0">10569 10787 874,'-74'116'-6,"55"-3"4,51-13-3,96-92 2,-62-100-3,-41-68-3,-36 66 5,-20-49 3,-43 10 5,-38 39 6,23 148-1,77 49-8,44 8-1,96-6 1,-29-66 1</inkml:trace>
</inkml:ink>
</file>

<file path=ppt/ink/ink46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94"/>
    </inkml:context>
    <inkml:brush xml:id="br0">
      <inkml:brushProperty name="width" value="0.02646" units="cm"/>
      <inkml:brushProperty name="height" value="0.02646" units="cm"/>
      <inkml:brushProperty name="fitToCurve" value="1"/>
    </inkml:brush>
  </inkml:definitions>
  <inkml:trace contextRef="#ctx0" brushRef="#br0">10853 11145 874,'21'-116'-10,"1"-48"2,-14 66 5,-3-5 1,-4 3 3,-5 7-1,-2-28 0,-8 262 1,24-53-5,2-3 0,21 68 0,-4-68 5,30 38 4,37-49 0,2-103 0,-12-19-56</inkml:trace>
</inkml:ink>
</file>

<file path=ppt/ink/ink46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95"/>
    </inkml:context>
    <inkml:brush xml:id="br0">
      <inkml:brushProperty name="width" value="0.02646" units="cm"/>
      <inkml:brushProperty name="height" value="0.02646" units="cm"/>
      <inkml:brushProperty name="fitToCurve" value="1"/>
    </inkml:brush>
  </inkml:definitions>
  <inkml:trace contextRef="#ctx0" brushRef="#br0">10853 10663 874,'140'25'-13,"22"-57"5,-46-2-5</inkml:trace>
</inkml:ink>
</file>

<file path=ppt/ink/ink46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96"/>
    </inkml:context>
    <inkml:brush xml:id="br0">
      <inkml:brushProperty name="width" value="0.02646" units="cm"/>
      <inkml:brushProperty name="height" value="0.02646" units="cm"/>
      <inkml:brushProperty name="fitToCurve" value="1"/>
    </inkml:brush>
  </inkml:definitions>
  <inkml:trace contextRef="#ctx0" brushRef="#br0">12660 9840 874,'-87'-1'-9,"-101"-12"-11,65 5 13,-11 0-1,-13 0 5,-15 1 0,36 2 0,-13 2-3,5 2-1,9 1 2,-46 3-1,-33-1-3,-26 2-2,71-2 1,-31 0-1,-31 0 2,-19-1 3,20 0 4,45 2 1,-34 0 1,-21 1 3,-10-2 1,65 1 2,-2-2-1,-12-1 3,8-2 2,22-2 3,47 2-3,-4 1 1,4 1 0,18 0-1,-42 9 8,48 23-5,49 75-9,53 76-9,4-80 0,17 75-5,-10-58 6,3 16 0,-8-29 0,0 3 2,-1 20 0,-3 15-1,0 5 1,-6-49 1,3 18 0,4 4 4,2-6 3,9-11 0,15-16 0,111 33-1,-47-93-5,4-15-2,72-6-3,-68-11 5,7-4-1,-20 2 0,-5-1 1,26-3-1,23-1-2,15-2 0,-52 4 0,40-2-2,29-1-1,23-1-2,-29 3 0,-15 3 1,31-1 1,19 1 1,18 3 1,-77 0 2,39 4-1,27 2 2,17 5-2,-35 1 3,-34 0 0,9 2 3,-11-1 5,-20-4 4,-46-3-1,-6-4 0,-2-7-1,73-49 8,-60 13 4,-12-23-879</inkml:trace>
</inkml:ink>
</file>

<file path=ppt/ink/ink46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97"/>
    </inkml:context>
    <inkml:brush xml:id="br0">
      <inkml:brushProperty name="width" value="0.02646" units="cm"/>
      <inkml:brushProperty name="height" value="0.02646" units="cm"/>
      <inkml:brushProperty name="fitToCurve" value="1"/>
    </inkml:brush>
  </inkml:definitions>
  <inkml:trace contextRef="#ctx0" brushRef="#br0">11409 9829 874,'-17'88'-11,"-5"91"-3,12-63 8,2 16 0,6 12 1,3 8 2,-1-47 1,4 25-3,1-30 2,5 16 0,5 23 0,0-6-3,-5-30-7,-3 13-7,-10-5-8,3-15-21,-5-4-45</inkml:trace>
</inkml:ink>
</file>

<file path=ppt/ink/ink46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98"/>
    </inkml:context>
    <inkml:brush xml:id="br0">
      <inkml:brushProperty name="width" value="0.02646" units="cm"/>
      <inkml:brushProperty name="height" value="0.02646" units="cm"/>
      <inkml:brushProperty name="fitToCurve" value="1"/>
    </inkml:brush>
  </inkml:definitions>
  <inkml:trace contextRef="#ctx0" brushRef="#br0">10734 10932 874,'-20'79'-8</inkml:trace>
</inkml:ink>
</file>

<file path=ppt/ink/ink46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399"/>
    </inkml:context>
    <inkml:brush xml:id="br0">
      <inkml:brushProperty name="width" value="0.02646" units="cm"/>
      <inkml:brushProperty name="height" value="0.02646" units="cm"/>
      <inkml:brushProperty name="fitToCurve" value="1"/>
    </inkml:brush>
  </inkml:definitions>
  <inkml:trace contextRef="#ctx0" brushRef="#br0">13863 1696 874,'40'-105'-10,"20"-33"5,-2 7 3,-2 14 0,-8 242-6,-74 48-2,16-85 1,0-1-12,-4 1-21</inkml:trace>
</inkml:ink>
</file>

<file path=ppt/ink/ink46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00"/>
    </inkml:context>
    <inkml:brush xml:id="br0">
      <inkml:brushProperty name="width" value="0.02646" units="cm"/>
      <inkml:brushProperty name="height" value="0.02646" units="cm"/>
      <inkml:brushProperty name="fitToCurve" value="1"/>
    </inkml:brush>
  </inkml:definitions>
  <inkml:trace contextRef="#ctx0" brushRef="#br0">14220 970 874,'91'108'-12,"-6"34"5,-54-50 5,-15 12 1,-7-20 0,-19 74-2,-43-11 1,10-50 0</inkml:trace>
</inkml:ink>
</file>

<file path=ppt/ink/ink46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01"/>
    </inkml:context>
    <inkml:brush xml:id="br0">
      <inkml:brushProperty name="width" value="0.02646" units="cm"/>
      <inkml:brushProperty name="height" value="0.02646" units="cm"/>
      <inkml:brushProperty name="fitToCurve" value="1"/>
    </inkml:brush>
  </inkml:definitions>
  <inkml:trace contextRef="#ctx0" brushRef="#br0">13715 1140 874,'-44'97'-11,"-15"80"-1,31-66 7,7 6 2,10-1 2,15-6 3,20-21 0,61 13 0,5-32-46</inkml:trace>
</inkml:ink>
</file>

<file path=ppt/ink/ink46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02"/>
    </inkml:context>
    <inkml:brush xml:id="br0">
      <inkml:brushProperty name="width" value="0.02646" units="cm"/>
      <inkml:brushProperty name="height" value="0.02646" units="cm"/>
      <inkml:brushProperty name="fitToCurve" value="1"/>
    </inkml:brush>
  </inkml:definitions>
  <inkml:trace contextRef="#ctx0" brushRef="#br0">14801 1301 874,'112'-16'-7,"37"-4"2,-22 6-1,-36 6-25</inkml:trace>
</inkml:ink>
</file>

<file path=ppt/ink/ink4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20"/>
    </inkml:context>
    <inkml:brush xml:id="br0">
      <inkml:brushProperty name="width" value="0.01984" units="cm"/>
      <inkml:brushProperty name="height" value="0.01984" units="cm"/>
      <inkml:brushProperty name="fitToCurve" value="1"/>
    </inkml:brush>
  </inkml:definitions>
  <inkml:trace contextRef="#ctx0" brushRef="#br0">8112 11263 874,'133'0'-8,"-35"0"2,62 0-6,-70 0 7,103 0-4,-45 0 3,34 1-3,-40 2 0,13 0 1,30 2 0,17 3-22,-4 0-7,-61-3-7,29 4-7,15 4-6,-65-4 6,-8-2-100,-21 1 102</inkml:trace>
</inkml:ink>
</file>

<file path=ppt/ink/ink46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03"/>
    </inkml:context>
    <inkml:brush xml:id="br0">
      <inkml:brushProperty name="width" value="0.02646" units="cm"/>
      <inkml:brushProperty name="height" value="0.02646" units="cm"/>
      <inkml:brushProperty name="fitToCurve" value="1"/>
    </inkml:brush>
  </inkml:definitions>
  <inkml:trace contextRef="#ctx0" brushRef="#br0">14786 1559 874,'107'-12'-10,"30"-5"7,11-13 1,-51-37-5,-9 11-837</inkml:trace>
</inkml:ink>
</file>

<file path=ppt/ink/ink46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04"/>
    </inkml:context>
    <inkml:brush xml:id="br0">
      <inkml:brushProperty name="width" value="0.02646" units="cm"/>
      <inkml:brushProperty name="height" value="0.02646" units="cm"/>
      <inkml:brushProperty name="fitToCurve" value="1"/>
    </inkml:brush>
  </inkml:definitions>
  <inkml:trace contextRef="#ctx0" brushRef="#br0">15144 1092 874,'113'105'-8,"9"19"0,-62-29 6,-33 11 1,-55 21 0,-33-31 1,-64-16-5,37-29-7</inkml:trace>
</inkml:ink>
</file>

<file path=ppt/ink/ink46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05"/>
    </inkml:context>
    <inkml:brush xml:id="br0">
      <inkml:brushProperty name="width" value="0.02646" units="cm"/>
      <inkml:brushProperty name="height" value="0.02646" units="cm"/>
      <inkml:brushProperty name="fitToCurve" value="1"/>
    </inkml:brush>
  </inkml:definitions>
  <inkml:trace contextRef="#ctx0" brushRef="#br0">16306 1136 874,'44'106'-11,"11"61"3,-31-73 6,2 49 2,-18-54 2,-21-193-7,-2-25 4,19-27 6,31 59-1,98 146-3,-53 67-1,-38-14-1,-31-204-3,12-38 2,27 43 6,57 109-3,-42 108-6,-30 45-7,-18-79-8,-14 0-7</inkml:trace>
</inkml:ink>
</file>

<file path=ppt/ink/ink46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06"/>
    </inkml:context>
    <inkml:brush xml:id="br0">
      <inkml:brushProperty name="width" value="0.02646" units="cm"/>
      <inkml:brushProperty name="height" value="0.02646" units="cm"/>
      <inkml:brushProperty name="fitToCurve" value="1"/>
    </inkml:brush>
  </inkml:definitions>
  <inkml:trace contextRef="#ctx0" brushRef="#br0">17096 1094 874,'110'-41'-5,"13"96"2,-55 58-1,-54 14-2,-53 21-6,-66-43-8,-6-38-30</inkml:trace>
</inkml:ink>
</file>

<file path=ppt/ink/ink46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07"/>
    </inkml:context>
    <inkml:brush xml:id="br0">
      <inkml:brushProperty name="width" value="0.02646" units="cm"/>
      <inkml:brushProperty name="height" value="0.02646" units="cm"/>
      <inkml:brushProperty name="fitToCurve" value="1"/>
    </inkml:brush>
  </inkml:definitions>
  <inkml:trace contextRef="#ctx0" brushRef="#br0">17478 1031 874,'-57'108'-10,"-8"24"6,26 7 6,89-23-1,76-108-5,-21-26-2</inkml:trace>
</inkml:ink>
</file>

<file path=ppt/ink/ink46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08"/>
    </inkml:context>
    <inkml:brush xml:id="br0">
      <inkml:brushProperty name="width" value="0.02646" units="cm"/>
      <inkml:brushProperty name="height" value="0.02646" units="cm"/>
      <inkml:brushProperty name="fitToCurve" value="1"/>
    </inkml:brush>
  </inkml:definitions>
  <inkml:trace contextRef="#ctx0" brushRef="#br0">17306 699 874,'0'154'-13,"0"-69"-3,-7 0-418</inkml:trace>
</inkml:ink>
</file>

<file path=ppt/ink/ink46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09"/>
    </inkml:context>
    <inkml:brush xml:id="br0">
      <inkml:brushProperty name="width" value="0.02646" units="cm"/>
      <inkml:brushProperty name="height" value="0.02646" units="cm"/>
      <inkml:brushProperty name="fitToCurve" value="1"/>
    </inkml:brush>
  </inkml:definitions>
  <inkml:trace contextRef="#ctx0" brushRef="#br0">17781 1228 874,'110'-5'-3,"-7"8"-4,-19 5-290</inkml:trace>
</inkml:ink>
</file>

<file path=ppt/ink/ink46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10"/>
    </inkml:context>
    <inkml:brush xml:id="br0">
      <inkml:brushProperty name="width" value="0.02646" units="cm"/>
      <inkml:brushProperty name="height" value="0.02646" units="cm"/>
      <inkml:brushProperty name="fitToCurve" value="1"/>
    </inkml:brush>
  </inkml:definitions>
  <inkml:trace contextRef="#ctx0" brushRef="#br0">17752 1474 874,'117'-31'-8,"-4"1"6,-25 7-24</inkml:trace>
</inkml:ink>
</file>

<file path=ppt/ink/ink46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11"/>
    </inkml:context>
    <inkml:brush xml:id="br0">
      <inkml:brushProperty name="width" value="0.02646" units="cm"/>
      <inkml:brushProperty name="height" value="0.02646" units="cm"/>
      <inkml:brushProperty name="fitToCurve" value="1"/>
    </inkml:brush>
  </inkml:definitions>
  <inkml:trace contextRef="#ctx0" brushRef="#br0">18228 1046 874,'55'126'-13,"-25"33"10,-26-75 4,-3 13 1,22-226-9,0 12 8,18 21 2,56 188-7,-62 21 3,-47-233 4,72 9 2,39 150-5,-75 45-1,-8 26-6,-6-22-10</inkml:trace>
</inkml:ink>
</file>

<file path=ppt/ink/ink46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12"/>
    </inkml:context>
    <inkml:brush xml:id="br0">
      <inkml:brushProperty name="width" value="0.02646" units="cm"/>
      <inkml:brushProperty name="height" value="0.02646" units="cm"/>
      <inkml:brushProperty name="fitToCurve" value="1"/>
    </inkml:brush>
  </inkml:definitions>
  <inkml:trace contextRef="#ctx0" brushRef="#br0">18794 1002 874,'17'120'-11,"-6"36"9,0-70 3,29 41 1,75-109-4,-39-137-3,-36 11 1,-31-29 4,-23 36 3,3 13 1,115 54 1,4 45-7</inkml:trace>
</inkml:ink>
</file>

<file path=ppt/ink/ink4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21"/>
    </inkml:context>
    <inkml:brush xml:id="br0">
      <inkml:brushProperty name="width" value="0.01984" units="cm"/>
      <inkml:brushProperty name="height" value="0.01984" units="cm"/>
      <inkml:brushProperty name="fitToCurve" value="1"/>
    </inkml:brush>
  </inkml:definitions>
  <inkml:trace contextRef="#ctx0" brushRef="#br0">12609 10668 874,'9'88'-5,"-17"14"3,-32-3 2,-19-14-1,-76 21 1,7-60 0,6-30 0,-27-38 0,1-44 0,38-15 0,29-18-1,22 4 0,-12-18-2,4 16-4</inkml:trace>
</inkml:ink>
</file>

<file path=ppt/ink/ink46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13"/>
    </inkml:context>
    <inkml:brush xml:id="br0">
      <inkml:brushProperty name="width" value="0.02646" units="cm"/>
      <inkml:brushProperty name="height" value="0.02646" units="cm"/>
      <inkml:brushProperty name="fitToCurve" value="1"/>
    </inkml:brush>
  </inkml:definitions>
  <inkml:trace contextRef="#ctx0" brushRef="#br0">19126 1317 874,'103'101'-7,"-86"-12"3,-74 32-2,-40-73-2,9-7-185</inkml:trace>
</inkml:ink>
</file>

<file path=ppt/ink/ink46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14"/>
    </inkml:context>
    <inkml:brush xml:id="br0">
      <inkml:brushProperty name="width" value="0.02646" units="cm"/>
      <inkml:brushProperty name="height" value="0.02646" units="cm"/>
      <inkml:brushProperty name="fitToCurve" value="1"/>
    </inkml:brush>
  </inkml:definitions>
  <inkml:trace contextRef="#ctx0" brushRef="#br0">19328 1317 874,'-110'138'-11,"49"-50"11,54 3 2,107-48-6,-18-79 1,12-27-15</inkml:trace>
</inkml:ink>
</file>

<file path=ppt/ink/ink46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15"/>
    </inkml:context>
    <inkml:brush xml:id="br0">
      <inkml:brushProperty name="width" value="0.02646" units="cm"/>
      <inkml:brushProperty name="height" value="0.02646" units="cm"/>
      <inkml:brushProperty name="fitToCurve" value="1"/>
    </inkml:brush>
  </inkml:definitions>
  <inkml:trace contextRef="#ctx0" brushRef="#br0">19704 1138 874,'116'0'-10,"28"-4"5,-59 0-2,5 6-284</inkml:trace>
</inkml:ink>
</file>

<file path=ppt/ink/ink46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16"/>
    </inkml:context>
    <inkml:brush xml:id="br0">
      <inkml:brushProperty name="width" value="0.02646" units="cm"/>
      <inkml:brushProperty name="height" value="0.02646" units="cm"/>
      <inkml:brushProperty name="fitToCurve" value="1"/>
    </inkml:brush>
  </inkml:definitions>
  <inkml:trace contextRef="#ctx0" brushRef="#br0">19733 1392 874,'112'3'-4,"-17"0"-12,4 1-14,-15 7-397</inkml:trace>
</inkml:ink>
</file>

<file path=ppt/ink/ink46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17"/>
    </inkml:context>
    <inkml:brush xml:id="br0">
      <inkml:brushProperty name="width" value="0.02646" units="cm"/>
      <inkml:brushProperty name="height" value="0.02646" units="cm"/>
      <inkml:brushProperty name="fitToCurve" value="1"/>
    </inkml:brush>
  </inkml:definitions>
  <inkml:trace contextRef="#ctx0" brushRef="#br0">20686 1046 874,'-114'60'-6,"-13"53"0,59 16 6,96-33 1,70-135-4,-3-58-3,-1-61 7,-32 275-20,-64 37 5,-2-59 7,-8 89-35,5-79 8,1 25-42,0-43-57</inkml:trace>
</inkml:ink>
</file>

<file path=ppt/ink/ink46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18"/>
    </inkml:context>
    <inkml:brush xml:id="br0">
      <inkml:brushProperty name="width" value="0.02646" units="cm"/>
      <inkml:brushProperty name="height" value="0.02646" units="cm"/>
      <inkml:brushProperty name="fitToCurve" value="1"/>
    </inkml:brush>
  </inkml:definitions>
  <inkml:trace contextRef="#ctx0" brushRef="#br0">20959 926 874,'-7'88'-11,"2"-4"4,-4 21-1,-4 10 3,-3 0-4,3-18-7,-3 2-7</inkml:trace>
</inkml:ink>
</file>

<file path=ppt/ink/ink46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19"/>
    </inkml:context>
    <inkml:brush xml:id="br0">
      <inkml:brushProperty name="width" value="0.02646" units="cm"/>
      <inkml:brushProperty name="height" value="0.02646" units="cm"/>
      <inkml:brushProperty name="fitToCurve" value="1"/>
    </inkml:brush>
  </inkml:definitions>
  <inkml:trace contextRef="#ctx0" brushRef="#br0">20866 955 874,'73'-102'-11,"37"31"10,2 99 1,-61 74-2,-49 18-6,-69 35 0,-4-44 6,195-100 6,-31 6 1,-44 80-1,-64 6-4,-78 16-6,-39-59 9,31-135-1,85-14-53</inkml:trace>
</inkml:ink>
</file>

<file path=ppt/ink/ink46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20"/>
    </inkml:context>
    <inkml:brush xml:id="br0">
      <inkml:brushProperty name="width" value="0.02646" units="cm"/>
      <inkml:brushProperty name="height" value="0.02646" units="cm"/>
      <inkml:brushProperty name="fitToCurve" value="1"/>
    </inkml:brush>
  </inkml:definitions>
  <inkml:trace contextRef="#ctx0" brushRef="#br0">21432 1075 874,'12'123'-5,"23"-25"4,72-126-6,-19-101 1,-30 10 6,-77 279-10,11-56 4,3 12 2,1-27 1,4 0 1,1 8 4,3 3 0,-3-7 0,-5 32 7,-109-75 6,41-152-17,51-60-1,108 16 1,-21 50-3,19 66-178</inkml:trace>
</inkml:ink>
</file>

<file path=ppt/ink/ink46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21"/>
    </inkml:context>
    <inkml:brush xml:id="br0">
      <inkml:brushProperty name="width" value="0.02646" units="cm"/>
      <inkml:brushProperty name="height" value="0.02646" units="cm"/>
      <inkml:brushProperty name="fitToCurve" value="1"/>
    </inkml:brush>
  </inkml:definitions>
  <inkml:trace contextRef="#ctx0" brushRef="#br0">21968 1249 874,'124'0'-6,"33"-13"5,-65 4 0,-5 0-183</inkml:trace>
</inkml:ink>
</file>

<file path=ppt/ink/ink46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22"/>
    </inkml:context>
    <inkml:brush xml:id="br0">
      <inkml:brushProperty name="width" value="0.02646" units="cm"/>
      <inkml:brushProperty name="height" value="0.02646" units="cm"/>
      <inkml:brushProperty name="fitToCurve" value="1"/>
    </inkml:brush>
  </inkml:definitions>
  <inkml:trace contextRef="#ctx0" brushRef="#br0">22113 1092 874,'4'143'-12,"-14"-20"0,-6-13-1,2-22-19</inkml:trace>
</inkml:ink>
</file>

<file path=ppt/ink/ink4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22"/>
    </inkml:context>
    <inkml:brush xml:id="br0">
      <inkml:brushProperty name="width" value="0.01984" units="cm"/>
      <inkml:brushProperty name="height" value="0.01984" units="cm"/>
      <inkml:brushProperty name="fitToCurve" value="1"/>
    </inkml:brush>
  </inkml:definitions>
  <inkml:trace contextRef="#ctx0" brushRef="#br0">15844 10644 874,'-110'110'-5,"-19"-22"4,-28-18 0,38-33 1,-42-25-1,26-24 0,7-48 2,16-62-1,64 27-1,15 6-106</inkml:trace>
</inkml:ink>
</file>

<file path=ppt/ink/ink46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23"/>
    </inkml:context>
    <inkml:brush xml:id="br0">
      <inkml:brushProperty name="width" value="0.02646" units="cm"/>
      <inkml:brushProperty name="height" value="0.02646" units="cm"/>
      <inkml:brushProperty name="fitToCurve" value="1"/>
    </inkml:brush>
  </inkml:definitions>
  <inkml:trace contextRef="#ctx0" brushRef="#br0">23003 895 874,'-96'-3'-6,"-15"51"-5,11 29 5,3 52 2,30 31 4,50-35 1,43-22 5,76-44-3,60-108-5,-41-34-5,-63-13 2,20-15-20,-41 17-84</inkml:trace>
</inkml:ink>
</file>

<file path=ppt/ink/ink46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24"/>
    </inkml:context>
    <inkml:brush xml:id="br0">
      <inkml:brushProperty name="width" value="0.02646" units="cm"/>
      <inkml:brushProperty name="height" value="0.02646" units="cm"/>
      <inkml:brushProperty name="fitToCurve" value="1"/>
    </inkml:brush>
  </inkml:definitions>
  <inkml:trace contextRef="#ctx0" brushRef="#br0">22966 1560 874,'29'-108'-9,"9"-31"9,27 244-10,-67 16-4,-2-23-20</inkml:trace>
</inkml:ink>
</file>

<file path=ppt/ink/ink46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25"/>
    </inkml:context>
    <inkml:brush xml:id="br0">
      <inkml:brushProperty name="width" value="0.02646" units="cm"/>
      <inkml:brushProperty name="height" value="0.02646" units="cm"/>
      <inkml:brushProperty name="fitToCurve" value="1"/>
    </inkml:brush>
  </inkml:definitions>
  <inkml:trace contextRef="#ctx0" brushRef="#br0">18232 2690 874,'117'-12'-10,"29"1"6,-55 6 1,-5 0 3,71 2-3,9 6-3,-46 1 3,18-3-2,-24-1 1,-2-1 0,28-3-1,21-4 0,15-1 0,18-2 1,-59 4-1,24 1 0,28-2-1,19 4 1,17-1 1,-8-1 0,-58 1 2,33-1-1,25-2 1,17-3 0,-45 5-1,-7-1 0,31 0 0,20 0 0,2 0 3,-75 2-1,35 1 3,14-2 0,5 0 2,-1 1 1,-38 1 0,-32 1 3,6-2 0,-2-6 2,-13-6 0,-37 5-1,-11-10-1,64-72 4,-61-20-5,-44-63-7,-33 62-3,-4 25-1,-1-7 0,1-21 1,4-8 0,2 4 2,-3 33 0,4-13 3,-1-4 0,-3 5 1,-5 13 2,-13-45 4,-74-2-4,-82 47-7,-11 45-7,48 32 2,-20 3 0,38 4 2,-20 2-2,-31 3 0,-22 2 1,8 1 0,36-2 1,-36 2 0,-24 3 1,-20-2 0,55-1 0,-10-1 1,-30-1 0,-18 0 1,-10 0 0,-4 2 2,81-1 0,-32 1 2,-20 1-1,-13 0 1,35 0 0,24-1 0,-25 2 0,-12 2-1,-5 3 2,67-3-1,-20 4 1,-13 3 0,-8 0 1,23-1 0,31-5 0,-16 3 2,-6 2-1,2-1 1,44-3 0,-2 0-1,-3 1 0,8 3 0,5 1 0,-32 8 4,14 38-4,55 44-5,42 55-5,20-50-1,2 17-1,0 12 3,0 6-1,-2-46 2,0 22-1,-1 9 3,0-1 2,-2-10 1,-1-24 3,6 57 6,-7-48-7,0-8 10,-3-7-14</inkml:trace>
</inkml:ink>
</file>

<file path=ppt/ink/ink46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26"/>
    </inkml:context>
    <inkml:brush xml:id="br0">
      <inkml:brushProperty name="width" value="0.02646" units="cm"/>
      <inkml:brushProperty name="height" value="0.02646" units="cm"/>
      <inkml:brushProperty name="fitToCurve" value="1"/>
    </inkml:brush>
  </inkml:definitions>
  <inkml:trace contextRef="#ctx0" brushRef="#br0">13451 3113 874,'-107'65'-11,"-1"36"8,9 29 2,39-19 1,53 15 2,95-73-1,32-179-4,-44-4 1,-21 24 3,-72 225 1,33 3 2,5-23 2</inkml:trace>
</inkml:ink>
</file>

<file path=ppt/ink/ink46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27"/>
    </inkml:context>
    <inkml:brush xml:id="br0">
      <inkml:brushProperty name="width" value="0.02646" units="cm"/>
      <inkml:brushProperty name="height" value="0.02646" units="cm"/>
      <inkml:brushProperty name="fitToCurve" value="1"/>
    </inkml:brush>
  </inkml:definitions>
  <inkml:trace contextRef="#ctx0" brushRef="#br0">13103 2888 874,'107'15'-16,"-16"-11"-18</inkml:trace>
</inkml:ink>
</file>

<file path=ppt/ink/ink46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28"/>
    </inkml:context>
    <inkml:brush xml:id="br0">
      <inkml:brushProperty name="width" value="0.02646" units="cm"/>
      <inkml:brushProperty name="height" value="0.02646" units="cm"/>
      <inkml:brushProperty name="fitToCurve" value="1"/>
    </inkml:brush>
  </inkml:definitions>
  <inkml:trace contextRef="#ctx0" brushRef="#br0">13773 2676 874,'6'135'-12,"2"35"8,-6-75 3,-2 1 0,-2-1 1,1-3 0,1-1 0,2 33 0,7-32 1,0-4-55</inkml:trace>
</inkml:ink>
</file>

<file path=ppt/ink/ink46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29"/>
    </inkml:context>
    <inkml:brush xml:id="br0">
      <inkml:brushProperty name="width" value="0.02646" units="cm"/>
      <inkml:brushProperty name="height" value="0.02646" units="cm"/>
      <inkml:brushProperty name="fitToCurve" value="1"/>
    </inkml:brush>
  </inkml:definitions>
  <inkml:trace contextRef="#ctx0" brushRef="#br0">13759 3129 874,'83'0'-6,"8"0"0,-12 0-2</inkml:trace>
</inkml:ink>
</file>

<file path=ppt/ink/ink46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30"/>
    </inkml:context>
    <inkml:brush xml:id="br0">
      <inkml:brushProperty name="width" value="0.02646" units="cm"/>
      <inkml:brushProperty name="height" value="0.02646" units="cm"/>
      <inkml:brushProperty name="fitToCurve" value="1"/>
    </inkml:brush>
  </inkml:definitions>
  <inkml:trace contextRef="#ctx0" brushRef="#br0">14102 3235 874,'92'8'-3,"21"18"-13,-26 0-56</inkml:trace>
</inkml:ink>
</file>

<file path=ppt/ink/ink46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31"/>
    </inkml:context>
    <inkml:brush xml:id="br0">
      <inkml:brushProperty name="width" value="0.02646" units="cm"/>
      <inkml:brushProperty name="height" value="0.02646" units="cm"/>
      <inkml:brushProperty name="fitToCurve" value="1"/>
    </inkml:brush>
  </inkml:definitions>
  <inkml:trace contextRef="#ctx0" brushRef="#br0">14116 3443 874,'106'13'-8,"14"-39"2,-35 10-9</inkml:trace>
</inkml:ink>
</file>

<file path=ppt/ink/ink46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32"/>
    </inkml:context>
    <inkml:brush xml:id="br0">
      <inkml:brushProperty name="width" value="0.02646" units="cm"/>
      <inkml:brushProperty name="height" value="0.02646" units="cm"/>
      <inkml:brushProperty name="fitToCurve" value="1"/>
    </inkml:brush>
  </inkml:definitions>
  <inkml:trace contextRef="#ctx0" brushRef="#br0">14568 3189 874,'-27'87'-6,"28"22"6,105-57-2,-30-145 1,-80-28 1,-89 60-1,11 19-8</inkml:trace>
</inkml:ink>
</file>

<file path=ppt/ink/ink4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23"/>
    </inkml:context>
    <inkml:brush xml:id="br0">
      <inkml:brushProperty name="width" value="0.01984" units="cm"/>
      <inkml:brushProperty name="height" value="0.01984" units="cm"/>
      <inkml:brushProperty name="fitToCurve" value="1"/>
    </inkml:brush>
  </inkml:definitions>
  <inkml:trace contextRef="#ctx0" brushRef="#br0">14063 11445 874,'151'-9'-21,"-53"2"-3</inkml:trace>
</inkml:ink>
</file>

<file path=ppt/ink/ink46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33"/>
    </inkml:context>
    <inkml:brush xml:id="br0">
      <inkml:brushProperty name="width" value="0.02646" units="cm"/>
      <inkml:brushProperty name="height" value="0.02646" units="cm"/>
      <inkml:brushProperty name="fitToCurve" value="1"/>
    </inkml:brush>
  </inkml:definitions>
  <inkml:trace contextRef="#ctx0" brushRef="#br0">15576 3309 874,'23'-126'-11,"28"9"7,47 144 4,-81 74-5,-15 59 5,9-75 1,33 22 1,78-195-7,-66-42-4,-36 40 12,-16-3-3,-29-32 5,24 215 7,74-3-199</inkml:trace>
</inkml:ink>
</file>

<file path=ppt/ink/ink46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34"/>
    </inkml:context>
    <inkml:brush xml:id="br0">
      <inkml:brushProperty name="width" value="0.02646" units="cm"/>
      <inkml:brushProperty name="height" value="0.02646" units="cm"/>
      <inkml:brushProperty name="fitToCurve" value="1"/>
    </inkml:brush>
  </inkml:definitions>
  <inkml:trace contextRef="#ctx0" brushRef="#br0">15994 3370 874,'120'105'-6,"-115"17"5,-72-25 0,7-10-186</inkml:trace>
</inkml:ink>
</file>

<file path=ppt/ink/ink46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35"/>
    </inkml:context>
    <inkml:brush xml:id="br0">
      <inkml:brushProperty name="width" value="0.02646" units="cm"/>
      <inkml:brushProperty name="height" value="0.02646" units="cm"/>
      <inkml:brushProperty name="fitToCurve" value="1"/>
    </inkml:brush>
  </inkml:definitions>
  <inkml:trace contextRef="#ctx0" brushRef="#br0">16208 3370 874,'-66'85'-6,"74"24"1,38-22-3</inkml:trace>
</inkml:ink>
</file>

<file path=ppt/ink/ink46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36"/>
    </inkml:context>
    <inkml:brush xml:id="br0">
      <inkml:brushProperty name="width" value="0.02646" units="cm"/>
      <inkml:brushProperty name="height" value="0.02646" units="cm"/>
      <inkml:brushProperty name="fitToCurve" value="1"/>
    </inkml:brush>
  </inkml:definitions>
  <inkml:trace contextRef="#ctx0" brushRef="#br0">16475 3023 874,'-50'95'-10,"-7"31"7,22 17 3,82-29 1,55-73-4,-18-3-105</inkml:trace>
</inkml:ink>
</file>

<file path=ppt/ink/ink46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37"/>
    </inkml:context>
    <inkml:brush xml:id="br0">
      <inkml:brushProperty name="width" value="0.02646" units="cm"/>
      <inkml:brushProperty name="height" value="0.02646" units="cm"/>
      <inkml:brushProperty name="fitToCurve" value="1"/>
    </inkml:brush>
  </inkml:definitions>
  <inkml:trace contextRef="#ctx0" brushRef="#br0">16656 3204 874,'-26'119'-5,"55"-20"4,82-98-2,-30-109 1,-131 21 3,-51 63 4</inkml:trace>
</inkml:ink>
</file>

<file path=ppt/ink/ink46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38"/>
    </inkml:context>
    <inkml:brush xml:id="br0">
      <inkml:brushProperty name="width" value="0.02646" units="cm"/>
      <inkml:brushProperty name="height" value="0.02646" units="cm"/>
      <inkml:brushProperty name="fitToCurve" value="1"/>
    </inkml:brush>
  </inkml:definitions>
  <inkml:trace contextRef="#ctx0" brushRef="#br0">16891 2917 874,'88'116'-13,"-22"48"6,-52-68 5,-18 6-3,-18-2-1,-7-15-2,-15 14-19,-42-19-296</inkml:trace>
</inkml:ink>
</file>

<file path=ppt/ink/ink46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39"/>
    </inkml:context>
    <inkml:brush xml:id="br0">
      <inkml:brushProperty name="width" value="0.02646" units="cm"/>
      <inkml:brushProperty name="height" value="0.02646" units="cm"/>
      <inkml:brushProperty name="fitToCurve" value="1"/>
    </inkml:brush>
  </inkml:definitions>
  <inkml:trace contextRef="#ctx0" brushRef="#br0">17215 3259 874,'147'-22'-13,"-17"10"3,-43 7-5</inkml:trace>
</inkml:ink>
</file>

<file path=ppt/ink/ink46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40"/>
    </inkml:context>
    <inkml:brush xml:id="br0">
      <inkml:brushProperty name="width" value="0.02646" units="cm"/>
      <inkml:brushProperty name="height" value="0.02646" units="cm"/>
      <inkml:brushProperty name="fitToCurve" value="1"/>
    </inkml:brush>
  </inkml:definitions>
  <inkml:trace contextRef="#ctx0" brushRef="#br0">17275 3425 874,'163'-20'-30,"-66"7"-17,-9 5-370</inkml:trace>
</inkml:ink>
</file>

<file path=ppt/ink/ink46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41"/>
    </inkml:context>
    <inkml:brush xml:id="br0">
      <inkml:brushProperty name="width" value="0.02646" units="cm"/>
      <inkml:brushProperty name="height" value="0.02646" units="cm"/>
      <inkml:brushProperty name="fitToCurve" value="1"/>
    </inkml:brush>
  </inkml:definitions>
  <inkml:trace contextRef="#ctx0" brushRef="#br0">17722 3093 874,'1'149'-13,"18"2"10,38-23 7,34-85-4,18-127-3,-66-42 2,-39 14 3,-4-16 0,94 77-3,24 43-6</inkml:trace>
</inkml:ink>
</file>

<file path=ppt/ink/ink46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42"/>
    </inkml:context>
    <inkml:brush xml:id="br0">
      <inkml:brushProperty name="width" value="0.02646" units="cm"/>
      <inkml:brushProperty name="height" value="0.02646" units="cm"/>
      <inkml:brushProperty name="fitToCurve" value="1"/>
    </inkml:brush>
  </inkml:definitions>
  <inkml:trace contextRef="#ctx0" brushRef="#br0">18090 3491 874,'-25'155'-4,"135"-135"1,-21-158 2,-199 67 0,13 132 0</inkml:trace>
</inkml:ink>
</file>

<file path=ppt/ink/ink4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24"/>
    </inkml:context>
    <inkml:brush xml:id="br0">
      <inkml:brushProperty name="width" value="0.01984" units="cm"/>
      <inkml:brushProperty name="height" value="0.01984" units="cm"/>
      <inkml:brushProperty name="fitToCurve" value="1"/>
    </inkml:brush>
  </inkml:definitions>
  <inkml:trace contextRef="#ctx0" brushRef="#br0">13371 10720 874,'86'3'-102</inkml:trace>
</inkml:ink>
</file>

<file path=ppt/ink/ink46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43"/>
    </inkml:context>
    <inkml:brush xml:id="br0">
      <inkml:brushProperty name="width" value="0.02646" units="cm"/>
      <inkml:brushProperty name="height" value="0.02646" units="cm"/>
      <inkml:brushProperty name="fitToCurve" value="1"/>
    </inkml:brush>
  </inkml:definitions>
  <inkml:trace contextRef="#ctx0" brushRef="#br0">18345 3430 874,'106'84'-5,"-110"11"1,-101-22-17,12-42-126</inkml:trace>
</inkml:ink>
</file>

<file path=ppt/ink/ink46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44"/>
    </inkml:context>
    <inkml:brush xml:id="br0">
      <inkml:brushProperty name="width" value="0.02646" units="cm"/>
      <inkml:brushProperty name="height" value="0.02646" units="cm"/>
      <inkml:brushProperty name="fitToCurve" value="1"/>
    </inkml:brush>
  </inkml:definitions>
  <inkml:trace contextRef="#ctx0" brushRef="#br0">18585 3476 874,'-96'55'-3,"20"39"1,228-63-7,-56-38-5,-8-24-44</inkml:trace>
</inkml:ink>
</file>

<file path=ppt/ink/ink46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45"/>
    </inkml:context>
    <inkml:brush xml:id="br0">
      <inkml:brushProperty name="width" value="0.02646" units="cm"/>
      <inkml:brushProperty name="height" value="0.02646" units="cm"/>
      <inkml:brushProperty name="fitToCurve" value="1"/>
    </inkml:brush>
  </inkml:definitions>
  <inkml:trace contextRef="#ctx0" brushRef="#br0">19624 3295 874,'-7'109'-23,"-26"-5"5,-53 18-8,14-5-48,-10-30-66</inkml:trace>
</inkml:ink>
</file>

<file path=ppt/ink/ink46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46"/>
    </inkml:context>
    <inkml:brush xml:id="br0">
      <inkml:brushProperty name="width" value="0.02646" units="cm"/>
      <inkml:brushProperty name="height" value="0.02646" units="cm"/>
      <inkml:brushProperty name="fitToCurve" value="1"/>
    </inkml:brush>
  </inkml:definitions>
  <inkml:trace contextRef="#ctx0" brushRef="#br0">20285 3041 874,'27'110'-9,"24"-7"10,50-68-1,-26-141-3,-30-12 2,-26 23 4,2 218-7,-17-37-1,-1 18 0,-5-10 1,-7 85-2,-3-75 6,-11-5 3,-55 28 2,-22-145 1,88-120-6,36 10-5,36 9-8,-13 35-12</inkml:trace>
</inkml:ink>
</file>

<file path=ppt/ink/ink46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47"/>
    </inkml:context>
    <inkml:brush xml:id="br0">
      <inkml:brushProperty name="width" value="0.02646" units="cm"/>
      <inkml:brushProperty name="height" value="0.02646" units="cm"/>
      <inkml:brushProperty name="fitToCurve" value="1"/>
    </inkml:brush>
  </inkml:definitions>
  <inkml:trace contextRef="#ctx0" brushRef="#br0">20860 2888 874,'-46'147'-15,"24"-55"9,5 8 1,6 4-3,14-8-1,33 36-8,-21-44-21</inkml:trace>
</inkml:ink>
</file>

<file path=ppt/ink/ink46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48"/>
    </inkml:context>
    <inkml:brush xml:id="br0">
      <inkml:brushProperty name="width" value="0.02646" units="cm"/>
      <inkml:brushProperty name="height" value="0.02646" units="cm"/>
      <inkml:brushProperty name="fitToCurve" value="1"/>
    </inkml:brush>
  </inkml:definitions>
  <inkml:trace contextRef="#ctx0" brushRef="#br0">21002 3185 874,'-24'83'-5,"26"29"4,103-119 0,-54-127 0,-82 20 0,-80 82-3,23 63-1</inkml:trace>
</inkml:ink>
</file>

<file path=ppt/ink/ink46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49"/>
    </inkml:context>
    <inkml:brush xml:id="br0">
      <inkml:brushProperty name="width" value="0.02646" units="cm"/>
      <inkml:brushProperty name="height" value="0.02646" units="cm"/>
      <inkml:brushProperty name="fitToCurve" value="1"/>
    </inkml:brush>
  </inkml:definitions>
  <inkml:trace contextRef="#ctx0" brushRef="#br0">21178 2947 874,'119'128'-19,"-26"39"3,-69-75 6,-17 2-1,-19-7-6,-30 37-43,-38-33-126</inkml:trace>
</inkml:ink>
</file>

<file path=ppt/ink/ink46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50"/>
    </inkml:context>
    <inkml:brush xml:id="br0">
      <inkml:brushProperty name="width" value="0.02646" units="cm"/>
      <inkml:brushProperty name="height" value="0.02646" units="cm"/>
      <inkml:brushProperty name="fitToCurve" value="1"/>
    </inkml:brush>
  </inkml:definitions>
  <inkml:trace contextRef="#ctx0" brushRef="#br0">21626 3189 874,'79'0'-9,"18"0"4,-13 0-2</inkml:trace>
</inkml:ink>
</file>

<file path=ppt/ink/ink46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51"/>
    </inkml:context>
    <inkml:brush xml:id="br0">
      <inkml:brushProperty name="width" value="0.02646" units="cm"/>
      <inkml:brushProperty name="height" value="0.02646" units="cm"/>
      <inkml:brushProperty name="fitToCurve" value="1"/>
    </inkml:brush>
  </inkml:definitions>
  <inkml:trace contextRef="#ctx0" brushRef="#br0">21640 3378 874,'118'-3'-3,"5"-15"-12,-36 7-25</inkml:trace>
</inkml:ink>
</file>

<file path=ppt/ink/ink46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52"/>
    </inkml:context>
    <inkml:brush xml:id="br0">
      <inkml:brushProperty name="width" value="0.02646" units="cm"/>
      <inkml:brushProperty name="height" value="0.02646" units="cm"/>
      <inkml:brushProperty name="fitToCurve" value="1"/>
    </inkml:brush>
  </inkml:definitions>
  <inkml:trace contextRef="#ctx0" brushRef="#br0">22205 3086 874,'-45'89'-7,"16"32"7,75-20-1,77-121-1,-29-44-1,-45-61 4,-66 41-2,-97 62-3,11 18-7,25 24-601</inkml:trace>
</inkml:ink>
</file>

<file path=ppt/ink/ink4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25"/>
    </inkml:context>
    <inkml:brush xml:id="br0">
      <inkml:brushProperty name="width" value="0.01984" units="cm"/>
      <inkml:brushProperty name="height" value="0.01984" units="cm"/>
      <inkml:brushProperty name="fitToCurve" value="1"/>
    </inkml:brush>
  </inkml:definitions>
  <inkml:trace contextRef="#ctx0" brushRef="#br0">12597 10644 874,'-14'85'-2,"-24"34"-1,-48 13 2,-5-53 0,-41-6 0,46-44 0,-8-9 1,5-11 0,-62-16 0,65-19-1,-34-27 0,-12-53 0,39 8-1,14-2 1,55 10-9</inkml:trace>
</inkml:ink>
</file>

<file path=ppt/ink/ink46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53"/>
    </inkml:context>
    <inkml:brush xml:id="br0">
      <inkml:brushProperty name="width" value="0.02646" units="cm"/>
      <inkml:brushProperty name="height" value="0.02646" units="cm"/>
      <inkml:brushProperty name="fitToCurve" value="1"/>
    </inkml:brush>
  </inkml:definitions>
  <inkml:trace contextRef="#ctx0" brushRef="#br0">14325 4753 874,'113'-15'-7,"-28"4"3,10-2 1,44-7-7,-7-4-3,-41 7-16</inkml:trace>
</inkml:ink>
</file>

<file path=ppt/ink/ink46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54"/>
    </inkml:context>
    <inkml:brush xml:id="br0">
      <inkml:brushProperty name="width" value="0.02646" units="cm"/>
      <inkml:brushProperty name="height" value="0.02646" units="cm"/>
      <inkml:brushProperty name="fitToCurve" value="1"/>
    </inkml:brush>
  </inkml:definitions>
  <inkml:trace contextRef="#ctx0" brushRef="#br0">14429 4949 874,'119'-32'-10,"32"4"5,11 3-5,-59-10-4,-13-2-32</inkml:trace>
</inkml:ink>
</file>

<file path=ppt/ink/ink46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55"/>
    </inkml:context>
    <inkml:brush xml:id="br0">
      <inkml:brushProperty name="width" value="0.02646" units="cm"/>
      <inkml:brushProperty name="height" value="0.02646" units="cm"/>
      <inkml:brushProperty name="fitToCurve" value="1"/>
    </inkml:brush>
  </inkml:definitions>
  <inkml:trace contextRef="#ctx0" brushRef="#br0">14786 4518 874,'113'49'-7,"-27"5"2,33 72 0,-78 38 1,-51-67 2,-29 39-9,5-40-7</inkml:trace>
</inkml:ink>
</file>

<file path=ppt/ink/ink46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56"/>
    </inkml:context>
    <inkml:brush xml:id="br0">
      <inkml:brushProperty name="width" value="0.02646" units="cm"/>
      <inkml:brushProperty name="height" value="0.02646" units="cm"/>
      <inkml:brushProperty name="fitToCurve" value="1"/>
    </inkml:brush>
  </inkml:definitions>
  <inkml:trace contextRef="#ctx0" brushRef="#br0">16478 4547 874,'-127'-25'-9,"19"92"6,17 50 1,43-19 0,30-5 1,62 20 3,124-28-1,-74-90-5,-6-29 1,-2 10-6,2-30-25</inkml:trace>
</inkml:ink>
</file>

<file path=ppt/ink/ink46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57"/>
    </inkml:context>
    <inkml:brush xml:id="br0">
      <inkml:brushProperty name="width" value="0.02646" units="cm"/>
      <inkml:brushProperty name="height" value="0.02646" units="cm"/>
      <inkml:brushProperty name="fitToCurve" value="1"/>
    </inkml:brush>
  </inkml:definitions>
  <inkml:trace contextRef="#ctx0" brushRef="#br0">16723 4789 874,'18'106'-10,"-2"29"7,6 14-1,-3-33-3</inkml:trace>
</inkml:ink>
</file>

<file path=ppt/ink/ink46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58"/>
    </inkml:context>
    <inkml:brush xml:id="br0">
      <inkml:brushProperty name="width" value="0.02646" units="cm"/>
      <inkml:brushProperty name="height" value="0.02646" units="cm"/>
      <inkml:brushProperty name="fitToCurve" value="1"/>
    </inkml:brush>
  </inkml:definitions>
  <inkml:trace contextRef="#ctx0" brushRef="#br0">17111 4735 874,'110'-7'-3,"67"-5"-1,-84 6 0,-9 3-51</inkml:trace>
</inkml:ink>
</file>

<file path=ppt/ink/ink46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59"/>
    </inkml:context>
    <inkml:brush xml:id="br0">
      <inkml:brushProperty name="width" value="0.02646" units="cm"/>
      <inkml:brushProperty name="height" value="0.02646" units="cm"/>
      <inkml:brushProperty name="fitToCurve" value="1"/>
    </inkml:brush>
  </inkml:definitions>
  <inkml:trace contextRef="#ctx0" brushRef="#br0">17215 4920 874,'120'-7'-7,"49"-10"-1,-46 4-6,-36 8-597</inkml:trace>
</inkml:ink>
</file>

<file path=ppt/ink/ink46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60"/>
    </inkml:context>
    <inkml:brush xml:id="br0">
      <inkml:brushProperty name="width" value="0.02646" units="cm"/>
      <inkml:brushProperty name="height" value="0.02646" units="cm"/>
      <inkml:brushProperty name="fitToCurve" value="1"/>
    </inkml:brush>
  </inkml:definitions>
  <inkml:trace contextRef="#ctx0" brushRef="#br0">17841 4607 874,'56'108'-10,"-20"32"10,-34-42 1,14-236-2,68 15 2,41 111-1,-72 144-3,-42-27 2,-39-256-4,67 25 7,31 38 0,17 95-2,-26 109-1,-35 5-4,-20-12-7,-9-21-62</inkml:trace>
</inkml:ink>
</file>

<file path=ppt/ink/ink46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61"/>
    </inkml:context>
    <inkml:brush xml:id="br0">
      <inkml:brushProperty name="width" value="0.02646" units="cm"/>
      <inkml:brushProperty name="height" value="0.02646" units="cm"/>
      <inkml:brushProperty name="fitToCurve" value="1"/>
    </inkml:brush>
  </inkml:definitions>
  <inkml:trace contextRef="#ctx0" brushRef="#br0">18511 4542 874,'-5'122'-8,"8"43"7,48-27 2,42-145-3,5-114-6,-60 18 6,-18-26 5,65 30-2,20 93 1,-19 12-8</inkml:trace>
</inkml:ink>
</file>

<file path=ppt/ink/ink46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62"/>
    </inkml:context>
    <inkml:brush xml:id="br0">
      <inkml:brushProperty name="width" value="0.02646" units="cm"/>
      <inkml:brushProperty name="height" value="0.02646" units="cm"/>
      <inkml:brushProperty name="fitToCurve" value="1"/>
    </inkml:brush>
  </inkml:definitions>
  <inkml:trace contextRef="#ctx0" brushRef="#br0">18881 4804 874,'-32'91'-4,"31"2"3,116-84 0,-75-111 0,-127 54 1,2 9-22</inkml:trace>
</inkml:ink>
</file>

<file path=ppt/ink/ink4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26"/>
    </inkml:context>
    <inkml:brush xml:id="br0">
      <inkml:brushProperty name="width" value="0.02646" units="cm"/>
      <inkml:brushProperty name="height" value="0.02646" units="cm"/>
      <inkml:brushProperty name="fitToCurve" value="1"/>
    </inkml:brush>
  </inkml:definitions>
  <inkml:trace contextRef="#ctx0" brushRef="#br0">1243 684 874,'-98'31'-9,"28"66"3,1 5 5,34 1 3,139-18-3,14-46 1,2 68 1,-74 42-4,-55-55-3,-17-5 7,-28 25 2,-29-183 1</inkml:trace>
</inkml:ink>
</file>

<file path=ppt/ink/ink46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63"/>
    </inkml:context>
    <inkml:brush xml:id="br0">
      <inkml:brushProperty name="width" value="0.02646" units="cm"/>
      <inkml:brushProperty name="height" value="0.02646" units="cm"/>
      <inkml:brushProperty name="fitToCurve" value="1"/>
    </inkml:brush>
  </inkml:definitions>
  <inkml:trace contextRef="#ctx0" brushRef="#br0">19033 4789 874,'136'31'-6,"-87"59"2,-79 20 4,-72-64 6</inkml:trace>
</inkml:ink>
</file>

<file path=ppt/ink/ink46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64"/>
    </inkml:context>
    <inkml:brush xml:id="br0">
      <inkml:brushProperty name="width" value="0.02646" units="cm"/>
      <inkml:brushProperty name="height" value="0.02646" units="cm"/>
      <inkml:brushProperty name="fitToCurve" value="1"/>
    </inkml:brush>
  </inkml:definitions>
  <inkml:trace contextRef="#ctx0" brushRef="#br0">19322 4744 874,'-98'128'-5,"29"-17"6,186-16-6,13-106-3,-36 8-28</inkml:trace>
</inkml:ink>
</file>

<file path=ppt/ink/ink46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65"/>
    </inkml:context>
    <inkml:brush xml:id="br0">
      <inkml:brushProperty name="width" value="0.02646" units="cm"/>
      <inkml:brushProperty name="height" value="0.02646" units="cm"/>
      <inkml:brushProperty name="fitToCurve" value="1"/>
    </inkml:brush>
  </inkml:definitions>
  <inkml:trace contextRef="#ctx0" brushRef="#br0">14354 6269 874,'109'9'-6,"68"-21"-2,-70 0 3,2-2-2,-18 4-2,26 5-7,-29 2-25</inkml:trace>
</inkml:ink>
</file>

<file path=ppt/ink/ink46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66"/>
    </inkml:context>
    <inkml:brush xml:id="br0">
      <inkml:brushProperty name="width" value="0.02646" units="cm"/>
      <inkml:brushProperty name="height" value="0.02646" units="cm"/>
      <inkml:brushProperty name="fitToCurve" value="1"/>
    </inkml:brush>
  </inkml:definitions>
  <inkml:trace contextRef="#ctx0" brushRef="#br0">14369 6514 874,'112'-19'-6,"50"-1"0,-71 9 2,49-15-8,-40-11-2,-12 10-114</inkml:trace>
</inkml:ink>
</file>

<file path=ppt/ink/ink46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67"/>
    </inkml:context>
    <inkml:brush xml:id="br0">
      <inkml:brushProperty name="width" value="0.02646" units="cm"/>
      <inkml:brushProperty name="height" value="0.02646" units="cm"/>
      <inkml:brushProperty name="fitToCurve" value="1"/>
    </inkml:brush>
  </inkml:definitions>
  <inkml:trace contextRef="#ctx0" brushRef="#br0">14801 6101 874,'127'13'-7,"-17"11"2,-13 12 3,1 33 2,-49 38-1,-87 22-3,-69 13-5,17-47-11,11-10-594</inkml:trace>
</inkml:ink>
</file>

<file path=ppt/ink/ink46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68"/>
    </inkml:context>
    <inkml:brush xml:id="br0">
      <inkml:brushProperty name="width" value="0.02646" units="cm"/>
      <inkml:brushProperty name="height" value="0.02646" units="cm"/>
      <inkml:brushProperty name="fitToCurve" value="1"/>
    </inkml:brush>
  </inkml:definitions>
  <inkml:trace contextRef="#ctx0" brushRef="#br0">15993 6354 874,'35'126'-8,"6"20"6,-2-38 2,94-46-2,-36-163-3,-69-35 3,-29 11 2,-21 15 2,-23 0 1,-74 22 2,210 134-8,65-50-8,-46-1-11,-24-5-91</inkml:trace>
</inkml:ink>
</file>

<file path=ppt/ink/ink46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69"/>
    </inkml:context>
    <inkml:brush xml:id="br0">
      <inkml:brushProperty name="width" value="0.02646" units="cm"/>
      <inkml:brushProperty name="height" value="0.02646" units="cm"/>
      <inkml:brushProperty name="fitToCurve" value="1"/>
    </inkml:brush>
  </inkml:definitions>
  <inkml:trace contextRef="#ctx0" brushRef="#br0">16366 6569 874,'97'12'-3,"1"116"-4,-104-45 5,-107-12 6</inkml:trace>
</inkml:ink>
</file>

<file path=ppt/ink/ink46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70"/>
    </inkml:context>
    <inkml:brush xml:id="br0">
      <inkml:brushProperty name="width" value="0.02646" units="cm"/>
      <inkml:brushProperty name="height" value="0.02646" units="cm"/>
      <inkml:brushProperty name="fitToCurve" value="1"/>
    </inkml:brush>
  </inkml:definitions>
  <inkml:trace contextRef="#ctx0" brushRef="#br0">16661 6540 874,'-116'124'-8,"71"-10"9,167-29-6,-27-61-3,3-36-609</inkml:trace>
</inkml:ink>
</file>

<file path=ppt/ink/ink46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71"/>
    </inkml:context>
    <inkml:brush xml:id="br0">
      <inkml:brushProperty name="width" value="0.02646" units="cm"/>
      <inkml:brushProperty name="height" value="0.02646" units="cm"/>
      <inkml:brushProperty name="fitToCurve" value="1"/>
    </inkml:brush>
  </inkml:definitions>
  <inkml:trace contextRef="#ctx0" brushRef="#br0">17155 6352 874,'98'-11'-6,"55"-4"0,-27 2-2</inkml:trace>
</inkml:ink>
</file>

<file path=ppt/ink/ink46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72"/>
    </inkml:context>
    <inkml:brush xml:id="br0">
      <inkml:brushProperty name="width" value="0.02646" units="cm"/>
      <inkml:brushProperty name="height" value="0.02646" units="cm"/>
      <inkml:brushProperty name="fitToCurve" value="1"/>
    </inkml:brush>
  </inkml:definitions>
  <inkml:trace contextRef="#ctx0" brushRef="#br0">17215 6527 874,'109'-9'-6,"44"7"5,-28 3-3</inkml:trace>
</inkml:ink>
</file>

<file path=ppt/ink/ink4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27"/>
    </inkml:context>
    <inkml:brush xml:id="br0">
      <inkml:brushProperty name="width" value="0.02646" units="cm"/>
      <inkml:brushProperty name="height" value="0.02646" units="cm"/>
      <inkml:brushProperty name="fitToCurve" value="1"/>
    </inkml:brush>
  </inkml:definitions>
  <inkml:trace contextRef="#ctx0" brushRef="#br0">1441 955 874,'-23'133'-12,"21"9"14,90-87-2,-11-145-7,-19-17 0,-27 11 7,-52 230-12,8-34 6,-3 31-2,1 18-1,5-30 3,2-5 0,3 16 4,4 6 5,1-21 1,-3-29 6,-105-151 12,96-25-313</inkml:trace>
</inkml:ink>
</file>

<file path=ppt/ink/ink46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73"/>
    </inkml:context>
    <inkml:brush xml:id="br0">
      <inkml:brushProperty name="width" value="0.02646" units="cm"/>
      <inkml:brushProperty name="height" value="0.02646" units="cm"/>
      <inkml:brushProperty name="fitToCurve" value="1"/>
    </inkml:brush>
  </inkml:definitions>
  <inkml:trace contextRef="#ctx0" brushRef="#br0">18405 5800 874,'-105'-12'-5,"-3"88"3,38 28 1,112-3 1,55-128-3,-15-46 2,-34-16 2,-75 214-7,15 28-1,12-61-1,4 3-1,7-11-2,0 32-26,5-28-533</inkml:trace>
</inkml:ink>
</file>

<file path=ppt/ink/ink46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74"/>
    </inkml:context>
    <inkml:brush xml:id="br0">
      <inkml:brushProperty name="width" value="0.02646" units="cm"/>
      <inkml:brushProperty name="height" value="0.02646" units="cm"/>
      <inkml:brushProperty name="fitToCurve" value="1"/>
    </inkml:brush>
  </inkml:definitions>
  <inkml:trace contextRef="#ctx0" brushRef="#br0">18541 5875 874,'0'156'-15,"0"-71"12,0 6-3,0-1-1,0-6 0,0 30-20,-5-28-388</inkml:trace>
</inkml:ink>
</file>

<file path=ppt/ink/ink46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75"/>
    </inkml:context>
    <inkml:brush xml:id="br0">
      <inkml:brushProperty name="width" value="0.02646" units="cm"/>
      <inkml:brushProperty name="height" value="0.02646" units="cm"/>
      <inkml:brushProperty name="fitToCurve" value="1"/>
    </inkml:brush>
  </inkml:definitions>
  <inkml:trace contextRef="#ctx0" brushRef="#br0">18509 6002 874,'14'-101'-9,"74"-4"4,-6 51 2,43 46 3,-37 42 0,-61 85-1,-54-14-1,-81 9 3,20-57 4,202-33-2,-14 42-2,-53 85-3,-76-24 0,-78-52 2,-9-90 2,32 7-22</inkml:trace>
</inkml:ink>
</file>

<file path=ppt/ink/ink46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76"/>
    </inkml:context>
    <inkml:brush xml:id="br0">
      <inkml:brushProperty name="width" value="0.02646" units="cm"/>
      <inkml:brushProperty name="height" value="0.02646" units="cm"/>
      <inkml:brushProperty name="fitToCurve" value="1"/>
    </inkml:brush>
  </inkml:definitions>
  <inkml:trace contextRef="#ctx0" brushRef="#br0">18005 6689 874,'93'-25'-6,"79"4"-7,-65 15 8,10 2 2,6 3 1,-1 1 2,53 5-1,-38 6 5,-35 2 4,-18 2-13</inkml:trace>
</inkml:ink>
</file>

<file path=ppt/ink/ink46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77"/>
    </inkml:context>
    <inkml:brush xml:id="br0">
      <inkml:brushProperty name="width" value="0.02646" units="cm"/>
      <inkml:brushProperty name="height" value="0.02646" units="cm"/>
      <inkml:brushProperty name="fitToCurve" value="1"/>
    </inkml:brush>
  </inkml:definitions>
  <inkml:trace contextRef="#ctx0" brushRef="#br0">18362 6872 874,'33'108'-10,"0"25"8,-19 8 3,-29-54 0,4-232-4,89-2 4,43 111 0,-36 100-3,-59 67-1,18-269 2,58 65 3,-6 125 1,-71 71-1,-11-33 0</inkml:trace>
</inkml:ink>
</file>

<file path=ppt/ink/ink46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78"/>
    </inkml:context>
    <inkml:brush xml:id="br0">
      <inkml:brushProperty name="width" value="0.02646" units="cm"/>
      <inkml:brushProperty name="height" value="0.02646" units="cm"/>
      <inkml:brushProperty name="fitToCurve" value="1"/>
    </inkml:brush>
  </inkml:definitions>
  <inkml:trace contextRef="#ctx0" brushRef="#br0">19272 6307 874,'-5'105'-6,"42"27"4,78-91 1,-27-144-4,-34-3 1,-29 2 6,-37 188-4,17 7-2,2 14-1,0-3 3,2 70-3,-6-73 6,-3-1 0,-8 42 3,-31-20 4,-66-77 0,16-166-9,97-21-1,55 50 3,36 87-9,-10 12-180</inkml:trace>
</inkml:ink>
</file>

<file path=ppt/ink/ink46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79"/>
    </inkml:context>
    <inkml:brush xml:id="br0">
      <inkml:brushProperty name="width" value="0.02646" units="cm"/>
      <inkml:brushProperty name="height" value="0.02646" units="cm"/>
      <inkml:brushProperty name="fitToCurve" value="1"/>
    </inkml:brush>
  </inkml:definitions>
  <inkml:trace contextRef="#ctx0" brushRef="#br0">19778 6609 874,'116'-20'-3,"59"9"0,-83 8 0,-4 11-104</inkml:trace>
</inkml:ink>
</file>

<file path=ppt/ink/ink46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80"/>
    </inkml:context>
    <inkml:brush xml:id="br0">
      <inkml:brushProperty name="width" value="0.02646" units="cm"/>
      <inkml:brushProperty name="height" value="0.02646" units="cm"/>
      <inkml:brushProperty name="fitToCurve" value="1"/>
    </inkml:brush>
  </inkml:definitions>
  <inkml:trace contextRef="#ctx0" brushRef="#br0">19985 6388 874,'-15'129'-12,"7"-43"4,2 7 0,-5 38-18,-1-42-786</inkml:trace>
</inkml:ink>
</file>

<file path=ppt/ink/ink46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81"/>
    </inkml:context>
    <inkml:brush xml:id="br0">
      <inkml:brushProperty name="width" value="0.02646" units="cm"/>
      <inkml:brushProperty name="height" value="0.02646" units="cm"/>
      <inkml:brushProperty name="fitToCurve" value="1"/>
    </inkml:brush>
  </inkml:definitions>
  <inkml:trace contextRef="#ctx0" brushRef="#br0">20463 6401 874,'32'94'-7,"8"51"6,-11-61 1,63 17 0,5-100-3,-7-82 0,-49-71 3,-46 67 0,-9-60 1,97 85-2,28 39-1</inkml:trace>
</inkml:ink>
</file>

<file path=ppt/ink/ink46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82"/>
    </inkml:context>
    <inkml:brush xml:id="br0">
      <inkml:brushProperty name="width" value="0.02646" units="cm"/>
      <inkml:brushProperty name="height" value="0.02646" units="cm"/>
      <inkml:brushProperty name="fitToCurve" value="1"/>
    </inkml:brush>
  </inkml:definitions>
  <inkml:trace contextRef="#ctx0" brushRef="#br0">20920 6746 874,'-15'87'-4,"54"7"3,70-122 0,-117-68 0,-82 25-1,-4 60-438</inkml:trace>
</inkml:ink>
</file>

<file path=ppt/ink/ink4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28"/>
    </inkml:context>
    <inkml:brush xml:id="br0">
      <inkml:brushProperty name="width" value="0.02646" units="cm"/>
      <inkml:brushProperty name="height" value="0.02646" units="cm"/>
      <inkml:brushProperty name="fitToCurve" value="1"/>
    </inkml:brush>
  </inkml:definitions>
  <inkml:trace contextRef="#ctx0" brushRef="#br0">1764 1078 874,'76'139'-14,"-23"23"7,-29-40 6,-22-37 5,-62-194-3,65 23-4,15-51 0,24 50 7,63 100-2,-34 100-5,-25 25 3,-3-296-6,-28 68 1,30-27 12,44 121-4,-38 153-11,-22-22 2,10-12 14,79-90-4,-16-105-5,-5-61-2,-57 49 3,9-45 2,-55 40 2,-111 133-4,37 76-7,47 29 6,92-36 2,43-76-1,53-110-5,-98-12 3,29-18-15,-61 17-91</inkml:trace>
</inkml:ink>
</file>

<file path=ppt/ink/ink46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83"/>
    </inkml:context>
    <inkml:brush xml:id="br0">
      <inkml:brushProperty name="width" value="0.02646" units="cm"/>
      <inkml:brushProperty name="height" value="0.02646" units="cm"/>
      <inkml:brushProperty name="fitToCurve" value="1"/>
    </inkml:brush>
  </inkml:definitions>
  <inkml:trace contextRef="#ctx0" brushRef="#br0">21074 6736 874,'93'-48'-5,"10"76"4,-61 92-2,-53-19 0,11-195-11</inkml:trace>
</inkml:ink>
</file>

<file path=ppt/ink/ink46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84"/>
    </inkml:context>
    <inkml:brush xml:id="br0">
      <inkml:brushProperty name="width" value="0.02646" units="cm"/>
      <inkml:brushProperty name="height" value="0.02646" units="cm"/>
      <inkml:brushProperty name="fitToCurve" value="1"/>
    </inkml:brush>
  </inkml:definitions>
  <inkml:trace contextRef="#ctx0" brushRef="#br0">21388 6660 874,'-94'106'-6,"44"25"5,110-26-1,-2-17-855</inkml:trace>
</inkml:ink>
</file>

<file path=ppt/ink/ink46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85"/>
    </inkml:context>
    <inkml:brush xml:id="br0">
      <inkml:brushProperty name="width" value="0.02646" units="cm"/>
      <inkml:brushProperty name="height" value="0.02646" units="cm"/>
      <inkml:brushProperty name="fitToCurve" value="1"/>
    </inkml:brush>
  </inkml:definitions>
  <inkml:trace contextRef="#ctx0" brushRef="#br0">23866 5669 874,'-125'-13'-8,"-46"-7"1,69 12 3,-7 4 1,-8 2 2,18 1 0,3-2-2,7 1 2,3-1 0,-34-1-2,-23 0-1,-21 0-2,47 1-1,-23 1 1,-27-2-2,-21 0 1,-16 1 2,-7 0 0,67 2 0,-36 0 1,-26-1 2,-19 0-1,35 2 0,17 0-1,-30 1 1,-22 3 2,-17-1-3,79-2 1,-31 3 0,-26 1 0,-15 2 1,-9 2 2,10 2 3,69-4 0,-32 2 0,-11 2-1,-3-3 3,45-3 0,16 0 1,-12-1 2,-5-1 0,5-2 0,10-1 1,45 0-1,4-2-1,3-2 0,14 0 1,-33 6 4,14 61-6,43 25-5,15 69-6,27-51 3,-6 65-6,10-43 3,-3 20 0,-5 17-2,2-14 1,3-29 0,-2 21 1,4 8 3,3-2 3,5-7 4,4-37 0,5-16 0,8-1 1,51 70 6,16-59-2,51-30-7,7-24-4,-47-23 0,12 0 1,52 9-2,-49-12 1,12-3-1,-10-3 1,-17-4-1,26-1 0,16 0 0,16-4-2,14-2-1,-31-2 1,-2-3-1,21 0 1,14 1 0,7-5 1,-52 2 0,29-3 1,21-2 0,17 1 1,10 0-1,-30 2 0,-22 2 0,24-1 1,12-2 1,11-2-1,-50 3 2,9-1-1,21-3 1,16-1-2,12-2 1,3-2 0,-65 5-1,25-4 1,15-1 0,12-1 1,5-2-1,-19 2 1,-39 2 0,24-5-1,11-1 1,5 0 2,-46 6-1,0 3 2,7 3 0,-5 2 2,-9 2 0,-12-2 0,38-4 6,-28-17-2,-12-56-5,-19-76-7,-38 9-4,-27 47 2,-1-20-1,0-2 0,-6 32 1,5-25 0,2-11-4,0-8-1,1-2-6,-7 23-7,-1 17-9,-1-12-6,-2 1-8,-3 7-6,-7-33-70,-4 46-85</inkml:trace>
</inkml:ink>
</file>

<file path=ppt/ink/ink46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86"/>
    </inkml:context>
    <inkml:brush xml:id="br0">
      <inkml:brushProperty name="width" value="0.02646" units="cm"/>
      <inkml:brushProperty name="height" value="0.02646" units="cm"/>
      <inkml:brushProperty name="fitToCurve" value="1"/>
    </inkml:brush>
  </inkml:definitions>
  <inkml:trace contextRef="#ctx0" brushRef="#br0">21938 6434 874,'129'-5'-10,"-12"15"6,-32 0-9</inkml:trace>
</inkml:ink>
</file>

<file path=ppt/ink/ink46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87"/>
    </inkml:context>
    <inkml:brush xml:id="br0">
      <inkml:brushProperty name="width" value="0.02646" units="cm"/>
      <inkml:brushProperty name="height" value="0.02646" units="cm"/>
      <inkml:brushProperty name="fitToCurve" value="1"/>
    </inkml:brush>
  </inkml:definitions>
  <inkml:trace contextRef="#ctx0" brushRef="#br0">21893 6615 874,'151'22'-7,"-44"-5"2</inkml:trace>
</inkml:ink>
</file>

<file path=ppt/ink/ink46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88"/>
    </inkml:context>
    <inkml:brush xml:id="br0">
      <inkml:brushProperty name="width" value="0.02646" units="cm"/>
      <inkml:brushProperty name="height" value="0.02646" units="cm"/>
      <inkml:brushProperty name="fitToCurve" value="1"/>
    </inkml:brush>
  </inkml:definitions>
  <inkml:trace contextRef="#ctx0" brushRef="#br0">22414 6344 874,'108'-33'-6,"-1"79"2,-56 76 1,-94 44-3,-61-11-9,17-85-4,0-4-410</inkml:trace>
</inkml:ink>
</file>

<file path=ppt/ink/ink46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89"/>
    </inkml:context>
    <inkml:brush xml:id="br0">
      <inkml:brushProperty name="width" value="0.02646" units="cm"/>
      <inkml:brushProperty name="height" value="0.02646" units="cm"/>
      <inkml:brushProperty name="fitToCurve" value="1"/>
    </inkml:brush>
  </inkml:definitions>
  <inkml:trace contextRef="#ctx0" brushRef="#br0">22821 6343 874,'-116'105'-9,"40"16"11,56 9-2,107-70-2,29-88-6,-31 2-7</inkml:trace>
</inkml:ink>
</file>

<file path=ppt/ink/ink46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90"/>
    </inkml:context>
    <inkml:brush xml:id="br0">
      <inkml:brushProperty name="width" value="0.02646" units="cm"/>
      <inkml:brushProperty name="height" value="0.02646" units="cm"/>
      <inkml:brushProperty name="fitToCurve" value="1"/>
    </inkml:brush>
  </inkml:definitions>
  <inkml:trace contextRef="#ctx0" brushRef="#br0">22704 5996 874,'-14'109'-8,"5"-23"-10</inkml:trace>
</inkml:ink>
</file>

<file path=ppt/ink/ink46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91"/>
    </inkml:context>
    <inkml:brush xml:id="br0">
      <inkml:brushProperty name="width" value="0.02646" units="cm"/>
      <inkml:brushProperty name="height" value="0.02646" units="cm"/>
      <inkml:brushProperty name="fitToCurve" value="1"/>
    </inkml:brush>
  </inkml:definitions>
  <inkml:trace contextRef="#ctx0" brushRef="#br0">13361 8245 874,'-2'117'-7,"1"57"-2,-1-80 3,-2 3-1,0 13-10,0-18-8,-2-8-74</inkml:trace>
</inkml:ink>
</file>

<file path=ppt/ink/ink46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92"/>
    </inkml:context>
    <inkml:brush xml:id="br0">
      <inkml:brushProperty name="width" value="0.02646" units="cm"/>
      <inkml:brushProperty name="height" value="0.02646" units="cm"/>
      <inkml:brushProperty name="fitToCurve" value="1"/>
    </inkml:brush>
  </inkml:definitions>
  <inkml:trace contextRef="#ctx0" brushRef="#br0">13192 8463 874,'33'-108'-5,"55"-24"2,75 46 2,-65 89 0,-2 30-2,-11 11-2,36 57-3,-39 32 5,-38 19 4,-34-62 0,-6 5 0,-7-2 0,-15 48 3,-36 1-1,-11-50 0,-39-44 0,-34-82-2,42-32 1,29-36-2,19 16-108</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22"/>
    </inkml:context>
    <inkml:brush xml:id="br0">
      <inkml:brushProperty name="width" value="0.01984" units="cm"/>
      <inkml:brushProperty name="height" value="0.01984" units="cm"/>
      <inkml:brushProperty name="fitToCurve" value="1"/>
    </inkml:brush>
  </inkml:definitions>
  <inkml:trace contextRef="#ctx0" brushRef="#br0">7809 525 874,'-35'105'-12,"12"-19"5,2 15 1,4 11 2,9-14 1,4 65 1,10-22 4,44-34 4,75-157-6,-8-46-4,6-17 6,-89 220-8,-63-17 7,155-120 5,-13-73-9,-30 54 10,-109 170-11,22-24 12,139-106-11,-19-31-10,-25-37 21,-104-18-4,-36 5-2,83-4 6,90 66-10,-40 35-4,38 17-1,7 63 7,-58 11 1,-72 34 0,-58-25 5,86-193-5,42-9-8,47 32 10,-11 140-3,-101 59-5,-6-37-5</inkml:trace>
</inkml:ink>
</file>

<file path=ppt/ink/ink4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29"/>
    </inkml:context>
    <inkml:brush xml:id="br0">
      <inkml:brushProperty name="width" value="0.02646" units="cm"/>
      <inkml:brushProperty name="height" value="0.02646" units="cm"/>
      <inkml:brushProperty name="fitToCurve" value="1"/>
    </inkml:brush>
  </inkml:definitions>
  <inkml:trace contextRef="#ctx0" brushRef="#br0">2742 593 874,'-95'104'-15,"-43"26"4,35-37-9</inkml:trace>
</inkml:ink>
</file>

<file path=ppt/ink/ink47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93"/>
    </inkml:context>
    <inkml:brush xml:id="br0">
      <inkml:brushProperty name="width" value="0.02646" units="cm"/>
      <inkml:brushProperty name="height" value="0.02646" units="cm"/>
      <inkml:brushProperty name="fitToCurve" value="1"/>
    </inkml:brush>
  </inkml:definitions>
  <inkml:trace contextRef="#ctx0" brushRef="#br0">14133 8727 874,'-95'-35'-5,"-2"115"2,34 61 3,89-35 0,66-115-3,20-82-1,-53-17 6,-54 251 2,90-99-4,23-102-7,-26-37 5,-78 229 4,100-125-3,-11-110 1,-20-3 6,-113 211-8,8-14 4,122-31-6,8-163 1,-22 5 0,21-23 4,8 57 2,-10 154-1,-109 52-4,-36-30 3,-60-112-1,26-92-850</inkml:trace>
</inkml:ink>
</file>

<file path=ppt/ink/ink47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94"/>
    </inkml:context>
    <inkml:brush xml:id="br0">
      <inkml:brushProperty name="width" value="0.02646" units="cm"/>
      <inkml:brushProperty name="height" value="0.02646" units="cm"/>
      <inkml:brushProperty name="fitToCurve" value="1"/>
    </inkml:brush>
  </inkml:definitions>
  <inkml:trace contextRef="#ctx0" brushRef="#br0">15727 8491 874,'-93'63'-4,"4"-130"0,75-61 0,45 29 1,71 5 2,-11 102 2,-34 78-1,-61 84-6,-24-70 2,-33 49-2,6-64 3,-76 54 6,-11-94 2,52-104 2,97-34 2,91 147-10,-37 36 1,43 20 1,9-117-3,19-96-7,-42 25-16,-20-7-270</inkml:trace>
</inkml:ink>
</file>

<file path=ppt/ink/ink47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95"/>
    </inkml:context>
    <inkml:brush xml:id="br0">
      <inkml:brushProperty name="width" value="0.02646" units="cm"/>
      <inkml:brushProperty name="height" value="0.02646" units="cm"/>
      <inkml:brushProperty name="fitToCurve" value="1"/>
    </inkml:brush>
  </inkml:definitions>
  <inkml:trace contextRef="#ctx0" brushRef="#br0">16011 8049 874,'125'116'-12,"-49"23"10,-51-47 0,-12 11 0,-12 13-1,-10 9-1,-13 1-3,-13-6-2,-1-25-1,-35 36-28,-41-62-65,26-72-313</inkml:trace>
</inkml:ink>
</file>

<file path=ppt/ink/ink47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96"/>
    </inkml:context>
    <inkml:brush xml:id="br0">
      <inkml:brushProperty name="width" value="0.02646" units="cm"/>
      <inkml:brushProperty name="height" value="0.02646" units="cm"/>
      <inkml:brushProperty name="fitToCurve" value="1"/>
    </inkml:brush>
  </inkml:definitions>
  <inkml:trace contextRef="#ctx0" brushRef="#br0">15385 8124 874,'-99'124'-17,"52"-38"10,5 17 1,9 8 2,10 7 2,13 2 2,12-5 2,21-6-2,23-21 1,51 4 3,9-52 5</inkml:trace>
</inkml:ink>
</file>

<file path=ppt/ink/ink47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97"/>
    </inkml:context>
    <inkml:brush xml:id="br0">
      <inkml:brushProperty name="width" value="0.02646" units="cm"/>
      <inkml:brushProperty name="height" value="0.02646" units="cm"/>
      <inkml:brushProperty name="fitToCurve" value="1"/>
    </inkml:brush>
  </inkml:definitions>
  <inkml:trace contextRef="#ctx0" brushRef="#br0">16465 8546 874,'-49'91'-5,"30"-3"6,-14 1-443</inkml:trace>
</inkml:ink>
</file>

<file path=ppt/ink/ink47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98"/>
    </inkml:context>
    <inkml:brush xml:id="br0">
      <inkml:brushProperty name="width" value="0.02646" units="cm"/>
      <inkml:brushProperty name="height" value="0.02646" units="cm"/>
      <inkml:brushProperty name="fitToCurve" value="1"/>
    </inkml:brush>
  </inkml:definitions>
  <inkml:trace contextRef="#ctx0" brushRef="#br0">16449 8924 874,'-48'94'-4,"1"-9"-182</inkml:trace>
</inkml:ink>
</file>

<file path=ppt/ink/ink47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499"/>
    </inkml:context>
    <inkml:brush xml:id="br0">
      <inkml:brushProperty name="width" value="0.02646" units="cm"/>
      <inkml:brushProperty name="height" value="0.02646" units="cm"/>
      <inkml:brushProperty name="fitToCurve" value="1"/>
    </inkml:brush>
  </inkml:definitions>
  <inkml:trace contextRef="#ctx0" brushRef="#br0">17227 9347 874,'-146'-26'-9,"52"16"2,-17 2 0,-6 5 1,-6 3 2,-5 2 4,-9-1-1,-14 3-1,-6-1-1,-8-2-1,-2 0 0,-1-5 3,-1 0 0,29 0 1,20-1 1,1-2-1,23 2 0,-25 0-1,-15 1 1,-10 1 0,37 0-3,0 2-3,-14 0-4,-7-5-8,0-1-9,9-1-7,-43-3-56,79 8 35,-1 1-6,-7-1-114</inkml:trace>
</inkml:ink>
</file>

<file path=ppt/ink/ink47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00"/>
    </inkml:context>
    <inkml:brush xml:id="br0">
      <inkml:brushProperty name="width" value="0.02646" units="cm"/>
      <inkml:brushProperty name="height" value="0.02646" units="cm"/>
      <inkml:brushProperty name="fitToCurve" value="1"/>
    </inkml:brush>
  </inkml:definitions>
  <inkml:trace contextRef="#ctx0" brushRef="#br0">14102 10183 874,'4'99'-10,"-4"46"6,-1 13 3,2-55 3,35-229-11,-4 23 4,41-28 10,27 96-2,-19 162-4,-76-38-3,-10 0 6,-9 22 2,25-291-16,32 28 9,19 39-82,52 169 36,-94 33 58,-10 5 1,0 31-5,-13-11-26,-2-27 7</inkml:trace>
</inkml:ink>
</file>

<file path=ppt/ink/ink47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01"/>
    </inkml:context>
    <inkml:brush xml:id="br0">
      <inkml:brushProperty name="width" value="0.02646" units="cm"/>
      <inkml:brushProperty name="height" value="0.02646" units="cm"/>
      <inkml:brushProperty name="fitToCurve" value="1"/>
    </inkml:brush>
  </inkml:definitions>
  <inkml:trace contextRef="#ctx0" brushRef="#br0">14838 10177 874,'-15'107'-10,"10"17"8,22 9 3,101-77-1,-22-160-5,-26-41 1,-35 18 6,-19 19 2,-53 231-15,17-13 3,5 26-2,3-25 2,4 5 0,3 24 2,-3 18 2,0 14 0,-4 3 2,4-55 2,-4 9 2,-6-2 3,-7-21 6,-20 12 7,-44-226-10,68-55-16,26 52 4,10 1 5,2 19 2,28-43 3,57 26-1,8 30 16</inkml:trace>
</inkml:ink>
</file>

<file path=ppt/ink/ink47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02"/>
    </inkml:context>
    <inkml:brush xml:id="br0">
      <inkml:brushProperty name="width" value="0.02646" units="cm"/>
      <inkml:brushProperty name="height" value="0.02646" units="cm"/>
      <inkml:brushProperty name="fitToCurve" value="1"/>
    </inkml:brush>
  </inkml:definitions>
  <inkml:trace contextRef="#ctx0" brushRef="#br0">14945 9878 874,'-32'105'-1,"-2"-15"-629</inkml:trace>
</inkml:ink>
</file>

<file path=ppt/ink/ink4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30"/>
    </inkml:context>
    <inkml:brush xml:id="br0">
      <inkml:brushProperty name="width" value="0.02646" units="cm"/>
      <inkml:brushProperty name="height" value="0.02646" units="cm"/>
      <inkml:brushProperty name="fitToCurve" value="1"/>
    </inkml:brush>
  </inkml:definitions>
  <inkml:trace contextRef="#ctx0" brushRef="#br0">2970 519 874,'10'91'-14,"0"-1"3,-1 26 1,-3 16 2,-10 4-5,1-44-7,-7 20-5,-16 51-49,9-61-50,-13-16-311</inkml:trace>
</inkml:ink>
</file>

<file path=ppt/ink/ink47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03"/>
    </inkml:context>
    <inkml:brush xml:id="br0">
      <inkml:brushProperty name="width" value="0.02646" units="cm"/>
      <inkml:brushProperty name="height" value="0.02646" units="cm"/>
      <inkml:brushProperty name="fitToCurve" value="1"/>
    </inkml:brush>
  </inkml:definitions>
  <inkml:trace contextRef="#ctx0" brushRef="#br0">15104 9859 874,'-8'108'-7,"-1"-19"-103</inkml:trace>
</inkml:ink>
</file>

<file path=ppt/ink/ink47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04"/>
    </inkml:context>
    <inkml:brush xml:id="br0">
      <inkml:brushProperty name="width" value="0.02646" units="cm"/>
      <inkml:brushProperty name="height" value="0.02646" units="cm"/>
      <inkml:brushProperty name="fitToCurve" value="1"/>
    </inkml:brush>
  </inkml:definitions>
  <inkml:trace contextRef="#ctx0" brushRef="#br0">15442 10505 874,'112'-23'-5,"17"6"4,-45 8 0</inkml:trace>
</inkml:ink>
</file>

<file path=ppt/ink/ink47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05"/>
    </inkml:context>
    <inkml:brush xml:id="br0">
      <inkml:brushProperty name="width" value="0.02646" units="cm"/>
      <inkml:brushProperty name="height" value="0.02646" units="cm"/>
      <inkml:brushProperty name="fitToCurve" value="1"/>
    </inkml:brush>
  </inkml:definitions>
  <inkml:trace contextRef="#ctx0" brushRef="#br0">15427 10769 874,'101'-20'-3,"69"-13"-2,-79 16-1,-2 7-104</inkml:trace>
</inkml:ink>
</file>

<file path=ppt/ink/ink47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06"/>
    </inkml:context>
    <inkml:brush xml:id="br0">
      <inkml:brushProperty name="width" value="0.02646" units="cm"/>
      <inkml:brushProperty name="height" value="0.02646" units="cm"/>
      <inkml:brushProperty name="fitToCurve" value="1"/>
    </inkml:brush>
  </inkml:definitions>
  <inkml:trace contextRef="#ctx0" brushRef="#br0">16631 9929 874,'-91'-40'-5,"-22"99"-1,10 63 4,63 2 4,137-71-2,9-173 0,-53-19-2,-18 44 1,-48 223-5,-14 22-2,6-9-9,6-14-14,9 13-31,11-26-17,-5-27-166</inkml:trace>
</inkml:ink>
</file>

<file path=ppt/ink/ink47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07"/>
    </inkml:context>
    <inkml:brush xml:id="br0">
      <inkml:brushProperty name="width" value="0.02646" units="cm"/>
      <inkml:brushProperty name="height" value="0.02646" units="cm"/>
      <inkml:brushProperty name="fitToCurve" value="1"/>
    </inkml:brush>
  </inkml:definitions>
  <inkml:trace contextRef="#ctx0" brushRef="#br0">16767 10010 874,'-6'101'-6,"-13"47"0,5-64 4,7 18-6,-2-16-107</inkml:trace>
</inkml:ink>
</file>

<file path=ppt/ink/ink47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08"/>
    </inkml:context>
    <inkml:brush xml:id="br0">
      <inkml:brushProperty name="width" value="0.02646" units="cm"/>
      <inkml:brushProperty name="height" value="0.02646" units="cm"/>
      <inkml:brushProperty name="fitToCurve" value="1"/>
    </inkml:brush>
  </inkml:definitions>
  <inkml:trace contextRef="#ctx0" brushRef="#br0">16723 10080 874,'32'-108'-9,"54"2"9,28 98 0,-29 54-3,-57 69 1,-77 45-2,-20-43 0,-45-18 8,154-194 4,92 119-7,-41 56-2,-63 60 0,-62-25 1,-72-58-1,-7-105-1,43-67-1,51 28-24</inkml:trace>
</inkml:ink>
</file>

<file path=ppt/ink/ink47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09"/>
    </inkml:context>
    <inkml:brush xml:id="br0">
      <inkml:brushProperty name="width" value="0.02646" units="cm"/>
      <inkml:brushProperty name="height" value="0.02646" units="cm"/>
      <inkml:brushProperty name="fitToCurve" value="1"/>
    </inkml:brush>
  </inkml:definitions>
  <inkml:trace contextRef="#ctx0" brushRef="#br0">16337 9679 874,'-49'149'-18,"20"-52"10,-4 18 1,4 16 1,4 6 1,7 4 3,6-3 3,9-2 0,15-16 1,16-19 1,77-1 4,6-58 8</inkml:trace>
</inkml:ink>
</file>

<file path=ppt/ink/ink47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10"/>
    </inkml:context>
    <inkml:brush xml:id="br0">
      <inkml:brushProperty name="width" value="0.02646" units="cm"/>
      <inkml:brushProperty name="height" value="0.02646" units="cm"/>
      <inkml:brushProperty name="fitToCurve" value="1"/>
    </inkml:brush>
  </inkml:definitions>
  <inkml:trace contextRef="#ctx0" brushRef="#br0">17171 9618 874,'48'92'-9,"12"61"4,-36-59 3,-6 7 0,-7 10 1,-8 11-1,-10 11-2,-13 3 1,-20-1 0,14-48-1,4 3-4,-31-4-172</inkml:trace>
</inkml:ink>
</file>

<file path=ppt/ink/ink47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11"/>
    </inkml:context>
    <inkml:brush xml:id="br0">
      <inkml:brushProperty name="width" value="0.02646" units="cm"/>
      <inkml:brushProperty name="height" value="0.02646" units="cm"/>
      <inkml:brushProperty name="fitToCurve" value="1"/>
    </inkml:brush>
  </inkml:definitions>
  <inkml:trace contextRef="#ctx0" brushRef="#br0">17290 9629 874,'5'-101'-5,"61"-18"2,38 46 3,-13 154-3,-121 54-5,-35 19 1,27-29 12,162-50-4,-19-70-1,9-12-2</inkml:trace>
</inkml:ink>
</file>

<file path=ppt/ink/ink47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12"/>
    </inkml:context>
    <inkml:brush xml:id="br0">
      <inkml:brushProperty name="width" value="0.02646" units="cm"/>
      <inkml:brushProperty name="height" value="0.02646" units="cm"/>
      <inkml:brushProperty name="fitToCurve" value="1"/>
    </inkml:brush>
  </inkml:definitions>
  <inkml:trace contextRef="#ctx0" brushRef="#br0">16038 10894 874,'125'0'-6,"51"-2"1,-76-2 2,1-1 0,-1-3 2,-3 2 1,7 0 0,-1 4-1,1-1 1,2 2 0,6-2-1,1-3 1,48-5 0,-25-9-9,-29 2-15</inkml:trace>
</inkml:ink>
</file>

<file path=ppt/ink/ink4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31"/>
    </inkml:context>
    <inkml:brush xml:id="br0">
      <inkml:brushProperty name="width" value="0.02646" units="cm"/>
      <inkml:brushProperty name="height" value="0.02646" units="cm"/>
      <inkml:brushProperty name="fitToCurve" value="1"/>
    </inkml:brush>
  </inkml:definitions>
  <inkml:trace contextRef="#ctx0" brushRef="#br0">2837 1290 874,'101'-127'-16,"39"16"11,-30 54 6,13 84 1,-46 96-4,-55-4 0,-32-9 1,-58-220 0,80 13 2,19-1 1,59-13-2,5 49 2,15 87 1,-40 121-5,-75 27 4,21-52 2,119-141-6,-21-114-8,-37 13 7,-24-17 6,-144 112 1,39 123-4,33 57 1,90-38 0,39-119-2,-20-67-1,4-76-2,-21 23 7,33 25 0,-7 63-1,12 105-1,-60 34-1,-71 49-6,-81-17 2,-12-89 4,28-25 3,-4-74-846</inkml:trace>
</inkml:ink>
</file>

<file path=ppt/ink/ink47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13"/>
    </inkml:context>
    <inkml:brush xml:id="br0">
      <inkml:brushProperty name="width" value="0.02646" units="cm"/>
      <inkml:brushProperty name="height" value="0.02646" units="cm"/>
      <inkml:brushProperty name="fitToCurve" value="1"/>
    </inkml:brush>
  </inkml:definitions>
  <inkml:trace contextRef="#ctx0" brushRef="#br0">16617 11113 874,'-8'137'-12,"-11"37"3,8-83 11,2 42 1,83-221-7,-24-58-1,16 13 9,23 87-1,-51 165-5,-36-33 0,-8 41 3,-19-31 2,28-196-3,46-60-3,-4 38 5,28 38 0,23 104-3,-41 73 1,-50 23-5,-38-26-17</inkml:trace>
</inkml:ink>
</file>

<file path=ppt/ink/ink47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14"/>
    </inkml:context>
    <inkml:brush xml:id="br0">
      <inkml:brushProperty name="width" value="0.02646" units="cm"/>
      <inkml:brushProperty name="height" value="0.02646" units="cm"/>
      <inkml:brushProperty name="fitToCurve" value="1"/>
    </inkml:brush>
  </inkml:definitions>
  <inkml:trace contextRef="#ctx0" brushRef="#br0">15845 10524 874,'110'17'0,"-4"-16"-2,-21 3-53</inkml:trace>
</inkml:ink>
</file>

<file path=ppt/ink/ink47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15"/>
    </inkml:context>
    <inkml:brush xml:id="br0">
      <inkml:brushProperty name="width" value="0.02646" units="cm"/>
      <inkml:brushProperty name="height" value="0.02646" units="cm"/>
      <inkml:brushProperty name="fitToCurve" value="1"/>
    </inkml:brush>
  </inkml:definitions>
  <inkml:trace contextRef="#ctx0" brushRef="#br0">17752 10317 874,'12'107'-9,"0"23"9,33-30 1,84-121-6,-29-119-1,-40 19 3,-15-10 2,-69 308-4,15-47-1,2-26 1,3 1 0,0 20 1,0 14 1,-2 5 2,-4-6 2,2-24 2,0-26 2,-33 32 8,-41-220-5,70 6-9,8 5-1,13-66-2,43 6 8,44 62 3,-11 71-102</inkml:trace>
</inkml:ink>
</file>

<file path=ppt/ink/ink47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16"/>
    </inkml:context>
    <inkml:brush xml:id="br0">
      <inkml:brushProperty name="width" value="0.02646" units="cm"/>
      <inkml:brushProperty name="height" value="0.02646" units="cm"/>
      <inkml:brushProperty name="fitToCurve" value="1"/>
    </inkml:brush>
  </inkml:definitions>
  <inkml:trace contextRef="#ctx0" brushRef="#br0">18288 10639 874,'104'-2'-6,"57"-16"-1,-77 8 0,5-2-177</inkml:trace>
</inkml:ink>
</file>

<file path=ppt/ink/ink47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17"/>
    </inkml:context>
    <inkml:brush xml:id="br0">
      <inkml:brushProperty name="width" value="0.02646" units="cm"/>
      <inkml:brushProperty name="height" value="0.02646" units="cm"/>
      <inkml:brushProperty name="fitToCurve" value="1"/>
    </inkml:brush>
  </inkml:definitions>
  <inkml:trace contextRef="#ctx0" brushRef="#br0">19230 10068 874,'-126'107'-13,"29"11"11,40 2 5,192-161-8,-36-83 2,-37 28 3,-19 7 2,-70 184-7,-5 7 0,0 18-1,6-7-5,6-25-5,3 9-8,10-7-8,23 3-43,-16-5-320</inkml:trace>
</inkml:ink>
</file>

<file path=ppt/ink/ink47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18"/>
    </inkml:context>
    <inkml:brush xml:id="br0">
      <inkml:brushProperty name="width" value="0.02646" units="cm"/>
      <inkml:brushProperty name="height" value="0.02646" units="cm"/>
      <inkml:brushProperty name="fitToCurve" value="1"/>
    </inkml:brush>
  </inkml:definitions>
  <inkml:trace contextRef="#ctx0" brushRef="#br0">19478 10161 874,'-2'88'-11,"-15"84"0,0-72 3,-6-3-1,-2 26-16,-8-39-777</inkml:trace>
</inkml:ink>
</file>

<file path=ppt/ink/ink47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19"/>
    </inkml:context>
    <inkml:brush xml:id="br0">
      <inkml:brushProperty name="width" value="0.02646" units="cm"/>
      <inkml:brushProperty name="height" value="0.02646" units="cm"/>
      <inkml:brushProperty name="fitToCurve" value="1"/>
    </inkml:brush>
  </inkml:definitions>
  <inkml:trace contextRef="#ctx0" brushRef="#br0">19515 10072 874,'82'-103'-9,"24"90"9,-63 128-3,-95 52-7,-53-32 6,219-171 11,-26 148-5,-55 60-3,-37-32-1,-48 18 2,-42-66 4,-20-122-2,40-71-1,16 11-185</inkml:trace>
</inkml:ink>
</file>

<file path=ppt/ink/ink47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20"/>
    </inkml:context>
    <inkml:brush xml:id="br0">
      <inkml:brushProperty name="width" value="0.02646" units="cm"/>
      <inkml:brushProperty name="height" value="0.02646" units="cm"/>
      <inkml:brushProperty name="fitToCurve" value="1"/>
    </inkml:brush>
  </inkml:definitions>
  <inkml:trace contextRef="#ctx0" brushRef="#br0">20093 10305 874,'-30'109'-10,"2"32"6,14 20 3,28-9 3,97-101-2,-25-183-5,-54 41 1,-4-3 4,-6 2 1,5-44 2,18-8-1,59 59 1,-18 33-7</inkml:trace>
</inkml:ink>
</file>

<file path=ppt/ink/ink47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21"/>
    </inkml:context>
    <inkml:brush xml:id="br0">
      <inkml:brushProperty name="width" value="0.02646" units="cm"/>
      <inkml:brushProperty name="height" value="0.02646" units="cm"/>
      <inkml:brushProperty name="fitToCurve" value="1"/>
    </inkml:brush>
  </inkml:definitions>
  <inkml:trace contextRef="#ctx0" brushRef="#br0">20386 10710 874,'-54'110'-5,"51"-21"5,120-153-5,-51-60 4,-105 36 2,-58 83-4,5 12-24</inkml:trace>
</inkml:ink>
</file>

<file path=ppt/ink/ink47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22"/>
    </inkml:context>
    <inkml:brush xml:id="br0">
      <inkml:brushProperty name="width" value="0.02646" units="cm"/>
      <inkml:brushProperty name="height" value="0.02646" units="cm"/>
      <inkml:brushProperty name="fitToCurve" value="1"/>
    </inkml:brush>
  </inkml:definitions>
  <inkml:trace contextRef="#ctx0" brushRef="#br0">20517 10636 874,'104'-59'-4,"-18"152"1,-79 1 0,-50 19 0,-63-56 4,22-75-181</inkml:trace>
</inkml:ink>
</file>

<file path=ppt/ink/ink4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32"/>
    </inkml:context>
    <inkml:brush xml:id="br0">
      <inkml:brushProperty name="width" value="0.02646" units="cm"/>
      <inkml:brushProperty name="height" value="0.02646" units="cm"/>
      <inkml:brushProperty name="fitToCurve" value="1"/>
    </inkml:brush>
  </inkml:definitions>
  <inkml:trace contextRef="#ctx0" brushRef="#br0">3696 487 874,'-21'102'-7,"1"-16"-2</inkml:trace>
</inkml:ink>
</file>

<file path=ppt/ink/ink47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23"/>
    </inkml:context>
    <inkml:brush xml:id="br0">
      <inkml:brushProperty name="width" value="0.02646" units="cm"/>
      <inkml:brushProperty name="height" value="0.02646" units="cm"/>
      <inkml:brushProperty name="fitToCurve" value="1"/>
    </inkml:brush>
  </inkml:definitions>
  <inkml:trace contextRef="#ctx0" brushRef="#br0">20893 10600 874,'-88'62'-3,"-14"46"0,61 7 3,187-62-2,-36-57-4,-26-30-615</inkml:trace>
</inkml:ink>
</file>

<file path=ppt/ink/ink47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24"/>
    </inkml:context>
    <inkml:brush xml:id="br0">
      <inkml:brushProperty name="width" value="0.02646" units="cm"/>
      <inkml:brushProperty name="height" value="0.02646" units="cm"/>
      <inkml:brushProperty name="fitToCurve" value="1"/>
    </inkml:brush>
  </inkml:definitions>
  <inkml:trace contextRef="#ctx0" brushRef="#br0">14560 12339 874,'-34'102'-7,"5"58"8,57-28-1,86-144-4,10-95-9,-29-26 1,-28 9 13,-22 31 3,-57 233 3,-11-31-12,1 20-1,1-5 1,6-28 0,-2 22 1,-1 10 2,4-4 4,4-31 1,-9 46 8,-76-206 6,60-90-18,24 26 1,56-8 3,59 59-2,-14 17-181</inkml:trace>
</inkml:ink>
</file>

<file path=ppt/ink/ink47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25"/>
    </inkml:context>
    <inkml:brush xml:id="br0">
      <inkml:brushProperty name="width" value="0.02646" units="cm"/>
      <inkml:brushProperty name="height" value="0.02646" units="cm"/>
      <inkml:brushProperty name="fitToCurve" value="1"/>
    </inkml:brush>
  </inkml:definitions>
  <inkml:trace contextRef="#ctx0" brushRef="#br0">14723 11912 874,'-24'107'-2,"1"-18"-105</inkml:trace>
</inkml:ink>
</file>

<file path=ppt/ink/ink47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26"/>
    </inkml:context>
    <inkml:brush xml:id="br0">
      <inkml:brushProperty name="width" value="0.02646" units="cm"/>
      <inkml:brushProperty name="height" value="0.02646" units="cm"/>
      <inkml:brushProperty name="fitToCurve" value="1"/>
    </inkml:brush>
  </inkml:definitions>
  <inkml:trace contextRef="#ctx0" brushRef="#br0">14892 11836 874,'-37'112'-3,"9"-27"-52</inkml:trace>
</inkml:ink>
</file>

<file path=ppt/ink/ink47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27"/>
    </inkml:context>
    <inkml:brush xml:id="br0">
      <inkml:brushProperty name="width" value="0.02646" units="cm"/>
      <inkml:brushProperty name="height" value="0.02646" units="cm"/>
      <inkml:brushProperty name="fitToCurve" value="1"/>
    </inkml:brush>
  </inkml:definitions>
  <inkml:trace contextRef="#ctx0" brushRef="#br0">15174 12537 874,'104'1'-7,"-3"3"6,15-1 0,15-21 0,-45 11-7</inkml:trace>
</inkml:ink>
</file>

<file path=ppt/ink/ink47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28"/>
    </inkml:context>
    <inkml:brush xml:id="br0">
      <inkml:brushProperty name="width" value="0.02646" units="cm"/>
      <inkml:brushProperty name="height" value="0.02646" units="cm"/>
      <inkml:brushProperty name="fitToCurve" value="1"/>
    </inkml:brush>
  </inkml:definitions>
  <inkml:trace contextRef="#ctx0" brushRef="#br0">15413 12305 874,'-18'129'-11,"5"23"7,5 16-5,-5-30-2,5-42-17</inkml:trace>
</inkml:ink>
</file>

<file path=ppt/ink/ink47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29"/>
    </inkml:context>
    <inkml:brush xml:id="br0">
      <inkml:brushProperty name="width" value="0.02646" units="cm"/>
      <inkml:brushProperty name="height" value="0.02646" units="cm"/>
      <inkml:brushProperty name="fitToCurve" value="1"/>
    </inkml:brush>
  </inkml:definitions>
  <inkml:trace contextRef="#ctx0" brushRef="#br0">16331 12065 874,'-136'-10'-6,"50"66"2,38 33 4,40 47 1,149-129-3,-38-127-2,-40 10 3,-23 1 4,-62 207-5,-15 49 2,16-57-2,-11 54 2,10 15 3,19-62 0,93-121-624</inkml:trace>
</inkml:ink>
</file>

<file path=ppt/ink/ink47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30"/>
    </inkml:context>
    <inkml:brush xml:id="br0">
      <inkml:brushProperty name="width" value="0.02646" units="cm"/>
      <inkml:brushProperty name="height" value="0.02646" units="cm"/>
      <inkml:brushProperty name="fitToCurve" value="1"/>
    </inkml:brush>
  </inkml:definitions>
  <inkml:trace contextRef="#ctx0" brushRef="#br0">16577 12108 874,'-15'126'-12,"-24"53"4,13-77 1,4-9-1,-3-6-35</inkml:trace>
</inkml:ink>
</file>

<file path=ppt/ink/ink47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31"/>
    </inkml:context>
    <inkml:brush xml:id="br0">
      <inkml:brushProperty name="width" value="0.02646" units="cm"/>
      <inkml:brushProperty name="height" value="0.02646" units="cm"/>
      <inkml:brushProperty name="fitToCurve" value="1"/>
    </inkml:brush>
  </inkml:definitions>
  <inkml:trace contextRef="#ctx0" brushRef="#br0">16552 12100 874,'67'-93'-5,"31"51"4,-19 166-4,-108 25 1,-17-35 4,36-7 6,114-9-4,-91 58-3,-56-47 1,-75-66 0,3-82-1,22 1 2</inkml:trace>
</inkml:ink>
</file>

<file path=ppt/ink/ink47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32"/>
    </inkml:context>
    <inkml:brush xml:id="br0">
      <inkml:brushProperty name="width" value="0.02646" units="cm"/>
      <inkml:brushProperty name="height" value="0.02646" units="cm"/>
      <inkml:brushProperty name="fitToCurve" value="1"/>
    </inkml:brush>
  </inkml:definitions>
  <inkml:trace contextRef="#ctx0" brushRef="#br0">15919 12727 874,'131'8'-7,"-42"-4"1,8-1 4,2-1 1,-3-2 1,-4-2 0,-7 0 1,76 9 1,-59 42 8</inkml:trace>
</inkml:ink>
</file>

<file path=ppt/ink/ink4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33"/>
    </inkml:context>
    <inkml:brush xml:id="br0">
      <inkml:brushProperty name="width" value="0.02646" units="cm"/>
      <inkml:brushProperty name="height" value="0.02646" units="cm"/>
      <inkml:brushProperty name="fitToCurve" value="1"/>
    </inkml:brush>
  </inkml:definitions>
  <inkml:trace contextRef="#ctx0" brushRef="#br0">5092 865 874,'-92'62'-7,"-17"37"-3,33-5 8,35 17 5,90-21-2,62-179-6,-24-5-18,-46 3-800</inkml:trace>
</inkml:ink>
</file>

<file path=ppt/ink/ink47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33"/>
    </inkml:context>
    <inkml:brush xml:id="br0">
      <inkml:brushProperty name="width" value="0.02646" units="cm"/>
      <inkml:brushProperty name="height" value="0.02646" units="cm"/>
      <inkml:brushProperty name="fitToCurve" value="1"/>
    </inkml:brush>
  </inkml:definitions>
  <inkml:trace contextRef="#ctx0" brushRef="#br0">16206 12998 874,'-9'130'-13,"5"-38"13,0 0-1,76-194-13,-19 7 17,32 166 1,-94 99-9,-8-35 0,38-237 3,13-5 4,9 9 4,78 15 5,-31 129-8,-56 50-2,-81-184-127</inkml:trace>
</inkml:ink>
</file>

<file path=ppt/ink/ink47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34"/>
    </inkml:context>
    <inkml:brush xml:id="br0">
      <inkml:brushProperty name="width" value="0.02646" units="cm"/>
      <inkml:brushProperty name="height" value="0.02646" units="cm"/>
      <inkml:brushProperty name="fitToCurve" value="1"/>
    </inkml:brush>
  </inkml:definitions>
  <inkml:trace contextRef="#ctx0" brushRef="#br0">16018 11867 874,'-66'108'-11,"28"-24"2,-6 23 0,2 14 2,5 11 2,5 8 2,8 7 2,4 10-1,5 11-2,5-27 2,4-17-1,5-5 2,0-23 1,7 13 3,8 2 2,4-9 1,8-10-1,12 35 4,4-6 0,42-111-19</inkml:trace>
</inkml:ink>
</file>

<file path=ppt/ink/ink47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35"/>
    </inkml:context>
    <inkml:brush xml:id="br0">
      <inkml:brushProperty name="width" value="0.02646" units="cm"/>
      <inkml:brushProperty name="height" value="0.02646" units="cm"/>
      <inkml:brushProperty name="fitToCurve" value="1"/>
    </inkml:brush>
  </inkml:definitions>
  <inkml:trace contextRef="#ctx0" brushRef="#br0">17033 11942 874,'42'133'-12,"-17"52"2,-18-65 5,-4 22-1,-10 21 0,-6 14 0,-4 15-2,3-57 1,-3 11 2,3-27 1,-5-2 2,-5 13 3,-2-4 8,2-24-2,-45-194-341</inkml:trace>
</inkml:ink>
</file>

<file path=ppt/ink/ink47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36"/>
    </inkml:context>
    <inkml:brush xml:id="br0">
      <inkml:brushProperty name="width" value="0.02646" units="cm"/>
      <inkml:brushProperty name="height" value="0.02646" units="cm"/>
      <inkml:brushProperty name="fitToCurve" value="1"/>
    </inkml:brush>
  </inkml:definitions>
  <inkml:trace contextRef="#ctx0" brushRef="#br0">17104 11703 874,'89'-80'-5,"4"180"1,-97 45 1,-33 2 4,44-57 1,97-37 0,-19-33 3</inkml:trace>
</inkml:ink>
</file>

<file path=ppt/ink/ink47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37"/>
    </inkml:context>
    <inkml:brush xml:id="br0">
      <inkml:brushProperty name="width" value="0.02646" units="cm"/>
      <inkml:brushProperty name="height" value="0.02646" units="cm"/>
      <inkml:brushProperty name="fitToCurve" value="1"/>
    </inkml:brush>
  </inkml:definitions>
  <inkml:trace contextRef="#ctx0" brushRef="#br0">17409 12398 874,'31'128'-6,"26"-2"6,35-75-2,7-113-1,-16-69 0,-33-4 4,-20 23 0,-45 231-9,4-19 1,2 17 0,-4 69-5,5-55 8,-4 12 1,-3 5 1,0-2 3,-2-9 2,3-33 2,-18 47 9,-73-148 0,59-143-18,38-3 5,67-13 1,75 47-4,11 38 0,-41 26-5,-16 26-284</inkml:trace>
</inkml:ink>
</file>

<file path=ppt/ink/ink47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38"/>
    </inkml:context>
    <inkml:brush xml:id="br0">
      <inkml:brushProperty name="width" value="0.02646" units="cm"/>
      <inkml:brushProperty name="height" value="0.02646" units="cm"/>
      <inkml:brushProperty name="fitToCurve" value="1"/>
    </inkml:brush>
  </inkml:definitions>
  <inkml:trace contextRef="#ctx0" brushRef="#br0">18110 12440 874,'118'17'5,"-31"-1"-4</inkml:trace>
</inkml:ink>
</file>

<file path=ppt/ink/ink47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39"/>
    </inkml:context>
    <inkml:brush xml:id="br0">
      <inkml:brushProperty name="width" value="0.02646" units="cm"/>
      <inkml:brushProperty name="height" value="0.02646" units="cm"/>
      <inkml:brushProperty name="fitToCurve" value="1"/>
    </inkml:brush>
  </inkml:definitions>
  <inkml:trace contextRef="#ctx0" brushRef="#br0">18065 12721 874,'92'15'-3,"43"-51"-1,-25-13-2</inkml:trace>
</inkml:ink>
</file>

<file path=ppt/ink/ink47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40"/>
    </inkml:context>
    <inkml:brush xml:id="br0">
      <inkml:brushProperty name="width" value="0.02646" units="cm"/>
      <inkml:brushProperty name="height" value="0.02646" units="cm"/>
      <inkml:brushProperty name="fitToCurve" value="1"/>
    </inkml:brush>
  </inkml:definitions>
  <inkml:trace contextRef="#ctx0" brushRef="#br0">18542 12475 874,'106'-2'-3,"39"-6"-1,-30-1-1</inkml:trace>
</inkml:ink>
</file>

<file path=ppt/ink/ink47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41"/>
    </inkml:context>
    <inkml:brush xml:id="br0">
      <inkml:brushProperty name="width" value="0.02646" units="cm"/>
      <inkml:brushProperty name="height" value="0.02646" units="cm"/>
      <inkml:brushProperty name="fitToCurve" value="1"/>
    </inkml:brush>
  </inkml:definitions>
  <inkml:trace contextRef="#ctx0" brushRef="#br0">19533 11897 874,'-107'12'-7,"-18"56"3,21 41 1,48 7 5,175-71-3,-16-121-1,-32-33 3,-20 17-1,-37 187-2,-46 38-7,6-35 3,-4 10 2,8-20 3,-17 70 4,13-11 4</inkml:trace>
</inkml:ink>
</file>

<file path=ppt/ink/ink47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42"/>
    </inkml:context>
    <inkml:brush xml:id="br0">
      <inkml:brushProperty name="width" value="0.02646" units="cm"/>
      <inkml:brushProperty name="height" value="0.02646" units="cm"/>
      <inkml:brushProperty name="fitToCurve" value="1"/>
    </inkml:brush>
  </inkml:definitions>
  <inkml:trace contextRef="#ctx0" brushRef="#br0">19656 12139 874,'-15'152'-15,"-1"-62"9,-6 10 2,-2-4 1,-10-9-6</inkml:trace>
</inkml:ink>
</file>

<file path=ppt/ink/ink4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34"/>
    </inkml:context>
    <inkml:brush xml:id="br0">
      <inkml:brushProperty name="width" value="0.02646" units="cm"/>
      <inkml:brushProperty name="height" value="0.02646" units="cm"/>
      <inkml:brushProperty name="fitToCurve" value="1"/>
    </inkml:brush>
  </inkml:definitions>
  <inkml:trace contextRef="#ctx0" brushRef="#br0">5100 427 874,'-5'148'-13,"-6"-55"6,-4 17 1,-15 60-3,2-15 4,15-62 4,9-2 2,20 32 6,103-103 3,-31-102-10,2-75-4,-38 28 5,-45 21 4,-104 181-2,65 66 2,104-41-4,71-87-8,-13-30 8,-42 30 4,-65 104-6,-46-27-6,-33 58-9,11-48-21</inkml:trace>
</inkml:ink>
</file>

<file path=ppt/ink/ink47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43"/>
    </inkml:context>
    <inkml:brush xml:id="br0">
      <inkml:brushProperty name="width" value="0.02646" units="cm"/>
      <inkml:brushProperty name="height" value="0.02646" units="cm"/>
      <inkml:brushProperty name="fitToCurve" value="1"/>
    </inkml:brush>
  </inkml:definitions>
  <inkml:trace contextRef="#ctx0" brushRef="#br0">19616 12089 874,'96'-75'-10,"9"54"10,-46 176-4,-104 4-4,-30-37 9,137-8 7,-2 35-6,-63-32-1,-127-47-1,39-142 3,46-17-107</inkml:trace>
</inkml:ink>
</file>

<file path=ppt/ink/ink47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44"/>
    </inkml:context>
    <inkml:brush xml:id="br0">
      <inkml:brushProperty name="width" value="0.02646" units="cm"/>
      <inkml:brushProperty name="height" value="0.02646" units="cm"/>
      <inkml:brushProperty name="fitToCurve" value="1"/>
    </inkml:brush>
  </inkml:definitions>
  <inkml:trace contextRef="#ctx0" brushRef="#br0">18988 12809 874,'109'-21'-6,"56"15"4,-65 12-1,3-2 1,-3-3 0,39 1 0,9 3 1,-23 12 4,4 29-2,-35-4-3</inkml:trace>
</inkml:ink>
</file>

<file path=ppt/ink/ink47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45"/>
    </inkml:context>
    <inkml:brush xml:id="br0">
      <inkml:brushProperty name="width" value="0.02646" units="cm"/>
      <inkml:brushProperty name="height" value="0.02646" units="cm"/>
      <inkml:brushProperty name="fitToCurve" value="1"/>
    </inkml:brush>
  </inkml:definitions>
  <inkml:trace contextRef="#ctx0" brushRef="#br0">19289 13044 874,'-2'134'-10,"-2"-47"7,0 2 4,3 22 1,69-254-13,10 17 12,20 56 3,-49 201-5,-49-2-3,-12-24-2,49-229 8,6 7 1,43 4 3,11 194-2,-81 14-6,-10-12-9</inkml:trace>
</inkml:ink>
</file>

<file path=ppt/ink/ink47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46"/>
    </inkml:context>
    <inkml:brush xml:id="br0">
      <inkml:brushProperty name="width" value="0.02646" units="cm"/>
      <inkml:brushProperty name="height" value="0.02646" units="cm"/>
      <inkml:brushProperty name="fitToCurve" value="1"/>
    </inkml:brush>
  </inkml:definitions>
  <inkml:trace contextRef="#ctx0" brushRef="#br0">20192 12580 874,'-37'146'-5,"28"6"1,8-40 0,10-6 6,16-9-1,59-75-4,-14-108-7,0-94-2,-32 30 11,-23-3 6,-12 40 2,44 15-15,41 115 16,-2 14-51</inkml:trace>
</inkml:ink>
</file>

<file path=ppt/ink/ink47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47"/>
    </inkml:context>
    <inkml:brush xml:id="br0">
      <inkml:brushProperty name="width" value="0.02646" units="cm"/>
      <inkml:brushProperty name="height" value="0.02646" units="cm"/>
      <inkml:brushProperty name="fitToCurve" value="1"/>
    </inkml:brush>
  </inkml:definitions>
  <inkml:trace contextRef="#ctx0" brushRef="#br0">20445 13004 874,'-15'102'-5,"41"14"4,74-101-3,-22-119 4,-76 6 1,-93 23 1,10 75-111</inkml:trace>
</inkml:ink>
</file>

<file path=ppt/ink/ink47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48"/>
    </inkml:context>
    <inkml:brush xml:id="br0">
      <inkml:brushProperty name="width" value="0.02646" units="cm"/>
      <inkml:brushProperty name="height" value="0.02646" units="cm"/>
      <inkml:brushProperty name="fitToCurve" value="1"/>
    </inkml:brush>
  </inkml:definitions>
  <inkml:trace contextRef="#ctx0" brushRef="#br0">20627 12908 874,'108'42'-5,"-60"99"3,-64-30 2,-94-68 1</inkml:trace>
</inkml:ink>
</file>

<file path=ppt/ink/ink47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49"/>
    </inkml:context>
    <inkml:brush xml:id="br0">
      <inkml:brushProperty name="width" value="0.02646" units="cm"/>
      <inkml:brushProperty name="height" value="0.02646" units="cm"/>
      <inkml:brushProperty name="fitToCurve" value="1"/>
    </inkml:brush>
  </inkml:definitions>
  <inkml:trace contextRef="#ctx0" brushRef="#br0">20872 12923 874,'-94'44'0,"53"80"-4,162-76 1,-28-25-110</inkml:trace>
</inkml:ink>
</file>

<file path=ppt/ink/ink47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50"/>
    </inkml:context>
    <inkml:brush xml:id="br0">
      <inkml:brushProperty name="width" value="0.02646" units="cm"/>
      <inkml:brushProperty name="height" value="0.02646" units="cm"/>
      <inkml:brushProperty name="fitToCurve" value="1"/>
    </inkml:brush>
  </inkml:definitions>
  <inkml:trace contextRef="#ctx0" brushRef="#br0">1112 865 874,'-142'1'-7,"56"35"1,1 28 0,-39 79-3,64-32 8,114-11 8,54-94-4,41-8 1,-28 34 0,-53 77-6,-91 55-5,-35-47 6,-62-76 2,19-27 7</inkml:trace>
</inkml:ink>
</file>

<file path=ppt/ink/ink47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51"/>
    </inkml:context>
    <inkml:brush xml:id="br0">
      <inkml:brushProperty name="width" value="0.02646" units="cm"/>
      <inkml:brushProperty name="height" value="0.02646" units="cm"/>
      <inkml:brushProperty name="fitToCurve" value="1"/>
    </inkml:brush>
  </inkml:definitions>
  <inkml:trace contextRef="#ctx0" brushRef="#br0">1249 1212 874,'-14'133'-11,"7"3"7,12-38 7,17-12-625</inkml:trace>
</inkml:ink>
</file>

<file path=ppt/ink/ink47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52"/>
    </inkml:context>
    <inkml:brush xml:id="br0">
      <inkml:brushProperty name="width" value="0.02646" units="cm"/>
      <inkml:brushProperty name="height" value="0.02646" units="cm"/>
      <inkml:brushProperty name="fitToCurve" value="1"/>
    </inkml:brush>
  </inkml:definitions>
  <inkml:trace contextRef="#ctx0" brushRef="#br0">1363 834 874,'24'105'-8,"-10"-21"-50</inkml:trace>
</inkml:ink>
</file>

<file path=ppt/ink/ink4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35"/>
    </inkml:context>
    <inkml:brush xml:id="br0">
      <inkml:brushProperty name="width" value="0.02646" units="cm"/>
      <inkml:brushProperty name="height" value="0.02646" units="cm"/>
      <inkml:brushProperty name="fitToCurve" value="1"/>
    </inkml:brush>
  </inkml:definitions>
  <inkml:trace contextRef="#ctx0" brushRef="#br0">6025 834 874,'-85'102'-15,"15"1"4,11 3 9,34 2 8,143-147-5,-47-102-11,-29 15 0,-13 257 12,-22 13 8,45-51-1,-4-5-855</inkml:trace>
</inkml:ink>
</file>

<file path=ppt/ink/ink47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53"/>
    </inkml:context>
    <inkml:brush xml:id="br0">
      <inkml:brushProperty name="width" value="0.02646" units="cm"/>
      <inkml:brushProperty name="height" value="0.02646" units="cm"/>
      <inkml:brushProperty name="fitToCurve" value="1"/>
    </inkml:brush>
  </inkml:definitions>
  <inkml:trace contextRef="#ctx0" brushRef="#br0">2107 1166 874,'-57'97'-10,"-7"54"3,27-30 3,17-12 5,52-21 1,73-110 0,-2-116-9,-60 55 0,13-48-11,-20 40-22</inkml:trace>
</inkml:ink>
</file>

<file path=ppt/ink/ink47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54"/>
    </inkml:context>
    <inkml:brush xml:id="br0">
      <inkml:brushProperty name="width" value="0.02646" units="cm"/>
      <inkml:brushProperty name="height" value="0.02646" units="cm"/>
      <inkml:brushProperty name="fitToCurve" value="1"/>
    </inkml:brush>
  </inkml:definitions>
  <inkml:trace contextRef="#ctx0" brushRef="#br0">2033 1281 874,'135'-106'-5,"-37"165"3,-132 63-2,0-21-11</inkml:trace>
</inkml:ink>
</file>

<file path=ppt/ink/ink47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55"/>
    </inkml:context>
    <inkml:brush xml:id="br0">
      <inkml:brushProperty name="width" value="0.02646" units="cm"/>
      <inkml:brushProperty name="height" value="0.02646" units="cm"/>
      <inkml:brushProperty name="fitToCurve" value="1"/>
    </inkml:brush>
  </inkml:definitions>
  <inkml:trace contextRef="#ctx0" brushRef="#br0">2092 1379 874,'120'-88'-13,"-2"8"7,-12 42 9,-15 67-1,-35 68-3,-69 0 4,52-192-6,23-12 3,25 36 3,0 136-4,-89 73-4,-26-11-5,5-40-18</inkml:trace>
</inkml:ink>
</file>

<file path=ppt/ink/ink47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56"/>
    </inkml:context>
    <inkml:brush xml:id="br0">
      <inkml:brushProperty name="width" value="0.02646" units="cm"/>
      <inkml:brushProperty name="height" value="0.02646" units="cm"/>
      <inkml:brushProperty name="fitToCurve" value="1"/>
    </inkml:brush>
  </inkml:definitions>
  <inkml:trace contextRef="#ctx0" brushRef="#br0">3091 1272 874,'120'-75'-13,"-20"-29"5,-22-6 1,-2-13 7,-17-9 4,-187 265-7,81-6-6,3 22 1,12-25-1,6-7 0,4 22 4,12 8 3,8-4 4,4-25 1,3-30 5,14 16 8,1-207-1,-38 16-17,-28-51 2,-13 26 4,122 28-4,85 53-6,-59 14-4,-5 6-11</inkml:trace>
</inkml:ink>
</file>

<file path=ppt/ink/ink47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57"/>
    </inkml:context>
    <inkml:brush xml:id="br0">
      <inkml:brushProperty name="width" value="0.02646" units="cm"/>
      <inkml:brushProperty name="height" value="0.02646" units="cm"/>
      <inkml:brushProperty name="fitToCurve" value="1"/>
    </inkml:brush>
  </inkml:definitions>
  <inkml:trace contextRef="#ctx0" brushRef="#br0">3767 1076 874,'-126'122'-20,"2"19"7,48-23 20,195-101-3,-30-143-5,-25 25 2,-2 205 3,-24-4 1,52-115-3,14-113-16,-36 6 3,-47 237 13,-17 16 5,77-28 13,5-131-646</inkml:trace>
</inkml:ink>
</file>

<file path=ppt/ink/ink47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58"/>
    </inkml:context>
    <inkml:brush xml:id="br0">
      <inkml:brushProperty name="width" value="0.02646" units="cm"/>
      <inkml:brushProperty name="height" value="0.02646" units="cm"/>
      <inkml:brushProperty name="fitToCurve" value="1"/>
    </inkml:brush>
  </inkml:definitions>
  <inkml:trace contextRef="#ctx0" brushRef="#br0">4229 699 874,'-4'87'-13,"1"4"2,-4 29-1,-5 16 2,-8 2-10,7-50-6,-7 9-5,-1-9-4,2-1-43,-6-3-49</inkml:trace>
</inkml:ink>
</file>

<file path=ppt/ink/ink47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59"/>
    </inkml:context>
    <inkml:brush xml:id="br0">
      <inkml:brushProperty name="width" value="0.02646" units="cm"/>
      <inkml:brushProperty name="height" value="0.02646" units="cm"/>
      <inkml:brushProperty name="fitToCurve" value="1"/>
    </inkml:brush>
  </inkml:definitions>
  <inkml:trace contextRef="#ctx0" brushRef="#br0">4074 1068 874,'117'-2'-10,"-12"-4"5,-7-7-3,-11 4-29</inkml:trace>
</inkml:ink>
</file>

<file path=ppt/ink/ink47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60"/>
    </inkml:context>
    <inkml:brush xml:id="br0">
      <inkml:brushProperty name="width" value="0.02646" units="cm"/>
      <inkml:brushProperty name="height" value="0.02646" units="cm"/>
      <inkml:brushProperty name="fitToCurve" value="1"/>
    </inkml:brush>
  </inkml:definitions>
  <inkml:trace contextRef="#ctx0" brushRef="#br0">3850 873 874,'11'101'-7,"-2"-11"-19</inkml:trace>
</inkml:ink>
</file>

<file path=ppt/ink/ink47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61"/>
    </inkml:context>
    <inkml:brush xml:id="br0">
      <inkml:brushProperty name="width" value="0.02646" units="cm"/>
      <inkml:brushProperty name="height" value="0.02646" units="cm"/>
      <inkml:brushProperty name="fitToCurve" value="1"/>
    </inkml:brush>
  </inkml:definitions>
  <inkml:trace contextRef="#ctx0" brushRef="#br0">4742 563 874,'4'127'-24,"-13"-9"6,-6 18 6,3-35 3,-4 0 2,1-13 4,-17 83 9,19-76-2,13-9 2,20 19 10,121-113 2,-38-77-14,-13-37-4,-46-4 2,-161 142-3,49 116 2,68-20 0,116-50-5,-7-33-4,-22-51-604</inkml:trace>
</inkml:ink>
</file>

<file path=ppt/ink/ink47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62"/>
    </inkml:context>
    <inkml:brush xml:id="br0">
      <inkml:brushProperty name="width" value="0.02646" units="cm"/>
      <inkml:brushProperty name="height" value="0.02646" units="cm"/>
      <inkml:brushProperty name="fitToCurve" value="1"/>
    </inkml:brush>
  </inkml:definitions>
  <inkml:trace contextRef="#ctx0" brushRef="#br0">5479 1170 874,'-51'146'-16,"-9"6"5,25-41 9,50-21 10,77-91-8,38-79-6,-43-6-1,-4-26-1,-10-19 0,-23 41 2,-5-14 1,-10-6 5,-11 9 5,-15-20 7,-89 268-5,44-21-12,-15 74-6,26-72 4,5-18 5,16 29 7,95-219 8,-25-40-4,40 107 5,-49 147-14,-6-41-3,-15-7-110</inkml:trace>
</inkml:ink>
</file>

<file path=ppt/ink/ink4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36"/>
    </inkml:context>
    <inkml:brush xml:id="br0">
      <inkml:brushProperty name="width" value="0.02646" units="cm"/>
      <inkml:brushProperty name="height" value="0.02646" units="cm"/>
      <inkml:brushProperty name="fitToCurve" value="1"/>
    </inkml:brush>
  </inkml:definitions>
  <inkml:trace contextRef="#ctx0" brushRef="#br0">6381 834 874,'-84'126'-14,"13"22"10,42-25 4,32-29 0,108-38 0,-13-110-4,-2-69-11,-31 34-22</inkml:trace>
</inkml:ink>
</file>

<file path=ppt/ink/ink47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63"/>
    </inkml:context>
    <inkml:brush xml:id="br0">
      <inkml:brushProperty name="width" value="0.02646" units="cm"/>
      <inkml:brushProperty name="height" value="0.02646" units="cm"/>
      <inkml:brushProperty name="fitToCurve" value="1"/>
    </inkml:brush>
  </inkml:definitions>
  <inkml:trace contextRef="#ctx0" brushRef="#br0">6154 1197 874,'20'130'-8,"27"-25"6,59-106-1,-55-115 2,-86 11 2,-95 94-3,42 94-3,20 4-17</inkml:trace>
</inkml:ink>
</file>

<file path=ppt/ink/ink47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64"/>
    </inkml:context>
    <inkml:brush xml:id="br0">
      <inkml:brushProperty name="width" value="0.02646" units="cm"/>
      <inkml:brushProperty name="height" value="0.02646" units="cm"/>
      <inkml:brushProperty name="fitToCurve" value="1"/>
    </inkml:brush>
  </inkml:definitions>
  <inkml:trace contextRef="#ctx0" brushRef="#br0">6518 1106 874,'0'142'-12,"0"-3"5,-1-51-16</inkml:trace>
</inkml:ink>
</file>

<file path=ppt/ink/ink47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65"/>
    </inkml:context>
    <inkml:brush xml:id="br0">
      <inkml:brushProperty name="width" value="0.02646" units="cm"/>
      <inkml:brushProperty name="height" value="0.02646" units="cm"/>
      <inkml:brushProperty name="fitToCurve" value="1"/>
    </inkml:brush>
  </inkml:definitions>
  <inkml:trace contextRef="#ctx0" brushRef="#br0">6473 834 874,'22'130'-10,"-4"-39"5</inkml:trace>
</inkml:ink>
</file>

<file path=ppt/ink/ink47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66"/>
    </inkml:context>
    <inkml:brush xml:id="br0">
      <inkml:brushProperty name="width" value="0.02646" units="cm"/>
      <inkml:brushProperty name="height" value="0.02646" units="cm"/>
      <inkml:brushProperty name="fitToCurve" value="1"/>
    </inkml:brush>
  </inkml:definitions>
  <inkml:trace contextRef="#ctx0" brushRef="#br0">6937 1023 874,'-31'95'-10,"-29"45"5,7-24 5,-16-20 5</inkml:trace>
</inkml:ink>
</file>

<file path=ppt/ink/ink47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67"/>
    </inkml:context>
    <inkml:brush xml:id="br0">
      <inkml:brushProperty name="width" value="0.02646" units="cm"/>
      <inkml:brushProperty name="height" value="0.02646" units="cm"/>
      <inkml:brushProperty name="fitToCurve" value="1"/>
    </inkml:brush>
  </inkml:definitions>
  <inkml:trace contextRef="#ctx0" brushRef="#br0">6696 1031 874,'69'120'-15,"24"45"-1,-17-41-5,-24-39-17</inkml:trace>
</inkml:ink>
</file>

<file path=ppt/ink/ink47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68"/>
    </inkml:context>
    <inkml:brush xml:id="br0">
      <inkml:brushProperty name="width" value="0.02646" units="cm"/>
      <inkml:brushProperty name="height" value="0.02646" units="cm"/>
      <inkml:brushProperty name="fitToCurve" value="1"/>
    </inkml:brush>
  </inkml:definitions>
  <inkml:trace contextRef="#ctx0" brushRef="#br0">7443 502 874,'0'120'-24,"1"-3"7,3 31 3,0 19 3,0-8-24,-3-47-3,2 3-3,-3 60-62,-11-60-18,2-29-347</inkml:trace>
</inkml:ink>
</file>

<file path=ppt/ink/ink47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69"/>
    </inkml:context>
    <inkml:brush xml:id="br0">
      <inkml:brushProperty name="width" value="0.02646" units="cm"/>
      <inkml:brushProperty name="height" value="0.02646" units="cm"/>
      <inkml:brushProperty name="fitToCurve" value="1"/>
    </inkml:brush>
  </inkml:definitions>
  <inkml:trace contextRef="#ctx0" brushRef="#br0">7397 1344 874,'93'56'-10,"34"-38"7,-12-36 1,-22-20 1,-8-20 0,-22-59 4,-179 185-6,48 99-6,45-41 8,91-31 3,32-71-2,42-109-4,-28-66 0,-36-28-2,-50 61 3,-10-5 2,-2-56 1,-20 34 6,-90 142 4,56 162-18,29-33 1,14 2 0,2-33-11,22 18-8,22 0-9,10-24-6,53-21-49,-30-32-85</inkml:trace>
</inkml:ink>
</file>

<file path=ppt/ink/ink47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70"/>
    </inkml:context>
    <inkml:brush xml:id="br0">
      <inkml:brushProperty name="width" value="0.02646" units="cm"/>
      <inkml:brushProperty name="height" value="0.02646" units="cm"/>
      <inkml:brushProperty name="fitToCurve" value="1"/>
    </inkml:brush>
  </inkml:definitions>
  <inkml:trace contextRef="#ctx0" brushRef="#br0">8841 1016 874,'-100'45'-10,"-48"51"-1,40-18 10,197-41-1,27-64 7,-17 110-3,-77 10-7,-8 66-7,-25 3-1,-14-18-17,5-50-30</inkml:trace>
</inkml:ink>
</file>

<file path=ppt/ink/ink47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71"/>
    </inkml:context>
    <inkml:brush xml:id="br0">
      <inkml:brushProperty name="width" value="0.02646" units="cm"/>
      <inkml:brushProperty name="height" value="0.02646" units="cm"/>
      <inkml:brushProperty name="fitToCurve" value="1"/>
    </inkml:brush>
  </inkml:definitions>
  <inkml:trace contextRef="#ctx0" brushRef="#br0">8879 970 874,'-8'127'-12,"-8"23"10,12-51 5,105-69-4,0-173-2,-62 41 4,-44 218-2,123-25 3,0-126-6,-22-54-1,-33-45 7,-162 199-2,74 79-10,49-49-9,60-84-52</inkml:trace>
</inkml:ink>
</file>

<file path=ppt/ink/ink47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72"/>
    </inkml:context>
    <inkml:brush xml:id="br0">
      <inkml:brushProperty name="width" value="0.02646" units="cm"/>
      <inkml:brushProperty name="height" value="0.02646" units="cm"/>
      <inkml:brushProperty name="fitToCurve" value="1"/>
    </inkml:brush>
  </inkml:definitions>
  <inkml:trace contextRef="#ctx0" brushRef="#br0">2673 2575 874,'16'125'-12,"0"-37"5,4 18 0,1 10 1,10 49-1,2-25 9,50-37 4,30-147-2,-33-108-10,-43-14 1,-30 66 3,-11-49 7,-31 19 2,41 45-1,82 55-1,36 23-6</inkml:trace>
</inkml:ink>
</file>

<file path=ppt/ink/ink4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37"/>
    </inkml:context>
    <inkml:brush xml:id="br0">
      <inkml:brushProperty name="width" value="0.02646" units="cm"/>
      <inkml:brushProperty name="height" value="0.02646" units="cm"/>
      <inkml:brushProperty name="fitToCurve" value="1"/>
    </inkml:brush>
  </inkml:definitions>
  <inkml:trace contextRef="#ctx0" brushRef="#br0">6658 359 874,'-2'125'-18,"-5"-19"6,-6 19 2,0 15 3,0-21-6,6-15-7,3-5-6,-2 63-49,16-63-20,-7-12-380</inkml:trace>
</inkml:ink>
</file>

<file path=ppt/ink/ink47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73"/>
    </inkml:context>
    <inkml:brush xml:id="br0">
      <inkml:brushProperty name="width" value="0.02646" units="cm"/>
      <inkml:brushProperty name="height" value="0.02646" units="cm"/>
      <inkml:brushProperty name="fitToCurve" value="1"/>
    </inkml:brush>
  </inkml:definitions>
  <inkml:trace contextRef="#ctx0" brushRef="#br0">3219 3215 874,'-11'96'-5,"69"-5"4,46-114 0,-74-94 0,-114 4-2,-2 70-53</inkml:trace>
</inkml:ink>
</file>

<file path=ppt/ink/ink47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74"/>
    </inkml:context>
    <inkml:brush xml:id="br0">
      <inkml:brushProperty name="width" value="0.02646" units="cm"/>
      <inkml:brushProperty name="height" value="0.02646" units="cm"/>
      <inkml:brushProperty name="fitToCurve" value="1"/>
    </inkml:brush>
  </inkml:definitions>
  <inkml:trace contextRef="#ctx0" brushRef="#br0">2703 2323 874,'129'-3'-7,"-45"-1"3,47-4 1,-12-2-3,-19 1-3,-11 5-112</inkml:trace>
</inkml:ink>
</file>

<file path=ppt/ink/ink47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75"/>
    </inkml:context>
    <inkml:brush xml:id="br0">
      <inkml:brushProperty name="width" value="0.02646" units="cm"/>
      <inkml:brushProperty name="height" value="0.02646" units="cm"/>
      <inkml:brushProperty name="fitToCurve" value="1"/>
    </inkml:brush>
  </inkml:definitions>
  <inkml:trace contextRef="#ctx0" brushRef="#br0">3060 2178 874,'104'0'-9,"10"36"6,-8 73 3,-88 35-3,-41-40-1,-4-14-108</inkml:trace>
</inkml:ink>
</file>

<file path=ppt/ink/ink47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76"/>
    </inkml:context>
    <inkml:brush xml:id="br0">
      <inkml:brushProperty name="width" value="0.02646" units="cm"/>
      <inkml:brushProperty name="height" value="0.02646" units="cm"/>
      <inkml:brushProperty name="fitToCurve" value="1"/>
    </inkml:brush>
  </inkml:definitions>
  <inkml:trace contextRef="#ctx0" brushRef="#br0">3568 2746 874,'153'-21'-5,"-49"2"4</inkml:trace>
</inkml:ink>
</file>

<file path=ppt/ink/ink47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77"/>
    </inkml:context>
    <inkml:brush xml:id="br0">
      <inkml:brushProperty name="width" value="0.02646" units="cm"/>
      <inkml:brushProperty name="height" value="0.02646" units="cm"/>
      <inkml:brushProperty name="fitToCurve" value="1"/>
    </inkml:brush>
  </inkml:definitions>
  <inkml:trace contextRef="#ctx0" brushRef="#br0">3552 2972 874,'114'-8'-10,"14"-12"6,-45 8-4</inkml:trace>
</inkml:ink>
</file>

<file path=ppt/ink/ink47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78"/>
    </inkml:context>
    <inkml:brush xml:id="br0">
      <inkml:brushProperty name="width" value="0.02646" units="cm"/>
      <inkml:brushProperty name="height" value="0.02646" units="cm"/>
      <inkml:brushProperty name="fitToCurve" value="1"/>
    </inkml:brush>
  </inkml:definitions>
  <inkml:trace contextRef="#ctx0" brushRef="#br0">4183 1868 874,'-19'148'-15,"7"-44"5,-3 17 4,1 17 0,4-18 1,2-12 0,3 11 1,2-21 0,-2 44-2,2 25 0,1 13 1,0-44 3,1 5 0,1 21 1,-3 14 2,-1-8 1,2-43 0,-2 27 1,-2 10-2,0 6-3,-1-8-4,0-32-9,2-28-7,-6-13-10,2 20-59</inkml:trace>
</inkml:ink>
</file>

<file path=ppt/ink/ink47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79"/>
    </inkml:context>
    <inkml:brush xml:id="br0">
      <inkml:brushProperty name="width" value="0.02646" units="cm"/>
      <inkml:brushProperty name="height" value="0.02646" units="cm"/>
      <inkml:brushProperty name="fitToCurve" value="1"/>
    </inkml:brush>
  </inkml:definitions>
  <inkml:trace contextRef="#ctx0" brushRef="#br0">4498 2191 874,'-30'106'-7,"38"39"2,26-41 3,62-60 3,2-118-2,-59-67-3,-33 10-1,-5 8 9,23 32-1,66 20-2,12 65 0,-14 3-108</inkml:trace>
</inkml:ink>
</file>

<file path=ppt/ink/ink47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80"/>
    </inkml:context>
    <inkml:brush xml:id="br0">
      <inkml:brushProperty name="width" value="0.02646" units="cm"/>
      <inkml:brushProperty name="height" value="0.02646" units="cm"/>
      <inkml:brushProperty name="fitToCurve" value="1"/>
    </inkml:brush>
  </inkml:definitions>
  <inkml:trace contextRef="#ctx0" brushRef="#br0">4865 2314 874,'72'106'-5,"-151"-11"-10,-27-16-67</inkml:trace>
</inkml:ink>
</file>

<file path=ppt/ink/ink47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81"/>
    </inkml:context>
    <inkml:brush xml:id="br0">
      <inkml:brushProperty name="width" value="0.02646" units="cm"/>
      <inkml:brushProperty name="height" value="0.02646" units="cm"/>
      <inkml:brushProperty name="fitToCurve" value="1"/>
    </inkml:brush>
  </inkml:definitions>
  <inkml:trace contextRef="#ctx0" brushRef="#br0">4855 2344 874,'-126'110'-5,"176"-19"3,47-47-294</inkml:trace>
</inkml:ink>
</file>

<file path=ppt/ink/ink47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82"/>
    </inkml:context>
    <inkml:brush xml:id="br0">
      <inkml:brushProperty name="width" value="0.02646" units="cm"/>
      <inkml:brushProperty name="height" value="0.02646" units="cm"/>
      <inkml:brushProperty name="fitToCurve" value="1"/>
    </inkml:brush>
  </inkml:definitions>
  <inkml:trace contextRef="#ctx0" brushRef="#br0">4941 2435 874,'104'-10'-5,"-18"107"3,-127-7-1,-76-26-3,24-46-56</inkml:trace>
</inkml:ink>
</file>

<file path=ppt/ink/ink4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38"/>
    </inkml:context>
    <inkml:brush xml:id="br0">
      <inkml:brushProperty name="width" value="0.02646" units="cm"/>
      <inkml:brushProperty name="height" value="0.02646" units="cm"/>
      <inkml:brushProperty name="fitToCurve" value="1"/>
    </inkml:brush>
  </inkml:definitions>
  <inkml:trace contextRef="#ctx0" brushRef="#br0">6510 1077 874,'129'-136'-15,"37"85"17,-80 72-2,26 91-1,-59 40-7,-48-12-7,-88-195-439</inkml:trace>
</inkml:ink>
</file>

<file path=ppt/ink/ink47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83"/>
    </inkml:context>
    <inkml:brush xml:id="br0">
      <inkml:brushProperty name="width" value="0.02646" units="cm"/>
      <inkml:brushProperty name="height" value="0.02646" units="cm"/>
      <inkml:brushProperty name="fitToCurve" value="1"/>
    </inkml:brush>
  </inkml:definitions>
  <inkml:trace contextRef="#ctx0" brushRef="#br0">5234 2374 874,'-87'94'-21,"2"-6"29,154 2-4,39-111-12,-20 1-19</inkml:trace>
</inkml:ink>
</file>

<file path=ppt/ink/ink47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84"/>
    </inkml:context>
    <inkml:brush xml:id="br0">
      <inkml:brushProperty name="width" value="0.02646" units="cm"/>
      <inkml:brushProperty name="height" value="0.02646" units="cm"/>
      <inkml:brushProperty name="fitToCurve" value="1"/>
    </inkml:brush>
  </inkml:definitions>
  <inkml:trace contextRef="#ctx0" brushRef="#br0">5415 2159 874,'164'-23'-8,"-79"10"4,0 6-433</inkml:trace>
</inkml:ink>
</file>

<file path=ppt/ink/ink47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85"/>
    </inkml:context>
    <inkml:brush xml:id="br0">
      <inkml:brushProperty name="width" value="0.02646" units="cm"/>
      <inkml:brushProperty name="height" value="0.02646" units="cm"/>
      <inkml:brushProperty name="fitToCurve" value="1"/>
    </inkml:brush>
  </inkml:definitions>
  <inkml:trace contextRef="#ctx0" brushRef="#br0">5474 2384 874,'114'-32'-8,"12"-10"5,-35 13-8</inkml:trace>
</inkml:ink>
</file>

<file path=ppt/ink/ink47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86"/>
    </inkml:context>
    <inkml:brush xml:id="br0">
      <inkml:brushProperty name="width" value="0.02646" units="cm"/>
      <inkml:brushProperty name="height" value="0.02646" units="cm"/>
      <inkml:brushProperty name="fitToCurve" value="1"/>
    </inkml:brush>
  </inkml:definitions>
  <inkml:trace contextRef="#ctx0" brushRef="#br0">6018 2072 874,'-41'91'-6,"44"0"6,104 5-4,1-100 2,36-53 0,-54-28 2,-89-41 0,-127 48 0,-6 118-7,39-8-12</inkml:trace>
</inkml:ink>
</file>

<file path=ppt/ink/ink47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87"/>
    </inkml:context>
    <inkml:brush xml:id="br0">
      <inkml:brushProperty name="width" value="0.02646" units="cm"/>
      <inkml:brushProperty name="height" value="0.02646" units="cm"/>
      <inkml:brushProperty name="fitToCurve" value="1"/>
    </inkml:brush>
  </inkml:definitions>
  <inkml:trace contextRef="#ctx0" brushRef="#br0">4461 3216 874,'45'116'-10,"-8"-4"6,-1-19 6,64-35 1,-51-189-4,-39-24 2,62 28-4,25 78-1,-9 25-1</inkml:trace>
</inkml:ink>
</file>

<file path=ppt/ink/ink47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88"/>
    </inkml:context>
    <inkml:brush xml:id="br0">
      <inkml:brushProperty name="width" value="0.02646" units="cm"/>
      <inkml:brushProperty name="height" value="0.02646" units="cm"/>
      <inkml:brushProperty name="fitToCurve" value="1"/>
    </inkml:brush>
  </inkml:definitions>
  <inkml:trace contextRef="#ctx0" brushRef="#br0">4774 3421 874,'36'92'-4,"51"-55"3,4-115-1,-196 13-1,-4 68 0</inkml:trace>
</inkml:ink>
</file>

<file path=ppt/ink/ink47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89"/>
    </inkml:context>
    <inkml:brush xml:id="br0">
      <inkml:brushProperty name="width" value="0.02646" units="cm"/>
      <inkml:brushProperty name="height" value="0.02646" units="cm"/>
      <inkml:brushProperty name="fitToCurve" value="1"/>
    </inkml:brush>
  </inkml:definitions>
  <inkml:trace contextRef="#ctx0" brushRef="#br0">5028 3340 874,'9'100'-5,"107"-52"2,-24-159 2,-111 226-12,10 56 6,10-78 7,-1 38 1,-4-28 3,-48-11 2,-38-112-1,61-128-9,99 10-7,-18 43-14</inkml:trace>
</inkml:ink>
</file>

<file path=ppt/ink/ink47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90"/>
    </inkml:context>
    <inkml:brush xml:id="br0">
      <inkml:brushProperty name="width" value="0.02646" units="cm"/>
      <inkml:brushProperty name="height" value="0.02646" units="cm"/>
      <inkml:brushProperty name="fitToCurve" value="1"/>
    </inkml:brush>
  </inkml:definitions>
  <inkml:trace contextRef="#ctx0" brushRef="#br0">5460 3278 874,'128'-28'-11,"-26"10"6,-15 5-7</inkml:trace>
</inkml:ink>
</file>

<file path=ppt/ink/ink47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91"/>
    </inkml:context>
    <inkml:brush xml:id="br0">
      <inkml:brushProperty name="width" value="0.02646" units="cm"/>
      <inkml:brushProperty name="height" value="0.02646" units="cm"/>
      <inkml:brushProperty name="fitToCurve" value="1"/>
    </inkml:brush>
  </inkml:definitions>
  <inkml:trace contextRef="#ctx0" brushRef="#br0">5474 3450 874,'119'-19'-10,"-2"-3"6,-21-1-2,-11 5-28</inkml:trace>
</inkml:ink>
</file>

<file path=ppt/ink/ink47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92"/>
    </inkml:context>
    <inkml:brush xml:id="br0">
      <inkml:brushProperty name="width" value="0.02646" units="cm"/>
      <inkml:brushProperty name="height" value="0.02646" units="cm"/>
      <inkml:brushProperty name="fitToCurve" value="1"/>
    </inkml:brush>
  </inkml:definitions>
  <inkml:trace contextRef="#ctx0" brushRef="#br0">5981 3117 874,'24'108'-6,"32"44"4,17-68 2,35-94-2,-47-114-3,-65 15 5,-15 13 1,38 7-2,100 27 2,-10 54 0</inkml:trace>
</inkml:ink>
</file>

<file path=ppt/ink/ink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23"/>
    </inkml:context>
    <inkml:brush xml:id="br0">
      <inkml:brushProperty name="width" value="0.01984" units="cm"/>
      <inkml:brushProperty name="height" value="0.01984" units="cm"/>
      <inkml:brushProperty name="fitToCurve" value="1"/>
    </inkml:brush>
  </inkml:definitions>
  <inkml:trace contextRef="#ctx0" brushRef="#br0">8208 624 874,'-14'103'-7,"-5"-16"-852</inkml:trace>
</inkml:ink>
</file>

<file path=ppt/ink/ink4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39"/>
    </inkml:context>
    <inkml:brush xml:id="br0">
      <inkml:brushProperty name="width" value="0.02646" units="cm"/>
      <inkml:brushProperty name="height" value="0.02646" units="cm"/>
      <inkml:brushProperty name="fitToCurve" value="1"/>
    </inkml:brush>
  </inkml:definitions>
  <inkml:trace contextRef="#ctx0" brushRef="#br0">7025 548 874,'-11'85'-6,"-5"15"-4,0 1-8,-7-14-413</inkml:trace>
</inkml:ink>
</file>

<file path=ppt/ink/ink48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93"/>
    </inkml:context>
    <inkml:brush xml:id="br0">
      <inkml:brushProperty name="width" value="0.02646" units="cm"/>
      <inkml:brushProperty name="height" value="0.02646" units="cm"/>
      <inkml:brushProperty name="fitToCurve" value="1"/>
    </inkml:brush>
  </inkml:definitions>
  <inkml:trace contextRef="#ctx0" brushRef="#br0">6398 3395 874,'29'123'-3,"54"-101"1,6-98 0,-94-37 1,-97 92-1,13 8-9</inkml:trace>
</inkml:ink>
</file>

<file path=ppt/ink/ink48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94"/>
    </inkml:context>
    <inkml:brush xml:id="br0">
      <inkml:brushProperty name="width" value="0.02646" units="cm"/>
      <inkml:brushProperty name="height" value="0.02646" units="cm"/>
      <inkml:brushProperty name="fitToCurve" value="1"/>
    </inkml:brush>
  </inkml:definitions>
  <inkml:trace contextRef="#ctx0" brushRef="#br0">7180 2917 874,'-111'63'-12,"-33"15"-1,35-7 19,138 22-4,66-65-7,41-4 5,-39 61 6,-189 29-8,-12-83-7,16-28-604</inkml:trace>
</inkml:ink>
</file>

<file path=ppt/ink/ink48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95"/>
    </inkml:context>
    <inkml:brush xml:id="br0">
      <inkml:brushProperty name="width" value="0.02646" units="cm"/>
      <inkml:brushProperty name="height" value="0.02646" units="cm"/>
      <inkml:brushProperty name="fitToCurve" value="1"/>
    </inkml:brush>
  </inkml:definitions>
  <inkml:trace contextRef="#ctx0" brushRef="#br0">7309 3023 874,'-39'104'-6,"15"29"3,18-27-2</inkml:trace>
</inkml:ink>
</file>

<file path=ppt/ink/ink48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96"/>
    </inkml:context>
    <inkml:brush xml:id="br0">
      <inkml:brushProperty name="width" value="0.02646" units="cm"/>
      <inkml:brushProperty name="height" value="0.02646" units="cm"/>
      <inkml:brushProperty name="fitToCurve" value="1"/>
    </inkml:brush>
  </inkml:definitions>
  <inkml:trace contextRef="#ctx0" brushRef="#br0">7397 3028 874,'54'107'-10,"-32"-18"8,-36 35 4,6-230-7,37 8 6,56-2 1,5 63-2,2 111 0,-50 34-1,-64 5-2,0-29-56</inkml:trace>
</inkml:ink>
</file>

<file path=ppt/ink/ink48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97"/>
    </inkml:context>
    <inkml:brush xml:id="br0">
      <inkml:brushProperty name="width" value="0.02646" units="cm"/>
      <inkml:brushProperty name="height" value="0.02646" units="cm"/>
      <inkml:brushProperty name="fitToCurve" value="1"/>
    </inkml:brush>
  </inkml:definitions>
  <inkml:trace contextRef="#ctx0" brushRef="#br0">7277 2797 874,'20'67'-49</inkml:trace>
</inkml:ink>
</file>

<file path=ppt/ink/ink48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98"/>
    </inkml:context>
    <inkml:brush xml:id="br0">
      <inkml:brushProperty name="width" value="0.02646" units="cm"/>
      <inkml:brushProperty name="height" value="0.02646" units="cm"/>
      <inkml:brushProperty name="fitToCurve" value="1"/>
    </inkml:brush>
  </inkml:definitions>
  <inkml:trace contextRef="#ctx0" brushRef="#br0">7915 2942 874,'-11'88'-11,"-25"74"10,24-73 2,38 35 1,114-131-6,-38-134-3,-50 22 1,-49-21 7,-44 19 1,-83 24 5,26 97-3,35 89-2,84-1-3,108-23-4,-12-22-12,-25-40-592</inkml:trace>
</inkml:ink>
</file>

<file path=ppt/ink/ink48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599"/>
    </inkml:context>
    <inkml:brush xml:id="br0">
      <inkml:brushProperty name="width" value="0.02646" units="cm"/>
      <inkml:brushProperty name="height" value="0.02646" units="cm"/>
      <inkml:brushProperty name="fitToCurve" value="1"/>
    </inkml:brush>
  </inkml:definitions>
  <inkml:trace contextRef="#ctx0" brushRef="#br0">4476 4269 874,'56'117'-11,"-8"22"7,-11-31 5,93-50 0,-44-95-3,-1-84 0,-57 24 0,-41-22 3,-4 11 2,87 23 3,16 77-300</inkml:trace>
</inkml:ink>
</file>

<file path=ppt/ink/ink48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00"/>
    </inkml:context>
    <inkml:brush xml:id="br0">
      <inkml:brushProperty name="width" value="0.02646" units="cm"/>
      <inkml:brushProperty name="height" value="0.02646" units="cm"/>
      <inkml:brushProperty name="fitToCurve" value="1"/>
    </inkml:brush>
  </inkml:definitions>
  <inkml:trace contextRef="#ctx0" brushRef="#br0">5030 4366 874,'-8'129'-5,"17"-19"5,111-141-2,-124-59 1,-55 4-10</inkml:trace>
</inkml:ink>
</file>

<file path=ppt/ink/ink48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01"/>
    </inkml:context>
    <inkml:brush xml:id="br0">
      <inkml:brushProperty name="width" value="0.02646" units="cm"/>
      <inkml:brushProperty name="height" value="0.02646" units="cm"/>
      <inkml:brushProperty name="fitToCurve" value="1"/>
    </inkml:brush>
  </inkml:definitions>
  <inkml:trace contextRef="#ctx0" brushRef="#br0">5266 4366 874,'92'-5'-4,"-20"102"-1,-135 21 1,-13-21 5,167-55 0,4 27 0,-47 22 0,-92 27-3,-62-55-1,14-77 1,74-118-5,22 10-13</inkml:trace>
</inkml:ink>
</file>

<file path=ppt/ink/ink48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02"/>
    </inkml:context>
    <inkml:brush xml:id="br0">
      <inkml:brushProperty name="width" value="0.02646" units="cm"/>
      <inkml:brushProperty name="height" value="0.02646" units="cm"/>
      <inkml:brushProperty name="fitToCurve" value="1"/>
    </inkml:brush>
  </inkml:definitions>
  <inkml:trace contextRef="#ctx0" brushRef="#br0">5654 4322 874,'126'-5'-4,"-34"1"6</inkml:trace>
</inkml:ink>
</file>

<file path=ppt/ink/ink4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40"/>
    </inkml:context>
    <inkml:brush xml:id="br0">
      <inkml:brushProperty name="width" value="0.02646" units="cm"/>
      <inkml:brushProperty name="height" value="0.02646" units="cm"/>
      <inkml:brushProperty name="fitToCurve" value="1"/>
    </inkml:brush>
  </inkml:definitions>
  <inkml:trace contextRef="#ctx0" brushRef="#br0">7198 856 874,'-16'98'-17,"2"-17"19,6 3 0,57 24 0,47-120-2,-38-79-3,-87-25 2,37 20 2,112 85-2,-21 133 0,-84-31 1,87-70 4,-26-117-10,-20-12 4,-20 24 6,-54 217-4,-11-24 2,83-31-1,35-118-4,63-87-12,-20 15 9,-12 57 13,-34 78-4,-55 104-4,-44-9 1,-54-7 5,-19-186-5,48-6 2</inkml:trace>
</inkml:ink>
</file>

<file path=ppt/ink/ink48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03"/>
    </inkml:context>
    <inkml:brush xml:id="br0">
      <inkml:brushProperty name="width" value="0.02646" units="cm"/>
      <inkml:brushProperty name="height" value="0.02646" units="cm"/>
      <inkml:brushProperty name="fitToCurve" value="1"/>
    </inkml:brush>
  </inkml:definitions>
  <inkml:trace contextRef="#ctx0" brushRef="#br0">5654 4533 874,'149'-33'-18,"-41"5"-9</inkml:trace>
</inkml:ink>
</file>

<file path=ppt/ink/ink48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04"/>
    </inkml:context>
    <inkml:brush xml:id="br0">
      <inkml:brushProperty name="width" value="0.02646" units="cm"/>
      <inkml:brushProperty name="height" value="0.02646" units="cm"/>
      <inkml:brushProperty name="fitToCurve" value="1"/>
    </inkml:brush>
  </inkml:definitions>
  <inkml:trace contextRef="#ctx0" brushRef="#br0">6192 4195 874,'-4'130'-11,"13"7"9,16-48 3,59-43 0,34-106-3,-70-68 2,-24-22 2,66 49-6,-5 37-8,-1 79-602</inkml:trace>
</inkml:ink>
</file>

<file path=ppt/ink/ink48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05"/>
    </inkml:context>
    <inkml:brush xml:id="br0">
      <inkml:brushProperty name="width" value="0.02646" units="cm"/>
      <inkml:brushProperty name="height" value="0.02646" units="cm"/>
      <inkml:brushProperty name="fitToCurve" value="1"/>
    </inkml:brush>
  </inkml:definitions>
  <inkml:trace contextRef="#ctx0" brushRef="#br0">6473 4525 874,'106'102'-5,"8"-125"4,-188-86-1,-38 78 0</inkml:trace>
</inkml:ink>
</file>

<file path=ppt/ink/ink48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06"/>
    </inkml:context>
    <inkml:brush xml:id="br0">
      <inkml:brushProperty name="width" value="0.02646" units="cm"/>
      <inkml:brushProperty name="height" value="0.02646" units="cm"/>
      <inkml:brushProperty name="fitToCurve" value="1"/>
    </inkml:brush>
  </inkml:definitions>
  <inkml:trace contextRef="#ctx0" brushRef="#br0">6992 4110 874,'-115'123'-10,"62"-23"10,63 6 1,123-80-3,-13-127 2,-31 33 2,0 145-4,10 22 3,-102-195-2,-58-5 3,130 1-3,54 120 0,-35 50-1,-89 62 1,-22-23 0</inkml:trace>
</inkml:ink>
</file>

<file path=ppt/ink/ink48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07"/>
    </inkml:context>
    <inkml:brush xml:id="br0">
      <inkml:brushProperty name="width" value="0.02646" units="cm"/>
      <inkml:brushProperty name="height" value="0.02646" units="cm"/>
      <inkml:brushProperty name="fitToCurve" value="1"/>
    </inkml:brush>
  </inkml:definitions>
  <inkml:trace contextRef="#ctx0" brushRef="#br0">7661 4146 874,'-49'116'-9,"18"18"10,130-70-2,3-156-5,-42-6 1,-36 7 6,-60-10 0,-115 24 0,32 90 1,55 113 2,184-36-6,-20-84-1,-14 11-4,12-26-8</inkml:trace>
</inkml:ink>
</file>

<file path=ppt/ink/ink48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08"/>
    </inkml:context>
    <inkml:brush xml:id="br0">
      <inkml:brushProperty name="width" value="0.02646" units="cm"/>
      <inkml:brushProperty name="height" value="0.02646" units="cm"/>
      <inkml:brushProperty name="fitToCurve" value="1"/>
    </inkml:brush>
  </inkml:definitions>
  <inkml:trace contextRef="#ctx0" brushRef="#br0">707 2043 874,'129'-4'-11,"22"1"7,-64-2 2,5-1 2,45-6-1,-44 2 0,10-1 0,-11 2 1,85-5 0,-59 9-3,14 0 0,9-2 1,-41 2 0,15-1 0,18 0-1,14 0-2,5-2 2,-48 4-1,28-2 1,16-1 2,-42 2 1,17-1 0,25 0-3,16-1 0,1 0 1,-50 2 0,28-2 0,21-1 2,10-1 0,9 1-1,-22 0 0,-31 2 0,23-2 1,18 0 0,11-3 0,9 2 0,4 1-1,-29 1 1,-26 3-1,23 0 1,13-1-1,6-1 1,5 1 0,1-2 1,-33 2 1,-22 1-1,20-1 0,14 1 0,6 1 1,7 3-1,0 0 0,-36 0 0,-14 1 0,18-2-1,14-2 1,9-1-1,6-1 0,-53 1 0,12 1-1,18 2 0,10-2 0,6 3 2,4-1-1,-1-2 2,-58 2-1,18 0 1,12-2-1,11 2 0,-17-1 1,-28 2-1,15-1 0,9 1 1,1-1 1,-1-3 0,-31 0 1,-10 0-2,9-4 1,1 1 0,-3 0 0,-2 1 1,-8 3-1,26-1 2,-30-16-627</inkml:trace>
</inkml:ink>
</file>

<file path=ppt/ink/ink48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09"/>
    </inkml:context>
    <inkml:brush xml:id="br0">
      <inkml:brushProperty name="width" value="0.02646" units="cm"/>
      <inkml:brushProperty name="height" value="0.02646" units="cm"/>
      <inkml:brushProperty name="fitToCurve" value="1"/>
    </inkml:brush>
  </inkml:definitions>
  <inkml:trace contextRef="#ctx0" brushRef="#br0">12538 216 874,'-17'152'-14,"8"-61"9,-3 14 0,0 14 0,5-33 2,-2 14-1,1-8 2,0 12-4,-3 40-1,-4 31-1,0 25-1,4-68 2,-4 51-3,-7 34-2,-3 30-1,0 31-4,0-15-1,7-47-1,-4 57-4,1 45-3,2 32-1,5-92 4,-1 28 1,5 50 2,4 39 4,2 26 1,2 12 2,1-135 1,2 64 2,6 50 1,1 34 1,1-64 2,0-42 0,2 62 2,5 40 0,7 26 0,-6-150 2,10 66 0,11 49-4,7 36 2,7 23-2,-2-12 2,-15-136 0,4 64 3,-4 34 2,-6 19 2,-7-84 2,-5-32 1,0 50 5,-2 30-3,0 18 1,-9 8-40,-1-123-8,-6 10-7,-2 16-4,-2-26-2,3-110 4,0-90-66,1-10 70,-3 22 13</inkml:trace>
</inkml:ink>
</file>

<file path=ppt/ink/ink48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10"/>
    </inkml:context>
    <inkml:brush xml:id="br0">
      <inkml:brushProperty name="width" value="0.02646" units="cm"/>
      <inkml:brushProperty name="height" value="0.02646" units="cm"/>
      <inkml:brushProperty name="fitToCurve" value="1"/>
    </inkml:brush>
  </inkml:definitions>
  <inkml:trace contextRef="#ctx0" brushRef="#br0">916 6113 874,'25'100'-3,"59"15"-1,58-58 1,9-113 2,-31-85-2,-58 19 4,-57 5 1,-24 250-13,29-45 5,5 20-1,5 12 3,4 8 1,-9-36 2,3 4 2,-5 8 0,-3 4 2,-5-10 0,-7 50 4,-49-12 3,-73-83-7,7-77-3,53-68-2,119-81-5,-22 86-8,26-1-8</inkml:trace>
</inkml:ink>
</file>

<file path=ppt/ink/ink48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11"/>
    </inkml:context>
    <inkml:brush xml:id="br0">
      <inkml:brushProperty name="width" value="0.02646" units="cm"/>
      <inkml:brushProperty name="height" value="0.02646" units="cm"/>
      <inkml:brushProperty name="fitToCurve" value="1"/>
    </inkml:brush>
  </inkml:definitions>
  <inkml:trace contextRef="#ctx0" brushRef="#br0">1129 5604 874,'-13'117'-9,"2"-27"-50</inkml:trace>
</inkml:ink>
</file>

<file path=ppt/ink/ink48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12"/>
    </inkml:context>
    <inkml:brush xml:id="br0">
      <inkml:brushProperty name="width" value="0.02646" units="cm"/>
      <inkml:brushProperty name="height" value="0.02646" units="cm"/>
      <inkml:brushProperty name="fitToCurve" value="1"/>
    </inkml:brush>
  </inkml:definitions>
  <inkml:trace contextRef="#ctx0" brushRef="#br0">1318 5589 874,'-2'132'-10,"1"-44"-19</inkml:trace>
</inkml:ink>
</file>

<file path=ppt/ink/ink4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41"/>
    </inkml:context>
    <inkml:brush xml:id="br0">
      <inkml:brushProperty name="width" value="0.02646" units="cm"/>
      <inkml:brushProperty name="height" value="0.02646" units="cm"/>
      <inkml:brushProperty name="fitToCurve" value="1"/>
    </inkml:brush>
  </inkml:definitions>
  <inkml:trace contextRef="#ctx0" brushRef="#br0">13353 397 874,'-11'159'-16,"6"-67"11,1 17 0,4 16 0,1-18 1,2-4 1,-1 9 0,0-12-3,-4 41-2,-3 32 1,-7 23-1,3-45 1,-3 13 0,-3 40-2,-2 37-3,-3 11-4,6-69 1,-5 56-5,-2 41-1,-3 29 0,6-60 3,2-2-1,1 48 3,5 33 0,-4 18 3,6-116 3,-3 60 1,1 44 2,5 30 1,5-52 1,4-34 0,5 60-1,2 36-1,-2 21 1,-4-130 1,1 47 1,-2 39 4,-7 22 2,-1-43 3,-1-58-2,3 49 1,8 42-2,7 27-2,-4-112-2,2 38 1,2 46-5,0 32-2,-1-22 1,-2-90 0,3 61 2,3 34 1,0 25 3,-6-93 3,-2 2-1,-11 51-1,-15 26 1,-22-5-38,15-136 4,20-130 8,-7 20-15,-1-51 3,-6-2-53</inkml:trace>
</inkml:ink>
</file>

<file path=ppt/ink/ink48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13"/>
    </inkml:context>
    <inkml:brush xml:id="br0">
      <inkml:brushProperty name="width" value="0.02646" units="cm"/>
      <inkml:brushProperty name="height" value="0.02646" units="cm"/>
      <inkml:brushProperty name="fitToCurve" value="1"/>
    </inkml:brush>
  </inkml:definitions>
  <inkml:trace contextRef="#ctx0" brushRef="#br0">1854 6298 874,'120'10'-12,"28"-3"5,-26-8-6,-23-2-15</inkml:trace>
</inkml:ink>
</file>

<file path=ppt/ink/ink48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14"/>
    </inkml:context>
    <inkml:brush xml:id="br0">
      <inkml:brushProperty name="width" value="0.02646" units="cm"/>
      <inkml:brushProperty name="height" value="0.02646" units="cm"/>
      <inkml:brushProperty name="fitToCurve" value="1"/>
    </inkml:brush>
  </inkml:definitions>
  <inkml:trace contextRef="#ctx0" brushRef="#br0">1958 6147 874,'3'110'-6,"1"-25"1,4 7 2,6 12-3,-7-16-108</inkml:trace>
</inkml:ink>
</file>

<file path=ppt/ink/ink48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15"/>
    </inkml:context>
    <inkml:brush xml:id="br0">
      <inkml:brushProperty name="width" value="0.02646" units="cm"/>
      <inkml:brushProperty name="height" value="0.02646" units="cm"/>
      <inkml:brushProperty name="fitToCurve" value="1"/>
    </inkml:brush>
  </inkml:definitions>
  <inkml:trace contextRef="#ctx0" brushRef="#br0">3170 5751 874,'-99'-16'-11,"-52"16"7,6 44 4,78 53 2,145 5-3,10-89-1,27-64-1,-30-21 2,-24-36 3,-57 235-4,-9-1-3,3 3-10,-7 1-4,4-44-17</inkml:trace>
</inkml:ink>
</file>

<file path=ppt/ink/ink48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16"/>
    </inkml:context>
    <inkml:brush xml:id="br0">
      <inkml:brushProperty name="width" value="0.02646" units="cm"/>
      <inkml:brushProperty name="height" value="0.02646" units="cm"/>
      <inkml:brushProperty name="fitToCurve" value="1"/>
    </inkml:brush>
  </inkml:definitions>
  <inkml:trace contextRef="#ctx0" brushRef="#br0">3329 5754 874,'13'149'-13,"7"23"5,-6-38 0,-12-29-3,-4-19-64</inkml:trace>
</inkml:ink>
</file>

<file path=ppt/ink/ink48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17"/>
    </inkml:context>
    <inkml:brush xml:id="br0">
      <inkml:brushProperty name="width" value="0.02646" units="cm"/>
      <inkml:brushProperty name="height" value="0.02646" units="cm"/>
      <inkml:brushProperty name="fitToCurve" value="1"/>
    </inkml:brush>
  </inkml:definitions>
  <inkml:trace contextRef="#ctx0" brushRef="#br0">3285 5821 874,'57'-86'-10,"46"9"7,12 54 2,-23 45 0,12 47 1,-92 26 1,-81 9-3,-31-33 2,59 22-3,175-55 0,-18 35 8,-140 42-5,-137-45-10,56-50 2,8 1-12,0-11-9</inkml:trace>
</inkml:ink>
</file>

<file path=ppt/ink/ink48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18"/>
    </inkml:context>
    <inkml:brush xml:id="br0">
      <inkml:brushProperty name="width" value="0.02646" units="cm"/>
      <inkml:brushProperty name="height" value="0.02646" units="cm"/>
      <inkml:brushProperty name="fitToCurve" value="1"/>
    </inkml:brush>
  </inkml:definitions>
  <inkml:trace contextRef="#ctx0" brushRef="#br0">4131 6403 874,'-164'33'-21,"48"-17"9,-25-2 1,-18 2 1,48-6 3,-15 0 2,32-3 4,-18 1-4,17 0-6,9 0-8,2 2-7,-25 3-53,25-3-582</inkml:trace>
</inkml:ink>
</file>

<file path=ppt/ink/ink48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19"/>
    </inkml:context>
    <inkml:brush xml:id="br0">
      <inkml:brushProperty name="width" value="0.02646" units="cm"/>
      <inkml:brushProperty name="height" value="0.02646" units="cm"/>
      <inkml:brushProperty name="fitToCurve" value="1"/>
    </inkml:brush>
  </inkml:definitions>
  <inkml:trace contextRef="#ctx0" brushRef="#br0">3035 6758 874,'8'95'-10,"-5"43"9,90-174-9,20-42 13,-11 162-2,-86 35 0,-28-24 3,48-198-5,70 9-2,-8 33 3,-10 49 1,4 127 0,-87-19 0,-22-2 0</inkml:trace>
</inkml:ink>
</file>

<file path=ppt/ink/ink48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20"/>
    </inkml:context>
    <inkml:brush xml:id="br0">
      <inkml:brushProperty name="width" value="0.02646" units="cm"/>
      <inkml:brushProperty name="height" value="0.02646" units="cm"/>
      <inkml:brushProperty name="fitToCurve" value="1"/>
    </inkml:brush>
  </inkml:definitions>
  <inkml:trace contextRef="#ctx0" brushRef="#br0">2631 5499 874,'-44'91'-17,"5"1"4,-3 24 2,0 24 2,10 18 1,10 3 2,7-47-15,10 31-6,1-45-12,10 35-7,10 18-5,8 5-5,0-24-5,-1-28-4,11-3-4,48 24-58</inkml:trace>
</inkml:ink>
</file>

<file path=ppt/ink/ink48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21"/>
    </inkml:context>
    <inkml:brush xml:id="br0">
      <inkml:brushProperty name="width" value="0.02646" units="cm"/>
      <inkml:brushProperty name="height" value="0.02646" units="cm"/>
      <inkml:brushProperty name="fitToCurve" value="1"/>
    </inkml:brush>
  </inkml:definitions>
  <inkml:trace contextRef="#ctx0" brushRef="#br0">3879 5648 874,'93'133'-23,"-37"-26"10,0 25 2,-7 17 3,-2 16 1,-7 12 2,-10-39 2,-11-1 1,-5-7-3,-6-12 2,-12 20 4,-12 3 2,-8-10 4,5-43 1,-44 38 10,1-40 18</inkml:trace>
</inkml:ink>
</file>

<file path=ppt/ink/ink48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22"/>
    </inkml:context>
    <inkml:brush xml:id="br0">
      <inkml:brushProperty name="width" value="0.02646" units="cm"/>
      <inkml:brushProperty name="height" value="0.02646" units="cm"/>
      <inkml:brushProperty name="fitToCurve" value="1"/>
    </inkml:brush>
  </inkml:definitions>
  <inkml:trace contextRef="#ctx0" brushRef="#br0">3984 5366 874,'146'-54'-12,"-15"92"9,-30 61 1,-89 5 1,-64 40-2,-8-38 2,4 3 6,113 6-2,27-90-7,27-14-2,-15 4-8,9-13-15</inkml:trace>
</inkml:ink>
</file>

<file path=ppt/ink/ink4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42"/>
    </inkml:context>
    <inkml:brush xml:id="br0">
      <inkml:brushProperty name="width" value="0.02646" units="cm"/>
      <inkml:brushProperty name="height" value="0.02646" units="cm"/>
      <inkml:brushProperty name="fitToCurve" value="1"/>
    </inkml:brush>
  </inkml:definitions>
  <inkml:trace contextRef="#ctx0" brushRef="#br0">8664 957 874,'88'-4'-5,"34"-69"2,-62-49 4,-154 88-6,-9 100-5,-21 94-6,53-1 19,104-4-1,70-87-1,69-117-8,-75-26 3,-6 14-17,-7-25-7</inkml:trace>
</inkml:ink>
</file>

<file path=ppt/ink/ink48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23"/>
    </inkml:context>
    <inkml:brush xml:id="br0">
      <inkml:brushProperty name="width" value="0.02646" units="cm"/>
      <inkml:brushProperty name="height" value="0.02646" units="cm"/>
      <inkml:brushProperty name="fitToCurve" value="1"/>
    </inkml:brush>
  </inkml:definitions>
  <inkml:trace contextRef="#ctx0" brushRef="#br0">4476 6282 874,'113'0'-11,"50"2"6,-29 2-2,-37 0-4,-7 3-112</inkml:trace>
</inkml:ink>
</file>

<file path=ppt/ink/ink48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24"/>
    </inkml:context>
    <inkml:brush xml:id="br0">
      <inkml:brushProperty name="width" value="0.02646" units="cm"/>
      <inkml:brushProperty name="height" value="0.02646" units="cm"/>
      <inkml:brushProperty name="fitToCurve" value="1"/>
    </inkml:brush>
  </inkml:definitions>
  <inkml:trace contextRef="#ctx0" brushRef="#br0">4461 6497 874,'112'37'-10,"58"-22"-1,-17-33 1,-38 0-11,-30-5-161</inkml:trace>
</inkml:ink>
</file>

<file path=ppt/ink/ink48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25"/>
    </inkml:context>
    <inkml:brush xml:id="br0">
      <inkml:brushProperty name="width" value="0.02646" units="cm"/>
      <inkml:brushProperty name="height" value="0.02646" units="cm"/>
      <inkml:brushProperty name="fitToCurve" value="1"/>
    </inkml:brush>
  </inkml:definitions>
  <inkml:trace contextRef="#ctx0" brushRef="#br0">5591 6026 874,'-97'100'-11,"29"-10"5,41 23-6,68-25-1,-19-4-115</inkml:trace>
</inkml:ink>
</file>

<file path=ppt/ink/ink48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26"/>
    </inkml:context>
    <inkml:brush xml:id="br0">
      <inkml:brushProperty name="width" value="0.02646" units="cm"/>
      <inkml:brushProperty name="height" value="0.02646" units="cm"/>
      <inkml:brushProperty name="fitToCurve" value="1"/>
    </inkml:brush>
  </inkml:definitions>
  <inkml:trace contextRef="#ctx0" brushRef="#br0">4402 6193 874,'17'116'-9,"6"-6"5,56 26 5,57-76-2,-18-68-2,-16-58 1,-28-42 1,-26-25 1,-29 22 1,-31 240-9,30 35-3,8 4 0,1 2 5,-11-56 6,-6 3 3,-5-23 1,-22 62 5,-35-43 2,-53-65-3,-26-78-6,38-44-4,72-69 1,60 24-4,119-19-5,-45 47-14,-27 50-88</inkml:trace>
</inkml:ink>
</file>

<file path=ppt/ink/ink48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27"/>
    </inkml:context>
    <inkml:brush xml:id="br0">
      <inkml:brushProperty name="width" value="0.02646" units="cm"/>
      <inkml:brushProperty name="height" value="0.02646" units="cm"/>
      <inkml:brushProperty name="fitToCurve" value="1"/>
    </inkml:brush>
  </inkml:definitions>
  <inkml:trace contextRef="#ctx0" brushRef="#br0">5280 6328 874,'-90'24'-5,"-26"6"2,27-10-56</inkml:trace>
</inkml:ink>
</file>

<file path=ppt/ink/ink48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28"/>
    </inkml:context>
    <inkml:brush xml:id="br0">
      <inkml:brushProperty name="width" value="0.02646" units="cm"/>
      <inkml:brushProperty name="height" value="0.02646" units="cm"/>
      <inkml:brushProperty name="fitToCurve" value="1"/>
    </inkml:brush>
  </inkml:definitions>
  <inkml:trace contextRef="#ctx0" brushRef="#br0">5251 6554 874,'-99'0'-4,"27"0"4</inkml:trace>
</inkml:ink>
</file>

<file path=ppt/ink/ink48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29"/>
    </inkml:context>
    <inkml:brush xml:id="br0">
      <inkml:brushProperty name="width" value="0.02646" units="cm"/>
      <inkml:brushProperty name="height" value="0.02646" units="cm"/>
      <inkml:brushProperty name="fitToCurve" value="1"/>
    </inkml:brush>
  </inkml:definitions>
  <inkml:trace contextRef="#ctx0" brushRef="#br0">5457 6059 874,'144'-15'-14,"-61"20"10,8 11 1,0 14 2,33 26 0,-34 13 1,-51 53 2,-62-21 0,-107-2-5,-5-47-2,-38-45 4,81-24 1,-32-23 2,59-61 2,36 15 8</inkml:trace>
</inkml:ink>
</file>

<file path=ppt/ink/ink48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30"/>
    </inkml:context>
    <inkml:brush xml:id="br0">
      <inkml:brushProperty name="width" value="0.02646" units="cm"/>
      <inkml:brushProperty name="height" value="0.02646" units="cm"/>
      <inkml:brushProperty name="fitToCurve" value="1"/>
    </inkml:brush>
  </inkml:definitions>
  <inkml:trace contextRef="#ctx0" brushRef="#br0">992 8199 874,'-26'98'-26,"8"1"24,6 9 5,12 54-1,14-30 0,65-23 3,38-94-3,-34-77-2,-31-71-3,-35 48 1,0-45 1,-17 34 4,4 188-2,14 50-1,4-58 2,63 52 1,36-102-5,-29-76 0,-28-89 0,-50 46 1,-7-44-1,-48 4-4,0 33-6</inkml:trace>
</inkml:ink>
</file>

<file path=ppt/ink/ink48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31"/>
    </inkml:context>
    <inkml:brush xml:id="br0">
      <inkml:brushProperty name="width" value="0.02646" units="cm"/>
      <inkml:brushProperty name="height" value="0.02646" units="cm"/>
      <inkml:brushProperty name="fitToCurve" value="1"/>
    </inkml:brush>
  </inkml:definitions>
  <inkml:trace contextRef="#ctx0" brushRef="#br0">1809 8803 874,'-94'-12'-3,"-6"36"0,4 113-2,111-10 3,22-33-1,67-12 4,-16-64-1,0 7 4,4-25-27</inkml:trace>
</inkml:ink>
</file>

<file path=ppt/ink/ink48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32"/>
    </inkml:context>
    <inkml:brush xml:id="br0">
      <inkml:brushProperty name="width" value="0.02646" units="cm"/>
      <inkml:brushProperty name="height" value="0.02646" units="cm"/>
      <inkml:brushProperty name="fitToCurve" value="1"/>
    </inkml:brush>
  </inkml:definitions>
  <inkml:trace contextRef="#ctx0" brushRef="#br0">1988 8536 874,'99'-7'-6,"3"0"4,5 2 0</inkml:trace>
</inkml:ink>
</file>

<file path=ppt/ink/ink4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43"/>
    </inkml:context>
    <inkml:brush xml:id="br0">
      <inkml:brushProperty name="width" value="0.02646" units="cm"/>
      <inkml:brushProperty name="height" value="0.02646" units="cm"/>
      <inkml:brushProperty name="fitToCurve" value="1"/>
    </inkml:brush>
  </inkml:definitions>
  <inkml:trace contextRef="#ctx0" brushRef="#br0">8618 497 874,'114'2'-11,"36"-36"3,-59 39-4,-2-5-108</inkml:trace>
</inkml:ink>
</file>

<file path=ppt/ink/ink48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33"/>
    </inkml:context>
    <inkml:brush xml:id="br0">
      <inkml:brushProperty name="width" value="0.02646" units="cm"/>
      <inkml:brushProperty name="height" value="0.02646" units="cm"/>
      <inkml:brushProperty name="fitToCurve" value="1"/>
    </inkml:brush>
  </inkml:definitions>
  <inkml:trace contextRef="#ctx0" brushRef="#br0">2018 8773 874,'153'6'-17,"-48"-2"-15</inkml:trace>
</inkml:ink>
</file>

<file path=ppt/ink/ink48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34"/>
    </inkml:context>
    <inkml:brush xml:id="br0">
      <inkml:brushProperty name="width" value="0.02646" units="cm"/>
      <inkml:brushProperty name="height" value="0.02646" units="cm"/>
      <inkml:brushProperty name="fitToCurve" value="1"/>
    </inkml:brush>
  </inkml:definitions>
  <inkml:trace contextRef="#ctx0" brushRef="#br0">2554 7913 874,'21'131'-13,"-7"-35"5,1 15 1,8 55-2,0-8 5,-9-47-4,1 2-2,-2-18-5,11 18-24,-13-26-98</inkml:trace>
</inkml:ink>
</file>

<file path=ppt/ink/ink48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35"/>
    </inkml:context>
    <inkml:brush xml:id="br0">
      <inkml:brushProperty name="width" value="0.02646" units="cm"/>
      <inkml:brushProperty name="height" value="0.02646" units="cm"/>
      <inkml:brushProperty name="fitToCurve" value="1"/>
    </inkml:brush>
  </inkml:definitions>
  <inkml:trace contextRef="#ctx0" brushRef="#br0">3083 8109 874,'-106'20'-3,"14"79"0,92-6 2,119-104-1,-26-89 1,-37 247-10,-57-61 6,1 4-3,4 43-14,19-37-17,-4-12-175</inkml:trace>
</inkml:ink>
</file>

<file path=ppt/ink/ink48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36"/>
    </inkml:context>
    <inkml:brush xml:id="br0">
      <inkml:brushProperty name="width" value="0.02646" units="cm"/>
      <inkml:brushProperty name="height" value="0.02646" units="cm"/>
      <inkml:brushProperty name="fitToCurve" value="1"/>
    </inkml:brush>
  </inkml:definitions>
  <inkml:trace contextRef="#ctx0" brushRef="#br0">3225 7897 874,'37'128'-12,"-9"45"5,-15-66 3,2 3 1,-2 2-3,-1-19 0,1 64-19,-11-33-26,-12-21-88</inkml:trace>
</inkml:ink>
</file>

<file path=ppt/ink/ink48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37"/>
    </inkml:context>
    <inkml:brush xml:id="br0">
      <inkml:brushProperty name="width" value="0.02646" units="cm"/>
      <inkml:brushProperty name="height" value="0.02646" units="cm"/>
      <inkml:brushProperty name="fitToCurve" value="1"/>
    </inkml:brush>
  </inkml:definitions>
  <inkml:trace contextRef="#ctx0" brushRef="#br0">3584 8094 874,'30'135'-12,"-2"29"8,-17-72 4,-2 5 2,-5-12 0,-90-64-5</inkml:trace>
</inkml:ink>
</file>

<file path=ppt/ink/ink48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38"/>
    </inkml:context>
    <inkml:brush xml:id="br0">
      <inkml:brushProperty name="width" value="0.02646" units="cm"/>
      <inkml:brushProperty name="height" value="0.02646" units="cm"/>
      <inkml:brushProperty name="fitToCurve" value="1"/>
    </inkml:brush>
  </inkml:definitions>
  <inkml:trace contextRef="#ctx0" brushRef="#br0">3478 8163 874,'40'-85'-9,"57"30"6,3 45 1,-12 29 1,5 100 0,-107-17 1,-70 5-2,48-5 3,175-77 0,-36 13 2,-68 48-2,-119 13-3,-49-51-4,34-25-8,10-10-110</inkml:trace>
</inkml:ink>
</file>

<file path=ppt/ink/ink48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39"/>
    </inkml:context>
    <inkml:brush xml:id="br0">
      <inkml:brushProperty name="width" value="0.02646" units="cm"/>
      <inkml:brushProperty name="height" value="0.02646" units="cm"/>
      <inkml:brushProperty name="fitToCurve" value="1"/>
    </inkml:brush>
  </inkml:definitions>
  <inkml:trace contextRef="#ctx0" brushRef="#br0">4441 8894 874,'-96'8'-13,"7"-4"3,-25-3 1,-22-2-2,-19-2 4,-15 2 0,-8 2 3,2 4 2,28-1-2,31 1 4,16-1 3,-34 11 13,42 2 25</inkml:trace>
</inkml:ink>
</file>

<file path=ppt/ink/ink48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40"/>
    </inkml:context>
    <inkml:brush xml:id="br0">
      <inkml:brushProperty name="width" value="0.02646" units="cm"/>
      <inkml:brushProperty name="height" value="0.02646" units="cm"/>
      <inkml:brushProperty name="fitToCurve" value="1"/>
    </inkml:brush>
  </inkml:definitions>
  <inkml:trace contextRef="#ctx0" brushRef="#br0">3180 9165 874,'5'126'-8,"-6"26"7,6-65 1,11-187-6,39-27 8,51 62-1,-7 97-1,-38 96-1,-54-32 4,-75-188-6,88-4 0,89-2 3,-21 71 0,8 27-1,-7 28 1,31 85 0,-76 6 2,-75-8 0,-10-25 4</inkml:trace>
</inkml:ink>
</file>

<file path=ppt/ink/ink48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41"/>
    </inkml:context>
    <inkml:brush xml:id="br0">
      <inkml:brushProperty name="width" value="0.02646" units="cm"/>
      <inkml:brushProperty name="height" value="0.02646" units="cm"/>
      <inkml:brushProperty name="fitToCurve" value="1"/>
    </inkml:brush>
  </inkml:definitions>
  <inkml:trace contextRef="#ctx0" brushRef="#br0">5668 8343 874,'40'110'-7,"12"-21"6,67-31 0,10-92-2,-44-42 0,-26-71 0,-20 59 4,5 185-8,-19 4 0,-3 21-1,-8-37 2,1 29 0,-3 16 5,-4 1 0,-7-7 4,-2-26 0,-27 24 8,-68-116-2,3-78-7,47-21-7,-16-17-22,39 25-40</inkml:trace>
</inkml:ink>
</file>

<file path=ppt/ink/ink48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42"/>
    </inkml:context>
    <inkml:brush xml:id="br0">
      <inkml:brushProperty name="width" value="0.02646" units="cm"/>
      <inkml:brushProperty name="height" value="0.02646" units="cm"/>
      <inkml:brushProperty name="fitToCurve" value="1"/>
    </inkml:brush>
  </inkml:definitions>
  <inkml:trace contextRef="#ctx0" brushRef="#br0">5817 7913 874,'10'108'-7,"-5"-19"-103</inkml:trace>
</inkml:ink>
</file>

<file path=ppt/ink/ink4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44"/>
    </inkml:context>
    <inkml:brush xml:id="br0">
      <inkml:brushProperty name="width" value="0.02646" units="cm"/>
      <inkml:brushProperty name="height" value="0.02646" units="cm"/>
      <inkml:brushProperty name="fitToCurve" value="1"/>
    </inkml:brush>
  </inkml:definitions>
  <inkml:trace contextRef="#ctx0" brushRef="#br0">9125 358 874,'0'156'-20,"0"-48"12,1 9 3,7 7-3,-4-24-2,2-15 0,-1 62-33,-6-24-24,-3-37-70</inkml:trace>
</inkml:ink>
</file>

<file path=ppt/ink/ink48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43"/>
    </inkml:context>
    <inkml:brush xml:id="br0">
      <inkml:brushProperty name="width" value="0.02646" units="cm"/>
      <inkml:brushProperty name="height" value="0.02646" units="cm"/>
      <inkml:brushProperty name="fitToCurve" value="1"/>
    </inkml:brush>
  </inkml:definitions>
  <inkml:trace contextRef="#ctx0" brushRef="#br0">6033 7860 874,'-23'100'-6,"0"-14"3,1 1-3,-10 0-615</inkml:trace>
</inkml:ink>
</file>

<file path=ppt/ink/ink48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44"/>
    </inkml:context>
    <inkml:brush xml:id="br0">
      <inkml:brushProperty name="width" value="0.02646" units="cm"/>
      <inkml:brushProperty name="height" value="0.02646" units="cm"/>
      <inkml:brushProperty name="fitToCurve" value="1"/>
    </inkml:brush>
  </inkml:definitions>
  <inkml:trace contextRef="#ctx0" brushRef="#br0">7036 8380 874,'-138'6'-13,"-35"2"3,82-6 2,-2 1-8,5-8-272</inkml:trace>
</inkml:ink>
</file>

<file path=ppt/ink/ink48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45"/>
    </inkml:context>
    <inkml:brush xml:id="br0">
      <inkml:brushProperty name="width" value="0.02646" units="cm"/>
      <inkml:brushProperty name="height" value="0.02646" units="cm"/>
      <inkml:brushProperty name="fitToCurve" value="1"/>
    </inkml:brush>
  </inkml:definitions>
  <inkml:trace contextRef="#ctx0" brushRef="#br0">6690 8176 874,'9'100'-10,"-18"46"6,-18 19 0,16-78-2,-13-3-285</inkml:trace>
</inkml:ink>
</file>

<file path=ppt/ink/ink48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46"/>
    </inkml:context>
    <inkml:brush xml:id="br0">
      <inkml:brushProperty name="width" value="0.02646" units="cm"/>
      <inkml:brushProperty name="height" value="0.02646" units="cm"/>
      <inkml:brushProperty name="fitToCurve" value="1"/>
    </inkml:brush>
  </inkml:definitions>
  <inkml:trace contextRef="#ctx0" brushRef="#br0">7221 8237 874,'-48'113'-11,"26"11"12,31-38 0,90-19-3,-2-119 0,-31-33 1,4-14 2,1 235 0,41-42-1,15-140-1,-59-90-7,-57 21 6,-56 21 5,7 10-100</inkml:trace>
</inkml:ink>
</file>

<file path=ppt/ink/ink48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47"/>
    </inkml:context>
    <inkml:brush xml:id="br0">
      <inkml:brushProperty name="width" value="0.02646" units="cm"/>
      <inkml:brushProperty name="height" value="0.02646" units="cm"/>
      <inkml:brushProperty name="fitToCurve" value="1"/>
    </inkml:brush>
  </inkml:definitions>
  <inkml:trace contextRef="#ctx0" brushRef="#br0">8008 8648 874,'-105'-103'-3,"-18"94"1,22 108 0,67 11 0,50 2-2,37-17 0,67-22 3,-10-60 1,3-31 4</inkml:trace>
</inkml:ink>
</file>

<file path=ppt/ink/ink48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48"/>
    </inkml:context>
    <inkml:brush xml:id="br0">
      <inkml:brushProperty name="width" value="0.02646" units="cm"/>
      <inkml:brushProperty name="height" value="0.02646" units="cm"/>
      <inkml:brushProperty name="fitToCurve" value="1"/>
    </inkml:brush>
  </inkml:definitions>
  <inkml:trace contextRef="#ctx0" brushRef="#br0">7665 7710 874,'93'-46'-9,"35"64"9,-33 74 0,-117 29-2,-30-23 3,38-8 1,120-19-3,18-68 1,-37 3-25</inkml:trace>
</inkml:ink>
</file>

<file path=ppt/ink/ink48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49"/>
    </inkml:context>
    <inkml:brush xml:id="br0">
      <inkml:brushProperty name="width" value="0.02646" units="cm"/>
      <inkml:brushProperty name="height" value="0.02646" units="cm"/>
      <inkml:brushProperty name="fitToCurve" value="1"/>
    </inkml:brush>
  </inkml:definitions>
  <inkml:trace contextRef="#ctx0" brushRef="#br0">8320 8253 874,'5'102'-3,"38"-16"0,75-42-1,-7-109 0,-37-32 3,-46-6 1,-34 252-10,19-51 4,11 18-1,0 0 3,-3-27-1,4 18 5,-2 5 0,-7-4 3,-3 38 5,-114-76 6,-23-174-12,89-52-5,58 30 1,76 12-5,-16 34-11</inkml:trace>
</inkml:ink>
</file>

<file path=ppt/ink/ink48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50"/>
    </inkml:context>
    <inkml:brush xml:id="br0">
      <inkml:brushProperty name="width" value="0.02646" units="cm"/>
      <inkml:brushProperty name="height" value="0.02646" units="cm"/>
      <inkml:brushProperty name="fitToCurve" value="1"/>
    </inkml:brush>
  </inkml:definitions>
  <inkml:trace contextRef="#ctx0" brushRef="#br0">9357 8230 874,'-124'25'-12,"-32"-4"6,42-7-5</inkml:trace>
</inkml:ink>
</file>

<file path=ppt/ink/ink48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51"/>
    </inkml:context>
    <inkml:brush xml:id="br0">
      <inkml:brushProperty name="width" value="0.02646" units="cm"/>
      <inkml:brushProperty name="height" value="0.02646" units="cm"/>
      <inkml:brushProperty name="fitToCurve" value="1"/>
    </inkml:brush>
  </inkml:definitions>
  <inkml:trace contextRef="#ctx0" brushRef="#br0">9459 8471 874,'-128'16'-11,"-16"-10"6,59-3-3,-3-11-283</inkml:trace>
</inkml:ink>
</file>

<file path=ppt/ink/ink48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52"/>
    </inkml:context>
    <inkml:brush xml:id="br0">
      <inkml:brushProperty name="width" value="0.02646" units="cm"/>
      <inkml:brushProperty name="height" value="0.02646" units="cm"/>
      <inkml:brushProperty name="fitToCurve" value="1"/>
    </inkml:brush>
  </inkml:definitions>
  <inkml:trace contextRef="#ctx0" brushRef="#br0">9694 8188 874,'-90'83'-5,"70"48"1,63-26 1,86-22 0,13-113 3,-54-99 0,-176-10 0,13 47-3,-20 62-55</inkml:trace>
</inkml:ink>
</file>

<file path=ppt/ink/ink4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45"/>
    </inkml:context>
    <inkml:brush xml:id="br0">
      <inkml:brushProperty name="width" value="0.02646" units="cm"/>
      <inkml:brushProperty name="height" value="0.02646" units="cm"/>
      <inkml:brushProperty name="fitToCurve" value="1"/>
    </inkml:brush>
  </inkml:definitions>
  <inkml:trace contextRef="#ctx0" brushRef="#br0">9321 1075 874,'125'-130'-5,"-48"4"3,-169 103-8,12 91-3,14 23 9,39 8 8,188-25-3,-77-74 1,0-33-17</inkml:trace>
</inkml:ink>
</file>

<file path=ppt/ink/ink48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53"/>
    </inkml:context>
    <inkml:brush xml:id="br0">
      <inkml:brushProperty name="width" value="0.02646" units="cm"/>
      <inkml:brushProperty name="height" value="0.02646" units="cm"/>
      <inkml:brushProperty name="fitToCurve" value="1"/>
    </inkml:brush>
  </inkml:definitions>
  <inkml:trace contextRef="#ctx0" brushRef="#br0">1545 10327 874,'-10'117'-10,"11"51"1,13-29 4,8-38 7,61-36 0,24-132-2,-37-55-6,-38-10 5,-23 29 4,6 246-11,-12-11-1,4 26 0,-4-55-1,7 33 2,4 17 2,-1 0 4,-5-28 3,-4-25 2,-8-8 6,-51 11 9,-44-159-2,69-34-17,17-24-3,26-22-3,-6 48-3,-8 2-19,27 0-5</inkml:trace>
</inkml:ink>
</file>

<file path=ppt/ink/ink48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54"/>
    </inkml:context>
    <inkml:brush xml:id="br0">
      <inkml:brushProperty name="width" value="0.02646" units="cm"/>
      <inkml:brushProperty name="height" value="0.02646" units="cm"/>
      <inkml:brushProperty name="fitToCurve" value="1"/>
    </inkml:brush>
  </inkml:definitions>
  <inkml:trace contextRef="#ctx0" brushRef="#br0">2142 10358 874,'-42'111'-11,"9"64"2,24-59 2,10 11 2,13 7-4,0-27-1,6-8-10,4-14-8,30 55-49,-8-40-92</inkml:trace>
</inkml:ink>
</file>

<file path=ppt/ink/ink48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55"/>
    </inkml:context>
    <inkml:brush xml:id="br0">
      <inkml:brushProperty name="width" value="0.02646" units="cm"/>
      <inkml:brushProperty name="height" value="0.02646" units="cm"/>
      <inkml:brushProperty name="fitToCurve" value="1"/>
    </inkml:brush>
  </inkml:definitions>
  <inkml:trace contextRef="#ctx0" brushRef="#br0">2316 10418 874,'4'124'-11,"-1"-39"5,-1 13 1,5 10 1,6 4-3,10 0-2,-6-25 0,30 62-34,54-58-63,-16-71-308</inkml:trace>
</inkml:ink>
</file>

<file path=ppt/ink/ink48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56"/>
    </inkml:context>
    <inkml:brush xml:id="br0">
      <inkml:brushProperty name="width" value="0.02646" units="cm"/>
      <inkml:brushProperty name="height" value="0.02646" units="cm"/>
      <inkml:brushProperty name="fitToCurve" value="1"/>
    </inkml:brush>
  </inkml:definitions>
  <inkml:trace contextRef="#ctx0" brushRef="#br0">2590 10766 874,'-116'45'-10,"-4"-5"6,35-13-7</inkml:trace>
</inkml:ink>
</file>

<file path=ppt/ink/ink48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57"/>
    </inkml:context>
    <inkml:brush xml:id="br0">
      <inkml:brushProperty name="width" value="0.02646" units="cm"/>
      <inkml:brushProperty name="height" value="0.02646" units="cm"/>
      <inkml:brushProperty name="fitToCurve" value="1"/>
    </inkml:brush>
  </inkml:definitions>
  <inkml:trace contextRef="#ctx0" brushRef="#br0">2570 10413 874,'67'123'-19,"-23"-30"10,1 16 3,-4 14 1,-10 7-3,-13 1-1,-13-5-6,-13-10-6,1-24-12,-44 41-52,0-43-100</inkml:trace>
</inkml:ink>
</file>

<file path=ppt/ink/ink48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58"/>
    </inkml:context>
    <inkml:brush xml:id="br0">
      <inkml:brushProperty name="width" value="0.02646" units="cm"/>
      <inkml:brushProperty name="height" value="0.02646" units="cm"/>
      <inkml:brushProperty name="fitToCurve" value="1"/>
    </inkml:brush>
  </inkml:definitions>
  <inkml:trace contextRef="#ctx0" brushRef="#br0">2957 10923 874,'117'-12'-8,"2"0"9,-34 7-8</inkml:trace>
</inkml:ink>
</file>

<file path=ppt/ink/ink48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59"/>
    </inkml:context>
    <inkml:brush xml:id="br0">
      <inkml:brushProperty name="width" value="0.02646" units="cm"/>
      <inkml:brushProperty name="height" value="0.02646" units="cm"/>
      <inkml:brushProperty name="fitToCurve" value="1"/>
    </inkml:brush>
  </inkml:definitions>
  <inkml:trace contextRef="#ctx0" brushRef="#br0">3002 11098 874,'107'35'-10,"54"-19"4,-39-8-5,-34-1-601</inkml:trace>
</inkml:ink>
</file>

<file path=ppt/ink/ink48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60"/>
    </inkml:context>
    <inkml:brush xml:id="br0">
      <inkml:brushProperty name="width" value="0.02646" units="cm"/>
      <inkml:brushProperty name="height" value="0.02646" units="cm"/>
      <inkml:brushProperty name="fitToCurve" value="1"/>
    </inkml:brush>
  </inkml:definitions>
  <inkml:trace contextRef="#ctx0" brushRef="#br0">3983 10660 874,'30'96'-7,"-20"53"3,-24-18 1,-35-2 1,-13-39 2,-60-56 1,15-60-1,2-93 0,53-18 2,52-5-1,30 42 0,57 63 3,19 149-12,-12-9-3,46 43-2,-56-75 3,23 24-21,-21-31-546</inkml:trace>
</inkml:ink>
</file>

<file path=ppt/ink/ink48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61"/>
    </inkml:context>
    <inkml:brush xml:id="br0">
      <inkml:brushProperty name="width" value="0.02646" units="cm"/>
      <inkml:brushProperty name="height" value="0.02646" units="cm"/>
      <inkml:brushProperty name="fitToCurve" value="1"/>
    </inkml:brush>
  </inkml:definitions>
  <inkml:trace contextRef="#ctx0" brushRef="#br0">4311 10690 874,'-84'115'-8,"58"-19"4,53 58 4,31-55 0,84-62-2,-1-88 0,-31-63 3,-156 210 0,89 20-2,44-74 2,-42-130-3,-47-10-2,-52-45 2,10 37 4,64 6 2,93 86-4,38 69-2,-46 16 0,-24 57 0,-52-15 2,-61 13 1,-33-28 1,-22-18-25</inkml:trace>
</inkml:ink>
</file>

<file path=ppt/ink/ink48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62"/>
    </inkml:context>
    <inkml:brush xml:id="br0">
      <inkml:brushProperty name="width" value="0.02646" units="cm"/>
      <inkml:brushProperty name="height" value="0.02646" units="cm"/>
      <inkml:brushProperty name="fitToCurve" value="1"/>
    </inkml:brush>
  </inkml:definitions>
  <inkml:trace contextRef="#ctx0" brushRef="#br0">5179 10735 874,'-19'100'-3,"22"61"-4,52-36 8,32-150-2,-20-107 0,31 233-1,16-11 4,-8-133-4,-60-61-1,-42-32-5,-45 31-8,-15 13-26</inkml:trace>
</inkml:ink>
</file>

<file path=ppt/ink/ink4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46"/>
    </inkml:context>
    <inkml:brush xml:id="br0">
      <inkml:brushProperty name="width" value="0.02646" units="cm"/>
      <inkml:brushProperty name="height" value="0.02646" units="cm"/>
      <inkml:brushProperty name="fitToCurve" value="1"/>
    </inkml:brush>
  </inkml:definitions>
  <inkml:trace contextRef="#ctx0" brushRef="#br0">9898 789 874,'-83'108'-12,"-7"20"7,34-39 6,63 0 2,93-85-6,-4-61-1,-6-54-8,-28 24-19,-21 0-387</inkml:trace>
</inkml:ink>
</file>

<file path=ppt/ink/ink48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63"/>
    </inkml:context>
    <inkml:brush xml:id="br0">
      <inkml:brushProperty name="width" value="0.02646" units="cm"/>
      <inkml:brushProperty name="height" value="0.02646" units="cm"/>
      <inkml:brushProperty name="fitToCurve" value="1"/>
    </inkml:brush>
  </inkml:definitions>
  <inkml:trace contextRef="#ctx0" brushRef="#br0">5868 11051 874,'-88'-11'-4,"-2"41"2,29 86 0,102-12-1,88-55-2,-39-53 0</inkml:trace>
</inkml:ink>
</file>

<file path=ppt/ink/ink48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64"/>
    </inkml:context>
    <inkml:brush xml:id="br0">
      <inkml:brushProperty name="width" value="0.02646" units="cm"/>
      <inkml:brushProperty name="height" value="0.02646" units="cm"/>
      <inkml:brushProperty name="fitToCurve" value="1"/>
    </inkml:brush>
  </inkml:definitions>
  <inkml:trace contextRef="#ctx0" brushRef="#br0">5947 10388 874,'-31'96'-9,"19"49"4,19-51 2,5 8 0,4-2 1,14 59-1,-2-36 4,27-27 9</inkml:trace>
</inkml:ink>
</file>

<file path=ppt/ink/ink48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65"/>
    </inkml:context>
    <inkml:brush xml:id="br0">
      <inkml:brushProperty name="width" value="0.02646" units="cm"/>
      <inkml:brushProperty name="height" value="0.02646" units="cm"/>
      <inkml:brushProperty name="fitToCurve" value="1"/>
    </inkml:brush>
  </inkml:definitions>
  <inkml:trace contextRef="#ctx0" brushRef="#br0">5862 10780 874,'114'22'-11,"-1"-17"12,3-36 1,-32 2-22</inkml:trace>
</inkml:ink>
</file>

<file path=ppt/ink/ink48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66"/>
    </inkml:context>
    <inkml:brush xml:id="br0">
      <inkml:brushProperty name="width" value="0.02646" units="cm"/>
      <inkml:brushProperty name="height" value="0.02646" units="cm"/>
      <inkml:brushProperty name="fitToCurve" value="1"/>
    </inkml:brush>
  </inkml:definitions>
  <inkml:trace contextRef="#ctx0" brushRef="#br0">6235 10283 874,'113'119'-18,"-56"-34"10,-1 22 0,-3 17 2,-12 5 0,-13-38-3,-10 26-8,2 66-44,-29-27-28,-39-36-11,1-36-132</inkml:trace>
</inkml:ink>
</file>

<file path=ppt/ink/ink48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67"/>
    </inkml:context>
    <inkml:brush xml:id="br0">
      <inkml:brushProperty name="width" value="0.02646" units="cm"/>
      <inkml:brushProperty name="height" value="0.02646" units="cm"/>
      <inkml:brushProperty name="fitToCurve" value="1"/>
    </inkml:brush>
  </inkml:definitions>
  <inkml:trace contextRef="#ctx0" brushRef="#br0">5118 10403 874,'-67'109'-11,"17"50"6,39-55 1,17 13-1,22 5 1,17-4 0,-9-30-1,25 8 0,48 34-13,-20-75 0,18 15-38,-17-36-215</inkml:trace>
</inkml:ink>
</file>

<file path=ppt/ink/ink48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68"/>
    </inkml:context>
    <inkml:brush xml:id="br0">
      <inkml:brushProperty name="width" value="0.02646" units="cm"/>
      <inkml:brushProperty name="height" value="0.02646" units="cm"/>
      <inkml:brushProperty name="fitToCurve" value="1"/>
    </inkml:brush>
  </inkml:definitions>
  <inkml:trace contextRef="#ctx0" brushRef="#br0">6811 10867 874,'99'-18'-10,"37"-9"12,-28 0 3</inkml:trace>
</inkml:ink>
</file>

<file path=ppt/ink/ink48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69"/>
    </inkml:context>
    <inkml:brush xml:id="br0">
      <inkml:brushProperty name="width" value="0.02646" units="cm"/>
      <inkml:brushProperty name="height" value="0.02646" units="cm"/>
      <inkml:brushProperty name="fitToCurve" value="1"/>
    </inkml:brush>
  </inkml:definitions>
  <inkml:trace contextRef="#ctx0" brushRef="#br0">6923 10654 874,'17'104'-11,"-5"47"8,-7-62 2,4 54-1,5-29-3,20-22-6,3-4-112</inkml:trace>
</inkml:ink>
</file>

<file path=ppt/ink/ink48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70"/>
    </inkml:context>
    <inkml:brush xml:id="br0">
      <inkml:brushProperty name="width" value="0.02646" units="cm"/>
      <inkml:brushProperty name="height" value="0.02646" units="cm"/>
      <inkml:brushProperty name="fitToCurve" value="1"/>
    </inkml:brush>
  </inkml:definitions>
  <inkml:trace contextRef="#ctx0" brushRef="#br0">7404 10617 874,'28'149'-21,"-9"-39"11,3 16 0,2 12 4,-2 0 5,-5-7 1,-2 33 13,-5-54 4,-20-24-297</inkml:trace>
</inkml:ink>
</file>

<file path=ppt/ink/ink48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71"/>
    </inkml:context>
    <inkml:brush xml:id="br0">
      <inkml:brushProperty name="width" value="0.02646" units="cm"/>
      <inkml:brushProperty name="height" value="0.02646" units="cm"/>
      <inkml:brushProperty name="fitToCurve" value="1"/>
    </inkml:brush>
  </inkml:definitions>
  <inkml:trace contextRef="#ctx0" brushRef="#br0">7296 10461 874,'92'-17'-10,"47"22"6,3 50 4,-56 32 1,-90 1-1,-96 11 0,82 4-1,155-34-9,-12 32 14,-125 4-3,-128-39-1,0-111 2,38 11-3</inkml:trace>
</inkml:ink>
</file>

<file path=ppt/ink/ink48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72"/>
    </inkml:context>
    <inkml:brush xml:id="br0">
      <inkml:brushProperty name="width" value="0.02646" units="cm"/>
      <inkml:brushProperty name="height" value="0.02646" units="cm"/>
      <inkml:brushProperty name="fitToCurve" value="1"/>
    </inkml:brush>
  </inkml:definitions>
  <inkml:trace contextRef="#ctx0" brushRef="#br0">8208 10373 874,'-151'11'-6,"75"87"3,97-14 0,45 48-8,29-13-2,13 8 18,-222-31-1,-38-70 1</inkml:trace>
</inkml:ink>
</file>

<file path=ppt/ink/ink4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47"/>
    </inkml:context>
    <inkml:brush xml:id="br0">
      <inkml:brushProperty name="width" value="0.02646" units="cm"/>
      <inkml:brushProperty name="height" value="0.02646" units="cm"/>
      <inkml:brushProperty name="fitToCurve" value="1"/>
    </inkml:brush>
  </inkml:definitions>
  <inkml:trace contextRef="#ctx0" brushRef="#br0">10050 336 874,'-8'100'-16,"-3"-7"5,-1 20 3,0 9 3,0 4 2,0 48 2,11-31 4,17-33 6,67-245 3,-42 0-9,33 12-2,51 65 1,-49 142-3,-43 28-2,-31 53 5,22-73 1,89-188-6,-61-1 4,-21 3 2,-32 191 1,22 4-4,79-149-3,-49-35-57</inkml:trace>
</inkml:ink>
</file>

<file path=ppt/ink/ink48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73"/>
    </inkml:context>
    <inkml:brush xml:id="br0">
      <inkml:brushProperty name="width" value="0.02646" units="cm"/>
      <inkml:brushProperty name="height" value="0.02646" units="cm"/>
      <inkml:brushProperty name="fitToCurve" value="1"/>
    </inkml:brush>
  </inkml:definitions>
  <inkml:trace contextRef="#ctx0" brushRef="#br0">8275 10569 874,'-1'139'-6,"6"-18"5,24-31 2,-2 0-55</inkml:trace>
</inkml:ink>
</file>

<file path=ppt/ink/ink48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74"/>
    </inkml:context>
    <inkml:brush xml:id="br0">
      <inkml:brushProperty name="width" value="0.02646" units="cm"/>
      <inkml:brushProperty name="height" value="0.02646" units="cm"/>
      <inkml:brushProperty name="fitToCurve" value="1"/>
    </inkml:brush>
  </inkml:definitions>
  <inkml:trace contextRef="#ctx0" brushRef="#br0">8484 10554 874,'35'120'-6,"-26"5"4,120-255-2,-42 90 3,-2 98 0,-63 63 1,-56-15 2,4-22-53</inkml:trace>
</inkml:ink>
</file>

<file path=ppt/ink/ink48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75"/>
    </inkml:context>
    <inkml:brush xml:id="br0">
      <inkml:brushProperty name="width" value="0.02646" units="cm"/>
      <inkml:brushProperty name="height" value="0.02646" units="cm"/>
      <inkml:brushProperty name="fitToCurve" value="1"/>
    </inkml:brush>
  </inkml:definitions>
  <inkml:trace contextRef="#ctx0" brushRef="#br0">8365 10161 874,'8'66'-3</inkml:trace>
</inkml:ink>
</file>

<file path=ppt/ink/ink48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76"/>
    </inkml:context>
    <inkml:brush xml:id="br0">
      <inkml:brushProperty name="width" value="0.02646" units="cm"/>
      <inkml:brushProperty name="height" value="0.02646" units="cm"/>
      <inkml:brushProperty name="fitToCurve" value="1"/>
    </inkml:brush>
  </inkml:definitions>
  <inkml:trace contextRef="#ctx0" brushRef="#br0">9217 10086 874,'-61'84'-11,"-12"78"1,44-47 3,9 18 0,13 14 1,13 5-5,8-2-6,-1-22-11,7-28-6,17-15-8,1 22-78</inkml:trace>
</inkml:ink>
</file>

<file path=ppt/ink/ink48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77"/>
    </inkml:context>
    <inkml:brush xml:id="br0">
      <inkml:brushProperty name="width" value="0.02646" units="cm"/>
      <inkml:brushProperty name="height" value="0.02646" units="cm"/>
      <inkml:brushProperty name="fitToCurve" value="1"/>
    </inkml:brush>
  </inkml:definitions>
  <inkml:trace contextRef="#ctx0" brushRef="#br0">9275 10493 874,'-3'100'-6,"-4"43"1,29 20 7,53-66-2,21-209-2,-60 16 4,52 185-4,16-35 1,-28-197 1,-85 55 0,11-2 2,-24 4-24</inkml:trace>
</inkml:ink>
</file>

<file path=ppt/ink/ink48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78"/>
    </inkml:context>
    <inkml:brush xml:id="br0">
      <inkml:brushProperty name="width" value="0.02646" units="cm"/>
      <inkml:brushProperty name="height" value="0.02646" units="cm"/>
      <inkml:brushProperty name="fitToCurve" value="1"/>
    </inkml:brush>
  </inkml:definitions>
  <inkml:trace contextRef="#ctx0" brushRef="#br0">9871 10856 874,'-98'20'-4,"23"98"0,138-29 2,50-78-2,-24-8-6</inkml:trace>
</inkml:ink>
</file>

<file path=ppt/ink/ink48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79"/>
    </inkml:context>
    <inkml:brush xml:id="br0">
      <inkml:brushProperty name="width" value="0.02646" units="cm"/>
      <inkml:brushProperty name="height" value="0.02646" units="cm"/>
      <inkml:brushProperty name="fitToCurve" value="1"/>
    </inkml:brush>
  </inkml:definitions>
  <inkml:trace contextRef="#ctx0" brushRef="#br0">10046 10283 874,'-35'135'-11,"19"38"4,18-74 4,8-2 3,8-7 0,23 38 3,53-107 1,-24-108-187</inkml:trace>
</inkml:ink>
</file>

<file path=ppt/ink/ink48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80"/>
    </inkml:context>
    <inkml:brush xml:id="br0">
      <inkml:brushProperty name="width" value="0.02646" units="cm"/>
      <inkml:brushProperty name="height" value="0.02646" units="cm"/>
      <inkml:brushProperty name="fitToCurve" value="1"/>
    </inkml:brush>
  </inkml:definitions>
  <inkml:trace contextRef="#ctx0" brushRef="#br0">10233 10569 874,'-108'29'-5,"-23"-10"5,46-7-1</inkml:trace>
</inkml:ink>
</file>

<file path=ppt/ink/ink48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81"/>
    </inkml:context>
    <inkml:brush xml:id="br0">
      <inkml:brushProperty name="width" value="0.02646" units="cm"/>
      <inkml:brushProperty name="height" value="0.02646" units="cm"/>
      <inkml:brushProperty name="fitToCurve" value="1"/>
    </inkml:brush>
  </inkml:definitions>
  <inkml:trace contextRef="#ctx0" brushRef="#br0">10272 10150 874,'55'103'-13,"-15"-20"4,4 24 1,-1 17 0,-8 13-3,-10 6-4,-17-4-7,-5-39-5,-12 2-13,-24 48-58,-35-19-21,-10-41-15,-4-15-125</inkml:trace>
</inkml:ink>
</file>

<file path=ppt/ink/ink48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82"/>
    </inkml:context>
    <inkml:brush xml:id="br0">
      <inkml:brushProperty name="width" value="0.02646" units="cm"/>
      <inkml:brushProperty name="height" value="0.02646" units="cm"/>
      <inkml:brushProperty name="fitToCurve" value="1"/>
    </inkml:brush>
  </inkml:definitions>
  <inkml:trace contextRef="#ctx0" brushRef="#br0">1243 11897 874,'21'109'-6,"32"39"0,21-15 9,15-106-3,19-148-5,-69 2 6,0 21 1,34 195-17,-41 8 5,14 77-7,-22-57 9,-6 12 4,-7-14 4,-3-30 0,-8 3 4,-12-7 3,-52 26 9,-51-165 1,71-124-22,55 62 0,-7 10-13,16 2-3</inkml:trace>
</inkml:ink>
</file>

<file path=ppt/ink/ink4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48"/>
    </inkml:context>
    <inkml:brush xml:id="br0">
      <inkml:brushProperty name="width" value="0.02646" units="cm"/>
      <inkml:brushProperty name="height" value="0.02646" units="cm"/>
      <inkml:brushProperty name="fitToCurve" value="1"/>
    </inkml:brush>
  </inkml:definitions>
  <inkml:trace contextRef="#ctx0" brushRef="#br0">10621 427 874,'-9'113'-4,"-7"-29"-104</inkml:trace>
</inkml:ink>
</file>

<file path=ppt/ink/ink48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83"/>
    </inkml:context>
    <inkml:brush xml:id="br0">
      <inkml:brushProperty name="width" value="0.02646" units="cm"/>
      <inkml:brushProperty name="height" value="0.02646" units="cm"/>
      <inkml:brushProperty name="fitToCurve" value="1"/>
    </inkml:brush>
  </inkml:definitions>
  <inkml:trace contextRef="#ctx0" brushRef="#br0">1947 11836 874,'-70'110'-12,"19"57"5,37-54 1,11 13 1,11 2-4,0-32-1,30 44-36,7-44-78</inkml:trace>
</inkml:ink>
</file>

<file path=ppt/ink/ink48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84"/>
    </inkml:context>
    <inkml:brush xml:id="br0">
      <inkml:brushProperty name="width" value="0.02646" units="cm"/>
      <inkml:brushProperty name="height" value="0.02646" units="cm"/>
      <inkml:brushProperty name="fitToCurve" value="1"/>
    </inkml:brush>
  </inkml:definitions>
  <inkml:trace contextRef="#ctx0" brushRef="#br0">2031 12032 874,'-20'103'-7,"20"16"3,14-16 1,30 1 4,50-21-1,-3-113 0,-90-91-2,-25 20 1,-52 7 2,-32 90 2,40 88-857</inkml:trace>
</inkml:ink>
</file>

<file path=ppt/ink/ink48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85"/>
    </inkml:context>
    <inkml:brush xml:id="br0">
      <inkml:brushProperty name="width" value="0.02646" units="cm"/>
      <inkml:brushProperty name="height" value="0.02646" units="cm"/>
      <inkml:brushProperty name="fitToCurve" value="1"/>
    </inkml:brush>
  </inkml:definitions>
  <inkml:trace contextRef="#ctx0" brushRef="#br0">2196 11806 874,'74'112'-14,"-32"-24"6,-3 20 1,-7 12 3,-14 4 1,-14 0 2,-6-24 3,-9-14-1,-10 1 2,-38 17 16</inkml:trace>
</inkml:ink>
</file>

<file path=ppt/ink/ink48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86"/>
    </inkml:context>
    <inkml:brush xml:id="br0">
      <inkml:brushProperty name="width" value="0.02646" units="cm"/>
      <inkml:brushProperty name="height" value="0.02646" units="cm"/>
      <inkml:brushProperty name="fitToCurve" value="1"/>
    </inkml:brush>
  </inkml:definitions>
  <inkml:trace contextRef="#ctx0" brushRef="#br0">2479 12183 874,'121'10'-5,"-4"2"4,-33-2-8</inkml:trace>
</inkml:ink>
</file>

<file path=ppt/ink/ink48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87"/>
    </inkml:context>
    <inkml:brush xml:id="br0">
      <inkml:brushProperty name="width" value="0.02646" units="cm"/>
      <inkml:brushProperty name="height" value="0.02646" units="cm"/>
      <inkml:brushProperty name="fitToCurve" value="1"/>
    </inkml:brush>
  </inkml:definitions>
  <inkml:trace contextRef="#ctx0" brushRef="#br0">2510 12364 874,'105'48'-6,"-17"-42"5,15 3-3,-16-9-434</inkml:trace>
</inkml:ink>
</file>

<file path=ppt/ink/ink48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88"/>
    </inkml:context>
    <inkml:brush xml:id="br0">
      <inkml:brushProperty name="width" value="0.02646" units="cm"/>
      <inkml:brushProperty name="height" value="0.02646" units="cm"/>
      <inkml:brushProperty name="fitToCurve" value="1"/>
    </inkml:brush>
  </inkml:definitions>
  <inkml:trace contextRef="#ctx0" brushRef="#br0">3034 12057 874,'-36'85'-3,"5"39"-7,40 6 10,58 6 1,47-89-1,-35-149-2,-40-15-2,-50-43 1,-29 41 4,-58 57 0,9 105 1,5 28-182</inkml:trace>
</inkml:ink>
</file>

<file path=ppt/ink/ink48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89"/>
    </inkml:context>
    <inkml:brush xml:id="br0">
      <inkml:brushProperty name="width" value="0.02646" units="cm"/>
      <inkml:brushProperty name="height" value="0.02646" units="cm"/>
      <inkml:brushProperty name="fitToCurve" value="1"/>
    </inkml:brush>
  </inkml:definitions>
  <inkml:trace contextRef="#ctx0" brushRef="#br0">3776 12149 874,'120'0'-11,"32"0"7,12-3 3,-8-5 4,-39-13 0,-27 2-1</inkml:trace>
</inkml:ink>
</file>

<file path=ppt/ink/ink48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90"/>
    </inkml:context>
    <inkml:brush xml:id="br0">
      <inkml:brushProperty name="width" value="0.02646" units="cm"/>
      <inkml:brushProperty name="height" value="0.02646" units="cm"/>
      <inkml:brushProperty name="fitToCurve" value="1"/>
    </inkml:brush>
  </inkml:definitions>
  <inkml:trace contextRef="#ctx0" brushRef="#br0">3880 12349 874,'112'20'-5,"69"-7"0,-77-15 4,-1 4-2,-13-4-5</inkml:trace>
</inkml:ink>
</file>

<file path=ppt/ink/ink48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91"/>
    </inkml:context>
    <inkml:brush xml:id="br0">
      <inkml:brushProperty name="width" value="0.02646" units="cm"/>
      <inkml:brushProperty name="height" value="0.02646" units="cm"/>
      <inkml:brushProperty name="fitToCurve" value="1"/>
    </inkml:brush>
  </inkml:definitions>
  <inkml:trace contextRef="#ctx0" brushRef="#br0">4223 11927 874,'99'80'-11,"31"13"5,5 0 6,-23-17 3,-96 40-5,-116-7 0,-21-1-5,31-16-10</inkml:trace>
</inkml:ink>
</file>

<file path=ppt/ink/ink48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92"/>
    </inkml:context>
    <inkml:brush xml:id="br0">
      <inkml:brushProperty name="width" value="0.02646" units="cm"/>
      <inkml:brushProperty name="height" value="0.02646" units="cm"/>
      <inkml:brushProperty name="fitToCurve" value="1"/>
    </inkml:brush>
  </inkml:definitions>
  <inkml:trace contextRef="#ctx0" brushRef="#br0">5478 11912 874,'-50'129'-12,"-14"22"8,-25-14 4,-15-65 2,-8-70-3,23-39 1,30-78 3,61-2-2,77 31 0,48 135-4,15 109-8,-39-20 0,10-13 16,-29-116-1,3-25-94</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24"/>
    </inkml:context>
    <inkml:brush xml:id="br0">
      <inkml:brushProperty name="width" value="0.01984" units="cm"/>
      <inkml:brushProperty name="height" value="0.01984" units="cm"/>
      <inkml:brushProperty name="fitToCurve" value="1"/>
    </inkml:brush>
  </inkml:definitions>
  <inkml:trace contextRef="#ctx0" brushRef="#br0">7456 818 874,'152'-28'-23,"-9"15"3,-42 4-22,18-1-22</inkml:trace>
</inkml:ink>
</file>

<file path=ppt/ink/ink4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49"/>
    </inkml:context>
    <inkml:brush xml:id="br0">
      <inkml:brushProperty name="width" value="0.02646" units="cm"/>
      <inkml:brushProperty name="height" value="0.02646" units="cm"/>
      <inkml:brushProperty name="fitToCurve" value="1"/>
    </inkml:brush>
  </inkml:definitions>
  <inkml:trace contextRef="#ctx0" brushRef="#br0">9900 565 874,'138'1'-15,"-43"-26"4,-7 6-10,0-6-97</inkml:trace>
</inkml:ink>
</file>

<file path=ppt/ink/ink49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93"/>
    </inkml:context>
    <inkml:brush xml:id="br0">
      <inkml:brushProperty name="width" value="0.02646" units="cm"/>
      <inkml:brushProperty name="height" value="0.02646" units="cm"/>
      <inkml:brushProperty name="fitToCurve" value="1"/>
    </inkml:brush>
  </inkml:definitions>
  <inkml:trace contextRef="#ctx0" brushRef="#br0">5519 12063 874,'122'16'-6,"-1"0"6,-33-4-8</inkml:trace>
</inkml:ink>
</file>

<file path=ppt/ink/ink49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94"/>
    </inkml:context>
    <inkml:brush xml:id="br0">
      <inkml:brushProperty name="width" value="0.02646" units="cm"/>
      <inkml:brushProperty name="height" value="0.02646" units="cm"/>
      <inkml:brushProperty name="fitToCurve" value="1"/>
    </inkml:brush>
  </inkml:definitions>
  <inkml:trace contextRef="#ctx0" brushRef="#br0">5519 12294 874,'112'7'-7,"43"-36"4,-62 11-1,-5-5-180</inkml:trace>
</inkml:ink>
</file>

<file path=ppt/ink/ink49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95"/>
    </inkml:context>
    <inkml:brush xml:id="br0">
      <inkml:brushProperty name="width" value="0.02646" units="cm"/>
      <inkml:brushProperty name="height" value="0.02646" units="cm"/>
      <inkml:brushProperty name="fitToCurve" value="1"/>
    </inkml:brush>
  </inkml:definitions>
  <inkml:trace contextRef="#ctx0" brushRef="#br0">6127 11989 874,'-46'96'-5,"11"69"-1,41-27 3,56-26 2,46-131 0,-3-107 0,-84-32 0,-37 29 0,-50 19 2,-23 62 1,2 79 0,5 12-54</inkml:trace>
</inkml:ink>
</file>

<file path=ppt/ink/ink49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96"/>
    </inkml:context>
    <inkml:brush xml:id="br0">
      <inkml:brushProperty name="width" value="0.02646" units="cm"/>
      <inkml:brushProperty name="height" value="0.02646" units="cm"/>
      <inkml:brushProperty name="fitToCurve" value="1"/>
    </inkml:brush>
  </inkml:definitions>
  <inkml:trace contextRef="#ctx0" brushRef="#br0">1395 13164 874,'-23'94'-3,"35"41"0,21-47 2,72-56-1,-3-144-2,-59 17 4,52 72 0,-52 165-5,-19-20 4,-24 32 3,-67-9 0,-37-70 0,-11-85 0,48-86 0,112-18-3,57 58 0,13 48-1,-29 9-1</inkml:trace>
</inkml:ink>
</file>

<file path=ppt/ink/ink49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97"/>
    </inkml:context>
    <inkml:brush xml:id="br0">
      <inkml:brushProperty name="width" value="0.02646" units="cm"/>
      <inkml:brushProperty name="height" value="0.02646" units="cm"/>
      <inkml:brushProperty name="fitToCurve" value="1"/>
    </inkml:brush>
  </inkml:definitions>
  <inkml:trace contextRef="#ctx0" brushRef="#br0">1495 12878 874,'-33'125'-21,"8"-39"-39</inkml:trace>
</inkml:ink>
</file>

<file path=ppt/ink/ink49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98"/>
    </inkml:context>
    <inkml:brush xml:id="br0">
      <inkml:brushProperty name="width" value="0.02646" units="cm"/>
      <inkml:brushProperty name="height" value="0.02646" units="cm"/>
      <inkml:brushProperty name="fitToCurve" value="1"/>
    </inkml:brush>
  </inkml:definitions>
  <inkml:trace contextRef="#ctx0" brushRef="#br0">1961 12954 874,'-27'104'-3,"13"-20"-11,1 17 7,-3 50-4,12-26 9,17 7 6,29-33 16</inkml:trace>
</inkml:ink>
</file>

<file path=ppt/ink/ink49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699"/>
    </inkml:context>
    <inkml:brush xml:id="br0">
      <inkml:brushProperty name="width" value="0.02646" units="cm"/>
      <inkml:brushProperty name="height" value="0.02646" units="cm"/>
      <inkml:brushProperty name="fitToCurve" value="1"/>
    </inkml:brush>
  </inkml:definitions>
  <inkml:trace contextRef="#ctx0" brushRef="#br0">2107 13195 874,'2'113'-3,"36"12"1,86-115-3,-93-108 5,-85-45-1,-45 141 0,83 90-9</inkml:trace>
</inkml:ink>
</file>

<file path=ppt/ink/ink49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00"/>
    </inkml:context>
    <inkml:brush xml:id="br0">
      <inkml:brushProperty name="width" value="0.02646" units="cm"/>
      <inkml:brushProperty name="height" value="0.02646" units="cm"/>
      <inkml:brushProperty name="fitToCurve" value="1"/>
    </inkml:brush>
  </inkml:definitions>
  <inkml:trace contextRef="#ctx0" brushRef="#br0">2286 12893 874,'61'99'-10,"-10"68"-1,-33-57 4,-7 9 3,-10 0 1,-2-22 3,-27 52 4,-60-138 15,78-96-642</inkml:trace>
</inkml:ink>
</file>

<file path=ppt/ink/ink49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01"/>
    </inkml:context>
    <inkml:brush xml:id="br0">
      <inkml:brushProperty name="width" value="0.02646" units="cm"/>
      <inkml:brushProperty name="height" value="0.02646" units="cm"/>
      <inkml:brushProperty name="fitToCurve" value="1"/>
    </inkml:brush>
  </inkml:definitions>
  <inkml:trace contextRef="#ctx0" brushRef="#br0">2554 13154 874,'112'-6'-5,"-28"4"3,14-3 1,-8-1-15</inkml:trace>
</inkml:ink>
</file>

<file path=ppt/ink/ink49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02"/>
    </inkml:context>
    <inkml:brush xml:id="br0">
      <inkml:brushProperty name="width" value="0.02646" units="cm"/>
      <inkml:brushProperty name="height" value="0.02646" units="cm"/>
      <inkml:brushProperty name="fitToCurve" value="1"/>
    </inkml:brush>
  </inkml:definitions>
  <inkml:trace contextRef="#ctx0" brushRef="#br0">2599 13351 874,'94'29'-5,"20"-58"4,-15-14 2</inkml:trace>
</inkml:ink>
</file>

<file path=ppt/ink/ink4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50"/>
    </inkml:context>
    <inkml:brush xml:id="br0">
      <inkml:brushProperty name="width" value="0.02646" units="cm"/>
      <inkml:brushProperty name="height" value="0.02646" units="cm"/>
      <inkml:brushProperty name="fitToCurve" value="1"/>
    </inkml:brush>
  </inkml:definitions>
  <inkml:trace contextRef="#ctx0" brushRef="#br0">10998 578 874,'-73'137'-19,"-54"35"5,33-41 14,80-40 8,116-83-8,19-109 0,-50 0-4,-15-6 2,-3 227-6,-63-11 1,-4-6 0,1-7 1,-5 7-14,-14 80-45,19-88 21,0 3-48,-4-12-373</inkml:trace>
</inkml:ink>
</file>

<file path=ppt/ink/ink49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03"/>
    </inkml:context>
    <inkml:brush xml:id="br0">
      <inkml:brushProperty name="width" value="0.02646" units="cm"/>
      <inkml:brushProperty name="height" value="0.02646" units="cm"/>
      <inkml:brushProperty name="fitToCurve" value="1"/>
    </inkml:brush>
  </inkml:definitions>
  <inkml:trace contextRef="#ctx0" brushRef="#br0">2897 13031 874,'45'88'-9,"-3"7"5,18 35 1,-6-26 2,31 3 3,18-79 1,-46-155-4,-62-32-4,-12 66 2,-6 3 2,-17-41 2,37 47 6,126 148-5,-7-17 2,-32-14-54</inkml:trace>
</inkml:ink>
</file>

<file path=ppt/ink/ink49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04"/>
    </inkml:context>
    <inkml:brush xml:id="br0">
      <inkml:brushProperty name="width" value="0.02646" units="cm"/>
      <inkml:brushProperty name="height" value="0.02646" units="cm"/>
      <inkml:brushProperty name="fitToCurve" value="1"/>
    </inkml:brush>
  </inkml:definitions>
  <inkml:trace contextRef="#ctx0" brushRef="#br0">3437 13367 874,'-53'136'-5,"96"-33"5,42-253-5,-126 38 4,-76 95 2,16 87-624</inkml:trace>
</inkml:ink>
</file>

<file path=ppt/ink/ink49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05"/>
    </inkml:context>
    <inkml:brush xml:id="br0">
      <inkml:brushProperty name="width" value="0.02646" units="cm"/>
      <inkml:brushProperty name="height" value="0.02646" units="cm"/>
      <inkml:brushProperty name="fitToCurve" value="1"/>
    </inkml:brush>
  </inkml:definitions>
  <inkml:trace contextRef="#ctx0" brushRef="#br0">3537 13376 874,'19'97'-3,"82"-56"1,-36-142-1,23 105-4,-67 125-4,-12-35 12,-7-10 1,-21 56 1,-69-47 0,-16-132 0,83-80 1,126 39-7,11 112-4,-28-2-10</inkml:trace>
</inkml:ink>
</file>

<file path=ppt/ink/ink49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06"/>
    </inkml:context>
    <inkml:brush xml:id="br0">
      <inkml:brushProperty name="width" value="0.02646" units="cm"/>
      <inkml:brushProperty name="height" value="0.02646" units="cm"/>
      <inkml:brushProperty name="fitToCurve" value="1"/>
    </inkml:brush>
  </inkml:definitions>
  <inkml:trace contextRef="#ctx0" brushRef="#br0">3940 13164 874,'114'14'0,"-16"-5"-14,7-1-34</inkml:trace>
</inkml:ink>
</file>

<file path=ppt/ink/ink49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07"/>
    </inkml:context>
    <inkml:brush xml:id="br0">
      <inkml:brushProperty name="width" value="0.02646" units="cm"/>
      <inkml:brushProperty name="height" value="0.02646" units="cm"/>
      <inkml:brushProperty name="fitToCurve" value="1"/>
    </inkml:brush>
  </inkml:definitions>
  <inkml:trace contextRef="#ctx0" brushRef="#br0">3955 13316 874,'92'60'-6,"-1"-27"2,5-27 5,-8-19 3</inkml:trace>
</inkml:ink>
</file>

<file path=ppt/ink/ink49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08"/>
    </inkml:context>
    <inkml:brush xml:id="br0">
      <inkml:brushProperty name="width" value="0.02646" units="cm"/>
      <inkml:brushProperty name="height" value="0.02646" units="cm"/>
      <inkml:brushProperty name="fitToCurve" value="1"/>
    </inkml:brush>
  </inkml:definitions>
  <inkml:trace contextRef="#ctx0" brushRef="#br0">4327 13057 874,'37'96'-5,"26"59"3,6-25 1,18-76 2,10-144-6,-81-50-2,-27 2 6,-15 19 2,178 128 4,-16-14-2,-48 13-9</inkml:trace>
</inkml:ink>
</file>

<file path=ppt/ink/ink49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09"/>
    </inkml:context>
    <inkml:brush xml:id="br0">
      <inkml:brushProperty name="width" value="0.02646" units="cm"/>
      <inkml:brushProperty name="height" value="0.02646" units="cm"/>
      <inkml:brushProperty name="fitToCurve" value="1"/>
    </inkml:brush>
  </inkml:definitions>
  <inkml:trace contextRef="#ctx0" brushRef="#br0">4812 13270 874,'-23'110'-5,"32"-5"4,59-242-2,-170 96 3,3 25-438</inkml:trace>
</inkml:ink>
</file>

<file path=ppt/ink/ink49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10"/>
    </inkml:context>
    <inkml:brush xml:id="br0">
      <inkml:brushProperty name="width" value="0.02646" units="cm"/>
      <inkml:brushProperty name="height" value="0.02646" units="cm"/>
      <inkml:brushProperty name="fitToCurve" value="1"/>
    </inkml:brush>
  </inkml:definitions>
  <inkml:trace contextRef="#ctx0" brushRef="#br0">5229 12938 874,'-89'-12'-5,"3"119"0,91 9-2,38 23 3,-17 6 4,-113-39-14,2-108-595</inkml:trace>
</inkml:ink>
</file>

<file path=ppt/ink/ink49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11"/>
    </inkml:context>
    <inkml:brush xml:id="br0">
      <inkml:brushProperty name="width" value="0.02646" units="cm"/>
      <inkml:brushProperty name="height" value="0.02646" units="cm"/>
      <inkml:brushProperty name="fitToCurve" value="1"/>
    </inkml:brush>
  </inkml:definitions>
  <inkml:trace contextRef="#ctx0" brushRef="#br0">5347 13059 874,'-20'125'-8,"11"38"6,40-40 3,70-136-3</inkml:trace>
</inkml:ink>
</file>

<file path=ppt/ink/ink49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12"/>
    </inkml:context>
    <inkml:brush xml:id="br0">
      <inkml:brushProperty name="width" value="0.02646" units="cm"/>
      <inkml:brushProperty name="height" value="0.02646" units="cm"/>
      <inkml:brushProperty name="fitToCurve" value="1"/>
    </inkml:brush>
  </inkml:definitions>
  <inkml:trace contextRef="#ctx0" brushRef="#br0">5540 13063 874,'0'107'-9,"-7"29"5,-11-8 5,17-233-5,19 7 3,37-31 2,69 78 2,-36 139-4,-50 53-3,-37-25 3,-23-23 4,-59-9-619</inkml:trace>
</inkml:ink>
</file>

<file path=ppt/ink/ink4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51"/>
    </inkml:context>
    <inkml:brush xml:id="br0">
      <inkml:brushProperty name="width" value="0.02646" units="cm"/>
      <inkml:brushProperty name="height" value="0.02646" units="cm"/>
      <inkml:brushProperty name="fitToCurve" value="1"/>
    </inkml:brush>
  </inkml:definitions>
  <inkml:trace contextRef="#ctx0" brushRef="#br0">11068 684 874,'-11'119'-10,"1"-38"5,8 23 8,119-47-3,-4-194-1,-70 46 3,-34 226-3,67-49 1,28-78-2,6-80-1,-26-72 6,-84 30-1,-104 183-4,88 75 4,76-59-3,24-76-3,35 10-12,-34-30-275</inkml:trace>
</inkml:ink>
</file>

<file path=ppt/ink/ink49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13"/>
    </inkml:context>
    <inkml:brush xml:id="br0">
      <inkml:brushProperty name="width" value="0.02646" units="cm"/>
      <inkml:brushProperty name="height" value="0.02646" units="cm"/>
      <inkml:brushProperty name="fitToCurve" value="1"/>
    </inkml:brush>
  </inkml:definitions>
  <inkml:trace contextRef="#ctx0" brushRef="#br0">5340 12666 874,'46'66'-202</inkml:trace>
</inkml:ink>
</file>

<file path=ppt/ink/ink49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14"/>
    </inkml:context>
    <inkml:brush xml:id="br0">
      <inkml:brushProperty name="width" value="0.02646" units="cm"/>
      <inkml:brushProperty name="height" value="0.02646" units="cm"/>
      <inkml:brushProperty name="fitToCurve" value="1"/>
    </inkml:brush>
  </inkml:definitions>
  <inkml:trace contextRef="#ctx0" brushRef="#br0">5981 13156 874,'-52'115'-9,"28"57"1,80-45 11,65-146-4,-17-110-9,-51-7 2,-50-34 11,-34 40 0,-57 31 2,-25 106 1,70 105-3,55-11-4,109-21 0,-29-82-2,3 14-2,-3-40-26</inkml:trace>
</inkml:ink>
</file>

<file path=ppt/ink/ink49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15"/>
    </inkml:context>
    <inkml:brush xml:id="br0">
      <inkml:brushProperty name="width" value="0.02646" units="cm"/>
      <inkml:brushProperty name="height" value="0.02646" units="cm"/>
      <inkml:brushProperty name="fitToCurve" value="1"/>
    </inkml:brush>
  </inkml:definitions>
  <inkml:trace contextRef="#ctx0" brushRef="#br0">6711 13092 874,'87'-2'-11,"73"-8"4,-74 3 6,0-2 1,75-9 4,-32 2-28,-43 7-32</inkml:trace>
</inkml:ink>
</file>

<file path=ppt/ink/ink49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16"/>
    </inkml:context>
    <inkml:brush xml:id="br0">
      <inkml:brushProperty name="width" value="0.02646" units="cm"/>
      <inkml:brushProperty name="height" value="0.02646" units="cm"/>
      <inkml:brushProperty name="fitToCurve" value="1"/>
    </inkml:brush>
  </inkml:definitions>
  <inkml:trace contextRef="#ctx0" brushRef="#br0">6801 13327 874,'117'14'-10,"20"-16"6,13-16 3,3 2 1,-55 9 0,0 9 2</inkml:trace>
</inkml:ink>
</file>

<file path=ppt/ink/ink49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17"/>
    </inkml:context>
    <inkml:brush xml:id="br0">
      <inkml:brushProperty name="width" value="0.02646" units="cm"/>
      <inkml:brushProperty name="height" value="0.02646" units="cm"/>
      <inkml:brushProperty name="fitToCurve" value="1"/>
    </inkml:brush>
  </inkml:definitions>
  <inkml:trace contextRef="#ctx0" brushRef="#br0">7173 12817 874,'87'72'-9,"44"30"3,13 4 5,-1-14 4,-36-9-2,-119 15 0,-55-9-4,-59 39-7,34-27-10,24-7-18,5-8-157</inkml:trace>
</inkml:ink>
</file>

<file path=ppt/ink/ink49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18"/>
    </inkml:context>
    <inkml:brush xml:id="br0">
      <inkml:brushProperty name="width" value="0.02646" units="cm"/>
      <inkml:brushProperty name="height" value="0.02646" units="cm"/>
      <inkml:brushProperty name="fitToCurve" value="1"/>
    </inkml:brush>
  </inkml:definitions>
  <inkml:trace contextRef="#ctx0" brushRef="#br0">4744 13263 874,'-89'35'0,"34"124"-4,170-84 3,-58-180 0,-32-18-3,-2 21-56</inkml:trace>
</inkml:ink>
</file>

<file path=ppt/ink/ink49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19"/>
    </inkml:context>
    <inkml:brush xml:id="br0">
      <inkml:brushProperty name="width" value="0.02646" units="cm"/>
      <inkml:brushProperty name="height" value="0.02646" units="cm"/>
      <inkml:brushProperty name="fitToCurve" value="1"/>
    </inkml:brush>
  </inkml:definitions>
  <inkml:trace contextRef="#ctx0" brushRef="#br0">8126 12651 874,'3'128'-7,"7"45"-1,-3-76 4,3 50-1,-2-12 5,-6-47-1,0 8 1,-1 0 1,6 48 3,8-52 2,13-183-185</inkml:trace>
</inkml:ink>
</file>

<file path=ppt/ink/ink49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20"/>
    </inkml:context>
    <inkml:brush xml:id="br0">
      <inkml:brushProperty name="width" value="0.02646" units="cm"/>
      <inkml:brushProperty name="height" value="0.02646" units="cm"/>
      <inkml:brushProperty name="fitToCurve" value="1"/>
    </inkml:brush>
  </inkml:definitions>
  <inkml:trace contextRef="#ctx0" brushRef="#br0">8082 12576 874,'93'-17'-5,"34"48"2,-27 60 2,-104 22 0,-89-29 0,147 21-2,39-24 4,-23 44 1,-147-27-1,-23-84-2,0-57-7,18-48-839</inkml:trace>
</inkml:ink>
</file>

<file path=ppt/ink/ink49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21"/>
    </inkml:context>
    <inkml:brush xml:id="br0">
      <inkml:brushProperty name="width" value="0.02646" units="cm"/>
      <inkml:brushProperty name="height" value="0.02646" units="cm"/>
      <inkml:brushProperty name="fitToCurve" value="1"/>
    </inkml:brush>
  </inkml:definitions>
  <inkml:trace contextRef="#ctx0" brushRef="#br0">8539 12712 874,'-22'88'-5,"9"37"0,16-2 3,25-7 4,77-67-2,-50-144 0,-28-45 0,2 268-9,2-21 7,40 2 6,30-94-2,-49-122-2,-32-26-1,-27 13 1,-18 21 1,-57 174-626</inkml:trace>
</inkml:ink>
</file>

<file path=ppt/ink/ink49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22"/>
    </inkml:context>
    <inkml:brush xml:id="br0">
      <inkml:brushProperty name="width" value="0.02646" units="cm"/>
      <inkml:brushProperty name="height" value="0.02646" units="cm"/>
      <inkml:brushProperty name="fitToCurve" value="1"/>
    </inkml:brush>
  </inkml:definitions>
  <inkml:trace contextRef="#ctx0" brushRef="#br0">9121 13212 874,'-87'-36'-2,"-22"72"-1,66 98 1,97-29 1,48-56 0,-11-49 1,-8-43-5</inkml:trace>
</inkml:ink>
</file>

<file path=ppt/ink/ink4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52"/>
    </inkml:context>
    <inkml:brush xml:id="br0">
      <inkml:brushProperty name="width" value="0.02646" units="cm"/>
      <inkml:brushProperty name="height" value="0.02646" units="cm"/>
      <inkml:brushProperty name="fitToCurve" value="1"/>
    </inkml:brush>
  </inkml:definitions>
  <inkml:trace contextRef="#ctx0" brushRef="#br0">11926 1027 874,'117'29'-7,"-16"-90"3,-35-26 3,-202 94-12,52 96 7,53 17 9,179-29-5,-47-114-3,6-33 0,45-60-6,-72 8 5,-14-16 1,-19 18 2,-15 14 1,-8 4 3,-8-3 17,-42 234-17,5-25-5,-16 66-2,17-75 4,4-16 6,20 14 7,84-194-169</inkml:trace>
</inkml:ink>
</file>

<file path=ppt/ink/ink49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23"/>
    </inkml:context>
    <inkml:brush xml:id="br0">
      <inkml:brushProperty name="width" value="0.02646" units="cm"/>
      <inkml:brushProperty name="height" value="0.02646" units="cm"/>
      <inkml:brushProperty name="fitToCurve" value="1"/>
    </inkml:brush>
  </inkml:definitions>
  <inkml:trace contextRef="#ctx0" brushRef="#br0">9668 12939 874,'-122'-8'-7,"26"10"5,10 8 2,2-6-440</inkml:trace>
</inkml:ink>
</file>

<file path=ppt/ink/ink49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24"/>
    </inkml:context>
    <inkml:brush xml:id="br0">
      <inkml:brushProperty name="width" value="0.02646" units="cm"/>
      <inkml:brushProperty name="height" value="0.02646" units="cm"/>
      <inkml:brushProperty name="fitToCurve" value="1"/>
    </inkml:brush>
  </inkml:definitions>
  <inkml:trace contextRef="#ctx0" brushRef="#br0">9770 13165 874,'-103'4'-6,"6"0"4,-15-3 2,108-86-42</inkml:trace>
</inkml:ink>
</file>

<file path=ppt/ink/ink49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25"/>
    </inkml:context>
    <inkml:brush xml:id="br0">
      <inkml:brushProperty name="width" value="0.02646" units="cm"/>
      <inkml:brushProperty name="height" value="0.02646" units="cm"/>
      <inkml:brushProperty name="fitToCurve" value="1"/>
    </inkml:brush>
  </inkml:definitions>
  <inkml:trace contextRef="#ctx0" brushRef="#br0">9780 12797 874,'9'121'-7,"41"49"1,28-11 5,-6-69 3,19-82-2,-27-135-1,-71 33 0,-14-11-2,-21-43-5,-4 32 12,211 55 2,-77 70-3,0 6-14</inkml:trace>
</inkml:ink>
</file>

<file path=ppt/ink/ink49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26"/>
    </inkml:context>
    <inkml:brush xml:id="br0">
      <inkml:brushProperty name="width" value="0.02646" units="cm"/>
      <inkml:brushProperty name="height" value="0.02646" units="cm"/>
      <inkml:brushProperty name="fitToCurve" value="1"/>
    </inkml:brush>
  </inkml:definitions>
  <inkml:trace contextRef="#ctx0" brushRef="#br0">10179 13148 874,'-5'133'-4,"121"-119"2,-99-137-1,-47 22 0,-63 61 2,40 129-1,12-1-25</inkml:trace>
</inkml:ink>
</file>

<file path=ppt/ink/ink49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27"/>
    </inkml:context>
    <inkml:brush xml:id="br0">
      <inkml:brushProperty name="width" value="0.02646" units="cm"/>
      <inkml:brushProperty name="height" value="0.02646" units="cm"/>
      <inkml:brushProperty name="fitToCurve" value="1"/>
    </inkml:brush>
  </inkml:definitions>
  <inkml:trace contextRef="#ctx0" brushRef="#br0">10552 12668 874,'-84'-8'-3,"57"101"-3,64 47-3,25-15 10,2 11 1,-101-29-1,-63-26-2,14-26-10</inkml:trace>
</inkml:ink>
</file>

<file path=ppt/ink/ink49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28"/>
    </inkml:context>
    <inkml:brush xml:id="br0">
      <inkml:brushProperty name="width" value="0.02646" units="cm"/>
      <inkml:brushProperty name="height" value="0.02646" units="cm"/>
      <inkml:brushProperty name="fitToCurve" value="1"/>
    </inkml:brush>
  </inkml:definitions>
  <inkml:trace contextRef="#ctx0" brushRef="#br0">10692 12757 874,'-5'123'-7,"5"40"3,25-20 4,76-176-21</inkml:trace>
</inkml:ink>
</file>

<file path=ppt/ink/ink49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29"/>
    </inkml:context>
    <inkml:brush xml:id="br0">
      <inkml:brushProperty name="width" value="0.02646" units="cm"/>
      <inkml:brushProperty name="height" value="0.02646" units="cm"/>
      <inkml:brushProperty name="fitToCurve" value="1"/>
    </inkml:brush>
  </inkml:definitions>
  <inkml:trace contextRef="#ctx0" brushRef="#br0">10853 12817 874,'9'130'-11,"-9"-16"7,-6 0 4,11-238-4,18 18 4,46 17 4,44 94-4,-59 101 2,-40 16 1,-32-25-1,-12-9-53</inkml:trace>
</inkml:ink>
</file>

<file path=ppt/ink/ink49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30"/>
    </inkml:context>
    <inkml:brush xml:id="br0">
      <inkml:brushProperty name="width" value="0.02646" units="cm"/>
      <inkml:brushProperty name="height" value="0.02646" units="cm"/>
      <inkml:brushProperty name="fitToCurve" value="1"/>
    </inkml:brush>
  </inkml:definitions>
  <inkml:trace contextRef="#ctx0" brushRef="#br0">10734 12440 874,'39'65'-72</inkml:trace>
</inkml:ink>
</file>

<file path=ppt/ink/ink49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31"/>
    </inkml:context>
    <inkml:brush xml:id="br0">
      <inkml:brushProperty name="width" value="0.02646" units="cm"/>
      <inkml:brushProperty name="height" value="0.02646" units="cm"/>
      <inkml:brushProperty name="fitToCurve" value="1"/>
    </inkml:brush>
  </inkml:definitions>
  <inkml:trace contextRef="#ctx0" brushRef="#br0">11302 12925 874,'-56'97'-5,"7"61"-1,38-30 4,140-51 1,1-181-7,-93 19 3,-10-15 3,-15-2 0,-12-54 0,-57 0 5,-10 60 2,-54 63 4,63 170-5,94-41-5,89-48-7,-16-28-13</inkml:trace>
</inkml:ink>
</file>

<file path=ppt/ink/ink49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32"/>
    </inkml:context>
    <inkml:brush xml:id="br0">
      <inkml:brushProperty name="width" value="0.02646" units="cm"/>
      <inkml:brushProperty name="height" value="0.02646" units="cm"/>
      <inkml:brushProperty name="fitToCurve" value="1"/>
    </inkml:brush>
  </inkml:definitions>
  <inkml:trace contextRef="#ctx0" brushRef="#br0">12909 1197 874,'118'0'-6,"41"0"-4,-25 0-4,-35 0-4,-10 1-31</inkml:trace>
</inkml:ink>
</file>

<file path=ppt/ink/ink4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53"/>
    </inkml:context>
    <inkml:brush xml:id="br0">
      <inkml:brushProperty name="width" value="0.02646" units="cm"/>
      <inkml:brushProperty name="height" value="0.02646" units="cm"/>
      <inkml:brushProperty name="fitToCurve" value="1"/>
    </inkml:brush>
  </inkml:definitions>
  <inkml:trace contextRef="#ctx0" brushRef="#br0">12454 866 874,'113'-46'-14,"-26"18"8,8 0-3,-7-14 0,9-89-8,-31 42-16</inkml:trace>
</inkml:ink>
</file>

<file path=ppt/ink/ink49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33"/>
    </inkml:context>
    <inkml:brush xml:id="br0">
      <inkml:brushProperty name="width" value="0.02646" units="cm"/>
      <inkml:brushProperty name="height" value="0.02646" units="cm"/>
      <inkml:brushProperty name="fitToCurve" value="1"/>
    </inkml:brush>
  </inkml:definitions>
  <inkml:trace contextRef="#ctx0" brushRef="#br0">12850 1543 874,'119'-41'-12,"35"16"9,-60 17 1,2-1-1,1-4-2,-1 1-6,-10 0-5</inkml:trace>
</inkml:ink>
</file>

<file path=ppt/ink/ink49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34"/>
    </inkml:context>
    <inkml:brush xml:id="br0">
      <inkml:brushProperty name="width" value="0.02646" units="cm"/>
      <inkml:brushProperty name="height" value="0.02646" units="cm"/>
      <inkml:brushProperty name="fitToCurve" value="1"/>
    </inkml:brush>
  </inkml:definitions>
  <inkml:trace contextRef="#ctx0" brushRef="#br0">13371 1046 874,'93'46'-8,"30"34"4,-11 33 2,-68 66 0,-59-70-2,-5-16-1,-29 0 8,63-180 3</inkml:trace>
</inkml:ink>
</file>

<file path=ppt/ink/ink49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35"/>
    </inkml:context>
    <inkml:brush xml:id="br0">
      <inkml:brushProperty name="width" value="0.02646" units="cm"/>
      <inkml:brushProperty name="height" value="0.02646" units="cm"/>
      <inkml:brushProperty name="fitToCurve" value="1"/>
    </inkml:brush>
  </inkml:definitions>
  <inkml:trace contextRef="#ctx0" brushRef="#br0">14399 1061 874,'24'104'-9,"-5"40"4,22-1 8,67-75-3,0-168-6,-47-62-1,-29 40 3,-16 311-11,-18-46 8,-5 17-2,0-21 6,0-21 0,-3 12 2,-7-3 2,-6-18 6,-54 5 6,-14-169-1,42-38-6,45 5-7,20-16 0,23-3-2,29 8-5,-13 1-10,32 13-20</inkml:trace>
</inkml:ink>
</file>

<file path=ppt/ink/ink49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36"/>
    </inkml:context>
    <inkml:brush xml:id="br0">
      <inkml:brushProperty name="width" value="0.02646" units="cm"/>
      <inkml:brushProperty name="height" value="0.02646" units="cm"/>
      <inkml:brushProperty name="fitToCurve" value="1"/>
    </inkml:brush>
  </inkml:definitions>
  <inkml:trace contextRef="#ctx0" brushRef="#br0">15038 1000 874,'-20'128'-12,"0"-31"2,-5 21 0,1 12 2,7 5 5,9-3 2,15-8 4,2-22-2,48 27 5,44-114 13,-14-96-870</inkml:trace>
</inkml:ink>
</file>

<file path=ppt/ink/ink49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37"/>
    </inkml:context>
    <inkml:brush xml:id="br0">
      <inkml:brushProperty name="width" value="0.02646" units="cm"/>
      <inkml:brushProperty name="height" value="0.02646" units="cm"/>
      <inkml:brushProperty name="fitToCurve" value="1"/>
    </inkml:brush>
  </inkml:definitions>
  <inkml:trace contextRef="#ctx0" brushRef="#br0">15305 1046 874,'-12'140'-12,"-4"31"5,7-77 5,2 0 2,5-1 2,8-7 1,36 33-2,58-129 3,-12-40-859</inkml:trace>
</inkml:ink>
</file>

<file path=ppt/ink/ink49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38"/>
    </inkml:context>
    <inkml:brush xml:id="br0">
      <inkml:brushProperty name="width" value="0.02646" units="cm"/>
      <inkml:brushProperty name="height" value="0.02646" units="cm"/>
      <inkml:brushProperty name="fitToCurve" value="1"/>
    </inkml:brush>
  </inkml:definitions>
  <inkml:trace contextRef="#ctx0" brushRef="#br0">15563 1273 874,'-120'38'-10,"-1"28"6,23-87 1,14-32-846</inkml:trace>
</inkml:ink>
</file>

<file path=ppt/ink/ink49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39"/>
    </inkml:context>
    <inkml:brush xml:id="br0">
      <inkml:brushProperty name="width" value="0.02646" units="cm"/>
      <inkml:brushProperty name="height" value="0.02646" units="cm"/>
      <inkml:brushProperty name="fitToCurve" value="1"/>
    </inkml:brush>
  </inkml:definitions>
  <inkml:trace contextRef="#ctx0" brushRef="#br0">15502 955 874,'88'85'-12,"3"63"4,-54-47 4,-12 14-1,-14 9-2,-11 6-2,-12-1-5,-2-23-7,-33 17-44,-37-41-293</inkml:trace>
</inkml:ink>
</file>

<file path=ppt/ink/ink49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40"/>
    </inkml:context>
    <inkml:brush xml:id="br0">
      <inkml:brushProperty name="width" value="0.02646" units="cm"/>
      <inkml:brushProperty name="height" value="0.02646" units="cm"/>
      <inkml:brushProperty name="fitToCurve" value="1"/>
    </inkml:brush>
  </inkml:definitions>
  <inkml:trace contextRef="#ctx0" brushRef="#br0">15993 1302 874,'114'1'-3,"-7"2"-8,10 2-18</inkml:trace>
</inkml:ink>
</file>

<file path=ppt/ink/ink49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41"/>
    </inkml:context>
    <inkml:brush xml:id="br0">
      <inkml:brushProperty name="width" value="0.02646" units="cm"/>
      <inkml:brushProperty name="height" value="0.02646" units="cm"/>
      <inkml:brushProperty name="fitToCurve" value="1"/>
    </inkml:brush>
  </inkml:definitions>
  <inkml:trace contextRef="#ctx0" brushRef="#br0">15993 1544 874,'122'0'-4,"-17"0"1,0 0-4,-14 7-430</inkml:trace>
</inkml:ink>
</file>

<file path=ppt/ink/ink49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42"/>
    </inkml:context>
    <inkml:brush xml:id="br0">
      <inkml:brushProperty name="width" value="0.02646" units="cm"/>
      <inkml:brushProperty name="height" value="0.02646" units="cm"/>
      <inkml:brushProperty name="fitToCurve" value="1"/>
    </inkml:brush>
  </inkml:definitions>
  <inkml:trace contextRef="#ctx0" brushRef="#br0">16738 1040 874,'9'116'-10,"22"45"2,-8-73 9,45 44 3,45-100-3,-16-169-2,-66-24-2,-25 25 4,-23 4 1,129 136 0,-25 85-191</inkml:trace>
</inkml:ink>
</file>

<file path=ppt/ink/ink4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54"/>
    </inkml:context>
    <inkml:brush xml:id="br0">
      <inkml:brushProperty name="width" value="0.02646" units="cm"/>
      <inkml:brushProperty name="height" value="0.02646" units="cm"/>
      <inkml:brushProperty name="fitToCurve" value="1"/>
    </inkml:brush>
  </inkml:definitions>
  <inkml:trace contextRef="#ctx0" brushRef="#br0">1273 2117 874,'27'160'-19,"-10"-51"7,-4 20 2,-2-24 2,-6-11 2,0-7 7,5 47 11,16-254-2,-23-33-16,5 64 2,48-5 9,41 182-13,-33 34-1,-42-37 16,-1 27 7,-25-217-8,3-19-2,29 32 2,76 233-17,-55 10-3,4-63-11,19-3-199</inkml:trace>
</inkml:ink>
</file>

<file path=ppt/ink/ink49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43"/>
    </inkml:context>
    <inkml:brush xml:id="br0">
      <inkml:brushProperty name="width" value="0.02646" units="cm"/>
      <inkml:brushProperty name="height" value="0.02646" units="cm"/>
      <inkml:brushProperty name="fitToCurve" value="1"/>
    </inkml:brush>
  </inkml:definitions>
  <inkml:trace contextRef="#ctx0" brushRef="#br0">17152 1481 874,'8'104'-4,"90"-53"3,-31-155-1,-86-16 1,-90 102 0,15 22-1</inkml:trace>
</inkml:ink>
</file>

<file path=ppt/ink/ink49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44"/>
    </inkml:context>
    <inkml:brush xml:id="br0">
      <inkml:brushProperty name="width" value="0.02646" units="cm"/>
      <inkml:brushProperty name="height" value="0.02646" units="cm"/>
      <inkml:brushProperty name="fitToCurve" value="1"/>
    </inkml:brush>
  </inkml:definitions>
  <inkml:trace contextRef="#ctx0" brushRef="#br0">17570 940 874,'-65'97'-5,"8"10"4,65 2 0,83 4 1,-31 20-1,-19-229-6,-14-44 2,2 53 6,26 218-2,-36-12 1,7-14 3,70-178 0,-49-56-3,47 150-1,-56 75 0,-20 20 3,2-244-6,3-4 6,36 35 1,27 124-4,-36 103 1,-43-25 4,-5-22-57</inkml:trace>
</inkml:ink>
</file>

<file path=ppt/ink/ink49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45"/>
    </inkml:context>
    <inkml:brush xml:id="br0">
      <inkml:brushProperty name="width" value="0.02646" units="cm"/>
      <inkml:brushProperty name="height" value="0.02646" units="cm"/>
      <inkml:brushProperty name="fitToCurve" value="1"/>
    </inkml:brush>
  </inkml:definitions>
  <inkml:trace contextRef="#ctx0" brushRef="#br0">17722 880 874,'89'112'-7,"-3"-33"-288</inkml:trace>
</inkml:ink>
</file>

<file path=ppt/ink/ink49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46"/>
    </inkml:context>
    <inkml:brush xml:id="br0">
      <inkml:brushProperty name="width" value="0.02646" units="cm"/>
      <inkml:brushProperty name="height" value="0.02646" units="cm"/>
      <inkml:brushProperty name="fitToCurve" value="1"/>
    </inkml:brush>
  </inkml:definitions>
  <inkml:trace contextRef="#ctx0" brushRef="#br0">18295 1079 874,'14'153'-14,"3"17"16,24-24 0,60-88-4,-32-172-1,-26-38-2,-35 8 7,-26 56-1,-67-55 1,-34 122 0,19 121 2,116-7-5,122-53-3,-12-25-10,-39-43-598</inkml:trace>
</inkml:ink>
</file>

<file path=ppt/ink/ink49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47"/>
    </inkml:context>
    <inkml:brush xml:id="br0">
      <inkml:brushProperty name="width" value="0.02646" units="cm"/>
      <inkml:brushProperty name="height" value="0.02646" units="cm"/>
      <inkml:brushProperty name="fitToCurve" value="1"/>
    </inkml:brush>
  </inkml:definitions>
  <inkml:trace contextRef="#ctx0" brushRef="#br0">16738 1709 874,'127'4'-8,"-38"-4"5,11-1-2,6 1 3,5 0 1,46 0 0,-19 1 0,-47 0 1,11-1 0,0 0 0,69-1 1,-63 0-2,9 1 1,3-2-3,-20 2-2,-15-2-2,10-1-2,0-3-2,-2-1-8,36-4-42,-24-10-29,-19 6-180</inkml:trace>
</inkml:ink>
</file>

<file path=ppt/ink/ink49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48"/>
    </inkml:context>
    <inkml:brush xml:id="br0">
      <inkml:brushProperty name="width" value="0.02646" units="cm"/>
      <inkml:brushProperty name="height" value="0.02646" units="cm"/>
      <inkml:brushProperty name="fitToCurve" value="1"/>
    </inkml:brush>
  </inkml:definitions>
  <inkml:trace contextRef="#ctx0" brushRef="#br0">17282 1982 874,'-8'133'-11,"-2"25"4,19-9 11,112-123-5,-25-119-4,-46-37 5,-21-5 0,-32 233-1,10 15 2,50-12 3,65-88-2,-56-116-4,-54-39-3,-9 45-11,-25 14-413</inkml:trace>
</inkml:ink>
</file>

<file path=ppt/ink/ink49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49"/>
    </inkml:context>
    <inkml:brush xml:id="br0">
      <inkml:brushProperty name="width" value="0.02646" units="cm"/>
      <inkml:brushProperty name="height" value="0.02646" units="cm"/>
      <inkml:brushProperty name="fitToCurve" value="1"/>
    </inkml:brush>
  </inkml:definitions>
  <inkml:trace contextRef="#ctx0" brushRef="#br0">18074 2223 874,'-93'31'-6,"-12"48"6,69 38 0,115-27-2,44-101 1,-37-82-5,-26 2-18,-48 9-582</inkml:trace>
</inkml:ink>
</file>

<file path=ppt/ink/ink49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50"/>
    </inkml:context>
    <inkml:brush xml:id="br0">
      <inkml:brushProperty name="width" value="0.02646" units="cm"/>
      <inkml:brushProperty name="height" value="0.02646" units="cm"/>
      <inkml:brushProperty name="fitToCurve" value="1"/>
    </inkml:brush>
  </inkml:definitions>
  <inkml:trace contextRef="#ctx0" brushRef="#br0">19110 1106 874,'-91'90'-6,"3"33"6,111-19-1,64-41-1,58 8 1,-47 37 2,-111 13-3,-75-39 1,-2-27-2,-1-55-617</inkml:trace>
</inkml:ink>
</file>

<file path=ppt/ink/ink49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51"/>
    </inkml:context>
    <inkml:brush xml:id="br0">
      <inkml:brushProperty name="width" value="0.02646" units="cm"/>
      <inkml:brushProperty name="height" value="0.02646" units="cm"/>
      <inkml:brushProperty name="fitToCurve" value="1"/>
    </inkml:brush>
  </inkml:definitions>
  <inkml:trace contextRef="#ctx0" brushRef="#br0">19390 1302 874,'8'112'-3,"11"42"0,21-34 0</inkml:trace>
</inkml:ink>
</file>

<file path=ppt/ink/ink49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52"/>
    </inkml:context>
    <inkml:brush xml:id="br0">
      <inkml:brushProperty name="width" value="0.02646" units="cm"/>
      <inkml:brushProperty name="height" value="0.02646" units="cm"/>
      <inkml:brushProperty name="fitToCurve" value="1"/>
    </inkml:brush>
  </inkml:definitions>
  <inkml:trace contextRef="#ctx0" brushRef="#br0">19584 1287 874,'7'149'-12,"-1"8"9,-9-58 5,-18-190-5,43-42 5,32 24 0,82 42-1,-42 171-2,-49 33-4,-48-32-5,-14-17-34</inkml:trace>
</inkml:ink>
</file>

<file path=ppt/ink/ink4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55"/>
    </inkml:context>
    <inkml:brush xml:id="br0">
      <inkml:brushProperty name="width" value="0.02646" units="cm"/>
      <inkml:brushProperty name="height" value="0.02646" units="cm"/>
      <inkml:brushProperty name="fitToCurve" value="1"/>
    </inkml:brush>
  </inkml:definitions>
  <inkml:trace contextRef="#ctx0" brushRef="#br0">2094 2344 874,'-121'121'-12,"42"30"2,32-19 5,50-22 7,83-79 0,-2-172-8,-51 51 0,10-55-3,-28 51 18,-28 183-10,13-3 0,6 46 2,21 9 10,85-157-8,-72-83-8,4 2-8,-17 9-14</inkml:trace>
</inkml:ink>
</file>

<file path=ppt/ink/ink49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53"/>
    </inkml:context>
    <inkml:brush xml:id="br0">
      <inkml:brushProperty name="width" value="0.02646" units="cm"/>
      <inkml:brushProperty name="height" value="0.02646" units="cm"/>
      <inkml:brushProperty name="fitToCurve" value="1"/>
    </inkml:brush>
  </inkml:definitions>
  <inkml:trace contextRef="#ctx0" brushRef="#br0">19480 1016 874,'13'77'1</inkml:trace>
</inkml:ink>
</file>

<file path=ppt/ink/ink49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54"/>
    </inkml:context>
    <inkml:brush xml:id="br0">
      <inkml:brushProperty name="width" value="0.02646" units="cm"/>
      <inkml:brushProperty name="height" value="0.02646" units="cm"/>
      <inkml:brushProperty name="fitToCurve" value="1"/>
    </inkml:brush>
  </inkml:definitions>
  <inkml:trace contextRef="#ctx0" brushRef="#br0">20150 1283 874,'11'127'-11,"-7"7"11,89-58-1,-6-164-5,-49-9 6,44 214 3,-43-29 1,55-60-3,20-109-4,-72-42-1,-34 10-9,-16 4-20</inkml:trace>
</inkml:ink>
</file>

<file path=ppt/ink/ink49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55"/>
    </inkml:context>
    <inkml:brush xml:id="br0">
      <inkml:brushProperty name="width" value="0.02646" units="cm"/>
      <inkml:brushProperty name="height" value="0.02646" units="cm"/>
      <inkml:brushProperty name="fitToCurve" value="1"/>
    </inkml:brush>
  </inkml:definitions>
  <inkml:trace contextRef="#ctx0" brushRef="#br0">20870 1499 874,'-142'127'-12,"50"0"14,115-27-2,70-89-3,14-77-6,-15 1-32</inkml:trace>
</inkml:ink>
</file>

<file path=ppt/ink/ink49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56"/>
    </inkml:context>
    <inkml:brush xml:id="br0">
      <inkml:brushProperty name="width" value="0.02646" units="cm"/>
      <inkml:brushProperty name="height" value="0.02646" units="cm"/>
      <inkml:brushProperty name="fitToCurve" value="1"/>
    </inkml:brush>
  </inkml:definitions>
  <inkml:trace contextRef="#ctx0" brushRef="#br0">21054 926 874,'-9'123'-10,"-4"38"4,7-69 3,2 5 3,1-1 0,2-5 2,10-2-1,72 20-1,37-138-2,-26-19-4</inkml:trace>
</inkml:ink>
</file>

<file path=ppt/ink/ink49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57"/>
    </inkml:context>
    <inkml:brush xml:id="br0">
      <inkml:brushProperty name="width" value="0.02646" units="cm"/>
      <inkml:brushProperty name="height" value="0.02646" units="cm"/>
      <inkml:brushProperty name="fitToCurve" value="1"/>
    </inkml:brush>
  </inkml:definitions>
  <inkml:trace contextRef="#ctx0" brushRef="#br0">20940 1305 874,'102'-41'-5,"39"-6"3,-17 5-1</inkml:trace>
</inkml:ink>
</file>

<file path=ppt/ink/ink49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58"/>
    </inkml:context>
    <inkml:brush xml:id="br0">
      <inkml:brushProperty name="width" value="0.02646" units="cm"/>
      <inkml:brushProperty name="height" value="0.02646" units="cm"/>
      <inkml:brushProperty name="fitToCurve" value="1"/>
    </inkml:brush>
  </inkml:definitions>
  <inkml:trace contextRef="#ctx0" brushRef="#br0">21477 834 874,'86'107'-13,"-9"54"5,-44-61 5,-9 4-3,-11 4-1,-13-3-2,-12 2-4,-11-6-8,-10-13-8,-32 25-49,-20-35-222</inkml:trace>
</inkml:ink>
</file>

<file path=ppt/ink/ink49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59"/>
    </inkml:context>
    <inkml:brush xml:id="br0">
      <inkml:brushProperty name="width" value="0.02646" units="cm"/>
      <inkml:brushProperty name="height" value="0.02646" units="cm"/>
      <inkml:brushProperty name="fitToCurve" value="1"/>
    </inkml:brush>
  </inkml:definitions>
  <inkml:trace contextRef="#ctx0" brushRef="#br0">20114 970 874,'-58'96'-10,"9"30"7,16 30 1,21-22 1,16 12 0,8-38 2,22 23 2,8-29 0,23-6-1,-11-9-185</inkml:trace>
</inkml:ink>
</file>

<file path=ppt/ink/ink49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60"/>
    </inkml:context>
    <inkml:brush xml:id="br0">
      <inkml:brushProperty name="width" value="0.02646" units="cm"/>
      <inkml:brushProperty name="height" value="0.02646" units="cm"/>
      <inkml:brushProperty name="fitToCurve" value="1"/>
    </inkml:brush>
  </inkml:definitions>
  <inkml:trace contextRef="#ctx0" brushRef="#br0">14518 3539 874,'131'-8'-7,"-45"5"3,6 0 2,47-1-1,20-2 3,-12-5-1,-47 6 0,13-2 0,-23 1 0,2 0-2,23 0 0,15 0 0,15 1 0,8 0-1,-50 1 1,24 0-1,21-1 0,14-5 0,-16 4 1,-25-2 0,29 1 0,18 1 1,15-2 0,12 0-1,8-2 0,2 2 1,-18 2 1,-44 1-1,26-2 1,21 0 1,13-1-1,10-1-1,10 0-1,-24 1 1,-39 3 0,28-1 1,22 0 0,10-2 0,9-2-1,-50 3 1,-9-1-1,26 0 1,16 0 1,12 0 1,6-2-1,-73 5 0,22-4 0,20-3 1,9-3 1,7 1 0,-16-1 0,-56 6 1,21-3-1,11-2 1,2 0 1,-39 2 0,-10 3 1,10-3 0,1-1 1,-5-3 1,-12-1-1,44-11 6,-10-34-2,-54-18-5,-46-45-4,-42 36-2,4-66-3,-16 50 0,0-17-1,-1-15 1,2-10 0,-1 46 0,6-15 1,4-18 1,0-7 0,2 1 2,-2 14 3,-4 36 0,-2-4 1,0 3 0,-4 7 2,-28-68 3,-40 50-3,-83 32-6,46 49-3,-9 6-2,-58 2-3,58 12 5,-13 1 1,13-3 1,14 2-1,-26-3 0,-19 2-1,-14 0 0,-15-1 0,41 2-1,-6 1 0,-28 1-1,-19-1 0,-16-1 0,-12-3 1,74 2-1,-35 0 2,-29 1-1,38-1 1,0 2 0,-39 0-1,-22 4-1,-18 1-1,-13 2 1,81-2 1,-28 1 1,-28-2-1,-14 1 2,-12 2 1,12 2 2,69-3 0,-39 2 0,-28 3-1,-15 4-3,-9 0 1,-5 3 0,24-1 3,61-5-1,-30 4 1,-21 4-1,-8-1 3,-3 0 0,47-4 1,29-4 1,-19 0 3,-6 2 0,1-1-1,3-1 0,57-3 0,2-4-1,-3 1 2,2-1 0,4 1 0,15 1-1,-49 4 4,77 1-5,3 14-2,-36 91 0,72 14-8,49-34-1,10 20-1,11 13 1,-5-38-1,10 31 0,5 26-1,3 19 2,2 13-1,-4-18 2,-6-30 0,3 23-8,4 12-8,1 1-9,-10-49-7,-2-1-7,-3-4-7,-6-25-6,1 3-86</inkml:trace>
</inkml:ink>
</file>

<file path=ppt/ink/ink49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61"/>
    </inkml:context>
    <inkml:brush xml:id="br0">
      <inkml:brushProperty name="width" value="0.02646" units="cm"/>
      <inkml:brushProperty name="height" value="0.02646" units="cm"/>
      <inkml:brushProperty name="fitToCurve" value="1"/>
    </inkml:brush>
  </inkml:definitions>
  <inkml:trace contextRef="#ctx0" brushRef="#br0">12762 3551 874,'-86'76'-10,"1"73"1,43-52 4,3 12 2,9 2 1,12-3 4,18-5-1,26-17 0,106 9 0,-6-79-3,-43-50 0,45-46-1,-10-73-2,-72 63 5,-14-7 1,-3-41 3,-50-14 2,-24 42-2,-53 41 2,-38 71-6,16 57-3,20 82 0,75-52 2,10 48 1,71 30-2,46-28 3,14-63 3,9-53-1,27-75-4,-21-58 0,-52 22 4,9 25 1,-36 214-7,-45-28-1,-7-37 4,39-201-4,-8 15 3,20-13 7,42 151-6,-66 66-3,-16 18-5,-10-38-30</inkml:trace>
</inkml:ink>
</file>

<file path=ppt/ink/ink49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62"/>
    </inkml:context>
    <inkml:brush xml:id="br0">
      <inkml:brushProperty name="width" value="0.02646" units="cm"/>
      <inkml:brushProperty name="height" value="0.02646" units="cm"/>
      <inkml:brushProperty name="fitToCurve" value="1"/>
    </inkml:brush>
  </inkml:definitions>
  <inkml:trace contextRef="#ctx0" brushRef="#br0">14077 4003 874,'-128'50'-13,"-31"62"7,72 19 9,125-42-2,71-152-3,-14-58 2,-42 16 0,-6 226 4,-53-38 0,-7 4-24</inkml:trace>
</inkml:ink>
</file>

<file path=ppt/ink/ink4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56"/>
    </inkml:context>
    <inkml:brush xml:id="br0">
      <inkml:brushProperty name="width" value="0.02646" units="cm"/>
      <inkml:brushProperty name="height" value="0.02646" units="cm"/>
      <inkml:brushProperty name="fitToCurve" value="1"/>
    </inkml:brush>
  </inkml:definitions>
  <inkml:trace contextRef="#ctx0" brushRef="#br0">2315 2422 874,'-10'151'-13,"16"-9"14,82-98-1,-26-157-5,-12-56 0,-28 45 4,-129 109 3,5 157-11,59-52 11,29 37 4,130-126-10,19-33 0,-32 82 11,-60 110-14,-48-23-5,-12 12-1,5-49 2,-11 14 16,2-25 3,-9-2 2,-2-205-10,12 18 9,11 9-33</inkml:trace>
</inkml:ink>
</file>

<file path=ppt/ink/ink49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63"/>
    </inkml:context>
    <inkml:brush xml:id="br0">
      <inkml:brushProperty name="width" value="0.02646" units="cm"/>
      <inkml:brushProperty name="height" value="0.02646" units="cm"/>
      <inkml:brushProperty name="fitToCurve" value="1"/>
    </inkml:brush>
  </inkml:definitions>
  <inkml:trace contextRef="#ctx0" brushRef="#br0">14379 3869 874,'-21'132'-6,"2"-45"-20</inkml:trace>
</inkml:ink>
</file>

<file path=ppt/ink/ink49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64"/>
    </inkml:context>
    <inkml:brush xml:id="br0">
      <inkml:brushProperty name="width" value="0.02646" units="cm"/>
      <inkml:brushProperty name="height" value="0.02646" units="cm"/>
      <inkml:brushProperty name="fitToCurve" value="1"/>
    </inkml:brush>
  </inkml:definitions>
  <inkml:trace contextRef="#ctx0" brushRef="#br0">14414 4140 874,'7'114'-6,"-7"-27"-52</inkml:trace>
</inkml:ink>
</file>

<file path=ppt/ink/ink49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65"/>
    </inkml:context>
    <inkml:brush xml:id="br0">
      <inkml:brushProperty name="width" value="0.02646" units="cm"/>
      <inkml:brushProperty name="height" value="0.02646" units="cm"/>
      <inkml:brushProperty name="fitToCurve" value="1"/>
    </inkml:brush>
  </inkml:definitions>
  <inkml:trace contextRef="#ctx0" brushRef="#br0">15103 4007 874,'106'-43'-7,"23"72"5,-48 100-1,-91 22-3,-53-36-1,-41-29 0,-24-46-5,39-17-10</inkml:trace>
</inkml:ink>
</file>

<file path=ppt/ink/ink49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66"/>
    </inkml:context>
    <inkml:brush xml:id="br0">
      <inkml:brushProperty name="width" value="0.02646" units="cm"/>
      <inkml:brushProperty name="height" value="0.02646" units="cm"/>
      <inkml:brushProperty name="fitToCurve" value="1"/>
    </inkml:brush>
  </inkml:definitions>
  <inkml:trace contextRef="#ctx0" brushRef="#br0">15606 3944 874,'-107'88'-12,"-4"23"7,30 23 8,89-9-2,56-41-3,77-63 0,-20-67-4,-32 18-29</inkml:trace>
</inkml:ink>
</file>

<file path=ppt/ink/ink49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67"/>
    </inkml:context>
    <inkml:brush xml:id="br0">
      <inkml:brushProperty name="width" value="0.02646" units="cm"/>
      <inkml:brushProperty name="height" value="0.02646" units="cm"/>
      <inkml:brushProperty name="fitToCurve" value="1"/>
    </inkml:brush>
  </inkml:definitions>
  <inkml:trace contextRef="#ctx0" brushRef="#br0">15336 3596 874,'-27'150'-7,"4"-47"2</inkml:trace>
</inkml:ink>
</file>

<file path=ppt/ink/ink49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68"/>
    </inkml:context>
    <inkml:brush xml:id="br0">
      <inkml:brushProperty name="width" value="0.02646" units="cm"/>
      <inkml:brushProperty name="height" value="0.02646" units="cm"/>
      <inkml:brushProperty name="fitToCurve" value="1"/>
    </inkml:brush>
  </inkml:definitions>
  <inkml:trace contextRef="#ctx0" brushRef="#br0">16097 4120 874,'132'-11'-9,"30"-3"8,-42 2 1,-33 7-624</inkml:trace>
</inkml:ink>
</file>

<file path=ppt/ink/ink49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69"/>
    </inkml:context>
    <inkml:brush xml:id="br0">
      <inkml:brushProperty name="width" value="0.02646" units="cm"/>
      <inkml:brushProperty name="height" value="0.02646" units="cm"/>
      <inkml:brushProperty name="fitToCurve" value="1"/>
    </inkml:brush>
  </inkml:definitions>
  <inkml:trace contextRef="#ctx0" brushRef="#br0">16097 4357 874,'126'-9'-6,"46"0"-5,-83 6-1,2 6-174</inkml:trace>
</inkml:ink>
</file>

<file path=ppt/ink/ink49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70"/>
    </inkml:context>
    <inkml:brush xml:id="br0">
      <inkml:brushProperty name="width" value="0.02646" units="cm"/>
      <inkml:brushProperty name="height" value="0.02646" units="cm"/>
      <inkml:brushProperty name="fitToCurve" value="1"/>
    </inkml:brush>
  </inkml:definitions>
  <inkml:trace contextRef="#ctx0" brushRef="#br0">17317 3695 874,'-134'-33'-19,"6"78"18,38 46 5,197-34-3,-4-126-2,7-50 2,-84 224-6,-39-10 4,2 15-1,2 4-2,0 55-8,5-75 2,1-10-4,-1 2-17,0-1-49</inkml:trace>
</inkml:ink>
</file>

<file path=ppt/ink/ink49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71"/>
    </inkml:context>
    <inkml:brush xml:id="br0">
      <inkml:brushProperty name="width" value="0.02646" units="cm"/>
      <inkml:brushProperty name="height" value="0.02646" units="cm"/>
      <inkml:brushProperty name="fitToCurve" value="1"/>
    </inkml:brush>
  </inkml:definitions>
  <inkml:trace contextRef="#ctx0" brushRef="#br0">17581 3717 874,'-16'122'-8,"-8"53"3,12-82 7,3-8-1,-6 30 3,-2-26-443</inkml:trace>
</inkml:ink>
</file>

<file path=ppt/ink/ink49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72"/>
    </inkml:context>
    <inkml:brush xml:id="br0">
      <inkml:brushProperty name="width" value="0.02646" units="cm"/>
      <inkml:brushProperty name="height" value="0.02646" units="cm"/>
      <inkml:brushProperty name="fitToCurve" value="1"/>
    </inkml:brush>
  </inkml:definitions>
  <inkml:trace contextRef="#ctx0" brushRef="#br0">17565 3629 874,'138'-45'-6,"-55"134"4,-108 70-4,-37-42-1,47-29 9,112-71-5,6 12 6,-37 65 1,-86 23-4,-72-4-3,3-68 2,-11-25 2,10-61 1,5-49-51</inkml:trace>
</inkml:ink>
</file>

<file path=ppt/ink/ink4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57"/>
    </inkml:context>
    <inkml:brush xml:id="br0">
      <inkml:brushProperty name="width" value="0.02646" units="cm"/>
      <inkml:brushProperty name="height" value="0.02646" units="cm"/>
      <inkml:brushProperty name="fitToCurve" value="1"/>
    </inkml:brush>
  </inkml:definitions>
  <inkml:trace contextRef="#ctx0" brushRef="#br0">2628 2404 874,'41'118'-11,"-8"57"1,-17-30 2,-18-36 12,4-289-11,14 80 1,26-62-3,15 69 18,5 206-14,-47-17 2,2 49 4,18-12 13,81-108-9,3-163-10,-36-2 0,-51 54 9,-32-37-1,-115 176-10,38 111 3,65-70 8,31 32 3,97-96-8,25-164-8,-48 30-15,-57 15-43</inkml:trace>
</inkml:ink>
</file>

<file path=ppt/ink/ink49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73"/>
    </inkml:context>
    <inkml:brush xml:id="br0">
      <inkml:brushProperty name="width" value="0.02646" units="cm"/>
      <inkml:brushProperty name="height" value="0.02646" units="cm"/>
      <inkml:brushProperty name="fitToCurve" value="1"/>
    </inkml:brush>
  </inkml:definitions>
  <inkml:trace contextRef="#ctx0" brushRef="#br0">16783 4505 874,'135'-11'-13,"-48"6"6,20-3 0,15-1 0,12 0 4,4 2 0,2 2 2,4-2 0,-22 2 3,-32 2 2,25-2 5,-29 5-99</inkml:trace>
</inkml:ink>
</file>

<file path=ppt/ink/ink49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74"/>
    </inkml:context>
    <inkml:brush xml:id="br0">
      <inkml:brushProperty name="width" value="0.02646" units="cm"/>
      <inkml:brushProperty name="height" value="0.02646" units="cm"/>
      <inkml:brushProperty name="fitToCurve" value="1"/>
    </inkml:brush>
  </inkml:definitions>
  <inkml:trace contextRef="#ctx0" brushRef="#br0">17216 4744 874,'-2'116'-5,"-4"36"3,78-262-4,45 64 6,-78 146-2,-31-5 2,-5-219 0,52 21 1,67 38 1,-21 171-2,-93 16 0,-5-34-4</inkml:trace>
</inkml:ink>
</file>

<file path=ppt/ink/ink49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75"/>
    </inkml:context>
    <inkml:brush xml:id="br0">
      <inkml:brushProperty name="width" value="0.02646" units="cm"/>
      <inkml:brushProperty name="height" value="0.02646" units="cm"/>
      <inkml:brushProperty name="fitToCurve" value="1"/>
    </inkml:brush>
  </inkml:definitions>
  <inkml:trace contextRef="#ctx0" brushRef="#br0">18079 4201 874,'-12'92'-3,"39"20"0,80-62 0,3-118-1,-11-44-1,-31-6 3,-22-22 4,-34 235-3,-9 46-2,3-44 2,3 14 0,-1 6-1,-5 4 2,-2-36 0,-6 2 0,-10 2 1,-41 54 3,-79-79 1,37-152-4,109-64-5,24 65 1,37-35-3,-11 32-7</inkml:trace>
</inkml:ink>
</file>

<file path=ppt/ink/ink49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76"/>
    </inkml:context>
    <inkml:brush xml:id="br0">
      <inkml:brushProperty name="width" value="0.02646" units="cm"/>
      <inkml:brushProperty name="height" value="0.02646" units="cm"/>
      <inkml:brushProperty name="fitToCurve" value="1"/>
    </inkml:brush>
  </inkml:definitions>
  <inkml:trace contextRef="#ctx0" brushRef="#br0">18809 4200 874,'109'12'-5,"-22"-2"3,18 3 0,-17 10-623</inkml:trace>
</inkml:ink>
</file>

<file path=ppt/ink/ink49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77"/>
    </inkml:context>
    <inkml:brush xml:id="br0">
      <inkml:brushProperty name="width" value="0.02646" units="cm"/>
      <inkml:brushProperty name="height" value="0.02646" units="cm"/>
      <inkml:brushProperty name="fitToCurve" value="1"/>
    </inkml:brush>
  </inkml:definitions>
  <inkml:trace contextRef="#ctx0" brushRef="#br0">18825 4472 874,'121'0'-11,"-20"0"-1,-10 0-10,-2 3-51</inkml:trace>
</inkml:ink>
</file>

<file path=ppt/ink/ink49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78"/>
    </inkml:context>
    <inkml:brush xml:id="br0">
      <inkml:brushProperty name="width" value="0.02646" units="cm"/>
      <inkml:brushProperty name="height" value="0.02646" units="cm"/>
      <inkml:brushProperty name="fitToCurve" value="1"/>
    </inkml:brush>
  </inkml:definitions>
  <inkml:trace contextRef="#ctx0" brushRef="#br0">19910 3689 874,'-99'17'-6,"-44"47"-1,19 43 7,76 5 2,136-68-5,14-104 0,-14-24-1,-20-10 0,-15-15 5,-56 201 0,-29 59-9,16-58 4,3 11-5,3 2-1,-6 44-33,6-46-36</inkml:trace>
</inkml:ink>
</file>

<file path=ppt/ink/ink49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79"/>
    </inkml:context>
    <inkml:brush xml:id="br0">
      <inkml:brushProperty name="width" value="0.02646" units="cm"/>
      <inkml:brushProperty name="height" value="0.02646" units="cm"/>
      <inkml:brushProperty name="fitToCurve" value="1"/>
    </inkml:brush>
  </inkml:definitions>
  <inkml:trace contextRef="#ctx0" brushRef="#br0">20034 3808 874,'0'144'-12,"-5"17"5,1-40-7,-2-30-57</inkml:trace>
</inkml:ink>
</file>

<file path=ppt/ink/ink49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80"/>
    </inkml:context>
    <inkml:brush xml:id="br0">
      <inkml:brushProperty name="width" value="0.02646" units="cm"/>
      <inkml:brushProperty name="height" value="0.02646" units="cm"/>
      <inkml:brushProperty name="fitToCurve" value="1"/>
    </inkml:brush>
  </inkml:definitions>
  <inkml:trace contextRef="#ctx0" brushRef="#br0">20018 3830 874,'46'-106'-11,"42"13"13,4 122-2,-83 134-9,-35-66 3,-28 38 3,-30-91 9,211-109 0,-38 95-1,-41 97-8,-46-13-1,-52-2 5,-35-45 0,-2-62 0,-14-89 3,61-5-190</inkml:trace>
</inkml:ink>
</file>

<file path=ppt/ink/ink49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81"/>
    </inkml:context>
    <inkml:brush xml:id="br0">
      <inkml:brushProperty name="width" value="0.02646" units="cm"/>
      <inkml:brushProperty name="height" value="0.02646" units="cm"/>
      <inkml:brushProperty name="fitToCurve" value="1"/>
    </inkml:brush>
  </inkml:definitions>
  <inkml:trace contextRef="#ctx0" brushRef="#br0">19361 4577 874,'107'-22'-10,"50"7"4,-54 10 1,11-2 2,58 2-1,-13 1-1,-62 3 0,-2 2-1,33 2-13,-32 1-23</inkml:trace>
</inkml:ink>
</file>

<file path=ppt/ink/ink49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82"/>
    </inkml:context>
    <inkml:brush xml:id="br0">
      <inkml:brushProperty name="width" value="0.02646" units="cm"/>
      <inkml:brushProperty name="height" value="0.02646" units="cm"/>
      <inkml:brushProperty name="fitToCurve" value="1"/>
    </inkml:brush>
  </inkml:definitions>
  <inkml:trace contextRef="#ctx0" brushRef="#br0">19724 4759 874,'-4'136'-12,"4"25"6,-6-73 5,-2-3 1,-13 31 1,-26-224-4,52 11 1,34-10 6,59 26-2,-11 74 0,-25 117-1,-42 5-2,-39-24 2,3-184-5,31-11 3,21-8 5,98 28-2,-45 152-3,-48 49 3,-35-2-1,-12-14 3,-29-13-863</inkml:trace>
</inkml:ink>
</file>

<file path=ppt/ink/ink4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58"/>
    </inkml:context>
    <inkml:brush xml:id="br0">
      <inkml:brushProperty name="width" value="0.02646" units="cm"/>
      <inkml:brushProperty name="height" value="0.02646" units="cm"/>
      <inkml:brushProperty name="fitToCurve" value="1"/>
    </inkml:brush>
  </inkml:definitions>
  <inkml:trace contextRef="#ctx0" brushRef="#br0">3176 1982 874,'-70'96'-11,"-19"36"5,24-36-4</inkml:trace>
</inkml:ink>
</file>

<file path=ppt/ink/ink49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83"/>
    </inkml:context>
    <inkml:brush xml:id="br0">
      <inkml:brushProperty name="width" value="0.02646" units="cm"/>
      <inkml:brushProperty name="height" value="0.02646" units="cm"/>
      <inkml:brushProperty name="fitToCurve" value="1"/>
    </inkml:brush>
  </inkml:definitions>
  <inkml:trace contextRef="#ctx0" brushRef="#br0">20616 4240 874,'-16'92'-5,"10"3"0,9-3 3,23 12 4,69-111-7,-53-149-5,-22-6-1,-15 68 14,-2 6 0,-3-9 3,90 97 5,-2 43-632</inkml:trace>
</inkml:ink>
</file>

<file path=ppt/ink/ink49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84"/>
    </inkml:context>
    <inkml:brush xml:id="br0">
      <inkml:brushProperty name="width" value="0.02646" units="cm"/>
      <inkml:brushProperty name="height" value="0.02646" units="cm"/>
      <inkml:brushProperty name="fitToCurve" value="1"/>
    </inkml:brush>
  </inkml:definitions>
  <inkml:trace contextRef="#ctx0" brushRef="#br0">20911 4331 874,'-6'122'-5,"52"-26"5,73-158-2,-133-49 1,-87 54-1,5 30-622</inkml:trace>
</inkml:ink>
</file>

<file path=ppt/ink/ink49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85"/>
    </inkml:context>
    <inkml:brush xml:id="br0">
      <inkml:brushProperty name="width" value="0.02646" units="cm"/>
      <inkml:brushProperty name="height" value="0.02646" units="cm"/>
      <inkml:brushProperty name="fitToCurve" value="1"/>
    </inkml:brush>
  </inkml:definitions>
  <inkml:trace contextRef="#ctx0" brushRef="#br0">21352 3944 874,'-123'107'-8,"76"34"7,82-8 1,31-10 1,38-270-7,-57 29 8,9 247-10,-39 5 12,63-252-7,-34-11 7,53 113-4,-68 115 0,-28 4 2,7-254-4,53 28 3,50 103-2,-62 134 1,-36 11 0,-58-35 2,-46-46-50</inkml:trace>
</inkml:ink>
</file>

<file path=ppt/ink/ink49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86"/>
    </inkml:context>
    <inkml:brush xml:id="br0">
      <inkml:brushProperty name="width" value="0.02646" units="cm"/>
      <inkml:brushProperty name="height" value="0.02646" units="cm"/>
      <inkml:brushProperty name="fitToCurve" value="1"/>
    </inkml:brush>
  </inkml:definitions>
  <inkml:trace contextRef="#ctx0" brushRef="#br0">22030 4141 874,'-5'136'-12,"8"12"14,109-73-2,-20-167-6,-40-19 0,-29-32 5,-38-1 0,-36 6 3,-63 43 5,5 128-6,24 66-2,52-7 1,81 3-1,37-46-1,42-38-4,-38-7-8</inkml:trace>
</inkml:ink>
</file>

<file path=ppt/ink/ink49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87"/>
    </inkml:context>
    <inkml:brush xml:id="br0">
      <inkml:brushProperty name="width" value="0.02646" units="cm"/>
      <inkml:brushProperty name="height" value="0.02646" units="cm"/>
      <inkml:brushProperty name="fitToCurve" value="1"/>
    </inkml:brush>
  </inkml:definitions>
  <inkml:trace contextRef="#ctx0" brushRef="#br0">20374 4672 874,'111'-8'-6,"53"-5"-1,-64 6 5,12 3 0,8-1-1,9 0 0,-26-1 1,3 4-2,-10-2 0,-5 1 2,25 1-1,16-2 1,9-2-4,6 3-2,-39 0-2,-3 2-7,8-1-9,-6 1-7,-12 1-28,-7 0-39</inkml:trace>
</inkml:ink>
</file>

<file path=ppt/ink/ink49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88"/>
    </inkml:context>
    <inkml:brush xml:id="br0">
      <inkml:brushProperty name="width" value="0.02646" units="cm"/>
      <inkml:brushProperty name="height" value="0.02646" units="cm"/>
      <inkml:brushProperty name="fitToCurve" value="1"/>
    </inkml:brush>
  </inkml:definitions>
  <inkml:trace contextRef="#ctx0" brushRef="#br0">20957 4894 874,'-64'125'-12,"12"28"7,42 3 9,136-119-6,-20-138-5,-36-3 10,17 252-1,-63-32 1,84-43-2,3-193-3,-57-24-2,-37 17-9,-10 25-17</inkml:trace>
</inkml:ink>
</file>

<file path=ppt/ink/ink49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89"/>
    </inkml:context>
    <inkml:brush xml:id="br0">
      <inkml:brushProperty name="width" value="0.02646" units="cm"/>
      <inkml:brushProperty name="height" value="0.02646" units="cm"/>
      <inkml:brushProperty name="fitToCurve" value="1"/>
    </inkml:brush>
  </inkml:definitions>
  <inkml:trace contextRef="#ctx0" brushRef="#br0">21674 5347 874,'-80'1'-5,"-29"58"-1,25 56 7,74-15-1,101-45-3,-10-91-4,0 8-11,5-24-30</inkml:trace>
</inkml:ink>
</file>

<file path=ppt/ink/ink49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90"/>
    </inkml:context>
    <inkml:brush xml:id="br0">
      <inkml:brushProperty name="width" value="0.02646" units="cm"/>
      <inkml:brushProperty name="height" value="0.02646" units="cm"/>
      <inkml:brushProperty name="fitToCurve" value="1"/>
    </inkml:brush>
  </inkml:definitions>
  <inkml:trace contextRef="#ctx0" brushRef="#br0">22802 4050 874,'-89'107'-12,"-8"50"13,109-16-1,101-44-3,3 4 1,-65 14 3,-56-9-2,-67-16 2,53-178 0,41-12-8,5 2-3,0 12 0,12-21 1,9-1 6,-5 16 2,32-19 11,-22 202 5,-59-7-15,-1 14-1,4 3 0,2-17 3,22 21 2,90-209-4,-84 12-4,-3-7 8,3 14-1,60 57-2,-56 153-7,-17 19 8,-5-42 4,17-218-7,-13-17-7,12 29 8,65 226 1,-71-27 11</inkml:trace>
</inkml:ink>
</file>

<file path=ppt/ink/ink49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91"/>
    </inkml:context>
    <inkml:brush xml:id="br0">
      <inkml:brushProperty name="width" value="0.02646" units="cm"/>
      <inkml:brushProperty name="height" value="0.02646" units="cm"/>
      <inkml:brushProperty name="fitToCurve" value="1"/>
    </inkml:brush>
  </inkml:definitions>
  <inkml:trace contextRef="#ctx0" brushRef="#br0">23115 4019 874,'60'76'-20</inkml:trace>
</inkml:ink>
</file>

<file path=ppt/ink/ink49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92"/>
    </inkml:context>
    <inkml:brush xml:id="br0">
      <inkml:brushProperty name="width" value="0.02646" units="cm"/>
      <inkml:brushProperty name="height" value="0.02646" units="cm"/>
      <inkml:brushProperty name="fitToCurve" value="1"/>
    </inkml:brush>
  </inkml:definitions>
  <inkml:trace contextRef="#ctx0" brushRef="#br0">23607 4199 874,'7'136'-11,"20"10"12,97-85-1,-54-176-4,42 213 6,-20-110-2,-37-129-1,-68 10-1,10 38-9</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080"/>
    </inkml:context>
    <inkml:brush xml:id="br0">
      <inkml:brushProperty name="width" value="0.01984" units="cm"/>
      <inkml:brushProperty name="height" value="0.01984" units="cm"/>
      <inkml:brushProperty name="fitToCurve" value="1"/>
    </inkml:brush>
  </inkml:definitions>
  <inkml:trace contextRef="#ctx0" brushRef="#br0">1705 10313 874,'56'84'-633</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25"/>
    </inkml:context>
    <inkml:brush xml:id="br0">
      <inkml:brushProperty name="width" value="0.01984" units="cm"/>
      <inkml:brushProperty name="height" value="0.01984" units="cm"/>
      <inkml:brushProperty name="fitToCurve" value="1"/>
    </inkml:brush>
  </inkml:definitions>
  <inkml:trace contextRef="#ctx0" brushRef="#br0">5983 2375 874,'124'-47'-14,"-8"-25"7,-11-14 3,5-37 2,-46 24 4,-230 155-9,51 30-7,30-17 2,1 9-1,0 21 10,12 12 2,20 2 5,4 67 2,56-77-2,26-16 2,44-4 11,84-141-15,-53-27-10,62-62-15,-63 40 15,-2 0 5,-20 20 2,42-7 16,-35 132 7,-105 134-16,-9-80-5,-14 38-3,158-171 1,-26-72-3,2 7 16,-6 89-6,-42 111-7,-21-2 9,98-180-14,-9 5 7,5 65 3,-40 128-4,-108 23-3,1-39-7</inkml:trace>
</inkml:ink>
</file>

<file path=ppt/ink/ink5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59"/>
    </inkml:context>
    <inkml:brush xml:id="br0">
      <inkml:brushProperty name="width" value="0.02646" units="cm"/>
      <inkml:brushProperty name="height" value="0.02646" units="cm"/>
      <inkml:brushProperty name="fitToCurve" value="1"/>
    </inkml:brush>
  </inkml:definitions>
  <inkml:trace contextRef="#ctx0" brushRef="#br0">3426 1854 874,'8'123'-14,"-6"-22"4,-6 24 0,-5 18 1,-2-12 4,1-30 1,-2 8 2,-7 56 5,6-51 8,26-204-418</inkml:trace>
</inkml:ink>
</file>

<file path=ppt/ink/ink50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93"/>
    </inkml:context>
    <inkml:brush xml:id="br0">
      <inkml:brushProperty name="width" value="0.02646" units="cm"/>
      <inkml:brushProperty name="height" value="0.02646" units="cm"/>
      <inkml:brushProperty name="fitToCurve" value="1"/>
    </inkml:brush>
  </inkml:definitions>
  <inkml:trace contextRef="#ctx0" brushRef="#br0">24240 4442 874,'-87'64'-9,"-20"42"10,88-10-1,158-100-8,-50-39-8,-4-10-818</inkml:trace>
</inkml:ink>
</file>

<file path=ppt/ink/ink50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94"/>
    </inkml:context>
    <inkml:brush xml:id="br0">
      <inkml:brushProperty name="width" value="0.02646" units="cm"/>
      <inkml:brushProperty name="height" value="0.02646" units="cm"/>
      <inkml:brushProperty name="fitToCurve" value="1"/>
    </inkml:brush>
  </inkml:definitions>
  <inkml:trace contextRef="#ctx0" brushRef="#br0">24393 3823 874,'-3'123'-7,"-12"60"-1,3-79 7,3-3 0,2-9 1,26 62 4,83-73-4,0-160-3,-40-11-617</inkml:trace>
</inkml:ink>
</file>

<file path=ppt/ink/ink50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95"/>
    </inkml:context>
    <inkml:brush xml:id="br0">
      <inkml:brushProperty name="width" value="0.02646" units="cm"/>
      <inkml:brushProperty name="height" value="0.02646" units="cm"/>
      <inkml:brushProperty name="fitToCurve" value="1"/>
    </inkml:brush>
  </inkml:definitions>
  <inkml:trace contextRef="#ctx0" brushRef="#br0">24293 4154 874,'108'-20'-6,"32"-33"1,-31 6-1</inkml:trace>
</inkml:ink>
</file>

<file path=ppt/ink/ink50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96"/>
    </inkml:context>
    <inkml:brush xml:id="br0">
      <inkml:brushProperty name="width" value="0.02646" units="cm"/>
      <inkml:brushProperty name="height" value="0.02646" units="cm"/>
      <inkml:brushProperty name="fitToCurve" value="1"/>
    </inkml:brush>
  </inkml:definitions>
  <inkml:trace contextRef="#ctx0" brushRef="#br0">24769 3780 874,'58'124'-14,"-33"-35"9,-9 14 1,-9 8 2,-13 5 0,-10-2-2,-8-2-2,-13-8-2,9-6-7,-11-6-10</inkml:trace>
</inkml:ink>
</file>

<file path=ppt/ink/ink50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97"/>
    </inkml:context>
    <inkml:brush xml:id="br0">
      <inkml:brushProperty name="width" value="0.02646" units="cm"/>
      <inkml:brushProperty name="height" value="0.02646" units="cm"/>
      <inkml:brushProperty name="fitToCurve" value="1"/>
    </inkml:brush>
  </inkml:definitions>
  <inkml:trace contextRef="#ctx0" brushRef="#br0">23620 3884 874,'-31'148'-17,"10"-48"8,-1 17 2,1 11 1,5 2 3,10-4 4,16-14 2,17-18-1,66 1 2,-8-11-279</inkml:trace>
</inkml:ink>
</file>

<file path=ppt/ink/ink50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98"/>
    </inkml:context>
    <inkml:brush xml:id="br0">
      <inkml:brushProperty name="width" value="0.02646" units="cm"/>
      <inkml:brushProperty name="height" value="0.02646" units="cm"/>
      <inkml:brushProperty name="fitToCurve" value="1"/>
    </inkml:brush>
  </inkml:definitions>
  <inkml:trace contextRef="#ctx0" brushRef="#br0">13565 6600 874,'113'-106'-5,"26"88"3,-45 46-1,-24 99-1,-125 32-4,-40-26-4,-38-24-8,40-38-22</inkml:trace>
</inkml:ink>
</file>

<file path=ppt/ink/ink50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799"/>
    </inkml:context>
    <inkml:brush xml:id="br0">
      <inkml:brushProperty name="width" value="0.02646" units="cm"/>
      <inkml:brushProperty name="height" value="0.02646" units="cm"/>
      <inkml:brushProperty name="fitToCurve" value="1"/>
    </inkml:brush>
  </inkml:definitions>
  <inkml:trace contextRef="#ctx0" brushRef="#br0">14115 6388 874,'-103'128'-18,"-11"27"7,34 3 13,84-5 3,52-52-6,58-81 1,-24-13-5</inkml:trace>
</inkml:ink>
</file>

<file path=ppt/ink/ink50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00"/>
    </inkml:context>
    <inkml:brush xml:id="br0">
      <inkml:brushProperty name="width" value="0.02646" units="cm"/>
      <inkml:brushProperty name="height" value="0.02646" units="cm"/>
      <inkml:brushProperty name="fitToCurve" value="1"/>
    </inkml:brush>
  </inkml:definitions>
  <inkml:trace contextRef="#ctx0" brushRef="#br0">14431 6298 874,'-46'152'-16,"19"-63"9,-2 8 2,0 6 2,4 1 5,7-3-1,10-4 1,13-7 0,45 16 2,15-19-98</inkml:trace>
</inkml:ink>
</file>

<file path=ppt/ink/ink50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01"/>
    </inkml:context>
    <inkml:brush xml:id="br0">
      <inkml:brushProperty name="width" value="0.02646" units="cm"/>
      <inkml:brushProperty name="height" value="0.02646" units="cm"/>
      <inkml:brushProperty name="fitToCurve" value="1"/>
    </inkml:brush>
  </inkml:definitions>
  <inkml:trace contextRef="#ctx0" brushRef="#br0">14631 6403 874,'-23'110'-10,"-11"39"5,16-61 2,2 4 4,9-1 1,27 40 0,98-58 2</inkml:trace>
</inkml:ink>
</file>

<file path=ppt/ink/ink50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02"/>
    </inkml:context>
    <inkml:brush xml:id="br0">
      <inkml:brushProperty name="width" value="0.02646" units="cm"/>
      <inkml:brushProperty name="height" value="0.02646" units="cm"/>
      <inkml:brushProperty name="fitToCurve" value="1"/>
    </inkml:brush>
  </inkml:definitions>
  <inkml:trace contextRef="#ctx0" brushRef="#br0">14844 6690 874,'-145'72'-13,"10"-22"12,65-170-190</inkml:trace>
</inkml:ink>
</file>

<file path=ppt/ink/ink5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60"/>
    </inkml:context>
    <inkml:brush xml:id="br0">
      <inkml:brushProperty name="width" value="0.02646" units="cm"/>
      <inkml:brushProperty name="height" value="0.02646" units="cm"/>
      <inkml:brushProperty name="fitToCurve" value="1"/>
    </inkml:brush>
  </inkml:definitions>
  <inkml:trace contextRef="#ctx0" brushRef="#br0">3299 2553 874,'76'-95'-12,"58"13"13,-1 102-2,-72 63-1,-63 71-14,-33-44-9,-4-25-34</inkml:trace>
</inkml:ink>
</file>

<file path=ppt/ink/ink50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03"/>
    </inkml:context>
    <inkml:brush xml:id="br0">
      <inkml:brushProperty name="width" value="0.02646" units="cm"/>
      <inkml:brushProperty name="height" value="0.02646" units="cm"/>
      <inkml:brushProperty name="fitToCurve" value="1"/>
    </inkml:brush>
  </inkml:definitions>
  <inkml:trace contextRef="#ctx0" brushRef="#br0">14955 6343 874,'50'119'-11,"1"29"6,-33-63 4,-6 6 0,-11 2 1,-14 3 0,-13 2-1,-31 42 0,-35-45-4,9-52-609</inkml:trace>
</inkml:ink>
</file>

<file path=ppt/ink/ink50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04"/>
    </inkml:context>
    <inkml:brush xml:id="br0">
      <inkml:brushProperty name="width" value="0.02646" units="cm"/>
      <inkml:brushProperty name="height" value="0.02646" units="cm"/>
      <inkml:brushProperty name="fitToCurve" value="1"/>
    </inkml:brush>
  </inkml:definitions>
  <inkml:trace contextRef="#ctx0" brushRef="#br0">15293 6606 874,'129'-11'-11,"19"2"10,-61 6-1,4 10-289</inkml:trace>
</inkml:ink>
</file>

<file path=ppt/ink/ink50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05"/>
    </inkml:context>
    <inkml:brush xml:id="br0">
      <inkml:brushProperty name="width" value="0.02646" units="cm"/>
      <inkml:brushProperty name="height" value="0.02646" units="cm"/>
      <inkml:brushProperty name="fitToCurve" value="1"/>
    </inkml:brush>
  </inkml:definitions>
  <inkml:trace contextRef="#ctx0" brushRef="#br0">15278 6852 874,'109'-2'-10,"61"-16"1,-40 3-11,-41 7-585</inkml:trace>
</inkml:ink>
</file>

<file path=ppt/ink/ink50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06"/>
    </inkml:context>
    <inkml:brush xml:id="br0">
      <inkml:brushProperty name="width" value="0.02646" units="cm"/>
      <inkml:brushProperty name="height" value="0.02646" units="cm"/>
      <inkml:brushProperty name="fitToCurve" value="1"/>
    </inkml:brush>
  </inkml:definitions>
  <inkml:trace contextRef="#ctx0" brushRef="#br0">15979 6550 874,'109'-15'-3,"57"0"-2,-77 7 0,-2 7-105</inkml:trace>
</inkml:ink>
</file>

<file path=ppt/ink/ink50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07"/>
    </inkml:context>
    <inkml:brush xml:id="br0">
      <inkml:brushProperty name="width" value="0.02646" units="cm"/>
      <inkml:brushProperty name="height" value="0.02646" units="cm"/>
      <inkml:brushProperty name="fitToCurve" value="1"/>
    </inkml:brush>
  </inkml:definitions>
  <inkml:trace contextRef="#ctx0" brushRef="#br0">16991 5950 874,'-129'74'-13,"14"25"12,54-2 4,161-104-10,-3-70 0,11-48 10,-101 244-4,-20-28 1,-7 56-1,9-57-2,3 5-4,-1 42-13,4-48-17</inkml:trace>
</inkml:ink>
</file>

<file path=ppt/ink/ink50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08"/>
    </inkml:context>
    <inkml:brush xml:id="br0">
      <inkml:brushProperty name="width" value="0.02646" units="cm"/>
      <inkml:brushProperty name="height" value="0.02646" units="cm"/>
      <inkml:brushProperty name="fitToCurve" value="1"/>
    </inkml:brush>
  </inkml:definitions>
  <inkml:trace contextRef="#ctx0" brushRef="#br0">17169 6162 874,'-7'116'-11,"-10"35"7,2 3-3,6-52-6,0-18-417</inkml:trace>
</inkml:ink>
</file>

<file path=ppt/ink/ink50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09"/>
    </inkml:context>
    <inkml:brush xml:id="br0">
      <inkml:brushProperty name="width" value="0.02646" units="cm"/>
      <inkml:brushProperty name="height" value="0.02646" units="cm"/>
      <inkml:brushProperty name="fitToCurve" value="1"/>
    </inkml:brush>
  </inkml:definitions>
  <inkml:trace contextRef="#ctx0" brushRef="#br0">17186 6151 874,'68'-96'-8,"46"51"7,-19 98 0,-98 77-3,-99 14-4,4-56 2,198-68 14,4 121-3,-140-1-1,-75-110-4,15-30 1</inkml:trace>
</inkml:ink>
</file>

<file path=ppt/ink/ink50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10"/>
    </inkml:context>
    <inkml:brush xml:id="br0">
      <inkml:brushProperty name="width" value="0.02646" units="cm"/>
      <inkml:brushProperty name="height" value="0.02646" units="cm"/>
      <inkml:brushProperty name="fitToCurve" value="1"/>
    </inkml:brush>
  </inkml:definitions>
  <inkml:trace contextRef="#ctx0" brushRef="#br0">16485 6811 874,'108'0'-10,"48"8"4,-51 0 2,14-1-1,9 0 1,3-2-3,4-2-4,-7-2-3,-18-1-7,-10 1-16,-14 1-14</inkml:trace>
</inkml:ink>
</file>

<file path=ppt/ink/ink50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11"/>
    </inkml:context>
    <inkml:brush xml:id="br0">
      <inkml:brushProperty name="width" value="0.02646" units="cm"/>
      <inkml:brushProperty name="height" value="0.02646" units="cm"/>
      <inkml:brushProperty name="fitToCurve" value="1"/>
    </inkml:brush>
  </inkml:definitions>
  <inkml:trace contextRef="#ctx0" brushRef="#br0">16802 7154 874,'-4'152'-15,"6"-69"12,1 5 2,-3-4 1,-16 12 2,19-224-10,43-14 2,-1 58 8,75-31 3,-19 149-3,-54 117 0,-81-54 3,44-218-13,51-16 7,37 35 7,-10 126-5,-28 105 3,-68-36-3,9-9-1,-20 2-3</inkml:trace>
</inkml:ink>
</file>

<file path=ppt/ink/ink50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12"/>
    </inkml:context>
    <inkml:brush xml:id="br0">
      <inkml:brushProperty name="width" value="0.02646" units="cm"/>
      <inkml:brushProperty name="height" value="0.02646" units="cm"/>
      <inkml:brushProperty name="fitToCurve" value="1"/>
    </inkml:brush>
  </inkml:definitions>
  <inkml:trace contextRef="#ctx0" brushRef="#br0">17832 7007 874,'-8'139'-8,"0"-46"4,-1 3 6,1-5-1,20 40 1,107-235-12,-67-38-5,-27 57 7,5-18 15,-20 269-14,-14-29 10,30-2 10,74-157-12,-36-104-5,-32 36 2,2-1-4,17-41-19,-7 39-47</inkml:trace>
</inkml:ink>
</file>

<file path=ppt/ink/ink5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61"/>
    </inkml:context>
    <inkml:brush xml:id="br0">
      <inkml:brushProperty name="width" value="0.02646" units="cm"/>
      <inkml:brushProperty name="height" value="0.02646" units="cm"/>
      <inkml:brushProperty name="fitToCurve" value="1"/>
    </inkml:brush>
  </inkml:definitions>
  <inkml:trace contextRef="#ctx0" brushRef="#br0">3657 2027 874,'9'108'-7,"-3"-19"-105</inkml:trace>
</inkml:ink>
</file>

<file path=ppt/ink/ink50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13"/>
    </inkml:context>
    <inkml:brush xml:id="br0">
      <inkml:brushProperty name="width" value="0.02646" units="cm"/>
      <inkml:brushProperty name="height" value="0.02646" units="cm"/>
      <inkml:brushProperty name="fitToCurve" value="1"/>
    </inkml:brush>
  </inkml:definitions>
  <inkml:trace contextRef="#ctx0" brushRef="#br0">18362 7460 874,'-93'80'-10,"1"41"11,95 0-2,128-93-7,-10-22-19,-36-36-574</inkml:trace>
</inkml:ink>
</file>

<file path=ppt/ink/ink50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14"/>
    </inkml:context>
    <inkml:brush xml:id="br0">
      <inkml:brushProperty name="width" value="0.02646" units="cm"/>
      <inkml:brushProperty name="height" value="0.02646" units="cm"/>
      <inkml:brushProperty name="fitToCurve" value="1"/>
    </inkml:brush>
  </inkml:definitions>
  <inkml:trace contextRef="#ctx0" brushRef="#br0">18589 7052 874,'-71'-106'-3,"175"86"-1,-100 114 1,-46 26-2,-16-27-5,194-26-38,-50-62-25</inkml:trace>
</inkml:ink>
</file>

<file path=ppt/ink/ink50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15"/>
    </inkml:context>
    <inkml:brush xml:id="br0">
      <inkml:brushProperty name="width" value="0.02646" units="cm"/>
      <inkml:brushProperty name="height" value="0.02646" units="cm"/>
      <inkml:brushProperty name="fitToCurve" value="1"/>
    </inkml:brush>
  </inkml:definitions>
  <inkml:trace contextRef="#ctx0" brushRef="#br0">17469 6816 874,'100'-8'-6,"-11"3"2,9 3 1,58-1 1,-7 2-2,-36 0 0,-25-1 1,12 1-1,26 1 0,-13 0 0,-14 1 2,20 1-1,13 4-2,-47-1-3,26 0-3,13 0-7,4 1-8,-23-2-8,-16-3-6,6-2-8,48-3-68,-47-6-77</inkml:trace>
</inkml:ink>
</file>

<file path=ppt/ink/ink50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16"/>
    </inkml:context>
    <inkml:brush xml:id="br0">
      <inkml:brushProperty name="width" value="0.02646" units="cm"/>
      <inkml:brushProperty name="height" value="0.02646" units="cm"/>
      <inkml:brushProperty name="fitToCurve" value="1"/>
    </inkml:brush>
  </inkml:definitions>
  <inkml:trace contextRef="#ctx0" brushRef="#br0">18020 6269 874,'24'96'-9,"-5"36"5,18-2 6,66-110-5,-55-113-4,-23-19 7,-13 0 2,23-1-174,62 40 202,19 64-3,-28 6 30</inkml:trace>
</inkml:ink>
</file>

<file path=ppt/ink/ink50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17"/>
    </inkml:context>
    <inkml:brush xml:id="br0">
      <inkml:brushProperty name="width" value="0.02646" units="cm"/>
      <inkml:brushProperty name="height" value="0.02646" units="cm"/>
      <inkml:brushProperty name="fitToCurve" value="1"/>
    </inkml:brush>
  </inkml:definitions>
  <inkml:trace contextRef="#ctx0" brushRef="#br0">18348 6604 874,'18'109'-4,"84"-148"2,-73-70 1,-138 89-2</inkml:trace>
</inkml:ink>
</file>

<file path=ppt/ink/ink50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18"/>
    </inkml:context>
    <inkml:brush xml:id="br0">
      <inkml:brushProperty name="width" value="0.02646" units="cm"/>
      <inkml:brushProperty name="height" value="0.02646" units="cm"/>
      <inkml:brushProperty name="fitToCurve" value="1"/>
    </inkml:brush>
  </inkml:definitions>
  <inkml:trace contextRef="#ctx0" brushRef="#br0">18930 6177 874,'-116'52'-7,"31"49"6,120 23-1,36 11 3,-64-43-1,19-5-624</inkml:trace>
</inkml:ink>
</file>

<file path=ppt/ink/ink50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19"/>
    </inkml:context>
    <inkml:brush xml:id="br0">
      <inkml:brushProperty name="width" value="0.02646" units="cm"/>
      <inkml:brushProperty name="height" value="0.02646" units="cm"/>
      <inkml:brushProperty name="fitToCurve" value="1"/>
    </inkml:brush>
  </inkml:definitions>
  <inkml:trace contextRef="#ctx0" brushRef="#br0">19041 6267 874,'-17'101'-8,"4"11"3,9-7 5,88-171-6,-28-48 8,55 28 1,-40 206-3,-77 15 3,37-226-10,31-22 8,22 55 2,11 115-3,-78 64-1,-36-27-5,-68-53-50</inkml:trace>
</inkml:ink>
</file>

<file path=ppt/ink/ink50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20"/>
    </inkml:context>
    <inkml:brush xml:id="br0">
      <inkml:brushProperty name="width" value="0.02646" units="cm"/>
      <inkml:brushProperty name="height" value="0.02646" units="cm"/>
      <inkml:brushProperty name="fitToCurve" value="1"/>
    </inkml:brush>
  </inkml:definitions>
  <inkml:trace contextRef="#ctx0" brushRef="#br0">19197 6101 874,'65'10'-20</inkml:trace>
</inkml:ink>
</file>

<file path=ppt/ink/ink50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21"/>
    </inkml:context>
    <inkml:brush xml:id="br0">
      <inkml:brushProperty name="width" value="0.02646" units="cm"/>
      <inkml:brushProperty name="height" value="0.02646" units="cm"/>
      <inkml:brushProperty name="fitToCurve" value="1"/>
    </inkml:brush>
  </inkml:definitions>
  <inkml:trace contextRef="#ctx0" brushRef="#br0">19690 6371 874,'-24'109'-11,"0"31"13,48-45-2,76-164-4,-57-69 1,-34 13 2,-22 31 1,-57 5 2,-60 69 2,55 126-5,119 16-1,62-55-4,-24-22-7</inkml:trace>
</inkml:ink>
</file>

<file path=ppt/ink/ink50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22"/>
    </inkml:context>
    <inkml:brush xml:id="br0">
      <inkml:brushProperty name="width" value="0.02646" units="cm"/>
      <inkml:brushProperty name="height" value="0.02646" units="cm"/>
      <inkml:brushProperty name="fitToCurve" value="1"/>
    </inkml:brush>
  </inkml:definitions>
  <inkml:trace contextRef="#ctx0" brushRef="#br0">20246 6464 874,'-97'90'-10,"4"58"5,74-2 6,112-69-2,29-75-5,-9-54 1,-1-45 1,-26 6 4,-90 206 1,-16-33-3,14 5 4,60 20 5,36-127-6,-27-106-7,-55 42 3,-63-51 5,-59 30 1,168 0-7,100 69-2,-57 42 3,45 32 0,-60 72 6,-103 64-5,-31-38 1,-34-9-10,3-28-30</inkml:trace>
</inkml:ink>
</file>

<file path=ppt/ink/ink5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62"/>
    </inkml:context>
    <inkml:brush xml:id="br0">
      <inkml:brushProperty name="width" value="0.02646" units="cm"/>
      <inkml:brushProperty name="height" value="0.02646" units="cm"/>
      <inkml:brushProperty name="fitToCurve" value="1"/>
    </inkml:brush>
  </inkml:definitions>
  <inkml:trace contextRef="#ctx0" brushRef="#br0">3836 2597 874,'89'8'-6,"-5"-99"1,-21-40 4,-47 28 2,-143 67-2,23 96-5,3 84-3,61-24 7,84-15 3,45-33 0,19 10 2,-27 54 1,-53 19-5,-36-53-4,-17 53 7,-60-109 13</inkml:trace>
</inkml:ink>
</file>

<file path=ppt/ink/ink50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23"/>
    </inkml:context>
    <inkml:brush xml:id="br0">
      <inkml:brushProperty name="width" value="0.02646" units="cm"/>
      <inkml:brushProperty name="height" value="0.02646" units="cm"/>
      <inkml:brushProperty name="fitToCurve" value="1"/>
    </inkml:brush>
  </inkml:definitions>
  <inkml:trace contextRef="#ctx0" brushRef="#br0">21104 6418 874,'-31'96'-9,"-1"37"5,28 12 6,101-82-3,-9-183-5,-30-3-3,23 237 6,-66-11 6,65-5 4,24-197-5,-54-42 0,-19 40-6,-12 14-180</inkml:trace>
</inkml:ink>
</file>

<file path=ppt/ink/ink50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24"/>
    </inkml:context>
    <inkml:brush xml:id="br0">
      <inkml:brushProperty name="width" value="0.02646" units="cm"/>
      <inkml:brushProperty name="height" value="0.02646" units="cm"/>
      <inkml:brushProperty name="fitToCurve" value="1"/>
    </inkml:brush>
  </inkml:definitions>
  <inkml:trace contextRef="#ctx0" brushRef="#br0">21611 6811 874,'-89'50'-6,"2"61"6,95-7-1,99-100-3,-12-65-6,-8-5-66</inkml:trace>
</inkml:ink>
</file>

<file path=ppt/ink/ink50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25"/>
    </inkml:context>
    <inkml:brush xml:id="br0">
      <inkml:brushProperty name="width" value="0.02646" units="cm"/>
      <inkml:brushProperty name="height" value="0.02646" units="cm"/>
      <inkml:brushProperty name="fitToCurve" value="1"/>
    </inkml:brush>
  </inkml:definitions>
  <inkml:trace contextRef="#ctx0" brushRef="#br0">21792 6177 874,'5'130'-11,"-5"-42"4,-2 13 1,-2 7 1,0-1 6,-2-6 0,1-9 1,3 33-1,6-214-46</inkml:trace>
</inkml:ink>
</file>

<file path=ppt/ink/ink50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26"/>
    </inkml:context>
    <inkml:brush xml:id="br0">
      <inkml:brushProperty name="width" value="0.02646" units="cm"/>
      <inkml:brushProperty name="height" value="0.02646" units="cm"/>
      <inkml:brushProperty name="fitToCurve" value="1"/>
    </inkml:brush>
  </inkml:definitions>
  <inkml:trace contextRef="#ctx0" brushRef="#br0">21670 6535 874,'113'-17'-10,"-13"5"7,16 0 3,-32 7-56</inkml:trace>
</inkml:ink>
</file>

<file path=ppt/ink/ink50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27"/>
    </inkml:context>
    <inkml:brush xml:id="br0">
      <inkml:brushProperty name="width" value="0.02646" units="cm"/>
      <inkml:brushProperty name="height" value="0.02646" units="cm"/>
      <inkml:brushProperty name="fitToCurve" value="1"/>
    </inkml:brush>
  </inkml:definitions>
  <inkml:trace contextRef="#ctx0" brushRef="#br0">22117 6026 874,'102'84'-11,"-5"58"2,-55-44 4,-11 16 2,-17 11-1,-15 9 1,-18 9-1,-24 5-1,14-52-1,7 3-3,-28-15-48</inkml:trace>
</inkml:ink>
</file>

<file path=ppt/ink/ink50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28"/>
    </inkml:context>
    <inkml:brush xml:id="br0">
      <inkml:brushProperty name="width" value="0.02646" units="cm"/>
      <inkml:brushProperty name="height" value="0.02646" units="cm"/>
      <inkml:brushProperty name="fitToCurve" value="1"/>
    </inkml:brush>
  </inkml:definitions>
  <inkml:trace contextRef="#ctx0" brushRef="#br0">21041 6161 874,'-42'119'-14,"8"50"11,26-67 1,7 12 0,3 10-1,2 6 0,3-3-2,3-7-4,-4-16-4,1-16-7</inkml:trace>
</inkml:ink>
</file>

<file path=ppt/ink/ink50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29"/>
    </inkml:context>
    <inkml:brush xml:id="br0">
      <inkml:brushProperty name="width" value="0.02646" units="cm"/>
      <inkml:brushProperty name="height" value="0.02646" units="cm"/>
      <inkml:brushProperty name="fitToCurve" value="1"/>
    </inkml:brush>
  </inkml:definitions>
  <inkml:trace contextRef="#ctx0" brushRef="#br0">22579 6653 874,'152'0'-13,"-63"-2"7,7-3 2,0-6 2,1 0-9,-11 6-170</inkml:trace>
</inkml:ink>
</file>

<file path=ppt/ink/ink50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30"/>
    </inkml:context>
    <inkml:brush xml:id="br0">
      <inkml:brushProperty name="width" value="0.02646" units="cm"/>
      <inkml:brushProperty name="height" value="0.02646" units="cm"/>
      <inkml:brushProperty name="fitToCurve" value="1"/>
    </inkml:brush>
  </inkml:definitions>
  <inkml:trace contextRef="#ctx0" brushRef="#br0">22763 6434 874,'-18'121'-10,"11"34"4,13-65 4,9 3-3,-3-8-4,6 1-4</inkml:trace>
</inkml:ink>
</file>

<file path=ppt/ink/ink50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31"/>
    </inkml:context>
    <inkml:brush xml:id="br0">
      <inkml:brushProperty name="width" value="0.02646" units="cm"/>
      <inkml:brushProperty name="height" value="0.02646" units="cm"/>
      <inkml:brushProperty name="fitToCurve" value="1"/>
    </inkml:brush>
  </inkml:definitions>
  <inkml:trace contextRef="#ctx0" brushRef="#br0">23785 6480 874,'29'-110'-6,"-149"93"-1,-48 85-2,40 63 6,106 28 2,78-36 0,108-59-5,-74-37-1,9-29-11</inkml:trace>
</inkml:ink>
</file>

<file path=ppt/ink/ink50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32"/>
    </inkml:context>
    <inkml:brush xml:id="br0">
      <inkml:brushProperty name="width" value="0.02646" units="cm"/>
      <inkml:brushProperty name="height" value="0.02646" units="cm"/>
      <inkml:brushProperty name="fitToCurve" value="1"/>
    </inkml:brush>
  </inkml:definitions>
  <inkml:trace contextRef="#ctx0" brushRef="#br0">13271 8382 874,'-96'-34'-5,"-33"57"1,1 66 4,55 53 0,60-36 0,110-50-2,8-136-2,1-74-3,-39 28 7,-25 34 4,-74 181-1,-2 19-4,1 33 2,42-15 0,103-87 5</inkml:trace>
</inkml:ink>
</file>

<file path=ppt/ink/ink5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63"/>
    </inkml:context>
    <inkml:brush xml:id="br0">
      <inkml:brushProperty name="width" value="0.02646" units="cm"/>
      <inkml:brushProperty name="height" value="0.02646" units="cm"/>
      <inkml:brushProperty name="fitToCurve" value="1"/>
    </inkml:brush>
  </inkml:definitions>
  <inkml:trace contextRef="#ctx0" brushRef="#br0">4044 2314 874,'23'131'-11,"-19"12"5,4-31 9,100-84-3,-21-146-3,-35 10 5,-12 224-8,-30-13 11,110-52-2,1-179-13,-56 11 7,-37-14 5,-144 196 1,76 38-1,30 6-1,192-82-5,-83-50-4,-7-29-13</inkml:trace>
</inkml:ink>
</file>

<file path=ppt/ink/ink50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33"/>
    </inkml:context>
    <inkml:brush xml:id="br0">
      <inkml:brushProperty name="width" value="0.02646" units="cm"/>
      <inkml:brushProperty name="height" value="0.02646" units="cm"/>
      <inkml:brushProperty name="fitToCurve" value="1"/>
    </inkml:brush>
  </inkml:definitions>
  <inkml:trace contextRef="#ctx0" brushRef="#br0">12746 8063 874,'160'66'-8,"-42"-32"-2</inkml:trace>
</inkml:ink>
</file>

<file path=ppt/ink/ink50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34"/>
    </inkml:context>
    <inkml:brush xml:id="br0">
      <inkml:brushProperty name="width" value="0.02646" units="cm"/>
      <inkml:brushProperty name="height" value="0.02646" units="cm"/>
      <inkml:brushProperty name="fitToCurve" value="1"/>
    </inkml:brush>
  </inkml:definitions>
  <inkml:trace contextRef="#ctx0" brushRef="#br0">13604 7893 874,'-7'103'-11,"4"59"6,2-60 2,0 10 0,-4 5 0,-3 3 2,-3-2 2,-2 1-2,1-24 2,-15-7-8,5-176-827</inkml:trace>
</inkml:ink>
</file>

<file path=ppt/ink/ink50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35"/>
    </inkml:context>
    <inkml:brush xml:id="br0">
      <inkml:brushProperty name="width" value="0.02646" units="cm"/>
      <inkml:brushProperty name="height" value="0.02646" units="cm"/>
      <inkml:brushProperty name="fitToCurve" value="1"/>
    </inkml:brush>
  </inkml:definitions>
  <inkml:trace contextRef="#ctx0" brushRef="#br0">13490 8429 874,'136'-14'-6,"-45"20"4,-5-4-1,3 13-104</inkml:trace>
</inkml:ink>
</file>

<file path=ppt/ink/ink50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36"/>
    </inkml:context>
    <inkml:brush xml:id="br0">
      <inkml:brushProperty name="width" value="0.02646" units="cm"/>
      <inkml:brushProperty name="height" value="0.02646" units="cm"/>
      <inkml:brushProperty name="fitToCurve" value="1"/>
    </inkml:brush>
  </inkml:definitions>
  <inkml:trace contextRef="#ctx0" brushRef="#br0">13759 8607 874,'117'6'-8,"-29"-2"-6</inkml:trace>
</inkml:ink>
</file>

<file path=ppt/ink/ink50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37"/>
    </inkml:context>
    <inkml:brush xml:id="br0">
      <inkml:brushProperty name="width" value="0.02646" units="cm"/>
      <inkml:brushProperty name="height" value="0.02646" units="cm"/>
      <inkml:brushProperty name="fitToCurve" value="1"/>
    </inkml:brush>
  </inkml:definitions>
  <inkml:trace contextRef="#ctx0" brushRef="#br0">13803 8836 874,'111'-43'-8,"-20"13"-11</inkml:trace>
</inkml:ink>
</file>

<file path=ppt/ink/ink50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38"/>
    </inkml:context>
    <inkml:brush xml:id="br0">
      <inkml:brushProperty name="width" value="0.02646" units="cm"/>
      <inkml:brushProperty name="height" value="0.02646" units="cm"/>
      <inkml:brushProperty name="fitToCurve" value="1"/>
    </inkml:brush>
  </inkml:definitions>
  <inkml:trace contextRef="#ctx0" brushRef="#br0">14176 8654 874,'4'96'-5,"47"2"4,52-71 0,-11-122 0,-109-31 0,-103 58 1,38 52 0</inkml:trace>
</inkml:ink>
</file>

<file path=ppt/ink/ink50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39"/>
    </inkml:context>
    <inkml:brush xml:id="br0">
      <inkml:brushProperty name="width" value="0.02646" units="cm"/>
      <inkml:brushProperty name="height" value="0.02646" units="cm"/>
      <inkml:brushProperty name="fitToCurve" value="1"/>
    </inkml:brush>
  </inkml:definitions>
  <inkml:trace contextRef="#ctx0" brushRef="#br0">15224 8517 874,'103'63'-7,"-51"70"1,-73 29 3,-53-13-6,-3-53-15</inkml:trace>
</inkml:ink>
</file>

<file path=ppt/ink/ink50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40"/>
    </inkml:context>
    <inkml:brush xml:id="br0">
      <inkml:brushProperty name="width" value="0.02646" units="cm"/>
      <inkml:brushProperty name="height" value="0.02646" units="cm"/>
      <inkml:brushProperty name="fitToCurve" value="1"/>
    </inkml:brush>
  </inkml:definitions>
  <inkml:trace contextRef="#ctx0" brushRef="#br0">15600 8561 874,'-107'77'-11,"-2"28"6,37 23 8,95-7-2,85-69-3,-21-22 0</inkml:trace>
</inkml:ink>
</file>

<file path=ppt/ink/ink50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41"/>
    </inkml:context>
    <inkml:brush xml:id="br0">
      <inkml:brushProperty name="width" value="0.02646" units="cm"/>
      <inkml:brushProperty name="height" value="0.02646" units="cm"/>
      <inkml:brushProperty name="fitToCurve" value="1"/>
    </inkml:brush>
  </inkml:definitions>
  <inkml:trace contextRef="#ctx0" brushRef="#br0">15846 8395 874,'-73'116'-12,"3"34"7,26 11 4,40-4 2,41-18 1,78-77 5</inkml:trace>
</inkml:ink>
</file>

<file path=ppt/ink/ink50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42"/>
    </inkml:context>
    <inkml:brush xml:id="br0">
      <inkml:brushProperty name="width" value="0.02646" units="cm"/>
      <inkml:brushProperty name="height" value="0.02646" units="cm"/>
      <inkml:brushProperty name="fitToCurve" value="1"/>
    </inkml:brush>
  </inkml:definitions>
  <inkml:trace contextRef="#ctx0" brushRef="#br0">15994 8622 874,'-25'95'-7,"16"32"7,61-44 0,56-110-2,-65-101 2,-108 38-2,-53 75-1,28 52-2</inkml:trace>
</inkml:ink>
</file>

<file path=ppt/ink/ink5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64"/>
    </inkml:context>
    <inkml:brush xml:id="br0">
      <inkml:brushProperty name="width" value="0.02646" units="cm"/>
      <inkml:brushProperty name="height" value="0.02646" units="cm"/>
      <inkml:brushProperty name="fitToCurve" value="1"/>
    </inkml:brush>
  </inkml:definitions>
  <inkml:trace contextRef="#ctx0" brushRef="#br0">1273 3182 874,'133'-22'-11,"51"4"-1,-100 12 7,87-7-1,15-4-1,-52 5 2,19-4 1,-40 6 1,18 1-1,25-1 1,20 2-2,-3 1 2,-46 1 0,30 3 0,19 0 2,13-1 0,-37 2 0,-9 0-7,18 2-9,-7 2-7,-39-1-8,21 3-8,9 2-7,1 2-7,-8-3-6,-29-1-5,-18-2-4,46 0-63,-43-2-80</inkml:trace>
</inkml:ink>
</file>

<file path=ppt/ink/ink50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43"/>
    </inkml:context>
    <inkml:brush xml:id="br0">
      <inkml:brushProperty name="width" value="0.02646" units="cm"/>
      <inkml:brushProperty name="height" value="0.02646" units="cm"/>
      <inkml:brushProperty name="fitToCurve" value="1"/>
    </inkml:brush>
  </inkml:definitions>
  <inkml:trace contextRef="#ctx0" brushRef="#br0">16217 8336 874,'65'107'-11,"-9"40"5,-40-52 3,-12 10 2,-14 7-2,-8 1 2,-7-1 0,5-25 0,-17 34 7,6-34 13</inkml:trace>
</inkml:ink>
</file>

<file path=ppt/ink/ink50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44"/>
    </inkml:context>
    <inkml:brush xml:id="br0">
      <inkml:brushProperty name="width" value="0.02646" units="cm"/>
      <inkml:brushProperty name="height" value="0.02646" units="cm"/>
      <inkml:brushProperty name="fitToCurve" value="1"/>
    </inkml:brush>
  </inkml:definitions>
  <inkml:trace contextRef="#ctx0" brushRef="#br0">16589 8712 874,'106'1'-3,"5"6"3,-24 3-297</inkml:trace>
</inkml:ink>
</file>

<file path=ppt/ink/ink50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45"/>
    </inkml:context>
    <inkml:brush xml:id="br0">
      <inkml:brushProperty name="width" value="0.02646" units="cm"/>
      <inkml:brushProperty name="height" value="0.02646" units="cm"/>
      <inkml:brushProperty name="fitToCurve" value="1"/>
    </inkml:brush>
  </inkml:definitions>
  <inkml:trace contextRef="#ctx0" brushRef="#br0">16605 8897 874,'105'4'-3,"-14"-11"-11,0 2-10,-1 5-581</inkml:trace>
</inkml:ink>
</file>

<file path=ppt/ink/ink50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46"/>
    </inkml:context>
    <inkml:brush xml:id="br0">
      <inkml:brushProperty name="width" value="0.02646" units="cm"/>
      <inkml:brushProperty name="height" value="0.02646" units="cm"/>
      <inkml:brushProperty name="fitToCurve" value="1"/>
    </inkml:brush>
  </inkml:definitions>
  <inkml:trace contextRef="#ctx0" brushRef="#br0">17126 8687 874,'108'-4'-7,"61"-5"-1,-79 5 0,-6 4-101</inkml:trace>
</inkml:ink>
</file>

<file path=ppt/ink/ink50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47"/>
    </inkml:context>
    <inkml:brush xml:id="br0">
      <inkml:brushProperty name="width" value="0.02646" units="cm"/>
      <inkml:brushProperty name="height" value="0.02646" units="cm"/>
      <inkml:brushProperty name="fitToCurve" value="1"/>
    </inkml:brush>
  </inkml:definitions>
  <inkml:trace contextRef="#ctx0" brushRef="#br0">18043 8316 874,'-113'-10'-4,"-10"95"1,57 7 4,202-99-8,-40-79-1,-16-41 11,-150 280-10,43-59 3,3-1-4,-8 52-14,13 15-26,10-57-42</inkml:trace>
</inkml:ink>
</file>

<file path=ppt/ink/ink50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48"/>
    </inkml:context>
    <inkml:brush xml:id="br0">
      <inkml:brushProperty name="width" value="0.02646" units="cm"/>
      <inkml:brushProperty name="height" value="0.02646" units="cm"/>
      <inkml:brushProperty name="fitToCurve" value="1"/>
    </inkml:brush>
  </inkml:definitions>
  <inkml:trace contextRef="#ctx0" brushRef="#br0">18246 8395 874,'-32'119'-11,"-18"25"7,2-15 5</inkml:trace>
</inkml:ink>
</file>

<file path=ppt/ink/ink50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49"/>
    </inkml:context>
    <inkml:brush xml:id="br0">
      <inkml:brushProperty name="width" value="0.02646" units="cm"/>
      <inkml:brushProperty name="height" value="0.02646" units="cm"/>
      <inkml:brushProperty name="fitToCurve" value="1"/>
    </inkml:brush>
  </inkml:definitions>
  <inkml:trace contextRef="#ctx0" brushRef="#br0">18154 8372 874,'90'-77'-6,"23"68"5,-56 152-3,-115-27-1,-44-28 6,204-117 3,-18 127-4,-95 39-1,-72-61 2,3-88 1,-1-5-185</inkml:trace>
</inkml:ink>
</file>

<file path=ppt/ink/ink50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50"/>
    </inkml:context>
    <inkml:brush xml:id="br0">
      <inkml:brushProperty name="width" value="0.02646" units="cm"/>
      <inkml:brushProperty name="height" value="0.02646" units="cm"/>
      <inkml:brushProperty name="fitToCurve" value="1"/>
    </inkml:brush>
  </inkml:definitions>
  <inkml:trace contextRef="#ctx0" brushRef="#br0">17618 9008 874,'119'-23'-10,"34"12"5,-65 14 2,3 5-1,4 5-1,50 5-13,-34-4-5,-23 2-110</inkml:trace>
</inkml:ink>
</file>

<file path=ppt/ink/ink50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51"/>
    </inkml:context>
    <inkml:brush xml:id="br0">
      <inkml:brushProperty name="width" value="0.02646" units="cm"/>
      <inkml:brushProperty name="height" value="0.02646" units="cm"/>
      <inkml:brushProperty name="fitToCurve" value="1"/>
    </inkml:brush>
  </inkml:definitions>
  <inkml:trace contextRef="#ctx0" brushRef="#br0">17939 9165 874,'-30'108'-10,"-5"30"6,1 16 5,110-256-13,-2-9 14,27 66 1,-80 153-6,-39 26 7,-15-35 0,57-199-9,46-42 0,1 41 8,11 71 2,-72 151-3,-20-32-1,-7-1-61</inkml:trace>
</inkml:ink>
</file>

<file path=ppt/ink/ink50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52"/>
    </inkml:context>
    <inkml:brush xml:id="br0">
      <inkml:brushProperty name="width" value="0.02646" units="cm"/>
      <inkml:brushProperty name="height" value="0.02646" units="cm"/>
      <inkml:brushProperty name="fitToCurve" value="1"/>
    </inkml:brush>
  </inkml:definitions>
  <inkml:trace contextRef="#ctx0" brushRef="#br0">18848 8275 874,'-37'102'-6,"9"47"0,9 8 5,15-43 2,60-17 2,2-197-5,-9-64-5,-16 35 2,-11-3 1,46 38 10,39 131-3,5 26 2</inkml:trace>
</inkml:ink>
</file>

<file path=ppt/ink/ink5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65"/>
    </inkml:context>
    <inkml:brush xml:id="br0">
      <inkml:brushProperty name="width" value="0.02646" units="cm"/>
      <inkml:brushProperty name="height" value="0.02646" units="cm"/>
      <inkml:brushProperty name="fitToCurve" value="1"/>
    </inkml:brush>
  </inkml:definitions>
  <inkml:trace contextRef="#ctx0" brushRef="#br0">1214 1808 874,'107'0'-9,"43"-6"3,-58 1 3,46-6 1,-5 3 0,-38 4 1,11 1 0,4 1 0,78-6-2,-62 0 1,18-2-2,-26 2 0,-2 0 0,22-1 0,16-1 0,7 2 1,-53 4 0,31-3 1,19 2 0,14-3 0,-22 1 1,-17 2-1,31-3 0,17 0 0,11-2 0,-65 3 0,26 1 1,22-1 0,13 2 1,9 1-1,-8 2 1,-49 1-1,30-2 1,20-1-1,16 0 0,-45 1 0,-2 1-1,25-1 1,17 3 0,3-3 0,-64 2 0,35-3 0,22 0 0,16-1 0,-35 1 0,-16-2 0,28 1 1,18 1-1,9 0 1,-76 1 0,34-2 0,26-1 0,17-2 0,11 0-1,-16 3 1,-51-1-1,30-2 0,21-1 0,16-2 1,-54 3-1,2 0 0,29 1 1,14 1-1,-7-1 1,-60 1 0,34 2 1,18 0 0,13 2 0,-47 0 1,-8 1-1,24 1 1,14 0 0,7 0 0,-69-1-1,30 3 0,19 0 0,9-1 1,-31-1-1,-20 1 0,22 2-7,11 0-9,4 1-9,-63-3-8,20 0-7,13 2-8,8-3-6,-21 1-7,-24-1-5,16 0-3,3 0 0,-4 0 3,-42 0 8,-2-1 9,37-11-23</inkml:trace>
</inkml:ink>
</file>

<file path=ppt/ink/ink50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53"/>
    </inkml:context>
    <inkml:brush xml:id="br0">
      <inkml:brushProperty name="width" value="0.02646" units="cm"/>
      <inkml:brushProperty name="height" value="0.02646" units="cm"/>
      <inkml:brushProperty name="fitToCurve" value="1"/>
    </inkml:brush>
  </inkml:definitions>
  <inkml:trace contextRef="#ctx0" brushRef="#br0">19076 8652 874,'-25'121'-5,"41"-14"4,83-102-1,-17-115 0,-106 17 2,-75 97 1,-1 34 1</inkml:trace>
</inkml:ink>
</file>

<file path=ppt/ink/ink50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54"/>
    </inkml:context>
    <inkml:brush xml:id="br0">
      <inkml:brushProperty name="width" value="0.02646" units="cm"/>
      <inkml:brushProperty name="height" value="0.02646" units="cm"/>
      <inkml:brushProperty name="fitToCurve" value="1"/>
    </inkml:brush>
  </inkml:definitions>
  <inkml:trace contextRef="#ctx0" brushRef="#br0">19497 8275 874,'-27'89'-4,"42"63"1,6-60 2,-5 2-1,-14-8 2,-30-1 0,74-241-13,18 27 3,5 14 8,-4 30 9,-19 173 2,-59 33-5,-2 4-1,100-219-11,-25-21 7,42 81 5,-71 134-5,-24 7 4,23-221-9,15 14 4,55 87 6,-57 113-6,-38 57-7,-37-55-5,-12-15-74</inkml:trace>
</inkml:ink>
</file>

<file path=ppt/ink/ink50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55"/>
    </inkml:context>
    <inkml:brush xml:id="br0">
      <inkml:brushProperty name="width" value="0.02646" units="cm"/>
      <inkml:brushProperty name="height" value="0.02646" units="cm"/>
      <inkml:brushProperty name="fitToCurve" value="1"/>
    </inkml:brush>
  </inkml:definitions>
  <inkml:trace contextRef="#ctx0" brushRef="#br0">19733 8230 874,'38'-64'-7</inkml:trace>
</inkml:ink>
</file>

<file path=ppt/ink/ink50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56"/>
    </inkml:context>
    <inkml:brush xml:id="br0">
      <inkml:brushProperty name="width" value="0.02646" units="cm"/>
      <inkml:brushProperty name="height" value="0.02646" units="cm"/>
      <inkml:brushProperty name="fitToCurve" value="1"/>
    </inkml:brush>
  </inkml:definitions>
  <inkml:trace contextRef="#ctx0" brushRef="#br0">20251 8591 874,'-6'104'-6,"19"24"6,90-141-5,-52-105-1,-24-18 0,-44-23 6,-22 47 2,-63 37 1,-14 96 1,97 88-1,154-41-6,-38-19-5</inkml:trace>
</inkml:ink>
</file>

<file path=ppt/ink/ink50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57"/>
    </inkml:context>
    <inkml:brush xml:id="br0">
      <inkml:brushProperty name="width" value="0.02646" units="cm"/>
      <inkml:brushProperty name="height" value="0.02646" units="cm"/>
      <inkml:brushProperty name="fitToCurve" value="1"/>
    </inkml:brush>
  </inkml:definitions>
  <inkml:trace contextRef="#ctx0" brushRef="#br0">18675 9018 874,'99'-2'-6,"56"-6"0,-57 4 2,8 1 1,13 5 1,7 0-1,-35 1 1,13 0-1,17 1 0,-10 0 1,-17 2 0,22 0 0,12 1-3,4 3-1,-41-3-3,9-1-5,4 1-9,-2-1-7,42-1-54,-53-3-75</inkml:trace>
</inkml:ink>
</file>

<file path=ppt/ink/ink50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58"/>
    </inkml:context>
    <inkml:brush xml:id="br0">
      <inkml:brushProperty name="width" value="0.02646" units="cm"/>
      <inkml:brushProperty name="height" value="0.02646" units="cm"/>
      <inkml:brushProperty name="fitToCurve" value="1"/>
    </inkml:brush>
  </inkml:definitions>
  <inkml:trace contextRef="#ctx0" brushRef="#br0">19077 9467 874,'-56'96'-9,"5"54"6,43-11 5,104-137-4,-3-111-4,-22 9 11,-43 182-5,-20 21 2,86-114-5,-6-127-11,-51 55-6,1 1-111</inkml:trace>
</inkml:ink>
</file>

<file path=ppt/ink/ink50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59"/>
    </inkml:context>
    <inkml:brush xml:id="br0">
      <inkml:brushProperty name="width" value="0.02646" units="cm"/>
      <inkml:brushProperty name="height" value="0.02646" units="cm"/>
      <inkml:brushProperty name="fitToCurve" value="1"/>
    </inkml:brush>
  </inkml:definitions>
  <inkml:trace contextRef="#ctx0" brushRef="#br0">19565 9845 874,'-132'118'-12,"31"9"11,52-35 4,169-94-9,-32-32-7,-4-25-106</inkml:trace>
</inkml:ink>
</file>

<file path=ppt/ink/ink50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60"/>
    </inkml:context>
    <inkml:brush xml:id="br0">
      <inkml:brushProperty name="width" value="0.02646" units="cm"/>
      <inkml:brushProperty name="height" value="0.02646" units="cm"/>
      <inkml:brushProperty name="fitToCurve" value="1"/>
    </inkml:brush>
  </inkml:definitions>
  <inkml:trace contextRef="#ctx0" brushRef="#br0">19639 9477 874,'-92'-80'-6,"82"-33"-1,102 24 8,-16 202-6,-109 11 1,-30-4 4,56-31 3,113-56 0,18-19 6</inkml:trace>
</inkml:ink>
</file>

<file path=ppt/ink/ink50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61"/>
    </inkml:context>
    <inkml:brush xml:id="br0">
      <inkml:brushProperty name="width" value="0.02646" units="cm"/>
      <inkml:brushProperty name="height" value="0.02646" units="cm"/>
      <inkml:brushProperty name="fitToCurve" value="1"/>
    </inkml:brush>
  </inkml:definitions>
  <inkml:trace contextRef="#ctx0" brushRef="#br0">20702 8979 874,'110'-22'-7,"39"10"2,-20 8 0,-38 3-26</inkml:trace>
</inkml:ink>
</file>

<file path=ppt/ink/ink50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62"/>
    </inkml:context>
    <inkml:brush xml:id="br0">
      <inkml:brushProperty name="width" value="0.02646" units="cm"/>
      <inkml:brushProperty name="height" value="0.02646" units="cm"/>
      <inkml:brushProperty name="fitToCurve" value="1"/>
    </inkml:brush>
  </inkml:definitions>
  <inkml:trace contextRef="#ctx0" brushRef="#br0">20891 8848 874,'-32'89'-8,"28"32"4,8-14 2,6-2-2</inkml:trace>
</inkml:ink>
</file>

<file path=ppt/ink/ink5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66"/>
    </inkml:context>
    <inkml:brush xml:id="br0">
      <inkml:brushProperty name="width" value="0.02646" units="cm"/>
      <inkml:brushProperty name="height" value="0.02646" units="cm"/>
      <inkml:brushProperty name="fitToCurve" value="1"/>
    </inkml:brush>
  </inkml:definitions>
  <inkml:trace contextRef="#ctx0" brushRef="#br0">5166 2148 874,'-9'130'-9,"-1"-39"3</inkml:trace>
</inkml:ink>
</file>

<file path=ppt/ink/ink50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63"/>
    </inkml:context>
    <inkml:brush xml:id="br0">
      <inkml:brushProperty name="width" value="0.02646" units="cm"/>
      <inkml:brushProperty name="height" value="0.02646" units="cm"/>
      <inkml:brushProperty name="fitToCurve" value="1"/>
    </inkml:brush>
  </inkml:definitions>
  <inkml:trace contextRef="#ctx0" brushRef="#br0">21611 8683 874,'-83'49'-6,"-17"39"2,32 28 5,76 24-1,94-48-2,32-72-2,-28-43-2,-20-4-15</inkml:trace>
</inkml:ink>
</file>

<file path=ppt/ink/ink50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64"/>
    </inkml:context>
    <inkml:brush xml:id="br0">
      <inkml:brushProperty name="width" value="0.02646" units="cm"/>
      <inkml:brushProperty name="height" value="0.02646" units="cm"/>
      <inkml:brushProperty name="fitToCurve" value="1"/>
    </inkml:brush>
  </inkml:definitions>
  <inkml:trace contextRef="#ctx0" brushRef="#br0">22102 8821 874,'125'-10'-7,"31"12"7,-40 6 1</inkml:trace>
</inkml:ink>
</file>

<file path=ppt/ink/ink50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65"/>
    </inkml:context>
    <inkml:brush xml:id="br0">
      <inkml:brushProperty name="width" value="0.02646" units="cm"/>
      <inkml:brushProperty name="height" value="0.02646" units="cm"/>
      <inkml:brushProperty name="fitToCurve" value="1"/>
    </inkml:brush>
  </inkml:definitions>
  <inkml:trace contextRef="#ctx0" brushRef="#br0">22117 8994 874,'133'-18'-12,"-36"9"5,-7 0-9,-6 6-48</inkml:trace>
</inkml:ink>
</file>

<file path=ppt/ink/ink50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66"/>
    </inkml:context>
    <inkml:brush xml:id="br0">
      <inkml:brushProperty name="width" value="0.02646" units="cm"/>
      <inkml:brushProperty name="height" value="0.02646" units="cm"/>
      <inkml:brushProperty name="fitToCurve" value="1"/>
    </inkml:brush>
  </inkml:definitions>
  <inkml:trace contextRef="#ctx0" brushRef="#br0">22955 8652 874,'-74'141'-13,"22"15"10,34 2 4,75-46 1,77-86-4,6-83 1,-50-15 0,-14-73 1,-58 40 0,-42-27 1,-92 28 2,18 126-6,3-12-4,9 27-8</inkml:trace>
</inkml:ink>
</file>

<file path=ppt/ink/ink50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67"/>
    </inkml:context>
    <inkml:brush xml:id="br0">
      <inkml:brushProperty name="width" value="0.02646" units="cm"/>
      <inkml:brushProperty name="height" value="0.02646" units="cm"/>
      <inkml:brushProperty name="fitToCurve" value="1"/>
    </inkml:brush>
  </inkml:definitions>
  <inkml:trace contextRef="#ctx0" brushRef="#br0">13044 10857 874,'127'-85'-5,"-22"103"3,-29 93-3,-75 19-2,-39 20-1,-43 13-4,-9-48-5,7-26-68</inkml:trace>
</inkml:ink>
</file>

<file path=ppt/ink/ink50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68"/>
    </inkml:context>
    <inkml:brush xml:id="br0">
      <inkml:brushProperty name="width" value="0.02646" units="cm"/>
      <inkml:brushProperty name="height" value="0.02646" units="cm"/>
      <inkml:brushProperty name="fitToCurve" value="1"/>
    </inkml:brush>
  </inkml:definitions>
  <inkml:trace contextRef="#ctx0" brushRef="#br0">13582 10766 874,'-100'68'-11,"5"43"8,6 58-1,54-70 3,12-2 0,3 46 1,78-58 3,70-70-4,-12-50 1,-30 11-26</inkml:trace>
</inkml:ink>
</file>

<file path=ppt/ink/ink50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69"/>
    </inkml:context>
    <inkml:brush xml:id="br0">
      <inkml:brushProperty name="width" value="0.02646" units="cm"/>
      <inkml:brushProperty name="height" value="0.02646" units="cm"/>
      <inkml:brushProperty name="fitToCurve" value="1"/>
    </inkml:brush>
  </inkml:definitions>
  <inkml:trace contextRef="#ctx0" brushRef="#br0">13896 10690 874,'-56'128'-12,"-2"45"1,33-71 7,2 7 3,5-1 2,6-20 0,15 62 2,115-130 1,-26-108-5</inkml:trace>
</inkml:ink>
</file>

<file path=ppt/ink/ink50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70"/>
    </inkml:context>
    <inkml:brush xml:id="br0">
      <inkml:brushProperty name="width" value="0.02646" units="cm"/>
      <inkml:brushProperty name="height" value="0.02646" units="cm"/>
      <inkml:brushProperty name="fitToCurve" value="1"/>
    </inkml:brush>
  </inkml:definitions>
  <inkml:trace contextRef="#ctx0" brushRef="#br0">14105 10795 874,'-53'84'-9,"8"52"4,12 31 3,26-85 3,35 35 1,55-115 1</inkml:trace>
</inkml:ink>
</file>

<file path=ppt/ink/ink50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71"/>
    </inkml:context>
    <inkml:brush xml:id="br0">
      <inkml:brushProperty name="width" value="0.02646" units="cm"/>
      <inkml:brushProperty name="height" value="0.02646" units="cm"/>
      <inkml:brushProperty name="fitToCurve" value="1"/>
    </inkml:brush>
  </inkml:definitions>
  <inkml:trace contextRef="#ctx0" brushRef="#br0">14136 11007 874,'-130'33'-6,"37"45"0</inkml:trace>
</inkml:ink>
</file>

<file path=ppt/ink/ink50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72"/>
    </inkml:context>
    <inkml:brush xml:id="br0">
      <inkml:brushProperty name="width" value="0.02646" units="cm"/>
      <inkml:brushProperty name="height" value="0.02646" units="cm"/>
      <inkml:brushProperty name="fitToCurve" value="1"/>
    </inkml:brush>
  </inkml:definitions>
  <inkml:trace contextRef="#ctx0" brushRef="#br0">14354 10735 874,'45'84'-10,"0"79"3,-31-54 1,-6 6 2,-4 0-4,-2-6 0,-3-13-2,3-4-12,-7-5-23</inkml:trace>
</inkml:ink>
</file>

<file path=ppt/ink/ink5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67"/>
    </inkml:context>
    <inkml:brush xml:id="br0">
      <inkml:brushProperty name="width" value="0.02646" units="cm"/>
      <inkml:brushProperty name="height" value="0.02646" units="cm"/>
      <inkml:brushProperty name="fitToCurve" value="1"/>
    </inkml:brush>
  </inkml:definitions>
  <inkml:trace contextRef="#ctx0" brushRef="#br0">5236 2585 874,'13'133'-9,"-7"-36"0</inkml:trace>
</inkml:ink>
</file>

<file path=ppt/ink/ink50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73"/>
    </inkml:context>
    <inkml:brush xml:id="br0">
      <inkml:brushProperty name="width" value="0.02646" units="cm"/>
      <inkml:brushProperty name="height" value="0.02646" units="cm"/>
      <inkml:brushProperty name="fitToCurve" value="1"/>
    </inkml:brush>
  </inkml:definitions>
  <inkml:trace contextRef="#ctx0" brushRef="#br0">14697 11123 874,'110'-23'-3,"-26"18"0,3-3-1,2 18-620</inkml:trace>
</inkml:ink>
</file>

<file path=ppt/ink/ink50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74"/>
    </inkml:context>
    <inkml:brush xml:id="br0">
      <inkml:brushProperty name="width" value="0.02646" units="cm"/>
      <inkml:brushProperty name="height" value="0.02646" units="cm"/>
      <inkml:brushProperty name="fitToCurve" value="1"/>
    </inkml:brush>
  </inkml:definitions>
  <inkml:trace contextRef="#ctx0" brushRef="#br0">14712 11368 874,'106'0'-3,"-17"0"-12,3 0-11,-3 7-578</inkml:trace>
</inkml:ink>
</file>

<file path=ppt/ink/ink50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75"/>
    </inkml:context>
    <inkml:brush xml:id="br0">
      <inkml:brushProperty name="width" value="0.02646" units="cm"/>
      <inkml:brushProperty name="height" value="0.02646" units="cm"/>
      <inkml:brushProperty name="fitToCurve" value="1"/>
    </inkml:brush>
  </inkml:definitions>
  <inkml:trace contextRef="#ctx0" brushRef="#br0">15705 10539 874,'-131'37'-9,"24"66"5,68 11 4,155-123 0,-11-136 0,-67 45 3,-67 186-5,8 78-4,16-79 0,-1 54-12,0-4-14,-4-32-30,0-15-252</inkml:trace>
</inkml:ink>
</file>

<file path=ppt/ink/ink50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76"/>
    </inkml:context>
    <inkml:brush xml:id="br0">
      <inkml:brushProperty name="width" value="0.02646" units="cm"/>
      <inkml:brushProperty name="height" value="0.02646" units="cm"/>
      <inkml:brushProperty name="fitToCurve" value="1"/>
    </inkml:brush>
  </inkml:definitions>
  <inkml:trace contextRef="#ctx0" brushRef="#br0">15919 10644 874,'-7'150'-9,"-15"19"6,10-83 1,6 19 0,-7-17-108</inkml:trace>
</inkml:ink>
</file>

<file path=ppt/ink/ink50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77"/>
    </inkml:context>
    <inkml:brush xml:id="br0">
      <inkml:brushProperty name="width" value="0.02646" units="cm"/>
      <inkml:brushProperty name="height" value="0.02646" units="cm"/>
      <inkml:brushProperty name="fitToCurve" value="1"/>
    </inkml:brush>
  </inkml:definitions>
  <inkml:trace contextRef="#ctx0" brushRef="#br0">15890 10738 874,'19'-93'-7,"75"-5"7,24 106-1,-37 122-2,-103 3 2,-58-27 2,201-12 1,-82 2-3,-83 10 2,-78-91-33,16-23-127</inkml:trace>
</inkml:ink>
</file>

<file path=ppt/ink/ink50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78"/>
    </inkml:context>
    <inkml:brush xml:id="br0">
      <inkml:brushProperty name="width" value="0.02646" units="cm"/>
      <inkml:brushProperty name="height" value="0.02646" units="cm"/>
      <inkml:brushProperty name="fitToCurve" value="1"/>
    </inkml:brush>
  </inkml:definitions>
  <inkml:trace contextRef="#ctx0" brushRef="#br0">15308 11248 874,'124'12'-10,"-34"-3"1,12 3 3,2-2-3,-1-2-1,1-4-1,-4-1-7,0-1-10,-7-2-9,-5 2-6,48 3-49,-49-2-81</inkml:trace>
</inkml:ink>
</file>

<file path=ppt/ink/ink50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79"/>
    </inkml:context>
    <inkml:brush xml:id="br0">
      <inkml:brushProperty name="width" value="0.02646" units="cm"/>
      <inkml:brushProperty name="height" value="0.02646" units="cm"/>
      <inkml:brushProperty name="fitToCurve" value="1"/>
    </inkml:brush>
  </inkml:definitions>
  <inkml:trace contextRef="#ctx0" brushRef="#br0">15569 11610 874,'-6'101'-5,"-1"46"-1,-3 20 5,-2-81 1,28-173-14,32-42 13,8 41 5,32 104 2,-84 134-9,-19-48-3,-1-15 1,1 7 3,67-235-4,9-9 9,3 32 7,50 34-1,-41 208-6,-63 22-2,-13-54 0,-7-4-623</inkml:trace>
</inkml:ink>
</file>

<file path=ppt/ink/ink50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80"/>
    </inkml:context>
    <inkml:brush xml:id="br0">
      <inkml:brushProperty name="width" value="0.02646" units="cm"/>
      <inkml:brushProperty name="height" value="0.02646" units="cm"/>
      <inkml:brushProperty name="fitToCurve" value="1"/>
    </inkml:brush>
  </inkml:definitions>
  <inkml:trace contextRef="#ctx0" brushRef="#br0">16601 10694 874,'-9'137'-12,"-4"-48"7,-3 8 6,8 0 1,38 38 0,95-191-6,-38-114-3,-54 72 6,7-42 3,-27 15 2,92 62 3,-8 108-11</inkml:trace>
</inkml:ink>
</file>

<file path=ppt/ink/ink50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81"/>
    </inkml:context>
    <inkml:brush xml:id="br0">
      <inkml:brushProperty name="width" value="0.02646" units="cm"/>
      <inkml:brushProperty name="height" value="0.02646" units="cm"/>
      <inkml:brushProperty name="fitToCurve" value="1"/>
    </inkml:brush>
  </inkml:definitions>
  <inkml:trace contextRef="#ctx0" brushRef="#br0">16908 11092 874,'-18'103'-5,"52"-11"4,75-141 0,-98-78 0,-131 46 0,30 43-184</inkml:trace>
</inkml:ink>
</file>

<file path=ppt/ink/ink50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82"/>
    </inkml:context>
    <inkml:brush xml:id="br0">
      <inkml:brushProperty name="width" value="0.02646" units="cm"/>
      <inkml:brushProperty name="height" value="0.02646" units="cm"/>
      <inkml:brushProperty name="fitToCurve" value="1"/>
    </inkml:brush>
  </inkml:definitions>
  <inkml:trace contextRef="#ctx0" brushRef="#br0">17386 10629 874,'-85'45'-4,"11"48"3,95 26-1,40-6 1,-19-1-1,-41 12 1,36-256-6,34-15 4,-13 42 3,-6 212 1,-55 37 3,123-236-2,-41 1 0,-11 175-8,-77 76-5,134-313 15,-17 70 6,-73 234-17,-29-38-35</inkml:trace>
</inkml:ink>
</file>

<file path=ppt/ink/ink5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68"/>
    </inkml:context>
    <inkml:brush xml:id="br0">
      <inkml:brushProperty name="width" value="0.02646" units="cm"/>
      <inkml:brushProperty name="height" value="0.02646" units="cm"/>
      <inkml:brushProperty name="fitToCurve" value="1"/>
    </inkml:brush>
  </inkml:definitions>
  <inkml:trace contextRef="#ctx0" brushRef="#br0">1630 3959 874,'8'136'-12,"-4"-49"5,-2 11 2,1-12 0,1 56-10,4-28-14,0-26-43</inkml:trace>
</inkml:ink>
</file>

<file path=ppt/ink/ink50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83"/>
    </inkml:context>
    <inkml:brush xml:id="br0">
      <inkml:brushProperty name="width" value="0.02646" units="cm"/>
      <inkml:brushProperty name="height" value="0.02646" units="cm"/>
      <inkml:brushProperty name="fitToCurve" value="1"/>
    </inkml:brush>
  </inkml:definitions>
  <inkml:trace contextRef="#ctx0" brushRef="#br0">17602 10493 874,'-45'67'-4</inkml:trace>
</inkml:ink>
</file>

<file path=ppt/ink/ink50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84"/>
    </inkml:context>
    <inkml:brush xml:id="br0">
      <inkml:brushProperty name="width" value="0.02646" units="cm"/>
      <inkml:brushProperty name="height" value="0.02646" units="cm"/>
      <inkml:brushProperty name="fitToCurve" value="1"/>
    </inkml:brush>
  </inkml:definitions>
  <inkml:trace contextRef="#ctx0" brushRef="#br0">18179 10888 874,'-41'84'-3,"-8"62"0,36-60 2,45 19 0,77-160-6,-56-40-1,-16-43 5,-33-24 6,-24 38 1,-63 23 1,-21 125-2,99 108-3,22-14-5</inkml:trace>
</inkml:ink>
</file>

<file path=ppt/ink/ink50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85"/>
    </inkml:context>
    <inkml:brush xml:id="br0">
      <inkml:brushProperty name="width" value="0.02646" units="cm"/>
      <inkml:brushProperty name="height" value="0.02646" units="cm"/>
      <inkml:brushProperty name="fitToCurve" value="1"/>
    </inkml:brush>
  </inkml:definitions>
  <inkml:trace contextRef="#ctx0" brushRef="#br0">16396 11263 874,'113'33'-5,"10"-17"1,1-7-1,33-5 0,-63-4 3,1 0 2,-7 1 0,59 2 1,-56-3-1,10 0 0,11-3 1,5-2-1,-10 1-1,-22 0 0,15-1-1,8-2 2,6 2 0,57-4 0,-69 3 0,6 0 0,-8 2 0,50-1-6,-46 2-7,-14 11-590</inkml:trace>
</inkml:ink>
</file>

<file path=ppt/ink/ink50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86"/>
    </inkml:context>
    <inkml:brush xml:id="br0">
      <inkml:brushProperty name="width" value="0.02646" units="cm"/>
      <inkml:brushProperty name="height" value="0.02646" units="cm"/>
      <inkml:brushProperty name="fitToCurve" value="1"/>
    </inkml:brush>
  </inkml:definitions>
  <inkml:trace contextRef="#ctx0" brushRef="#br0">16809 11670 874,'-8'141'-12,"-15"28"6,10-20 8,132-205-8,-45-106 6,-20 275-2,-42 0 8,95-78-2,-36-154-3,-27-20-3,-27 48 5,1 3-103</inkml:trace>
</inkml:ink>
</file>

<file path=ppt/ink/ink50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87"/>
    </inkml:context>
    <inkml:brush xml:id="br0">
      <inkml:brushProperty name="width" value="0.02646" units="cm"/>
      <inkml:brushProperty name="height" value="0.02646" units="cm"/>
      <inkml:brushProperty name="fitToCurve" value="1"/>
    </inkml:brush>
  </inkml:definitions>
  <inkml:trace contextRef="#ctx0" brushRef="#br0">17349 12017 874,'-86'69'-7,"-15"62"1,37 14 6,101-60 1,51-81-3,18-33-1</inkml:trace>
</inkml:ink>
</file>

<file path=ppt/ink/ink50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88"/>
    </inkml:context>
    <inkml:brush xml:id="br0">
      <inkml:brushProperty name="width" value="0.02646" units="cm"/>
      <inkml:brushProperty name="height" value="0.02646" units="cm"/>
      <inkml:brushProperty name="fitToCurve" value="1"/>
    </inkml:brush>
  </inkml:definitions>
  <inkml:trace contextRef="#ctx0" brushRef="#br0">17445 11597 874,'-86'-67'-4,"163"154"-3,-126 35-3,36-7-18,116-85-14,-7-20-55</inkml:trace>
</inkml:ink>
</file>

<file path=ppt/ink/ink50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89"/>
    </inkml:context>
    <inkml:brush xml:id="br0">
      <inkml:brushProperty name="width" value="0.02646" units="cm"/>
      <inkml:brushProperty name="height" value="0.02646" units="cm"/>
      <inkml:brushProperty name="fitToCurve" value="1"/>
    </inkml:brush>
  </inkml:definitions>
  <inkml:trace contextRef="#ctx0" brushRef="#br0">18974 10313 874,'-56'119'-13,"10"-34"4,-8 19-1,2 18 2,6 17 3,6 17 1,4 21-1,4 27-4,3 16 0,6 8 0,11-3-22,12-13-6,13-23-6,11-27-7,9-29-7,-12-48-5,41 34-74</inkml:trace>
</inkml:ink>
</file>

<file path=ppt/ink/ink50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90"/>
    </inkml:context>
    <inkml:brush xml:id="br0">
      <inkml:brushProperty name="width" value="0.02646" units="cm"/>
      <inkml:brushProperty name="height" value="0.02646" units="cm"/>
      <inkml:brushProperty name="fitToCurve" value="1"/>
    </inkml:brush>
  </inkml:definitions>
  <inkml:trace contextRef="#ctx0" brushRef="#br0">18869 11393 874,'63'-92'-10,"31"-56"3,3-8 7,-22 32 3,-55 287-5,-34-70 1,-7 51-10,7 8-7,11-46-15,6-12-64</inkml:trace>
</inkml:ink>
</file>

<file path=ppt/ink/ink50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91"/>
    </inkml:context>
    <inkml:brush xml:id="br0">
      <inkml:brushProperty name="width" value="0.02646" units="cm"/>
      <inkml:brushProperty name="height" value="0.02646" units="cm"/>
      <inkml:brushProperty name="fitToCurve" value="1"/>
    </inkml:brush>
  </inkml:definitions>
  <inkml:trace contextRef="#ctx0" brushRef="#br0">19331 11248 874,'111'18'-7,"17"-30"4,-43 6-2</inkml:trace>
</inkml:ink>
</file>

<file path=ppt/ink/ink50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92"/>
    </inkml:context>
    <inkml:brush xml:id="br0">
      <inkml:brushProperty name="width" value="0.02646" units="cm"/>
      <inkml:brushProperty name="height" value="0.02646" units="cm"/>
      <inkml:brushProperty name="fitToCurve" value="1"/>
    </inkml:brush>
  </inkml:definitions>
  <inkml:trace contextRef="#ctx0" brushRef="#br0">20018 10886 874,'-79'99'-16,"24"-7"5,0 15 4,14-1 6,20-12 5,74 7 1,98-157-13,-18-53-1,-40 15 5,-9 173 10,-88 41-8,4-7 10,57-21 3,60-104-7,-65-129 2,-68-31-2,23 84-4,76-51-1,51 99-1,-44 73 0,-19 80-1,-73 59-5,-20-66 2,-7-12 7,-10 5 4,36-190-17</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26"/>
    </inkml:context>
    <inkml:brush xml:id="br0">
      <inkml:brushProperty name="width" value="0.01984" units="cm"/>
      <inkml:brushProperty name="height" value="0.01984" units="cm"/>
      <inkml:brushProperty name="fitToCurve" value="1"/>
    </inkml:brush>
  </inkml:definitions>
  <inkml:trace contextRef="#ctx0" brushRef="#br0">6701 1657 874,'-97'148'-46,"25"-44"-61</inkml:trace>
</inkml:ink>
</file>

<file path=ppt/ink/ink5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69"/>
    </inkml:context>
    <inkml:brush xml:id="br0">
      <inkml:brushProperty name="width" value="0.02646" units="cm"/>
      <inkml:brushProperty name="height" value="0.02646" units="cm"/>
      <inkml:brushProperty name="fitToCurve" value="1"/>
    </inkml:brush>
  </inkml:definitions>
  <inkml:trace contextRef="#ctx0" brushRef="#br0">1698 3672 874,'-133'68'-13,"-12"74"0,45-18 2,27 8 8,43-30 0,11 19 0,14-1 2,3-31-1,16 21 1,18 10 1,14-2 0,17-8 3,-2-27 0,72 32 3,-40-88-3,12-25-2,55-27-2,-59-26-1,5-19-1,-12-7 0,55-73-3,-76 46 5,-9-11 1,-22 27 1,-9-4 0,-10-15 1,-15-3 2,-16 8 0,-29-52 3,-83 7-2,-5 56-4,-52 25-4,79 49-2,4 13-2,2-2-9,6 11-11</inkml:trace>
</inkml:ink>
</file>

<file path=ppt/ink/ink51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93"/>
    </inkml:context>
    <inkml:brush xml:id="br0">
      <inkml:brushProperty name="width" value="0.02646" units="cm"/>
      <inkml:brushProperty name="height" value="0.02646" units="cm"/>
      <inkml:brushProperty name="fitToCurve" value="1"/>
    </inkml:brush>
  </inkml:definitions>
  <inkml:trace contextRef="#ctx0" brushRef="#br0">20858 10993 874,'-26'118'-7,"8"28"8,63-60-1,49-138-4,3-75-6,4 71 9,-61 186 4,46-100 4,4-130-13,-30 2 9,-43 13-108</inkml:trace>
</inkml:ink>
</file>

<file path=ppt/ink/ink51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94"/>
    </inkml:context>
    <inkml:brush xml:id="br0">
      <inkml:brushProperty name="width" value="0.02646" units="cm"/>
      <inkml:brushProperty name="height" value="0.02646" units="cm"/>
      <inkml:brushProperty name="fitToCurve" value="1"/>
    </inkml:brush>
  </inkml:definitions>
  <inkml:trace contextRef="#ctx0" brushRef="#br0">21499 11217 874,'-96'22'-6,"-5"51"7,85 38-2,141-87-6,-9-25-13,-28-45-590</inkml:trace>
</inkml:ink>
</file>

<file path=ppt/ink/ink51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95"/>
    </inkml:context>
    <inkml:brush xml:id="br0">
      <inkml:brushProperty name="width" value="0.02646" units="cm"/>
      <inkml:brushProperty name="height" value="0.02646" units="cm"/>
      <inkml:brushProperty name="fitToCurve" value="1"/>
    </inkml:brush>
  </inkml:definitions>
  <inkml:trace contextRef="#ctx0" brushRef="#br0">21842 10629 874,'-42'129'-15,"14"-32"7,-1 11 3,2 2 4,9-6 3,12-10-1,34 50 4,60-89-1,8-142-5,-43-2-619</inkml:trace>
</inkml:ink>
</file>

<file path=ppt/ink/ink51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96"/>
    </inkml:context>
    <inkml:brush xml:id="br0">
      <inkml:brushProperty name="width" value="0.02646" units="cm"/>
      <inkml:brushProperty name="height" value="0.02646" units="cm"/>
      <inkml:brushProperty name="fitToCurve" value="1"/>
    </inkml:brush>
  </inkml:definitions>
  <inkml:trace contextRef="#ctx0" brushRef="#br0">21670 10971 874,'117'-14'-9,"-29"3"6,17-1-4,-14 11-611</inkml:trace>
</inkml:ink>
</file>

<file path=ppt/ink/ink51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97"/>
    </inkml:context>
    <inkml:brush xml:id="br0">
      <inkml:brushProperty name="width" value="0.02646" units="cm"/>
      <inkml:brushProperty name="height" value="0.02646" units="cm"/>
      <inkml:brushProperty name="fitToCurve" value="1"/>
    </inkml:brush>
  </inkml:definitions>
  <inkml:trace contextRef="#ctx0" brushRef="#br0">22158 10524 874,'75'108'-12,"-13"47"5,-38-56 3,-9 20 1,-10 13-1,-12 12 0,-13 8-2,-13-8 4,-6-16 3,3-30 1,-26 20 5,-26-152-176</inkml:trace>
</inkml:ink>
</file>

<file path=ppt/ink/ink51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98"/>
    </inkml:context>
    <inkml:brush xml:id="br0">
      <inkml:brushProperty name="width" value="0.02646" units="cm"/>
      <inkml:brushProperty name="height" value="0.02646" units="cm"/>
      <inkml:brushProperty name="fitToCurve" value="1"/>
    </inkml:brush>
  </inkml:definitions>
  <inkml:trace contextRef="#ctx0" brushRef="#br0">13019 10293 874,'-54'150'-17,"28"-54"9,-3 21 0,1 19 0,3 19 1,3 14 1,2 18 1,3 19-4,1 10 1,4 4 2,5 3 1,6-9 4,8-14 4,6-20 3,10-26 3,7-25 0,8-24 0,4-21 0,30 20 6,71-8-2,18-38-13,-10-18-3,-47-19 0,15 0 1,11-2-1,-19-5 0,-7-1 0,24 2 0,16-1-1,16-2 0,15-2-1,-54-3 0,22-1 1,22-1-1,18-4 0,-9 2 2,-35-2 0,33-1-1,24-2 0,16-2 1,11 1 0,7 1 1,-28-1 0,-41 1 2,30-2-1,18-4 1,15-5-1,11-1 0,-51 1 0,-7 1 0,28-5 0,18 0-1,10 2 1,9-2 2,-78 5-1,22-2 0,22-2 1,16 1-1,-23-1 0,-38 3 0,30-5 1,19-1-1,14-2 1,7 0-1,-50 6 1,-10-1-1,23-1 0,13-5 1,9 0 0,3 0 1,-72 6 0,18 0 0,13-6 1,9 0 0,5-3 0,-16 2 0,-50 4 0,19-1 0,9-5 1,3-1 0,-2-2 1,-28 3 0,-22 3-1,8-1 0,2-1 1,-5 2-1,-3 4 1,43-9 2,3-4-2,-8-7-2,-50 3-1,11-25-1,0-34-2,-24-9 0,-4-45-2,-41 45 0,-1-17-1,-4 10-1,-6 17 0,5-23 1,3-9 0,-1-6 2,-1 2 2,-10 32 2,-2 10 1,-2-4 0,-6 3 1,-3 3 0,-7 0 0,-11 4 1,-67-74 0,-21 58-5,-60 15-3,67 51 2,-54-8 0,-25 7 0,72 16 1,-7 2 0,-60-7 0,69 8 1,-11-1-2,-7 0 1,-7-1-1,-60-5-1,69 8 1,-12 0 0,-9 2 0,-3-2-1,-4 3 1,46 3 0,-14 1 0,-14-3 2,-10-3-2,-7 1 0,-6 0 1,1 1-1,46 2 0,-21 2 1,-14-2-2,-12 2 1,24-1 0,15 1 0,-18-4 2,-15-1-1,-8 1-1,-8 2 0,37 3-1,-5 1 0,-23 1-1,-13 0 2,-12 1-1,-8-3-1,62 3 0,-29-3 0,-17 0 1,-13-3 0,-10 2 1,12 0-1,41 2 2,-28 0-2,-16-1 0,-15 1 1,43 1 0,0-1 0,-22 0-1,-19 1 1,-13 0 0,-9-1 0,71 1 0,-27-2 0,-19 0 1,-13 1-1,25 0 1,28 2 1,-27 2-1,-6 2 1,53-1 0,-31-1-1,-18-1 1,-10-1 0,0-1 1,19 0 0,38 1 1,-12 0 0,41 1 1,-28 0 0,-21 1-1,41 0 0,-12 2-2,-15 2 0,14 2 0,20-1 0,-22 3 0,-4 1 1,38-3 1,-18 3-1,-8 3 1,-6 3 0,19-2 0,15-2-1,-11 2 1,1 3-1,0 1 0,5 0 0,-38 9 2,29 1 0,-6 9 6</inkml:trace>
</inkml:ink>
</file>

<file path=ppt/ink/ink51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899"/>
    </inkml:context>
    <inkml:brush xml:id="br0">
      <inkml:brushProperty name="width" value="0.02646" units="cm"/>
      <inkml:brushProperty name="height" value="0.02646" units="cm"/>
      <inkml:brushProperty name="fitToCurve" value="1"/>
    </inkml:brush>
  </inkml:definitions>
  <inkml:trace contextRef="#ctx0" brushRef="#br0">21447 3762 874,'-15'63'-112</inkml:trace>
</inkml:ink>
</file>

<file path=ppt/ink/ink51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00"/>
    </inkml:context>
    <inkml:brush xml:id="br0">
      <inkml:brushProperty name="width" value="0.02646" units="cm"/>
      <inkml:brushProperty name="height" value="0.02646" units="cm"/>
      <inkml:brushProperty name="fitToCurve" value="1"/>
    </inkml:brush>
  </inkml:definitions>
  <inkml:trace contextRef="#ctx0" brushRef="#br0">1198 918 874,'102'-39'-7,"7"45"2,-25 26 3,-3 104 1,-94-6-1,-54-11-1,3-26-6</inkml:trace>
</inkml:ink>
</file>

<file path=ppt/ink/ink51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01"/>
    </inkml:context>
    <inkml:brush xml:id="br0">
      <inkml:brushProperty name="width" value="0.02646" units="cm"/>
      <inkml:brushProperty name="height" value="0.02646" units="cm"/>
      <inkml:brushProperty name="fitToCurve" value="1"/>
    </inkml:brush>
  </inkml:definitions>
  <inkml:trace contextRef="#ctx0" brushRef="#br0">1774 834 874,'-62'99'-7,"-5"-8"-6,-14 4 6,6 9 13,91 0-3,140-118-8,-64 0-5,-7-21-12</inkml:trace>
</inkml:ink>
</file>

<file path=ppt/ink/ink51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02"/>
    </inkml:context>
    <inkml:brush xml:id="br0">
      <inkml:brushProperty name="width" value="0.02646" units="cm"/>
      <inkml:brushProperty name="height" value="0.02646" units="cm"/>
      <inkml:brushProperty name="fitToCurve" value="1"/>
    </inkml:brush>
  </inkml:definitions>
  <inkml:trace contextRef="#ctx0" brushRef="#br0">2175 699 874,'-30'93'-8,"-11"20"-6,-13 43 3,11-9 11,50 2 4,92-101-2,-4-35 6,-12-58-855</inkml:trace>
</inkml:ink>
</file>

<file path=ppt/ink/ink5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70"/>
    </inkml:context>
    <inkml:brush xml:id="br0">
      <inkml:brushProperty name="width" value="0.02646" units="cm"/>
      <inkml:brushProperty name="height" value="0.02646" units="cm"/>
      <inkml:brushProperty name="fitToCurve" value="1"/>
    </inkml:brush>
  </inkml:definitions>
  <inkml:trace contextRef="#ctx0" brushRef="#br0">1665 3989 874,'-64'102'-12,"-12"14"1,16-19-5,3-10-31</inkml:trace>
</inkml:ink>
</file>

<file path=ppt/ink/ink51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03"/>
    </inkml:context>
    <inkml:brush xml:id="br0">
      <inkml:brushProperty name="width" value="0.02646" units="cm"/>
      <inkml:brushProperty name="height" value="0.02646" units="cm"/>
      <inkml:brushProperty name="fitToCurve" value="1"/>
    </inkml:brush>
  </inkml:definitions>
  <inkml:trace contextRef="#ctx0" brushRef="#br0">2391 744 874,'-30'152'-15,"-4"-2"6,13-20 14,25-22-1,85-25 4</inkml:trace>
</inkml:ink>
</file>

<file path=ppt/ink/ink51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04"/>
    </inkml:context>
    <inkml:brush xml:id="br0">
      <inkml:brushProperty name="width" value="0.02646" units="cm"/>
      <inkml:brushProperty name="height" value="0.02646" units="cm"/>
      <inkml:brushProperty name="fitToCurve" value="1"/>
    </inkml:brush>
  </inkml:definitions>
  <inkml:trace contextRef="#ctx0" brushRef="#br0">2588 940 874,'-125'44'-6,"24"-22"-14,13-7-63</inkml:trace>
</inkml:ink>
</file>

<file path=ppt/ink/ink51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05"/>
    </inkml:context>
    <inkml:brush xml:id="br0">
      <inkml:brushProperty name="width" value="0.02646" units="cm"/>
      <inkml:brushProperty name="height" value="0.02646" units="cm"/>
      <inkml:brushProperty name="fitToCurve" value="1"/>
    </inkml:brush>
  </inkml:definitions>
  <inkml:trace contextRef="#ctx0" brushRef="#br0">2761 684 874,'45'90'-8,"-20"46"4,-30-6 1,-23-3-2,-42 27-4,-6-34-8,13-36-20</inkml:trace>
</inkml:ink>
</file>

<file path=ppt/ink/ink51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06"/>
    </inkml:context>
    <inkml:brush xml:id="br0">
      <inkml:brushProperty name="width" value="0.02646" units="cm"/>
      <inkml:brushProperty name="height" value="0.02646" units="cm"/>
      <inkml:brushProperty name="fitToCurve" value="1"/>
    </inkml:brush>
  </inkml:definitions>
  <inkml:trace contextRef="#ctx0" brushRef="#br0">3002 959 874,'147'-10'-12,"-33"5"3,-19 1-10</inkml:trace>
</inkml:ink>
</file>

<file path=ppt/ink/ink51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07"/>
    </inkml:context>
    <inkml:brush xml:id="br0">
      <inkml:brushProperty name="width" value="0.02646" units="cm"/>
      <inkml:brushProperty name="height" value="0.02646" units="cm"/>
      <inkml:brushProperty name="fitToCurve" value="1"/>
    </inkml:brush>
  </inkml:definitions>
  <inkml:trace contextRef="#ctx0" brushRef="#br0">3016 1225 874,'122'-24'-10,"-35"8"4,37-12-11,-23 3-14,-14 6-771</inkml:trace>
</inkml:ink>
</file>

<file path=ppt/ink/ink51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08"/>
    </inkml:context>
    <inkml:brush xml:id="br0">
      <inkml:brushProperty name="width" value="0.02646" units="cm"/>
      <inkml:brushProperty name="height" value="0.02646" units="cm"/>
      <inkml:brushProperty name="fitToCurve" value="1"/>
    </inkml:brush>
  </inkml:definitions>
  <inkml:trace contextRef="#ctx0" brushRef="#br0">3643 636 874,'-45'96'-5,"165"-15"1,17-154 2,-83-40 3,-46-7 0,0 259-9,-9-34 1,-4 27-1,0-26 1,0-5-6,2-7-7,-1-9-16,-4-1-53</inkml:trace>
</inkml:ink>
</file>

<file path=ppt/ink/ink51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09"/>
    </inkml:context>
    <inkml:brush xml:id="br0">
      <inkml:brushProperty name="width" value="0.02646" units="cm"/>
      <inkml:brushProperty name="height" value="0.02646" units="cm"/>
      <inkml:brushProperty name="fitToCurve" value="1"/>
    </inkml:brush>
  </inkml:definitions>
  <inkml:trace contextRef="#ctx0" brushRef="#br0">3901 563 874,'-116'24'-7,"26"4"1,3-4-2,-2-5-110</inkml:trace>
</inkml:ink>
</file>

<file path=ppt/ink/ink51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10"/>
    </inkml:context>
    <inkml:brush xml:id="br0">
      <inkml:brushProperty name="width" value="0.02646" units="cm"/>
      <inkml:brushProperty name="height" value="0.02646" units="cm"/>
      <inkml:brushProperty name="fitToCurve" value="1"/>
    </inkml:brush>
  </inkml:definitions>
  <inkml:trace contextRef="#ctx0" brushRef="#br0">4179 502 874,'-10'132'-8,"-7"-6"0,-3-13 8,-17-18 4,-1-10-184</inkml:trace>
</inkml:ink>
</file>

<file path=ppt/ink/ink51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11"/>
    </inkml:context>
    <inkml:brush xml:id="br0">
      <inkml:brushProperty name="width" value="0.02646" units="cm"/>
      <inkml:brushProperty name="height" value="0.02646" units="cm"/>
      <inkml:brushProperty name="fitToCurve" value="1"/>
    </inkml:brush>
  </inkml:definitions>
  <inkml:trace contextRef="#ctx0" brushRef="#br0">4063 532 874,'89'-109'-9,"38"86"9,-42 52-2,-81 89-1,-63 9-6,-47-12-3,221-67 14,-13-46 7,-84 123 0,-92-38-15,-58-32-9,40-25-23,11-46-374</inkml:trace>
</inkml:ink>
</file>

<file path=ppt/ink/ink51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12"/>
    </inkml:context>
    <inkml:brush xml:id="br0">
      <inkml:brushProperty name="width" value="0.02646" units="cm"/>
      <inkml:brushProperty name="height" value="0.02646" units="cm"/>
      <inkml:brushProperty name="fitToCurve" value="1"/>
    </inkml:brush>
  </inkml:definitions>
  <inkml:trace contextRef="#ctx0" brushRef="#br0">3612 1397 874,'133'-67'-16,"-35"27"5,9 0 2,64-14-3,-24 19-18,-58 23 0,20 24-39,-22 14-135</inkml:trace>
</inkml:ink>
</file>

<file path=ppt/ink/ink5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71"/>
    </inkml:context>
    <inkml:brush xml:id="br0">
      <inkml:brushProperty name="width" value="0.02646" units="cm"/>
      <inkml:brushProperty name="height" value="0.02646" units="cm"/>
      <inkml:brushProperty name="fitToCurve" value="1"/>
    </inkml:brush>
  </inkml:definitions>
  <inkml:trace contextRef="#ctx0" brushRef="#br0">3168 3891 874,'-67'103'-15,"-50"77"-3,52-66 12,4 10 2,12-18 0,-12 44 16,21-52-1,12-14-433</inkml:trace>
</inkml:ink>
</file>

<file path=ppt/ink/ink51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13"/>
    </inkml:context>
    <inkml:brush xml:id="br0">
      <inkml:brushProperty name="width" value="0.02646" units="cm"/>
      <inkml:brushProperty name="height" value="0.02646" units="cm"/>
      <inkml:brushProperty name="fitToCurve" value="1"/>
    </inkml:brush>
  </inkml:definitions>
  <inkml:trace contextRef="#ctx0" brushRef="#br0">3810 1543 874,'6'117'-12,"-5"-27"6,-1 11 1,0-16 2,-8 42 7,8-268-15,28 1 16,8 29 0,58 34 0,-3 142-2,-40 56-6,-50 9 4,-42-248-3,57 30-3,10 4 6,37-31 1,66 69 1,-60 137-3,-50 16 2,-8-22-62</inkml:trace>
</inkml:ink>
</file>

<file path=ppt/ink/ink51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14"/>
    </inkml:context>
    <inkml:brush xml:id="br0">
      <inkml:brushProperty name="width" value="0.02646" units="cm"/>
      <inkml:brushProperty name="height" value="0.02646" units="cm"/>
      <inkml:brushProperty name="fitToCurve" value="1"/>
    </inkml:brush>
  </inkml:definitions>
  <inkml:trace contextRef="#ctx0" brushRef="#br0">4744 701 874,'-3'141'-12,"7"-31"12,35-17 2,69-205-14,-54-12 12,10-17 1,11 39 0,16 50 6,-1 45-186</inkml:trace>
</inkml:ink>
</file>

<file path=ppt/ink/ink51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15"/>
    </inkml:context>
    <inkml:brush xml:id="br0">
      <inkml:brushProperty name="width" value="0.02646" units="cm"/>
      <inkml:brushProperty name="height" value="0.02646" units="cm"/>
      <inkml:brushProperty name="fitToCurve" value="1"/>
    </inkml:brush>
  </inkml:definitions>
  <inkml:trace contextRef="#ctx0" brushRef="#br0">5160 878 874,'-62'88'-5,"46"-2"5,130-115-5,-83-84 6,-147 48 1,24 45-21</inkml:trace>
</inkml:ink>
</file>

<file path=ppt/ink/ink51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16"/>
    </inkml:context>
    <inkml:brush xml:id="br0">
      <inkml:brushProperty name="width" value="0.02646" units="cm"/>
      <inkml:brushProperty name="height" value="0.02646" units="cm"/>
      <inkml:brushProperty name="fitToCurve" value="1"/>
    </inkml:brush>
  </inkml:definitions>
  <inkml:trace contextRef="#ctx0" brushRef="#br0">5597 458 874,'-91'93'-11,"9"12"13,94-9-3,105 20 1,-104-21 1,-90-9-1,-8-44-625</inkml:trace>
</inkml:ink>
</file>

<file path=ppt/ink/ink51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17"/>
    </inkml:context>
    <inkml:brush xml:id="br0">
      <inkml:brushProperty name="width" value="0.02646" units="cm"/>
      <inkml:brushProperty name="height" value="0.02646" units="cm"/>
      <inkml:brushProperty name="fitToCurve" value="1"/>
    </inkml:brush>
  </inkml:definitions>
  <inkml:trace contextRef="#ctx0" brushRef="#br0">5764 533 874,'-21'144'-12,"-16"-4"5,7-43 11,117-197-7,-43 15-13</inkml:trace>
</inkml:ink>
</file>

<file path=ppt/ink/ink51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18"/>
    </inkml:context>
    <inkml:brush xml:id="br0">
      <inkml:brushProperty name="width" value="0.02646" units="cm"/>
      <inkml:brushProperty name="height" value="0.02646" units="cm"/>
      <inkml:brushProperty name="fitToCurve" value="1"/>
    </inkml:brush>
  </inkml:definitions>
  <inkml:trace contextRef="#ctx0" brushRef="#br0">5941 548 874,'7'132'-11,"-31"2"6,65-224-3,43-10 10,22 68 1,-34 124-3,-72 0-5,-32 1-18</inkml:trace>
</inkml:ink>
</file>

<file path=ppt/ink/ink51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19"/>
    </inkml:context>
    <inkml:brush xml:id="br0">
      <inkml:brushProperty name="width" value="0.02646" units="cm"/>
      <inkml:brushProperty name="height" value="0.02646" units="cm"/>
      <inkml:brushProperty name="fitToCurve" value="1"/>
    </inkml:brush>
  </inkml:definitions>
  <inkml:trace contextRef="#ctx0" brushRef="#br0">5832 367 874,'88'90'-11,"-4"-15"-288</inkml:trace>
</inkml:ink>
</file>

<file path=ppt/ink/ink51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20"/>
    </inkml:context>
    <inkml:brush xml:id="br0">
      <inkml:brushProperty name="width" value="0.02646" units="cm"/>
      <inkml:brushProperty name="height" value="0.02646" units="cm"/>
      <inkml:brushProperty name="fitToCurve" value="1"/>
    </inkml:brush>
  </inkml:definitions>
  <inkml:trace contextRef="#ctx0" brushRef="#br0">6404 631 874,'-39'144'-8,"41"-8"9,136-84-8,-39-102-1,-2-72-1,-40 5 10,-77-29 3,-50 49 0,-73 44-3,15 69 3,57 79-3,264 13-19,-85-63-13,-13-21-3</inkml:trace>
</inkml:ink>
</file>

<file path=ppt/ink/ink51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21"/>
    </inkml:context>
    <inkml:brush xml:id="br0">
      <inkml:brushProperty name="width" value="0.02646" units="cm"/>
      <inkml:brushProperty name="height" value="0.02646" units="cm"/>
      <inkml:brushProperty name="fitToCurve" value="1"/>
    </inkml:brush>
  </inkml:definitions>
  <inkml:trace contextRef="#ctx0" brushRef="#br0">4670 1185 874,'140'-16'-8,"-4"3"-6,-47 5 7,85-4-4,-49 4 8,15 0 2,-40 4-2,20 1 1,20 0 0,16 2-1,12-1 1,8 2 0,-55 0-5,15 0-8,12-1-7,3 1-9,-53 0-9,48 0-58,-50 0-59</inkml:trace>
</inkml:ink>
</file>

<file path=ppt/ink/ink51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22"/>
    </inkml:context>
    <inkml:brush xml:id="br0">
      <inkml:brushProperty name="width" value="0.02646" units="cm"/>
      <inkml:brushProperty name="height" value="0.02646" units="cm"/>
      <inkml:brushProperty name="fitToCurve" value="1"/>
    </inkml:brush>
  </inkml:definitions>
  <inkml:trace contextRef="#ctx0" brushRef="#br0">5299 1516 874,'-33'129'-12,"-5"46"4,16-42 9,118-73 1,-4-107-4,-6-45-4,-17-16 1,-20 22-1,-36 215 19,4-44-6,94-159-10,-38-42-19,-24 8-18,-14 20-76</inkml:trace>
</inkml:ink>
</file>

<file path=ppt/ink/ink5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72"/>
    </inkml:context>
    <inkml:brush xml:id="br0">
      <inkml:brushProperty name="width" value="0.02646" units="cm"/>
      <inkml:brushProperty name="height" value="0.02646" units="cm"/>
      <inkml:brushProperty name="fitToCurve" value="1"/>
    </inkml:brush>
  </inkml:definitions>
  <inkml:trace contextRef="#ctx0" brushRef="#br0">3111 3884 874,'5'89'-12,"-20"94"-3,-2-75 6,1-2-2,-2 47-19,13-35-31,4-30-86</inkml:trace>
</inkml:ink>
</file>

<file path=ppt/ink/ink51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23"/>
    </inkml:context>
    <inkml:brush xml:id="br0">
      <inkml:brushProperty name="width" value="0.02646" units="cm"/>
      <inkml:brushProperty name="height" value="0.02646" units="cm"/>
      <inkml:brushProperty name="fitToCurve" value="1"/>
    </inkml:brush>
  </inkml:definitions>
  <inkml:trace contextRef="#ctx0" brushRef="#br0">5983 1755 874,'-91'70'-7,"-6"15"2,12 15 8,147-11-3,27-57-109</inkml:trace>
</inkml:ink>
</file>

<file path=ppt/ink/ink51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24"/>
    </inkml:context>
    <inkml:brush xml:id="br0">
      <inkml:brushProperty name="width" value="0.02646" units="cm"/>
      <inkml:brushProperty name="height" value="0.02646" units="cm"/>
      <inkml:brushProperty name="fitToCurve" value="1"/>
    </inkml:brush>
  </inkml:definitions>
  <inkml:trace contextRef="#ctx0" brushRef="#br0">5892 1504 874,'108'-84'-5,"-24"169"1,-123 36-1,66-34 1,100-122-6,-8-5-22,-31 12-558</inkml:trace>
</inkml:ink>
</file>

<file path=ppt/ink/ink51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25"/>
    </inkml:context>
    <inkml:brush xml:id="br0">
      <inkml:brushProperty name="width" value="0.02646" units="cm"/>
      <inkml:brushProperty name="height" value="0.02646" units="cm"/>
      <inkml:brushProperty name="fitToCurve" value="1"/>
    </inkml:brush>
  </inkml:definitions>
  <inkml:trace contextRef="#ctx0" brushRef="#br0">7376 427 874,'-39'84'-13,"-9"5"-2,-19 29-1,-10 12 3,28-46 4,-19 29 6,-26 57 1,49-58 1,20 4 5,19-14 1,28 70 9,12-84-9,51 11-2,-1-23-65</inkml:trace>
</inkml:ink>
</file>

<file path=ppt/ink/ink51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26"/>
    </inkml:context>
    <inkml:brush xml:id="br0">
      <inkml:brushProperty name="width" value="0.02646" units="cm"/>
      <inkml:brushProperty name="height" value="0.02646" units="cm"/>
      <inkml:brushProperty name="fitToCurve" value="1"/>
    </inkml:brush>
  </inkml:definitions>
  <inkml:trace contextRef="#ctx0" brushRef="#br0">7233 1200 874,'63'-102'-11,"22"-22"1,-21 20 4,-6-1 10,-26 222-7,-40 20-12,15-32-16,9-10-60</inkml:trace>
</inkml:ink>
</file>

<file path=ppt/ink/ink51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27"/>
    </inkml:context>
    <inkml:brush xml:id="br0">
      <inkml:brushProperty name="width" value="0.02646" units="cm"/>
      <inkml:brushProperty name="height" value="0.02646" units="cm"/>
      <inkml:brushProperty name="fitToCurve" value="1"/>
    </inkml:brush>
  </inkml:definitions>
  <inkml:trace contextRef="#ctx0" brushRef="#br0">7709 1117 874,'92'-18'-10,"85"-14"-6,-83 12 6,-9 3-8,2 5-166</inkml:trace>
</inkml:ink>
</file>

<file path=ppt/ink/ink51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28"/>
    </inkml:context>
    <inkml:brush xml:id="br0">
      <inkml:brushProperty name="width" value="0.02646" units="cm"/>
      <inkml:brushProperty name="height" value="0.02646" units="cm"/>
      <inkml:brushProperty name="fitToCurve" value="1"/>
    </inkml:brush>
  </inkml:definitions>
  <inkml:trace contextRef="#ctx0" brushRef="#br0">8349 668 874,'-61'138'-16,"23"-49"11,3 2 6,5 28 2,165-95-5,22-115-11,-39 25 11,-45 170 10,-54-10-1,80-74 1,-99-154-10,-47 48 0,43-6 2,92 14-4,13 38 0,12 64 5,-48 93 0,-70 5-5,-50-17-3,-11-21-21</inkml:trace>
</inkml:ink>
</file>

<file path=ppt/ink/ink51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29"/>
    </inkml:context>
    <inkml:brush xml:id="br0">
      <inkml:brushProperty name="width" value="0.02646" units="cm"/>
      <inkml:brushProperty name="height" value="0.02646" units="cm"/>
      <inkml:brushProperty name="fitToCurve" value="1"/>
    </inkml:brush>
  </inkml:definitions>
  <inkml:trace contextRef="#ctx0" brushRef="#br0">9167 697 874,'-55'141'-15,"-6"15"18,81-62-2,95-114-4,-8-75-1,-16 31 6,18 131 1,13-129-7,-50-24 4,-110-46-8,-17 17-21</inkml:trace>
</inkml:ink>
</file>

<file path=ppt/ink/ink51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30"/>
    </inkml:context>
    <inkml:brush xml:id="br0">
      <inkml:brushProperty name="width" value="0.02646" units="cm"/>
      <inkml:brushProperty name="height" value="0.02646" units="cm"/>
      <inkml:brushProperty name="fitToCurve" value="1"/>
    </inkml:brush>
  </inkml:definitions>
  <inkml:trace contextRef="#ctx0" brushRef="#br0">9731 895 874,'-94'73'-11,"6"15"7,47 21 7,147-132-7,-17-5-4,-2-18-27</inkml:trace>
</inkml:ink>
</file>

<file path=ppt/ink/ink51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31"/>
    </inkml:context>
    <inkml:brush xml:id="br0">
      <inkml:brushProperty name="width" value="0.02646" units="cm"/>
      <inkml:brushProperty name="height" value="0.02646" units="cm"/>
      <inkml:brushProperty name="fitToCurve" value="1"/>
    </inkml:brush>
  </inkml:definitions>
  <inkml:trace contextRef="#ctx0" brushRef="#br0">10021 427 874,'-19'139'-15,"5"-48"8,-9 12 2,3-16 1,-5 48-12,10-40-15,0-8-758</inkml:trace>
</inkml:ink>
</file>

<file path=ppt/ink/ink51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32"/>
    </inkml:context>
    <inkml:brush xml:id="br0">
      <inkml:brushProperty name="width" value="0.02646" units="cm"/>
      <inkml:brushProperty name="height" value="0.02646" units="cm"/>
      <inkml:brushProperty name="fitToCurve" value="1"/>
    </inkml:brush>
  </inkml:definitions>
  <inkml:trace contextRef="#ctx0" brushRef="#br0">9825 801 874,'137'-45'-12,"21"-22"3,-46 1-6,-25 14-18</inkml:trace>
</inkml:ink>
</file>

<file path=ppt/ink/ink5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73"/>
    </inkml:context>
    <inkml:brush xml:id="br0">
      <inkml:brushProperty name="width" value="0.02646" units="cm"/>
      <inkml:brushProperty name="height" value="0.02646" units="cm"/>
      <inkml:brushProperty name="fitToCurve" value="1"/>
    </inkml:brush>
  </inkml:definitions>
  <inkml:trace contextRef="#ctx0" brushRef="#br0">2763 4335 874,'89'-24'-11,"95"-15"-6,-76 19 6,-20 5 0,34 2-14,-38 4-32</inkml:trace>
</inkml:ink>
</file>

<file path=ppt/ink/ink51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33"/>
    </inkml:context>
    <inkml:brush xml:id="br0">
      <inkml:brushProperty name="width" value="0.02646" units="cm"/>
      <inkml:brushProperty name="height" value="0.02646" units="cm"/>
      <inkml:brushProperty name="fitToCurve" value="1"/>
    </inkml:brush>
  </inkml:definitions>
  <inkml:trace contextRef="#ctx0" brushRef="#br0">10431 321 874,'73'128'-13,"-36"54"4,-39-90 4,-25 74-2,-29-2-2,3-59 1,-9-7-2,5-3-10,-6-11-11</inkml:trace>
</inkml:ink>
</file>

<file path=ppt/ink/ink51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34"/>
    </inkml:context>
    <inkml:brush xml:id="br0">
      <inkml:brushProperty name="width" value="0.02646" units="cm"/>
      <inkml:brushProperty name="height" value="0.02646" units="cm"/>
      <inkml:brushProperty name="fitToCurve" value="1"/>
    </inkml:brush>
  </inkml:definitions>
  <inkml:trace contextRef="#ctx0" brushRef="#br0">993 926 874,'22'170'-21,"-8"-62"12,2 20 1,-3 18 1,-3-27 2,-6-3 0,-8 0 3,-2-11-4,-17 30 2,-20 10 1,1-22 3,-1-36 0,-15 33 19,151-39 6,36 27-17,-91-17-10,-14 34-6,-11-8-1,-7-3-1,-13 37-1,-15 22 1,-10 4 3,9-61 2,-7 8 12,4-17 1,23-11 46,61-184-494</inkml:trace>
</inkml:ink>
</file>

<file path=ppt/ink/ink51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35"/>
    </inkml:context>
    <inkml:brush xml:id="br0">
      <inkml:brushProperty name="width" value="0.02646" units="cm"/>
      <inkml:brushProperty name="height" value="0.02646" units="cm"/>
      <inkml:brushProperty name="fitToCurve" value="1"/>
    </inkml:brush>
  </inkml:definitions>
  <inkml:trace contextRef="#ctx0" brushRef="#br0">1407 2600 874,'23'101'-6,"-3"-5"5,49 7 1,31-83-2,-11-86-3,-20-70-1,-33 27 2,-39 242-11,-3 2 5,-1 22-2,2-25 4,2-16 0,-1 3 11,-4-9 3,-16 25 9,-65-57-2,1-66 2,26-115-4,71 11-13,44-59-12,18 67 6,19 9-5,25-26-29,-27 64-141</inkml:trace>
</inkml:ink>
</file>

<file path=ppt/ink/ink51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36"/>
    </inkml:context>
    <inkml:brush xml:id="br0">
      <inkml:brushProperty name="width" value="0.02646" units="cm"/>
      <inkml:brushProperty name="height" value="0.02646" units="cm"/>
      <inkml:brushProperty name="fitToCurve" value="1"/>
    </inkml:brush>
  </inkml:definitions>
  <inkml:trace contextRef="#ctx0" brushRef="#br0">2152 2480 874,'-50'172'-23,"24"-51"9,4-1 2,4-19 3,-2 18 0,4-27 3,1 24 6,11-5 5,26 3 8,65-168-6,0-18-97</inkml:trace>
</inkml:ink>
</file>

<file path=ppt/ink/ink51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37"/>
    </inkml:context>
    <inkml:brush xml:id="br0">
      <inkml:brushProperty name="width" value="0.02646" units="cm"/>
      <inkml:brushProperty name="height" value="0.02646" units="cm"/>
      <inkml:brushProperty name="fitToCurve" value="1"/>
    </inkml:brush>
  </inkml:definitions>
  <inkml:trace contextRef="#ctx0" brushRef="#br0">2402 2570 874,'-45'114'-12,"-11"60"1,29-73 8,-5 53 0,27-40 6,135-83-1,-15-91-7</inkml:trace>
</inkml:ink>
</file>

<file path=ppt/ink/ink51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38"/>
    </inkml:context>
    <inkml:brush xml:id="br0">
      <inkml:brushProperty name="width" value="0.02646" units="cm"/>
      <inkml:brushProperty name="height" value="0.02646" units="cm"/>
      <inkml:brushProperty name="fitToCurve" value="1"/>
    </inkml:brush>
  </inkml:definitions>
  <inkml:trace contextRef="#ctx0" brushRef="#br0">2212 2997 874,'109'-46'-13,"14"-11"2,-16-8-5,-19-27-18</inkml:trace>
</inkml:ink>
</file>

<file path=ppt/ink/ink51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39"/>
    </inkml:context>
    <inkml:brush xml:id="br0">
      <inkml:brushProperty name="width" value="0.02646" units="cm"/>
      <inkml:brushProperty name="height" value="0.02646" units="cm"/>
      <inkml:brushProperty name="fitToCurve" value="1"/>
    </inkml:brush>
  </inkml:definitions>
  <inkml:trace contextRef="#ctx0" brushRef="#br0">2539 2464 874,'86'85'-10,"-21"67"2,-31-10 0,-26 1 4,-16-45-1,-7 10-3,0-16-1,-6 21-13,-1-26-103</inkml:trace>
</inkml:ink>
</file>

<file path=ppt/ink/ink51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40"/>
    </inkml:context>
    <inkml:brush xml:id="br0">
      <inkml:brushProperty name="width" value="0.02646" units="cm"/>
      <inkml:brushProperty name="height" value="0.02646" units="cm"/>
      <inkml:brushProperty name="fitToCurve" value="1"/>
    </inkml:brush>
  </inkml:definitions>
  <inkml:trace contextRef="#ctx0" brushRef="#br0">3031 2914 874,'113'-26'-10,"19"9"5,-41 17-3,-7 3-107</inkml:trace>
</inkml:ink>
</file>

<file path=ppt/ink/ink51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41"/>
    </inkml:context>
    <inkml:brush xml:id="br0">
      <inkml:brushProperty name="width" value="0.02646" units="cm"/>
      <inkml:brushProperty name="height" value="0.02646" units="cm"/>
      <inkml:brushProperty name="fitToCurve" value="1"/>
    </inkml:brush>
  </inkml:definitions>
  <inkml:trace contextRef="#ctx0" brushRef="#br0">3105 3122 874,'138'-16'-13,"-28"7"1,-10 0-11,-12 5-20</inkml:trace>
</inkml:ink>
</file>

<file path=ppt/ink/ink51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42"/>
    </inkml:context>
    <inkml:brush xml:id="br0">
      <inkml:brushProperty name="width" value="0.02646" units="cm"/>
      <inkml:brushProperty name="height" value="0.02646" units="cm"/>
      <inkml:brushProperty name="fitToCurve" value="1"/>
    </inkml:brush>
  </inkml:definitions>
  <inkml:trace contextRef="#ctx0" brushRef="#br0">4178 2581 874,'0'130'-11,"7"20"12,34-40 1,44-116-4,-24-108-3,-45-9 2,-17-24 4,43 50-2,73 53-1,-10 19-7,-20 40-602</inkml:trace>
</inkml:ink>
</file>

<file path=ppt/ink/ink5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74"/>
    </inkml:context>
    <inkml:brush xml:id="br0">
      <inkml:brushProperty name="width" value="0.02646" units="cm"/>
      <inkml:brushProperty name="height" value="0.02646" units="cm"/>
      <inkml:brushProperty name="fitToCurve" value="1"/>
    </inkml:brush>
  </inkml:definitions>
  <inkml:trace contextRef="#ctx0" brushRef="#br0">3599 4170 874,'-100'93'-12,"-17"32"7,30 0 4,86-34 4,100-40-6,26-82-4,-40 3-9,-1-34-103</inkml:trace>
</inkml:ink>
</file>

<file path=ppt/ink/ink51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43"/>
    </inkml:context>
    <inkml:brush xml:id="br0">
      <inkml:brushProperty name="width" value="0.02646" units="cm"/>
      <inkml:brushProperty name="height" value="0.02646" units="cm"/>
      <inkml:brushProperty name="fitToCurve" value="1"/>
    </inkml:brush>
  </inkml:definitions>
  <inkml:trace contextRef="#ctx0" brushRef="#br0">4551 2757 874,'9'111'-6,"75"-28"5,22-178 0,-182-6 1,-28 92 3</inkml:trace>
</inkml:ink>
</file>

<file path=ppt/ink/ink51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44"/>
    </inkml:context>
    <inkml:brush xml:id="br0">
      <inkml:brushProperty name="width" value="0.02646" units="cm"/>
      <inkml:brushProperty name="height" value="0.02646" units="cm"/>
      <inkml:brushProperty name="fitToCurve" value="1"/>
    </inkml:brush>
  </inkml:definitions>
  <inkml:trace contextRef="#ctx0" brushRef="#br0">5160 2374 874,'-107'39'-10,"-3"58"9,113-1 1,43-9-1,16 32 2,-52-30 2,-97-42-2</inkml:trace>
</inkml:ink>
</file>

<file path=ppt/ink/ink51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45"/>
    </inkml:context>
    <inkml:brush xml:id="br0">
      <inkml:brushProperty name="width" value="0.02646" units="cm"/>
      <inkml:brushProperty name="height" value="0.02646" units="cm"/>
      <inkml:brushProperty name="fitToCurve" value="1"/>
    </inkml:brush>
  </inkml:definitions>
  <inkml:trace contextRef="#ctx0" brushRef="#br0">5295 2495 874,'-29'118'-10,"2"5"5,22-22 6,90-90-4,-32-96-2,15-19 9,36 104-3,-72 117-4,13-226 0,34 12 6,52 63 1,-45 69-2,-53 55-1,-65 18 1,-4-21-12</inkml:trace>
</inkml:ink>
</file>

<file path=ppt/ink/ink51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46"/>
    </inkml:context>
    <inkml:brush xml:id="br0">
      <inkml:brushProperty name="width" value="0.02646" units="cm"/>
      <inkml:brushProperty name="height" value="0.02646" units="cm"/>
      <inkml:brushProperty name="fitToCurve" value="1"/>
    </inkml:brush>
  </inkml:definitions>
  <inkml:trace contextRef="#ctx0" brushRef="#br0">5370 2374 874,'99'41'-10,"-10"-10"-104</inkml:trace>
</inkml:ink>
</file>

<file path=ppt/ink/ink51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47"/>
    </inkml:context>
    <inkml:brush xml:id="br0">
      <inkml:brushProperty name="width" value="0.02646" units="cm"/>
      <inkml:brushProperty name="height" value="0.02646" units="cm"/>
      <inkml:brushProperty name="fitToCurve" value="1"/>
    </inkml:brush>
  </inkml:definitions>
  <inkml:trace contextRef="#ctx0" brushRef="#br0">6003 2478 874,'-7'108'-7,"-13"31"7,48-30 0,76-101-3,-15-84-1,-34-35 1,-19 2 2,-59-23 4,-93 44-3,-12 70-2,-16 81 2,120 74 0,120-86-7,39 29-20,-44-56-261</inkml:trace>
</inkml:ink>
</file>

<file path=ppt/ink/ink51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48"/>
    </inkml:context>
    <inkml:brush xml:id="br0">
      <inkml:brushProperty name="width" value="0.02646" units="cm"/>
      <inkml:brushProperty name="height" value="0.02646" units="cm"/>
      <inkml:brushProperty name="fitToCurve" value="1"/>
    </inkml:brush>
  </inkml:definitions>
  <inkml:trace contextRef="#ctx0" brushRef="#br0">4110 3069 874,'113'-17'-12,"-19"8"3,24-1 0,27 3-1,23 1 0,18 4 2,-50-1 1,13 2 1,-8 1-2,-6-1 1,35 1-20,21-2-6,9-2-6,-70 2-7,21-1-6,1 1-6,-22-1-5,-44 2 6,6-2-101</inkml:trace>
</inkml:ink>
</file>

<file path=ppt/ink/ink51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49"/>
    </inkml:context>
    <inkml:brush xml:id="br0">
      <inkml:brushProperty name="width" value="0.02646" units="cm"/>
      <inkml:brushProperty name="height" value="0.02646" units="cm"/>
      <inkml:brushProperty name="fitToCurve" value="1"/>
    </inkml:brush>
  </inkml:definitions>
  <inkml:trace contextRef="#ctx0" brushRef="#br0">4928 3328 874,'-36'88'-10,"-12"54"8,28-23 4,110-48-2,32-150-3,-62-22 4,57 155 0,-14-58-1,-16-75-1,-64-28-3,-23 18-7</inkml:trace>
</inkml:ink>
</file>

<file path=ppt/ink/ink51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50"/>
    </inkml:context>
    <inkml:brush xml:id="br0">
      <inkml:brushProperty name="width" value="0.02646" units="cm"/>
      <inkml:brushProperty name="height" value="0.02646" units="cm"/>
      <inkml:brushProperty name="fitToCurve" value="1"/>
    </inkml:brush>
  </inkml:definitions>
  <inkml:trace contextRef="#ctx0" brushRef="#br0">5682 3506 874,'-97'40'-6,"1"11"1,-24 44 4,80 15 3,153-79-5,18-48-8,3-51-3,-40 19-17</inkml:trace>
</inkml:ink>
</file>

<file path=ppt/ink/ink51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51"/>
    </inkml:context>
    <inkml:brush xml:id="br0">
      <inkml:brushProperty name="width" value="0.02646" units="cm"/>
      <inkml:brushProperty name="height" value="0.02646" units="cm"/>
      <inkml:brushProperty name="fitToCurve" value="1"/>
    </inkml:brush>
  </inkml:definitions>
  <inkml:trace contextRef="#ctx0" brushRef="#br0">5127 3400 874,'-56'99'-5,"6"-4"4,-2-9-859</inkml:trace>
</inkml:ink>
</file>

<file path=ppt/ink/ink51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52"/>
    </inkml:context>
    <inkml:brush xml:id="br0">
      <inkml:brushProperty name="width" value="0.02646" units="cm"/>
      <inkml:brushProperty name="height" value="0.02646" units="cm"/>
      <inkml:brushProperty name="fitToCurve" value="1"/>
    </inkml:brush>
  </inkml:definitions>
  <inkml:trace contextRef="#ctx0" brushRef="#br0">6891 2540 874,'-111'63'-11,"-8"20"6,47 59 8,98-56-4,70 21 2,-56-10 2,95-272-23,-28 30 2,5 25 26,-27 92-2,-58 146-1,-51 47 3,28-63-2,94-195-14,-38 1 13,43 24 0,-21 155-4,-56 1 3,35-179-10,-1 5 6,30 48 2,-3 122 6,-71 4-193</inkml:trace>
</inkml:ink>
</file>

<file path=ppt/ink/ink5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75"/>
    </inkml:context>
    <inkml:brush xml:id="br0">
      <inkml:brushProperty name="width" value="0.02646" units="cm"/>
      <inkml:brushProperty name="height" value="0.02646" units="cm"/>
      <inkml:brushProperty name="fitToCurve" value="1"/>
    </inkml:brush>
  </inkml:definitions>
  <inkml:trace contextRef="#ctx0" brushRef="#br0">3876 3732 874,'-38'156'-18,"11"-61"11,-1 14 1,2 8 0,5 4 5,-3 48 1,13-31 3,18-37 6,99-144 0,5-86-17,-18 17-1,-54 229 30,58-79-19,8-101-9,-14-26 1,-95 195 11,22-10 0,74-65-2,-34-124-5,-46 5 2,-48-28 1,49 28 0,71 59-2,67 73-5,-44 34 4,-71 21 2,-47-14 1,41-197 1,80-2-9,-12 62 11,4 125-3,-101 85-6,-27-38-5,-36-34-23</inkml:trace>
</inkml:ink>
</file>

<file path=ppt/ink/ink51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53"/>
    </inkml:context>
    <inkml:brush xml:id="br0">
      <inkml:brushProperty name="width" value="0.02646" units="cm"/>
      <inkml:brushProperty name="height" value="0.02646" units="cm"/>
      <inkml:brushProperty name="fitToCurve" value="1"/>
    </inkml:brush>
  </inkml:definitions>
  <inkml:trace contextRef="#ctx0" brushRef="#br0">7188 2480 874,'57'64'-200</inkml:trace>
</inkml:ink>
</file>

<file path=ppt/ink/ink51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54"/>
    </inkml:context>
    <inkml:brush xml:id="br0">
      <inkml:brushProperty name="width" value="0.02646" units="cm"/>
      <inkml:brushProperty name="height" value="0.02646" units="cm"/>
      <inkml:brushProperty name="fitToCurve" value="1"/>
    </inkml:brush>
  </inkml:definitions>
  <inkml:trace contextRef="#ctx0" brushRef="#br0">8013 2609 874,'-24'136'-6,"47"-17"5,105-130-4,-17-86-7,-10-4 9,-77 200 5,-23-5 4,137-81 0,-49-79-12,-22-50-10,-28 7-31</inkml:trace>
</inkml:ink>
</file>

<file path=ppt/ink/ink51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55"/>
    </inkml:context>
    <inkml:brush xml:id="br0">
      <inkml:brushProperty name="width" value="0.02646" units="cm"/>
      <inkml:brushProperty name="height" value="0.02646" units="cm"/>
      <inkml:brushProperty name="fitToCurve" value="1"/>
    </inkml:brush>
  </inkml:definitions>
  <inkml:trace contextRef="#ctx0" brushRef="#br0">8761 2751 874,'-141'137'-15,"47"-49"11,57 5 8,156-100-9,-29-9-7,-3-29-57</inkml:trace>
</inkml:ink>
</file>

<file path=ppt/ink/ink51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56"/>
    </inkml:context>
    <inkml:brush xml:id="br0">
      <inkml:brushProperty name="width" value="0.02646" units="cm"/>
      <inkml:brushProperty name="height" value="0.02646" units="cm"/>
      <inkml:brushProperty name="fitToCurve" value="1"/>
    </inkml:brush>
  </inkml:definitions>
  <inkml:trace contextRef="#ctx0" brushRef="#br0">8979 2283 874,'-4'91'-12,"-20"82"0,8-71 4,4-18-1,3 58-13,2-41-25,6-15-510</inkml:trace>
</inkml:ink>
</file>

<file path=ppt/ink/ink51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57"/>
    </inkml:context>
    <inkml:brush xml:id="br0">
      <inkml:brushProperty name="width" value="0.02646" units="cm"/>
      <inkml:brushProperty name="height" value="0.02646" units="cm"/>
      <inkml:brushProperty name="fitToCurve" value="1"/>
    </inkml:brush>
  </inkml:definitions>
  <inkml:trace contextRef="#ctx0" brushRef="#br0">8901 2630 874,'130'-35'-13,"0"-18"2,-46 19-7</inkml:trace>
</inkml:ink>
</file>

<file path=ppt/ink/ink51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58"/>
    </inkml:context>
    <inkml:brush xml:id="br0">
      <inkml:brushProperty name="width" value="0.02646" units="cm"/>
      <inkml:brushProperty name="height" value="0.02646" units="cm"/>
      <inkml:brushProperty name="fitToCurve" value="1"/>
    </inkml:brush>
  </inkml:definitions>
  <inkml:trace contextRef="#ctx0" brushRef="#br0">9395 2102 874,'94'137'-16,"-54"-49"9,10 60-4,-26-4 7,-18 1 3,-16-56-1,-18 8-2,-26-9-1,8-4-2,-39-4-111</inkml:trace>
</inkml:ink>
</file>

<file path=ppt/ink/ink51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59"/>
    </inkml:context>
    <inkml:brush xml:id="br0">
      <inkml:brushProperty name="width" value="0.02646" units="cm"/>
      <inkml:brushProperty name="height" value="0.02646" units="cm"/>
      <inkml:brushProperty name="fitToCurve" value="1"/>
    </inkml:brush>
  </inkml:definitions>
  <inkml:trace contextRef="#ctx0" brushRef="#br0">7962 2324 874,'-60'113'-13,"-17"64"3,52-73 8,23 7 0,28 5 0,49 2-3,-25-17-8,3-15 1</inkml:trace>
</inkml:ink>
</file>

<file path=ppt/ink/ink51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60"/>
    </inkml:context>
    <inkml:brush xml:id="br0">
      <inkml:brushProperty name="width" value="0.02646" units="cm"/>
      <inkml:brushProperty name="height" value="0.02646" units="cm"/>
      <inkml:brushProperty name="fitToCurve" value="1"/>
    </inkml:brush>
  </inkml:definitions>
  <inkml:trace contextRef="#ctx0" brushRef="#br0">1497 5198 874,'82'-49'-4,"65"24"1,-9 71 2,-37 59-1,-96 10 0,-35-6-1,-27-14 1,-69 34-14,37-71-3,-6-11-31</inkml:trace>
</inkml:ink>
</file>

<file path=ppt/ink/ink51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61"/>
    </inkml:context>
    <inkml:brush xml:id="br0">
      <inkml:brushProperty name="width" value="0.02646" units="cm"/>
      <inkml:brushProperty name="height" value="0.02646" units="cm"/>
      <inkml:brushProperty name="fitToCurve" value="1"/>
    </inkml:brush>
  </inkml:definitions>
  <inkml:trace contextRef="#ctx0" brushRef="#br0">2105 5106 874,'-89'43'-4,"-9"47"2,16 53 1,57 15 1,74-14-1,78-71-1,-34-32-2,-7-45-183</inkml:trace>
</inkml:ink>
</file>

<file path=ppt/ink/ink51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62"/>
    </inkml:context>
    <inkml:brush xml:id="br0">
      <inkml:brushProperty name="width" value="0.02646" units="cm"/>
      <inkml:brushProperty name="height" value="0.02646" units="cm"/>
      <inkml:brushProperty name="fitToCurve" value="1"/>
    </inkml:brush>
  </inkml:definitions>
  <inkml:trace contextRef="#ctx0" brushRef="#br0">2435 5458 874,'125'-14'-12,"-37"5"5,20-3 0,14-5 0,-22 4-9,12-3-5</inkml:trace>
</inkml:ink>
</file>

<file path=ppt/ink/ink5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76"/>
    </inkml:context>
    <inkml:brush xml:id="br0">
      <inkml:brushProperty name="width" value="0.02646" units="cm"/>
      <inkml:brushProperty name="height" value="0.02646" units="cm"/>
      <inkml:brushProperty name="fitToCurve" value="1"/>
    </inkml:brush>
  </inkml:definitions>
  <inkml:trace contextRef="#ctx0" brushRef="#br0">4523 3747 874,'-66'110'-10,"0"-24"-179</inkml:trace>
</inkml:ink>
</file>

<file path=ppt/ink/ink51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63"/>
    </inkml:context>
    <inkml:brush xml:id="br0">
      <inkml:brushProperty name="width" value="0.02646" units="cm"/>
      <inkml:brushProperty name="height" value="0.02646" units="cm"/>
      <inkml:brushProperty name="fitToCurve" value="1"/>
    </inkml:brush>
  </inkml:definitions>
  <inkml:trace contextRef="#ctx0" brushRef="#br0">3723 4876 874,'-119'-12'-10,"-21"45"6,42 9 2,4 49 3,131-7 1,70-87-3,10-61-3,11-58-2,-48 30 2,-55 194 8,-51 50-8,15-52 2,2-15-4,-2 27-12,-1-24-102</inkml:trace>
</inkml:ink>
</file>

<file path=ppt/ink/ink51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64"/>
    </inkml:context>
    <inkml:brush xml:id="br0">
      <inkml:brushProperty name="width" value="0.02646" units="cm"/>
      <inkml:brushProperty name="height" value="0.02646" units="cm"/>
      <inkml:brushProperty name="fitToCurve" value="1"/>
    </inkml:brush>
  </inkml:definitions>
  <inkml:trace contextRef="#ctx0" brushRef="#br0">4012 4789 874,'-22'106'-10,"5"34"6,0 4-2,-11-39-6,1-18-20</inkml:trace>
</inkml:ink>
</file>

<file path=ppt/ink/ink51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65"/>
    </inkml:context>
    <inkml:brush xml:id="br0">
      <inkml:brushProperty name="width" value="0.02646" units="cm"/>
      <inkml:brushProperty name="height" value="0.02646" units="cm"/>
      <inkml:brushProperty name="fitToCurve" value="1"/>
    </inkml:brush>
  </inkml:definitions>
  <inkml:trace contextRef="#ctx0" brushRef="#br0">3947 4668 874,'101'-30'-10,"40"18"7,-15 38 3,-89 93 0,-149-4-8,2-31 7,72 15 5,140-54-8,59 20 6,-75 46 4,-200-1-8,6-85 1,14 3 0,-11-13-3</inkml:trace>
</inkml:ink>
</file>

<file path=ppt/ink/ink51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66"/>
    </inkml:context>
    <inkml:brush xml:id="br0">
      <inkml:brushProperty name="width" value="0.02646" units="cm"/>
      <inkml:brushProperty name="height" value="0.02646" units="cm"/>
      <inkml:brushProperty name="fitToCurve" value="1"/>
    </inkml:brush>
  </inkml:definitions>
  <inkml:trace contextRef="#ctx0" brushRef="#br0">4357 4878 874,'20'121'-7,"7"-14"0,18-6 4,51-1 4,22-77 0,-23-135-2,-98-23 1,-9 52 1,52-65-2,94 89-4,-40 25-4</inkml:trace>
</inkml:ink>
</file>

<file path=ppt/ink/ink51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67"/>
    </inkml:context>
    <inkml:brush xml:id="br0">
      <inkml:brushProperty name="width" value="0.02646" units="cm"/>
      <inkml:brushProperty name="height" value="0.02646" units="cm"/>
      <inkml:brushProperty name="fitToCurve" value="1"/>
    </inkml:brush>
  </inkml:definitions>
  <inkml:trace contextRef="#ctx0" brushRef="#br0">4879 5106 874,'-17'104'-5,"62"-6"3,41-53 1,26-66 1,-119-64-2,-107-2-4,29 58-5</inkml:trace>
</inkml:ink>
</file>

<file path=ppt/ink/ink51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68"/>
    </inkml:context>
    <inkml:brush xml:id="br0">
      <inkml:brushProperty name="width" value="0.02646" units="cm"/>
      <inkml:brushProperty name="height" value="0.02646" units="cm"/>
      <inkml:brushProperty name="fitToCurve" value="1"/>
    </inkml:brush>
  </inkml:definitions>
  <inkml:trace contextRef="#ctx0" brushRef="#br0">5631 4713 874,'-135'11'-12,"-12"33"10,55 24 4,96 40-3,103 0-2,-3 36 6,-86-28-1,-3-208-12,88-62-4,25 4 3,-27 116 15,-97 150-1,-19 14 3,6-24 5,105-218-23,-14-1 5,9 36 9,2 141 1,-79 28 2,-32 4 3,72-224-15,21 8 5,34 62 9,-22 132-6,-52 38-2,-63 13 1,-9-26-15</inkml:trace>
</inkml:ink>
</file>

<file path=ppt/ink/ink51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69"/>
    </inkml:context>
    <inkml:brush xml:id="br0">
      <inkml:brushProperty name="width" value="0.02646" units="cm"/>
      <inkml:brushProperty name="height" value="0.02646" units="cm"/>
      <inkml:brushProperty name="fitToCurve" value="1"/>
    </inkml:brush>
  </inkml:definitions>
  <inkml:trace contextRef="#ctx0" brushRef="#br0">5803 4623 874,'63'25'-14</inkml:trace>
</inkml:ink>
</file>

<file path=ppt/ink/ink51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70"/>
    </inkml:context>
    <inkml:brush xml:id="br0">
      <inkml:brushProperty name="width" value="0.02646" units="cm"/>
      <inkml:brushProperty name="height" value="0.02646" units="cm"/>
      <inkml:brushProperty name="fitToCurve" value="1"/>
    </inkml:brush>
  </inkml:definitions>
  <inkml:trace contextRef="#ctx0" brushRef="#br0">6477 4843 874,'-7'98'-10,"-10"44"9,30-8 2,70-95-3,17-147-5,-62-3 0,-47-54 4,-33 43 5,-82 31 2,0 87 1,128 131-4,79-51-11,10 21-27,-11-44-42</inkml:trace>
</inkml:ink>
</file>

<file path=ppt/ink/ink51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71"/>
    </inkml:context>
    <inkml:brush xml:id="br0">
      <inkml:brushProperty name="width" value="0.02646" units="cm"/>
      <inkml:brushProperty name="height" value="0.02646" units="cm"/>
      <inkml:brushProperty name="fitToCurve" value="1"/>
    </inkml:brush>
  </inkml:definitions>
  <inkml:trace contextRef="#ctx0" brushRef="#br0">7226 5485 874,'-148'-10'-22,"21"6"5,-28-1 3,-26 5-3,-21-1 2,54 2 5,-20 2-2,22 1 6,-12 2-7,-44 6 3,-21 3 4,1-1 8,64-3 1,-28 2 3,-7 3 1,4 0 3,16-2 4,35-4 1,37-3-1,6 1 1,-35 6 8,43-4 8</inkml:trace>
</inkml:ink>
</file>

<file path=ppt/ink/ink51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72"/>
    </inkml:context>
    <inkml:brush xml:id="br0">
      <inkml:brushProperty name="width" value="0.02646" units="cm"/>
      <inkml:brushProperty name="height" value="0.02646" units="cm"/>
      <inkml:brushProperty name="fitToCurve" value="1"/>
    </inkml:brush>
  </inkml:definitions>
  <inkml:trace contextRef="#ctx0" brushRef="#br0">4238 5930 874,'4'145'-12,"-5"14"11,-3-60 2,31-192-10,13-9 4,58-11 10,0 64-3,10 88 2,-76 74-1,1-237-12,35 11 11,24 168-2,-71 35-2,-28 14-3,-6-15-111</inkml:trace>
</inkml:ink>
</file>

<file path=ppt/ink/ink5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77"/>
    </inkml:context>
    <inkml:brush xml:id="br0">
      <inkml:brushProperty name="width" value="0.02646" units="cm"/>
      <inkml:brushProperty name="height" value="0.02646" units="cm"/>
      <inkml:brushProperty name="fitToCurve" value="1"/>
    </inkml:brush>
  </inkml:definitions>
  <inkml:trace contextRef="#ctx0" brushRef="#br0">3597 4006 874,'145'-16'-20,"-42"4"10,18 0 2,13 4 2,-23-1-12,-25 4 5,1 10-394</inkml:trace>
</inkml:ink>
</file>

<file path=ppt/ink/ink51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73"/>
    </inkml:context>
    <inkml:brush xml:id="br0">
      <inkml:brushProperty name="width" value="0.02646" units="cm"/>
      <inkml:brushProperty name="height" value="0.02646" units="cm"/>
      <inkml:brushProperty name="fitToCurve" value="1"/>
    </inkml:brush>
  </inkml:definitions>
  <inkml:trace contextRef="#ctx0" brushRef="#br0">5084 5830 874,'-28'92'-12,"-32"79"3,40-81 13,21 23 0,83-97-5,27-127-9,-29-12 15,-28 230-3,-17-13 4,55-88-7,24-104-4,-49-11-7,-65-14-5,8 31-64</inkml:trace>
</inkml:ink>
</file>

<file path=ppt/ink/ink51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74"/>
    </inkml:context>
    <inkml:brush xml:id="br0">
      <inkml:brushProperty name="width" value="0.02646" units="cm"/>
      <inkml:brushProperty name="height" value="0.02646" units="cm"/>
      <inkml:brushProperty name="fitToCurve" value="1"/>
    </inkml:brush>
  </inkml:definitions>
  <inkml:trace contextRef="#ctx0" brushRef="#br0">5843 6116 874,'-120'39'-10,"-7"16"6,30 7 2,38 45 5,188-5-5,7-110-4,-18-75-2,-34 16-11</inkml:trace>
</inkml:ink>
</file>

<file path=ppt/ink/ink51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75"/>
    </inkml:context>
    <inkml:brush xml:id="br0">
      <inkml:brushProperty name="width" value="0.02646" units="cm"/>
      <inkml:brushProperty name="height" value="0.02646" units="cm"/>
      <inkml:brushProperty name="fitToCurve" value="1"/>
    </inkml:brush>
  </inkml:definitions>
  <inkml:trace contextRef="#ctx0" brushRef="#br0">5683 5740 874,'137'-62'-6,"-35"84"4,-125 72 0,-61-6-4,23 9 10,215-58-9,-18-38-6,-13 14-5,-35-3-23</inkml:trace>
</inkml:ink>
</file>

<file path=ppt/ink/ink51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76"/>
    </inkml:context>
    <inkml:brush xml:id="br0">
      <inkml:brushProperty name="width" value="0.02646" units="cm"/>
      <inkml:brushProperty name="height" value="0.02646" units="cm"/>
      <inkml:brushProperty name="fitToCurve" value="1"/>
    </inkml:brush>
  </inkml:definitions>
  <inkml:trace contextRef="#ctx0" brushRef="#br0">1688 4503 874,'-85'143'-25,"18"-26"8,-20 40-9,-14 37-2,-3 23 1,27-56 7,10 5 5,16-25 6,11-5 4,20 17 11,27 4 5,22-2 2,-7-55 3,21 13 0,17 5 1,8-1-7,-9-22-3,20 26-15,-24-38-48</inkml:trace>
</inkml:ink>
</file>

<file path=ppt/ink/ink51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77"/>
    </inkml:context>
    <inkml:brush xml:id="br0">
      <inkml:brushProperty name="width" value="0.02646" units="cm"/>
      <inkml:brushProperty name="height" value="0.02646" units="cm"/>
      <inkml:brushProperty name="fitToCurve" value="1"/>
    </inkml:brush>
  </inkml:definitions>
  <inkml:trace contextRef="#ctx0" brushRef="#br0">6924 4275 874,'100'159'-31,"-45"-37"16,-6 32 3,-8 23 2,-11 24-2,-8-41 3,-13-4 0,-8-4 4,-2-13-5,-12 33 5,-14 14 6,-10 0 3,9-54 3,-9-2 0,-11 2 4,-10-9 2,-1-22-1,-42 39 9,-1-86-5,14-58 1</inkml:trace>
</inkml:ink>
</file>

<file path=ppt/ink/ink51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78"/>
    </inkml:context>
    <inkml:brush xml:id="br0">
      <inkml:brushProperty name="width" value="0.02646" units="cm"/>
      <inkml:brushProperty name="height" value="0.02646" units="cm"/>
      <inkml:brushProperty name="fitToCurve" value="1"/>
    </inkml:brush>
  </inkml:definitions>
  <inkml:trace contextRef="#ctx0" brushRef="#br0">6897 3974 874,'109'-91'-12,"42"56"8,-24 39 5,-32 66 0,-53 16-3,-75 63-2,-31-22 0,-6-14 8,42-28 0,116-29-3,14-37-2,10-21-6,-28-4-22</inkml:trace>
</inkml:ink>
</file>

<file path=ppt/ink/ink51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79"/>
    </inkml:context>
    <inkml:brush xml:id="br0">
      <inkml:brushProperty name="width" value="0.02646" units="cm"/>
      <inkml:brushProperty name="height" value="0.02646" units="cm"/>
      <inkml:brushProperty name="fitToCurve" value="1"/>
    </inkml:brush>
  </inkml:definitions>
  <inkml:trace contextRef="#ctx0" brushRef="#br0">7519 5419 874,'141'-3'-16,"-44"-1"10,5 0 4,40-3 6,-54-12 1,-1 7-101</inkml:trace>
</inkml:ink>
</file>

<file path=ppt/ink/ink51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80"/>
    </inkml:context>
    <inkml:brush xml:id="br0">
      <inkml:brushProperty name="width" value="0.02646" units="cm"/>
      <inkml:brushProperty name="height" value="0.02646" units="cm"/>
      <inkml:brushProperty name="fitToCurve" value="1"/>
    </inkml:brush>
  </inkml:definitions>
  <inkml:trace contextRef="#ctx0" brushRef="#br0">7650 5196 874,'3'133'-12,"14"37"1,4-82 4,-3 3-9,-2-3-272</inkml:trace>
</inkml:ink>
</file>

<file path=ppt/ink/ink51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81"/>
    </inkml:context>
    <inkml:brush xml:id="br0">
      <inkml:brushProperty name="width" value="0.02646" units="cm"/>
      <inkml:brushProperty name="height" value="0.02646" units="cm"/>
      <inkml:brushProperty name="fitToCurve" value="1"/>
    </inkml:brush>
  </inkml:definitions>
  <inkml:trace contextRef="#ctx0" brushRef="#br0">8381 5022 874,'-9'129'-11,"27"7"10,36-45 3,86-100-4,-42-81-4,-23-46 1,-29-13 3,-61 304-8,7-3 2,9 12-2,7-50 9,6 14-1,-2-5 3,-3-34 1,-5 16 1,-7-15 3,-26 60 7,-76-52-4,13-86-5,9-138-6,66-35-11,52 46 3,-13 7-22,22 11-2</inkml:trace>
</inkml:ink>
</file>

<file path=ppt/ink/ink51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82"/>
    </inkml:context>
    <inkml:brush xml:id="br0">
      <inkml:brushProperty name="width" value="0.02646" units="cm"/>
      <inkml:brushProperty name="height" value="0.02646" units="cm"/>
      <inkml:brushProperty name="fitToCurve" value="1"/>
    </inkml:brush>
  </inkml:definitions>
  <inkml:trace contextRef="#ctx0" brushRef="#br0">8573 4519 874,'87'-10'-5,"51"26"-2,-52 55 7,-84 54-2,-36-30 1,156-9-9,-11-83 3,-3 5-19,-13-16 1</inkml:trace>
</inkml:ink>
</file>

<file path=ppt/ink/ink5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78"/>
    </inkml:context>
    <inkml:brush xml:id="br0">
      <inkml:brushProperty name="width" value="0.02646" units="cm"/>
      <inkml:brushProperty name="height" value="0.02646" units="cm"/>
      <inkml:brushProperty name="fitToCurve" value="1"/>
    </inkml:brush>
  </inkml:definitions>
  <inkml:trace contextRef="#ctx0" brushRef="#br0">5385 4171 874,'114'1'-10,"10"-39"8,-19-38 3,-203 82-8,13 47 3,5 49 6,63-14 0,102-24-2,52-64-3,2-60-2,-43 12-13,-9-15-583</inkml:trace>
</inkml:ink>
</file>

<file path=ppt/ink/ink51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83"/>
    </inkml:context>
    <inkml:brush xml:id="br0">
      <inkml:brushProperty name="width" value="0.02646" units="cm"/>
      <inkml:brushProperty name="height" value="0.02646" units="cm"/>
      <inkml:brushProperty name="fitToCurve" value="1"/>
    </inkml:brush>
  </inkml:definitions>
  <inkml:trace contextRef="#ctx0" brushRef="#br0">9125 5140 874,'97'-3'-10,"-9"0"-3,12-1 5,52-1-7,-44 1-15</inkml:trace>
</inkml:ink>
</file>

<file path=ppt/ink/ink51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84"/>
    </inkml:context>
    <inkml:brush xml:id="br0">
      <inkml:brushProperty name="width" value="0.02646" units="cm"/>
      <inkml:brushProperty name="height" value="0.02646" units="cm"/>
      <inkml:brushProperty name="fitToCurve" value="1"/>
    </inkml:brush>
  </inkml:definitions>
  <inkml:trace contextRef="#ctx0" brushRef="#br0">9184 5391 874,'116'8'-11,"46"1"5,-37-4-4,-36 1-13,-2 14-793</inkml:trace>
</inkml:ink>
</file>

<file path=ppt/ink/ink51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85"/>
    </inkml:context>
    <inkml:brush xml:id="br0">
      <inkml:brushProperty name="width" value="0.02646" units="cm"/>
      <inkml:brushProperty name="height" value="0.02646" units="cm"/>
      <inkml:brushProperty name="fitToCurve" value="1"/>
    </inkml:brush>
  </inkml:definitions>
  <inkml:trace contextRef="#ctx0" brushRef="#br0">10168 4883 874,'20'111'-5,"27"68"3,-3-91 1,51 8 1,23-166-4,-85-36 4,-41 19 0,-17-5 0,-9-33 1,192 66-10,-75 50-8,7 22-12</inkml:trace>
</inkml:ink>
</file>

<file path=ppt/ink/ink51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86"/>
    </inkml:context>
    <inkml:brush xml:id="br0">
      <inkml:brushProperty name="width" value="0.02646" units="cm"/>
      <inkml:brushProperty name="height" value="0.02646" units="cm"/>
      <inkml:brushProperty name="fitToCurve" value="1"/>
    </inkml:brush>
  </inkml:definitions>
  <inkml:trace contextRef="#ctx0" brushRef="#br0">10615 5169 874,'3'124'-3,"35"-24"2,64-113-1,-93-113 0,-113 15 2,199 129-438</inkml:trace>
</inkml:ink>
</file>

<file path=ppt/ink/ink51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87"/>
    </inkml:context>
    <inkml:brush xml:id="br0">
      <inkml:brushProperty name="width" value="0.02646" units="cm"/>
      <inkml:brushProperty name="height" value="0.02646" units="cm"/>
      <inkml:brushProperty name="fitToCurve" value="1"/>
    </inkml:brush>
  </inkml:definitions>
  <inkml:trace contextRef="#ctx0" brushRef="#br0">11128 4669 874,'-120'108'-5,"105"38"3,89-3 1,-52-2 1,-104-42-1,-6-63-438</inkml:trace>
</inkml:ink>
</file>

<file path=ppt/ink/ink51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88"/>
    </inkml:context>
    <inkml:brush xml:id="br0">
      <inkml:brushProperty name="width" value="0.02646" units="cm"/>
      <inkml:brushProperty name="height" value="0.02646" units="cm"/>
      <inkml:brushProperty name="fitToCurve" value="1"/>
    </inkml:brush>
  </inkml:definitions>
  <inkml:trace contextRef="#ctx0" brushRef="#br0">11310 4774 874,'-16'111'-9,"4"23"9,27-39 1,72-172-2,10 31 2,-13 136-5,-83 8 5,-18-212-6,107 6 6,20 82 0,-18 112 0,-76 10 1,-75-12 5</inkml:trace>
</inkml:ink>
</file>

<file path=ppt/ink/ink51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89"/>
    </inkml:context>
    <inkml:brush xml:id="br0">
      <inkml:brushProperty name="width" value="0.02646" units="cm"/>
      <inkml:brushProperty name="height" value="0.02646" units="cm"/>
      <inkml:brushProperty name="fitToCurve" value="1"/>
    </inkml:brush>
  </inkml:definitions>
  <inkml:trace contextRef="#ctx0" brushRef="#br0">11330 4623 874,'75'61'-8</inkml:trace>
</inkml:ink>
</file>

<file path=ppt/ink/ink51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90"/>
    </inkml:context>
    <inkml:brush xml:id="br0">
      <inkml:brushProperty name="width" value="0.02646" units="cm"/>
      <inkml:brushProperty name="height" value="0.02646" units="cm"/>
      <inkml:brushProperty name="fitToCurve" value="1"/>
    </inkml:brush>
  </inkml:definitions>
  <inkml:trace contextRef="#ctx0" brushRef="#br0">12049 4840 874,'-32'101'-10,"-11"30"8,29 4 5,117-76-6,3-172 0,-72-41 1,-36 33 0,-46 10 5,-41 24-1,-22 41-1,11 70 1,91 95-3,133-30-6,-9-19-13,-26-34-807</inkml:trace>
</inkml:ink>
</file>

<file path=ppt/ink/ink51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91"/>
    </inkml:context>
    <inkml:brush xml:id="br0">
      <inkml:brushProperty name="width" value="0.02646" units="cm"/>
      <inkml:brushProperty name="height" value="0.02646" units="cm"/>
      <inkml:brushProperty name="fitToCurve" value="1"/>
    </inkml:brush>
  </inkml:definitions>
  <inkml:trace contextRef="#ctx0" brushRef="#br0">12737 5423 874,'-122'5'-7,"24"-1"-2,-15 2-3,-74 4-2,-2 2 5,39-2 3,-28 0-2,18-1 1,25-2 1,-25 2-12,-11-1-7,0 2-8,54-4-7,-1 0-8,4-2-5,9 0-7,13 0-4,1 0-94</inkml:trace>
</inkml:ink>
</file>

<file path=ppt/ink/ink51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92"/>
    </inkml:context>
    <inkml:brush xml:id="br0">
      <inkml:brushProperty name="width" value="0.02646" units="cm"/>
      <inkml:brushProperty name="height" value="0.02646" units="cm"/>
      <inkml:brushProperty name="fitToCurve" value="1"/>
    </inkml:brush>
  </inkml:definitions>
  <inkml:trace contextRef="#ctx0" brushRef="#br0">10734 5772 874,'-45'95'-6,"14"40"5,116-44 0,45-142-4,-33-30 2,-8 78 6,-54 87-2,52-35 0,19-95-1,-63-53 1,-16 3 1,-17 6-627</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27"/>
    </inkml:context>
    <inkml:brush xml:id="br0">
      <inkml:brushProperty name="width" value="0.01984" units="cm"/>
      <inkml:brushProperty name="height" value="0.01984" units="cm"/>
      <inkml:brushProperty name="fitToCurve" value="1"/>
    </inkml:brush>
  </inkml:definitions>
  <inkml:trace contextRef="#ctx0" brushRef="#br0">13125 1242 874,'15'129'-13,"-12"-39"9,-6 3 6,-13 19 1,16-213-15,24-12 5,34-5 12,16 33-1,49 49-2,-8 72 1,-38 82-2,-56-9-3,-60-3 2,-12-193-5,108-58 1,42 31 0,51 41 3,-14 68 5,-36 120-1,-70 24-6,-49-18-5,-3-34-16</inkml:trace>
</inkml:ink>
</file>

<file path=ppt/ink/ink5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79"/>
    </inkml:context>
    <inkml:brush xml:id="br0">
      <inkml:brushProperty name="width" value="0.02646" units="cm"/>
      <inkml:brushProperty name="height" value="0.02646" units="cm"/>
      <inkml:brushProperty name="fitToCurve" value="1"/>
    </inkml:brush>
  </inkml:definitions>
  <inkml:trace contextRef="#ctx0" brushRef="#br0">5311 3852 874,'129'10'-12,"-45"-13"6,11-12 2,4-15 1,1 6-8,-12-8-15</inkml:trace>
</inkml:ink>
</file>

<file path=ppt/ink/ink52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93"/>
    </inkml:context>
    <inkml:brush xml:id="br0">
      <inkml:brushProperty name="width" value="0.02646" units="cm"/>
      <inkml:brushProperty name="height" value="0.02646" units="cm"/>
      <inkml:brushProperty name="fitToCurve" value="1"/>
    </inkml:brush>
  </inkml:definitions>
  <inkml:trace contextRef="#ctx0" brushRef="#br0">11625 5950 874,'-128'32'-8,"4"77"7,121 24 0,124-48 1,-19-92-2,-17-14-621</inkml:trace>
</inkml:ink>
</file>

<file path=ppt/ink/ink52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94"/>
    </inkml:context>
    <inkml:brush xml:id="br0">
      <inkml:brushProperty name="width" value="0.02646" units="cm"/>
      <inkml:brushProperty name="height" value="0.02646" units="cm"/>
      <inkml:brushProperty name="fitToCurve" value="1"/>
    </inkml:brush>
  </inkml:definitions>
  <inkml:trace contextRef="#ctx0" brushRef="#br0">10007 4542 874,'-72'177'-36,"27"-47"22,4 27 3,5 24 3,5 14 1,10 6-21,10-3-5,6-34-3,6-22-16,9-6-4,-1-36-3,15 10-5,15 1-4,14-9-1,40 37-60,39-56 39,-44-39-14</inkml:trace>
</inkml:ink>
</file>

<file path=ppt/ink/ink52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95"/>
    </inkml:context>
    <inkml:brush xml:id="br0">
      <inkml:brushProperty name="width" value="0.02646" units="cm"/>
      <inkml:brushProperty name="height" value="0.02646" units="cm"/>
      <inkml:brushProperty name="fitToCurve" value="1"/>
    </inkml:brush>
  </inkml:definitions>
  <inkml:trace contextRef="#ctx0" brushRef="#br0">12070 4295 874,'104'105'-22,"-36"-14"11,-1 21 2,-3 22 2,-7 19 1,-5 18 0,-13 19 1,-14-63 0,-5 35 0,-7-55 1,-7 40 1,-12 26 1,-7 12 0,-10-13 2,5-49 1,-15 9 4,-13-3 2,1-21 3,-40 50 8,-27-110-7,63-135-116</inkml:trace>
</inkml:ink>
</file>

<file path=ppt/ink/ink52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96"/>
    </inkml:context>
    <inkml:brush xml:id="br0">
      <inkml:brushProperty name="width" value="0.02646" units="cm"/>
      <inkml:brushProperty name="height" value="0.02646" units="cm"/>
      <inkml:brushProperty name="fitToCurve" value="1"/>
    </inkml:brush>
  </inkml:definitions>
  <inkml:trace contextRef="#ctx0" brushRef="#br0">12067 4078 874,'100'-94'-7,"28"63"6,-43 43 0,-21 97-2,-71 1 1,-10 23 4,33-43 0,87-32-3,41-38 0,-29-12-2</inkml:trace>
</inkml:ink>
</file>

<file path=ppt/ink/ink52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97"/>
    </inkml:context>
    <inkml:brush xml:id="br0">
      <inkml:brushProperty name="width" value="0.02646" units="cm"/>
      <inkml:brushProperty name="height" value="0.02646" units="cm"/>
      <inkml:brushProperty name="fitToCurve" value="1"/>
    </inkml:brush>
  </inkml:definitions>
  <inkml:trace contextRef="#ctx0" brushRef="#br0">3761 443 874,'-60'-76'-23</inkml:trace>
</inkml:ink>
</file>

<file path=ppt/ink/ink52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98"/>
    </inkml:context>
    <inkml:brush xml:id="br0">
      <inkml:brushProperty name="width" value="0.02646" units="cm"/>
      <inkml:brushProperty name="height" value="0.02646" units="cm"/>
      <inkml:brushProperty name="fitToCurve" value="1"/>
    </inkml:brush>
  </inkml:definitions>
  <inkml:trace contextRef="#ctx0" brushRef="#br0">1005 7173 874,'21'89'-12,"-2"-5"3,5 26 1,-2 20 0,-1 18 0,-5 17 1,-3 11-10,-8 7-6,-10 1-12,0-64 4,8-30-30,-14 20-8</inkml:trace>
</inkml:ink>
</file>

<file path=ppt/ink/ink52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5.999"/>
    </inkml:context>
    <inkml:brush xml:id="br0">
      <inkml:brushProperty name="width" value="0.02646" units="cm"/>
      <inkml:brushProperty name="height" value="0.02646" units="cm"/>
      <inkml:brushProperty name="fitToCurve" value="1"/>
    </inkml:brush>
  </inkml:definitions>
  <inkml:trace contextRef="#ctx0" brushRef="#br0">856 7955 874,'116'-5'-10,"56"-3"0,-72 5 6,42 2 3,-26 5 3,-4 54 2,-35 86-1,-73-4-3,-20-35 4,-35-242-13,76-18 5,25 36 7,48 69-1,-10 29 9</inkml:trace>
</inkml:ink>
</file>

<file path=ppt/ink/ink52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
    </inkml:context>
    <inkml:brush xml:id="br0">
      <inkml:brushProperty name="width" value="0.02646" units="cm"/>
      <inkml:brushProperty name="height" value="0.02646" units="cm"/>
      <inkml:brushProperty name="fitToCurve" value="1"/>
    </inkml:brush>
  </inkml:definitions>
  <inkml:trace contextRef="#ctx0" brushRef="#br0">2029 8025 874,'-130'30'-12,"15"35"14,70 37-1,143-98-3,24-83-1,-24-39 5,-47 247-6,-17-32 6,83-34 0,-5-144-7,-18-91-3,-40 34 6,-18 32 5,7 283-14,-29-51 5,-2 22-1,-2 6 1,-3-52-1,-5 19 4,-6 3 4,-9-10 3,-13-20 1,-42 12 8,-70-151-7,55 5-4,4-48-76</inkml:trace>
</inkml:ink>
</file>

<file path=ppt/ink/ink52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01"/>
    </inkml:context>
    <inkml:brush xml:id="br0">
      <inkml:brushProperty name="width" value="0.02646" units="cm"/>
      <inkml:brushProperty name="height" value="0.02646" units="cm"/>
      <inkml:brushProperty name="fitToCurve" value="1"/>
    </inkml:brush>
  </inkml:definitions>
  <inkml:trace contextRef="#ctx0" brushRef="#br0">2402 7521 874,'-24'104'-7,"1"-15"-103</inkml:trace>
</inkml:ink>
</file>

<file path=ppt/ink/ink52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02"/>
    </inkml:context>
    <inkml:brush xml:id="br0">
      <inkml:brushProperty name="width" value="0.02646" units="cm"/>
      <inkml:brushProperty name="height" value="0.02646" units="cm"/>
      <inkml:brushProperty name="fitToCurve" value="1"/>
    </inkml:brush>
  </inkml:definitions>
  <inkml:trace contextRef="#ctx0" brushRef="#br0">2563 8245 874,'99'-76'-10,"8"-45"11,-91 2-3,-119 98-3,0 101 0,52 51 3,84 37 3,50-71-2,21-91-4,-15 13-4,12-34-16</inkml:trace>
</inkml:ink>
</file>

<file path=ppt/ink/ink5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80"/>
    </inkml:context>
    <inkml:brush xml:id="br0">
      <inkml:brushProperty name="width" value="0.02646" units="cm"/>
      <inkml:brushProperty name="height" value="0.02646" units="cm"/>
      <inkml:brushProperty name="fitToCurve" value="1"/>
    </inkml:brush>
  </inkml:definitions>
  <inkml:trace contextRef="#ctx0" brushRef="#br0">6034 3550 874,'-14'132'-15,"-1"-36"10,-1 16-1,-4 12 1,4-1-3,8-5-1,2-32-2,16 45-37,-3-43-45</inkml:trace>
</inkml:ink>
</file>

<file path=ppt/ink/ink52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03"/>
    </inkml:context>
    <inkml:brush xml:id="br0">
      <inkml:brushProperty name="width" value="0.02646" units="cm"/>
      <inkml:brushProperty name="height" value="0.02646" units="cm"/>
      <inkml:brushProperty name="fitToCurve" value="1"/>
    </inkml:brush>
  </inkml:definitions>
  <inkml:trace contextRef="#ctx0" brushRef="#br0">3194 7988 874,'-84'56'-9,"-13"29"5,40 36 5,62-30-1,114 3-5,-34-84 0,6-26 1,-7-31 0,19-71-3,-35 17-10,-48 16-90</inkml:trace>
</inkml:ink>
</file>

<file path=ppt/ink/ink52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04"/>
    </inkml:context>
    <inkml:brush xml:id="br0">
      <inkml:brushProperty name="width" value="0.02646" units="cm"/>
      <inkml:brushProperty name="height" value="0.02646" units="cm"/>
      <inkml:brushProperty name="fitToCurve" value="1"/>
    </inkml:brush>
  </inkml:definitions>
  <inkml:trace contextRef="#ctx0" brushRef="#br0">3344 7475 874,'0'161'-18,"5"-60"10,10 16 1,5 12 2,2-9 0,-5-32-3,2 9-3,5 58-41,-24-34-16,-3-33-119</inkml:trace>
</inkml:ink>
</file>

<file path=ppt/ink/ink52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05"/>
    </inkml:context>
    <inkml:brush xml:id="br0">
      <inkml:brushProperty name="width" value="0.02646" units="cm"/>
      <inkml:brushProperty name="height" value="0.02646" units="cm"/>
      <inkml:brushProperty name="fitToCurve" value="1"/>
    </inkml:brush>
  </inkml:definitions>
  <inkml:trace contextRef="#ctx0" brushRef="#br0">3380 8150 874,'84'-75'-6,"36"48"5,-36 50-1,-25 96-1,-34 18 4,10-45 0,71-69-2,-9-139-3,-83-7 1,-41 18 1,-83 4 1,-40 60 1,45 54 3,69 80-1,135 23-4,74-85-4,-43-39 1,2-55 6,-44-11 3,-26 177 9,-10 35-11,54-130-4,-32-134-6,-29 7 1,-2-4 11,57 172 1,-74 58-4,5 43-2,0-37 2,78-66 2,-9-147-5,-19-1-3,14-35 2,-35 42 5,-151 179 1,78 29 1,42-18-4,70-19-1,18-67 0,-26 4-57</inkml:trace>
</inkml:ink>
</file>

<file path=ppt/ink/ink52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06"/>
    </inkml:context>
    <inkml:brush xml:id="br0">
      <inkml:brushProperty name="width" value="0.02646" units="cm"/>
      <inkml:brushProperty name="height" value="0.02646" units="cm"/>
      <inkml:brushProperty name="fitToCurve" value="1"/>
    </inkml:brush>
  </inkml:definitions>
  <inkml:trace contextRef="#ctx0" brushRef="#br0">5730 7958 874,'-104'-9'-6,"-30"44"1,48 17 4,41 48 0,126-2-1,34-33-3,34-65 1,-26-51 4,-22-46 0,-17-24 1,-30 24 4,-34 187-3,-9 37-2,18-28 2,56-56-1,38-108-3,-34-55 0,-24 23 2,34 66 2,-66 173-3,-14 7 2,-8-279-7,34 22 4,47 4 4,-7 46 2,2 18 9</inkml:trace>
</inkml:ink>
</file>

<file path=ppt/ink/ink52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07"/>
    </inkml:context>
    <inkml:brush xml:id="br0">
      <inkml:brushProperty name="width" value="0.02646" units="cm"/>
      <inkml:brushProperty name="height" value="0.02646" units="cm"/>
      <inkml:brushProperty name="fitToCurve" value="1"/>
    </inkml:brush>
  </inkml:definitions>
  <inkml:trace contextRef="#ctx0" brushRef="#br0">4711 8169 874,'90'-16'-14,"-4"-33"17,-46-53-3,-52 17-3,-75 26 3,-46 71-3,27 14-4</inkml:trace>
</inkml:ink>
</file>

<file path=ppt/ink/ink52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08"/>
    </inkml:context>
    <inkml:brush xml:id="br0">
      <inkml:brushProperty name="width" value="0.02646" units="cm"/>
      <inkml:brushProperty name="height" value="0.02646" units="cm"/>
      <inkml:brushProperty name="fitToCurve" value="1"/>
    </inkml:brush>
  </inkml:definitions>
  <inkml:trace contextRef="#ctx0" brushRef="#br0">6865 8023 874,'-80'95'-11,"23"35"9,80 15 3,94-99-1,-14-80-4,-5-73-2,-39 11 6,7 227 4,-21-41 1,63-44-4,7-115-3,-43-63 1,-36 37 0,-32 200 4,72 9-1,58-91-4,-4-98-5,-3-108-7,-82 67 11,-15-11 0,-9 27 1,-11 2 1,-12-9 1,-14-2 2,-13 5 1,-13 15 3,-66 4 4,9 149-5,92 112-12,18-89 2,5 3-2,17 22-4,15 9-7,5 0-6,0-15-9,-9-12-24,5-2-38</inkml:trace>
</inkml:ink>
</file>

<file path=ppt/ink/ink52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09"/>
    </inkml:context>
    <inkml:brush xml:id="br0">
      <inkml:brushProperty name="width" value="0.02646" units="cm"/>
      <inkml:brushProperty name="height" value="0.02646" units="cm"/>
      <inkml:brushProperty name="fitToCurve" value="1"/>
    </inkml:brush>
  </inkml:definitions>
  <inkml:trace contextRef="#ctx0" brushRef="#br0">8330 7863 874,'-102'-26'-5,"-41"65"1,61 67 4,115-18 0,64-80-4,-26-92 3,-12-51 1,-29 245-6,19 16 7,37-74 0,15-149-4,-66-33 1,-33 23 4,18 196-6,14 44-4,2-22 7,15-24 8,40-77-3,-9-97-4,-37-48 1,-36 48 3,37-51-1,57 117-4,-13 63 0,-28 47 5,-38 58-3,38 2-1,96-78-5,-17-69-4,4-93 4,-58-15 4,-37-45 1,-57 2 7,-61 62 0,-64 100-4,62 85-2,65 31-2,95 27-5,3-62-10,13-67-3,-19 0-113</inkml:trace>
</inkml:ink>
</file>

<file path=ppt/ink/ink52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10"/>
    </inkml:context>
    <inkml:brush xml:id="br0">
      <inkml:brushProperty name="width" value="0.02646" units="cm"/>
      <inkml:brushProperty name="height" value="0.02646" units="cm"/>
      <inkml:brushProperty name="fitToCurve" value="1"/>
    </inkml:brush>
  </inkml:definitions>
  <inkml:trace contextRef="#ctx0" brushRef="#br0">8395 7580 874,'-12'78'-7</inkml:trace>
</inkml:ink>
</file>

<file path=ppt/ink/ink52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11"/>
    </inkml:context>
    <inkml:brush xml:id="br0">
      <inkml:brushProperty name="width" value="0.02646" units="cm"/>
      <inkml:brushProperty name="height" value="0.02646" units="cm"/>
      <inkml:brushProperty name="fitToCurve" value="1"/>
    </inkml:brush>
  </inkml:definitions>
  <inkml:trace contextRef="#ctx0" brushRef="#br0">5862 7641 874,'8'67'-49</inkml:trace>
</inkml:ink>
</file>

<file path=ppt/ink/ink52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12"/>
    </inkml:context>
    <inkml:brush xml:id="br0">
      <inkml:brushProperty name="width" value="0.02646" units="cm"/>
      <inkml:brushProperty name="height" value="0.02646" units="cm"/>
      <inkml:brushProperty name="fitToCurve" value="1"/>
    </inkml:brush>
  </inkml:definitions>
  <inkml:trace contextRef="#ctx0" brushRef="#br0">1183 8769 874,'101'-10'-3,"70"0"-12,-24 0 6,-54 2 6,14-1 1,9-3 2,68-8-4,-59 5 2,20-1-1,17-2-1,-2 2 0,-44 4 1,32 1-1,20-1 0,14 4 0,-35 1 0,-2 1 1,31 1 0,23-2-1,11-1 0,-67 3 1,44-3-2,27 1-1,20 2 1,11 1 1,-41 0 2,-25 1 1,29 0 0,21 2 0,14 0 1,-61 1 0,9 0-1,32-3-1,19-1 0,-11 1 0,-60 1 0,35-2 1,22 2 1,12 1 2,6 0 0,-40 1 0,-28 0 1,26-2 1,17 1-1,10-3-1,6 0 0,-61 1-1,-3 1 1,22-1 1,10 2 0,-9 1-1,-56-2 1,24 2-1,13-1 1,6-3 1,-40 0 0,-9-1 0,22-6-1,10-4 0,-1-7-6,-58 8 1,1 2-2,-24-1-15</inkml:trace>
</inkml:ink>
</file>

<file path=ppt/ink/ink5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81"/>
    </inkml:context>
    <inkml:brush xml:id="br0">
      <inkml:brushProperty name="width" value="0.02646" units="cm"/>
      <inkml:brushProperty name="height" value="0.02646" units="cm"/>
      <inkml:brushProperty name="fitToCurve" value="1"/>
    </inkml:brush>
  </inkml:definitions>
  <inkml:trace contextRef="#ctx0" brushRef="#br0">6041 4357 874,'105'-81'-11,"19"-22"6,-35 20 2,-3-28 7,-188 66-3,-16 159-7,53-1 4,63 16 3,125-44-1,-39-113-2,2 8-1,4-34-61</inkml:trace>
</inkml:ink>
</file>

<file path=ppt/ink/ink52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13"/>
    </inkml:context>
    <inkml:brush xml:id="br0">
      <inkml:brushProperty name="width" value="0.02646" units="cm"/>
      <inkml:brushProperty name="height" value="0.02646" units="cm"/>
      <inkml:brushProperty name="fitToCurve" value="1"/>
    </inkml:brush>
  </inkml:definitions>
  <inkml:trace contextRef="#ctx0" brushRef="#br0">10624 8172 874,'-37'-89'-4,"-94"86"0,32 45 2,30 66 0,77 1 1,83-31 0,15-76-1,14-113-3,-45-13-3,-47 31 4,-5-14 1,-7 10 2,3-71 2,-12 77 1,0-44 3,-7 256-4,-11 24-12,6 19 2,9-61 7,12-7 5,22 30 5,65-69 0,2-67-1,15-103-7,-44-6 2,-72 6 2,-109 131-4,65 77-1,64 72-3,47-45-8,-15-35-13</inkml:trace>
</inkml:ink>
</file>

<file path=ppt/ink/ink52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14"/>
    </inkml:context>
    <inkml:brush xml:id="br0">
      <inkml:brushProperty name="width" value="0.02646" units="cm"/>
      <inkml:brushProperty name="height" value="0.02646" units="cm"/>
      <inkml:brushProperty name="fitToCurve" value="1"/>
    </inkml:brush>
  </inkml:definitions>
  <inkml:trace contextRef="#ctx0" brushRef="#br0">11624 7688 874,'-96'99'-12,"34"66"5,59-68 4,23-5 1,47 34 2,67-55 0,13-130 0,-35-36-3,-27-67 1,-51 37 6,-47 31 0,-100 90 0,39 140-3,72 27-6,26-48 2,63-33 6,36-122-2,-38-40 0,-21-35 4,0 21-1,18 195-8,-58 13-2,-9-13 1,20-187 3,7-74 6,52 179-4,-69 126-6,8-61 12,60-244-11,-70 19-6,-9 50-7,8-30-33,-10 35-223</inkml:trace>
</inkml:ink>
</file>

<file path=ppt/ink/ink52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15"/>
    </inkml:context>
    <inkml:brush xml:id="br0">
      <inkml:brushProperty name="width" value="0.02646" units="cm"/>
      <inkml:brushProperty name="height" value="0.02646" units="cm"/>
      <inkml:brushProperty name="fitToCurve" value="1"/>
    </inkml:brush>
  </inkml:definitions>
  <inkml:trace contextRef="#ctx0" brushRef="#br0">12492 7113 874,'0'99'-12,"0"-5"0,0 24-1,1 15 4,6 9 2,1 1 7,1-11 0,-2-42 1,2 12 1,10 36 6,8-43 5,52-206 1,-40-4-18,18-15 5,34 134-1,-54 139-1,-4-27 2,38-22 2,57-81-3,-36-96-1,-25-28-1,-31-8 3,-53 30 1,-83 85 1,24 97-3,62 25-1,103-50 0,0-32 1,-2-65-622</inkml:trace>
</inkml:ink>
</file>

<file path=ppt/ink/ink52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16"/>
    </inkml:context>
    <inkml:brush xml:id="br0">
      <inkml:brushProperty name="width" value="0.02646" units="cm"/>
      <inkml:brushProperty name="height" value="0.02646" units="cm"/>
      <inkml:brushProperty name="fitToCurve" value="1"/>
    </inkml:brush>
  </inkml:definitions>
  <inkml:trace contextRef="#ctx0" brushRef="#br0">12904 7414 874,'-101'63'-11,"-54"-7"4,39-20-6,30-26-597</inkml:trace>
</inkml:ink>
</file>

<file path=ppt/ink/ink52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17"/>
    </inkml:context>
    <inkml:brush xml:id="br0">
      <inkml:brushProperty name="width" value="0.02646" units="cm"/>
      <inkml:brushProperty name="height" value="0.02646" units="cm"/>
      <inkml:brushProperty name="fitToCurve" value="1"/>
    </inkml:brush>
  </inkml:definitions>
  <inkml:trace contextRef="#ctx0" brushRef="#br0">2520 9581 874,'-113'-40'-8,"-45"40"2,71 23 3,-47 36-1,37 6 4,21 49-1,40 50 1,32-13-1,22-61 1,16-2 1,34 35-1,69-18 0,1-56 0,23-54 1,-71-29-1,-3 7-2,-2-17-6</inkml:trace>
</inkml:ink>
</file>

<file path=ppt/ink/ink52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18"/>
    </inkml:context>
    <inkml:brush xml:id="br0">
      <inkml:brushProperty name="width" value="0.02646" units="cm"/>
      <inkml:brushProperty name="height" value="0.02646" units="cm"/>
      <inkml:brushProperty name="fitToCurve" value="1"/>
    </inkml:brush>
  </inkml:definitions>
  <inkml:trace contextRef="#ctx0" brushRef="#br0">3066 8970 874,'-91'64'-5,"-29"73"-2,62-39 0,-17 55-4,21 9-1,32-38 8,6 20-1,8 18 0,11 10 0,-2-59 2,15 29 0,9 18 0,13 10-7,0-25-8,-2-26-8,14 11-9,12 2-6,5-5-8,-19-39-6,57 73-71,-19-49-11,28-17-29</inkml:trace>
</inkml:ink>
</file>

<file path=ppt/ink/ink52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19"/>
    </inkml:context>
    <inkml:brush xml:id="br0">
      <inkml:brushProperty name="width" value="0.02646" units="cm"/>
      <inkml:brushProperty name="height" value="0.02646" units="cm"/>
      <inkml:brushProperty name="fitToCurve" value="1"/>
    </inkml:brush>
  </inkml:definitions>
  <inkml:trace contextRef="#ctx0" brushRef="#br0">3754 9794 874,'-108'-90'-6,"-12"78"3,9 48 0,23 65 3,79 9 0,95-27-1,5-65 1,4-100-2,-35-26-2,-24-15 3,10 283-8,-32 30-2,-6-70 2,1-1-5,6 39-37,-5-63-28</inkml:trace>
</inkml:ink>
</file>

<file path=ppt/ink/ink52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20"/>
    </inkml:context>
    <inkml:brush xml:id="br0">
      <inkml:brushProperty name="width" value="0.02646" units="cm"/>
      <inkml:brushProperty name="height" value="0.02646" units="cm"/>
      <inkml:brushProperty name="fitToCurve" value="1"/>
    </inkml:brush>
  </inkml:definitions>
  <inkml:trace contextRef="#ctx0" brushRef="#br0">3850 9769 874,'13'109'-10,"-6"35"6,1-14 5,-5-43-1,-7 1-621</inkml:trace>
</inkml:ink>
</file>

<file path=ppt/ink/ink52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21"/>
    </inkml:context>
    <inkml:brush xml:id="br0">
      <inkml:brushProperty name="width" value="0.02646" units="cm"/>
      <inkml:brushProperty name="height" value="0.02646" units="cm"/>
      <inkml:brushProperty name="fitToCurve" value="1"/>
    </inkml:brush>
  </inkml:definitions>
  <inkml:trace contextRef="#ctx0" brushRef="#br0">3791 9694 874,'139'-82'-9,"-17"106"7,-33 59 1,-89 22-1,-76 5-1,-18-35 3,3-17 3,183 61-4,-8-80-4,40 24-2,-41 26 11,-127 21-3,-52-61-1,-12-32 8,64-130-7,96 14-5,60-24 0,-15 24 3,-10 28 4,-18 207 0,-55-23-3,32 5 0,55-42 2,-6-187-2,-82 24-4,-10-54-5,-34-15 11,10 47 2,67 11 1,68 102-3,12 22-5,-39-3-31</inkml:trace>
</inkml:ink>
</file>

<file path=ppt/ink/ink52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22"/>
    </inkml:context>
    <inkml:brush xml:id="br0">
      <inkml:brushProperty name="width" value="0.02646" units="cm"/>
      <inkml:brushProperty name="height" value="0.02646" units="cm"/>
      <inkml:brushProperty name="fitToCurve" value="1"/>
    </inkml:brush>
  </inkml:definitions>
  <inkml:trace contextRef="#ctx0" brushRef="#br0">4616 10150 874,'-14'89'-5,"54"18"4,63-115 0,-128-105 0,-61 96 0,1 10-22</inkml:trace>
</inkml:ink>
</file>

<file path=ppt/ink/ink5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82"/>
    </inkml:context>
    <inkml:brush xml:id="br0">
      <inkml:brushProperty name="width" value="0.02646" units="cm"/>
      <inkml:brushProperty name="height" value="0.02646" units="cm"/>
      <inkml:brushProperty name="fitToCurve" value="1"/>
    </inkml:brush>
  </inkml:definitions>
  <inkml:trace contextRef="#ctx0" brushRef="#br0">6676 3989 874,'-100'117'-14,"33"6"16,69-34 0,108-47-5,24-104-11,-38 13-18</inkml:trace>
</inkml:ink>
</file>

<file path=ppt/ink/ink52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23"/>
    </inkml:context>
    <inkml:brush xml:id="br0">
      <inkml:brushProperty name="width" value="0.02646" units="cm"/>
      <inkml:brushProperty name="height" value="0.02646" units="cm"/>
      <inkml:brushProperty name="fitToCurve" value="1"/>
    </inkml:brush>
  </inkml:definitions>
  <inkml:trace contextRef="#ctx0" brushRef="#br0">5064 9709 874,'-104'-11'-5,"3"110"1,110-3 1,56 26-2,3-6 6,-35-10 1,-120-23 0,0-99-21</inkml:trace>
</inkml:ink>
</file>

<file path=ppt/ink/ink52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24"/>
    </inkml:context>
    <inkml:brush xml:id="br0">
      <inkml:brushProperty name="width" value="0.02646" units="cm"/>
      <inkml:brushProperty name="height" value="0.02646" units="cm"/>
      <inkml:brushProperty name="fitToCurve" value="1"/>
    </inkml:brush>
  </inkml:definitions>
  <inkml:trace contextRef="#ctx0" brushRef="#br0">5131 9785 874,'13'165'-9,"-8"-25"3,0-24 4,28-13 6,32-214-8,-30-21 6,-1 29 0,51 136-4,-56 117-1,-21-17 4,36-252-1,46 2 3,23 119-2,-13 131-6,-73 10 4,-36-48 2,-76-125 1</inkml:trace>
</inkml:ink>
</file>

<file path=ppt/ink/ink52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25"/>
    </inkml:context>
    <inkml:brush xml:id="br0">
      <inkml:brushProperty name="width" value="0.02646" units="cm"/>
      <inkml:brushProperty name="height" value="0.02646" units="cm"/>
      <inkml:brushProperty name="fitToCurve" value="1"/>
    </inkml:brush>
  </inkml:definitions>
  <inkml:trace contextRef="#ctx0" brushRef="#br0">5147 9452 874,'134'48'-20,"-31"-16"-11</inkml:trace>
</inkml:ink>
</file>

<file path=ppt/ink/ink52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26"/>
    </inkml:context>
    <inkml:brush xml:id="br0">
      <inkml:brushProperty name="width" value="0.02646" units="cm"/>
      <inkml:brushProperty name="height" value="0.02646" units="cm"/>
      <inkml:brushProperty name="fitToCurve" value="1"/>
    </inkml:brush>
  </inkml:definitions>
  <inkml:trace contextRef="#ctx0" brushRef="#br0">5889 9949 874,'-25'91'-11,"2"73"6,54-7 5,25-55 0,56-77 1,-7-96-2,-56-82-7,-55 44 3,-13 8 1,-43-68-4,-48 18 10,3 67 5,15 119 0,69 53-2,53 1-9,36 18-2,-15-11-16,21-2-12</inkml:trace>
</inkml:ink>
</file>

<file path=ppt/ink/ink52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27"/>
    </inkml:context>
    <inkml:brush xml:id="br0">
      <inkml:brushProperty name="width" value="0.02646" units="cm"/>
      <inkml:brushProperty name="height" value="0.02646" units="cm"/>
      <inkml:brushProperty name="fitToCurve" value="1"/>
    </inkml:brush>
  </inkml:definitions>
  <inkml:trace contextRef="#ctx0" brushRef="#br0">7022 10509 874,'-119'-9'-11,"-60"11"2,61 2 2,18 0 2,-3 1-1,6 0 2,-7-2-3,-42 1-1,-27 0 0,60-1 1,-46 1 0,-29 1 1,-21 5 1,-11 3-21,19-1-8,49-2-7,-19 2-7,-4 0-6,3 3-6,43-3-4,12-2-4,-6 1-2,6-3 1,23 0 12,-31 3-29,41-4-11</inkml:trace>
</inkml:ink>
</file>

<file path=ppt/ink/ink52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28"/>
    </inkml:context>
    <inkml:brush xml:id="br0">
      <inkml:brushProperty name="width" value="0.02646" units="cm"/>
      <inkml:brushProperty name="height" value="0.02646" units="cm"/>
      <inkml:brushProperty name="fitToCurve" value="1"/>
    </inkml:brush>
  </inkml:definitions>
  <inkml:trace contextRef="#ctx0" brushRef="#br0">3925 10932 874,'40'114'-10,"10"42"3,-14-31 2,-35-226 1,5 4 4,62-4 6,32 68-5,-10 95 0,-45 31 1,-60 26 0,6-255-3,56 44 3,40 47-2,11 92-1,-31 68-3,-51-6-8,-24-3-23</inkml:trace>
</inkml:ink>
</file>

<file path=ppt/ink/ink52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29"/>
    </inkml:context>
    <inkml:brush xml:id="br0">
      <inkml:brushProperty name="width" value="0.02646" units="cm"/>
      <inkml:brushProperty name="height" value="0.02646" units="cm"/>
      <inkml:brushProperty name="fitToCurve" value="1"/>
    </inkml:brush>
  </inkml:definitions>
  <inkml:trace contextRef="#ctx0" brushRef="#br0">4730 10883 874,'-9'124'-9,"27"33"3,30-28 6,53-99 1,-49-135-2,-33-15 0,-22 22 3,51 189-3,8 20 2,54-49 1,-14-107-4,-56-55-1,-50-14-8,-29 23-5,-3 8-68</inkml:trace>
</inkml:ink>
</file>

<file path=ppt/ink/ink52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30"/>
    </inkml:context>
    <inkml:brush xml:id="br0">
      <inkml:brushProperty name="width" value="0.02646" units="cm"/>
      <inkml:brushProperty name="height" value="0.02646" units="cm"/>
      <inkml:brushProperty name="fitToCurve" value="1"/>
    </inkml:brush>
  </inkml:definitions>
  <inkml:trace contextRef="#ctx0" brushRef="#br0">5477 11204 874,'-89'-39'-6,"-17"58"5,64 102-2,106 7 0,57-118-4,-44-59-2</inkml:trace>
</inkml:ink>
</file>

<file path=ppt/ink/ink52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31"/>
    </inkml:context>
    <inkml:brush xml:id="br0">
      <inkml:brushProperty name="width" value="0.02646" units="cm"/>
      <inkml:brushProperty name="height" value="0.02646" units="cm"/>
      <inkml:brushProperty name="fitToCurve" value="1"/>
    </inkml:brush>
  </inkml:definitions>
  <inkml:trace contextRef="#ctx0" brushRef="#br0">5311 10629 874,'97'-3'-5,"-8"117"4,-111-16 0,2 9 1,102-21-3,24-47 1,-19-39 3,-1-53 5</inkml:trace>
</inkml:ink>
</file>

<file path=ppt/ink/ink52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32"/>
    </inkml:context>
    <inkml:brush xml:id="br0">
      <inkml:brushProperty name="width" value="0.02646" units="cm"/>
      <inkml:brushProperty name="height" value="0.02646" units="cm"/>
      <inkml:brushProperty name="fitToCurve" value="1"/>
    </inkml:brush>
  </inkml:definitions>
  <inkml:trace contextRef="#ctx0" brushRef="#br0">6541 10448 874,'-19'112'-10,"-10"13"7,8-24 5,11 0 2,-6-13-628</inkml:trace>
</inkml:ink>
</file>

<file path=ppt/ink/ink5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83"/>
    </inkml:context>
    <inkml:brush xml:id="br0">
      <inkml:brushProperty name="width" value="0.02646" units="cm"/>
      <inkml:brushProperty name="height" value="0.02646" units="cm"/>
      <inkml:brushProperty name="fitToCurve" value="1"/>
    </inkml:brush>
  </inkml:definitions>
  <inkml:trace contextRef="#ctx0" brushRef="#br0">6961 3516 874,'-13'112'-12,"-14"68"4,19-72 4,3 5 2,2 2 1,2-22 1,5 57 4,128-210-7,-43-60 4,30 22 2,-23 184-5,-79 30 7,10-18 1,96-106-6,-5-126-5,-47 7 3,-110 217 2,51 19 5,86-105-3,-10-81-8</inkml:trace>
</inkml:ink>
</file>

<file path=ppt/ink/ink52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33"/>
    </inkml:context>
    <inkml:brush xml:id="br0">
      <inkml:brushProperty name="width" value="0.02646" units="cm"/>
      <inkml:brushProperty name="height" value="0.02646" units="cm"/>
      <inkml:brushProperty name="fitToCurve" value="1"/>
    </inkml:brush>
  </inkml:definitions>
  <inkml:trace contextRef="#ctx0" brushRef="#br0">6948 10162 874,'-42'88'-5,"20"46"0,33-26 2,92 16 2,67-102 1,-36-90-1,-78-42 0,-89-28 0,-26 47-1,-70 23 3,10 50 1,33 56 1,-5 6-182</inkml:trace>
</inkml:ink>
</file>

<file path=ppt/ink/ink52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34"/>
    </inkml:context>
    <inkml:brush xml:id="br0">
      <inkml:brushProperty name="width" value="0.02646" units="cm"/>
      <inkml:brushProperty name="height" value="0.02646" units="cm"/>
      <inkml:brushProperty name="fitToCurve" value="1"/>
    </inkml:brush>
  </inkml:definitions>
  <inkml:trace contextRef="#ctx0" brushRef="#br0">7060 9410 874,'101'88'-16,"57"76"-4,-68-47 11,-3 22 2,-9 19 0,-18-12 2,-15-22 0,-5 19-2,-13-32 1,-8 33 3,-14 16 2,-18 3 3,-2-36 2,-10-13 0,-20 4 2,-11 0 1,-6-14 0,-38 38 7,-15-10-1,22-36-3,4-12-4,4-65-56</inkml:trace>
</inkml:ink>
</file>

<file path=ppt/ink/ink52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35"/>
    </inkml:context>
    <inkml:brush xml:id="br0">
      <inkml:brushProperty name="width" value="0.02646" units="cm"/>
      <inkml:brushProperty name="height" value="0.02646" units="cm"/>
      <inkml:brushProperty name="fitToCurve" value="1"/>
    </inkml:brush>
  </inkml:definitions>
  <inkml:trace contextRef="#ctx0" brushRef="#br0">8380 10572 874,'145'-34'-13,"-10"-26"11,-34-38 4,-89-4-3,-105-4 2,-7 105-2,-5 115-4,59 16-3,78 36 3,50-48 2,47-73 5,20-106-4,-32-62-4,-61 14 2,-13-17-1,-15 37 2,-9-14 0,-11-10 3,-14 3 3,0 22 1,-14-1 5,-7 188-1,31 13-13,4 21 0,-1-45 0,2 28-1,3 6 2,0-19 5,9 33 4,-25-233 16,7-28-21,72-30-14,-18 50-19,30 43-546</inkml:trace>
</inkml:ink>
</file>

<file path=ppt/ink/ink52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36"/>
    </inkml:context>
    <inkml:brush xml:id="br0">
      <inkml:brushProperty name="width" value="0.02646" units="cm"/>
      <inkml:brushProperty name="height" value="0.02646" units="cm"/>
      <inkml:brushProperty name="fitToCurve" value="1"/>
    </inkml:brush>
  </inkml:definitions>
  <inkml:trace contextRef="#ctx0" brushRef="#br0">9597 9603 874,'6'87'-11,"-9"87"1,0-67 5,3 1 2,6 50 4,6-38 1,0-24-1,-107-118 8,-2-15-5,98 146-9,110-10-4,22-32 2,15-67 9,-46-44 0,-27-67 1,-50-4 3,-78-7 0,-48 120-4,88 145-8,45-23-2,59-16-9,-1-21-68</inkml:trace>
</inkml:ink>
</file>

<file path=ppt/ink/ink52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37"/>
    </inkml:context>
    <inkml:brush xml:id="br0">
      <inkml:brushProperty name="width" value="0.02646" units="cm"/>
      <inkml:brushProperty name="height" value="0.02646" units="cm"/>
      <inkml:brushProperty name="fitToCurve" value="1"/>
    </inkml:brush>
  </inkml:definitions>
  <inkml:trace contextRef="#ctx0" brushRef="#br0">10220 10337 874,'35'-126'-13,"15"-35"10,16 38 7,27 183-5,-47 112-7,-19-79 6,18 38 3,39-53 1,4-72-1,13-78-2,-11-3-60</inkml:trace>
</inkml:ink>
</file>

<file path=ppt/ink/ink52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38"/>
    </inkml:context>
    <inkml:brush xml:id="br0">
      <inkml:brushProperty name="width" value="0.02646" units="cm"/>
      <inkml:brushProperty name="height" value="0.02646" units="cm"/>
      <inkml:brushProperty name="fitToCurve" value="1"/>
    </inkml:brush>
  </inkml:definitions>
  <inkml:trace contextRef="#ctx0" brushRef="#br0">10952 10122 874,'-131'-33'-7,"42"102"3,36 25 0,44 23 2,65-20 3,57-139-2,-63-96-4,-26 8 6,-19 31 1,7 199-6,14 29 3,11-18 4,51-66 0,-26-141-2,-24-28-4,-22 23-1,-3 186 6,6 26 1,64-15 2,16-240-11,-77 59 0,3-74-2,-16 18 9,-6 54 4,7 224-2,-1-49-8,2 42-3,2 32-2,-2 21-4,-4-3 6,-3-54 1,-5 10 4,-12-8 6,-13-24 4,-32 16 8,-41-146-2,59-63-14,-27-40-24,64 38-390</inkml:trace>
</inkml:ink>
</file>

<file path=ppt/ink/ink52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39"/>
    </inkml:context>
    <inkml:brush xml:id="br0">
      <inkml:brushProperty name="width" value="0.02646" units="cm"/>
      <inkml:brushProperty name="height" value="0.02646" units="cm"/>
      <inkml:brushProperty name="fitToCurve" value="1"/>
    </inkml:brush>
  </inkml:definitions>
  <inkml:trace contextRef="#ctx0" brushRef="#br0">11539 9995 874,'-44'119'-12,"12"22"11,59-2 3,52-274-9,-87-6 4,7 17 5,111 165 2,-82 44-7,16 56-4,-4-12 4,-43-268 1,6 3 0,39 25 5,76 133-3,-48 103-5,-36 22-7,-14-50-20,-41-11-757</inkml:trace>
</inkml:ink>
</file>

<file path=ppt/ink/ink52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40"/>
    </inkml:context>
    <inkml:brush xml:id="br0">
      <inkml:brushProperty name="width" value="0.02646" units="cm"/>
      <inkml:brushProperty name="height" value="0.02646" units="cm"/>
      <inkml:brushProperty name="fitToCurve" value="1"/>
    </inkml:brush>
  </inkml:definitions>
  <inkml:trace contextRef="#ctx0" brushRef="#br0">12194 9704 874,'3'112'-12,"15"65"5,-1-76 4,4 5 2,-3-19 1</inkml:trace>
</inkml:ink>
</file>

<file path=ppt/ink/ink52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41"/>
    </inkml:context>
    <inkml:brush xml:id="br0">
      <inkml:brushProperty name="width" value="0.02646" units="cm"/>
      <inkml:brushProperty name="height" value="0.02646" units="cm"/>
      <inkml:brushProperty name="fitToCurve" value="1"/>
    </inkml:brush>
  </inkml:definitions>
  <inkml:trace contextRef="#ctx0" brushRef="#br0">12075 9506 874,'89'-57'-7,"74"83"-3,-15 67 7,-85 1 6,-92 30-3,-89-34-2,25-7 5,74 48-2,63-18-4,100 37-9,-12-38-2,-34-61-12,-14-2-180</inkml:trace>
</inkml:ink>
</file>

<file path=ppt/ink/ink52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42"/>
    </inkml:context>
    <inkml:brush xml:id="br0">
      <inkml:brushProperty name="width" value="0.02646" units="cm"/>
      <inkml:brushProperty name="height" value="0.02646" units="cm"/>
      <inkml:brushProperty name="fitToCurve" value="1"/>
    </inkml:brush>
  </inkml:definitions>
  <inkml:trace contextRef="#ctx0" brushRef="#br0">12671 9875 874,'117'13'-5,"-4"-3"5,-25 1-22</inkml:trace>
</inkml:ink>
</file>

<file path=ppt/ink/ink5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84"/>
    </inkml:context>
    <inkml:brush xml:id="br0">
      <inkml:brushProperty name="width" value="0.02646" units="cm"/>
      <inkml:brushProperty name="height" value="0.02646" units="cm"/>
      <inkml:brushProperty name="fitToCurve" value="1"/>
    </inkml:brush>
  </inkml:definitions>
  <inkml:trace contextRef="#ctx0" brushRef="#br0">7633 3573 874,'-36'87'-9,"-7"-2"-106</inkml:trace>
</inkml:ink>
</file>

<file path=ppt/ink/ink52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43"/>
    </inkml:context>
    <inkml:brush xml:id="br0">
      <inkml:brushProperty name="width" value="0.02646" units="cm"/>
      <inkml:brushProperty name="height" value="0.02646" units="cm"/>
      <inkml:brushProperty name="fitToCurve" value="1"/>
    </inkml:brush>
  </inkml:definitions>
  <inkml:trace contextRef="#ctx0" brushRef="#br0">12715 10161 874,'133'57'-4,"-48"-32"3,19 7 0,-19-2-626</inkml:trace>
</inkml:ink>
</file>

<file path=ppt/ink/ink52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44"/>
    </inkml:context>
    <inkml:brush xml:id="br0">
      <inkml:brushProperty name="width" value="0.02646" units="cm"/>
      <inkml:brushProperty name="height" value="0.02646" units="cm"/>
      <inkml:brushProperty name="fitToCurve" value="1"/>
    </inkml:brush>
  </inkml:definitions>
  <inkml:trace contextRef="#ctx0" brushRef="#br0">13267 9988 874,'13'-129'-11,"10"-8"9,71 247-9,-67 30 4,2-6 3,20-39 5,49-162 3,-68-64-8,-27 46 1,-9-17 6,-2 1 0,10 14 1,24-9 0,97 113-7,-37 7-7,1 53-599</inkml:trace>
</inkml:ink>
</file>

<file path=ppt/ink/ink52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45"/>
    </inkml:context>
    <inkml:brush xml:id="br0">
      <inkml:brushProperty name="width" value="0.02646" units="cm"/>
      <inkml:brushProperty name="height" value="0.02646" units="cm"/>
      <inkml:brushProperty name="fitToCurve" value="1"/>
    </inkml:brush>
  </inkml:definitions>
  <inkml:trace contextRef="#ctx0" brushRef="#br0">13675 9980 874,'-16'102'-5,"65"-9"5,51-84-1,-74-125-2,-118 24 3,12 177-23</inkml:trace>
</inkml:ink>
</file>

<file path=ppt/ink/ink52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46"/>
    </inkml:context>
    <inkml:brush xml:id="br0">
      <inkml:brushProperty name="width" value="0.02646" units="cm"/>
      <inkml:brushProperty name="height" value="0.02646" units="cm"/>
      <inkml:brushProperty name="fitToCurve" value="1"/>
    </inkml:brush>
  </inkml:definitions>
  <inkml:trace contextRef="#ctx0" brushRef="#br0">14100 9543 874,'-107'113'-8,"118"42"-4,21-49 5,9-6-6,-47 1-15,-83-43-107</inkml:trace>
</inkml:ink>
</file>

<file path=ppt/ink/ink52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47"/>
    </inkml:context>
    <inkml:brush xml:id="br0">
      <inkml:brushProperty name="width" value="0.02646" units="cm"/>
      <inkml:brushProperty name="height" value="0.02646" units="cm"/>
      <inkml:brushProperty name="fitToCurve" value="1"/>
    </inkml:brush>
  </inkml:definitions>
  <inkml:trace contextRef="#ctx0" brushRef="#br0">14239 9693 874,'-10'129'-7,"6"-23"3,11 8 3,76-107-45</inkml:trace>
</inkml:ink>
</file>

<file path=ppt/ink/ink52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48"/>
    </inkml:context>
    <inkml:brush xml:id="br0">
      <inkml:brushProperty name="width" value="0.02646" units="cm"/>
      <inkml:brushProperty name="height" value="0.02646" units="cm"/>
      <inkml:brushProperty name="fitToCurve" value="1"/>
    </inkml:brush>
  </inkml:definitions>
  <inkml:trace contextRef="#ctx0" brushRef="#br0">14399 9785 874,'5'114'-12,"-3"-3"9,47-236 2,70 66 3,-68 154-7,-38 25-7,-10-15-17</inkml:trace>
</inkml:ink>
</file>

<file path=ppt/ink/ink52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49"/>
    </inkml:context>
    <inkml:brush xml:id="br0">
      <inkml:brushProperty name="width" value="0.02646" units="cm"/>
      <inkml:brushProperty name="height" value="0.02646" units="cm"/>
      <inkml:brushProperty name="fitToCurve" value="1"/>
    </inkml:brush>
  </inkml:definitions>
  <inkml:trace contextRef="#ctx0" brushRef="#br0">14251 9437 874,'74'75'-10</inkml:trace>
</inkml:ink>
</file>

<file path=ppt/ink/ink52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50"/>
    </inkml:context>
    <inkml:brush xml:id="br0">
      <inkml:brushProperty name="width" value="0.02646" units="cm"/>
      <inkml:brushProperty name="height" value="0.02646" units="cm"/>
      <inkml:brushProperty name="fitToCurve" value="1"/>
    </inkml:brush>
  </inkml:definitions>
  <inkml:trace contextRef="#ctx0" brushRef="#br0">14792 9943 874,'-29'113'-8,"29"30"7,59-11 1,33-115-1,-26-121-3,-45-14-2,-27 27 4,-15-6-1,-22-55 1,-35 12 4,-25 53 4,13 117 0,116 82-6,36-16-3,61-26-8,-18-24-15</inkml:trace>
</inkml:ink>
</file>

<file path=ppt/ink/ink52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51"/>
    </inkml:context>
    <inkml:brush xml:id="br0">
      <inkml:brushProperty name="width" value="0.02646" units="cm"/>
      <inkml:brushProperty name="height" value="0.02646" units="cm"/>
      <inkml:brushProperty name="fitToCurve" value="1"/>
    </inkml:brush>
  </inkml:definitions>
  <inkml:trace contextRef="#ctx0" brushRef="#br0">15515 10340 874,'-152'-4'-13,"11"0"-2,-21-3 3,45 2 8,-20-3 1,-16 0 1,-18 0-2,51 1 0,-13 6 2,-19 4 0,-4 3-2,20 1-4,34-2-9,-4 1-7,9-4-9,-47 2-54,59-5-199</inkml:trace>
</inkml:ink>
</file>

<file path=ppt/ink/ink52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52"/>
    </inkml:context>
    <inkml:brush xml:id="br0">
      <inkml:brushProperty name="width" value="0.02646" units="cm"/>
      <inkml:brushProperty name="height" value="0.02646" units="cm"/>
      <inkml:brushProperty name="fitToCurve" value="1"/>
    </inkml:brush>
  </inkml:definitions>
  <inkml:trace contextRef="#ctx0" brushRef="#br0">13724 10647 874,'-34'102'-3,"30"45"-11,50-32 16,40-53-1,0-86-2,1-95-2,-69 13 5,4 210-3,24-6 1,55-36 2,-3-95-1,-44-66-1,-67-74 0,-2 57-4,-20 28-287</inkml:trace>
</inkml:ink>
</file>

<file path=ppt/ink/ink5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85"/>
    </inkml:context>
    <inkml:brush xml:id="br0">
      <inkml:brushProperty name="width" value="0.02646" units="cm"/>
      <inkml:brushProperty name="height" value="0.02646" units="cm"/>
      <inkml:brushProperty name="fitToCurve" value="1"/>
    </inkml:brush>
  </inkml:definitions>
  <inkml:trace contextRef="#ctx0" brushRef="#br0">6796 3808 874,'139'-24'-21,"-33"6"11,18-4 2,16-5 1,-55 11-1,25-4-14,-22 7-385</inkml:trace>
</inkml:ink>
</file>

<file path=ppt/ink/ink52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53"/>
    </inkml:context>
    <inkml:brush xml:id="br0">
      <inkml:brushProperty name="width" value="0.02646" units="cm"/>
      <inkml:brushProperty name="height" value="0.02646" units="cm"/>
      <inkml:brushProperty name="fitToCurve" value="1"/>
    </inkml:brush>
  </inkml:definitions>
  <inkml:trace contextRef="#ctx0" brushRef="#br0">14564 10916 874,'-98'-14'-5,"-15"67"3,32 53 0,118 34-1,36-31-5,56-55-7,-11-54-8,-23-42-122</inkml:trace>
</inkml:ink>
</file>

<file path=ppt/ink/ink52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54"/>
    </inkml:context>
    <inkml:brush xml:id="br0">
      <inkml:brushProperty name="width" value="0.02646" units="cm"/>
      <inkml:brushProperty name="height" value="0.02646" units="cm"/>
      <inkml:brushProperty name="fitToCurve" value="1"/>
    </inkml:brush>
  </inkml:definitions>
  <inkml:trace contextRef="#ctx0" brushRef="#br0">15126 171 874,'18'125'-14,"-12"-27"6,-2 14 2,1 65-4,-7 2 3,-2-35 0,0 30 0,1 32-2,1 12-2,-1-60 0,-1 52-6,-6 45-6,-4 34 0,3-51 2,2-2-2,-2 52 0,5 38 1,9 32 0,3 28 2,-2-116 1,0 50 2,-4 52-1,0 38-2,-2-18 2,2-90 3,5 74 2,0 52 2,1 36 1,-4-118 3,2 18 0,3 58 3,1 35 1,2 30 2,0 14-1,-2-167-1,3 76-3,3 54 0,2 38 0,-1-72 1,-1-54 0,2 66 1,2 36 1,0 26 2,2 22 3,-3-124-1,-2 6 0,3 76-5,5 71-4,-8-198-36,-11-251 33,2 16-10,-2-19 2,1 33-11,1 3-17</inkml:trace>
</inkml:ink>
</file>

<file path=ppt/ink/ink52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55"/>
    </inkml:context>
    <inkml:brush xml:id="br0">
      <inkml:brushProperty name="width" value="0.02646" units="cm"/>
      <inkml:brushProperty name="height" value="0.02646" units="cm"/>
      <inkml:brushProperty name="fitToCurve" value="1"/>
    </inkml:brush>
  </inkml:definitions>
  <inkml:trace contextRef="#ctx0" brushRef="#br0">19570 1061 874,'0'143'-13,"-2"-55"9,1 20-2,2 17 0,2 0 0,-2-25 1,2 26 0,-2-30-2,2 41-1,-4 35 1,1 25-1,-2-30 2,1-3 0,2 44-4,7 36-4,3 17-1,-3-84 0,1 50 0,0 32 2,2 19 4,2 16 2,0-24 1,-2-61 0,2 45 1,3 32 1,-4 21 0,-3-79 0,-3 12 1,-2 32-31,-2 15-8,1-22-8,0-66-7,2 32-4,3 17-2,2-2-2,0-22 4,-4-79 5,-2-33-61,2-21 84</inkml:trace>
</inkml:ink>
</file>

<file path=ppt/ink/ink52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56"/>
    </inkml:context>
    <inkml:brush xml:id="br0">
      <inkml:brushProperty name="width" value="0.02646" units="cm"/>
      <inkml:brushProperty name="height" value="0.02646" units="cm"/>
      <inkml:brushProperty name="fitToCurve" value="1"/>
    </inkml:brush>
  </inkml:definitions>
  <inkml:trace contextRef="#ctx0" brushRef="#br0">15710 4865 874,'108'24'0,"47"-10"-4,-61-11 3,12-2-1,-4 2 0,52 0-2,-33-3 0,43 1 6,-72 2-2,61 1 0,-58-2-2,5-2 0,5-2 2,-15-1 0,72-1 0,-63 0 0,10-2-1,10-2 0,-30 3 1,2-2-1,18 0 0,14 0-1,6 1 0,8-3 0,-46 4 0,18-2 1,15 0-1,14 1 1,-20-1-1,-16 0 2,18-1-1,12 0 1,8-1 0,8 1-1,-35 3 1,0-1 0,17 2-1,8 2 1,8 0 0,6 1-1,2 0 2,-43-1-1,6-2 0,17 0 0,7 1 0,8 1 0,3-1 0,1 1 0,-46 2 0,10 0 2,13-1-2,12 1 0,12-1-1,-4-1-1,-48 1 0,19 1 1,11 0 1,11 1 1,7 1 0,-12-2-1,-30 1-1,17-1 0,12 0 1,9 0 1,-40 0 0,5 0 1,16 0-1,9 0-1,2 0 1,0 0 0,-44 0 1,21 0 0,10-1-1,10-2-1,4-1 0,-22 3 1,-20-1-1,15 1 1,10 0-1,4-1 1,-35 1 0,7-1-1,14 2 1,7 0 0,2-2 0,5-2 0,0 0 0,-3 1 0,-31 1-1,-5 4 1,11 1-1,10-1 1,-4-2-1,62-11 0,-72-12 0,-2 6 0,-6-12-7</inkml:trace>
</inkml:ink>
</file>

<file path=ppt/ink/ink52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57"/>
    </inkml:context>
    <inkml:brush xml:id="br0">
      <inkml:brushProperty name="width" value="0.02646" units="cm"/>
      <inkml:brushProperty name="height" value="0.02646" units="cm"/>
      <inkml:brushProperty name="fitToCurve" value="1"/>
    </inkml:brush>
  </inkml:definitions>
  <inkml:trace contextRef="#ctx0" brushRef="#br0">24278 4533 874,'92'-13'-8,"32"28"4,3 39 3,-62 71 1,-58-5-3,-49-6-4,-44-11-17,-2-55-577</inkml:trace>
</inkml:ink>
</file>

<file path=ppt/ink/ink52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58"/>
    </inkml:context>
    <inkml:brush xml:id="br0">
      <inkml:brushProperty name="width" value="0.02646" units="cm"/>
      <inkml:brushProperty name="height" value="0.02646" units="cm"/>
      <inkml:brushProperty name="fitToCurve" value="1"/>
    </inkml:brush>
  </inkml:definitions>
  <inkml:trace contextRef="#ctx0" brushRef="#br0">24530 5181 874,'109'-12'-6,"24"55"6,-74 46-2,-101 43-4,-93 1-11,38-46-18,13-58-150</inkml:trace>
</inkml:ink>
</file>

<file path=ppt/ink/ink52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59"/>
    </inkml:context>
    <inkml:brush xml:id="br0">
      <inkml:brushProperty name="width" value="0.02646" units="cm"/>
      <inkml:brushProperty name="height" value="0.02646" units="cm"/>
      <inkml:brushProperty name="fitToCurve" value="1"/>
    </inkml:brush>
  </inkml:definitions>
  <inkml:trace contextRef="#ctx0" brushRef="#br0">24970 5152 874,'-90'50'-6,"-27"44"3,43-9 5,61 17-2,137-41-2,-37-71 0,4 4-6,-9-15-6</inkml:trace>
</inkml:ink>
</file>

<file path=ppt/ink/ink52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60"/>
    </inkml:context>
    <inkml:brush xml:id="br0">
      <inkml:brushProperty name="width" value="0.02646" units="cm"/>
      <inkml:brushProperty name="height" value="0.02646" units="cm"/>
      <inkml:brushProperty name="fitToCurve" value="1"/>
    </inkml:brush>
  </inkml:definitions>
  <inkml:trace contextRef="#ctx0" brushRef="#br0">19420 1358 874,'19'-116'-10,"4"-22"6,24-6 6,37 75-2,27 130-5,-52 38 1,-34-16-9,-5 4-183</inkml:trace>
</inkml:ink>
</file>

<file path=ppt/ink/ink52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61"/>
    </inkml:context>
    <inkml:brush xml:id="br0">
      <inkml:brushProperty name="width" value="0.02646" units="cm"/>
      <inkml:brushProperty name="height" value="0.02646" units="cm"/>
      <inkml:brushProperty name="fitToCurve" value="1"/>
    </inkml:brush>
  </inkml:definitions>
  <inkml:trace contextRef="#ctx0" brushRef="#br0">19629 538 874,'23'94'-8,"-6"24"8,80-49 0,-5-176-6,-44 15-1,16-49-5,-24 57 8,-18 195 5,-15-21-3,0 6 3,5 43 3,5 12 5,0-6-7,-14-34 4,-96-207 0,115-52-6,0 45 1,62 27-858</inkml:trace>
</inkml:ink>
</file>

<file path=ppt/ink/ink52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6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19676 5190 874,'85'-86'-2,"-92"-64"0,0-18 1,3 79 0,0-54 0,-1 26 0,-2 11 1,-2-25 0,-1 10 0,-7-44 0,8 74 0,1 0 0,4 0 0,4 4 0,4-39 0,-96 196 0,6 63 0,82-220-3,74-14 4,37 75 0,-53 113 0,-7 11 2,-22-12-630</inkml:trace>
</inkml:ink>
</file>

<file path=ppt/ink/ink5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86"/>
    </inkml:context>
    <inkml:brush xml:id="br0">
      <inkml:brushProperty name="width" value="0.02646" units="cm"/>
      <inkml:brushProperty name="height" value="0.02646" units="cm"/>
      <inkml:brushProperty name="fitToCurve" value="1"/>
    </inkml:brush>
  </inkml:definitions>
  <inkml:trace contextRef="#ctx0" brushRef="#br0">8186 3762 874,'-116'89'-17,"-44"40"5,44 7 18,121-26-2,136-133-10,-52-30 1,37-46-3,-13-49 13,-85 232 4,-32 23-13,-6 6 0,3-29-8,-4 22-7,-2 8-8,-1-4-7,3-23-8,0 25-49,-3-28-157</inkml:trace>
</inkml:ink>
</file>

<file path=ppt/ink/ink52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6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18809 3508 874,'7'102'-3,"34"52"0,23-43 2,34-99 1,-87-127-2,-3-35 3,95 56-2,-16 66-294</inkml:trace>
</inkml:ink>
</file>

<file path=ppt/ink/ink52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6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19171 3893 874,'-44'135'-2,"95"-270"-2,-142 38 1,1 110-2</inkml:trace>
</inkml:ink>
</file>

<file path=ppt/ink/ink52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6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19212 3732 874,'11'92'-3,"94"-45"1,-19-124 0,-69 161-4,-11 11 1,2 6 2,-4 6 3,-14-23 4,-92-66 6,75-143-14,8 37-6</inkml:trace>
</inkml:ink>
</file>

<file path=ppt/ink/ink52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6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19107 3838 874,'-112'47'-3,"215"10"-1,-11-73-25</inkml:trace>
</inkml:ink>
</file>

<file path=ppt/ink/ink52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6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18675 3263 874,'126'-10'-11,"-40"2"7,4 2 5,3-2 0,50-5 0,-46 2 1</inkml:trace>
</inkml:ink>
</file>

<file path=ppt/ink/ink52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6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19018 3098 874,'133'25'-6,"8"28"5,-90 60-1,-155-8-1,13-48-55</inkml:trace>
</inkml:ink>
</file>

<file path=ppt/ink/ink52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6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20057 4608 874,'-101'-80'-4,"-40"37"2,51 42 1,-5 21 0,11 13 1,-39 47-1,41 28 0,69 48 0,52-24-1,49-26 1,48-28 3,-51-55-3,6-12 2,-6-17-1,44-26 2,-19-69-1,-52-12-1,-65-56 0,-48 36 0,-30 48 1,-1 15-54</inkml:trace>
</inkml:ink>
</file>

<file path=ppt/ink/ink52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7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19624 4764 874,'-10'94'-2,"83"-151"-1,-138 9-1,81 153 4,49-99 1,-44-97 0,-87 53-2,24 132 2,109-55-2,-17-121 1,-112 8 0,8 159 0,83 8 1,44-130-1,-82-48-1,-49 125 2,120-45-1,-65-99 0,-74 120-1,93 79 1,46-105 1,-90-75-6,-34 80-619</inkml:trace>
</inkml:ink>
</file>

<file path=ppt/ink/ink52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7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19907 5677 874,'63'141'-5,"-39"-28"2,-12-16 1,-5 8 3,-15-5-1,-54-192-7,19-46-1,14-11 5,29 18 6,44 23 1,78 34 3,-24 116-3,-42 47-5,-79 56-3,-48-36 3,-13-45 2,208-86 1,-10 74-1,-58 40 0,-88 39-2,-43-42-1,-80-75 1,30-55-4,56-73-2,26 24-8</inkml:trace>
</inkml:ink>
</file>

<file path=ppt/ink/ink52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7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19822 5453 874,'112'11'-6,"22"-3"0,-10-10-2,-26-1-7</inkml:trace>
</inkml:ink>
</file>

<file path=ppt/ink/ink5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87"/>
    </inkml:context>
    <inkml:brush xml:id="br0">
      <inkml:brushProperty name="width" value="0.02646" units="cm"/>
      <inkml:brushProperty name="height" value="0.02646" units="cm"/>
      <inkml:brushProperty name="fitToCurve" value="1"/>
    </inkml:brush>
  </inkml:definitions>
  <inkml:trace contextRef="#ctx0" brushRef="#br0">8248 3778 874,'5'121'-10,"-6"9"6,8-20 5,103-63-1,-18-143-6,-31-21 3,-30 14 6,-47 212-2,47 21 3,107-44-3,-5-143-7,-35-34 6,-49-22 3,-169 73-2,22 123-6,53 37 2,96-15 2,66-90-4,-33-11-1</inkml:trace>
</inkml:ink>
</file>

<file path=ppt/ink/ink52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7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20105 5347 874,'105'45'-28,"-25"40"28,-99 8 7,-36-6-852</inkml:trace>
</inkml:ink>
</file>

<file path=ppt/ink/ink52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74"/>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21486 4562 874,'-35'96'-3,"-31"22"1,12-34 1,-8 2-186</inkml:trace>
</inkml:ink>
</file>

<file path=ppt/ink/ink52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75"/>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21253 4608 874,'84'85'-6,"0"16"5,-33-13 0,-7-2-1</inkml:trace>
</inkml:ink>
</file>

<file path=ppt/ink/ink52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76"/>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21580 5365 874,'-125'-74'-7,"41"68"3,-47 55 3,40 63 0,43 44 2,54-25 0,55-29 0,30-49-1,62-69 1,-34-48-1,-34 13-1</inkml:trace>
</inkml:ink>
</file>

<file path=ppt/ink/ink52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77"/>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19722 5504 874,'-3'-92'-3,"-4"-29"1,14-7 0,8 19 2,10-48-1,-10 61 0,1-8 1,4-6 0,4-2-1,-4 19 0,16-67 0,-1 29 2,2 12-1,5-9 0,-1 13 0,10-10 0,9 6 0,-3 23 2,19-13-3,2 10 2,19-15-1,-2 18 0,39-13 0,-21 29 0,10 11 0,32-1-1,-24 20 0,24 7 2,-63 27-1,7 4 0,-3 4 0,59 2 0,-8 10 1,30 14-1,-36 5-1,-50-6 1,52 14-1,12 22 2,-69-16-1,50 29-1,-9 11 1,-27-8 0,0 15 1,19 42 0,-17 10-1,-12 0-1,-13-12-1,-16-19 2,-4 9 2,-11-17-2,6 31 0,-8-21 0,11 19 2,2 19-4,-11-11 2,-10-10 1,5 40-1,-22-78 0,9 54 0,-15-56 0,-1 3 0,7 74-2,-14-46 1,-7-12-1,-16-2 2,-11 37 2,0-19-1,-4 3 0,3-20 1,-10 16-1,-2-2-2,-5-4 2,-9 2-1,-14 10 0,-8-3 0,9-25 0,-28 21 0,-15 1-1,-20 3 2,26-41-1,18-21 1,4-14 0,-59 10-1,-21-5-1,76-27 1,0-2-1,1-2 1,0-2 0,0-4 0,3-2 0,-43 4 0,-45-6 0,62-8 0,-16 1-1,-8-1-3,39 0 2,-6-1-1,-3-4 1,12-5 1,-60-20 3,33-14 0,-3-37 1,34 4-1,-17-41 0,37 32-1,-26-41-1,3-6 1,2 8 0,4 7-2,-1-13 1,22 24 0,-7-33 0,15 8-1,16-2 1,10 11 0,10-3 0,8 8 0,3-31 0,-15 19-1,13 40-25</inkml:trace>
</inkml:ink>
</file>

<file path=ppt/ink/ink52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78"/>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21864 2885 874,'110'19'0,"29"-13"-2,-79-128-2,-105-20 3,11 22-1,8 30-22</inkml:trace>
</inkml:ink>
</file>

<file path=ppt/ink/ink52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79"/>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22670 1649 874,'-128'147'-10,"44"-24"5,28 12 8,81-40-2,90-119-3,-47-107-3,-27 12 4,-22 16 3,-41 277-11,15-79 4,0 74-14,7-72-1,8 40-42,17-16-29,-1-31-124</inkml:trace>
</inkml:ink>
</file>

<file path=ppt/ink/ink52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80"/>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22802 1770 874,'116'117'-6,"13"-54"6,-53 22-2,-98 48-2,-47 3-1,-3-36 2</inkml:trace>
</inkml:ink>
</file>

<file path=ppt/ink/ink52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81"/>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23303 1875 874,'-23'129'-11,"10"6"11,55-33 2,58-112-3,9-75-2,-45-28 4,-40-21 0,-63 37-1,-52 51 1,-28 54-2,29 3-3</inkml:trace>
</inkml:ink>
</file>

<file path=ppt/ink/ink52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82"/>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20711 5471 874,'9'-134'-4,"-20"1"3,-11-30-1,4 71 1,0-2 1,-9-53-2,-1 13 1,-12-29 0,1 24-1,-6 5 1,-11-9 2,7 34-1,-20-10 0,-1 13 0,-6-4 0,-20-10 0,6 23-1,-37-5 0,26 26 1,-34-6 0,-17-1 0,28 26 0,-48 11 0,27 19-1,61 19 0,-8 5 1,-5 3 0,-51 6-1,49 3 1,-7 6-1,14-1 1,-78 27-1,76-9 1,-4 8 0,-2 9 0,-47 34 1,-27 42-2,89-56 0,-46 45 1,-17 43 0,38-19 0,48-51 0,0 12-1,-2 11-1,3 7 0,-22 56 0,38-69 1,10-18 2,-30 95 0,34-69-1,2 11 0,-6 55 0,24-66 0,5 6 1,2-17 0,2-14-1,2 12 1,8 10-1,7 8 1,9 53 0,-3-69 0,9 7 0,4 1-1,2-8 0,28 55 1,-20-69-1,8 5 0,38 48 0,31 8 0,-7-31 1,14-13-1,11-11 1,-11-21 0,39-8-1,-42-23 0,37-7 0,-72-18 0,-4-5 0,53 2 0,-55-9 0,4-4 1,44-4-1,17-10 0,-14-6 1,7-15-1,4-10 0,-17-3-1,20-28 1,-42 14 0,21-32 0,-23 11 0,7-19 0,7-15 0,-34 24 1,7-19-1,-20 13 1,0-10-1,-3-2 1,-10 10-1,7-22 0,-16 28 1,-2-11 1,12-46-2,-30 62 0,-3 0 1,6-43 0,-23 22 1,2 25-55</inkml:trace>
</inkml:ink>
</file>

<file path=ppt/ink/ink5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88"/>
    </inkml:context>
    <inkml:brush xml:id="br0">
      <inkml:brushProperty name="width" value="0.02646" units="cm"/>
      <inkml:brushProperty name="height" value="0.02646" units="cm"/>
      <inkml:brushProperty name="fitToCurve" value="1"/>
    </inkml:brush>
  </inkml:definitions>
  <inkml:trace contextRef="#ctx0" brushRef="#br0">9301 4087 874,'100'-121'-12,"-25"-6"12,-183 59-4,1 102 0,62 64 6,200-2-5,-58-91-4,16-6 9,-3 1 0,31 30 0,-118 67-2,-115 8 2,-9-28 4</inkml:trace>
</inkml:ink>
</file>

<file path=ppt/ink/ink52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83"/>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18166 4684 874,'-72'97'-19,"-16"-8"20,-11-8 4,11-19-293</inkml:trace>
</inkml:ink>
</file>

<file path=ppt/ink/ink52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84"/>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17856 4728 874,'131'113'-6,"-6"-30"5,-38-23-1</inkml:trace>
</inkml:ink>
</file>

<file path=ppt/ink/ink52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85"/>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18103 5227 874,'-97'-18'-6,"-45"45"3,3 66 2,62 1 0,60 37 0,88-21 1,46-57-1,5-94-3,-39 9-5</inkml:trace>
</inkml:ink>
</file>

<file path=ppt/ink/ink52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86"/>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17939 1559 874,'-103'9'-9,"-21"57"4,12 26 3,59 3 4,58-7-1,135-112-1,-53-74-1,-18-51 2,-34 246-7,-45 23 1,-3 18-4,5-52 1,3 52-15,2-41-27,-5-11-174</inkml:trace>
</inkml:ink>
</file>

<file path=ppt/ink/ink52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87"/>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18263 1439 874,'-39'102'-10,"-58"25"3,-18-1 3,44-29 8,95 14-3,96-70-1,29-6 3,-61-38 0,2 10-106</inkml:trace>
</inkml:ink>
</file>

<file path=ppt/ink/ink52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88"/>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18421 1554 874,'-25'93'-3,"20"32"1,102-31 1,19-145-4,-35-68 3,-73 33 4,-117-10-4,-14 113 1,21 13-6</inkml:trace>
</inkml:ink>
</file>

<file path=ppt/ink/ink52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89"/>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17230 2335 874,'123'-34'-7,"-31"14"-5,13-1 8,12 2 1,-13 5 0,-18 3 0,14 2 1,78-7-3,-51 4 2,-35 3 1,13-2 3,18-5-5,6 0-2,-14 0-3,-30 5-5,51-6-40,-49 5-19,-3 8-447</inkml:trace>
</inkml:ink>
</file>

<file path=ppt/ink/ink52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90"/>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11623 11855 874,'-24'136'-13,"12"-41"5,-1 14 4,-2 8 1,0 1 1,3-5 3,3-24 1,-16 13 8</inkml:trace>
</inkml:ink>
</file>

<file path=ppt/ink/ink52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91"/>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11494 12071 874,'11'-127'-12,"37"-9"9,10 37 2,56 2 2,11 105 1,-52 125-5,-61 0-5,-35-39 2,-16 2 3,-32 45 0,-27-40 9,5-82 0,99 71 7,30 10-16,3 11-6,7-16-7,1-10-26</inkml:trace>
</inkml:ink>
</file>

<file path=ppt/ink/ink52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92"/>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11971 12154 874,'118'0'-5,"-31"1"-7</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28"/>
    </inkml:context>
    <inkml:brush xml:id="br0">
      <inkml:brushProperty name="width" value="0.01984" units="cm"/>
      <inkml:brushProperty name="height" value="0.01984" units="cm"/>
      <inkml:brushProperty name="fitToCurve" value="1"/>
    </inkml:brush>
  </inkml:definitions>
  <inkml:trace contextRef="#ctx0" brushRef="#br0">14624 895 874,'-119'177'-33,"39"-50"15,-7 21 1,3 5 9,16-8 5,26-52 5,19 2 7,23-6-4,61 11 4,24-33-264</inkml:trace>
</inkml:ink>
</file>

<file path=ppt/ink/ink5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89"/>
    </inkml:context>
    <inkml:brush xml:id="br0">
      <inkml:brushProperty name="width" value="0.02646" units="cm"/>
      <inkml:brushProperty name="height" value="0.02646" units="cm"/>
      <inkml:brushProperty name="fitToCurve" value="1"/>
    </inkml:brush>
  </inkml:definitions>
  <inkml:trace contextRef="#ctx0" brushRef="#br0">9911 3370 874,'-32'153'-17,"17"-64"12,1 14 1,3 6 1,1 1 2,0-5 2,-5 45 1,-2-41 0,-27-274 6,63 78-7,63-43-3,67 49-3,-52 55 3,-8-2-4,0 20-52</inkml:trace>
</inkml:ink>
</file>

<file path=ppt/ink/ink53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93"/>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11985 12359 874,'101'-23'-7,"-12"5"-28</inkml:trace>
</inkml:ink>
</file>

<file path=ppt/ink/ink53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94"/>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12500 11655 874,'0'103'-3,"-2"58"-10,-3-22 3,-7-13 9,2-1 4,51-230-2,-7-25-5,24-12 9,9 53-2,34 150-4,-80 55-3,-30 57 0,-3-84 5,-9 18 2,35-202-2,12-14-1,13-7 0,4 12-1,21-5 5,32 64 3,-58 146-7,-26 16-4,-24 27-1,-2-40 5,6-15-430</inkml:trace>
</inkml:ink>
</file>

<file path=ppt/ink/ink53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95"/>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13184 11691 874,'-11'136'-8,"6"-47"4,-1 10-1,5-7 4,9 43 2,25-31 0,68-126-1,-34-136-5,-51 71 3,-8-4 4,-5 1-1,-1 3-1,47-34 4,83 102-3,-17 26 1</inkml:trace>
</inkml:ink>
</file>

<file path=ppt/ink/ink53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96"/>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13544 12063 874,'-23'123'-5,"26"-17"3,51-15 2,53-105-1,-67-74 0,-65-27 1,-71 59-1,-3 49 4,9 41-628</inkml:trace>
</inkml:ink>
</file>

<file path=ppt/ink/ink53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97"/>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14024 11655 874,'-126'112'-10,"55"13"11,122-27-1,5-10-1,-9 10 0,-23 3-1,-21 6-2,6-267-13,23 59 12,-1 11 2,25-37 5,-14 226 4,-54 16-8,2-7 13,95-220-5,-30-27-4,0 43 1,10 184-4,-64 10-4,-5 13-1,-4 47 0,89-271 0,-44 2 5,22-19 4,51 48 8,-68 185-4,-41 9-4,-19-7 1,-71-92-3</inkml:trace>
</inkml:ink>
</file>

<file path=ppt/ink/ink53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98"/>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14784 11852 874,'-2'109'-12,"-4"43"15,28-12-2,72-150-5,-67-77 0,-14-67-1,-21 15 3,-31 28 6,-69 22 0,21 88-1,2 81 1,141 17-6,50-72 0,-24-10-3</inkml:trace>
</inkml:ink>
</file>

<file path=ppt/ink/ink53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099"/>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12463 12320 874,'129'-1'-13,"-33"1"3,8 2 4,4 4 2,-18 1 2,63 5 3,6 3 0,-55-6 0,12 2 1,-30-1-1,8-1 0,19 1-2,14 1 0,-6-3 0,-31-1-1,22-3 1,11-3 1,8-5-1,-29 0-2,-3-4-2,14-5-2,6 3-2,-7 1-6,51 0-41,-75 8 17,46-1-61,-36-11-22</inkml:trace>
</inkml:ink>
</file>

<file path=ppt/ink/ink53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00"/>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12714 12659 874,'-27'93'-10,"0"63"4,15-59 3,3 13 0,1 3 1,1 3 2,2-26 0,2-6-1,2 52 2,-2-15 5,-7-37-3,2 3 7,-12 1-62</inkml:trace>
</inkml:ink>
</file>

<file path=ppt/ink/ink53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01"/>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13074 12923 874,'-122'35'-7,"4"71"3,53 14 5,184-131-6,-41-79 4,-18-2 4,-47 194-8,-47 70-2,11-41 6,10 14 5,2-61 0</inkml:trace>
</inkml:ink>
</file>

<file path=ppt/ink/ink53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02"/>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13337 12682 874,'-37'112'-11,"2"54"4,17-59 2,-1 13 0,6-32 2,-4 5 1,2-8-1,-15 70 2,5-27 3,113-145-602</inkml:trace>
</inkml:ink>
</file>

<file path=ppt/ink/ink5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90"/>
    </inkml:context>
    <inkml:brush xml:id="br0">
      <inkml:brushProperty name="width" value="0.02646" units="cm"/>
      <inkml:brushProperty name="height" value="0.02646" units="cm"/>
      <inkml:brushProperty name="fitToCurve" value="1"/>
    </inkml:brush>
  </inkml:definitions>
  <inkml:trace contextRef="#ctx0" brushRef="#br0">10607 3596 874,'-100'88'-11,"16"34"10,72-8 0,52-23-1,41 0 1,-25-5 5,-137-2-4,-33-134-6,59-36-613</inkml:trace>
</inkml:ink>
</file>

<file path=ppt/ink/ink53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03"/>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13699 12998 874,'-24'133'-11,"3"25"6,6-39 2</inkml:trace>
</inkml:ink>
</file>

<file path=ppt/ink/ink53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04"/>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13677 12994 874,'60'-113'-7,"32"57"7,-4 91-1,-51 115-5,-75-11 1,-28-35 5,149-200 9,50 133-10,-24 80-3,-95 26 3,-37-35 3,-93-6 0,-13-97-2,28-9 0</inkml:trace>
</inkml:ink>
</file>

<file path=ppt/ink/ink53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05"/>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18317 2964 874,'98'-46'-3,"77"-28"-2,-82 37 5,32-19 1,-38 21-8</inkml:trace>
</inkml:ink>
</file>

<file path=ppt/ink/ink53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06"/>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18407 2842 874,'30'104'-6,"-7"-1"1,-7-15 2,-4 16-4,-7-16-108</inkml:trace>
</inkml:ink>
</file>

<file path=ppt/ink/ink53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07"/>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19644 4791 874,'89'-19'-3,"59"6"0,-53 11 1,9-1 2,7 2 0,2 1 0,-3 0 0,0-3-1,-9-1 0,-9-5 0,3 2-1,-11-3-24</inkml:trace>
</inkml:ink>
</file>

<file path=ppt/ink/ink53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08"/>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20404 4638 874,'114'65'-3,"-51"22"0,-54 13-1,-92-2-2,-1-52-430</inkml:trace>
</inkml:ink>
</file>

<file path=ppt/ink/ink53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09"/>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20272 4530 874,'126'-130'-11,"-50"34"8,-21 8 2,-26-32 3,-40-4-2,-73 22 4,-23 214-6,73-6-2,33 61 0,12-75 3,13 51 1,-11 0 2,-118-111 6,90-119-6,102 27-2,84 46-2,-73 4-1,-11 24-182</inkml:trace>
</inkml:ink>
</file>

<file path=ppt/ink/ink53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10"/>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20150 3820 874,'112'-11'-10,"28"6"6,-18 3 6,7-15 0,-22 0 4</inkml:trace>
</inkml:ink>
</file>

<file path=ppt/ink/ink53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11"/>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20433 3657 874,'127'3'-6,"-12"53"5,-103 47 0,-16-16-25</inkml:trace>
</inkml:ink>
</file>

<file path=ppt/ink/ink53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12"/>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20338 4276 874,'8'101'-3,"-3"42"-1,-15 5 4,-90-120-1,129-152-2,68 33 0,-6 21-28</inkml:trace>
</inkml:ink>
</file>

<file path=ppt/ink/ink5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91"/>
    </inkml:context>
    <inkml:brush xml:id="br0">
      <inkml:brushProperty name="width" value="0.02646" units="cm"/>
      <inkml:brushProperty name="height" value="0.02646" units="cm"/>
      <inkml:brushProperty name="fitToCurve" value="1"/>
    </inkml:brush>
  </inkml:definitions>
  <inkml:trace contextRef="#ctx0" brushRef="#br0">10798 3717 874,'-26'103'-7,"9"11"8,105-49-4,12-123-1,-6-69 4,-47 33 0,-70 262-15,7-53 8,3 4 0,2-31 0,-2 20 4,-9 3 3,-6-5 3,-10-14 0,-76 27 6,9-91 0,16-92-2,70-86-10,74-24-9,11 67 4,16 2 2,10 10 3,45-27 9,22 47 4,-45 66-1,-16 137 2,-103-23-6,-98-86-7,138-161 2,32 39-1,24 52 2,-4 88 0,-51 71-2,-48 3 3,-23-27 1,7-214-5,106-12-5,18 63 7,12 89 2,-47 139-2,-27-21 3,96-108-7,1-123-6,-29-2 14,-48 18 0,-149 101 1,42 95-1,97-11-4,82-114-5,-34 0-6</inkml:trace>
</inkml:ink>
</file>

<file path=ppt/ink/ink53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13"/>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19972 4813 874,'-110'-16'-4,"-58"4"0,23 5-1,60 7 3,-3 3 1,0-2 0,-37 1 0,-3-5 5,37-7 0,-13-47 2</inkml:trace>
</inkml:ink>
</file>

<file path=ppt/ink/ink53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14"/>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19098 4593 874,'-86'61'-3,"-57"27"-1,52 0 3,231 5-13,-34-81-4,8-12-29</inkml:trace>
</inkml:ink>
</file>

<file path=ppt/ink/ink53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15"/>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18691 5294 874,'101'-34'-9,"30"-30"10,-59-48 0,-188 137-6,37 94 1,86 25 2,26-19-1,7 25 6,-77-16 0,-64-110-1,58-115-3,55-17 2,53 10-1,57 32-1,9 36 1,-43 14 1</inkml:trace>
</inkml:ink>
</file>

<file path=ppt/ink/ink53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16"/>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18675 5047 874,'107'0'-10,"33"0"8,-32-26 5,-24-16-2</inkml:trace>
</inkml:ink>
</file>

<file path=ppt/ink/ink53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17"/>
    </inkml:context>
    <inkml:brush xml:id="br0">
      <inkml:brushProperty name="width" value="0.02646" units="cm"/>
      <inkml:brushProperty name="height" value="0.02646" units="cm"/>
      <inkml:brushProperty name="color" value="#008000"/>
      <inkml:brushProperty name="fitToCurve" value="1"/>
    </inkml:brush>
  </inkml:definitions>
  <inkml:trace contextRef="#ctx0" brushRef="#br0">18915 4940 874,'105'67'-8,"-47"29"8,-123 19-1,-36-67-439</inkml:trace>
</inkml:ink>
</file>

<file path=ppt/ink/ink53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18"/>
    </inkml:context>
    <inkml:brush xml:id="br0">
      <inkml:brushProperty name="width" value="0.02646" units="cm"/>
      <inkml:brushProperty name="height" value="0.02646" units="cm"/>
      <inkml:brushProperty name="fitToCurve" value="1"/>
    </inkml:brush>
  </inkml:definitions>
  <inkml:trace contextRef="#ctx0" brushRef="#br0">19390 7294 874,'43'96'-2,"-15"25"-1,-8 27 1,-7-32 1,-4 6-1,2 36-1,-6-74 2,2 40-1,1 33 2,-4-23 0,5 26 0,-4-70 0,2 45 0,0 38-1,-5-77 1,2-4 0,0 53 0,-1-57 0,1 6 0,1 51 0,-2 26 0,-3-78 0,1 48 0,-1-49-1,0 6 1,2 7 0,0-10 0,5 72-1,0-64 1,1 6-1,6 53-4,0-78 0,-4 1-6,4 2-58</inkml:trace>
</inkml:ink>
</file>

<file path=ppt/ink/ink53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19"/>
    </inkml:context>
    <inkml:brush xml:id="br0">
      <inkml:brushProperty name="width" value="0.02646" units="cm"/>
      <inkml:brushProperty name="height" value="0.02646" units="cm"/>
      <inkml:brushProperty name="fitToCurve" value="1"/>
    </inkml:brush>
  </inkml:definitions>
  <inkml:trace contextRef="#ctx0" brushRef="#br0">20270 10358 874,'-71'139'-8,"-5"-19"0,8-16 7,1-4-1,-22 27 1,-19 35 2,17-30-1,-31 38-1,52-75-1,-36 54-1,39-53 1,-5 7 1,11-17 0,-59 82-1,46-65 1,-3 5 1,-39 52-1,43-60 0,-3 5 3,-4 3-1,5-7-1,-42 59 1,47-66-1,-3 6 0,-39 54 2,49-66 0,-6 8-2,-2 0 0,-34 47-2,-16 10-7,23-54-7,13-23-68</inkml:trace>
</inkml:ink>
</file>

<file path=ppt/ink/ink53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20"/>
    </inkml:context>
    <inkml:brush xml:id="br0">
      <inkml:brushProperty name="width" value="0.02646" units="cm"/>
      <inkml:brushProperty name="height" value="0.02646" units="cm"/>
      <inkml:brushProperty name="fitToCurve" value="1"/>
    </inkml:brush>
  </inkml:definitions>
  <inkml:trace contextRef="#ctx0" brushRef="#br0">17588 12908 874,'-26'111'-3,"-14"8"-6,-5 8 10,40-14-1,97-69-3,58-71 1,-31-1 1,-18-6 9</inkml:trace>
</inkml:ink>
</file>

<file path=ppt/ink/ink53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21"/>
    </inkml:context>
    <inkml:brush xml:id="br0">
      <inkml:brushProperty name="width" value="0.02646" units="cm"/>
      <inkml:brushProperty name="height" value="0.02646" units="cm"/>
      <inkml:brushProperty name="fitToCurve" value="1"/>
    </inkml:brush>
  </inkml:definitions>
  <inkml:trace contextRef="#ctx0" brushRef="#br0">16675 13270 874,'90'-12'-5,"29"46"5,-40 55-1,-59 3-2,-44 1 0,-76 14 0,0-48 2,-5-55 4,20-7-437</inkml:trace>
</inkml:ink>
</file>

<file path=ppt/ink/ink53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22"/>
    </inkml:context>
    <inkml:brush xml:id="br0">
      <inkml:brushProperty name="width" value="0.02646" units="cm"/>
      <inkml:brushProperty name="height" value="0.02646" units="cm"/>
      <inkml:brushProperty name="fitToCurve" value="1"/>
    </inkml:brush>
  </inkml:definitions>
  <inkml:trace contextRef="#ctx0" brushRef="#br0">17020 13301 874,'-102'76'-7,"28"24"4,71 28 3,98 3-3,34-77-4,-39-20-8</inkml:trace>
</inkml:ink>
</file>

<file path=ppt/ink/ink5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92"/>
    </inkml:context>
    <inkml:brush xml:id="br0">
      <inkml:brushProperty name="width" value="0.02646" units="cm"/>
      <inkml:brushProperty name="height" value="0.02646" units="cm"/>
      <inkml:brushProperty name="fitToCurve" value="1"/>
    </inkml:brush>
  </inkml:definitions>
  <inkml:trace contextRef="#ctx0" brushRef="#br0">12068 3385 874,'-128'10'-15,"30"1"6,-15-2 2,-10-5 2,13-1-10,19-1 5</inkml:trace>
</inkml:ink>
</file>

<file path=ppt/ink/ink53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23"/>
    </inkml:context>
    <inkml:brush xml:id="br0">
      <inkml:brushProperty name="width" value="0.02646" units="cm"/>
      <inkml:brushProperty name="height" value="0.02646" units="cm"/>
      <inkml:brushProperty name="fitToCurve" value="1"/>
    </inkml:brush>
  </inkml:definitions>
  <inkml:trace contextRef="#ctx0" brushRef="#br0">19569 10327 874,'85'-16'-3,"67"2"0,-52 9 1,-13 1-1,64 1-2,-15 3 1,29 1 4,-34-1 1,37 0 0,-75-1-1,56-3 1,-56 0-1,10 0 0,58 0-2,-65 4 2,12 4-1,4 0 1,3 1-1,54 5 1,-70-3 0,6 1 1,6-1-1,-2-1 0,57 6 0,-65-3 0,6 2 0,-19-3 0,92 9 0,-71-8 0,8-1-1,6-2 0,-35 0 1,8-1-1,12 0 1,8 0 0,-10 1 0,-22-1 0,19-1 0,14 0-1,11-2 0,4 0 0,-26-1 0,-10 0 0,13-1 2,3 0 0,-5 2 0,9-2 0,-24-3-1,-8 6-57</inkml:trace>
</inkml:ink>
</file>

<file path=ppt/ink/ink53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24"/>
    </inkml:context>
    <inkml:brush xml:id="br0">
      <inkml:brushProperty name="width" value="0.02646" units="cm"/>
      <inkml:brushProperty name="height" value="0.02646" units="cm"/>
      <inkml:brushProperty name="fitToCurve" value="1"/>
    </inkml:brush>
  </inkml:definitions>
  <inkml:trace contextRef="#ctx0" brushRef="#br0">23532 10192 874,'100'29'-5,"-13"1"3,44 38 2,-10 45 0,-77-1-1,-90-6-2,-45-30 1,4-17-186</inkml:trace>
</inkml:ink>
</file>

<file path=ppt/ink/ink53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25"/>
    </inkml:context>
    <inkml:brush xml:id="br0">
      <inkml:brushProperty name="width" value="0.02646" units="cm"/>
      <inkml:brushProperty name="height" value="0.02646" units="cm"/>
      <inkml:brushProperty name="fitToCurve" value="1"/>
    </inkml:brush>
  </inkml:definitions>
  <inkml:trace contextRef="#ctx0" brushRef="#br0">24024 10479 874,'31'102'-8,"14"1"7,35-9 1,44-55 0,-40-99-2,-33-41 3,-29-17 0,-16 240-13,2 54-2,0-55 9,0 5 1,-3-41 0,0 18 4,-1 7 2,-5-1 0,-7-6 3,-15 38 5,-95-63 2,16-119-9,20-46-3,49-35 1,66 26-1,74 7-2,-11 22-3</inkml:trace>
</inkml:ink>
</file>

<file path=ppt/ink/ink53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26"/>
    </inkml:context>
    <inkml:brush xml:id="br0">
      <inkml:brushProperty name="width" value="0.02646" units="cm"/>
      <inkml:brushProperty name="height" value="0.02646" units="cm"/>
      <inkml:brushProperty name="fitToCurve" value="1"/>
    </inkml:brush>
  </inkml:definitions>
  <inkml:trace contextRef="#ctx0" brushRef="#br0">19492 7128 874,'-63'100'-8,"-9"23"8,3-12 1,-16-103-186</inkml:trace>
</inkml:ink>
</file>

<file path=ppt/ink/ink53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27"/>
    </inkml:context>
    <inkml:brush xml:id="br0">
      <inkml:brushProperty name="width" value="0.02646" units="cm"/>
      <inkml:brushProperty name="height" value="0.02646" units="cm"/>
      <inkml:brushProperty name="fitToCurve" value="1"/>
    </inkml:brush>
  </inkml:definitions>
  <inkml:trace contextRef="#ctx0" brushRef="#br0">19401 7053 874,'119'130'-6,"-28"19"4,-98-39 1,-103-59-3,-3-43 3,14-54 6,52-37-628</inkml:trace>
</inkml:ink>
</file>

<file path=ppt/ink/ink53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28"/>
    </inkml:context>
    <inkml:brush xml:id="br0">
      <inkml:brushProperty name="width" value="0.02646" units="cm"/>
      <inkml:brushProperty name="height" value="0.02646" units="cm"/>
      <inkml:brushProperty name="fitToCurve" value="1"/>
    </inkml:brush>
  </inkml:definitions>
  <inkml:trace contextRef="#ctx0" brushRef="#br0">18720 6937 874,'129'-82'-5,"-38"83"3,-33 136-2,-92-31 2,-38 11 2,190 7-1,-11 1-2,-75-26 1,-24 4 1,-35 31 2,-24-34 1,-68-55 0,39-133-2,65-29-4,96-29-6,13 56-10,3 25-29</inkml:trace>
</inkml:ink>
</file>

<file path=ppt/ink/ink53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29"/>
    </inkml:context>
    <inkml:brush xml:id="br0">
      <inkml:brushProperty name="width" value="0.02646" units="cm"/>
      <inkml:brushProperty name="height" value="0.02646" units="cm"/>
      <inkml:brushProperty name="fitToCurve" value="1"/>
    </inkml:brush>
  </inkml:definitions>
  <inkml:trace contextRef="#ctx0" brushRef="#br0">15926 7279 874,'-141'35'-10,"26"27"11,40 39-1,89-10 1,89-95-3,-28-99-1,-31 10 2,34 257 0,-61-31-2,3 20-5,0-34-9,-2-14-25</inkml:trace>
</inkml:ink>
</file>

<file path=ppt/ink/ink53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30"/>
    </inkml:context>
    <inkml:brush xml:id="br0">
      <inkml:brushProperty name="width" value="0.02646" units="cm"/>
      <inkml:brushProperty name="height" value="0.02646" units="cm"/>
      <inkml:brushProperty name="fitToCurve" value="1"/>
    </inkml:brush>
  </inkml:definitions>
  <inkml:trace contextRef="#ctx0" brushRef="#br0">15993 7189 874,'98'56'-10,"28"39"8,-58 34 4,-65-27-3,-42-14-3,-47-11 1,3-19-16</inkml:trace>
</inkml:ink>
</file>

<file path=ppt/ink/ink53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31"/>
    </inkml:context>
    <inkml:brush xml:id="br0">
      <inkml:brushProperty name="width" value="0.02646" units="cm"/>
      <inkml:brushProperty name="height" value="0.02646" units="cm"/>
      <inkml:brushProperty name="fitToCurve" value="1"/>
    </inkml:brush>
  </inkml:definitions>
  <inkml:trace contextRef="#ctx0" brushRef="#br0">16471 7298 874,'-11'105'-3,"45"26"-3,51-29 6,22-99 0,-17-57-1,-78-85 1,-108 46-1,1 22-23</inkml:trace>
</inkml:ink>
</file>

<file path=ppt/ink/ink53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32"/>
    </inkml:context>
    <inkml:brush xml:id="br0">
      <inkml:brushProperty name="width" value="0.02646" units="cm"/>
      <inkml:brushProperty name="height" value="0.02646" units="cm"/>
      <inkml:brushProperty name="fitToCurve" value="1"/>
    </inkml:brush>
  </inkml:definitions>
  <inkml:trace contextRef="#ctx0" brushRef="#br0">19619 11007 874,'-27'-106'-3,"5"-72"-3,12 77 3,0-43-3,3 21 3,2-22 2,0 14 3,-7-18 0,4 64-2,-6-50 2,1-27-1,5 71-2,3-2 1,-5-40-1,0-15 2,2 25 0,0-3 2,6 3 0,120 183-5,-24 65 0,-15-21-1,5 1 6,-214-251 1,21 23-4,17 91 0,-2 120 0,51 3 0,22 1 0,2-3-106</inkml:trace>
</inkml:ink>
</file>

<file path=ppt/ink/ink5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93"/>
    </inkml:context>
    <inkml:brush xml:id="br0">
      <inkml:brushProperty name="width" value="0.02646" units="cm"/>
      <inkml:brushProperty name="height" value="0.02646" units="cm"/>
      <inkml:brushProperty name="fitToCurve" value="1"/>
    </inkml:brush>
  </inkml:definitions>
  <inkml:trace contextRef="#ctx0" brushRef="#br0">12015 3235 874,'38'144'-13,"-27"30"9,-8-71 1,0 3 2,0-18-4,6 55-9,-1-25-11,-19-20-56</inkml:trace>
</inkml:ink>
</file>

<file path=ppt/ink/ink53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33"/>
    </inkml:context>
    <inkml:brush xml:id="br0">
      <inkml:brushProperty name="width" value="0.02646" units="cm"/>
      <inkml:brushProperty name="height" value="0.02646" units="cm"/>
      <inkml:brushProperty name="fitToCurve" value="1"/>
    </inkml:brush>
  </inkml:definitions>
  <inkml:trace contextRef="#ctx0" brushRef="#br0">19435 8818 874,'37'119'-7,"-8"-6"2,-4 1-1,2 45 1,-15-56 4,-4-15 0,-2-4 1,1 23-1,-3 13-1,-2 11-1,1 4-2,-2-43-2,3 6-1,2 3-6,-1-14-9,23 8-100</inkml:trace>
</inkml:ink>
</file>

<file path=ppt/ink/ink53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34"/>
    </inkml:context>
    <inkml:brush xml:id="br0">
      <inkml:brushProperty name="width" value="0.02646" units="cm"/>
      <inkml:brushProperty name="height" value="0.02646" units="cm"/>
      <inkml:brushProperty name="fitToCurve" value="1"/>
    </inkml:brush>
  </inkml:definitions>
  <inkml:trace contextRef="#ctx0" brushRef="#br0">19406 8848 874,'17'121'-11,"-2"37"8,-10-68 0,4 50-1,3 1 1,-2-33 1,3 15-1,-1-12 0,0-18 1,2 18-4,3 7-1,-1 1-2,-5-6-6,-3-26-9,1 35-45,-2-36-91</inkml:trace>
</inkml:ink>
</file>

<file path=ppt/ink/ink53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35"/>
    </inkml:context>
    <inkml:brush xml:id="br0">
      <inkml:brushProperty name="width" value="0.02646" units="cm"/>
      <inkml:brushProperty name="height" value="0.02646" units="cm"/>
      <inkml:brushProperty name="fitToCurve" value="1"/>
    </inkml:brush>
  </inkml:definitions>
  <inkml:trace contextRef="#ctx0" brushRef="#br0">19428 9017 874,'12'127'-13,"-4"-43"11,3 13-1,2 11 0,3 9 1,-4-32 0,0 7 0,11 75-2,-13-62-1,1 12-1,0 1-2,3 45-21,-4-27-21,-6-46-54</inkml:trace>
</inkml:ink>
</file>

<file path=ppt/ink/ink53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36"/>
    </inkml:context>
    <inkml:brush xml:id="br0">
      <inkml:brushProperty name="width" value="0.02646" units="cm"/>
      <inkml:brushProperty name="height" value="0.02646" units="cm"/>
      <inkml:brushProperty name="fitToCurve" value="1"/>
    </inkml:brush>
  </inkml:definitions>
  <inkml:trace contextRef="#ctx0" brushRef="#br0">19867 8719 874,'63'92'-5,"-6"78"1,-21-21 0,-12-53 5,-48-219-9,2 18 6,4-43 1,15 23 2,30 11 3,81 30 2,-23 140-4,-37 41-4,-59 35 1,-81-22 1,212-72-1,40 14-4,-57 14 5,-89 43 0,-126 2 0,-46-102-5,34-77-7,39 12-18</inkml:trace>
</inkml:ink>
</file>

<file path=ppt/ink/ink53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37"/>
    </inkml:context>
    <inkml:brush xml:id="br0">
      <inkml:brushProperty name="width" value="0.02646" units="cm"/>
      <inkml:brushProperty name="height" value="0.02646" units="cm"/>
      <inkml:brushProperty name="fitToCurve" value="1"/>
    </inkml:brush>
  </inkml:definitions>
  <inkml:trace contextRef="#ctx0" brushRef="#br0">20328 8230 874,'-145'4'-12,"-13"23"4,45-4-6</inkml:trace>
</inkml:ink>
</file>

<file path=ppt/ink/ink53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38"/>
    </inkml:context>
    <inkml:brush xml:id="br0">
      <inkml:brushProperty name="width" value="0.02646" units="cm"/>
      <inkml:brushProperty name="height" value="0.02646" units="cm"/>
      <inkml:brushProperty name="fitToCurve" value="1"/>
    </inkml:brush>
  </inkml:definitions>
  <inkml:trace contextRef="#ctx0" brushRef="#br0">20076 8094 874,'105'29'-9,"-14"10"7,17 42 3,-70 54 0,-20-19 2</inkml:trace>
</inkml:ink>
</file>

<file path=ppt/ink/ink53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39"/>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20166 10482 874,'-84'-91'0,"-29"61"-3,-32 28 2,0 16 0,4 4-1,54-4 2,-4 3-1,-6 7 1,6 1-1,-61 23 1,63-16 0,-4 6-1,-41 22 0,-6 24 2,-7 27 0,40-16-2,21-6 0,3 9 2,14-13-1,-17 47 0,11 27 1,39-65-1,10 6 0,7 3 0,11-3 0,11-2 0,9-4 0,8-6 0,9 22-1,19-6 2,18 3 0,39 14-2,47 19 1,-67-71-1,45 26 0,18-14 2,-64-49-1,4-8 0,47 3 0,-47-24 0,9-9 1,6-8-2,-18-4 1,64-22-1,-11-14 2,12-25-1,-22-1-1,-20 5 2,5-19-1,-15-1 0,2-27 0,7-44 1,-60 72-1,-3-5 0,-5-1 0,9-51 0,-31 60 0,-5-7 0,-8 0 0,-3 8 0,-9-64 0,-10 14 0,-30-31-1,-3 34 0,-17 9 2,3 27 0,-32-9 1,11 38-2,-2 3-57</inkml:trace>
</inkml:ink>
</file>

<file path=ppt/ink/ink53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40"/>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19550 11317 874,'26'-99'-4,"-15"-36"2,-17-30 0,-2 44 0,-2 10 0,1-53 3,8 64-1,-2-7-1,0 18 0,-3-58 0,0 22 0,2-20 1,0 2 0,-4 14 1,1-34-2,6 75 1,-1-43 0,1-31-1,-1 71 1,0 0 0,-6-47 0,3-33-1,3 79 1,-1-53 1,-5-9-1,0 0 1,4 23 1,3-33 0,6 8-1,7 68-1</inkml:trace>
</inkml:ink>
</file>

<file path=ppt/ink/ink53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4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19646 10373 874,'8'93'-3,"24"19"1,9 8 2,-2 15 0,-9 18 0,-4 11 0,-18-80 0,-8 75-1,-24-22-1,-23 0-1,-26 11-2,-23 0-7,-5-19-8,6-18-17,39-20-136</inkml:trace>
</inkml:ink>
</file>

<file path=ppt/ink/ink53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4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19832 11610 874,'-51'106'0,"-60"16"0,23-42 0,-17-5 0,-12-15 0,-8-13 0,-37-12 0,73-21 0,0-2 0,2-4 0,2-4 0,0-4 0,-1-7 0,1-5-1,-51-21 0,48 8-2</inkml:trace>
</inkml:ink>
</file>

<file path=ppt/ink/ink5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94"/>
    </inkml:context>
    <inkml:brush xml:id="br0">
      <inkml:brushProperty name="width" value="0.02646" units="cm"/>
      <inkml:brushProperty name="height" value="0.02646" units="cm"/>
      <inkml:brushProperty name="fitToCurve" value="1"/>
    </inkml:brush>
  </inkml:definitions>
  <inkml:trace contextRef="#ctx0" brushRef="#br0">11989 3740 874,'125'72'-10,"-32"10"10,-40 5 2,-43-202-3,80 33 2,19 168-5,-75 18-3,-41-17-611</inkml:trace>
</inkml:ink>
</file>

<file path=ppt/ink/ink53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4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18804 12978 874,'-126'-75'-2,"20"0"0,2-20 1,9-20 0,16 14 0,-2-22 1,5-23 0,12-11 0,37 72 0,4 0-2,-6-41 3,9 5 0,12 3-1,12 13 0,11 7 1,15 3-1,32-31 0,7 25 0,19-3 0,11 5 0,16 8 0,16 8-1,-14 20 1,27 5 0,-56 29-1,4 3 1,1 4 0,-3 0 0,-2 3 0,-2 3 0,1 1 0,3 4 0,56 3-1,19 20 1,-76 3 0,1 4 0,-3 6 0,4 5 0,-2 9 0,42 27 1,2 23-1,-8 18 0,-23 7 1,-28 13-1,-27 9 1,-34 14-1,-18-38-1,-34 27 1,-5-35 0,-36 21 0,-21-2 0,-16 0 0,-7-12 0,27-36 0,1-13 0,-11-5 0,-5-9-1,-33 1 2,33-17-2,-31-1 2,-3-9-1,30-7 0,-9-6 1,9-7-3,6-10 3,17-10-1,-40-23-1,-19-25 1,3-22 1,37 12-2,12-1 1,1-12 0,7-4-1,-1-25 2,1-19-1,26 16 0,18-9 0,16 1 0,18 11 0,26-24-1,31-5 2,35 5-1,6 32-1,52-19 1,-4 27 0,19 10-1,-26 22 0,7 10 1,-9 15 0,47-6 1,-67 26-1,1 4 0,70-6 0,-67 16 0,8 7 0,3 7 0,2 8 0,-1 6-1,-6 6 2,-4 5-1,-6 5 0,-7 3 1,37 25 0,-14 20-1,-34-7 1,-13 11-1,-2 26 0,-14 16 0,-21-19 1,-20 3-1,-17 2 0,-16 0 0,-25 7-1,-37 11 1,-40 0-1,-24-7 0,-5-16 2,34-36-1,-27 2 0,25-22 0,-37 1 0,29-14 0,-36-1 0,74-24 0,-3-5 0,-2-5 0,-2-5 0,0-9 0,1-3 0,1-8 0,-2-6 0,-55-25 0,-7-21-2,-2-18 3,-1-12-1,43 24 0,-27-34-1,36 20 1,-4-26-1,30 9 1,2-30 1,16-24 0,35 23-1,34-17 0,20 37 1,60-31-2,19 17 1,15 25-1,17 18 0,-12 23 1,25 10 0,-1 19 0,-51 18 0,12-1 0,4 1 0,46-6-2,-69 13 2,-1 3 1,58-5 1,-49 10-2,10 5-1,5 0 0,-1 8 2,3 2 0,-3 6-1,-20 1-1,70 25 0,-73-11 2,1 5-1,42 25 0,-9 21 1,-29-1 0,-19 5 0,-7 38-1,-28 32 1,-31-22-3,-29 13 2,-12-36 1,-46 24-1,-45 1-1,-42-11 1,70-64 0,6-9 0,-57 30 0,16-16 0,-23 1 0,28-16 0,-52-1 0,74-31 0,-9-6 0,-4-6-1,-5-7 1,-2-9 0,-2-8 0,0-6 0,0-7-1,-4-8 1,2-6 0,0-5-1,-46-23 0,83 27 1,-44-28-1,5-8 3,-16-27-1,3-24 0,30-16 0,45 25-2,27-31 1,27 26 0,29-9 0,34-12-2,22 0 1,-1 29 1,17-2 0,2 24-1,21 3 1,-24 32 1,29-6-1,11 2-1,-15 18 1,18 7 2,13 4-2,-59 20-1,60-7-1,6 7 1,-67 13 1,3 3 0,46 1 0,7 5 0,13 12 2,-33 4-2,30 9 0,-16 5-1,6 6 2,13 13 0,-17 0-1,18 17-2,-38-13 3,8 22 1,-30-6-2,-5 26 2,-17 28 0,-34 16-2,-27-31 1,-34 31-1,-22-16 0,-35 0-1,-2-23-1,-29 5 2,-30 12 0,19-26-1,16-21 2,-43 14-2,7-17 1,-7-21-2,-10-18 1,2-19 1,35-7 0,-33-9 0,70-1-1,-3-4 1,-53-10 0,-7-9 0,12-3 0,11 0 1,-5-9 2,-26-25-3,15 0-1,-23-19 2,75 33 0,-4-4-2,3-1 0,-39-28-1,9 5 6,4-6-3,30 22-3,-1-11-436</inkml:trace>
</inkml:ink>
</file>

<file path=ppt/ink/ink53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4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19152 12520 874,'-20'-112'-4,"-8"-23"-1,0 18 1,0 2 2,-11-46-1,9 30 3,-6-48 0,16 79 0,-11-64-2,12 57 1,-1-12-1,0-10 1,-2-10-2,0 10 1,6 31-1,-1-19 0,-4-15 2,1-9-1,-2-7 1,5 24-1,2 17 1,-2-17 0,0-12 1,-3-7 0,-3-1 2,6 39-1,0 0 0,-2-17 1,-1-4-1,3 4 1,5 36 0,0-14 1,-2-5-1,1-2 0,-2-1-1,1 17 1,-12-61 1,0-16 0,11 79-1,2-7-1,1 1 0,-12-30 2,-11 217-5,7 55-1,-5-13 1,-4 8 2,10-49 3,56-184-2,7-47-2,-9 23 1,9-5 0,66 137-1,-31 85-5,9 48-4,-4-11-9,-4-32-11,-15-22-47</inkml:trace>
</inkml:ink>
</file>

<file path=ppt/ink/ink53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4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18889 7777 874,'-18'93'-5,"-19"36"-1,-1 18 2,16-59-6,-3-4-113</inkml:trace>
</inkml:ink>
</file>

<file path=ppt/ink/ink53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4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19032 7792 874,'-7'113'-7,"-18"18"4,-8-8 1,6 19 5,10-47 2,10-9-445</inkml:trace>
</inkml:ink>
</file>

<file path=ppt/ink/ink53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47"/>
    </inkml:context>
    <inkml:brush xml:id="br0">
      <inkml:brushProperty name="width" value="0.01984" units="cm"/>
      <inkml:brushProperty name="height" value="0.01984" units="cm"/>
      <inkml:brushProperty name="fitToCurve" value="1"/>
    </inkml:brush>
  </inkml:definitions>
  <inkml:trace contextRef="#ctx0" brushRef="#br0">4775 10448 874,'-1'124'-7,"-1"-23"1,0 7 4,7 29 1,-2-17 2,-4-6 3,-7-14 6</inkml:trace>
</inkml:ink>
</file>

<file path=ppt/ink/ink53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48"/>
    </inkml:context>
    <inkml:brush xml:id="br0">
      <inkml:brushProperty name="width" value="0.01984" units="cm"/>
      <inkml:brushProperty name="height" value="0.01984" units="cm"/>
      <inkml:brushProperty name="fitToCurve" value="1"/>
    </inkml:brush>
  </inkml:definitions>
  <inkml:trace contextRef="#ctx0" brushRef="#br0">4670 10434 874,'125'0'-11,"-35"21"7,-3 22 4,-47 60 1,-71-1-1,-57 14 4,131 7-5,81 1-3,-15-3-5,-24-25-13</inkml:trace>
</inkml:ink>
</file>

<file path=ppt/ink/ink53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49"/>
    </inkml:context>
    <inkml:brush xml:id="br0">
      <inkml:brushProperty name="width" value="0.02646" units="cm"/>
      <inkml:brushProperty name="height" value="0.02646" units="cm"/>
      <inkml:brushProperty name="fitToCurve" value="1"/>
    </inkml:brush>
  </inkml:definitions>
  <inkml:trace contextRef="#ctx0" brushRef="#br0">856 880 874,'44'99'-9,"-14"-9"7,5 70 3,-18-72-1,20 66 0,-33-261-6,0-1 2,31-32 8,51 71-4,19 122 0,-33 70 1,-39-7 2,-68-235-10,64-21 10,82 33-3,-13 81 0,-4 108 0,-48 77-7,-52-38-7,-2-37-15</inkml:trace>
</inkml:ink>
</file>

<file path=ppt/ink/ink53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50"/>
    </inkml:context>
    <inkml:brush xml:id="br0">
      <inkml:brushProperty name="width" value="0.02646" units="cm"/>
      <inkml:brushProperty name="height" value="0.02646" units="cm"/>
      <inkml:brushProperty name="fitToCurve" value="1"/>
    </inkml:brush>
  </inkml:definitions>
  <inkml:trace contextRef="#ctx0" brushRef="#br0">1646 891 874,'93'-40'-9,"26"38"6,-31 25 3,-28 83-1,-103 24-3,-40-10-3,-43-8-8,37-39-17</inkml:trace>
</inkml:ink>
</file>

<file path=ppt/ink/ink53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51"/>
    </inkml:context>
    <inkml:brush xml:id="br0">
      <inkml:brushProperty name="width" value="0.02646" units="cm"/>
      <inkml:brushProperty name="height" value="0.02646" units="cm"/>
      <inkml:brushProperty name="fitToCurve" value="1"/>
    </inkml:brush>
  </inkml:definitions>
  <inkml:trace contextRef="#ctx0" brushRef="#br0">2207 834 874,'-98'65'-9,"-23"31"0,18 19 9,83 12 2,93-35-2,82-85-5,-52-41-3,-6-19 1,-5 9-16,-4-20-6</inkml:trace>
</inkml:ink>
</file>

<file path=ppt/ink/ink53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52"/>
    </inkml:context>
    <inkml:brush xml:id="br0">
      <inkml:brushProperty name="width" value="0.02646" units="cm"/>
      <inkml:brushProperty name="height" value="0.02646" units="cm"/>
      <inkml:brushProperty name="fitToCurve" value="1"/>
    </inkml:brush>
  </inkml:definitions>
  <inkml:trace contextRef="#ctx0" brushRef="#br0">1958 443 874,'3'131'-10,"-7"-43"-19</inkml:trace>
</inkml:ink>
</file>

<file path=ppt/ink/ink5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95"/>
    </inkml:context>
    <inkml:brush xml:id="br0">
      <inkml:brushProperty name="width" value="0.02646" units="cm"/>
      <inkml:brushProperty name="height" value="0.02646" units="cm"/>
      <inkml:brushProperty name="fitToCurve" value="1"/>
    </inkml:brush>
  </inkml:definitions>
  <inkml:trace contextRef="#ctx0" brushRef="#br0">12343 3506 874,'9'130'-7,"1"-38"0</inkml:trace>
</inkml:ink>
</file>

<file path=ppt/ink/ink53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53"/>
    </inkml:context>
    <inkml:brush xml:id="br0">
      <inkml:brushProperty name="width" value="0.02646" units="cm"/>
      <inkml:brushProperty name="height" value="0.02646" units="cm"/>
      <inkml:brushProperty name="fitToCurve" value="1"/>
    </inkml:brush>
  </inkml:definitions>
  <inkml:trace contextRef="#ctx0" brushRef="#br0">2191 397 874,'-22'142'-11,"5"-43"5</inkml:trace>
</inkml:ink>
</file>

<file path=ppt/ink/ink53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54"/>
    </inkml:context>
    <inkml:brush xml:id="br0">
      <inkml:brushProperty name="width" value="0.02646" units="cm"/>
      <inkml:brushProperty name="height" value="0.02646" units="cm"/>
      <inkml:brushProperty name="fitToCurve" value="1"/>
    </inkml:brush>
  </inkml:definitions>
  <inkml:trace contextRef="#ctx0" brushRef="#br0">2614 960 874,'119'-24'-11,"26"3"7,-28 2-5,-22 3-17</inkml:trace>
</inkml:ink>
</file>

<file path=ppt/ink/ink53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55"/>
    </inkml:context>
    <inkml:brush xml:id="br0">
      <inkml:brushProperty name="width" value="0.02646" units="cm"/>
      <inkml:brushProperty name="height" value="0.02646" units="cm"/>
      <inkml:brushProperty name="fitToCurve" value="1"/>
    </inkml:brush>
  </inkml:definitions>
  <inkml:trace contextRef="#ctx0" brushRef="#br0">2614 1190 874,'152'-32'-18,"-59"12"12,10 3 2,-13 0-8,-4 5 4</inkml:trace>
</inkml:ink>
</file>

<file path=ppt/ink/ink53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56"/>
    </inkml:context>
    <inkml:brush xml:id="br0">
      <inkml:brushProperty name="width" value="0.02646" units="cm"/>
      <inkml:brushProperty name="height" value="0.02646" units="cm"/>
      <inkml:brushProperty name="fitToCurve" value="1"/>
    </inkml:brush>
  </inkml:definitions>
  <inkml:trace contextRef="#ctx0" brushRef="#br0">3721 502 874,'-105'41'-11,"-36"54"3,31-6 4,28 23 6,192-95 0,17-110-5,-31 2 0,-10-27 6,-70 230-68,-31-24 27,2 8-7,-4 39-64,7-49-69</inkml:trace>
</inkml:ink>
</file>

<file path=ppt/ink/ink53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57"/>
    </inkml:context>
    <inkml:brush xml:id="br0">
      <inkml:brushProperty name="width" value="0.02646" units="cm"/>
      <inkml:brushProperty name="height" value="0.02646" units="cm"/>
      <inkml:brushProperty name="fitToCurve" value="1"/>
    </inkml:brush>
  </inkml:definitions>
  <inkml:trace contextRef="#ctx0" brushRef="#br0">3902 487 874,'-7'146'-13,"-2"-61"9,-7 9 0,-16 43-8,8-40-9</inkml:trace>
</inkml:ink>
</file>

<file path=ppt/ink/ink53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58"/>
    </inkml:context>
    <inkml:brush xml:id="br0">
      <inkml:brushProperty name="width" value="0.02646" units="cm"/>
      <inkml:brushProperty name="height" value="0.02646" units="cm"/>
      <inkml:brushProperty name="fitToCurve" value="1"/>
    </inkml:brush>
  </inkml:definitions>
  <inkml:trace contextRef="#ctx0" brushRef="#br0">3776 495 874,'96'-56'-10,"46"19"10,-19 82 1,-102 58-5,-108 38-9,-19-32 15,249-107 2,7 0 4,-56 69-7,-92 22-3,-122 25-7,-1-55 1,-3-84-10,36-14-21</inkml:trace>
</inkml:ink>
</file>

<file path=ppt/ink/ink53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59"/>
    </inkml:context>
    <inkml:brush xml:id="br0">
      <inkml:brushProperty name="width" value="0.02646" units="cm"/>
      <inkml:brushProperty name="height" value="0.02646" units="cm"/>
      <inkml:brushProperty name="fitToCurve" value="1"/>
    </inkml:brush>
  </inkml:definitions>
  <inkml:trace contextRef="#ctx0" brushRef="#br0">4433 578 874,'-7'119'-7,"7"-21"7,132-26-2,-37-118-3,-4-30-5,14-42 4,-79 213 8,-44 44-10,1-29 2,1 14 3,2-13 1,3-22-1,-2 8 4,-1-1 1,-14 34 9,-71-94 4,21-214-16,81 52-8,-8 15-16,18-8-11</inkml:trace>
</inkml:ink>
</file>

<file path=ppt/ink/ink53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60"/>
    </inkml:context>
    <inkml:brush xml:id="br0">
      <inkml:brushProperty name="width" value="0.02646" units="cm"/>
      <inkml:brushProperty name="height" value="0.02646" units="cm"/>
      <inkml:brushProperty name="fitToCurve" value="1"/>
    </inkml:brush>
  </inkml:definitions>
  <inkml:trace contextRef="#ctx0" brushRef="#br0">4735 261 874,'-10'90'-7,"-3"-6"-6</inkml:trace>
</inkml:ink>
</file>

<file path=ppt/ink/ink53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61"/>
    </inkml:context>
    <inkml:brush xml:id="br0">
      <inkml:brushProperty name="width" value="0.02646" units="cm"/>
      <inkml:brushProperty name="height" value="0.02646" units="cm"/>
      <inkml:brushProperty name="fitToCurve" value="1"/>
    </inkml:brush>
  </inkml:definitions>
  <inkml:trace contextRef="#ctx0" brushRef="#br0">607 1076 874,'9'117'-10,"8"58"-2,-5-22 3,-12-13 4,-10-42 4,-9 0 1,-12 48 4,51-50 12,68-107-12,14 47-4,-14 105-5,-52 7-6,-36-38 4,-13 14-4,0-24-5,-1-10-7,-6 6-9,-11 46-52,13-50-25,-2-8-451</inkml:trace>
</inkml:ink>
</file>

<file path=ppt/ink/ink53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62"/>
    </inkml:context>
    <inkml:brush xml:id="br0">
      <inkml:brushProperty name="width" value="0.02646" units="cm"/>
      <inkml:brushProperty name="height" value="0.02646" units="cm"/>
      <inkml:brushProperty name="fitToCurve" value="1"/>
    </inkml:brush>
  </inkml:definitions>
  <inkml:trace contextRef="#ctx0" brushRef="#br0">1169 2117 874,'55'118'-11,"-21"15"7,-19-22 2,-14-13 1,-7-7 0,-18-235-5,36 51 3,20-53 1,53 54 7,27 122-4,-35 60-3,-32 55 4,-38-30 4,-32-224-9,30 13-2,15-51 5,49 59 3,38 169-6,-65 75-3,-28-26-6,-10-43-23</inkml:trace>
</inkml:ink>
</file>

<file path=ppt/ink/ink5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96"/>
    </inkml:context>
    <inkml:brush xml:id="br0">
      <inkml:brushProperty name="width" value="0.02646" units="cm"/>
      <inkml:brushProperty name="height" value="0.02646" units="cm"/>
      <inkml:brushProperty name="fitToCurve" value="1"/>
    </inkml:brush>
  </inkml:definitions>
  <inkml:trace contextRef="#ctx0" brushRef="#br0">12433 3944 874,'104'19'-4,"12"-82"2,-77-66-1,-169 61 0,12 237-8,91-23 0,32-51 6,8 52 8,-9-51 4,-7-9-92</inkml:trace>
</inkml:ink>
</file>

<file path=ppt/ink/ink53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63"/>
    </inkml:context>
    <inkml:brush xml:id="br0">
      <inkml:brushProperty name="width" value="0.02646" units="cm"/>
      <inkml:brushProperty name="height" value="0.02646" units="cm"/>
      <inkml:brushProperty name="fitToCurve" value="1"/>
    </inkml:brush>
  </inkml:definitions>
  <inkml:trace contextRef="#ctx0" brushRef="#br0">1884 2027 874,'27'87'-10,"30"66"9,29-76 2,18-146-4,-55-36-7,-17 7 1,-12 257 1,-20-70 2,1 26 2,3 11 0,1-1 7,-2-38-1,0 9 0,-7-3 0,-12 34 8,-99-157 2,58-99-16,24 40-13,26 5-9</inkml:trace>
</inkml:ink>
</file>

<file path=ppt/ink/ink53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64"/>
    </inkml:context>
    <inkml:brush xml:id="br0">
      <inkml:brushProperty name="width" value="0.02646" units="cm"/>
      <inkml:brushProperty name="height" value="0.02646" units="cm"/>
      <inkml:brushProperty name="fitToCurve" value="1"/>
    </inkml:brush>
  </inkml:definitions>
  <inkml:trace contextRef="#ctx0" brushRef="#br0">2077 1695 874,'0'89'0,"-1"-4"-5</inkml:trace>
</inkml:ink>
</file>

<file path=ppt/ink/ink53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65"/>
    </inkml:context>
    <inkml:brush xml:id="br0">
      <inkml:brushProperty name="width" value="0.02646" units="cm"/>
      <inkml:brushProperty name="height" value="0.02646" units="cm"/>
      <inkml:brushProperty name="fitToCurve" value="1"/>
    </inkml:brush>
  </inkml:definitions>
  <inkml:trace contextRef="#ctx0" brushRef="#br0">2644 2112 874,'149'-6'-12,"0"-6"4,-55-2-2,-6 9-107</inkml:trace>
</inkml:ink>
</file>

<file path=ppt/ink/ink53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66"/>
    </inkml:context>
    <inkml:brush xml:id="br0">
      <inkml:brushProperty name="width" value="0.02646" units="cm"/>
      <inkml:brushProperty name="height" value="0.02646" units="cm"/>
      <inkml:brushProperty name="fitToCurve" value="1"/>
    </inkml:brush>
  </inkml:definitions>
  <inkml:trace contextRef="#ctx0" brushRef="#br0">2703 2323 874,'121'0'-11,"35"-7"7,-26-9 2,-31 2-3</inkml:trace>
</inkml:ink>
</file>

<file path=ppt/ink/ink53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67"/>
    </inkml:context>
    <inkml:brush xml:id="br0">
      <inkml:brushProperty name="width" value="0.02646" units="cm"/>
      <inkml:brushProperty name="height" value="0.02646" units="cm"/>
      <inkml:brushProperty name="fitToCurve" value="1"/>
    </inkml:brush>
  </inkml:definitions>
  <inkml:trace contextRef="#ctx0" brushRef="#br0">3749 1813 874,'-86'58'-9,"-11"19"4,29 10 7,75 14 0,128-133-5,7-93-6,-48 11 6,-38 11 7,-70 227-7,-20 17-1,13-40 3,2 8-2,-4 52-11,16-28-5,3-47-14</inkml:trace>
</inkml:ink>
</file>

<file path=ppt/ink/ink53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68"/>
    </inkml:context>
    <inkml:brush xml:id="br0">
      <inkml:brushProperty name="width" value="0.02646" units="cm"/>
      <inkml:brushProperty name="height" value="0.02646" units="cm"/>
      <inkml:brushProperty name="fitToCurve" value="1"/>
    </inkml:brush>
  </inkml:definitions>
  <inkml:trace contextRef="#ctx0" brushRef="#br0">3195 2280 874,'151'-40'-18,"-54"16"9,-5 1-11,-9 6-45</inkml:trace>
</inkml:ink>
</file>

<file path=ppt/ink/ink53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69"/>
    </inkml:context>
    <inkml:brush xml:id="br0">
      <inkml:brushProperty name="width" value="0.02646" units="cm"/>
      <inkml:brushProperty name="height" value="0.02646" units="cm"/>
      <inkml:brushProperty name="fitToCurve" value="1"/>
    </inkml:brush>
  </inkml:definitions>
  <inkml:trace contextRef="#ctx0" brushRef="#br0">3940 1846 874,'39'138'-12,"-29"30"5,-14-35-7,-8-34-3,-2-8-35</inkml:trace>
</inkml:ink>
</file>

<file path=ppt/ink/ink53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70"/>
    </inkml:context>
    <inkml:brush xml:id="br0">
      <inkml:brushProperty name="width" value="0.02646" units="cm"/>
      <inkml:brushProperty name="height" value="0.02646" units="cm"/>
      <inkml:brushProperty name="fitToCurve" value="1"/>
    </inkml:brush>
  </inkml:definitions>
  <inkml:trace contextRef="#ctx0" brushRef="#br0">3940 1911 874,'84'-71'-10,"27"23"6,-14 36 5,11 45 0,-104 83-3,-55-2-3,-50-1-3,84-27 15,102-78-5,23 37 3,-116 47-2,-136-1-15,29-101-3,28 8-34</inkml:trace>
</inkml:ink>
</file>

<file path=ppt/ink/ink53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71"/>
    </inkml:context>
    <inkml:brush xml:id="br0">
      <inkml:brushProperty name="width" value="0.02646" units="cm"/>
      <inkml:brushProperty name="height" value="0.02646" units="cm"/>
      <inkml:brushProperty name="fitToCurve" value="1"/>
    </inkml:brush>
  </inkml:definitions>
  <inkml:trace contextRef="#ctx0" brushRef="#br0">4515 1861 874,'100'25'-5,"-1"99"0,-92-29 3,-55 21-2,-15-31-5,-37-31-16,12-52-401</inkml:trace>
</inkml:ink>
</file>

<file path=ppt/ink/ink53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72"/>
    </inkml:context>
    <inkml:brush xml:id="br0">
      <inkml:brushProperty name="width" value="0.02646" units="cm"/>
      <inkml:brushProperty name="height" value="0.02646" units="cm"/>
      <inkml:brushProperty name="fitToCurve" value="1"/>
    </inkml:brush>
  </inkml:definitions>
  <inkml:trace contextRef="#ctx0" brushRef="#br0">4904 1831 874,'-91'108'-13,"-12"5"4,29-13 14,51-9-1,148-15-7,-5-111-2,-35 6-11</inkml:trace>
</inkml:ink>
</file>

<file path=ppt/ink/ink5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97"/>
    </inkml:context>
    <inkml:brush xml:id="br0">
      <inkml:brushProperty name="width" value="0.02646" units="cm"/>
      <inkml:brushProperty name="height" value="0.02646" units="cm"/>
      <inkml:brushProperty name="fitToCurve" value="1"/>
    </inkml:brush>
  </inkml:definitions>
  <inkml:trace contextRef="#ctx0" brushRef="#br0">12626 3717 874,'5'112'-9,"2"5"8,85-71 2,1-163-3,3 214 4,25-102-2,-116-87-1,-91 82-1,68 133-3,68-34-3,-15 6-16,39-7-53</inkml:trace>
</inkml:ink>
</file>

<file path=ppt/ink/ink53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73"/>
    </inkml:context>
    <inkml:brush xml:id="br0">
      <inkml:brushProperty name="width" value="0.02646" units="cm"/>
      <inkml:brushProperty name="height" value="0.02646" units="cm"/>
      <inkml:brushProperty name="fitToCurve" value="1"/>
    </inkml:brush>
  </inkml:definitions>
  <inkml:trace contextRef="#ctx0" brushRef="#br0">4776 1574 874,'-30'90'-6,"-7"-2"-622</inkml:trace>
</inkml:ink>
</file>

<file path=ppt/ink/ink53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74"/>
    </inkml:context>
    <inkml:brush xml:id="br0">
      <inkml:brushProperty name="width" value="0.02646" units="cm"/>
      <inkml:brushProperty name="height" value="0.02646" units="cm"/>
      <inkml:brushProperty name="fitToCurve" value="1"/>
    </inkml:brush>
  </inkml:definitions>
  <inkml:trace contextRef="#ctx0" brushRef="#br0">840 3836 874,'91'-42'-30,"31"-8"38,0 29-3,-97 128-8,-109 11 1,11-19 1,30 21 7,144-39-3,26-29-1,-20 20-3,-51 60-1,-48-11-1,-24-37 0,-10 8 0,-26 48 2,-38-10 5,5-58-1,-42-62-2,26-104 1,146-65-10,36 28-4,67 2-16,-47 47-27</inkml:trace>
</inkml:ink>
</file>

<file path=ppt/ink/ink53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75"/>
    </inkml:context>
    <inkml:brush xml:id="br0">
      <inkml:brushProperty name="width" value="0.02646" units="cm"/>
      <inkml:brushProperty name="height" value="0.02646" units="cm"/>
      <inkml:brushProperty name="fitToCurve" value="1"/>
    </inkml:brush>
  </inkml:definitions>
  <inkml:trace contextRef="#ctx0" brushRef="#br0">1615 4086 874,'129'6'-11,"21"-7"7,-21-17-2,-38 13-25</inkml:trace>
</inkml:ink>
</file>

<file path=ppt/ink/ink53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76"/>
    </inkml:context>
    <inkml:brush xml:id="br0">
      <inkml:brushProperty name="width" value="0.02646" units="cm"/>
      <inkml:brushProperty name="height" value="0.02646" units="cm"/>
      <inkml:brushProperty name="fitToCurve" value="1"/>
    </inkml:brush>
  </inkml:definitions>
  <inkml:trace contextRef="#ctx0" brushRef="#br0">1690 4380 874,'132'-45'-13,"33"-16"5,-46 16-7,-32 17-815</inkml:trace>
</inkml:ink>
</file>

<file path=ppt/ink/ink53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77"/>
    </inkml:context>
    <inkml:brush xml:id="br0">
      <inkml:brushProperty name="width" value="0.02646" units="cm"/>
      <inkml:brushProperty name="height" value="0.02646" units="cm"/>
      <inkml:brushProperty name="fitToCurve" value="1"/>
    </inkml:brush>
  </inkml:definitions>
  <inkml:trace contextRef="#ctx0" brushRef="#br0">2316 3951 874,'104'-43'-6,"-2"44"2,1 127 2,-115 28-2,-38-36-3,-42-43-5,3-15-287</inkml:trace>
</inkml:ink>
</file>

<file path=ppt/ink/ink53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78"/>
    </inkml:context>
    <inkml:brush xml:id="br0">
      <inkml:brushProperty name="width" value="0.02646" units="cm"/>
      <inkml:brushProperty name="height" value="0.02646" units="cm"/>
      <inkml:brushProperty name="fitToCurve" value="1"/>
    </inkml:brush>
  </inkml:definitions>
  <inkml:trace contextRef="#ctx0" brushRef="#br0">2854 3854 874,'-99'62'-10,"-22"44"5,29 22 4,110-16 2,76-52-2,35-72-3,-20-13-11</inkml:trace>
</inkml:ink>
</file>

<file path=ppt/ink/ink53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79"/>
    </inkml:context>
    <inkml:brush xml:id="br0">
      <inkml:brushProperty name="width" value="0.02646" units="cm"/>
      <inkml:brushProperty name="height" value="0.02646" units="cm"/>
      <inkml:brushProperty name="fitToCurve" value="1"/>
    </inkml:brush>
  </inkml:definitions>
  <inkml:trace contextRef="#ctx0" brushRef="#br0">3105 4135 874,'136'7'-12,"-1"-14"8,-20-9-6,-22 2-12</inkml:trace>
</inkml:ink>
</file>

<file path=ppt/ink/ink53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80"/>
    </inkml:context>
    <inkml:brush xml:id="br0">
      <inkml:brushProperty name="width" value="0.02646" units="cm"/>
      <inkml:brushProperty name="height" value="0.02646" units="cm"/>
      <inkml:brushProperty name="fitToCurve" value="1"/>
    </inkml:brush>
  </inkml:definitions>
  <inkml:trace contextRef="#ctx0" brushRef="#br0">3269 3989 874,'15'127'-11,"-18"11"5,5-24-5,4-10-18</inkml:trace>
</inkml:ink>
</file>

<file path=ppt/ink/ink53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81"/>
    </inkml:context>
    <inkml:brush xml:id="br0">
      <inkml:brushProperty name="width" value="0.02646" units="cm"/>
      <inkml:brushProperty name="height" value="0.02646" units="cm"/>
      <inkml:brushProperty name="fitToCurve" value="1"/>
    </inkml:brush>
  </inkml:definitions>
  <inkml:trace contextRef="#ctx0" brushRef="#br0">3694 4238 874,'58'-143'-12,"-8"1"13,11 243-2,-36 1 3,59-102-4,5-56-3</inkml:trace>
</inkml:ink>
</file>

<file path=ppt/ink/ink53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82"/>
    </inkml:context>
    <inkml:brush xml:id="br0">
      <inkml:brushProperty name="width" value="0.02646" units="cm"/>
      <inkml:brushProperty name="height" value="0.02646" units="cm"/>
      <inkml:brushProperty name="fitToCurve" value="1"/>
    </inkml:brush>
  </inkml:definitions>
  <inkml:trace contextRef="#ctx0" brushRef="#br0">3762 3551 874,'-3'107'-8,"1"-16"-103</inkml:trace>
</inkml:ink>
</file>

<file path=ppt/ink/ink5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98"/>
    </inkml:context>
    <inkml:brush xml:id="br0">
      <inkml:brushProperty name="width" value="0.02646" units="cm"/>
      <inkml:brushProperty name="height" value="0.02646" units="cm"/>
      <inkml:brushProperty name="fitToCurve" value="1"/>
    </inkml:brush>
  </inkml:definitions>
  <inkml:trace contextRef="#ctx0" brushRef="#br0">2866 5287 874,'-8'92'-14,"3"-1"3,-3 22 0,1 10 6,1-4 2,1-21 3,-2 12 10,-2-20-56</inkml:trace>
</inkml:ink>
</file>

<file path=ppt/ink/ink53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83"/>
    </inkml:context>
    <inkml:brush xml:id="br0">
      <inkml:brushProperty name="width" value="0.02646" units="cm"/>
      <inkml:brushProperty name="height" value="0.02646" units="cm"/>
      <inkml:brushProperty name="fitToCurve" value="1"/>
    </inkml:brush>
  </inkml:definitions>
  <inkml:trace contextRef="#ctx0" brushRef="#br0">4223 3823 874,'-8'101'-5,"53"-13"3,74-92 0,-17-56 0,-29-32 3,-60 235-15,-24-2 4,11-48 5,4 14 4,4 6 0,7 50 4,-10-74 0,-10 44 6,-82-43 2,-20-133-10,5-81-8,60 3 4,108-32-1,108 34-5,-87 66 0,8 23-9</inkml:trace>
</inkml:ink>
</file>

<file path=ppt/ink/ink53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84"/>
    </inkml:context>
    <inkml:brush xml:id="br0">
      <inkml:brushProperty name="width" value="0.02646" units="cm"/>
      <inkml:brushProperty name="height" value="0.02646" units="cm"/>
      <inkml:brushProperty name="fitToCurve" value="1"/>
    </inkml:brush>
  </inkml:definitions>
  <inkml:trace contextRef="#ctx0" brushRef="#br0">6070 4151 874,'96'-106'-10,"21"-41"-2,-40 37 11,-21 2 4,-112 248-4,35-8-3,42 21-9,15-43-10,12-19-54</inkml:trace>
</inkml:ink>
</file>

<file path=ppt/ink/ink53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85"/>
    </inkml:context>
    <inkml:brush xml:id="br0">
      <inkml:brushProperty name="width" value="0.02646" units="cm"/>
      <inkml:brushProperty name="height" value="0.02646" units="cm"/>
      <inkml:brushProperty name="fitToCurve" value="1"/>
    </inkml:brush>
  </inkml:definitions>
  <inkml:trace contextRef="#ctx0" brushRef="#br0">6413 3449 874,'105'-84'-12,"27"45"11,-36 91 2,-127 76-4,-40-21 0,9 5 9,207-78-9,-45-55-15,-10-3-815</inkml:trace>
</inkml:ink>
</file>

<file path=ppt/ink/ink53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86"/>
    </inkml:context>
    <inkml:brush xml:id="br0">
      <inkml:brushProperty name="width" value="0.02646" units="cm"/>
      <inkml:brushProperty name="height" value="0.02646" units="cm"/>
      <inkml:brushProperty name="fitToCurve" value="1"/>
    </inkml:brush>
  </inkml:definitions>
  <inkml:trace contextRef="#ctx0" brushRef="#br0">6756 3859 874,'105'-3'-7,"3"-9"7,-22 6-22</inkml:trace>
</inkml:ink>
</file>

<file path=ppt/ink/ink53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87"/>
    </inkml:context>
    <inkml:brush xml:id="br0">
      <inkml:brushProperty name="width" value="0.02646" units="cm"/>
      <inkml:brushProperty name="height" value="0.02646" units="cm"/>
      <inkml:brushProperty name="fitToCurve" value="1"/>
    </inkml:brush>
  </inkml:definitions>
  <inkml:trace contextRef="#ctx0" brushRef="#br0">6696 4072 874,'136'-19'-12,"17"-21"8,-44 7-1</inkml:trace>
</inkml:ink>
</file>

<file path=ppt/ink/ink53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88"/>
    </inkml:context>
    <inkml:brush xml:id="br0">
      <inkml:brushProperty name="width" value="0.02646" units="cm"/>
      <inkml:brushProperty name="height" value="0.02646" units="cm"/>
      <inkml:brushProperty name="fitToCurve" value="1"/>
    </inkml:brush>
  </inkml:definitions>
  <inkml:trace contextRef="#ctx0" brushRef="#br0">7143 3931 874,'105'-19'-7,"3"-13"5,-22 10-23</inkml:trace>
</inkml:ink>
</file>

<file path=ppt/ink/ink53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89"/>
    </inkml:context>
    <inkml:brush xml:id="br0">
      <inkml:brushProperty name="width" value="0.02646" units="cm"/>
      <inkml:brushProperty name="height" value="0.02646" units="cm"/>
      <inkml:brushProperty name="fitToCurve" value="1"/>
    </inkml:brush>
  </inkml:definitions>
  <inkml:trace contextRef="#ctx0" brushRef="#br0">7500 3581 874,'39'110'-10,"-33"31"6,-24-25 2,-9-21-4</inkml:trace>
</inkml:ink>
</file>

<file path=ppt/ink/ink53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90"/>
    </inkml:context>
    <inkml:brush xml:id="br0">
      <inkml:brushProperty name="width" value="0.02646" units="cm"/>
      <inkml:brushProperty name="height" value="0.02646" units="cm"/>
      <inkml:brushProperty name="fitToCurve" value="1"/>
    </inkml:brush>
  </inkml:definitions>
  <inkml:trace contextRef="#ctx0" brushRef="#br0">7789 3166 874,'98'52'-12,"31"75"2,-69-34 5,-12 17 0,3 60-2,-34 5 0,-31-48 2,-24 14 0,-16-8 2,7-34-1,-37 8 1,-43-17-1,28-6-9,12-27 1,3-35-257</inkml:trace>
</inkml:ink>
</file>

<file path=ppt/ink/ink53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91"/>
    </inkml:context>
    <inkml:brush xml:id="br0">
      <inkml:brushProperty name="width" value="0.02646" units="cm"/>
      <inkml:brushProperty name="height" value="0.02646" units="cm"/>
      <inkml:brushProperty name="fitToCurve" value="1"/>
    </inkml:brush>
  </inkml:definitions>
  <inkml:trace contextRef="#ctx0" brushRef="#br0">6166 3257 874,'-56'116'-18,"7"-20"5,-15 23 0,-8 22 3,-1 14 2,20-37-18,8-1-4,13-14-5,4-2-13,12 18-7,20 5-4,23-12-4,41 19-72,-1-47-104</inkml:trace>
</inkml:ink>
</file>

<file path=ppt/ink/ink53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92"/>
    </inkml:context>
    <inkml:brush xml:id="br0">
      <inkml:brushProperty name="width" value="0.02646" units="cm"/>
      <inkml:brushProperty name="height" value="0.02646" units="cm"/>
      <inkml:brushProperty name="fitToCurve" value="1"/>
    </inkml:brush>
  </inkml:definitions>
  <inkml:trace contextRef="#ctx0" brushRef="#br0">6354 3596 874,'0'107'-7,"-6"-23"-290</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29"/>
    </inkml:context>
    <inkml:brush xml:id="br0">
      <inkml:brushProperty name="width" value="0.01984" units="cm"/>
      <inkml:brushProperty name="height" value="0.01984" units="cm"/>
      <inkml:brushProperty name="fitToCurve" value="1"/>
    </inkml:brush>
  </inkml:definitions>
  <inkml:trace contextRef="#ctx0" brushRef="#br0">14608 1273 874,'28'149'-14,"-23"-56"7,-5 48-3,-33-245 14,92-13 4,43 25-6,16 47-4,-8 45 0,-11 107 2,-87-10-2,-48 25 4,10-236-2,68-2-3,12 32 4,44 60 2,-14 58-2,-6 88 1,-55-23-3,1 25-8,11-40-14</inkml:trace>
</inkml:ink>
</file>

<file path=ppt/ink/ink5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099"/>
    </inkml:context>
    <inkml:brush xml:id="br0">
      <inkml:brushProperty name="width" value="0.02646" units="cm"/>
      <inkml:brushProperty name="height" value="0.02646" units="cm"/>
      <inkml:brushProperty name="fitToCurve" value="1"/>
    </inkml:brush>
  </inkml:definitions>
  <inkml:trace contextRef="#ctx0" brushRef="#br0">2808 5256 874,'144'-29'-13,"-59"17"8,9 4 0,-1 5-1,2-4-10,-11 10-167</inkml:trace>
</inkml:ink>
</file>

<file path=ppt/ink/ink54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93"/>
    </inkml:context>
    <inkml:brush xml:id="br0">
      <inkml:brushProperty name="width" value="0.02646" units="cm"/>
      <inkml:brushProperty name="height" value="0.02646" units="cm"/>
      <inkml:brushProperty name="fitToCurve" value="1"/>
    </inkml:brush>
  </inkml:definitions>
  <inkml:trace contextRef="#ctx0" brushRef="#br0">6070 961 874,'109'-141'-10,"-45"25"6,-22 20 2,-10-19 1,-13 12 2,-19 187 0,-6 20-4,-2-6 2,-4 33 2,-13-13 4,3-28-100</inkml:trace>
</inkml:ink>
</file>

<file path=ppt/ink/ink54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94"/>
    </inkml:context>
    <inkml:brush xml:id="br0">
      <inkml:brushProperty name="width" value="0.02646" units="cm"/>
      <inkml:brushProperty name="height" value="0.02646" units="cm"/>
      <inkml:brushProperty name="fitToCurve" value="1"/>
    </inkml:brush>
  </inkml:definitions>
  <inkml:trace contextRef="#ctx0" brushRef="#br0">6506 321 874,'72'116'-12,"-29"43"6,-34-61 3,-9 43 1,-18-22 1,-44-13-3,5-21-178</inkml:trace>
</inkml:ink>
</file>

<file path=ppt/ink/ink54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95"/>
    </inkml:context>
    <inkml:brush xml:id="br0">
      <inkml:brushProperty name="width" value="0.02646" units="cm"/>
      <inkml:brushProperty name="height" value="0.02646" units="cm"/>
      <inkml:brushProperty name="fitToCurve" value="1"/>
    </inkml:brush>
  </inkml:definitions>
  <inkml:trace contextRef="#ctx0" brushRef="#br0">5957 397 874,'-16'97'-13,"2"-8"4,-7 19-1,-5 12 1,0 7-3,-4 46-32,22-40-29,5-38-74</inkml:trace>
</inkml:ink>
</file>

<file path=ppt/ink/ink54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96"/>
    </inkml:context>
    <inkml:brush xml:id="br0">
      <inkml:brushProperty name="width" value="0.02646" units="cm"/>
      <inkml:brushProperty name="height" value="0.02646" units="cm"/>
      <inkml:brushProperty name="fitToCurve" value="1"/>
    </inkml:brush>
  </inkml:definitions>
  <inkml:trace contextRef="#ctx0" brushRef="#br0">6299 1878 874,'-88'-28'-5,"-13"-32"4,48-80 0,163 94-5,-104 194-4,-38-49 3,-11-2 1,-14 35 10,195-101-3,-30-74-13,-21-3-591</inkml:trace>
</inkml:ink>
</file>

<file path=ppt/ink/ink54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97"/>
    </inkml:context>
    <inkml:brush xml:id="br0">
      <inkml:brushProperty name="width" value="0.02646" units="cm"/>
      <inkml:brushProperty name="height" value="0.02646" units="cm"/>
      <inkml:brushProperty name="fitToCurve" value="1"/>
    </inkml:brush>
  </inkml:definitions>
  <inkml:trace contextRef="#ctx0" brushRef="#br0">6405 1337 874,'88'33'-10,"14"51"7,-32 53 1,-38-11 0,-21-5 0,-41 44 1,-41-48-3,0-30-26</inkml:trace>
</inkml:ink>
</file>

<file path=ppt/ink/ink54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98"/>
    </inkml:context>
    <inkml:brush xml:id="br0">
      <inkml:brushProperty name="width" value="0.02646" units="cm"/>
      <inkml:brushProperty name="height" value="0.02646" units="cm"/>
      <inkml:brushProperty name="fitToCurve" value="1"/>
    </inkml:brush>
  </inkml:definitions>
  <inkml:trace contextRef="#ctx0" brushRef="#br0">5913 1514 874,'-41'152'-16,"12"-59"9,-5 13 1,-1 3 3,9-8 2,4 47 2,34-35 1,76-11 12</inkml:trace>
</inkml:ink>
</file>

<file path=ppt/ink/ink54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199"/>
    </inkml:context>
    <inkml:brush xml:id="br0">
      <inkml:brushProperty name="width" value="0.02646" units="cm"/>
      <inkml:brushProperty name="height" value="0.02646" units="cm"/>
      <inkml:brushProperty name="fitToCurve" value="1"/>
    </inkml:brush>
  </inkml:definitions>
  <inkml:trace contextRef="#ctx0" brushRef="#br0">1898 1785 874,'29'93'-24,"-3"-9"-75</inkml:trace>
</inkml:ink>
</file>

<file path=ppt/ink/ink54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00"/>
    </inkml:context>
    <inkml:brush xml:id="br0">
      <inkml:brushProperty name="width" value="0.02646" units="cm"/>
      <inkml:brushProperty name="height" value="0.02646" units="cm"/>
      <inkml:brushProperty name="fitToCurve" value="1"/>
    </inkml:brush>
  </inkml:definitions>
  <inkml:trace contextRef="#ctx0" brushRef="#br0">1005 6266 874,'67'-94'-10,"8"-45"5,2-31 2,-24 39 4,-12 224-19,-50 25 12,2-29-7,2 6-7,3 6-9,1-11-23,2-2-33</inkml:trace>
</inkml:ink>
</file>

<file path=ppt/ink/ink54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01"/>
    </inkml:context>
    <inkml:brush xml:id="br0">
      <inkml:brushProperty name="width" value="0.02646" units="cm"/>
      <inkml:brushProperty name="height" value="0.02646" units="cm"/>
      <inkml:brushProperty name="fitToCurve" value="1"/>
    </inkml:brush>
  </inkml:definitions>
  <inkml:trace contextRef="#ctx0" brushRef="#br0">1512 5566 874,'127'107'-13,"-52"74"1,-50-62 6,-8-35 1,-12 14 0,-10 73-2,-12-66-2,-12 5-3,-14-13-7,-78 4-41,37-46-58</inkml:trace>
</inkml:ink>
</file>

<file path=ppt/ink/ink54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02"/>
    </inkml:context>
    <inkml:brush xml:id="br0">
      <inkml:brushProperty name="width" value="0.02646" units="cm"/>
      <inkml:brushProperty name="height" value="0.02646" units="cm"/>
      <inkml:brushProperty name="fitToCurve" value="1"/>
    </inkml:brush>
  </inkml:definitions>
  <inkml:trace contextRef="#ctx0" brushRef="#br0">975 5694 874,'-88'161'-23,"43"-57"13,1 15 3,9 11 2,16-15 2,9-25 1,18 2 3,36 51 0,89-61 0,-38-32 6</inkml:trace>
</inkml:ink>
</file>

<file path=ppt/ink/ink5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00"/>
    </inkml:context>
    <inkml:brush xml:id="br0">
      <inkml:brushProperty name="width" value="0.02646" units="cm"/>
      <inkml:brushProperty name="height" value="0.02646" units="cm"/>
      <inkml:brushProperty name="fitToCurve" value="1"/>
    </inkml:brush>
  </inkml:definitions>
  <inkml:trace contextRef="#ctx0" brushRef="#br0">2836 5573 874,'129'-15'-19,"-35"6"13,7-3-2,3-2-2,-8 1-7,-9 1-6</inkml:trace>
</inkml:ink>
</file>

<file path=ppt/ink/ink54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03"/>
    </inkml:context>
    <inkml:brush xml:id="br0">
      <inkml:brushProperty name="width" value="0.02646" units="cm"/>
      <inkml:brushProperty name="height" value="0.02646" units="cm"/>
      <inkml:brushProperty name="fitToCurve" value="1"/>
    </inkml:brush>
  </inkml:definitions>
  <inkml:trace contextRef="#ctx0" brushRef="#br0">1973 6206 874,'149'-13'-13,"-5"-3"5,-47-3-2,-9 10-108</inkml:trace>
</inkml:ink>
</file>

<file path=ppt/ink/ink54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04"/>
    </inkml:context>
    <inkml:brush xml:id="br0">
      <inkml:brushProperty name="width" value="0.02646" units="cm"/>
      <inkml:brushProperty name="height" value="0.02646" units="cm"/>
      <inkml:brushProperty name="fitToCurve" value="1"/>
    </inkml:brush>
  </inkml:definitions>
  <inkml:trace contextRef="#ctx0" brushRef="#br0">2122 6026 874,'8'158'-16,"-10"-72"11,0 47-5,-2-38-10</inkml:trace>
</inkml:ink>
</file>

<file path=ppt/ink/ink54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05"/>
    </inkml:context>
    <inkml:brush xml:id="br0">
      <inkml:brushProperty name="width" value="0.02646" units="cm"/>
      <inkml:brushProperty name="height" value="0.02646" units="cm"/>
      <inkml:brushProperty name="fitToCurve" value="1"/>
    </inkml:brush>
  </inkml:definitions>
  <inkml:trace contextRef="#ctx0" brushRef="#br0">2539 6383 874,'54'-93'-11,"7"-48"10,-13 9 3,-35 241-10,7 26 9,57-50 1,-10 3-289</inkml:trace>
</inkml:ink>
</file>

<file path=ppt/ink/ink54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06"/>
    </inkml:context>
    <inkml:brush xml:id="br0">
      <inkml:brushProperty name="width" value="0.02646" units="cm"/>
      <inkml:brushProperty name="height" value="0.02646" units="cm"/>
      <inkml:brushProperty name="fitToCurve" value="1"/>
    </inkml:brush>
  </inkml:definitions>
  <inkml:trace contextRef="#ctx0" brushRef="#br0">2688 5633 874,'-35'145'-12,"10"-49"5</inkml:trace>
</inkml:ink>
</file>

<file path=ppt/ink/ink54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07"/>
    </inkml:context>
    <inkml:brush xml:id="br0">
      <inkml:brushProperty name="width" value="0.02646" units="cm"/>
      <inkml:brushProperty name="height" value="0.02646" units="cm"/>
      <inkml:brushProperty name="fitToCurve" value="1"/>
    </inkml:brush>
  </inkml:definitions>
  <inkml:trace contextRef="#ctx0" brushRef="#br0">3339 5996 874,'-64'110'-11,"-19"3"6,-25-9-12,23-57-25</inkml:trace>
</inkml:ink>
</file>

<file path=ppt/ink/ink54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08"/>
    </inkml:context>
    <inkml:brush xml:id="br0">
      <inkml:brushProperty name="width" value="0.02646" units="cm"/>
      <inkml:brushProperty name="height" value="0.02646" units="cm"/>
      <inkml:brushProperty name="fitToCurve" value="1"/>
    </inkml:brush>
  </inkml:definitions>
  <inkml:trace contextRef="#ctx0" brushRef="#br0">3105 6011 874,'34'97'-9,"9"16"4,11-19-2,3-6-15</inkml:trace>
</inkml:ink>
</file>

<file path=ppt/ink/ink54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09"/>
    </inkml:context>
    <inkml:brush xml:id="br0">
      <inkml:brushProperty name="width" value="0.02646" units="cm"/>
      <inkml:brushProperty name="height" value="0.02646" units="cm"/>
      <inkml:brushProperty name="fitToCurve" value="1"/>
    </inkml:brush>
  </inkml:definitions>
  <inkml:trace contextRef="#ctx0" brushRef="#br0">3732 5901 874,'91'-64'-7,"63"25"1,-34 39 4,-53 86 2,-170 29-8,-24-26-5,37-38 8,6 4 8,-5 33 4,230 15-7,-50-95-4,71-21-2,-70 2-13,-2-17-17</inkml:trace>
</inkml:ink>
</file>

<file path=ppt/ink/ink54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10"/>
    </inkml:context>
    <inkml:brush xml:id="br0">
      <inkml:brushProperty name="width" value="0.02646" units="cm"/>
      <inkml:brushProperty name="height" value="0.02646" units="cm"/>
      <inkml:brushProperty name="fitToCurve" value="1"/>
    </inkml:brush>
  </inkml:definitions>
  <inkml:trace contextRef="#ctx0" brushRef="#br0">4178 5665 874,'109'32'-10,"-1"57"6,-35 23 2,-31 8 0,-25 27-5,-20-59 1,-18 48-11,-31-51-7,-10 1-567</inkml:trace>
</inkml:ink>
</file>

<file path=ppt/ink/ink54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11"/>
    </inkml:context>
    <inkml:brush xml:id="br0">
      <inkml:brushProperty name="width" value="0.02646" units="cm"/>
      <inkml:brushProperty name="height" value="0.02646" units="cm"/>
      <inkml:brushProperty name="fitToCurve" value="1"/>
    </inkml:brush>
  </inkml:definitions>
  <inkml:trace contextRef="#ctx0" brushRef="#br0">3727 5709 874,'-104'140'-20,"13"36"15,64-76 4,23 1 1,25 49 1,62-30-5,-11-33-6</inkml:trace>
</inkml:ink>
</file>

<file path=ppt/ink/ink54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12"/>
    </inkml:context>
    <inkml:brush xml:id="br0">
      <inkml:brushProperty name="width" value="0.02646" units="cm"/>
      <inkml:brushProperty name="height" value="0.02646" units="cm"/>
      <inkml:brushProperty name="fitToCurve" value="1"/>
    </inkml:brush>
  </inkml:definitions>
  <inkml:trace contextRef="#ctx0" brushRef="#br0">1049 7566 874,'145'-32'-17,"-45"15"8,12-2 1,-19 3 2,40-6-11,-41 7-21</inkml:trace>
</inkml:ink>
</file>

<file path=ppt/ink/ink5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01"/>
    </inkml:context>
    <inkml:brush xml:id="br0">
      <inkml:brushProperty name="width" value="0.02646" units="cm"/>
      <inkml:brushProperty name="height" value="0.02646" units="cm"/>
      <inkml:brushProperty name="fitToCurve" value="1"/>
    </inkml:brush>
  </inkml:definitions>
  <inkml:trace contextRef="#ctx0" brushRef="#br0">2822 5023 874,'126'0'-12,"-39"0"6,14-2 0,8-3 2,-3-6-3,-8 2-9,-11 1-16</inkml:trace>
</inkml:ink>
</file>

<file path=ppt/ink/ink54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13"/>
    </inkml:context>
    <inkml:brush xml:id="br0">
      <inkml:brushProperty name="width" value="0.02646" units="cm"/>
      <inkml:brushProperty name="height" value="0.02646" units="cm"/>
      <inkml:brushProperty name="fitToCurve" value="1"/>
    </inkml:brush>
  </inkml:definitions>
  <inkml:trace contextRef="#ctx0" brushRef="#br0">1005 7791 874,'143'0'-16,"-49"-4"8,10-5-2,-2-8 0,-17 4-8,2-4-8</inkml:trace>
</inkml:ink>
</file>

<file path=ppt/ink/ink54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14"/>
    </inkml:context>
    <inkml:brush xml:id="br0">
      <inkml:brushProperty name="width" value="0.02646" units="cm"/>
      <inkml:brushProperty name="height" value="0.02646" units="cm"/>
      <inkml:brushProperty name="fitToCurve" value="1"/>
    </inkml:brush>
  </inkml:definitions>
  <inkml:trace contextRef="#ctx0" brushRef="#br0">1437 7430 874,'88'73'-11,"19"59"2,-30 17-5,-54-34-5,-39-11-43</inkml:trace>
</inkml:ink>
</file>

<file path=ppt/ink/ink54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15"/>
    </inkml:context>
    <inkml:brush xml:id="br0">
      <inkml:brushProperty name="width" value="0.02646" units="cm"/>
      <inkml:brushProperty name="height" value="0.02646" units="cm"/>
      <inkml:brushProperty name="fitToCurve" value="1"/>
    </inkml:brush>
  </inkml:definitions>
  <inkml:trace contextRef="#ctx0" brushRef="#br0">2205 7717 874,'62'143'-12,"-3"9"9,-35-67 2,5 43 1,-38-38 1,-38-205-6,47 27 1,10-7 1,12-49-2,29 15 9,78 56 4,-46 127-5,-16 94-8,-46-50 2,-9-11 3,-8 48 1,-15-313-6,35 80 4,17-37-2,18 32 9,62 107 0,-72 86-3,-29 82-9,-19-84 0,3-2-13,-12-1-8</inkml:trace>
</inkml:ink>
</file>

<file path=ppt/ink/ink54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16"/>
    </inkml:context>
    <inkml:brush xml:id="br0">
      <inkml:brushProperty name="width" value="0.02646" units="cm"/>
      <inkml:brushProperty name="height" value="0.02646" units="cm"/>
      <inkml:brushProperty name="fitToCurve" value="1"/>
    </inkml:brush>
  </inkml:definitions>
  <inkml:trace contextRef="#ctx0" brushRef="#br0">3285 7524 874,'103'-40'-10,"35"15"6,-27 18 4,-24 106 1,-110-15-3,-48 11-1,-15-3 3,1 2 3,29-9-854</inkml:trace>
</inkml:ink>
</file>

<file path=ppt/ink/ink54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17"/>
    </inkml:context>
    <inkml:brush xml:id="br0">
      <inkml:brushProperty name="width" value="0.02646" units="cm"/>
      <inkml:brushProperty name="height" value="0.02646" units="cm"/>
      <inkml:brushProperty name="fitToCurve" value="1"/>
    </inkml:brush>
  </inkml:definitions>
  <inkml:trace contextRef="#ctx0" brushRef="#br0">3908 7475 874,'-108'11'-7,"-14"60"2,19 48 1,86-19 3,61 27 1,82-54 1,3-99-2,-39 4-4</inkml:trace>
</inkml:ink>
</file>

<file path=ppt/ink/ink54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18"/>
    </inkml:context>
    <inkml:brush xml:id="br0">
      <inkml:brushProperty name="width" value="0.02646" units="cm"/>
      <inkml:brushProperty name="height" value="0.02646" units="cm"/>
      <inkml:brushProperty name="fitToCurve" value="1"/>
    </inkml:brush>
  </inkml:definitions>
  <inkml:trace contextRef="#ctx0" brushRef="#br0">3600 7097 874,'-15'128'-4,"5"-44"5</inkml:trace>
</inkml:ink>
</file>

<file path=ppt/ink/ink54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19"/>
    </inkml:context>
    <inkml:brush xml:id="br0">
      <inkml:brushProperty name="width" value="0.02646" units="cm"/>
      <inkml:brushProperty name="height" value="0.02646" units="cm"/>
      <inkml:brushProperty name="fitToCurve" value="1"/>
    </inkml:brush>
  </inkml:definitions>
  <inkml:trace contextRef="#ctx0" brushRef="#br0">3838 7053 874,'-19'100'-9,"-7"-1"7,-1-12-293</inkml:trace>
</inkml:ink>
</file>

<file path=ppt/ink/ink54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20"/>
    </inkml:context>
    <inkml:brush xml:id="br0">
      <inkml:brushProperty name="width" value="0.02646" units="cm"/>
      <inkml:brushProperty name="height" value="0.02646" units="cm"/>
      <inkml:brushProperty name="fitToCurve" value="1"/>
    </inkml:brush>
  </inkml:definitions>
  <inkml:trace contextRef="#ctx0" brushRef="#br0">4029 7682 874,'146'2'-12,"13"-22"3,-46 1-8</inkml:trace>
</inkml:ink>
</file>

<file path=ppt/ink/ink54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21"/>
    </inkml:context>
    <inkml:brush xml:id="br0">
      <inkml:brushProperty name="width" value="0.02646" units="cm"/>
      <inkml:brushProperty name="height" value="0.02646" units="cm"/>
      <inkml:brushProperty name="fitToCurve" value="1"/>
    </inkml:brush>
  </inkml:definitions>
  <inkml:trace contextRef="#ctx0" brushRef="#br0">4193 7475 874,'7'108'-10,"2"29"8,10-14 3,-8-36-23</inkml:trace>
</inkml:ink>
</file>

<file path=ppt/ink/ink54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22"/>
    </inkml:context>
    <inkml:brush xml:id="br0">
      <inkml:brushProperty name="width" value="0.02646" units="cm"/>
      <inkml:brushProperty name="height" value="0.02646" units="cm"/>
      <inkml:brushProperty name="fitToCurve" value="1"/>
    </inkml:brush>
  </inkml:definitions>
  <inkml:trace contextRef="#ctx0" brushRef="#br0">4581 7355 874,'-1'136'-12,"-3"5"8,20-21-5,0-22-12</inkml:trace>
</inkml:ink>
</file>

<file path=ppt/ink/ink5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02"/>
    </inkml:context>
    <inkml:brush xml:id="br0">
      <inkml:brushProperty name="width" value="0.02646" units="cm"/>
      <inkml:brushProperty name="height" value="0.02646" units="cm"/>
      <inkml:brushProperty name="fitToCurve" value="1"/>
    </inkml:brush>
  </inkml:definitions>
  <inkml:trace contextRef="#ctx0" brushRef="#br0">3254 4850 874,'126'11'-10,"3"41"10,-85 71-1,-94 4-1,15-38-2</inkml:trace>
</inkml:ink>
</file>

<file path=ppt/ink/ink54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23"/>
    </inkml:context>
    <inkml:brush xml:id="br0">
      <inkml:brushProperty name="width" value="0.02646" units="cm"/>
      <inkml:brushProperty name="height" value="0.02646" units="cm"/>
      <inkml:brushProperty name="fitToCurve" value="1"/>
    </inkml:brush>
  </inkml:definitions>
  <inkml:trace contextRef="#ctx0" brushRef="#br0">4804 7414 874,'13'108'-9,"24"14"8,66-30 1,14-140-3,-8-98 1,-82 31 2,-29 242-10,8 33-3,-2-51 7,1 5 3,-3-2 5,-5-26 1,-30 43 4,-61-97 2,11-28-18</inkml:trace>
</inkml:ink>
</file>

<file path=ppt/ink/ink54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24"/>
    </inkml:context>
    <inkml:brush xml:id="br0">
      <inkml:brushProperty name="width" value="0.02646" units="cm"/>
      <inkml:brushProperty name="height" value="0.02646" units="cm"/>
      <inkml:brushProperty name="fitToCurve" value="1"/>
    </inkml:brush>
  </inkml:definitions>
  <inkml:trace contextRef="#ctx0" brushRef="#br0">4944 7022 874,'-12'130'-6,"1"-41"-19</inkml:trace>
</inkml:ink>
</file>

<file path=ppt/ink/ink54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25"/>
    </inkml:context>
    <inkml:brush xml:id="br0">
      <inkml:brushProperty name="width" value="0.02646" units="cm"/>
      <inkml:brushProperty name="height" value="0.02646" units="cm"/>
      <inkml:brushProperty name="fitToCurve" value="1"/>
    </inkml:brush>
  </inkml:definitions>
  <inkml:trace contextRef="#ctx0" brushRef="#br0">5097 6977 874,'14'108'-7,"-32"1"5,1-24-23</inkml:trace>
</inkml:ink>
</file>

<file path=ppt/ink/ink54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26"/>
    </inkml:context>
    <inkml:brush xml:id="br0">
      <inkml:brushProperty name="width" value="0.02646" units="cm"/>
      <inkml:brushProperty name="height" value="0.02646" units="cm"/>
      <inkml:brushProperty name="fitToCurve" value="1"/>
    </inkml:brush>
  </inkml:definitions>
  <inkml:trace contextRef="#ctx0" brushRef="#br0">4565 7082 874,'0'108'-11,"0"-34"5</inkml:trace>
</inkml:ink>
</file>

<file path=ppt/ink/ink54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27"/>
    </inkml:context>
    <inkml:brush xml:id="br0">
      <inkml:brushProperty name="width" value="0.02646" units="cm"/>
      <inkml:brushProperty name="height" value="0.02646" units="cm"/>
      <inkml:brushProperty name="fitToCurve" value="1"/>
    </inkml:brush>
  </inkml:definitions>
  <inkml:trace contextRef="#ctx0" brushRef="#br0">5444 6784 874,'110'107'-23,"-40"-14"15,-3 24-3,-9 23 2,-17 16 2,-17 10 1,-8-52 3,-16 19 0,-2-24-2,-11 10 2,-19 18-6,-24 0-7,19-48 2,8-2-16,-31 0-155</inkml:trace>
</inkml:ink>
</file>

<file path=ppt/ink/ink54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28"/>
    </inkml:context>
    <inkml:brush xml:id="br0">
      <inkml:brushProperty name="width" value="0.02646" units="cm"/>
      <inkml:brushProperty name="height" value="0.02646" units="cm"/>
      <inkml:brushProperty name="fitToCurve" value="1"/>
    </inkml:brush>
  </inkml:definitions>
  <inkml:trace contextRef="#ctx0" brushRef="#br0">3206 6894 874,'-61'113'-16,"18"-21"6,0 27 0,3 23 0,14 20 2,20 10 2,4-58 1,23 21 2,-4-31-2,25 8 1,28 1-8,33-23-7,0 14-19,-15-54-17</inkml:trace>
</inkml:ink>
</file>

<file path=ppt/ink/ink54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29"/>
    </inkml:context>
    <inkml:brush xml:id="br0">
      <inkml:brushProperty name="width" value="0.02646" units="cm"/>
      <inkml:brushProperty name="height" value="0.02646" units="cm"/>
      <inkml:brushProperty name="fitToCurve" value="1"/>
    </inkml:brush>
  </inkml:definitions>
  <inkml:trace contextRef="#ctx0" brushRef="#br0">5921 7429 874,'96'-14'-14,"-10"5"6,10-3-2,2 3-1,-8-1-8,-7 5-6</inkml:trace>
</inkml:ink>
</file>

<file path=ppt/ink/ink54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30"/>
    </inkml:context>
    <inkml:brush xml:id="br0">
      <inkml:brushProperty name="width" value="0.02646" units="cm"/>
      <inkml:brushProperty name="height" value="0.02646" units="cm"/>
      <inkml:brushProperty name="fitToCurve" value="1"/>
    </inkml:brush>
  </inkml:definitions>
  <inkml:trace contextRef="#ctx0" brushRef="#br0">5951 7692 874,'90'-10'-13,"1"0"2,19-5 2,20-2 0,-17 1-13,-13 3 3</inkml:trace>
</inkml:ink>
</file>

<file path=ppt/ink/ink54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31"/>
    </inkml:context>
    <inkml:brush xml:id="br0">
      <inkml:brushProperty name="width" value="0.02646" units="cm"/>
      <inkml:brushProperty name="height" value="0.02646" units="cm"/>
      <inkml:brushProperty name="fitToCurve" value="1"/>
    </inkml:brush>
  </inkml:definitions>
  <inkml:trace contextRef="#ctx0" brushRef="#br0">7247 7102 874,'-96'-35'-9,"-49"60"3,24 26 1,10 56 7,130-20-2,132-76-2,-22-109-1,-41-25 3,-43 19 2,-8 207-8,-30-18 0,2 32 0,-4 16-1,-1-19-7,-1-17-8,-4 7-8,-7-11-8,2-9-27,-6 3-144</inkml:trace>
</inkml:ink>
</file>

<file path=ppt/ink/ink54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32"/>
    </inkml:context>
    <inkml:brush xml:id="br0">
      <inkml:brushProperty name="width" value="0.02646" units="cm"/>
      <inkml:brushProperty name="height" value="0.02646" units="cm"/>
      <inkml:brushProperty name="fitToCurve" value="1"/>
    </inkml:brush>
  </inkml:definitions>
  <inkml:trace contextRef="#ctx0" brushRef="#br0">7411 7090 874,'3'101'-11,"4"49"8,7 12-1,-6-77 0,-5 1-287</inkml:trace>
</inkml:ink>
</file>

<file path=ppt/ink/ink5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03"/>
    </inkml:context>
    <inkml:brush xml:id="br0">
      <inkml:brushProperty name="width" value="0.02646" units="cm"/>
      <inkml:brushProperty name="height" value="0.02646" units="cm"/>
      <inkml:brushProperty name="fitToCurve" value="1"/>
    </inkml:brush>
  </inkml:definitions>
  <inkml:trace contextRef="#ctx0" brushRef="#br0">3657 5438 874,'101'0'-13,"14"0"5,-33 0-8</inkml:trace>
</inkml:ink>
</file>

<file path=ppt/ink/ink54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33"/>
    </inkml:context>
    <inkml:brush xml:id="br0">
      <inkml:brushProperty name="width" value="0.02646" units="cm"/>
      <inkml:brushProperty name="height" value="0.02646" units="cm"/>
      <inkml:brushProperty name="fitToCurve" value="1"/>
    </inkml:brush>
  </inkml:definitions>
  <inkml:trace contextRef="#ctx0" brushRef="#br0">7374 6944 874,'95'-51'-11,"38"37"11,-42 69-1,-69 59-1,-91 20-2,-33-37 5,102 5 3,132-74-9,-2 25 8,-53 80-2,-164-7-7,-30-43-4,-20-87-8,48-9-22</inkml:trace>
</inkml:ink>
</file>

<file path=ppt/ink/ink54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34"/>
    </inkml:context>
    <inkml:brush xml:id="br0">
      <inkml:brushProperty name="width" value="0.02646" units="cm"/>
      <inkml:brushProperty name="height" value="0.02646" units="cm"/>
      <inkml:brushProperty name="fitToCurve" value="1"/>
    </inkml:brush>
  </inkml:definitions>
  <inkml:trace contextRef="#ctx0" brushRef="#br0">8157 7119 874,'8'133'-9,"29"0"9,78-73-1,-6-146-5,-58-18 2,-30-27 2,-16 39 4,22 176-6,-8 15-2,3 19-1,-2-19 0,0-4 1,2 14 4,-2 4 2,-12-2 3,-14-12 1,-23 27 5,-63-56 1,-3-96-1,37-154-15,35 87-11,21-20-19</inkml:trace>
</inkml:ink>
</file>

<file path=ppt/ink/ink54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35"/>
    </inkml:context>
    <inkml:brush xml:id="br0">
      <inkml:brushProperty name="width" value="0.02646" units="cm"/>
      <inkml:brushProperty name="height" value="0.02646" units="cm"/>
      <inkml:brushProperty name="fitToCurve" value="1"/>
    </inkml:brush>
  </inkml:definitions>
  <inkml:trace contextRef="#ctx0" brushRef="#br0">8264 6731 874,'11'80'7</inkml:trace>
</inkml:ink>
</file>

<file path=ppt/ink/ink54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36"/>
    </inkml:context>
    <inkml:brush xml:id="br0">
      <inkml:brushProperty name="width" value="0.02646" units="cm"/>
      <inkml:brushProperty name="height" value="0.02646" units="cm"/>
      <inkml:brushProperty name="fitToCurve" value="1"/>
    </inkml:brush>
  </inkml:definitions>
  <inkml:trace contextRef="#ctx0" brushRef="#br0">7915 6463 874,'-2'124'-13,"0"-30"5,5 21 0,4 20 0,7 17 1,0-25 1,-1-8 1,10 29 1,5 21-15,-9-58-6,7 29-8,3 13-7,7 4-6,-3-30-6,-4-25-6,13-13-5,-3 9-92</inkml:trace>
</inkml:ink>
</file>

<file path=ppt/ink/ink54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37"/>
    </inkml:context>
    <inkml:brush xml:id="br0">
      <inkml:brushProperty name="width" value="0.02646" units="cm"/>
      <inkml:brushProperty name="height" value="0.02646" units="cm"/>
      <inkml:brushProperty name="fitToCurve" value="1"/>
    </inkml:brush>
  </inkml:definitions>
  <inkml:trace contextRef="#ctx0" brushRef="#br0">8872 7354 874,'118'17'-11,"32"-34"7,-63 4-2,3-8-284</inkml:trace>
</inkml:ink>
</file>

<file path=ppt/ink/ink54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38"/>
    </inkml:context>
    <inkml:brush xml:id="br0">
      <inkml:brushProperty name="width" value="0.02646" units="cm"/>
      <inkml:brushProperty name="height" value="0.02646" units="cm"/>
      <inkml:brushProperty name="fitToCurve" value="1"/>
    </inkml:brush>
  </inkml:definitions>
  <inkml:trace contextRef="#ctx0" brushRef="#br0">9437 7128 874,'0'117'-7,"1"-13"3,16 6-1,0-20-7</inkml:trace>
</inkml:ink>
</file>

<file path=ppt/ink/ink54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39"/>
    </inkml:context>
    <inkml:brush xml:id="br0">
      <inkml:brushProperty name="width" value="0.02646" units="cm"/>
      <inkml:brushProperty name="height" value="0.02646" units="cm"/>
      <inkml:brushProperty name="fitToCurve" value="1"/>
    </inkml:brush>
  </inkml:definitions>
  <inkml:trace contextRef="#ctx0" brushRef="#br0">9333 6811 874,'35'119'-9,"-12"-30"-51</inkml:trace>
</inkml:ink>
</file>

<file path=ppt/ink/ink54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40"/>
    </inkml:context>
    <inkml:brush xml:id="br0">
      <inkml:brushProperty name="width" value="0.02646" units="cm"/>
      <inkml:brushProperty name="height" value="0.02646" units="cm"/>
      <inkml:brushProperty name="fitToCurve" value="1"/>
    </inkml:brush>
  </inkml:definitions>
  <inkml:trace contextRef="#ctx0" brushRef="#br0">9736 7128 874,'104'-5'-7,"11"71"5,-83 74 0,-63-32 0,-68-56 1,12-27 4</inkml:trace>
</inkml:ink>
</file>

<file path=ppt/ink/ink54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41"/>
    </inkml:context>
    <inkml:brush xml:id="br0">
      <inkml:brushProperty name="width" value="0.02646" units="cm"/>
      <inkml:brushProperty name="height" value="0.02646" units="cm"/>
      <inkml:brushProperty name="fitToCurve" value="1"/>
    </inkml:brush>
  </inkml:definitions>
  <inkml:trace contextRef="#ctx0" brushRef="#br0">10164 7022 874,'-98'86'-11,"12"18"10,44-11 2,37-4-1,67 2-1,48-56 0,2-86-2,-23-8-6</inkml:trace>
</inkml:ink>
</file>

<file path=ppt/ink/ink54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42"/>
    </inkml:context>
    <inkml:brush xml:id="br0">
      <inkml:brushProperty name="width" value="0.02646" units="cm"/>
      <inkml:brushProperty name="height" value="0.02646" units="cm"/>
      <inkml:brushProperty name="fitToCurve" value="1"/>
    </inkml:brush>
  </inkml:definitions>
  <inkml:trace contextRef="#ctx0" brushRef="#br0">9870 6750 874,'0'77'-2</inkml:trace>
</inkml:ink>
</file>

<file path=ppt/ink/ink5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04"/>
    </inkml:context>
    <inkml:brush xml:id="br0">
      <inkml:brushProperty name="width" value="0.02646" units="cm"/>
      <inkml:brushProperty name="height" value="0.02646" units="cm"/>
      <inkml:brushProperty name="fitToCurve" value="1"/>
    </inkml:brush>
  </inkml:definitions>
  <inkml:trace contextRef="#ctx0" brushRef="#br0">3597 5679 874,'158'-28'-18,"-66"5"13,8-3 0,-9 3-8,-3 2-2</inkml:trace>
</inkml:ink>
</file>

<file path=ppt/ink/ink54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43"/>
    </inkml:context>
    <inkml:brush xml:id="br0">
      <inkml:brushProperty name="width" value="0.02646" units="cm"/>
      <inkml:brushProperty name="height" value="0.02646" units="cm"/>
      <inkml:brushProperty name="fitToCurve" value="1"/>
    </inkml:brush>
  </inkml:definitions>
  <inkml:trace contextRef="#ctx0" brushRef="#br0">10137 6426 874,'108'104'-27,"26"84"13,-78-63 10,-17 18 0,-18-4 0,-8-34 1,-13 22 1,2-35-10,-17 31-7,-15 13-5,-12-2-9,4-28-7,1-20-7,-78 53-66,19-48-117</inkml:trace>
</inkml:ink>
</file>

<file path=ppt/ink/ink54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44"/>
    </inkml:context>
    <inkml:brush xml:id="br0">
      <inkml:brushProperty name="width" value="0.02646" units="cm"/>
      <inkml:brushProperty name="height" value="0.02646" units="cm"/>
      <inkml:brushProperty name="fitToCurve" value="1"/>
    </inkml:brush>
  </inkml:definitions>
  <inkml:trace contextRef="#ctx0" brushRef="#br0">6234 8728 874,'114'0'-11,"6"0"7,-35 2-22</inkml:trace>
</inkml:ink>
</file>

<file path=ppt/ink/ink54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45"/>
    </inkml:context>
    <inkml:brush xml:id="br0">
      <inkml:brushProperty name="width" value="0.02646" units="cm"/>
      <inkml:brushProperty name="height" value="0.02646" units="cm"/>
      <inkml:brushProperty name="fitToCurve" value="1"/>
    </inkml:brush>
  </inkml:definitions>
  <inkml:trace contextRef="#ctx0" brushRef="#br0">6220 9024 874,'85'-2'-12,"85"-16"1,-81 7-2,-2 2-98</inkml:trace>
</inkml:ink>
</file>

<file path=ppt/ink/ink54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46"/>
    </inkml:context>
    <inkml:brush xml:id="br0">
      <inkml:brushProperty name="width" value="0.02646" units="cm"/>
      <inkml:brushProperty name="height" value="0.02646" units="cm"/>
      <inkml:brushProperty name="fitToCurve" value="1"/>
    </inkml:brush>
  </inkml:definitions>
  <inkml:trace contextRef="#ctx0" brushRef="#br0">6771 8926 874,'137'12'-12,"24"-39"8,-43 1-2</inkml:trace>
</inkml:ink>
</file>

<file path=ppt/ink/ink54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47"/>
    </inkml:context>
    <inkml:brush xml:id="br0">
      <inkml:brushProperty name="width" value="0.02646" units="cm"/>
      <inkml:brushProperty name="height" value="0.02646" units="cm"/>
      <inkml:brushProperty name="fitToCurve" value="1"/>
    </inkml:brush>
  </inkml:definitions>
  <inkml:trace contextRef="#ctx0" brushRef="#br0">7262 8652 874,'3'120'-11,"4"18"8,2 12-4,-2-50-5,-7-11-418</inkml:trace>
</inkml:ink>
</file>

<file path=ppt/ink/ink54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48"/>
    </inkml:context>
    <inkml:brush xml:id="br0">
      <inkml:brushProperty name="width" value="0.02646" units="cm"/>
      <inkml:brushProperty name="height" value="0.02646" units="cm"/>
      <inkml:brushProperty name="fitToCurve" value="1"/>
    </inkml:brush>
  </inkml:definitions>
  <inkml:trace contextRef="#ctx0" brushRef="#br0">7158 8305 874,'11'91'-4,"-3"-7"-2</inkml:trace>
</inkml:ink>
</file>

<file path=ppt/ink/ink54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49"/>
    </inkml:context>
    <inkml:brush xml:id="br0">
      <inkml:brushProperty name="width" value="0.02646" units="cm"/>
      <inkml:brushProperty name="height" value="0.02646" units="cm"/>
      <inkml:brushProperty name="fitToCurve" value="1"/>
    </inkml:brush>
  </inkml:definitions>
  <inkml:trace contextRef="#ctx0" brushRef="#br0">7832 8748 874,'-87'-45'-13,"-11"64"13,21 97-2,89 7 1,66-18 1,5-67 1,32-115-2,-38-82 1,-49 41 3,-41 210-7,4 63-7,5-62 1,1 8-1,0-4-7,2-2-24,-4-8-80</inkml:trace>
</inkml:ink>
</file>

<file path=ppt/ink/ink54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50"/>
    </inkml:context>
    <inkml:brush xml:id="br0">
      <inkml:brushProperty name="width" value="0.02646" units="cm"/>
      <inkml:brushProperty name="height" value="0.02646" units="cm"/>
      <inkml:brushProperty name="fitToCurve" value="1"/>
    </inkml:brush>
  </inkml:definitions>
  <inkml:trace contextRef="#ctx0" brushRef="#br0">8082 8531 874,'24'141'-12,"-14"27"5,-6-82 2,-1-2-2,7 43-8,-3-39-20</inkml:trace>
</inkml:ink>
</file>

<file path=ppt/ink/ink54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51"/>
    </inkml:context>
    <inkml:brush xml:id="br0">
      <inkml:brushProperty name="width" value="0.02646" units="cm"/>
      <inkml:brushProperty name="height" value="0.02646" units="cm"/>
      <inkml:brushProperty name="fitToCurve" value="1"/>
    </inkml:brush>
  </inkml:definitions>
  <inkml:trace contextRef="#ctx0" brushRef="#br0">8023 8573 874,'129'-44'-12,"12"44"8,-40 29 2,-18 79 2,-118 10-1,-101-5 2,237-21-2,18-52 1,-32 45 3,-103 42-3,-105-45-2,-8-32 5,43-69-2,15-67-101</inkml:trace>
</inkml:ink>
</file>

<file path=ppt/ink/ink54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52"/>
    </inkml:context>
    <inkml:brush xml:id="br0">
      <inkml:brushProperty name="width" value="0.02646" units="cm"/>
      <inkml:brushProperty name="height" value="0.02646" units="cm"/>
      <inkml:brushProperty name="fitToCurve" value="1"/>
    </inkml:brush>
  </inkml:definitions>
  <inkml:trace contextRef="#ctx0" brushRef="#br0">8997 8214 874,'-70'97'-10,"-25"57"-2,44-49 5,8 16 3,13-28 0,10 10 1,5-10-1,11 6-1,11 23 4,13 12-2,11 2 2,11-7 2,-9-37 2,43 66 7,-7-68 1,-12-177-289</inkml:trace>
</inkml:ink>
</file>

<file path=ppt/ink/ink5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05"/>
    </inkml:context>
    <inkml:brush xml:id="br0">
      <inkml:brushProperty name="width" value="0.02646" units="cm"/>
      <inkml:brushProperty name="height" value="0.02646" units="cm"/>
      <inkml:brushProperty name="fitToCurve" value="1"/>
    </inkml:brush>
  </inkml:definitions>
  <inkml:trace contextRef="#ctx0" brushRef="#br0">4579 5318 874,'-104'17'-9,"-7"45"5,41 43 5,165-36-2,28-143-4,-78-16 5,-21 184-5,-25-9 1,-3 17-1,0-14-3,-8 80-17,4-84 2,1 0-29,-6 3-93</inkml:trace>
</inkml:ink>
</file>

<file path=ppt/ink/ink54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53"/>
    </inkml:context>
    <inkml:brush xml:id="br0">
      <inkml:brushProperty name="width" value="0.02646" units="cm"/>
      <inkml:brushProperty name="height" value="0.02646" units="cm"/>
      <inkml:brushProperty name="fitToCurve" value="1"/>
    </inkml:brush>
  </inkml:definitions>
  <inkml:trace contextRef="#ctx0" brushRef="#br0">9230 8744 874,'112'38'-10,"-16"45"7,-53 44 1,-74 6 1,-16-46 0,-55-93 3,139-120-4,60-12 1,1 29-1,-4 16 4,-159 235 0,26-36-1,38 17 2,94-22-3,41-150-3,-30-12-11</inkml:trace>
</inkml:ink>
</file>

<file path=ppt/ink/ink54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54"/>
    </inkml:context>
    <inkml:brush xml:id="br0">
      <inkml:brushProperty name="width" value="0.02646" units="cm"/>
      <inkml:brushProperty name="height" value="0.02646" units="cm"/>
      <inkml:brushProperty name="fitToCurve" value="1"/>
    </inkml:brush>
  </inkml:definitions>
  <inkml:trace contextRef="#ctx0" brushRef="#br0">9503 8380 874,'-19'100'-7,"-13"-5"6,0-11-294</inkml:trace>
</inkml:ink>
</file>

<file path=ppt/ink/ink54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55"/>
    </inkml:context>
    <inkml:brush xml:id="br0">
      <inkml:brushProperty name="width" value="0.02646" units="cm"/>
      <inkml:brushProperty name="height" value="0.02646" units="cm"/>
      <inkml:brushProperty name="fitToCurve" value="1"/>
    </inkml:brush>
  </inkml:definitions>
  <inkml:trace contextRef="#ctx0" brushRef="#br0">9900 8940 874,'105'-12'-8,"39"-12"4,-58 9 0,-2 2-181</inkml:trace>
</inkml:ink>
</file>

<file path=ppt/ink/ink54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56"/>
    </inkml:context>
    <inkml:brush xml:id="br0">
      <inkml:brushProperty name="width" value="0.02646" units="cm"/>
      <inkml:brushProperty name="height" value="0.02646" units="cm"/>
      <inkml:brushProperty name="fitToCurve" value="1"/>
    </inkml:brush>
  </inkml:definitions>
  <inkml:trace contextRef="#ctx0" brushRef="#br0">10019 8728 874,'18'106'-10,"-2"27"7,-4-23 0,0-18-5</inkml:trace>
</inkml:ink>
</file>

<file path=ppt/ink/ink54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57"/>
    </inkml:context>
    <inkml:brush xml:id="br0">
      <inkml:brushProperty name="width" value="0.02646" units="cm"/>
      <inkml:brushProperty name="height" value="0.02646" units="cm"/>
      <inkml:brushProperty name="fitToCurve" value="1"/>
    </inkml:brush>
  </inkml:definitions>
  <inkml:trace contextRef="#ctx0" brushRef="#br0">10495 8637 874,'13'114'-3,"3"27"2,-7-45-2</inkml:trace>
</inkml:ink>
</file>

<file path=ppt/ink/ink54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58"/>
    </inkml:context>
    <inkml:brush xml:id="br0">
      <inkml:brushProperty name="width" value="0.02646" units="cm"/>
      <inkml:brushProperty name="height" value="0.02646" units="cm"/>
      <inkml:brushProperty name="fitToCurve" value="1"/>
    </inkml:brush>
  </inkml:definitions>
  <inkml:trace contextRef="#ctx0" brushRef="#br0">10435 8365 874,'0'90'-1,"-1"-4"-3</inkml:trace>
</inkml:ink>
</file>

<file path=ppt/ink/ink54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59"/>
    </inkml:context>
    <inkml:brush xml:id="br0">
      <inkml:brushProperty name="width" value="0.02646" units="cm"/>
      <inkml:brushProperty name="height" value="0.02646" units="cm"/>
      <inkml:brushProperty name="fitToCurve" value="1"/>
    </inkml:brush>
  </inkml:definitions>
  <inkml:trace contextRef="#ctx0" brushRef="#br0">10809 8641 874,'-15'99'-5,"65"3"4,60-110-4,-42-113-2,-23 8 5,-11 17 6,52 226-9,-67-14-1,9 68-7,-6-65 7,-1 2 4,-7-7 6,-10 42 3,-69-61 3,-27-99-3,-12-140-10,49 56-15,31 1-6</inkml:trace>
</inkml:ink>
</file>

<file path=ppt/ink/ink54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60"/>
    </inkml:context>
    <inkml:brush xml:id="br0">
      <inkml:brushProperty name="width" value="0.02646" units="cm"/>
      <inkml:brushProperty name="height" value="0.02646" units="cm"/>
      <inkml:brushProperty name="fitToCurve" value="1"/>
    </inkml:brush>
  </inkml:definitions>
  <inkml:trace contextRef="#ctx0" brushRef="#br0">10857 8283 874,'9'98'-6,"-5"-14"-19</inkml:trace>
</inkml:ink>
</file>

<file path=ppt/ink/ink54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61"/>
    </inkml:context>
    <inkml:brush xml:id="br0">
      <inkml:brushProperty name="width" value="0.02646" units="cm"/>
      <inkml:brushProperty name="height" value="0.02646" units="cm"/>
      <inkml:brushProperty name="fitToCurve" value="1"/>
    </inkml:brush>
  </inkml:definitions>
  <inkml:trace contextRef="#ctx0" brushRef="#br0">11226 8199 874,'127'145'-18,"-10"34"7,-55-66 6,-3 16 0,-11 11 2,-13 8 1,-11-47-2,-14 17 2,-20 58 2,-23-74-3,-20-3-1,-13-8-3,-62 41-27,-13-43-31,28-26-93</inkml:trace>
</inkml:ink>
</file>

<file path=ppt/ink/ink54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62"/>
    </inkml:context>
    <inkml:brush xml:id="br0">
      <inkml:brushProperty name="width" value="0.02646" units="cm"/>
      <inkml:brushProperty name="height" value="0.02646" units="cm"/>
      <inkml:brushProperty name="fitToCurve" value="1"/>
    </inkml:brush>
  </inkml:definitions>
  <inkml:trace contextRef="#ctx0" brushRef="#br0">1630 10601 874,'76'-102'-11,"30"40"12,63 37-2,-46 41 0,-55 91 0,-72-25 1,-26 41-5,-54 1-9,-14-31-6,-6-22-69</inkml:trace>
</inkml:ink>
</file>

<file path=ppt/ink/ink5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06"/>
    </inkml:context>
    <inkml:brush xml:id="br0">
      <inkml:brushProperty name="width" value="0.02646" units="cm"/>
      <inkml:brushProperty name="height" value="0.02646" units="cm"/>
      <inkml:brushProperty name="fitToCurve" value="1"/>
    </inkml:brush>
  </inkml:definitions>
  <inkml:trace contextRef="#ctx0" brushRef="#br0">4792 5076 874,'12'87'-9,"-12"77"-3,-9-72 9,-1-2 2,4 42 5,84-18-2,7-74-4,22-15-3,-15-9-1,63-4-17,-60-15-20,-6 2-181</inkml:trace>
</inkml:ink>
</file>

<file path=ppt/ink/ink54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63"/>
    </inkml:context>
    <inkml:brush xml:id="br0">
      <inkml:brushProperty name="width" value="0.02646" units="cm"/>
      <inkml:brushProperty name="height" value="0.02646" units="cm"/>
      <inkml:brushProperty name="fitToCurve" value="1"/>
    </inkml:brush>
  </inkml:definitions>
  <inkml:trace contextRef="#ctx0" brushRef="#br0">840 10554 874,'88'53'-9,"-6"70"4,-40-6 3,-27 25 1,-30-57 3,-10-185-3,58-67 4,30 58-1,22 105-2,-10 133-4,-68 12 2,-28-37 3,6-220-2,65-11 4,67 52 0,-21 162-5,-84 58 1,-33-33-4,-9-18-13</inkml:trace>
</inkml:ink>
</file>

<file path=ppt/ink/ink54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64"/>
    </inkml:context>
    <inkml:brush xml:id="br0">
      <inkml:brushProperty name="width" value="0.02646" units="cm"/>
      <inkml:brushProperty name="height" value="0.02646" units="cm"/>
      <inkml:brushProperty name="fitToCurve" value="1"/>
    </inkml:brush>
  </inkml:definitions>
  <inkml:trace contextRef="#ctx0" brushRef="#br0">1705 9935 874,'5'120'-4,"-4"-30"-51</inkml:trace>
</inkml:ink>
</file>

<file path=ppt/ink/ink54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65"/>
    </inkml:context>
    <inkml:brush xml:id="br0">
      <inkml:brushProperty name="width" value="0.02646" units="cm"/>
      <inkml:brushProperty name="height" value="0.02646" units="cm"/>
      <inkml:brushProperty name="fitToCurve" value="1"/>
    </inkml:brush>
  </inkml:definitions>
  <inkml:trace contextRef="#ctx0" brushRef="#br0">1913 9905 874,'12'154'-12,"-4"-48"4</inkml:trace>
</inkml:ink>
</file>

<file path=ppt/ink/ink54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66"/>
    </inkml:context>
    <inkml:brush xml:id="br0">
      <inkml:brushProperty name="width" value="0.02646" units="cm"/>
      <inkml:brushProperty name="height" value="0.02646" units="cm"/>
      <inkml:brushProperty name="fitToCurve" value="1"/>
    </inkml:brush>
  </inkml:definitions>
  <inkml:trace contextRef="#ctx0" brushRef="#br0">1809 10886 874,'103'20'-6,"-19"13"1,1 17 2,30 58 1,0 45 0,-41-24 0,-26 37 3,-40-78-1,-13 52 1,-38-24 2,-92-50 0,-9-147-8,44-24-3,24-63 3,50 32 7,84 5 1,58 58-1,-23 64-2,-8 10-109</inkml:trace>
</inkml:ink>
</file>

<file path=ppt/ink/ink54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67"/>
    </inkml:context>
    <inkml:brush xml:id="br0">
      <inkml:brushProperty name="width" value="0.02646" units="cm"/>
      <inkml:brushProperty name="height" value="0.02646" units="cm"/>
      <inkml:brushProperty name="fitToCurve" value="1"/>
    </inkml:brush>
  </inkml:definitions>
  <inkml:trace contextRef="#ctx0" brushRef="#br0">3318 10825 874,'-109'9'-6,"-4"10"6,-46 16 0,72-15 1,-1 0-23</inkml:trace>
</inkml:ink>
</file>

<file path=ppt/ink/ink54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68"/>
    </inkml:context>
    <inkml:brush xml:id="br0">
      <inkml:brushProperty name="width" value="0.02646" units="cm"/>
      <inkml:brushProperty name="height" value="0.02646" units="cm"/>
      <inkml:brushProperty name="fitToCurve" value="1"/>
    </inkml:brush>
  </inkml:definitions>
  <inkml:trace contextRef="#ctx0" brushRef="#br0">2882 10614 874,'38'116'-7,"15"42"0,-25-72 5,11 43-9,-10-3-7,-9-28-23</inkml:trace>
</inkml:ink>
</file>

<file path=ppt/ink/ink54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69"/>
    </inkml:context>
    <inkml:brush xml:id="br0">
      <inkml:brushProperty name="width" value="0.02646" units="cm"/>
      <inkml:brushProperty name="height" value="0.02646" units="cm"/>
      <inkml:brushProperty name="fitToCurve" value="1"/>
    </inkml:brush>
  </inkml:definitions>
  <inkml:trace contextRef="#ctx0" brushRef="#br0">3508 10584 874,'23'108'-7,"5"54"3,6-31-1,-6-34-4,3-9-424</inkml:trace>
</inkml:ink>
</file>

<file path=ppt/ink/ink54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70"/>
    </inkml:context>
    <inkml:brush xml:id="br0">
      <inkml:brushProperty name="width" value="0.02646" units="cm"/>
      <inkml:brushProperty name="height" value="0.02646" units="cm"/>
      <inkml:brushProperty name="fitToCurve" value="1"/>
    </inkml:brush>
  </inkml:definitions>
  <inkml:trace contextRef="#ctx0" brushRef="#br0">3434 10222 874,'13'129'-8,"3"-9"6,-6-33-8</inkml:trace>
</inkml:ink>
</file>

<file path=ppt/ink/ink54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71"/>
    </inkml:context>
    <inkml:brush xml:id="br0">
      <inkml:brushProperty name="width" value="0.02646" units="cm"/>
      <inkml:brushProperty name="height" value="0.02646" units="cm"/>
      <inkml:brushProperty name="fitToCurve" value="1"/>
    </inkml:brush>
  </inkml:definitions>
  <inkml:trace contextRef="#ctx0" brushRef="#br0">4068 10675 874,'-103'-33'-5,"-9"63"2,35 104 1,108-43 1,64-41 0,2-83 1,-31-69-2,-41 2 3,-11 218-6,-5-11-2,2-10 0,0-9 0,4 13-4,0-5-6,-2-9-17,0 2-50</inkml:trace>
</inkml:ink>
</file>

<file path=ppt/ink/ink54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72"/>
    </inkml:context>
    <inkml:brush xml:id="br0">
      <inkml:brushProperty name="width" value="0.02646" units="cm"/>
      <inkml:brushProperty name="height" value="0.02646" units="cm"/>
      <inkml:brushProperty name="fitToCurve" value="1"/>
    </inkml:brush>
  </inkml:definitions>
  <inkml:trace contextRef="#ctx0" brushRef="#br0">4223 10554 874,'24'95'-8,"-10"38"3,6 23 5,1-48 3,-9-21-107</inkml:trace>
</inkml:ink>
</file>

<file path=ppt/ink/ink5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07"/>
    </inkml:context>
    <inkml:brush xml:id="br0">
      <inkml:brushProperty name="width" value="0.02646" units="cm"/>
      <inkml:brushProperty name="height" value="0.02646" units="cm"/>
      <inkml:brushProperty name="fitToCurve" value="1"/>
    </inkml:brush>
  </inkml:definitions>
  <inkml:trace contextRef="#ctx0" brushRef="#br0">4744 5097 874,'139'-17'-14,"-55"10"8,12 8-2,-11-1-6,0 7-9</inkml:trace>
</inkml:ink>
</file>

<file path=ppt/ink/ink54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73"/>
    </inkml:context>
    <inkml:brush xml:id="br0">
      <inkml:brushProperty name="width" value="0.02646" units="cm"/>
      <inkml:brushProperty name="height" value="0.02646" units="cm"/>
      <inkml:brushProperty name="fitToCurve" value="1"/>
    </inkml:brush>
  </inkml:definitions>
  <inkml:trace contextRef="#ctx0" brushRef="#br0">4149 10547 874,'23'-97'-6,"69"44"4,35 78-1,-39 32 1,-74 63 2,-104 16 0,36-30 3,158-73-6,39 11 4,-49 54 0,-91 47-2,-47-36-2,-80-28 4,-14-84-5,31-10-11</inkml:trace>
</inkml:ink>
</file>

<file path=ppt/ink/ink54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74"/>
    </inkml:context>
    <inkml:brush xml:id="br0">
      <inkml:brushProperty name="width" value="0.02646" units="cm"/>
      <inkml:brushProperty name="height" value="0.02646" units="cm"/>
      <inkml:brushProperty name="fitToCurve" value="1"/>
    </inkml:brush>
  </inkml:definitions>
  <inkml:trace contextRef="#ctx0" brushRef="#br0">4744 10695 874,'144'-106'-10,"-29"77"7,-13 37 1,-5 42 1,-38 52-1,-67-2 2,-77-5-1,-40-23-1,24-43 5,206-86-3,66 46-4,-83 18 4,32 14 0,-3 47 1,-20 55 0,-35-4 1,-35-32-2,-7 13-1,-14 7 0,-14 3 0,-9-9 0,-25 49 1,-57-12 1,4-64 0,-38-62 2,20-97-1,91-67-3,74 12-1,56 40 6,-8 84 1,-17 34-106</inkml:trace>
</inkml:ink>
</file>

<file path=ppt/ink/ink54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75"/>
    </inkml:context>
    <inkml:brush xml:id="br0">
      <inkml:brushProperty name="width" value="0.02646" units="cm"/>
      <inkml:brushProperty name="height" value="0.02646" units="cm"/>
      <inkml:brushProperty name="fitToCurve" value="1"/>
    </inkml:brush>
  </inkml:definitions>
  <inkml:trace contextRef="#ctx0" brushRef="#br0">4915 10117 874,'-16'141'-7,"3"-41"4</inkml:trace>
</inkml:ink>
</file>

<file path=ppt/ink/ink54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76"/>
    </inkml:context>
    <inkml:brush xml:id="br0">
      <inkml:brushProperty name="width" value="0.02646" units="cm"/>
      <inkml:brushProperty name="height" value="0.02646" units="cm"/>
      <inkml:brushProperty name="fitToCurve" value="1"/>
    </inkml:brush>
  </inkml:definitions>
  <inkml:trace contextRef="#ctx0" brushRef="#br0">5654 10607 874,'116'0'-10,"11"0"6,-8-3 5,1-13 2,-36 4 4</inkml:trace>
</inkml:ink>
</file>

<file path=ppt/ink/ink54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77"/>
    </inkml:context>
    <inkml:brush xml:id="br0">
      <inkml:brushProperty name="width" value="0.02646" units="cm"/>
      <inkml:brushProperty name="height" value="0.02646" units="cm"/>
      <inkml:brushProperty name="fitToCurve" value="1"/>
    </inkml:brush>
  </inkml:definitions>
  <inkml:trace contextRef="#ctx0" brushRef="#br0">5712 10871 874,'121'25'-10,"24"-16"5,-19-30-1,-38 16-26</inkml:trace>
</inkml:ink>
</file>

<file path=ppt/ink/ink54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78"/>
    </inkml:context>
    <inkml:brush xml:id="br0">
      <inkml:brushProperty name="width" value="0.02646" units="cm"/>
      <inkml:brushProperty name="height" value="0.02646" units="cm"/>
      <inkml:brushProperty name="fitToCurve" value="1"/>
    </inkml:brush>
  </inkml:definitions>
  <inkml:trace contextRef="#ctx0" brushRef="#br0">6766 10381 874,'-93'31'-6,"4"41"2,12 53-1,56 19 3,22-22-1,44 46 2,11-41 1,30-22 2,45-50 1,26-64-2,-44-39-2,-30-40 2,-24-29-2,-29 3 1,-25-31 1,-36-21 1,-28 38 0,-75 15-2,-9 82 0,35 32-5,18-25-189</inkml:trace>
</inkml:ink>
</file>

<file path=ppt/ink/ink54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79"/>
    </inkml:context>
    <inkml:brush xml:id="br0">
      <inkml:brushProperty name="width" value="0.02646" units="cm"/>
      <inkml:brushProperty name="height" value="0.02646" units="cm"/>
      <inkml:brushProperty name="fitToCurve" value="1"/>
    </inkml:brush>
  </inkml:definitions>
  <inkml:trace contextRef="#ctx0" brushRef="#br0">543 9618 874,'11'163'-17,"-7"-61"8,-2 20 0,0 16 1,-1 20 4,1-44-1,-1 19 1,2-13-2,2 8-1,3 38-1,4 28 1,0 22 0,-4-77 2,0 41 1,2 24-23,0 16-8,-1 8-8,-4-22-6,-1-54-7,-3 3-4,1-55 6,-1-15-77,-2 1 39</inkml:trace>
</inkml:ink>
</file>

<file path=ppt/ink/ink54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80"/>
    </inkml:context>
    <inkml:brush xml:id="br0">
      <inkml:brushProperty name="width" value="0.02646" units="cm"/>
      <inkml:brushProperty name="height" value="0.02646" units="cm"/>
      <inkml:brushProperty name="fitToCurve" value="1"/>
    </inkml:brush>
  </inkml:definitions>
  <inkml:trace contextRef="#ctx0" brushRef="#br0">394 9545 874,'111'8'-6,"13"-1"0,0-3 2,28 3 1,-46 3 1,20-1-2,-41-3 0,34 2 0,77 3-4,-51-5 2,22 1-1,15 1 1,4 0 1,-57-3 0,34 1 1,27 4 0,20-2 0,-33-1 0,-10 1 0,35 4-1,26 3-2,18 2-2,-86-7 3,41 5 0,28 2 2,19 0 2,-30-2 1,-32-1-1,38 0-2,22-1 1,14 0 1,-82-2 3,26-1-1,23 3 3,12-2 1,-25-3 1,-44-3-1,26-2 1,12-3 2,8-3-1,-60 0 1,2 0-1,12-1 1,-5 0 0,-12-2 3,-13 0-1,-48 2 0,6-3-1,2 1-1,-6 4-1,45 10 5,-23 57-5,-17 78-6,-74-61-2,-4 5 1,13 82-4,-14-45 0,2 24-2,-6-32 0,0 14-1,3 33 0,2 20 0,2-1 0,-7-51 2,8 30 1,7 17 3,2 3 1,-8-43 3,1-11 1,-4 6 4,-3-9 2,-8-13 1,-6 30 6,-57-26-2,-37-51-5,-3-44-7,-20-10-7,25-3-1,-12-3 0,-22 0 0,-22 0 1,-2-2 1,37 0-1,-32-1 0,-27 0-1,-23 3 0,36-1 2,-3 1 0,-38 0-2,-26 1-2,-10-1-2,71-2 1,-45 0 0,-31-2 1,-19-2-1,42 1 2,17 0 1,-37-3 1,-26 0 0,-17-3-1,96 3 3,-47-2-1,-30-2 0,-18-3 2,37 2 2,38 1 0,-32-3 1,-20-3 4,-6-1 2,82 6 3,-18-5 0,-21-1-1,-13-5 1,19 0-2,46 2-1,-37-7-1,-24-1-3,-12-2-2,83 11-14,51 5 3,-2 0-5,16-1-155</inkml:trace>
</inkml:ink>
</file>

<file path=ppt/ink/ink54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81"/>
    </inkml:context>
    <inkml:brush xml:id="br0">
      <inkml:brushProperty name="width" value="0.02646" units="cm"/>
      <inkml:brushProperty name="height" value="0.02646" units="cm"/>
      <inkml:brushProperty name="fitToCurve" value="1"/>
    </inkml:brush>
  </inkml:definitions>
  <inkml:trace contextRef="#ctx0" brushRef="#br0">12246 201 874,'-10'123'-8,"2"-27"-2,-1 21 2,-2 3 1,4-33 1,-2 35 0,-6 78-3,2-34 1,4-26 0,-2 10 1,-1 52-4,-1 40-7,0 18-3,4-77 1,-2 58-1,-1 45 0,2 34-1,3-52 2,2-15 0,2 56-1,0 41 1,1 31 4,0-133 3,5 74-1,4 53 2,-2 37-2,-5 25 0,0-29 3,-1-93 2,2 62 1,4 41 7,3 24-2,-1-108 0,1 10 1,-1 49-2,-5 28 3,0-9 2,-2-117 1,4 64 1,1 43 2,-1 36-6,0-80 0,2-15-2,3 68-3,4 43-3,9 26-1,4 9 5,-7-141 3,4 26 1,2 50 1,-2 34 0,-14 25-3,-1-171-29,-4-221 31,0 29-7,-1-24-3,-2 13-9,-3-2-16</inkml:trace>
</inkml:ink>
</file>

<file path=ppt/ink/ink54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82"/>
    </inkml:context>
    <inkml:brush xml:id="br0">
      <inkml:brushProperty name="width" value="0.02646" units="cm"/>
      <inkml:brushProperty name="height" value="0.02646" units="cm"/>
      <inkml:brushProperty name="fitToCurve" value="1"/>
    </inkml:brush>
  </inkml:definitions>
  <inkml:trace contextRef="#ctx0" brushRef="#br0">13639 1062 874,'122'-107'-6,"13"87"3,-34 46 0,-6 115-2,-90-45-1,-29 67-5,-20-71 5,-43 46-1,232-106 35,-30 20-25,-16 88-7,-51-8-1,-43-37 2,-18 8 1,-18-4 1,-34 34 4,-46-95 1,27-76-2,32-118-6,46 51-1,-5-46-17,6 41-25,4 21-720</inkml:trace>
</inkml:ink>
</file>

<file path=ppt/ink/ink5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08"/>
    </inkml:context>
    <inkml:brush xml:id="br0">
      <inkml:brushProperty name="width" value="0.02646" units="cm"/>
      <inkml:brushProperty name="height" value="0.02646" units="cm"/>
      <inkml:brushProperty name="fitToCurve" value="1"/>
    </inkml:brush>
  </inkml:definitions>
  <inkml:trace contextRef="#ctx0" brushRef="#br0">4790 5347 874,'131'18'-12,"20"-23"8,-32-1-6,-24-1-17</inkml:trace>
</inkml:ink>
</file>

<file path=ppt/ink/ink54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83"/>
    </inkml:context>
    <inkml:brush xml:id="br0">
      <inkml:brushProperty name="width" value="0.02646" units="cm"/>
      <inkml:brushProperty name="height" value="0.02646" units="cm"/>
      <inkml:brushProperty name="fitToCurve" value="1"/>
    </inkml:brush>
  </inkml:definitions>
  <inkml:trace contextRef="#ctx0" brushRef="#br0">13788 578 874,'14'102'-5,"17"13"4</inkml:trace>
</inkml:ink>
</file>

<file path=ppt/ink/ink54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84"/>
    </inkml:context>
    <inkml:brush xml:id="br0">
      <inkml:brushProperty name="width" value="0.02646" units="cm"/>
      <inkml:brushProperty name="height" value="0.02646" units="cm"/>
      <inkml:brushProperty name="fitToCurve" value="1"/>
    </inkml:brush>
  </inkml:definitions>
  <inkml:trace contextRef="#ctx0" brushRef="#br0">13967 533 874,'0'101'-7,"0"-28"5</inkml:trace>
</inkml:ink>
</file>

<file path=ppt/ink/ink54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85"/>
    </inkml:context>
    <inkml:brush xml:id="br0">
      <inkml:brushProperty name="width" value="0.02646" units="cm"/>
      <inkml:brushProperty name="height" value="0.02646" units="cm"/>
      <inkml:brushProperty name="fitToCurve" value="1"/>
    </inkml:brush>
  </inkml:definitions>
  <inkml:trace contextRef="#ctx0" brushRef="#br0">14444 1468 874,'113'-12'-5,"62"-4"2,-68 4 3,-3 1-3,-20 2 3</inkml:trace>
</inkml:ink>
</file>

<file path=ppt/ink/ink54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86"/>
    </inkml:context>
    <inkml:brush xml:id="br0">
      <inkml:brushProperty name="width" value="0.02646" units="cm"/>
      <inkml:brushProperty name="height" value="0.02646" units="cm"/>
      <inkml:brushProperty name="fitToCurve" value="1"/>
    </inkml:brush>
  </inkml:definitions>
  <inkml:trace contextRef="#ctx0" brushRef="#br0">14623 1258 874,'7'107'-9,"-1"23"4,-2-35 3,10 29 3,3 24-3,-6-54 0,3 18 1,-8-22-108</inkml:trace>
</inkml:ink>
</file>

<file path=ppt/ink/ink54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87"/>
    </inkml:context>
    <inkml:brush xml:id="br0">
      <inkml:brushProperty name="width" value="0.02646" units="cm"/>
      <inkml:brushProperty name="height" value="0.02646" units="cm"/>
      <inkml:brushProperty name="fitToCurve" value="1"/>
    </inkml:brush>
  </inkml:definitions>
  <inkml:trace contextRef="#ctx0" brushRef="#br0">15293 1016 874,'8'116'-10,"16"42"4,-9-28-1,-8-37-4,-4-5-113</inkml:trace>
</inkml:ink>
</file>

<file path=ppt/ink/ink54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88"/>
    </inkml:context>
    <inkml:brush xml:id="br0">
      <inkml:brushProperty name="width" value="0.02646" units="cm"/>
      <inkml:brushProperty name="height" value="0.02646" units="cm"/>
      <inkml:brushProperty name="fitToCurve" value="1"/>
    </inkml:brush>
  </inkml:definitions>
  <inkml:trace contextRef="#ctx0" brushRef="#br0">15249 699 874,'12'77'-2</inkml:trace>
</inkml:ink>
</file>

<file path=ppt/ink/ink54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89"/>
    </inkml:context>
    <inkml:brush xml:id="br0">
      <inkml:brushProperty name="width" value="0.02646" units="cm"/>
      <inkml:brushProperty name="height" value="0.02646" units="cm"/>
      <inkml:brushProperty name="fitToCurve" value="1"/>
    </inkml:brush>
  </inkml:definitions>
  <inkml:trace contextRef="#ctx0" brushRef="#br0">15565 1310 874,'118'62'-7,"-25"-115"3,-32-43 1,-12-29 1,-35 23 3,-143 82-4,25 85-1,12 54 8,65-25-1,125-106-2,0-101-1,-21 222-8,-70-5 3,-2 13-1,5 57-1,-1-72 0,-1-15-3,5 27-17,-8-28-98</inkml:trace>
</inkml:ink>
</file>

<file path=ppt/ink/ink54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90"/>
    </inkml:context>
    <inkml:brush xml:id="br0">
      <inkml:brushProperty name="width" value="0.02646" units="cm"/>
      <inkml:brushProperty name="height" value="0.02646" units="cm"/>
      <inkml:brushProperty name="fitToCurve" value="1"/>
    </inkml:brush>
  </inkml:definitions>
  <inkml:trace contextRef="#ctx0" brushRef="#br0">15979 926 874,'15'96'-4,"10"73"0,-10-55 0,-6 1 5,-25-26-2</inkml:trace>
</inkml:ink>
</file>

<file path=ppt/ink/ink54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91"/>
    </inkml:context>
    <inkml:brush xml:id="br0">
      <inkml:brushProperty name="width" value="0.02646" units="cm"/>
      <inkml:brushProperty name="height" value="0.02646" units="cm"/>
      <inkml:brushProperty name="fitToCurve" value="1"/>
    </inkml:brush>
  </inkml:definitions>
  <inkml:trace contextRef="#ctx0" brushRef="#br0">15919 934 874,'45'-96'-10,"64"16"6,-4 51 4,5 68 0,-70 124-3,-64-65-2,-42 54-6,-27-43 9,211-169 12,-3 87-5,-67 101-1,-74-41-6,-55 35-11,-74-57 5,42-82 7,88-97 0,62-3-6,-14 18-3,27-13-25</inkml:trace>
</inkml:ink>
</file>

<file path=ppt/ink/ink54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92"/>
    </inkml:context>
    <inkml:brush xml:id="br0">
      <inkml:brushProperty name="width" value="0.02646" units="cm"/>
      <inkml:brushProperty name="height" value="0.02646" units="cm"/>
      <inkml:brushProperty name="fitToCurve" value="1"/>
    </inkml:brush>
  </inkml:definitions>
  <inkml:trace contextRef="#ctx0" brushRef="#br0">15606 1630 874,'111'-21'-9,"24"7"1,-15 11 7,28 8 0,0 1-9,8 7-5,-57-4-14,-13 11-383</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30"/>
    </inkml:context>
    <inkml:brush xml:id="br0">
      <inkml:brushProperty name="width" value="0.01984" units="cm"/>
      <inkml:brushProperty name="height" value="0.01984" units="cm"/>
      <inkml:brushProperty name="fitToCurve" value="1"/>
    </inkml:brush>
  </inkml:definitions>
  <inkml:trace contextRef="#ctx0" brushRef="#br0">15764 1282 874,'-94'69'-11,"9"4"3,4 11 8,9 34 3,201-154-12,-4-111 0,-46 63 7,-34 211 9,-22-7 3,84-83-3,-34-148-10,-19-27 2,-7 27 1,58 74 1,-51 193-1,-45-14-2,-18-4-1,-45 7 2,-40-105 4,96-124-4,32-4-6,14-12 0,34-49 5,5 49 6,-2 125 0,-53 87 0,-23 0 3,-21-4-4,-53-22-1,33-180-5,167-26-7,10 8 5,-47 36 6,-189 105 12,63 94-11,137-51-6,-5-67-7</inkml:trace>
</inkml:ink>
</file>

<file path=ppt/ink/ink5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09"/>
    </inkml:context>
    <inkml:brush xml:id="br0">
      <inkml:brushProperty name="width" value="0.02646" units="cm"/>
      <inkml:brushProperty name="height" value="0.02646" units="cm"/>
      <inkml:brushProperty name="fitToCurve" value="1"/>
    </inkml:brush>
  </inkml:definitions>
  <inkml:trace contextRef="#ctx0" brushRef="#br0">4695 4844 874,'113'8'-12,"-27"-2"7,12 1 0,6-2-2,-19-1-1,54-17-10,-40 2-21,-11-17-734</inkml:trace>
</inkml:ink>
</file>

<file path=ppt/ink/ink55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93"/>
    </inkml:context>
    <inkml:brush xml:id="br0">
      <inkml:brushProperty name="width" value="0.02646" units="cm"/>
      <inkml:brushProperty name="height" value="0.02646" units="cm"/>
      <inkml:brushProperty name="fitToCurve" value="1"/>
    </inkml:brush>
  </inkml:definitions>
  <inkml:trace contextRef="#ctx0" brushRef="#br0">15874 1891 874,'46'150'-14,"-27"-65"10,-7 5 3,-1 39 0,-37-264-10,29 50 7,12-48-1,70 92 14,-9 186-14,-27-11 2,-23-7 14,-51-284-7,32 10 0,58 13-2,43 111-2,-21 78-2,-22 70-1,-54-21-12,-22-11-28</inkml:trace>
</inkml:ink>
</file>

<file path=ppt/ink/ink55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94"/>
    </inkml:context>
    <inkml:brush xml:id="br0">
      <inkml:brushProperty name="width" value="0.02646" units="cm"/>
      <inkml:brushProperty name="height" value="0.02646" units="cm"/>
      <inkml:brushProperty name="fitToCurve" value="1"/>
    </inkml:brush>
  </inkml:definitions>
  <inkml:trace contextRef="#ctx0" brushRef="#br0">16783 1043 874,'72'-130'-5,"44"83"3,-19 84 0,-46 115-4,-54-45-1,-22 55-6,-10-76 15,-33 30 2,165-118 7,34 31-9,-5 52-5,-48 47-1,-56-34 2,-21 6-1,-23 57-2,-82-9 5,6-86 3,-2-141-3,66-15-6,8-82-6,16 73-17,18 5-9</inkml:trace>
</inkml:ink>
</file>

<file path=ppt/ink/ink55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95"/>
    </inkml:context>
    <inkml:brush xml:id="br0">
      <inkml:brushProperty name="width" value="0.02646" units="cm"/>
      <inkml:brushProperty name="height" value="0.02646" units="cm"/>
      <inkml:brushProperty name="fitToCurve" value="1"/>
    </inkml:brush>
  </inkml:definitions>
  <inkml:trace contextRef="#ctx0" brushRef="#br0">17053 502 874,'0'105'-2,"-6"-20"-294</inkml:trace>
</inkml:ink>
</file>

<file path=ppt/ink/ink55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96"/>
    </inkml:context>
    <inkml:brush xml:id="br0">
      <inkml:brushProperty name="width" value="0.02646" units="cm"/>
      <inkml:brushProperty name="height" value="0.02646" units="cm"/>
      <inkml:brushProperty name="fitToCurve" value="1"/>
    </inkml:brush>
  </inkml:definitions>
  <inkml:trace contextRef="#ctx0" brushRef="#br0">13599 639 874,'-13'141'-11,"6"-42"4</inkml:trace>
</inkml:ink>
</file>

<file path=ppt/ink/ink55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97"/>
    </inkml:context>
    <inkml:brush xml:id="br0">
      <inkml:brushProperty name="width" value="0.02646" units="cm"/>
      <inkml:brushProperty name="height" value="0.02646" units="cm"/>
      <inkml:brushProperty name="fitToCurve" value="1"/>
    </inkml:brush>
  </inkml:definitions>
  <inkml:trace contextRef="#ctx0" brushRef="#br0">17647 1242 874,'89'-8'-11,"82"-11"0,-74 7 4,-10 0-5,-1 3-7</inkml:trace>
</inkml:ink>
</file>

<file path=ppt/ink/ink55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98"/>
    </inkml:context>
    <inkml:brush xml:id="br0">
      <inkml:brushProperty name="width" value="0.02646" units="cm"/>
      <inkml:brushProperty name="height" value="0.02646" units="cm"/>
      <inkml:brushProperty name="fitToCurve" value="1"/>
    </inkml:brush>
  </inkml:definitions>
  <inkml:trace contextRef="#ctx0" brushRef="#br0">17678 1432 874,'85'0'-9,"82"-7"-4,-75-6 9,-8 4-8,3 2-171</inkml:trace>
</inkml:ink>
</file>

<file path=ppt/ink/ink55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299"/>
    </inkml:context>
    <inkml:brush xml:id="br0">
      <inkml:brushProperty name="width" value="0.02646" units="cm"/>
      <inkml:brushProperty name="height" value="0.02646" units="cm"/>
      <inkml:brushProperty name="fitToCurve" value="1"/>
    </inkml:brush>
  </inkml:definitions>
  <inkml:trace contextRef="#ctx0" brushRef="#br0">18351 1182 874,'9'102'-10,"-2"33"7,28-17 6,99-67-4,-40-73-3,31-74-1,-41-5 4,-40-18 1,-38 26 2,-77 6 1,-25 49-1,-38 66-3,47 35-3,-1-2-292</inkml:trace>
</inkml:ink>
</file>

<file path=ppt/ink/ink55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00"/>
    </inkml:context>
    <inkml:brush xml:id="br0">
      <inkml:brushProperty name="width" value="0.02646" units="cm"/>
      <inkml:brushProperty name="height" value="0.02646" units="cm"/>
      <inkml:brushProperty name="fitToCurve" value="1"/>
    </inkml:brush>
  </inkml:definitions>
  <inkml:trace contextRef="#ctx0" brushRef="#br0">13490 2576 874,'147'-4'-18,"-41"1"9,-15 1 2,0 0 3,2-1 0,-8 0 1,35-1-1,32-1-3,23-1 0,-43 1 1,19 0 2,34-4-1,31 0-1,0 1-4,-54 2 0,42 0-1,27-1 3,20 1 0,-58 0 3,3 2 0,36-2 1,23-2-2,18 1 0,12 2 2,-93 1 1,31-1 3,25 1 0,13 1 3,2 0 3,-27 0 2,-64 0 0,17 1 2,6 2 1,-5 1 2,-47 0 0,-16 1 0,-3-1 0,-23 0-1,47 8 8,-44 49 7,-61 0-886</inkml:trace>
</inkml:ink>
</file>

<file path=ppt/ink/ink55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01"/>
    </inkml:context>
    <inkml:brush xml:id="br0">
      <inkml:brushProperty name="width" value="0.02646" units="cm"/>
      <inkml:brushProperty name="height" value="0.02646" units="cm"/>
      <inkml:brushProperty name="fitToCurve" value="1"/>
    </inkml:brush>
  </inkml:definitions>
  <inkml:trace contextRef="#ctx0" brushRef="#br0">12730 3334 874,'130'-29'-5,"-43"21"3,7 14 0,-5 20 0,28 32-1,-47 59 1,-76 48-2,-22-73 2,-32 54-1,-45 30 1,40-74 1,-7-3 0,-37 42 3,16-37 4,202-59 1,47-65-15,-58 14 0,-2 8-2,-4-2-15,-4 10-4</inkml:trace>
</inkml:ink>
</file>

<file path=ppt/ink/ink55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02"/>
    </inkml:context>
    <inkml:brush xml:id="br0">
      <inkml:brushProperty name="width" value="0.02646" units="cm"/>
      <inkml:brushProperty name="height" value="0.02646" units="cm"/>
      <inkml:brushProperty name="fitToCurve" value="1"/>
    </inkml:brush>
  </inkml:definitions>
  <inkml:trace contextRef="#ctx0" brushRef="#br0">12864 3762 874,'118'3'-6,"-16"3"4,69-7-1,-79-2 0,-5-2-9</inkml:trace>
</inkml:ink>
</file>

<file path=ppt/ink/ink5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10"/>
    </inkml:context>
    <inkml:brush xml:id="br0">
      <inkml:brushProperty name="width" value="0.02646" units="cm"/>
      <inkml:brushProperty name="height" value="0.02646" units="cm"/>
      <inkml:brushProperty name="fitToCurve" value="1"/>
    </inkml:brush>
  </inkml:definitions>
  <inkml:trace contextRef="#ctx0" brushRef="#br0">5117 4713 874,'140'36'-12,"-1"18"11,-42 65 3,-138-36-3,-35 4-292</inkml:trace>
</inkml:ink>
</file>

<file path=ppt/ink/ink55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03"/>
    </inkml:context>
    <inkml:brush xml:id="br0">
      <inkml:brushProperty name="width" value="0.02646" units="cm"/>
      <inkml:brushProperty name="height" value="0.02646" units="cm"/>
      <inkml:brushProperty name="fitToCurve" value="1"/>
    </inkml:brush>
  </inkml:definitions>
  <inkml:trace contextRef="#ctx0" brushRef="#br0">13565 3869 874,'130'5'5,"-42"-1"-3</inkml:trace>
</inkml:ink>
</file>

<file path=ppt/ink/ink55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04"/>
    </inkml:context>
    <inkml:brush xml:id="br0">
      <inkml:brushProperty name="width" value="0.02646" units="cm"/>
      <inkml:brushProperty name="height" value="0.02646" units="cm"/>
      <inkml:brushProperty name="fitToCurve" value="1"/>
    </inkml:brush>
  </inkml:definitions>
  <inkml:trace contextRef="#ctx0" brushRef="#br0">13550 4110 874,'116'0'-6,"-29"0"4,17 0-3,-19 7-432</inkml:trace>
</inkml:ink>
</file>

<file path=ppt/ink/ink55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05"/>
    </inkml:context>
    <inkml:brush xml:id="br0">
      <inkml:brushProperty name="width" value="0.02646" units="cm"/>
      <inkml:brushProperty name="height" value="0.02646" units="cm"/>
      <inkml:brushProperty name="fitToCurve" value="1"/>
    </inkml:brush>
  </inkml:definitions>
  <inkml:trace contextRef="#ctx0" brushRef="#br0">13967 3772 874,'127'-91'-6,"-40"143"3,-69 69-1,-46 6-5,-30-2 5,156-115 15,19 64-10,-44 121-12,-54-15 0,-34-71 6,-15-4 8,-67 24 3,0-171-4,83-48-5,-15-44-12,56 47-409</inkml:trace>
</inkml:ink>
</file>

<file path=ppt/ink/ink55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06"/>
    </inkml:context>
    <inkml:brush xml:id="br0">
      <inkml:brushProperty name="width" value="0.02646" units="cm"/>
      <inkml:brushProperty name="height" value="0.02646" units="cm"/>
      <inkml:brushProperty name="fitToCurve" value="1"/>
    </inkml:brush>
  </inkml:definitions>
  <inkml:trace contextRef="#ctx0" brushRef="#br0">14162 3355 874,'-24'105'-9,"3"-8"6,-2-11-56</inkml:trace>
</inkml:ink>
</file>

<file path=ppt/ink/ink55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07"/>
    </inkml:context>
    <inkml:brush xml:id="br0">
      <inkml:brushProperty name="width" value="0.02646" units="cm"/>
      <inkml:brushProperty name="height" value="0.02646" units="cm"/>
      <inkml:brushProperty name="fitToCurve" value="1"/>
    </inkml:brush>
  </inkml:definitions>
  <inkml:trace contextRef="#ctx0" brushRef="#br0">16068 3360 874,'113'-22'-10,"38"19"5,7 40 3,-58 13 2,-27 82 1,-85-44-2,-28 53-3,-13-45-2,-19 7 0,3-19 3,-64 58-1,-3-15 10,65-39 0,207-4 6,25-76-15,-29-5 2,-8 16 5,-21 5 12</inkml:trace>
</inkml:ink>
</file>

<file path=ppt/ink/ink55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08"/>
    </inkml:context>
    <inkml:brush xml:id="br0">
      <inkml:brushProperty name="width" value="0.02646" units="cm"/>
      <inkml:brushProperty name="height" value="0.02646" units="cm"/>
      <inkml:brushProperty name="fitToCurve" value="1"/>
    </inkml:brush>
  </inkml:definitions>
  <inkml:trace contextRef="#ctx0" brushRef="#br0">16247 3717 874,'120'17'-15,"16"-8"-3,-41-5 12,8 0-4,-11-2-13,-4 1-1</inkml:trace>
</inkml:ink>
</file>

<file path=ppt/ink/ink55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09"/>
    </inkml:context>
    <inkml:brush xml:id="br0">
      <inkml:brushProperty name="width" value="0.02646" units="cm"/>
      <inkml:brushProperty name="height" value="0.02646" units="cm"/>
      <inkml:brushProperty name="fitToCurve" value="1"/>
    </inkml:brush>
  </inkml:definitions>
  <inkml:trace contextRef="#ctx0" brushRef="#br0">16336 2978 874,'4'137'-15,"1"-43"-13</inkml:trace>
</inkml:ink>
</file>

<file path=ppt/ink/ink55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10"/>
    </inkml:context>
    <inkml:brush xml:id="br0">
      <inkml:brushProperty name="width" value="0.02646" units="cm"/>
      <inkml:brushProperty name="height" value="0.02646" units="cm"/>
      <inkml:brushProperty name="fitToCurve" value="1"/>
    </inkml:brush>
  </inkml:definitions>
  <inkml:trace contextRef="#ctx0" brushRef="#br0">17290 3977 874,'120'-6'-3,"41"-1"-1,-29 5 4,-24-1-2,-20 9-622</inkml:trace>
</inkml:ink>
</file>

<file path=ppt/ink/ink55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11"/>
    </inkml:context>
    <inkml:brush xml:id="br0">
      <inkml:brushProperty name="width" value="0.02646" units="cm"/>
      <inkml:brushProperty name="height" value="0.02646" units="cm"/>
      <inkml:brushProperty name="fitToCurve" value="1"/>
    </inkml:brush>
  </inkml:definitions>
  <inkml:trace contextRef="#ctx0" brushRef="#br0">17529 3793 874,'-19'116'-8,"-2"30"4,10-28 2,-2-27-57</inkml:trace>
</inkml:ink>
</file>

<file path=ppt/ink/ink55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12"/>
    </inkml:context>
    <inkml:brush xml:id="br0">
      <inkml:brushProperty name="width" value="0.02646" units="cm"/>
      <inkml:brushProperty name="height" value="0.02646" units="cm"/>
      <inkml:brushProperty name="fitToCurve" value="1"/>
    </inkml:brush>
  </inkml:definitions>
  <inkml:trace contextRef="#ctx0" brushRef="#br0">18078 3627 874,'-17'129'-11,"1"19"11,6-38 1,-2-20-55</inkml:trace>
</inkml:ink>
</file>

<file path=ppt/ink/ink5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11"/>
    </inkml:context>
    <inkml:brush xml:id="br0">
      <inkml:brushProperty name="width" value="0.02646" units="cm"/>
      <inkml:brushProperty name="height" value="0.02646" units="cm"/>
      <inkml:brushProperty name="fitToCurve" value="1"/>
    </inkml:brush>
  </inkml:definitions>
  <inkml:trace contextRef="#ctx0" brushRef="#br0">3568 5446 874,'118'-15'-10,"7"4"-3,10 7-4,-31 3-19</inkml:trace>
</inkml:ink>
</file>

<file path=ppt/ink/ink55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13"/>
    </inkml:context>
    <inkml:brush xml:id="br0">
      <inkml:brushProperty name="width" value="0.02646" units="cm"/>
      <inkml:brushProperty name="height" value="0.02646" units="cm"/>
      <inkml:brushProperty name="fitToCurve" value="1"/>
    </inkml:brush>
  </inkml:definitions>
  <inkml:trace contextRef="#ctx0" brushRef="#br0">18083 3249 874,'-9'110'-6,"1"-21"-104</inkml:trace>
</inkml:ink>
</file>

<file path=ppt/ink/ink55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14"/>
    </inkml:context>
    <inkml:brush xml:id="br0">
      <inkml:brushProperty name="width" value="0.02646" units="cm"/>
      <inkml:brushProperty name="height" value="0.02646" units="cm"/>
      <inkml:brushProperty name="fitToCurve" value="1"/>
    </inkml:brush>
  </inkml:definitions>
  <inkml:trace contextRef="#ctx0" brushRef="#br0">18599 3461 874,'-89'41'-6,"-31"50"3,35 38 4,209-124-9,-14-117 3,-58 18 6,-56 184-2,-15 30 1,-1 1-1,3 22-9,9-17-9,5-28-23</inkml:trace>
</inkml:ink>
</file>

<file path=ppt/ink/ink55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15"/>
    </inkml:context>
    <inkml:brush xml:id="br0">
      <inkml:brushProperty name="width" value="0.02646" units="cm"/>
      <inkml:brushProperty name="height" value="0.02646" units="cm"/>
      <inkml:brushProperty name="fitToCurve" value="1"/>
    </inkml:brush>
  </inkml:definitions>
  <inkml:trace contextRef="#ctx0" brushRef="#br0">18834 3415 874,'-6'116'-10,"-8"35"4,0-65 4,-1-3-2,-5 28-8,-11-23-417</inkml:trace>
</inkml:ink>
</file>

<file path=ppt/ink/ink55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16"/>
    </inkml:context>
    <inkml:brush xml:id="br0">
      <inkml:brushProperty name="width" value="0.02646" units="cm"/>
      <inkml:brushProperty name="height" value="0.02646" units="cm"/>
      <inkml:brushProperty name="fitToCurve" value="1"/>
    </inkml:brush>
  </inkml:definitions>
  <inkml:trace contextRef="#ctx0" brushRef="#br0">18749 3414 874,'135'-125'-13,"15"87"14,-44 89-1,-79 43-1,-59 24-7,-42-5-2,-17-19 2,202-77 18,3 33-5,-42 79 4,-116-17-9,-56-32 0,-30-41 2,9-61-1,34-2 2</inkml:trace>
</inkml:ink>
</file>

<file path=ppt/ink/ink55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17"/>
    </inkml:context>
    <inkml:brush xml:id="br0">
      <inkml:brushProperty name="width" value="0.02646" units="cm"/>
      <inkml:brushProperty name="height" value="0.02646" units="cm"/>
      <inkml:brushProperty name="fitToCurve" value="1"/>
    </inkml:brush>
  </inkml:definitions>
  <inkml:trace contextRef="#ctx0" brushRef="#br0">18124 4249 874,'121'-11'-7,"-29"1"-1,16-1 1,13 1 2,7 0-4,1 2 0,-2 1-1,-29 1-7,-11 5-11,43 4-49,-40 15-85</inkml:trace>
</inkml:ink>
</file>

<file path=ppt/ink/ink55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18"/>
    </inkml:context>
    <inkml:brush xml:id="br0">
      <inkml:brushProperty name="width" value="0.02646" units="cm"/>
      <inkml:brushProperty name="height" value="0.02646" units="cm"/>
      <inkml:brushProperty name="fitToCurve" value="1"/>
    </inkml:brush>
  </inkml:definitions>
  <inkml:trace contextRef="#ctx0" brushRef="#br0">18502 4427 874,'0'116'-11,"-1"32"7,-18-10 6,44-253-10,29 16 11,31 39 2,-14 175-3,18-179-6,16-35-1,-19 135 8,-50 72-1,-31 10-1,-6-30-1</inkml:trace>
</inkml:ink>
</file>

<file path=ppt/ink/ink55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19"/>
    </inkml:context>
    <inkml:brush xml:id="br0">
      <inkml:brushProperty name="width" value="0.02646" units="cm"/>
      <inkml:brushProperty name="height" value="0.02646" units="cm"/>
      <inkml:brushProperty name="fitToCurve" value="1"/>
    </inkml:brush>
  </inkml:definitions>
  <inkml:trace contextRef="#ctx0" brushRef="#br0">19510 3460 874,'151'-59'-13,"13"63"14,-36 83-3,-119 82-3,-69-8-9,-36-16 0,-40 19 7,25-13 17,85-49 0,138-21 4,22-62-6,-44-22-6,23 2-3,-26-6-184</inkml:trace>
</inkml:ink>
</file>

<file path=ppt/ink/ink55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20"/>
    </inkml:context>
    <inkml:brush xml:id="br0">
      <inkml:brushProperty name="width" value="0.02646" units="cm"/>
      <inkml:brushProperty name="height" value="0.02646" units="cm"/>
      <inkml:brushProperty name="fitToCurve" value="1"/>
    </inkml:brush>
  </inkml:definitions>
  <inkml:trace contextRef="#ctx0" brushRef="#br0">19599 3761 874,'123'-18'-7,"-35"8"2,45-6-5,-37 4-6</inkml:trace>
</inkml:ink>
</file>

<file path=ppt/ink/ink55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21"/>
    </inkml:context>
    <inkml:brush xml:id="br0">
      <inkml:brushProperty name="width" value="0.02646" units="cm"/>
      <inkml:brushProperty name="height" value="0.02646" units="cm"/>
      <inkml:brushProperty name="fitToCurve" value="1"/>
    </inkml:brush>
  </inkml:definitions>
  <inkml:trace contextRef="#ctx0" brushRef="#br0">20285 3823 874,'105'0'-9,"32"2"5,-9 7 1,-40 0-24</inkml:trace>
</inkml:ink>
</file>

<file path=ppt/ink/ink55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22"/>
    </inkml:context>
    <inkml:brush xml:id="br0">
      <inkml:brushProperty name="width" value="0.02646" units="cm"/>
      <inkml:brushProperty name="height" value="0.02646" units="cm"/>
      <inkml:brushProperty name="fitToCurve" value="1"/>
    </inkml:brush>
  </inkml:definitions>
  <inkml:trace contextRef="#ctx0" brushRef="#br0">20314 4120 874,'136'-8'-18,"-24"-5"5,-11 2-13,-13 2-16</inkml:trace>
</inkml:ink>
</file>

<file path=ppt/ink/ink5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12"/>
    </inkml:context>
    <inkml:brush xml:id="br0">
      <inkml:brushProperty name="width" value="0.02646" units="cm"/>
      <inkml:brushProperty name="height" value="0.02646" units="cm"/>
      <inkml:brushProperty name="fitToCurve" value="1"/>
    </inkml:brush>
  </inkml:definitions>
  <inkml:trace contextRef="#ctx0" brushRef="#br0">2628 6122 874,'169'-8'-21,"-57"-2"11,27-4-1,26-1 1,23 1 0,5 3 0,-53 4 2,45 1-4,-62 2 2,56 0-2,33 0-22,18-2-7,7-1-7,-6-1-5,-19 1-6,-71 2-4,6 1-4,-15 1-1,-46 2 6,0-2-94</inkml:trace>
</inkml:ink>
</file>

<file path=ppt/ink/ink55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23"/>
    </inkml:context>
    <inkml:brush xml:id="br0">
      <inkml:brushProperty name="width" value="0.02646" units="cm"/>
      <inkml:brushProperty name="height" value="0.02646" units="cm"/>
      <inkml:brushProperty name="fitToCurve" value="1"/>
    </inkml:brush>
  </inkml:definitions>
  <inkml:trace contextRef="#ctx0" brushRef="#br0">21104 3760 874,'-43'123'-11,"14"21"12,58-24 0,63-48-3,23-101-1,13-65 1,-39 5 0,-28-21 3,-77-24 1,-98 37-2,-3 69-2,1 72-5,32-3-12</inkml:trace>
</inkml:ink>
</file>

<file path=ppt/ink/ink55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24"/>
    </inkml:context>
    <inkml:brush xml:id="br0">
      <inkml:brushProperty name="width" value="0.02646" units="cm"/>
      <inkml:brushProperty name="height" value="0.02646" units="cm"/>
      <inkml:brushProperty name="fitToCurve" value="1"/>
    </inkml:brush>
  </inkml:definitions>
  <inkml:trace contextRef="#ctx0" brushRef="#br0">13327 5906 874,'111'9'-7,"52"6"2,-13 32 5,-96 83-1,-82 8-7,-69 14-4,0-33 16,-7 2 2,49-13-2,203-24 5,-59-85-9,6 2-4,-8-4-181</inkml:trace>
</inkml:ink>
</file>

<file path=ppt/ink/ink55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25"/>
    </inkml:context>
    <inkml:brush xml:id="br0">
      <inkml:brushProperty name="width" value="0.02646" units="cm"/>
      <inkml:brushProperty name="height" value="0.02646" units="cm"/>
      <inkml:brushProperty name="fitToCurve" value="1"/>
    </inkml:brush>
  </inkml:definitions>
  <inkml:trace contextRef="#ctx0" brushRef="#br0">13431 6194 874,'131'-9'-11,"7"6"7,-35 3 0,-3 8-12,-12 16-815</inkml:trace>
</inkml:ink>
</file>

<file path=ppt/ink/ink55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26"/>
    </inkml:context>
    <inkml:brush xml:id="br0">
      <inkml:brushProperty name="width" value="0.02646" units="cm"/>
      <inkml:brushProperty name="height" value="0.02646" units="cm"/>
      <inkml:brushProperty name="fitToCurve" value="1"/>
    </inkml:brush>
  </inkml:definitions>
  <inkml:trace contextRef="#ctx0" brushRef="#br0">14287 5966 874,'-86'118'-15,"-5"60"3,50-73 9,7 3 1,12-2 3,11-2 1,13-3-2,16 27 4,59-39 11,9-62-452</inkml:trace>
</inkml:ink>
</file>

<file path=ppt/ink/ink55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27"/>
    </inkml:context>
    <inkml:brush xml:id="br0">
      <inkml:brushProperty name="width" value="0.02646" units="cm"/>
      <inkml:brushProperty name="height" value="0.02646" units="cm"/>
      <inkml:brushProperty name="fitToCurve" value="1"/>
    </inkml:brush>
  </inkml:definitions>
  <inkml:trace contextRef="#ctx0" brushRef="#br0">14435 6057 874,'-66'140'-14,"38"-55"8,4 9 1,6 0 3,10-1 3,14-6 2,64 38 0,19-39 9</inkml:trace>
</inkml:ink>
</file>

<file path=ppt/ink/ink55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28"/>
    </inkml:context>
    <inkml:brush xml:id="br0">
      <inkml:brushProperty name="width" value="0.02646" units="cm"/>
      <inkml:brushProperty name="height" value="0.02646" units="cm"/>
      <inkml:brushProperty name="fitToCurve" value="1"/>
    </inkml:brush>
  </inkml:definitions>
  <inkml:trace contextRef="#ctx0" brushRef="#br0">14541 6358 874,'-127'31'-4,"45"-14"-19</inkml:trace>
</inkml:ink>
</file>

<file path=ppt/ink/ink55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29"/>
    </inkml:context>
    <inkml:brush xml:id="br0">
      <inkml:brushProperty name="width" value="0.02646" units="cm"/>
      <inkml:brushProperty name="height" value="0.02646" units="cm"/>
      <inkml:brushProperty name="fitToCurve" value="1"/>
    </inkml:brush>
  </inkml:definitions>
  <inkml:trace contextRef="#ctx0" brushRef="#br0">14667 6026 874,'72'136'-12,"-26"39"2,-38-73 6,-12 3-2,-11 0-1,-7-5-1,6-9-12,-11-1-22</inkml:trace>
</inkml:ink>
</file>

<file path=ppt/ink/ink55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30"/>
    </inkml:context>
    <inkml:brush xml:id="br0">
      <inkml:brushProperty name="width" value="0.02646" units="cm"/>
      <inkml:brushProperty name="height" value="0.02646" units="cm"/>
      <inkml:brushProperty name="fitToCurve" value="1"/>
    </inkml:brush>
  </inkml:definitions>
  <inkml:trace contextRef="#ctx0" brushRef="#br0">15100 6298 874,'137'4'-7,"-37"1"4</inkml:trace>
</inkml:ink>
</file>

<file path=ppt/ink/ink55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31"/>
    </inkml:context>
    <inkml:brush xml:id="br0">
      <inkml:brushProperty name="width" value="0.02646" units="cm"/>
      <inkml:brushProperty name="height" value="0.02646" units="cm"/>
      <inkml:brushProperty name="fitToCurve" value="1"/>
    </inkml:brush>
  </inkml:definitions>
  <inkml:trace contextRef="#ctx0" brushRef="#br0">15084 6541 874,'133'-6'-7,"-37"9"-5,4-2-11,-12 14-581</inkml:trace>
</inkml:ink>
</file>

<file path=ppt/ink/ink55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32"/>
    </inkml:context>
    <inkml:brush xml:id="br0">
      <inkml:brushProperty name="width" value="0.02646" units="cm"/>
      <inkml:brushProperty name="height" value="0.02646" units="cm"/>
      <inkml:brushProperty name="fitToCurve" value="1"/>
    </inkml:brush>
  </inkml:definitions>
  <inkml:trace contextRef="#ctx0" brushRef="#br0">16404 6072 874,'-110'-79'-6,"-25"106"2,35 24 0,14 22 0,-11 74 2,56-58 1,9-2 1,-2 46 0,33 14 3,30-36 0,58-35 0,18-47-3,39-63 1,-30-5-4</inkml:trace>
</inkml:ink>
</file>

<file path=ppt/ink/ink5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13"/>
    </inkml:context>
    <inkml:brush xml:id="br0">
      <inkml:brushProperty name="width" value="0.02646" units="cm"/>
      <inkml:brushProperty name="height" value="0.02646" units="cm"/>
      <inkml:brushProperty name="fitToCurve" value="1"/>
    </inkml:brush>
  </inkml:definitions>
  <inkml:trace contextRef="#ctx0" brushRef="#br0">2379 7247 874,'-110'-17'-3,"24"104"1,99 13 1,89-25-1,24-124 0,-47-78 3,-115 41-1,-69 47-1,-17 98 2,72 33-1,106 4-1,47-61 1,-59-144 1,-128 57-2,-3 49 2,46 90-1,144-15 1,6-114 0,-99-46-1,-106 119 0,151 55 0,22-169 0,-192 28 0,96 153 0,108-115 0,-180-34-1,72 143 2,108-116-1,-118-61-20</inkml:trace>
</inkml:ink>
</file>

<file path=ppt/ink/ink55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33"/>
    </inkml:context>
    <inkml:brush xml:id="br0">
      <inkml:brushProperty name="width" value="0.02646" units="cm"/>
      <inkml:brushProperty name="height" value="0.02646" units="cm"/>
      <inkml:brushProperty name="fitToCurve" value="1"/>
    </inkml:brush>
  </inkml:definitions>
  <inkml:trace contextRef="#ctx0" brushRef="#br0">16849 6454 874,'95'2'-17,"34"-71"19,-33-69-4,-50 26 2,-39-25 2,-97 95 0,-13 75-7,-31 90-5,20 49 9,56-39 1,41 22 4,34-20 1,68-6 1,70-67-4,-62-68-2,-6 11-1,-1-27-2</inkml:trace>
</inkml:ink>
</file>

<file path=ppt/ink/ink55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34"/>
    </inkml:context>
    <inkml:brush xml:id="br0">
      <inkml:brushProperty name="width" value="0.02646" units="cm"/>
      <inkml:brushProperty name="height" value="0.02646" units="cm"/>
      <inkml:brushProperty name="fitToCurve" value="1"/>
    </inkml:brush>
  </inkml:definitions>
  <inkml:trace contextRef="#ctx0" brushRef="#br0">17081 5719 874,'96'2'-3,"57"-17"0,-25-4 0</inkml:trace>
</inkml:ink>
</file>

<file path=ppt/ink/ink55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35"/>
    </inkml:context>
    <inkml:brush xml:id="br0">
      <inkml:brushProperty name="width" value="0.02646" units="cm"/>
      <inkml:brushProperty name="height" value="0.02646" units="cm"/>
      <inkml:brushProperty name="fitToCurve" value="1"/>
    </inkml:brush>
  </inkml:definitions>
  <inkml:trace contextRef="#ctx0" brushRef="#br0">17513 5453 874,'24'97'-6,"-11"47"4</inkml:trace>
</inkml:ink>
</file>

<file path=ppt/ink/ink55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36"/>
    </inkml:context>
    <inkml:brush xml:id="br0">
      <inkml:brushProperty name="width" value="0.02646" units="cm"/>
      <inkml:brushProperty name="height" value="0.02646" units="cm"/>
      <inkml:brushProperty name="fitToCurve" value="1"/>
    </inkml:brush>
  </inkml:definitions>
  <inkml:trace contextRef="#ctx0" brushRef="#br0">18042 5391 874,'-99'39'-6,"5"4"7,19 80-1,178-129-4,8-125-1,-60 30 6,-51 222-7,-35 30-2,-1 8 9,22-45 3,23-11 5,-10-9-627</inkml:trace>
</inkml:ink>
</file>

<file path=ppt/ink/ink55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37"/>
    </inkml:context>
    <inkml:brush xml:id="br0">
      <inkml:brushProperty name="width" value="0.02646" units="cm"/>
      <inkml:brushProperty name="height" value="0.02646" units="cm"/>
      <inkml:brushProperty name="fitToCurve" value="1"/>
    </inkml:brush>
  </inkml:definitions>
  <inkml:trace contextRef="#ctx0" brushRef="#br0">18251 5302 874,'-23'119'-10,"-5"21"6,3 9-6,20-59-13,-6-4-578</inkml:trace>
</inkml:ink>
</file>

<file path=ppt/ink/ink55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38"/>
    </inkml:context>
    <inkml:brush xml:id="br0">
      <inkml:brushProperty name="width" value="0.02646" units="cm"/>
      <inkml:brushProperty name="height" value="0.02646" units="cm"/>
      <inkml:brushProperty name="fitToCurve" value="1"/>
    </inkml:brush>
  </inkml:definitions>
  <inkml:trace contextRef="#ctx0" brushRef="#br0">18146 5365 874,'57'-87'-11,"58"0"8,-12 46 3,-5 74 1,-61 105-3,-86-9-2,-31-38 6,172-86 5,-4 126-9,-109-5-2,-133-24 5,20-117-2,49 8-5</inkml:trace>
</inkml:ink>
</file>

<file path=ppt/ink/ink55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39"/>
    </inkml:context>
    <inkml:brush xml:id="br0">
      <inkml:brushProperty name="width" value="0.02646" units="cm"/>
      <inkml:brushProperty name="height" value="0.02646" units="cm"/>
      <inkml:brushProperty name="fitToCurve" value="1"/>
    </inkml:brush>
  </inkml:definitions>
  <inkml:trace contextRef="#ctx0" brushRef="#br0">17767 5940 874,'131'-14'-11,"29"9"5,-71 6 4,1 5-2,42 8-9,-33 15-7,-12 3-180</inkml:trace>
</inkml:ink>
</file>

<file path=ppt/ink/ink55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40"/>
    </inkml:context>
    <inkml:brush xml:id="br0">
      <inkml:brushProperty name="width" value="0.02646" units="cm"/>
      <inkml:brushProperty name="height" value="0.02646" units="cm"/>
      <inkml:brushProperty name="fitToCurve" value="1"/>
    </inkml:brush>
  </inkml:definitions>
  <inkml:trace contextRef="#ctx0" brushRef="#br0">18072 6079 874,'-16'94'-10,"-2"56"6,-5-1 2,54-266-4,77 15 12,-11 182-4,-85 35-1,-27-23 2,42-180-7,54-42 4,34 53 2,-51 163-9,-92 1-45</inkml:trace>
</inkml:ink>
</file>

<file path=ppt/ink/ink55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41"/>
    </inkml:context>
    <inkml:brush xml:id="br0">
      <inkml:brushProperty name="width" value="0.02646" units="cm"/>
      <inkml:brushProperty name="height" value="0.02646" units="cm"/>
      <inkml:brushProperty name="fitToCurve" value="1"/>
    </inkml:brush>
  </inkml:definitions>
  <inkml:trace contextRef="#ctx0" brushRef="#br0">17498 5152 874,'-40'76'-4</inkml:trace>
</inkml:ink>
</file>

<file path=ppt/ink/ink55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42"/>
    </inkml:context>
    <inkml:brush xml:id="br0">
      <inkml:brushProperty name="width" value="0.02646" units="cm"/>
      <inkml:brushProperty name="height" value="0.02646" units="cm"/>
      <inkml:brushProperty name="fitToCurve" value="1"/>
    </inkml:brush>
  </inkml:definitions>
  <inkml:trace contextRef="#ctx0" brushRef="#br0">18816 5272 874,'-1'129'-7,"-4"-41"2,-3 11 2,-1 6 0,-8 40 0,-3-17 3,-5 28 0,21-48 5,163-52-3,-41-70-13,-34-26-604</inkml:trace>
</inkml:ink>
</file>

<file path=ppt/ink/ink5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14"/>
    </inkml:context>
    <inkml:brush xml:id="br0">
      <inkml:brushProperty name="width" value="0.02646" units="cm"/>
      <inkml:brushProperty name="height" value="0.02646" units="cm"/>
      <inkml:brushProperty name="fitToCurve" value="1"/>
    </inkml:brush>
  </inkml:definitions>
  <inkml:trace contextRef="#ctx0" brushRef="#br0">1800 7731 874,'-119'23'-7,"25"10"2,-7 50 6,82 7-1,99 14-1,49-107 3,-44-119-2,-59 31 1,-27 231-11,1-55 5,0 15 2,3 53-1,-1-54-1,1 6-2,1-12-1,5 63-20,3-4-30,-4-57-59</inkml:trace>
</inkml:ink>
</file>

<file path=ppt/ink/ink55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43"/>
    </inkml:context>
    <inkml:brush xml:id="br0">
      <inkml:brushProperty name="width" value="0.02646" units="cm"/>
      <inkml:brushProperty name="height" value="0.02646" units="cm"/>
      <inkml:brushProperty name="fitToCurve" value="1"/>
    </inkml:brush>
  </inkml:definitions>
  <inkml:trace contextRef="#ctx0" brushRef="#br0">18735 5649 874,'118'18'-4,"-31"-4"-1</inkml:trace>
</inkml:ink>
</file>

<file path=ppt/ink/ink55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44"/>
    </inkml:context>
    <inkml:brush xml:id="br0">
      <inkml:brushProperty name="width" value="0.02646" units="cm"/>
      <inkml:brushProperty name="height" value="0.02646" units="cm"/>
      <inkml:brushProperty name="fitToCurve" value="1"/>
    </inkml:brush>
  </inkml:definitions>
  <inkml:trace contextRef="#ctx0" brushRef="#br0">12835 7630 874,'142'-75'-8,"-23"64"7,-23 149-1,-97-47-3,-19 10 0,-30 44-4,-17-39 7,-50-32 8,28-70 12</inkml:trace>
</inkml:ink>
</file>

<file path=ppt/ink/ink55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45"/>
    </inkml:context>
    <inkml:brush xml:id="br0">
      <inkml:brushProperty name="width" value="0.02646" units="cm"/>
      <inkml:brushProperty name="height" value="0.02646" units="cm"/>
      <inkml:brushProperty name="fitToCurve" value="1"/>
    </inkml:brush>
  </inkml:definitions>
  <inkml:trace contextRef="#ctx0" brushRef="#br0">13354 7626 874,'-125'105'-15,"3"14"12,68 13 7,142-18-3,4-27 1,7-59-625</inkml:trace>
</inkml:ink>
</file>

<file path=ppt/ink/ink55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46"/>
    </inkml:context>
    <inkml:brush xml:id="br0">
      <inkml:brushProperty name="width" value="0.02646" units="cm"/>
      <inkml:brushProperty name="height" value="0.02646" units="cm"/>
      <inkml:brushProperty name="fitToCurve" value="1"/>
    </inkml:brush>
  </inkml:definitions>
  <inkml:trace contextRef="#ctx0" brushRef="#br0">13146 7264 874,'-33'118'-7,"11"-30"-52</inkml:trace>
</inkml:ink>
</file>

<file path=ppt/ink/ink55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47"/>
    </inkml:context>
    <inkml:brush xml:id="br0">
      <inkml:brushProperty name="width" value="0.02646" units="cm"/>
      <inkml:brushProperty name="height" value="0.02646" units="cm"/>
      <inkml:brushProperty name="fitToCurve" value="1"/>
    </inkml:brush>
  </inkml:definitions>
  <inkml:trace contextRef="#ctx0" brushRef="#br0">13461 7992 874,'99'-11'-3,"58"-18"-2,-51 7-1,-19 6-615</inkml:trace>
</inkml:ink>
</file>

<file path=ppt/ink/ink55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48"/>
    </inkml:context>
    <inkml:brush xml:id="br0">
      <inkml:brushProperty name="width" value="0.02646" units="cm"/>
      <inkml:brushProperty name="height" value="0.02646" units="cm"/>
      <inkml:brushProperty name="fitToCurve" value="1"/>
    </inkml:brush>
  </inkml:definitions>
  <inkml:trace contextRef="#ctx0" brushRef="#br0">13599 7777 874,'-3'124'-8,"-2"-38"2,0 53-7,5-19-2,1-36-19</inkml:trace>
</inkml:ink>
</file>

<file path=ppt/ink/ink55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49"/>
    </inkml:context>
    <inkml:brush xml:id="br0">
      <inkml:brushProperty name="width" value="0.02646" units="cm"/>
      <inkml:brushProperty name="height" value="0.02646" units="cm"/>
      <inkml:brushProperty name="fitToCurve" value="1"/>
    </inkml:brush>
  </inkml:definitions>
  <inkml:trace contextRef="#ctx0" brushRef="#br0">13936 7746 874,'-11'124'-8,"-15"42"3,7-45-2</inkml:trace>
</inkml:ink>
</file>

<file path=ppt/ink/ink55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50"/>
    </inkml:context>
    <inkml:brush xml:id="br0">
      <inkml:brushProperty name="width" value="0.02646" units="cm"/>
      <inkml:brushProperty name="height" value="0.02646" units="cm"/>
      <inkml:brushProperty name="fitToCurve" value="1"/>
    </inkml:brush>
  </inkml:definitions>
  <inkml:trace contextRef="#ctx0" brushRef="#br0">13908 7475 874,'12'77'-7</inkml:trace>
</inkml:ink>
</file>

<file path=ppt/ink/ink55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51"/>
    </inkml:context>
    <inkml:brush xml:id="br0">
      <inkml:brushProperty name="width" value="0.02646" units="cm"/>
      <inkml:brushProperty name="height" value="0.02646" units="cm"/>
      <inkml:brushProperty name="fitToCurve" value="1"/>
    </inkml:brush>
  </inkml:definitions>
  <inkml:trace contextRef="#ctx0" brushRef="#br0">14220 7726 874,'4'126'-6,"54"-22"5,30-97-2,11-113-7,-50-25 10,-33 36 2,-39 244-12,6 22-1,9-53 4,0 10 3,3-41 2,-1 12 2,-3 8 2,-6-4 3,-9-20 1,-63-25 6,69-223-21,12 62-20,18 4-7</inkml:trace>
</inkml:ink>
</file>

<file path=ppt/ink/ink55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52"/>
    </inkml:context>
    <inkml:brush xml:id="br0">
      <inkml:brushProperty name="width" value="0.02646" units="cm"/>
      <inkml:brushProperty name="height" value="0.02646" units="cm"/>
      <inkml:brushProperty name="fitToCurve" value="1"/>
    </inkml:brush>
  </inkml:definitions>
  <inkml:trace contextRef="#ctx0" brushRef="#br0">14355 7384 874,'-37'130'-10,"14"-39"4</inkml:trace>
</inkml:ink>
</file>

<file path=ppt/ink/ink5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15"/>
    </inkml:context>
    <inkml:brush xml:id="br0">
      <inkml:brushProperty name="width" value="0.02646" units="cm"/>
      <inkml:brushProperty name="height" value="0.02646" units="cm"/>
      <inkml:brushProperty name="fitToCurve" value="1"/>
    </inkml:brush>
  </inkml:definitions>
  <inkml:trace contextRef="#ctx0" brushRef="#br0">1869 7973 874,'136'99'-5,"-4"-17"4,-69 5 0,-95 23-4,-24-22 5,-14 20 2,12-21 3</inkml:trace>
</inkml:ink>
</file>

<file path=ppt/ink/ink55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53"/>
    </inkml:context>
    <inkml:brush xml:id="br0">
      <inkml:brushProperty name="width" value="0.02646" units="cm"/>
      <inkml:brushProperty name="height" value="0.02646" units="cm"/>
      <inkml:brushProperty name="fitToCurve" value="1"/>
    </inkml:brush>
  </inkml:definitions>
  <inkml:trace contextRef="#ctx0" brushRef="#br0">14727 7339 874,'62'100'-10,"14"65"3,-46-59 2,-11 12 1,-8 62-2,-27-2-3,-16-57 5,-16 7-5,-17-5-2,14-22-6,5-14-10</inkml:trace>
</inkml:ink>
</file>

<file path=ppt/ink/ink55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54"/>
    </inkml:context>
    <inkml:brush xml:id="br0">
      <inkml:brushProperty name="width" value="0.02646" units="cm"/>
      <inkml:brushProperty name="height" value="0.02646" units="cm"/>
      <inkml:brushProperty name="fitToCurve" value="1"/>
    </inkml:brush>
  </inkml:definitions>
  <inkml:trace contextRef="#ctx0" brushRef="#br0">12950 7169 874,'-106'152'-17,"61"-49"9,-3 24-2,0 25 0,3 16 2,11 10 3,15-1 1,6-29-1,18-23 1,14-14 4,6-20 1,36 8 1,-15-11 4,30-1-7</inkml:trace>
</inkml:ink>
</file>

<file path=ppt/ink/ink55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55"/>
    </inkml:context>
    <inkml:brush xml:id="br0">
      <inkml:brushProperty name="width" value="0.02646" units="cm"/>
      <inkml:brushProperty name="height" value="0.02646" units="cm"/>
      <inkml:brushProperty name="fitToCurve" value="1"/>
    </inkml:brush>
  </inkml:definitions>
  <inkml:trace contextRef="#ctx0" brushRef="#br0">13746 9275 874,'-88'-25'-3,"-51"37"0,0 51 0,55 38 2,48 8 1,73-1 0,93-88-1,-33-87 0,-27-31 2,-32 1 1,-5 187-2,15 2 0,52-13 1,-13-42-296</inkml:trace>
</inkml:ink>
</file>

<file path=ppt/ink/ink55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56"/>
    </inkml:context>
    <inkml:brush xml:id="br0">
      <inkml:brushProperty name="width" value="0.02646" units="cm"/>
      <inkml:brushProperty name="height" value="0.02646" units="cm"/>
      <inkml:brushProperty name="fitToCurve" value="1"/>
    </inkml:brush>
  </inkml:definitions>
  <inkml:trace contextRef="#ctx0" brushRef="#br0">13178 9029 874,'110'67'-21,"-12"-14"-34</inkml:trace>
</inkml:ink>
</file>

<file path=ppt/ink/ink55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57"/>
    </inkml:context>
    <inkml:brush xml:id="br0">
      <inkml:brushProperty name="width" value="0.02646" units="cm"/>
      <inkml:brushProperty name="height" value="0.02646" units="cm"/>
      <inkml:brushProperty name="fitToCurve" value="1"/>
    </inkml:brush>
  </inkml:definitions>
  <inkml:trace contextRef="#ctx0" brushRef="#br0">13982 8788 874,'19'140'-12,"-6"36"2,-8-79 7,1 3 4,-4-1 0,2-2 0,3 53 0,-23-268 9,39 24-8,98 47-3,-8 51-4</inkml:trace>
</inkml:ink>
</file>

<file path=ppt/ink/ink55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58"/>
    </inkml:context>
    <inkml:brush xml:id="br0">
      <inkml:brushProperty name="width" value="0.02646" units="cm"/>
      <inkml:brushProperty name="height" value="0.02646" units="cm"/>
      <inkml:brushProperty name="fitToCurve" value="1"/>
    </inkml:brush>
  </inkml:definitions>
  <inkml:trace contextRef="#ctx0" brushRef="#br0">14369 9195 874,'106'5'5,"-19"2"-10</inkml:trace>
</inkml:ink>
</file>

<file path=ppt/ink/ink55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59"/>
    </inkml:context>
    <inkml:brush xml:id="br0">
      <inkml:brushProperty name="width" value="0.02646" units="cm"/>
      <inkml:brushProperty name="height" value="0.02646" units="cm"/>
      <inkml:brushProperty name="fitToCurve" value="1"/>
    </inkml:brush>
  </inkml:definitions>
  <inkml:trace contextRef="#ctx0" brushRef="#br0">14325 9439 874,'142'-6'-66,"-47"2"-102</inkml:trace>
</inkml:ink>
</file>

<file path=ppt/ink/ink55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60"/>
    </inkml:context>
    <inkml:brush xml:id="br0">
      <inkml:brushProperty name="width" value="0.02646" units="cm"/>
      <inkml:brushProperty name="height" value="0.02646" units="cm"/>
      <inkml:brushProperty name="fitToCurve" value="1"/>
    </inkml:brush>
  </inkml:definitions>
  <inkml:trace contextRef="#ctx0" brushRef="#br0">14801 9255 874,'19'104'-3,"46"12"0,51-82 1,-33-59 2,-40-87-3,-47 9 1,-75 16 2,-48 87-1,25 20-2</inkml:trace>
</inkml:ink>
</file>

<file path=ppt/ink/ink55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61"/>
    </inkml:context>
    <inkml:brush xml:id="br0">
      <inkml:brushProperty name="width" value="0.02646" units="cm"/>
      <inkml:brushProperty name="height" value="0.02646" units="cm"/>
      <inkml:brushProperty name="fitToCurve" value="1"/>
    </inkml:brush>
  </inkml:definitions>
  <inkml:trace contextRef="#ctx0" brushRef="#br0">13162 9849 874,'144'29'-9,"-49"-17"2,11-4 0,7-1 2,7-3 1,6-4 5,6-6-1,10-3-2,8-3-1,-53 4 1,21-1 0,65-2 3,-68 6-1,9-1 1,6 1 0,1-4 0,-43 4 1,20-6 0,17-5-1,-20 4 2,5-4-6</inkml:trace>
</inkml:ink>
</file>

<file path=ppt/ink/ink55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62"/>
    </inkml:context>
    <inkml:brush xml:id="br0">
      <inkml:brushProperty name="width" value="0.02646" units="cm"/>
      <inkml:brushProperty name="height" value="0.02646" units="cm"/>
      <inkml:brushProperty name="fitToCurve" value="1"/>
    </inkml:brush>
  </inkml:definitions>
  <inkml:trace contextRef="#ctx0" brushRef="#br0">16079 9102 874,'124'-84'-6,"-32"135"3,-71 85 0,-46 5-4,-27-10-5,-41 13-9,7-56-11,-1-23-123</inkml:trace>
</inkml:ink>
</file>

<file path=ppt/ink/ink5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16"/>
    </inkml:context>
    <inkml:brush xml:id="br0">
      <inkml:brushProperty name="width" value="0.02646" units="cm"/>
      <inkml:brushProperty name="height" value="0.02646" units="cm"/>
      <inkml:brushProperty name="fitToCurve" value="1"/>
    </inkml:brush>
  </inkml:definitions>
  <inkml:trace contextRef="#ctx0" brushRef="#br0">2299 8021 874,'-33'84'-3,"25"48"0,41-24 2,127-26-1,-55-231 1,-157 25 2,-72 27 1,24 50-55</inkml:trace>
</inkml:ink>
</file>

<file path=ppt/ink/ink55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63"/>
    </inkml:context>
    <inkml:brush xml:id="br0">
      <inkml:brushProperty name="width" value="0.02646" units="cm"/>
      <inkml:brushProperty name="height" value="0.02646" units="cm"/>
      <inkml:brushProperty name="fitToCurve" value="1"/>
    </inkml:brush>
  </inkml:definitions>
  <inkml:trace contextRef="#ctx0" brushRef="#br0">16520 9014 874,'-84'78'-10,"-20"49"6,32 29 6,63-69-1,60 56-1,55-123-2,-21-99-25</inkml:trace>
</inkml:ink>
</file>

<file path=ppt/ink/ink55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64"/>
    </inkml:context>
    <inkml:brush xml:id="br0">
      <inkml:brushProperty name="width" value="0.02646" units="cm"/>
      <inkml:brushProperty name="height" value="0.02646" units="cm"/>
      <inkml:brushProperty name="fitToCurve" value="1"/>
    </inkml:brush>
  </inkml:definitions>
  <inkml:trace contextRef="#ctx0" brushRef="#br0">16291 8758 874,'-56'65'-292</inkml:trace>
</inkml:ink>
</file>

<file path=ppt/ink/ink55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65"/>
    </inkml:context>
    <inkml:brush xml:id="br0">
      <inkml:brushProperty name="width" value="0.02646" units="cm"/>
      <inkml:brushProperty name="height" value="0.02646" units="cm"/>
      <inkml:brushProperty name="fitToCurve" value="1"/>
    </inkml:brush>
  </inkml:definitions>
  <inkml:trace contextRef="#ctx0" brushRef="#br0">16891 8738 874,'-43'111'-12,"-14"57"5,33-69 5,7 9 0,4 11 1,2 8-1,2 1-2,6-5-4,14-23-1,-4-9-5,1-4-28</inkml:trace>
</inkml:ink>
</file>

<file path=ppt/ink/ink55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66"/>
    </inkml:context>
    <inkml:brush xml:id="br0">
      <inkml:brushProperty name="width" value="0.02646" units="cm"/>
      <inkml:brushProperty name="height" value="0.02646" units="cm"/>
      <inkml:brushProperty name="fitToCurve" value="1"/>
    </inkml:brush>
  </inkml:definitions>
  <inkml:trace contextRef="#ctx0" brushRef="#br0">16981 9157 874,'-26'125'-7,"39"15"6,90-77 0,-19-141-4,-48-53 4,-41 8 2,-111 42-1,29 104-2,1-3-184</inkml:trace>
</inkml:ink>
</file>

<file path=ppt/ink/ink55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67"/>
    </inkml:context>
    <inkml:brush xml:id="br0">
      <inkml:brushProperty name="width" value="0.02646" units="cm"/>
      <inkml:brushProperty name="height" value="0.02646" units="cm"/>
      <inkml:brushProperty name="fitToCurve" value="1"/>
    </inkml:brush>
  </inkml:definitions>
  <inkml:trace contextRef="#ctx0" brushRef="#br0">17250 8788 874,'56'115'-11,"-11"46"4,-31-65 3,-8 9 4,-12 10-1,-10 2 0,-7 4-4,-1-21-2,-19 33-7,13-47-17</inkml:trace>
</inkml:ink>
</file>

<file path=ppt/ink/ink55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68"/>
    </inkml:context>
    <inkml:brush xml:id="br0">
      <inkml:brushProperty name="width" value="0.02646" units="cm"/>
      <inkml:brushProperty name="height" value="0.02646" units="cm"/>
      <inkml:brushProperty name="fitToCurve" value="1"/>
    </inkml:brush>
  </inkml:definitions>
  <inkml:trace contextRef="#ctx0" brushRef="#br0">17513 9210 874,'98'-1'-3,"-12"2"0,-1-1-2,-1 8-433</inkml:trace>
</inkml:ink>
</file>

<file path=ppt/ink/ink55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69"/>
    </inkml:context>
    <inkml:brush xml:id="br0">
      <inkml:brushProperty name="width" value="0.02646" units="cm"/>
      <inkml:brushProperty name="height" value="0.02646" units="cm"/>
      <inkml:brushProperty name="fitToCurve" value="1"/>
    </inkml:brush>
  </inkml:definitions>
  <inkml:trace contextRef="#ctx0" brushRef="#br0">17498 9407 874,'103'12'-5,"-13"6"3,14 2-3</inkml:trace>
</inkml:ink>
</file>

<file path=ppt/ink/ink55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70"/>
    </inkml:context>
    <inkml:brush xml:id="br0">
      <inkml:brushProperty name="width" value="0.02646" units="cm"/>
      <inkml:brushProperty name="height" value="0.02646" units="cm"/>
      <inkml:brushProperty name="fitToCurve" value="1"/>
    </inkml:brush>
  </inkml:definitions>
  <inkml:trace contextRef="#ctx0" brushRef="#br0">18127 9170 874,'-46'126'-6,"38"31"5,69-50 0,46-109-1,-18-45-2,1-67 3,-67 15 3,-47-1 0,-110 53-4,35 60-2,-3-12-11,13 28-10</inkml:trace>
</inkml:ink>
</file>

<file path=ppt/ink/ink55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71"/>
    </inkml:context>
    <inkml:brush xml:id="br0">
      <inkml:brushProperty name="width" value="0.02646" units="cm"/>
      <inkml:brushProperty name="height" value="0.02646" units="cm"/>
      <inkml:brushProperty name="fitToCurve" value="1"/>
    </inkml:brush>
  </inkml:definitions>
  <inkml:trace contextRef="#ctx0" brushRef="#br0">19468 9090 874,'-3'109'-9,"-2"34"6,43-19 5,66-95-4,5-116-4,-27-7 2,-8-37 6,-118 296-7,19 7-1,7-37 0,-2 15 1,-5 6 0,5-31 2,3-23 2,-3-4 4,-12 29 5,4-226-5,40-51-7,10 40-4,6 1-4,17-48-41,1 49-18,-4 24-242</inkml:trace>
</inkml:ink>
</file>

<file path=ppt/ink/ink55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72"/>
    </inkml:context>
    <inkml:brush xml:id="br0">
      <inkml:brushProperty name="width" value="0.02646" units="cm"/>
      <inkml:brushProperty name="height" value="0.02646" units="cm"/>
      <inkml:brushProperty name="fitToCurve" value="1"/>
    </inkml:brush>
  </inkml:definitions>
  <inkml:trace contextRef="#ctx0" brushRef="#br0">20329 8848 874,'-81'119'-13,"-7"59"0,42-66 8,8 6 1,6 4 4,8-3 2,8-1-2,6 37 4,106-73 16</inkml:trace>
</inkml:ink>
</file>

<file path=ppt/ink/ink5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17"/>
    </inkml:context>
    <inkml:brush xml:id="br0">
      <inkml:brushProperty name="width" value="0.02646" units="cm"/>
      <inkml:brushProperty name="height" value="0.02646" units="cm"/>
      <inkml:brushProperty name="fitToCurve" value="1"/>
    </inkml:brush>
  </inkml:definitions>
  <inkml:trace contextRef="#ctx0" brushRef="#br0">2227 7274 874,'97'-20'-2,"50"16"-2,-23 4 0,-3 1-1,31-3 2,-14 2 3,11-2 0,-65 1 0,49 0 1,35-1 0,-76 1-1,4-2 0,46 1-3,12 0-6,-26 2-8,-36-1-4,-2 4-117</inkml:trace>
</inkml:ink>
</file>

<file path=ppt/ink/ink55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73"/>
    </inkml:context>
    <inkml:brush xml:id="br0">
      <inkml:brushProperty name="width" value="0.02646" units="cm"/>
      <inkml:brushProperty name="height" value="0.02646" units="cm"/>
      <inkml:brushProperty name="fitToCurve" value="1"/>
    </inkml:brush>
  </inkml:definitions>
  <inkml:trace contextRef="#ctx0" brushRef="#br0">20340 9211 874,'-39'106'-7,"20"40"6,58-47 1,70-121-4,-40-108 1,-63-9 3,-103 75 3,7 69 1</inkml:trace>
</inkml:ink>
</file>

<file path=ppt/ink/ink55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74"/>
    </inkml:context>
    <inkml:brush xml:id="br0">
      <inkml:brushProperty name="width" value="0.02646" units="cm"/>
      <inkml:brushProperty name="height" value="0.02646" units="cm"/>
      <inkml:brushProperty name="fitToCurve" value="1"/>
    </inkml:brush>
  </inkml:definitions>
  <inkml:trace contextRef="#ctx0" brushRef="#br0">20587 8924 874,'38'97'-9,"-19"56"2,-22-51 2,-8 7 2,-7 4 1,-2-2-3,1-18-4,-9 21-10,-1-24-36</inkml:trace>
</inkml:ink>
</file>

<file path=ppt/ink/ink55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75"/>
    </inkml:context>
    <inkml:brush xml:id="br0">
      <inkml:brushProperty name="width" value="0.02646" units="cm"/>
      <inkml:brushProperty name="height" value="0.02646" units="cm"/>
      <inkml:brushProperty name="fitToCurve" value="1"/>
    </inkml:brush>
  </inkml:definitions>
  <inkml:trace contextRef="#ctx0" brushRef="#br0">20791 9271 874,'113'18'5,"-24"-1"-10</inkml:trace>
</inkml:ink>
</file>

<file path=ppt/ink/ink55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76"/>
    </inkml:context>
    <inkml:brush xml:id="br0">
      <inkml:brushProperty name="width" value="0.02646" units="cm"/>
      <inkml:brushProperty name="height" value="0.02646" units="cm"/>
      <inkml:brushProperty name="fitToCurve" value="1"/>
    </inkml:brush>
  </inkml:definitions>
  <inkml:trace contextRef="#ctx0" brushRef="#br0">20791 9453 874,'137'-5'-85,"-47"1"-127</inkml:trace>
</inkml:ink>
</file>

<file path=ppt/ink/ink55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77"/>
    </inkml:context>
    <inkml:brush xml:id="br0">
      <inkml:brushProperty name="width" value="0.02646" units="cm"/>
      <inkml:brushProperty name="height" value="0.02646" units="cm"/>
      <inkml:brushProperty name="fitToCurve" value="1"/>
    </inkml:brush>
  </inkml:definitions>
  <inkml:trace contextRef="#ctx0" brushRef="#br0">21253 9090 874,'17'148'-13,"-7"18"9,-2-79 5,16 22 2,74-192-12,-60-9 0,-1-11-1,2-2-7,-2 3-23,-7 16-3</inkml:trace>
</inkml:ink>
</file>

<file path=ppt/ink/ink55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78"/>
    </inkml:context>
    <inkml:brush xml:id="br0">
      <inkml:brushProperty name="width" value="0.02646" units="cm"/>
      <inkml:brushProperty name="height" value="0.02646" units="cm"/>
      <inkml:brushProperty name="fitToCurve" value="1"/>
    </inkml:brush>
  </inkml:definitions>
  <inkml:trace contextRef="#ctx0" brushRef="#br0">21458 9501 874,'-16'90'-5,"37"32"3,89-110 2,-105-116 0,-79 0-37</inkml:trace>
</inkml:ink>
</file>

<file path=ppt/ink/ink55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79"/>
    </inkml:context>
    <inkml:brush xml:id="br0">
      <inkml:brushProperty name="width" value="0.02646" units="cm"/>
      <inkml:brushProperty name="height" value="0.02646" units="cm"/>
      <inkml:brushProperty name="fitToCurve" value="1"/>
    </inkml:brush>
  </inkml:definitions>
  <inkml:trace contextRef="#ctx0" brushRef="#br0">21947 9044 874,'-88'41'-3,"-10"54"-2,61 27 5,97 2-1,6 20-2,-65-4 3,40-227-9,-3 1 5,3 2 5,22-27 1,2 198 0,-79 61 3,110-242-6,-35-8-1,36 112 4,-86 125-9,-26-31 8,34-204-2,37-32-1,13 30 9,22 63-5,-15 124 0,-91 4 2,-11-1-113</inkml:trace>
</inkml:ink>
</file>

<file path=ppt/ink/ink55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80"/>
    </inkml:context>
    <inkml:brush xml:id="br0">
      <inkml:brushProperty name="width" value="0.02646" units="cm"/>
      <inkml:brushProperty name="height" value="0.02646" units="cm"/>
      <inkml:brushProperty name="fitToCurve" value="1"/>
    </inkml:brush>
  </inkml:definitions>
  <inkml:trace contextRef="#ctx0" brushRef="#br0">22678 9104 874,'-31'117'-12,"-4"43"8,17-72 4,3-1 1,19 59 1,114-170-7,-25-139-4,-62 66 9,-9 5 0,1-35 0,-30 9 4,-48-5 2,-57 90-1,17 68-5,46 74 2,80-4-4,70-32 0,-6-29 1,19 10-3,-25-16-105</inkml:trace>
</inkml:ink>
</file>

<file path=ppt/ink/ink55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81"/>
    </inkml:context>
    <inkml:brush xml:id="br0">
      <inkml:brushProperty name="width" value="0.02646" units="cm"/>
      <inkml:brushProperty name="height" value="0.02646" units="cm"/>
      <inkml:brushProperty name="fitToCurve" value="1"/>
    </inkml:brush>
  </inkml:definitions>
  <inkml:trace contextRef="#ctx0" brushRef="#br0">22117 8909 874,'-59'76'3</inkml:trace>
</inkml:ink>
</file>

<file path=ppt/ink/ink55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82"/>
    </inkml:context>
    <inkml:brush xml:id="br0">
      <inkml:brushProperty name="width" value="0.02646" units="cm"/>
      <inkml:brushProperty name="height" value="0.02646" units="cm"/>
      <inkml:brushProperty name="fitToCurve" value="1"/>
    </inkml:brush>
  </inkml:definitions>
  <inkml:trace contextRef="#ctx0" brushRef="#br0">13238 10697 874,'109'-16'-6,"31"9"6,-25 19-3,-16 23 1,-6 69 1,-43 3-1,-49 33 0,-26-15 2,-25-4 0,-30 0 0,8-35 2,-19-9 1,170 12-1,72-78-2,-67-10 0,3-6-294</inkml:trace>
</inkml:ink>
</file>

<file path=ppt/ink/ink5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18"/>
    </inkml:context>
    <inkml:brush xml:id="br0">
      <inkml:brushProperty name="width" value="0.02646" units="cm"/>
      <inkml:brushProperty name="height" value="0.02646" units="cm"/>
      <inkml:brushProperty name="fitToCurve" value="1"/>
    </inkml:brush>
  </inkml:definitions>
  <inkml:trace contextRef="#ctx0" brushRef="#br0">3597 7082 874,'94'39'-6,"-9"-8"3,35 27 4,-40 47-2,-152-20-1,-25-20 1,-21-11-2,29-16-3</inkml:trace>
</inkml:ink>
</file>

<file path=ppt/ink/ink55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83"/>
    </inkml:context>
    <inkml:brush xml:id="br0">
      <inkml:brushProperty name="width" value="0.02646" units="cm"/>
      <inkml:brushProperty name="height" value="0.02646" units="cm"/>
      <inkml:brushProperty name="fitToCurve" value="1"/>
    </inkml:brush>
  </inkml:definitions>
  <inkml:trace contextRef="#ctx0" brushRef="#br0">13431 11040 874,'133'-3'-8,"-42"-2"3,3-7-2,39-25-6,-43 20-28</inkml:trace>
</inkml:ink>
</file>

<file path=ppt/ink/ink55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84"/>
    </inkml:context>
    <inkml:brush xml:id="br0">
      <inkml:brushProperty name="width" value="0.02646" units="cm"/>
      <inkml:brushProperty name="height" value="0.02646" units="cm"/>
      <inkml:brushProperty name="fitToCurve" value="1"/>
    </inkml:brush>
  </inkml:definitions>
  <inkml:trace contextRef="#ctx0" brushRef="#br0">14261 10539 874,'-48'112'-12,"-3"65"1,24-65 6,-1 9 0,3 9-3,5 0-1,5-20-8,8-16-7,5-10-8,11 55-52,28-47-14</inkml:trace>
</inkml:ink>
</file>

<file path=ppt/ink/ink55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85"/>
    </inkml:context>
    <inkml:brush xml:id="br0">
      <inkml:brushProperty name="width" value="0.02646" units="cm"/>
      <inkml:brushProperty name="height" value="0.02646" units="cm"/>
      <inkml:brushProperty name="fitToCurve" value="1"/>
    </inkml:brush>
  </inkml:definitions>
  <inkml:trace contextRef="#ctx0" brushRef="#br0">14484 10705 874,'-34'135'-16,"12"-45"9,-3 14 0,5 8 2,0 1-4,8-17-1,-5 51-33,34-33-33,5-27-90</inkml:trace>
</inkml:ink>
</file>

<file path=ppt/ink/ink55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86"/>
    </inkml:context>
    <inkml:brush xml:id="br0">
      <inkml:brushProperty name="width" value="0.02646" units="cm"/>
      <inkml:brushProperty name="height" value="0.02646" units="cm"/>
      <inkml:brushProperty name="fitToCurve" value="1"/>
    </inkml:brush>
  </inkml:definitions>
  <inkml:trace contextRef="#ctx0" brushRef="#br0">14592 11067 874,'-114'31'-8,"3"1"8,40-136-27</inkml:trace>
</inkml:ink>
</file>

<file path=ppt/ink/ink55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87"/>
    </inkml:context>
    <inkml:brush xml:id="br0">
      <inkml:brushProperty name="width" value="0.02646" units="cm"/>
      <inkml:brushProperty name="height" value="0.02646" units="cm"/>
      <inkml:brushProperty name="fitToCurve" value="1"/>
    </inkml:brush>
  </inkml:definitions>
  <inkml:trace contextRef="#ctx0" brushRef="#br0">14667 10781 874,'49'107'-8,"-6"66"-2,-32-69 5,-7 6 1,-9 4-3,-7-8-1,-11 33-23,4-44-27</inkml:trace>
</inkml:ink>
</file>

<file path=ppt/ink/ink55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88"/>
    </inkml:context>
    <inkml:brush xml:id="br0">
      <inkml:brushProperty name="width" value="0.02646" units="cm"/>
      <inkml:brushProperty name="height" value="0.02646" units="cm"/>
      <inkml:brushProperty name="fitToCurve" value="1"/>
    </inkml:brush>
  </inkml:definitions>
  <inkml:trace contextRef="#ctx0" brushRef="#br0">14935 11110 874,'93'-20'-3,"21"-1"0,-25 11-55</inkml:trace>
</inkml:ink>
</file>

<file path=ppt/ink/ink55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89"/>
    </inkml:context>
    <inkml:brush xml:id="br0">
      <inkml:brushProperty name="width" value="0.02646" units="cm"/>
      <inkml:brushProperty name="height" value="0.02646" units="cm"/>
      <inkml:brushProperty name="fitToCurve" value="1"/>
    </inkml:brush>
  </inkml:definitions>
  <inkml:trace contextRef="#ctx0" brushRef="#br0">14935 11295 874,'141'-32'-7,"-56"12"0,3 5-431</inkml:trace>
</inkml:ink>
</file>

<file path=ppt/ink/ink55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90"/>
    </inkml:context>
    <inkml:brush xml:id="br0">
      <inkml:brushProperty name="width" value="0.02646" units="cm"/>
      <inkml:brushProperty name="height" value="0.02646" units="cm"/>
      <inkml:brushProperty name="fitToCurve" value="1"/>
    </inkml:brush>
  </inkml:definitions>
  <inkml:trace contextRef="#ctx0" brushRef="#br0">15939 10795 874,'-12'122'-7,"-4"53"-1,0-29-4,4-50-11,-13-9-793</inkml:trace>
</inkml:ink>
</file>

<file path=ppt/ink/ink55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91"/>
    </inkml:context>
    <inkml:brush xml:id="br0">
      <inkml:brushProperty name="width" value="0.02646" units="cm"/>
      <inkml:brushProperty name="height" value="0.02646" units="cm"/>
      <inkml:brushProperty name="fitToCurve" value="1"/>
    </inkml:brush>
  </inkml:definitions>
  <inkml:trace contextRef="#ctx0" brushRef="#br0">15964 10463 874,'-13'77'1</inkml:trace>
</inkml:ink>
</file>

<file path=ppt/ink/ink55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92"/>
    </inkml:context>
    <inkml:brush xml:id="br0">
      <inkml:brushProperty name="width" value="0.02646" units="cm"/>
      <inkml:brushProperty name="height" value="0.02646" units="cm"/>
      <inkml:brushProperty name="fitToCurve" value="1"/>
    </inkml:brush>
  </inkml:definitions>
  <inkml:trace contextRef="#ctx0" brushRef="#br0">16256 10781 874,'-18'128'-12,"5"51"4,9-78 5,4-4 3,3-8 2,23 21 2,82-233-10,-65 31 1,18-50-14,3-4-27,-23 58-21,5 3-641</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31"/>
    </inkml:context>
    <inkml:brush xml:id="br0">
      <inkml:brushProperty name="width" value="0.01984" units="cm"/>
      <inkml:brushProperty name="height" value="0.01984" units="cm"/>
      <inkml:brushProperty name="fitToCurve" value="1"/>
    </inkml:brush>
  </inkml:definitions>
  <inkml:trace contextRef="#ctx0" brushRef="#br0">16603 895 874,'94'88'-19,"-26"-3"5,-6 31 3,-21 23 3,-31 16 1,-40 13 0,-1-37 1,-47-2-3,28-40-17,11 11-11,-47-33-500</inkml:trace>
</inkml:ink>
</file>

<file path=ppt/ink/ink5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19"/>
    </inkml:context>
    <inkml:brush xml:id="br0">
      <inkml:brushProperty name="width" value="0.02646" units="cm"/>
      <inkml:brushProperty name="height" value="0.02646" units="cm"/>
      <inkml:brushProperty name="fitToCurve" value="1"/>
    </inkml:brush>
  </inkml:definitions>
  <inkml:trace contextRef="#ctx0" brushRef="#br0">2822 6896 874,'40'-101'-4,"35"-6"2,23 104 0,-42 145-2,-3 49 5,14-79 0,24-164-4,-55-67 4,-54-53 0,-60 48 0,162 193 2,31-52-3,-25-32-626</inkml:trace>
</inkml:ink>
</file>

<file path=ppt/ink/ink56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93"/>
    </inkml:context>
    <inkml:brush xml:id="br0">
      <inkml:brushProperty name="width" value="0.02646" units="cm"/>
      <inkml:brushProperty name="height" value="0.02646" units="cm"/>
      <inkml:brushProperty name="fitToCurve" value="1"/>
    </inkml:brush>
  </inkml:definitions>
  <inkml:trace contextRef="#ctx0" brushRef="#br0">16440 11308 874,'6'144'-5,"33"-18"3,48-189 2,-94-73 0,-90 191-2,11 40-438</inkml:trace>
</inkml:ink>
</file>

<file path=ppt/ink/ink56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94"/>
    </inkml:context>
    <inkml:brush xml:id="br0">
      <inkml:brushProperty name="width" value="0.02646" units="cm"/>
      <inkml:brushProperty name="height" value="0.02646" units="cm"/>
      <inkml:brushProperty name="fitToCurve" value="1"/>
    </inkml:brush>
  </inkml:definitions>
  <inkml:trace contextRef="#ctx0" brushRef="#br0">16912 10825 874,'-134'141'-12,"91"-22"14,90-1-2,8 25-3,-30-13 1,-39 9 4,44-227-12,17-43 0,18-6 4,0 28 3,2 201 10,-84 64-9,-4-26 8,88-226 0,-4-49-7,0 45 9,19 245-13,-93-27 7,81-245-2,-7 26 5,38 134-3,-80 59-5,-45 19-6,-6-26-23</inkml:trace>
</inkml:ink>
</file>

<file path=ppt/ink/ink56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95"/>
    </inkml:context>
    <inkml:brush xml:id="br0">
      <inkml:brushProperty name="width" value="0.02646" units="cm"/>
      <inkml:brushProperty name="height" value="0.02646" units="cm"/>
      <inkml:brushProperty name="fitToCurve" value="1"/>
    </inkml:brush>
  </inkml:definitions>
  <inkml:trace contextRef="#ctx0" brushRef="#br0">17170 10810 874,'67'23'-40</inkml:trace>
</inkml:ink>
</file>

<file path=ppt/ink/ink56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96"/>
    </inkml:context>
    <inkml:brush xml:id="br0">
      <inkml:brushProperty name="width" value="0.02646" units="cm"/>
      <inkml:brushProperty name="height" value="0.02646" units="cm"/>
      <inkml:brushProperty name="fitToCurve" value="1"/>
    </inkml:brush>
  </inkml:definitions>
  <inkml:trace contextRef="#ctx0" brushRef="#br0">17626 11025 874,'-8'85'-9,"-8"38"6,10 19 5,30-18 0,65-110-5,-49-106 1,-21-24 1,-30-28 0,-13 17 2,-35 30 2,-29 77-3,-6 72-1,15 70 2,187-96-4,-23-40-3,1-23-56</inkml:trace>
</inkml:ink>
</file>

<file path=ppt/ink/ink56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97"/>
    </inkml:context>
    <inkml:brush xml:id="br0">
      <inkml:brushProperty name="width" value="0.02646" units="cm"/>
      <inkml:brushProperty name="height" value="0.02646" units="cm"/>
      <inkml:brushProperty name="fitToCurve" value="1"/>
    </inkml:brush>
  </inkml:definitions>
  <inkml:trace contextRef="#ctx0" brushRef="#br0">18040 11303 874,'87'-31'-6,"23"-61"1,-36-3 2,-19-26 5,-46 32-1,-63 3 1,-43 140-3,14 43-6,12 61-2,49-60 7,-2 52 1,25-62 2,7 2-1,20 44 4,46-47 2,22-62-3,42-105-7,-30-2-16</inkml:trace>
</inkml:ink>
</file>

<file path=ppt/ink/ink56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98"/>
    </inkml:context>
    <inkml:brush xml:id="br0">
      <inkml:brushProperty name="width" value="0.02646" units="cm"/>
      <inkml:brushProperty name="height" value="0.02646" units="cm"/>
      <inkml:brushProperty name="fitToCurve" value="1"/>
    </inkml:brush>
  </inkml:definitions>
  <inkml:trace contextRef="#ctx0" brushRef="#br0">18317 10614 874,'86'31'-4,"16"-15"1,18-3-3</inkml:trace>
</inkml:ink>
</file>

<file path=ppt/ink/ink56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399"/>
    </inkml:context>
    <inkml:brush xml:id="br0">
      <inkml:brushProperty name="width" value="0.02646" units="cm"/>
      <inkml:brushProperty name="height" value="0.02646" units="cm"/>
      <inkml:brushProperty name="fitToCurve" value="1"/>
    </inkml:brush>
  </inkml:definitions>
  <inkml:trace contextRef="#ctx0" brushRef="#br0">18756 10434 874,'-7'126'-4,"2"-26"3,0 3-1,-7-15-437</inkml:trace>
</inkml:ink>
</file>

<file path=ppt/ink/ink56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00"/>
    </inkml:context>
    <inkml:brush xml:id="br0">
      <inkml:brushProperty name="width" value="0.02646" units="cm"/>
      <inkml:brushProperty name="height" value="0.02646" units="cm"/>
      <inkml:brushProperty name="fitToCurve" value="1"/>
    </inkml:brush>
  </inkml:definitions>
  <inkml:trace contextRef="#ctx0" brushRef="#br0">18759 10132 874,'-23'101'-5,"7"-15"-103</inkml:trace>
</inkml:ink>
</file>

<file path=ppt/ink/ink56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01"/>
    </inkml:context>
    <inkml:brush xml:id="br0">
      <inkml:brushProperty name="width" value="0.02646" units="cm"/>
      <inkml:brushProperty name="height" value="0.02646" units="cm"/>
      <inkml:brushProperty name="fitToCurve" value="1"/>
    </inkml:brush>
  </inkml:definitions>
  <inkml:trace contextRef="#ctx0" brushRef="#br0">19277 10283 874,'-106'32'-7,"9"15"2,-10 37 6,250-66-5,-40-74-1,-5-50 8,-150 228-22,-8 26 5,2 27 11,42-81 7,16 22 7,12-28 22</inkml:trace>
</inkml:ink>
</file>

<file path=ppt/ink/ink56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02"/>
    </inkml:context>
    <inkml:brush xml:id="br0">
      <inkml:brushProperty name="width" value="0.02646" units="cm"/>
      <inkml:brushProperty name="height" value="0.02646" units="cm"/>
      <inkml:brushProperty name="fitToCurve" value="1"/>
    </inkml:brush>
  </inkml:definitions>
  <inkml:trace contextRef="#ctx0" brushRef="#br0">19486 10317 874,'-51'154'-16,"3"14"12,14-13 9,41-270-1,4-13-5,13-10 3,38 23-2,27 64 1,0 90-1,-60 49-1,-89 46-2,-50-44 3,228-44 4,-62 44-4,-98 14-1,-43-67 1,-15-135-1,50 10-293</inkml:trace>
</inkml:ink>
</file>

<file path=ppt/ink/ink5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20"/>
    </inkml:context>
    <inkml:brush xml:id="br0">
      <inkml:brushProperty name="width" value="0.02646" units="cm"/>
      <inkml:brushProperty name="height" value="0.02646" units="cm"/>
      <inkml:brushProperty name="fitToCurve" value="1"/>
    </inkml:brush>
  </inkml:definitions>
  <inkml:trace contextRef="#ctx0" brushRef="#br0">3431 6464 874,'-117'-1'-9,"-47"10"4,35 3 2,40-14-7,0-4-113</inkml:trace>
</inkml:ink>
</file>

<file path=ppt/ink/ink56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03"/>
    </inkml:context>
    <inkml:brush xml:id="br0">
      <inkml:brushProperty name="width" value="0.02646" units="cm"/>
      <inkml:brushProperty name="height" value="0.02646" units="cm"/>
      <inkml:brushProperty name="fitToCurve" value="1"/>
    </inkml:brush>
  </inkml:definitions>
  <inkml:trace contextRef="#ctx0" brushRef="#br0">18974 10841 874,'128'11'-7,"-31"3"2,18 11-2,-6 11-4,-22-4-112</inkml:trace>
</inkml:ink>
</file>

<file path=ppt/ink/ink56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04"/>
    </inkml:context>
    <inkml:brush xml:id="br0">
      <inkml:brushProperty name="width" value="0.02646" units="cm"/>
      <inkml:brushProperty name="height" value="0.02646" units="cm"/>
      <inkml:brushProperty name="fitToCurve" value="1"/>
    </inkml:brush>
  </inkml:definitions>
  <inkml:trace contextRef="#ctx0" brushRef="#br0">19186 10932 874,'-15'124'-8,"6"-40"4,-5 44-4,-4-14 6,-3-23 4,36-207-1,15 16 0,39-23 3,41 129-4,-91 108-2,-30-11 1,62-231 2,59 87 4,-83 150-5,-23 7 0</inkml:trace>
</inkml:ink>
</file>

<file path=ppt/ink/ink56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05"/>
    </inkml:context>
    <inkml:brush xml:id="br0">
      <inkml:brushProperty name="width" value="0.02646" units="cm"/>
      <inkml:brushProperty name="height" value="0.02646" units="cm"/>
      <inkml:brushProperty name="fitToCurve" value="1"/>
    </inkml:brush>
  </inkml:definitions>
  <inkml:trace contextRef="#ctx0" brushRef="#br0">19921 10298 874,'-25'98'-6,"-14"50"0,20-59 4,-2 5 1,-14 54-1,14-63 2,-18 63-2,18-21 6,83-39 0,65-105-4,-37 1-2</inkml:trace>
</inkml:ink>
</file>

<file path=ppt/ink/ink56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06"/>
    </inkml:context>
    <inkml:brush xml:id="br0">
      <inkml:brushProperty name="width" value="0.02646" units="cm"/>
      <inkml:brushProperty name="height" value="0.02646" units="cm"/>
      <inkml:brushProperty name="fitToCurve" value="1"/>
    </inkml:brush>
  </inkml:definitions>
  <inkml:trace contextRef="#ctx0" brushRef="#br0">19793 10674 874,'111'11'5,"-20"2"-10</inkml:trace>
</inkml:ink>
</file>

<file path=ppt/ink/ink56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07"/>
    </inkml:context>
    <inkml:brush xml:id="br0">
      <inkml:brushProperty name="width" value="0.02646" units="cm"/>
      <inkml:brushProperty name="height" value="0.02646" units="cm"/>
      <inkml:brushProperty name="fitToCurve" value="1"/>
    </inkml:brush>
  </inkml:definitions>
  <inkml:trace contextRef="#ctx0" brushRef="#br0">13693 12108 874,'-22'144'-4,"17"17"-1,1-68 2,3 5 0,-3 50-1,3-3 1,-2-45 2,-1 16-1,0 13 0,-1-1 0,1-40 0,-2 17 0,1 10-2,1 5-2,2-26-3,-1-7-4,0 9-8,-1 1-7,3-13-7,0 5-47,-6-3-414</inkml:trace>
</inkml:ink>
</file>

<file path=ppt/ink/ink56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08"/>
    </inkml:context>
    <inkml:brush xml:id="br0">
      <inkml:brushProperty name="width" value="0.02646" units="cm"/>
      <inkml:brushProperty name="height" value="0.02646" units="cm"/>
      <inkml:brushProperty name="fitToCurve" value="1"/>
    </inkml:brush>
  </inkml:definitions>
  <inkml:trace contextRef="#ctx0" brushRef="#br0">13946 12304 874,'124'-80'-5,"-14"86"4,-61 94-1,-88 44 1,-79-34 0,31-40 3,7-61-186</inkml:trace>
</inkml:ink>
</file>

<file path=ppt/ink/ink56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09"/>
    </inkml:context>
    <inkml:brush xml:id="br0">
      <inkml:brushProperty name="width" value="0.02646" units="cm"/>
      <inkml:brushProperty name="height" value="0.02646" units="cm"/>
      <inkml:brushProperty name="fitToCurve" value="1"/>
    </inkml:brush>
  </inkml:definitions>
  <inkml:trace contextRef="#ctx0" brushRef="#br0">14407 12169 874,'-82'50'0,"-11"50"-7,36 52 6,64-3 1,75-81 0,17-80-1,-18-28-624</inkml:trace>
</inkml:ink>
</file>

<file path=ppt/ink/ink56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10"/>
    </inkml:context>
    <inkml:brush xml:id="br0">
      <inkml:brushProperty name="width" value="0.02646" units="cm"/>
      <inkml:brushProperty name="height" value="0.02646" units="cm"/>
      <inkml:brushProperty name="fitToCurve" value="1"/>
    </inkml:brush>
  </inkml:definitions>
  <inkml:trace contextRef="#ctx0" brushRef="#br0">14205 11957 874,'-47'66'-102</inkml:trace>
</inkml:ink>
</file>

<file path=ppt/ink/ink56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11"/>
    </inkml:context>
    <inkml:brush xml:id="br0">
      <inkml:brushProperty name="width" value="0.02646" units="cm"/>
      <inkml:brushProperty name="height" value="0.02646" units="cm"/>
      <inkml:brushProperty name="fitToCurve" value="1"/>
    </inkml:brush>
  </inkml:definitions>
  <inkml:trace contextRef="#ctx0" brushRef="#br0">14652 12339 874,'92'-8'-3,"20"2"-4,-25 14-434</inkml:trace>
</inkml:ink>
</file>

<file path=ppt/ink/ink56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12"/>
    </inkml:context>
    <inkml:brush xml:id="br0">
      <inkml:brushProperty name="width" value="0.02646" units="cm"/>
      <inkml:brushProperty name="height" value="0.02646" units="cm"/>
      <inkml:brushProperty name="fitToCurve" value="1"/>
    </inkml:brush>
  </inkml:definitions>
  <inkml:trace contextRef="#ctx0" brushRef="#br0">14652 12589 874,'84'-19'-3,"30"-1"3,-25 9-55</inkml:trace>
</inkml:ink>
</file>

<file path=ppt/ink/ink5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21"/>
    </inkml:context>
    <inkml:brush xml:id="br0">
      <inkml:brushProperty name="width" value="0.02646" units="cm"/>
      <inkml:brushProperty name="height" value="0.02646" units="cm"/>
      <inkml:brushProperty name="fitToCurve" value="1"/>
    </inkml:brush>
  </inkml:definitions>
  <inkml:trace contextRef="#ctx0" brushRef="#br0">3225 6328 874,'95'44'-3,"56"7"-1,-53 4 5,-198 40-2,15-44-23</inkml:trace>
</inkml:ink>
</file>

<file path=ppt/ink/ink56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13"/>
    </inkml:context>
    <inkml:brush xml:id="br0">
      <inkml:brushProperty name="width" value="0.02646" units="cm"/>
      <inkml:brushProperty name="height" value="0.02646" units="cm"/>
      <inkml:brushProperty name="fitToCurve" value="1"/>
    </inkml:brush>
  </inkml:definitions>
  <inkml:trace contextRef="#ctx0" brushRef="#br0">15382 12103 874,'0'100'-6,"3"47"1,1-64 3,-2 6 1,0-2 2,4 29 0,61-205-7,-37-3 2,20-56-4,-16 50-1,9 1-1,2 13-5,14-32-32</inkml:trace>
</inkml:ink>
</file>

<file path=ppt/ink/ink56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14"/>
    </inkml:context>
    <inkml:brush xml:id="br0">
      <inkml:brushProperty name="width" value="0.02646" units="cm"/>
      <inkml:brushProperty name="height" value="0.02646" units="cm"/>
      <inkml:brushProperty name="fitToCurve" value="1"/>
    </inkml:brush>
  </inkml:definitions>
  <inkml:trace contextRef="#ctx0" brushRef="#br0">15632 12540 874,'4'118'-6,"27"1"5,52-151-2,-55-64 2,-25 4 2,-97 34 0,-14 114-30</inkml:trace>
</inkml:ink>
</file>

<file path=ppt/ink/ink56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15"/>
    </inkml:context>
    <inkml:brush xml:id="br0">
      <inkml:brushProperty name="width" value="0.02646" units="cm"/>
      <inkml:brushProperty name="height" value="0.02646" units="cm"/>
      <inkml:brushProperty name="fitToCurve" value="1"/>
    </inkml:brush>
  </inkml:definitions>
  <inkml:trace contextRef="#ctx0" brushRef="#br0">16184 12078 874,'-121'108'-5,"62"9"4,51-22 1,97 34-2,-50-22 1,-38 34-1,34-282-8,20 24 8,33 0 6,6 158-2,-87 65-6,-38 58 2,103-264 4,-17-5 1,48 104-2,-100 135-5,-15-20 1,55-203 4,12-18 0,17 14 5,27 81-1,-76 109-6,-33 20-2,-91-139-53,81-61-365</inkml:trace>
</inkml:ink>
</file>

<file path=ppt/ink/ink56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16"/>
    </inkml:context>
    <inkml:brush xml:id="br0">
      <inkml:brushProperty name="width" value="0.02646" units="cm"/>
      <inkml:brushProperty name="height" value="0.02646" units="cm"/>
      <inkml:brushProperty name="fitToCurve" value="1"/>
    </inkml:brush>
  </inkml:definitions>
  <inkml:trace contextRef="#ctx0" brushRef="#br0">16946 12316 874,'-4'101'-5,"-20"42"1,-18 19 5,30-15 0,115-157-5,-41-78-2,-4-74-1,-42 78 7,-20-76 3,-54 37 1,-63 88 1,25 123-1,193 16-6,3-80-293</inkml:trace>
</inkml:ink>
</file>

<file path=ppt/ink/ink56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17"/>
    </inkml:context>
    <inkml:brush xml:id="br0">
      <inkml:brushProperty name="width" value="0.02646" units="cm"/>
      <inkml:brushProperty name="height" value="0.02646" units="cm"/>
      <inkml:brushProperty name="fitToCurve" value="1"/>
    </inkml:brush>
  </inkml:definitions>
  <inkml:trace contextRef="#ctx0" brushRef="#br0">17627 12108 874,'-130'121'-5,"40"-17"6,87-17-2,82-1 0,-25 52-3,-44-23 2,-59-13 2,24-209-2,110-31-4,4 27 3,42 2 6,-15 49 0,-29 161 0,-102 46-8,-11-17 2,15-35 6,107-202-8,-10-26 6,-10 36 2,29 133-4,-93 77-4,-27-3 7,66-221-5,47-27 7,12 108-3,-45 128-6,-44-3-6,-45-9-34</inkml:trace>
</inkml:ink>
</file>

<file path=ppt/ink/ink56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18"/>
    </inkml:context>
    <inkml:brush xml:id="br0">
      <inkml:brushProperty name="width" value="0.02646" units="cm"/>
      <inkml:brushProperty name="height" value="0.02646" units="cm"/>
      <inkml:brushProperty name="fitToCurve" value="1"/>
    </inkml:brush>
  </inkml:definitions>
  <inkml:trace contextRef="#ctx0" brushRef="#br0">17919 11942 874,'-16'108'-5,"78"-20"-182</inkml:trace>
</inkml:ink>
</file>

<file path=ppt/ink/ink56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19"/>
    </inkml:context>
    <inkml:brush xml:id="br0">
      <inkml:brushProperty name="width" value="0.02646" units="cm"/>
      <inkml:brushProperty name="height" value="0.02646" units="cm"/>
      <inkml:brushProperty name="fitToCurve" value="1"/>
    </inkml:brush>
  </inkml:definitions>
  <inkml:trace contextRef="#ctx0" brushRef="#br0">18883 12162 874,'-136'3'-10,"35"79"6,197-86-1,-9-70 1,-11-25 7,-83 187-4,-39 56-4,-1 14-6,11-23-11,27-40-39</inkml:trace>
</inkml:ink>
</file>

<file path=ppt/ink/ink56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20"/>
    </inkml:context>
    <inkml:brush xml:id="br0">
      <inkml:brushProperty name="width" value="0.02646" units="cm"/>
      <inkml:brushProperty name="height" value="0.02646" units="cm"/>
      <inkml:brushProperty name="fitToCurve" value="1"/>
    </inkml:brush>
  </inkml:definitions>
  <inkml:trace contextRef="#ctx0" brushRef="#br0">19106 12199 874,'-33'115'-11,"-6"42"6,15-69 4,13-190-7,37-40 8,8 32 3,17 2 1,10 21 1,48 38 0,-55 185-7,-77-30-2,-60 10 2,193-8 7,-79 44-4,-115-59 0,-12-91-1,-20-86 0,70-5-186</inkml:trace>
</inkml:ink>
</file>

<file path=ppt/ink/ink56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21"/>
    </inkml:context>
    <inkml:brush xml:id="br0">
      <inkml:brushProperty name="width" value="0.02646" units="cm"/>
      <inkml:brushProperty name="height" value="0.02646" units="cm"/>
      <inkml:brushProperty name="fitToCurve" value="1"/>
    </inkml:brush>
  </inkml:definitions>
  <inkml:trace contextRef="#ctx0" brushRef="#br0">18571 12604 874,'101'2'-3,"68"-2"-11,-70-5 10,-2-7 2,-1-2 2,-4 1 2,-5 8 0,2 10-1,33 20 2,-28 2 11</inkml:trace>
</inkml:ink>
</file>

<file path=ppt/ink/ink56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22"/>
    </inkml:context>
    <inkml:brush xml:id="br0">
      <inkml:brushProperty name="width" value="0.02646" units="cm"/>
      <inkml:brushProperty name="height" value="0.02646" units="cm"/>
      <inkml:brushProperty name="fitToCurve" value="1"/>
    </inkml:brush>
  </inkml:definitions>
  <inkml:trace contextRef="#ctx0" brushRef="#br0">18839 12803 874,'-13'109'-9,"-9"32"4,-3-7 7,68-290-6,26 32 7,25 108-2,-79 145-6,-26-2-2,31-262 4,35 35 11,45 59-3,-42 157-6,-42 9 1,-20 32 3,2-72-2,-4 1-3</inkml:trace>
</inkml:ink>
</file>

<file path=ppt/ink/ink5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2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2301 7369 874,'19'101'-3,"10"55"0,-11-63 1,9 45 0,-11-50 2,-2 4 0,8 58-2,-7-29 0,1 26 1,-1 1 2,-7-48-1,-2 18 1,-1-31 0,2 57-2,4 16-2,-5-76 3,-2 1 1,1 43-1,2 24 0,3 13 0,-6-77 1,0 1-1,0 45-1,0 5 2,3-35 3,-54-18-860</inkml:trace>
</inkml:ink>
</file>

<file path=ppt/ink/ink56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23"/>
    </inkml:context>
    <inkml:brush xml:id="br0">
      <inkml:brushProperty name="width" value="0.02646" units="cm"/>
      <inkml:brushProperty name="height" value="0.02646" units="cm"/>
      <inkml:brushProperty name="fitToCurve" value="1"/>
    </inkml:brush>
  </inkml:definitions>
  <inkml:trace contextRef="#ctx0" brushRef="#br0">19742 12063 874,'-33'99'-9,"-11"54"2,19-62 5,3-1 0,2-3 2,5-3 0,33 58 1,80-104 4,-12-92-22</inkml:trace>
</inkml:ink>
</file>

<file path=ppt/ink/ink56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24"/>
    </inkml:context>
    <inkml:brush xml:id="br0">
      <inkml:brushProperty name="width" value="0.02646" units="cm"/>
      <inkml:brushProperty name="height" value="0.02646" units="cm"/>
      <inkml:brushProperty name="fitToCurve" value="1"/>
    </inkml:brush>
  </inkml:definitions>
  <inkml:trace contextRef="#ctx0" brushRef="#br0">19555 12375 874,'89'14'-5,"18"-26"2,-6-16 1</inkml:trace>
</inkml:ink>
</file>

<file path=ppt/ink/ink56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25"/>
    </inkml:context>
    <inkml:brush xml:id="br0">
      <inkml:brushProperty name="width" value="0.02646" units="cm"/>
      <inkml:brushProperty name="height" value="0.02646" units="cm"/>
      <inkml:brushProperty name="fitToCurve" value="1"/>
    </inkml:brush>
  </inkml:definitions>
  <inkml:trace contextRef="#ctx0" brushRef="#br0">20106 11927 874,'41'91'-7,"-5"66"-3,-27-65 7,-7 2 2,-8 0 1,-2-1 1,-7 46-1,-11-30 2,-23-1 2,3-20-183</inkml:trace>
</inkml:ink>
</file>

<file path=ppt/ink/ink56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26"/>
    </inkml:context>
    <inkml:brush xml:id="br0">
      <inkml:brushProperty name="width" value="0.02646" units="cm"/>
      <inkml:brushProperty name="height" value="0.02646" units="cm"/>
      <inkml:brushProperty name="fitToCurve" value="1"/>
    </inkml:brush>
  </inkml:definitions>
  <inkml:trace contextRef="#ctx0" brushRef="#br0">18572 12032 874,'-87'128'-9,"36"9"6,25-13 1,12-2 1,4 51-2,12-78 2,10 51 2,24 0 3,13-44 0,-13-15-103</inkml:trace>
</inkml:ink>
</file>

<file path=ppt/ink/ink56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27"/>
    </inkml:context>
    <inkml:brush xml:id="br0">
      <inkml:brushProperty name="width" value="0.02646" units="cm"/>
      <inkml:brushProperty name="height" value="0.02646" units="cm"/>
      <inkml:brushProperty name="fitToCurve" value="1"/>
    </inkml:brush>
  </inkml:definitions>
  <inkml:trace contextRef="#ctx0" brushRef="#br0">16412 12123 874,'-29'112'-10,"17"-14"-3,0-7-10,0-3-51</inkml:trace>
</inkml:ink>
</file>

<file path=ppt/ink/ink56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28"/>
    </inkml:context>
    <inkml:brush xml:id="br0">
      <inkml:brushProperty name="width" value="0.02646" units="cm"/>
      <inkml:brushProperty name="height" value="0.02646" units="cm"/>
      <inkml:brushProperty name="fitToCurve" value="1"/>
    </inkml:brush>
  </inkml:definitions>
  <inkml:trace contextRef="#ctx0" brushRef="#br0">20538 12379 874,'-60'121'-8,"-5"39"1,-3-39-3,22-37-27</inkml:trace>
</inkml:ink>
</file>

<file path=ppt/ink/ink56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29"/>
    </inkml:context>
    <inkml:brush xml:id="br0">
      <inkml:brushProperty name="width" value="0.02646" units="cm"/>
      <inkml:brushProperty name="height" value="0.02646" units="cm"/>
      <inkml:brushProperty name="fitToCurve" value="1"/>
    </inkml:brush>
  </inkml:definitions>
  <inkml:trace contextRef="#ctx0" brushRef="#br0">20448 12078 874,'-37'64'-6</inkml:trace>
</inkml:ink>
</file>

<file path=ppt/ink/ink56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30"/>
    </inkml:context>
    <inkml:brush xml:id="br0">
      <inkml:brushProperty name="width" value="0.02646" units="cm"/>
      <inkml:brushProperty name="height" value="0.02646" units="cm"/>
      <inkml:brushProperty name="fitToCurve" value="1"/>
    </inkml:brush>
  </inkml:definitions>
  <inkml:trace contextRef="#ctx0" brushRef="#br0">20911 11912 874,'0'129'-7,"13"23"1,112-101 5,-24-178-1,-27-19 4,-43 259-14,-44-9 6,1 18-2,2-19 5,-1-1-1,-4 26 1,-5 12 1,-4-4 0,9-46 1,-6 2 7,-15 27 8,-29-233-1,63 28-17,12-26-3,11-6-7,4 14-11,20-28-47,2 33-112</inkml:trace>
</inkml:ink>
</file>

<file path=ppt/ink/ink56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31"/>
    </inkml:context>
    <inkml:brush xml:id="br0">
      <inkml:brushProperty name="width" value="0.02646" units="cm"/>
      <inkml:brushProperty name="height" value="0.02646" units="cm"/>
      <inkml:brushProperty name="fitToCurve" value="1"/>
    </inkml:brush>
  </inkml:definitions>
  <inkml:trace contextRef="#ctx0" brushRef="#br0">21121 11549 874,'-54'105'-11,"45"-12"8,0-4-108</inkml:trace>
</inkml:ink>
</file>

<file path=ppt/ink/ink56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32"/>
    </inkml:context>
    <inkml:brush xml:id="br0">
      <inkml:brushProperty name="width" value="0.02646" units="cm"/>
      <inkml:brushProperty name="height" value="0.02646" units="cm"/>
      <inkml:brushProperty name="fitToCurve" value="1"/>
    </inkml:brush>
  </inkml:definitions>
  <inkml:trace contextRef="#ctx0" brushRef="#br0">21461 11867 874,'131'5'-6,"-2"23"5,-45-8-3</inkml:trace>
</inkml:ink>
</file>

<file path=ppt/ink/ink5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2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2301 9271 874,'44'88'-5,"-3"12"2,5 24 0,-1 13-1,-9-21 6,52-25-9</inkml:trace>
</inkml:ink>
</file>

<file path=ppt/ink/ink56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33"/>
    </inkml:context>
    <inkml:brush xml:id="br0">
      <inkml:brushProperty name="width" value="0.02646" units="cm"/>
      <inkml:brushProperty name="height" value="0.02646" units="cm"/>
      <inkml:brushProperty name="fitToCurve" value="1"/>
    </inkml:brush>
  </inkml:definitions>
  <inkml:trace contextRef="#ctx0" brushRef="#br0">21581 12123 874,'116'3'-7,"-12"4"7,14 4 1</inkml:trace>
</inkml:ink>
</file>

<file path=ppt/ink/ink56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34"/>
    </inkml:context>
    <inkml:brush xml:id="br0">
      <inkml:brushProperty name="width" value="0.02646" units="cm"/>
      <inkml:brushProperty name="height" value="0.02646" units="cm"/>
      <inkml:brushProperty name="fitToCurve" value="1"/>
    </inkml:brush>
  </inkml:definitions>
  <inkml:trace contextRef="#ctx0" brushRef="#br0">22027 11655 874,'13'103'-6,"-3"54"0,-8-69 7,0-3-1,102-104-13,-60-75 4,5-9-6,-8 18-9,11-20-46,-4 17-176</inkml:trace>
</inkml:ink>
</file>

<file path=ppt/ink/ink56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35"/>
    </inkml:context>
    <inkml:brush xml:id="br0">
      <inkml:brushProperty name="width" value="0.02646" units="cm"/>
      <inkml:brushProperty name="height" value="0.02646" units="cm"/>
      <inkml:brushProperty name="fitToCurve" value="1"/>
    </inkml:brush>
  </inkml:definitions>
  <inkml:trace contextRef="#ctx0" brushRef="#br0">22326 12063 874,'-37'121'-5,"138"-116"3,-88-144 2,-119 127-1,16 62-108</inkml:trace>
</inkml:ink>
</file>

<file path=ppt/ink/ink56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36"/>
    </inkml:context>
    <inkml:brush xml:id="br0">
      <inkml:brushProperty name="width" value="0.02646" units="cm"/>
      <inkml:brushProperty name="height" value="0.02646" units="cm"/>
      <inkml:brushProperty name="fitToCurve" value="1"/>
    </inkml:brush>
  </inkml:definitions>
  <inkml:trace contextRef="#ctx0" brushRef="#br0">22715 11459 874,'-113'142'-5,"88"-6"4,56 33-2,-17-72 1,-5 54-4,-17-30 3,48-261-5,-4 40 2,21-41 4,-1 31 7,17 205 0,-83-5-7,-10 52-3,104-294 10,-5 27 1,-24 230-7,-57 18-7,34-210 4,30-52 2,3 40 12,28 180-4,-85 78-7,-16-26 3,-31-35 0</inkml:trace>
</inkml:ink>
</file>

<file path=ppt/ink/ink56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37"/>
    </inkml:context>
    <inkml:brush xml:id="br0">
      <inkml:brushProperty name="width" value="0.02646" units="cm"/>
      <inkml:brushProperty name="height" value="0.02646" units="cm"/>
      <inkml:brushProperty name="fitToCurve" value="1"/>
    </inkml:brush>
  </inkml:definitions>
  <inkml:trace contextRef="#ctx0" brushRef="#br0">22937 11459 874,'-11'75'-3</inkml:trace>
</inkml:ink>
</file>

<file path=ppt/ink/ink56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38"/>
    </inkml:context>
    <inkml:brush xml:id="br0">
      <inkml:brushProperty name="width" value="0.02646" units="cm"/>
      <inkml:brushProperty name="height" value="0.02646" units="cm"/>
      <inkml:brushProperty name="fitToCurve" value="1"/>
    </inkml:brush>
  </inkml:definitions>
  <inkml:trace contextRef="#ctx0" brushRef="#br0">23391 11727 874,'-28'84'-10,"5"38"7,17 18 2,29-17 3,95-163-5,-43-126-1,-59 72 3,-11-54 0,-21 32 1,-44 5 1,-75 62 3,19 141 0,253 1-6,-5-54-8,-28-32-423</inkml:trace>
</inkml:ink>
</file>

<file path=ppt/ink/ink56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39"/>
    </inkml:context>
    <inkml:brush xml:id="br0">
      <inkml:brushProperty name="width" value="0.02646" units="cm"/>
      <inkml:brushProperty name="height" value="0.02646" units="cm"/>
      <inkml:brushProperty name="fitToCurve" value="1"/>
    </inkml:brush>
  </inkml:definitions>
  <inkml:trace contextRef="#ctx0" brushRef="#br0">23880 11490 874,'-60'85'-9,"-20"86"-4,41-66 8,10-4 8,19-17 0,101-17-2,19-160-5,-53 7 6,-42 210-9,-24 31 10,107-152-2,-25-139-6,-44 4 11,-60 21 0,110 23-1,63 124-4,-53 123-8,-98-67 1,-26 48 2,-68-102 9,19-91-431</inkml:trace>
</inkml:ink>
</file>

<file path=ppt/ink/ink56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40"/>
    </inkml:context>
    <inkml:brush xml:id="br0">
      <inkml:brushProperty name="width" value="0.02646" units="cm"/>
      <inkml:brushProperty name="height" value="0.02646" units="cm"/>
      <inkml:brushProperty name="fitToCurve" value="1"/>
    </inkml:brush>
  </inkml:definitions>
  <inkml:trace contextRef="#ctx0" brushRef="#br0">24704 11354 874,'-111'61'-10,"-20"50"4,46 1 8,229-166-5,-52-69 5,-142 222-17,5 24 9,13 1-4,13-1-10,17-16-23,12-21-84</inkml:trace>
</inkml:ink>
</file>

<file path=ppt/ink/ink56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41"/>
    </inkml:context>
    <inkml:brush xml:id="br0">
      <inkml:brushProperty name="width" value="0.02646" units="cm"/>
      <inkml:brushProperty name="height" value="0.02646" units="cm"/>
      <inkml:brushProperty name="fitToCurve" value="1"/>
    </inkml:brush>
  </inkml:definitions>
  <inkml:trace contextRef="#ctx0" brushRef="#br0">24739 11510 874,'-13'118'-9,"-14"43"4,-4-10 8,-15-242-8,69-46 4,11 20 3,41-17-1,32 39 1,-29 205 0,-120 20-10,-34-37 3,169-48 15,-58 55-9,-80-3 0,-67-70 0,49-132 0,69 14-296</inkml:trace>
</inkml:ink>
</file>

<file path=ppt/ink/ink56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42"/>
    </inkml:context>
    <inkml:brush xml:id="br0">
      <inkml:brushProperty name="width" value="0.02646" units="cm"/>
      <inkml:brushProperty name="height" value="0.02646" units="cm"/>
      <inkml:brushProperty name="fitToCurve" value="1"/>
    </inkml:brush>
  </inkml:definitions>
  <inkml:trace contextRef="#ctx0" brushRef="#br0">24396 12033 874,'102'-6'-3,"61"6"-1,-67 15 3,-11-5-2,-1 10-6</inkml:trace>
</inkml:ink>
</file>

<file path=ppt/ink/ink5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2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2744 9286 874,'-23'88'-3,"-15"33"-6,2-13 5,0-12 3,2-7 2</inkml:trace>
</inkml:ink>
</file>

<file path=ppt/ink/ink56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43"/>
    </inkml:context>
    <inkml:brush xml:id="br0">
      <inkml:brushProperty name="width" value="0.02646" units="cm"/>
      <inkml:brushProperty name="height" value="0.02646" units="cm"/>
      <inkml:brushProperty name="fitToCurve" value="1"/>
    </inkml:brush>
  </inkml:definitions>
  <inkml:trace contextRef="#ctx0" brushRef="#br0">24523 12198 874,'-8'121'-7,"-12"7"5,51-228-4,32-1-94,3 199 136,-12-195 34,63 103-72,-82 81-17</inkml:trace>
</inkml:ink>
</file>

<file path=ppt/ink/ink56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44"/>
    </inkml:context>
    <inkml:brush xml:id="br0">
      <inkml:brushProperty name="width" value="0.02646" units="cm"/>
      <inkml:brushProperty name="height" value="0.02646" units="cm"/>
      <inkml:brushProperty name="fitToCurve" value="1"/>
    </inkml:brush>
  </inkml:definitions>
  <inkml:trace contextRef="#ctx0" brushRef="#br0">25076 11474 874,'-25'121'-7,"12"-36"1,-4 14 2,-2 5 2,5-2 2,2-6 2,12-9 0,56 9-1,31-24-101</inkml:trace>
</inkml:ink>
</file>

<file path=ppt/ink/ink56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45"/>
    </inkml:context>
    <inkml:brush xml:id="br0">
      <inkml:brushProperty name="width" value="0.02646" units="cm"/>
      <inkml:brushProperty name="height" value="0.02646" units="cm"/>
      <inkml:brushProperty name="fitToCurve" value="1"/>
    </inkml:brush>
  </inkml:definitions>
  <inkml:trace contextRef="#ctx0" brushRef="#br0">24903 11815 874,'146'-22'-7,"-34"5"4</inkml:trace>
</inkml:ink>
</file>

<file path=ppt/ink/ink56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46"/>
    </inkml:context>
    <inkml:brush xml:id="br0">
      <inkml:brushProperty name="width" value="0.02646" units="cm"/>
      <inkml:brushProperty name="height" value="0.02646" units="cm"/>
      <inkml:brushProperty name="fitToCurve" value="1"/>
    </inkml:brush>
  </inkml:definitions>
  <inkml:trace contextRef="#ctx0" brushRef="#br0">25346 11308 874,'32'108'-10,"2"34"6,-22-52 2,-8 14 0,-9 14-1,-13 15-1,-11 14-2,-17-13-4,-19-34-1,14-8-8,-35-9-33</inkml:trace>
</inkml:ink>
</file>

<file path=ppt/ink/ink56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47"/>
    </inkml:context>
    <inkml:brush xml:id="br0">
      <inkml:brushProperty name="width" value="0.02646" units="cm"/>
      <inkml:brushProperty name="height" value="0.02646" units="cm"/>
      <inkml:brushProperty name="fitToCurve" value="1"/>
    </inkml:brush>
  </inkml:definitions>
  <inkml:trace contextRef="#ctx0" brushRef="#br0">24470 11308 874,'-34'105'-10,"-16"67"-1,19-59 5,1 15 0,3 14 1,6 7-4,12 8-5,5-9-8,-8-32-8,1-9-20,6-23-19</inkml:trace>
</inkml:ink>
</file>

<file path=ppt/ink/ink56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48"/>
    </inkml:context>
    <inkml:brush xml:id="br0">
      <inkml:brushProperty name="width" value="0.02646" units="cm"/>
      <inkml:brushProperty name="height" value="0.02646" units="cm"/>
      <inkml:brushProperty name="fitToCurve" value="1"/>
    </inkml:brush>
  </inkml:definitions>
  <inkml:trace contextRef="#ctx0" brushRef="#br0">19747 8683 874,'-37'121'-6,"16"-32"3</inkml:trace>
</inkml:ink>
</file>

<file path=ppt/ink/ink56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49"/>
    </inkml:context>
    <inkml:brush xml:id="br0">
      <inkml:brushProperty name="width" value="0.02646" units="cm"/>
      <inkml:brushProperty name="height" value="0.02646" units="cm"/>
      <inkml:brushProperty name="fitToCurve" value="1"/>
    </inkml:brush>
  </inkml:definitions>
  <inkml:trace contextRef="#ctx0" brushRef="#br0">15561 12591 874,'-2'66'-81</inkml:trace>
</inkml:ink>
</file>

<file path=ppt/ink/ink56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50"/>
    </inkml:context>
    <inkml:brush xml:id="br0">
      <inkml:brushProperty name="width" value="0.02646" units="cm"/>
      <inkml:brushProperty name="height" value="0.02646" units="cm"/>
      <inkml:brushProperty name="fitToCurve" value="1"/>
    </inkml:brush>
  </inkml:definitions>
  <inkml:trace contextRef="#ctx0" brushRef="#br0">15591 12698 874,'87'-110'-5,"-47"211"-176</inkml:trace>
</inkml:ink>
</file>

<file path=ppt/ink/ink56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51"/>
    </inkml:context>
    <inkml:brush xml:id="br0">
      <inkml:brushProperty name="width" value="0.02646" units="cm"/>
      <inkml:brushProperty name="height" value="0.02646" units="cm"/>
      <inkml:brushProperty name="fitToCurve" value="1"/>
    </inkml:brush>
  </inkml:definitions>
  <inkml:trace contextRef="#ctx0" brushRef="#br0">15964 12606 874,'72'-43'-1</inkml:trace>
</inkml:ink>
</file>

<file path=ppt/ink/ink56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52"/>
    </inkml:context>
    <inkml:brush xml:id="br0">
      <inkml:brushProperty name="width" value="0.02646" units="cm"/>
      <inkml:brushProperty name="height" value="0.02646" units="cm"/>
      <inkml:brushProperty name="fitToCurve" value="1"/>
    </inkml:brush>
  </inkml:definitions>
  <inkml:trace contextRef="#ctx0" brushRef="#br0">21190 5883 874,'-18'100'-11,"-14"48"7,-6 16 4,20-76 0,9 56 1,105-152-4,-9-98-2,-4-26 0,-9 18 5,15 107 6,-89 102-2,27-9 0,66-132-8,-7-45-7,-4-43-7,-26 36-21</inkml:trace>
</inkml:ink>
</file>

<file path=ppt/ink/ink5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2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1531 9859 874,'-18'108'-6,"8"-19"1,-2 42 3,3-13 2,-2 39-5,4-52-9,-6-15-423</inkml:trace>
</inkml:ink>
</file>

<file path=ppt/ink/ink56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53"/>
    </inkml:context>
    <inkml:brush xml:id="br0">
      <inkml:brushProperty name="width" value="0.02646" units="cm"/>
      <inkml:brushProperty name="height" value="0.02646" units="cm"/>
      <inkml:brushProperty name="fitToCurve" value="1"/>
    </inkml:brush>
  </inkml:definitions>
  <inkml:trace contextRef="#ctx0" brushRef="#br0">21915 6358 874,'-97'65'-7,"-41"57"3,29 17 6,141-46-2,107-78-8,-12-84-5,-31 12-22</inkml:trace>
</inkml:ink>
</file>

<file path=ppt/ink/ink56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54"/>
    </inkml:context>
    <inkml:brush xml:id="br0">
      <inkml:brushProperty name="width" value="0.02646" units="cm"/>
      <inkml:brushProperty name="height" value="0.02646" units="cm"/>
      <inkml:brushProperty name="fitToCurve" value="1"/>
    </inkml:brush>
  </inkml:definitions>
  <inkml:trace contextRef="#ctx0" brushRef="#br0">22102 6013 874,'124'-6'5,"-40"2"-3</inkml:trace>
</inkml:ink>
</file>

<file path=ppt/ink/ink56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55"/>
    </inkml:context>
    <inkml:brush xml:id="br0">
      <inkml:brushProperty name="width" value="0.02646" units="cm"/>
      <inkml:brushProperty name="height" value="0.02646" units="cm"/>
      <inkml:brushProperty name="fitToCurve" value="1"/>
    </inkml:brush>
  </inkml:definitions>
  <inkml:trace contextRef="#ctx0" brushRef="#br0">22132 6237 874,'96'20'-3,"29"-14"-19,-38 1-25</inkml:trace>
</inkml:ink>
</file>

<file path=ppt/ink/ink56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56"/>
    </inkml:context>
    <inkml:brush xml:id="br0">
      <inkml:brushProperty name="width" value="0.02646" units="cm"/>
      <inkml:brushProperty name="height" value="0.02646" units="cm"/>
      <inkml:brushProperty name="fitToCurve" value="1"/>
    </inkml:brush>
  </inkml:definitions>
  <inkml:trace contextRef="#ctx0" brushRef="#br0">22758 5453 874,'-8'151'-14,"1"-63"8,-5 13 0,-2 11 1,0 5-3,-2 2-2,2-6-3,2-7-11,0-13-17,0-6-29</inkml:trace>
</inkml:ink>
</file>

<file path=ppt/ink/ink56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57"/>
    </inkml:context>
    <inkml:brush xml:id="br0">
      <inkml:brushProperty name="width" value="0.02646" units="cm"/>
      <inkml:brushProperty name="height" value="0.02646" units="cm"/>
      <inkml:brushProperty name="fitToCurve" value="1"/>
    </inkml:brush>
  </inkml:definitions>
  <inkml:trace contextRef="#ctx0" brushRef="#br0">23152 5589 874,'-100'45'-5,"-9"58"2,209-115-5,-6-101 5,-103 284-3,-20-67 1,2-15-3,-2 55-15,10-47-25,11-11-710</inkml:trace>
</inkml:ink>
</file>

<file path=ppt/ink/ink56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58"/>
    </inkml:context>
    <inkml:brush xml:id="br0">
      <inkml:brushProperty name="width" value="0.02646" units="cm"/>
      <inkml:brushProperty name="height" value="0.02646" units="cm"/>
      <inkml:brushProperty name="fitToCurve" value="1"/>
    </inkml:brush>
  </inkml:definitions>
  <inkml:trace contextRef="#ctx0" brushRef="#br0">23390 5391 874,'-22'136'-15,"6"-42"11,-3 12 0,-3 3-2,1 1-1,1-1-1,0-9-2,3-13-9,-4 18-31,-6-18-694</inkml:trace>
</inkml:ink>
</file>

<file path=ppt/ink/ink56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59"/>
    </inkml:context>
    <inkml:brush xml:id="br0">
      <inkml:brushProperty name="width" value="0.02646" units="cm"/>
      <inkml:brushProperty name="height" value="0.02646" units="cm"/>
      <inkml:brushProperty name="fitToCurve" value="1"/>
    </inkml:brush>
  </inkml:definitions>
  <inkml:trace contextRef="#ctx0" brushRef="#br0">23603 5649 874,'-22'125'-12,"-21"30"8,-3 7-5,17-44-2,8-28-18</inkml:trace>
</inkml:ink>
</file>

<file path=ppt/ink/ink56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60"/>
    </inkml:context>
    <inkml:brush xml:id="br0">
      <inkml:brushProperty name="width" value="0.02646" units="cm"/>
      <inkml:brushProperty name="height" value="0.02646" units="cm"/>
      <inkml:brushProperty name="fitToCurve" value="1"/>
    </inkml:brush>
  </inkml:definitions>
  <inkml:trace contextRef="#ctx0" brushRef="#br0">23542 5745 874,'76'-116'-12,"44"39"11,0 86 2,-92 99-3,-101 28-5,-15-42 6,141 11 11,-22-12-9,-64 35-3,-43-37 2,-36-93 1,25-24 1</inkml:trace>
</inkml:ink>
</file>

<file path=ppt/ink/ink56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61"/>
    </inkml:context>
    <inkml:brush xml:id="br0">
      <inkml:brushProperty name="width" value="0.02646" units="cm"/>
      <inkml:brushProperty name="height" value="0.02646" units="cm"/>
      <inkml:brushProperty name="fitToCurve" value="1"/>
    </inkml:brush>
  </inkml:definitions>
  <inkml:trace contextRef="#ctx0" brushRef="#br0">22773 6405 874,'119'0'-7,"61"0"0,-71-1 3,11-1 0,8-2 1,2 1 1,-6 6-3,-13 7-3,-12-3-6,-11 2-9</inkml:trace>
</inkml:ink>
</file>

<file path=ppt/ink/ink56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62"/>
    </inkml:context>
    <inkml:brush xml:id="br0">
      <inkml:brushProperty name="width" value="0.02646" units="cm"/>
      <inkml:brushProperty name="height" value="0.02646" units="cm"/>
      <inkml:brushProperty name="fitToCurve" value="1"/>
    </inkml:brush>
  </inkml:definitions>
  <inkml:trace contextRef="#ctx0" brushRef="#br0">23118 6675 874,'6'118'-10,"-25"27"6,135-268-10,-32 41 18,7 136 1,-105 76-6,-24-46 5,109-215-15,46 24 14,9 85 1,-60 125-2,-76 10 1</inkml:trace>
</inkml:ink>
</file>

<file path=ppt/ink/ink5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2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1377 9830 874,'116'-12'-7,"41"23"2,-24 11-3,-48-7-9</inkml:trace>
</inkml:ink>
</file>

<file path=ppt/ink/ink56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63"/>
    </inkml:context>
    <inkml:brush xml:id="br0">
      <inkml:brushProperty name="width" value="0.02646" units="cm"/>
      <inkml:brushProperty name="height" value="0.02646" units="cm"/>
      <inkml:brushProperty name="fitToCurve" value="1"/>
    </inkml:brush>
  </inkml:definitions>
  <inkml:trace contextRef="#ctx0" brushRef="#br0">17271 12757 874,'-41'112'-11,"18"-26"6,2 13 1,2 3-3,-5 29-9,7-32-17,-3-13-758</inkml:trace>
</inkml:ink>
</file>

<file path=ppt/ink/ink56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64"/>
    </inkml:context>
    <inkml:brush xml:id="br0">
      <inkml:brushProperty name="width" value="0.02646" units="cm"/>
      <inkml:brushProperty name="height" value="0.02646" units="cm"/>
      <inkml:brushProperty name="fitToCurve" value="1"/>
    </inkml:brush>
  </inkml:definitions>
  <inkml:trace contextRef="#ctx0" brushRef="#br0">16993 13104 874,'-10'131'-8,"14"-18"6,106-37 2,-5-183-17,-19 10-45</inkml:trace>
</inkml:ink>
</file>

<file path=ppt/ink/ink56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65"/>
    </inkml:context>
    <inkml:brush xml:id="br0">
      <inkml:brushProperty name="width" value="0.02646" units="cm"/>
      <inkml:brushProperty name="height" value="0.02646" units="cm"/>
      <inkml:brushProperty name="fitToCurve" value="1"/>
    </inkml:brush>
  </inkml:definitions>
  <inkml:trace contextRef="#ctx0" brushRef="#br0">17379 13424 874,'126'-61'-4,"-35"166"-2,-71-13 1,-21 10 0,-18-7-3,-38 26-11,-2-28-43</inkml:trace>
</inkml:ink>
</file>

<file path=ppt/ink/ink56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66"/>
    </inkml:context>
    <inkml:brush xml:id="br0">
      <inkml:brushProperty name="width" value="0.02646" units="cm"/>
      <inkml:brushProperty name="height" value="0.02646" units="cm"/>
      <inkml:brushProperty name="fitToCurve" value="1"/>
    </inkml:brush>
  </inkml:definitions>
  <inkml:trace contextRef="#ctx0" brushRef="#br0">17848 13376 874,'-84'64'-10,"-1"42"6,21 18 6,80-31 0,81-64-4,-10-13-7</inkml:trace>
</inkml:ink>
</file>

<file path=ppt/ink/ink56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67"/>
    </inkml:context>
    <inkml:brush xml:id="br0">
      <inkml:brushProperty name="width" value="0.02646" units="cm"/>
      <inkml:brushProperty name="height" value="0.02646" units="cm"/>
      <inkml:brushProperty name="fitToCurve" value="1"/>
    </inkml:brush>
  </inkml:definitions>
  <inkml:trace contextRef="#ctx0" brushRef="#br0">21724 12486 874,'-23'129'-11,"5"34"6,3-60 2,-5 6-1,-9-1-1,5-18-6,-5 12-7</inkml:trace>
</inkml:ink>
</file>

<file path=ppt/ink/ink56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68"/>
    </inkml:context>
    <inkml:brush xml:id="br0">
      <inkml:brushProperty name="width" value="0.02646" units="cm"/>
      <inkml:brushProperty name="height" value="0.02646" units="cm"/>
      <inkml:brushProperty name="fitToCurve" value="1"/>
    </inkml:brush>
  </inkml:definitions>
  <inkml:trace contextRef="#ctx0" brushRef="#br0">21506 12998 874,'33'89'-8,"-5"1"4,-4-1 2,3 6 4,88-187-6,-42-58-14,-22 53-23</inkml:trace>
</inkml:ink>
</file>

<file path=ppt/ink/ink56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69"/>
    </inkml:context>
    <inkml:brush xml:id="br0">
      <inkml:brushProperty name="width" value="0.02646" units="cm"/>
      <inkml:brushProperty name="height" value="0.02646" units="cm"/>
      <inkml:brushProperty name="fitToCurve" value="1"/>
    </inkml:brush>
  </inkml:definitions>
  <inkml:trace contextRef="#ctx0" brushRef="#br0">688 936 874,'90'-88'-11,"29"66"11,-28 67-2,-33 69-2,-64 63-8,-17-88 6,-8-1 0,-28 20-2,-20-2-8,-44 2-40,38-55-74</inkml:trace>
</inkml:ink>
</file>

<file path=ppt/ink/ink56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70"/>
    </inkml:context>
    <inkml:brush xml:id="br0">
      <inkml:brushProperty name="width" value="0.02646" units="cm"/>
      <inkml:brushProperty name="height" value="0.02646" units="cm"/>
      <inkml:brushProperty name="fitToCurve" value="1"/>
    </inkml:brush>
  </inkml:definitions>
  <inkml:trace contextRef="#ctx0" brushRef="#br0">1204 910 874,'-66'108'-8,"7"-2"-4,-11 22 1,26-40 10,5 1 5,-4 32 0,165-48-2,-23-109-7,-1 11-7,-11-21-15</inkml:trace>
</inkml:ink>
</file>

<file path=ppt/ink/ink56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71"/>
    </inkml:context>
    <inkml:brush xml:id="br0">
      <inkml:brushProperty name="width" value="0.02646" units="cm"/>
      <inkml:brushProperty name="height" value="0.02646" units="cm"/>
      <inkml:brushProperty name="fitToCurve" value="1"/>
    </inkml:brush>
  </inkml:definitions>
  <inkml:trace contextRef="#ctx0" brushRef="#br0">1042 519 874,'-16'113'-6,"-1"-28"-53</inkml:trace>
</inkml:ink>
</file>

<file path=ppt/ink/ink56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72"/>
    </inkml:context>
    <inkml:brush xml:id="br0">
      <inkml:brushProperty name="width" value="0.02646" units="cm"/>
      <inkml:brushProperty name="height" value="0.02646" units="cm"/>
      <inkml:brushProperty name="fitToCurve" value="1"/>
    </inkml:brush>
  </inkml:definitions>
  <inkml:trace contextRef="#ctx0" brushRef="#br0">1526 1097 874,'129'-14'-11,"-29"9"4,8 10-13</inkml:trace>
</inkml:ink>
</file>

<file path=ppt/ink/ink5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2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1466 10101 874,'141'14'-6,"-48"-7"4,-5-1 0,-5 2-54</inkml:trace>
</inkml:ink>
</file>

<file path=ppt/ink/ink56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73"/>
    </inkml:context>
    <inkml:brush xml:id="br0">
      <inkml:brushProperty name="width" value="0.02646" units="cm"/>
      <inkml:brushProperty name="height" value="0.02646" units="cm"/>
      <inkml:brushProperty name="fitToCurve" value="1"/>
    </inkml:brush>
  </inkml:definitions>
  <inkml:trace contextRef="#ctx0" brushRef="#br0">1511 1407 874,'123'-18'-11,"-18"-3"5,-16 1-6</inkml:trace>
</inkml:ink>
</file>

<file path=ppt/ink/ink56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74"/>
    </inkml:context>
    <inkml:brush xml:id="br0">
      <inkml:brushProperty name="width" value="0.02646" units="cm"/>
      <inkml:brushProperty name="height" value="0.02646" units="cm"/>
      <inkml:brushProperty name="fitToCurve" value="1"/>
    </inkml:brush>
  </inkml:definitions>
  <inkml:trace contextRef="#ctx0" brushRef="#br0">2241 827 874,'35'143'-17,"-13"-19"8,-13-39 10,5 47 2,92-297-21,-54-9 13,4 37 15,-12 36 17</inkml:trace>
</inkml:ink>
</file>

<file path=ppt/ink/ink56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75"/>
    </inkml:context>
    <inkml:brush xml:id="br0">
      <inkml:brushProperty name="width" value="0.02646" units="cm"/>
      <inkml:brushProperty name="height" value="0.02646" units="cm"/>
      <inkml:brushProperty name="fitToCurve" value="1"/>
    </inkml:brush>
  </inkml:definitions>
  <inkml:trace contextRef="#ctx0" brushRef="#br0">2559 1159 874,'0'112'-3,"6"26"0,93-90 3,-31-161-1,-99-4 0,-70 70 0,0-6-293</inkml:trace>
</inkml:ink>
</file>

<file path=ppt/ink/ink56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76"/>
    </inkml:context>
    <inkml:brush xml:id="br0">
      <inkml:brushProperty name="width" value="0.02646" units="cm"/>
      <inkml:brushProperty name="height" value="0.02646" units="cm"/>
      <inkml:brushProperty name="fitToCurve" value="1"/>
    </inkml:brush>
  </inkml:definitions>
  <inkml:trace contextRef="#ctx0" brushRef="#br0">3370 653 874,'-141'122'-12,"49"-40"10,31 20 5,175-1-9,-18-74 3,-6 5 5,-16 78 1,-95-12-7,-92-7-8,30-31-10</inkml:trace>
</inkml:ink>
</file>

<file path=ppt/ink/ink56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77"/>
    </inkml:context>
    <inkml:brush xml:id="br0">
      <inkml:brushProperty name="width" value="0.02646" units="cm"/>
      <inkml:brushProperty name="height" value="0.02646" units="cm"/>
      <inkml:brushProperty name="fitToCurve" value="1"/>
    </inkml:brush>
  </inkml:definitions>
  <inkml:trace contextRef="#ctx0" brushRef="#br0">3508 865 874,'0'136'-11,"9"9"4,-4-62-4,0 8-421</inkml:trace>
</inkml:ink>
</file>

<file path=ppt/ink/ink56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78"/>
    </inkml:context>
    <inkml:brush xml:id="br0">
      <inkml:brushProperty name="width" value="0.02646" units="cm"/>
      <inkml:brushProperty name="height" value="0.02646" units="cm"/>
      <inkml:brushProperty name="fitToCurve" value="1"/>
    </inkml:brush>
  </inkml:definitions>
  <inkml:trace contextRef="#ctx0" brushRef="#br0">3723 899 874,'-7'153'-7,"-10"-52"7,16-195-7,26 5 3,32 1 3,78 27 4,-18 126-1,-87 73-2,-37-38 1,-18-13 1</inkml:trace>
</inkml:ink>
</file>

<file path=ppt/ink/ink56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79"/>
    </inkml:context>
    <inkml:brush xml:id="br0">
      <inkml:brushProperty name="width" value="0.02646" units="cm"/>
      <inkml:brushProperty name="height" value="0.02646" units="cm"/>
      <inkml:brushProperty name="fitToCurve" value="1"/>
    </inkml:brush>
  </inkml:definitions>
  <inkml:trace contextRef="#ctx0" brushRef="#br0">3612 563 874,'-12'77'1</inkml:trace>
</inkml:ink>
</file>

<file path=ppt/ink/ink56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80"/>
    </inkml:context>
    <inkml:brush xml:id="br0">
      <inkml:brushProperty name="width" value="0.02646" units="cm"/>
      <inkml:brushProperty name="height" value="0.02646" units="cm"/>
      <inkml:brushProperty name="fitToCurve" value="1"/>
    </inkml:brush>
  </inkml:definitions>
  <inkml:trace contextRef="#ctx0" brushRef="#br0">4150 837 874,'13'90'-12,"-11"72"4,-4-77 10,41 39 3,72-135-6,-17-52-6,-15-36-2,-24-15 1,-34-38 10,-42 28 2,-53 27 1,-18 43 2,-43 60-2,-1 73-6,56 5 1,109 11 0,87-52-5,-31-45-2,8 5-12,-4-21-55</inkml:trace>
</inkml:ink>
</file>

<file path=ppt/ink/ink56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81"/>
    </inkml:context>
    <inkml:brush xml:id="br0">
      <inkml:brushProperty name="width" value="0.02646" units="cm"/>
      <inkml:brushProperty name="height" value="0.02646" units="cm"/>
      <inkml:brushProperty name="fitToCurve" value="1"/>
    </inkml:brush>
  </inkml:definitions>
  <inkml:trace contextRef="#ctx0" brushRef="#br0">5090 519 874,'-102'48'-7,"8"17"3,22 30 5,72 28-2,62-38-2,36-17 4,-19 45 2,-85-27-4,-87-46 1</inkml:trace>
</inkml:ink>
</file>

<file path=ppt/ink/ink56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82"/>
    </inkml:context>
    <inkml:brush xml:id="br0">
      <inkml:brushProperty name="width" value="0.02646" units="cm"/>
      <inkml:brushProperty name="height" value="0.02646" units="cm"/>
      <inkml:brushProperty name="fitToCurve" value="1"/>
    </inkml:brush>
  </inkml:definitions>
  <inkml:trace contextRef="#ctx0" brushRef="#br0">5319 684 874,'-23'128'-12,"-7"24"8,8-35 5,42-18 3</inkml:trace>
</inkml:ink>
</file>

<file path=ppt/ink/ink5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2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1348 9588 874,'137'13'-12,"10"-3"4,-19-12-5,-38-3-9,-4-2-399</inkml:trace>
</inkml:ink>
</file>

<file path=ppt/ink/ink56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83"/>
    </inkml:context>
    <inkml:brush xml:id="br0">
      <inkml:brushProperty name="width" value="0.02646" units="cm"/>
      <inkml:brushProperty name="height" value="0.02646" units="cm"/>
      <inkml:brushProperty name="fitToCurve" value="1"/>
    </inkml:brush>
  </inkml:definitions>
  <inkml:trace contextRef="#ctx0" brushRef="#br0">5530 729 874,'4'133'-11,"-20"0"7,-14-34 4,82-224-3,33-7 6,21 60 0,0 146-5,-92 36-2,-33-15-8,-12-5-65</inkml:trace>
</inkml:ink>
</file>

<file path=ppt/ink/ink56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84"/>
    </inkml:context>
    <inkml:brush xml:id="br0">
      <inkml:brushProperty name="width" value="0.02646" units="cm"/>
      <inkml:brushProperty name="height" value="0.02646" units="cm"/>
      <inkml:brushProperty name="fitToCurve" value="1"/>
    </inkml:brush>
  </inkml:definitions>
  <inkml:trace contextRef="#ctx0" brushRef="#br0">5460 292 874,'-35'129'-9,"10"-37"4</inkml:trace>
</inkml:ink>
</file>

<file path=ppt/ink/ink56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85"/>
    </inkml:context>
    <inkml:brush xml:id="br0">
      <inkml:brushProperty name="width" value="0.02646" units="cm"/>
      <inkml:brushProperty name="height" value="0.02646" units="cm"/>
      <inkml:brushProperty name="fitToCurve" value="1"/>
    </inkml:brush>
  </inkml:definitions>
  <inkml:trace contextRef="#ctx0" brushRef="#br0">6531 412 874,'-117'32'-6,"-8"39"-1,34 0 4,71 43 5,143-110-9,-9-76-2,0-48 2,-54 25 9,-92 239-3,-8 17-7,16-62-4,5-2-8,7 28-46,7-38-60</inkml:trace>
</inkml:ink>
</file>

<file path=ppt/ink/ink56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86"/>
    </inkml:context>
    <inkml:brush xml:id="br0">
      <inkml:brushProperty name="width" value="0.02646" units="cm"/>
      <inkml:brushProperty name="height" value="0.02646" units="cm"/>
      <inkml:brushProperty name="fitToCurve" value="1"/>
    </inkml:brush>
  </inkml:definitions>
  <inkml:trace contextRef="#ctx0" brushRef="#br0">6781 412 874,'-11'87'-9,"-30"82"-4,14-77 4,-12 28-11,-5-21-32</inkml:trace>
</inkml:ink>
</file>

<file path=ppt/ink/ink56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87"/>
    </inkml:context>
    <inkml:brush xml:id="br0">
      <inkml:brushProperty name="width" value="0.02646" units="cm"/>
      <inkml:brushProperty name="height" value="0.02646" units="cm"/>
      <inkml:brushProperty name="fitToCurve" value="1"/>
    </inkml:brush>
  </inkml:definitions>
  <inkml:trace contextRef="#ctx0" brushRef="#br0">6656 483 874,'120'-115'-13,"16"56"13,-23 84 1,-89 109-4,-84-17-6,-18-20 6,217-64 16,-38 7-10,-121 99-7,-134-28-8,-11-48-5,50-28-21,28-52-538</inkml:trace>
</inkml:ink>
</file>

<file path=ppt/ink/ink56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88"/>
    </inkml:context>
    <inkml:brush xml:id="br0">
      <inkml:brushProperty name="width" value="0.02646" units="cm"/>
      <inkml:brushProperty name="height" value="0.02646" units="cm"/>
      <inkml:brushProperty name="fitToCurve" value="1"/>
    </inkml:brush>
  </inkml:definitions>
  <inkml:trace contextRef="#ctx0" brushRef="#br0">6160 1193 874,'157'-38'-16,"-58"14"7,8-1 1,57-11-2,-16 8 11,-51 16-2,-5 8 4,29 8 6,-31 44-7</inkml:trace>
</inkml:ink>
</file>

<file path=ppt/ink/ink56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89"/>
    </inkml:context>
    <inkml:brush xml:id="br0">
      <inkml:brushProperty name="width" value="0.02646" units="cm"/>
      <inkml:brushProperty name="height" value="0.02646" units="cm"/>
      <inkml:brushProperty name="fitToCurve" value="1"/>
    </inkml:brush>
  </inkml:definitions>
  <inkml:trace contextRef="#ctx0" brushRef="#br0">6447 1359 874,'16'98'-10,"-10"40"7,-9-30 4,-8-266-9,52 42 10,37 31-1,12 111 1,-38 106 1,-56-41-1,-14-200-8,62-28 5,60 72 3,-45 159-5,-39-1 3,-28 0 4,-23-177-105</inkml:trace>
</inkml:ink>
</file>

<file path=ppt/ink/ink56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90"/>
    </inkml:context>
    <inkml:brush xml:id="br0">
      <inkml:brushProperty name="width" value="0.02646" units="cm"/>
      <inkml:brushProperty name="height" value="0.02646" units="cm"/>
      <inkml:brushProperty name="fitToCurve" value="1"/>
    </inkml:brush>
  </inkml:definitions>
  <inkml:trace contextRef="#ctx0" brushRef="#br0">7317 458 874,'0'117'-10,"-23"25"5,-3-24 1,-2-11 3,6 40 4,53-40 0,85-100-4,-19-60-5,1 10-13,-7-21-16</inkml:trace>
</inkml:ink>
</file>

<file path=ppt/ink/ink56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91"/>
    </inkml:context>
    <inkml:brush xml:id="br0">
      <inkml:brushProperty name="width" value="0.02646" units="cm"/>
      <inkml:brushProperty name="height" value="0.02646" units="cm"/>
      <inkml:brushProperty name="fitToCurve" value="1"/>
    </inkml:brush>
  </inkml:definitions>
  <inkml:trace contextRef="#ctx0" brushRef="#br0">7143 856 874,'95'-32'-9,"29"-18"5,-12 0 3,-27 10 0,2 4-184</inkml:trace>
</inkml:ink>
</file>

<file path=ppt/ink/ink56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92"/>
    </inkml:context>
    <inkml:brush xml:id="br0">
      <inkml:brushProperty name="width" value="0.02646" units="cm"/>
      <inkml:brushProperty name="height" value="0.02646" units="cm"/>
      <inkml:brushProperty name="fitToCurve" value="1"/>
    </inkml:brush>
  </inkml:definitions>
  <inkml:trace contextRef="#ctx0" brushRef="#br0">7764 329 874,'109'104'-12,"-41"48"8,-43-57 2,-11-5 0,-5 63-2,-18-9 2,-12-57 0,-81 24-9,-16-51-20</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32"/>
    </inkml:context>
    <inkml:brush xml:id="br0">
      <inkml:brushProperty name="width" value="0.01984" units="cm"/>
      <inkml:brushProperty name="height" value="0.01984" units="cm"/>
      <inkml:brushProperty name="fitToCurve" value="1"/>
    </inkml:brush>
  </inkml:definitions>
  <inkml:trace contextRef="#ctx0" brushRef="#br0">17006 1484 874,'186'-21'-30,"-24"8"0,39 1-6,-79 5-27,105 1-55,-130 6 72,-8-2-156,-2 2 153</inkml:trace>
</inkml:ink>
</file>

<file path=ppt/ink/ink5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2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1586 9437 874,'106'29'-10,"-3"22"7,-23 67 5,-120-8-3,-4-26-7</inkml:trace>
</inkml:ink>
</file>

<file path=ppt/ink/ink57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93"/>
    </inkml:context>
    <inkml:brush xml:id="br0">
      <inkml:brushProperty name="width" value="0.02646" units="cm"/>
      <inkml:brushProperty name="height" value="0.02646" units="cm"/>
      <inkml:brushProperty name="fitToCurve" value="1"/>
    </inkml:brush>
  </inkml:definitions>
  <inkml:trace contextRef="#ctx0" brushRef="#br0">6172 306 874,'-16'85'-10,"0"3"-2,-10 29-2,-6 23 3,-1-8 2,6-29 2,-2 16 4,8-33 1,1 30-2,13 5 5,7-35 4,59 65 8,63-98-1,-36-22 2</inkml:trace>
</inkml:ink>
</file>

<file path=ppt/ink/ink57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94"/>
    </inkml:context>
    <inkml:brush xml:id="br0">
      <inkml:brushProperty name="width" value="0.02646" units="cm"/>
      <inkml:brushProperty name="height" value="0.02646" units="cm"/>
      <inkml:brushProperty name="fitToCurve" value="1"/>
    </inkml:brush>
  </inkml:definitions>
  <inkml:trace contextRef="#ctx0" brushRef="#br0">840 2661 874,'100'-20'-6,"24"62"1,-37 21 2,-33 83 0,-94 19-2,-25-39 0,-29-41-6,11-24-34</inkml:trace>
</inkml:ink>
</file>

<file path=ppt/ink/ink57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95"/>
    </inkml:context>
    <inkml:brush xml:id="br0">
      <inkml:brushProperty name="width" value="0.02646" units="cm"/>
      <inkml:brushProperty name="height" value="0.02646" units="cm"/>
      <inkml:brushProperty name="fitToCurve" value="1"/>
    </inkml:brush>
  </inkml:definitions>
  <inkml:trace contextRef="#ctx0" brushRef="#br0">1365 2631 874,'-98'105'-12,"-2"22"7,30 6 5,60-36 2,141-38 0,-27-68-5,-19-37-847</inkml:trace>
</inkml:ink>
</file>

<file path=ppt/ink/ink57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96"/>
    </inkml:context>
    <inkml:brush xml:id="br0">
      <inkml:brushProperty name="width" value="0.02646" units="cm"/>
      <inkml:brushProperty name="height" value="0.02646" units="cm"/>
      <inkml:brushProperty name="fitToCurve" value="1"/>
    </inkml:brush>
  </inkml:definitions>
  <inkml:trace contextRef="#ctx0" brushRef="#br0">1690 2816 874,'129'-5'-5,"-36"-2"3,-5 4-1,-3 0-53</inkml:trace>
</inkml:ink>
</file>

<file path=ppt/ink/ink57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97"/>
    </inkml:context>
    <inkml:brush xml:id="br0">
      <inkml:brushProperty name="width" value="0.02646" units="cm"/>
      <inkml:brushProperty name="height" value="0.02646" units="cm"/>
      <inkml:brushProperty name="fitToCurve" value="1"/>
    </inkml:brush>
  </inkml:definitions>
  <inkml:trace contextRef="#ctx0" brushRef="#br0">1720 3008 874,'119'4'-6,"-26"2"4,-7 0-3,0 3-53</inkml:trace>
</inkml:ink>
</file>

<file path=ppt/ink/ink57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98"/>
    </inkml:context>
    <inkml:brush xml:id="br0">
      <inkml:brushProperty name="width" value="0.02646" units="cm"/>
      <inkml:brushProperty name="height" value="0.02646" units="cm"/>
      <inkml:brushProperty name="fitToCurve" value="1"/>
    </inkml:brush>
  </inkml:definitions>
  <inkml:trace contextRef="#ctx0" brushRef="#br0">2614 2514 874,'105'150'-13,"-65"-24"7,-17-29 5,-8-3 5,38-180-1,-14-75-11,-13 77 0,21-41-14,-12 37-21</inkml:trace>
</inkml:ink>
</file>

<file path=ppt/ink/ink57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499"/>
    </inkml:context>
    <inkml:brush xml:id="br0">
      <inkml:brushProperty name="width" value="0.02646" units="cm"/>
      <inkml:brushProperty name="height" value="0.02646" units="cm"/>
      <inkml:brushProperty name="fitToCurve" value="1"/>
    </inkml:brush>
  </inkml:definitions>
  <inkml:trace contextRef="#ctx0" brushRef="#br0">3037 2843 874,'4'103'-4,"99"-23"2,6-175-1,-125-14 2,-94 65-3,5 79-8,9 17-24</inkml:trace>
</inkml:ink>
</file>

<file path=ppt/ink/ink57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00"/>
    </inkml:context>
    <inkml:brush xml:id="br0">
      <inkml:brushProperty name="width" value="0.02646" units="cm"/>
      <inkml:brushProperty name="height" value="0.02646" units="cm"/>
      <inkml:brushProperty name="fitToCurve" value="1"/>
    </inkml:brush>
  </inkml:definitions>
  <inkml:trace contextRef="#ctx0" brushRef="#br0">3518 2254 874,'-97'107'-12,"26"23"9,50-27 3,94-5 1,13 26-1,-68-16 2,-76-8-1,-40-53-439</inkml:trace>
</inkml:ink>
</file>

<file path=ppt/ink/ink57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01"/>
    </inkml:context>
    <inkml:brush xml:id="br0">
      <inkml:brushProperty name="width" value="0.02646" units="cm"/>
      <inkml:brushProperty name="height" value="0.02646" units="cm"/>
      <inkml:brushProperty name="fitToCurve" value="1"/>
    </inkml:brush>
  </inkml:definitions>
  <inkml:trace contextRef="#ctx0" brushRef="#br0">3716 2359 874,'-2'137'-12,"-17"15"8,-2-42 5,13-7 4,-5-15-626</inkml:trace>
</inkml:ink>
</file>

<file path=ppt/ink/ink57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02"/>
    </inkml:context>
    <inkml:brush xml:id="br0">
      <inkml:brushProperty name="width" value="0.02646" units="cm"/>
      <inkml:brushProperty name="height" value="0.02646" units="cm"/>
      <inkml:brushProperty name="fitToCurve" value="1"/>
    </inkml:brush>
  </inkml:definitions>
  <inkml:trace contextRef="#ctx0" brushRef="#br0">3900 2389 874,'11'113'-10,"-27"26"6,-4-31 4,42-199-6,28-37 8,40 29 0,-7 157-5,-79 66-5,-36-20-10,-7-19-32</inkml:trace>
</inkml:ink>
</file>

<file path=ppt/ink/ink5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3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1735 10331 874,'120'-3'-5,"-25"-3"2,-10 1 0,1 2-54</inkml:trace>
</inkml:ink>
</file>

<file path=ppt/ink/ink57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03"/>
    </inkml:context>
    <inkml:brush xml:id="br0">
      <inkml:brushProperty name="width" value="0.02646" units="cm"/>
      <inkml:brushProperty name="height" value="0.02646" units="cm"/>
      <inkml:brushProperty name="fitToCurve" value="1"/>
    </inkml:brush>
  </inkml:definitions>
  <inkml:trace contextRef="#ctx0" brushRef="#br0">3866 2088 874,'44'103'-7,"-15"-12"-434</inkml:trace>
</inkml:ink>
</file>

<file path=ppt/ink/ink57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04"/>
    </inkml:context>
    <inkml:brush xml:id="br0">
      <inkml:brushProperty name="width" value="0.02646" units="cm"/>
      <inkml:brushProperty name="height" value="0.02646" units="cm"/>
      <inkml:brushProperty name="fitToCurve" value="1"/>
    </inkml:brush>
  </inkml:definitions>
  <inkml:trace contextRef="#ctx0" brushRef="#br0">4335 2473 874,'-8'93'-9,"4"63"8,22-59 1,83-62-1,-6-158-8,-39-11 1,-39-41 12,-99 30-1,-43 102-1,24 108 1,109 27-1,100-50-7,7-18-13,-33-30-271</inkml:trace>
</inkml:ink>
</file>

<file path=ppt/ink/ink57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05"/>
    </inkml:context>
    <inkml:brush xml:id="br0">
      <inkml:brushProperty name="width" value="0.02646" units="cm"/>
      <inkml:brushProperty name="height" value="0.02646" units="cm"/>
      <inkml:brushProperty name="fitToCurve" value="1"/>
    </inkml:brush>
  </inkml:definitions>
  <inkml:trace contextRef="#ctx0" brushRef="#br0">2539 3174 874,'100'-3'-6,"41"-3"1,-31-1 3,-4 0 1,77-2-1,-86 5 0,80-4-3,-62 2 2,16-2 0,9 1 0,-23-1 1,-12 2 0,22-1-1,10-2-3,10 2-2,-49 1-2,21 1-8,8-1-8,5 1-7,-22 1-8,-21 1-7,7 1-7,-4 2-5,27 5-61,-36 1-125</inkml:trace>
</inkml:ink>
</file>

<file path=ppt/ink/ink57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06"/>
    </inkml:context>
    <inkml:brush xml:id="br0">
      <inkml:brushProperty name="width" value="0.02646" units="cm"/>
      <inkml:brushProperty name="height" value="0.02646" units="cm"/>
      <inkml:brushProperty name="fitToCurve" value="1"/>
    </inkml:brush>
  </inkml:definitions>
  <inkml:trace contextRef="#ctx0" brushRef="#br0">3359 3521 874,'-127'43'-7,"-34"54"1,46 35 7,225-72-4,6-102-3,-2-40-3,-29-25 6,-34 18 6,-58 219-2,-14 33-4,6-63-3,1-14-4,3 57-25,5-47-33</inkml:trace>
</inkml:ink>
</file>

<file path=ppt/ink/ink57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07"/>
    </inkml:context>
    <inkml:brush xml:id="br0">
      <inkml:brushProperty name="width" value="0.02646" units="cm"/>
      <inkml:brushProperty name="height" value="0.02646" units="cm"/>
      <inkml:brushProperty name="fitToCurve" value="1"/>
    </inkml:brush>
  </inkml:definitions>
  <inkml:trace contextRef="#ctx0" brushRef="#br0">3597 3415 874,'45'143'-13,"-41"29"3,-26-35-5,6-46-12</inkml:trace>
</inkml:ink>
</file>

<file path=ppt/ink/ink57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08"/>
    </inkml:context>
    <inkml:brush xml:id="br0">
      <inkml:brushProperty name="width" value="0.02646" units="cm"/>
      <inkml:brushProperty name="height" value="0.02646" units="cm"/>
      <inkml:brushProperty name="fitToCurve" value="1"/>
    </inkml:brush>
  </inkml:definitions>
  <inkml:trace contextRef="#ctx0" brushRef="#br0">3537 3456 874,'117'-89'-11,"17"62"12,-32 90-1,-102 44-3,-60-9-5,-29-18 7,201-55 2,5 14 4,-94 73-3,-109-47-3,-28-40 2,32-8-24</inkml:trace>
</inkml:ink>
</file>

<file path=ppt/ink/ink57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09"/>
    </inkml:context>
    <inkml:brush xml:id="br0">
      <inkml:brushProperty name="width" value="0.02646" units="cm"/>
      <inkml:brushProperty name="height" value="0.02646" units="cm"/>
      <inkml:brushProperty name="fitToCurve" value="1"/>
    </inkml:brush>
  </inkml:definitions>
  <inkml:trace contextRef="#ctx0" brushRef="#br0">3127 4161 874,'121'-29'-17,"-23"6"11,17-2-2,12-1 2,-20 5 1,-14 6-3,-8 1-3,60 14-36,-47 4-44</inkml:trace>
</inkml:ink>
</file>

<file path=ppt/ink/ink57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10"/>
    </inkml:context>
    <inkml:brush xml:id="br0">
      <inkml:brushProperty name="width" value="0.02646" units="cm"/>
      <inkml:brushProperty name="height" value="0.02646" units="cm"/>
      <inkml:brushProperty name="fitToCurve" value="1"/>
    </inkml:brush>
  </inkml:definitions>
  <inkml:trace contextRef="#ctx0" brushRef="#br0">3407 4388 874,'8'120'-6,"-1"16"4,55-226-9,-17-5 7,40 27 7,12 170 1,-25-192-5,25-1 2,9 76 0,-21 103-3,-61 54-2,-64-42-16</inkml:trace>
</inkml:ink>
</file>

<file path=ppt/ink/ink57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11"/>
    </inkml:context>
    <inkml:brush xml:id="br0">
      <inkml:brushProperty name="width" value="0.02646" units="cm"/>
      <inkml:brushProperty name="height" value="0.02646" units="cm"/>
      <inkml:brushProperty name="fitToCurve" value="1"/>
    </inkml:brush>
  </inkml:definitions>
  <inkml:trace contextRef="#ctx0" brushRef="#br0">2167 2898 874,'144'-16'-8,"-23"5"2,4 2-1,-39 4-8</inkml:trace>
</inkml:ink>
</file>

<file path=ppt/ink/ink57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12"/>
    </inkml:context>
    <inkml:brush xml:id="br0">
      <inkml:brushProperty name="width" value="0.02646" units="cm"/>
      <inkml:brushProperty name="height" value="0.02646" units="cm"/>
      <inkml:brushProperty name="fitToCurve" value="1"/>
    </inkml:brush>
  </inkml:definitions>
  <inkml:trace contextRef="#ctx0" brushRef="#br0">5472 2404 874,'-78'96'-12,"-9"92"-3,42-62 6,14-14 3,10-24 1,2 51 6,116-127 4,2-116-11,-38 17 3,-2-5 9,25-32 5,-55 233-9,-30 13 4,25-17 2,104-94-8,-57-95-3,-32-31 4,-87 29-5,-76 63-2,164-77-1,69 64-2,6 13 3,-31 9 2,9 16 2,44 81 9,-95 37-6,-62-26-4,-23 12 0,-3-16-11,-28 25-28,8-31-81</inkml:trace>
</inkml:ink>
</file>

<file path=ppt/ink/ink5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3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1750 10434 874,'109'30'-6,"3"-19"3,15-3-3</inkml:trace>
</inkml:ink>
</file>

<file path=ppt/ink/ink57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13"/>
    </inkml:context>
    <inkml:brush xml:id="br0">
      <inkml:brushProperty name="width" value="0.02646" units="cm"/>
      <inkml:brushProperty name="height" value="0.02646" units="cm"/>
      <inkml:brushProperty name="fitToCurve" value="1"/>
    </inkml:brush>
  </inkml:definitions>
  <inkml:trace contextRef="#ctx0" brushRef="#br0">6756 2401 874,'-88'13'-5,"-18"42"-2,-11 54 4,76-17 4,161-96-5,-7-87-6,-12-42 3,-40 44 7,-60 246-3,-26-8-10,6-17-20,19-16-35,5-29-87</inkml:trace>
</inkml:ink>
</file>

<file path=ppt/ink/ink57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14"/>
    </inkml:context>
    <inkml:brush xml:id="br0">
      <inkml:brushProperty name="width" value="0.02646" units="cm"/>
      <inkml:brushProperty name="height" value="0.02646" units="cm"/>
      <inkml:brushProperty name="fitToCurve" value="1"/>
    </inkml:brush>
  </inkml:definitions>
  <inkml:trace contextRef="#ctx0" brushRef="#br0">6988 2314 874,'-2'89'-10,"-16"81"-3,1-79 5,-15 28-11,8-32-16</inkml:trace>
</inkml:ink>
</file>

<file path=ppt/ink/ink57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15"/>
    </inkml:context>
    <inkml:brush xml:id="br0">
      <inkml:brushProperty name="width" value="0.02646" units="cm"/>
      <inkml:brushProperty name="height" value="0.02646" units="cm"/>
      <inkml:brushProperty name="fitToCurve" value="1"/>
    </inkml:brush>
  </inkml:definitions>
  <inkml:trace contextRef="#ctx0" brushRef="#br0">6919 2320 874,'125'-95'-12,"15"47"9,-50 43 4,-41 96-1,-124 14-6,-44-17-1,188-3 6,63-65 6,-48 69 4,-152 16-13,-45-50 7,9-20 4</inkml:trace>
</inkml:ink>
</file>

<file path=ppt/ink/ink57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16"/>
    </inkml:context>
    <inkml:brush xml:id="br0">
      <inkml:brushProperty name="width" value="0.02646" units="cm"/>
      <inkml:brushProperty name="height" value="0.02646" units="cm"/>
      <inkml:brushProperty name="fitToCurve" value="1"/>
    </inkml:brush>
  </inkml:definitions>
  <inkml:trace contextRef="#ctx0" brushRef="#br0">6483 3019 874,'123'-34'-19,"-22"13"10,23 0-1,15 0 3,2 4 2,-33 6 3,-12 6 1,-11 1 3,31 20 6,-30 21 20</inkml:trace>
</inkml:ink>
</file>

<file path=ppt/ink/ink57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17"/>
    </inkml:context>
    <inkml:brush xml:id="br0">
      <inkml:brushProperty name="width" value="0.02646" units="cm"/>
      <inkml:brushProperty name="height" value="0.02646" units="cm"/>
      <inkml:brushProperty name="fitToCurve" value="1"/>
    </inkml:brush>
  </inkml:definitions>
  <inkml:trace contextRef="#ctx0" brushRef="#br0">6771 3171 874,'24'109'-11,"-16"61"2,-13-34 7,-9-52 6,21-190-11,26-25 2,17 12 8,72 47 2,-31 179-2,-78-8-4,-19-17-3,-18-190-3,57 11 0,1 11 1,64-21 14,16 116-4,-51 100-4,-39-2-4,-13-14-18</inkml:trace>
</inkml:ink>
</file>

<file path=ppt/ink/ink57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18"/>
    </inkml:context>
    <inkml:brush xml:id="br0">
      <inkml:brushProperty name="width" value="0.02646" units="cm"/>
      <inkml:brushProperty name="height" value="0.02646" units="cm"/>
      <inkml:brushProperty name="fitToCurve" value="1"/>
    </inkml:brush>
  </inkml:definitions>
  <inkml:trace contextRef="#ctx0" brushRef="#br0">7661 2298 874,'-31'166'-18,"14"-71"13,-1 8 2,0-1 3,-2 49 3,43-15 1,108-90-1,-25-74-5</inkml:trace>
</inkml:ink>
</file>

<file path=ppt/ink/ink57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19"/>
    </inkml:context>
    <inkml:brush xml:id="br0">
      <inkml:brushProperty name="width" value="0.02646" units="cm"/>
      <inkml:brushProperty name="height" value="0.02646" units="cm"/>
      <inkml:brushProperty name="fitToCurve" value="1"/>
    </inkml:brush>
  </inkml:definitions>
  <inkml:trace contextRef="#ctx0" brushRef="#br0">7516 2715 874,'122'-33'-12,"46"-22"3,-45 13-6,-34 13-815</inkml:trace>
</inkml:ink>
</file>

<file path=ppt/ink/ink57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20"/>
    </inkml:context>
    <inkml:brush xml:id="br0">
      <inkml:brushProperty name="width" value="0.02646" units="cm"/>
      <inkml:brushProperty name="height" value="0.02646" units="cm"/>
      <inkml:brushProperty name="fitToCurve" value="1"/>
    </inkml:brush>
  </inkml:definitions>
  <inkml:trace contextRef="#ctx0" brushRef="#br0">8037 2193 874,'88'129'-13,"-9"53"2,-54-71 7,-13 4 1,-8 58 0,-20-19 1,-12-56-1,-16 7-2,5-7-1,-6-10-11</inkml:trace>
</inkml:ink>
</file>

<file path=ppt/ink/ink57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21"/>
    </inkml:context>
    <inkml:brush xml:id="br0">
      <inkml:brushProperty name="width" value="0.02646" units="cm"/>
      <inkml:brushProperty name="height" value="0.02646" units="cm"/>
      <inkml:brushProperty name="fitToCurve" value="1"/>
    </inkml:brush>
  </inkml:definitions>
  <inkml:trace contextRef="#ctx0" brushRef="#br0">6538 2249 874,'-81'124'-22,"28"-21"10,-3 22 1,5 20 3,9 17 4,10 2 0,13-56 1,8 17-8,2-32-13,17 3-6,23-5-6,89 9-45,-34-41-81</inkml:trace>
</inkml:ink>
</file>

<file path=ppt/ink/ink57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22"/>
    </inkml:context>
    <inkml:brush xml:id="br0">
      <inkml:brushProperty name="width" value="0.02646" units="cm"/>
      <inkml:brushProperty name="height" value="0.02646" units="cm"/>
      <inkml:brushProperty name="fitToCurve" value="1"/>
    </inkml:brush>
  </inkml:definitions>
  <inkml:trace contextRef="#ctx0" brushRef="#br0">8752 2780 874,'148'-17'-16,"-54"5"9,8 1-2,-3 5-1,-14-1-8,0 3-23</inkml:trace>
</inkml:ink>
</file>

<file path=ppt/ink/ink5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3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2502 10301 874,'-92'-53'-5,"-19"71"4,71 81-2,98 18 1,60-112 0,-37-44 0,-34-73 2,-56 238-9,15-13 2,6 66 0,-6-73 0,0 1-2,-1-19-4,-1 17-25,-4-16-160</inkml:trace>
</inkml:ink>
</file>

<file path=ppt/ink/ink57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23"/>
    </inkml:context>
    <inkml:brush xml:id="br0">
      <inkml:brushProperty name="width" value="0.02646" units="cm"/>
      <inkml:brushProperty name="height" value="0.02646" units="cm"/>
      <inkml:brushProperty name="fitToCurve" value="1"/>
    </inkml:brush>
  </inkml:definitions>
  <inkml:trace contextRef="#ctx0" brushRef="#br0">8901 2593 874,'3'95'-10,"5"55"6,0-23-2</inkml:trace>
</inkml:ink>
</file>

<file path=ppt/ink/ink57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24"/>
    </inkml:context>
    <inkml:brush xml:id="br0">
      <inkml:brushProperty name="width" value="0.02646" units="cm"/>
      <inkml:brushProperty name="height" value="0.02646" units="cm"/>
      <inkml:brushProperty name="fitToCurve" value="1"/>
    </inkml:brush>
  </inkml:definitions>
  <inkml:trace contextRef="#ctx0" brushRef="#br0">9996 2389 874,'-127'41'-9,"20"16"-4,-33 65 7,52 6 4,104 18 3,187-114-15,-117-36-1,22 8-22,-23-32-147</inkml:trace>
</inkml:ink>
</file>

<file path=ppt/ink/ink57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25"/>
    </inkml:context>
    <inkml:brush xml:id="br0">
      <inkml:brushProperty name="width" value="0.02646" units="cm"/>
      <inkml:brushProperty name="height" value="0.02646" units="cm"/>
      <inkml:brushProperty name="fitToCurve" value="1"/>
    </inkml:brush>
  </inkml:definitions>
  <inkml:trace contextRef="#ctx0" brushRef="#br0">1183 5711 874,'129'-10'-7,"8"18"1,-18 29 2,-18 71 3,-132 23-2,-79 0-5,-21-41-3,34-32-16,14-38-256</inkml:trace>
</inkml:ink>
</file>

<file path=ppt/ink/ink57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26"/>
    </inkml:context>
    <inkml:brush xml:id="br0">
      <inkml:brushProperty name="width" value="0.02646" units="cm"/>
      <inkml:brushProperty name="height" value="0.02646" units="cm"/>
      <inkml:brushProperty name="fitToCurve" value="1"/>
    </inkml:brush>
  </inkml:definitions>
  <inkml:trace contextRef="#ctx0" brushRef="#br0">1737 5618 874,'-80'92'-10,"-6"15"4,29-16 5,30-1 2,75 27-2,97-74-1,-60-23-3,0-16-11</inkml:trace>
</inkml:ink>
</file>

<file path=ppt/ink/ink57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27"/>
    </inkml:context>
    <inkml:brush xml:id="br0">
      <inkml:brushProperty name="width" value="0.02646" units="cm"/>
      <inkml:brushProperty name="height" value="0.02646" units="cm"/>
      <inkml:brushProperty name="fitToCurve" value="1"/>
    </inkml:brush>
  </inkml:definitions>
  <inkml:trace contextRef="#ctx0" brushRef="#br0">2159 5513 874,'-53'116'-11,"-17"49"0,40-64 6,-2 47 3,17-22 3,38 23-6,-3-57 1,22-1-825</inkml:trace>
</inkml:ink>
</file>

<file path=ppt/ink/ink57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28"/>
    </inkml:context>
    <inkml:brush xml:id="br0">
      <inkml:brushProperty name="width" value="0.02646" units="cm"/>
      <inkml:brushProperty name="height" value="0.02646" units="cm"/>
      <inkml:brushProperty name="fitToCurve" value="1"/>
    </inkml:brush>
  </inkml:definitions>
  <inkml:trace contextRef="#ctx0" brushRef="#br0">2273 5604 874,'0'109'-9,"-3"31"4,4-25 2,5-18-5,37 9-9,4-22-26</inkml:trace>
</inkml:ink>
</file>

<file path=ppt/ink/ink57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29"/>
    </inkml:context>
    <inkml:brush xml:id="br0">
      <inkml:brushProperty name="width" value="0.02646" units="cm"/>
      <inkml:brushProperty name="height" value="0.02646" units="cm"/>
      <inkml:brushProperty name="fitToCurve" value="1"/>
    </inkml:brush>
  </inkml:definitions>
  <inkml:trace contextRef="#ctx0" brushRef="#br0">2611 5815 874,'-147'22'-13,"-5"16"8,46-28 4</inkml:trace>
</inkml:ink>
</file>

<file path=ppt/ink/ink57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30"/>
    </inkml:context>
    <inkml:brush xml:id="br0">
      <inkml:brushProperty name="width" value="0.02646" units="cm"/>
      <inkml:brushProperty name="height" value="0.02646" units="cm"/>
      <inkml:brushProperty name="fitToCurve" value="1"/>
    </inkml:brush>
  </inkml:definitions>
  <inkml:trace contextRef="#ctx0" brushRef="#br0">2495 5543 874,'102'92'-13,"-5"43"5,-62-49 6,-13 9 1,-6 50 2,-26-22-10,-38 9-5,-14-42-4,-7-4-409</inkml:trace>
</inkml:ink>
</file>

<file path=ppt/ink/ink57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31"/>
    </inkml:context>
    <inkml:brush xml:id="br0">
      <inkml:brushProperty name="width" value="0.02646" units="cm"/>
      <inkml:brushProperty name="height" value="0.02646" units="cm"/>
      <inkml:brushProperty name="fitToCurve" value="1"/>
    </inkml:brush>
  </inkml:definitions>
  <inkml:trace contextRef="#ctx0" brushRef="#br0">2942 5913 874,'141'-13'-12,"-55"8"7,19 0-7,-18 12-599</inkml:trace>
</inkml:ink>
</file>

<file path=ppt/ink/ink57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32"/>
    </inkml:context>
    <inkml:brush xml:id="br0">
      <inkml:brushProperty name="width" value="0.02646" units="cm"/>
      <inkml:brushProperty name="height" value="0.02646" units="cm"/>
      <inkml:brushProperty name="fitToCurve" value="1"/>
    </inkml:brush>
  </inkml:definitions>
  <inkml:trace contextRef="#ctx0" brushRef="#br0">2957 6131 874,'124'-20'-12,"-35"0"4,26-11-2,-18 7-9,-6-1-4</inkml:trace>
</inkml:ink>
</file>

<file path=ppt/ink/ink5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3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2733 10117 874,'21'120'-7,"-11"42"-1,-4-29 1,3-12 4,10 9 4,20-19 3,65-14 3,16-137-5,-48-49-8</inkml:trace>
</inkml:ink>
</file>

<file path=ppt/ink/ink57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33"/>
    </inkml:context>
    <inkml:brush xml:id="br0">
      <inkml:brushProperty name="width" value="0.02646" units="cm"/>
      <inkml:brushProperty name="height" value="0.02646" units="cm"/>
      <inkml:brushProperty name="fitToCurve" value="1"/>
    </inkml:brush>
  </inkml:definitions>
  <inkml:trace contextRef="#ctx0" brushRef="#br0">3835 5368 874,'76'102'-11,"-7"33"7,-7 10 3,-22-47 0,44-205-5,-56-53-2,-3 67 0,9 5-2,-7 2-14,19-2-48</inkml:trace>
</inkml:ink>
</file>

<file path=ppt/ink/ink57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34"/>
    </inkml:context>
    <inkml:brush xml:id="br0">
      <inkml:brushProperty name="width" value="0.02646" units="cm"/>
      <inkml:brushProperty name="height" value="0.02646" units="cm"/>
      <inkml:brushProperty name="fitToCurve" value="1"/>
    </inkml:brush>
  </inkml:definitions>
  <inkml:trace contextRef="#ctx0" brushRef="#br0">4303 5705 874,'-3'115'-5,"112"-168"3,-206-60 0,-33 129 1,29 50-855</inkml:trace>
</inkml:ink>
</file>

<file path=ppt/ink/ink57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35"/>
    </inkml:context>
    <inkml:brush xml:id="br0">
      <inkml:brushProperty name="width" value="0.02646" units="cm"/>
      <inkml:brushProperty name="height" value="0.02646" units="cm"/>
      <inkml:brushProperty name="fitToCurve" value="1"/>
    </inkml:brush>
  </inkml:definitions>
  <inkml:trace contextRef="#ctx0" brushRef="#br0">4737 5181 874,'-97'72'-7,"29"41"2,53-17 2,86 38 1,25-38 3,-75 19 4,-124-111-4,15-76-625</inkml:trace>
</inkml:ink>
</file>

<file path=ppt/ink/ink57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36"/>
    </inkml:context>
    <inkml:brush xml:id="br0">
      <inkml:brushProperty name="width" value="0.02646" units="cm"/>
      <inkml:brushProperty name="height" value="0.02646" units="cm"/>
      <inkml:brushProperty name="fitToCurve" value="1"/>
    </inkml:brush>
  </inkml:definitions>
  <inkml:trace contextRef="#ctx0" brushRef="#br0">4864 5318 874,'18'118'-11,"-10"14"10,2-9 4,77-43-860</inkml:trace>
</inkml:ink>
</file>

<file path=ppt/ink/ink57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37"/>
    </inkml:context>
    <inkml:brush xml:id="br0">
      <inkml:brushProperty name="width" value="0.02646" units="cm"/>
      <inkml:brushProperty name="height" value="0.02646" units="cm"/>
      <inkml:brushProperty name="fitToCurve" value="1"/>
    </inkml:brush>
  </inkml:definitions>
  <inkml:trace contextRef="#ctx0" brushRef="#br0">5074 5347 874,'9'108'-10,"-12"23"7,-6-31 2,35-227-3,56 1 3,32 68 4,-20 110-3,-52 59-1,-37 1-3,-13-3-15</inkml:trace>
</inkml:ink>
</file>

<file path=ppt/ink/ink57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38"/>
    </inkml:context>
    <inkml:brush xml:id="br0">
      <inkml:brushProperty name="width" value="0.02646" units="cm"/>
      <inkml:brushProperty name="height" value="0.02646" units="cm"/>
      <inkml:brushProperty name="fitToCurve" value="1"/>
    </inkml:brush>
  </inkml:definitions>
  <inkml:trace contextRef="#ctx0" brushRef="#br0">4998 5106 874,'93'12'-12,"83"-7"0,-84-2-2,-3 0-96</inkml:trace>
</inkml:ink>
</file>

<file path=ppt/ink/ink57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39"/>
    </inkml:context>
    <inkml:brush xml:id="br0">
      <inkml:brushProperty name="width" value="0.02646" units="cm"/>
      <inkml:brushProperty name="height" value="0.02646" units="cm"/>
      <inkml:brushProperty name="fitToCurve" value="1"/>
    </inkml:brush>
  </inkml:definitions>
  <inkml:trace contextRef="#ctx0" brushRef="#br0">5642 5401 874,'-8'140'-12,"1"14"8,50-51 7,46-118-5,3-88-3,-39-8 3,-42-48 2,-47 18 0,-23 48 2,-35 42 2,-19 55-1,26 88-3,66 0-1,116 22-3,9-74-2,19 20-16,-30-43-44</inkml:trace>
</inkml:ink>
</file>

<file path=ppt/ink/ink57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40"/>
    </inkml:context>
    <inkml:brush xml:id="br0">
      <inkml:brushProperty name="width" value="0.02646" units="cm"/>
      <inkml:brushProperty name="height" value="0.02646" units="cm"/>
      <inkml:brushProperty name="fitToCurve" value="1"/>
    </inkml:brush>
  </inkml:definitions>
  <inkml:trace contextRef="#ctx0" brushRef="#br0">6636 5891 874,'-146'12'-18,"36"-7"8,-30 3-2,-31 3-2,-27 3-3,58-3 4,-33 3-2,22 0-3,-13 2 0,-36 5-25,-17 4-7,10-1-5,66-8-4,-5 1-5,20-5-1,25-2-43,9 0-33</inkml:trace>
</inkml:ink>
</file>

<file path=ppt/ink/ink57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41"/>
    </inkml:context>
    <inkml:brush xml:id="br0">
      <inkml:brushProperty name="width" value="0.02646" units="cm"/>
      <inkml:brushProperty name="height" value="0.02646" units="cm"/>
      <inkml:brushProperty name="fitToCurve" value="1"/>
    </inkml:brush>
  </inkml:definitions>
  <inkml:trace contextRef="#ctx0" brushRef="#br0">4949 6319 874,'-104'20'-13,"-55"39"5,22 33 10,110 0 2,151-106-10,3-44-2,-7-54 7,-41 9 8,-97 264-4,6-17-6,14 24-14,3-35-11,0-47-26</inkml:trace>
</inkml:ink>
</file>

<file path=ppt/ink/ink57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42"/>
    </inkml:context>
    <inkml:brush xml:id="br0">
      <inkml:brushProperty name="width" value="0.02646" units="cm"/>
      <inkml:brushProperty name="height" value="0.02646" units="cm"/>
      <inkml:brushProperty name="fitToCurve" value="1"/>
    </inkml:brush>
  </inkml:definitions>
  <inkml:trace contextRef="#ctx0" brushRef="#br0">5066 6282 874,'11'110'-10,"-15"37"6,-6-21-3,1-41-6,-6 5-185</inkml:trace>
</inkml:ink>
</file>

<file path=ppt/ink/ink5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3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2703 10086 874,'129'6'-10,"-10"2"6,-35 0-9</inkml:trace>
</inkml:ink>
</file>

<file path=ppt/ink/ink57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43"/>
    </inkml:context>
    <inkml:brush xml:id="br0">
      <inkml:brushProperty name="width" value="0.02646" units="cm"/>
      <inkml:brushProperty name="height" value="0.02646" units="cm"/>
      <inkml:brushProperty name="fitToCurve" value="1"/>
    </inkml:brush>
  </inkml:definitions>
  <inkml:trace contextRef="#ctx0" brushRef="#br0">5078 6282 874,'129'-81'-8,"-27"88"8,-83 99-2,-107-23-3,67 11 5,105-64-3,17 22 6,-124 39-2,-133 2-12,69-70 3,-28 10-23,26-26-771</inkml:trace>
</inkml:ink>
</file>

<file path=ppt/ink/ink57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44"/>
    </inkml:context>
    <inkml:brush xml:id="br0">
      <inkml:brushProperty name="width" value="0.02646" units="cm"/>
      <inkml:brushProperty name="height" value="0.02646" units="cm"/>
      <inkml:brushProperty name="fitToCurve" value="1"/>
    </inkml:brush>
  </inkml:definitions>
  <inkml:trace contextRef="#ctx0" brushRef="#br0">5839 6610 874,'-147'56'-23,"34"-12"9,-20 9 5,-13 3 1,-2 5-11,8 1-6,27-9-5,-25 20-42,47-23-79</inkml:trace>
</inkml:ink>
</file>

<file path=ppt/ink/ink57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45"/>
    </inkml:context>
    <inkml:brush xml:id="br0">
      <inkml:brushProperty name="width" value="0.02646" units="cm"/>
      <inkml:brushProperty name="height" value="0.02646" units="cm"/>
      <inkml:brushProperty name="fitToCurve" value="1"/>
    </inkml:brush>
  </inkml:definitions>
  <inkml:trace contextRef="#ctx0" brushRef="#br0">5087 6947 874,'17'138'-8,"-17"-28"6,74-201 2,15 16-1,10 90 2,-61 127-4,-68-37 3,52-239-1,97 49 2,-13 66-1,-41 103 0,-60 4 0,-89-10 1,1-43-623</inkml:trace>
</inkml:ink>
</file>

<file path=ppt/ink/ink57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46"/>
    </inkml:context>
    <inkml:brush xml:id="br0">
      <inkml:brushProperty name="width" value="0.02646" units="cm"/>
      <inkml:brushProperty name="height" value="0.02646" units="cm"/>
      <inkml:brushProperty name="fitToCurve" value="1"/>
    </inkml:brush>
  </inkml:definitions>
  <inkml:trace contextRef="#ctx0" brushRef="#br0">7009 4940 874,'-97'3'-13,"5"2"1,-18 6 2,-10 2 3,5 6 3,22-2 8,-37 36 6,58 81-8,62 13 0,32-10-2,19 49-2,-19-66 0,-4-14-1,-2-7 1,1 27-2,2 18 0,0 10 1,-7-51 0,1 21 2,-4 7 1,-5-3 3,-7-8 1,-2-23 0,-17 60 7,53-20-1,141-74-11,-6-54-15,-76-8-9,-5-15-10</inkml:trace>
</inkml:ink>
</file>

<file path=ppt/ink/ink57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47"/>
    </inkml:context>
    <inkml:brush xml:id="br0">
      <inkml:brushProperty name="width" value="0.02646" units="cm"/>
      <inkml:brushProperty name="height" value="0.02646" units="cm"/>
      <inkml:brushProperty name="fitToCurve" value="1"/>
    </inkml:brush>
  </inkml:definitions>
  <inkml:trace contextRef="#ctx0" brushRef="#br0">6801 6060 874,'45'-96'-9,"12"-46"3,13-25 3,-21 48 3,-9 27-1,-20 244 0,-15-21-4,1-41 0,4 4-3,2-10-2,2 31-24,0-27-541</inkml:trace>
</inkml:ink>
</file>

<file path=ppt/ink/ink57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48"/>
    </inkml:context>
    <inkml:brush xml:id="br0">
      <inkml:brushProperty name="width" value="0.02646" units="cm"/>
      <inkml:brushProperty name="height" value="0.02646" units="cm"/>
      <inkml:brushProperty name="fitToCurve" value="1"/>
    </inkml:brush>
  </inkml:definitions>
  <inkml:trace contextRef="#ctx0" brushRef="#br0">7414 5882 874,'136'-25'-14,"-47"6"13,10-7-2,-2 0-3,-11 4-103</inkml:trace>
</inkml:ink>
</file>

<file path=ppt/ink/ink57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49"/>
    </inkml:context>
    <inkml:brush xml:id="br0">
      <inkml:brushProperty name="width" value="0.02646" units="cm"/>
      <inkml:brushProperty name="height" value="0.02646" units="cm"/>
      <inkml:brushProperty name="fitToCurve" value="1"/>
    </inkml:brush>
  </inkml:definitions>
  <inkml:trace contextRef="#ctx0" brushRef="#br0">8147 5408 874,'-59'97'-9,"2"58"3,35-31 5,37-26 0,69-6-1,39-44 1,10-58-1,2-70 2,-52-10 1,-43-3 2,-10 204 1,88-31-1,-77-164-4,-69-25-4,-45-2 7,31 15 1,168-7-7,-41 101 0,53 26-2,-20 64 4,-64 28 2,-64 28 0,-19-57-1,-12-1-1,-10 28-9</inkml:trace>
</inkml:ink>
</file>

<file path=ppt/ink/ink57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50"/>
    </inkml:context>
    <inkml:brush xml:id="br0">
      <inkml:brushProperty name="width" value="0.02646" units="cm"/>
      <inkml:brushProperty name="height" value="0.02646" units="cm"/>
      <inkml:brushProperty name="fitToCurve" value="1"/>
    </inkml:brush>
  </inkml:definitions>
  <inkml:trace contextRef="#ctx0" brushRef="#br0">9481 5110 874,'-110'23'-10,"-21"42"7,49 44 4,137-15 0,57-130-4,6-66-2,-63 1 7,-32 189-5,-32 81-1,9-23-7,1-37-14,2-22-393</inkml:trace>
</inkml:ink>
</file>

<file path=ppt/ink/ink57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51"/>
    </inkml:context>
    <inkml:brush xml:id="br0">
      <inkml:brushProperty name="width" value="0.02646" units="cm"/>
      <inkml:brushProperty name="height" value="0.02646" units="cm"/>
      <inkml:brushProperty name="fitToCurve" value="1"/>
    </inkml:brush>
  </inkml:definitions>
  <inkml:trace contextRef="#ctx0" brushRef="#br0">9619 5192 874,'22'106'-9,"-13"27"6,-11-11 4,-21-255-12,14 17 3,14-8 11,45-12 1,44 59 0,10 88 0,-71 91-1,-59-2-6,-50 5 1,72-21 3,132-59-1,-18 46 3,-123 42-3,-106-48-7,21-45-5,15-8-61</inkml:trace>
</inkml:ink>
</file>

<file path=ppt/ink/ink57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52"/>
    </inkml:context>
    <inkml:brush xml:id="br0">
      <inkml:brushProperty name="width" value="0.02646" units="cm"/>
      <inkml:brushProperty name="height" value="0.02646" units="cm"/>
      <inkml:brushProperty name="fitToCurve" value="1"/>
    </inkml:brush>
  </inkml:definitions>
  <inkml:trace contextRef="#ctx0" brushRef="#br0">9184 5856 874,'101'-24'-19,"-4"2"6,27-3 2,16 0 3,7 2 3,-20 7 2,-28 4 1,-9 4 2,43-1 11</inkml:trace>
</inkml:ink>
</file>

<file path=ppt/ink/ink5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3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2718 10403 874,'94'26'-9,"34"-26"6,-13-3-3</inkml:trace>
</inkml:ink>
</file>

<file path=ppt/ink/ink57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53"/>
    </inkml:context>
    <inkml:brush xml:id="br0">
      <inkml:brushProperty name="width" value="0.02646" units="cm"/>
      <inkml:brushProperty name="height" value="0.02646" units="cm"/>
      <inkml:brushProperty name="fitToCurve" value="1"/>
    </inkml:brush>
  </inkml:definitions>
  <inkml:trace contextRef="#ctx0" brushRef="#br0">9520 5994 874,'28'101'-10,"8"32"9,-25-44 3,11-207-8,20 19 5,85 54 1,-65 153-1,-44 11 4,5-226-4,16 6 3,82 9-1,-25 147-1,-66 83 0,-20-20-2</inkml:trace>
</inkml:ink>
</file>

<file path=ppt/ink/ink57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54"/>
    </inkml:context>
    <inkml:brush xml:id="br0">
      <inkml:brushProperty name="width" value="0.02646" units="cm"/>
      <inkml:brushProperty name="height" value="0.02646" units="cm"/>
      <inkml:brushProperty name="fitToCurve" value="1"/>
    </inkml:brush>
  </inkml:definitions>
  <inkml:trace contextRef="#ctx0" brushRef="#br0">10296 5143 874,'-13'97'-10,"-7"62"5,12-65 3,2 3 1,2 47 2,26-17 2,74-108-1,-19-62-186</inkml:trace>
</inkml:ink>
</file>

<file path=ppt/ink/ink57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55"/>
    </inkml:context>
    <inkml:brush xml:id="br0">
      <inkml:brushProperty name="width" value="0.02646" units="cm"/>
      <inkml:brushProperty name="height" value="0.02646" units="cm"/>
      <inkml:brushProperty name="fitToCurve" value="1"/>
    </inkml:brush>
  </inkml:definitions>
  <inkml:trace contextRef="#ctx0" brushRef="#br0">10512 5423 874,'-108'44'-6,"-6"7"5,30-24-625</inkml:trace>
</inkml:ink>
</file>

<file path=ppt/ink/ink57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56"/>
    </inkml:context>
    <inkml:brush xml:id="br0">
      <inkml:brushProperty name="width" value="0.02646" units="cm"/>
      <inkml:brushProperty name="height" value="0.02646" units="cm"/>
      <inkml:brushProperty name="fitToCurve" value="1"/>
    </inkml:brush>
  </inkml:definitions>
  <inkml:trace contextRef="#ctx0" brushRef="#br0">10183 4784 874,'109'-20'-10,"41"-5"5,-65 10 3,43-9 2,-14 21 2,-45 126-8,-65-4-2,-9-18 3,3 18-1,2-12 4,0-13-1,1 22 1,4 17 0,5 15 1,3 11 0,-4-37-1,0-1 1,-3 12 1,-2 0 2,-2-10 2,-2 42 7,-16-42-1,-67-57-6,-85-44-3,19-15-5,48-5-10,21-4-590</inkml:trace>
</inkml:ink>
</file>

<file path=ppt/ink/ink57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57"/>
    </inkml:context>
    <inkml:brush xml:id="br0">
      <inkml:brushProperty name="width" value="0.02646" units="cm"/>
      <inkml:brushProperty name="height" value="0.02646" units="cm"/>
      <inkml:brushProperty name="fitToCurve" value="1"/>
    </inkml:brush>
  </inkml:definitions>
  <inkml:trace contextRef="#ctx0" brushRef="#br0">1813 8439 874,'-91'-33'-8,"-60"18"3,22 28 3,38 25 1,6 100-1,113-18 3,83-50 1,2-72-1,33-111-6,-32-36-2,-67 35 12,-81 229-9,34-25 1,4 15 1,6 8-5,-2-20-3,-4 63-27,-3-51-32</inkml:trace>
</inkml:ink>
</file>

<file path=ppt/ink/ink57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58"/>
    </inkml:context>
    <inkml:brush xml:id="br0">
      <inkml:brushProperty name="width" value="0.02646" units="cm"/>
      <inkml:brushProperty name="height" value="0.02646" units="cm"/>
      <inkml:brushProperty name="fitToCurve" value="1"/>
    </inkml:brush>
  </inkml:definitions>
  <inkml:trace contextRef="#ctx0" brushRef="#br0">1954 8433 874,'24'104'-10,"-6"46"5,-11-66 4,1 3 0,2 39 1,-64-244-8,26-22-1,6 6 0,18 44 8,8-2 4,21-42 3,43 42 3,60 68-3,19 89-6,-59 32-5,-77 41 5,-52-43-1,-77-15 2,17-36 3,199-34-1,17 15 0,-36 60 1,-168 20-7,-44-40-4,21-14-17</inkml:trace>
</inkml:ink>
</file>

<file path=ppt/ink/ink57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59"/>
    </inkml:context>
    <inkml:brush xml:id="br0">
      <inkml:brushProperty name="width" value="0.02646" units="cm"/>
      <inkml:brushProperty name="height" value="0.02646" units="cm"/>
      <inkml:brushProperty name="fitToCurve" value="1"/>
    </inkml:brush>
  </inkml:definitions>
  <inkml:trace contextRef="#ctx0" brushRef="#br0">2797 9096 874,'-106'-8'-21,"8"1"9,-29 1 1,-19 2 2,-14 5 3,-5 6 2,34 0-12,14 1-6,5 2-12,20 1-7,-5 2-5,-38-1-52,50-3-88</inkml:trace>
</inkml:ink>
</file>

<file path=ppt/ink/ink57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60"/>
    </inkml:context>
    <inkml:brush xml:id="br0">
      <inkml:brushProperty name="width" value="0.02646" units="cm"/>
      <inkml:brushProperty name="height" value="0.02646" units="cm"/>
      <inkml:brushProperty name="fitToCurve" value="1"/>
    </inkml:brush>
  </inkml:definitions>
  <inkml:trace contextRef="#ctx0" brushRef="#br0">1646 9256 874,'55'133'-12,"-29"27"8,-21-37 4,-24-10 2,23-211-5,61-2 2,70 34 2,6 111-1,-76 76 0,-60-7 0,-49-5 3,0-214-5,94 0 3,101 16 0,-26 94-2,-36 110 1,-59-7-2,-61-1-6,-2-20-109</inkml:trace>
</inkml:ink>
</file>

<file path=ppt/ink/ink57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61"/>
    </inkml:context>
    <inkml:brush xml:id="br0">
      <inkml:brushProperty name="width" value="0.02646" units="cm"/>
      <inkml:brushProperty name="height" value="0.02646" units="cm"/>
      <inkml:brushProperty name="fitToCurve" value="1"/>
    </inkml:brush>
  </inkml:definitions>
  <inkml:trace contextRef="#ctx0" brushRef="#br0">2971 8849 874,'98'-137'-9,"-43"40"5,-14 5 3,-10-27 0,-14 11 0,18 253-7,-21-35 2,8 57-15,-13-76 2,0 3-24,-3-9-26</inkml:trace>
</inkml:ink>
</file>

<file path=ppt/ink/ink57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62"/>
    </inkml:context>
    <inkml:brush xml:id="br0">
      <inkml:brushProperty name="width" value="0.02646" units="cm"/>
      <inkml:brushProperty name="height" value="0.02646" units="cm"/>
      <inkml:brushProperty name="fitToCurve" value="1"/>
    </inkml:brush>
  </inkml:definitions>
  <inkml:trace contextRef="#ctx0" brushRef="#br0">2793 9128 874,'132'12'-15,"-31"-11"5,26-2-1,18-2 2,-3-1 1,-42 1 3,23-1 3,-39 3-3,24-2 4,10 1 3,-26-2 3,-8 1 1,4-5 2,37-11 9,-30-30 8</inkml:trace>
</inkml:ink>
</file>

<file path=ppt/ink/ink5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3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2450 9875 874,'137'16'-12,"29"6"4,-36-9 1,-44-5-8</inkml:trace>
</inkml:ink>
</file>

<file path=ppt/ink/ink57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63"/>
    </inkml:context>
    <inkml:brush xml:id="br0">
      <inkml:brushProperty name="width" value="0.02646" units="cm"/>
      <inkml:brushProperty name="height" value="0.02646" units="cm"/>
      <inkml:brushProperty name="fitToCurve" value="1"/>
    </inkml:brush>
  </inkml:definitions>
  <inkml:trace contextRef="#ctx0" brushRef="#br0">3154 9617 874,'-35'103'-4,"49"6"1,105-11 0,-23-97 1,17-88-2,-71-39 3,-46 32 4,0 182-5,19 2 1,49 16 4,41-80-2,-22-120-2,-50-8-3,-49 3-3,4 18-62</inkml:trace>
</inkml:ink>
</file>

<file path=ppt/ink/ink57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64"/>
    </inkml:context>
    <inkml:brush xml:id="br0">
      <inkml:brushProperty name="width" value="0.02646" units="cm"/>
      <inkml:brushProperty name="height" value="0.02646" units="cm"/>
      <inkml:brushProperty name="fitToCurve" value="1"/>
    </inkml:brush>
  </inkml:definitions>
  <inkml:trace contextRef="#ctx0" brushRef="#br0">3886 9951 874,'-113'13'-3,"3"67"-1,111 24 2,114-65-2,-33-36-10</inkml:trace>
</inkml:ink>
</file>

<file path=ppt/ink/ink57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65"/>
    </inkml:context>
    <inkml:brush xml:id="br0">
      <inkml:brushProperty name="width" value="0.02646" units="cm"/>
      <inkml:brushProperty name="height" value="0.02646" units="cm"/>
      <inkml:brushProperty name="fitToCurve" value="1"/>
    </inkml:brush>
  </inkml:definitions>
  <inkml:trace contextRef="#ctx0" brushRef="#br0">3717 9454 874,'121'-29'-6,"2"63"5,-84 59 1,-55 39 0,124-53-6,-20-81-617</inkml:trace>
</inkml:ink>
</file>

<file path=ppt/ink/ink57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66"/>
    </inkml:context>
    <inkml:brush xml:id="br0">
      <inkml:brushProperty name="width" value="0.02646" units="cm"/>
      <inkml:brushProperty name="height" value="0.02646" units="cm"/>
      <inkml:brushProperty name="fitToCurve" value="1"/>
    </inkml:brush>
  </inkml:definitions>
  <inkml:trace contextRef="#ctx0" brushRef="#br0">5854 10355 874,'20'-107'-5,"-19"-41"3,-17 10-2,-20-7-3,-4 34-1,-19-17 0,-15-8 1,-10-6 1,-4 9 1,24 37 0,-20-19 1,-18-12 1,-21-12-1,23 29 2,-12 3-1,-33-18-1,-26-8-6,-10 5-1,55 40 3,-32-9 3,-22 4 5,-16 7 1,31 24 1,14 13 0,-31 9 0,-27 9-2,-18 16 2,78 7 0,-34 16-2,-18 18 1,-3 18-1,34 5 1,32-5 0,-12 25 2,-4 22 1,4 20-1,45-31 1,1 20-1,2 24 0,11 14 0,20 17-1,20 6 1,17-50-1,14 26-1,11 20-2,13 12 1,1-28 0,4-16 0,12 23 1,12 15-1,13 7 0,-16-58-1,17 21 1,20 13 0,18 6-1,-1-21 1,-9-25-1,27 13 0,23 3 0,15-3 0,-39-35 0,15 1 0,20 4 2,13 2-1,-7-14 2,-30-18-1,32 3-1,23-1 0,18-1-2,-47-17 1,5-4-2,18 0 3,11-4 0,-9-10 3,-45-7-1,27-6 1,17-8-1,10-7 0,-38-4 0,-8-3-1,12-12 1,0-12 2,-3-13 0,-6-13-1,-39 16 1,1-14-2,2-17 1,0-13-1,-14 0-1,39-71 2,-63 53-2,-10-8-1,-11 29 1,-6-7-1,0-12-3,-5-9-1,-3-3-2,-5 1-3,1-40-24,-21 0-32,-17 65-30</inkml:trace>
</inkml:ink>
</file>

<file path=ppt/ink/ink57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67"/>
    </inkml:context>
    <inkml:brush xml:id="br0">
      <inkml:brushProperty name="width" value="0.02646" units="cm"/>
      <inkml:brushProperty name="height" value="0.02646" units="cm"/>
      <inkml:brushProperty name="fitToCurve" value="1"/>
    </inkml:brush>
  </inkml:definitions>
  <inkml:trace contextRef="#ctx0" brushRef="#br0">6153 6382 874,'-111'-101'-6,"-48"30"3,29 27-1,10 13-1,7 10 2,-27 10 3,-27 17 2,34 7-1,49 6 0,-7 7-1,-3 7 0,0 9 0,-43 24-1,-22 46 0,24 30 0,48-16 1,38 47 1,41-31-1,24-54 0,13 10-1,14 7-1,11 3 0,38 48-1,-23-66 1,15 0 1,13-5-1,-1-13 1,71 28-1,-62-62 3,7-12 0,4-16 1,-19-8-1,-12-6 1,19-14-2,13-12 0,8-10-2,-3-11 1,-33 10 0,-5-7 0,0-11 2,66-97 2,-89 64-2,-10-9 0,9-56 2,-44 60-2,-14-6 0,-12-4-1,-14 2 1,-11 4-1,-25-38 0,-33 11 3,-6 51-1,15 33 0</inkml:trace>
</inkml:ink>
</file>

<file path=ppt/ink/ink57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68"/>
    </inkml:context>
    <inkml:brush xml:id="br0">
      <inkml:brushProperty name="width" value="0.02646" units="cm"/>
      <inkml:brushProperty name="height" value="0.02646" units="cm"/>
      <inkml:brushProperty name="fitToCurve" value="1"/>
    </inkml:brush>
  </inkml:definitions>
  <inkml:trace contextRef="#ctx0" brushRef="#br0">4259 7536 874,'-130'95'-10,"15"-1"6,24 22 6,43-28 2</inkml:trace>
</inkml:ink>
</file>

<file path=ppt/ink/ink57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69"/>
    </inkml:context>
    <inkml:brush xml:id="br0">
      <inkml:brushProperty name="width" value="0.02646" units="cm"/>
      <inkml:brushProperty name="height" value="0.02646" units="cm"/>
      <inkml:brushProperty name="fitToCurve" value="1"/>
    </inkml:brush>
  </inkml:definitions>
  <inkml:trace contextRef="#ctx0" brushRef="#br0">4529 7746 874,'-100'61'-11,"-21"23"7,-5 20 2,18-11-4</inkml:trace>
</inkml:ink>
</file>

<file path=ppt/ink/ink57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70"/>
    </inkml:context>
    <inkml:brush xml:id="br0">
      <inkml:brushProperty name="width" value="0.02646" units="cm"/>
      <inkml:brushProperty name="height" value="0.02646" units="cm"/>
      <inkml:brushProperty name="fitToCurve" value="1"/>
    </inkml:brush>
  </inkml:definitions>
  <inkml:trace contextRef="#ctx0" brushRef="#br0">740 5211 874,'8'91'-22,"2"31"6,4 34 0,0 32-4,1 31-3,1 30-1,-4 26 3,-5-52 5,-3-16 2,-1 41-38,2-14-4,-1-67-4,8 6-4,13-35-2,-10-49 9,-3 6-109</inkml:trace>
</inkml:ink>
</file>

<file path=ppt/ink/ink57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71"/>
    </inkml:context>
    <inkml:brush xml:id="br0">
      <inkml:brushProperty name="width" value="0.02646" units="cm"/>
      <inkml:brushProperty name="height" value="0.02646" units="cm"/>
      <inkml:brushProperty name="fitToCurve" value="1"/>
    </inkml:brush>
  </inkml:definitions>
  <inkml:trace contextRef="#ctx0" brushRef="#br0">691 5355 874,'121'-20'-8,"-23"8"-3,24 1 0,-31 3 3,15 0 1,-8-1 2,4 0 0,43-4-1,39-2-3,28-2-2,24-5-2,-57 6 2,15-2-2,41 1-1,27-4-2,26 3 0,18-3 1,-109 9 2,57-6-2,36-3 2,30-3 1,24-3-2,17 1 0,13-1-1,-129 11 3,57-4 1,39-4 0,27-5 3,-47 5 2,-44 4 0,53-4-1,38 1 1,25 2 0,12-1 3,-96 6 2,-4-3 0,34-5 5,20-7 2,8-7 3,1-2 3,-126 12 0,35-9 1,21-4 1,8-1 2,-45 9 3,-48 7-1,24 3 2,5 7 2,-12 6-1,-19 9 1,-53 1 0,-26 6-1,-6 10-1,-16 13-3,-21 12-3,23 43 6,-68-5-15,-5 26-5,-12-11-2,-4 2-3,2 36-2,-1 28-3,0 23 0,-2 20 0,0 15-1,-8-47 3,-2-2-1,0 28 3,-1 15 2,-1 4 3,1-4 3,1-12 3,-4-54 2,0-14 1,1 2 3,-2-4 0,-7-17-1,0-31 0,-10 2-2,-8 1-1,-45 68 2,-27-32-3,3-43-5,-72-12-2,44-45-2,-27-6-4,1-3-1,26-3-1,-39-2 2,-26 2-2,-20-1 0,-13-1 0,39-2 1,10-1 1,-34 1 0,-26 1 3,-21 1 1,-16-4-6,77 1 0,-22-3 0,-31 1 2,32-1 2,21-1 0,-35 0 2,-22 0 1,-15 0 3,-10 0 0,67 0 4,-5 0-1,-28 0-1,-18 0-1,-13 0-1,-6-1 1,94-1-1,-30-1 3,-20-2 0,-15-3-1,28 2 0,33 2 0,-36-4-2,-25-3-4,-18-4-2,-12-3-1,57 4 2,8 1-1,-31-4 1,-21-2-1,1-1 1,75 6 1,-43-3-2,-25-2 0,-19-1 2,49 6 3,21 1 0,-32-1 4,-16 0 3,-9-1 1,0 1 0,71 3-1,-3 0 1,-15-1 1,2 5 1,24 2 1,49 1-1,-2 2 1,9-4 2,11 0-1,11 1-2,-43-2 6,35 0 3</inkml:trace>
</inkml:ink>
</file>

<file path=ppt/ink/ink57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72"/>
    </inkml:context>
    <inkml:brush xml:id="br0">
      <inkml:brushProperty name="width" value="0.02646" units="cm"/>
      <inkml:brushProperty name="height" value="0.02646" units="cm"/>
      <inkml:brushProperty name="fitToCurve" value="1"/>
    </inkml:brush>
  </inkml:definitions>
  <inkml:trace contextRef="#ctx0" brushRef="#br0">11995 171 874,'-19'164'-20,"6"-56"9,-5 28 2,-4 25-2,2 29 1,1-2 0,4-40-1,-2 60-11,-3 40-1,7-79 3,-2 54 0,-2 53-3,-2 41-4,0-6 1,5-70 2,-2 67-1,1 49 3,-1 30 5,6-92 3,2 9 2,2 52 3,0 37 2,-1-2 3,2-110 1,5 67 2,6 45-1,9 30 1,0-88-1,2-11-3,7 57 3,-2 36-1,-6 25-1,-5 16 1,-4-136 0,-3 40 0,-2 54 1,-4 42-3,-4-44 0,1-68-1,-11 76-6,-9 57-1,-10 42-2,-5 37 1,10-118 4,-1-12-1,-2 76-1,2 56 0,12 37 1,6-210-35,6-275 30,1 33-3,2-25 3,1 19-5,3-3-18</inkml:trace>
</inkml:ink>
</file>

<file path=ppt/ink/ink5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3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2800 9769 874,'91'43'-7,"-24"46"7,-86 14-2,-59-15-2,-8-42-849</inkml:trace>
</inkml:ink>
</file>

<file path=ppt/ink/ink57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73"/>
    </inkml:context>
    <inkml:brush xml:id="br0">
      <inkml:brushProperty name="width" value="0.02646" units="cm"/>
      <inkml:brushProperty name="height" value="0.02646" units="cm"/>
      <inkml:brushProperty name="fitToCurve" value="1"/>
    </inkml:brush>
  </inkml:definitions>
  <inkml:trace contextRef="#ctx0" brushRef="#br0">12791 736 874,'-64'97'-12,"-43"68"-1,54-61 9,11 6 1,14-2 3,22-10 2,28 31 0,101-55 1,36-142-8,-42-42-3,-60 5 1,-6-23 1,-15 11 0,-10 21 2,-6-6 9,-15 14 0,-139 73 0,38 114-7,46-2 1,15 12 1,19-22 2,31 55 0,69-80 5,50-112-6,-4-43 11,-23 53-3,-42 135-8,-53 30-1,80-153-1,12-36-1,-41 228-8,-37-80-3,-10 0-9</inkml:trace>
</inkml:ink>
</file>

<file path=ppt/ink/ink57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74"/>
    </inkml:context>
    <inkml:brush xml:id="br0">
      <inkml:brushProperty name="width" value="0.02646" units="cm"/>
      <inkml:brushProperty name="height" value="0.02646" units="cm"/>
      <inkml:brushProperty name="fitToCurve" value="1"/>
    </inkml:brush>
  </inkml:definitions>
  <inkml:trace contextRef="#ctx0" brushRef="#br0">13762 1370 874,'49'-136'-17,"-15"48"13,37-28 5,-3 205-14,-52 26 4,-6 28-2,-9 17 2,-1-47 3,-3 11 1,-2 5 5,0-21 4,-2-5 6,44-226 6,3 22-16,12-7-1,31-56-1,-29 61 3,32-61 0,-41 64 1,-8 14 0,-10-36 7,-123 176-4,40 87-12,36 31 1,43-45 11,62-99-1,16-91-4,-2-48 5,-7 198 2,6-63-4,3-120-10,-22-15 4,6 141 5,-9 80 0,11-144 2,1-16-109</inkml:trace>
</inkml:ink>
</file>

<file path=ppt/ink/ink57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75"/>
    </inkml:context>
    <inkml:brush xml:id="br0">
      <inkml:brushProperty name="width" value="0.02646" units="cm"/>
      <inkml:brushProperty name="height" value="0.02646" units="cm"/>
      <inkml:brushProperty name="fitToCurve" value="1"/>
    </inkml:brush>
  </inkml:definitions>
  <inkml:trace contextRef="#ctx0" brushRef="#br0">15052 739 874,'-7'176'-24,"0"-60"16,1 13-4,-1 7 1,2-25-4,2-23-6,-2 24-34,-3-28-479</inkml:trace>
</inkml:ink>
</file>

<file path=ppt/ink/ink57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76"/>
    </inkml:context>
    <inkml:brush xml:id="br0">
      <inkml:brushProperty name="width" value="0.02646" units="cm"/>
      <inkml:brushProperty name="height" value="0.02646" units="cm"/>
      <inkml:brushProperty name="fitToCurve" value="1"/>
    </inkml:brush>
  </inkml:definitions>
  <inkml:trace contextRef="#ctx0" brushRef="#br0">14950 1015 874,'148'-38'-17,"-49"17"7,26-3 0,-19 4-13,-8 3-1</inkml:trace>
</inkml:ink>
</file>

<file path=ppt/ink/ink57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77"/>
    </inkml:context>
    <inkml:brush xml:id="br0">
      <inkml:brushProperty name="width" value="0.02646" units="cm"/>
      <inkml:brushProperty name="height" value="0.02646" units="cm"/>
      <inkml:brushProperty name="fitToCurve" value="1"/>
    </inkml:brush>
  </inkml:definitions>
  <inkml:trace contextRef="#ctx0" brushRef="#br0">15931 1115 874,'54'-96'-4,"-177"111"-1,32 51-3,0 44 0,55 2 7,107-24 4,73-165-10,-33-29 6,-48-6 5,-61 194 10,85-13-12,4-146-5,-37-7-2,-11 185 5,8-10 4,47-120-3,-1-88-8,-37 8 8,-48 201-3,-3 16-5,31-24-6,-13-1-114</inkml:trace>
</inkml:ink>
</file>

<file path=ppt/ink/ink57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78"/>
    </inkml:context>
    <inkml:brush xml:id="br0">
      <inkml:brushProperty name="width" value="0.02646" units="cm"/>
      <inkml:brushProperty name="height" value="0.02646" units="cm"/>
      <inkml:brushProperty name="fitToCurve" value="1"/>
    </inkml:brush>
  </inkml:definitions>
  <inkml:trace contextRef="#ctx0" brushRef="#br0">16936 804 874,'-77'102'-11,"-30"31"1,37-33 10,65 13 3,48-20-4,41 8 2,-115-11 6,-19-1-862</inkml:trace>
</inkml:ink>
</file>

<file path=ppt/ink/ink57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79"/>
    </inkml:context>
    <inkml:brush xml:id="br0">
      <inkml:brushProperty name="width" value="0.02646" units="cm"/>
      <inkml:brushProperty name="height" value="0.02646" units="cm"/>
      <inkml:brushProperty name="fitToCurve" value="1"/>
    </inkml:brush>
  </inkml:definitions>
  <inkml:trace contextRef="#ctx0" brushRef="#br0">17238 744 874,'-75'133'-14,"-33"19"10,69-13 8,85-52-4,23 17-1,-61-6 3,-93 4-4,-2-63-107</inkml:trace>
</inkml:ink>
</file>

<file path=ppt/ink/ink57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80"/>
    </inkml:context>
    <inkml:brush xml:id="br0">
      <inkml:brushProperty name="width" value="0.02646" units="cm"/>
      <inkml:brushProperty name="height" value="0.02646" units="cm"/>
      <inkml:brushProperty name="fitToCurve" value="1"/>
    </inkml:brush>
  </inkml:definitions>
  <inkml:trace contextRef="#ctx0" brushRef="#br0">17465 867 874,'-19'128'-13,"-29"41"5,-8-33-6,15-43-13</inkml:trace>
</inkml:ink>
</file>

<file path=ppt/ink/ink57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81"/>
    </inkml:context>
    <inkml:brush xml:id="br0">
      <inkml:brushProperty name="width" value="0.02646" units="cm"/>
      <inkml:brushProperty name="height" value="0.02646" units="cm"/>
      <inkml:brushProperty name="fitToCurve" value="1"/>
    </inkml:brush>
  </inkml:definitions>
  <inkml:trace contextRef="#ctx0" brushRef="#br0">17558 468 874,'0'80'-7</inkml:trace>
</inkml:ink>
</file>

<file path=ppt/ink/ink57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82"/>
    </inkml:context>
    <inkml:brush xml:id="br0">
      <inkml:brushProperty name="width" value="0.02646" units="cm"/>
      <inkml:brushProperty name="height" value="0.02646" units="cm"/>
      <inkml:brushProperty name="fitToCurve" value="1"/>
    </inkml:brush>
  </inkml:definitions>
  <inkml:trace contextRef="#ctx0" brushRef="#br0">12905 2071 874,'149'-11'-26,"-21"-4"8,38-5 0,32-2-5,33-7 0,34-2-4,-53 8 7,7 2 1,-18 1-4,9 5-2,63-1-2,48 2 0,32-3 3,-104 5 10,34-4 2,39-4-33,18 0-7,-38 0-3,-73 4-5,7-8 0,-40-12 6,-71 13 6,-18 10-79,-12-15 90</inkml:trace>
</inkml:ink>
</file>

<file path=ppt/ink/ink5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38"/>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2256 7324 874,'101'0'0,"39"0"0,26 1 0,-77 3 0,0 3-2,-2 2 2,2 5-1,-2 2 0,1 2 0,4 4 1,1 2-1,3 4 0,-3 4 1,-5 0-1,43 21 1,19 15 0,-27-8 0,32 27-1,-30-11 0,-12 4 2,-14-4-1,14 16 0,-20-8 1,25 30-1,-29-22-1,24 31 1,-22-26 0,23 32-2,-23-23 1,-3 3 3,-15-14-1,11 22-3,0 7 1,-25-35 2,9 25 0,20 48-2,-42-67 0,0-2 1,16 46 0,2 7-2,-18-40 3,-5 8 1,-1 1-1,8 38 1,-13-29 0,-11-34-1</inkml:trace>
</inkml:ink>
</file>

<file path=ppt/ink/ink57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83"/>
    </inkml:context>
    <inkml:brush xml:id="br0">
      <inkml:brushProperty name="width" value="0.02646" units="cm"/>
      <inkml:brushProperty name="height" value="0.02646" units="cm"/>
      <inkml:brushProperty name="fitToCurve" value="1"/>
    </inkml:brush>
  </inkml:definitions>
  <inkml:trace contextRef="#ctx0" brushRef="#br0">17846 955 874,'-41'123'-12,"0"-40"-49</inkml:trace>
</inkml:ink>
</file>

<file path=ppt/ink/ink57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84"/>
    </inkml:context>
    <inkml:brush xml:id="br0">
      <inkml:brushProperty name="width" value="0.02646" units="cm"/>
      <inkml:brushProperty name="height" value="0.02646" units="cm"/>
      <inkml:brushProperty name="fitToCurve" value="1"/>
    </inkml:brush>
  </inkml:definitions>
  <inkml:trace contextRef="#ctx0" brushRef="#br0">17828 1363 874,'-6'114'-12,"12"-27"-2</inkml:trace>
</inkml:ink>
</file>

<file path=ppt/ink/ink57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85"/>
    </inkml:context>
    <inkml:brush xml:id="br0">
      <inkml:brushProperty name="width" value="0.02646" units="cm"/>
      <inkml:brushProperty name="height" value="0.02646" units="cm"/>
      <inkml:brushProperty name="fitToCurve" value="1"/>
    </inkml:brush>
  </inkml:definitions>
  <inkml:trace contextRef="#ctx0" brushRef="#br0">14386 2695 874,'-142'-114'-18,"17"84"6,-5 40 5,40 29 4,-6 20-2,-40 51-1,41 30 12,62-19 3,70-24-1,80-29-3,20-36-5,-46-23-2,8 1 1,43 8 2,13 35 0,-45 20 3,-61 47 0,-86 13-4,-67-27-5,10-57 0,-13-10-1,-60-1-16,67-60 2,14 10-14,-2-20-26</inkml:trace>
</inkml:ink>
</file>

<file path=ppt/ink/ink57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86"/>
    </inkml:context>
    <inkml:brush xml:id="br0">
      <inkml:brushProperty name="width" value="0.02646" units="cm"/>
      <inkml:brushProperty name="height" value="0.02646" units="cm"/>
      <inkml:brushProperty name="fitToCurve" value="1"/>
    </inkml:brush>
  </inkml:definitions>
  <inkml:trace contextRef="#ctx0" brushRef="#br0">14563 3117 874,'142'-9'-12,"0"4"5,-29 0-11</inkml:trace>
</inkml:ink>
</file>

<file path=ppt/ink/ink57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87"/>
    </inkml:context>
    <inkml:brush xml:id="br0">
      <inkml:brushProperty name="width" value="0.02646" units="cm"/>
      <inkml:brushProperty name="height" value="0.02646" units="cm"/>
      <inkml:brushProperty name="fitToCurve" value="1"/>
    </inkml:brush>
  </inkml:definitions>
  <inkml:trace contextRef="#ctx0" brushRef="#br0">14593 3384 874,'105'-28'-9,"36"-1"4,-15-10 1,-38 19-26</inkml:trace>
</inkml:ink>
</file>

<file path=ppt/ink/ink57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88"/>
    </inkml:context>
    <inkml:brush xml:id="br0">
      <inkml:brushProperty name="width" value="0.02646" units="cm"/>
      <inkml:brushProperty name="height" value="0.02646" units="cm"/>
      <inkml:brushProperty name="fitToCurve" value="1"/>
    </inkml:brush>
  </inkml:definitions>
  <inkml:trace contextRef="#ctx0" brushRef="#br0">15323 2941 874,'99'-29'-7,"46"20"2,4 55 2,-45 53 1,-121 23-2,-90 20-7,-21-61-10,36-30-20,7-48-362</inkml:trace>
</inkml:ink>
</file>

<file path=ppt/ink/ink57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89"/>
    </inkml:context>
    <inkml:brush xml:id="br0">
      <inkml:brushProperty name="width" value="0.02646" units="cm"/>
      <inkml:brushProperty name="height" value="0.02646" units="cm"/>
      <inkml:brushProperty name="fitToCurve" value="1"/>
    </inkml:brush>
  </inkml:definitions>
  <inkml:trace contextRef="#ctx0" brushRef="#br0">15923 2812 874,'-93'105'-12,"-6"18"7,31-17 8,90-9-1,61-70-5,34 19-5,-31-44-285</inkml:trace>
</inkml:ink>
</file>

<file path=ppt/ink/ink57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90"/>
    </inkml:context>
    <inkml:brush xml:id="br0">
      <inkml:brushProperty name="width" value="0.02646" units="cm"/>
      <inkml:brushProperty name="height" value="0.02646" units="cm"/>
      <inkml:brushProperty name="fitToCurve" value="1"/>
    </inkml:brush>
  </inkml:definitions>
  <inkml:trace contextRef="#ctx0" brushRef="#br0">16247 3097 874,'155'-16'-16,"-68"8"12,4 0-2,41-8-7,-44 8-14</inkml:trace>
</inkml:ink>
</file>

<file path=ppt/ink/ink57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91"/>
    </inkml:context>
    <inkml:brush xml:id="br0">
      <inkml:brushProperty name="width" value="0.02646" units="cm"/>
      <inkml:brushProperty name="height" value="0.02646" units="cm"/>
      <inkml:brushProperty name="fitToCurve" value="1"/>
    </inkml:brush>
  </inkml:definitions>
  <inkml:trace contextRef="#ctx0" brushRef="#br0">16411 2917 874,'32'145'-13,"-1"12"3,-11-43-5,-4-27-23</inkml:trace>
</inkml:ink>
</file>

<file path=ppt/ink/ink57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92"/>
    </inkml:context>
    <inkml:brush xml:id="br0">
      <inkml:brushProperty name="width" value="0.02646" units="cm"/>
      <inkml:brushProperty name="height" value="0.02646" units="cm"/>
      <inkml:brushProperty name="fitToCurve" value="1"/>
    </inkml:brush>
  </inkml:definitions>
  <inkml:trace contextRef="#ctx0" brushRef="#br0">16977 2807 874,'9'105'-7,"41"-16"7,53-49-3,16-92-2,-5-55-2,-40-7 6,-98 236-9,14-39 7,9 81-3,8 6 2,-2-67 5,-2-2 2,-9 41 6,-51-39 1,-81-109-3,43-89-10,80-24-1,167-7-6,-37 44-13,-31 61-3</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33"/>
    </inkml:context>
    <inkml:brush xml:id="br0">
      <inkml:brushProperty name="width" value="0.01984" units="cm"/>
      <inkml:brushProperty name="height" value="0.01984" units="cm"/>
      <inkml:brushProperty name="fitToCurve" value="1"/>
    </inkml:brush>
  </inkml:definitions>
  <inkml:trace contextRef="#ctx0" brushRef="#br0">17632 1258 874,'90'21'-10,"59"42"9,-42 48 1,-93 12-2,-121-15-7,19-34-10,3-50-49</inkml:trace>
</inkml:ink>
</file>

<file path=ppt/ink/ink5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39"/>
    </inkml:context>
    <inkml:brush xml:id="br0">
      <inkml:brushProperty name="width" value="0.02646" units="cm"/>
      <inkml:brushProperty name="height" value="0.02646" units="cm"/>
      <inkml:brushProperty name="fitToCurve" value="1"/>
    </inkml:brush>
  </inkml:definitions>
  <inkml:trace contextRef="#ctx0" brushRef="#br0">6309 6298 874,'0'125'-4,"0"-3"-11,0-6 12,5 38 2,-1-70 1,2 7 0,4 52 0,4 30 3,-6-72-2,0 51-1,-3-53 0,0 13 0,1 10-2,-1 2-1,-1-34 1,3 19 0,1 14-1,1 6 1,-1 8 2,0-18-1,-3-20 1,2 17 0,1 13 0,1 6-1,2 6 1,-3-32 1,1-3-1,1 18 0,-2 13-2,-3 7 1,-2 5 0,-2-47 0,-1 14 0,4 13 0,-1 12 2,1 6-1,2-3-1,-2-44 1,0 20 0,2 13 0,0 8 0,-1-25 1,-1-10-1,0 14 1,-1 10 0,-2 6 0,2 3 0,-2-38 0,3 5 1,-1 11-1,2 11 0,3 7-1,3-1 1,-4-44-1,3 14 0,0 8 1,-1 6 0,-1-19 1,0-15-1,3 13 0,2 10 0,-1 1 0,4 50 0,-7-66 0,1 6 0,0 0-1,0-4 1,2 50 0,-7-59 0,0 59 3,-1 13-2,3-14 0,-4-52-186</inkml:trace>
</inkml:ink>
</file>

<file path=ppt/ink/ink58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93"/>
    </inkml:context>
    <inkml:brush xml:id="br0">
      <inkml:brushProperty name="width" value="0.02646" units="cm"/>
      <inkml:brushProperty name="height" value="0.02646" units="cm"/>
      <inkml:brushProperty name="fitToCurve" value="1"/>
    </inkml:brush>
  </inkml:definitions>
  <inkml:trace contextRef="#ctx0" brushRef="#br0">13997 4225 874,'6'113'-12,"-1"-29"7,-3 17 1,1 10 1,-3 0-4,-6-14 0,2-1-9,-4-12-4</inkml:trace>
</inkml:ink>
</file>

<file path=ppt/ink/ink58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94"/>
    </inkml:context>
    <inkml:brush xml:id="br0">
      <inkml:brushProperty name="width" value="0.02646" units="cm"/>
      <inkml:brushProperty name="height" value="0.02646" units="cm"/>
      <inkml:brushProperty name="fitToCurve" value="1"/>
    </inkml:brush>
  </inkml:definitions>
  <inkml:trace contextRef="#ctx0" brushRef="#br0">13907 4122 874,'141'16'-19,"-42"15"10,6 20 2,0 22 3,-15 16 1,-17 13 1,7 63 3,-51-8-3,-37-58 2,-22 2 1,-44 45 0,-117-26-2,92-91-1,3-17-1,-23-34-3,18 10-6,-7-23-11</inkml:trace>
</inkml:ink>
</file>

<file path=ppt/ink/ink58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95"/>
    </inkml:context>
    <inkml:brush xml:id="br0">
      <inkml:brushProperty name="width" value="0.02646" units="cm"/>
      <inkml:brushProperty name="height" value="0.02646" units="cm"/>
      <inkml:brushProperty name="fitToCurve" value="1"/>
    </inkml:brush>
  </inkml:definitions>
  <inkml:trace contextRef="#ctx0" brushRef="#br0">14861 4476 874,'125'-11'-4,"-32"3"6</inkml:trace>
</inkml:ink>
</file>

<file path=ppt/ink/ink58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96"/>
    </inkml:context>
    <inkml:brush xml:id="br0">
      <inkml:brushProperty name="width" value="0.02646" units="cm"/>
      <inkml:brushProperty name="height" value="0.02646" units="cm"/>
      <inkml:brushProperty name="fitToCurve" value="1"/>
    </inkml:brush>
  </inkml:definitions>
  <inkml:trace contextRef="#ctx0" brushRef="#br0">14891 4719 874,'100'-14'-14,"75"-19"4,-85 14-1,-5 0-96</inkml:trace>
</inkml:ink>
</file>

<file path=ppt/ink/ink58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97"/>
    </inkml:context>
    <inkml:brush xml:id="br0">
      <inkml:brushProperty name="width" value="0.02646" units="cm"/>
      <inkml:brushProperty name="height" value="0.02646" units="cm"/>
      <inkml:brushProperty name="fitToCurve" value="1"/>
    </inkml:brush>
  </inkml:definitions>
  <inkml:trace contextRef="#ctx0" brushRef="#br0">15591 4394 874,'113'13'-7,"6"71"1,-76 48 4,-63-21 1,-54-5 0,65-232 0,50 36-5,11-5 3,33-43 0,5 30 7,-124 240 1,-5 12 0,124-55-4,6-36-2,-3-62-436</inkml:trace>
</inkml:ink>
</file>

<file path=ppt/ink/ink58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98"/>
    </inkml:context>
    <inkml:brush xml:id="br0">
      <inkml:brushProperty name="width" value="0.02646" units="cm"/>
      <inkml:brushProperty name="height" value="0.02646" units="cm"/>
      <inkml:brushProperty name="fitToCurve" value="1"/>
    </inkml:brush>
  </inkml:definitions>
  <inkml:trace contextRef="#ctx0" brushRef="#br0">16291 4469 874,'161'1'-17,"-68"-17"10,-4 2-9,-2-3-97</inkml:trace>
</inkml:ink>
</file>

<file path=ppt/ink/ink58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599"/>
    </inkml:context>
    <inkml:brush xml:id="br0">
      <inkml:brushProperty name="width" value="0.02646" units="cm"/>
      <inkml:brushProperty name="height" value="0.02646" units="cm"/>
      <inkml:brushProperty name="fitToCurve" value="1"/>
    </inkml:brush>
  </inkml:definitions>
  <inkml:trace contextRef="#ctx0" brushRef="#br0">16918 4221 874,'-6'105'-4,"48"-5"0,75-71 1,11-94-5,-14-40 0,-32-16 7,-38 33 4,-43 250-6,-8-5-3,7-45 3,4 8-1,-1-28 4,-2-6 0,-2 4 1,-15 44 8,-111-75 2,38-159-10,78-44-9,87 30-2,-24 8-17,38 4-6</inkml:trace>
</inkml:ink>
</file>

<file path=ppt/ink/ink58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00"/>
    </inkml:context>
    <inkml:brush xml:id="br0">
      <inkml:brushProperty name="width" value="0.02646" units="cm"/>
      <inkml:brushProperty name="height" value="0.02646" units="cm"/>
      <inkml:brushProperty name="fitToCurve" value="1"/>
    </inkml:brush>
  </inkml:definitions>
  <inkml:trace contextRef="#ctx0" brushRef="#br0">14097 6027 874,'-107'-13'-9,"-33"34"4,28 14 2,20 12 4,50 46-1,84 3 0,85 17-8,-40-48 3,42 35 4,9 28 2,-51-12 3,-80 9 1,-73-32 0,-95-46-9,66-70-1,6 11-10,7-23-4</inkml:trace>
</inkml:ink>
</file>

<file path=ppt/ink/ink58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01"/>
    </inkml:context>
    <inkml:brush xml:id="br0">
      <inkml:brushProperty name="width" value="0.02646" units="cm"/>
      <inkml:brushProperty name="height" value="0.02646" units="cm"/>
      <inkml:brushProperty name="fitToCurve" value="1"/>
    </inkml:brush>
  </inkml:definitions>
  <inkml:trace contextRef="#ctx0" brushRef="#br0">13803 5641 874,'2'98'-5,"6"8"1,-12-21-291</inkml:trace>
</inkml:ink>
</file>

<file path=ppt/ink/ink58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02"/>
    </inkml:context>
    <inkml:brush xml:id="br0">
      <inkml:brushProperty name="width" value="0.02646" units="cm"/>
      <inkml:brushProperty name="height" value="0.02646" units="cm"/>
      <inkml:brushProperty name="fitToCurve" value="1"/>
    </inkml:brush>
  </inkml:definitions>
  <inkml:trace contextRef="#ctx0" brushRef="#br0">13986 5633 874,'9'133'-9,"-4"-45"5</inkml:trace>
</inkml:ink>
</file>

<file path=ppt/ink/ink5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40"/>
    </inkml:context>
    <inkml:brush xml:id="br0">
      <inkml:brushProperty name="width" value="0.02646" units="cm"/>
      <inkml:brushProperty name="height" value="0.02646" units="cm"/>
      <inkml:brushProperty name="fitToCurve" value="1"/>
    </inkml:brush>
  </inkml:definitions>
  <inkml:trace contextRef="#ctx0" brushRef="#br0">6950 12576 874,'29'96'-8,"-11"18"3,-6-1 2,-7 47 1,-3 2-3,-4-61 3,4 9 1,2 2 0,3 38 3,0-47 2,-46-204-44,14 12-62</inkml:trace>
</inkml:ink>
</file>

<file path=ppt/ink/ink58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03"/>
    </inkml:context>
    <inkml:brush xml:id="br0">
      <inkml:brushProperty name="width" value="0.02646" units="cm"/>
      <inkml:brushProperty name="height" value="0.02646" units="cm"/>
      <inkml:brushProperty name="fitToCurve" value="1"/>
    </inkml:brush>
  </inkml:definitions>
  <inkml:trace contextRef="#ctx0" brushRef="#br0">12884 6517 874,'20'106'-10,"0"58"5,-8-72 4,3-3 2,6 14 1,18-240-9,1 7 3,11 13 4,57-4 5,0 149 1,-74 129-8,-33-66 2,-28 35 1,-33-228-8,64 15 3,21-55 3,54 28 6,15 76-2,13 187-2,-94-58-3,-16 7-3,6-7-10,-22 4-11</inkml:trace>
</inkml:ink>
</file>

<file path=ppt/ink/ink58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04"/>
    </inkml:context>
    <inkml:brush xml:id="br0">
      <inkml:brushProperty name="width" value="0.02646" units="cm"/>
      <inkml:brushProperty name="height" value="0.02646" units="cm"/>
      <inkml:brushProperty name="fitToCurve" value="1"/>
    </inkml:brush>
  </inkml:definitions>
  <inkml:trace contextRef="#ctx0" brushRef="#br0">14489 6527 874,'97'-4'-13,"-11"3"6,7-3-2,-2 1 0,-7-1-9,0 5-167</inkml:trace>
</inkml:ink>
</file>

<file path=ppt/ink/ink58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05"/>
    </inkml:context>
    <inkml:brush xml:id="br0">
      <inkml:brushProperty name="width" value="0.02646" units="cm"/>
      <inkml:brushProperty name="height" value="0.02646" units="cm"/>
      <inkml:brushProperty name="fitToCurve" value="1"/>
    </inkml:brush>
  </inkml:definitions>
  <inkml:trace contextRef="#ctx0" brushRef="#br0">14563 6706 874,'93'5'-14,"20"-7"-7,-2 0-24,-27 5-239</inkml:trace>
</inkml:ink>
</file>

<file path=ppt/ink/ink58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06"/>
    </inkml:context>
    <inkml:brush xml:id="br0">
      <inkml:brushProperty name="width" value="0.02646" units="cm"/>
      <inkml:brushProperty name="height" value="0.02646" units="cm"/>
      <inkml:brushProperty name="fitToCurve" value="1"/>
    </inkml:brush>
  </inkml:definitions>
  <inkml:trace contextRef="#ctx0" brushRef="#br0">15295 6343 874,'-93'45'-9,"56"52"9,97 11-3,41-29 0,22-86 3,-30-44-1,-37-62 1,-41 15 3,-9 246-15,-1-1 1,-3 2 3,-4-10-12,-13-5-17,5-47-35</inkml:trace>
</inkml:ink>
</file>

<file path=ppt/ink/ink58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07"/>
    </inkml:context>
    <inkml:brush xml:id="br0">
      <inkml:brushProperty name="width" value="0.02646" units="cm"/>
      <inkml:brushProperty name="height" value="0.02646" units="cm"/>
      <inkml:brushProperty name="fitToCurve" value="1"/>
    </inkml:brush>
  </inkml:definitions>
  <inkml:trace contextRef="#ctx0" brushRef="#br0">15825 6177 874,'-2'147'-14,"-4"-62"10,1 8-3,0 2 0,-3-7-2,1-4-9,-3 0-10</inkml:trace>
</inkml:ink>
</file>

<file path=ppt/ink/ink58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08"/>
    </inkml:context>
    <inkml:brush xml:id="br0">
      <inkml:brushProperty name="width" value="0.02646" units="cm"/>
      <inkml:brushProperty name="height" value="0.02646" units="cm"/>
      <inkml:brushProperty name="fitToCurve" value="1"/>
    </inkml:brush>
  </inkml:definitions>
  <inkml:trace contextRef="#ctx0" brushRef="#br0">15740 6227 874,'103'-47'-11,"46"12"7,-63 30 3,0 11 2,23 66 1,-151 39-6,-43-37-2,-15-17 4,15 4 8,164 66-6,49-63-10,21 17 10,-113 18 1,-163-47-9,-21-27-2,63-35 2,0 8-17,-2-17-160</inkml:trace>
</inkml:ink>
</file>

<file path=ppt/ink/ink58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09"/>
    </inkml:context>
    <inkml:brush xml:id="br0">
      <inkml:brushProperty name="width" value="0.02646" units="cm"/>
      <inkml:brushProperty name="height" value="0.02646" units="cm"/>
      <inkml:brushProperty name="fitToCurve" value="1"/>
    </inkml:brush>
  </inkml:definitions>
  <inkml:trace contextRef="#ctx0" brushRef="#br0">16679 6192 874,'8'111'-6,"-4"46"0,2-31 4,2-33 4,7 7 4,0-9-631</inkml:trace>
</inkml:ink>
</file>

<file path=ppt/ink/ink58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10"/>
    </inkml:context>
    <inkml:brush xml:id="br0">
      <inkml:brushProperty name="width" value="0.02646" units="cm"/>
      <inkml:brushProperty name="height" value="0.02646" units="cm"/>
      <inkml:brushProperty name="fitToCurve" value="1"/>
    </inkml:brush>
  </inkml:definitions>
  <inkml:trace contextRef="#ctx0" brushRef="#br0">16574 6147 874,'89'-11'-11,"88"28"-1,-76 16 8,-1 16 1,-8 18 0,46 78 5,-66-11-1,-63-20 3,-41-26 0,-69-3-1,-70-15-6,23-32 4,15-51 3,39-13 9</inkml:trace>
</inkml:ink>
</file>

<file path=ppt/ink/ink58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11"/>
    </inkml:context>
    <inkml:brush xml:id="br0">
      <inkml:brushProperty name="width" value="0.02646" units="cm"/>
      <inkml:brushProperty name="height" value="0.02646" units="cm"/>
      <inkml:brushProperty name="fitToCurve" value="1"/>
    </inkml:brush>
  </inkml:definitions>
  <inkml:trace contextRef="#ctx0" brushRef="#br0">16823 5784 874,'-22'91'-7,"0"-7"-4</inkml:trace>
</inkml:ink>
</file>

<file path=ppt/ink/ink58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12"/>
    </inkml:context>
    <inkml:brush xml:id="br0">
      <inkml:brushProperty name="width" value="0.02646" units="cm"/>
      <inkml:brushProperty name="height" value="0.02646" units="cm"/>
      <inkml:brushProperty name="fitToCurve" value="1"/>
    </inkml:brush>
  </inkml:definitions>
  <inkml:trace contextRef="#ctx0" brushRef="#br0">13091 8018 874,'21'89'-9,"18"33"6,1 12 4,-22-239 2,25-55-3,73 55-1,-17 93-1,-14 109-4,-39 23-2,-25 25 8,-22-32 5,-45-255-2,49 7-5,24-2 0,15 33 5,61 31-122,10 150 139,-35 48-9,-54-41-8,-12 14-4,-11 2-3,-13-11-5,6-1 30,-25 0-105</inkml:trace>
</inkml:ink>
</file>

<file path=ppt/ink/ink5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41"/>
    </inkml:context>
    <inkml:brush xml:id="br0">
      <inkml:brushProperty name="width" value="0.02646" units="cm"/>
      <inkml:brushProperty name="height" value="0.02646" units="cm"/>
      <inkml:brushProperty name="fitToCurve" value="1"/>
    </inkml:brush>
  </inkml:definitions>
  <inkml:trace contextRef="#ctx0" brushRef="#br0">6875 12606 874,'115'45'-11,"3"43"8,-38-1 2,-24 49 1,-112-31 2,-65-75-1,22-24 2</inkml:trace>
</inkml:ink>
</file>

<file path=ppt/ink/ink58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13"/>
    </inkml:context>
    <inkml:brush xml:id="br0">
      <inkml:brushProperty name="width" value="0.02646" units="cm"/>
      <inkml:brushProperty name="height" value="0.02646" units="cm"/>
      <inkml:brushProperty name="fitToCurve" value="1"/>
    </inkml:brush>
  </inkml:definitions>
  <inkml:trace contextRef="#ctx0" brushRef="#br0">14131 7731 874,'31'110'-10,"-3"47"4,-16-59 3,-7 4-3,-2-17 0,-14 30-11,5-30-58</inkml:trace>
</inkml:ink>
</file>

<file path=ppt/ink/ink58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14"/>
    </inkml:context>
    <inkml:brush xml:id="br0">
      <inkml:brushProperty name="width" value="0.02646" units="cm"/>
      <inkml:brushProperty name="height" value="0.02646" units="cm"/>
      <inkml:brushProperty name="fitToCurve" value="1"/>
    </inkml:brush>
  </inkml:definitions>
  <inkml:trace contextRef="#ctx0" brushRef="#br0">14086 7792 874,'120'0'-12,"57"52"0,-72 4 5,36 41-2,-31 13 3,-64-26 5,-22 7 3,-35 47 3,-93-21-2,15-69-5,-59 12 0,59-40-3,2-16-4,-19-44-19,22-24-186</inkml:trace>
</inkml:ink>
</file>

<file path=ppt/ink/ink58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15"/>
    </inkml:context>
    <inkml:brush xml:id="br0">
      <inkml:brushProperty name="width" value="0.02646" units="cm"/>
      <inkml:brushProperty name="height" value="0.02646" units="cm"/>
      <inkml:brushProperty name="fitToCurve" value="1"/>
    </inkml:brush>
  </inkml:definitions>
  <inkml:trace contextRef="#ctx0" brushRef="#br0">14164 7456 874,'10'118'-7,"-5"-32"3</inkml:trace>
</inkml:ink>
</file>

<file path=ppt/ink/ink58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16"/>
    </inkml:context>
    <inkml:brush xml:id="br0">
      <inkml:brushProperty name="width" value="0.02646" units="cm"/>
      <inkml:brushProperty name="height" value="0.02646" units="cm"/>
      <inkml:brushProperty name="fitToCurve" value="1"/>
    </inkml:brush>
  </inkml:definitions>
  <inkml:trace contextRef="#ctx0" brushRef="#br0">14354 7369 874,'1'129'-9,"4"-14"9,-3-26-25</inkml:trace>
</inkml:ink>
</file>

<file path=ppt/ink/ink58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17"/>
    </inkml:context>
    <inkml:brush xml:id="br0">
      <inkml:brushProperty name="width" value="0.02646" units="cm"/>
      <inkml:brushProperty name="height" value="0.02646" units="cm"/>
      <inkml:brushProperty name="fitToCurve" value="1"/>
    </inkml:brush>
  </inkml:definitions>
  <inkml:trace contextRef="#ctx0" brushRef="#br0">14991 7928 874,'109'8'-11,"54"1"7,-76-2 2,36 5-5</inkml:trace>
</inkml:ink>
</file>

<file path=ppt/ink/ink58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18"/>
    </inkml:context>
    <inkml:brush xml:id="br0">
      <inkml:brushProperty name="width" value="0.02646" units="cm"/>
      <inkml:brushProperty name="height" value="0.02646" units="cm"/>
      <inkml:brushProperty name="fitToCurve" value="1"/>
    </inkml:brush>
  </inkml:definitions>
  <inkml:trace contextRef="#ctx0" brushRef="#br0">14980 8254 874,'168'14'-21,"-61"-18"12,22-9 0,-17 3-13,-13-1 1</inkml:trace>
</inkml:ink>
</file>

<file path=ppt/ink/ink58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19"/>
    </inkml:context>
    <inkml:brush xml:id="br0">
      <inkml:brushProperty name="width" value="0.02646" units="cm"/>
      <inkml:brushProperty name="height" value="0.02646" units="cm"/>
      <inkml:brushProperty name="fitToCurve" value="1"/>
    </inkml:brush>
  </inkml:definitions>
  <inkml:trace contextRef="#ctx0" brushRef="#br0">15651 8132 874,'125'-4'-12,"32"-13"5,-43 3-4</inkml:trace>
</inkml:ink>
</file>

<file path=ppt/ink/ink58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20"/>
    </inkml:context>
    <inkml:brush xml:id="br0">
      <inkml:brushProperty name="width" value="0.02646" units="cm"/>
      <inkml:brushProperty name="height" value="0.02646" units="cm"/>
      <inkml:brushProperty name="fitToCurve" value="1"/>
    </inkml:brush>
  </inkml:definitions>
  <inkml:trace contextRef="#ctx0" brushRef="#br0">16528 7800 874,'-96'-32'-5,"-57"49"3,62 32 1,78 58 1,115-122-3,-16-45-1,-13-68 4,-39 39 2,-44 214-8,10-22 2,1 15-1,0-19 0,1-9 0,-5 14-3,2 3-3,1-12-4,0-10-10,-4 3-55</inkml:trace>
</inkml:ink>
</file>

<file path=ppt/ink/ink58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21"/>
    </inkml:context>
    <inkml:brush xml:id="br0">
      <inkml:brushProperty name="width" value="0.02646" units="cm"/>
      <inkml:brushProperty name="height" value="0.02646" units="cm"/>
      <inkml:brushProperty name="fitToCurve" value="1"/>
    </inkml:brush>
  </inkml:definitions>
  <inkml:trace contextRef="#ctx0" brushRef="#br0">16685 7913 874,'14'107'-10,"-19"26"7,-7 12-2,1-33-8</inkml:trace>
</inkml:ink>
</file>

<file path=ppt/ink/ink58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22"/>
    </inkml:context>
    <inkml:brush xml:id="br0">
      <inkml:brushProperty name="width" value="0.02646" units="cm"/>
      <inkml:brushProperty name="height" value="0.02646" units="cm"/>
      <inkml:brushProperty name="fitToCurve" value="1"/>
    </inkml:brush>
  </inkml:definitions>
  <inkml:trace contextRef="#ctx0" brushRef="#br0">16560 7943 874,'75'-91'-11,"36"19"9,24 58 3,-51 129-2,-128-28-1,-80 17 0,198-15-5,63-50 10,-48 15 3,-79 30-4,-111 19-6,-60-40-4,37-60-13,25-16-26</inkml:trace>
</inkml:ink>
</file>

<file path=ppt/ink/ink5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42"/>
    </inkml:context>
    <inkml:brush xml:id="br0">
      <inkml:brushProperty name="width" value="0.02646" units="cm"/>
      <inkml:brushProperty name="height" value="0.02646" units="cm"/>
      <inkml:brushProperty name="fitToCurve" value="1"/>
    </inkml:brush>
  </inkml:definitions>
  <inkml:trace contextRef="#ctx0" brushRef="#br0">7173 12078 874,'30'100'-9,"-2"68"-1,-16-72 4,7 79-3,-1 3 0,-4-52 4,-5-33 3,-1 6 0,1 5 4,-1 6 10,-5-13-1,-7-7-45</inkml:trace>
</inkml:ink>
</file>

<file path=ppt/ink/ink58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23"/>
    </inkml:context>
    <inkml:brush xml:id="br0">
      <inkml:brushProperty name="width" value="0.02646" units="cm"/>
      <inkml:brushProperty name="height" value="0.02646" units="cm"/>
      <inkml:brushProperty name="fitToCurve" value="1"/>
    </inkml:brush>
  </inkml:definitions>
  <inkml:trace contextRef="#ctx0" brushRef="#br0">17718 7740 874,'-104'-22'-9,"-41"12"4,-2 40 7,81 95-3,105-39-2,108 25-8,-3-26 7,-5-8 8,-48-6 2,-70 61 1,-160-39-7,-10-41-11,13-43-8,43-6-20</inkml:trace>
</inkml:ink>
</file>

<file path=ppt/ink/ink58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24"/>
    </inkml:context>
    <inkml:brush xml:id="br0">
      <inkml:brushProperty name="width" value="0.02646" units="cm"/>
      <inkml:brushProperty name="height" value="0.02646" units="cm"/>
      <inkml:brushProperty name="fitToCurve" value="1"/>
    </inkml:brush>
  </inkml:definitions>
  <inkml:trace contextRef="#ctx0" brushRef="#br0">17439 7324 874,'0'76'-2</inkml:trace>
</inkml:ink>
</file>

<file path=ppt/ink/ink58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25"/>
    </inkml:context>
    <inkml:brush xml:id="br0">
      <inkml:brushProperty name="width" value="0.02646" units="cm"/>
      <inkml:brushProperty name="height" value="0.02646" units="cm"/>
      <inkml:brushProperty name="fitToCurve" value="1"/>
    </inkml:brush>
  </inkml:definitions>
  <inkml:trace contextRef="#ctx0" brushRef="#br0">15339 6787 874,'-136'1'-5,"264"-24"-2,-227 54 7,1-30 2,211-22-2,-198 36 0,-15-18-1,16-2-10</inkml:trace>
</inkml:ink>
</file>

<file path=ppt/ink/ink58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26"/>
    </inkml:context>
    <inkml:brush xml:id="br0">
      <inkml:brushProperty name="width" value="0.02646" units="cm"/>
      <inkml:brushProperty name="height" value="0.02646" units="cm"/>
      <inkml:brushProperty name="fitToCurve" value="1"/>
    </inkml:brush>
  </inkml:definitions>
  <inkml:trace contextRef="#ctx0" brushRef="#br0">15204 6378 874,'107'-19'-3,"32"23"1,-35 71 1,-82 40 0,-10-30-2</inkml:trace>
</inkml:ink>
</file>

<file path=ppt/ink/ink58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27"/>
    </inkml:context>
    <inkml:brush xml:id="br0">
      <inkml:brushProperty name="width" value="0.02646" units="cm"/>
      <inkml:brushProperty name="height" value="0.02646" units="cm"/>
      <inkml:brushProperty name="fitToCurve" value="1"/>
    </inkml:brush>
  </inkml:definitions>
  <inkml:trace contextRef="#ctx0" brushRef="#br0">15384 6798 874,'-103'24'-3,"-41"-22"1,54-18 0,3 2-293</inkml:trace>
</inkml:ink>
</file>

<file path=ppt/ink/ink58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28"/>
    </inkml:context>
    <inkml:brush xml:id="br0">
      <inkml:brushProperty name="width" value="0.02646" units="cm"/>
      <inkml:brushProperty name="height" value="0.02646" units="cm"/>
      <inkml:brushProperty name="fitToCurve" value="1"/>
    </inkml:brush>
  </inkml:definitions>
  <inkml:trace contextRef="#ctx0" brushRef="#br0">15755 8003 874,'21'108'-9,"-8"-6"-1,3 71-4,-6-87 5,3 32-26,-6-31-375</inkml:trace>
</inkml:ink>
</file>

<file path=ppt/ink/ink58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29"/>
    </inkml:context>
    <inkml:brush xml:id="br0">
      <inkml:brushProperty name="width" value="0.02646" units="cm"/>
      <inkml:brushProperty name="height" value="0.02646" units="cm"/>
      <inkml:brushProperty name="fitToCurve" value="1"/>
    </inkml:brush>
  </inkml:definitions>
  <inkml:trace contextRef="#ctx0" brushRef="#br0">19048 3198 874,'119'-114'-9,"8"71"7,-14 58 0,-10 117-1,-91 12-3,-40-33-1,-25 12-2,-23 1 1,12-30-11,-53 2-43,29-45-81</inkml:trace>
</inkml:ink>
</file>

<file path=ppt/ink/ink58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30"/>
    </inkml:context>
    <inkml:brush xml:id="br0">
      <inkml:brushProperty name="width" value="0.02646" units="cm"/>
      <inkml:brushProperty name="height" value="0.02646" units="cm"/>
      <inkml:brushProperty name="fitToCurve" value="1"/>
    </inkml:brush>
  </inkml:definitions>
  <inkml:trace contextRef="#ctx0" brushRef="#br0">19655 3083 874,'-92'77'-7,"-19"48"5,34 33 3,63-31-2,69-26 0,57-97-2,-9-24-4,-17-28-839</inkml:trace>
</inkml:ink>
</file>

<file path=ppt/ink/ink58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31"/>
    </inkml:context>
    <inkml:brush xml:id="br0">
      <inkml:brushProperty name="width" value="0.02646" units="cm"/>
      <inkml:brushProperty name="height" value="0.02646" units="cm"/>
      <inkml:brushProperty name="fitToCurve" value="1"/>
    </inkml:brush>
  </inkml:definitions>
  <inkml:trace contextRef="#ctx0" brushRef="#br0">20001 3190 874,'112'-8'-4,"-11"11"-14,0-1-15,-16 12-392</inkml:trace>
</inkml:ink>
</file>

<file path=ppt/ink/ink58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32"/>
    </inkml:context>
    <inkml:brush xml:id="br0">
      <inkml:brushProperty name="width" value="0.02646" units="cm"/>
      <inkml:brushProperty name="height" value="0.02646" units="cm"/>
      <inkml:brushProperty name="fitToCurve" value="1"/>
    </inkml:brush>
  </inkml:definitions>
  <inkml:trace contextRef="#ctx0" brushRef="#br0">20091 3406 874,'119'-8'-6,"-34"2"-2,3 1-7,0 6-597</inkml:trace>
</inkml:ink>
</file>

<file path=ppt/ink/ink5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43"/>
    </inkml:context>
    <inkml:brush xml:id="br0">
      <inkml:brushProperty name="width" value="0.02646" units="cm"/>
      <inkml:brushProperty name="height" value="0.02646" units="cm"/>
      <inkml:brushProperty name="fitToCurve" value="1"/>
    </inkml:brush>
  </inkml:definitions>
  <inkml:trace contextRef="#ctx0" brushRef="#br0">7680 12926 874,'-49'-93'-5,"-48"61"2,-19 108-1,76 15 0,47 63-1,20-40 5,89-136 3,-54-126-8,-27 15-1,-31-6 11,13 268-9,-7-45 2,17 71 0,24-19 7,40-148-2,-52-108-2,-22-20 1,6 35 1,34 195-8,-38 47-3,-9-10 1,-4-41 9,7-192 1,-5 21-4,3-13 1,13-52 3,4 51 0,56 161 1,-45 103-9,-25-76-4,5 60-19,-33-52-22,0-7-178</inkml:trace>
</inkml:ink>
</file>

<file path=ppt/ink/ink58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33"/>
    </inkml:context>
    <inkml:brush xml:id="br0">
      <inkml:brushProperty name="width" value="0.02646" units="cm"/>
      <inkml:brushProperty name="height" value="0.02646" units="cm"/>
      <inkml:brushProperty name="fitToCurve" value="1"/>
    </inkml:brush>
  </inkml:definitions>
  <inkml:trace contextRef="#ctx0" brushRef="#br0">21376 2557 874,'-107'-93'-7,"-34"121"2,-1 57 2,52-3 0,19 61 4,143-19 1,72-26-7,-3-21-1,-15 17 9,-74 53 0,-132-23-3,-28-44 1,-33-50 1,34-51-1,3-25 7</inkml:trace>
</inkml:ink>
</file>

<file path=ppt/ink/ink58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34"/>
    </inkml:context>
    <inkml:brush xml:id="br0">
      <inkml:brushProperty name="width" value="0.02646" units="cm"/>
      <inkml:brushProperty name="height" value="0.02646" units="cm"/>
      <inkml:brushProperty name="fitToCurve" value="1"/>
    </inkml:brush>
  </inkml:definitions>
  <inkml:trace contextRef="#ctx0" brushRef="#br0">21432 3023 874,'117'20'-10,"20"-14"6,-17-22 2,-34 12-26</inkml:trace>
</inkml:ink>
</file>

<file path=ppt/ink/ink58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35"/>
    </inkml:context>
    <inkml:brush xml:id="br0">
      <inkml:brushProperty name="width" value="0.02646" units="cm"/>
      <inkml:brushProperty name="height" value="0.02646" units="cm"/>
      <inkml:brushProperty name="fitToCurve" value="1"/>
    </inkml:brush>
  </inkml:definitions>
  <inkml:trace contextRef="#ctx0" brushRef="#br0">21586 2888 874,'-7'87'-9,"-2"74"-2,8-41 3,3-23-5,-3-9-110</inkml:trace>
</inkml:ink>
</file>

<file path=ppt/ink/ink58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36"/>
    </inkml:context>
    <inkml:brush xml:id="br0">
      <inkml:brushProperty name="width" value="0.02646" units="cm"/>
      <inkml:brushProperty name="height" value="0.02646" units="cm"/>
      <inkml:brushProperty name="fitToCurve" value="1"/>
    </inkml:brush>
  </inkml:definitions>
  <inkml:trace contextRef="#ctx0" brushRef="#br0">22192 2706 874,'-6'115'-11,"-7"49"5,5-69 4,-4 3-3,2-9-5,-3-2-51</inkml:trace>
</inkml:ink>
</file>

<file path=ppt/ink/ink58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37"/>
    </inkml:context>
    <inkml:brush xml:id="br0">
      <inkml:brushProperty name="width" value="0.02646" units="cm"/>
      <inkml:brushProperty name="height" value="0.02646" units="cm"/>
      <inkml:brushProperty name="fitToCurve" value="1"/>
    </inkml:brush>
  </inkml:definitions>
  <inkml:trace contextRef="#ctx0" brushRef="#br0">22102 2738 874,'93'-62'-10,"48"58"5,-31 35 3,8 85-1,-93 45 0,-39-68 2,-21 3-1,-45 46 0,-51-30-9,40-45-8,8-44-265</inkml:trace>
</inkml:ink>
</file>

<file path=ppt/ink/ink58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38"/>
    </inkml:context>
    <inkml:brush xml:id="br0">
      <inkml:brushProperty name="width" value="0.02646" units="cm"/>
      <inkml:brushProperty name="height" value="0.02646" units="cm"/>
      <inkml:brushProperty name="fitToCurve" value="1"/>
    </inkml:brush>
  </inkml:definitions>
  <inkml:trace contextRef="#ctx0" brushRef="#br0">20911 3622 874,'136'-23'-12,"-41"15"3,21 4 0,18 2 1,16 0 3,11 1 0,10 1-5,-23 0-11,-19 1-8,14 2-6,-9 2-7,-46-2 5,-1 0-72,0 6-189</inkml:trace>
</inkml:ink>
</file>

<file path=ppt/ink/ink58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39"/>
    </inkml:context>
    <inkml:brush xml:id="br0">
      <inkml:brushProperty name="width" value="0.02646" units="cm"/>
      <inkml:brushProperty name="height" value="0.02646" units="cm"/>
      <inkml:brushProperty name="fitToCurve" value="1"/>
    </inkml:brush>
  </inkml:definitions>
  <inkml:trace contextRef="#ctx0" brushRef="#br0">21509 4041 874,'-59'-96'-5,"148"-12"3,21 156-1,-76 73-2,-119 67-12,-25-42 12,244-81 7,22-97-17,-55 12-11,31-9-41,-40 16-205</inkml:trace>
</inkml:ink>
</file>

<file path=ppt/ink/ink58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40"/>
    </inkml:context>
    <inkml:brush xml:id="br0">
      <inkml:brushProperty name="width" value="0.02646" units="cm"/>
      <inkml:brushProperty name="height" value="0.02646" units="cm"/>
      <inkml:brushProperty name="fitToCurve" value="1"/>
    </inkml:brush>
  </inkml:definitions>
  <inkml:trace contextRef="#ctx0" brushRef="#br0">19332 4726 874,'0'136'-13,"4"-52"10,9 1 3,62 14 3,53-149-8,-53-120-6,-43 34 3,-22 37 14,-35 194-8,22 15-5,7 33-2,4-12 0,0-22 1,6 15 3,0 0 5,0-6 5,-4 49 5,-27-34 7,-90-115 4,40-120-21,55 0-8,28-18-2,39-7 1,-20 22-16,6 10-1</inkml:trace>
</inkml:ink>
</file>

<file path=ppt/ink/ink58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41"/>
    </inkml:context>
    <inkml:brush xml:id="br0">
      <inkml:brushProperty name="width" value="0.02646" units="cm"/>
      <inkml:brushProperty name="height" value="0.02646" units="cm"/>
      <inkml:brushProperty name="fitToCurve" value="1"/>
    </inkml:brush>
  </inkml:definitions>
  <inkml:trace contextRef="#ctx0" brushRef="#br0">20001 4960 874,'137'-17'-12,"25"12"3,-45 5-8</inkml:trace>
</inkml:ink>
</file>

<file path=ppt/ink/ink58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42"/>
    </inkml:context>
    <inkml:brush xml:id="br0">
      <inkml:brushProperty name="width" value="0.02646" units="cm"/>
      <inkml:brushProperty name="height" value="0.02646" units="cm"/>
      <inkml:brushProperty name="fitToCurve" value="1"/>
    </inkml:brush>
  </inkml:definitions>
  <inkml:trace contextRef="#ctx0" brushRef="#br0">20136 5322 874,'88'-4'-10,"99"-34"-9,-87 17-4,-13 0-44</inkml:trace>
</inkml:ink>
</file>

<file path=ppt/ink/ink5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44"/>
    </inkml:context>
    <inkml:brush xml:id="br0">
      <inkml:brushProperty name="width" value="0.02646" units="cm"/>
      <inkml:brushProperty name="height" value="0.02646" units="cm"/>
      <inkml:brushProperty name="fitToCurve" value="1"/>
    </inkml:brush>
  </inkml:definitions>
  <inkml:trace contextRef="#ctx0" brushRef="#br0">8431 13290 874,'-108'-89'-9,"12"130"5,95 98 0,90 5-10,18-70 17,1-150-2,-69-29-6,-12-7-5,-9 16 0,-3-31 2,-4-14 6,-9-3 2,0 40 2,-9 8 3,-18-16 4,14 203-3,16 21-9,6 18-2,-4-38 0,10 28 0,11 18-1,12-1 4,-4-32 3,-1-19 2,45 23 12,12-172 3,-73-25-17,0-64 1,-41 7 5,-77 174-6,105 153-11,29-80 2,47 41-27,33-80-20,-29-27-58</inkml:trace>
</inkml:ink>
</file>

<file path=ppt/ink/ink58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43"/>
    </inkml:context>
    <inkml:brush xml:id="br0">
      <inkml:brushProperty name="width" value="0.02646" units="cm"/>
      <inkml:brushProperty name="height" value="0.02646" units="cm"/>
      <inkml:brushProperty name="fitToCurve" value="1"/>
    </inkml:brush>
  </inkml:definitions>
  <inkml:trace contextRef="#ctx0" brushRef="#br0">21145 4472 874,'-139'82'-18,"13"30"14,80 4 9,74-16-5,90 9-5,16 3 5,-51-22 4,-66-7-2,-106-31 1,-24-132-4,74-5-293</inkml:trace>
</inkml:ink>
</file>

<file path=ppt/ink/ink58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44"/>
    </inkml:context>
    <inkml:brush xml:id="br0">
      <inkml:brushProperty name="width" value="0.02646" units="cm"/>
      <inkml:brushProperty name="height" value="0.02646" units="cm"/>
      <inkml:brushProperty name="fitToCurve" value="1"/>
    </inkml:brush>
  </inkml:definitions>
  <inkml:trace contextRef="#ctx0" brushRef="#br0">21387 4968 874,'109'-7'-10,"46"-7"5,-70 0 0,1 2-5,4 4-280</inkml:trace>
</inkml:ink>
</file>

<file path=ppt/ink/ink58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45"/>
    </inkml:context>
    <inkml:brush xml:id="br0">
      <inkml:brushProperty name="width" value="0.02646" units="cm"/>
      <inkml:brushProperty name="height" value="0.02646" units="cm"/>
      <inkml:brushProperty name="fitToCurve" value="1"/>
    </inkml:brush>
  </inkml:definitions>
  <inkml:trace contextRef="#ctx0" brushRef="#br0">22073 4577 874,'16'138'-13,"-12"-43"8,-4 3 3,0 39 5,12-30 1,1-22-436</inkml:trace>
</inkml:ink>
</file>

<file path=ppt/ink/ink58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46"/>
    </inkml:context>
    <inkml:brush xml:id="br0">
      <inkml:brushProperty name="width" value="0.02646" units="cm"/>
      <inkml:brushProperty name="height" value="0.02646" units="cm"/>
      <inkml:brushProperty name="fitToCurve" value="1"/>
    </inkml:brush>
  </inkml:definitions>
  <inkml:trace contextRef="#ctx0" brushRef="#br0">22058 4563 874,'134'-24'-11,"11"55"7,-23 62 3,-44 28 0,-46-12-1,-44-10 3,-101 14-2,11-69-3,15 1-6,-12-13-10</inkml:trace>
</inkml:ink>
</file>

<file path=ppt/ink/ink58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47"/>
    </inkml:context>
    <inkml:brush xml:id="br0">
      <inkml:brushProperty name="width" value="0.02646" units="cm"/>
      <inkml:brushProperty name="height" value="0.02646" units="cm"/>
      <inkml:brushProperty name="fitToCurve" value="1"/>
    </inkml:brush>
  </inkml:definitions>
  <inkml:trace contextRef="#ctx0" brushRef="#br0">20940 5344 874,'119'-25'-22,"-23"15"13,17 3 2,63 2-2,-5 5 5,-35 1-2,22 2 1,-9 2 1,-32-1 3,22 1-6,-3 6-8,-47-5 1,-1 0-18,0 7-90</inkml:trace>
</inkml:ink>
</file>

<file path=ppt/ink/ink58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48"/>
    </inkml:context>
    <inkml:brush xml:id="br0">
      <inkml:brushProperty name="width" value="0.02646" units="cm"/>
      <inkml:brushProperty name="height" value="0.02646" units="cm"/>
      <inkml:brushProperty name="fitToCurve" value="1"/>
    </inkml:brush>
  </inkml:definitions>
  <inkml:trace contextRef="#ctx0" brushRef="#br0">21759 5830 874,'-106'-29'-6,"7"-50"4,91-23 0,104 19 1,25 98-1,-70 143-4,-96-51-2,-6-13 9,-45 59 3,83-43 0,190-76-13,-56-71 1,-13 10-14,6-16-16</inkml:trace>
</inkml:ink>
</file>

<file path=ppt/ink/ink58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49"/>
    </inkml:context>
    <inkml:brush xml:id="br0">
      <inkml:brushProperty name="width" value="0.02646" units="cm"/>
      <inkml:brushProperty name="height" value="0.02646" units="cm"/>
      <inkml:brushProperty name="fitToCurve" value="1"/>
    </inkml:brush>
  </inkml:definitions>
  <inkml:trace contextRef="#ctx0" brushRef="#br0">17632 2914 874,'67'-99'-10,"56"-19"1,-36 53 4,17-2 1,10-2-1,7-3-2,10-4-4,5 4-6,-38 19-6,37-15-47,-42 23-39,-9 13-490</inkml:trace>
</inkml:ink>
</file>

<file path=ppt/ink/ink58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50"/>
    </inkml:context>
    <inkml:brush xml:id="br0">
      <inkml:brushProperty name="width" value="0.02646" units="cm"/>
      <inkml:brushProperty name="height" value="0.02646" units="cm"/>
      <inkml:brushProperty name="fitToCurve" value="1"/>
    </inkml:brush>
  </inkml:definitions>
  <inkml:trace contextRef="#ctx0" brushRef="#br0">19246 1046 874,'-65'111'-17,"15"-25"8,-9 7 6,5-3 6,32 44 3,142-70-8,-35-53-3,58-1 4,-15 18 9,-37 87-6,-143 49-5,-21-59-2,-28-94-8,14 1-110</inkml:trace>
</inkml:ink>
</file>

<file path=ppt/ink/ink58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51"/>
    </inkml:context>
    <inkml:brush xml:id="br0">
      <inkml:brushProperty name="width" value="0.02646" units="cm"/>
      <inkml:brushProperty name="height" value="0.02646" units="cm"/>
      <inkml:brushProperty name="fitToCurve" value="1"/>
    </inkml:brush>
  </inkml:definitions>
  <inkml:trace contextRef="#ctx0" brushRef="#br0">18884 819 874,'27'73'-198</inkml:trace>
</inkml:ink>
</file>

<file path=ppt/ink/ink58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52"/>
    </inkml:context>
    <inkml:brush xml:id="br0">
      <inkml:brushProperty name="width" value="0.02646" units="cm"/>
      <inkml:brushProperty name="height" value="0.02646" units="cm"/>
      <inkml:brushProperty name="fitToCurve" value="1"/>
    </inkml:brush>
  </inkml:definitions>
  <inkml:trace contextRef="#ctx0" brushRef="#br0">19555 1281 874,'89'-54'-5,"15"-6"3,-14 14-55</inkml:trace>
</inkml:ink>
</file>

<file path=ppt/ink/ink5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45"/>
    </inkml:context>
    <inkml:brush xml:id="br0">
      <inkml:brushProperty name="width" value="0.02646" units="cm"/>
      <inkml:brushProperty name="height" value="0.02646" units="cm"/>
      <inkml:brushProperty name="fitToCurve" value="1"/>
    </inkml:brush>
  </inkml:definitions>
  <inkml:trace contextRef="#ctx0" brushRef="#br0">9293 12803 874,'-95'40'-9,"49"69"5,62 55 0,22-30 5,-9-18-1,-79-16 4,-38-93-69</inkml:trace>
</inkml:ink>
</file>

<file path=ppt/ink/ink58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53"/>
    </inkml:context>
    <inkml:brush xml:id="br0">
      <inkml:brushProperty name="width" value="0.02646" units="cm"/>
      <inkml:brushProperty name="height" value="0.02646" units="cm"/>
      <inkml:brushProperty name="fitToCurve" value="1"/>
    </inkml:brush>
  </inkml:definitions>
  <inkml:trace contextRef="#ctx0" brushRef="#br0">19673 1557 874,'122'-109'-17,"-12"2"5,-22 26-59</inkml:trace>
</inkml:ink>
</file>

<file path=ppt/ink/ink58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54"/>
    </inkml:context>
    <inkml:brush xml:id="br0">
      <inkml:brushProperty name="width" value="0.02646" units="cm"/>
      <inkml:brushProperty name="height" value="0.02646" units="cm"/>
      <inkml:brushProperty name="fitToCurve" value="1"/>
    </inkml:brush>
  </inkml:definitions>
  <inkml:trace contextRef="#ctx0" brushRef="#br0">19972 940 874,'108'-31'-5,"24"105"0,-61 90 1,-93-41 4,-17-29-6</inkml:trace>
</inkml:ink>
</file>

<file path=ppt/ink/ink58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55"/>
    </inkml:context>
    <inkml:brush xml:id="br0">
      <inkml:brushProperty name="width" value="0.02646" units="cm"/>
      <inkml:brushProperty name="height" value="0.02646" units="cm"/>
      <inkml:brushProperty name="fitToCurve" value="1"/>
    </inkml:brush>
  </inkml:definitions>
  <inkml:trace contextRef="#ctx0" brushRef="#br0">20283 714 874,'-18'147'-16,"4"-60"11,1 5 1,10-8 8,93 12-1,5-146-3,-12-28-182</inkml:trace>
</inkml:ink>
</file>

<file path=ppt/ink/ink58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56"/>
    </inkml:context>
    <inkml:brush xml:id="br0">
      <inkml:brushProperty name="width" value="0.02646" units="cm"/>
      <inkml:brushProperty name="height" value="0.02646" units="cm"/>
      <inkml:brushProperty name="fitToCurve" value="1"/>
    </inkml:brush>
  </inkml:definitions>
  <inkml:trace contextRef="#ctx0" brushRef="#br0">20046 519 874,'38'63'-6</inkml:trace>
</inkml:ink>
</file>

<file path=ppt/ink/ink58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57"/>
    </inkml:context>
    <inkml:brush xml:id="br0">
      <inkml:brushProperty name="width" value="0.02646" units="cm"/>
      <inkml:brushProperty name="height" value="0.02646" units="cm"/>
      <inkml:brushProperty name="fitToCurve" value="1"/>
    </inkml:brush>
  </inkml:definitions>
  <inkml:trace contextRef="#ctx0" brushRef="#br0">20627 852 874,'97'-78'-8,"-7"-11"8,-10 5-4</inkml:trace>
</inkml:ink>
</file>

<file path=ppt/ink/ink58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58"/>
    </inkml:context>
    <inkml:brush xml:id="br0">
      <inkml:brushProperty name="width" value="0.02646" units="cm"/>
      <inkml:brushProperty name="height" value="0.02646" units="cm"/>
      <inkml:brushProperty name="fitToCurve" value="1"/>
    </inkml:brush>
  </inkml:definitions>
  <inkml:trace contextRef="#ctx0" brushRef="#br0">20627 593 874,'82'115'-12,"27"-36"3,-24-38-183</inkml:trace>
</inkml:ink>
</file>

<file path=ppt/ink/ink58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59"/>
    </inkml:context>
    <inkml:brush xml:id="br0">
      <inkml:brushProperty name="width" value="0.02646" units="cm"/>
      <inkml:brushProperty name="height" value="0.02646" units="cm"/>
      <inkml:brushProperty name="fitToCurve" value="1"/>
    </inkml:brush>
  </inkml:definitions>
  <inkml:trace contextRef="#ctx0" brushRef="#br0">20925 428 874,'75'98'-8,"25"-73"7,7-161-2,-8 187-3,-49 59 1,-3-4 2,-5 28 6,-26-27 1,-86-12-1,-58-101-2,12-28-8</inkml:trace>
</inkml:ink>
</file>

<file path=ppt/ink/ink58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60"/>
    </inkml:context>
    <inkml:brush xml:id="br0">
      <inkml:brushProperty name="width" value="0.02646" units="cm"/>
      <inkml:brushProperty name="height" value="0.02646" units="cm"/>
      <inkml:brushProperty name="fitToCurve" value="1"/>
    </inkml:brush>
  </inkml:definitions>
  <inkml:trace contextRef="#ctx0" brushRef="#br0">20940 171 874,'29'65'-62</inkml:trace>
</inkml:ink>
</file>

<file path=ppt/ink/ink58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61"/>
    </inkml:context>
    <inkml:brush xml:id="br0">
      <inkml:brushProperty name="width" value="0.02646" units="cm"/>
      <inkml:brushProperty name="height" value="0.02646" units="cm"/>
      <inkml:brushProperty name="fitToCurve" value="1"/>
    </inkml:brush>
  </inkml:definitions>
  <inkml:trace contextRef="#ctx0" brushRef="#br0">17602 2920 874,'109'-56'-10,"57"7"0,-62 23 5,13-3 2,-17 5 0,-10 2 1,9-1-2,-15 3 1,31-7 0,19-3 0,12-2 0,4 3-3,-28 7-2,-13 5-8,16-4-8,6-7-7,-47 11 3,28-6-78</inkml:trace>
</inkml:ink>
</file>

<file path=ppt/ink/ink58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62"/>
    </inkml:context>
    <inkml:brush xml:id="br0">
      <inkml:brushProperty name="width" value="0.02646" units="cm"/>
      <inkml:brushProperty name="height" value="0.02646" units="cm"/>
      <inkml:brushProperty name="fitToCurve" value="1"/>
    </inkml:brush>
  </inkml:definitions>
  <inkml:trace contextRef="#ctx0" brushRef="#br0">19524 2073 874,'103'148'-24,"5"10"8,-32-35-1,-23-34-19</inkml:trace>
</inkml:ink>
</file>

<file path=ppt/ink/ink5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46"/>
    </inkml:context>
    <inkml:brush xml:id="br0">
      <inkml:brushProperty name="width" value="0.02646" units="cm"/>
      <inkml:brushProperty name="height" value="0.02646" units="cm"/>
      <inkml:brushProperty name="fitToCurve" value="1"/>
    </inkml:brush>
  </inkml:definitions>
  <inkml:trace contextRef="#ctx0" brushRef="#br0">9334 12933 874,'-5'116'-6,"7"-13"5,40 17 1,52-107-3,-12-142-5,-52-24 6,-24 42 3,4 232-7,-4-5-2,6 83-6,-6-62 6,-9 3 5,-6-11 3,-10-24 6,-21 14 3,-69-202 5,96-4-14,29-23-2,-12 10-10,22-1-12</inkml:trace>
</inkml:ink>
</file>

<file path=ppt/ink/ink58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63"/>
    </inkml:context>
    <inkml:brush xml:id="br0">
      <inkml:brushProperty name="width" value="0.02646" units="cm"/>
      <inkml:brushProperty name="height" value="0.02646" units="cm"/>
      <inkml:brushProperty name="fitToCurve" value="1"/>
    </inkml:brush>
  </inkml:definitions>
  <inkml:trace contextRef="#ctx0" brushRef="#br0">19554 2035 874,'122'-43'-13,"37"35"9,-12 74 4,-74 83-3,-71-48-1,-26 12-2,-23-3 1,-38 27-14,-11-106-40</inkml:trace>
</inkml:ink>
</file>

<file path=ppt/ink/ink58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64"/>
    </inkml:context>
    <inkml:brush xml:id="br0">
      <inkml:brushProperty name="width" value="0.02646" units="cm"/>
      <inkml:brushProperty name="height" value="0.02646" units="cm"/>
      <inkml:brushProperty name="fitToCurve" value="1"/>
    </inkml:brush>
  </inkml:definitions>
  <inkml:trace contextRef="#ctx0" brushRef="#br0">19584 1755 874,'13'77'-7</inkml:trace>
</inkml:ink>
</file>

<file path=ppt/ink/ink58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65"/>
    </inkml:context>
    <inkml:brush xml:id="br0">
      <inkml:brushProperty name="width" value="0.02646" units="cm"/>
      <inkml:brushProperty name="height" value="0.02646" units="cm"/>
      <inkml:brushProperty name="fitToCurve" value="1"/>
    </inkml:brush>
  </inkml:definitions>
  <inkml:trace contextRef="#ctx0" brushRef="#br0">20150 1938 874,'114'-87'-14,"13"-10"2,-39 33-11</inkml:trace>
</inkml:ink>
</file>

<file path=ppt/ink/ink58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66"/>
    </inkml:context>
    <inkml:brush xml:id="br0">
      <inkml:brushProperty name="width" value="0.02646" units="cm"/>
      <inkml:brushProperty name="height" value="0.02646" units="cm"/>
      <inkml:brushProperty name="fitToCurve" value="1"/>
    </inkml:brush>
  </inkml:definitions>
  <inkml:trace contextRef="#ctx0" brushRef="#br0">20254 2122 874,'93'-122'-15,"-3"9"3,-14 28-58</inkml:trace>
</inkml:ink>
</file>

<file path=ppt/ink/ink58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67"/>
    </inkml:context>
    <inkml:brush xml:id="br0">
      <inkml:brushProperty name="width" value="0.02646" units="cm"/>
      <inkml:brushProperty name="height" value="0.02646" units="cm"/>
      <inkml:brushProperty name="fitToCurve" value="1"/>
    </inkml:brush>
  </inkml:definitions>
  <inkml:trace contextRef="#ctx0" brushRef="#br0">20582 1574 874,'105'-10'-7,"0"83"2,-56 66 4,-58-24 2,-72-40 2</inkml:trace>
</inkml:ink>
</file>

<file path=ppt/ink/ink58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68"/>
    </inkml:context>
    <inkml:brush xml:id="br0">
      <inkml:brushProperty name="width" value="0.02646" units="cm"/>
      <inkml:brushProperty name="height" value="0.02646" units="cm"/>
      <inkml:brushProperty name="fitToCurve" value="1"/>
    </inkml:brush>
  </inkml:definitions>
  <inkml:trace contextRef="#ctx0" brushRef="#br0">20814 1423 874,'-8'88'-11,"-16"66"5,24-25 7,121-132-5,-38-65-2,-11-34-6</inkml:trace>
</inkml:ink>
</file>

<file path=ppt/ink/ink58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69"/>
    </inkml:context>
    <inkml:brush xml:id="br0">
      <inkml:brushProperty name="width" value="0.02646" units="cm"/>
      <inkml:brushProperty name="height" value="0.02646" units="cm"/>
      <inkml:brushProperty name="fitToCurve" value="1"/>
    </inkml:brush>
  </inkml:definitions>
  <inkml:trace contextRef="#ctx0" brushRef="#br0">20657 1227 874,'70'110'-8,"-18"-24"-102</inkml:trace>
</inkml:ink>
</file>

<file path=ppt/ink/ink58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70"/>
    </inkml:context>
    <inkml:brush xml:id="br0">
      <inkml:brushProperty name="width" value="0.02646" units="cm"/>
      <inkml:brushProperty name="height" value="0.02646" units="cm"/>
      <inkml:brushProperty name="fitToCurve" value="1"/>
    </inkml:brush>
  </inkml:definitions>
  <inkml:trace contextRef="#ctx0" brushRef="#br0">21238 1524 874,'119'-99'-11,"-32"36"9,2 3-185</inkml:trace>
</inkml:ink>
</file>

<file path=ppt/ink/ink58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71"/>
    </inkml:context>
    <inkml:brush xml:id="br0">
      <inkml:brushProperty name="width" value="0.02646" units="cm"/>
      <inkml:brushProperty name="height" value="0.02646" units="cm"/>
      <inkml:brushProperty name="fitToCurve" value="1"/>
    </inkml:brush>
  </inkml:definitions>
  <inkml:trace contextRef="#ctx0" brushRef="#br0">21447 1159 874,'116'95'-6,"-16"-138"4,-42-42 1,55 173-4,-75 26 4,-24 31 2,-65-20 0,-17 5-2,13-27 0,9-15-185</inkml:trace>
</inkml:ink>
</file>

<file path=ppt/ink/ink58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72"/>
    </inkml:context>
    <inkml:brush xml:id="br0">
      <inkml:brushProperty name="width" value="0.02646" units="cm"/>
      <inkml:brushProperty name="height" value="0.02646" units="cm"/>
      <inkml:brushProperty name="fitToCurve" value="1"/>
    </inkml:brush>
  </inkml:definitions>
  <inkml:trace contextRef="#ctx0" brushRef="#br0">21506 895 874,'33'162'-13,"-15"-75"2,-3 0-424</inkml:trace>
</inkml:ink>
</file>

<file path=ppt/ink/ink5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47"/>
    </inkml:context>
    <inkml:brush xml:id="br0">
      <inkml:brushProperty name="width" value="0.02646" units="cm"/>
      <inkml:brushProperty name="height" value="0.02646" units="cm"/>
      <inkml:brushProperty name="fitToCurve" value="1"/>
    </inkml:brush>
  </inkml:definitions>
  <inkml:trace contextRef="#ctx0" brushRef="#br0">9676 13009 874,'28'94'-8,"-3"57"3,-11-33 3,-1-228 2,-9 17-1,85 118-6,-69 120 1,-5-262 11,10-10 1,86 103-2,-46 160-5,-41 0 3,8-27-1,81-111-1,-51-91-2,-25-55-3,-32 14 6,-47 27 1,-54 151 0,80 79-5,22-34-3,16 2 6,42 33 2,22-96 7,4-88-863</inkml:trace>
</inkml:ink>
</file>

<file path=ppt/ink/ink58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73"/>
    </inkml:context>
    <inkml:brush xml:id="br0">
      <inkml:brushProperty name="width" value="0.02646" units="cm"/>
      <inkml:brushProperty name="height" value="0.02646" units="cm"/>
      <inkml:brushProperty name="fitToCurve" value="1"/>
    </inkml:brush>
  </inkml:definitions>
  <inkml:trace contextRef="#ctx0" brushRef="#br0">21733 1061 874,'-56'111'-6,"74"-25"7,-18 1-296</inkml:trace>
</inkml:ink>
</file>

<file path=ppt/ink/ink58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74"/>
    </inkml:context>
    <inkml:brush xml:id="br0">
      <inkml:brushProperty name="width" value="0.02646" units="cm"/>
      <inkml:brushProperty name="height" value="0.02646" units="cm"/>
      <inkml:brushProperty name="fitToCurve" value="1"/>
    </inkml:brush>
  </inkml:definitions>
  <inkml:trace contextRef="#ctx0" brushRef="#br0">21748 1798 874,'-101'71'-6,"26"-230"-4,93 62 4,29-50-4,14 57 4,-8-1-14,32 6-43</inkml:trace>
</inkml:ink>
</file>

<file path=ppt/ink/ink58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75"/>
    </inkml:context>
    <inkml:brush xml:id="br0">
      <inkml:brushProperty name="width" value="0.02646" units="cm"/>
      <inkml:brushProperty name="height" value="0.02646" units="cm"/>
      <inkml:brushProperty name="fitToCurve" value="1"/>
    </inkml:brush>
  </inkml:definitions>
  <inkml:trace contextRef="#ctx0" brushRef="#br0">21700 985 874,'16'64'-14</inkml:trace>
</inkml:ink>
</file>

<file path=ppt/ink/ink58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76"/>
    </inkml:context>
    <inkml:brush xml:id="br0">
      <inkml:brushProperty name="width" value="0.02646" units="cm"/>
      <inkml:brushProperty name="height" value="0.02646" units="cm"/>
      <inkml:brushProperty name="fitToCurve" value="1"/>
    </inkml:brush>
  </inkml:definitions>
  <inkml:trace contextRef="#ctx0" brushRef="#br0">17856 6554 874,'93'30'-5,"78"5"-2,-69-21 2,40 2-2,-57-13 2,48-9-14,-30-25-7,-15 10-177</inkml:trace>
</inkml:ink>
</file>

<file path=ppt/ink/ink58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77"/>
    </inkml:context>
    <inkml:brush xml:id="br0">
      <inkml:brushProperty name="width" value="0.02646" units="cm"/>
      <inkml:brushProperty name="height" value="0.02646" units="cm"/>
      <inkml:brushProperty name="fitToCurve" value="1"/>
    </inkml:brush>
  </inkml:definitions>
  <inkml:trace contextRef="#ctx0" brushRef="#br0">18273 6418 874,'117'35'-10,"34"29"9,-34 44 2,-86-2-2,-56-13-2,-64-21 1,3-22-26</inkml:trace>
</inkml:ink>
</file>

<file path=ppt/ink/ink58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78"/>
    </inkml:context>
    <inkml:brush xml:id="br0">
      <inkml:brushProperty name="width" value="0.02646" units="cm"/>
      <inkml:brushProperty name="height" value="0.02646" units="cm"/>
      <inkml:brushProperty name="fitToCurve" value="1"/>
    </inkml:brush>
  </inkml:definitions>
  <inkml:trace contextRef="#ctx0" brushRef="#br0">19197 6569 874,'12'118'-5,"4"13"-1,-2-17 4,-4 44 3,-20-50 0,-4-231-4,40-21-2,15 40 7,53 59-1,28 118 0,-75 36 1,-37 46-1,-22-286-9,59 7 7,49 12 6,0 134-3,-28 133 2,-49-67-4,-24 0-7</inkml:trace>
</inkml:ink>
</file>

<file path=ppt/ink/ink58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79"/>
    </inkml:context>
    <inkml:brush xml:id="br0">
      <inkml:brushProperty name="width" value="0.02646" units="cm"/>
      <inkml:brushProperty name="height" value="0.02646" units="cm"/>
      <inkml:brushProperty name="fitToCurve" value="1"/>
    </inkml:brush>
  </inkml:definitions>
  <inkml:trace contextRef="#ctx0" brushRef="#br0">20452 6509 874,'-88'7'-10,"-87"43"-7,84-7 12,-42 61 8,149 8 1,140-11-11,-13-29 5,-11 35 12,-80 8-7,-69-30-2,-79-17 0,-50-17-7,29-69-12,26-10-22</inkml:trace>
</inkml:ink>
</file>

<file path=ppt/ink/ink58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80"/>
    </inkml:context>
    <inkml:brush xml:id="br0">
      <inkml:brushProperty name="width" value="0.02646" units="cm"/>
      <inkml:brushProperty name="height" value="0.02646" units="cm"/>
      <inkml:brushProperty name="fitToCurve" value="1"/>
    </inkml:brush>
  </inkml:definitions>
  <inkml:trace contextRef="#ctx0" brushRef="#br0">20129 6207 874,'-17'113'-5,"-1"-27"-52</inkml:trace>
</inkml:ink>
</file>

<file path=ppt/ink/ink58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81"/>
    </inkml:context>
    <inkml:brush xml:id="br0">
      <inkml:brushProperty name="width" value="0.02646" units="cm"/>
      <inkml:brushProperty name="height" value="0.02646" units="cm"/>
      <inkml:brushProperty name="fitToCurve" value="1"/>
    </inkml:brush>
  </inkml:definitions>
  <inkml:trace contextRef="#ctx0" brushRef="#br0">20762 6796 874,'109'-1'-6,"35"15"0,-31 3-3</inkml:trace>
</inkml:ink>
</file>

<file path=ppt/ink/ink58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82"/>
    </inkml:context>
    <inkml:brush xml:id="br0">
      <inkml:brushProperty name="width" value="0.02646" units="cm"/>
      <inkml:brushProperty name="height" value="0.02646" units="cm"/>
      <inkml:brushProperty name="fitToCurve" value="1"/>
    </inkml:brush>
  </inkml:definitions>
  <inkml:trace contextRef="#ctx0" brushRef="#br0">20731 7053 874,'121'0'-7,"-20"0"3,2 0-5,-15 7-424</inkml:trace>
</inkml:ink>
</file>

<file path=ppt/ink/ink5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48"/>
    </inkml:context>
    <inkml:brush xml:id="br0">
      <inkml:brushProperty name="width" value="0.02646" units="cm"/>
      <inkml:brushProperty name="height" value="0.02646" units="cm"/>
      <inkml:brushProperty name="fitToCurve" value="1"/>
    </inkml:brush>
  </inkml:definitions>
  <inkml:trace contextRef="#ctx0" brushRef="#br0">10159 12501 874,'-94'31'-7,"10"24"8,-3-12-441</inkml:trace>
</inkml:ink>
</file>

<file path=ppt/ink/ink58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83"/>
    </inkml:context>
    <inkml:brush xml:id="br0">
      <inkml:brushProperty name="width" value="0.02646" units="cm"/>
      <inkml:brushProperty name="height" value="0.02646" units="cm"/>
      <inkml:brushProperty name="fitToCurve" value="1"/>
    </inkml:brush>
  </inkml:definitions>
  <inkml:trace contextRef="#ctx0" brushRef="#br0">21298 6826 874,'142'0'-14,"-25"0"5,-11 0-7,-21 1-2</inkml:trace>
</inkml:ink>
</file>

<file path=ppt/ink/ink58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84"/>
    </inkml:context>
    <inkml:brush xml:id="br0">
      <inkml:brushProperty name="width" value="0.02646" units="cm"/>
      <inkml:brushProperty name="height" value="0.02646" units="cm"/>
      <inkml:brushProperty name="fitToCurve" value="1"/>
    </inkml:brush>
  </inkml:definitions>
  <inkml:trace contextRef="#ctx0" brushRef="#br0">22290 6518 874,'-97'-6'-9,"-50"43"4,35 13 4,52 62 4,178-98-6,10-74-1,-33-8 4,11-48 0,-130 265 2,-2-48-8,2 7-5,3-5-1,-5 50-37,16-69 13,-3 11-64,0-9-259</inkml:trace>
</inkml:ink>
</file>

<file path=ppt/ink/ink58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85"/>
    </inkml:context>
    <inkml:brush xml:id="br0">
      <inkml:brushProperty name="width" value="0.02646" units="cm"/>
      <inkml:brushProperty name="height" value="0.02646" units="cm"/>
      <inkml:brushProperty name="fitToCurve" value="1"/>
    </inkml:brush>
  </inkml:definitions>
  <inkml:trace contextRef="#ctx0" brushRef="#br0">22453 6668 874,'-7'91'-9,"-13"41"5,-5 14 2,3-43-3,1-16-57</inkml:trace>
</inkml:ink>
</file>

<file path=ppt/ink/ink58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86"/>
    </inkml:context>
    <inkml:brush xml:id="br0">
      <inkml:brushProperty name="width" value="0.02646" units="cm"/>
      <inkml:brushProperty name="height" value="0.02646" units="cm"/>
      <inkml:brushProperty name="fitToCurve" value="1"/>
    </inkml:brush>
  </inkml:definitions>
  <inkml:trace contextRef="#ctx0" brushRef="#br0">22389 6773 874,'67'-126'-8,"14"70"6,6 57 3,-32 90-3,-65 28-1,-41-24 0,-62-7 5,251-89 3,-50 109-6,-64 10 0,-79-9 2,-31-98-1,-16-74-2,21-3-27</inkml:trace>
</inkml:ink>
</file>

<file path=ppt/ink/ink58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87"/>
    </inkml:context>
    <inkml:brush xml:id="br0">
      <inkml:brushProperty name="width" value="0.02646" units="cm"/>
      <inkml:brushProperty name="height" value="0.02646" units="cm"/>
      <inkml:brushProperty name="fitToCurve" value="1"/>
    </inkml:brush>
  </inkml:definitions>
  <inkml:trace contextRef="#ctx0" brushRef="#br0">23101 6675 874,'10'121'-11,"-13"33"7,-5-71 3,-11 53 3,6-46 1,-4-6-103</inkml:trace>
</inkml:ink>
</file>

<file path=ppt/ink/ink58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88"/>
    </inkml:context>
    <inkml:brush xml:id="br0">
      <inkml:brushProperty name="width" value="0.02646" units="cm"/>
      <inkml:brushProperty name="height" value="0.02646" units="cm"/>
      <inkml:brushProperty name="fitToCurve" value="1"/>
    </inkml:brush>
  </inkml:definitions>
  <inkml:trace contextRef="#ctx0" brushRef="#br0">22951 6699 874,'87'-86'-8,"59"69"4,-60 38 2,63 73-3,-56 1 4,-35 7 1,-29 47-1,-36-64 2,-22 34 0,-75 3-1,-17-50 2,25-49 0,-10-81 0,21-17-5</inkml:trace>
</inkml:ink>
</file>

<file path=ppt/ink/ink58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89"/>
    </inkml:context>
    <inkml:brush xml:id="br0">
      <inkml:brushProperty name="width" value="0.02646" units="cm"/>
      <inkml:brushProperty name="height" value="0.02646" units="cm"/>
      <inkml:brushProperty name="fitToCurve" value="1"/>
    </inkml:brush>
  </inkml:definitions>
  <inkml:trace contextRef="#ctx0" brushRef="#br0">23637 7041 874,'137'2'-6,"-52"4"4,6-3 2,35-19 0,-39 14-7</inkml:trace>
</inkml:ink>
</file>

<file path=ppt/ink/ink58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90"/>
    </inkml:context>
    <inkml:brush xml:id="br0">
      <inkml:brushProperty name="width" value="0.02646" units="cm"/>
      <inkml:brushProperty name="height" value="0.02646" units="cm"/>
      <inkml:brushProperty name="fitToCurve" value="1"/>
    </inkml:brush>
  </inkml:definitions>
  <inkml:trace contextRef="#ctx0" brushRef="#br0">23849 6856 874,'-40'130'-11,"16"22"11,23-64 1,-4 1 0,-2 2-293</inkml:trace>
</inkml:ink>
</file>

<file path=ppt/ink/ink58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91"/>
    </inkml:context>
    <inkml:brush xml:id="br0">
      <inkml:brushProperty name="width" value="0.02646" units="cm"/>
      <inkml:brushProperty name="height" value="0.02646" units="cm"/>
      <inkml:brushProperty name="fitToCurve" value="1"/>
    </inkml:brush>
  </inkml:definitions>
  <inkml:trace contextRef="#ctx0" brushRef="#br0">24776 6767 874,'-125'-42'-8,"-27"105"0,35 24 2,42 33 8,85 44-1,47-53-1,85-41-1,-25-46-7,-30-11-20</inkml:trace>
</inkml:ink>
</file>

<file path=ppt/ink/ink58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92"/>
    </inkml:context>
    <inkml:brush xml:id="br0">
      <inkml:brushProperty name="width" value="0.02646" units="cm"/>
      <inkml:brushProperty name="height" value="0.02646" units="cm"/>
      <inkml:brushProperty name="fitToCurve" value="1"/>
    </inkml:brush>
  </inkml:definitions>
  <inkml:trace contextRef="#ctx0" brushRef="#br0">23114 6570 874,'-67'-98'-15,"18"10"-611</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34"/>
    </inkml:context>
    <inkml:brush xml:id="br0">
      <inkml:brushProperty name="width" value="0.01984" units="cm"/>
      <inkml:brushProperty name="height" value="0.01984" units="cm"/>
      <inkml:brushProperty name="fitToCurve" value="1"/>
    </inkml:brush>
  </inkml:definitions>
  <inkml:trace contextRef="#ctx0" brushRef="#br0">17227 1317 874,'-137'81'-8,"31"57"5,143-22 1,35-29-2</inkml:trace>
</inkml:ink>
</file>

<file path=ppt/ink/ink5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49"/>
    </inkml:context>
    <inkml:brush xml:id="br0">
      <inkml:brushProperty name="width" value="0.02646" units="cm"/>
      <inkml:brushProperty name="height" value="0.02646" units="cm"/>
      <inkml:brushProperty name="fitToCurve" value="1"/>
    </inkml:brush>
  </inkml:definitions>
  <inkml:trace contextRef="#ctx0" brushRef="#br0">10347 12651 874,'12'162'-18,"-9"-60"10,-1 14 2,-2 7 2,-3 4-5,1-24 0,-7 31-32,1-47-26</inkml:trace>
</inkml:ink>
</file>

<file path=ppt/ink/ink59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93"/>
    </inkml:context>
    <inkml:brush xml:id="br0">
      <inkml:brushProperty name="width" value="0.02646" units="cm"/>
      <inkml:brushProperty name="height" value="0.02646" units="cm"/>
      <inkml:brushProperty name="fitToCurve" value="1"/>
    </inkml:brush>
  </inkml:definitions>
  <inkml:trace contextRef="#ctx0" brushRef="#br0">21219 7339 874,'9'102'-3,"-9"30"-8,-13-3 1,-14 11 5,-2-54 4,-19 3 1,-39 33 0,-80 6 0,62-75-1,2-13 1,-78 11 0,67-35-1,-6-11 1,-3-14 0,22-3 1,13-8 0,-12-16 0,-6-13-1,1-15 0,6-12-1,-37-44 2,9-26 2,33 33 0,-7 11 3,-27 29-1,19 59-3,-61 91-7,72-14-2,-9 9 1,0 1-5,-48 31-26,67-54 7,-44 14-52,44-48-13,4-24-492</inkml:trace>
</inkml:ink>
</file>

<file path=ppt/ink/ink59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94"/>
    </inkml:context>
    <inkml:brush xml:id="br0">
      <inkml:brushProperty name="width" value="0.02646" units="cm"/>
      <inkml:brushProperty name="height" value="0.02646" units="cm"/>
      <inkml:brushProperty name="fitToCurve" value="1"/>
    </inkml:brush>
  </inkml:definitions>
  <inkml:trace contextRef="#ctx0" brushRef="#br0">18015 7596 874,'-48'134'-13,"-32"34"1,38-82 8,-9 33 5,163-74 4,50-32-3,-41-1 0,-30-2-5</inkml:trace>
</inkml:ink>
</file>

<file path=ppt/ink/ink59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95"/>
    </inkml:context>
    <inkml:brush xml:id="br0">
      <inkml:brushProperty name="width" value="0.02646" units="cm"/>
      <inkml:brushProperty name="height" value="0.02646" units="cm"/>
      <inkml:brushProperty name="fitToCurve" value="1"/>
    </inkml:brush>
  </inkml:definitions>
  <inkml:trace contextRef="#ctx0" brushRef="#br0">12572 277 874,'-34'140'-17,"11"-33"6,-3 26 1,3-18 1,6-5 2,5 6 2,1-7 1,1 56-5,-4 42-7,-3 38-4,4-59-1,-5 25-2,-2 53-2,-2 35 1,-3 27 6,3 14 0,9-115 0,4 57 1,11 38 2,6 27 2,0-38 6,-1-49 3,4 58 1,-1 40 0,0 26-3,-5-117 0,-4 40-2,2 47 2,2 28 2,3 14 3,4-2 0,-3-126 0,5 57 2,-1 27 3,-4 15 2,-3-68 2,-5-36 1,-1 31 7,-4 7 4,-1-6 7,2-103-4,2 22 4,1-2 1,2-14-1,4-26 2,-2-38-4,0-38 0,2-11-5,17 22 4,87-68-7,-10-37-17,13-9-5,46-5-1,-55 5 5,-13 2 0,-5 0 1,26-2-2,21 1-2,21-4 0,18 0-2,-42 2 0,14-3 0,30-4-1,-11 2 0,-23 1 0,38-3 0,26-2 1,23-1 0,-62 4 1,21-2-1,33-5-2,27-6 0,21 1-2,8-1 0,-87 10 1,42-6 0,30 1-1,22-3 1,-43 1 2,-23 1 0,44-8 1,31-5-1,25-5-2,21-1-1,-87 10-1,14 0-1,39-1 2,27 1 1,17 2 3,9 3 1,-121 8 1,57-1 2,38-1-1,23 2-1,-51 6-1,-38 3 1,44 5 2,27 7 3,12 4 2,8 3 3,8 2 0,-75-3-1,-28-1 2,31-1-1,18 4 2,-1 2 4,-106-3-1,36 8 1,17 7 2,9 8 2,1 1 1,-36-3 0,-52-8-2,12 1 1,-2-3 0,-14-4 0,-51-4 1,-13-3-2,-11-2-1,30-38 2,-40-12-11</inkml:trace>
</inkml:ink>
</file>

<file path=ppt/ink/ink59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96"/>
    </inkml:context>
    <inkml:brush xml:id="br0">
      <inkml:brushProperty name="width" value="0.02646" units="cm"/>
      <inkml:brushProperty name="height" value="0.02646" units="cm"/>
      <inkml:brushProperty name="fitToCurve" value="1"/>
    </inkml:brush>
  </inkml:definitions>
  <inkml:trace contextRef="#ctx0" brushRef="#br0">14675 9112 874,'-28'97'-24,"-7"31"2,1 23 8,3 14-19,13-6-3,6-64-3,16 37-45,-2-46-39</inkml:trace>
</inkml:ink>
</file>

<file path=ppt/ink/ink59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97"/>
    </inkml:context>
    <inkml:brush xml:id="br0">
      <inkml:brushProperty name="width" value="0.02646" units="cm"/>
      <inkml:brushProperty name="height" value="0.02646" units="cm"/>
      <inkml:brushProperty name="fitToCurve" value="1"/>
    </inkml:brush>
  </inkml:definitions>
  <inkml:trace contextRef="#ctx0" brushRef="#br0">14931 8923 874,'-52'170'-29,"17"-34"12,1 19 5,1 10-17,5 3-5,6-10-3,5-14-3,1-34-3,2-13-42,3-3-44</inkml:trace>
</inkml:ink>
</file>

<file path=ppt/ink/ink59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98"/>
    </inkml:context>
    <inkml:brush xml:id="br0">
      <inkml:brushProperty name="width" value="0.02646" units="cm"/>
      <inkml:brushProperty name="height" value="0.02646" units="cm"/>
      <inkml:brushProperty name="fitToCurve" value="1"/>
    </inkml:brush>
  </inkml:definitions>
  <inkml:trace contextRef="#ctx0" brushRef="#br0">14265 9845 874,'17'140'-12,"42"-7"9,57-41 2,-31-84 0,25-34-4,28-38-6,-46 22-4,27-10-26,-31-4-531</inkml:trace>
</inkml:ink>
</file>

<file path=ppt/ink/ink59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699"/>
    </inkml:context>
    <inkml:brush xml:id="br0">
      <inkml:brushProperty name="width" value="0.02646" units="cm"/>
      <inkml:brushProperty name="height" value="0.02646" units="cm"/>
      <inkml:brushProperty name="fitToCurve" value="1"/>
    </inkml:brush>
  </inkml:definitions>
  <inkml:trace contextRef="#ctx0" brushRef="#br0">13960 10909 874,'52'-94'-12,"70"-10"7,25 59 4,-33 102 1,-82 106-7,-59-2-6,-22-50 9,-36 49 2,4-73 10,52-170 13,60-4-642</inkml:trace>
</inkml:ink>
</file>

<file path=ppt/ink/ink59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00"/>
    </inkml:context>
    <inkml:brush xml:id="br0">
      <inkml:brushProperty name="width" value="0.02646" units="cm"/>
      <inkml:brushProperty name="height" value="0.02646" units="cm"/>
      <inkml:brushProperty name="fitToCurve" value="1"/>
    </inkml:brush>
  </inkml:definitions>
  <inkml:trace contextRef="#ctx0" brushRef="#br0">14610 10580 874,'-92'78'-15,"-42"85"-1,70-63 12,10 2 3,21-6 3,24-8 2,78 32-1,93-130-7,-69-4-1,-8-43-35</inkml:trace>
</inkml:ink>
</file>

<file path=ppt/ink/ink59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01"/>
    </inkml:context>
    <inkml:brush xml:id="br0">
      <inkml:brushProperty name="width" value="0.02646" units="cm"/>
      <inkml:brushProperty name="height" value="0.02646" units="cm"/>
      <inkml:brushProperty name="fitToCurve" value="1"/>
    </inkml:brush>
  </inkml:definitions>
  <inkml:trace contextRef="#ctx0" brushRef="#br0">14905 10609 874,'-50'113'-13,"0"59"7,31-75 5,7 3 1,7 0 2,53-7 0,31-66-4</inkml:trace>
</inkml:ink>
</file>

<file path=ppt/ink/ink59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02"/>
    </inkml:context>
    <inkml:brush xml:id="br0">
      <inkml:brushProperty name="width" value="0.02646" units="cm"/>
      <inkml:brushProperty name="height" value="0.02646" units="cm"/>
      <inkml:brushProperty name="fitToCurve" value="1"/>
    </inkml:brush>
  </inkml:definitions>
  <inkml:trace contextRef="#ctx0" brushRef="#br0">15204 10526 874,'-62'140'-20,"21"-43"13,2 10 3,4 2 3,16-3 3,17-17 2,58 0 1,28-7-288</inkml:trace>
</inkml:ink>
</file>

<file path=ppt/ink/ink5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50"/>
    </inkml:context>
    <inkml:brush xml:id="br0">
      <inkml:brushProperty name="width" value="0.02646" units="cm"/>
      <inkml:brushProperty name="height" value="0.02646" units="cm"/>
      <inkml:brushProperty name="fitToCurve" value="1"/>
    </inkml:brush>
  </inkml:definitions>
  <inkml:trace contextRef="#ctx0" brushRef="#br0">10228 13060 874,'119'-20'-8,"5"47"8,-35 65-4,-53 19 4,51-177-1,6 9 5,-17 218-6,-51-67 3,26 32 0,64-129-3,-62-111-1,-65 28 5,-96 86-2,75 99-5,43 3-5,-6-12-113</inkml:trace>
</inkml:ink>
</file>

<file path=ppt/ink/ink59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03"/>
    </inkml:context>
    <inkml:brush xml:id="br0">
      <inkml:brushProperty name="width" value="0.02646" units="cm"/>
      <inkml:brushProperty name="height" value="0.02646" units="cm"/>
      <inkml:brushProperty name="fitToCurve" value="1"/>
    </inkml:brush>
  </inkml:definitions>
  <inkml:trace contextRef="#ctx0" brushRef="#br0">15256 10844 874,'-103'53'-11,"-13"6"14,107-193-6,34 34-28</inkml:trace>
</inkml:ink>
</file>

<file path=ppt/ink/ink59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04"/>
    </inkml:context>
    <inkml:brush xml:id="br0">
      <inkml:brushProperty name="width" value="0.02646" units="cm"/>
      <inkml:brushProperty name="height" value="0.02646" units="cm"/>
      <inkml:brushProperty name="fitToCurve" value="1"/>
    </inkml:brush>
  </inkml:definitions>
  <inkml:trace contextRef="#ctx0" brushRef="#br0">15558 10403 874,'35'120'-11,"-29"44"5,-10-64 3,-8 5 0,-11 0-2,4-1-8,-6-18-3</inkml:trace>
</inkml:ink>
</file>

<file path=ppt/ink/ink59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05"/>
    </inkml:context>
    <inkml:brush xml:id="br0">
      <inkml:brushProperty name="width" value="0.02646" units="cm"/>
      <inkml:brushProperty name="height" value="0.02646" units="cm"/>
      <inkml:brushProperty name="fitToCurve" value="1"/>
    </inkml:brush>
  </inkml:definitions>
  <inkml:trace contextRef="#ctx0" brushRef="#br0">14265 11896 874,'0'152'-25,"0"-63"22,4 6 2,7-5 3,50 29 4,76-159-10,-56-64-3,-29 3 0,-2-11 2,-11 6 9,8-33 0,-10 313-11,-51 36-9,-4-60 6,-5 9 3,2-26 4,3-25 1,-4-3 9,-28 19 11,-41-234 1,76-67-23,37 45-3,21-5-19,22 11-10,-17 15-28,0 21-27</inkml:trace>
</inkml:ink>
</file>

<file path=ppt/ink/ink59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06"/>
    </inkml:context>
    <inkml:brush xml:id="br0">
      <inkml:brushProperty name="width" value="0.02646" units="cm"/>
      <inkml:brushProperty name="height" value="0.02646" units="cm"/>
      <inkml:brushProperty name="fitToCurve" value="1"/>
    </inkml:brush>
  </inkml:definitions>
  <inkml:trace contextRef="#ctx0" brushRef="#br0">15097 11723 874,'-78'123'-26,"29"-22"15,0 20 4,10 11 3,15 0 3,19-5 3,20-23 3,34 2 2,38-24-91</inkml:trace>
</inkml:ink>
</file>

<file path=ppt/ink/ink59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07"/>
    </inkml:context>
    <inkml:brush xml:id="br0">
      <inkml:brushProperty name="width" value="0.02646" units="cm"/>
      <inkml:brushProperty name="height" value="0.02646" units="cm"/>
      <inkml:brushProperty name="fitToCurve" value="1"/>
    </inkml:brush>
  </inkml:definitions>
  <inkml:trace contextRef="#ctx0" brushRef="#br0">15319 11663 874,'-42'113'-15,"12"-21"6,-1 19 1,3 11 3,7-1 5,15-13 5,46-13 1,41-67-48</inkml:trace>
</inkml:ink>
</file>

<file path=ppt/ink/ink59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08"/>
    </inkml:context>
    <inkml:brush xml:id="br0">
      <inkml:brushProperty name="width" value="0.02646" units="cm"/>
      <inkml:brushProperty name="height" value="0.02646" units="cm"/>
      <inkml:brushProperty name="fitToCurve" value="1"/>
    </inkml:brush>
  </inkml:definitions>
  <inkml:trace contextRef="#ctx0" brushRef="#br0">15402 11909 874,'-96'55'-11,"-17"23"11,29-67 5</inkml:trace>
</inkml:ink>
</file>

<file path=ppt/ink/ink59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09"/>
    </inkml:context>
    <inkml:brush xml:id="br0">
      <inkml:brushProperty name="width" value="0.02646" units="cm"/>
      <inkml:brushProperty name="height" value="0.02646" units="cm"/>
      <inkml:brushProperty name="fitToCurve" value="1"/>
    </inkml:brush>
  </inkml:definitions>
  <inkml:trace contextRef="#ctx0" brushRef="#br0">15700 11535 874,'22'141'-13,"-20"-53"8,-4 18-1,-9 12 1,-11 4 1,-6-5-4,-8-22 0,-50-7-21,-3-12-397</inkml:trace>
</inkml:ink>
</file>

<file path=ppt/ink/ink59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10"/>
    </inkml:context>
    <inkml:brush xml:id="br0">
      <inkml:brushProperty name="width" value="0.02646" units="cm"/>
      <inkml:brushProperty name="height" value="0.02646" units="cm"/>
      <inkml:brushProperty name="fitToCurve" value="1"/>
    </inkml:brush>
  </inkml:definitions>
  <inkml:trace contextRef="#ctx0" brushRef="#br0">14013 10364 874,'-44'181'-35,"12"-30"9,-7 43-7,0 41-3,0 40 1,3 36 2,2 30 4,3-2 8,9-94-10,6 35 9,4-95 9,10 26 16,13-5 26,14-31 8,16-38 2,11-40-2,49 9 27,74-64-19,-13-27-16,-51-11-27,20 0-5,20-2-3,22-4-1,-56-1 1,30-3-1,24-8 0,15-1 2,6-2 1,-19-2 3,-48 6 0,11-1 4,-1-5 3,-7-8 2,-10-19-1,-25-11 0,50-113 0,-76 7-15,-12-48-14,-10-40-9,-17 57 1,-8-16-2,-6-45 4,-3-25 8,5-15 7,4 3 8,-5 100 2,9-25 8,5 0 12,0 15 7,-5 22 5,-11 38 0,-5 42-3,-13 9-3,-67-46 10,-26 74-13,-98 70-19,50 19-9,-36 14-5,41-11-1,-33 7-7,-57 13-10,-51 13-5,-38 11-3,-31 17-2,122-34-22,131-32-13,-28 6 23,42-7 25,-2 0-11</inkml:trace>
</inkml:ink>
</file>

<file path=ppt/ink/ink59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11"/>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22564 10425 874,'20'-88'-446</inkml:trace>
</inkml:ink>
</file>

<file path=ppt/ink/ink59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12"/>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22393 9845 874,'-15'105'-18,"-3"-19"-830</inkml:trace>
</inkml:ink>
</file>

<file path=ppt/ink/ink5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51"/>
    </inkml:context>
    <inkml:brush xml:id="br0">
      <inkml:brushProperty name="width" value="0.02646" units="cm"/>
      <inkml:brushProperty name="height" value="0.02646" units="cm"/>
      <inkml:brushProperty name="fitToCurve" value="1"/>
    </inkml:brush>
  </inkml:definitions>
  <inkml:trace contextRef="#ctx0" brushRef="#br0">10286 7441 874,'-135'40'-2,"98"-135"-1,169 41-3,-9 124 3,-58 47 3,-115 0 2,-47-81-2,-12-70 0,34-65 1,100 5-1,75 30-2,34 109 2,-62 91 1,-178-68-1,1-71 0,29-101 0,133-4 1,64 161-1,-85 51 1,32-11 2,-188-135-4</inkml:trace>
</inkml:ink>
</file>

<file path=ppt/ink/ink59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13"/>
    </inkml:context>
    <inkml:brush xml:id="br0">
      <inkml:brushProperty name="width" value="0.01984" units="cm"/>
      <inkml:brushProperty name="height" value="0.01984" units="cm"/>
      <inkml:brushProperty name="color" value="#0000FF"/>
      <inkml:brushProperty name="fitToCurve" value="1"/>
    </inkml:brush>
  </inkml:definitions>
  <inkml:trace contextRef="#ctx0" brushRef="#br0">23622 10400 874,'46'-86'-15</inkml:trace>
</inkml:ink>
</file>

<file path=ppt/ink/ink59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14"/>
    </inkml:context>
    <inkml:brush xml:id="br0">
      <inkml:brushProperty name="width" value="0.01984" units="cm"/>
      <inkml:brushProperty name="height" value="0.01984" units="cm"/>
      <inkml:brushProperty name="fitToCurve" value="1"/>
    </inkml:brush>
  </inkml:definitions>
  <inkml:trace contextRef="#ctx0" brushRef="#br0">22315 10001 874,'-9'-143'-2,"-1"58"2</inkml:trace>
</inkml:ink>
</file>

<file path=ppt/ink/ink59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15"/>
    </inkml:context>
    <inkml:brush xml:id="br0">
      <inkml:brushProperty name="width" value="0.01984" units="cm"/>
      <inkml:brushProperty name="height" value="0.01984" units="cm"/>
      <inkml:brushProperty name="fitToCurve" value="1"/>
    </inkml:brush>
  </inkml:definitions>
  <inkml:trace contextRef="#ctx0" brushRef="#br0">21211 10418 874,'-92'132'-3,"15"-40"2,-3-7-296</inkml:trace>
</inkml:ink>
</file>

<file path=ppt/ink/ink59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16"/>
    </inkml:context>
    <inkml:brush xml:id="br0">
      <inkml:brushProperty name="width" value="0.01984" units="cm"/>
      <inkml:brushProperty name="height" value="0.01984" units="cm"/>
      <inkml:brushProperty name="fitToCurve" value="1"/>
    </inkml:brush>
  </inkml:definitions>
  <inkml:trace contextRef="#ctx0" brushRef="#br0">20940 10463 874,'74'116'-2,"-4"-30"1,3 5-1</inkml:trace>
</inkml:ink>
</file>

<file path=ppt/ink/ink59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17"/>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18679 10052 874,'-44'119'-4,"30"24"2,13-57 2,4 5-1,1 5 1,3 7-1,-2-13 1,4 65-1,-2-69 1,1 2 0,9 75 1,-5-38 0,-2 12 0,-1 13-1,-3-23 1,2 10-2,2 4 0,10 14-1,13-14 3,11-15-1,15 0 1,20 0-2,-4-21 2,-3-17-1,42 29 0,16-13 0,4-17 0,19-11 0,-34-31-1,-9-15 2,32 1-2,-27-10 1,41-1 0,-37-8 0,-3-5 0,27-11 0,21-20 1,5-17-1,-34-5 0,-6-19 0,10-41-1,-10-27 1,-39 22 0,-4-31 0,-26 15 0,-17 3 0,-11 14 1,5-45-2,-6 19 1,-1 5 0,-5 11 0,-1-41 0,-16 71 0,-1-3 0,-2-3 0,-2 1-1,-2 0 1,1 10 0,2-42 0,8-21 1,-5 63-1,3-55 0,-2-15-1,-1 28 1,-10-34 0,-5 69 0,-2-4 0,-6-5 0,-6-4 0,-5-3 0,2 7 0,-22-59 0,12 67 0,-8-2-1,-2 1 1,-4 5 0,-3 3 0,-63-73 0,24 48 0,-20-2 0,-3 16 0,-46-14 0,66 57 0,-5 0 0,-5 6 0,-3 6 0,-5 6 0,0 5 0,-2 6 0,-1 6 0,1 7 0,1 7 0,2 5 1,-47 9-1,13 9 0,-13 15 0,70-12 0,-1 5 0,-43 16 0,-24 33 1,-1 29-1,6 22 0,12 13 0,7 3 0,8 4 0,15-2 0,30-33 0,-1 25 0,11 15 1,21-8-1,21-19 0,13 6 1,3-13-1,6-5 1,22-23-55</inkml:trace>
</inkml:ink>
</file>

<file path=ppt/ink/ink59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18"/>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21011 9875 874,'-126'99'-5,"45"1"4,26 1 0,30-5-1</inkml:trace>
</inkml:ink>
</file>

<file path=ppt/ink/ink59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19"/>
    </inkml:context>
    <inkml:brush xml:id="br0">
      <inkml:brushProperty name="width" value="0.01984" units="cm"/>
      <inkml:brushProperty name="height" value="0.01984" units="cm"/>
      <inkml:brushProperty name="color" value="#FF0000"/>
      <inkml:brushProperty name="fitToCurve" value="1"/>
    </inkml:brush>
  </inkml:definitions>
  <inkml:trace contextRef="#ctx0" brushRef="#br0">20911 9890 874,'80'109'-2,"9"-29"2,-5-7-109</inkml:trace>
</inkml:ink>
</file>

<file path=ppt/ink/ink59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20"/>
    </inkml:context>
    <inkml:brush xml:id="br0">
      <inkml:brushProperty name="width" value="0.02646" units="cm"/>
      <inkml:brushProperty name="height" value="0.02646" units="cm"/>
      <inkml:brushProperty name="fitToCurve" value="1"/>
    </inkml:brush>
  </inkml:definitions>
  <inkml:trace contextRef="#ctx0" brushRef="#br0">12530 1656 874,'-85'104'-14,"10"-2"6,3 23 8,35-13 4,40-14-2,83-40-1,70-91-4,-26-34-4,16-74 0,-23-2 3,-3-20 5,-59 72 1,27-44 4,-48 42 2,-167 222-18,75-30 3,-2 21 0,-1 13 3,3 4 0,12-27 4,8-20 0,-5 24 7,118-209 1,11-5 3,36 45-4,-45 111-5,9 23-10,-8-95-609</inkml:trace>
</inkml:ink>
</file>

<file path=ppt/ink/ink59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21"/>
    </inkml:context>
    <inkml:brush xml:id="br0">
      <inkml:brushProperty name="width" value="0.02646" units="cm"/>
      <inkml:brushProperty name="height" value="0.02646" units="cm"/>
      <inkml:brushProperty name="fitToCurve" value="1"/>
    </inkml:brush>
  </inkml:definitions>
  <inkml:trace contextRef="#ctx0" brushRef="#br0">13389 1741 874,'-81'126'-15,"-17"13"3,29-30 20,162-193-14,-31-20 6,7 0 2,10 256-6,-86-28 3,106-256-8,6 26 17,-21 68-3,-8 138-2,-59-7 3,114-149-6,-36-65-22</inkml:trace>
</inkml:ink>
</file>

<file path=ppt/ink/ink59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22"/>
    </inkml:context>
    <inkml:brush xml:id="br0">
      <inkml:brushProperty name="width" value="0.02646" units="cm"/>
      <inkml:brushProperty name="height" value="0.02646" units="cm"/>
      <inkml:brushProperty name="fitToCurve" value="1"/>
    </inkml:brush>
  </inkml:definitions>
  <inkml:trace contextRef="#ctx0" brushRef="#br0">14219 1589 874,'-119'112'-16,"20"-15"9,-3 24 9,180-214-5,11-18 0,-12 25 10,-19 170-5,-70 75-14,-7-41 3,-8 4 3,6-33 0,-10 12 9,-8-15 1,-49 24 3,-39-91-1,61-131 9,110 13-13,88 5-6,17 25 2,-7 5 2,9-29 1,-47 11 1,-71-1 2,-158 173-14,21 15 6,64 23 6,115-37 0,54-137-4,-38 9-5</inkml:trace>
</inkml:ink>
</file>

<file path=ppt/ink/ink5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52"/>
    </inkml:context>
    <inkml:brush xml:id="br0">
      <inkml:brushProperty name="width" value="0.02646" units="cm"/>
      <inkml:brushProperty name="height" value="0.02646" units="cm"/>
      <inkml:brushProperty name="fitToCurve" value="1"/>
    </inkml:brush>
  </inkml:definitions>
  <inkml:trace contextRef="#ctx0" brushRef="#br0">10775 8129 874,'-92'-52'-5,"-5"95"3,59 63-1,53 1 0,50-14 1,28-91 2,-22-89-2,-28-16 4,-22 219-7,-6 32-2,-2-49 4,4 2 5,11 50 0,60-81 18</inkml:trace>
</inkml:ink>
</file>

<file path=ppt/ink/ink59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23"/>
    </inkml:context>
    <inkml:brush xml:id="br0">
      <inkml:brushProperty name="width" value="0.02646" units="cm"/>
      <inkml:brushProperty name="height" value="0.02646" units="cm"/>
      <inkml:brushProperty name="fitToCurve" value="1"/>
    </inkml:brush>
  </inkml:definitions>
  <inkml:trace contextRef="#ctx0" brushRef="#br0">14765 1695 874,'0'95'-9,"-8"67"-2,-12-53 7,-4-235 1,79 21 3,74 9 6,-6 150-4,-57 53-2,-68 31 3,28-283-7,83 43 7,7 100-1,-39 106-3,-47 20-5,-15-33-11,-30-3-411</inkml:trace>
</inkml:ink>
</file>

<file path=ppt/ink/ink59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24"/>
    </inkml:context>
    <inkml:brush xml:id="br0">
      <inkml:brushProperty name="width" value="0.02646" units="cm"/>
      <inkml:brushProperty name="height" value="0.02646" units="cm"/>
      <inkml:brushProperty name="fitToCurve" value="1"/>
    </inkml:brush>
  </inkml:definitions>
  <inkml:trace contextRef="#ctx0" brushRef="#br0">15696 1741 874,'-129'108'-12,"8"10"6,70 4 10,148-147-6,4-95-7,-23 1 4,-73 238 8,-16-15 6,118-61-5,-9-131-5,-20-27-2,-14-5 3,32 32 3,11 87-3,-17 147 2,-81-26-3,-41 20-3,-27-226 2,101-7-5,36-48-2,-6 40 2,37 51 17,-53 155-4,-44-13-2,-17 6 0,-32 5 2,81-222-16,50 23 9,26 96 3,-33 116-3,-91 3 0,-11-20-12</inkml:trace>
</inkml:ink>
</file>

<file path=ppt/ink/ink59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25"/>
    </inkml:context>
    <inkml:brush xml:id="br0">
      <inkml:brushProperty name="width" value="0.02646" units="cm"/>
      <inkml:brushProperty name="height" value="0.02646" units="cm"/>
      <inkml:brushProperty name="fitToCurve" value="1"/>
    </inkml:brush>
  </inkml:definitions>
  <inkml:trace contextRef="#ctx0" brushRef="#br0">16560 1514 874,'3'120'-11,"-8"-31"-50</inkml:trace>
</inkml:ink>
</file>

<file path=ppt/ink/ink59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26"/>
    </inkml:context>
    <inkml:brush xml:id="br0">
      <inkml:brushProperty name="width" value="0.02646" units="cm"/>
      <inkml:brushProperty name="height" value="0.02646" units="cm"/>
      <inkml:brushProperty name="fitToCurve" value="1"/>
    </inkml:brush>
  </inkml:definitions>
  <inkml:trace contextRef="#ctx0" brushRef="#br0">16704 2171 874,'95'-95'-11,"11"-41"3,-37 31 4,-19 7 6,-44-11 1,-127 90-2,-1 124-8,46 24 3,53-38 1,11 15 0,4 73-3,8-86-1,-4 45-8,4-48-16</inkml:trace>
</inkml:ink>
</file>

<file path=ppt/ink/ink59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27"/>
    </inkml:context>
    <inkml:brush xml:id="br0">
      <inkml:brushProperty name="width" value="0.02646" units="cm"/>
      <inkml:brushProperty name="height" value="0.02646" units="cm"/>
      <inkml:brushProperty name="fitToCurve" value="1"/>
    </inkml:brush>
  </inkml:definitions>
  <inkml:trace contextRef="#ctx0" brushRef="#br0">17011 1649 874,'-33'116'-10,"-3"11"5,29-21 5,110-61-3,10-145-11,2-35 4,-24 36 12,-62 220 7,44-6-2,18-81 0,5-66-7,32-110-13,-94 42 17,-138 134-7,18 68 6,43 0 3,82-11-4,61-108-2,-16-7-6</inkml:trace>
</inkml:ink>
</file>

<file path=ppt/ink/ink59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28"/>
    </inkml:context>
    <inkml:brush xml:id="br0">
      <inkml:brushProperty name="width" value="0.02646" units="cm"/>
      <inkml:brushProperty name="height" value="0.02646" units="cm"/>
      <inkml:brushProperty name="fitToCurve" value="1"/>
    </inkml:brush>
  </inkml:definitions>
  <inkml:trace contextRef="#ctx0" brushRef="#br0">18419 1510 874,'91'-13'-3,"19"-60"-8,-96-39 14,-118 95-6,3 75 1,41 55 4,97 10-2,57-32-1,30-61-1,12-58-1,-41 4-5</inkml:trace>
</inkml:ink>
</file>

<file path=ppt/ink/ink59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29"/>
    </inkml:context>
    <inkml:brush xml:id="br0">
      <inkml:brushProperty name="width" value="0.02646" units="cm"/>
      <inkml:brushProperty name="height" value="0.02646" units="cm"/>
      <inkml:brushProperty name="fitToCurve" value="1"/>
    </inkml:brush>
  </inkml:definitions>
  <inkml:trace contextRef="#ctx0" brushRef="#br0">18259 1760 874,'139'15'-12,"-54"-15"6,13-4 0,48-7-1,-22 0-7,26 7-17,-51 6-19,-11 7-360</inkml:trace>
</inkml:ink>
</file>

<file path=ppt/ink/ink59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30"/>
    </inkml:context>
    <inkml:brush xml:id="br0">
      <inkml:brushProperty name="width" value="0.02646" units="cm"/>
      <inkml:brushProperty name="height" value="0.02646" units="cm"/>
      <inkml:brushProperty name="fitToCurve" value="1"/>
    </inkml:brush>
  </inkml:definitions>
  <inkml:trace contextRef="#ctx0" brushRef="#br0">18392 1966 874,'27'134'-11,"-11"-16"10,-7-7 2,8-196-6,45-29 8,44 80-2,-9 124-2,-59 0 3,-4-179-6,5-2 5,48 29 1,34 94-1,-61 60 0,-46 9 0,-4-17-55</inkml:trace>
</inkml:ink>
</file>

<file path=ppt/ink/ink59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31"/>
    </inkml:context>
    <inkml:brush xml:id="br0">
      <inkml:brushProperty name="width" value="0.02646" units="cm"/>
      <inkml:brushProperty name="height" value="0.02646" units="cm"/>
      <inkml:brushProperty name="fitToCurve" value="1"/>
    </inkml:brush>
  </inkml:definitions>
  <inkml:trace contextRef="#ctx0" brushRef="#br0">19584 1695 874,'-6'64'-11</inkml:trace>
</inkml:ink>
</file>

<file path=ppt/ink/ink59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32"/>
    </inkml:context>
    <inkml:brush xml:id="br0">
      <inkml:brushProperty name="width" value="0.02646" units="cm"/>
      <inkml:brushProperty name="height" value="0.02646" units="cm"/>
      <inkml:brushProperty name="fitToCurve" value="1"/>
    </inkml:brush>
  </inkml:definitions>
  <inkml:trace contextRef="#ctx0" brushRef="#br0">12343 2310 874,'125'3'-11,"46"8"3,-34-2 1,1 1 6,-40-4-2,17-1 1,6-2 0,-34-2 1,26-1-1,26-1-1,17-2-1,-28 0 1,-4-2-1,29-3 0,19-4 0,16 1-1,-65 3 1,38-3-1,27 1 1,19 3 0,-28 2 0,-22 2 1,32-1 0,25-7 1,14-2-1,-74 4 2,32-3-1,24-1 1,20-3 0,-26 2 0,-38 5 0,32-1-21,16 4-8,9 5-9,-66 2-6,11 1-8,18 1-5,6-1-6,-19 0-3,-45-1-3,16 1 1,-1-1 11,-15 6 10,-38-3-11,16 0-20</inkml:trace>
</inkml:ink>
</file>

<file path=ppt/ink/ink5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53"/>
    </inkml:context>
    <inkml:brush xml:id="br0">
      <inkml:brushProperty name="width" value="0.02646" units="cm"/>
      <inkml:brushProperty name="height" value="0.02646" units="cm"/>
      <inkml:brushProperty name="fitToCurve" value="1"/>
    </inkml:brush>
  </inkml:definitions>
  <inkml:trace contextRef="#ctx0" brushRef="#br0">10904 8150 874,'98'53'-11,"38"20"10,-21 11 3,-105 23-3,-45-23 0,-53 9-16</inkml:trace>
</inkml:ink>
</file>

<file path=ppt/ink/ink59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33"/>
    </inkml:context>
    <inkml:brush xml:id="br0">
      <inkml:brushProperty name="width" value="0.02646" units="cm"/>
      <inkml:brushProperty name="height" value="0.02646" units="cm"/>
      <inkml:brushProperty name="fitToCurve" value="1"/>
    </inkml:brush>
  </inkml:definitions>
  <inkml:trace contextRef="#ctx0" brushRef="#br0">17841 2163 874,'-75'13'-16</inkml:trace>
</inkml:ink>
</file>

<file path=ppt/ink/ink59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34"/>
    </inkml:context>
    <inkml:brush xml:id="br0">
      <inkml:brushProperty name="width" value="0.02646" units="cm"/>
      <inkml:brushProperty name="height" value="0.02646" units="cm"/>
      <inkml:brushProperty name="fitToCurve" value="1"/>
    </inkml:brush>
  </inkml:definitions>
  <inkml:trace contextRef="#ctx0" brushRef="#br0">13260 1637 874,'-102'-3'-5,"-51"-33"3,63-8 0,-34-37-2,34-14-1,33-67-2,45 70 7,11-45 0,44-27 1,23 32 1,62-14-2,-29 69-3,60-28-4,-49 55 3,11 4 1,-11 12 2,-21 10 0,18 7 1,8 3 1,9 4 1,-35 2 1,10 1-1,21-2-1,17 0-1,10 1-2,2 0-1,-50 2 1,16 2 1,6 4 1,-1 7 2,-21 4 0,-16-1 0,9 10 1,5 5-1,0 6 1,37 19 3,2 34-3,-47-3-2,-46 32 0,-45 6-1,-42 21-1,-1-51-1,-48 57-4,-55 7 1,50-78 3,-61 33-2,54-54 2,-13-4 1,3-12 0,28-13 1,-25-5 0,-14-8-1,-8-8 1,31-2-1,-1-4 1,-15-4 1,-7-4 0,-4-2 1,-5 2 0,47 2 0,-21 2-1,-17 2-1,-20 3-2,51 0-1,8-2-3,0 3-9</inkml:trace>
</inkml:ink>
</file>

<file path=ppt/ink/ink59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35"/>
    </inkml:context>
    <inkml:brush xml:id="br0">
      <inkml:brushProperty name="width" value="0.02646" units="cm"/>
      <inkml:brushProperty name="height" value="0.02646" units="cm"/>
      <inkml:brushProperty name="fitToCurve" value="1"/>
    </inkml:brush>
  </inkml:definitions>
  <inkml:trace contextRef="#ctx0" brushRef="#br0">19858 1574 874,'-92'56'-10,"8"15"2,5 14 7,19 46 4,55-35-3,116-92 1,-24-137-9,-33 46-12,-24 1-3</inkml:trace>
</inkml:ink>
</file>

<file path=ppt/ink/ink59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36"/>
    </inkml:context>
    <inkml:brush xml:id="br0">
      <inkml:brushProperty name="width" value="0.02646" units="cm"/>
      <inkml:brushProperty name="height" value="0.02646" units="cm"/>
      <inkml:brushProperty name="fitToCurve" value="1"/>
    </inkml:brush>
  </inkml:definitions>
  <inkml:trace contextRef="#ctx0" brushRef="#br0">19808 1287 874,'-19'151'-17,"8"-50"7,1-15 2,-5 60-1,17-23 20,35-19-6,81-11 0,-19-92-1,-12-51-5,-13-82-9,-32-15 0,-42 30 17,-88 102 3,18 114-11,12 20 2,26 7 0,46-17 0,69-28 0,7-85-4,-2 11-1,-3-29-9</inkml:trace>
</inkml:ink>
</file>

<file path=ppt/ink/ink59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37"/>
    </inkml:context>
    <inkml:brush xml:id="br0">
      <inkml:brushProperty name="width" value="0.02646" units="cm"/>
      <inkml:brushProperty name="height" value="0.02646" units="cm"/>
      <inkml:brushProperty name="fitToCurve" value="1"/>
    </inkml:brush>
  </inkml:definitions>
  <inkml:trace contextRef="#ctx0" brushRef="#br0">20530 1452 874,'-7'161'-24,"4"-33"9,-1 21 7,1 3 1,-1-29-7,2-39-7,-1 3-28,-3-1-150</inkml:trace>
</inkml:ink>
</file>

<file path=ppt/ink/ink59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38"/>
    </inkml:context>
    <inkml:brush xml:id="br0">
      <inkml:brushProperty name="width" value="0.02646" units="cm"/>
      <inkml:brushProperty name="height" value="0.02646" units="cm"/>
      <inkml:brushProperty name="fitToCurve" value="1"/>
    </inkml:brush>
  </inkml:definitions>
  <inkml:trace contextRef="#ctx0" brushRef="#br0">20777 1348 874,'-17'89'-11,"-2"31"8,5-3 4,1-28-5</inkml:trace>
</inkml:ink>
</file>

<file path=ppt/ink/ink59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39"/>
    </inkml:context>
    <inkml:brush xml:id="br0">
      <inkml:brushProperty name="width" value="0.02646" units="cm"/>
      <inkml:brushProperty name="height" value="0.02646" units="cm"/>
      <inkml:brushProperty name="fitToCurve" value="1"/>
    </inkml:brush>
  </inkml:definitions>
  <inkml:trace contextRef="#ctx0" brushRef="#br0">21034 2038 874,'87'-40'-8,"11"-32"6,-194 77-15,-13 113 10,44-5 13,196-20-4,-36-109-7,4-25 1,-11-29-4,0 13-13,-13-25-15</inkml:trace>
</inkml:ink>
</file>

<file path=ppt/ink/ink59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40"/>
    </inkml:context>
    <inkml:brush xml:id="br0">
      <inkml:brushProperty name="width" value="0.02646" units="cm"/>
      <inkml:brushProperty name="height" value="0.02646" units="cm"/>
      <inkml:brushProperty name="fitToCurve" value="1"/>
    </inkml:brush>
  </inkml:definitions>
  <inkml:trace contextRef="#ctx0" brushRef="#br0">21178 1650 874,'142'-5'-12,"-57"7"7,21 1-9,-21 9-596</inkml:trace>
</inkml:ink>
</file>

<file path=ppt/ink/ink59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41"/>
    </inkml:context>
    <inkml:brush xml:id="br0">
      <inkml:brushProperty name="width" value="0.02646" units="cm"/>
      <inkml:brushProperty name="height" value="0.02646" units="cm"/>
      <inkml:brushProperty name="fitToCurve" value="1"/>
    </inkml:brush>
  </inkml:definitions>
  <inkml:trace contextRef="#ctx0" brushRef="#br0">21879 2012 874,'75'0'-16</inkml:trace>
</inkml:ink>
</file>

<file path=ppt/ink/ink59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42"/>
    </inkml:context>
    <inkml:brush xml:id="br0">
      <inkml:brushProperty name="width" value="0.02646" units="cm"/>
      <inkml:brushProperty name="height" value="0.02646" units="cm"/>
      <inkml:brushProperty name="fitToCurve" value="1"/>
    </inkml:brush>
  </inkml:definitions>
  <inkml:trace contextRef="#ctx0" brushRef="#br0">12626 3038 874,'84'13'-24,"8"-4"26,21 3-2,21-1 2,29-2-3,-63-6 0,10 0 3,2 0-3,70 4-1,-64-2 1,10 0-2,-23 0 1,-5-1 0,17-1 0,14-3 1,10 1-1,10 1 1,-45-2-1,16 1 0,19-1 0,15 1-1,-14 0 1,-28 1 1,18 2-1,9 1 2,8-1 1,-39-2 0,1 0 0,17-1 1,10-2 0,4-1 0,0 1 0,-46 1 0,9 0 1,4 3 0,-4 2-1,-18-1 1,46 2 4,-33-6 1,-14-5 7</inkml:trace>
</inkml:ink>
</file>

<file path=ppt/ink/ink5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54"/>
    </inkml:context>
    <inkml:brush xml:id="br0">
      <inkml:brushProperty name="width" value="0.02646" units="cm"/>
      <inkml:brushProperty name="height" value="0.02646" units="cm"/>
      <inkml:brushProperty name="fitToCurve" value="1"/>
    </inkml:brush>
  </inkml:definitions>
  <inkml:trace contextRef="#ctx0" brushRef="#br0">11436 8176 874,'-13'115'-4,"30"28"-4,45-37 9,32-42 0,7-86-1,-43-64-2,-87-52-1,-75 14-9,8 74-5,0 18-67</inkml:trace>
</inkml:ink>
</file>

<file path=ppt/ink/ink59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43"/>
    </inkml:context>
    <inkml:brush xml:id="br0">
      <inkml:brushProperty name="width" value="0.02646" units="cm"/>
      <inkml:brushProperty name="height" value="0.02646" units="cm"/>
      <inkml:brushProperty name="fitToCurve" value="1"/>
    </inkml:brush>
  </inkml:definitions>
  <inkml:trace contextRef="#ctx0" brushRef="#br0">8827 11957 874,'66'-78'-17</inkml:trace>
</inkml:ink>
</file>

<file path=ppt/ink/ink59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44"/>
    </inkml:context>
    <inkml:brush xml:id="br0">
      <inkml:brushProperty name="width" value="0.02646" units="cm"/>
      <inkml:brushProperty name="height" value="0.02646" units="cm"/>
      <inkml:brushProperty name="fitToCurve" value="1"/>
    </inkml:brush>
  </inkml:definitions>
  <inkml:trace contextRef="#ctx0" brushRef="#br0">1497 3662 874,'96'-7'-3,"20"6"-5,32-1 7,0-4-1,-16-2-1,-15 0 1,35 4 2,-59 6 0,-7 1 0,67 2-1,-54-2 1,11 0 0,61-3-1,-66-4 0,12 0 0,-3-2 0,-28 4 0,20-1 0,15 2-1,12 0 0,10 1 0,-23 0 0,-15-2 0,18-2 1,10-1 0,8-2 0,-43 2 0,15 0 1,15 1 0,8 1 1,7 0-1,-7 2 1,-40 1 0,13 0-3,7-1-3,1-1-2,-26 0-1,73-9-33,-2-15-32,-56 7-68</inkml:trace>
</inkml:ink>
</file>

<file path=ppt/ink/ink59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45"/>
    </inkml:context>
    <inkml:brush xml:id="br0">
      <inkml:brushProperty name="width" value="0.02646" units="cm"/>
      <inkml:brushProperty name="height" value="0.02646" units="cm"/>
      <inkml:brushProperty name="fitToCurve" value="1"/>
    </inkml:brush>
  </inkml:definitions>
  <inkml:trace contextRef="#ctx0" brushRef="#br0">9155 11610 874,'15'63'-8</inkml:trace>
</inkml:ink>
</file>

<file path=ppt/ink/ink59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46"/>
    </inkml:context>
    <inkml:brush xml:id="br0">
      <inkml:brushProperty name="width" value="0.02646" units="cm"/>
      <inkml:brushProperty name="height" value="0.02646" units="cm"/>
      <inkml:brushProperty name="fitToCurve" value="1"/>
    </inkml:brush>
  </inkml:definitions>
  <inkml:trace contextRef="#ctx0" brushRef="#br0">16951 6087 874,'-88'64'-4,"62"50"-3,3-26-58</inkml:trace>
</inkml:ink>
</file>

<file path=ppt/ink/ink59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47"/>
    </inkml:context>
    <inkml:brush xml:id="br0">
      <inkml:brushProperty name="width" value="0.02646" units="cm"/>
      <inkml:brushProperty name="height" value="0.02646" units="cm"/>
      <inkml:brushProperty name="fitToCurve" value="1"/>
    </inkml:brush>
  </inkml:definitions>
  <inkml:trace contextRef="#ctx0" brushRef="#br0">16867 9052 874,'7'95'-1,"87"-145"-3,-87-46 3,-103 172-1,105 26 3,37-187-2,-92-2 1,-35 83 0,45 107 0,119-14 0,15-140-1,-71-55-1,-137 37 3,27 162-1,85-12 1,94-56 0,-47-116 0,-143 68 1,13 107-629</inkml:trace>
</inkml:ink>
</file>

<file path=ppt/ink/ink59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48"/>
    </inkml:context>
    <inkml:brush xml:id="br0">
      <inkml:brushProperty name="width" value="0.02646" units="cm"/>
      <inkml:brushProperty name="height" value="0.02646" units="cm"/>
      <inkml:brushProperty name="fitToCurve" value="1"/>
    </inkml:brush>
  </inkml:definitions>
  <inkml:trace contextRef="#ctx0" brushRef="#br0">16858 9286 874,'8'-95'0,"44"6"-106</inkml:trace>
</inkml:ink>
</file>

<file path=ppt/ink/ink59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49"/>
    </inkml:context>
    <inkml:brush xml:id="br0">
      <inkml:brushProperty name="width" value="0.02646" units="cm"/>
      <inkml:brushProperty name="height" value="0.02646" units="cm"/>
      <inkml:brushProperty name="fitToCurve" value="1"/>
    </inkml:brush>
  </inkml:definitions>
  <inkml:trace contextRef="#ctx0" brushRef="#br0">19663 1851 874,'-42'-108'-10,"-6"-17"10,4 18 0,-41-21 0,-54 15-2,10 52 1,-22 27 0,42 28 0,25 2 0,-3 6 1,-11 14 0,-6 14 0,6 10-1,-39 30 0,7 53 0,27 28 2,35-15-2,40-50 1,6 9 0,2 46 0,40 23 1,27-37-1,41-3 1,40 15-2,-21-33 1,32-4 0,-6-34 0,16-30 0,-60-30 0,8-9 0,-9-7 0,65-25 0,-62-13-1,3-14-1,39-40-1,-14-32 4,-48 8 0,-47-46 0,-40 34-5,-28-63-8,14 71-9,11 19-13,-15-7-12</inkml:trace>
</inkml:ink>
</file>

<file path=ppt/ink/ink59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50"/>
    </inkml:context>
    <inkml:brush xml:id="br0">
      <inkml:brushProperty name="width" value="0.02646" units="cm"/>
      <inkml:brushProperty name="height" value="0.02646" units="cm"/>
      <inkml:brushProperty name="fitToCurve" value="1"/>
    </inkml:brush>
  </inkml:definitions>
  <inkml:trace contextRef="#ctx0" brushRef="#br0">2305 9995 874,'-7'-91'-27,"2"-8"30,2-9-2,0-16-1,5 22-2,2-26-3,2-20-1,1-21 2,-2-19-4,-1 65 1,2-41 0,0-30-2,0-19 1,-2-16 0,-4 17 2,0 52 3,-4-28 0,-3-18 2,0-9 2,2 53 0,2 3 2,2-15 0,2 1 3,5 13 2,-4 50 0,5-6 1,0 7 2,-5 23-2,-103 165 0,34 62-12,10-7 0,85-282 1,13 50-1,-3 14 0,35-48 12,48 92-7,4 137-1,-45 16-1,-25-24-10,-32 0-592</inkml:trace>
</inkml:ink>
</file>

<file path=ppt/ink/ink59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51"/>
    </inkml:context>
    <inkml:brush xml:id="br0">
      <inkml:brushProperty name="width" value="0.02646" units="cm"/>
      <inkml:brushProperty name="height" value="0.02646" units="cm"/>
      <inkml:brushProperty name="fitToCurve" value="1"/>
    </inkml:brush>
  </inkml:definitions>
  <inkml:trace contextRef="#ctx0" brushRef="#br0">2435 5181 874,'53'117'-11,"-2"-23"10,83-31 0,-46-109-2,-20-63 4,10 267-19,-74-42 11,3 15 0,3 3 3,-2-35 3,0-7 1,-5-6 0,-22 20 11,-112-150-2,48-63-10,53-55 1,55 76 0,67-39-2,-4 65 0,1 27-53</inkml:trace>
</inkml:ink>
</file>

<file path=ppt/ink/ink59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52"/>
    </inkml:context>
    <inkml:brush xml:id="br0">
      <inkml:brushProperty name="width" value="0.02646" units="cm"/>
      <inkml:brushProperty name="height" value="0.02646" units="cm"/>
      <inkml:brushProperty name="fitToCurve" value="1"/>
    </inkml:brush>
  </inkml:definitions>
  <inkml:trace contextRef="#ctx0" brushRef="#br0">2227 8848 874,'104'11'-6,"21"-6"-4,-37-2 1,35-1 3,-34 1 1,30 3-2,38 2-2,30 4-3,18 4-1,9 1-23,-69-6-6,19-2-7,7-9-5,-61 0 5,-4 4-100,-22-9 97</inkml:trace>
</inkml:ink>
</file>

<file path=ppt/ink/ink5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55"/>
    </inkml:context>
    <inkml:brush xml:id="br0">
      <inkml:brushProperty name="width" value="0.02646" units="cm"/>
      <inkml:brushProperty name="height" value="0.02646" units="cm"/>
      <inkml:brushProperty name="fitToCurve" value="1"/>
    </inkml:brush>
  </inkml:definitions>
  <inkml:trace contextRef="#ctx0" brushRef="#br0">10659 7512 874,'-102'-7'-3,"-10"9"-6,3-1 4,5 1 3,-23-4 1,-31-1 1,72 2 1,-43-1 1,44-1-2,-7 2 0,-57-2 0,-19 3-2,74 0-2,1-1-2,-42 1-11,2-1-16,45-12-70</inkml:trace>
</inkml:ink>
</file>

<file path=ppt/ink/ink59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53"/>
    </inkml:context>
    <inkml:brush xml:id="br0">
      <inkml:brushProperty name="width" value="0.02646" units="cm"/>
      <inkml:brushProperty name="height" value="0.02646" units="cm"/>
      <inkml:brushProperty name="fitToCurve" value="1"/>
    </inkml:brush>
  </inkml:definitions>
  <inkml:trace contextRef="#ctx0" brushRef="#br0">3701 8743 874,'139'72'-13,"-13"14"13,-82 40 2,-126-23-5,-3-17-3</inkml:trace>
</inkml:ink>
</file>

<file path=ppt/ink/ink59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54"/>
    </inkml:context>
    <inkml:brush xml:id="br0">
      <inkml:brushProperty name="width" value="0.02646" units="cm"/>
      <inkml:brushProperty name="height" value="0.02646" units="cm"/>
      <inkml:brushProperty name="fitToCurve" value="1"/>
    </inkml:brush>
  </inkml:definitions>
  <inkml:trace contextRef="#ctx0" brushRef="#br0">3791 9271 874,'123'44'-8,"-38"35"9,-106 25-3,-117-48-5,31-36-5</inkml:trace>
</inkml:ink>
</file>

<file path=ppt/ink/ink59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55"/>
    </inkml:context>
    <inkml:brush xml:id="br0">
      <inkml:brushProperty name="width" value="0.02646" units="cm"/>
      <inkml:brushProperty name="height" value="0.02646" units="cm"/>
      <inkml:brushProperty name="fitToCurve" value="1"/>
    </inkml:brush>
  </inkml:definitions>
  <inkml:trace contextRef="#ctx0" brushRef="#br0">4106 9317 874,'-92'15'-5,"5"133"2,107-41 1,73-35 0,0-12-55</inkml:trace>
</inkml:ink>
</file>

<file path=ppt/ink/ink59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56"/>
    </inkml:context>
    <inkml:brush xml:id="br0">
      <inkml:brushProperty name="width" value="0.02646" units="cm"/>
      <inkml:brushProperty name="height" value="0.02646" units="cm"/>
      <inkml:brushProperty name="fitToCurve" value="1"/>
    </inkml:brush>
  </inkml:definitions>
  <inkml:trace contextRef="#ctx0" brushRef="#br0">2531 8818 874,'-61'-127'-5,"-44"59"2,13 58 0,-42 48 0,28 24 1,29 42 0,55 49 2,42-20-1,57-1 1,9-47 0,68-42 2,-20-51-3,-15-55 1,-25-53 1,-45 7-1,-43-30-1,-39 4-5,-22 38-8,-15 11-26</inkml:trace>
</inkml:ink>
</file>

<file path=ppt/ink/ink59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57"/>
    </inkml:context>
    <inkml:brush xml:id="br0">
      <inkml:brushProperty name="width" value="0.02646" units="cm"/>
      <inkml:brushProperty name="height" value="0.02646" units="cm"/>
      <inkml:brushProperty name="fitToCurve" value="1"/>
    </inkml:brush>
  </inkml:definitions>
  <inkml:trace contextRef="#ctx0" brushRef="#br0">2206 8806 874,'-27'87'-5,"54"13"4,64-80-1,-71-135 1,-82 12 1,-27 135-1,62 87-1,115-14 3,19-171-1,-135-49 0,-58 97 1,86 126 0,43-205 0,-127 86 0,130 110-2,45-114 1,-115-72 1</inkml:trace>
</inkml:ink>
</file>

<file path=ppt/ink/ink59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58"/>
    </inkml:context>
    <inkml:brush xml:id="br0">
      <inkml:brushProperty name="width" value="0.02646" units="cm"/>
      <inkml:brushProperty name="height" value="0.02646" units="cm"/>
      <inkml:brushProperty name="fitToCurve" value="1"/>
    </inkml:brush>
  </inkml:definitions>
  <inkml:trace contextRef="#ctx0" brushRef="#br0">1392 9214 874,'92'-9'-7,"28"3"-2,-1 10 3,-15 15 6,-41 95 2,-163-41-6,-53-25-2,117 47 5,158-20-16,-19-22 7,10 10 2,-11 8 9,26 57 11,-89-2-6,-97 18 3,-37-31-1,-41-30-2,-16-65-2,53-64-3,67-81-1,81 6 0,64 42-4,24 40-8,-50 17-14</inkml:trace>
</inkml:ink>
</file>

<file path=ppt/ink/ink59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59"/>
    </inkml:context>
    <inkml:brush xml:id="br0">
      <inkml:brushProperty name="width" value="0.02646" units="cm"/>
      <inkml:brushProperty name="height" value="0.02646" units="cm"/>
      <inkml:brushProperty name="fitToCurve" value="1"/>
    </inkml:brush>
  </inkml:definitions>
  <inkml:trace contextRef="#ctx0" brushRef="#br0">8291 8864 874,'-83'84'-6,"2"6"5,6-3 1</inkml:trace>
</inkml:ink>
</file>

<file path=ppt/ink/ink59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60"/>
    </inkml:context>
    <inkml:brush xml:id="br0">
      <inkml:brushProperty name="width" value="0.02646" units="cm"/>
      <inkml:brushProperty name="height" value="0.02646" units="cm"/>
      <inkml:brushProperty name="fitToCurve" value="1"/>
    </inkml:brush>
  </inkml:definitions>
  <inkml:trace contextRef="#ctx0" brushRef="#br0">8157 8864 874,'37'98'-5,"14"29"4,-11-26 0,-14-13-625</inkml:trace>
</inkml:ink>
</file>

<file path=ppt/ink/ink59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61"/>
    </inkml:context>
    <inkml:brush xml:id="br0">
      <inkml:brushProperty name="width" value="0.02646" units="cm"/>
      <inkml:brushProperty name="height" value="0.02646" units="cm"/>
      <inkml:brushProperty name="fitToCurve" value="1"/>
    </inkml:brush>
  </inkml:definitions>
  <inkml:trace contextRef="#ctx0" brushRef="#br0">5060 11177 874,'136'11'-14,"-40"-2"7,19 1 0,18-1 0,15-1 1,-55-4 1,38-1 0,27-2 1,-24 2-3,3-2 2,31 5 0,19 3 1,11 3 0,9 1-11,-66-5-9,18 1-7,7-1-8,-4-1-7,-28-4-7,-32-2-6,-8-8-5,-8 3-67,-2-5-145</inkml:trace>
</inkml:ink>
</file>

<file path=ppt/ink/ink59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62"/>
    </inkml:context>
    <inkml:brush xml:id="br0">
      <inkml:brushProperty name="width" value="0.02646" units="cm"/>
      <inkml:brushProperty name="height" value="0.02646" units="cm"/>
      <inkml:brushProperty name="fitToCurve" value="1"/>
    </inkml:brush>
  </inkml:definitions>
  <inkml:trace contextRef="#ctx0" brushRef="#br0">7426 11067 874,'113'53'-8,"33"14"2,-47-14 5,-16 37 4,-88 4-4,-120 14-4,-1-60-5,37-18-18</inkml:trace>
</inkml:ink>
</file>

<file path=ppt/ink/ink5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56"/>
    </inkml:context>
    <inkml:brush xml:id="br0">
      <inkml:brushProperty name="width" value="0.02646" units="cm"/>
      <inkml:brushProperty name="height" value="0.02646" units="cm"/>
      <inkml:brushProperty name="fitToCurve" value="1"/>
    </inkml:brush>
  </inkml:definitions>
  <inkml:trace contextRef="#ctx0" brushRef="#br0">8888 7264 874,'-146'118'-5,"17"-4"3,99 4 2,122-11-5,27-59-3,55 3 5,-37-5 4,-46-12 3,-2-12-436</inkml:trace>
</inkml:ink>
</file>

<file path=ppt/ink/ink59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63"/>
    </inkml:context>
    <inkml:brush xml:id="br0">
      <inkml:brushProperty name="width" value="0.02646" units="cm"/>
      <inkml:brushProperty name="height" value="0.02646" units="cm"/>
      <inkml:brushProperty name="fitToCurve" value="1"/>
    </inkml:brush>
  </inkml:definitions>
  <inkml:trace contextRef="#ctx0" brushRef="#br0">5520 11036 874,'-130'36'-12,"-28"10"8,31-2 3,38-4 1,57 64 2,148-46-6,6-12-17,-38-24-269</inkml:trace>
</inkml:ink>
</file>

<file path=ppt/ink/ink59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64"/>
    </inkml:context>
    <inkml:brush xml:id="br0">
      <inkml:brushProperty name="width" value="0.02646" units="cm"/>
      <inkml:brushProperty name="height" value="0.02646" units="cm"/>
      <inkml:brushProperty name="fitToCurve" value="1"/>
    </inkml:brush>
  </inkml:definitions>
  <inkml:trace contextRef="#ctx0" brushRef="#br0">6615 11148 874,'-123'-30'-8,"19"30"5,19 36 2,42 55 1,153 1-3,-17-142 4,-11-60 1,-70 256-14,-40-9-5,8-36-18,-8-15-376</inkml:trace>
</inkml:ink>
</file>

<file path=ppt/ink/ink59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65"/>
    </inkml:context>
    <inkml:brush xml:id="br0">
      <inkml:brushProperty name="width" value="0.02646" units="cm"/>
      <inkml:brushProperty name="height" value="0.02646" units="cm"/>
      <inkml:brushProperty name="fitToCurve" value="1"/>
    </inkml:brush>
  </inkml:definitions>
  <inkml:trace contextRef="#ctx0" brushRef="#br0">6830 11202 874,'-80'119'-13,"-32"12"0,30-39-4,-3 19-27</inkml:trace>
</inkml:ink>
</file>

<file path=ppt/ink/ink59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66"/>
    </inkml:context>
    <inkml:brush xml:id="br0">
      <inkml:brushProperty name="width" value="0.02646" units="cm"/>
      <inkml:brushProperty name="height" value="0.02646" units="cm"/>
      <inkml:brushProperty name="fitToCurve" value="1"/>
    </inkml:brush>
  </inkml:definitions>
  <inkml:trace contextRef="#ctx0" brushRef="#br0">6636 11459 874,'114'39'-10,"10"32"12,-137 34-2,-96-6-1,41 7 1,162-16-1,-34-182-1</inkml:trace>
</inkml:ink>
</file>

<file path=ppt/ink/ink59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67"/>
    </inkml:context>
    <inkml:brush xml:id="br0">
      <inkml:brushProperty name="width" value="0.02646" units="cm"/>
      <inkml:brushProperty name="height" value="0.02646" units="cm"/>
      <inkml:brushProperty name="fitToCurve" value="1"/>
    </inkml:brush>
  </inkml:definitions>
  <inkml:trace contextRef="#ctx0" brushRef="#br0">11914 7746 874,'12'101'-4,"-10"35"2,-10 1 0,0-31 0,0 63 1,7-78 0,1 43-1,7 24 4,-2-67-1,2 9-1,-2-8 4,2-2-8</inkml:trace>
</inkml:ink>
</file>

<file path=ppt/ink/ink59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68"/>
    </inkml:context>
    <inkml:brush xml:id="br0">
      <inkml:brushProperty name="width" value="0.02646" units="cm"/>
      <inkml:brushProperty name="height" value="0.02646" units="cm"/>
      <inkml:brushProperty name="fitToCurve" value="1"/>
    </inkml:brush>
  </inkml:definitions>
  <inkml:trace contextRef="#ctx0" brushRef="#br0">5251 4971 874,'89'16'-3,"49"4"0,-28-8 2,-24-4 0,7-2-1,-4-1 0,54 1-2,14 2 4,-30-2 0,29-5 0,-63-1 0,49-3 0,-46 1-1,8 0 1,6-1-1,4 2 0,3 0 0,59-1 0,-64 2 0,9 0 0,10 0 0,-14 0-1,-25 0 1,19-1-1,13 0 1,11 1 0,-35 0 0,6-1-1,21-2 1,10 2-1,11 0 0,6-1 1,-54 0 0,22 1 1,15 0-1,10 1 0,6 2 0,-10 2 0,-34-2 1,23 1-1,14 0 0,7 1 1,-38-3 0,2 1-1,20-2 1,11 0 0,10 2 0,6 0 0,-58 0-1,25 0 1,13 1 0,11-2 0,6 0 0,-10-1 0,-38 1 0,23-1-1,15 0 0,6 0 1,-36 0 0,1-2 0,16 1 0,12-1 1,6 1 0,5-1 0,-54-1-1,19 1 1,20-1-1,8 2-1,-19 0 1,-23 0 0,17 1 0,11-2 1,8 2 0,-44 0 0,14 0 0,15 0 0,10 0-1,-11 0 1,-30 0-1,21 0 0,12 0 0,6 0 1,-36 0 0,2 0 0,16 0 1,9 0-2,-6 0 2,-34 0-1,19 0 0,12 0 0,9 0-1,-28 0 1,-6 0-1,18 0 0,9 0 0,7 0 0,-44 0 0,22 0 0,14-1-1,9-1 1,8-2-1,-15 0 1,-28 2 0,17 1-1,12-3 1,-42 3 0,18-2 0,13 2 0,9-2 2,10 0-1,-6 1-1,-33 0 0,23 1-1,13-2 0,6 0-1,-31-1 1,-6 1 1,14 1 1,8-1 0,-2 2 1,60-1-1,-77 0-3,0-1-1,-13-1-3,30-2-15,-31-4-64</inkml:trace>
</inkml:ink>
</file>

<file path=ppt/ink/ink59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69"/>
    </inkml:context>
    <inkml:brush xml:id="br0">
      <inkml:brushProperty name="width" value="0.02646" units="cm"/>
      <inkml:brushProperty name="height" value="0.02646" units="cm"/>
      <inkml:brushProperty name="fitToCurve" value="1"/>
    </inkml:brush>
  </inkml:definitions>
  <inkml:trace contextRef="#ctx0" brushRef="#br0">16932 9165 874,'20'110'-7,"9"21"2,4-1 8,-7 10-3,-8-49 1</inkml:trace>
</inkml:ink>
</file>

<file path=ppt/ink/ink59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70"/>
    </inkml:context>
    <inkml:brush xml:id="br0">
      <inkml:brushProperty name="width" value="0.02646" units="cm"/>
      <inkml:brushProperty name="height" value="0.02646" units="cm"/>
      <inkml:brushProperty name="fitToCurve" value="1"/>
    </inkml:brush>
  </inkml:definitions>
  <inkml:trace contextRef="#ctx0" brushRef="#br0">16903 9286 874,'113'33'-10,"21"-2"5,-31-8 2,-1 1 6,29-37-2,-32-8 8</inkml:trace>
</inkml:ink>
</file>

<file path=ppt/ink/ink59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71"/>
    </inkml:context>
    <inkml:brush xml:id="br0">
      <inkml:brushProperty name="width" value="0.02646" units="cm"/>
      <inkml:brushProperty name="height" value="0.02646" units="cm"/>
      <inkml:brushProperty name="fitToCurve" value="1"/>
    </inkml:brush>
  </inkml:definitions>
  <inkml:trace contextRef="#ctx0" brushRef="#br0">17260 9165 874,'24'125'-7,"-18"-40"3,2 42-4,2-3 0,9 27 7,-23-65 7</inkml:trace>
</inkml:ink>
</file>

<file path=ppt/ink/ink59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72"/>
    </inkml:context>
    <inkml:brush xml:id="br0">
      <inkml:brushProperty name="width" value="0.02646" units="cm"/>
      <inkml:brushProperty name="height" value="0.02646" units="cm"/>
      <inkml:brushProperty name="fitToCurve" value="1"/>
    </inkml:brush>
  </inkml:definitions>
  <inkml:trace contextRef="#ctx0" brushRef="#br0">16872 9120 874,'37'135'-8,"-18"-53"4,8 45-3,-8-17-6,-8-9-4,-7-15-113</inkml:trace>
</inkml:ink>
</file>

<file path=ppt/ink/ink5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57"/>
    </inkml:context>
    <inkml:brush xml:id="br0">
      <inkml:brushProperty name="width" value="0.02646" units="cm"/>
      <inkml:brushProperty name="height" value="0.02646" units="cm"/>
      <inkml:brushProperty name="fitToCurve" value="1"/>
    </inkml:brush>
  </inkml:definitions>
  <inkml:trace contextRef="#ctx0" brushRef="#br0">8663 6735 874,'39'98'-10,"7"17"7,18 22 5,39-13-1,9-100-2,-29-122-1,-76-10-2,-51-19 4,153 136 5,18-42-6,-39 9-3</inkml:trace>
</inkml:ink>
</file>

<file path=ppt/ink/ink59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73"/>
    </inkml:context>
    <inkml:brush xml:id="br0">
      <inkml:brushProperty name="width" value="0.02646" units="cm"/>
      <inkml:brushProperty name="height" value="0.02646" units="cm"/>
      <inkml:brushProperty name="fitToCurve" value="1"/>
    </inkml:brush>
  </inkml:definitions>
  <inkml:trace contextRef="#ctx0" brushRef="#br0">16283 9210 874,'-2'108'-10,"-7"25"7,-2 15 2,6-57 0,27 0 6,22-5-861</inkml:trace>
</inkml:ink>
</file>

<file path=ppt/ink/ink59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74"/>
    </inkml:context>
    <inkml:brush xml:id="br0">
      <inkml:brushProperty name="width" value="0.02646" units="cm"/>
      <inkml:brushProperty name="height" value="0.02646" units="cm"/>
      <inkml:brushProperty name="fitToCurve" value="1"/>
    </inkml:brush>
  </inkml:definitions>
  <inkml:trace contextRef="#ctx0" brushRef="#br0">16359 9361 874,'-95'33'-7,"-40"-4"7,17-16 0,19-6 1</inkml:trace>
</inkml:ink>
</file>

<file path=ppt/ink/ink59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75"/>
    </inkml:context>
    <inkml:brush xml:id="br0">
      <inkml:brushProperty name="width" value="0.02646" units="cm"/>
      <inkml:brushProperty name="height" value="0.02646" units="cm"/>
      <inkml:brushProperty name="fitToCurve" value="1"/>
    </inkml:brush>
  </inkml:definitions>
  <inkml:trace contextRef="#ctx0" brushRef="#br0">15893 9136 874,'4'141'-12,"-4"-21"8,-1-12-1,-5 5-6,-1-18-20</inkml:trace>
</inkml:ink>
</file>

<file path=ppt/ink/ink59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76"/>
    </inkml:context>
    <inkml:brush xml:id="br0">
      <inkml:brushProperty name="width" value="0.02646" units="cm"/>
      <inkml:brushProperty name="height" value="0.02646" units="cm"/>
      <inkml:brushProperty name="fitToCurve" value="1"/>
    </inkml:brush>
  </inkml:definitions>
  <inkml:trace contextRef="#ctx0" brushRef="#br0">16615 9180 874,'-102'98'-21,"9"-8"27,8-21-295</inkml:trace>
</inkml:ink>
</file>

<file path=ppt/ink/ink59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77"/>
    </inkml:context>
    <inkml:brush xml:id="br0">
      <inkml:brushProperty name="width" value="0.02646" units="cm"/>
      <inkml:brushProperty name="height" value="0.02646" units="cm"/>
      <inkml:brushProperty name="fitToCurve" value="1"/>
    </inkml:brush>
  </inkml:definitions>
  <inkml:trace contextRef="#ctx0" brushRef="#br0">16426 9188 874,'116'-23'-3,"32"11"1,-113 102 0,-83 0-440</inkml:trace>
</inkml:ink>
</file>

<file path=ppt/ink/ink59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78"/>
    </inkml:context>
    <inkml:brush xml:id="br0">
      <inkml:brushProperty name="width" value="0.02646" units="cm"/>
      <inkml:brushProperty name="height" value="0.02646" units="cm"/>
      <inkml:brushProperty name="fitToCurve" value="1"/>
    </inkml:brush>
  </inkml:definitions>
  <inkml:trace contextRef="#ctx0" brushRef="#br0">16754 8999 874,'-3'68'-49</inkml:trace>
</inkml:ink>
</file>

<file path=ppt/ink/ink59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7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4015 13793 874,'156'-69'-4,"-71"62"4,2-1-1,0 0 0,47-3 0,27 1 0,-67 8 0,52-2 0,2-4 0,-9 1 1,28 3-1,-83 3 0,41 1 0,-24-2 1,47 2 1,-60 0-1,55 0-1,-15-2 3,-7-1-1,-10 3-3,13 3 0,-12-2 3,-2-5 1,33-9-3,-29 9 2,22 12 1,-16-1 0,3-2-2,-32-3 0</inkml:trace>
</inkml:ink>
</file>

<file path=ppt/ink/ink59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8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4747 13891 874,'-103'19'-7,"-17"-9"1,30 5 4,-20-8 0,-45-1 1,31-3 2,-48 0-1,22-7 0,-23-8 0,76 5-1,-44-2 1,-25-2 0,28 4 3,-5-6 1,18-27-2,40-49 0,34-58-2,36 62 0,39-61 0,102 54-2,-32 63 2,13 3-1,5 4 1,50-10-2,-74 12 3,48-13-1,-52 14 0,3 3-2,41-5 0,10 5 2,10 0 1,-33 3-1,30 0 0,19-1 0,-32 6 0,-43 2 1,10 0-2,-11 2 1,65-1-2,-65 4 1,4 1 1,43-2 1,31 4-2,-79 2 1,-2 0 1,48 1-1,41-1 0,-80-3 0,-9 1 0,63-4-1,-62-2 1,2 0 0,-2-1 0,46-4 1,28-8-1,-68 6 0,5 0 0,46-2-1,-59 10 1,5 1 0,58 3 0,11 8 0,-71-3 0,0-1 1,43 6 0,-10 4 3,11 12-2,-27 37-1,-80 62-3,-44-2 0,-24 1-1,-12 11 3,4-11 2,5-18 3,2-22-863</inkml:trace>
</inkml:ink>
</file>

<file path=ppt/ink/ink59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81"/>
    </inkml:context>
    <inkml:brush xml:id="br0">
      <inkml:brushProperty name="width" value="0.02646" units="cm"/>
      <inkml:brushProperty name="height" value="0.02646" units="cm"/>
      <inkml:brushProperty name="fitToCurve" value="1"/>
    </inkml:brush>
  </inkml:definitions>
  <inkml:trace contextRef="#ctx0" brushRef="#br0">1672 729 874,'-110'26'-27,"-6"0"27,-14-3-2,26 31 9,62 30-5,44 74-2,-1-56-4,-4 47-1,-6-60 7,0-5-1,35 47 4,68-74-4,28-55 0,7-27-5,-38 7-32</inkml:trace>
</inkml:ink>
</file>

<file path=ppt/ink/ink59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82"/>
    </inkml:context>
    <inkml:brush xml:id="br0">
      <inkml:brushProperty name="width" value="0.02646" units="cm"/>
      <inkml:brushProperty name="height" value="0.02646" units="cm"/>
      <inkml:brushProperty name="fitToCurve" value="1"/>
    </inkml:brush>
  </inkml:definitions>
  <inkml:trace contextRef="#ctx0" brushRef="#br0">1094 1199 874,'107'-29'-10,"38"-8"6,-23-7-1,-35 19-24</inkml:trace>
</inkml:ink>
</file>

<file path=ppt/ink/ink5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58"/>
    </inkml:context>
    <inkml:brush xml:id="br0">
      <inkml:brushProperty name="width" value="0.02646" units="cm"/>
      <inkml:brushProperty name="height" value="0.02646" units="cm"/>
      <inkml:brushProperty name="fitToCurve" value="1"/>
    </inkml:brush>
  </inkml:definitions>
  <inkml:trace contextRef="#ctx0" brushRef="#br0">9330 6448 874,'-144'-4'-15,"52"6"9,-12 0 1,-4 4-3,7 1-1,17 0-1,-22 1-21,22-6-377</inkml:trace>
</inkml:ink>
</file>

<file path=ppt/ink/ink59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83"/>
    </inkml:context>
    <inkml:brush xml:id="br0">
      <inkml:brushProperty name="width" value="0.02646" units="cm"/>
      <inkml:brushProperty name="height" value="0.02646" units="cm"/>
      <inkml:brushProperty name="fitToCurve" value="1"/>
    </inkml:brush>
  </inkml:definitions>
  <inkml:trace contextRef="#ctx0" brushRef="#br0">1243 553 874,'128'-12'-8,"0"-3"1,3 0-3,12-22 0,-49 9-14,-7-6-568</inkml:trace>
</inkml:ink>
</file>

<file path=ppt/ink/ink59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84"/>
    </inkml:context>
    <inkml:brush xml:id="br0">
      <inkml:brushProperty name="width" value="0.02646" units="cm"/>
      <inkml:brushProperty name="height" value="0.02646" units="cm"/>
      <inkml:brushProperty name="fitToCurve" value="1"/>
    </inkml:brush>
  </inkml:definitions>
  <inkml:trace contextRef="#ctx0" brushRef="#br0">1511 354 874,'102'-14'-9,"49"29"2,-37 12 3,-31 15 5,-70 87-1,-64-10-5,-76 5-12,35-41-26</inkml:trace>
</inkml:ink>
</file>

<file path=ppt/ink/ink59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85"/>
    </inkml:context>
    <inkml:brush xml:id="br0">
      <inkml:brushProperty name="width" value="0.02646" units="cm"/>
      <inkml:brushProperty name="height" value="0.02646" units="cm"/>
      <inkml:brushProperty name="fitToCurve" value="1"/>
    </inkml:brush>
  </inkml:definitions>
  <inkml:trace contextRef="#ctx0" brushRef="#br0">2382 895 874,'-110'81'-12,"7"2"5,41 21 9,126 17-2,50-10-4,-46-18 10,-83-5-5,103-204-17,71-28 1,-28 28 14,-38 0 9,-223 83 9,27 111-14,50 52-3,81-32 0,110-55-3,-6-78 0,-31-61 7,-41 11-2,7 200 7,44-113-10,-21-115-7,-46 4 11,-31 194-6,14 22 5,88-62 0,-27-52-54</inkml:trace>
</inkml:ink>
</file>

<file path=ppt/ink/ink59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86"/>
    </inkml:context>
    <inkml:brush xml:id="br0">
      <inkml:brushProperty name="width" value="0.02646" units="cm"/>
      <inkml:brushProperty name="height" value="0.02646" units="cm"/>
      <inkml:brushProperty name="fitToCurve" value="1"/>
    </inkml:brush>
  </inkml:definitions>
  <inkml:trace contextRef="#ctx0" brushRef="#br0">3409 367 874,'-38'123'-16,"4"6"1,-3 20 7,20-37 5,1 60 0,24-72 2,9-2 4,29 45 5,20-36 2,80-17 1,29-106-13,-57-1-10,-28-23-281</inkml:trace>
</inkml:ink>
</file>

<file path=ppt/ink/ink59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87"/>
    </inkml:context>
    <inkml:brush xml:id="br0">
      <inkml:brushProperty name="width" value="0.02646" units="cm"/>
      <inkml:brushProperty name="height" value="0.02646" units="cm"/>
      <inkml:brushProperty name="fitToCurve" value="1"/>
    </inkml:brush>
  </inkml:definitions>
  <inkml:trace contextRef="#ctx0" brushRef="#br0">751 1862 874,'132'-18'-15,"-35"4"6,27-4-1,27-4-1,-39 6 3,23-3 0,-15 2 2,13-2-5,44-5-1,32 2 0,23 2 2,-78 6 2,43 0 2,32-2 0,21-2 0,-37 5 2,-29 3 0,24-1 5,5 4 6,-10 5 3,-42 0 3,-40 4 5,-19-8-1,-14-30 12,-4 23-92</inkml:trace>
</inkml:ink>
</file>

<file path=ppt/ink/ink59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88"/>
    </inkml:context>
    <inkml:brush xml:id="br0">
      <inkml:brushProperty name="width" value="0.02646" units="cm"/>
      <inkml:brushProperty name="height" value="0.02646" units="cm"/>
      <inkml:brushProperty name="fitToCurve" value="1"/>
    </inkml:brush>
  </inkml:definitions>
  <inkml:trace contextRef="#ctx0" brushRef="#br0">4047 789 874,'1'101'-7,"-36"12"7,-1-16 0</inkml:trace>
</inkml:ink>
</file>

<file path=ppt/ink/ink59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89"/>
    </inkml:context>
    <inkml:brush xml:id="br0">
      <inkml:brushProperty name="width" value="0.02646" units="cm"/>
      <inkml:brushProperty name="height" value="0.02646" units="cm"/>
      <inkml:brushProperty name="fitToCurve" value="1"/>
    </inkml:brush>
  </inkml:definitions>
  <inkml:trace contextRef="#ctx0" brushRef="#br0">4059 1166 874,'14'106'-3,"-7"-20"-292</inkml:trace>
</inkml:ink>
</file>

<file path=ppt/ink/ink59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90"/>
    </inkml:context>
    <inkml:brush xml:id="br0">
      <inkml:brushProperty name="width" value="0.02646" units="cm"/>
      <inkml:brushProperty name="height" value="0.02646" units="cm"/>
      <inkml:brushProperty name="fitToCurve" value="1"/>
    </inkml:brush>
  </inkml:definitions>
  <inkml:trace contextRef="#ctx0" brushRef="#br0">2554 2689 874,'107'0'-3,"62"0"-3,-69-2 3,4 0-1,47-5 0,-21 3 2,37-2 2,-70 2 0,59-3 1,-56 3-1,12 1 0,-6 2 0,75-2-2,-65-1 1,10 0-1,-28 1 1,0 1-1,21-2 0,12-2 0,7 2 1,5 0 0,-48 1 0,17 1 1,13-1 0,12-4 0,-14 1-1,-20 1 1,22 2-1,15 1-1,8-3 1,-44 3 0,9-1 0,15 0 1,8 3 1,-10 0 0,-26 2 0,24-4 0,13 1-2,10 1 1,-39 0-1,5-1 0,16 1 1,10 0 0,-4 0 0,-38 0 0,20 0 1,16 0-1,9-3 1,6-1 0,-23 0-1,-17 0 1,13-2-5,7 1-1,6-2-3,-45 4-5,12-1-8,6 1-8,1 2-7,-17 1-8,55 0-63,-26 11-9,-34 0-99</inkml:trace>
</inkml:ink>
</file>

<file path=ppt/ink/ink59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91"/>
    </inkml:context>
    <inkml:brush xml:id="br0">
      <inkml:brushProperty name="width" value="0.02646" units="cm"/>
      <inkml:brushProperty name="height" value="0.02646" units="cm"/>
      <inkml:brushProperty name="fitToCurve" value="1"/>
    </inkml:brush>
  </inkml:definitions>
  <inkml:trace contextRef="#ctx0" brushRef="#br0">2808 2443 874,'156'-18'-16,"-69"2"10,50-17-6,-35 6-13</inkml:trace>
</inkml:ink>
</file>

<file path=ppt/ink/ink59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92"/>
    </inkml:context>
    <inkml:brush xml:id="br0">
      <inkml:brushProperty name="width" value="0.02646" units="cm"/>
      <inkml:brushProperty name="height" value="0.02646" units="cm"/>
      <inkml:brushProperty name="fitToCurve" value="1"/>
    </inkml:brush>
  </inkml:definitions>
  <inkml:trace contextRef="#ctx0" brushRef="#br0">3031 2261 874,'-1'94'-10,"30"66"5,-12-75-1,5 2-101</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081"/>
    </inkml:context>
    <inkml:brush xml:id="br0">
      <inkml:brushProperty name="width" value="0.01984" units="cm"/>
      <inkml:brushProperty name="height" value="0.01984" units="cm"/>
      <inkml:brushProperty name="fitToCurve" value="1"/>
    </inkml:brush>
  </inkml:definitions>
  <inkml:trace contextRef="#ctx0" brushRef="#br0">1948 10644 874,'0'110'-9,"-3"18"4,-14-19 9,54-238-8,11 35 4,40 46 2,7 124-7,-67 22 0,-23-5-8,-14-9-8,-11 0-38</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35"/>
    </inkml:context>
    <inkml:brush xml:id="br0">
      <inkml:brushProperty name="width" value="0.01984" units="cm"/>
      <inkml:brushProperty name="height" value="0.01984" units="cm"/>
      <inkml:brushProperty name="fitToCurve" value="1"/>
    </inkml:brush>
  </inkml:definitions>
  <inkml:trace contextRef="#ctx0" brushRef="#br0">18548 1197 874,'9'162'-18,"-16"-67"11,-8 46 6,-13-56 9,-13-1-178</inkml:trace>
</inkml:ink>
</file>

<file path=ppt/ink/ink6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59"/>
    </inkml:context>
    <inkml:brush xml:id="br0">
      <inkml:brushProperty name="width" value="0.02646" units="cm"/>
      <inkml:brushProperty name="height" value="0.02646" units="cm"/>
      <inkml:brushProperty name="fitToCurve" value="1"/>
    </inkml:brush>
  </inkml:definitions>
  <inkml:trace contextRef="#ctx0" brushRef="#br0">8916 6313 874,'87'12'-8,"63"24"0,-18 6 3,-28 3 4,-21 64 1,-177-11 2,3-46-2,2-36-617</inkml:trace>
</inkml:ink>
</file>

<file path=ppt/ink/ink60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93"/>
    </inkml:context>
    <inkml:brush xml:id="br0">
      <inkml:brushProperty name="width" value="0.02646" units="cm"/>
      <inkml:brushProperty name="height" value="0.02646" units="cm"/>
      <inkml:brushProperty name="fitToCurve" value="1"/>
    </inkml:brush>
  </inkml:definitions>
  <inkml:trace contextRef="#ctx0" brushRef="#br0">4000 2389 874,'85'4'-11,"76"7"0,-74-17 4,36 3-17</inkml:trace>
</inkml:ink>
</file>

<file path=ppt/ink/ink60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94"/>
    </inkml:context>
    <inkml:brush xml:id="br0">
      <inkml:brushProperty name="width" value="0.02646" units="cm"/>
      <inkml:brushProperty name="height" value="0.02646" units="cm"/>
      <inkml:brushProperty name="fitToCurve" value="1"/>
    </inkml:brush>
  </inkml:definitions>
  <inkml:trace contextRef="#ctx0" brushRef="#br0">4164 2254 874,'0'125'-11,"7"6"7,11-45 0,0 1-56</inkml:trace>
</inkml:ink>
</file>

<file path=ppt/ink/ink60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95"/>
    </inkml:context>
    <inkml:brush xml:id="br0">
      <inkml:brushProperty name="width" value="0.02646" units="cm"/>
      <inkml:brushProperty name="height" value="0.02646" units="cm"/>
      <inkml:brushProperty name="fitToCurve" value="1"/>
    </inkml:brush>
  </inkml:definitions>
  <inkml:trace contextRef="#ctx0" brushRef="#br0">4893 2402 874,'89'0'-11,"89"0"-1,-74-1 5,41-7-10,-29-20-2,-27 5-27</inkml:trace>
</inkml:ink>
</file>

<file path=ppt/ink/ink60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96"/>
    </inkml:context>
    <inkml:brush xml:id="br0">
      <inkml:brushProperty name="width" value="0.02646" units="cm"/>
      <inkml:brushProperty name="height" value="0.02646" units="cm"/>
      <inkml:brushProperty name="fitToCurve" value="1"/>
    </inkml:brush>
  </inkml:definitions>
  <inkml:trace contextRef="#ctx0" brushRef="#br0">5177 2254 874,'47'145'-14,"-16"23"2,-9-59-5,-6-22-20</inkml:trace>
</inkml:ink>
</file>

<file path=ppt/ink/ink60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97"/>
    </inkml:context>
    <inkml:brush xml:id="br0">
      <inkml:brushProperty name="width" value="0.02646" units="cm"/>
      <inkml:brushProperty name="height" value="0.02646" units="cm"/>
      <inkml:brushProperty name="fitToCurve" value="1"/>
    </inkml:brush>
  </inkml:definitions>
  <inkml:trace contextRef="#ctx0" brushRef="#br0">6011 2286 874,'108'30'-10,"37"-17"6,-24-16-3,-21-27-3,-11 11-112</inkml:trace>
</inkml:ink>
</file>

<file path=ppt/ink/ink60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98"/>
    </inkml:context>
    <inkml:brush xml:id="br0">
      <inkml:brushProperty name="width" value="0.02646" units="cm"/>
      <inkml:brushProperty name="height" value="0.02646" units="cm"/>
      <inkml:brushProperty name="fitToCurve" value="1"/>
    </inkml:brush>
  </inkml:definitions>
  <inkml:trace contextRef="#ctx0" brushRef="#br0">6145 2178 874,'23'136'-12,"-7"-2"8,-2-29-9,-7-16-599</inkml:trace>
</inkml:ink>
</file>

<file path=ppt/ink/ink60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799"/>
    </inkml:context>
    <inkml:brush xml:id="br0">
      <inkml:brushProperty name="width" value="0.02646" units="cm"/>
      <inkml:brushProperty name="height" value="0.02646" units="cm"/>
      <inkml:brushProperty name="fitToCurve" value="1"/>
    </inkml:brush>
  </inkml:definitions>
  <inkml:trace contextRef="#ctx0" brushRef="#br0">6771 2358 874,'88'-7'-11,"82"-7"3,-79 0 2,36-15-10,-36 6-12,-1-9-770</inkml:trace>
</inkml:ink>
</file>

<file path=ppt/ink/ink60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00"/>
    </inkml:context>
    <inkml:brush xml:id="br0">
      <inkml:brushProperty name="width" value="0.02646" units="cm"/>
      <inkml:brushProperty name="height" value="0.02646" units="cm"/>
      <inkml:brushProperty name="fitToCurve" value="1"/>
    </inkml:brush>
  </inkml:definitions>
  <inkml:trace contextRef="#ctx0" brushRef="#br0">6964 2193 874,'38'128'-11,"-13"-38"7,19 21-11,-10-24-821</inkml:trace>
</inkml:ink>
</file>

<file path=ppt/ink/ink60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01"/>
    </inkml:context>
    <inkml:brush xml:id="br0">
      <inkml:brushProperty name="width" value="0.02646" units="cm"/>
      <inkml:brushProperty name="height" value="0.02646" units="cm"/>
      <inkml:brushProperty name="fitToCurve" value="1"/>
    </inkml:brush>
  </inkml:definitions>
  <inkml:trace contextRef="#ctx0" brushRef="#br0">7531 2302 874,'85'-4'-11,"69"5"3,7-7-7,-42-1-12</inkml:trace>
</inkml:ink>
</file>

<file path=ppt/ink/ink60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02"/>
    </inkml:context>
    <inkml:brush xml:id="br0">
      <inkml:brushProperty name="width" value="0.02646" units="cm"/>
      <inkml:brushProperty name="height" value="0.02646" units="cm"/>
      <inkml:brushProperty name="fitToCurve" value="1"/>
    </inkml:brush>
  </inkml:definitions>
  <inkml:trace contextRef="#ctx0" brushRef="#br0">7680 2193 874,'29'108'-10,"-10"26"7,-7-15-2</inkml:trace>
</inkml:ink>
</file>

<file path=ppt/ink/ink6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60"/>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10994 7582 874,'-91'0'0,"-41"-6"-4,-19-1 3,-6 6 1,69 5-1,-8 5 0,0 6 1,2 1-1,-1 6 1,-1 4 0,-27 8-3,9 8 3,4 7 1,-24 21 0,-26 27-3,19 9 1,50-33 0,-2 19 1,-9 27 1,26-15-1,18-18 0,-10 34 0,12-15-1,-7 17 0,-1 14 1,20-25 0,6 21 0,7-21 0,-12 37-1,15-27 1,-4 28 0,4-17 0,3 5 0,-2 6 0,6-13 0,0 27 0,6-42 0,-6 22 1,-1-19 1,-2 49-1,14-79 0,-17 7-1</inkml:trace>
</inkml:ink>
</file>

<file path=ppt/ink/ink60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03"/>
    </inkml:context>
    <inkml:brush xml:id="br0">
      <inkml:brushProperty name="width" value="0.02646" units="cm"/>
      <inkml:brushProperty name="height" value="0.02646" units="cm"/>
      <inkml:brushProperty name="fitToCurve" value="1"/>
    </inkml:brush>
  </inkml:definitions>
  <inkml:trace contextRef="#ctx0" brushRef="#br0">8112 2296 874,'143'4'-12,"2"-31"1,-42 5-7</inkml:trace>
</inkml:ink>
</file>

<file path=ppt/ink/ink60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04"/>
    </inkml:context>
    <inkml:brush xml:id="br0">
      <inkml:brushProperty name="width" value="0.02646" units="cm"/>
      <inkml:brushProperty name="height" value="0.02646" units="cm"/>
      <inkml:brushProperty name="fitToCurve" value="1"/>
    </inkml:brush>
  </inkml:definitions>
  <inkml:trace contextRef="#ctx0" brushRef="#br0">8231 2132 874,'23'138'-12,"-13"-11"8,-5-43-2</inkml:trace>
</inkml:ink>
</file>

<file path=ppt/ink/ink60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05"/>
    </inkml:context>
    <inkml:brush xml:id="br0">
      <inkml:brushProperty name="width" value="0.02646" units="cm"/>
      <inkml:brushProperty name="height" value="0.02646" units="cm"/>
      <inkml:brushProperty name="fitToCurve" value="1"/>
    </inkml:brush>
  </inkml:definitions>
  <inkml:trace contextRef="#ctx0" brushRef="#br0">2450 5837 874,'116'15'-6,"-20"-6"4,27-1-3,-34-7 1,6 1 1,53-2-2,-64 1 6,10 0-1,10-1 1,51 1-1,-47-2 0,13-3-1,-10 2 0,-16-1-1,23 1-2,17-1 1,14 2-1,-45-1 1,20 1 0,24-2-1,14 1 0,-13-1 1,-29 2 1,25-2 0,19 1 0,16-1 0,-50 1 1,15-2-1,23-3-1,15 1 1,-6-1 0,-49 4 1,29-1 0,18 5 2,10-1 0,-41 1 0,-2 1-1,22-2 1,12 0 0,6 0 0,4 0 0,-58 0 1,10 1-1,18 0 1,10 2 0,-16-2 0,-32 2 0,20 0-1,10 1-4,7 0-3,-43-1-5,5-1-9,10 0-8,1-1-7,-11-1-9,-33 1-6,7-1-7,52 2-71,-39 0 1</inkml:trace>
</inkml:ink>
</file>

<file path=ppt/ink/ink60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06"/>
    </inkml:context>
    <inkml:brush xml:id="br0">
      <inkml:brushProperty name="width" value="0.02646" units="cm"/>
      <inkml:brushProperty name="height" value="0.02646" units="cm"/>
      <inkml:brushProperty name="fitToCurve" value="1"/>
    </inkml:brush>
  </inkml:definitions>
  <inkml:trace contextRef="#ctx0" brushRef="#br0">7441 6072 874,'114'9'-12,"34"9"8,-32-6-2</inkml:trace>
</inkml:ink>
</file>

<file path=ppt/ink/ink60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07"/>
    </inkml:context>
    <inkml:brush xml:id="br0">
      <inkml:brushProperty name="width" value="0.02646" units="cm"/>
      <inkml:brushProperty name="height" value="0.02646" units="cm"/>
      <inkml:brushProperty name="fitToCurve" value="1"/>
    </inkml:brush>
  </inkml:definitions>
  <inkml:trace contextRef="#ctx0" brushRef="#br0">5877 6087 874,'149'32'-14,"0"-3"6,-54-17-3,-8 4-107</inkml:trace>
</inkml:ink>
</file>

<file path=ppt/ink/ink60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08"/>
    </inkml:context>
    <inkml:brush xml:id="br0">
      <inkml:brushProperty name="width" value="0.02646" units="cm"/>
      <inkml:brushProperty name="height" value="0.02646" units="cm"/>
      <inkml:brushProperty name="fitToCurve" value="1"/>
    </inkml:brush>
  </inkml:definitions>
  <inkml:trace contextRef="#ctx0" brushRef="#br0">4193 6104 874,'147'-10'-14,"-58"6"7,11 4 2,44 6-13,-40-2-13,-16 17-550</inkml:trace>
</inkml:ink>
</file>

<file path=ppt/ink/ink60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09"/>
    </inkml:context>
    <inkml:brush xml:id="br0">
      <inkml:brushProperty name="width" value="0.02646" units="cm"/>
      <inkml:brushProperty name="height" value="0.02646" units="cm"/>
      <inkml:brushProperty name="fitToCurve" value="1"/>
    </inkml:brush>
  </inkml:definitions>
  <inkml:trace contextRef="#ctx0" brushRef="#br0">2867 6132 874,'132'3'-8,"-38"3"0,-5 2 4,64 12-5,-64-8-6,0 9-97</inkml:trace>
</inkml:ink>
</file>

<file path=ppt/ink/ink60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10"/>
    </inkml:context>
    <inkml:brush xml:id="br0">
      <inkml:brushProperty name="width" value="0.02646" units="cm"/>
      <inkml:brushProperty name="height" value="0.02646" units="cm"/>
      <inkml:brushProperty name="fitToCurve" value="1"/>
    </inkml:brush>
  </inkml:definitions>
  <inkml:trace contextRef="#ctx0" brushRef="#br0">4845 4653 874,'4'87'-16,"-4"-3"15,-1 6 0,-2 9 1,-10 74-2,5-85 1,-3 68 1,9-65-4,-1-7-1,1 28-13,-5-25-406</inkml:trace>
</inkml:ink>
</file>

<file path=ppt/ink/ink60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11"/>
    </inkml:context>
    <inkml:brush xml:id="br0">
      <inkml:brushProperty name="width" value="0.02646" units="cm"/>
      <inkml:brushProperty name="height" value="0.02646" units="cm"/>
      <inkml:brushProperty name="fitToCurve" value="1"/>
    </inkml:brush>
  </inkml:definitions>
  <inkml:trace contextRef="#ctx0" brushRef="#br0">4596 5347 874,'63'89'-8,"22"57"4,-13-17 5,24-79-2,-33-142 0,-20-44-3,-12 20-5</inkml:trace>
</inkml:ink>
</file>

<file path=ppt/ink/ink60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12"/>
    </inkml:context>
    <inkml:brush xml:id="br0">
      <inkml:brushProperty name="width" value="0.02646" units="cm"/>
      <inkml:brushProperty name="height" value="0.02646" units="cm"/>
      <inkml:brushProperty name="fitToCurve" value="1"/>
    </inkml:brush>
  </inkml:definitions>
  <inkml:trace contextRef="#ctx0" brushRef="#br0">5198 4985 874,'-7'120'-6,"-7"59"4,14-94 2,22 57-1,44-37 0,42-65 0,-17-67 1,-7-35 0</inkml:trace>
</inkml:ink>
</file>

<file path=ppt/ink/ink6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6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10138 7580 874,'43'92'-2,"-6"19"-5,-9-2 7,-6 17 0,1 24-3,1 18 0,-1-32 4,-1 18-2,-12-62 0,2 48 0,-4-53 1,0 7 0,2-3 0,6 62-1,-5-57 0,-2 8 1,2 6 0,-3-19-1,2 80 1,-3-72 0,-2 3 0,2 45 1,-3-59-1,1 1 1,3 53 0,-4 7 1,-2 8 2,18-42 4</inkml:trace>
</inkml:ink>
</file>

<file path=ppt/ink/ink60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13"/>
    </inkml:context>
    <inkml:brush xml:id="br0">
      <inkml:brushProperty name="width" value="0.02646" units="cm"/>
      <inkml:brushProperty name="height" value="0.02646" units="cm"/>
      <inkml:brushProperty name="fitToCurve" value="1"/>
    </inkml:brush>
  </inkml:definitions>
  <inkml:trace contextRef="#ctx0" brushRef="#br0">5117 5025 874,'95'-23'-9,"38"13"6,-13 3-3</inkml:trace>
</inkml:ink>
</file>

<file path=ppt/ink/ink60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14"/>
    </inkml:context>
    <inkml:brush xml:id="br0">
      <inkml:brushProperty name="width" value="0.02646" units="cm"/>
      <inkml:brushProperty name="height" value="0.02646" units="cm"/>
      <inkml:brushProperty name="fitToCurve" value="1"/>
    </inkml:brush>
  </inkml:definitions>
  <inkml:trace contextRef="#ctx0" brushRef="#br0">5087 5207 874,'127'7'-12,"27"-17"5,-35-3-6,-3-4-21</inkml:trace>
</inkml:ink>
</file>

<file path=ppt/ink/ink60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15"/>
    </inkml:context>
    <inkml:brush xml:id="br0">
      <inkml:brushProperty name="width" value="0.02646" units="cm"/>
      <inkml:brushProperty name="height" value="0.02646" units="cm"/>
      <inkml:brushProperty name="fitToCurve" value="1"/>
    </inkml:brush>
  </inkml:definitions>
  <inkml:trace contextRef="#ctx0" brushRef="#br0">5117 4810 874,'84'-3'-9,"68"-6"-2,-18-1-1,-47 6-28</inkml:trace>
</inkml:ink>
</file>

<file path=ppt/ink/ink60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16"/>
    </inkml:context>
    <inkml:brush xml:id="br0">
      <inkml:brushProperty name="width" value="0.02646" units="cm"/>
      <inkml:brushProperty name="height" value="0.02646" units="cm"/>
      <inkml:brushProperty name="fitToCurve" value="1"/>
    </inkml:brush>
  </inkml:definitions>
  <inkml:trace contextRef="#ctx0" brushRef="#br0">5311 4669 874,'135'64'-6,"-58"41"5,-111-3-1,-15-16-55</inkml:trace>
</inkml:ink>
</file>

<file path=ppt/ink/ink60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17"/>
    </inkml:context>
    <inkml:brush xml:id="br0">
      <inkml:brushProperty name="width" value="0.02646" units="cm"/>
      <inkml:brushProperty name="height" value="0.02646" units="cm"/>
      <inkml:brushProperty name="fitToCurve" value="1"/>
    </inkml:brush>
  </inkml:definitions>
  <inkml:trace contextRef="#ctx0" brushRef="#br0">2398 4100 874,'21'-79'-3,"-193"58"2,259 110-1</inkml:trace>
</inkml:ink>
</file>

<file path=ppt/ink/ink60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18"/>
    </inkml:context>
    <inkml:brush xml:id="br0">
      <inkml:brushProperty name="width" value="0.02646" units="cm"/>
      <inkml:brushProperty name="height" value="0.02646" units="cm"/>
      <inkml:brushProperty name="fitToCurve" value="1"/>
    </inkml:brush>
  </inkml:definitions>
  <inkml:trace contextRef="#ctx0" brushRef="#br0">1884 3476 874,'-100'134'-9,"23"7"9,67-17 0,71-40-2,35-38 0,45-61 1,-1-82 1,-46-65 0,-86 78 1,-102-43-1,10 96 0,-5 24-1,-43 40-2,42-3-3</inkml:trace>
</inkml:ink>
</file>

<file path=ppt/ink/ink60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19"/>
    </inkml:context>
    <inkml:brush xml:id="br0">
      <inkml:brushProperty name="width" value="0.02646" units="cm"/>
      <inkml:brushProperty name="height" value="0.02646" units="cm"/>
      <inkml:brushProperty name="fitToCurve" value="1"/>
    </inkml:brush>
  </inkml:definitions>
  <inkml:trace contextRef="#ctx0" brushRef="#br0">2241 4070 874,'92'-10'-3,"44"1"1,-52 4 1,9 1-1,9 0 0,1-1 1,-11 1 1,82-6-2,-73 6 1,0 2-1,45-2 0,26 4 3,-78-1-1,5 1 0,4 0-1,46 0 1,-63 0 0,6-2-2,-1-4-1,-6 2-4,5-3-28</inkml:trace>
</inkml:ink>
</file>

<file path=ppt/ink/ink60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20"/>
    </inkml:context>
    <inkml:brush xml:id="br0">
      <inkml:brushProperty name="width" value="0.02646" units="cm"/>
      <inkml:brushProperty name="height" value="0.02646" units="cm"/>
      <inkml:brushProperty name="fitToCurve" value="1"/>
    </inkml:brush>
  </inkml:definitions>
  <inkml:trace contextRef="#ctx0" brushRef="#br0">3717 3869 874,'143'56'-4,"-26"8"3,-99 41-3,-111-11-1,4-35-9</inkml:trace>
</inkml:ink>
</file>

<file path=ppt/ink/ink60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21"/>
    </inkml:context>
    <inkml:brush xml:id="br0">
      <inkml:brushProperty name="width" value="0.02646" units="cm"/>
      <inkml:brushProperty name="height" value="0.02646" units="cm"/>
      <inkml:brushProperty name="fitToCurve" value="1"/>
    </inkml:brush>
  </inkml:definitions>
  <inkml:trace contextRef="#ctx0" brushRef="#br0">2957 3555 874,'11'120'-12,"5"8"7,29-16 7,54-164-2,-54-100 3,-17 65-2,21-31 1,-11 31 1</inkml:trace>
</inkml:ink>
</file>

<file path=ppt/ink/ink60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22"/>
    </inkml:context>
    <inkml:brush xml:id="br0">
      <inkml:brushProperty name="width" value="0.02646" units="cm"/>
      <inkml:brushProperty name="height" value="0.02646" units="cm"/>
      <inkml:brushProperty name="fitToCurve" value="1"/>
    </inkml:brush>
  </inkml:definitions>
  <inkml:trace contextRef="#ctx0" brushRef="#br0">3238 3778 874,'42'100'-4,"64"-63"3,-63-155 0,-154 112 0,6 19 0,16 37-857</inkml:trace>
</inkml:ink>
</file>

<file path=ppt/ink/ink6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6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10212 9845 874,'61'96'-9,"11"13"5,-8-15 2,9 26 1,3 16-1,26-67 12,-66-162-636</inkml:trace>
</inkml:ink>
</file>

<file path=ppt/ink/ink60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23"/>
    </inkml:context>
    <inkml:brush xml:id="br0">
      <inkml:brushProperty name="width" value="0.02646" units="cm"/>
      <inkml:brushProperty name="height" value="0.02646" units="cm"/>
      <inkml:brushProperty name="fitToCurve" value="1"/>
    </inkml:brush>
  </inkml:definitions>
  <inkml:trace contextRef="#ctx0" brushRef="#br0">2778 3327 874,'113'-3'-7,"35"-10"0,-50 2-5,2-11-4,-12-3-24</inkml:trace>
</inkml:ink>
</file>

<file path=ppt/ink/ink60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24"/>
    </inkml:context>
    <inkml:brush xml:id="br0">
      <inkml:brushProperty name="width" value="0.02646" units="cm"/>
      <inkml:brushProperty name="height" value="0.02646" units="cm"/>
      <inkml:brushProperty name="fitToCurve" value="1"/>
    </inkml:brush>
  </inkml:definitions>
  <inkml:trace contextRef="#ctx0" brushRef="#br0">3031 3144 874,'104'9'-6,"13"37"6,-99 64-2,-16-14 0</inkml:trace>
</inkml:ink>
</file>

<file path=ppt/ink/ink60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2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2271 4648 874,'99'-12'0,"25"-2"0,30 0 0,-67 4-2,2-2 1,7 0 0,-1-1 1,-3 2-1,-3 1 0,-3-2 1,-2 0 0,1 1-1,2 0 1,5 1 0,2-1-1,-3 0 2,54-6-1,-55 6 0,4-1 0,2 2-1,43-5 1,22-1 0,-73 5 0,3 1 0,5-2 0,4 0 0,4-2-1,-1 2 1,57-9 0,-59 6 0,5-1-1,6-2 1,0-1-1,0 0 1,0 1 0,-2-1 0,-6 2-2,-20 3 2,62-10 1,-60 7-1,7-2 0,4-3-1,41-11 0,19-7 0,3 1 1,-36 10 0,-1 1 0,10-3 0,26-5 1,-75 19-2,44-11 1,33-7-1,-33 7 1,27-5 0,-69 14 0,6-1 0,47-13-1,30-10 1,-85 23 0,58-11 0,-58 14 0,41-10 0,39-6 0,-27 5 1,22-5-1,-71 15 0,44-11-1,39-12 1,-75 18 0,0 0 0,45-9-1,31-12 1,-80 22 1,55-16-1,17-3 0,-74 17 0,49-13 0,26-7 0,-79 20 0,51-14 0,-53 16 0,8-2 0,48-14 0,22-3 0,-78 20 0,50-14 0,-46 13 0,8 0 0,57-12-1,-66 15 1,6-2-1,4-1 1,41-7 0,-54 12 1,4-2-1,4 2 0,-6 3 1,58-8-1,-58 8 0,0-2 0,44-12 1,11-6 0,-26 0 0,38-16 2,-61 20-3,1 1 1,1 2 0,36-10-1,-44 13-2</inkml:trace>
</inkml:ink>
</file>

<file path=ppt/ink/ink60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2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8411 2057 874,'-5'132'5,"1"-43"-3</inkml:trace>
</inkml:ink>
</file>

<file path=ppt/ink/ink60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2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8365 2570 874,'39'86'-7,"-2"-2"4,-5 5-436</inkml:trace>
</inkml:ink>
</file>

<file path=ppt/ink/ink60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2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8410 3054 874,'9'107'-2,"-2"-23"-52</inkml:trace>
</inkml:ink>
</file>

<file path=ppt/ink/ink60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2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8458 3543 874,'-29'92'-5,"1"-7"-52</inkml:trace>
</inkml:ink>
</file>

<file path=ppt/ink/ink60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3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8383 4072 874,'-20'107'-2,"4"-20"-4</inkml:trace>
</inkml:ink>
</file>

<file path=ppt/ink/ink60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3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8312 4608 874,'-4'140'-6,"-2"-48"1,1-5-1,-8 1-107</inkml:trace>
</inkml:ink>
</file>

<file path=ppt/ink/ink60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3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8303 5279 874,'-9'92'-8,"29"12"6,-20-13-437</inkml:trace>
</inkml:ink>
</file>

<file path=ppt/ink/ink6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6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10725 9890 874,'-28'101'-9,"-25"25"5,-11 28 1,13-3-6,16-47-10,4-21-583</inkml:trace>
</inkml:ink>
</file>

<file path=ppt/ink/ink60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3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8355 5800 874,'-9'125'-6,"-3"-40"-18</inkml:trace>
</inkml:ink>
</file>

<file path=ppt/ink/ink60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3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8371 6253 874,'-11'100'-25,"0"-13"-19</inkml:trace>
</inkml:ink>
</file>

<file path=ppt/ink/ink60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3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9210 3944 874,'-15'121'-7,"-2"-22"4,9 31 4,32-43 0,102-58-5,-12-27-2,-28-31-613</inkml:trace>
</inkml:ink>
</file>

<file path=ppt/ink/ink60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3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9139 3949 874,'142'-12'-9,"-20"7"7,-34 2-7</inkml:trace>
</inkml:ink>
</file>

<file path=ppt/ink/ink60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3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9199 4118 874,'124'4'-8,"-4"-20"6,-33 5-7</inkml:trace>
</inkml:ink>
</file>

<file path=ppt/ink/ink60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3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9170 3797 874,'140'-6'-15,"-18"-2"4,-34 3-12</inkml:trace>
</inkml:ink>
</file>

<file path=ppt/ink/ink60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3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9244 3688 874,'138'33'-12,"-16"23"14,-84 50-2,-26-19 1</inkml:trace>
</inkml:ink>
</file>

<file path=ppt/ink/ink60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4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9542 4144 874,'117'-14'-9,"-4"10"5,-25 5-24</inkml:trace>
</inkml:ink>
</file>

<file path=ppt/ink/ink60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4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9557 4303 874,'105'1'-10,"3"-27"6,-23 7-25</inkml:trace>
</inkml:ink>
</file>

<file path=ppt/ink/ink60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4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9885 4126 874,'25'109'-5,"71"-2"3,13-73-1,13-49 2,-63-89 1,-228 6-3,28 62-3,43 36-427</inkml:trace>
</inkml:ink>
</file>

<file path=ppt/ink/ink6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6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10425 10824 874,'-94'-28'-6,"-49"8"3,40 35 4,35 95-3,97 33-4,38-46 4,45-53 4,-8-76-2,-8-98-3,-39-14 2,-37 32 4,-8 234-5,-2 61-6,-6-71 5,2 2 1,0-5 3,-2-21-1,12-3 6,3 5-618</inkml:trace>
</inkml:ink>
</file>

<file path=ppt/ink/ink60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4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9825 3962 874,'113'-17'-10,"40"0"3,-28-11-3,-36 15-28</inkml:trace>
</inkml:ink>
</file>

<file path=ppt/ink/ink60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4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10034 3793 874,'118'36'-11,"-7"34"13,-103 48-3,-21-19-1</inkml:trace>
</inkml:ink>
</file>

<file path=ppt/ink/ink60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4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10580 4503 874,'-153'35'-17,"51"-25"7,-19-3 2,-13-4 1,-8-3-4,52 0-7,-17 1-5,-59 2-55,33 9-13,46-4-81</inkml:trace>
</inkml:ink>
</file>

<file path=ppt/ink/ink60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4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8395 3250 874,'99'-28'-3,"42"-11"0,26-5 2,-30 4 0,39-13 0,-73 22 1,3-1-1,6 0 1,-6 4-1,54-12 1,-65 20 0,11-1 0,-2 1-1,48-9 1,-16 2 0,21-5 1,-66 16-1,6-4 0,3 0 0,55-11-2,-5 1 3,-7 3 0,1 0-1,25-11-2,-81 19 1,38-8-1,10 2 3,-18 2 1,-28 7-1,58-9-1,-47 9 0,14 0 0,51-9-2,-67 8-1,-1-1 1,49-8 1,5 2 3,-27 2 0,29-4 1,-16 0-2,-46 10 0,3-1-1,-10-2 1,11-13-1,-6-21-54</inkml:trace>
</inkml:ink>
</file>

<file path=ppt/ink/ink60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4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10526 2599 874,'108'-59'-5,"12"7"2,36 4 2,-30 14-1,12 7 1,-10 6 0,34-2-1,-34 10 1,3-2 2,-7-2 0,-2-1 0,34-8-2,-18-1 1,-6 2 0,2-1 0,-18 3 0,32-11 0,-36 6 0,35-10-1,-50 11-1,-10 7-290</inkml:trace>
</inkml:ink>
</file>

<file path=ppt/ink/ink60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4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11419 2297 874,'119'-32'-6,"10"3"2,1-2-4,35-3 0,-65 15 5,-13 4 4,69-7 0,-65 10 0,5 1 0,44-7 2,27-16-1,-58 12-4,-21 2-289</inkml:trace>
</inkml:ink>
</file>

<file path=ppt/ink/ink60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49"/>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2092 4127 874,'99'-9'-3,"47"4"0,28 8 2,-76 1 0,49 1-2,-60-1 3,9-1-1,2-3 0,42-1 0,26-2-1,-78 0 2,-4 2 0,51-1 0,-51 2 0,6-1 0,6-3 0,56 0-1,-66 1 1,9 0 0,9-1-1,49-3 0,-57 3 1,8 1-1,7-2 1,-4-1 0,61 0 0,-62 3-1,10 0 1,8-3-1,-16 2 0,-16 2 0,19 0 0,10 2 0,9-1 0,-41-1 0,16 2-1,15-1 1,12 1 0,10 0-1,-3-1 1,-39 1-1,24-2 0,16-2 0,14-1 0,7 1 0,-21-1 0,-23 3 1,19-1-1,15-1 1,9 0 0,12-1 0,-40 3 0,0-1 0,21-3-1,15 2 0,11 0 0,8 0 1,-65 1 0,25-2 0,21 1 0,13 0-1,8-1 1,-9 4 0,-48 0 1,27-1 1,17 2-1,12 0-1,11 0-1,-31 0 1,-24 0 0,22 0 0,18 0 0,10-1 1,7-3 0,-50 1 0,2 2-1,22 2 1,15 0 0,-1 1 0,-55 1 0,28-5 0,20 2 0,15 0 0,7 0 0,5 3-1,-18 1 0,-50 0 1,27 0-1,16 0 1,15-1 1,-47-1-1,0-1 0,23 2-1,15 1 1,13 1 0,9 4 0,-71-5 0,28 5-1,25 5 0,16 4-1,12 3-1,-80-7-6,-43-6 1,-6 1-1,-7 7-160</inkml:trace>
</inkml:ink>
</file>

<file path=ppt/ink/ink60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50"/>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12822 1136 874,'-28'116'-10,"12"-21"5,2 19 1,10-30 2,0 22-2,2 13 1,-6 63-1,-3-60 2,-1 17 0,2-19-1,0-12 1,-2 25-1,2 23-1,2 16 0,1 17 0,2-50-1,-1 12 0,-6 22 1,-2 16 0,-2-6 2,2-49 0,-3 32 0,0 16 1,2 16 1,6 7-1,4-33 2,1-22 0,-2 29 0,-4 13 0,-6 8-2,5-64-12,-6 21-9,-7 15-8,2 8-7,5-23-8,4-29-7,2 19-7,2 8-4,2-3-5,-1-6-2,0-13 4,2-30 6,-1 49-32,3-65-12</inkml:trace>
</inkml:ink>
</file>

<file path=ppt/ink/ink60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51"/>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12859 4459 874,'-6'-124'-7,"3"6"1,3-9-2,3 39 5,3-18 1,1-15 0,-3 29-1,1-12 0,2-20 1,0-14 0,-2-8-1,4-3 2,0 0 1,-2 48 1,4-5 1,3 0 1,4 0 0,0 11 1,5-35 5,-131 228-3,35 5-5,133-224-4,16 4 2,-11 21 4,23 117-1,-74 115-3,-2-45-2,0 26-8,-10-30-602</inkml:trace>
</inkml:ink>
</file>

<file path=ppt/ink/ink60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52"/>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12805 3780 874,'33'120'-5,"62"-128"-3,-43-100-4,-6-1-26,-8 21-551</inkml:trace>
</inkml:ink>
</file>

<file path=ppt/ink/ink6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6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10722 10810 874,'0'122'-8,"0"-37"5,0 2 1,1 1 2,6 29 1,50 19 0,86-62-2,-11-70 1,-21-48-2,-27 2-4</inkml:trace>
</inkml:ink>
</file>

<file path=ppt/ink/ink60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53"/>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13252 2661 874,'40'100'-5,"38"-9"4,12-103-6,-5-8-61</inkml:trace>
</inkml:ink>
</file>

<file path=ppt/ink/ink60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54"/>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13681 2585 874,'-28'108'-10,"-33"30"6,-10 2 1,16-20-2,1 11-8,18-41-11,-4 0-568</inkml:trace>
</inkml:ink>
</file>

<file path=ppt/ink/ink60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55"/>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4893 5815 874,'18'108'-3,"-9"39"1,-2-51 0,-7-8-293</inkml:trace>
</inkml:ink>
</file>

<file path=ppt/ink/ink60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56"/>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5177 6765 874,'108'11'-6,"63"-4"-2,-67-4 5,8-2 1,-28-1 0,4 2 0,74-2-2,-50 0 1,26 0-1,16 0-2,16 0 0,-45 0 1,12 0 0,25 0 0,18 0 2,-3 1 0,-45 0 0,32 1-1,24-1 1,17 2-1,-35 1 1,-13-2 0,31 3 1,16 2 1,12-3 0,9 0 0,-62-3 1,10 3-1,26 0 1,17 0 0,9-1 0,-4-5 1,-71 2-1,28-2 1,21 1 0,13 1 0,-33-2-1,-21 2 0,29 0 0,16 2 1,7-2-1,-70 0-14,26 1-9,16-1-8,10 1-8,3 2-7,-16-1-7,-49 0-6,16-1-5,4 0-4,-2 1-2,-38-2 5,-12 1 8,-2-2 8,-10 1-47</inkml:trace>
</inkml:ink>
</file>

<file path=ppt/ink/ink60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57"/>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11696 6584 874,'112'47'-11,"60"28"1,-41-12 6,-26-4 6,-33 26 1,-112 13 1,-129-30-10,71-37 0,-66 19-17,76-18 1,-12 3-36,13-11-486</inkml:trace>
</inkml:ink>
</file>

<file path=ppt/ink/ink60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58"/>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5541 6540 874,'-112'107'-15,"-35"18"6,0-12 6,45-25 9,220-42 1,18-20-5,-40-8-2</inkml:trace>
</inkml:ink>
</file>

<file path=ppt/ink/ink60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59"/>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8014 7112 874,'-7'97'-8,"-11"22"4,3-18 4,14 17 2,-26-236-7,19-1 5,6 6 3,29-13-2,97 40 0,6 109-4,-5 45-4,1 47 5,-29 10 3,-48 0 2,-89 24-1,-70-54-3,-66-53-7,54-34 3,-19-10-2,48 1-1,5 1-12,-1-11-11</inkml:trace>
</inkml:ink>
</file>

<file path=ppt/ink/ink60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60"/>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2688 2141 874,'117'10'-10,"25"-3"6,-57-6 2,47-1 1,4-3-2,-40 2 1,15-2 0,11-2 0,16-1 0,-50 2-1,27-3 1,21-4-2,16 1-1,14-2 2,12-1-2,4-2 1,-58 6 0,30-4 0,21-3 0,16 0 0,-33 4 1,-12 3 1,26 1 0,16 0 0,10 0 1,6 1 1,7-1 1,-46 2 0,-10 1-1,25 0 0,13 0 0,10-1 0,-1 4 1,1 0 0,-52 1 2,-7-2-1,12-1 0,10-1 1,-1 1 0,-49 0-1,26-1 0,14 0-1,4-2-5,-7-2-3,-54 4 1,5-1-13,-16 1-44</inkml:trace>
</inkml:ink>
</file>

<file path=ppt/ink/ink60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61"/>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7978 1755 874,'106'28'-9,"23"9"5,-38 18 6,-76 43-2,-91 4-4,-8-64 0,0-34-8</inkml:trace>
</inkml:ink>
</file>

<file path=ppt/ink/ink60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62"/>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3045 1966 874,'-92'51'-9,"-40"32"0,24-14 3,10-7 8,-9 19 0,108 4 2,126-41-3,-35-16-5</inkml:trace>
</inkml:ink>
</file>

<file path=ppt/ink/ink6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6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10734 10795 874,'115'12'-5,"-9"-5"4,-13 5-6,-3 4-62</inkml:trace>
</inkml:ink>
</file>

<file path=ppt/ink/ink60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63"/>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5311 1212 874,'-103'51'-7,"-36"43"1,46-16 5,9 45 3,79-37-2,146-78 0,-44-78-4,-12-48 0,-14-15 3,-18 37 3,-41 189 1,-16 59-6,44-36-7,-8-32-14</inkml:trace>
</inkml:ink>
</file>

<file path=ppt/ink/ink60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64"/>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3585 6464 874,'-108'27'-23,"-24"36"29,140 20-3,120-142-8,-28-26 3,-44 179-1,-49 10-3,-10-16-56</inkml:trace>
</inkml:ink>
</file>

<file path=ppt/ink/ink60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65"/>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3932 6494 874,'-71'129'-14,"-30"45"-1,41-74 10,-38 53-14,39-62-11</inkml:trace>
</inkml:ink>
</file>

<file path=ppt/ink/ink60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66"/>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3694 7007 874,'123'-7'-8,"2"48"8,-100 71-2,-161-1-8,-11-41 8,107 24 3,169-63-15,-32-12-17</inkml:trace>
</inkml:ink>
</file>

<file path=ppt/ink/ink60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67"/>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2405 5754 874,'8'109'-7,"4"18"6,-16-212 2,7 171-5,-3-1-27</inkml:trace>
</inkml:ink>
</file>

<file path=ppt/ink/ink60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68"/>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2350 3869 874,'-36'96'-6,"-4"-9"4,-36 67 1,23-47-3,0-23-849</inkml:trace>
</inkml:ink>
</file>

<file path=ppt/ink/ink60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69"/>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2092 3959 874,'78'88'-7,"-5"1"3,-4-3 1,-6 2-293</inkml:trace>
</inkml:ink>
</file>

<file path=ppt/ink/ink60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70"/>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12717 3884 874,'-147'96'-5,"18"-28"1,40-24-3</inkml:trace>
</inkml:ink>
</file>

<file path=ppt/ink/ink60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71"/>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12343 3884 874,'138'124'-7,"-25"-23"6,-28-46-9</inkml:trace>
</inkml:ink>
</file>

<file path=ppt/ink/ink60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72"/>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15599 8088 874,'-100'10'-7,"13"-9"2,-12-3 2,-30-5 1,-32-3-1,55 4 2,0 0-1,-88-3-3,66 5 1,-13 2 0,32 1 1,-5-1 0,-23 1 0,-19 2-1,-16 2 0,-13-2 0,62 0 0,-30 2 0,-26-2 0,-17-1 0,23 2 1,25-1 0,-28 0 0,-24 0 1,-16 1 0,63-1-1,-26 2 1,-30 1-2,-22-1-1,-12 1 2,6 0 1,65 0 1,-36 0-2,-27 1-1,-17 0-2,48 0 2,11 0-1,-32 2 3,-24 1 1,-17-1-3,-8 2 0,83-2 1,-24-1 0,-25 5 0,-17-1 1,17-1 3,55-3-1,-38 0 0,-21-1 0,-13-1 3,-6-2 0,50 1 3,21-1 0,-27 1 0,-14 0-1,-9-2-2,84 0-22,-31-1-9,-19 1-8,-10 1-8,32 0-7,32 0-8,-20-2-5,-8 0-3,6-3-3,12-2 1,42 1 12,23 1 9,14-2 9,-14-3-16</inkml:trace>
</inkml:ink>
</file>

<file path=ppt/ink/ink6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6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10749 11067 874,'94'29'-8,"38"-26"5,-12-11-2</inkml:trace>
</inkml:ink>
</file>

<file path=ppt/ink/ink60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73"/>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3124 7762 874,'-114'91'-14,"-51"0"3,76-45 7,-50 25 1,24-9 5,14 7 4,88 45 2,112-58-6,42-18-7,-48-18 1,52 11 3,-16 4 2,-39-8 10</inkml:trace>
</inkml:ink>
</file>

<file path=ppt/ink/ink60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74"/>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11971 7868 874,'105'21'-10,"41"27"5,-58-17 3,2 5 0,44 16 1,-50-4 4,-184 67-3,-10-54 2,-7 2 1,4-11-3,22-12 5</inkml:trace>
</inkml:ink>
</file>

<file path=ppt/ink/ink60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75"/>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5583 8509 874,'45'101'-10,"9"67"0,-18-34 7,-11-22 5,-75-243-12,5-1 5,-7-8 6,22 25 5,67 30 1,104 86-2,-4 94-13,-20 45-3,-69-47 8,-18 9 3,-23-3 1,-26 35 2,-98-12 0,-8-53-1,2-74-8,34-18-19</inkml:trace>
</inkml:ink>
</file>

<file path=ppt/ink/ink60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76"/>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6175 8818 874,'90'3'-16,"-2"2"6,17-2 3,14 0-3,-15 1-11,-15-3 2</inkml:trace>
</inkml:ink>
</file>

<file path=ppt/ink/ink60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77"/>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6324 8712 874,'27'97'-9,"-22"25"5,-10-24 0,-3-13-107</inkml:trace>
</inkml:ink>
</file>

<file path=ppt/ink/ink60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78"/>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7192 8471 874,'-107'23'-6,"5"20"0,-5 47 7,228-43-4,-33-142 1,-39-25 3,-18 219-2,32 31 3,1-26 3</inkml:trace>
</inkml:ink>
</file>

<file path=ppt/ink/ink60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79"/>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7615 8456 874,'-38'86'-14,"-52"85"-1,29-73 10,-5 2-4,2-8-1,-21 30-26,28-38-26</inkml:trace>
</inkml:ink>
</file>

<file path=ppt/ink/ink60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80"/>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7411 8910 874,'134'-14'-6,"-43"29"4,-15 92 0,-139-2-2,-57 22 3,147-15 2,85-69-6,-27-33-8,3 5-187</inkml:trace>
</inkml:ink>
</file>

<file path=ppt/ink/ink60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81"/>
    </inkml:context>
    <inkml:brush xml:id="br0">
      <inkml:brushProperty name="width" value="0.02646" units="cm"/>
      <inkml:brushProperty name="height" value="0.02646" units="cm"/>
      <inkml:brushProperty name="fitToCurve" value="1"/>
    </inkml:brush>
  </inkml:definitions>
  <inkml:trace contextRef="#ctx0" brushRef="#br0">1148 9905 874,'-11'155'-13,"2"-38"-2,1-23 7,0-2 2,2 5-5,-6 97-24,4-68 8,3-41-12,-7 21-7,3-16-38,-2 1-34</inkml:trace>
</inkml:ink>
</file>

<file path=ppt/ink/ink60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82"/>
    </inkml:context>
    <inkml:brush xml:id="br0">
      <inkml:brushProperty name="width" value="0.02646" units="cm"/>
      <inkml:brushProperty name="height" value="0.02646" units="cm"/>
      <inkml:brushProperty name="fitToCurve" value="1"/>
    </inkml:brush>
  </inkml:definitions>
  <inkml:trace contextRef="#ctx0" brushRef="#br0">1133 9958 874,'105'32'-11,"5"44"9,-51 29 1,-78-12 0,-51 1-4,-61-13-7,38-29-14</inkml:trace>
</inkml:ink>
</file>

<file path=ppt/ink/ink6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6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11421 10674 874,'-75'126'-7,"21"-40"4</inkml:trace>
</inkml:ink>
</file>

<file path=ppt/ink/ink60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83"/>
    </inkml:context>
    <inkml:brush xml:id="br0">
      <inkml:brushProperty name="width" value="0.02646" units="cm"/>
      <inkml:brushProperty name="height" value="0.02646" units="cm"/>
      <inkml:brushProperty name="fitToCurve" value="1"/>
    </inkml:brush>
  </inkml:definitions>
  <inkml:trace contextRef="#ctx0" brushRef="#br0">2058 10098 874,'-133'1'-14,"46"11"10,1 15 3,-47 86 1,100-22-2,26 21-3,12-3-1,0-20-1,11 15 1,13 57-20,-16-75 1,-17 10-37,5-8-341</inkml:trace>
</inkml:ink>
</file>

<file path=ppt/ink/ink60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84"/>
    </inkml:context>
    <inkml:brush xml:id="br0">
      <inkml:brushProperty name="width" value="0.02646" units="cm"/>
      <inkml:brushProperty name="height" value="0.02646" units="cm"/>
      <inkml:brushProperty name="fitToCurve" value="1"/>
    </inkml:brush>
  </inkml:definitions>
  <inkml:trace contextRef="#ctx0" brushRef="#br0">1511 10584 874,'149'-3'-13,"18"20"13,-47-2 1</inkml:trace>
</inkml:ink>
</file>

<file path=ppt/ink/ink60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85"/>
    </inkml:context>
    <inkml:brush xml:id="br0">
      <inkml:brushProperty name="width" value="0.02646" units="cm"/>
      <inkml:brushProperty name="height" value="0.02646" units="cm"/>
      <inkml:brushProperty name="fitToCurve" value="1"/>
    </inkml:brush>
  </inkml:definitions>
  <inkml:trace contextRef="#ctx0" brushRef="#br0">1303 10674 874,'91'65'-10,"-3"-7"-288</inkml:trace>
</inkml:ink>
</file>

<file path=ppt/ink/ink60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86"/>
    </inkml:context>
    <inkml:brush xml:id="br0">
      <inkml:brushProperty name="width" value="0.02646" units="cm"/>
      <inkml:brushProperty name="height" value="0.02646" units="cm"/>
      <inkml:brushProperty name="fitToCurve" value="1"/>
    </inkml:brush>
  </inkml:definitions>
  <inkml:trace contextRef="#ctx0" brushRef="#br0">1988 10825 874,'-75'61'-9</inkml:trace>
</inkml:ink>
</file>

<file path=ppt/ink/ink60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87"/>
    </inkml:context>
    <inkml:brush xml:id="br0">
      <inkml:brushProperty name="width" value="0.02646" units="cm"/>
      <inkml:brushProperty name="height" value="0.02646" units="cm"/>
      <inkml:brushProperty name="fitToCurve" value="1"/>
    </inkml:brush>
  </inkml:definitions>
  <inkml:trace contextRef="#ctx0" brushRef="#br0">2575 10952 874,'-74'-85'-10,"-43"36"7,7 73 4,64 62-2,132 29-3,54-125 0,-30-59-2,-26-127-6,-62 63 5,-13-6 1,-10 2 4,-3 37 3,-2 12 1,-7-20 9,7 242-3,6 1-15,3 22-1,5 1-20,-4-53 1,0 6-44,-1-26-6</inkml:trace>
</inkml:ink>
</file>

<file path=ppt/ink/ink60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88"/>
    </inkml:context>
    <inkml:brush xml:id="br0">
      <inkml:brushProperty name="width" value="0.02646" units="cm"/>
      <inkml:brushProperty name="height" value="0.02646" units="cm"/>
      <inkml:brushProperty name="fitToCurve" value="1"/>
    </inkml:brush>
  </inkml:definitions>
  <inkml:trace contextRef="#ctx0" brushRef="#br0">3210 11162 874,'-122'-18'-28,"-7"-1"7,-41-1-3,-33 3-5,-19 8 6,-8 9-29,7 9 1,16 10-1,16 5-18,44-3-4,47-3 2,13-3-47</inkml:trace>
</inkml:ink>
</file>

<file path=ppt/ink/ink60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89"/>
    </inkml:context>
    <inkml:brush xml:id="br0">
      <inkml:brushProperty name="width" value="0.02646" units="cm"/>
      <inkml:brushProperty name="height" value="0.02646" units="cm"/>
      <inkml:brushProperty name="fitToCurve" value="1"/>
    </inkml:brush>
  </inkml:definitions>
  <inkml:trace contextRef="#ctx0" brushRef="#br0">3210 10674 874,'-35'64'-49</inkml:trace>
</inkml:ink>
</file>

<file path=ppt/ink/ink60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90"/>
    </inkml:context>
    <inkml:brush xml:id="br0">
      <inkml:brushProperty name="width" value="0.02646" units="cm"/>
      <inkml:brushProperty name="height" value="0.02646" units="cm"/>
      <inkml:brushProperty name="fitToCurve" value="1"/>
    </inkml:brush>
  </inkml:definitions>
  <inkml:trace contextRef="#ctx0" brushRef="#br0">3268 11036 874,'-85'85'-8,"-4"-29"-619</inkml:trace>
</inkml:ink>
</file>

<file path=ppt/ink/ink60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91"/>
    </inkml:context>
    <inkml:brush xml:id="br0">
      <inkml:brushProperty name="width" value="0.02646" units="cm"/>
      <inkml:brushProperty name="height" value="0.02646" units="cm"/>
      <inkml:brushProperty name="fitToCurve" value="1"/>
    </inkml:brush>
  </inkml:definitions>
  <inkml:trace contextRef="#ctx0" brushRef="#br0">4029 10656 874,'49'110'-10,"-7"39"4,-25-64 4,4 43 3,-24-36 1,-15-189-6,22-24-1,7-7 0,35-24 6,21 61 3,29 84 0,-5 113-4,-37 13-2,-30 50-1,-20-38 3,-46-216-1,46-5-3,7-15 0,1 14 0,36-43 12,61 98-2,-44 156-8,-45-30 0,-18 10-4,6-7-12,-15-7-6</inkml:trace>
</inkml:ink>
</file>

<file path=ppt/ink/ink60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92"/>
    </inkml:context>
    <inkml:brush xml:id="br0">
      <inkml:brushProperty name="width" value="0.02646" units="cm"/>
      <inkml:brushProperty name="height" value="0.02646" units="cm"/>
      <inkml:brushProperty name="fitToCurve" value="1"/>
    </inkml:brush>
  </inkml:definitions>
  <inkml:trace contextRef="#ctx0" brushRef="#br0">5212 11005 874,'-91'-54'-9,"-52"27"5,30 39 2,17 65 1,101 46-1,50-19-1,70-16-1,15-80 5,-54-54 0,-36-121-7,-42 61 1,-5 21 0,-12-30 0,-10-14 0,-7-5 3,0 19 5,6 30 1,-6-34 5,59 270-9,-9-20-5,3 23-2,-1 10-17,-9-57-7,9 59-54,-13-77 0,-2-3-50</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36"/>
    </inkml:context>
    <inkml:brush xml:id="br0">
      <inkml:brushProperty name="width" value="0.01984" units="cm"/>
      <inkml:brushProperty name="height" value="0.01984" units="cm"/>
      <inkml:brushProperty name="fitToCurve" value="1"/>
    </inkml:brush>
  </inkml:definitions>
  <inkml:trace contextRef="#ctx0" brushRef="#br0">18729 1317 874,'-9'121'-11,"-18"7"8,124-264-5,23 50 11,-30 164-5,-46 42-9,-47-27-6,-17-9-115</inkml:trace>
</inkml:ink>
</file>

<file path=ppt/ink/ink6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6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11104 10494 874,'-128'-17'-11,"-13"34"6,29 7-3,23-9-57</inkml:trace>
</inkml:ink>
</file>

<file path=ppt/ink/ink61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93"/>
    </inkml:context>
    <inkml:brush xml:id="br0">
      <inkml:brushProperty name="width" value="0.02646" units="cm"/>
      <inkml:brushProperty name="height" value="0.02646" units="cm"/>
      <inkml:brushProperty name="fitToCurve" value="1"/>
    </inkml:brush>
  </inkml:definitions>
  <inkml:trace contextRef="#ctx0" brushRef="#br0">5284 3506 874,'-55'93'-9,"-7"-4"3,-33 27-6,-6-44-15</inkml:trace>
</inkml:ink>
</file>

<file path=ppt/ink/ink61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94"/>
    </inkml:context>
    <inkml:brush xml:id="br0">
      <inkml:brushProperty name="width" value="0.02646" units="cm"/>
      <inkml:brushProperty name="height" value="0.02646" units="cm"/>
      <inkml:brushProperty name="fitToCurve" value="1"/>
    </inkml:brush>
  </inkml:definitions>
  <inkml:trace contextRef="#ctx0" brushRef="#br0">4953 3551 874,'85'77'-10,"18"8"7,-4-6-1,-9-12-12</inkml:trace>
</inkml:ink>
</file>

<file path=ppt/ink/ink61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95"/>
    </inkml:context>
    <inkml:brush xml:id="br0">
      <inkml:brushProperty name="width" value="0.02646" units="cm"/>
      <inkml:brushProperty name="height" value="0.02646" units="cm"/>
      <inkml:brushProperty name="fitToCurve" value="1"/>
    </inkml:brush>
  </inkml:definitions>
  <inkml:trace contextRef="#ctx0" brushRef="#br0">5005 3182 874,'5'106'-6,"-10"46"4,-42-272-7,29-1 8,16 23 4,103 180-1,6-50 2,-9-109-7,-34-27 0,-11 2 4,-13 206-6,-20 53-2,-12-56-1,1-8-9,-4-5-5</inkml:trace>
</inkml:ink>
</file>

<file path=ppt/ink/ink61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96"/>
    </inkml:context>
    <inkml:brush xml:id="br0">
      <inkml:brushProperty name="width" value="0.02646" units="cm"/>
      <inkml:brushProperty name="height" value="0.02646" units="cm"/>
      <inkml:brushProperty name="fitToCurve" value="1"/>
    </inkml:brush>
  </inkml:definitions>
  <inkml:trace contextRef="#ctx0" brushRef="#br0">5523 10795 874,'-98'100'-11,"61"-5"4,31 5 5,56-14 2,72-63-1,-29-66-1,-25-118-4,-60 65 1,-28-71-5,-17 79 8,-59-36 10,14 96-2,54 132-2,56-20-6,-10 3-5,28-1-34</inkml:trace>
</inkml:ink>
</file>

<file path=ppt/ink/ink61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97"/>
    </inkml:context>
    <inkml:brush xml:id="br0">
      <inkml:brushProperty name="width" value="0.02646" units="cm"/>
      <inkml:brushProperty name="height" value="0.02646" units="cm"/>
      <inkml:brushProperty name="fitToCurve" value="1"/>
    </inkml:brush>
  </inkml:definitions>
  <inkml:trace contextRef="#ctx0" brushRef="#br0">5806 10698 874,'-27'85'-10,"4"58"6,26-60 4,19 46 3,17-219-9,-55-62-8,-2 58 17,7-34 0,124 174-2,23 68 10,-19-139-11,-43-127-2,-49 51 4,-6 189-9,-3 39-4,-5-27 1,1 1-1,-1-1-16,0-16 1</inkml:trace>
</inkml:ink>
</file>

<file path=ppt/ink/ink61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98"/>
    </inkml:context>
    <inkml:brush xml:id="br0">
      <inkml:brushProperty name="width" value="0.02646" units="cm"/>
      <inkml:brushProperty name="height" value="0.02646" units="cm"/>
      <inkml:brushProperty name="fitToCurve" value="1"/>
    </inkml:brush>
  </inkml:definitions>
  <inkml:trace contextRef="#ctx0" brushRef="#br0">6272 10237 874,'-123'32'-13,"35"-14"6,-16 1 1,-6-2 2,0-6-4,10-18 0,14 7-10,-1-5-9</inkml:trace>
</inkml:ink>
</file>

<file path=ppt/ink/ink61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899"/>
    </inkml:context>
    <inkml:brush xml:id="br0">
      <inkml:brushProperty name="width" value="0.02646" units="cm"/>
      <inkml:brushProperty name="height" value="0.02646" units="cm"/>
      <inkml:brushProperty name="fitToCurve" value="1"/>
    </inkml:brush>
  </inkml:definitions>
  <inkml:trace contextRef="#ctx0" brushRef="#br0">5887 10002 874,'108'48'-12,"16"44"11,-74 32 2,-101-17-3,-48-33-4,10-55-611</inkml:trace>
</inkml:ink>
</file>

<file path=ppt/ink/ink61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00"/>
    </inkml:context>
    <inkml:brush xml:id="br0">
      <inkml:brushProperty name="width" value="0.02646" units="cm"/>
      <inkml:brushProperty name="height" value="0.02646" units="cm"/>
      <inkml:brushProperty name="fitToCurve" value="1"/>
    </inkml:brush>
  </inkml:definitions>
  <inkml:trace contextRef="#ctx0" brushRef="#br0">4953 9895 874,'113'-32'-10,"29"50"7,-72 71 4,-82-1-3,-63 26 3,92-5 0,68-76-4,33 22-11,-33-48-278</inkml:trace>
</inkml:ink>
</file>

<file path=ppt/ink/ink61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01"/>
    </inkml:context>
    <inkml:brush xml:id="br0">
      <inkml:brushProperty name="width" value="0.02646" units="cm"/>
      <inkml:brushProperty name="height" value="0.02646" units="cm"/>
      <inkml:brushProperty name="fitToCurve" value="1"/>
    </inkml:brush>
  </inkml:definitions>
  <inkml:trace contextRef="#ctx0" brushRef="#br0">6846 11428 874,'-168'-34'-21,"57"14"10,-25 3 0,-21 0 1,-16 4 5,55 4 1,-26-1 0,14 2-3,2 1 0,-28 3 3,-7 3 4,10 5 4,28 2 8,37-1-1,-22 14 6,21-12-90</inkml:trace>
</inkml:ink>
</file>

<file path=ppt/ink/ink61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02"/>
    </inkml:context>
    <inkml:brush xml:id="br0">
      <inkml:brushProperty name="width" value="0.02646" units="cm"/>
      <inkml:brushProperty name="height" value="0.02646" units="cm"/>
      <inkml:brushProperty name="fitToCurve" value="1"/>
    </inkml:brush>
  </inkml:definitions>
  <inkml:trace contextRef="#ctx0" brushRef="#br0">5223 11538 874,'50'125'-13,"-25"-38"9,-3 12 2,3 9-1,-2 1 2,2-3 2,10 42 3,-122-164-1,-3-66-7,-8 16 3,1 36 3,70 173-2,75-59-6,83 52-3,13-77 7,7-114 1,-50-53-4,-58 3-1,-11-21 2,-13-6 2,-8 20 2,-14-28 7,-1 248-12,11 51-2,4 6 2,3-55 3,0-17 4,16 2 9,-9-183 20</inkml:trace>
</inkml:ink>
</file>

<file path=ppt/ink/ink6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7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10947 10403 874,'108'37'-5,"-19"27"5,-123 37-3,-54-60 1,-5-10-54</inkml:trace>
</inkml:ink>
</file>

<file path=ppt/ink/ink61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03"/>
    </inkml:context>
    <inkml:brush xml:id="br0">
      <inkml:brushProperty name="width" value="0.02646" units="cm"/>
      <inkml:brushProperty name="height" value="0.02646" units="cm"/>
      <inkml:brushProperty name="fitToCurve" value="1"/>
    </inkml:brush>
  </inkml:definitions>
  <inkml:trace contextRef="#ctx0" brushRef="#br0">5400 11973 874,'133'23'-12,"42"-40"5,-49-4-7,-43-3-594</inkml:trace>
</inkml:ink>
</file>

<file path=ppt/ink/ink61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04"/>
    </inkml:context>
    <inkml:brush xml:id="br0">
      <inkml:brushProperty name="width" value="0.02646" units="cm"/>
      <inkml:brushProperty name="height" value="0.02646" units="cm"/>
      <inkml:brushProperty name="fitToCurve" value="1"/>
    </inkml:brush>
  </inkml:definitions>
  <inkml:trace contextRef="#ctx0" brushRef="#br0">5772 11686 874,'128'0'-11,"-11"49"12,-81 60-1,-73-9-1,-4 3 2,123 3-2,66-113-8,-55-75 0,-5 20-13,-6-30-10</inkml:trace>
</inkml:ink>
</file>

<file path=ppt/ink/ink61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05"/>
    </inkml:context>
    <inkml:brush xml:id="br0">
      <inkml:brushProperty name="width" value="0.02646" units="cm"/>
      <inkml:brushProperty name="height" value="0.02646" units="cm"/>
      <inkml:brushProperty name="fitToCurve" value="1"/>
    </inkml:brush>
  </inkml:definitions>
  <inkml:trace contextRef="#ctx0" brushRef="#br0">6524 11248 874,'92'3'-10,"49"5"6,-26 0-3</inkml:trace>
</inkml:ink>
</file>

<file path=ppt/ink/ink61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06"/>
    </inkml:context>
    <inkml:brush xml:id="br0">
      <inkml:brushProperty name="width" value="0.02646" units="cm"/>
      <inkml:brushProperty name="height" value="0.02646" units="cm"/>
      <inkml:brushProperty name="fitToCurve" value="1"/>
    </inkml:brush>
  </inkml:definitions>
  <inkml:trace contextRef="#ctx0" brushRef="#br0">6592 11544 874,'140'16'-13,"30"-45"6,-47 2-4,-32 4-824</inkml:trace>
</inkml:ink>
</file>

<file path=ppt/ink/ink61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07"/>
    </inkml:context>
    <inkml:brush xml:id="br0">
      <inkml:brushProperty name="width" value="0.02646" units="cm"/>
      <inkml:brushProperty name="height" value="0.02646" units="cm"/>
      <inkml:brushProperty name="fitToCurve" value="1"/>
    </inkml:brush>
  </inkml:definitions>
  <inkml:trace contextRef="#ctx0" brushRef="#br0">7068 11366 874,'148'4'-12,"10"-25"2,-46 1-7</inkml:trace>
</inkml:ink>
</file>

<file path=ppt/ink/ink61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08"/>
    </inkml:context>
    <inkml:brush xml:id="br0">
      <inkml:brushProperty name="width" value="0.02646" units="cm"/>
      <inkml:brushProperty name="height" value="0.02646" units="cm"/>
      <inkml:brushProperty name="fitToCurve" value="1"/>
    </inkml:brush>
  </inkml:definitions>
  <inkml:trace contextRef="#ctx0" brushRef="#br0">7585 11311 874,'99'-39'-3,"8"-51"-5,-107-27 7,-136 53-1,18 170 0,69 35-5,56-46 1,22 5 1,16-2 3,45 26 6,39-97-1,-6-130-3,-39-43-1,-32-20 1,-36 73 2,-4-22 3,-2 261-8,5-45 0,6 8 1,-1-22 0,29 60 3,23-47 5,79-57-3,-57-68-4,-9 12 2,3-27-18</inkml:trace>
</inkml:ink>
</file>

<file path=ppt/ink/ink61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09"/>
    </inkml:context>
    <inkml:brush xml:id="br0">
      <inkml:brushProperty name="width" value="0.02646" units="cm"/>
      <inkml:brushProperty name="height" value="0.02646" units="cm"/>
      <inkml:brushProperty name="fitToCurve" value="1"/>
    </inkml:brush>
  </inkml:definitions>
  <inkml:trace contextRef="#ctx0" brushRef="#br0">7888 10947 874,'128'1'-12,"36"16"4,-43-1-7,-34 11-816</inkml:trace>
</inkml:ink>
</file>

<file path=ppt/ink/ink61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10"/>
    </inkml:context>
    <inkml:brush xml:id="br0">
      <inkml:brushProperty name="width" value="0.02646" units="cm"/>
      <inkml:brushProperty name="height" value="0.02646" units="cm"/>
      <inkml:brushProperty name="fitToCurve" value="1"/>
    </inkml:brush>
  </inkml:definitions>
  <inkml:trace contextRef="#ctx0" brushRef="#br0">7948 11272 874,'92'15'-11,"-9"-10"4,15-5 0,0-17-2,-8 6-7,-3-7-8</inkml:trace>
</inkml:ink>
</file>

<file path=ppt/ink/ink61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11"/>
    </inkml:context>
    <inkml:brush xml:id="br0">
      <inkml:brushProperty name="width" value="0.02646" units="cm"/>
      <inkml:brushProperty name="height" value="0.02646" units="cm"/>
      <inkml:brushProperty name="fitToCurve" value="1"/>
    </inkml:brush>
  </inkml:definitions>
  <inkml:trace contextRef="#ctx0" brushRef="#br0">7709 10611 874,'159'1'-20,"-50"4"10,11-3 2,-2-4-3,-22-17-4,1 7-16,-11-1-44</inkml:trace>
</inkml:ink>
</file>

<file path=ppt/ink/ink61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12"/>
    </inkml:context>
    <inkml:brush xml:id="br0">
      <inkml:brushProperty name="width" value="0.02646" units="cm"/>
      <inkml:brushProperty name="height" value="0.02646" units="cm"/>
      <inkml:brushProperty name="fitToCurve" value="1"/>
    </inkml:brush>
  </inkml:definitions>
  <inkml:trace contextRef="#ctx0" brushRef="#br0">8044 10369 874,'98'49'-12,"50"31"8,-15 19 5,-113 14 0,-132-28-7,15-70-7,13-53-820</inkml:trace>
</inkml:ink>
</file>

<file path=ppt/ink/ink6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7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9080 10932 874,'0'149'-14,"4"19"7,0-83 1,24 47-10,-7-46-17</inkml:trace>
</inkml:ink>
</file>

<file path=ppt/ink/ink61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13"/>
    </inkml:context>
    <inkml:brush xml:id="br0">
      <inkml:brushProperty name="width" value="0.02646" units="cm"/>
      <inkml:brushProperty name="height" value="0.02646" units="cm"/>
      <inkml:brushProperty name="fitToCurve" value="1"/>
    </inkml:brush>
  </inkml:definitions>
  <inkml:trace contextRef="#ctx0" brushRef="#br0">8901 11157 874,'93'-5'-12,"83"16"3,-78-2 1,-7-6-1,26 3-18,-32 0-255</inkml:trace>
</inkml:ink>
</file>

<file path=ppt/ink/ink61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14"/>
    </inkml:context>
    <inkml:brush xml:id="br0">
      <inkml:brushProperty name="width" value="0.02646" units="cm"/>
      <inkml:brushProperty name="height" value="0.02646" units="cm"/>
      <inkml:brushProperty name="fitToCurve" value="1"/>
    </inkml:brush>
  </inkml:definitions>
  <inkml:trace contextRef="#ctx0" brushRef="#br0">9021 11419 874,'109'4'-10,"46"-36"4,-70-3 2,1 5-6,0-11-50</inkml:trace>
</inkml:ink>
</file>

<file path=ppt/ink/ink61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15"/>
    </inkml:context>
    <inkml:brush xml:id="br0">
      <inkml:brushProperty name="width" value="0.02646" units="cm"/>
      <inkml:brushProperty name="height" value="0.02646" units="cm"/>
      <inkml:brushProperty name="fitToCurve" value="1"/>
    </inkml:brush>
  </inkml:definitions>
  <inkml:trace contextRef="#ctx0" brushRef="#br0">9230 10976 874,'94'59'-10,"51"39"0,-2 38 8,-85-2 5,-78-26-4,-99 0-2,35-61-183</inkml:trace>
</inkml:ink>
</file>

<file path=ppt/ink/ink61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16"/>
    </inkml:context>
    <inkml:brush xml:id="br0">
      <inkml:brushProperty name="width" value="0.02646" units="cm"/>
      <inkml:brushProperty name="height" value="0.02646" units="cm"/>
      <inkml:brushProperty name="fitToCurve" value="1"/>
    </inkml:brush>
  </inkml:definitions>
  <inkml:trace contextRef="#ctx0" brushRef="#br0">10266 11062 874,'-116'135'-12,"86"11"9,60-14 2,33-29-2,61-27-1,10-92 4,-48-144-4,-100 58-2,-26-7 0,-46-48-1,-49 47 9,50 138 4,44 63 8</inkml:trace>
</inkml:ink>
</file>

<file path=ppt/ink/ink61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17"/>
    </inkml:context>
    <inkml:brush xml:id="br0">
      <inkml:brushProperty name="width" value="0.02646" units="cm"/>
      <inkml:brushProperty name="height" value="0.02646" units="cm"/>
      <inkml:brushProperty name="fitToCurve" value="1"/>
    </inkml:brush>
  </inkml:definitions>
  <inkml:trace contextRef="#ctx0" brushRef="#br0">10559 11074 874,'22'122'-11,"-15"27"8,-7-63 2,4 60 2,-11-330-16,-5 85 11,-8-53-1,11 39 11,117 171 1,-53 47-7,23 44 4,31-82-111,-17-195 131,-64 43-19,-4-4 2,14-30 11,46 204 38,-75 12-59,-4-12-1,-3 54-12,-2-47-22</inkml:trace>
</inkml:ink>
</file>

<file path=ppt/ink/ink61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18"/>
    </inkml:context>
    <inkml:brush xml:id="br0">
      <inkml:brushProperty name="width" value="0.02646" units="cm"/>
      <inkml:brushProperty name="height" value="0.02646" units="cm"/>
      <inkml:brushProperty name="fitToCurve" value="1"/>
    </inkml:brush>
  </inkml:definitions>
  <inkml:trace contextRef="#ctx0" brushRef="#br0">11188 10690 874,'-158'19'-20,"45"-11"8,-27-2 1,-14-2 2,-5-2-15,14 0-5,52-2 6,-19 1-53,24-8-107</inkml:trace>
</inkml:ink>
</file>

<file path=ppt/ink/ink61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19"/>
    </inkml:context>
    <inkml:brush xml:id="br0">
      <inkml:brushProperty name="width" value="0.02646" units="cm"/>
      <inkml:brushProperty name="height" value="0.02646" units="cm"/>
      <inkml:brushProperty name="fitToCurve" value="1"/>
    </inkml:brush>
  </inkml:definitions>
  <inkml:trace contextRef="#ctx0" brushRef="#br0">10592 10452 874,'107'31'-12,"57"46"2,-81-25 12,22 65 3,-113-13-5,-110-11-1,34-58-8</inkml:trace>
</inkml:ink>
</file>

<file path=ppt/ink/ink61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20"/>
    </inkml:context>
    <inkml:brush xml:id="br0">
      <inkml:brushProperty name="width" value="0.02646" units="cm"/>
      <inkml:brushProperty name="height" value="0.02646" units="cm"/>
      <inkml:brushProperty name="fitToCurve" value="1"/>
    </inkml:brush>
  </inkml:definitions>
  <inkml:trace contextRef="#ctx0" brushRef="#br0">10187 10198 874,'-1'142'-12,"-2"-51"7</inkml:trace>
</inkml:ink>
</file>

<file path=ppt/ink/ink61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21"/>
    </inkml:context>
    <inkml:brush xml:id="br0">
      <inkml:brushProperty name="width" value="0.02646" units="cm"/>
      <inkml:brushProperty name="height" value="0.02646" units="cm"/>
      <inkml:brushProperty name="fitToCurve" value="1"/>
    </inkml:brush>
  </inkml:definitions>
  <inkml:trace contextRef="#ctx0" brushRef="#br0">10400 10287 874,'-41'121'-11,"9"-34"-1</inkml:trace>
</inkml:ink>
</file>

<file path=ppt/ink/ink61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22"/>
    </inkml:context>
    <inkml:brush xml:id="br0">
      <inkml:brushProperty name="width" value="0.02646" units="cm"/>
      <inkml:brushProperty name="height" value="0.02646" units="cm"/>
      <inkml:brushProperty name="fitToCurve" value="1"/>
    </inkml:brush>
  </inkml:definitions>
  <inkml:trace contextRef="#ctx0" brushRef="#br0">11684 11060 874,'-116'6'-12,"-42"-11"8,33-5-1</inkml:trace>
</inkml:ink>
</file>

<file path=ppt/ink/ink6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7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8991 10896 874,'141'-13'-12,"9"5"1,-18-4-5,-48 2-12</inkml:trace>
</inkml:ink>
</file>

<file path=ppt/ink/ink61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23"/>
    </inkml:context>
    <inkml:brush xml:id="br0">
      <inkml:brushProperty name="width" value="0.02646" units="cm"/>
      <inkml:brushProperty name="height" value="0.02646" units="cm"/>
      <inkml:brushProperty name="fitToCurve" value="1"/>
    </inkml:brush>
  </inkml:definitions>
  <inkml:trace contextRef="#ctx0" brushRef="#br0">11782 11306 874,'-145'48'-11,"-8"-44"8,26-43 0,38 14-23</inkml:trace>
</inkml:ink>
</file>

<file path=ppt/ink/ink61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24"/>
    </inkml:context>
    <inkml:brush xml:id="br0">
      <inkml:brushProperty name="width" value="0.02646" units="cm"/>
      <inkml:brushProperty name="height" value="0.02646" units="cm"/>
      <inkml:brushProperty name="fitToCurve" value="1"/>
    </inkml:brush>
  </inkml:definitions>
  <inkml:trace contextRef="#ctx0" brushRef="#br0">12179 11158 874,'-145'-3'-13,"61"-12"8,-18 0-9,13-16-820</inkml:trace>
</inkml:ink>
</file>

<file path=ppt/ink/ink61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25"/>
    </inkml:context>
    <inkml:brush xml:id="br0">
      <inkml:brushProperty name="width" value="0.02646" units="cm"/>
      <inkml:brushProperty name="height" value="0.02646" units="cm"/>
      <inkml:brushProperty name="fitToCurve" value="1"/>
    </inkml:brush>
  </inkml:definitions>
  <inkml:trace contextRef="#ctx0" brushRef="#br0">12090 11084 874,'94'-35'-9,"18"-26"5,-15-35 3,-49-5 2,-41 4-1,-58-7 0,-80 62 2,49 161-7,57 12-3,37-35 2,16 7-3,15-5-3,50 38-33,8-75-18,-17-21-80</inkml:trace>
</inkml:ink>
</file>

<file path=ppt/ink/ink61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26"/>
    </inkml:context>
    <inkml:brush xml:id="br0">
      <inkml:brushProperty name="width" value="0.02646" units="cm"/>
      <inkml:brushProperty name="height" value="0.02646" units="cm"/>
      <inkml:brushProperty name="fitToCurve" value="1"/>
    </inkml:brush>
  </inkml:definitions>
  <inkml:trace contextRef="#ctx0" brushRef="#br0">12738 11354 874,'-100'-31'-11,"-44"0"8,-17 20 3,52 22 4,17 6 5</inkml:trace>
</inkml:ink>
</file>

<file path=ppt/ink/ink61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27"/>
    </inkml:context>
    <inkml:brush xml:id="br0">
      <inkml:brushProperty name="width" value="0.02646" units="cm"/>
      <inkml:brushProperty name="height" value="0.02646" units="cm"/>
      <inkml:brushProperty name="fitToCurve" value="1"/>
    </inkml:brush>
  </inkml:definitions>
  <inkml:trace contextRef="#ctx0" brushRef="#br0">12301 11587 874,'0'92'-5,"-13"31"2,48-222-4,11 10 6,59 139-1,-83 36-3,6 59 2,-21-47 9,-30-184-5,43-15 4,83 21-1,-5 142-7,-37 78-2,-72-44-4,-5-9-109</inkml:trace>
</inkml:ink>
</file>

<file path=ppt/ink/ink61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28"/>
    </inkml:context>
    <inkml:brush xml:id="br0">
      <inkml:brushProperty name="width" value="0.02646" units="cm"/>
      <inkml:brushProperty name="height" value="0.02646" units="cm"/>
      <inkml:brushProperty name="fitToCurve" value="1"/>
    </inkml:brush>
  </inkml:definitions>
  <inkml:trace contextRef="#ctx0" brushRef="#br0">12885 10947 874,'-23'119'-11,"19"41"5,15-67 3,10 2 2,12-5 1,39 49 0,22-57 3,44-97-2,-28-68-1,-22-1-59</inkml:trace>
</inkml:ink>
</file>

<file path=ppt/ink/ink61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29"/>
    </inkml:context>
    <inkml:brush xml:id="br0">
      <inkml:brushProperty name="width" value="0.02646" units="cm"/>
      <inkml:brushProperty name="height" value="0.02646" units="cm"/>
      <inkml:brushProperty name="fitToCurve" value="1"/>
    </inkml:brush>
  </inkml:definitions>
  <inkml:trace contextRef="#ctx0" brushRef="#br0">12805 10901 874,'141'8'-12,"4"15"5,-41-7-5</inkml:trace>
</inkml:ink>
</file>

<file path=ppt/ink/ink61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30"/>
    </inkml:context>
    <inkml:brush xml:id="br0">
      <inkml:brushProperty name="width" value="0.02646" units="cm"/>
      <inkml:brushProperty name="height" value="0.02646" units="cm"/>
      <inkml:brushProperty name="fitToCurve" value="1"/>
    </inkml:brush>
  </inkml:definitions>
  <inkml:trace contextRef="#ctx0" brushRef="#br0">12850 11217 874,'120'45'-12,"44"-32"6,-71-26 4,0 7-5,-7-1-176</inkml:trace>
</inkml:ink>
</file>

<file path=ppt/ink/ink61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31"/>
    </inkml:context>
    <inkml:brush xml:id="br0">
      <inkml:brushProperty name="width" value="0.02646" units="cm"/>
      <inkml:brushProperty name="height" value="0.02646" units="cm"/>
      <inkml:brushProperty name="fitToCurve" value="1"/>
    </inkml:brush>
  </inkml:definitions>
  <inkml:trace contextRef="#ctx0" brushRef="#br0">12864 10622 874,'127'14'-15,"-42"-2"5,3-8-1,35-38-8,-33 22-35</inkml:trace>
</inkml:ink>
</file>

<file path=ppt/ink/ink61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32"/>
    </inkml:context>
    <inkml:brush xml:id="br0">
      <inkml:brushProperty name="width" value="0.02646" units="cm"/>
      <inkml:brushProperty name="height" value="0.02646" units="cm"/>
      <inkml:brushProperty name="fitToCurve" value="1"/>
    </inkml:brush>
  </inkml:definitions>
  <inkml:trace contextRef="#ctx0" brushRef="#br0">13103 10448 874,'95'121'-14,"-31"-21"9,-51 27 9,-14-27 5</inkml:trace>
</inkml:ink>
</file>

<file path=ppt/ink/ink6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7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9049 11093 874,'110'21'-11,"34"-32"13,-45-47-1,-12 0-55</inkml:trace>
</inkml:ink>
</file>

<file path=ppt/ink/ink61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33"/>
    </inkml:context>
    <inkml:brush xml:id="br0">
      <inkml:brushProperty name="width" value="0.02646" units="cm"/>
      <inkml:brushProperty name="height" value="0.02646" units="cm"/>
      <inkml:brushProperty name="fitToCurve" value="1"/>
    </inkml:brush>
  </inkml:definitions>
  <inkml:trace contextRef="#ctx0" brushRef="#br0">14301 306 874,'8'147'-18,"-4"-37"6,-1 34-1,-5 32 0,-2 28-5,-5 28 1,-1 26-1,4-68-4,1 33-3,0-42 5,0 26-1,-3 65-3,4 9 1,0-54 2,2 74-1,1 59-1,-1 45-1,-2-98 3,-2 26 2,-8 70-2,-6 50 0,-2 39 1,9 22 5,3-177 2,8 82 4,8 50 3,6 32 3,-1-67-1,-1-68 2,1 67-1,-7 45 4,0 30 2,-1-155-1,1 51 0,4 59-1,8 42-3,1-30-1,-3-106 0,2 83-2,0 56-1,-2 29-43,-3-136-1,2 9 2,0 48 6,8 20 4,12-13 5,-11-165 3,-18-203-37,2 23 61,0-26 6,4 7 0,2-10 0</inkml:trace>
</inkml:ink>
</file>

<file path=ppt/ink/ink61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34"/>
    </inkml:context>
    <inkml:brush xml:id="br0">
      <inkml:brushProperty name="width" value="0.02646" units="cm"/>
      <inkml:brushProperty name="height" value="0.02646" units="cm"/>
      <inkml:brushProperty name="fitToCurve" value="1"/>
    </inkml:brush>
  </inkml:definitions>
  <inkml:trace contextRef="#ctx0" brushRef="#br0">15830 941 874,'85'-58'-5,"42"50"3,-27 68-2,-55 30 1,-67 43-4,-47-8-2,-40-36-9,22-32-20</inkml:trace>
</inkml:ink>
</file>

<file path=ppt/ink/ink61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35"/>
    </inkml:context>
    <inkml:brush xml:id="br0">
      <inkml:brushProperty name="width" value="0.02646" units="cm"/>
      <inkml:brushProperty name="height" value="0.02646" units="cm"/>
      <inkml:brushProperty name="fitToCurve" value="1"/>
    </inkml:brush>
  </inkml:definitions>
  <inkml:trace contextRef="#ctx0" brushRef="#br0">16314 819 874,'-126'138'-12,"51"-38"10,17 37 3,46-24-2,51-27 3,88-98-3,-26-58-9,-14 20-10,6-29-21</inkml:trace>
</inkml:ink>
</file>

<file path=ppt/ink/ink61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36"/>
    </inkml:context>
    <inkml:brush xml:id="br0">
      <inkml:brushProperty name="width" value="0.02646" units="cm"/>
      <inkml:brushProperty name="height" value="0.02646" units="cm"/>
      <inkml:brushProperty name="fitToCurve" value="1"/>
    </inkml:brush>
  </inkml:definitions>
  <inkml:trace contextRef="#ctx0" brushRef="#br0">558 2223 874,'0'134'-8,"3"-50"4,1 6-1,1 4 3,2-3 1,1-3 2,-3-1 0,2 40-1,-6-22 2,7 11 2,85-64-2,-2-54-3,18-12-3,-15 0-1,81-14-4,-83 14 7,48-6 3,-29 7 2,30 7 0,-31 4 4</inkml:trace>
</inkml:ink>
</file>

<file path=ppt/ink/ink61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37"/>
    </inkml:context>
    <inkml:brush xml:id="br0">
      <inkml:brushProperty name="width" value="0.02646" units="cm"/>
      <inkml:brushProperty name="height" value="0.02646" units="cm"/>
      <inkml:brushProperty name="fitToCurve" value="1"/>
    </inkml:brush>
  </inkml:definitions>
  <inkml:trace contextRef="#ctx0" brushRef="#br0">1350 2797 874,'123'108'-6,"-81"13"3,-66-5 0,-30-29-4,-43-76-29</inkml:trace>
</inkml:ink>
</file>

<file path=ppt/ink/ink61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38"/>
    </inkml:context>
    <inkml:brush xml:id="br0">
      <inkml:brushProperty name="width" value="0.02646" units="cm"/>
      <inkml:brushProperty name="height" value="0.02646" units="cm"/>
      <inkml:brushProperty name="fitToCurve" value="1"/>
    </inkml:brush>
  </inkml:definitions>
  <inkml:trace contextRef="#ctx0" brushRef="#br0">1782 2947 874,'119'56'-4,"-109"42"0,-50-9 0,-53-12-2,8-14-12,-5-37-812</inkml:trace>
</inkml:ink>
</file>

<file path=ppt/ink/ink61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39"/>
    </inkml:context>
    <inkml:brush xml:id="br0">
      <inkml:brushProperty name="width" value="0.02646" units="cm"/>
      <inkml:brushProperty name="height" value="0.02646" units="cm"/>
      <inkml:brushProperty name="fitToCurve" value="1"/>
    </inkml:brush>
  </inkml:definitions>
  <inkml:trace contextRef="#ctx0" brushRef="#br0">2070 2978 874,'-114'72'-6,"10"38"5,50-8 1,155-36-6,29-135-6,-14-6-24</inkml:trace>
</inkml:ink>
</file>

<file path=ppt/ink/ink61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40"/>
    </inkml:context>
    <inkml:brush xml:id="br0">
      <inkml:brushProperty name="width" value="0.02646" units="cm"/>
      <inkml:brushProperty name="height" value="0.02646" units="cm"/>
      <inkml:brushProperty name="fitToCurve" value="1"/>
    </inkml:brush>
  </inkml:definitions>
  <inkml:trace contextRef="#ctx0" brushRef="#br0">424 2449 874,'33'-109'-7,"23"-8"6,59 41 1,-31 111-2,-25 62 1,-18-12-8</inkml:trace>
</inkml:ink>
</file>

<file path=ppt/ink/ink61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41"/>
    </inkml:context>
    <inkml:brush xml:id="br0">
      <inkml:brushProperty name="width" value="0.02646" units="cm"/>
      <inkml:brushProperty name="height" value="0.02646" units="cm"/>
      <inkml:brushProperty name="fitToCurve" value="1"/>
    </inkml:brush>
  </inkml:definitions>
  <inkml:trace contextRef="#ctx0" brushRef="#br0">796 2027 874,'56'86'-4,"50"-47"2,-16-99-1,-19 187-12,-52-8 7,1 20 8,-14-28 6,-81-24 6,10-220-8,117 13-5,-13 36-2</inkml:trace>
</inkml:ink>
</file>

<file path=ppt/ink/ink61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42"/>
    </inkml:context>
    <inkml:brush xml:id="br0">
      <inkml:brushProperty name="width" value="0.02646" units="cm"/>
      <inkml:brushProperty name="height" value="0.02646" units="cm"/>
      <inkml:brushProperty name="fitToCurve" value="1"/>
    </inkml:brush>
  </inkml:definitions>
  <inkml:trace contextRef="#ctx0" brushRef="#br0">715 2830 874,'-93'10'-6,"8"19"2,-24 59 4,66 61 0,100 1-2,35-63 0,60-55 3,-64-48-1,53-62-2,-60-22 1,-68-52 3,-93 4 0,-45 73-1,36 28 1</inkml:trace>
</inkml:ink>
</file>

<file path=ppt/ink/ink6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7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9447 10604 874,'-86'0'-9,"-67"5"0,-4-11-4,41-3-13</inkml:trace>
</inkml:ink>
</file>

<file path=ppt/ink/ink61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43"/>
    </inkml:context>
    <inkml:brush xml:id="br0">
      <inkml:brushProperty name="width" value="0.02646" units="cm"/>
      <inkml:brushProperty name="height" value="0.02646" units="cm"/>
      <inkml:brushProperty name="fitToCurve" value="1"/>
    </inkml:brush>
  </inkml:definitions>
  <inkml:trace contextRef="#ctx0" brushRef="#br0">619 2997 874,'-87'33'-6,"178"17"4,-66-151 2,-59 194 1,132-135-1,-181-1 0,78 129-2,53-202 2,-134 123 1,80 76 0,100-94-1,-176-4 1,35 98-108</inkml:trace>
</inkml:ink>
</file>

<file path=ppt/ink/ink61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44"/>
    </inkml:context>
    <inkml:brush xml:id="br0">
      <inkml:brushProperty name="width" value="0.02646" units="cm"/>
      <inkml:brushProperty name="height" value="0.02646" units="cm"/>
      <inkml:brushProperty name="fitToCurve" value="1"/>
    </inkml:brush>
  </inkml:definitions>
  <inkml:trace contextRef="#ctx0" brushRef="#br0">453 3476 874,'98'-21'-5,"0"64"3,-93 80-2,-56-18-1,-54-28 6,202-126 0,7 55-1,-10 83 0,-60 57-3,-42-21 1,-52 21 1,-44-25 4,10-108 0,86-141-5,130 4-7,-33 43-14,-2 62-158</inkml:trace>
</inkml:ink>
</file>

<file path=ppt/ink/ink61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45"/>
    </inkml:context>
    <inkml:brush xml:id="br0">
      <inkml:brushProperty name="width" value="0.02646" units="cm"/>
      <inkml:brushProperty name="height" value="0.02646" units="cm"/>
      <inkml:brushProperty name="fitToCurve" value="1"/>
    </inkml:brush>
  </inkml:definitions>
  <inkml:trace contextRef="#ctx0" brushRef="#br0">16123 487 874,'-23'159'-6,"6"-66"3</inkml:trace>
</inkml:ink>
</file>

<file path=ppt/ink/ink61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46"/>
    </inkml:context>
    <inkml:brush xml:id="br0">
      <inkml:brushProperty name="width" value="0.02646" units="cm"/>
      <inkml:brushProperty name="height" value="0.02646" units="cm"/>
      <inkml:brushProperty name="fitToCurve" value="1"/>
    </inkml:brush>
  </inkml:definitions>
  <inkml:trace contextRef="#ctx0" brushRef="#br0">16360 443 874,'14'118'-11,"-66"-12"12,-25-22-6</inkml:trace>
</inkml:ink>
</file>

<file path=ppt/ink/ink61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47"/>
    </inkml:context>
    <inkml:brush xml:id="br0">
      <inkml:brushProperty name="width" value="0.02646" units="cm"/>
      <inkml:brushProperty name="height" value="0.02646" units="cm"/>
      <inkml:brushProperty name="fitToCurve" value="1"/>
    </inkml:brush>
  </inkml:definitions>
  <inkml:trace contextRef="#ctx0" brushRef="#br0">16694 1098 874,'117'-19'-10,"17"-17"4,-18 2-5</inkml:trace>
</inkml:ink>
</file>

<file path=ppt/ink/ink61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48"/>
    </inkml:context>
    <inkml:brush xml:id="br0">
      <inkml:brushProperty name="width" value="0.02646" units="cm"/>
      <inkml:brushProperty name="height" value="0.02646" units="cm"/>
      <inkml:brushProperty name="fitToCurve" value="1"/>
    </inkml:brush>
  </inkml:definitions>
  <inkml:trace contextRef="#ctx0" brushRef="#br0">16754 1278 874,'124'-19'-7,"-21"-10"4,7-4-1</inkml:trace>
</inkml:ink>
</file>

<file path=ppt/ink/ink61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49"/>
    </inkml:context>
    <inkml:brush xml:id="br0">
      <inkml:brushProperty name="width" value="0.02646" units="cm"/>
      <inkml:brushProperty name="height" value="0.02646" units="cm"/>
      <inkml:brushProperty name="fitToCurve" value="1"/>
    </inkml:brush>
  </inkml:definitions>
  <inkml:trace contextRef="#ctx0" brushRef="#br0">17450 900 874,'-18'107'-9,"-6"29"9,31 28 0,86-52-1,44-104-3,-36-52 2,2-69 1,-63 12 3,-29-19 1,-46 9-1,-107 29-1,58 111-3,-3-10-1,1 34-55</inkml:trace>
</inkml:ink>
</file>

<file path=ppt/ink/ink61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50"/>
    </inkml:context>
    <inkml:brush xml:id="br0">
      <inkml:brushProperty name="width" value="0.02646" units="cm"/>
      <inkml:brushProperty name="height" value="0.02646" units="cm"/>
      <inkml:brushProperty name="fitToCurve" value="1"/>
    </inkml:brush>
  </inkml:definitions>
  <inkml:trace contextRef="#ctx0" brushRef="#br0">15964 2286 874,'18'149'-7,"55"-52"6,32-154-3,-58-56-7,-27 29 5,3-35 10,-4 287-17,-17-79 5,1 7 0,2 22 3,0 8 5,-3-2 2,-2-8 1,-7 41 5,-38-17 5,-36-114-1,18-162-11,70 41-7,25 10-3,1-37-27,47 54-760</inkml:trace>
</inkml:ink>
</file>

<file path=ppt/ink/ink61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51"/>
    </inkml:context>
    <inkml:brush xml:id="br0">
      <inkml:brushProperty name="width" value="0.02646" units="cm"/>
      <inkml:brushProperty name="height" value="0.02646" units="cm"/>
      <inkml:brushProperty name="fitToCurve" value="1"/>
    </inkml:brush>
  </inkml:definitions>
  <inkml:trace contextRef="#ctx0" brushRef="#br0">16038 1907 874,'30'127'-8,"-14"-43"-19</inkml:trace>
</inkml:ink>
</file>

<file path=ppt/ink/ink61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52"/>
    </inkml:context>
    <inkml:brush xml:id="br0">
      <inkml:brushProperty name="width" value="0.02646" units="cm"/>
      <inkml:brushProperty name="height" value="0.02646" units="cm"/>
      <inkml:brushProperty name="fitToCurve" value="1"/>
    </inkml:brush>
  </inkml:definitions>
  <inkml:trace contextRef="#ctx0" brushRef="#br0">16187 1891 874,'35'94'-7,"-10"-10"-104</inkml:trace>
</inkml:ink>
</file>

<file path=ppt/ink/ink6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7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9114 10365 874,'92'37'-10,"46"24"8,-34 19 4,-84 33-1,-60-23-1,-16-2-106</inkml:trace>
</inkml:ink>
</file>

<file path=ppt/ink/ink61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53"/>
    </inkml:context>
    <inkml:brush xml:id="br0">
      <inkml:brushProperty name="width" value="0.02646" units="cm"/>
      <inkml:brushProperty name="height" value="0.02646" units="cm"/>
      <inkml:brushProperty name="fitToCurve" value="1"/>
    </inkml:brush>
  </inkml:definitions>
  <inkml:trace contextRef="#ctx0" brushRef="#br0">16574 2404 874,'131'0'-4,"-45"2"-20</inkml:trace>
</inkml:ink>
</file>

<file path=ppt/ink/ink61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54"/>
    </inkml:context>
    <inkml:brush xml:id="br0">
      <inkml:brushProperty name="width" value="0.02646" units="cm"/>
      <inkml:brushProperty name="height" value="0.02646" units="cm"/>
      <inkml:brushProperty name="fitToCurve" value="1"/>
    </inkml:brush>
  </inkml:definitions>
  <inkml:trace contextRef="#ctx0" brushRef="#br0">16619 2585 874,'129'13'-9,"-43"-3"-20</inkml:trace>
</inkml:ink>
</file>

<file path=ppt/ink/ink61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55"/>
    </inkml:context>
    <inkml:brush xml:id="br0">
      <inkml:brushProperty name="width" value="0.02646" units="cm"/>
      <inkml:brushProperty name="height" value="0.02646" units="cm"/>
      <inkml:brushProperty name="fitToCurve" value="1"/>
    </inkml:brush>
  </inkml:definitions>
  <inkml:trace contextRef="#ctx0" brushRef="#br0">17217 2545 874,'118'-141'-11,"-56"40"8,-18 10 3,-40-20 2,-96 52-2,5 128-1,11 48-2,35 25 4,60-16 0,90-53-3,-18-79-2,1 9-7,-6-29-14</inkml:trace>
</inkml:ink>
</file>

<file path=ppt/ink/ink61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56"/>
    </inkml:context>
    <inkml:brush xml:id="br0">
      <inkml:brushProperty name="width" value="0.02646" units="cm"/>
      <inkml:brushProperty name="height" value="0.02646" units="cm"/>
      <inkml:brushProperty name="fitToCurve" value="1"/>
    </inkml:brush>
  </inkml:definitions>
  <inkml:trace contextRef="#ctx0" brushRef="#br0">17021 2679 874,'126'0'-7,"41"0"1,-82-1 1,45-9-6,-44 6-12</inkml:trace>
</inkml:ink>
</file>

<file path=ppt/ink/ink61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57"/>
    </inkml:context>
    <inkml:brush xml:id="br0">
      <inkml:brushProperty name="width" value="0.02646" units="cm"/>
      <inkml:brushProperty name="height" value="0.02646" units="cm"/>
      <inkml:brushProperty name="fitToCurve" value="1"/>
    </inkml:brush>
  </inkml:definitions>
  <inkml:trace contextRef="#ctx0" brushRef="#br0">17126 2932 874,'4'116'-10,"20"42"4,-13-70 5,-6-1 0,-6 34 4,-39-252-5,56-7 4,36 51 0,43 211-4,-73-8 4,-33-221-8,22-4 1,13 13 3,82 16 7,5 152-2,-79 74-4,-44-15-7,-2-41-14</inkml:trace>
</inkml:ink>
</file>

<file path=ppt/ink/ink61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58"/>
    </inkml:context>
    <inkml:brush xml:id="br0">
      <inkml:brushProperty name="width" value="0.02646" units="cm"/>
      <inkml:brushProperty name="height" value="0.02646" units="cm"/>
      <inkml:brushProperty name="fitToCurve" value="1"/>
    </inkml:brush>
  </inkml:definitions>
  <inkml:trace contextRef="#ctx0" brushRef="#br0">17938 2117 874,'-8'118'-10,"-16"30"6,7-61 2,0 0 2,-2 1 1,13 64 1,155-75-2,-33-70-2,-29-23-291</inkml:trace>
</inkml:ink>
</file>

<file path=ppt/ink/ink61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59"/>
    </inkml:context>
    <inkml:brush xml:id="br0">
      <inkml:brushProperty name="width" value="0.02646" units="cm"/>
      <inkml:brushProperty name="height" value="0.02646" units="cm"/>
      <inkml:brushProperty name="fitToCurve" value="1"/>
    </inkml:brush>
  </inkml:definitions>
  <inkml:trace contextRef="#ctx0" brushRef="#br0">17856 2117 874,'142'-4'-11,"34"15"2,-91-3 0,1 4-7</inkml:trace>
</inkml:ink>
</file>

<file path=ppt/ink/ink61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60"/>
    </inkml:context>
    <inkml:brush xml:id="br0">
      <inkml:brushProperty name="width" value="0.02646" units="cm"/>
      <inkml:brushProperty name="height" value="0.02646" units="cm"/>
      <inkml:brushProperty name="fitToCurve" value="1"/>
    </inkml:brush>
  </inkml:definitions>
  <inkml:trace contextRef="#ctx0" brushRef="#br0">17901 2389 874,'118'3'-7,"-25"4"-5,2-1-12,-6 11-579</inkml:trace>
</inkml:ink>
</file>

<file path=ppt/ink/ink61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61"/>
    </inkml:context>
    <inkml:brush xml:id="br0">
      <inkml:brushProperty name="width" value="0.02646" units="cm"/>
      <inkml:brushProperty name="height" value="0.02646" units="cm"/>
      <inkml:brushProperty name="fitToCurve" value="1"/>
    </inkml:brush>
  </inkml:definitions>
  <inkml:trace contextRef="#ctx0" brushRef="#br0">18259 1023 874,'107'22'-9,"70"-11"-4,-75-14 9,10-4 1,6 1 4,-18 0-1,-10 3-1,14 0-3,-1 1-1,45-2-9,-22-10-7,-40 9-38</inkml:trace>
</inkml:ink>
</file>

<file path=ppt/ink/ink61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62"/>
    </inkml:context>
    <inkml:brush xml:id="br0">
      <inkml:brushProperty name="width" value="0.02646" units="cm"/>
      <inkml:brushProperty name="height" value="0.02646" units="cm"/>
      <inkml:brushProperty name="fitToCurve" value="1"/>
    </inkml:brush>
  </inkml:definitions>
  <inkml:trace contextRef="#ctx0" brushRef="#br0">19063 910 874,'100'1'-6,"-15"12"5,19 79 0,-66 27-3,-68 5 2,-55-179-6</inkml:trace>
</inkml:ink>
</file>

<file path=ppt/ink/ink6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7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9929 11157 874,'-109'11'-24,"-34"-1"-17,38 0-23</inkml:trace>
</inkml:ink>
</file>

<file path=ppt/ink/ink61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63"/>
    </inkml:context>
    <inkml:brush xml:id="br0">
      <inkml:brushProperty name="width" value="0.02646" units="cm"/>
      <inkml:brushProperty name="height" value="0.02646" units="cm"/>
      <inkml:brushProperty name="fitToCurve" value="1"/>
    </inkml:brush>
  </inkml:definitions>
  <inkml:trace contextRef="#ctx0" brushRef="#br0">20109 880 874,'106'0'-5,"-6"90"1,-72 76-1,-49-70 1,-30 42-2,-40-70 6,5-122-280</inkml:trace>
</inkml:ink>
</file>

<file path=ppt/ink/ink61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64"/>
    </inkml:context>
    <inkml:brush xml:id="br0">
      <inkml:brushProperty name="width" value="0.02646" units="cm"/>
      <inkml:brushProperty name="height" value="0.02646" units="cm"/>
      <inkml:brushProperty name="fitToCurve" value="1"/>
    </inkml:brush>
  </inkml:definitions>
  <inkml:trace contextRef="#ctx0" brushRef="#br0">20476 819 874,'-51'108'-12,"-35"55"4,45-79 10,30 45 2,113-85-7,-9-126-3,-51-4-609</inkml:trace>
</inkml:ink>
</file>

<file path=ppt/ink/ink61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65"/>
    </inkml:context>
    <inkml:brush xml:id="br0">
      <inkml:brushProperty name="width" value="0.02646" units="cm"/>
      <inkml:brushProperty name="height" value="0.02646" units="cm"/>
      <inkml:brushProperty name="fitToCurve" value="1"/>
    </inkml:brush>
  </inkml:definitions>
  <inkml:trace contextRef="#ctx0" brushRef="#br0">20407 443 874,'-39'104'-3,"1"-16"-104</inkml:trace>
</inkml:ink>
</file>

<file path=ppt/ink/ink61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66"/>
    </inkml:context>
    <inkml:brush xml:id="br0">
      <inkml:brushProperty name="width" value="0.02646" units="cm"/>
      <inkml:brushProperty name="height" value="0.02646" units="cm"/>
      <inkml:brushProperty name="fitToCurve" value="1"/>
    </inkml:brush>
  </inkml:definitions>
  <inkml:trace contextRef="#ctx0" brushRef="#br0">20731 1019 874,'114'0'0,"-8"-12"-7,-19 19-290</inkml:trace>
</inkml:ink>
</file>

<file path=ppt/ink/ink61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67"/>
    </inkml:context>
    <inkml:brush xml:id="br0">
      <inkml:brushProperty name="width" value="0.02646" units="cm"/>
      <inkml:brushProperty name="height" value="0.02646" units="cm"/>
      <inkml:brushProperty name="fitToCurve" value="1"/>
    </inkml:brush>
  </inkml:definitions>
  <inkml:trace contextRef="#ctx0" brushRef="#br0">20657 1259 874,'109'-26'-3,"63"1"-2,-80 12 0,-3 9-105</inkml:trace>
</inkml:ink>
</file>

<file path=ppt/ink/ink61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68"/>
    </inkml:context>
    <inkml:brush xml:id="br0">
      <inkml:brushProperty name="width" value="0.02646" units="cm"/>
      <inkml:brushProperty name="height" value="0.02646" units="cm"/>
      <inkml:brushProperty name="fitToCurve" value="1"/>
    </inkml:brush>
  </inkml:definitions>
  <inkml:trace contextRef="#ctx0" brushRef="#br0">21268 804 874,'39'120'-13,"-16"-34"7,0 6 5,10 41 3,2-34 1,64-216-15,-68 18 5,2-9 1,19-43 6,56 136 29</inkml:trace>
</inkml:ink>
</file>

<file path=ppt/ink/ink61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69"/>
    </inkml:context>
    <inkml:brush xml:id="br0">
      <inkml:brushProperty name="width" value="0.02646" units="cm"/>
      <inkml:brushProperty name="height" value="0.02646" units="cm"/>
      <inkml:brushProperty name="fitToCurve" value="1"/>
    </inkml:brush>
  </inkml:definitions>
  <inkml:trace contextRef="#ctx0" brushRef="#br0">21705 1136 874,'6'150'-6,"37"-30"6,68-114-3,-34-117 1,-93 21 2,-126 86-3,42 39-1</inkml:trace>
</inkml:ink>
</file>

<file path=ppt/ink/ink61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70"/>
    </inkml:context>
    <inkml:brush xml:id="br0">
      <inkml:brushProperty name="width" value="0.02646" units="cm"/>
      <inkml:brushProperty name="height" value="0.02646" units="cm"/>
      <inkml:brushProperty name="fitToCurve" value="1"/>
    </inkml:brush>
  </inkml:definitions>
  <inkml:trace contextRef="#ctx0" brushRef="#br0">18407 2600 874,'120'-16'-10,"38"2"4,-65 10 3,0 3-2,-1 4-1,-7-2-1,50-18-14,-47 6-17</inkml:trace>
</inkml:ink>
</file>

<file path=ppt/ink/ink61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71"/>
    </inkml:context>
    <inkml:brush xml:id="br0">
      <inkml:brushProperty name="width" value="0.02646" units="cm"/>
      <inkml:brushProperty name="height" value="0.02646" units="cm"/>
      <inkml:brushProperty name="fitToCurve" value="1"/>
    </inkml:brush>
  </inkml:definitions>
  <inkml:trace contextRef="#ctx0" brushRef="#br0">18958 2389 874,'77'105'-13,"-40"-14"6,-19 14 2,-32 3-6,-3-19-106</inkml:trace>
</inkml:ink>
</file>

<file path=ppt/ink/ink61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72"/>
    </inkml:context>
    <inkml:brush xml:id="br0">
      <inkml:brushProperty name="width" value="0.02646" units="cm"/>
      <inkml:brushProperty name="height" value="0.02646" units="cm"/>
      <inkml:brushProperty name="fitToCurve" value="1"/>
    </inkml:brush>
  </inkml:definitions>
  <inkml:trace contextRef="#ctx0" brushRef="#br0">19942 2283 874,'7'88'-9,"11"65"3,40-42 10,48-98-5,-16-120-8,-32-15 1,-38 38 11,-15 171-8,2 54-6,1-40 6,-1 17 1,-2 6 3,-4 55 0,-7-78 4,-10-5 1,-18 32 8,-49-216 1,64-44-23,7 45-7,-5-18-30,15 16-138</inkml:trace>
</inkml:ink>
</file>

<file path=ppt/ink/ink6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7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9991 11383 874,'-104'-5'-7,"-34"12"6,13 4 0</inkml:trace>
</inkml:ink>
</file>

<file path=ppt/ink/ink61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73"/>
    </inkml:context>
    <inkml:brush xml:id="br0">
      <inkml:brushProperty name="width" value="0.02646" units="cm"/>
      <inkml:brushProperty name="height" value="0.02646" units="cm"/>
      <inkml:brushProperty name="fitToCurve" value="1"/>
    </inkml:brush>
  </inkml:definitions>
  <inkml:trace contextRef="#ctx0" brushRef="#br0">20076 2117 874,'45'90'-6,"-12"-6"-436</inkml:trace>
</inkml:ink>
</file>

<file path=ppt/ink/ink61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74"/>
    </inkml:context>
    <inkml:brush xml:id="br0">
      <inkml:brushProperty name="width" value="0.02646" units="cm"/>
      <inkml:brushProperty name="height" value="0.02646" units="cm"/>
      <inkml:brushProperty name="fitToCurve" value="1"/>
    </inkml:brush>
  </inkml:definitions>
  <inkml:trace contextRef="#ctx0" brushRef="#br0">20493 2359 874,'140'8'-6,"-46"-12"4,-7 2-1,-3 4-52</inkml:trace>
</inkml:ink>
</file>

<file path=ppt/ink/ink61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75"/>
    </inkml:context>
    <inkml:brush xml:id="br0">
      <inkml:brushProperty name="width" value="0.02646" units="cm"/>
      <inkml:brushProperty name="height" value="0.02646" units="cm"/>
      <inkml:brushProperty name="fitToCurve" value="1"/>
    </inkml:brush>
  </inkml:definitions>
  <inkml:trace contextRef="#ctx0" brushRef="#br0">20612 2647 874,'141'-32'-8,"-57"13"3,5 3-432</inkml:trace>
</inkml:ink>
</file>

<file path=ppt/ink/ink61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76"/>
    </inkml:context>
    <inkml:brush xml:id="br0">
      <inkml:brushProperty name="width" value="0.02646" units="cm"/>
      <inkml:brushProperty name="height" value="0.02646" units="cm"/>
      <inkml:brushProperty name="fitToCurve" value="1"/>
    </inkml:brush>
  </inkml:definitions>
  <inkml:trace contextRef="#ctx0" brushRef="#br0">21152 2365 874,'82'-77'-7,"3"-46"4,-39-10 5,-128 81-5,-26 185 0,90 18 4,71-40-2,42-81 0,-7 14-1,-4-38-4</inkml:trace>
</inkml:ink>
</file>

<file path=ppt/ink/ink61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77"/>
    </inkml:context>
    <inkml:brush xml:id="br0">
      <inkml:brushProperty name="width" value="0.02646" units="cm"/>
      <inkml:brushProperty name="height" value="0.02646" units="cm"/>
      <inkml:brushProperty name="fitToCurve" value="1"/>
    </inkml:brush>
  </inkml:definitions>
  <inkml:trace contextRef="#ctx0" brushRef="#br0">21059 2583 874,'116'-18'-11,"52"-8"3,-76 13 2,-7 11-1,22 26-8,-22 2-28</inkml:trace>
</inkml:ink>
</file>

<file path=ppt/ink/ink61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78"/>
    </inkml:context>
    <inkml:brush xml:id="br0">
      <inkml:brushProperty name="width" value="0.02646" units="cm"/>
      <inkml:brushProperty name="height" value="0.02646" units="cm"/>
      <inkml:brushProperty name="fitToCurve" value="1"/>
    </inkml:brush>
  </inkml:definitions>
  <inkml:trace contextRef="#ctx0" brushRef="#br0">21178 2819 874,'3'101'-10,"7"48"5,1-3 4,2-286 1,28 21 1,79 129-2,-54 115 0,-58-224 3,14 14 1,73 72-2,-37 117-2,-14-5-2,-46-11-617</inkml:trace>
</inkml:ink>
</file>

<file path=ppt/ink/ink61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79"/>
    </inkml:context>
    <inkml:brush xml:id="br0">
      <inkml:brushProperty name="width" value="0.02646" units="cm"/>
      <inkml:brushProperty name="height" value="0.02646" units="cm"/>
      <inkml:brushProperty name="fitToCurve" value="1"/>
    </inkml:brush>
  </inkml:definitions>
  <inkml:trace contextRef="#ctx0" brushRef="#br0">21732 2088 874,'-2'115'-11,"-14"42"7,-17 4 2,18-46 6,126-47-5,-3-132-2,-24 4-14</inkml:trace>
</inkml:ink>
</file>

<file path=ppt/ink/ink61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80"/>
    </inkml:context>
    <inkml:brush xml:id="br0">
      <inkml:brushProperty name="width" value="0.02646" units="cm"/>
      <inkml:brushProperty name="height" value="0.02646" units="cm"/>
      <inkml:brushProperty name="fitToCurve" value="1"/>
    </inkml:brush>
  </inkml:definitions>
  <inkml:trace contextRef="#ctx0" brushRef="#br0">21655 2175 874,'124'-53'-12,"-26"22"5,6 15-3,-19 8-109</inkml:trace>
</inkml:ink>
</file>

<file path=ppt/ink/ink61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81"/>
    </inkml:context>
    <inkml:brush xml:id="br0">
      <inkml:brushProperty name="width" value="0.02646" units="cm"/>
      <inkml:brushProperty name="height" value="0.02646" units="cm"/>
      <inkml:brushProperty name="fitToCurve" value="1"/>
    </inkml:brush>
  </inkml:definitions>
  <inkml:trace contextRef="#ctx0" brushRef="#br0">21626 2440 874,'133'-59'-16,"40"-34"5,-72 36-7,-11 2-268</inkml:trace>
</inkml:ink>
</file>

<file path=ppt/ink/ink61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82"/>
    </inkml:context>
    <inkml:brush xml:id="br0">
      <inkml:brushProperty name="width" value="0.02646" units="cm"/>
      <inkml:brushProperty name="height" value="0.02646" units="cm"/>
      <inkml:brushProperty name="fitToCurve" value="1"/>
    </inkml:brush>
  </inkml:definitions>
  <inkml:trace contextRef="#ctx0" brushRef="#br0">22098 1997 874,'-2'146'-15,"-3"-54"9,-3 11 1,2 3-3,-1-3 0,-1 41-17,-1-36-55</inkml:trace>
</inkml:ink>
</file>

<file path=ppt/ink/ink6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7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10870 12138 874,'-96'-63'-5,"-48"14"4,53 68-2,47 104-3,54-22 1,32 65 0,-17-73 5,0-7 0,14 47 3,29 9 2,44-53-1,3-118-2,-32-2-4</inkml:trace>
</inkml:ink>
</file>

<file path=ppt/ink/ink61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83"/>
    </inkml:context>
    <inkml:brush xml:id="br0">
      <inkml:brushProperty name="width" value="0.02646" units="cm"/>
      <inkml:brushProperty name="height" value="0.02646" units="cm"/>
      <inkml:brushProperty name="fitToCurve" value="1"/>
    </inkml:brush>
  </inkml:definitions>
  <inkml:trace contextRef="#ctx0" brushRef="#br0">21968 2383 874,'138'-53'-14,"-51"35"7,18-7-13,-17 21-583</inkml:trace>
</inkml:ink>
</file>

<file path=ppt/ink/ink61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84"/>
    </inkml:context>
    <inkml:brush xml:id="br0">
      <inkml:brushProperty name="width" value="0.02646" units="cm"/>
      <inkml:brushProperty name="height" value="0.02646" units="cm"/>
      <inkml:brushProperty name="fitToCurve" value="1"/>
    </inkml:brush>
  </inkml:definitions>
  <inkml:trace contextRef="#ctx0" brushRef="#br0">22490 2435 874,'105'0'-12,"14"0"5,-32 0-5</inkml:trace>
</inkml:ink>
</file>

<file path=ppt/ink/ink61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85"/>
    </inkml:context>
    <inkml:brush xml:id="br0">
      <inkml:brushProperty name="width" value="0.02646" units="cm"/>
      <inkml:brushProperty name="height" value="0.02646" units="cm"/>
      <inkml:brushProperty name="fitToCurve" value="1"/>
    </inkml:brush>
  </inkml:definitions>
  <inkml:trace contextRef="#ctx0" brushRef="#br0">22624 2283 874,'7'152'-14,"18"17"1,-5-48-9</inkml:trace>
</inkml:ink>
</file>

<file path=ppt/ink/ink61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86"/>
    </inkml:context>
    <inkml:brush xml:id="br0">
      <inkml:brushProperty name="width" value="0.02646" units="cm"/>
      <inkml:brushProperty name="height" value="0.02646" units="cm"/>
      <inkml:brushProperty name="fitToCurve" value="1"/>
    </inkml:brush>
  </inkml:definitions>
  <inkml:trace contextRef="#ctx0" brushRef="#br0">23392 2175 874,'-139'96'-16,"74"-9"9,-26 47 0,34-23 5,78-10 5,136-89-3,-57-64-6,8-25 0,-10 13-17,-6-14-9</inkml:trace>
</inkml:ink>
</file>

<file path=ppt/ink/ink61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87"/>
    </inkml:context>
    <inkml:brush xml:id="br0">
      <inkml:brushProperty name="width" value="0.02646" units="cm"/>
      <inkml:brushProperty name="height" value="0.02646" units="cm"/>
      <inkml:brushProperty name="fitToCurve" value="1"/>
    </inkml:brush>
  </inkml:definitions>
  <inkml:trace contextRef="#ctx0" brushRef="#br0">22847 3365 874,'63'-118'-13,"36"-72"-5,-25 62 8,11-17 1,8-11 1,-20 35 3,3-1-3,-10 15-16,-5 11-7,7-10-7,-3 10-6,6-12-86</inkml:trace>
</inkml:ink>
</file>

<file path=ppt/ink/ink61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88"/>
    </inkml:context>
    <inkml:brush xml:id="br0">
      <inkml:brushProperty name="width" value="0.02646" units="cm"/>
      <inkml:brushProperty name="height" value="0.02646" units="cm"/>
      <inkml:brushProperty name="fitToCurve" value="1"/>
    </inkml:brush>
  </inkml:definitions>
  <inkml:trace contextRef="#ctx0" brushRef="#br0">23331 1924 874,'105'-103'-11,"20"61"12,-24 126-2,-70 81-8,-27-70-8,-4-2-180</inkml:trace>
</inkml:ink>
</file>

<file path=ppt/ink/ink61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89"/>
    </inkml:context>
    <inkml:brush xml:id="br0">
      <inkml:brushProperty name="width" value="0.02646" units="cm"/>
      <inkml:brushProperty name="height" value="0.02646" units="cm"/>
      <inkml:brushProperty name="fitToCurve" value="1"/>
    </inkml:brush>
  </inkml:definitions>
  <inkml:trace contextRef="#ctx0" brushRef="#br0">23831 1648 874,'2'122'-10,"21"6"11,98-49-1,-32-128-3,-17-66-1,-55-4 5,-69 22-2,-45 76 0,-72 229-20,109-107-9,-21 13-43,43-25-15</inkml:trace>
</inkml:ink>
</file>

<file path=ppt/ink/ink61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90"/>
    </inkml:context>
    <inkml:brush xml:id="br0">
      <inkml:brushProperty name="width" value="0.02646" units="cm"/>
      <inkml:brushProperty name="height" value="0.02646" units="cm"/>
      <inkml:brushProperty name="fitToCurve" value="1"/>
    </inkml:brush>
  </inkml:definitions>
  <inkml:trace contextRef="#ctx0" brushRef="#br0">15636 4271 874,'34'-88'-9,"61"23"6,29 63 1,-24 82 1,-63 91-6,-62-4-3,-43-21-1,-37-47-8,17-32-24</inkml:trace>
</inkml:ink>
</file>

<file path=ppt/ink/ink61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91"/>
    </inkml:context>
    <inkml:brush xml:id="br0">
      <inkml:brushProperty name="width" value="0.02646" units="cm"/>
      <inkml:brushProperty name="height" value="0.02646" units="cm"/>
      <inkml:brushProperty name="fitToCurve" value="1"/>
    </inkml:brush>
  </inkml:definitions>
  <inkml:trace contextRef="#ctx0" brushRef="#br0">16178 4170 874,'-85'73'-12,"-12"47"9,28 30 6,95-7-3,77-85-3,-20-19-3</inkml:trace>
</inkml:ink>
</file>

<file path=ppt/ink/ink61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92"/>
    </inkml:context>
    <inkml:brush xml:id="br0">
      <inkml:brushProperty name="width" value="0.02646" units="cm"/>
      <inkml:brushProperty name="height" value="0.02646" units="cm"/>
      <inkml:brushProperty name="fitToCurve" value="1"/>
    </inkml:brush>
  </inkml:definitions>
  <inkml:trace contextRef="#ctx0" brushRef="#br0">16637 3974 874,'-39'108'-11,"-20"74"-3,23-70 8,5 0 3,11-7 4,16-11 2,53 47-1,56-95 0,-15-20-2</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37"/>
    </inkml:context>
    <inkml:brush xml:id="br0">
      <inkml:brushProperty name="width" value="0.01984" units="cm"/>
      <inkml:brushProperty name="height" value="0.01984" units="cm"/>
      <inkml:brushProperty name="fitToCurve" value="1"/>
    </inkml:brush>
  </inkml:definitions>
  <inkml:trace contextRef="#ctx0" brushRef="#br0">18453 834 874,'0'90'-6,"-3"-4"-23</inkml:trace>
</inkml:ink>
</file>

<file path=ppt/ink/ink6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7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10466 12305 874,'117'10'-10,"19"18"5,-27-21-3,-22 6-56</inkml:trace>
</inkml:ink>
</file>

<file path=ppt/ink/ink62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93"/>
    </inkml:context>
    <inkml:brush xml:id="br0">
      <inkml:brushProperty name="width" value="0.02646" units="cm"/>
      <inkml:brushProperty name="height" value="0.02646" units="cm"/>
      <inkml:brushProperty name="fitToCurve" value="1"/>
    </inkml:brush>
  </inkml:definitions>
  <inkml:trace contextRef="#ctx0" brushRef="#br0">16866 4110 874,'-43'159'-18,"22"-66"11,2 4-2,10-4-2,22 31-8,-5-37-23</inkml:trace>
</inkml:ink>
</file>

<file path=ppt/ink/ink62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94"/>
    </inkml:context>
    <inkml:brush xml:id="br0">
      <inkml:brushProperty name="width" value="0.02646" units="cm"/>
      <inkml:brushProperty name="height" value="0.02646" units="cm"/>
      <inkml:brushProperty name="fitToCurve" value="1"/>
    </inkml:brush>
  </inkml:definitions>
  <inkml:trace contextRef="#ctx0" brushRef="#br0">17102 4336 874,'-100'7'-9,"-18"24"5,14-31-3</inkml:trace>
</inkml:ink>
</file>

<file path=ppt/ink/ink62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95"/>
    </inkml:context>
    <inkml:brush xml:id="br0">
      <inkml:brushProperty name="width" value="0.02646" units="cm"/>
      <inkml:brushProperty name="height" value="0.02646" units="cm"/>
      <inkml:brushProperty name="fitToCurve" value="1"/>
    </inkml:brush>
  </inkml:definitions>
  <inkml:trace contextRef="#ctx0" brushRef="#br0">17081 4064 874,'120'115'-11,"-68"41"7,-45-56 1,-19 5 0,-11 0-3,1-12-2,-4 7-11,-8-10-176</inkml:trace>
</inkml:ink>
</file>

<file path=ppt/ink/ink62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96"/>
    </inkml:context>
    <inkml:brush xml:id="br0">
      <inkml:brushProperty name="width" value="0.02646" units="cm"/>
      <inkml:brushProperty name="height" value="0.02646" units="cm"/>
      <inkml:brushProperty name="fitToCurve" value="1"/>
    </inkml:brush>
  </inkml:definitions>
  <inkml:trace contextRef="#ctx0" brushRef="#br0">17573 4336 874,'114'17'-6,"-24"1"-51</inkml:trace>
</inkml:ink>
</file>

<file path=ppt/ink/ink62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97"/>
    </inkml:context>
    <inkml:brush xml:id="br0">
      <inkml:brushProperty name="width" value="0.02646" units="cm"/>
      <inkml:brushProperty name="height" value="0.02646" units="cm"/>
      <inkml:brushProperty name="fitToCurve" value="1"/>
    </inkml:brush>
  </inkml:definitions>
  <inkml:trace contextRef="#ctx0" brushRef="#br0">17528 4562 874,'161'0'-9,"-63"0"2,-10 6-285</inkml:trace>
</inkml:ink>
</file>

<file path=ppt/ink/ink62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98"/>
    </inkml:context>
    <inkml:brush xml:id="br0">
      <inkml:brushProperty name="width" value="0.02646" units="cm"/>
      <inkml:brushProperty name="height" value="0.02646" units="cm"/>
      <inkml:brushProperty name="fitToCurve" value="1"/>
    </inkml:brush>
  </inkml:definitions>
  <inkml:trace contextRef="#ctx0" brushRef="#br0">17975 4306 874,'23'120'-8,"19"50"5,-17-82 2,21 8 1,39-251-16,-55 62 10,5-3-3,25-42-24,0 50-21,8 3-684</inkml:trace>
</inkml:ink>
</file>

<file path=ppt/ink/ink62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6.999"/>
    </inkml:context>
    <inkml:brush xml:id="br0">
      <inkml:brushProperty name="width" value="0.02646" units="cm"/>
      <inkml:brushProperty name="height" value="0.02646" units="cm"/>
      <inkml:brushProperty name="fitToCurve" value="1"/>
    </inkml:brush>
  </inkml:definitions>
  <inkml:trace contextRef="#ctx0" brushRef="#br0">18366 4717 874,'24'119'-3,"78"-152"0,-79-59 2,-113 46-1,-9 53 0</inkml:trace>
</inkml:ink>
</file>

<file path=ppt/ink/ink62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
    </inkml:context>
    <inkml:brush xml:id="br0">
      <inkml:brushProperty name="width" value="0.02646" units="cm"/>
      <inkml:brushProperty name="height" value="0.02646" units="cm"/>
      <inkml:brushProperty name="fitToCurve" value="1"/>
    </inkml:brush>
  </inkml:definitions>
  <inkml:trace contextRef="#ctx0" brushRef="#br0">18693 3989 874,'-26'160'-17,"16"-66"12,1 11 1,-2 6-2,2-1-2,5-7-1,15 21-25,-9-36-105</inkml:trace>
</inkml:ink>
</file>

<file path=ppt/ink/ink62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01"/>
    </inkml:context>
    <inkml:brush xml:id="br0">
      <inkml:brushProperty name="width" value="0.02646" units="cm"/>
      <inkml:brushProperty name="height" value="0.02646" units="cm"/>
      <inkml:brushProperty name="fitToCurve" value="1"/>
    </inkml:brush>
  </inkml:definitions>
  <inkml:trace contextRef="#ctx0" brushRef="#br0">18542 4306 874,'128'-29'-11,"-39"17"3,-5-2-6,5 9-101</inkml:trace>
</inkml:ink>
</file>

<file path=ppt/ink/ink62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02"/>
    </inkml:context>
    <inkml:brush xml:id="br0">
      <inkml:brushProperty name="width" value="0.02646" units="cm"/>
      <inkml:brushProperty name="height" value="0.02646" units="cm"/>
      <inkml:brushProperty name="fitToCurve" value="1"/>
    </inkml:brush>
  </inkml:definitions>
  <inkml:trace contextRef="#ctx0" brushRef="#br0">19048 4546 874,'120'-8'-6,"-35"-2"5,22-6 1,-16 3-2,-1 0 3</inkml:trace>
</inkml:ink>
</file>

<file path=ppt/ink/ink6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8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11035 12108 874,'-54'106'-10,"14"-9"7,-1-8-108</inkml:trace>
</inkml:ink>
</file>

<file path=ppt/ink/ink62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03"/>
    </inkml:context>
    <inkml:brush xml:id="br0">
      <inkml:brushProperty name="width" value="0.02646" units="cm"/>
      <inkml:brushProperty name="height" value="0.02646" units="cm"/>
      <inkml:brushProperty name="fitToCurve" value="1"/>
    </inkml:brush>
  </inkml:definitions>
  <inkml:trace contextRef="#ctx0" brushRef="#br0">19216 4381 874,'-16'111'-7,"25"8"6,-4-33-7</inkml:trace>
</inkml:ink>
</file>

<file path=ppt/ink/ink62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04"/>
    </inkml:context>
    <inkml:brush xml:id="br0">
      <inkml:brushProperty name="width" value="0.02646" units="cm"/>
      <inkml:brushProperty name="height" value="0.02646" units="cm"/>
      <inkml:brushProperty name="fitToCurve" value="1"/>
    </inkml:brush>
  </inkml:definitions>
  <inkml:trace contextRef="#ctx0" brushRef="#br0">19718 4295 874,'105'-8'-7,"-5"79"5,-77 76-2,-90 1-1,129-314-16,4 77 15,33-31 7,-174 243 2,-19 35 4,66-39 4,141-38-8,-12-90-2,8-36 3,-67 138-3,67-70 1,-24-85-6,-35-24 6,-196 82-4,33 53-2,28 6-842</inkml:trace>
</inkml:ink>
</file>

<file path=ppt/ink/ink62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05"/>
    </inkml:context>
    <inkml:brush xml:id="br0">
      <inkml:brushProperty name="width" value="0.02646" units="cm"/>
      <inkml:brushProperty name="height" value="0.02646" units="cm"/>
      <inkml:brushProperty name="fitToCurve" value="1"/>
    </inkml:brush>
  </inkml:definitions>
  <inkml:trace contextRef="#ctx0" brushRef="#br0">19555 5403 874,'49'-156'-20,"9"53"7,22-18 1,21-10 2,16-5 1,10 3-22,-3 8-3,0 2-13,-10 12-7,-24 23-24,-2 5-57</inkml:trace>
</inkml:ink>
</file>

<file path=ppt/ink/ink62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06"/>
    </inkml:context>
    <inkml:brush xml:id="br0">
      <inkml:brushProperty name="width" value="0.02646" units="cm"/>
      <inkml:brushProperty name="height" value="0.02646" units="cm"/>
      <inkml:brushProperty name="fitToCurve" value="1"/>
    </inkml:brush>
  </inkml:definitions>
  <inkml:trace contextRef="#ctx0" brushRef="#br0">20150 4022 874,'144'-21'-12,"-4"41"12,-64 72-1,-84 24 1,-3-26-2</inkml:trace>
</inkml:ink>
</file>

<file path=ppt/ink/ink62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07"/>
    </inkml:context>
    <inkml:brush xml:id="br0">
      <inkml:brushProperty name="width" value="0.02646" units="cm"/>
      <inkml:brushProperty name="height" value="0.02646" units="cm"/>
      <inkml:brushProperty name="fitToCurve" value="1"/>
    </inkml:brush>
  </inkml:definitions>
  <inkml:trace contextRef="#ctx0" brushRef="#br0">20629 3815 874,'-17'105'-5,"48"18"4,70-94-1,9-126-3,-48-9 1,-78-5 5,-109 105-3,48 10 3,-3 40-14</inkml:trace>
</inkml:ink>
</file>

<file path=ppt/ink/ink62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08"/>
    </inkml:context>
    <inkml:brush xml:id="br0">
      <inkml:brushProperty name="width" value="0.02646" units="cm"/>
      <inkml:brushProperty name="height" value="0.02646" units="cm"/>
      <inkml:brushProperty name="fitToCurve" value="1"/>
    </inkml:brush>
  </inkml:definitions>
  <inkml:trace contextRef="#ctx0" brushRef="#br0">15910 5736 874,'2'102'-7,"13"1"6,55 21 0,36-134-1,-29-78-3,-32-37 0,-19-1 6,-17 39 4,-34 208-8,9-12-4,-1 22 0,5-35 2,3 12 0,4 18 1,5 12 1,0-12 3,1-30 0,-4 12 2,-5 1 1,-5-7 3,-21 36 6,-70-71-1,28-157-10,45 1-6,15-13-1,12 10 3,23-48 1,68 19 5,24 39 0,-25 48-3,19-9 4,-16 27-190</inkml:trace>
</inkml:ink>
</file>

<file path=ppt/ink/ink62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09"/>
    </inkml:context>
    <inkml:brush xml:id="br0">
      <inkml:brushProperty name="width" value="0.02646" units="cm"/>
      <inkml:brushProperty name="height" value="0.02646" units="cm"/>
      <inkml:brushProperty name="fitToCurve" value="1"/>
    </inkml:brush>
  </inkml:definitions>
  <inkml:trace contextRef="#ctx0" brushRef="#br0">16669 5652 874,'-54'111'-15,"14"-25"6,-4 18 2,6 11 3,8 2 2,14-5 3,14-10 2,50 35 2,1-47 14</inkml:trace>
</inkml:ink>
</file>

<file path=ppt/ink/ink62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10"/>
    </inkml:context>
    <inkml:brush xml:id="br0">
      <inkml:brushProperty name="width" value="0.02646" units="cm"/>
      <inkml:brushProperty name="height" value="0.02646" units="cm"/>
      <inkml:brushProperty name="fitToCurve" value="1"/>
    </inkml:brush>
  </inkml:definitions>
  <inkml:trace contextRef="#ctx0" brushRef="#br0">16836 5665 874,'-38'131'-13,"12"-42"5,-5 14 1,-1 3 2,11-4 7,20-17 2,95 8-1,-3-51-429</inkml:trace>
</inkml:ink>
</file>

<file path=ppt/ink/ink62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11"/>
    </inkml:context>
    <inkml:brush xml:id="br0">
      <inkml:brushProperty name="width" value="0.02646" units="cm"/>
      <inkml:brushProperty name="height" value="0.02646" units="cm"/>
      <inkml:brushProperty name="fitToCurve" value="1"/>
    </inkml:brush>
  </inkml:definitions>
  <inkml:trace contextRef="#ctx0" brushRef="#br0">16950 5952 874,'-138'48'-8,"27"2"10,127-153-54</inkml:trace>
</inkml:ink>
</file>

<file path=ppt/ink/ink62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12"/>
    </inkml:context>
    <inkml:brush xml:id="br0">
      <inkml:brushProperty name="width" value="0.02646" units="cm"/>
      <inkml:brushProperty name="height" value="0.02646" units="cm"/>
      <inkml:brushProperty name="fitToCurve" value="1"/>
    </inkml:brush>
  </inkml:definitions>
  <inkml:trace contextRef="#ctx0" brushRef="#br0">17021 5680 874,'55'139'-13,"-22"36"3,-28-77 3,-10 0-1,-7-2-1,-10 20-25,6-29-173</inkml:trace>
</inkml:ink>
</file>

<file path=ppt/ink/ink6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8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10859 11701 874,'-103'-2'-9,"-28"-1"5,-18 14 1,32 1-3</inkml:trace>
</inkml:ink>
</file>

<file path=ppt/ink/ink62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13"/>
    </inkml:context>
    <inkml:brush xml:id="br0">
      <inkml:brushProperty name="width" value="0.02646" units="cm"/>
      <inkml:brushProperty name="height" value="0.02646" units="cm"/>
      <inkml:brushProperty name="fitToCurve" value="1"/>
    </inkml:brush>
  </inkml:definitions>
  <inkml:trace contextRef="#ctx0" brushRef="#br0">17335 5996 874,'148'5'-14,"-49"-1"-11</inkml:trace>
</inkml:ink>
</file>

<file path=ppt/ink/ink62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14"/>
    </inkml:context>
    <inkml:brush xml:id="br0">
      <inkml:brushProperty name="width" value="0.02646" units="cm"/>
      <inkml:brushProperty name="height" value="0.02646" units="cm"/>
      <inkml:brushProperty name="fitToCurve" value="1"/>
    </inkml:brush>
  </inkml:definitions>
  <inkml:trace contextRef="#ctx0" brushRef="#br0">17335 6226 874,'141'-10'-13,"-45"1"-10</inkml:trace>
</inkml:ink>
</file>

<file path=ppt/ink/ink62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15"/>
    </inkml:context>
    <inkml:brush xml:id="br0">
      <inkml:brushProperty name="width" value="0.02646" units="cm"/>
      <inkml:brushProperty name="height" value="0.02646" units="cm"/>
      <inkml:brushProperty name="fitToCurve" value="1"/>
    </inkml:brush>
  </inkml:definitions>
  <inkml:trace contextRef="#ctx0" brushRef="#br0">18050 5998 874,'88'-52'-6,"26"-40"1,-6-29 4,-55-7 3,-141 109-5,-19 166 2,84-59 1,3 56-2,47-23 4,85-53-1,-15-77-2,-2 9-2,-9-26-4</inkml:trace>
</inkml:ink>
</file>

<file path=ppt/ink/ink62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16"/>
    </inkml:context>
    <inkml:brush xml:id="br0">
      <inkml:brushProperty name="width" value="0.02646" units="cm"/>
      <inkml:brushProperty name="height" value="0.02646" units="cm"/>
      <inkml:brushProperty name="fitToCurve" value="1"/>
    </inkml:brush>
  </inkml:definitions>
  <inkml:trace contextRef="#ctx0" brushRef="#br0">17841 6234 874,'127'-13'-10,"-41"7"5,10 1 3,6 0 1,0 0 1,0 2 0,-1 1 0,-16 0-1,46 14 5,-40 2 11</inkml:trace>
</inkml:ink>
</file>

<file path=ppt/ink/ink62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17"/>
    </inkml:context>
    <inkml:brush xml:id="br0">
      <inkml:brushProperty name="width" value="0.02646" units="cm"/>
      <inkml:brushProperty name="height" value="0.02646" units="cm"/>
      <inkml:brushProperty name="fitToCurve" value="1"/>
    </inkml:brush>
  </inkml:definitions>
  <inkml:trace contextRef="#ctx0" brushRef="#br0">17998 6708 874,'-94'-92'-8,"136"-20"8,56 77-1,-60 163-4,-67 33-11,-37-6 9,13 10 14,169-94-2,3-181-4,-26-28 0,-40 31 0,-39 234-5,-29-11 3,6-24 5,81-246-10,-21 29 5,13 244 3,-63-20-5,64-233 3,5 17 5,33 66 5,-75 156-9,-36-5 2,-8-5-110</inkml:trace>
</inkml:ink>
</file>

<file path=ppt/ink/ink62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18"/>
    </inkml:context>
    <inkml:brush xml:id="br0">
      <inkml:brushProperty name="width" value="0.02646" units="cm"/>
      <inkml:brushProperty name="height" value="0.02646" units="cm"/>
      <inkml:brushProperty name="fitToCurve" value="1"/>
    </inkml:brush>
  </inkml:definitions>
  <inkml:trace contextRef="#ctx0" brushRef="#br0">18898 5740 874,'-3'129'-11,"-11"47"0,1-82 4,1-7-2,8 15-8,-9-12-110</inkml:trace>
</inkml:ink>
</file>

<file path=ppt/ink/ink62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19"/>
    </inkml:context>
    <inkml:brush xml:id="br0">
      <inkml:brushProperty name="width" value="0.02646" units="cm"/>
      <inkml:brushProperty name="height" value="0.02646" units="cm"/>
      <inkml:brushProperty name="fitToCurve" value="1"/>
    </inkml:brush>
  </inkml:definitions>
  <inkml:trace contextRef="#ctx0" brushRef="#br0">18825 5700 874,'119'-14'-11,"-18"11"2,-8-1-7,-3 7-50</inkml:trace>
</inkml:ink>
</file>

<file path=ppt/ink/ink62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20"/>
    </inkml:context>
    <inkml:brush xml:id="br0">
      <inkml:brushProperty name="width" value="0.02646" units="cm"/>
      <inkml:brushProperty name="height" value="0.02646" units="cm"/>
      <inkml:brushProperty name="fitToCurve" value="1"/>
    </inkml:brush>
  </inkml:definitions>
  <inkml:trace contextRef="#ctx0" brushRef="#br0">18869 5907 874,'112'-5'-8,"10"3"6,-35 1-9</inkml:trace>
</inkml:ink>
</file>

<file path=ppt/ink/ink62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21"/>
    </inkml:context>
    <inkml:brush xml:id="br0">
      <inkml:brushProperty name="width" value="0.02646" units="cm"/>
      <inkml:brushProperty name="height" value="0.02646" units="cm"/>
      <inkml:brushProperty name="fitToCurve" value="1"/>
    </inkml:brush>
  </inkml:definitions>
  <inkml:trace contextRef="#ctx0" brushRef="#br0">18884 6230 874,'128'-14'-7,"-30"-14"-7,2 2-12,-10 2-574</inkml:trace>
</inkml:ink>
</file>

<file path=ppt/ink/ink62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22"/>
    </inkml:context>
    <inkml:brush xml:id="br0">
      <inkml:brushProperty name="width" value="0.02646" units="cm"/>
      <inkml:brushProperty name="height" value="0.02646" units="cm"/>
      <inkml:brushProperty name="fitToCurve" value="1"/>
    </inkml:brush>
  </inkml:definitions>
  <inkml:trace contextRef="#ctx0" brushRef="#br0">19442 5641 874,'-16'122'-17,"1"-20"6,-3 15 3,-5 5-3,2-6-2,4-16-7,1-2-19,-4-8-87</inkml:trace>
</inkml:ink>
</file>

<file path=ppt/ink/ink6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8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10526 11549 874,'117'35'-11,"19"12"8,-34 8 3,-32 45 2,-114 16-2,-15-26 1,-28-63-624</inkml:trace>
</inkml:ink>
</file>

<file path=ppt/ink/ink62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23"/>
    </inkml:context>
    <inkml:brush xml:id="br0">
      <inkml:brushProperty name="width" value="0.02646" units="cm"/>
      <inkml:brushProperty name="height" value="0.02646" units="cm"/>
      <inkml:brushProperty name="fitToCurve" value="1"/>
    </inkml:brush>
  </inkml:definitions>
  <inkml:trace contextRef="#ctx0" brushRef="#br0">19241 5975 874,'129'-7'-12,"36"-9"6,-44 2-4</inkml:trace>
</inkml:ink>
</file>

<file path=ppt/ink/ink62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24"/>
    </inkml:context>
    <inkml:brush xml:id="br0">
      <inkml:brushProperty name="width" value="0.02646" units="cm"/>
      <inkml:brushProperty name="height" value="0.02646" units="cm"/>
      <inkml:brushProperty name="fitToCurve" value="1"/>
    </inkml:brush>
  </inkml:definitions>
  <inkml:trace contextRef="#ctx0" brushRef="#br0">19614 5508 874,'116'-62'-8,"-23"113"7,-103 104-2,-8-17 6,157-84-8,-52-50-6,2-29-12</inkml:trace>
</inkml:ink>
</file>

<file path=ppt/ink/ink62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25"/>
    </inkml:context>
    <inkml:brush xml:id="br0">
      <inkml:brushProperty name="width" value="0.02646" units="cm"/>
      <inkml:brushProperty name="height" value="0.02646" units="cm"/>
      <inkml:brushProperty name="fitToCurve" value="1"/>
    </inkml:brush>
  </inkml:definitions>
  <inkml:trace contextRef="#ctx0" brushRef="#br0">20001 6197 874,'101'-28'-5,"79"-1"3,-94 15-1,1 5 2</inkml:trace>
</inkml:ink>
</file>

<file path=ppt/ink/ink62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26"/>
    </inkml:context>
    <inkml:brush xml:id="br0">
      <inkml:brushProperty name="width" value="0.02646" units="cm"/>
      <inkml:brushProperty name="height" value="0.02646" units="cm"/>
      <inkml:brushProperty name="fitToCurve" value="1"/>
    </inkml:brush>
  </inkml:definitions>
  <inkml:trace contextRef="#ctx0" brushRef="#br0">20224 5969 874,'-30'93'-10,"-4"56"5,23-61 2,13 3-2,-6 3-4,1-4-281</inkml:trace>
</inkml:ink>
</file>

<file path=ppt/ink/ink62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27"/>
    </inkml:context>
    <inkml:brush xml:id="br0">
      <inkml:brushProperty name="width" value="0.02646" units="cm"/>
      <inkml:brushProperty name="height" value="0.02646" units="cm"/>
      <inkml:brushProperty name="fitToCurve" value="1"/>
    </inkml:brush>
  </inkml:definitions>
  <inkml:trace contextRef="#ctx0" brushRef="#br0">20671 5921 874,'-3'85'-4,"140"-31"-3,-4-157-2,-51-8 3,-34 18 6,-120 184-6,52 31-1,3 16 0,2-14 0,3-25 1,-4 12 5,-9 2 3,-4-3 2,-21 36 7,-39-76 3,4-154-2,90-3-15,38-53-7,48 28-9,-7 28-39</inkml:trace>
</inkml:ink>
</file>

<file path=ppt/ink/ink62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28"/>
    </inkml:context>
    <inkml:brush xml:id="br0">
      <inkml:brushProperty name="width" value="0.02646" units="cm"/>
      <inkml:brushProperty name="height" value="0.02646" units="cm"/>
      <inkml:brushProperty name="fitToCurve" value="1"/>
    </inkml:brush>
  </inkml:definitions>
  <inkml:trace contextRef="#ctx0" brushRef="#br0">20998 6581 874,'17'88'-3,"67"-119"-1,0-75 3,-92 8 1,-94 89-3,-9 30-1</inkml:trace>
</inkml:ink>
</file>

<file path=ppt/ink/ink62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29"/>
    </inkml:context>
    <inkml:brush xml:id="br0">
      <inkml:brushProperty name="width" value="0.02646" units="cm"/>
      <inkml:brushProperty name="height" value="0.02646" units="cm"/>
      <inkml:brushProperty name="fitToCurve" value="1"/>
    </inkml:brush>
  </inkml:definitions>
  <inkml:trace contextRef="#ctx0" brushRef="#br0">20493 6791 874,'61'-108'-11,"66"-35"-2,-41 58 5,13-5 4,8-4 0,2 0-4,5-3-5,-4 5-7,-22 18-8,29-36-49,-33 26-97</inkml:trace>
</inkml:ink>
</file>

<file path=ppt/ink/ink62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30"/>
    </inkml:context>
    <inkml:brush xml:id="br0">
      <inkml:brushProperty name="width" value="0.02646" units="cm"/>
      <inkml:brushProperty name="height" value="0.02646" units="cm"/>
      <inkml:brushProperty name="fitToCurve" value="1"/>
    </inkml:brush>
  </inkml:definitions>
  <inkml:trace contextRef="#ctx0" brushRef="#br0">21152 5639 874,'97'-18'-5,"24"81"0,-63 80 1,-70-29-3,2-20-57</inkml:trace>
</inkml:ink>
</file>

<file path=ppt/ink/ink62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31"/>
    </inkml:context>
    <inkml:brush xml:id="br0">
      <inkml:brushProperty name="width" value="0.02646" units="cm"/>
      <inkml:brushProperty name="height" value="0.02646" units="cm"/>
      <inkml:brushProperty name="fitToCurve" value="1"/>
    </inkml:brush>
  </inkml:definitions>
  <inkml:trace contextRef="#ctx0" brushRef="#br0">21614 5438 874,'-46'118'-11,"43"10"12,136-80-4,-28-160 0,-79 26 3,-81-1 1,-30 89-2,-36-8-1,34 36-433</inkml:trace>
</inkml:ink>
</file>

<file path=ppt/ink/ink62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32"/>
    </inkml:context>
    <inkml:brush xml:id="br0">
      <inkml:brushProperty name="width" value="0.02646" units="cm"/>
      <inkml:brushProperty name="height" value="0.02646" units="cm"/>
      <inkml:brushProperty name="fitToCurve" value="1"/>
    </inkml:brush>
  </inkml:definitions>
  <inkml:trace contextRef="#ctx0" brushRef="#br0">15353 7948 874,'-9'87'-6,"64"23"5,66-42 0,4-120-2,-45-35-4,-26-53 3,-31 15 3,-67 312-16,31-93 10,-2 21-1,-4 29 0,-3 11 2,-5 3 4,-5-14 3,9-49 1,-7-5 5,-41-6 10,9-208-3,70 5-20,19-7 0,4 24 2,5 16 2,86-57 4,-4 105 4,-30 23 21</inkml:trace>
</inkml:ink>
</file>

<file path=ppt/ink/ink6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8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11442 12455 874,'-119'33'-6,"-5"2"6,36-11-8</inkml:trace>
</inkml:ink>
</file>

<file path=ppt/ink/ink62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33"/>
    </inkml:context>
    <inkml:brush xml:id="br0">
      <inkml:brushProperty name="width" value="0.02646" units="cm"/>
      <inkml:brushProperty name="height" value="0.02646" units="cm"/>
      <inkml:brushProperty name="fitToCurve" value="1"/>
    </inkml:brush>
  </inkml:definitions>
  <inkml:trace contextRef="#ctx0" brushRef="#br0">16186 7792 874,'-100'162'-24,"54"-63"15,5 12-3,10 6 0,14 0-7,13-4-7,15-10-4,13-13-14,-3 21-79</inkml:trace>
</inkml:ink>
</file>

<file path=ppt/ink/ink62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34"/>
    </inkml:context>
    <inkml:brush xml:id="br0">
      <inkml:brushProperty name="width" value="0.02646" units="cm"/>
      <inkml:brushProperty name="height" value="0.02646" units="cm"/>
      <inkml:brushProperty name="fitToCurve" value="1"/>
    </inkml:brush>
  </inkml:definitions>
  <inkml:trace contextRef="#ctx0" brushRef="#br0">16262 8094 874,'94'2'-4,"-30"83"0,-80 50-1,-32-32 4,104-229-11,20 35 4,24-7 13,-171 216-7,-11 23 8,223-97-18,-41-59-32,-16-32-45</inkml:trace>
</inkml:ink>
</file>

<file path=ppt/ink/ink62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35"/>
    </inkml:context>
    <inkml:brush xml:id="br0">
      <inkml:brushProperty name="width" value="0.02646" units="cm"/>
      <inkml:brushProperty name="height" value="0.02646" units="cm"/>
      <inkml:brushProperty name="fitToCurve" value="1"/>
    </inkml:brush>
  </inkml:definitions>
  <inkml:trace contextRef="#ctx0" brushRef="#br0">16694 7852 874,'88'67'-9,"0"59"2,-53-38 4,-15 17 0,-20 10-1,-18 6 1,-15 2-5,-5-17-2,-28 14-12,14-33-33</inkml:trace>
</inkml:ink>
</file>

<file path=ppt/ink/ink62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36"/>
    </inkml:context>
    <inkml:brush xml:id="br0">
      <inkml:brushProperty name="width" value="0.02646" units="cm"/>
      <inkml:brushProperty name="height" value="0.02646" units="cm"/>
      <inkml:brushProperty name="fitToCurve" value="1"/>
    </inkml:brush>
  </inkml:definitions>
  <inkml:trace contextRef="#ctx0" brushRef="#br0">17200 8184 874,'154'5'-5,"-50"0"4</inkml:trace>
</inkml:ink>
</file>

<file path=ppt/ink/ink62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37"/>
    </inkml:context>
    <inkml:brush xml:id="br0">
      <inkml:brushProperty name="width" value="0.02646" units="cm"/>
      <inkml:brushProperty name="height" value="0.02646" units="cm"/>
      <inkml:brushProperty name="fitToCurve" value="1"/>
    </inkml:brush>
  </inkml:definitions>
  <inkml:trace contextRef="#ctx0" brushRef="#br0">17215 8383 874,'116'-13'-10,"44"16"1,-42 2-7,-31 25-815</inkml:trace>
</inkml:ink>
</file>

<file path=ppt/ink/ink62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38"/>
    </inkml:context>
    <inkml:brush xml:id="br0">
      <inkml:brushProperty name="width" value="0.02646" units="cm"/>
      <inkml:brushProperty name="height" value="0.02646" units="cm"/>
      <inkml:brushProperty name="fitToCurve" value="1"/>
    </inkml:brush>
  </inkml:definitions>
  <inkml:trace contextRef="#ctx0" brushRef="#br0">18047 8075 874,'104'-39'-3,"0"-69"0,-72-25 2,-172 132-5,44 81-5,20 26 6,38 53 8,59-41 0,114-37-4,-11-34-6,-35-52-603</inkml:trace>
</inkml:ink>
</file>

<file path=ppt/ink/ink62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39"/>
    </inkml:context>
    <inkml:brush xml:id="br0">
      <inkml:brushProperty name="width" value="0.02646" units="cm"/>
      <inkml:brushProperty name="height" value="0.02646" units="cm"/>
      <inkml:brushProperty name="fitToCurve" value="1"/>
    </inkml:brush>
  </inkml:definitions>
  <inkml:trace contextRef="#ctx0" brushRef="#br0">19025 7706 874,'-125'-10'-6,"-37"10"5,38 37-1,54 61-1,54 23 0,-1 33 1,5-32 3,13-19 3,37-17-2,73-21 0,-27-38-26</inkml:trace>
</inkml:ink>
</file>

<file path=ppt/ink/ink62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40"/>
    </inkml:context>
    <inkml:brush xml:id="br0">
      <inkml:brushProperty name="width" value="0.02646" units="cm"/>
      <inkml:brushProperty name="height" value="0.02646" units="cm"/>
      <inkml:brushProperty name="fitToCurve" value="1"/>
    </inkml:brush>
  </inkml:definitions>
  <inkml:trace contextRef="#ctx0" brushRef="#br0">18511 7997 874,'101'-30'-6,"1"24"2,-8 3-1</inkml:trace>
</inkml:ink>
</file>

<file path=ppt/ink/ink62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41"/>
    </inkml:context>
    <inkml:brush xml:id="br0">
      <inkml:brushProperty name="width" value="0.02646" units="cm"/>
      <inkml:brushProperty name="height" value="0.02646" units="cm"/>
      <inkml:brushProperty name="fitToCurve" value="1"/>
    </inkml:brush>
  </inkml:definitions>
  <inkml:trace contextRef="#ctx0" brushRef="#br0">17871 8442 874,'128'-7'-8,"-43"9"5,9 0 0,8 4 2,10 2-1,7 1 0,6 1 1,2 1-3,-3 3-2,-15-1-4,-25-3-4,2 15-798</inkml:trace>
</inkml:ink>
</file>

<file path=ppt/ink/ink62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42"/>
    </inkml:context>
    <inkml:brush xml:id="br0">
      <inkml:brushProperty name="width" value="0.02646" units="cm"/>
      <inkml:brushProperty name="height" value="0.02646" units="cm"/>
      <inkml:brushProperty name="fitToCurve" value="1"/>
    </inkml:brush>
  </inkml:definitions>
  <inkml:trace contextRef="#ctx0" brushRef="#br0">18107 8983 874,'-58'-93'-6,"115"8"5,22 186-4,-96 9-4,-10-25 3,-6 3 4,-8 46 6,61-45 0,100-105-1,-2-114-5,-36-10 0,-32 261-3,-65-14 9,8-22 2,107-247-7,-60 75 1,33-27 2,-12 243-7,-72-44 6,-8 21 2,67-221-8,17-26 5,21 66 7,-62 203-7,-13-1 0,-27-39-436</inkml:trace>
</inkml:ink>
</file>

<file path=ppt/ink/ink6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8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11522 12666 874,'-104'9'-7,"-30"11"4,16 2-3</inkml:trace>
</inkml:ink>
</file>

<file path=ppt/ink/ink62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43"/>
    </inkml:context>
    <inkml:brush xml:id="br0">
      <inkml:brushProperty name="width" value="0.02646" units="cm"/>
      <inkml:brushProperty name="height" value="0.02646" units="cm"/>
      <inkml:brushProperty name="fitToCurve" value="1"/>
    </inkml:brush>
  </inkml:definitions>
  <inkml:trace contextRef="#ctx0" brushRef="#br0">19286 7887 874,'119'-26'-3,"-15"120"-2,-88 38 2,-47 14 0,-21-39 2,71-207-3,78-56-2,-20 41 3,-16 20 4,-146 192 6,33 37-1,95-35-3,47-69-3,2-21-5,-2-28-615</inkml:trace>
</inkml:ink>
</file>

<file path=ppt/ink/ink62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44"/>
    </inkml:context>
    <inkml:brush xml:id="br0">
      <inkml:brushProperty name="width" value="0.02646" units="cm"/>
      <inkml:brushProperty name="height" value="0.02646" units="cm"/>
      <inkml:brushProperty name="fitToCurve" value="1"/>
    </inkml:brush>
  </inkml:definitions>
  <inkml:trace contextRef="#ctx0" brushRef="#br0">19107 8426 874,'133'12'-14,"-36"-8"6,13-1 1,-1-3-2,-1-3-2,-7-1-3,45-3-38,-60 3-32</inkml:trace>
</inkml:ink>
</file>

<file path=ppt/ink/ink62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45"/>
    </inkml:context>
    <inkml:brush xml:id="br0">
      <inkml:brushProperty name="width" value="0.02646" units="cm"/>
      <inkml:brushProperty name="height" value="0.02646" units="cm"/>
      <inkml:brushProperty name="fitToCurve" value="1"/>
    </inkml:brush>
  </inkml:definitions>
  <inkml:trace contextRef="#ctx0" brushRef="#br0">19301 8833 874,'19'108'-10,"-7"33"6,-11-58 3,-5 5 0,-1 0 0,9 25 4,73-213-11,-26-17-1,-4-8-9,10-13-20,-21 50-36</inkml:trace>
</inkml:ink>
</file>

<file path=ppt/ink/ink62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46"/>
    </inkml:context>
    <inkml:brush xml:id="br0">
      <inkml:brushProperty name="width" value="0.02646" units="cm"/>
      <inkml:brushProperty name="height" value="0.02646" units="cm"/>
      <inkml:brushProperty name="fitToCurve" value="1"/>
    </inkml:brush>
  </inkml:definitions>
  <inkml:trace contextRef="#ctx0" brushRef="#br0">19434 9440 874,'-14'98'-6,"41"-7"6,86-139-2,-90-56 2,-146 47-6,30 44-30</inkml:trace>
</inkml:ink>
</file>

<file path=ppt/ink/ink62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47"/>
    </inkml:context>
    <inkml:brush xml:id="br0">
      <inkml:brushProperty name="width" value="0.02646" units="cm"/>
      <inkml:brushProperty name="height" value="0.02646" units="cm"/>
      <inkml:brushProperty name="fitToCurve" value="1"/>
    </inkml:brush>
  </inkml:definitions>
  <inkml:trace contextRef="#ctx0" brushRef="#br0">19644 8849 874,'106'-64'-7,"-106"164"3,-52 29-1,1-26 7,163-42-2,-25-78-12</inkml:trace>
</inkml:ink>
</file>

<file path=ppt/ink/ink62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48"/>
    </inkml:context>
    <inkml:brush xml:id="br0">
      <inkml:brushProperty name="width" value="0.02646" units="cm"/>
      <inkml:brushProperty name="height" value="0.02646" units="cm"/>
      <inkml:brushProperty name="fitToCurve" value="1"/>
    </inkml:brush>
  </inkml:definitions>
  <inkml:trace contextRef="#ctx0" brushRef="#br0">19809 7784 874,'-67'-106'-5,"135"-1"4,1 238-3,-139 30 1,58-50 4,114-88-2,-14-15-9</inkml:trace>
</inkml:ink>
</file>

<file path=ppt/ink/ink62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49"/>
    </inkml:context>
    <inkml:brush xml:id="br0">
      <inkml:brushProperty name="width" value="0.02646" units="cm"/>
      <inkml:brushProperty name="height" value="0.02646" units="cm"/>
      <inkml:brushProperty name="fitToCurve" value="1"/>
    </inkml:brush>
  </inkml:definitions>
  <inkml:trace contextRef="#ctx0" brushRef="#br0">22210 7279 874,'-109'0'-11,"-70"7"2,66-2 3,-18 3 1,-20 0-1,-18 3 0,-17 3-1,-23 0-2,-15 3-1,-20 2-2,-15 1 0,2 1-2,78-5 1,-41 1 2,77-5 1,-55 3 2,-38-2 2,-25-1 0,-15-1 0,18 0 2,62-3 1,-35 2 0,-23 4 3,-5-2 6,-2-2 4,51-2 0,31-2 0,-15-2 1,-1-3 2,7-2 0,15-3 3,50 0-1,16 0-1,6-4-3,13 4-1,-33 10 6,7 97-8,41 38-12,40-38-3,1 26-1,0 24 1,0 22-3,8-39 2,1 9-1,-3 34 1,0 22 0,3 15 3,3 7 0,6-77 3,8 24 2,8 4 3,18-7 3,13-14 2,11-28 2,-9-37-1,19-4-1,110 59 6,-56-86-10,-12-13-1,-9-10-2,26-1-3,22-4-1,15-5-2,18-5 0,11-7-1,-30-5 0,-9-3 1,30-2-1,24-2 0,16 2 1,-73-2 0,39 2 1,23 2 1,17-2 0,10-4 1,-13 1 1,-50 0-1,34-2 1,21 2 0,10-2 0,-54 0 1,-1-2 1,25-4 0,11-6 1,7 0 0,3 1 1,-76 4-1,23 0 1,10 2 1,-2 2 1,-13 2 3,-15 2 1,-17-5 0,-15-6-1,29-23 6,-43 1 6</inkml:trace>
</inkml:ink>
</file>

<file path=ppt/ink/ink62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50"/>
    </inkml:context>
    <inkml:brush xml:id="br0">
      <inkml:brushProperty name="width" value="0.02646" units="cm"/>
      <inkml:brushProperty name="height" value="0.02646" units="cm"/>
      <inkml:brushProperty name="fitToCurve" value="1"/>
    </inkml:brush>
  </inkml:definitions>
  <inkml:trace contextRef="#ctx0" brushRef="#br0">20329 7173 874,'-7'84'-11,"0"3"1,-1 27-2,0 30 2,-2 28-1,-5 32-3,-4 27-3,-3 25-1,-5 29-8,0 14 2,0 5-28,5-6-5,2-16-5,10-32-4,4-82-2,7-4-1,0-56 1,10-18 6,-3-2-66</inkml:trace>
</inkml:ink>
</file>

<file path=ppt/ink/ink62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51"/>
    </inkml:context>
    <inkml:brush xml:id="br0">
      <inkml:brushProperty name="width" value="0.02646" units="cm"/>
      <inkml:brushProperty name="height" value="0.02646" units="cm"/>
      <inkml:brushProperty name="fitToCurve" value="1"/>
    </inkml:brush>
  </inkml:definitions>
  <inkml:trace contextRef="#ctx0" brushRef="#br0">21205 8170 874,'-130'144'-26,"59"-59"19,6 5 5,12-5 6,43 35 3,102-56-4,-24 67 2,-89-33-4,-61 50-7,47-44 10,161-121-9,-36-39-3,10-13 1,52-41-2,-62 46 8,-2 3 5,26-23 4,-241 120 2,6 49-8,211-145-11,20-4 12,-60 231-15,-82-39 2,9-39 3,-6 22 0,2 8-16,11-14-9,-1-9-27,1-9-37</inkml:trace>
</inkml:ink>
</file>

<file path=ppt/ink/ink62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52"/>
    </inkml:context>
    <inkml:brush xml:id="br0">
      <inkml:brushProperty name="width" value="0.02646" units="cm"/>
      <inkml:brushProperty name="height" value="0.02646" units="cm"/>
      <inkml:brushProperty name="fitToCurve" value="1"/>
    </inkml:brush>
  </inkml:definitions>
  <inkml:trace contextRef="#ctx0" brushRef="#br0">22254 8321 874,'-185'145'-28,"38"13"36,275-195-14,-22-73-31,-46 23-554</inkml:trace>
</inkml:ink>
</file>

<file path=ppt/ink/ink6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8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11671 12305 874,'-88'31'-5,"94"85"-1,30-16 0,32 23 6,-71-15 3,-87-118-3,20-76-852</inkml:trace>
</inkml:ink>
</file>

<file path=ppt/ink/ink62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53"/>
    </inkml:context>
    <inkml:brush xml:id="br0">
      <inkml:brushProperty name="width" value="0.02646" units="cm"/>
      <inkml:brushProperty name="height" value="0.02646" units="cm"/>
      <inkml:brushProperty name="fitToCurve" value="1"/>
    </inkml:brush>
  </inkml:definitions>
  <inkml:trace contextRef="#ctx0" brushRef="#br0">22255 7912 874,'-41'139'-19,"17"-39"11,1 13 5,4 4 1,10 1 5,13-10 0,20-21 0,69-15-2,7-106-1,13-102-5,-78 34 6,-119 147 1,36 91-4,45-5-8,66-7-11,23-115-18,0-25-126</inkml:trace>
</inkml:ink>
</file>

<file path=ppt/ink/ink62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54"/>
    </inkml:context>
    <inkml:brush xml:id="br0">
      <inkml:brushProperty name="width" value="0.02646" units="cm"/>
      <inkml:brushProperty name="height" value="0.02646" units="cm"/>
      <inkml:brushProperty name="fitToCurve" value="1"/>
    </inkml:brush>
  </inkml:definitions>
  <inkml:trace contextRef="#ctx0" brushRef="#br0">22879 7807 874,'-24'101'-16,"2"-1"3,-5 23 2,3 14 3,6 0-7,14-6-6,18-15-7,24-23-4,-14 1-38,31-10-51</inkml:trace>
</inkml:ink>
</file>

<file path=ppt/ink/ink62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55"/>
    </inkml:context>
    <inkml:brush xml:id="br0">
      <inkml:brushProperty name="width" value="0.02646" units="cm"/>
      <inkml:brushProperty name="height" value="0.02646" units="cm"/>
      <inkml:brushProperty name="fitToCurve" value="1"/>
    </inkml:brush>
  </inkml:definitions>
  <inkml:trace contextRef="#ctx0" brushRef="#br0">23215 8350 874,'-109'72'-11,"-2"33"6,225-178-1,-83 170-7,-43 43-7,99-117-127</inkml:trace>
</inkml:ink>
</file>

<file path=ppt/ink/ink62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56"/>
    </inkml:context>
    <inkml:brush xml:id="br0">
      <inkml:brushProperty name="width" value="0.02646" units="cm"/>
      <inkml:brushProperty name="height" value="0.02646" units="cm"/>
      <inkml:brushProperty name="fitToCurve" value="1"/>
    </inkml:brush>
  </inkml:definitions>
  <inkml:trace contextRef="#ctx0" brushRef="#br0">23597 7701 874,'-9'152'-22,"-2"-25"4,-5 26 3,0 18-22,4 2-1,8-17-3,12-36-3,-3-23-24,-5-11-39</inkml:trace>
</inkml:ink>
</file>

<file path=ppt/ink/ink62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57"/>
    </inkml:context>
    <inkml:brush xml:id="br0">
      <inkml:brushProperty name="width" value="0.02646" units="cm"/>
      <inkml:brushProperty name="height" value="0.02646" units="cm"/>
      <inkml:brushProperty name="fitToCurve" value="1"/>
    </inkml:brush>
  </inkml:definitions>
  <inkml:trace contextRef="#ctx0" brushRef="#br0">23607 8314 874,'109'89'-12,"-39"65"3,-38-42 2,-34-28 9,33-212-13,1 27 5,4 9-5,28-35-35,-16 39-51</inkml:trace>
</inkml:ink>
</file>

<file path=ppt/ink/ink62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58"/>
    </inkml:context>
    <inkml:brush xml:id="br0">
      <inkml:brushProperty name="width" value="0.02646" units="cm"/>
      <inkml:brushProperty name="height" value="0.02646" units="cm"/>
      <inkml:brushProperty name="fitToCurve" value="1"/>
    </inkml:brush>
  </inkml:definitions>
  <inkml:trace contextRef="#ctx0" brushRef="#br0">24178 8277 874,'-105'137'-16,"35"-14"15,137-207-8,0-39 6,-34 238 13,77-223-18,-56-25-6,-4 18 12,-20 224-7,-50 66-9,6-82 9,-5 26-4,1-9 2,-3 2 0,-6 24 8,2-20 14,6-25 2,-19 21 12,8-24-70</inkml:trace>
</inkml:ink>
</file>

<file path=ppt/ink/ink62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59"/>
    </inkml:context>
    <inkml:brush xml:id="br0">
      <inkml:brushProperty name="width" value="0.02646" units="cm"/>
      <inkml:brushProperty name="height" value="0.02646" units="cm"/>
      <inkml:brushProperty name="fitToCurve" value="1"/>
    </inkml:brush>
  </inkml:definitions>
  <inkml:trace contextRef="#ctx0" brushRef="#br0">24233 7868 874,'12'76'-14</inkml:trace>
</inkml:ink>
</file>

<file path=ppt/ink/ink62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60"/>
    </inkml:context>
    <inkml:brush xml:id="br0">
      <inkml:brushProperty name="width" value="0.02646" units="cm"/>
      <inkml:brushProperty name="height" value="0.02646" units="cm"/>
      <inkml:brushProperty name="fitToCurve" value="1"/>
    </inkml:brush>
  </inkml:definitions>
  <inkml:trace contextRef="#ctx0" brushRef="#br0">24382 8440 874,'128'-135'-11,"-64"29"10,-154 163-3,45 88 4,67-41 1,71-53-2,5-109-3,-11-40-12</inkml:trace>
</inkml:ink>
</file>

<file path=ppt/ink/ink62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61"/>
    </inkml:context>
    <inkml:brush xml:id="br0">
      <inkml:brushProperty name="width" value="0.02646" units="cm"/>
      <inkml:brushProperty name="height" value="0.02646" units="cm"/>
      <inkml:brushProperty name="fitToCurve" value="1"/>
    </inkml:brush>
  </inkml:definitions>
  <inkml:trace contextRef="#ctx0" brushRef="#br0">24734 8245 874,'-70'155'-14,"41"-6"16,152-179-6,-16-92-22</inkml:trace>
</inkml:ink>
</file>

<file path=ppt/ink/ink62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62"/>
    </inkml:context>
    <inkml:brush xml:id="br0">
      <inkml:brushProperty name="width" value="0.02646" units="cm"/>
      <inkml:brushProperty name="height" value="0.02646" units="cm"/>
      <inkml:brushProperty name="fitToCurve" value="1"/>
    </inkml:brush>
  </inkml:definitions>
  <inkml:trace contextRef="#ctx0" brushRef="#br0">24914 7730 874,'-25'133'-14,"10"-32"5,0 17 1,4 11 3,0 4-5,-1-4 0,1-5-7,1-17-5,-1-5-25,2-15-18</inkml:trace>
</inkml:ink>
</file>

<file path=ppt/ink/ink6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8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11777 12395 874,'4'107'-3,"19"38"0,86-69 2,-19-179-5,-60 10 3,-20-2 2,22 237-19,-20-45 14,10 77-8,-12-38 7,-3-29 3,-3 5 2,-5 12 2,-3-18 3,-30 54 12,-20-69-2,-45-113 2,62-92-12,25-3-5,21 31 0,18-52 0,39-30 2,-4 44 1,7 13 2,7 17 3,28 62-2,-42 134-6,-35-18-1,-10 18 4,-23-228-2,8 20 0,91 84 5,-49 121-9,-10-2 0,-29-238-3,34 42 15,66 105 0,-52 94-5,-33 2-3,-24 34-6,13-40-7,-9-7-109</inkml:trace>
</inkml:ink>
</file>

<file path=ppt/ink/ink62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63"/>
    </inkml:context>
    <inkml:brush xml:id="br0">
      <inkml:brushProperty name="width" value="0.02646" units="cm"/>
      <inkml:brushProperty name="height" value="0.02646" units="cm"/>
      <inkml:brushProperty name="fitToCurve" value="1"/>
    </inkml:brush>
  </inkml:definitions>
  <inkml:trace contextRef="#ctx0" brushRef="#br0">24784 8293 874,'100'17'-5,"-14"37"3,-51 46-1,-28 28 1,21-215 2,-51-25 2,57 10 0,59 139-3,-70 77-2,-22-10 2,103-212-13,-55 13 5,14 199 11,-57 16-3,-1 10 10,107-161-2,-80-59-5,-42-13 4,-87 180-9,118 21 1,9-15-6</inkml:trace>
</inkml:ink>
</file>

<file path=ppt/ink/ink62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64"/>
    </inkml:context>
    <inkml:brush xml:id="br0">
      <inkml:brushProperty name="width" value="0.02646" units="cm"/>
      <inkml:brushProperty name="height" value="0.02646" units="cm"/>
      <inkml:brushProperty name="fitToCurve" value="1"/>
    </inkml:brush>
  </inkml:definitions>
  <inkml:trace contextRef="#ctx0" brushRef="#br0">25229 8124 874,'-88'60'-18,"2"-12"-604</inkml:trace>
</inkml:ink>
</file>

<file path=ppt/ink/ink62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65"/>
    </inkml:context>
    <inkml:brush xml:id="br0">
      <inkml:brushProperty name="width" value="0.02646" units="cm"/>
      <inkml:brushProperty name="height" value="0.02646" units="cm"/>
      <inkml:brushProperty name="fitToCurve" value="1"/>
    </inkml:brush>
  </inkml:definitions>
  <inkml:trace contextRef="#ctx0" brushRef="#br0">25508 8894 874,'-90'3'-15,"-15"5"-3,-43 8-1,-41 7-10,-34 7-1,-21-4 4,-14-6-28,-5-6 0,-7-3-16,-1 8-4,6-4-1,17-23 1,87 2 10,74 8-54,-46-5 45</inkml:trace>
</inkml:ink>
</file>

<file path=ppt/ink/ink62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66"/>
    </inkml:context>
    <inkml:brush xml:id="br0">
      <inkml:brushProperty name="width" value="0.02646" units="cm"/>
      <inkml:brushProperty name="height" value="0.02646" units="cm"/>
      <inkml:brushProperty name="fitToCurve" value="1"/>
    </inkml:brush>
  </inkml:definitions>
  <inkml:trace contextRef="#ctx0" brushRef="#br0">8467 3105 874,'3'111'-6,"-2"47"0,-2-39 3,-9 21 3,2-9-1,3-3 3,1 12 1,13 1-1,14-250-10,-18-19 3,1-17 3,-4 28 3,-2-10 2,2 14 1,-1 12 0,4 4-2,13-40-1,13 53 1,-30 172-5,-10 78-5,-1-26 3,1 9 6,4-64-1,2 7 1,0 0-1,-2 46 3,-3-21 1,-23-278-4,27 57-2,1 15 0,5-74 4,-1 77 0,2-55-1,-1-8 0,-10 305-6,2-67 2,-8 47 0,-3 21 7,5-32-1,5 15 0,3-28 2,-8-207-12,13-78 1,7 41 5,9-7 1,-4 12 2,-1-23 3,-1 66-2,10-29 0,-29 229-7,-4-23-1,1 0 4,-1 31 1,4-11 1,3 13 1,2 14 0,2-53-1,-1 4 0,1-5 0,-7 13 1,-28-181-121</inkml:trace>
</inkml:ink>
</file>

<file path=ppt/ink/ink62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67"/>
    </inkml:context>
    <inkml:brush xml:id="br0">
      <inkml:brushProperty name="width" value="0.02646" units="cm"/>
      <inkml:brushProperty name="height" value="0.02646" units="cm"/>
      <inkml:brushProperty name="fitToCurve" value="1"/>
    </inkml:brush>
  </inkml:definitions>
  <inkml:trace contextRef="#ctx0" brushRef="#br0">8552 2993 874,'-23'155'-9,"12"-62"4,-1 7 0,-1 4 1,0 1-3,0 1-1,3-6-1,-1-2-6,-5 40-38,4-50-29,-4-4-590</inkml:trace>
</inkml:ink>
</file>

<file path=ppt/ink/ink62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68"/>
    </inkml:context>
    <inkml:brush xml:id="br0">
      <inkml:brushProperty name="width" value="0.02646" units="cm"/>
      <inkml:brushProperty name="height" value="0.02646" units="cm"/>
      <inkml:brushProperty name="fitToCurve" value="1"/>
    </inkml:brush>
  </inkml:definitions>
  <inkml:trace contextRef="#ctx0" brushRef="#br0">8052 3144 874,'105'-41'0,"-1"18"-14,-13 4 15,7-7 0,74-31-5,-76 25 1,1 1 0,52-16 4,-47 15-1,-5 3-3,-9 2 8</inkml:trace>
</inkml:ink>
</file>

<file path=ppt/ink/ink62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69"/>
    </inkml:context>
    <inkml:brush xml:id="br0">
      <inkml:brushProperty name="width" value="0.02646" units="cm"/>
      <inkml:brushProperty name="height" value="0.02646" units="cm"/>
      <inkml:brushProperty name="fitToCurve" value="1"/>
    </inkml:brush>
  </inkml:definitions>
  <inkml:trace contextRef="#ctx0" brushRef="#br0">8544 3026 874,'140'-55'-8,"-19"7"3,40 0 4,-66 26 0,-4-1-1,55-12 0,-62 11-1,77-49-7,-58 23-13,-16-9-788</inkml:trace>
</inkml:ink>
</file>

<file path=ppt/ink/ink62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70"/>
    </inkml:context>
    <inkml:brush xml:id="br0">
      <inkml:brushProperty name="width" value="0.02646" units="cm"/>
      <inkml:brushProperty name="height" value="0.02646" units="cm"/>
      <inkml:brushProperty name="fitToCurve" value="1"/>
    </inkml:brush>
  </inkml:definitions>
  <inkml:trace contextRef="#ctx0" brushRef="#br0">9050 2642 874,'107'-24'-10,"36"7"6,-30 21 3,-43 120 1,-170-13-10,11-28-20</inkml:trace>
</inkml:ink>
</file>

<file path=ppt/ink/ink62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71"/>
    </inkml:context>
    <inkml:brush xml:id="br0">
      <inkml:brushProperty name="width" value="0.02646" units="cm"/>
      <inkml:brushProperty name="height" value="0.02646" units="cm"/>
      <inkml:brushProperty name="fitToCurve" value="1"/>
    </inkml:brush>
  </inkml:definitions>
  <inkml:trace contextRef="#ctx0" brushRef="#br0">8925 3370 874,'-86'42'-5,"-12"48"0,20 34 6,65-28 0,140-80-3,-51-120-1,-19 15-13</inkml:trace>
</inkml:ink>
</file>

<file path=ppt/ink/ink62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72"/>
    </inkml:context>
    <inkml:brush xml:id="br0">
      <inkml:brushProperty name="width" value="0.02646" units="cm"/>
      <inkml:brushProperty name="height" value="0.02646" units="cm"/>
      <inkml:brushProperty name="fitToCurve" value="1"/>
    </inkml:brush>
  </inkml:definitions>
  <inkml:trace contextRef="#ctx0" brushRef="#br0">8892 3038 874,'11'160'-17,"-7"-63"9,-5 9 2,-5 6-4,-4 0 0,3-8-14,-4-11-2</inkml:trace>
</inkml:ink>
</file>

<file path=ppt/ink/ink6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8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12994 12198 874,'-34'89'-8,"-7"40"3,18-41 3,4 15-1,1 15-1,5 11 1,3 13-2,4-32 1,6-6 1,2-11 1,17 70 3,12-40 6,59-108 3,-4-8-438</inkml:trace>
</inkml:ink>
</file>

<file path=ppt/ink/ink62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73"/>
    </inkml:context>
    <inkml:brush xml:id="br0">
      <inkml:brushProperty name="width" value="0.02646" units="cm"/>
      <inkml:brushProperty name="height" value="0.02646" units="cm"/>
      <inkml:brushProperty name="fitToCurve" value="1"/>
    </inkml:brush>
  </inkml:definitions>
  <inkml:trace contextRef="#ctx0" brushRef="#br0">16078 10463 874,'9'137'-16,"-7"-35"7,-3 19 3,-1 8 3,-2 1 1,-3 48 0,2-70 3,-1 43 4,6-54 5,-67-198 0,-8 6-7,-53 22-4,13 69 0,37 103 0,73 6 0,91-8-1,48-38-4,11-47-2,-46-11-9,-16-16-271</inkml:trace>
</inkml:ink>
</file>

<file path=ppt/ink/ink62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74"/>
    </inkml:context>
    <inkml:brush xml:id="br0">
      <inkml:brushProperty name="width" value="0.02646" units="cm"/>
      <inkml:brushProperty name="height" value="0.02646" units="cm"/>
      <inkml:brushProperty name="fitToCurve" value="1"/>
    </inkml:brush>
  </inkml:definitions>
  <inkml:trace contextRef="#ctx0" brushRef="#br0">16262 11043 874,'118'-15'-5,"-15"10"2,-10-2-1,-9 7-22</inkml:trace>
</inkml:ink>
</file>

<file path=ppt/ink/ink62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75"/>
    </inkml:context>
    <inkml:brush xml:id="br0">
      <inkml:brushProperty name="width" value="0.02646" units="cm"/>
      <inkml:brushProperty name="height" value="0.02646" units="cm"/>
      <inkml:brushProperty name="fitToCurve" value="1"/>
    </inkml:brush>
  </inkml:definitions>
  <inkml:trace contextRef="#ctx0" brushRef="#br0">16142 11354 874,'137'-4'-10,"-31"-7"-2,18-7 3,-4 2-15,-31 4-11</inkml:trace>
</inkml:ink>
</file>

<file path=ppt/ink/ink62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76"/>
    </inkml:context>
    <inkml:brush xml:id="br0">
      <inkml:brushProperty name="width" value="0.02646" units="cm"/>
      <inkml:brushProperty name="height" value="0.02646" units="cm"/>
      <inkml:brushProperty name="fitToCurve" value="1"/>
    </inkml:brush>
  </inkml:definitions>
  <inkml:trace contextRef="#ctx0" brushRef="#br0">17051 10934 874,'137'-5'-7,"-40"-72"6,-69-34 1,-153 54-3,21 129-1,6 80-5,49-32 7,72 34 6,125-42-5,-38-46 0,-23-57-63</inkml:trace>
</inkml:ink>
</file>

<file path=ppt/ink/ink62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77"/>
    </inkml:context>
    <inkml:brush xml:id="br0">
      <inkml:brushProperty name="width" value="0.02646" units="cm"/>
      <inkml:brushProperty name="height" value="0.02646" units="cm"/>
      <inkml:brushProperty name="fitToCurve" value="1"/>
    </inkml:brush>
  </inkml:definitions>
  <inkml:trace contextRef="#ctx0" brushRef="#br0">18085 10614 874,'-133'13'-8,"-24"13"6,13 19 1,72 63 0,37 31-2,13-18 2,11-11 2,24 23 2,66-32-1,27-58-1,-8-22-1,-11-23-625</inkml:trace>
</inkml:ink>
</file>

<file path=ppt/ink/ink62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78"/>
    </inkml:context>
    <inkml:brush xml:id="br0">
      <inkml:brushProperty name="width" value="0.02646" units="cm"/>
      <inkml:brushProperty name="height" value="0.02646" units="cm"/>
      <inkml:brushProperty name="fitToCurve" value="1"/>
    </inkml:brush>
  </inkml:definitions>
  <inkml:trace contextRef="#ctx0" brushRef="#br0">17558 10951 874,'147'-11'-5,"-47"3"-2</inkml:trace>
</inkml:ink>
</file>

<file path=ppt/ink/ink62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79"/>
    </inkml:context>
    <inkml:brush xml:id="br0">
      <inkml:brushProperty name="width" value="0.02646" units="cm"/>
      <inkml:brushProperty name="height" value="0.02646" units="cm"/>
      <inkml:brushProperty name="fitToCurve" value="1"/>
    </inkml:brush>
  </inkml:definitions>
  <inkml:trace contextRef="#ctx0" brushRef="#br0">16828 11478 874,'107'18'-9,"54"-13"4,-66-5 4,7-5-1,6-2 2,5-1-1,7-1 0,3-1-1,-1 1 0,45-7-7,-40-4-9,-35 4-23</inkml:trace>
</inkml:ink>
</file>

<file path=ppt/ink/ink62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80"/>
    </inkml:context>
    <inkml:brush xml:id="br0">
      <inkml:brushProperty name="width" value="0.02646" units="cm"/>
      <inkml:brushProperty name="height" value="0.02646" units="cm"/>
      <inkml:brushProperty name="fitToCurve" value="1"/>
    </inkml:brush>
  </inkml:definitions>
  <inkml:trace contextRef="#ctx0" brushRef="#br0">17179 11901 874,'-89'31'-4,"-2"-44"3,54-78-1,84-25 1,37 98 0,-51 173-8,-52-39 0,-23 57-8,-16-32 12,0-32 9,15-7 11,130-31 1,41-45-11,-24-40-6,1-88-3,-24-61-1,-25 23 2,8 7 7,7 239-2,-81-7-7,1-13 0,-6 38 9,87-262-8,-33 40 0,20-30 1,34 127 8,-89 144-4,-9-33 7,62-239-14,-1-7 4,0 42 7,31 121-2,-62 80 1,-17-2 3,-5 0-2</inkml:trace>
</inkml:ink>
</file>

<file path=ppt/ink/ink62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81"/>
    </inkml:context>
    <inkml:brush xml:id="br0">
      <inkml:brushProperty name="width" value="0.02646" units="cm"/>
      <inkml:brushProperty name="height" value="0.02646" units="cm"/>
      <inkml:brushProperty name="fitToCurve" value="1"/>
    </inkml:brush>
  </inkml:definitions>
  <inkml:trace contextRef="#ctx0" brushRef="#br0">18825 10857 874,'-102'-27'-5,"-36"69"2,-4 80 0,43 51-1,68-81 4,19-4 1,64 20 0,55-135-3,3-101-4,-35 2 3,-5-28 2,-24 49 3,-58 217 1,-14-23-7,1 7 0,-5 40-2,142-103-26</inkml:trace>
</inkml:ink>
</file>

<file path=ppt/ink/ink62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82"/>
    </inkml:context>
    <inkml:brush xml:id="br0">
      <inkml:brushProperty name="width" value="0.02646" units="cm"/>
      <inkml:brushProperty name="height" value="0.02646" units="cm"/>
      <inkml:brushProperty name="fitToCurve" value="1"/>
    </inkml:brush>
  </inkml:definitions>
  <inkml:trace contextRef="#ctx0" brushRef="#br0">18809 10673 874,'51'-99'-7,"44"21"7,-5 81-1,-79 89-1,-64 41-5,0-23-5,141-63-19,-4-44-59</inkml:trace>
</inkml:ink>
</file>

<file path=ppt/ink/ink6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8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13190 12576 874,'-6'113'-6,"-16"31"1,5 18 5,17-45 1,32-6-1,107-47 1,-48-74-1</inkml:trace>
</inkml:ink>
</file>

<file path=ppt/ink/ink62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83"/>
    </inkml:context>
    <inkml:brush xml:id="br0">
      <inkml:brushProperty name="width" value="0.02646" units="cm"/>
      <inkml:brushProperty name="height" value="0.02646" units="cm"/>
      <inkml:brushProperty name="fitToCurve" value="1"/>
    </inkml:brush>
  </inkml:definitions>
  <inkml:trace contextRef="#ctx0" brushRef="#br0">18079 11506 874,'100'0'-6,"48"-9"1,-59 0 3,6-1 0,2-1-3,3 2 0,-6 2-2,-4 4-3,15 18-12,-17-5-174</inkml:trace>
</inkml:ink>
</file>

<file path=ppt/ink/ink62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84"/>
    </inkml:context>
    <inkml:brush xml:id="br0">
      <inkml:brushProperty name="width" value="0.02646" units="cm"/>
      <inkml:brushProperty name="height" value="0.02646" units="cm"/>
      <inkml:brushProperty name="fitToCurve" value="1"/>
    </inkml:brush>
  </inkml:definitions>
  <inkml:trace contextRef="#ctx0" brushRef="#br0">18339 11730 874,'-33'96'-9,"32"33"5,32 34 2,-14-73 1,-3-3 1,18 52 0,62-228-5,-59-66-6,-17 55 2,-1 7-13,-3 8 0</inkml:trace>
</inkml:ink>
</file>

<file path=ppt/ink/ink62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85"/>
    </inkml:context>
    <inkml:brush xml:id="br0">
      <inkml:brushProperty name="width" value="0.02646" units="cm"/>
      <inkml:brushProperty name="height" value="0.02646" units="cm"/>
      <inkml:brushProperty name="fitToCurve" value="1"/>
    </inkml:brush>
  </inkml:definitions>
  <inkml:trace contextRef="#ctx0" brushRef="#br0">18534 12285 874,'29'88'-5,"34"12"4,36-143 1,-124-56-1,-92 23-10,21 81-610</inkml:trace>
</inkml:ink>
</file>

<file path=ppt/ink/ink62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86"/>
    </inkml:context>
    <inkml:brush xml:id="br0">
      <inkml:brushProperty name="width" value="0.02646" units="cm"/>
      <inkml:brushProperty name="height" value="0.02646" units="cm"/>
      <inkml:brushProperty name="fitToCurve" value="1"/>
    </inkml:brush>
  </inkml:definitions>
  <inkml:trace contextRef="#ctx0" brushRef="#br0">18740 11730 874,'61'112'-9,"-97"0"9,-9-22 1,183-20-2,-18-65-1</inkml:trace>
</inkml:ink>
</file>

<file path=ppt/ink/ink62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87"/>
    </inkml:context>
    <inkml:brush xml:id="br0">
      <inkml:brushProperty name="width" value="0.02646" units="cm"/>
      <inkml:brushProperty name="height" value="0.02646" units="cm"/>
      <inkml:brushProperty name="fitToCurve" value="1"/>
    </inkml:brush>
  </inkml:definitions>
  <inkml:trace contextRef="#ctx0" brushRef="#br0">20299 10629 874,'126'120'-6,"21"0"4,-34-31-1</inkml:trace>
</inkml:ink>
</file>

<file path=ppt/ink/ink62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88"/>
    </inkml:context>
    <inkml:brush xml:id="br0">
      <inkml:brushProperty name="width" value="0.02646" units="cm"/>
      <inkml:brushProperty name="height" value="0.02646" units="cm"/>
      <inkml:brushProperty name="fitToCurve" value="1"/>
    </inkml:brush>
  </inkml:definitions>
  <inkml:trace contextRef="#ctx0" brushRef="#br0">20865 10554 874,'-63'109'-11,"-15"47"2,31-64 4,3 3-2,7-3-1,13-7-1,-12 21-24,7-18-543</inkml:trace>
</inkml:ink>
</file>

<file path=ppt/ink/ink62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89"/>
    </inkml:context>
    <inkml:brush xml:id="br0">
      <inkml:brushProperty name="width" value="0.02646" units="cm"/>
      <inkml:brushProperty name="height" value="0.02646" units="cm"/>
      <inkml:brushProperty name="fitToCurve" value="1"/>
    </inkml:brush>
  </inkml:definitions>
  <inkml:trace contextRef="#ctx0" brushRef="#br0">20105 11448 874,'109'-4'-3,"-22"5"-8,13-1 3,4 0-3,2-2 0,-2-2 0,-7 1-8,-10 1-5,-3-1-29,4 3-92</inkml:trace>
</inkml:ink>
</file>

<file path=ppt/ink/ink62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90"/>
    </inkml:context>
    <inkml:brush xml:id="br0">
      <inkml:brushProperty name="width" value="0.02646" units="cm"/>
      <inkml:brushProperty name="height" value="0.02646" units="cm"/>
      <inkml:brushProperty name="fitToCurve" value="1"/>
    </inkml:brush>
  </inkml:definitions>
  <inkml:trace contextRef="#ctx0" brushRef="#br0">20591 11610 874,'-9'122'-7,"3"-1"0,4-8 5,-2 32 2,-2 20 0,4-44 2,-105-255 2,-5 51-3,12 91-2,30 112 0,46 21 0,79-24 1,69-69-1,18-65-2,-56-10 0,7 1-2,-5 0-6,0 0-11</inkml:trace>
</inkml:ink>
</file>

<file path=ppt/ink/ink62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91"/>
    </inkml:context>
    <inkml:brush xml:id="br0">
      <inkml:brushProperty name="width" value="0.02646" units="cm"/>
      <inkml:brushProperty name="height" value="0.02646" units="cm"/>
      <inkml:brushProperty name="fitToCurve" value="1"/>
    </inkml:brush>
  </inkml:definitions>
  <inkml:trace contextRef="#ctx0" brushRef="#br0">21104 11263 874,'143'-1'5,"-47"2"-3</inkml:trace>
</inkml:ink>
</file>

<file path=ppt/ink/ink62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92"/>
    </inkml:context>
    <inkml:brush xml:id="br0">
      <inkml:brushProperty name="width" value="0.02646" units="cm"/>
      <inkml:brushProperty name="height" value="0.02646" units="cm"/>
      <inkml:brushProperty name="fitToCurve" value="1"/>
    </inkml:brush>
  </inkml:definitions>
  <inkml:trace contextRef="#ctx0" brushRef="#br0">21149 11610 874,'105'-18'-3,"-20"-18"-13,3 3-13,-2 1-572</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38"/>
    </inkml:context>
    <inkml:brush xml:id="br0">
      <inkml:brushProperty name="width" value="0.01984" units="cm"/>
      <inkml:brushProperty name="height" value="0.01984" units="cm"/>
      <inkml:brushProperty name="fitToCurve" value="1"/>
    </inkml:brush>
  </inkml:definitions>
  <inkml:trace contextRef="#ctx0" brushRef="#br0">19465 664 874,'-8'135'-17,"1"-23"4,-5 26 1,-5 17 2,3-49-13,-1 12-6,-3-12-3,-6 34-57,7-42-113</inkml:trace>
</inkml:ink>
</file>

<file path=ppt/ink/ink6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8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13162 12621 874,'105'30'-5,"-13"-16"1,-5-2-64</inkml:trace>
</inkml:ink>
</file>

<file path=ppt/ink/ink63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93"/>
    </inkml:context>
    <inkml:brush xml:id="br0">
      <inkml:brushProperty name="width" value="0.02646" units="cm"/>
      <inkml:brushProperty name="height" value="0.02646" units="cm"/>
      <inkml:brushProperty name="fitToCurve" value="1"/>
    </inkml:brush>
  </inkml:definitions>
  <inkml:trace contextRef="#ctx0" brushRef="#br0">22014 10644 874,'-26'133'-11,"-11"27"5,17-73 1,0 1-1,6 39-10,7-37-26</inkml:trace>
</inkml:ink>
</file>

<file path=ppt/ink/ink63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94"/>
    </inkml:context>
    <inkml:brush xml:id="br0">
      <inkml:brushProperty name="width" value="0.02646" units="cm"/>
      <inkml:brushProperty name="height" value="0.02646" units="cm"/>
      <inkml:brushProperty name="fitToCurve" value="1"/>
    </inkml:brush>
  </inkml:definitions>
  <inkml:trace contextRef="#ctx0" brushRef="#br0">21891 10723 874,'88'-76'-5,"35"76"2,-16 72 1,-30 54-3,-49-40 2,-15 6 0,-14-3 3,-19 42 0,-61-11 3,-57-62 0,-9-87-1,48 3-2</inkml:trace>
</inkml:ink>
</file>

<file path=ppt/ink/ink63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95"/>
    </inkml:context>
    <inkml:brush xml:id="br0">
      <inkml:brushProperty name="width" value="0.02646" units="cm"/>
      <inkml:brushProperty name="height" value="0.02646" units="cm"/>
      <inkml:brushProperty name="fitToCurve" value="1"/>
    </inkml:brush>
  </inkml:definitions>
  <inkml:trace contextRef="#ctx0" brushRef="#br0">21581 11414 874,'99'4'0,"61"-3"-5,-63 3 3,3 0-1,-4-1 0,-5 1-1,-5 1-2,3 0-3,-2-1-1,-2 0-2,1 1-8,4 2-7,-4-2-31,-2 3-30</inkml:trace>
</inkml:ink>
</file>

<file path=ppt/ink/ink63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96"/>
    </inkml:context>
    <inkml:brush xml:id="br0">
      <inkml:brushProperty name="width" value="0.02646" units="cm"/>
      <inkml:brushProperty name="height" value="0.02646" units="cm"/>
      <inkml:brushProperty name="fitToCurve" value="1"/>
    </inkml:brush>
  </inkml:definitions>
  <inkml:trace contextRef="#ctx0" brushRef="#br0">22051 11776 874,'-139'-4'-7,"24"96"2,36 61 5,76-26 1,93-94-4,5-149 2,-25-10-2,-54 233 11,83-80-9,-2-119-7,-12 1-63</inkml:trace>
</inkml:ink>
</file>

<file path=ppt/ink/ink63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97"/>
    </inkml:context>
    <inkml:brush xml:id="br0">
      <inkml:brushProperty name="width" value="0.02646" units="cm"/>
      <inkml:brushProperty name="height" value="0.02646" units="cm"/>
      <inkml:brushProperty name="fitToCurve" value="1"/>
    </inkml:brush>
  </inkml:definitions>
  <inkml:trace contextRef="#ctx0" brushRef="#br0">22405 11746 874,'-87'132'-17,"34"-46"7,-8 15 2,-2 6 2,8-6-4,-15 35-26,22-35-80</inkml:trace>
</inkml:ink>
</file>

<file path=ppt/ink/ink63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98"/>
    </inkml:context>
    <inkml:brush xml:id="br0">
      <inkml:brushProperty name="width" value="0.02646" units="cm"/>
      <inkml:brushProperty name="height" value="0.02646" units="cm"/>
      <inkml:brushProperty name="fitToCurve" value="1"/>
    </inkml:brush>
  </inkml:definitions>
  <inkml:trace contextRef="#ctx0" brushRef="#br0">22238 12245 874,'52'-100'-5,"26"7"4,8 86-3,-91 128-1,-38-18 3,-39 10 2,-13-46-90,235-9 127,-43-105-38,52-59-5,-38 19 7,-36-4-792</inkml:trace>
</inkml:ink>
</file>

<file path=ppt/ink/ink63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099"/>
    </inkml:context>
    <inkml:brush xml:id="br0">
      <inkml:brushProperty name="width" value="0.02646" units="cm"/>
      <inkml:brushProperty name="height" value="0.02646" units="cm"/>
      <inkml:brushProperty name="fitToCurve" value="1"/>
    </inkml:brush>
  </inkml:definitions>
  <inkml:trace contextRef="#ctx0" brushRef="#br0">15218 2088 874,'-87'19'0,"-30"13"-2,-14 2 0,-9-2 2,12-4-3,-20-1 2,60-14 0,-53 11 1,-10 4-1,62-10 0,-13-1 0,2 3-1,7-3 0,-36 6 1,-14-2 3,-8 6-2,33-6 1,-33 5-1,27-9 0,-25 3-1,-15 8 1,38-4 0,-35 11 0,73-17 0,0 1 0,-44 9-1,-28 9 1,31-2 0,-30 6 0,67-20-1,-43 14 1,-34 9 0,78-19 0,9-1 0,-60 19 0,53-15 0,-12 1-1,-61 15 0,64-17 0,-10 0 0,-4 1 0,-3 0 1,-52 13 0,63-14 0,-8 3 0,11-2-1,16-5 0,-18 4 0,-13 3-1,-9 2 1,-7 4 0,30-9 0,1 1-1,-16 4 1,-11 4-1,-8 5 1,-8 2-1,48-15 1,-19 7 0,-17 5 0,-8 2 0,-8 6-1,9-2 2,37-13-1,-21 7 0,-14 8 1,-13 5-1,36-13 0,-4 0-1,-16 4 1,-12 4 0,4-3 1,40-13 0,-22 7 1,-13 4-1,-7-1 1,-1 1 0,19-6 1,26-9 1,-10 3 0,-5 0 1,6-5-1,-46 10 4,-1-4 2,52-12-2,16 2-24</inkml:trace>
</inkml:ink>
</file>

<file path=ppt/ink/ink63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00"/>
    </inkml:context>
    <inkml:brush xml:id="br0">
      <inkml:brushProperty name="width" value="0.02646" units="cm"/>
      <inkml:brushProperty name="height" value="0.02646" units="cm"/>
      <inkml:brushProperty name="fitToCurve" value="1"/>
    </inkml:brush>
  </inkml:definitions>
  <inkml:trace contextRef="#ctx0" brushRef="#br0">6026 3778 874,'91'100'-11,"-20"24"12,-54-12 0,-38-23-1,-4-2-183</inkml:trace>
</inkml:ink>
</file>

<file path=ppt/ink/ink63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01"/>
    </inkml:context>
    <inkml:brush xml:id="br0">
      <inkml:brushProperty name="width" value="0.02646" units="cm"/>
      <inkml:brushProperty name="height" value="0.02646" units="cm"/>
      <inkml:brushProperty name="fitToCurve" value="1"/>
    </inkml:brush>
  </inkml:definitions>
  <inkml:trace contextRef="#ctx0" brushRef="#br0">6712 3688 874,'-69'106'-9,"-13"-6"4,-54 11 6,19-67 0,61-161 1,196 57-3,-6 70-4,-35 28-8,0 60-37</inkml:trace>
</inkml:ink>
</file>

<file path=ppt/ink/ink63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02"/>
    </inkml:context>
    <inkml:brush xml:id="br0">
      <inkml:brushProperty name="width" value="0.02646" units="cm"/>
      <inkml:brushProperty name="height" value="0.02646" units="cm"/>
      <inkml:brushProperty name="fitToCurve" value="1"/>
    </inkml:brush>
  </inkml:definitions>
  <inkml:trace contextRef="#ctx0" brushRef="#br0">22847 11025 874,'140'0'-8,"34"-2"1,-85-4 1,3 1-6,-3 5-278</inkml:trace>
</inkml:ink>
</file>

<file path=ppt/ink/ink6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9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13147 12880 874,'122'41'-5,"-13"-66"4,-21 6-23</inkml:trace>
</inkml:ink>
</file>

<file path=ppt/ink/ink63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03"/>
    </inkml:context>
    <inkml:brush xml:id="br0">
      <inkml:brushProperty name="width" value="0.02646" units="cm"/>
      <inkml:brushProperty name="height" value="0.02646" units="cm"/>
      <inkml:brushProperty name="fitToCurve" value="1"/>
    </inkml:brush>
  </inkml:definitions>
  <inkml:trace contextRef="#ctx0" brushRef="#br0">22951 11337 874,'100'-17'-6,"38"1"1,-39 4 7,1-2 4</inkml:trace>
</inkml:ink>
</file>

<file path=ppt/ink/ink63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04"/>
    </inkml:context>
    <inkml:brush xml:id="br0">
      <inkml:brushProperty name="width" value="0.02646" units="cm"/>
      <inkml:brushProperty name="height" value="0.02646" units="cm"/>
      <inkml:brushProperty name="fitToCurve" value="1"/>
    </inkml:brush>
  </inkml:definitions>
  <inkml:trace contextRef="#ctx0" brushRef="#br0">23294 10916 874,'89'3'-5,"-1"27"0,11 60 2,-71 46 1,-42-41-1,-20 8-3,-2-15 1,-28 19 8,68-197-612</inkml:trace>
</inkml:ink>
</file>

<file path=ppt/ink/ink63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05"/>
    </inkml:context>
    <inkml:brush xml:id="br0">
      <inkml:brushProperty name="width" value="0.02646" units="cm"/>
      <inkml:brushProperty name="height" value="0.02646" units="cm"/>
      <inkml:brushProperty name="fitToCurve" value="1"/>
    </inkml:brush>
  </inkml:definitions>
  <inkml:trace contextRef="#ctx0" brushRef="#br0">23786 10856 874,'99'124'-10,"-27"-6"9,18-8 3,23-118-4,-23-24-1</inkml:trace>
</inkml:ink>
</file>

<file path=ppt/ink/ink63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06"/>
    </inkml:context>
    <inkml:brush xml:id="br0">
      <inkml:brushProperty name="width" value="0.02646" units="cm"/>
      <inkml:brushProperty name="height" value="0.02646" units="cm"/>
      <inkml:brushProperty name="fitToCurve" value="1"/>
    </inkml:brush>
  </inkml:definitions>
  <inkml:trace contextRef="#ctx0" brushRef="#br0">24398 10629 874,'-51'133'-16,"8"-37"6,-8 23-1,-7 21 1,2 16 2,6 17 2,7 18 2,3 25-5,8 34-5,12-89-13,0-53 2,11-2-1,1-22-46</inkml:trace>
</inkml:ink>
</file>

<file path=ppt/ink/ink63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07"/>
    </inkml:context>
    <inkml:brush xml:id="br0">
      <inkml:brushProperty name="width" value="0.02646" units="cm"/>
      <inkml:brushProperty name="height" value="0.02646" units="cm"/>
      <inkml:brushProperty name="fitToCurve" value="1"/>
    </inkml:brush>
  </inkml:definitions>
  <inkml:trace contextRef="#ctx0" brushRef="#br0">1303 1423 874,'128'101'-16,"2"12"2,-42-25-4,14 21-44,-20-25-277</inkml:trace>
</inkml:ink>
</file>

<file path=ppt/ink/ink63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08"/>
    </inkml:context>
    <inkml:brush xml:id="br0">
      <inkml:brushProperty name="width" value="0.02646" units="cm"/>
      <inkml:brushProperty name="height" value="0.02646" units="cm"/>
      <inkml:brushProperty name="fitToCurve" value="1"/>
    </inkml:brush>
  </inkml:definitions>
  <inkml:trace contextRef="#ctx0" brushRef="#br0">2024 1273 874,'-34'85'-15,"-2"9"1,-14 27 0,-11 23 2,14-35 3,-1 5 2,4-7-21,8-13-5,-9 29-12,2 1-7,14-36-5,-3 9-4,2 1-93,3-14-41</inkml:trace>
</inkml:ink>
</file>

<file path=ppt/ink/ink63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09"/>
    </inkml:context>
    <inkml:brush xml:id="br0">
      <inkml:brushProperty name="width" value="0.02646" units="cm"/>
      <inkml:brushProperty name="height" value="0.02646" units="cm"/>
      <inkml:brushProperty name="fitToCurve" value="1"/>
    </inkml:brush>
  </inkml:definitions>
  <inkml:trace contextRef="#ctx0" brushRef="#br0">2271 1653 874,'133'0'-12,"27"-5"6,-35-1-7,-26-2-20</inkml:trace>
</inkml:ink>
</file>

<file path=ppt/ink/ink63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10"/>
    </inkml:context>
    <inkml:brush xml:id="br0">
      <inkml:brushProperty name="width" value="0.02646" units="cm"/>
      <inkml:brushProperty name="height" value="0.02646" units="cm"/>
      <inkml:brushProperty name="fitToCurve" value="1"/>
    </inkml:brush>
  </inkml:definitions>
  <inkml:trace contextRef="#ctx0" brushRef="#br0">2241 1921 874,'101'17'-10,"67"-13"2,-62 1 3,51 8-2,-68-4-7,-3 7-2</inkml:trace>
</inkml:ink>
</file>

<file path=ppt/ink/ink63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11"/>
    </inkml:context>
    <inkml:brush xml:id="br0">
      <inkml:brushProperty name="width" value="0.02646" units="cm"/>
      <inkml:brushProperty name="height" value="0.02646" units="cm"/>
      <inkml:brushProperty name="fitToCurve" value="1"/>
    </inkml:brush>
  </inkml:definitions>
  <inkml:trace contextRef="#ctx0" brushRef="#br0">3531 985 874,'13'125'-11,"-19"-40"5,-6 15 0,-15 44-3,5-54 1,-3 8-16,-2-11-20,-6-1-189</inkml:trace>
</inkml:ink>
</file>

<file path=ppt/ink/ink63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12"/>
    </inkml:context>
    <inkml:brush xml:id="br0">
      <inkml:brushProperty name="width" value="0.02646" units="cm"/>
      <inkml:brushProperty name="height" value="0.02646" units="cm"/>
      <inkml:brushProperty name="fitToCurve" value="1"/>
    </inkml:brush>
  </inkml:definitions>
  <inkml:trace contextRef="#ctx0" brushRef="#br0">3403 1039 874,'97'-43'-9,"38"54"5,-22 29 1,-27 17 2,-2 41-1,-38 38 2,-52 15-1,-31-54-2,-22 6-1,-43 33-14,-27-44-8,41-34-28</inkml:trace>
</inkml:ink>
</file>

<file path=ppt/ink/ink6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9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13534 12490 874,'-106'-8'-6,"-33"-28"6,28 0 2</inkml:trace>
</inkml:ink>
</file>

<file path=ppt/ink/ink63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13"/>
    </inkml:context>
    <inkml:brush xml:id="br0">
      <inkml:brushProperty name="width" value="0.02646" units="cm"/>
      <inkml:brushProperty name="height" value="0.02646" units="cm"/>
      <inkml:brushProperty name="fitToCurve" value="1"/>
    </inkml:brush>
  </inkml:definitions>
  <inkml:trace contextRef="#ctx0" brushRef="#br0">3096 1533 874,'-52'-93'-6,"25"-39"1,36 34 3,76 16 1,20 142 0,-89 30 0,-62 66-6,9-68 5,-21 43 2,59-32 4,122-54-2,-34-63-6,3 3-5,-6-11-17</inkml:trace>
</inkml:ink>
</file>

<file path=ppt/ink/ink63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14"/>
    </inkml:context>
    <inkml:brush xml:id="br0">
      <inkml:brushProperty name="width" value="0.02646" units="cm"/>
      <inkml:brushProperty name="height" value="0.02646" units="cm"/>
      <inkml:brushProperty name="fitToCurve" value="1"/>
    </inkml:brush>
  </inkml:definitions>
  <inkml:trace contextRef="#ctx0" brushRef="#br0">3016 2014 874,'89'-10'-10,"95"-7"-8,-71 6 11,51-3 5,-53 6 3,5 2-4,-1 7-4,-17-1-1,-11 1-4</inkml:trace>
</inkml:ink>
</file>

<file path=ppt/ink/ink63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15"/>
    </inkml:context>
    <inkml:brush xml:id="br0">
      <inkml:brushProperty name="width" value="0.02646" units="cm"/>
      <inkml:brushProperty name="height" value="0.02646" units="cm"/>
      <inkml:brushProperty name="fitToCurve" value="1"/>
    </inkml:brush>
  </inkml:definitions>
  <inkml:trace contextRef="#ctx0" brushRef="#br0">3715 2223 874,'-115'51'-12,"-57"47"-2,74-36 9,-37 35 5,67 23 5,133-30-2,42-101-3,-4-49-3,15-64-1,-34 4 5,-33 21 4,-94 248 3,83-43-6,79-87-5,-7-26-6,-24-31-604</inkml:trace>
</inkml:ink>
</file>

<file path=ppt/ink/ink63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16"/>
    </inkml:context>
    <inkml:brush xml:id="br0">
      <inkml:brushProperty name="width" value="0.02646" units="cm"/>
      <inkml:brushProperty name="height" value="0.02646" units="cm"/>
      <inkml:brushProperty name="fitToCurve" value="1"/>
    </inkml:brush>
  </inkml:definitions>
  <inkml:trace contextRef="#ctx0" brushRef="#br0">4482 1725 874,'-53'92'-10,"-30"19"6,-16-8 7,11-31-625</inkml:trace>
</inkml:ink>
</file>

<file path=ppt/ink/ink63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17"/>
    </inkml:context>
    <inkml:brush xml:id="br0">
      <inkml:brushProperty name="width" value="0.02646" units="cm"/>
      <inkml:brushProperty name="height" value="0.02646" units="cm"/>
      <inkml:brushProperty name="fitToCurve" value="1"/>
    </inkml:brush>
  </inkml:definitions>
  <inkml:trace contextRef="#ctx0" brushRef="#br0">4164 1785 874,'96'87'-11,"3"-2"7,2-26-5,-18-14-11</inkml:trace>
</inkml:ink>
</file>

<file path=ppt/ink/ink63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18"/>
    </inkml:context>
    <inkml:brush xml:id="br0">
      <inkml:brushProperty name="width" value="0.02646" units="cm"/>
      <inkml:brushProperty name="height" value="0.02646" units="cm"/>
      <inkml:brushProperty name="fitToCurve" value="1"/>
    </inkml:brush>
  </inkml:definitions>
  <inkml:trace contextRef="#ctx0" brushRef="#br0">4851 1729 874,'78'-80'-6,"2"-27"5,-40-23 0,-159 107-5,27 123-1,39 17 4,63 30 5,108-61-1,-5-36 2,-34-61-438</inkml:trace>
</inkml:ink>
</file>

<file path=ppt/ink/ink63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19"/>
    </inkml:context>
    <inkml:brush xml:id="br0">
      <inkml:brushProperty name="width" value="0.02646" units="cm"/>
      <inkml:brushProperty name="height" value="0.02646" units="cm"/>
      <inkml:brushProperty name="fitToCurve" value="1"/>
    </inkml:brush>
  </inkml:definitions>
  <inkml:trace contextRef="#ctx0" brushRef="#br0">5391 1227 874,'-30'140'-12,"-1"7"5,9-39 4,18-1 8,42-22-4,69-61-1,-23-12-2</inkml:trace>
</inkml:ink>
</file>

<file path=ppt/ink/ink63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20"/>
    </inkml:context>
    <inkml:brush xml:id="br0">
      <inkml:brushProperty name="width" value="0.02646" units="cm"/>
      <inkml:brushProperty name="height" value="0.02646" units="cm"/>
      <inkml:brushProperty name="fitToCurve" value="1"/>
    </inkml:brush>
  </inkml:definitions>
  <inkml:trace contextRef="#ctx0" brushRef="#br0">5355 1236 874,'96'-14'-11,"-3"1"-10,7 1-9</inkml:trace>
</inkml:ink>
</file>

<file path=ppt/ink/ink63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21"/>
    </inkml:context>
    <inkml:brush xml:id="br0">
      <inkml:brushProperty name="width" value="0.02646" units="cm"/>
      <inkml:brushProperty name="height" value="0.02646" units="cm"/>
      <inkml:brushProperty name="fitToCurve" value="1"/>
    </inkml:brush>
  </inkml:definitions>
  <inkml:trace contextRef="#ctx0" brushRef="#br0">5296 1468 874,'156'-19'-16,"-71"8"9,4-1-1,36-4-17</inkml:trace>
</inkml:ink>
</file>

<file path=ppt/ink/ink63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22"/>
    </inkml:context>
    <inkml:brush xml:id="br0">
      <inkml:brushProperty name="width" value="0.02646" units="cm"/>
      <inkml:brushProperty name="height" value="0.02646" units="cm"/>
      <inkml:brushProperty name="fitToCurve" value="1"/>
    </inkml:brush>
  </inkml:definitions>
  <inkml:trace contextRef="#ctx0" brushRef="#br0">4699 2002 874,'140'-7'-15,"-40"1"7,24-6-1,-26 2 1,6-1 2,-8 2 1,2 0 2,32 1-3,1 5-7,-16 6-6,-18 0-10,-10 1-14</inkml:trace>
</inkml:ink>
</file>

<file path=ppt/ink/ink6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9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13341 12320 874,'107'88'-6,"-20"25"5,-107-7 1,-23-19-7</inkml:trace>
</inkml:ink>
</file>

<file path=ppt/ink/ink63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23"/>
    </inkml:context>
    <inkml:brush xml:id="br0">
      <inkml:brushProperty name="width" value="0.02646" units="cm"/>
      <inkml:brushProperty name="height" value="0.02646" units="cm"/>
      <inkml:brushProperty name="fitToCurve" value="1"/>
    </inkml:brush>
  </inkml:definitions>
  <inkml:trace contextRef="#ctx0" brushRef="#br0">4785 2513 874,'-77'-102'-7,"92"2"3,75 6 2,14 118 1,-70 127-3,-68-59-2,-10 3 1,7-7 7,10 29 2,122-63-3,27-77-5,8-86-2,-43-45 11,-42 243 1,-21 0 0,43-210-2,-16 34-4,42 175-3,-103-208 2,45 33 4,60 128-3,-56 88 0,-14-36-3</inkml:trace>
</inkml:ink>
</file>

<file path=ppt/ink/ink63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24"/>
    </inkml:context>
    <inkml:brush xml:id="br0">
      <inkml:brushProperty name="width" value="0.02646" units="cm"/>
      <inkml:brushProperty name="height" value="0.02646" units="cm"/>
      <inkml:brushProperty name="fitToCurve" value="1"/>
    </inkml:brush>
  </inkml:definitions>
  <inkml:trace contextRef="#ctx0" brushRef="#br0">6496 1515 874,'-130'18'-13,"48"16"6,-8 20 1,-32 38 2,39 3 7,39 19 0,148-40 2,17-150-6,14-98-10,-42 24 14,1 38 3,-81 268-5,-26-10-6,0-29-22</inkml:trace>
</inkml:ink>
</file>

<file path=ppt/ink/ink63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25"/>
    </inkml:context>
    <inkml:brush xml:id="br0">
      <inkml:brushProperty name="width" value="0.02646" units="cm"/>
      <inkml:brushProperty name="height" value="0.02646" units="cm"/>
      <inkml:brushProperty name="fitToCurve" value="1"/>
    </inkml:brush>
  </inkml:definitions>
  <inkml:trace contextRef="#ctx0" brushRef="#br0">6398 1101 874,'116'-87'-8,"28"64"7,-83 173-2,-102-52-2,-50 27 4,203-43 2,16-85-13,-41-1-8,-1-9-49</inkml:trace>
</inkml:ink>
</file>

<file path=ppt/ink/ink63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26"/>
    </inkml:context>
    <inkml:brush xml:id="br0">
      <inkml:brushProperty name="width" value="0.02646" units="cm"/>
      <inkml:brushProperty name="height" value="0.02646" units="cm"/>
      <inkml:brushProperty name="fitToCurve" value="1"/>
    </inkml:brush>
  </inkml:definitions>
  <inkml:trace contextRef="#ctx0" brushRef="#br0">5847 1985 874,'116'4'-11,"59"-25"2,-69 2 4,-20 2 1,72-9-4,-6 2-13,-48 8-15,-17 11-365</inkml:trace>
</inkml:ink>
</file>

<file path=ppt/ink/ink63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27"/>
    </inkml:context>
    <inkml:brush xml:id="br0">
      <inkml:brushProperty name="width" value="0.02646" units="cm"/>
      <inkml:brushProperty name="height" value="0.02646" units="cm"/>
      <inkml:brushProperty name="fitToCurve" value="1"/>
    </inkml:brush>
  </inkml:definitions>
  <inkml:trace contextRef="#ctx0" brushRef="#br0">6026 2219 874,'31'109'-10,"-13"13"6,-3-19 1,2-1 3,20-2 0,55-185 0,-83-63-6,-8 59 0,2 1-2,0 3-11,1 0-8</inkml:trace>
</inkml:ink>
</file>

<file path=ppt/ink/ink63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28"/>
    </inkml:context>
    <inkml:brush xml:id="br0">
      <inkml:brushProperty name="width" value="0.02646" units="cm"/>
      <inkml:brushProperty name="height" value="0.02646" units="cm"/>
      <inkml:brushProperty name="fitToCurve" value="1"/>
    </inkml:brush>
  </inkml:definitions>
  <inkml:trace contextRef="#ctx0" brushRef="#br0">6294 2555 874,'11'102'-5,"60"-14"4,62-81-1,-81-100 2,-193 39-3,15 83-2</inkml:trace>
</inkml:ink>
</file>

<file path=ppt/ink/ink63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29"/>
    </inkml:context>
    <inkml:brush xml:id="br0">
      <inkml:brushProperty name="width" value="0.02646" units="cm"/>
      <inkml:brushProperty name="height" value="0.02646" units="cm"/>
      <inkml:brushProperty name="fitToCurve" value="1"/>
    </inkml:brush>
  </inkml:definitions>
  <inkml:trace contextRef="#ctx0" brushRef="#br0">6294 2157 874,'121'-112'-5,"-56"244"1,-130 8 4,225-80-1,-40-79-4,-32 2-615</inkml:trace>
</inkml:ink>
</file>

<file path=ppt/ink/ink63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30"/>
    </inkml:context>
    <inkml:brush xml:id="br0">
      <inkml:brushProperty name="width" value="0.02646" units="cm"/>
      <inkml:brushProperty name="height" value="0.02646" units="cm"/>
      <inkml:brushProperty name="fitToCurve" value="1"/>
    </inkml:brush>
  </inkml:definitions>
  <inkml:trace contextRef="#ctx0" brushRef="#br0">2495 4219 874,'140'-10'-13,"33"5"3,-84 4 3,3-2-9,-4 8-272</inkml:trace>
</inkml:ink>
</file>

<file path=ppt/ink/ink63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31"/>
    </inkml:context>
    <inkml:brush xml:id="br0">
      <inkml:brushProperty name="width" value="0.02646" units="cm"/>
      <inkml:brushProperty name="height" value="0.02646" units="cm"/>
      <inkml:brushProperty name="fitToCurve" value="1"/>
    </inkml:brush>
  </inkml:definitions>
  <inkml:trace contextRef="#ctx0" brushRef="#br0">2570 4466 874,'152'-13'-15,"-61"6"10,5 0 1,-11 0-5,1 2-3</inkml:trace>
</inkml:ink>
</file>

<file path=ppt/ink/ink63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32"/>
    </inkml:context>
    <inkml:brush xml:id="br0">
      <inkml:brushProperty name="width" value="0.02646" units="cm"/>
      <inkml:brushProperty name="height" value="0.02646" units="cm"/>
      <inkml:brushProperty name="fitToCurve" value="1"/>
    </inkml:brush>
  </inkml:definitions>
  <inkml:trace contextRef="#ctx0" brushRef="#br0">1582 4083 874,'90'118'-11,"2"-21"10,3-25 0,-11 3-293</inkml:trace>
</inkml:ink>
</file>

<file path=ppt/ink/ink6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9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13729 12335 874,'66'157'-19,"-42"-66"12,-7 9 3,-10 1-4,-15-3 0,-12-10-2,-47 57-34,-14-43-66</inkml:trace>
</inkml:ink>
</file>

<file path=ppt/ink/ink63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33"/>
    </inkml:context>
    <inkml:brush xml:id="br0">
      <inkml:brushProperty name="width" value="0.02646" units="cm"/>
      <inkml:brushProperty name="height" value="0.02646" units="cm"/>
      <inkml:brushProperty name="fitToCurve" value="1"/>
    </inkml:brush>
  </inkml:definitions>
  <inkml:trace contextRef="#ctx0" brushRef="#br0">2058 3869 874,'-16'168'-21,"4"-60"12,-6 25-1,-6 23 1,8-51 2,-9 27 3,6-39 1,-13 35-4,6-16-13,-5-1 7</inkml:trace>
</inkml:ink>
</file>

<file path=ppt/ink/ink63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34"/>
    </inkml:context>
    <inkml:brush xml:id="br0">
      <inkml:brushProperty name="width" value="0.02646" units="cm"/>
      <inkml:brushProperty name="height" value="0.02646" units="cm"/>
      <inkml:brushProperty name="fitToCurve" value="1"/>
    </inkml:brush>
  </inkml:definitions>
  <inkml:trace contextRef="#ctx0" brushRef="#br0">3463 4095 874,'92'9'-4,"-2"-37"0,27-54 2,-54-38 3,-100 34-2,-78 103-2,27 38 0,7 66 0,43-16 2,74 6 3,133-46-6,-83-38-2,17-20-14</inkml:trace>
</inkml:ink>
</file>

<file path=ppt/ink/ink63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35"/>
    </inkml:context>
    <inkml:brush xml:id="br0">
      <inkml:brushProperty name="width" value="0.02646" units="cm"/>
      <inkml:brushProperty name="height" value="0.02646" units="cm"/>
      <inkml:brushProperty name="fitToCurve" value="1"/>
    </inkml:brush>
  </inkml:definitions>
  <inkml:trace contextRef="#ctx0" brushRef="#br0">4552 3752 874,'-103'0'-6,"-11"0"1,4-4 7,3 17 0,93 79-6,19 11 2,-3-9-1,-9 29 3,12 6 2,27-46 1,77-37-3,1-42-3,-15-17-12</inkml:trace>
</inkml:ink>
</file>

<file path=ppt/ink/ink63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36"/>
    </inkml:context>
    <inkml:brush xml:id="br0">
      <inkml:brushProperty name="width" value="0.02646" units="cm"/>
      <inkml:brushProperty name="height" value="0.02646" units="cm"/>
      <inkml:brushProperty name="fitToCurve" value="1"/>
    </inkml:brush>
  </inkml:definitions>
  <inkml:trace contextRef="#ctx0" brushRef="#br0">4089 3978 874,'120'-4'-7,"4"-2"3,-11-3-2</inkml:trace>
</inkml:ink>
</file>

<file path=ppt/ink/ink63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37"/>
    </inkml:context>
    <inkml:brush xml:id="br0">
      <inkml:brushProperty name="width" value="0.02646" units="cm"/>
      <inkml:brushProperty name="height" value="0.02646" units="cm"/>
      <inkml:brushProperty name="fitToCurve" value="1"/>
    </inkml:brush>
  </inkml:definitions>
  <inkml:trace contextRef="#ctx0" brushRef="#br0">3225 4465 874,'157'-28'-17,"-61"13"10,12 1 2,-8 3-3,62-1-11,-74 11 2,18-3-36,-16 11-494</inkml:trace>
</inkml:ink>
</file>

<file path=ppt/ink/ink63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38"/>
    </inkml:context>
    <inkml:brush xml:id="br0">
      <inkml:brushProperty name="width" value="0.02646" units="cm"/>
      <inkml:brushProperty name="height" value="0.02646" units="cm"/>
      <inkml:brushProperty name="fitToCurve" value="1"/>
    </inkml:brush>
  </inkml:definitions>
  <inkml:trace contextRef="#ctx0" brushRef="#br0">3269 4728 874,'40'140'-13,"-13"22"9,-19-23 4,5-278 6,11 49-3,75 79-4,-38 122-2,-32-7 2,-41-11 1,-31-216-8,98-17 10,77 72 0,-23 132-3,-68 30-1,-63 43-2,-1-43-11,-31-8-590</inkml:trace>
</inkml:ink>
</file>

<file path=ppt/ink/ink63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39"/>
    </inkml:context>
    <inkml:brush xml:id="br0">
      <inkml:brushProperty name="width" value="0.02646" units="cm"/>
      <inkml:brushProperty name="height" value="0.02646" units="cm"/>
      <inkml:brushProperty name="fitToCurve" value="1"/>
    </inkml:brush>
  </inkml:definitions>
  <inkml:trace contextRef="#ctx0" brushRef="#br0">5019 4042 874,'-89'-95'-7,"-24"115"1,20 52 6,61 52 0,122-39 1,41-151-4,-29-40 0,-40 10 1,-51 235-1,18-14-8,-15-35-35</inkml:trace>
</inkml:ink>
</file>

<file path=ppt/ink/ink63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40"/>
    </inkml:context>
    <inkml:brush xml:id="br0">
      <inkml:brushProperty name="width" value="0.02646" units="cm"/>
      <inkml:brushProperty name="height" value="0.02646" units="cm"/>
      <inkml:brushProperty name="fitToCurve" value="1"/>
    </inkml:brush>
  </inkml:definitions>
  <inkml:trace contextRef="#ctx0" brushRef="#br0">4238 4490 874,'111'-7'-29,"-5"0"31,15-3-5,-18 1 1,17-1-1,-16 4 2,-8-1-3,14 1 2,3 0 6,-18 1-2,37 5 7,-40 1 15</inkml:trace>
</inkml:ink>
</file>

<file path=ppt/ink/ink63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41"/>
    </inkml:context>
    <inkml:brush xml:id="br0">
      <inkml:brushProperty name="width" value="0.02646" units="cm"/>
      <inkml:brushProperty name="height" value="0.02646" units="cm"/>
      <inkml:brushProperty name="fitToCurve" value="1"/>
    </inkml:brush>
  </inkml:definitions>
  <inkml:trace contextRef="#ctx0" brushRef="#br0">4543 4838 874,'33'108'-11,"6"42"7,5-2 6,39-215-4,-68-17 2,5-50-1,0 6 0,-4 39-25</inkml:trace>
</inkml:ink>
</file>

<file path=ppt/ink/ink63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42"/>
    </inkml:context>
    <inkml:brush xml:id="br0">
      <inkml:brushProperty name="width" value="0.02646" units="cm"/>
      <inkml:brushProperty name="height" value="0.02646" units="cm"/>
      <inkml:brushProperty name="fitToCurve" value="1"/>
    </inkml:brush>
  </inkml:definitions>
  <inkml:trace contextRef="#ctx0" brushRef="#br0">4844 5106 874,'28'127'-4,"33"-19"3,47-218 0,-136 5-1,-84 73-1,15 69-3</inkml:trace>
</inkml:ink>
</file>

<file path=ppt/ink/ink6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9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12283 13135 874,'3'100'-6,"4"48"0,-3-63 4,-1 40-3,-3-41-11</inkml:trace>
</inkml:ink>
</file>

<file path=ppt/ink/ink63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43"/>
    </inkml:context>
    <inkml:brush xml:id="br0">
      <inkml:brushProperty name="width" value="0.02646" units="cm"/>
      <inkml:brushProperty name="height" value="0.02646" units="cm"/>
      <inkml:brushProperty name="fitToCurve" value="1"/>
    </inkml:brush>
  </inkml:definitions>
  <inkml:trace contextRef="#ctx0" brushRef="#br0">4848 4692 874,'110'-89'-5,"-8"107"3,-150 103 0,22-16 4,129-79-4,29-30-1,-47 2-11</inkml:trace>
</inkml:ink>
</file>

<file path=ppt/ink/ink63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44"/>
    </inkml:context>
    <inkml:brush xml:id="br0">
      <inkml:brushProperty name="width" value="0.02646" units="cm"/>
      <inkml:brushProperty name="height" value="0.02646" units="cm"/>
      <inkml:brushProperty name="fitToCurve" value="1"/>
    </inkml:brush>
  </inkml:definitions>
  <inkml:trace contextRef="#ctx0" brushRef="#br0">5436 3869 874,'-2'120'-10,"-8"28"5,-1-28 5,10 9 3,2-26 8</inkml:trace>
</inkml:ink>
</file>

<file path=ppt/ink/ink63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45"/>
    </inkml:context>
    <inkml:brush xml:id="br0">
      <inkml:brushProperty name="width" value="0.02646" units="cm"/>
      <inkml:brushProperty name="height" value="0.02646" units="cm"/>
      <inkml:brushProperty name="fitToCurve" value="1"/>
    </inkml:brush>
  </inkml:definitions>
  <inkml:trace contextRef="#ctx0" brushRef="#br0">5325 3959 874,'120'-52'-12,"29"39"9,-29 25 1,-11 24 1,-9 19-2,-2 44 4,-55 14 0,-82 0-1,-98-1-6,-12-37-3,54-46 0,9-16-1,-1 3-16,2-20-19</inkml:trace>
</inkml:ink>
</file>

<file path=ppt/ink/ink63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46"/>
    </inkml:context>
    <inkml:brush xml:id="br0">
      <inkml:brushProperty name="width" value="0.02646" units="cm"/>
      <inkml:brushProperty name="height" value="0.02646" units="cm"/>
      <inkml:brushProperty name="fitToCurve" value="1"/>
    </inkml:brush>
  </inkml:definitions>
  <inkml:trace contextRef="#ctx0" brushRef="#br0">1288 3521 874,'15'84'-11,"-5"4"-1,3 33-1,2 31 1,1 27-2,-4-58 4,-1 38-4,-3-30 5,0 26-6,0 41 3,-3 23 3,1-7 6,-4-63 4,5 12 4,1-9 5,1-33 7,4 6 16,-7-39-42</inkml:trace>
</inkml:ink>
</file>

<file path=ppt/ink/ink63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47"/>
    </inkml:context>
    <inkml:brush xml:id="br0">
      <inkml:brushProperty name="width" value="0.02646" units="cm"/>
      <inkml:brushProperty name="height" value="0.02646" units="cm"/>
      <inkml:brushProperty name="fitToCurve" value="1"/>
    </inkml:brush>
  </inkml:definitions>
  <inkml:trace contextRef="#ctx0" brushRef="#br0">1183 3586 874,'92'-8'-13,"-4"4"3,23 0 0,1 1 1,-22 0 2,30-2 0,-32 1 1,56-4 0,48-4-6,40 0-7,-33 1-1,-1 2-1,54-5-5,44-2-3,32-1 1,-108 5 4,54-2 3,42 0 5,27 2 4,16 2 6,-22 6 3,-90 2 1,38 4 7,17 1 6,0 1 8,-75-1 3,-22 1 4,6 2 0,-11 5 2,-27 2 1,-57-3-2,-3 3-3,-13 6-2,30 21 11,-54 60-16,-59-14-14,-10 63-7,-19-33-2,-7 26-2,0-15 0,2-8 0,-4 32 1,-1 26-1,6 15 1,6-59 1,3 20 0,4 18 5,7 9 2,4-5 2,7-15 3,-4-50-1,6 4 3,2-4 0,-2-21 1,11 44 8,-39-41-7,-73-54-10,-10-36-6,-26-6-2,33 0 0,-26-4-1,-31-2 2,-27-1 0,7 2 1,25 3 0,-39-1-1,-30 1-2,-24-1 0,65 2 2,-23-2-2,-36-1 0,-24 0 0,11 0 0,58 1 1,-41-2 1,-26-4 3,-15-1 2,-11 2 3,48 3 1,28 2 1,-30-1 2,-17 3 0,-7 1 1,85 1 1,-25 0 1,-10 2 1,-1-3 1,33 0-1,35 1-1,-6-2 2,6 0 2,28-1-2,-22 5 9,156 88-299</inkml:trace>
</inkml:ink>
</file>

<file path=ppt/ink/ink63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48"/>
    </inkml:context>
    <inkml:brush xml:id="br0">
      <inkml:brushProperty name="width" value="0.02646" units="cm"/>
      <inkml:brushProperty name="height" value="0.02646" units="cm"/>
      <inkml:brushProperty name="fitToCurve" value="1"/>
    </inkml:brush>
  </inkml:definitions>
  <inkml:trace contextRef="#ctx0" brushRef="#br0">1065 6781 874,'14'112'-10,"0"51"3,-8-71 4,6 50-9,-3-55 4,4 42-22,-4-37-27,-10-7-683</inkml:trace>
</inkml:ink>
</file>

<file path=ppt/ink/ink63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49"/>
    </inkml:context>
    <inkml:brush xml:id="br0">
      <inkml:brushProperty name="width" value="0.02646" units="cm"/>
      <inkml:brushProperty name="height" value="0.02646" units="cm"/>
      <inkml:brushProperty name="fitToCurve" value="1"/>
    </inkml:brush>
  </inkml:definitions>
  <inkml:trace contextRef="#ctx0" brushRef="#br0">1005 6783 874,'137'-69'-11,"10"65"8,-14 34 1,-41 12 1,-29 42 1,-92 54-2,-67-6-6,-42-15-1,21-42 10,252-74-2,9-4 2,-4 42 4,-46 46 1,-83 19-5,-130 10-3,19-74-2,-59-5-4,72-50 0,-30-77-13,38 6-38</inkml:trace>
</inkml:ink>
</file>

<file path=ppt/ink/ink63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50"/>
    </inkml:context>
    <inkml:brush xml:id="br0">
      <inkml:brushProperty name="width" value="0.02646" units="cm"/>
      <inkml:brushProperty name="height" value="0.02646" units="cm"/>
      <inkml:brushProperty name="fitToCurve" value="1"/>
    </inkml:brush>
  </inkml:definitions>
  <inkml:trace contextRef="#ctx0" brushRef="#br0">1724 6448 874,'-98'9'-13,"5"-2"2,-20 2 2,-5 2-3,20-2-1,-28 0-23,38-2-45</inkml:trace>
</inkml:ink>
</file>

<file path=ppt/ink/ink63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51"/>
    </inkml:context>
    <inkml:brush xml:id="br0">
      <inkml:brushProperty name="width" value="0.02646" units="cm"/>
      <inkml:brushProperty name="height" value="0.02646" units="cm"/>
      <inkml:brushProperty name="fitToCurve" value="1"/>
    </inkml:brush>
  </inkml:definitions>
  <inkml:trace contextRef="#ctx0" brushRef="#br0">1369 6332 874,'114'13'-12,"-30"3"8,5 7 1,-5 8 3,6 69 3,-99-2-4,-84-5-10,5-23-36</inkml:trace>
</inkml:ink>
</file>

<file path=ppt/ink/ink63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52"/>
    </inkml:context>
    <inkml:brush xml:id="br0">
      <inkml:brushProperty name="width" value="0.02646" units="cm"/>
      <inkml:brushProperty name="height" value="0.02646" units="cm"/>
      <inkml:brushProperty name="fitToCurve" value="1"/>
    </inkml:brush>
  </inkml:definitions>
  <inkml:trace contextRef="#ctx0" brushRef="#br0">2163 7540 874,'116'-9'-3,"-16"-64"0,-82-12 0,-139 28 0,25 95-2,-8 71-3,88 19 6,41-18 2,74-3-2,22-52 1,-34-55 0,42-25 0,6-75-3,-47-53 1,-60 40 0,-15-14-1,-5 43 0,-8-21 1,-4-7 3,-4 6 6,-6 17 0,-20 195-4,46-13-5,6 23 0,2 9 0,-2-3 2,-2-25 3,-6 34 5,-34-223 6,46-18-10,24 1-6,52-16-8,-24 38-12</inkml:trace>
</inkml:ink>
</file>

<file path=ppt/ink/ink6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9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12239 13120 874,'100'33'-10,"2"48"6,-36 46 5,-168-50-1,-7-154-2,75-11-293</inkml:trace>
</inkml:ink>
</file>

<file path=ppt/ink/ink63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53"/>
    </inkml:context>
    <inkml:brush xml:id="br0">
      <inkml:brushProperty name="width" value="0.02646" units="cm"/>
      <inkml:brushProperty name="height" value="0.02646" units="cm"/>
      <inkml:brushProperty name="fitToCurve" value="1"/>
    </inkml:brush>
  </inkml:definitions>
  <inkml:trace contextRef="#ctx0" brushRef="#br0">3200 6901 874,'3'111'-10,"-16"25"7,5-26 1,8 16 1,22-5 0,55-14 3,10-64-1,35-112-3,-29-9-9,-51-11-828</inkml:trace>
</inkml:ink>
</file>

<file path=ppt/ink/ink63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54"/>
    </inkml:context>
    <inkml:brush xml:id="br0">
      <inkml:brushProperty name="width" value="0.02646" units="cm"/>
      <inkml:brushProperty name="height" value="0.02646" units="cm"/>
      <inkml:brushProperty name="fitToCurve" value="1"/>
    </inkml:brush>
  </inkml:definitions>
  <inkml:trace contextRef="#ctx0" brushRef="#br0">3180 6847 874,'105'-20'-10,"30"25"6,-18 10-1</inkml:trace>
</inkml:ink>
</file>

<file path=ppt/ink/ink63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55"/>
    </inkml:context>
    <inkml:brush xml:id="br0">
      <inkml:brushProperty name="width" value="0.02646" units="cm"/>
      <inkml:brushProperty name="height" value="0.02646" units="cm"/>
      <inkml:brushProperty name="fitToCurve" value="1"/>
    </inkml:brush>
  </inkml:definitions>
  <inkml:trace contextRef="#ctx0" brushRef="#br0">3180 7157 874,'96'6'-11,"-11"-10"3,24-14-2,-7 4-11,-11-1-47</inkml:trace>
</inkml:ink>
</file>

<file path=ppt/ink/ink63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56"/>
    </inkml:context>
    <inkml:brush xml:id="br0">
      <inkml:brushProperty name="width" value="0.02646" units="cm"/>
      <inkml:brushProperty name="height" value="0.02646" units="cm"/>
      <inkml:brushProperty name="fitToCurve" value="1"/>
    </inkml:brush>
  </inkml:definitions>
  <inkml:trace contextRef="#ctx0" brushRef="#br0">3678 6503 874,'-120'2'-12,"28"-4"3,-16 1 3,-5-1-4,7-6 0,14 3-8,3-3-24</inkml:trace>
</inkml:ink>
</file>

<file path=ppt/ink/ink63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57"/>
    </inkml:context>
    <inkml:brush xml:id="br0">
      <inkml:brushProperty name="width" value="0.02646" units="cm"/>
      <inkml:brushProperty name="height" value="0.02646" units="cm"/>
      <inkml:brushProperty name="fitToCurve" value="1"/>
    </inkml:brush>
  </inkml:definitions>
  <inkml:trace contextRef="#ctx0" brushRef="#br0">3358 6286 874,'137'29'-22,"-39"-2"15,9 10 4,-17 4 6,33 43 2,-77 16-1,-132 0-9,-14-27-7,13-62-416</inkml:trace>
</inkml:ink>
</file>

<file path=ppt/ink/ink63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58"/>
    </inkml:context>
    <inkml:brush xml:id="br0">
      <inkml:brushProperty name="width" value="0.02646" units="cm"/>
      <inkml:brushProperty name="height" value="0.02646" units="cm"/>
      <inkml:brushProperty name="fitToCurve" value="1"/>
    </inkml:brush>
  </inkml:definitions>
  <inkml:trace contextRef="#ctx0" brushRef="#br0">881 7859 874,'140'-7'-21,"-25"0"8,33-2 0,30-3 0,28-2-4,24-2-2,-50 4 4,8 4 1,-5 1-5,-10 1 1,47-1-26,25 2-5,6 1-6,-8 1-5,-73 0-2,-14 1-2,-22-11-2,-48 3 7,8 5-100</inkml:trace>
</inkml:ink>
</file>

<file path=ppt/ink/ink63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59"/>
    </inkml:context>
    <inkml:brush xml:id="br0">
      <inkml:brushProperty name="width" value="0.02646" units="cm"/>
      <inkml:brushProperty name="height" value="0.02646" units="cm"/>
      <inkml:brushProperty name="fitToCurve" value="1"/>
    </inkml:brush>
  </inkml:definitions>
  <inkml:trace contextRef="#ctx0" brushRef="#br0">1418 8260 874,'-76'107'-8,"6"54"-1,48-64 4,3 51-1,19-46 5,-2-17-1,1 5 1,-7 12-1,-9 6 3,-13-9 0,-28 28 5,-46-57 3,104-154-5,112 5-5,26 43-7,-19 51-5,-34 2-15</inkml:trace>
</inkml:ink>
</file>

<file path=ppt/ink/ink63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60"/>
    </inkml:context>
    <inkml:brush xml:id="br0">
      <inkml:brushProperty name="width" value="0.02646" units="cm"/>
      <inkml:brushProperty name="height" value="0.02646" units="cm"/>
      <inkml:brushProperty name="fitToCurve" value="1"/>
    </inkml:brush>
  </inkml:definitions>
  <inkml:trace contextRef="#ctx0" brushRef="#br0">1806 9044 874,'-122'4'-6,"11"18"7,17 50-2,113 17-1,102-76-3,-18-45 0,-6-14 6,-6 119-1,-57 13-1</inkml:trace>
</inkml:ink>
</file>

<file path=ppt/ink/ink63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61"/>
    </inkml:context>
    <inkml:brush xml:id="br0">
      <inkml:brushProperty name="width" value="0.02646" units="cm"/>
      <inkml:brushProperty name="height" value="0.02646" units="cm"/>
      <inkml:brushProperty name="fitToCurve" value="1"/>
    </inkml:brush>
  </inkml:definitions>
  <inkml:trace contextRef="#ctx0" brushRef="#br0">2283 9344 874,'52'-137'-21,"-15"34"9,1-16 4,-5-9 4,-10 2 3,-6 22 2,-16-43 9,-30 62-4,-71 168 6,81 6-16,11 36-7,15 29-2,0-36 2,11 17-1,14 29 4,4 14 2,-2-7 1,-9-48 2,-3 15 3,-8-6 6,-5-40 4,-33 39 12,-70-239 1,86-58-30,29 48-1,18-13 2,7 3 0,-3 23 6,33-47 8,-74 276 13,45 20-14,77-49-6,-52-243-4,-100 61-1,-29-38-3,-27-15 13,102 22-2,112 69-3,-21 130 1,-56 35-3,-32 23-1,34-28 6,32-31-13</inkml:trace>
</inkml:ink>
</file>

<file path=ppt/ink/ink63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62"/>
    </inkml:context>
    <inkml:brush xml:id="br0">
      <inkml:brushProperty name="width" value="0.02646" units="cm"/>
      <inkml:brushProperty name="height" value="0.02646" units="cm"/>
      <inkml:brushProperty name="fitToCurve" value="1"/>
    </inkml:brush>
  </inkml:definitions>
  <inkml:trace contextRef="#ctx0" brushRef="#br0">3137 8788 874,'-39'113'-11,"-13"36"5,19-25 2,31-17 5,28-11-2,68-16 2,40-63-2,0-61-3,-16-80 0,-62 11 3,-54-23 4,-30 46 2,-82 90 4,71 139-11,40-53-2,28 60-3,97-10-9,-36-52-13,-6-57-152</inkml:trace>
</inkml:ink>
</file>

<file path=ppt/ink/ink6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9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12477 13028 874,'0'129'-12,"3"-41"7,3 6 7,12-4-1,-2 3-3,-4-9-176</inkml:trace>
</inkml:ink>
</file>

<file path=ppt/ink/ink63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63"/>
    </inkml:context>
    <inkml:brush xml:id="br0">
      <inkml:brushProperty name="width" value="0.02646" units="cm"/>
      <inkml:brushProperty name="height" value="0.02646" units="cm"/>
      <inkml:brushProperty name="fitToCurve" value="1"/>
    </inkml:brush>
  </inkml:definitions>
  <inkml:trace contextRef="#ctx0" brushRef="#br0">3895 9343 874,'38'-119'-12,"3"-60"1,-5 31 9,9 52 4,56 216-7,-57 27-1,-27-57 9,-6-2-2,-17 0 4,-21-174-7,25 0-1,7-50 0,41-7 9,51 81-1,-39 166-5,-38-12-2,-5 1 0,1 57 1,-29-48 5,-52-217-4,58 23-3,14-9 1,4 16 1,53-50-1,66 60 3,-29 66 1,-12 98 1,-60 25-2,-45 36-6,-8-18-8,6-44-14</inkml:trace>
</inkml:ink>
</file>

<file path=ppt/ink/ink63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64"/>
    </inkml:context>
    <inkml:brush xml:id="br0">
      <inkml:brushProperty name="width" value="0.02646" units="cm"/>
      <inkml:brushProperty name="height" value="0.02646" units="cm"/>
      <inkml:brushProperty name="fitToCurve" value="1"/>
    </inkml:brush>
  </inkml:definitions>
  <inkml:trace contextRef="#ctx0" brushRef="#br0">5172 8887 874,'-108'-39'-11,"-39"39"7,28 45 2,30 79 0,117 20-2,38-37 2,27-62 5,-7-82-2,-25-96-4,-32-2-1,-14 7 1,18 239 7,40-1-13,0-26-23</inkml:trace>
</inkml:ink>
</file>

<file path=ppt/ink/ink63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65"/>
    </inkml:context>
    <inkml:brush xml:id="br0">
      <inkml:brushProperty name="width" value="0.02646" units="cm"/>
      <inkml:brushProperty name="height" value="0.02646" units="cm"/>
      <inkml:brushProperty name="fitToCurve" value="1"/>
    </inkml:brush>
  </inkml:definitions>
  <inkml:trace contextRef="#ctx0" brushRef="#br0">5569 8890 874,'-32'-104'-8,"-90"77"5,14 67-1,51 105 1,80-31 2,63-41 2,9-69-1,-7-93-1,-41-38-2,-38-5 6,-16 47 1,10 256-8,14-29-9,3 14-5,-3-36 1,4 39 6,-1 18 2,-5 5 5,-9-47 3,-6-13 2,-12-8 8,-25 27 13,-61-288 4,92 54-30,16-47-8,16-29-4,10-11 0,5 4 11,-10 51 4,1 10 2,4 8 8,4 22 0,59 32 8,-13 177-2,-36 19-7,-30-38 2,-24-250-16,-3 3 4,10-3 9,37 44-4,50 122-2,-24 130-4,-28-10 0,17-20 7,29-74-3,38-131-6,-45-22-1,-50-58 10,-62 49-1,-76 154-2,86 121-6,46-29 1,86-41 3,4-113 0,-23-10-2</inkml:trace>
</inkml:ink>
</file>

<file path=ppt/ink/ink63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66"/>
    </inkml:context>
    <inkml:brush xml:id="br0">
      <inkml:brushProperty name="width" value="0.02646" units="cm"/>
      <inkml:brushProperty name="height" value="0.02646" units="cm"/>
      <inkml:brushProperty name="fitToCurve" value="1"/>
    </inkml:brush>
  </inkml:definitions>
  <inkml:trace contextRef="#ctx0" brushRef="#br0">6309 8287 874,'-120'13'-12,"-62"44"1,86-25 0,7-1-101</inkml:trace>
</inkml:ink>
</file>

<file path=ppt/ink/ink63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67"/>
    </inkml:context>
    <inkml:brush xml:id="br0">
      <inkml:brushProperty name="width" value="0.02646" units="cm"/>
      <inkml:brushProperty name="height" value="0.02646" units="cm"/>
      <inkml:brushProperty name="fitToCurve" value="1"/>
    </inkml:brush>
  </inkml:definitions>
  <inkml:trace contextRef="#ctx0" brushRef="#br0">6536 8123 874,'11'133'-14,"-6"-29"4,-1 25-1,2 21 2,2-13 1,-1-29 3,1 11-11,-1-34-7,-1 21-11,-2-10-7,1-12-30,-3 2-46</inkml:trace>
</inkml:ink>
</file>

<file path=ppt/ink/ink63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68"/>
    </inkml:context>
    <inkml:brush xml:id="br0">
      <inkml:brushProperty name="width" value="0.02646" units="cm"/>
      <inkml:brushProperty name="height" value="0.02646" units="cm"/>
      <inkml:brushProperty name="fitToCurve" value="1"/>
    </inkml:brush>
  </inkml:definitions>
  <inkml:trace contextRef="#ctx0" brushRef="#br0">6491 8753 874,'95'-40'-11,"53"39"7,-6 54 2,-58 37 0,-36 13 0,-36 18-6,-31-37-5,-21 4-187</inkml:trace>
</inkml:ink>
</file>

<file path=ppt/ink/ink63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69"/>
    </inkml:context>
    <inkml:brush xml:id="br0">
      <inkml:brushProperty name="width" value="0.02646" units="cm"/>
      <inkml:brushProperty name="height" value="0.02646" units="cm"/>
      <inkml:brushProperty name="fitToCurve" value="1"/>
    </inkml:brush>
  </inkml:definitions>
  <inkml:trace contextRef="#ctx0" brushRef="#br0">6838 8411 874,'-15'105'-18,"-4"-16"-422</inkml:trace>
</inkml:ink>
</file>

<file path=ppt/ink/ink63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70"/>
    </inkml:context>
    <inkml:brush xml:id="br0">
      <inkml:brushProperty name="width" value="0.02646" units="cm"/>
      <inkml:brushProperty name="height" value="0.02646" units="cm"/>
      <inkml:brushProperty name="fitToCurve" value="1"/>
    </inkml:brush>
  </inkml:definitions>
  <inkml:trace contextRef="#ctx0" brushRef="#br0">7106 9139 874,'129'-30'-10,"-46"-72"6,-42-2 0,-29 4 3,-44-21 0,-79 49 4,26 123-3,36 92-6,43-25-1,12-2-1,2-15 0,17 28 0,12 13-11,2-24-8,-5-25-7,32 31-45,-20-36-117</inkml:trace>
</inkml:ink>
</file>

<file path=ppt/ink/ink63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71"/>
    </inkml:context>
    <inkml:brush xml:id="br0">
      <inkml:brushProperty name="width" value="0.02646" units="cm"/>
      <inkml:brushProperty name="height" value="0.02646" units="cm"/>
      <inkml:brushProperty name="fitToCurve" value="1"/>
    </inkml:brush>
  </inkml:definitions>
  <inkml:trace contextRef="#ctx0" brushRef="#br0">7411 8652 874,'27'120'-10,"-6"-15"5,0-3 3,23 11 5,43-113-3,-18-143-10,-24-17 5,-21 44 9,9 244-11,-15-42 6,18 45 7,102-58-2,-11-166-1,-80-76 2,-60 57-3,-71 86-3,20 141-2,148 54-11,-19-53-18,21-36-387</inkml:trace>
</inkml:ink>
</file>

<file path=ppt/ink/ink63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72"/>
    </inkml:context>
    <inkml:brush xml:id="br0">
      <inkml:brushProperty name="width" value="0.02646" units="cm"/>
      <inkml:brushProperty name="height" value="0.02646" units="cm"/>
      <inkml:brushProperty name="fitToCurve" value="1"/>
    </inkml:brush>
  </inkml:definitions>
  <inkml:trace contextRef="#ctx0" brushRef="#br0">8477 9169 874,'21'-149'-17,"-12"41"5,-1-9 7,-3 3 4,-2 20 2,22-12 4,68 135-3,-37 71-5,-9 30-4,-9 37-1,-35-30 15,-93-113 3,7-88-433</inkml:trace>
</inkml:ink>
</file>

<file path=ppt/ink/ink6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9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12757 13316 874,'-79'134'-10,"70"-12"8,-6-7 2,-49-224-290</inkml:trace>
</inkml:ink>
</file>

<file path=ppt/ink/ink63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73"/>
    </inkml:context>
    <inkml:brush xml:id="br0">
      <inkml:brushProperty name="width" value="0.02646" units="cm"/>
      <inkml:brushProperty name="height" value="0.02646" units="cm"/>
      <inkml:brushProperty name="fitToCurve" value="1"/>
    </inkml:brush>
  </inkml:definitions>
  <inkml:trace contextRef="#ctx0" brushRef="#br0">8937 8170 874,'-46'132'-13,"-11"-1"6,18-47-6</inkml:trace>
</inkml:ink>
</file>

<file path=ppt/ink/ink63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74"/>
    </inkml:context>
    <inkml:brush xml:id="br0">
      <inkml:brushProperty name="width" value="0.02646" units="cm"/>
      <inkml:brushProperty name="height" value="0.02646" units="cm"/>
      <inkml:brushProperty name="fitToCurve" value="1"/>
    </inkml:brush>
  </inkml:definitions>
  <inkml:trace contextRef="#ctx0" brushRef="#br0">9153 8806 874,'-74'110'-8,"57"-10"9,117-89-3,-61-118-3,-113-24 0,-11 25 8,176 93-3,77-18-8,-40-15 4,-28-53 7,-135 231-8,27-19-2,4-18-1,1 35-2,5 26-18,-2 10-7,0-45-7,1-4-7,2-10-7,-1-10-49,1-10-28</inkml:trace>
</inkml:ink>
</file>

<file path=ppt/ink/ink63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75"/>
    </inkml:context>
    <inkml:brush xml:id="br0">
      <inkml:brushProperty name="width" value="0.02646" units="cm"/>
      <inkml:brushProperty name="height" value="0.02646" units="cm"/>
      <inkml:brushProperty name="fitToCurve" value="1"/>
    </inkml:brush>
  </inkml:definitions>
  <inkml:trace contextRef="#ctx0" brushRef="#br0">9587 8471 874,'48'129'-15,"-29"-32"5,-4 27 1,-6 14 3,-4-13 1,-3-31 1,-5 12-4,-4 49-35,1-45-35</inkml:trace>
</inkml:ink>
</file>

<file path=ppt/ink/ink63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76"/>
    </inkml:context>
    <inkml:brush xml:id="br0">
      <inkml:brushProperty name="width" value="0.02646" units="cm"/>
      <inkml:brushProperty name="height" value="0.02646" units="cm"/>
      <inkml:brushProperty name="fitToCurve" value="1"/>
    </inkml:brush>
  </inkml:definitions>
  <inkml:trace contextRef="#ctx0" brushRef="#br0">9367 8901 874,'94'-78'-13,"73"8"4,-71 54 8,46 16 1,-48 31 1,-31 54 0,-44 18 2,-11 27 2,103-67-4,1-138-7,-28-15-1,-140 188 11,66-6 2,110-93-6,-62-92-4,-74-78-5,-29 79 3,-46-35 5,-4 87 6,96 169 4,119-67-1,-7-154-15,-10-2 3,51 50 7,-26 63-3,-31 86-3,-55 13 2,-57 45 1,-23-54 1,-74-58 4,85-171-2,113 19-8,-1 45-1,9 4-1,2 1 3,41-21 6,-20-13 5,-115-8 2,-87 90-4,-9 84-5,58 26-4,58-15-1,40 18-4,-15-9-12,25-3-11</inkml:trace>
</inkml:ink>
</file>

<file path=ppt/ink/ink63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77"/>
    </inkml:context>
    <inkml:brush xml:id="br0">
      <inkml:brushProperty name="width" value="0.02646" units="cm"/>
      <inkml:brushProperty name="height" value="0.02646" units="cm"/>
      <inkml:brushProperty name="fitToCurve" value="1"/>
    </inkml:brush>
  </inkml:definitions>
  <inkml:trace contextRef="#ctx0" brushRef="#br0">2000 10222 874,'-124'21'-11,"-20"62"4,25 18 0,48-18 10,66 8-2,106-107 1,10-109-14,-34-5 11,19 143 3,-41 77-7,36-51-11,-7-5-800</inkml:trace>
</inkml:ink>
</file>

<file path=ppt/ink/ink63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78"/>
    </inkml:context>
    <inkml:brush xml:id="br0">
      <inkml:brushProperty name="width" value="0.02646" units="cm"/>
      <inkml:brushProperty name="height" value="0.02646" units="cm"/>
      <inkml:brushProperty name="fitToCurve" value="1"/>
    </inkml:brush>
  </inkml:definitions>
  <inkml:trace contextRef="#ctx0" brushRef="#br0">1541 9905 874,'124'19'-12,"-25"-12"1,-7 1-9,-4 2-50</inkml:trace>
</inkml:ink>
</file>

<file path=ppt/ink/ink63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79"/>
    </inkml:context>
    <inkml:brush xml:id="br0">
      <inkml:brushProperty name="width" value="0.02646" units="cm"/>
      <inkml:brushProperty name="height" value="0.02646" units="cm"/>
      <inkml:brushProperty name="fitToCurve" value="1"/>
    </inkml:brush>
  </inkml:definitions>
  <inkml:trace contextRef="#ctx0" brushRef="#br0">2405 10686 874,'113'-83'-13,"-10"-84"-1,-40 16 4,-25 11 8,-36-12 3,-31 39 5,-57 104 6,38 182-17,36 6-8,25-47-8,14 5-8,-2-22-8,63 33-57,-32-63-55</inkml:trace>
</inkml:ink>
</file>

<file path=ppt/ink/ink63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80"/>
    </inkml:context>
    <inkml:brush xml:id="br0">
      <inkml:brushProperty name="width" value="0.02646" units="cm"/>
      <inkml:brushProperty name="height" value="0.02646" units="cm"/>
      <inkml:brushProperty name="fitToCurve" value="1"/>
    </inkml:brush>
  </inkml:definitions>
  <inkml:trace contextRef="#ctx0" brushRef="#br0">3099 10498 874,'-133'-44'-8,"25"116"7,75 23 1,122-82-3,12-114-3,-7 165 6,-28 38-3,19-5-3,-4-5-111</inkml:trace>
</inkml:ink>
</file>

<file path=ppt/ink/ink63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81"/>
    </inkml:context>
    <inkml:brush xml:id="br0">
      <inkml:brushProperty name="width" value="0.02646" units="cm"/>
      <inkml:brushProperty name="height" value="0.02646" units="cm"/>
      <inkml:brushProperty name="fitToCurve" value="1"/>
    </inkml:brush>
  </inkml:definitions>
  <inkml:trace contextRef="#ctx0" brushRef="#br0">3594 10888 874,'55'-131'-22,"-17"22"8,5-23 3,-6-14 4,-10-4 3,-14 9 4,-6 41 3,-14 14 0,-15-41 4,-65 163 12,79 63-22,13 46-5,5-7-3,3-3-8,11 44-4,7 27 3,-1 13 6,-8-71 5,-2 10 8,-7-1 7,-9-26 8,-3-42 2,-39 9 13,-53-186 4,70 1-31,11-22-4,16 0-2,28-71-6,13 84 9,14 10 3,37-24 4,12 58 12,-64 186-8,-22-20-10,33-10 2,-17-211-6,-93-46-5,23 65 6,2-41 4,74 13 1,86 62 2,-36 137 1,-46 38-6,-35-37-2,-2 3 1,15 27 5,78-38 12</inkml:trace>
</inkml:ink>
</file>

<file path=ppt/ink/ink63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82"/>
    </inkml:context>
    <inkml:brush xml:id="br0">
      <inkml:brushProperty name="width" value="0.02646" units="cm"/>
      <inkml:brushProperty name="height" value="0.02646" units="cm"/>
      <inkml:brushProperty name="fitToCurve" value="1"/>
    </inkml:brush>
  </inkml:definitions>
  <inkml:trace contextRef="#ctx0" brushRef="#br0">4561 10342 874,'-53'128'-12,"16"25"5,28-40 5,26-19 2,68 15 0,33-100 1,-27-46 0,-21-82-2,-57 10 0,-66-2 2,-39 66 3,48 172-4,65-42-5,24 0 0,71 24-12,-33-35-23</inkml:trace>
</inkml:ink>
</file>

<file path=ppt/ink/ink6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9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12828 13376 874,'-33'96'-3,"32"19"1,108-100-2,-31-135 3,-78 230-12,-27 6 2,-9-2 9,-44-11 10,-6-165 4,123-79-13,5 19-22</inkml:trace>
</inkml:ink>
</file>

<file path=ppt/ink/ink63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83"/>
    </inkml:context>
    <inkml:brush xml:id="br0">
      <inkml:brushProperty name="width" value="0.02646" units="cm"/>
      <inkml:brushProperty name="height" value="0.02646" units="cm"/>
      <inkml:brushProperty name="fitToCurve" value="1"/>
    </inkml:brush>
  </inkml:definitions>
  <inkml:trace contextRef="#ctx0" brushRef="#br0">5206 10673 874,'97'26'-7,"43"-46"6,-55-81-1,-100-6 0,-90 83 1,65 164-2,114-18-3,72-60-3,-44-27-11,-16-40-88</inkml:trace>
</inkml:ink>
</file>

<file path=ppt/ink/ink63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84"/>
    </inkml:context>
    <inkml:brush xml:id="br0">
      <inkml:brushProperty name="width" value="0.02646" units="cm"/>
      <inkml:brushProperty name="height" value="0.02646" units="cm"/>
      <inkml:brushProperty name="fitToCurve" value="1"/>
    </inkml:brush>
  </inkml:definitions>
  <inkml:trace contextRef="#ctx0" brushRef="#br0">5206 10146 874,'148'30'-18,"-26"-18"2,-11 1-14,-23-5-3</inkml:trace>
</inkml:ink>
</file>

<file path=ppt/ink/ink63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85"/>
    </inkml:context>
    <inkml:brush xml:id="br0">
      <inkml:brushProperty name="width" value="0.02646" units="cm"/>
      <inkml:brushProperty name="height" value="0.02646" units="cm"/>
      <inkml:brushProperty name="fitToCurve" value="1"/>
    </inkml:brush>
  </inkml:definitions>
  <inkml:trace contextRef="#ctx0" brushRef="#br0">5806 9930 874,'16'113'-13,"-8"-29"11,-3 19-3,-4 15 1,-2 7 0,0-18 2,-1-23-3,5 53-13,0-41-21</inkml:trace>
</inkml:ink>
</file>

<file path=ppt/ink/ink63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86"/>
    </inkml:context>
    <inkml:brush xml:id="br0">
      <inkml:brushProperty name="width" value="0.02646" units="cm"/>
      <inkml:brushProperty name="height" value="0.02646" units="cm"/>
      <inkml:brushProperty name="fitToCurve" value="1"/>
    </inkml:brush>
  </inkml:definitions>
  <inkml:trace contextRef="#ctx0" brushRef="#br0">5937 10612 874,'128'-32'-12,"1"-51"13,-66-14-1,-90-20-2,-77 105 0,20 55-1,31 87-3,61-43 3,36 36-2,116-34-1,-45-37-7,-31-48-44</inkml:trace>
</inkml:ink>
</file>

<file path=ppt/ink/ink63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87"/>
    </inkml:context>
    <inkml:brush xml:id="br0">
      <inkml:brushProperty name="width" value="0.02646" units="cm"/>
      <inkml:brushProperty name="height" value="0.02646" units="cm"/>
      <inkml:brushProperty name="fitToCurve" value="1"/>
    </inkml:brush>
  </inkml:definitions>
  <inkml:trace contextRef="#ctx0" brushRef="#br0">6480 10536 874,'-97'106'-13,"37"28"10,63-13 2,96-22-1,44-118-4,-25-73-1,-48-89-3,-54 47 3,-9 14 0,-5 12 1,-4-17 2,-4-3 4,2 21 4,-13 10 7,3 220-14,24 47-4,13-38 3,10 12 0,2-14 4,-7-36 1,22 37 6,35-230 10,-42-55-8,-3 34-2,35 245-10,-42 23-1,-8-64 5,49 25 5,36-210-7,-73-16-1,-17-7 4,-17 36 2,11 182-6,20 13 3,82-47 7,-26-35-295</inkml:trace>
</inkml:ink>
</file>

<file path=ppt/ink/ink63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88"/>
    </inkml:context>
    <inkml:brush xml:id="br0">
      <inkml:brushProperty name="width" value="0.02646" units="cm"/>
      <inkml:brushProperty name="height" value="0.02646" units="cm"/>
      <inkml:brushProperty name="fitToCurve" value="1"/>
    </inkml:brush>
  </inkml:definitions>
  <inkml:trace contextRef="#ctx0" brushRef="#br0">7373 9935 874,'-43'106'-6,"-1"-22"-436</inkml:trace>
</inkml:ink>
</file>

<file path=ppt/ink/ink63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89"/>
    </inkml:context>
    <inkml:brush xml:id="br0">
      <inkml:brushProperty name="width" value="0.02646" units="cm"/>
      <inkml:brushProperty name="height" value="0.02646" units="cm"/>
      <inkml:brushProperty name="fitToCurve" value="1"/>
    </inkml:brush>
  </inkml:definitions>
  <inkml:trace contextRef="#ctx0" brushRef="#br0">7053 10086 874,'-127'8'-12,"43"1"7,-9 1 1,-47 7-10,48-5-9</inkml:trace>
</inkml:ink>
</file>

<file path=ppt/ink/ink63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90"/>
    </inkml:context>
    <inkml:brush xml:id="br0">
      <inkml:brushProperty name="width" value="0.02646" units="cm"/>
      <inkml:brushProperty name="height" value="0.02646" units="cm"/>
      <inkml:brushProperty name="fitToCurve" value="1"/>
    </inkml:brush>
  </inkml:definitions>
  <inkml:trace contextRef="#ctx0" brushRef="#br0">7863 10397 874,'-89'-100'-12,"-47"37"9,6 74 2,47 86 0,98 5-3,91 35-3,-1-60 4,14-79 5,-23-115-1,-75 6 4,-13 24 2,33 186-4,-25 0-13,0 22 1,-3 10-13,-2-21-7,-4 29-42,-3-51-54</inkml:trace>
</inkml:ink>
</file>

<file path=ppt/ink/ink63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91"/>
    </inkml:context>
    <inkml:brush xml:id="br0">
      <inkml:brushProperty name="width" value="0.02646" units="cm"/>
      <inkml:brushProperty name="height" value="0.02646" units="cm"/>
      <inkml:brushProperty name="fitToCurve" value="1"/>
    </inkml:brush>
  </inkml:definitions>
  <inkml:trace contextRef="#ctx0" brushRef="#br0">7926 10252 874,'-16'112'-6,"7"7"0,14-23 6,35-8 0,86-53-2,-21-138-3,-44-20-3,-34-30 10,-14 289 2,35-34 1,98-59-4,0-114-9,-40-25 6,-47-20 5,-79 15-1,-89 72 1,44 119-1,71 38-9,113-20 1,-30-42-8,0-54-168</inkml:trace>
</inkml:ink>
</file>

<file path=ppt/ink/ink63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92"/>
    </inkml:context>
    <inkml:brush xml:id="br0">
      <inkml:brushProperty name="width" value="0.02646" units="cm"/>
      <inkml:brushProperty name="height" value="0.02646" units="cm"/>
      <inkml:brushProperty name="fitToCurve" value="1"/>
    </inkml:brush>
  </inkml:definitions>
  <inkml:trace contextRef="#ctx0" brushRef="#br0">2679 12049 874,'76'98'0,"32"-70"-3,16-58 2,-39-48 0,-70-52 0,-97 34 0,-47 61 1,13 70-2,10 80 1,64-15 1,30 37 1,51 10-2,22-41 2,36-25-1,71-42 0,-83-24 0,5-17 0</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39"/>
    </inkml:context>
    <inkml:brush xml:id="br0">
      <inkml:brushProperty name="width" value="0.01984" units="cm"/>
      <inkml:brushProperty name="height" value="0.01984" units="cm"/>
      <inkml:brushProperty name="fitToCurve" value="1"/>
    </inkml:brush>
  </inkml:definitions>
  <inkml:trace contextRef="#ctx0" brushRef="#br0">19078 1425 874,'165'34'-20,"-61"-34"11,12-16 2,-1-17 3,47-34-1,-32-14 2,-4-37 7,-78 30 7,-189 93-2,10 112-5,51 12-3,63-39-2,24 1-1,33 20 1,94-103 0,-47-47-6,56-47-7,7-38 9,-50 71 10,-34 146 0,-69 63-5,-13-43 13,-31-249-6,55 36-3,98-17-7,36 48-7,-57 52 2,5 14-2,10-6-18,-16 27-158</inkml:trace>
</inkml:ink>
</file>

<file path=ppt/ink/ink6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19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12993 13451 874,'-8'109'-7,"-22"-5"7,125-56-1,-40 43 2,-45-4-440</inkml:trace>
</inkml:ink>
</file>

<file path=ppt/ink/ink64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93"/>
    </inkml:context>
    <inkml:brush xml:id="br0">
      <inkml:brushProperty name="width" value="0.02646" units="cm"/>
      <inkml:brushProperty name="height" value="0.02646" units="cm"/>
      <inkml:brushProperty name="fitToCurve" value="1"/>
    </inkml:brush>
  </inkml:definitions>
  <inkml:trace contextRef="#ctx0" brushRef="#br0">3150 11957 874,'41'124'-13,"-9"-18"5,1 6 7,9 32 0,-5-25 4,60-138 1,-55-96-11,-19 30 1,-3-5-4,-6 2-1,2 1-15,-2-2-19</inkml:trace>
</inkml:ink>
</file>

<file path=ppt/ink/ink64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94"/>
    </inkml:context>
    <inkml:brush xml:id="br0">
      <inkml:brushProperty name="width" value="0.02646" units="cm"/>
      <inkml:brushProperty name="height" value="0.02646" units="cm"/>
      <inkml:brushProperty name="fitToCurve" value="1"/>
    </inkml:brush>
  </inkml:definitions>
  <inkml:trace contextRef="#ctx0" brushRef="#br0">3532 12373 874,'-8'101'-5,"42"6"4,58-92 0,-87-102 0,-74-22 1,-20 45-24</inkml:trace>
</inkml:ink>
</file>

<file path=ppt/ink/ink64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95"/>
    </inkml:context>
    <inkml:brush xml:id="br0">
      <inkml:brushProperty name="width" value="0.02646" units="cm"/>
      <inkml:brushProperty name="height" value="0.02646" units="cm"/>
      <inkml:brushProperty name="fitToCurve" value="1"/>
    </inkml:brush>
  </inkml:definitions>
  <inkml:trace contextRef="#ctx0" brushRef="#br0">3795 11988 874,'0'100'-5,"0"21"-2,-2-1 9,-2-9-2,-6-11 1</inkml:trace>
</inkml:ink>
</file>

<file path=ppt/ink/ink64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96"/>
    </inkml:context>
    <inkml:brush xml:id="br0">
      <inkml:brushProperty name="width" value="0.02646" units="cm"/>
      <inkml:brushProperty name="height" value="0.02646" units="cm"/>
      <inkml:brushProperty name="fitToCurve" value="1"/>
    </inkml:brush>
  </inkml:definitions>
  <inkml:trace contextRef="#ctx0" brushRef="#br0">3686 12002 874,'108'-106'-7,"-11"80"5,30 64 2,-72 57-1,-116 12-2,-62 6 1,251-27 6,6-10-2,-79 20-1,-115-2-3,-41-35-1,-31-32 3,43-42 1,93-87 1</inkml:trace>
</inkml:ink>
</file>

<file path=ppt/ink/ink64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97"/>
    </inkml:context>
    <inkml:brush xml:id="br0">
      <inkml:brushProperty name="width" value="0.02646" units="cm"/>
      <inkml:brushProperty name="height" value="0.02646" units="cm"/>
      <inkml:brushProperty name="fitToCurve" value="1"/>
    </inkml:brush>
  </inkml:definitions>
  <inkml:trace contextRef="#ctx0" brushRef="#br0">4851 12213 874,'-133'13'-6,"-17"2"5,62 10-4</inkml:trace>
</inkml:ink>
</file>

<file path=ppt/ink/ink64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98"/>
    </inkml:context>
    <inkml:brush xml:id="br0">
      <inkml:brushProperty name="width" value="0.02646" units="cm"/>
      <inkml:brushProperty name="height" value="0.02646" units="cm"/>
      <inkml:brushProperty name="fitToCurve" value="1"/>
    </inkml:brush>
  </inkml:definitions>
  <inkml:trace contextRef="#ctx0" brushRef="#br0">4962 12410 874,'-88'36'-7,"-8"-14"0,-63-18-4,71-3-4,4-10-21</inkml:trace>
</inkml:ink>
</file>

<file path=ppt/ink/ink64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199"/>
    </inkml:context>
    <inkml:brush xml:id="br0">
      <inkml:brushProperty name="width" value="0.02646" units="cm"/>
      <inkml:brushProperty name="height" value="0.02646" units="cm"/>
      <inkml:brushProperty name="fitToCurve" value="1"/>
    </inkml:brush>
  </inkml:definitions>
  <inkml:trace contextRef="#ctx0" brushRef="#br0">5105 12292 874,'105'-12'-3,"13"-77"-2,-63-10 2,-73-18 3,-101 57-1,32 139-1,35 49-3,38 18 2,22-62 2,20 44 2,55-17 3,39-81-1,-25-24 0</inkml:trace>
</inkml:ink>
</file>

<file path=ppt/ink/ink64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00"/>
    </inkml:context>
    <inkml:brush xml:id="br0">
      <inkml:brushProperty name="width" value="0.02646" units="cm"/>
      <inkml:brushProperty name="height" value="0.02646" units="cm"/>
      <inkml:brushProperty name="fitToCurve" value="1"/>
    </inkml:brush>
  </inkml:definitions>
  <inkml:trace contextRef="#ctx0" brushRef="#br0">5594 11776 874,'-27'113'-11,"13"-23"2,-2 55-3,11-16 7,13 27 6,16-18 2,32-42 6,66-36 2,13-100-7,-27-7-5</inkml:trace>
</inkml:ink>
</file>

<file path=ppt/ink/ink64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01"/>
    </inkml:context>
    <inkml:brush xml:id="br0">
      <inkml:brushProperty name="width" value="0.02646" units="cm"/>
      <inkml:brushProperty name="height" value="0.02646" units="cm"/>
      <inkml:brushProperty name="fitToCurve" value="1"/>
    </inkml:brush>
  </inkml:definitions>
  <inkml:trace contextRef="#ctx0" brushRef="#br0">5474 11795 874,'114'-8'-6,"44"2"0,-33 1-2</inkml:trace>
</inkml:ink>
</file>

<file path=ppt/ink/ink64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02"/>
    </inkml:context>
    <inkml:brush xml:id="br0">
      <inkml:brushProperty name="width" value="0.02646" units="cm"/>
      <inkml:brushProperty name="height" value="0.02646" units="cm"/>
      <inkml:brushProperty name="fitToCurve" value="1"/>
    </inkml:brush>
  </inkml:definitions>
  <inkml:trace contextRef="#ctx0" brushRef="#br0">5489 12167 874,'109'-10'-6,"34"-7"1,-49 3 2,-4 3-57</inkml:trace>
</inkml:ink>
</file>

<file path=ppt/ink/ink6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00"/>
    </inkml:context>
    <inkml:brush xml:id="br0">
      <inkml:brushProperty name="width" value="0.02646" units="cm"/>
      <inkml:brushProperty name="height" value="0.02646" units="cm"/>
      <inkml:brushProperty name="fitToCurve" value="1"/>
    </inkml:brush>
  </inkml:definitions>
  <inkml:trace contextRef="#ctx0" brushRef="#br0">14973 1521 874,'-125'98'-5,"14"-68"3,11-63 1,48-87 0,55-14-3,50 26 5,78 54-1,-46 136-2,-50 24 0,-50 70-5,-13-69 3,-14 6 1,-36 45 1,-44-16 4,16-70 4,13-62 0,108-96 2,93 83-10,50 50-5,-28 4 5,-4-35 5,-24-84-2,-34-25-2,-20 9-2</inkml:trace>
</inkml:ink>
</file>

<file path=ppt/ink/ink64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03"/>
    </inkml:context>
    <inkml:brush xml:id="br0">
      <inkml:brushProperty name="width" value="0.02646" units="cm"/>
      <inkml:brushProperty name="height" value="0.02646" units="cm"/>
      <inkml:brushProperty name="fitToCurve" value="1"/>
    </inkml:brush>
  </inkml:definitions>
  <inkml:trace contextRef="#ctx0" brushRef="#br0">6338 12093 874,'150'0'-7,"-63"0"6,40 0 1,-21 0-1,-17 7-624</inkml:trace>
</inkml:ink>
</file>

<file path=ppt/ink/ink64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04"/>
    </inkml:context>
    <inkml:brush xml:id="br0">
      <inkml:brushProperty name="width" value="0.02646" units="cm"/>
      <inkml:brushProperty name="height" value="0.02646" units="cm"/>
      <inkml:brushProperty name="fitToCurve" value="1"/>
    </inkml:brush>
  </inkml:definitions>
  <inkml:trace contextRef="#ctx0" brushRef="#br0">6324 12424 874,'109'-17'-9,"46"1"3,-27 1-2,-33 5-9</inkml:trace>
</inkml:ink>
</file>

<file path=ppt/ink/ink64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05"/>
    </inkml:context>
    <inkml:brush xml:id="br0">
      <inkml:brushProperty name="width" value="0.02646" units="cm"/>
      <inkml:brushProperty name="height" value="0.02646" units="cm"/>
      <inkml:brushProperty name="fitToCurve" value="1"/>
    </inkml:brush>
  </inkml:definitions>
  <inkml:trace contextRef="#ctx0" brushRef="#br0">6636 11836 874,'117'115'-17,"4"32"6,-70-60 8,-12 4 5,2 40 3,-51 28-3,-37-57 3,-30-16 8</inkml:trace>
</inkml:ink>
</file>

<file path=ppt/ink/ink64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06"/>
    </inkml:context>
    <inkml:brush xml:id="br0">
      <inkml:brushProperty name="width" value="0.02646" units="cm"/>
      <inkml:brushProperty name="height" value="0.02646" units="cm"/>
      <inkml:brushProperty name="fitToCurve" value="1"/>
    </inkml:brush>
  </inkml:definitions>
  <inkml:trace contextRef="#ctx0" brushRef="#br0">7652 11707 874,'-142'-44'-6,"55"62"5,-20 80-5,62 43-1,35-39 1,10 8 3,6 0-1,8 42 4,19-6 7,8-51-1,72-40 0,8-98-3,-38 9-5</inkml:trace>
</inkml:ink>
</file>

<file path=ppt/ink/ink64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07"/>
    </inkml:context>
    <inkml:brush xml:id="br0">
      <inkml:brushProperty name="width" value="0.02646" units="cm"/>
      <inkml:brushProperty name="height" value="0.02646" units="cm"/>
      <inkml:brushProperty name="fitToCurve" value="1"/>
    </inkml:brush>
  </inkml:definitions>
  <inkml:trace contextRef="#ctx0" brushRef="#br0">7626 12026 874,'-110'-26'-6,"-43"20"3,63 5-2,3 1-179</inkml:trace>
</inkml:ink>
</file>

<file path=ppt/ink/ink64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08"/>
    </inkml:context>
    <inkml:brush xml:id="br0">
      <inkml:brushProperty name="width" value="0.02646" units="cm"/>
      <inkml:brushProperty name="height" value="0.02646" units="cm"/>
      <inkml:brushProperty name="fitToCurve" value="1"/>
    </inkml:brush>
  </inkml:definitions>
  <inkml:trace contextRef="#ctx0" brushRef="#br0">8148 12139 874,'-120'17'-4,"-6"-11"4,14-6-12,27-5-66</inkml:trace>
</inkml:ink>
</file>

<file path=ppt/ink/ink64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09"/>
    </inkml:context>
    <inkml:brush xml:id="br0">
      <inkml:brushProperty name="width" value="0.02646" units="cm"/>
      <inkml:brushProperty name="height" value="0.02646" units="cm"/>
      <inkml:brushProperty name="fitToCurve" value="1"/>
    </inkml:brush>
  </inkml:definitions>
  <inkml:trace contextRef="#ctx0" brushRef="#br0">8082 12274 874,'-86'0'-7,"3"0"6,-9 0-1</inkml:trace>
</inkml:ink>
</file>

<file path=ppt/ink/ink64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10"/>
    </inkml:context>
    <inkml:brush xml:id="br0">
      <inkml:brushProperty name="width" value="0.02646" units="cm"/>
      <inkml:brushProperty name="height" value="0.02646" units="cm"/>
      <inkml:brushProperty name="fitToCurve" value="1"/>
    </inkml:brush>
  </inkml:definitions>
  <inkml:trace contextRef="#ctx0" brushRef="#br0">8231 11836 874,'45'120'-10,"6"18"5,0 19 5,-15-40 2,11-14 0,-6-195-5,-33-65-4,0 30-10,20-18-12,-8 51-27</inkml:trace>
</inkml:ink>
</file>

<file path=ppt/ink/ink64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11"/>
    </inkml:context>
    <inkml:brush xml:id="br0">
      <inkml:brushProperty name="width" value="0.02646" units="cm"/>
      <inkml:brushProperty name="height" value="0.02646" units="cm"/>
      <inkml:brushProperty name="fitToCurve" value="1"/>
    </inkml:brush>
  </inkml:definitions>
  <inkml:trace contextRef="#ctx0" brushRef="#br0">8629 12368 874,'-32'85'0,"88"6"-2,-5-206-1,-127 3 1,-24 75-1,1-8-184</inkml:trace>
</inkml:ink>
</file>

<file path=ppt/ink/ink64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12"/>
    </inkml:context>
    <inkml:brush xml:id="br0">
      <inkml:brushProperty name="width" value="0.02646" units="cm"/>
      <inkml:brushProperty name="height" value="0.02646" units="cm"/>
      <inkml:brushProperty name="fitToCurve" value="1"/>
    </inkml:brush>
  </inkml:definitions>
  <inkml:trace contextRef="#ctx0" brushRef="#br0">8752 11882 874,'-27'129'-8,"6"37"2,15-33 2,4-28 3,5 10 3</inkml:trace>
</inkml:ink>
</file>

<file path=ppt/ink/ink6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01"/>
    </inkml:context>
    <inkml:brush xml:id="br0">
      <inkml:brushProperty name="width" value="0.02646" units="cm"/>
      <inkml:brushProperty name="height" value="0.02646" units="cm"/>
      <inkml:brushProperty name="fitToCurve" value="1"/>
    </inkml:brush>
  </inkml:definitions>
  <inkml:trace contextRef="#ctx0" brushRef="#br0">15401 2483 874,'86'-50'-6,"21"-84"-5,-58 43 7,-6-13 1,-9-10 0,-10 4 2,3-69-2,-19 24 2,-16 58 2,-12-6 1,-13 4 0,-4 15 0,-46-44 1,-65 18-1,15 52-2,44 40 0,-13 12-1,-9 12 0,-3 13-1,-56 26 0,68 7 0,-4 20-1,0 16-1,13-1 1,-50 77-2,74-56 4,9 12 2,19-31-1,8 10 1,11 15-1,10 9 1,10-12 2,22 62 2,15-87-2,91 56 1,9-58-2,-42-51-4,19-4 0,10-7-1,8-16 1,-2-22 1,-30-6 1,-12-12-1,1-30 0,15 0 0,-23-24-287</inkml:trace>
</inkml:ink>
</file>

<file path=ppt/ink/ink64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13"/>
    </inkml:context>
    <inkml:brush xml:id="br0">
      <inkml:brushProperty name="width" value="0.02646" units="cm"/>
      <inkml:brushProperty name="height" value="0.02646" units="cm"/>
      <inkml:brushProperty name="fitToCurve" value="1"/>
    </inkml:brush>
  </inkml:definitions>
  <inkml:trace contextRef="#ctx0" brushRef="#br0">8633 11990 874,'101'-52'-5,"-5"32"3,-5 28 2,-25 109-1,-160-13-1,-25-49 3,272 40-2,-32 5 1,-95 13 0,-124-33 0,-33-55-1,27-14-2</inkml:trace>
</inkml:ink>
</file>

<file path=ppt/ink/ink64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14"/>
    </inkml:context>
    <inkml:brush xml:id="br0">
      <inkml:brushProperty name="width" value="0.02646" units="cm"/>
      <inkml:brushProperty name="height" value="0.02646" units="cm"/>
      <inkml:brushProperty name="fitToCurve" value="1"/>
    </inkml:brush>
  </inkml:definitions>
  <inkml:trace contextRef="#ctx0" brushRef="#br0">9760 13188 874,'-123'-17'-7,"0"5"0,0 8 4,-57 9 0,66 2 0,12-1-1,7-2 1,-22 1-1,-14 1 1,-12 0 1,52-1 0,-22 3 2,-11-1 0,-2-3 1,1-3 2,14-1 0,-54-1 3,6-6 2,25-24-1,30-67-3,63-38-6,11 2-1,-1-29 0,9 64 2,-11-56-1,12 61 1,-2-8 1,-3-6 0,-1 3 0,-13-42 0,-10-18 5,35 15-2,58 57-1,109 40-4,-51 41-2,58 1-5,-53 11 6,15 1 0,13 2 0,12 1 0,9-1 0,-52 1 0,18 0 1,16-2 1,8-4 0,-14 0 2,-28-1-1,20-3 1,5-1 1,5 2 1,-38 2-1,3 2 1,3-1 1,-4 1-1,-4 5-1,56 34 6,-85 83-5,-59-34-4,-7 14-2,-2 4 0,-3 74-3,8-53 3,3 20-2,0-25-1,-1-1 0,0 27 1,-6 14 0,2-57-6,-13 22-7,5-17-13,-7-1-33</inkml:trace>
</inkml:ink>
</file>

<file path=ppt/ink/ink64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15"/>
    </inkml:context>
    <inkml:brush xml:id="br0">
      <inkml:brushProperty name="width" value="0.02646" units="cm"/>
      <inkml:brushProperty name="height" value="0.02646" units="cm"/>
      <inkml:brushProperty name="fitToCurve" value="1"/>
    </inkml:brush>
  </inkml:definitions>
  <inkml:trace contextRef="#ctx0" brushRef="#br0">5345 3038 874,'-87'92'-7,"-13"16"2,2 2 2,-26 18 4,39-47 0,-12 6 2,13-19-184</inkml:trace>
</inkml:ink>
</file>

<file path=ppt/ink/ink64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16"/>
    </inkml:context>
    <inkml:brush xml:id="br0">
      <inkml:brushProperty name="width" value="0.02646" units="cm"/>
      <inkml:brushProperty name="height" value="0.02646" units="cm"/>
      <inkml:brushProperty name="fitToCurve" value="1"/>
    </inkml:brush>
  </inkml:definitions>
  <inkml:trace contextRef="#ctx0" brushRef="#br0">4664 3491 874,'-42'99'-3,"-9"17"1,163-89 1,-19-65 0,-7 6-106</inkml:trace>
</inkml:ink>
</file>

<file path=ppt/ink/ink64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17"/>
    </inkml:context>
    <inkml:brush xml:id="br0">
      <inkml:brushProperty name="width" value="0.02646" units="cm"/>
      <inkml:brushProperty name="height" value="0.02646" units="cm"/>
      <inkml:brushProperty name="fitToCurve" value="1"/>
    </inkml:brush>
  </inkml:definitions>
  <inkml:trace contextRef="#ctx0" brushRef="#br0">5489 3189 874,'35'109'-9,"18"52"4,-23-75 4,16 40 0,4 13 4,-11-31 9</inkml:trace>
</inkml:ink>
</file>

<file path=ppt/ink/ink64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18"/>
    </inkml:context>
    <inkml:brush xml:id="br0">
      <inkml:brushProperty name="width" value="0.02646" units="cm"/>
      <inkml:brushProperty name="height" value="0.02646" units="cm"/>
      <inkml:brushProperty name="fitToCurve" value="1"/>
    </inkml:brush>
  </inkml:definitions>
  <inkml:trace contextRef="#ctx0" brushRef="#br0">5594 3770 874,'97'70'-3,"-4"-73"2,-46-93-4,-37-11 0,-10 2-14</inkml:trace>
</inkml:ink>
</file>

<file path=ppt/ink/ink64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19"/>
    </inkml:context>
    <inkml:brush xml:id="br0">
      <inkml:brushProperty name="width" value="0.02646" units="cm"/>
      <inkml:brushProperty name="height" value="0.02646" units="cm"/>
      <inkml:brushProperty name="fitToCurve" value="1"/>
    </inkml:brush>
  </inkml:definitions>
  <inkml:trace contextRef="#ctx0" brushRef="#br0">5405 3159 874,'-27'111'-27,"4"-14"12,-2 12 18,-21 55-12,-2-24-9,-13 7-27,-2-15-28,-22-64-323</inkml:trace>
</inkml:ink>
</file>

<file path=ppt/ink/ink64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20"/>
    </inkml:context>
    <inkml:brush xml:id="br0">
      <inkml:brushProperty name="width" value="0.02646" units="cm"/>
      <inkml:brushProperty name="height" value="0.02646" units="cm"/>
      <inkml:brushProperty name="fitToCurve" value="1"/>
    </inkml:brush>
  </inkml:definitions>
  <inkml:trace contextRef="#ctx0" brushRef="#br0">5013 3642 874,'16'109'-9,"0"42"9,7-58 1,91-179-2,-15-11 0</inkml:trace>
</inkml:ink>
</file>

<file path=ppt/ink/ink64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21"/>
    </inkml:context>
    <inkml:brush xml:id="br0">
      <inkml:brushProperty name="width" value="0.02646" units="cm"/>
      <inkml:brushProperty name="height" value="0.02646" units="cm"/>
      <inkml:brushProperty name="fitToCurve" value="1"/>
    </inkml:brush>
  </inkml:definitions>
  <inkml:trace contextRef="#ctx0" brushRef="#br0">5191 5121 874,'104'65'-6,"26"11"2,-11-14-2,-6-34-3,-26-6-14</inkml:trace>
</inkml:ink>
</file>

<file path=ppt/ink/ink64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22"/>
    </inkml:context>
    <inkml:brush xml:id="br0">
      <inkml:brushProperty name="width" value="0.02646" units="cm"/>
      <inkml:brushProperty name="height" value="0.02646" units="cm"/>
      <inkml:brushProperty name="fitToCurve" value="1"/>
    </inkml:brush>
  </inkml:definitions>
  <inkml:trace contextRef="#ctx0" brushRef="#br0">5191 5093 874,'86'-28'0,"21"-10"-31</inkml:trace>
</inkml:ink>
</file>

<file path=ppt/ink/ink6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02"/>
    </inkml:context>
    <inkml:brush xml:id="br0">
      <inkml:brushProperty name="width" value="0.02646" units="cm"/>
      <inkml:brushProperty name="height" value="0.02646" units="cm"/>
      <inkml:brushProperty name="fitToCurve" value="1"/>
    </inkml:brush>
  </inkml:definitions>
  <inkml:trace contextRef="#ctx0" brushRef="#br0">16123 1495 874,'-37'142'-15,"14"-51"8,-5 18 1,-5 8 1,-3 1 3,4-17 7,1-9 0,44-192-7,19-56-11,-6 52 8,4-9 2,-2 20 8,31-63 1,8 60 1,21 124 1,-6 102-10,-30 36-12,-33-65-1,-4-15-8,2 24-35,-10-23-159</inkml:trace>
</inkml:ink>
</file>

<file path=ppt/ink/ink64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23"/>
    </inkml:context>
    <inkml:brush xml:id="br0">
      <inkml:brushProperty name="width" value="0.02646" units="cm"/>
      <inkml:brushProperty name="height" value="0.02646" units="cm"/>
      <inkml:brushProperty name="fitToCurve" value="1"/>
    </inkml:brush>
  </inkml:definitions>
  <inkml:trace contextRef="#ctx0" brushRef="#br0">5177 5060 874,'4'109'-10,"24"11"6,12-12-6,-10-24-185</inkml:trace>
</inkml:ink>
</file>

<file path=ppt/ink/ink64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24"/>
    </inkml:context>
    <inkml:brush xml:id="br0">
      <inkml:brushProperty name="width" value="0.02646" units="cm"/>
      <inkml:brushProperty name="height" value="0.02646" units="cm"/>
      <inkml:brushProperty name="fitToCurve" value="1"/>
    </inkml:brush>
  </inkml:definitions>
  <inkml:trace contextRef="#ctx0" brushRef="#br0">9646 13678 874,'30'111'-5,"9"13"5,-16-239 3,-30 16-188</inkml:trace>
</inkml:ink>
</file>

<file path=ppt/ink/ink64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25"/>
    </inkml:context>
    <inkml:brush xml:id="br0">
      <inkml:brushProperty name="width" value="0.02646" units="cm"/>
      <inkml:brushProperty name="height" value="0.02646" units="cm"/>
      <inkml:brushProperty name="fitToCurve" value="1"/>
    </inkml:brush>
  </inkml:definitions>
  <inkml:trace contextRef="#ctx0" brushRef="#br0">10059 13956 874,'-32'97'-6,"-68"-82"6,-10-15 1,16 0-2,3 0 0,-2 0 0,-67 0-3,21-32 3,52 17 0,1 11 0,-63 3 1,18-19 2,16-63-8,19 38 13,6 103 1,9 49-8,81-13-628</inkml:trace>
</inkml:ink>
</file>

<file path=ppt/ink/ink64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26"/>
    </inkml:context>
    <inkml:brush xml:id="br0">
      <inkml:brushProperty name="width" value="0.02646" units="cm"/>
      <inkml:brushProperty name="height" value="0.02646" units="cm"/>
      <inkml:brushProperty name="fitToCurve" value="1"/>
    </inkml:brush>
  </inkml:definitions>
  <inkml:trace contextRef="#ctx0" brushRef="#br0">11930 351 874,'13'101'-3,"-13"63"-9,-4-30 3,0-1 3,3-41 4,-2 27 0,-1 18-1,-3 22-2,2-51 2,-2 29-2,-5 30-1,-2 19 0,-1 17 0,2-2 0,5-53 1,1 42-2,-1 30-1,-4 21-2,-3 20 1,3-37-2,0-29 1,-3 36 0,1 25-1,-1 20 1,6 13 3,-1 9 1,4-44 3,-1-37 0,-1 39 0,0 28-1,0 16-2,4 7 5,4 3 2,3-62 2,-3-22 0,2 36-2,1 26-4,-2 15-1,-1 4 1,0-90 4,3 11 1,2 27 3,2 18 3,2 12-1,2 9-5,4 6 0,-6-98 0,0 29 2,-1 30-3,-1 22-2,2 13 0,1 7-3,0 3-2,-4-106 0,3 43 4,3 30 1,-4 20-2,-2 11-1,-2-24 1,-2-68-29,2 36-8,4 20-6,3 8-7,-3-68-6,3-2-4,3 23-3,4 11 1,-4 3 5,0-5 7,-5-79 15,-2 13 8,-1 3 7,0-11 6,0-20 5,-2-31 5,0 26 4,-2-51 3</inkml:trace>
</inkml:ink>
</file>

<file path=ppt/ink/ink64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27"/>
    </inkml:context>
    <inkml:brush xml:id="br0">
      <inkml:brushProperty name="width" value="0.02646" units="cm"/>
      <inkml:brushProperty name="height" value="0.02646" units="cm"/>
      <inkml:brushProperty name="fitToCurve" value="1"/>
    </inkml:brush>
  </inkml:definitions>
  <inkml:trace contextRef="#ctx0" brushRef="#br0">13461 1499 874,'110'122'-6,"18"-8"4,-5-36 2,-38-22-2</inkml:trace>
</inkml:ink>
</file>

<file path=ppt/ink/ink64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28"/>
    </inkml:context>
    <inkml:brush xml:id="br0">
      <inkml:brushProperty name="width" value="0.02646" units="cm"/>
      <inkml:brushProperty name="height" value="0.02646" units="cm"/>
      <inkml:brushProperty name="fitToCurve" value="1"/>
    </inkml:brush>
  </inkml:definitions>
  <inkml:trace contextRef="#ctx0" brushRef="#br0">14104 1378 874,'-46'137'-15,"8"-37"5,-7 16 3,-6 7-4,2 2-1,16-41-7,-2 10-5,-20 66-56,23-66 30,-2 4-5,-1-3-4,-4 9-115</inkml:trace>
</inkml:ink>
</file>

<file path=ppt/ink/ink64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29"/>
    </inkml:context>
    <inkml:brush xml:id="br0">
      <inkml:brushProperty name="width" value="0.02646" units="cm"/>
      <inkml:brushProperty name="height" value="0.02646" units="cm"/>
      <inkml:brushProperty name="fitToCurve" value="1"/>
    </inkml:brush>
  </inkml:definitions>
  <inkml:trace contextRef="#ctx0" brushRef="#br0">14295 1685 874,'110'-7'-6,"20"-1"4,-45 4-2</inkml:trace>
</inkml:ink>
</file>

<file path=ppt/ink/ink64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30"/>
    </inkml:context>
    <inkml:brush xml:id="br0">
      <inkml:brushProperty name="width" value="0.02646" units="cm"/>
      <inkml:brushProperty name="height" value="0.02646" units="cm"/>
      <inkml:brushProperty name="fitToCurve" value="1"/>
    </inkml:brush>
  </inkml:definitions>
  <inkml:trace contextRef="#ctx0" brushRef="#br0">14251 1964 874,'124'-27'-6,"50"-31"3,-45 9-3,-42 10-615</inkml:trace>
</inkml:ink>
</file>

<file path=ppt/ink/ink64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31"/>
    </inkml:context>
    <inkml:brush xml:id="br0">
      <inkml:brushProperty name="width" value="0.02646" units="cm"/>
      <inkml:brushProperty name="height" value="0.02646" units="cm"/>
      <inkml:brushProperty name="fitToCurve" value="1"/>
    </inkml:brush>
  </inkml:definitions>
  <inkml:trace contextRef="#ctx0" brushRef="#br0">14994 1692 874,'129'-119'-9,"-28"-3"5,-42 6 7,-150 47-2,-15 159-4,23 39-1,27 5 3,48-13 3,106-34-2,-5-62-4,21-16-3,-13 3-9,5-15-17</inkml:trace>
</inkml:ink>
</file>

<file path=ppt/ink/ink64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32"/>
    </inkml:context>
    <inkml:brush xml:id="br0">
      <inkml:brushProperty name="width" value="0.02646" units="cm"/>
      <inkml:brushProperty name="height" value="0.02646" units="cm"/>
      <inkml:brushProperty name="fitToCurve" value="1"/>
    </inkml:brush>
  </inkml:definitions>
  <inkml:trace contextRef="#ctx0" brushRef="#br0">14846 1999 874,'144'-32'-14,"-60"18"8,6 1-2,-5 5-1,22 4-12,-23 3-30</inkml:trace>
</inkml:ink>
</file>

<file path=ppt/ink/ink6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03"/>
    </inkml:context>
    <inkml:brush xml:id="br0">
      <inkml:brushProperty name="width" value="0.02646" units="cm"/>
      <inkml:brushProperty name="height" value="0.02646" units="cm"/>
      <inkml:brushProperty name="fitToCurve" value="1"/>
    </inkml:brush>
  </inkml:definitions>
  <inkml:trace contextRef="#ctx0" brushRef="#br0">15964 1825 874,'157'-35'-17,"-65"18"11,9-2-2,-12 3-6,1 3-8</inkml:trace>
</inkml:ink>
</file>

<file path=ppt/ink/ink64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33"/>
    </inkml:context>
    <inkml:brush xml:id="br0">
      <inkml:brushProperty name="width" value="0.02646" units="cm"/>
      <inkml:brushProperty name="height" value="0.02646" units="cm"/>
      <inkml:brushProperty name="fitToCurve" value="1"/>
    </inkml:brush>
  </inkml:definitions>
  <inkml:trace contextRef="#ctx0" brushRef="#br0">14978 2283 874,'-7'85'-10,"-5"61"4,-13-3 9,51-275-10,40 35 10,62 58 0,-51 132-4,-68 32 2,25-260-13,47 23 12,24 71 4,-19 107-2,-48 53 1,-70 0 2,11-32-27</inkml:trace>
</inkml:ink>
</file>

<file path=ppt/ink/ink64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34"/>
    </inkml:context>
    <inkml:brush xml:id="br0">
      <inkml:brushProperty name="width" value="0.02646" units="cm"/>
      <inkml:brushProperty name="height" value="0.02646" units="cm"/>
      <inkml:brushProperty name="fitToCurve" value="1"/>
    </inkml:brush>
  </inkml:definitions>
  <inkml:trace contextRef="#ctx0" brushRef="#br0">16218 1453 874,'-88'13'-17,"-26"46"18,2 46-1,65 1 1,76-7 2,101-91-2,-36-123-2,-36-8 0,-26-4-1,-2 275-2,-10-20 4,-2-35-1,6-4-616</inkml:trace>
</inkml:ink>
</file>

<file path=ppt/ink/ink64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35"/>
    </inkml:context>
    <inkml:brush xml:id="br0">
      <inkml:brushProperty name="width" value="0.02646" units="cm"/>
      <inkml:brushProperty name="height" value="0.02646" units="cm"/>
      <inkml:brushProperty name="fitToCurve" value="1"/>
    </inkml:brush>
  </inkml:definitions>
  <inkml:trace contextRef="#ctx0" brushRef="#br0">16625 1302 874,'-10'108'-9,"5"25"5,2-12-1,-1-37-25</inkml:trace>
</inkml:ink>
</file>

<file path=ppt/ink/ink64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36"/>
    </inkml:context>
    <inkml:brush xml:id="br0">
      <inkml:brushProperty name="width" value="0.02646" units="cm"/>
      <inkml:brushProperty name="height" value="0.02646" units="cm"/>
      <inkml:brushProperty name="fitToCurve" value="1"/>
    </inkml:brush>
  </inkml:definitions>
  <inkml:trace contextRef="#ctx0" brushRef="#br0">16545 1347 874,'103'-77'-11,"45"38"6,15 39 3,-33 37 3,-27 45-1,-83 31 1,-69 48-3,-30-39-2,-69-5-4,58-75 0,2-29-1,4 7-12,-4-30-23</inkml:trace>
</inkml:ink>
</file>

<file path=ppt/ink/ink64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37"/>
    </inkml:context>
    <inkml:brush xml:id="br0">
      <inkml:brushProperty name="width" value="0.02646" units="cm"/>
      <inkml:brushProperty name="height" value="0.02646" units="cm"/>
      <inkml:brushProperty name="fitToCurve" value="1"/>
    </inkml:brush>
  </inkml:definitions>
  <inkml:trace contextRef="#ctx0" brushRef="#br0">15681 2052 874,'121'-11'-7,"-34"3"1,14 1 3,13 2-1,-5 1 0,74-1-1,-9-1 1,-50 1 0,13-3 2,-21 1 0,-16 1-3,14-2-2,-2 1-2,-11 2-8,-12-1-11,-3 5-31</inkml:trace>
</inkml:ink>
</file>

<file path=ppt/ink/ink64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38"/>
    </inkml:context>
    <inkml:brush xml:id="br0">
      <inkml:brushProperty name="width" value="0.02646" units="cm"/>
      <inkml:brushProperty name="height" value="0.02646" units="cm"/>
      <inkml:brushProperty name="fitToCurve" value="1"/>
    </inkml:brush>
  </inkml:definitions>
  <inkml:trace contextRef="#ctx0" brushRef="#br0">16217 2298 874,'15'142'-14,"3"-55"9,4 10 1,-2 3 1,-2-7 6,22 26 1,9-213-8,-27-39-1,-2 0-8,14-7-14,-8 53-27</inkml:trace>
</inkml:ink>
</file>

<file path=ppt/ink/ink64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39"/>
    </inkml:context>
    <inkml:brush xml:id="br0">
      <inkml:brushProperty name="width" value="0.02646" units="cm"/>
      <inkml:brushProperty name="height" value="0.02646" units="cm"/>
      <inkml:brushProperty name="fitToCurve" value="1"/>
    </inkml:brush>
  </inkml:definitions>
  <inkml:trace contextRef="#ctx0" brushRef="#br0">16526 2754 874,'17'126'-5,"108"-80"2,-51-168 2,-164 19-1,-32 114-2,31 47-847</inkml:trace>
</inkml:ink>
</file>

<file path=ppt/ink/ink64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40"/>
    </inkml:context>
    <inkml:brush xml:id="br0">
      <inkml:brushProperty name="width" value="0.02646" units="cm"/>
      <inkml:brushProperty name="height" value="0.02646" units="cm"/>
      <inkml:brushProperty name="fitToCurve" value="1"/>
    </inkml:brush>
  </inkml:definitions>
  <inkml:trace contextRef="#ctx0" brushRef="#br0">16560 2229 874,'95'-105'-5,"-8"170"2,-101 66-1,-42-19 4,180-64-1,-36-70-6</inkml:trace>
</inkml:ink>
</file>

<file path=ppt/ink/ink64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41"/>
    </inkml:context>
    <inkml:brush xml:id="br0">
      <inkml:brushProperty name="width" value="0.02646" units="cm"/>
      <inkml:brushProperty name="height" value="0.02646" units="cm"/>
      <inkml:brushProperty name="fitToCurve" value="1"/>
    </inkml:brush>
  </inkml:definitions>
  <inkml:trace contextRef="#ctx0" brushRef="#br0">17394 1540 874,'44'99'-9,"-3"53"5,-21-68 3,15 8 2,20-247-14,-19 10-1,-2 28-14,20 25-21,5 8-520</inkml:trace>
</inkml:ink>
</file>

<file path=ppt/ink/ink64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42"/>
    </inkml:context>
    <inkml:brush xml:id="br0">
      <inkml:brushProperty name="width" value="0.02646" units="cm"/>
      <inkml:brushProperty name="height" value="0.02646" units="cm"/>
      <inkml:brushProperty name="fitToCurve" value="1"/>
    </inkml:brush>
  </inkml:definitions>
  <inkml:trace contextRef="#ctx0" brushRef="#br0">17684 1954 874,'135'80'-6,"-11"-123"1,-30-76 5,-164 16-2,-59 127 0,11 55-5,18-19-110</inkml:trace>
</inkml:ink>
</file>

<file path=ppt/ink/ink6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04"/>
    </inkml:context>
    <inkml:brush xml:id="br0">
      <inkml:brushProperty name="width" value="0.02646" units="cm"/>
      <inkml:brushProperty name="height" value="0.02646" units="cm"/>
      <inkml:brushProperty name="fitToCurve" value="1"/>
    </inkml:brush>
  </inkml:definitions>
  <inkml:trace contextRef="#ctx0" brushRef="#br0">16766 1665 874,'-68'126'-15,"-24"30"11,75-12 8,138-105-7,-31-80-6,2 15-11,-7-44-30</inkml:trace>
</inkml:ink>
</file>

<file path=ppt/ink/ink64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43"/>
    </inkml:context>
    <inkml:brush xml:id="br0">
      <inkml:brushProperty name="width" value="0.02646" units="cm"/>
      <inkml:brushProperty name="height" value="0.02646" units="cm"/>
      <inkml:brushProperty name="fitToCurve" value="1"/>
    </inkml:brush>
  </inkml:definitions>
  <inkml:trace contextRef="#ctx0" brushRef="#br0">18079 1423 874,'18'120'-11,"-1"23"8,-12 17-2,-14-43-3,-1-26-14</inkml:trace>
</inkml:ink>
</file>

<file path=ppt/ink/ink64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44"/>
    </inkml:context>
    <inkml:brush xml:id="br0">
      <inkml:brushProperty name="width" value="0.02646" units="cm"/>
      <inkml:brushProperty name="height" value="0.02646" units="cm"/>
      <inkml:brushProperty name="fitToCurve" value="1"/>
    </inkml:brush>
  </inkml:definitions>
  <inkml:trace contextRef="#ctx0" brushRef="#br0">18005 1454 874,'69'-102'-11,"43"22"10,13 73 2,-39 86-3,-111 43-3,-97 35-5,3-47 1,226-72 23,31 29-9,-78 75 0,-160-39-4,-31-101-1,32-21 3</inkml:trace>
</inkml:ink>
</file>

<file path=ppt/ink/ink64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45"/>
    </inkml:context>
    <inkml:brush xml:id="br0">
      <inkml:brushProperty name="width" value="0.02646" units="cm"/>
      <inkml:brushProperty name="height" value="0.02646" units="cm"/>
      <inkml:brushProperty name="fitToCurve" value="1"/>
    </inkml:brush>
  </inkml:definitions>
  <inkml:trace contextRef="#ctx0" brushRef="#br0">18780 1725 874,'110'0'-10,"42"0"5,-63 0-1,-2 5-178</inkml:trace>
</inkml:ink>
</file>

<file path=ppt/ink/ink64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46"/>
    </inkml:context>
    <inkml:brush xml:id="br0">
      <inkml:brushProperty name="width" value="0.02646" units="cm"/>
      <inkml:brushProperty name="height" value="0.02646" units="cm"/>
      <inkml:brushProperty name="fitToCurve" value="1"/>
    </inkml:brush>
  </inkml:definitions>
  <inkml:trace contextRef="#ctx0" brushRef="#br0">18705 1980 874,'149'-16'-13,"17"0"4,-36 0-2,-43 8-14</inkml:trace>
</inkml:ink>
</file>

<file path=ppt/ink/ink64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47"/>
    </inkml:context>
    <inkml:brush xml:id="br0">
      <inkml:brushProperty name="width" value="0.02646" units="cm"/>
      <inkml:brushProperty name="height" value="0.02646" units="cm"/>
      <inkml:brushProperty name="fitToCurve" value="1"/>
    </inkml:brush>
  </inkml:definitions>
  <inkml:trace contextRef="#ctx0" brushRef="#br0">19655 1709 874,'104'-61'-7,"-15"-19"1,4-45 8,-65 30-1,-154 30-2,2 166-5,47 20 3,46 40 4,47-44 0,107-48-2,21-62-3,-59-27 0,26-2-18,-26-9-264</inkml:trace>
</inkml:ink>
</file>

<file path=ppt/ink/ink64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48"/>
    </inkml:context>
    <inkml:brush xml:id="br0">
      <inkml:brushProperty name="width" value="0.02646" units="cm"/>
      <inkml:brushProperty name="height" value="0.02646" units="cm"/>
      <inkml:brushProperty name="fitToCurve" value="1"/>
    </inkml:brush>
  </inkml:definitions>
  <inkml:trace contextRef="#ctx0" brushRef="#br0">19406 1966 874,'105'8'-10,"26"-6"7,17-1 2,-34 3-3,-24 0-7</inkml:trace>
</inkml:ink>
</file>

<file path=ppt/ink/ink64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49"/>
    </inkml:context>
    <inkml:brush xml:id="br0">
      <inkml:brushProperty name="width" value="0.02646" units="cm"/>
      <inkml:brushProperty name="height" value="0.02646" units="cm"/>
      <inkml:brushProperty name="fitToCurve" value="1"/>
    </inkml:brush>
  </inkml:definitions>
  <inkml:trace contextRef="#ctx0" brushRef="#br0">19562 2291 874,'10'101'-11,"6"61"6,-9-67 4,-6-2 0,-14 8 3,-20-242-12,37 52 7,14-38 5,29 41 3,38 75-3,-3 107-1,-42 17-1,-47 16 1,-40-271-7,92-11 10,86 69 0,-40 160-4,-50 26 1,-32-14 2,-46 1-857</inkml:trace>
</inkml:ink>
</file>

<file path=ppt/ink/ink64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50"/>
    </inkml:context>
    <inkml:brush xml:id="br0">
      <inkml:brushProperty name="width" value="0.02646" units="cm"/>
      <inkml:brushProperty name="height" value="0.02646" units="cm"/>
      <inkml:brushProperty name="fitToCurve" value="1"/>
    </inkml:brush>
  </inkml:definitions>
  <inkml:trace contextRef="#ctx0" brushRef="#br0">20371 1785 874,'-54'110'-11,"-23"-6"8,-21-10-5</inkml:trace>
</inkml:ink>
</file>

<file path=ppt/ink/ink64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51"/>
    </inkml:context>
    <inkml:brush xml:id="br0">
      <inkml:brushProperty name="width" value="0.02646" units="cm"/>
      <inkml:brushProperty name="height" value="0.02646" units="cm"/>
      <inkml:brushProperty name="fitToCurve" value="1"/>
    </inkml:brush>
  </inkml:definitions>
  <inkml:trace contextRef="#ctx0" brushRef="#br0">20136 1770 874,'105'126'-11,"-15"-29"7,-7-9-25</inkml:trace>
</inkml:ink>
</file>

<file path=ppt/ink/ink64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52"/>
    </inkml:context>
    <inkml:brush xml:id="br0">
      <inkml:brushProperty name="width" value="0.02646" units="cm"/>
      <inkml:brushProperty name="height" value="0.02646" units="cm"/>
      <inkml:brushProperty name="fitToCurve" value="1"/>
    </inkml:brush>
  </inkml:definitions>
  <inkml:trace contextRef="#ctx0" brushRef="#br0">20861 1529 874,'-85'77'-10,"-16"38"9,64 7 2,133-106-2,-7-144-5,-43-12 6,-14 284 2,47-53-4</inkml:trace>
</inkml:ink>
</file>

<file path=ppt/ink/ink6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05"/>
    </inkml:context>
    <inkml:brush xml:id="br0">
      <inkml:brushProperty name="width" value="0.02646" units="cm"/>
      <inkml:brushProperty name="height" value="0.02646" units="cm"/>
      <inkml:brushProperty name="fitToCurve" value="1"/>
    </inkml:brush>
  </inkml:definitions>
  <inkml:trace contextRef="#ctx0" brushRef="#br0">17009 1227 874,'0'155'-17,"-3"-58"10,-2 16 1,1 10 2,3 4-3,4 7-2,-1-5-3,1-16-10,-1 15-45,-2-41-51</inkml:trace>
</inkml:ink>
</file>

<file path=ppt/ink/ink64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53"/>
    </inkml:context>
    <inkml:brush xml:id="br0">
      <inkml:brushProperty name="width" value="0.02646" units="cm"/>
      <inkml:brushProperty name="height" value="0.02646" units="cm"/>
      <inkml:brushProperty name="fitToCurve" value="1"/>
    </inkml:brush>
  </inkml:definitions>
  <inkml:trace contextRef="#ctx0" brushRef="#br0">21168 1423 874,'-11'130'-11,"6"17"5,3-10-5,1-37-13</inkml:trace>
</inkml:ink>
</file>

<file path=ppt/ink/ink64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54"/>
    </inkml:context>
    <inkml:brush xml:id="br0">
      <inkml:brushProperty name="width" value="0.02646" units="cm"/>
      <inkml:brushProperty name="height" value="0.02646" units="cm"/>
      <inkml:brushProperty name="fitToCurve" value="1"/>
    </inkml:brush>
  </inkml:definitions>
  <inkml:trace contextRef="#ctx0" brushRef="#br0">21059 1415 874,'108'-46'-8,"31"63"6,-10 83 0,-60 22 0,-49-17 0,-49 2 1,-65 8 0,-2-40 1,-2-82 3,16-84-182</inkml:trace>
</inkml:ink>
</file>

<file path=ppt/ink/ink64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55"/>
    </inkml:context>
    <inkml:brush xml:id="br0">
      <inkml:brushProperty name="width" value="0.02646" units="cm"/>
      <inkml:brushProperty name="height" value="0.02646" units="cm"/>
      <inkml:brushProperty name="fitToCurve" value="1"/>
    </inkml:brush>
  </inkml:definitions>
  <inkml:trace contextRef="#ctx0" brushRef="#br0">21668 1453 874,'-7'153'-9,"-4"-64"8,-6 6-1,-7-1 1,2 5-3,-7-10-287</inkml:trace>
</inkml:ink>
</file>

<file path=ppt/ink/ink64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56"/>
    </inkml:context>
    <inkml:brush xml:id="br0">
      <inkml:brushProperty name="width" value="0.02646" units="cm"/>
      <inkml:brushProperty name="height" value="0.02646" units="cm"/>
      <inkml:brushProperty name="fitToCurve" value="1"/>
    </inkml:brush>
  </inkml:definitions>
  <inkml:trace contextRef="#ctx0" brushRef="#br0">21595 1428 874,'132'-80'-5,"-35"111"3,-67 102-2,-99 9-1,5-57 6,154-55 0,-5 12 1,-30 68-2,-80 3-2,-78-26-4,3-57-8,9-51-8,-5-27-31</inkml:trace>
</inkml:ink>
</file>

<file path=ppt/ink/ink64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57"/>
    </inkml:context>
    <inkml:brush xml:id="br0">
      <inkml:brushProperty name="width" value="0.02646" units="cm"/>
      <inkml:brushProperty name="height" value="0.02646" units="cm"/>
      <inkml:brushProperty name="fitToCurve" value="1"/>
    </inkml:brush>
  </inkml:definitions>
  <inkml:trace contextRef="#ctx0" brushRef="#br0">20687 2096 874,'160'-17'-16,"-63"10"8,14 1 1,7 1 3,0 1-5,51-1-15,-25 5-35,-19 15-16,-38-2-76</inkml:trace>
</inkml:ink>
</file>

<file path=ppt/ink/ink64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58"/>
    </inkml:context>
    <inkml:brush xml:id="br0">
      <inkml:brushProperty name="width" value="0.02646" units="cm"/>
      <inkml:brushProperty name="height" value="0.02646" units="cm"/>
      <inkml:brushProperty name="fitToCurve" value="1"/>
    </inkml:brush>
  </inkml:definitions>
  <inkml:trace contextRef="#ctx0" brushRef="#br0">20985 2344 874,'38'144'-13,"1"20"10,-3-17 4,42-233-14,-61-23-6,7-15-12,-9 39-34</inkml:trace>
</inkml:ink>
</file>

<file path=ppt/ink/ink64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59"/>
    </inkml:context>
    <inkml:brush xml:id="br0">
      <inkml:brushProperty name="width" value="0.02646" units="cm"/>
      <inkml:brushProperty name="height" value="0.02646" units="cm"/>
      <inkml:brushProperty name="fitToCurve" value="1"/>
    </inkml:brush>
  </inkml:definitions>
  <inkml:trace contextRef="#ctx0" brushRef="#br0">21326 2676 874,'13'95'-4,"98"-32"3,-67-177-1,-178 70-3,26 100 0</inkml:trace>
</inkml:ink>
</file>

<file path=ppt/ink/ink64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60"/>
    </inkml:context>
    <inkml:brush xml:id="br0">
      <inkml:brushProperty name="width" value="0.02646" units="cm"/>
      <inkml:brushProperty name="height" value="0.02646" units="cm"/>
      <inkml:brushProperty name="fitToCurve" value="1"/>
    </inkml:brush>
  </inkml:definitions>
  <inkml:trace contextRef="#ctx0" brushRef="#br0">13690 4484 874,'86'-21'-4,"10"-61"-3,-33-13 5,-26-3 1,-29-5 2,-116 45 1,11 159-6,26 32-2,34 54 3,38-60 4,86-53 1,50-83-5,-48-4-4,-3-25-34</inkml:trace>
</inkml:ink>
</file>

<file path=ppt/ink/ink64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61"/>
    </inkml:context>
    <inkml:brush xml:id="br0">
      <inkml:brushProperty name="width" value="0.02646" units="cm"/>
      <inkml:brushProperty name="height" value="0.02646" units="cm"/>
      <inkml:brushProperty name="fitToCurve" value="1"/>
    </inkml:brush>
  </inkml:definitions>
  <inkml:trace contextRef="#ctx0" brushRef="#br0">13445 4858 874,'127'-25'-11,"43"-14"1,-71 19 7,-1 1-3,-2 0-2,44-3-15,-49 7-22</inkml:trace>
</inkml:ink>
</file>

<file path=ppt/ink/ink64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62"/>
    </inkml:context>
    <inkml:brush xml:id="br0">
      <inkml:brushProperty name="width" value="0.02646" units="cm"/>
      <inkml:brushProperty name="height" value="0.02646" units="cm"/>
      <inkml:brushProperty name="fitToCurve" value="1"/>
    </inkml:brush>
  </inkml:definitions>
  <inkml:trace contextRef="#ctx0" brushRef="#br0">13684 5046 874,'32'115'-11,"-1"43"6,-19-70 4,-6 0 2,-9 26 1,-10-229-9,30-44 5,21 38 5,97 62 0,-38 155-2,-89 44 2,-15-272-14,57 20 14,45 63-1,10 82-1,-33 61-2,-41 12 2,-43 0-6,-5-22-107</inkml:trace>
</inkml:ink>
</file>

<file path=ppt/ink/ink6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06"/>
    </inkml:context>
    <inkml:brush xml:id="br0">
      <inkml:brushProperty name="width" value="0.02646" units="cm"/>
      <inkml:brushProperty name="height" value="0.02646" units="cm"/>
      <inkml:brushProperty name="fitToCurve" value="1"/>
    </inkml:brush>
  </inkml:definitions>
  <inkml:trace contextRef="#ctx0" brushRef="#br0">16932 1832 874,'108'-83'-12,"33"37"9,-20 46 2,-23 67 2,-31 34-2,-33-6-1,-31 5-10,-40-13-824</inkml:trace>
</inkml:ink>
</file>

<file path=ppt/ink/ink64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63"/>
    </inkml:context>
    <inkml:brush xml:id="br0">
      <inkml:brushProperty name="width" value="0.02646" units="cm"/>
      <inkml:brushProperty name="height" value="0.02646" units="cm"/>
      <inkml:brushProperty name="fitToCurve" value="1"/>
    </inkml:brush>
  </inkml:definitions>
  <inkml:trace contextRef="#ctx0" brushRef="#br0">14563 4580 874,'112'-3'-7,"36"-4"4,-62 6-2,4 7-288</inkml:trace>
</inkml:ink>
</file>

<file path=ppt/ink/ink64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64"/>
    </inkml:context>
    <inkml:brush xml:id="br0">
      <inkml:brushProperty name="width" value="0.02646" units="cm"/>
      <inkml:brushProperty name="height" value="0.02646" units="cm"/>
      <inkml:brushProperty name="fitToCurve" value="1"/>
    </inkml:brush>
  </inkml:definitions>
  <inkml:trace contextRef="#ctx0" brushRef="#br0">14548 4825 874,'120'-12'-10,"28"4"4,-61 5-3,3 10-282</inkml:trace>
</inkml:ink>
</file>

<file path=ppt/ink/ink64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65"/>
    </inkml:context>
    <inkml:brush xml:id="br0">
      <inkml:brushProperty name="width" value="0.02646" units="cm"/>
      <inkml:brushProperty name="height" value="0.02646" units="cm"/>
      <inkml:brushProperty name="fitToCurve" value="1"/>
    </inkml:brush>
  </inkml:definitions>
  <inkml:trace contextRef="#ctx0" brushRef="#br0">15948 3762 874,'97'11'-5,"-13"10"3,35 34 3,-15-26-2,-15-25-1</inkml:trace>
</inkml:ink>
</file>

<file path=ppt/ink/ink64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66"/>
    </inkml:context>
    <inkml:brush xml:id="br0">
      <inkml:brushProperty name="width" value="0.02646" units="cm"/>
      <inkml:brushProperty name="height" value="0.02646" units="cm"/>
      <inkml:brushProperty name="fitToCurve" value="1"/>
    </inkml:brush>
  </inkml:definitions>
  <inkml:trace contextRef="#ctx0" brushRef="#br0">16554 3551 874,'-43'153'-17,"3"-60"9,-13 11-1,-12 2 4,-2-1-5,-22 38-24,30-33-36,18-19-105</inkml:trace>
</inkml:ink>
</file>

<file path=ppt/ink/ink64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67"/>
    </inkml:context>
    <inkml:brush xml:id="br0">
      <inkml:brushProperty name="width" value="0.02646" units="cm"/>
      <inkml:brushProperty name="height" value="0.02646" units="cm"/>
      <inkml:brushProperty name="fitToCurve" value="1"/>
    </inkml:brush>
  </inkml:definitions>
  <inkml:trace contextRef="#ctx0" brushRef="#br0">15204 4717 874,'123'0'-7,"-38"-2"0,14-2 1,49-1-1,3 1 3,-33 3 1,23-2-3,0 1 1,-34-1 1,26 2 1,23-2 0,18-1 0,-37 2 0,-1 0 0,22 1 0,18 1 2,3-1-1,-56 1 1,28 0 0,19-3 1,11 0 0,-33-1 1,-13 2-1,21-2-4,9 3-7,1-3-8,-56 2-9,10-4-7,-14 1-30,-8-2-45</inkml:trace>
</inkml:ink>
</file>

<file path=ppt/ink/ink64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68"/>
    </inkml:context>
    <inkml:brush xml:id="br0">
      <inkml:brushProperty name="width" value="0.02646" units="cm"/>
      <inkml:brushProperty name="height" value="0.02646" units="cm"/>
      <inkml:brushProperty name="fitToCurve" value="1"/>
    </inkml:brush>
  </inkml:definitions>
  <inkml:trace contextRef="#ctx0" brushRef="#br0">16992 3935 874,'59'113'-11,"-4"27"7,-5-4 3,43-223-6,-72-9 4,16-54-12,3 23-12,8 23-20,3 16-130</inkml:trace>
</inkml:ink>
</file>

<file path=ppt/ink/ink64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69"/>
    </inkml:context>
    <inkml:brush xml:id="br0">
      <inkml:brushProperty name="width" value="0.02646" units="cm"/>
      <inkml:brushProperty name="height" value="0.02646" units="cm"/>
      <inkml:brushProperty name="fitToCurve" value="1"/>
    </inkml:brush>
  </inkml:definitions>
  <inkml:trace contextRef="#ctx0" brushRef="#br0">17364 4155 874,'10'112'-4,"100"-52"2,-46-167 1,-69-1 0,-102 23-2</inkml:trace>
</inkml:ink>
</file>

<file path=ppt/ink/ink64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70"/>
    </inkml:context>
    <inkml:brush xml:id="br0">
      <inkml:brushProperty name="width" value="0.02646" units="cm"/>
      <inkml:brushProperty name="height" value="0.02646" units="cm"/>
      <inkml:brushProperty name="fitToCurve" value="1"/>
    </inkml:brush>
  </inkml:definitions>
  <inkml:trace contextRef="#ctx0" brushRef="#br0">16215 5242 874,'-113'44'-11,"-22"84"-2,68-39 8,7 3 2,17-4 6,50 17 1,109-153-7,-7-125-7,-71 74 12,6-35-1,-24 227 8,-15-8-10,21 48-12,51-37-40</inkml:trace>
</inkml:ink>
</file>

<file path=ppt/ink/ink64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71"/>
    </inkml:context>
    <inkml:brush xml:id="br0">
      <inkml:brushProperty name="width" value="0.02646" units="cm"/>
      <inkml:brushProperty name="height" value="0.02646" units="cm"/>
      <inkml:brushProperty name="fitToCurve" value="1"/>
    </inkml:brush>
  </inkml:definitions>
  <inkml:trace contextRef="#ctx0" brushRef="#br0">16440 5106 874,'24'153'-15,"-18"-64"10,-5 14 1,-1 2-3,-1-7-1,1 21-8,-3-33-32</inkml:trace>
</inkml:ink>
</file>

<file path=ppt/ink/ink64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72"/>
    </inkml:context>
    <inkml:brush xml:id="br0">
      <inkml:brushProperty name="width" value="0.02646" units="cm"/>
      <inkml:brushProperty name="height" value="0.02646" units="cm"/>
      <inkml:brushProperty name="fitToCurve" value="1"/>
    </inkml:brush>
  </inkml:definitions>
  <inkml:trace contextRef="#ctx0" brushRef="#br0">16366 5155 874,'129'-35'-12,"29"70"6,-34 38 3,-44 15 2,-50 44-1,-52-46 1,-31 8-2,-66 47-10,-4-61-6,38-29-23</inkml:trace>
</inkml:ink>
</file>

<file path=ppt/ink/ink6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07"/>
    </inkml:context>
    <inkml:brush xml:id="br0">
      <inkml:brushProperty name="width" value="0.02646" units="cm"/>
      <inkml:brushProperty name="height" value="0.02646" units="cm"/>
      <inkml:brushProperty name="fitToCurve" value="1"/>
    </inkml:brush>
  </inkml:definitions>
  <inkml:trace contextRef="#ctx0" brushRef="#br0">17304 1423 874,'0'90'-7,"-1"-6"-4</inkml:trace>
</inkml:ink>
</file>

<file path=ppt/ink/ink64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73"/>
    </inkml:context>
    <inkml:brush xml:id="br0">
      <inkml:brushProperty name="width" value="0.02646" units="cm"/>
      <inkml:brushProperty name="height" value="0.02646" units="cm"/>
      <inkml:brushProperty name="fitToCurve" value="1"/>
    </inkml:brush>
  </inkml:definitions>
  <inkml:trace contextRef="#ctx0" brushRef="#br0">17132 5166 874,'5'151'-14,"-6"-65"9,-2 9 1,-1 2 6,-6 25 4,2-36 6</inkml:trace>
</inkml:ink>
</file>

<file path=ppt/ink/ink64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74"/>
    </inkml:context>
    <inkml:brush xml:id="br0">
      <inkml:brushProperty name="width" value="0.02646" units="cm"/>
      <inkml:brushProperty name="height" value="0.02646" units="cm"/>
      <inkml:brushProperty name="fitToCurve" value="1"/>
    </inkml:brush>
  </inkml:definitions>
  <inkml:trace contextRef="#ctx0" brushRef="#br0">17044 5185 874,'86'-117'-11,"28"69"9,8 75 2,-60 85-1,-88 19-3,-48-23-2,-35-23 0,4-46 6,203-127 6,47 71-3,-23 37 0,-15 64-1,-61 38-1,-75 25-3,-54-35-1,-75-30-4,70-69 1,-26-22-14,39-79-33,70 5-79</inkml:trace>
</inkml:ink>
</file>

<file path=ppt/ink/ink64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75"/>
    </inkml:context>
    <inkml:brush xml:id="br0">
      <inkml:brushProperty name="width" value="0.02646" units="cm"/>
      <inkml:brushProperty name="height" value="0.02646" units="cm"/>
      <inkml:brushProperty name="fitToCurve" value="1"/>
    </inkml:brush>
  </inkml:definitions>
  <inkml:trace contextRef="#ctx0" brushRef="#br0">20469 6442 874,'8'-149'-10,"-8"37"0,-1-20-1,1-18 2,4-16 1,-2 55 3,6-23 1,-1 32 1,2-27-2,3-29-1,0-17 2,-4 2 2,-3 51 1,-2-23 2,-7-8 2,-5 1 2,-6 8 3,-2 30-1,1 25 0,-8 2-1,-50-69 7,-20 43-4,-29 38-5,23 44-6,-15 8-2,29 9-1,-41 2-3,-32 3-1,-30 2-2,-25 3-2,20 1-2,27 3 0,-42 3 0,-30 2 0,-26 5 2,-20 3 0,64 0 1,-4 2-2,-40 5-1,-27 8 0,2-1 7,88-7 1,-40 4 5,-24 4 8,-14-1 2,-2-2 1,3-1 5,28-2 1,69-6 0,-19 0 0,-6-1 0,5-2 2,50-4-3,18-1 0,-4 2 0,8 6-3,15 6-1,-40 26 6,24 72-6,81-31-8,12-2-2,-5 94-6,31-54 2,6 22-2,4-43 1,2 24-1,2 34-1,1 23-1,0 20 0,-1-4 2,1-58 0,4 28 3,5 10 1,5 0 4,-1-39 1,1-19 1,9 2 4,13-5 1,11-10 0,34 31 6,67-22-4,-54-75-8,-2-11-2,84 6-2,-56-28-3,18-5 0,12-2-2,-21-4 2,-14-2-1,25-2 1,21-1-1,14 0 1,-62 2 0,31-2 0,23-1 2,14-1 0,11 0 1,-12-2 0,-47 1 0,30-4 0,22-2 0,15-1-1,9 0 0,-36 2 1,-25 0 0,24 1 0,15-2 1,11 0 1,10 0-1,-55 3 0,5 1 0,18 0 0,10-2 1,9 1 0,4-3 1,-72 4 0,28 0-1,13-2-5,4-2-7,-2-2-9,-22 4-8,-41 3-8,7 1-8,-19-1-7,47 4-70,-55 3-88</inkml:trace>
</inkml:ink>
</file>

<file path=ppt/ink/ink64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76"/>
    </inkml:context>
    <inkml:brush xml:id="br0">
      <inkml:brushProperty name="width" value="0.02646" units="cm"/>
      <inkml:brushProperty name="height" value="0.02646" units="cm"/>
      <inkml:brushProperty name="fitToCurve" value="1"/>
    </inkml:brush>
  </inkml:definitions>
  <inkml:trace contextRef="#ctx0" brushRef="#br0">18607 5484 874,'-10'108'-10,"5"39"6,2-17-3,2-23-6,-3 10-10,0-27-27</inkml:trace>
</inkml:ink>
</file>

<file path=ppt/ink/ink64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77"/>
    </inkml:context>
    <inkml:brush xml:id="br0">
      <inkml:brushProperty name="width" value="0.02646" units="cm"/>
      <inkml:brushProperty name="height" value="0.02646" units="cm"/>
      <inkml:brushProperty name="fitToCurve" value="1"/>
    </inkml:brush>
  </inkml:definitions>
  <inkml:trace contextRef="#ctx0" brushRef="#br0">6100 6721 874,'101'18'-6,"64"1"-1,-26-7 0,-6-5 3,-38-5 1,7-1 3,-14-1 0,88 0 1,-64-1 0,9-3-1,6 0 0,-34 1-4,2-1-1,10-2-2,3 1-3,-1 0-6,-19 1-7,57 9-47,-49-1-63</inkml:trace>
</inkml:ink>
</file>

<file path=ppt/ink/ink64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78"/>
    </inkml:context>
    <inkml:brush xml:id="br0">
      <inkml:brushProperty name="width" value="0.02646" units="cm"/>
      <inkml:brushProperty name="height" value="0.02646" units="cm"/>
      <inkml:brushProperty name="fitToCurve" value="1"/>
    </inkml:brush>
  </inkml:definitions>
  <inkml:trace contextRef="#ctx0" brushRef="#br0">7531 6569 874,'105'45'-6,"-20"65"4,-92 51-2,2-75-2,-56 1-180</inkml:trace>
</inkml:ink>
</file>

<file path=ppt/ink/ink64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79"/>
    </inkml:context>
    <inkml:brush xml:id="br0">
      <inkml:brushProperty name="width" value="0.02646" units="cm"/>
      <inkml:brushProperty name="height" value="0.02646" units="cm"/>
      <inkml:brushProperty name="fitToCurve" value="1"/>
    </inkml:brush>
  </inkml:definitions>
  <inkml:trace contextRef="#ctx0" brushRef="#br0">5906 7154 874,'29'123'-11,"-17"39"8,1-14 7,71-206-7,-40-91-1,4 19 5,10 18 1,-7 23-99</inkml:trace>
</inkml:ink>
</file>

<file path=ppt/ink/ink64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80"/>
    </inkml:context>
    <inkml:brush xml:id="br0">
      <inkml:brushProperty name="width" value="0.02646" units="cm"/>
      <inkml:brushProperty name="height" value="0.02646" units="cm"/>
      <inkml:brushProperty name="fitToCurve" value="1"/>
    </inkml:brush>
  </inkml:definitions>
  <inkml:trace contextRef="#ctx0" brushRef="#br0">6161 7575 874,'-5'89'-5,"32"-4"5,59-96-3,-25-74 1,-40-7 1,-137 41-10,26 48-36</inkml:trace>
</inkml:ink>
</file>

<file path=ppt/ink/ink64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81"/>
    </inkml:context>
    <inkml:brush xml:id="br0">
      <inkml:brushProperty name="width" value="0.02646" units="cm"/>
      <inkml:brushProperty name="height" value="0.02646" units="cm"/>
      <inkml:brushProperty name="fitToCurve" value="1"/>
    </inkml:brush>
  </inkml:definitions>
  <inkml:trace contextRef="#ctx0" brushRef="#br0">5862 7068 874,'124'1'-6,"-41"2"6,20 1-1,-14 9-625</inkml:trace>
</inkml:ink>
</file>

<file path=ppt/ink/ink64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82"/>
    </inkml:context>
    <inkml:brush xml:id="br0">
      <inkml:brushProperty name="width" value="0.02646" units="cm"/>
      <inkml:brushProperty name="height" value="0.02646" units="cm"/>
      <inkml:brushProperty name="fitToCurve" value="1"/>
    </inkml:brush>
  </inkml:definitions>
  <inkml:trace contextRef="#ctx0" brushRef="#br0">6115 6947 874,'122'83'-5,"-72"13"1,-106-1 2,-42-40-438</inkml:trace>
</inkml:ink>
</file>

<file path=ppt/ink/ink6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08"/>
    </inkml:context>
    <inkml:brush xml:id="br0">
      <inkml:brushProperty name="width" value="0.02646" units="cm"/>
      <inkml:brushProperty name="height" value="0.02646" units="cm"/>
      <inkml:brushProperty name="fitToCurve" value="1"/>
    </inkml:brush>
  </inkml:definitions>
  <inkml:trace contextRef="#ctx0" brushRef="#br0">17550 1684 874,'-13'91'-10,"-6"58"3,30-13 11,97-91-3,-31-142-3,-83-4 2,-46 2 0,17 8 2,155-7-2,43 139-1,-60 30-2,-63 66 1,-55-22 2,-5-244-3,113-8-2,8 47 7,36 75 1,-39 70-1,-45 94 0,-61-48-5</inkml:trace>
</inkml:ink>
</file>

<file path=ppt/ink/ink64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83"/>
    </inkml:context>
    <inkml:brush xml:id="br0">
      <inkml:brushProperty name="width" value="0.02646" units="cm"/>
      <inkml:brushProperty name="height" value="0.02646" units="cm"/>
      <inkml:brushProperty name="fitToCurve" value="1"/>
    </inkml:brush>
  </inkml:definitions>
  <inkml:trace contextRef="#ctx0" brushRef="#br0">6237 6630 874,'-64'85'-6,"0"11"2,-1-12-852</inkml:trace>
</inkml:ink>
</file>

<file path=ppt/ink/ink64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84"/>
    </inkml:context>
    <inkml:brush xml:id="br0">
      <inkml:brushProperty name="width" value="0.02646" units="cm"/>
      <inkml:brushProperty name="height" value="0.02646" units="cm"/>
      <inkml:brushProperty name="fitToCurve" value="1"/>
    </inkml:brush>
  </inkml:definitions>
  <inkml:trace contextRef="#ctx0" brushRef="#br0">6055 6645 874,'130'97'-11,"-41"-34"1</inkml:trace>
</inkml:ink>
</file>

<file path=ppt/ink/ink64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8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6173 7276 874,'-23'-94'-9,"7"-11"2,5-18 0,7 17 2,3-21 1,2 14-2,3 6 0,3-28 0,3-19 2,0-12-5,-4 58-7,4-27-7,-3-11-8,3-4-7,-2 26-7,0 27-6,-2 9-54,5 4-84</inkml:trace>
</inkml:ink>
</file>

<file path=ppt/ink/ink64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8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6055 5178 874,'57'-99'-5,"31"86"4,4 137-6,-37 17-8,-15-37-18,-39-15-386</inkml:trace>
</inkml:ink>
</file>

<file path=ppt/ink/ink64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8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6705 4910 874,'-2'92'-12,"-3"-3"1,-4 18 1,-6 7 4,1-3 11,2-20 1,-5 11 2,-8-16-620</inkml:trace>
</inkml:ink>
</file>

<file path=ppt/ink/ink64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8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6636 4894 874,'115'38'-6,"-28"-10"6,20 7-2,-20 1-623</inkml:trace>
</inkml:ink>
</file>

<file path=ppt/ink/ink64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8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6622 5226 874,'128'26'-11,"-25"-7"7,-16-3-5</inkml:trace>
</inkml:ink>
</file>

<file path=ppt/ink/ink64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9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6964 5408 874,'27'115'-5,"93"-111"4,-66-107 0,-173 132-6,35 45-3,5 42 8,44-21 6,94 9 0,55-110-2,33-80-3,-48 22-11,-18-22-825</inkml:trace>
</inkml:ink>
</file>

<file path=ppt/ink/ink64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9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6652 4757 874,'112'6'-5,"11"-10"1,-24-12 2,-4 2-2,-4-3-5</inkml:trace>
</inkml:ink>
</file>

<file path=ppt/ink/ink64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9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6935 4562 874,'96'103'-11,"-50"31"3,-56-1-3,10-46-14</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40"/>
    </inkml:context>
    <inkml:brush xml:id="br0">
      <inkml:brushProperty name="width" value="0.01984" units="cm"/>
      <inkml:brushProperty name="height" value="0.01984" units="cm"/>
      <inkml:brushProperty name="fitToCurve" value="1"/>
    </inkml:brush>
  </inkml:definitions>
  <inkml:trace contextRef="#ctx0" brushRef="#br0">20736 1227 874,'-100'73'-11,"-29"59"0,40-19 11,222-164-10,-22-53-4,-15 21 15,-20 189 19,66-77-7,-31-47-18</inkml:trace>
</inkml:ink>
</file>

<file path=ppt/ink/ink6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09"/>
    </inkml:context>
    <inkml:brush xml:id="br0">
      <inkml:brushProperty name="width" value="0.02646" units="cm"/>
      <inkml:brushProperty name="height" value="0.02646" units="cm"/>
      <inkml:brushProperty name="fitToCurve" value="1"/>
    </inkml:brush>
  </inkml:definitions>
  <inkml:trace contextRef="#ctx0" brushRef="#br0">18749 1952 874,'15'-118'-10,"14"-14"7,36 21 4,32 110-2,-21 109-8,-33 18 2,-18-232 8,-14 10 1,63 7 9,15 234-12,-71-1 1,-24-276-5,30 11 3,35 22 6,46 218-5,-78 17-7,-1 11-13,-8-55-22</inkml:trace>
</inkml:ink>
</file>

<file path=ppt/ink/ink65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9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6180 6796 874,'-19'109'-6,"18"27"0,8 11-1,-1-53 3,5 70-2,-4-49 3,4 10 1,-6-21 0,1-4 1,-3 20 0,-3 16-1,-3 5 1,-3-2-3,-4-14-2,3-17-5,0-20-7</inkml:trace>
</inkml:ink>
</file>

<file path=ppt/ink/ink65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9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6070 8003 874,'24'147'-12,"16"12"8,30-31 7,45-156-4,-22-59-7,-21-42-4,-23 24-21,-17 19-249</inkml:trace>
</inkml:ink>
</file>

<file path=ppt/ink/ink65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9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6610 7702 874,'-23'148'-15,"17"-57"9,2 13 2,1 2 1,2-4 6,-1-17 1,-11 24 3,-8-23-625</inkml:trace>
</inkml:ink>
</file>

<file path=ppt/ink/ink65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9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6487 7781 874,'112'-30'-3,"66"2"-1,-85 14 1,-4 7-104</inkml:trace>
</inkml:ink>
</file>

<file path=ppt/ink/ink65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9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6577 7965 874,'124'-16'-10,"-40"3"-6</inkml:trace>
</inkml:ink>
</file>

<file path=ppt/ink/ink65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9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6771 8154 874,'-1'116'-5,"92"-221"-1,-7 44 8,-42 151-5,-41 21 3,-2-239-4,69 44 5,32 103-1,-69 105-2,-31-18-3,-32-16-19</inkml:trace>
</inkml:ink>
</file>

<file path=ppt/ink/ink65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29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6487 7476 874,'134'0'-6,"-43"0"3,7 0 1,-5-4 0,3 2-3,-9 4-180</inkml:trace>
</inkml:ink>
</file>

<file path=ppt/ink/ink65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0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6801 7369 874,'100'0'-9,"-16"20"8,-14 126 1,-61-37-3,-57-22-850</inkml:trace>
</inkml:ink>
</file>

<file path=ppt/ink/ink65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0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13102 3673 874,'127'-11'-8,"15"-10"1,-50 7 1,20-2-2,-28 3 2,9 3 0,25-4 2,16 1 1,10-3 1,-45 6 0,32-6 1,29-3-4,24-3 0,20-1 0,-9 3 0,-46 6 0,35-5-1,23-3 1,19 0 1,-56 6 0,6 1 1,32 1 1,17 3 1,11 4 0,2 3 2,-81 1-1,26 2 2,19-1 1,10 2 0,-29 0 0,-31 2-1,23 3 0,15 0 0,3 4 2,1 1 0,-46-4 0,-9-1 0,10-1 0,-3-1 2,-12 0 1,-41-2-1,3-2 0,-2-1 0,-4 1 0,46 2 4,-17 24-2,-29 36-6,-37 49-2,-38 69-7,-18-68 1,-2 13 0,1-23 4,0-5 0,0 21 0,0 14-1,2 11 0,1-49 0,2 29 1,1 22 0,0 15 0,0-23 1,-2-15-3,-2 20 2,4 14 1,-2 6 0,1 2 1,0-41 1,2-1 1,2 11 0,3-1 2,0-15 1,6 52 6,-4-82-6,-11 48 4,-140-59-11,12-80-9,34-2 5,-20 1 2,-14 1-1,40 2 2,-23 2 1,-20 2 2,-18 4-2,10 0 1,24 1 0,-31-1-1,-27 2-1,-19 0-1,49-1-1,-16-1 0,-28-2 0,-16-2 0,10-2 2,47-1 0,-30 1 2,-20-2 0,-15 2 1,48 0 1,-1-1-1,-30 2 1,-16 0-2,-7 0 1,69 0-1,-35-2 0,-17-2 1,-11 0 1,42 1 0,14 1 1,-21-1 0,-10 2 1,-3-1 0,1 2 2,54 0-1,-2 0 1,-6 0 1,5-1 1,19-3 0,31 0-1,2-5 1,-66-36 5,56-76-8,66 28-7,-3-61-5,19 44 3,-1-15 1,2 15 2,1 9-1,-3-31 0,-2-21-2,1-21 0,0-15 0,5 49 1,4-13-1,7-21 1,4-10-14,2 17-10,-1 42-7,-4-12-7,-6 6-7,-2 25-5,-19-14-60,7 36-161</inkml:trace>
</inkml:ink>
</file>

<file path=ppt/ink/ink65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0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11717 6435 874,'156'-15'-5,"-63"13"1,45 5-3,-4 2-1,-7 0 4,-40-4 3,14 2 1,12 1 0,11 3 0,-30-2-1,7 1 0,22 1-1,13 1 1,9 0-2,8 3 1,-51-4 0,26 2-1,20 2 0,16-3-1,-22-1 1,-18-2 1,27 1 0,17 1-1,11 3 1,-55-3 0,22 1 0,22-3 1,20 2 0,14-3-1,-5 2-1,-54-2 0,29 2 0,18 1 0,18 2 2,-42-1 1,-4 1-1,32-1-2,24-1 0,9-3-1,-71-1 0,43-2 3,29 1-3,22-4-4,-40 0-2,-18-1 1,36 0 2,24 3-1,17 1 1,12 1 2,-74-1 1,13 1-3,32-5 2,23-1 3,-13-1 2,-65 3-1,41 0-1,23-2 2,18 3 0,-66-2 1,2 2-2,34-1 1,22 2 0,11-3 1,10 2-2,-89 0 2,21 1 0,25 1 0,15 3 1,-22-1 3,-56 1 1,32 2 3,20 1 0,14 2-1,7-2-1,-52-1-1,-18 1 0,27-2-3,13 3 1,5 1 0,-80-4-1,32 4-1,15-4 1,8-1 0,-31-2 0,-26-4 0,25-2 0,15 0 0,5 0 0,-6 4 0,-48 1 2,-13 1 0,6 0 1,4 1 2,-6 3-2,-38-2 0,10 1-1,-12 1 0,47 6 2,-38-3-3</inkml:trace>
</inkml:ink>
</file>

<file path=ppt/ink/ink6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10"/>
    </inkml:context>
    <inkml:brush xml:id="br0">
      <inkml:brushProperty name="width" value="0.02646" units="cm"/>
      <inkml:brushProperty name="height" value="0.02646" units="cm"/>
      <inkml:brushProperty name="fitToCurve" value="1"/>
    </inkml:brush>
  </inkml:definitions>
  <inkml:trace contextRef="#ctx0" brushRef="#br0">19712 1514 874,'-121'119'-10,"44"24"7,62-17 4,127-186-5,-73-50 4,59 191 4,-11-92-2,0 0-440</inkml:trace>
</inkml:ink>
</file>

<file path=ppt/ink/ink65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0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18400 8186 874,'-103'0'-6,"11"0"-4,-29 0-2,-26 0-1,-22-1 1,6 0 0,31 0 2,-24 1 1,38 0-3,-48 1 5,-31 0 2,48-1 2,-23 1 1,-43-2-4,-32 0-4,2 0 0,64 0 1,-38-1 2,-17 0 8,0-3 5,63 3 1,13-2 1,0-1 4,19 0 6,47 0 1,-11 12 11,17 0-617</inkml:trace>
</inkml:ink>
</file>

<file path=ppt/ink/ink65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0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18785 10313 874,'-140'0'-13,"48"0"6,-20-2 0,-20-1-1,-23-1 1,-10 6 0,48 0 1,-51 2-5,56 0 2,-55 0-4,-44 3-4,-37 3-2,19 0 2,33-1 0,-48 4-1,-29 3 1,-19 2-30,80-4-6,-12 1-6,-26 0-3,-14-1-2,25-4-1,62-5 1,-18 0 4,7-5 7,22-5 6,46 1 16,32 0 7,-3-1-17</inkml:trace>
</inkml:ink>
</file>

<file path=ppt/ink/ink65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0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17319 7908 874,'-125'-3'-12,"41"-1"7,-18-1 0,-12-4 0,-9-3 2,0-5-4,19 3-6,13 2 0,2-14-790</inkml:trace>
</inkml:ink>
</file>

<file path=ppt/ink/ink65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0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16696 7641 874,'24'109'-10,"-25"47"5,-8-62 3,3 0-5,-8-5-20</inkml:trace>
</inkml:ink>
</file>

<file path=ppt/ink/ink65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0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16127 7961 874,'-156'-10'-17,"63"7"11,-10 2-2,-1 6-1,0 3-1,7 6-4,11-3-14,-5 1-24</inkml:trace>
</inkml:ink>
</file>

<file path=ppt/ink/ink65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0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15521 7822 874,'-45'122'-6,"11"-32"2</inkml:trace>
</inkml:ink>
</file>

<file path=ppt/ink/ink65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0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14903 8039 874,'-103'-2'-11,"-74"-16"1,69 0 5,-1 0-2,-43-10-11,39-5-12,28 6-68</inkml:trace>
</inkml:ink>
</file>

<file path=ppt/ink/ink65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1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14251 7822 874,'-1'66'6</inkml:trace>
</inkml:ink>
</file>

<file path=ppt/ink/ink65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1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14444 10800 874,'116'0'-10,"60"-8"-1,-90 2-2,-1 1-2</inkml:trace>
</inkml:ink>
</file>

<file path=ppt/ink/ink65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1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15353 10725 874,'123'-2'-12,"-32"-6"4,-4 3-8,-4 1-50</inkml:trace>
</inkml:ink>
</file>

<file path=ppt/ink/ink6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11"/>
    </inkml:context>
    <inkml:brush xml:id="br0">
      <inkml:brushProperty name="width" value="0.02646" units="cm"/>
      <inkml:brushProperty name="height" value="0.02646" units="cm"/>
      <inkml:brushProperty name="fitToCurve" value="1"/>
    </inkml:brush>
  </inkml:definitions>
  <inkml:trace contextRef="#ctx0" brushRef="#br0">19885 1613 874,'8'122'-7,"101"-80"3,-49-161 1,-23 29 0,-54-16 6,-117 146-4,27 81-1,73-17 4,108-2-2,21-18-2,31 81-5,-84-50 3,-18 4-1,-11-28 0,-17 22-1,-18 1 2,-5-28 7,-60 3 9,-2-105-282</inkml:trace>
</inkml:ink>
</file>

<file path=ppt/ink/ink65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1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16455 10786 874,'156'-22'-16,"-60"-1"7,-5 3-10,-3 0-95</inkml:trace>
</inkml:ink>
</file>

<file path=ppt/ink/ink65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1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17304 10674 874,'174'17'-22,"-82"-13"-4,-8 3-399</inkml:trace>
</inkml:ink>
</file>

<file path=ppt/ink/ink65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1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14478 8248 874,'-91'-58'-6,"-13"-10"-6,14 9 12,-16-5 1,-27 1-1,3 20 1,-17 24 0,59 17-1,-57 10-1,-15 30 0,74-2 1,-5 11-1,-46 34 0,-14 48 0,19 41 0,79-71 1,-15 51 0,40-56 0,8 11 0,7 4-3,6-1-1,3-7-2,2 40-13,2-21-12,-2-36-68</inkml:trace>
</inkml:ink>
</file>

<file path=ppt/ink/ink65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1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12613 9186 874,'-109'12'-3,"-39"58"-8,20 59 6,58 1 3,37-14 2,37 50-2,24-63 0,18 9-1,15-1 0,15-6 0,46 39 0,-36-74 3,8-13 1,1-18 2,47-9 3,12-94-1,-48-76-6,-51-20-3,-45 51 1,-14-10-5,-14-3-1,-11 5-3,0 25-8,-45-67-42,-44 0-28,23 56-25,8 30-6</inkml:trace>
</inkml:ink>
</file>

<file path=ppt/ink/ink65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1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12463 9452 874,'16'107'-10,"-3"34"7,6 26-3,10-18-6,18-47-19,-25-14-774</inkml:trace>
</inkml:ink>
</file>

<file path=ppt/ink/ink65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1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12448 9407 874,'102'95'-13,"14"24"7,-30-30-1,9-3-26</inkml:trace>
</inkml:ink>
</file>

<file path=ppt/ink/ink65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1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12524 9437 874,'-57'99'-10,"-15"2"5</inkml:trace>
</inkml:ink>
</file>

<file path=ppt/ink/ink65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2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11783 9495 874,'-23'144'-12,"21"22"5,13-74 5,15 48 3,20-27-2,12-26 4,55-105 2,-68-90-9,-30 11-2,-9-8 0,-2-56-20,-9 77 3,-14-44-35,4 40-58</inkml:trace>
</inkml:ink>
</file>

<file path=ppt/ink/ink65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2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12448 10161 874,'32'111'-10,"1"17"11,-1 3 0,12-2-1,11-34 0,100-39 0,-6-67-3,-51-5-2,14-8 0,8-1-1,-32 6 1,7 1 0,16-2 5,15 0-1,6 2 0,-33 6-1,34 1-2,31-1-1,-59 4-2,-11 2-6,-6 0-3</inkml:trace>
</inkml:ink>
</file>

<file path=ppt/ink/ink65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2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14160 8577 874,'33'147'-13,"-16"-62"9,2 15 1,-2 12-1,-2 10 0,-2 10 1,-5 7 0,-3 12 0,1-13 0,-2-31 0,6 13-3,15-3-1,-6-16-4,9-3-14</inkml:trace>
</inkml:ink>
</file>

<file path=ppt/ink/ink6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12"/>
    </inkml:context>
    <inkml:brush xml:id="br0">
      <inkml:brushProperty name="width" value="0.02646" units="cm"/>
      <inkml:brushProperty name="height" value="0.02646" units="cm"/>
      <inkml:brushProperty name="fitToCurve" value="1"/>
    </inkml:brush>
  </inkml:definitions>
  <inkml:trace contextRef="#ctx0" brushRef="#br0">20121 1546 874,'45'100'-10,"5"46"6,-24 4 6,-7-288-12,-2 8 6,23 10 7,73 168-4,-67 97-1,-12-12 8,56-56-2,8-172-8,-19-27-2,-21-32 10,-44 51 0,-122 146-2,44 72-4,53 8 0,85-32 2,11-74-1,3-96-1,-8-10-107</inkml:trace>
</inkml:ink>
</file>

<file path=ppt/ink/ink65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2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14116 9603 874,'45'106'-10,"4"25"8,29-6 3,41-92-1,-10-116-5,-60-31-1,-19 18-9,-30 7-274</inkml:trace>
</inkml:ink>
</file>

<file path=ppt/ink/ink65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2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13617 9044 874,'-12'138'-9,"-1"31"7,18-75 3,19-7-1,44 17 0,15-71-3,31-92-2</inkml:trace>
</inkml:ink>
</file>

<file path=ppt/ink/ink65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2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13610 9060 874,'117'0'-10,"-20"0"5,-7 0-5</inkml:trace>
</inkml:ink>
</file>

<file path=ppt/ink/ink65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2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13610 9307 874,'120'4'-11,"30"-35"6,-63 11-1,0-8-283</inkml:trace>
</inkml:ink>
</file>

<file path=ppt/ink/ink65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2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13520 8803 874,'148'24'-13,"-18"-25"4,-44 0-6</inkml:trace>
</inkml:ink>
</file>

<file path=ppt/ink/ink65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2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13625 8668 874,'97'31'-10,"5"49"11,-73 40-2,-11-33 0</inkml:trace>
</inkml:ink>
</file>

<file path=ppt/ink/ink65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2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15577 9092 874,'-104'-54'-8,"-51"33"2,5 65 4,53 73 1,53 14-1,66 27-1,35-34 2,82-1-2,5-50 1,19-50 2,-4-73 3,-63-27-1,-46-61 0,-52 46-2,-18-3-1,-26-43-9,-54 28-8,-3 30-29</inkml:trace>
</inkml:ink>
</file>

<file path=ppt/ink/ink65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3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15691 9180 874,'-88'54'-10,"-36"32"5,10-7 0,-3 25-16,41-20-42</inkml:trace>
</inkml:ink>
</file>

<file path=ppt/ink/ink65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3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15084 9060 874,'114'117'-19,"9"15"0,10 5 4,44 12-10,-89-77-15,12 4-28</inkml:trace>
</inkml:ink>
</file>

<file path=ppt/ink/ink65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3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15904 9407 874,'43'109'-8,"-16"46"6,-23-67 1,3 0-2,-13-4-182</inkml:trace>
</inkml:ink>
</file>

<file path=ppt/ink/ink6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13"/>
    </inkml:context>
    <inkml:brush xml:id="br0">
      <inkml:brushProperty name="width" value="0.02646" units="cm"/>
      <inkml:brushProperty name="height" value="0.02646" units="cm"/>
      <inkml:brushProperty name="fitToCurve" value="1"/>
    </inkml:brush>
  </inkml:definitions>
  <inkml:trace contextRef="#ctx0" brushRef="#br0">20742 1092 874,'-115'129'-21,"-17"0"1,38-39-13</inkml:trace>
</inkml:ink>
</file>

<file path=ppt/ink/ink65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3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15799 9416 874,'72'-97'-10,"57"45"10,-44 61-1,60 82-2,-117 28 2,-134-24 1,15-57 2,211 61-9,24-25 5,-42 13 6,-107 23-2,-126-52-2,-19-63-1,44-69-19,67-12-181</inkml:trace>
</inkml:ink>
</file>

<file path=ppt/ink/ink65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3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16264 9059 874,'-127'-13'-11,"41"2"6,-13-2-1,11 1-6,-1-2-7</inkml:trace>
</inkml:ink>
</file>

<file path=ppt/ink/ink65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3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15904 8878 874,'101'40'-10,"36"18"6,-24 2 2,-1 36 3,-134-10 0,-63-7-21</inkml:trace>
</inkml:ink>
</file>

<file path=ppt/ink/ink65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3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13893 8198 874,'125'-26'-12,"43"6"6,-31 16 4,-48 10 1,9 2 1,-1-2-4,-13 8-51</inkml:trace>
</inkml:ink>
</file>

<file path=ppt/ink/ink65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3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14235 7822 874,'0'131'-11,"0"-12"7,-1-34-9</inkml:trace>
</inkml:ink>
</file>

<file path=ppt/ink/ink65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3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18612 8003 874,'-27'132'-12,"8"31"8,18-69 4,5 0-1,9-1 1,10-5 0,30 45-1,14-45 1,56-11 1,-29-46-2,16-18-2,-11 2-2,-2-11-7</inkml:trace>
</inkml:ink>
</file>

<file path=ppt/ink/ink65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3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19225 8027 874,'-136'-20'-12,"-36"6"4,86 17 2,-27 29-7,29-8-16</inkml:trace>
</inkml:ink>
</file>

<file path=ppt/ink/ink65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4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19170 8298 874,'-109'17'-12,"-68"-5"4,70-4 2,11-1-5,10-1-1</inkml:trace>
</inkml:ink>
</file>

<file path=ppt/ink/ink65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4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19410 7736 874,'-115'-6'-11,"30"2"5,-19-1-1,-10-4 2,0-11-4,8 3-9,9-2-5</inkml:trace>
</inkml:ink>
</file>

<file path=ppt/ink/ink65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4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19010 7448 874,'165'41'-27,"-51"1"16,-1 11 17,-22 9-1,-30 75 0,-145-33-5,-22-25 1</inkml:trace>
</inkml:ink>
</file>

<file path=ppt/ink/ink6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14"/>
    </inkml:context>
    <inkml:brush xml:id="br0">
      <inkml:brushProperty name="width" value="0.02646" units="cm"/>
      <inkml:brushProperty name="height" value="0.02646" units="cm"/>
      <inkml:brushProperty name="fitToCurve" value="1"/>
    </inkml:brush>
  </inkml:definitions>
  <inkml:trace contextRef="#ctx0" brushRef="#br0">20943 996 874,'5'127'-14,"-2"-31"6,-4 16 3,-3 13 0,-3 7 1,-5-3-3,-1-12-1,0-26-3,1 0-13,-8-3-52</inkml:trace>
</inkml:ink>
</file>

<file path=ppt/ink/ink65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4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19606 8683 874,'-4'120'-10,"-43"32"4,10-43-4</inkml:trace>
</inkml:ink>
</file>

<file path=ppt/ink/ink65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4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20102 8154 874,'-15'89'-12,"-5"95"-2,16-72 9,5 5-3,5-1-1,-3-7-12,4-11-1</inkml:trace>
</inkml:ink>
</file>

<file path=ppt/ink/ink65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4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19945 8105 874,'97'-77'-13,"69"27"8,-70 50 2,-4 21 2,50 75 0,-120 44 0,-129-8-5,22-78 3,-42 19 7,127 46 1,130-52-14,49-3-12,-82-32 12,-13 2 3,5 14 0,12 67 16,-115-11 0,-88-17-6,5-50-2,-26-16-1,-23-21-3,46 0 0,-34-29-4,-20-37-3,53 23-7,10 14-8,3-29-4</inkml:trace>
</inkml:ink>
</file>

<file path=ppt/ink/ink65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4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20831 7634 874,'-112'14'-22,"-4"-5"4,-33-3 4,-17-1 4,-1-6-23,24-12-3,51-21-3,-20 8-55</inkml:trace>
</inkml:ink>
</file>

<file path=ppt/ink/ink65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4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20241 7382 874,'198'23'-34,"-68"13"23,3 14 7,-15 12 4,-25 7 5,-25 73 3,-147-14-11,-25-77-2,-20 21-12,34-57-21</inkml:trace>
</inkml:ink>
</file>

<file path=ppt/ink/ink65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4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21178 9345 874,'64'-103'-13,"38"-68"0,-38 68 8,2-9 1,-2-2 2,-6 2 3,18-50 2,-28 43 3,76 124-1,-53 86-12,6 27-1,-7 3 2,-24-35 1,-11 9 2,-27-4 5,-60 28 3,-57-83-4,23-61-2,-50-87-5,44 31-22</inkml:trace>
</inkml:ink>
</file>

<file path=ppt/ink/ink65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4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22349 8813 874,'-151'32'-17,"61"-11"11,-2 9 4,-27 60 7,179 38-9,105-37-3,-53-81 12,-58-146-6,-82 34-7,-4 10 1,-34-81 6,46 81 5,59-33 1,46 90-2,66 118-7,-26 48 0,-50 24 0,-66 2 9,-28-65 1,22-212 10,37 18-16,12 11-1,68 95 1,-52 131 0,-29 19 3,67-77-1,16-214-13,-73 25 1,18-74-7,-35 55 10,-3-11 3,-1-2 4,-5 20 1,-7 31 2,-6 2 3,-10-18 10,-54 224-4,40 8-20,6-39 0,11 46-3,10 28 1,1-34 1,6 10 0,6 24 3,4-3 5,-6-27 2,-11-35 9,-4 21 9,-38-252-4,5-19-21,20 47 1,17 2 6,10 24-1,61-49 5,81 53-5,-30 64 6,-10 57-6,-38-2-17</inkml:trace>
</inkml:ink>
</file>

<file path=ppt/ink/ink65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5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18521 8976 874,'19'121'-14,"-11"-22"4,-4 24 0,-3 16 1,0 13 4,-2 4 1,1-4 4,-4-16 4,1-26-3,-38 19 8,-68-137-2,10-55-3,12-17 1,-19 11 2,81 156-4,104 43-8,56-11-7,54-49 1,-64-63 6,-5-18 0,-29-1 1,11-26 1,-5-24 2,30-84 6,-84 3 2,-85 22 2,-50 58 0,-33 82-4,26 142-4,104-69-4,26 47-4,81 6 3,0-66 8,38-115-1,-21-90-7,-42-27-1,-49 67 8,15-38 3,57 72 1,21 197-6,-90-52-5,3 64-5,-48-62 7,-102 14 3,-28-59 12</inkml:trace>
</inkml:ink>
</file>

<file path=ppt/ink/ink65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5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20087 10021 874,'-114'93'-15,"-34"27"6,51 20 10,146-20 1,50-56-9,39-48-4,-35-45 6,6-34 0,-15-20 0,37-100-7,-84 35 5,-22-23-1,-14 39 4,-14-2 0,-20-9 3,-19 9 6,2 27 1,-54-9 13,-1 149-4,55 98-11,44-14-8,19 40-7,12 26-7,9 13 5,-8-46 6,-4-11 2,-4 1 7,-6-27 3,-10 6 14,-27-279 13,23 59-31,10 1 0,24-36 1,40 49 3,11 80-1,17 113-2,-34 8-3,29 17-12,-3-35-31</inkml:trace>
</inkml:ink>
</file>

<file path=ppt/ink/ink65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5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21264 10110 874,'-40'-105'-10,"-76"31"6,-48 74 0,30 87 2,70 22-1,62 0 2,74 9 0,27-53 4,29-94-1,-30-70-5,-32-50-3,-32 24 6,31 229-5,-11 37-3,-20-57 5,20 10 15,0-244-19,-28 10 0,30-7 13,51 81 3,-7 190-4,-65 49-6,-27-87 1,-7 39-4,-33-290-3,50 22 2,52 11 13,36 133-2,-53 139-3,-28-19 5,-42-216-9,54-26 3,48 67-1,33 140-2,-52 67 1,-7-45-2,74-168-6,-56-89-8,-42 29 6,-6-23 1,-10-5 3,-7 51 3,-7 2-1,-25 199 1,14 6-8,0 1-1,4 17-3,2 46-1,-3 9 1,2-52 4,-3 25 10,0-1 10,0-30 6,6-9 18,21-249-8,-15 6-22,-6-25 0,-2 16-5,0 27-1,-2 8 0,-2-40 8,149 233 23,-40 0-21,27-80 5,-32-58-11,8-81-3,-19 20 8,7 60-1,-24 165-9,-64-11-5,7 104-21,-6-74-17,-4-35-34,5 40-24</inkml:trace>
</inkml:ink>
</file>

<file path=ppt/ink/ink6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15"/>
    </inkml:context>
    <inkml:brush xml:id="br0">
      <inkml:brushProperty name="width" value="0.02646" units="cm"/>
      <inkml:brushProperty name="height" value="0.02646" units="cm"/>
      <inkml:brushProperty name="fitToCurve" value="1"/>
    </inkml:brush>
  </inkml:definitions>
  <inkml:trace contextRef="#ctx0" brushRef="#br0">20851 1618 874,'105'-91'-6,"3"74"3,-1 88 0,-80 63 0,-30-32-18,-14-198-809</inkml:trace>
</inkml:ink>
</file>

<file path=ppt/ink/ink65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5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18818 11509 874,'-5'-130'-14,"68"22"6,6 2 0,21-14 7,14 14 10,11 200-4,-71 1-9,-10-6-2,-9-4-1,-6 21 2,-19 2 3,-23-10 3,-38 22 1,-82-75-1,34-104-1,25-29-185</inkml:trace>
</inkml:ink>
</file>

<file path=ppt/ink/ink65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5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19481 10727 874,'-15'104'-11,"8"76"2,15-67 2,10 14 1,9 4-3,7-1-1,-8-20-10,1-15-7,-2-7-741</inkml:trace>
</inkml:ink>
</file>

<file path=ppt/ink/ink65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5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19375 11122 874,'169'-17'-19,"-49"8"5,-7 0-15,-26 4-1</inkml:trace>
</inkml:ink>
</file>

<file path=ppt/ink/ink65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5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20265 11407 874,'-146'60'-12,"-1"12"9,43 40 4,88-8-1,92-15-1,26-133 0,-22-58-3,-50 16-1,9-54 5,-13 55 4,27 221-7,-31-40 2,0-11 0,31 58 1,41-87 3,23-188-10,-82 1-1,-10-21-3,-9 43 1,-3-37-3,-8-20 5,-5 5 5,-1 17 5,0 33 5,-5 16 8,-7 202 1,14 23-18,5 9-4,-1-25-3,11 37-1,8 13 2,8-7 5,-8-43 3,3-20 8,28 4 7,52-212 5,-51-16-16,-3-16-1,-16 239 1,-20-9-6,26 35-9,42-64-7,4 13-581</inkml:trace>
</inkml:ink>
</file>

<file path=ppt/ink/ink65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5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20880 10825 874,'-29'106'-7,"-3"-19"-435</inkml:trace>
</inkml:ink>
</file>

<file path=ppt/ink/ink65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5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20195 10886 874,'93'36'-16,"19"-18"-4,0 3-23,-23-3-369</inkml:trace>
</inkml:ink>
</file>

<file path=ppt/ink/ink65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5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21510 11188 874,'-122'3'-11,"-22"16"7,19 45 4,80 49 0,73-1-3,44-27-1,46-39 2,0-85 2,-37-52-2,-23-82-3,-32 33 5,-37 241-6,6 27-4,1-1 1,1-15 0,4 30 0,10 8-24,12-8-7,-9-50 3,-3 6-56,13-12-152</inkml:trace>
</inkml:ink>
</file>

<file path=ppt/ink/ink65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6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21628 11153 874,'-12'158'-18,"13"-64"12,8 3 3,11-5 6,41 21 2,56-121-5,-35-121-8,-29-42-4,-38 86 8,-7-48 5,-1 250 1,10-14-5,16 51-2,37-20 14,15-74-3,60-102-4,-36-50-1,-59 3-4,-18-28 0,-19-13-4,-17 2 3,0 44 0,-39-49 6,-46 208 9,78 63-14,17-31 0,4 6 1,1-18 2,25 33 8,51-101 2,8-122-6,2-17-5,18 9 1,10 55 1,-23 62 1,-13 102 3,-128 4-4,-77-39-3,2-80-1,18-22-7</inkml:trace>
</inkml:ink>
</file>

<file path=ppt/ink/ink65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7.36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23941 11926 874,'-126'24'-11,"42"-18"6,-22 0-2,-28-4-2,-26 0 0,-30-4-2,-33-2-5,-40-2-10,-31 2-4,62 1 3,-8-1-3,13 3 2,14-2 2,-65 5 2,-36 0 6,-17 2 8,3-1 10,103-1 10,-2 1 6,0-4 9,18 1 6,44-2 1,-1 1 27,74 0-10,-5-16 12,184-47-86</inkml:trace>
</inkml:ink>
</file>

<file path=ppt/ink/ink6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16"/>
    </inkml:context>
    <inkml:brush xml:id="br0">
      <inkml:brushProperty name="width" value="0.02646" units="cm"/>
      <inkml:brushProperty name="height" value="0.02646" units="cm"/>
      <inkml:brushProperty name="fitToCurve" value="1"/>
    </inkml:brush>
  </inkml:definitions>
  <inkml:trace contextRef="#ctx0" brushRef="#br0">21135 1242 874,'0'105'-7,"-6"-20"-289</inkml:trace>
</inkml:ink>
</file>

<file path=ppt/ink/ink6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17"/>
    </inkml:context>
    <inkml:brush xml:id="br0">
      <inkml:brushProperty name="width" value="0.02646" units="cm"/>
      <inkml:brushProperty name="height" value="0.02646" units="cm"/>
      <inkml:brushProperty name="fitToCurve" value="1"/>
    </inkml:brush>
  </inkml:definitions>
  <inkml:trace contextRef="#ctx0" brushRef="#br0">21273 1882 874,'89'-93'-11,"4"-34"6,-26-13 8,-82 51-1,-107 148-7,52 46-2,22 40-5,38-43 2,15 12-3,11 5-8,-2-34-7,16 4-8,1 19-62,9-22-378</inkml:trace>
</inkml:ink>
</file>

<file path=ppt/ink/ink6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18"/>
    </inkml:context>
    <inkml:brush xml:id="br0">
      <inkml:brushProperty name="width" value="0.02646" units="cm"/>
      <inkml:brushProperty name="height" value="0.02646" units="cm"/>
      <inkml:brushProperty name="fitToCurve" value="1"/>
    </inkml:brush>
  </inkml:definitions>
  <inkml:trace contextRef="#ctx0" brushRef="#br0">21506 1453 874,'3'123'-11,"13"35"6,21-39 6,58-227-9,-42-24 4,-13 32 9,28 229-2,9-28 0,16-105-3,-1-85-8,-34-44 11,-150 96 0,46 166-7,72 23 3,118-108-2,-35-27-5,-22-53-56</inkml:trace>
</inkml:ink>
</file>

<file path=ppt/ink/ink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41"/>
    </inkml:context>
    <inkml:brush xml:id="br0">
      <inkml:brushProperty name="width" value="0.01984" units="cm"/>
      <inkml:brushProperty name="height" value="0.01984" units="cm"/>
      <inkml:brushProperty name="fitToCurve" value="1"/>
    </inkml:brush>
  </inkml:definitions>
  <inkml:trace contextRef="#ctx0" brushRef="#br0">21197 1318 874,'-66'89'-10,"-19"19"4,40-17 11,171-30-9,-34-106-5,46-54-7,-60 6 8,-6-17 2,-19 12 2,21-71 4,-46 80 4,17-42 11,-63 300 3,-13-53-26,7-18 0,0-4 1,0 17 3,6 1 7,4 28 4,119-127 2,21-116-13,26-50-7,-58 60-2,-70 229 33,-51-15-8,137-133-6,-2-81-16,-100 193 6,-37 12 9,164-59-1,-5-84-6,-38-30 10,-90-68-5,45 25-6,60 37 0,16 52 3,-28 77 1,-59 60 0,83-163 6,-18 21-7,-17 69-2,-46 82-2,-47-30-8,-85-43-35</inkml:trace>
</inkml:ink>
</file>

<file path=ppt/ink/ink6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19"/>
    </inkml:context>
    <inkml:brush xml:id="br0">
      <inkml:brushProperty name="width" value="0.02646" units="cm"/>
      <inkml:brushProperty name="height" value="0.02646" units="cm"/>
      <inkml:brushProperty name="fitToCurve" value="1"/>
    </inkml:brush>
  </inkml:definitions>
  <inkml:trace contextRef="#ctx0" brushRef="#br0">22452 1792 874,'59'-107'-9,"-1"-19"5,-40 30 7,-113 100-6,9 124 2,220-52-1,13-102 1,0 26 3,-57 127-3,-127 26-8,-49-37-21</inkml:trace>
</inkml:ink>
</file>

<file path=ppt/ink/ink6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20"/>
    </inkml:context>
    <inkml:brush xml:id="br0">
      <inkml:brushProperty name="width" value="0.02646" units="cm"/>
      <inkml:brushProperty name="height" value="0.02646" units="cm"/>
      <inkml:brushProperty name="fitToCurve" value="1"/>
    </inkml:brush>
  </inkml:definitions>
  <inkml:trace contextRef="#ctx0" brushRef="#br0">22788 1166 874,'20'148'-14,"-8"-55"7,3 15 1,-1 8 2,0 4 1,-4-6 4,0-15 0,23-8 2,7-219 7,-60-9-4,32-21-6,73 10-2,23 59-2,-23 32-6,1 41-280</inkml:trace>
</inkml:ink>
</file>

<file path=ppt/ink/ink6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21"/>
    </inkml:context>
    <inkml:brush xml:id="br0">
      <inkml:brushProperty name="width" value="0.02646" units="cm"/>
      <inkml:brushProperty name="height" value="0.02646" units="cm"/>
      <inkml:brushProperty name="fitToCurve" value="1"/>
    </inkml:brush>
  </inkml:definitions>
  <inkml:trace contextRef="#ctx0" brushRef="#br0">23433 1725 874,'-8'-118'-5,"-81"127"0,-12 97 1,42 3 3,78 5 2,74-111-3,16-134 1,-70 39 4,9 213-7,-7-31 8,59-204-6,-47 17 5,-12 208-8,-14 3 5,46-251 2,29 233 1,0-53-1,-29-162-8,-19 25-11</inkml:trace>
</inkml:ink>
</file>

<file path=ppt/ink/ink6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22"/>
    </inkml:context>
    <inkml:brush xml:id="br0">
      <inkml:brushProperty name="width" value="0.02646" units="cm"/>
      <inkml:brushProperty name="height" value="0.02646" units="cm"/>
      <inkml:brushProperty name="fitToCurve" value="1"/>
    </inkml:brush>
  </inkml:definitions>
  <inkml:trace contextRef="#ctx0" brushRef="#br0">23860 1182 874,'19'151'-15,"-10"-58"8,-1 13 1,-3 6 2,-4 7 4,-1 1 1,2-5 1,4-15 0,95-155-5,-77-37-429</inkml:trace>
</inkml:ink>
</file>

<file path=ppt/ink/ink6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23"/>
    </inkml:context>
    <inkml:brush xml:id="br0">
      <inkml:brushProperty name="width" value="0.02646" units="cm"/>
      <inkml:brushProperty name="height" value="0.02646" units="cm"/>
      <inkml:brushProperty name="fitToCurve" value="1"/>
    </inkml:brush>
  </inkml:definitions>
  <inkml:trace contextRef="#ctx0" brushRef="#br0">24113 1589 874,'13'118'-7,"1"49"2,-10-57 4,5-226-64</inkml:trace>
</inkml:ink>
</file>

<file path=ppt/ink/ink6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24"/>
    </inkml:context>
    <inkml:brush xml:id="br0">
      <inkml:brushProperty name="width" value="0.02646" units="cm"/>
      <inkml:brushProperty name="height" value="0.02646" units="cm"/>
      <inkml:brushProperty name="fitToCurve" value="1"/>
    </inkml:brush>
  </inkml:definitions>
  <inkml:trace contextRef="#ctx0" brushRef="#br0">24158 1287 874,'14'105'1,"-9"-20"-297</inkml:trace>
</inkml:ink>
</file>

<file path=ppt/ink/ink6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25"/>
    </inkml:context>
    <inkml:brush xml:id="br0">
      <inkml:brushProperty name="width" value="0.02646" units="cm"/>
      <inkml:brushProperty name="height" value="0.02646" units="cm"/>
      <inkml:brushProperty name="fitToCurve" value="1"/>
    </inkml:brush>
  </inkml:definitions>
  <inkml:trace contextRef="#ctx0" brushRef="#br0">23712 1493 874,'125'-16'-12,"31"2"9,-42 5-3</inkml:trace>
</inkml:ink>
</file>

<file path=ppt/ink/ink6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26"/>
    </inkml:context>
    <inkml:brush xml:id="br0">
      <inkml:brushProperty name="width" value="0.02646" units="cm"/>
      <inkml:brushProperty name="height" value="0.02646" units="cm"/>
      <inkml:brushProperty name="fitToCurve" value="1"/>
    </inkml:brush>
  </inkml:definitions>
  <inkml:trace contextRef="#ctx0" brushRef="#br0">24474 1503 874,'-79'100'-10,"22"10"11,77-16 0,24 8 0,17-233-14,-18 21 7,7 23 7,47 95 6,-88 97-4,10 1 0,76-172-8,-43-73 1,-21 30 6,3 290-15,-36-96 7,-3 19 0,-12 25 0,-8 15 1,-8 7 1,-2-10 4,10-47 0,-7-1 6,-97-34 12,74-203-20,23 37-16,24 3-21</inkml:trace>
</inkml:ink>
</file>

<file path=ppt/ink/ink6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27"/>
    </inkml:context>
    <inkml:brush xml:id="br0">
      <inkml:brushProperty name="width" value="0.02646" units="cm"/>
      <inkml:brushProperty name="height" value="0.02646" units="cm"/>
      <inkml:brushProperty name="fitToCurve" value="1"/>
    </inkml:brush>
  </inkml:definitions>
  <inkml:trace contextRef="#ctx0" brushRef="#br0">24754 1499 874,'28'128'-15,"-16"-41"10,4 50 0,2-230 7,20-26 3,51 193-6,-69 11 0,-18-205 2,20 6 2,60 212-6,-61 41 3,1-50-19</inkml:trace>
</inkml:ink>
</file>

<file path=ppt/ink/ink6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28"/>
    </inkml:context>
    <inkml:brush xml:id="br0">
      <inkml:brushProperty name="width" value="0.02646" units="cm"/>
      <inkml:brushProperty name="height" value="0.02646" units="cm"/>
      <inkml:brushProperty name="fitToCurve" value="1"/>
    </inkml:brush>
  </inkml:definitions>
  <inkml:trace contextRef="#ctx0" brushRef="#br0">25085 1664 874,'87'-95'-4,"-69"-19"3,-97 225-8,43 57 7,75-29 3,65-188-8,-16-29-21,-48-10-397</inkml:trace>
</inkml:ink>
</file>

<file path=ppt/ink/ink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42"/>
    </inkml:context>
    <inkml:brush xml:id="br0">
      <inkml:brushProperty name="width" value="0.01984" units="cm"/>
      <inkml:brushProperty name="height" value="0.01984" units="cm"/>
      <inkml:brushProperty name="fitToCurve" value="1"/>
    </inkml:brush>
  </inkml:definitions>
  <inkml:trace contextRef="#ctx0" brushRef="#br0">22083 926 874,'-45'89'-6</inkml:trace>
</inkml:ink>
</file>

<file path=ppt/ink/ink6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29"/>
    </inkml:context>
    <inkml:brush xml:id="br0">
      <inkml:brushProperty name="width" value="0.02646" units="cm"/>
      <inkml:brushProperty name="height" value="0.02646" units="cm"/>
      <inkml:brushProperty name="fitToCurve" value="1"/>
    </inkml:brush>
  </inkml:definitions>
  <inkml:trace contextRef="#ctx0" brushRef="#br0">25265 1121 874,'-48'122'-13,"-43"41"4,26-32-1,13-25-9,-9 15-13</inkml:trace>
</inkml:ink>
</file>

<file path=ppt/ink/ink6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30"/>
    </inkml:context>
    <inkml:brush xml:id="br0">
      <inkml:brushProperty name="width" value="0.02646" units="cm"/>
      <inkml:brushProperty name="height" value="0.02646" units="cm"/>
      <inkml:brushProperty name="fitToCurve" value="1"/>
    </inkml:brush>
  </inkml:definitions>
  <inkml:trace contextRef="#ctx0" brushRef="#br0">15189 2404 874,'25'165'-23,"-13"-38"8,1 30 2,3 21-2,-1 3-23,-5-29-3,-2-46-2,4 25-67,-6-45-81</inkml:trace>
</inkml:ink>
</file>

<file path=ppt/ink/ink6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31"/>
    </inkml:context>
    <inkml:brush xml:id="br0">
      <inkml:brushProperty name="width" value="0.02646" units="cm"/>
      <inkml:brushProperty name="height" value="0.02646" units="cm"/>
      <inkml:brushProperty name="fitToCurve" value="1"/>
    </inkml:brush>
  </inkml:definitions>
  <inkml:trace contextRef="#ctx0" brushRef="#br0">15174 2979 874,'120'-88'-10,"-10"117"7,2 73 0,-51 57-5,-41-60 9,-13 43 3,-72-264-8,47 31 5,16-1 1,55-30 1,41 118-5,25 117 1,-50 26-5,10-34-47</inkml:trace>
</inkml:ink>
</file>

<file path=ppt/ink/ink6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32"/>
    </inkml:context>
    <inkml:brush xml:id="br0">
      <inkml:brushProperty name="width" value="0.02646" units="cm"/>
      <inkml:brushProperty name="height" value="0.02646" units="cm"/>
      <inkml:brushProperty name="fitToCurve" value="1"/>
    </inkml:brush>
  </inkml:definitions>
  <inkml:trace contextRef="#ctx0" brushRef="#br0">15591 2706 874,'37'120'-7,"-8"-32"-52</inkml:trace>
</inkml:ink>
</file>

<file path=ppt/ink/ink6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33"/>
    </inkml:context>
    <inkml:brush xml:id="br0">
      <inkml:brushProperty name="width" value="0.02646" units="cm"/>
      <inkml:brushProperty name="height" value="0.02646" units="cm"/>
      <inkml:brushProperty name="fitToCurve" value="1"/>
    </inkml:brush>
  </inkml:definitions>
  <inkml:trace contextRef="#ctx0" brushRef="#br0">15906 3185 874,'65'-138'-14,"-29"-20"10,-54 47 6,-93 212-11,77 35-2,31 15 3,19-41 5,11 8 1,6-6-5,5-15-1,-7-13-3,4 3-27</inkml:trace>
</inkml:ink>
</file>

<file path=ppt/ink/ink6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34"/>
    </inkml:context>
    <inkml:brush xml:id="br0">
      <inkml:brushProperty name="width" value="0.02646" units="cm"/>
      <inkml:brushProperty name="height" value="0.02646" units="cm"/>
      <inkml:brushProperty name="fitToCurve" value="1"/>
    </inkml:brush>
  </inkml:definitions>
  <inkml:trace contextRef="#ctx0" brushRef="#br0">16053 2850 874,'20'96'-11,"24"52"7,2-8 3,46-129 3,-61-111-7,-11 2-1,-9-2 8,2 199-5,24 68-1,19-42 11,42-93-4,17-116-7,-39-27 1,-42-34 4,-71 42 1,-47 122-2,2 128-1,95 18-5,43-57-11,34-72-6,0-17-70</inkml:trace>
</inkml:ink>
</file>

<file path=ppt/ink/ink6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35"/>
    </inkml:context>
    <inkml:brush xml:id="br0">
      <inkml:brushProperty name="width" value="0.02646" units="cm"/>
      <inkml:brushProperty name="height" value="0.02646" units="cm"/>
      <inkml:brushProperty name="fitToCurve" value="1"/>
    </inkml:brush>
  </inkml:definitions>
  <inkml:trace contextRef="#ctx0" brushRef="#br0">16947 2827 874,'17'114'-5,"-6"-27"-51</inkml:trace>
</inkml:ink>
</file>

<file path=ppt/ink/ink6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36"/>
    </inkml:context>
    <inkml:brush xml:id="br0">
      <inkml:brushProperty name="width" value="0.02646" units="cm"/>
      <inkml:brushProperty name="height" value="0.02646" units="cm"/>
      <inkml:brushProperty name="fitToCurve" value="1"/>
    </inkml:brush>
  </inkml:definitions>
  <inkml:trace contextRef="#ctx0" brushRef="#br0">17021 3069 874,'0'90'-3,"-1"-6"-3</inkml:trace>
</inkml:ink>
</file>

<file path=ppt/ink/ink6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37"/>
    </inkml:context>
    <inkml:brush xml:id="br0">
      <inkml:brushProperty name="width" value="0.02646" units="cm"/>
      <inkml:brushProperty name="height" value="0.02646" units="cm"/>
      <inkml:brushProperty name="fitToCurve" value="1"/>
    </inkml:brush>
  </inkml:definitions>
  <inkml:trace contextRef="#ctx0" brushRef="#br0">15412 3627 874,'132'1'-8,"-35"6"-2,18 3 3,8 5 3,13-3 0,9-3 1,6-6 1,1-6 1,-44 0-2,9-4-4,-29-1-1,2-2 0,5 1-9,-6 0-17,-2 1-37</inkml:trace>
</inkml:ink>
</file>

<file path=ppt/ink/ink6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38"/>
    </inkml:context>
    <inkml:brush xml:id="br0">
      <inkml:brushProperty name="width" value="0.02646" units="cm"/>
      <inkml:brushProperty name="height" value="0.02646" units="cm"/>
      <inkml:brushProperty name="fitToCurve" value="1"/>
    </inkml:brush>
  </inkml:definitions>
  <inkml:trace contextRef="#ctx0" brushRef="#br0">16083 2601 874,'124'18'-8,"-31"-10"0,19-3-1,15-1 2,9-1 0,8-2 5,12-1 0,16 1-2,-52-1 0,20-1 0,-29 0 0,14-2 0,-12-1 2,5 0 0,38-5-1,30-8-2,22-1 0,16-5-1,15 2-1,-48 3 3,-9 4-1,34-3 1,23 0-2,10-2 1,11 2 1,-84 6 3,28 0 0,28-1 0,20-2 0,16-2-1,-5 1-1,-78 3-2,39-3 4,24 1-3,16 0-1,11-1 1,5 0 3,-20 0 1,-70 3-1,33 1 1,20-3 5,13 1-1,9 0 0,4 0-1,-27 4 2,-59 1-2,31 0 2,12 3-1,8 1 2,-64 3-1,4-2-1,18-1 0,8-1 1,4 2 0,-8 0 1,-66 0-1,14-1-6,3-3-4,-6 0-9,-9 0-9,-26 2-8,47-2-55,-58 6-16</inkml:trace>
</inkml:ink>
</file>

<file path=ppt/ink/ink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43"/>
    </inkml:context>
    <inkml:brush xml:id="br0">
      <inkml:brushProperty name="width" value="0.01984" units="cm"/>
      <inkml:brushProperty name="height" value="0.01984" units="cm"/>
      <inkml:brushProperty name="fitToCurve" value="1"/>
    </inkml:brush>
  </inkml:definitions>
  <inkml:trace contextRef="#ctx0" brushRef="#br0">21283 1053 874,'90'-10'-16,"10"4"1,20 3 4,10 12 3,-14-5-16,-17 2 10</inkml:trace>
</inkml:ink>
</file>

<file path=ppt/ink/ink6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39"/>
    </inkml:context>
    <inkml:brush xml:id="br0">
      <inkml:brushProperty name="width" value="0.02646" units="cm"/>
      <inkml:brushProperty name="height" value="0.02646" units="cm"/>
      <inkml:brushProperty name="fitToCurve" value="1"/>
    </inkml:brush>
  </inkml:definitions>
  <inkml:trace contextRef="#ctx0" brushRef="#br0">19060 4125 874,'-5'108'-24,"3"-16"11,-3 11 19,1 66-2,0-65-3,1 15-2,-2 13-1,2-47 3,-3 28 0,-2 23-6,2 18-1,-1 11 1,1-7 0,4-36 0,-1 27 1,0 22 1,-1 15-1,-3 13 0,3-34 0,1-15 0,0 24 2,3 20 0,3 12 0,4 12 1,-3-62-1,2 9 1,-2 22 0,3 19 1,0-11 0,-2-47 0,0 29 0,0 19-1,2 11 1,2 9 1,-2-38 0,0-18 0,1 27-1,-4 13 0,-2 12 0,-2 5 0,0-59 0,-2 6-13,4 19-8,2 9-8,2 3-9,1-6-7,-3-63-7,1 19-6,0 4-5,-11-13-5,3-46 8,3 2-94</inkml:trace>
</inkml:ink>
</file>

<file path=ppt/ink/ink6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40"/>
    </inkml:context>
    <inkml:brush xml:id="br0">
      <inkml:brushProperty name="width" value="0.02646" units="cm"/>
      <inkml:brushProperty name="height" value="0.02646" units="cm"/>
      <inkml:brushProperty name="fitToCurve" value="1"/>
    </inkml:brush>
  </inkml:definitions>
  <inkml:trace contextRef="#ctx0" brushRef="#br0">19186 10524 874,'-7'121'-10,"-5"48"2,3-63 3,1 8-3,-1 5-1,0 0 0,0-4-10,1-12-14,0-4-21</inkml:trace>
</inkml:ink>
</file>

<file path=ppt/ink/ink6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41"/>
    </inkml:context>
    <inkml:brush xml:id="br0">
      <inkml:brushProperty name="width" value="0.02646" units="cm"/>
      <inkml:brushProperty name="height" value="0.02646" units="cm"/>
      <inkml:brushProperty name="fitToCurve" value="1"/>
    </inkml:brush>
  </inkml:definitions>
  <inkml:trace contextRef="#ctx0" brushRef="#br0">19137 10690 874,'85'-12'-4,"-36"127"1,-92 12 0,132-72-182</inkml:trace>
</inkml:ink>
</file>

<file path=ppt/ink/ink6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42"/>
    </inkml:context>
    <inkml:brush xml:id="br0">
      <inkml:brushProperty name="width" value="0.02646" units="cm"/>
      <inkml:brushProperty name="height" value="0.02646" units="cm"/>
      <inkml:brushProperty name="fitToCurve" value="1"/>
    </inkml:brush>
  </inkml:definitions>
  <inkml:trace contextRef="#ctx0" brushRef="#br0">19507 10358 874,'-33'132'-11,"-12"29"3,20-72 5,3 2 4,4-4 0,1 43 1,32-41 2,11-1-100</inkml:trace>
</inkml:ink>
</file>

<file path=ppt/ink/ink6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43"/>
    </inkml:context>
    <inkml:brush xml:id="br0">
      <inkml:brushProperty name="width" value="0.02646" units="cm"/>
      <inkml:brushProperty name="height" value="0.02646" units="cm"/>
      <inkml:brushProperty name="fitToCurve" value="1"/>
    </inkml:brush>
  </inkml:definitions>
  <inkml:trace contextRef="#ctx0" brushRef="#br0">19644 10845 874,'-130'19'-5,"88"84"4,158-155-3,-11-38 3,-36 199 0,35-116 0,-20-94-1,0 226-1,-91-36 2,78-178-3,21-40 0,1 39 6,-5 62 2,-9 161-3,-83 15-4,-27-17-9,6-40-17</inkml:trace>
</inkml:ink>
</file>

<file path=ppt/ink/ink6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44"/>
    </inkml:context>
    <inkml:brush xml:id="br0">
      <inkml:brushProperty name="width" value="0.02646" units="cm"/>
      <inkml:brushProperty name="height" value="0.02646" units="cm"/>
      <inkml:brushProperty name="fitToCurve" value="1"/>
    </inkml:brush>
  </inkml:definitions>
  <inkml:trace contextRef="#ctx0" brushRef="#br0">19243 11737 874,'-99'-11'-8,"-39"30"5,37 18 4,13 76 0,135-22-2,54-130-1,-17-38-3,5-75-2,-21 21 7,-11 11 3,-128 292-16,47-77 6,-4 66 0,44-32 14,137-106-1,-69-73-7,50-60-1,-52 4 12,-169 41-6,-9 111-4,4 69 6,67-3-6,134-37-1,-25-61-21</inkml:trace>
</inkml:ink>
</file>

<file path=ppt/ink/ink6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45"/>
    </inkml:context>
    <inkml:brush xml:id="br0">
      <inkml:brushProperty name="width" value="0.02646" units="cm"/>
      <inkml:brushProperty name="height" value="0.02646" units="cm"/>
      <inkml:brushProperty name="fitToCurve" value="1"/>
    </inkml:brush>
  </inkml:definitions>
  <inkml:trace contextRef="#ctx0" brushRef="#br0">19793 11549 874,'-92'81'-10,"3"16"11,72 30-1,48 9-1,-35-20 0,40-219-10,17 13 3,32 10 9,-61 185 0,-9 16 6,86-97 0,-28-117-12,-9-60 1,-26 38 3,-35 220-6,-22 23-2,4-20 2,0 11-3,-3 25 1,-2 11 5,-5-8 3,9-46 0,-6-2-1,21-237 10,23 37-10,10-27 0,10-11 0,-4 23 4,-2 16 1,8-3 1,8 13 0,29-28 12,6 113 4,-83 149-18,-23-24-7,22-211 3,27-15-4,7 4 4,28 197 8,-73 25-10,93-259 10,-24 34 3,2 233-10,-69 8-3,31-4 7,93-123-3,-27-113-3,-33-6 5,-50 22 2,-121 126-4,50 53-4,46 42 6,54-38-3,91-123-1,-44-58-2</inkml:trace>
</inkml:ink>
</file>

<file path=ppt/ink/ink6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46"/>
    </inkml:context>
    <inkml:brush xml:id="br0">
      <inkml:brushProperty name="width" value="0.02646" units="cm"/>
      <inkml:brushProperty name="height" value="0.02646" units="cm"/>
      <inkml:brushProperty name="fitToCurve" value="1"/>
    </inkml:brush>
  </inkml:definitions>
  <inkml:trace contextRef="#ctx0" brushRef="#br0">20711 11354 874,'-132'114'-20,"16"-23"4,28-26-30</inkml:trace>
</inkml:ink>
</file>

<file path=ppt/ink/ink6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47"/>
    </inkml:context>
    <inkml:brush xml:id="br0">
      <inkml:brushProperty name="width" value="0.02646" units="cm"/>
      <inkml:brushProperty name="height" value="0.02646" units="cm"/>
      <inkml:brushProperty name="fitToCurve" value="1"/>
    </inkml:brush>
  </inkml:definitions>
  <inkml:trace contextRef="#ctx0" brushRef="#br0">20860 11354 874,'-7'87'-13,"-10"94"-2,5-62 9,-3 7 2,-1 1 2,5-8 4,-1 9 6,16-28 0,0-12-42</inkml:trace>
</inkml:ink>
</file>

<file path=ppt/ink/ink6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48"/>
    </inkml:context>
    <inkml:brush xml:id="br0">
      <inkml:brushProperty name="width" value="0.02646" units="cm"/>
      <inkml:brushProperty name="height" value="0.02646" units="cm"/>
      <inkml:brushProperty name="fitToCurve" value="1"/>
    </inkml:brush>
  </inkml:definitions>
  <inkml:trace contextRef="#ctx0" brushRef="#br0">20762 11826 874,'104'-37'-5,"-5"63"2,-13 126-2,-86-13 1,-37-42 5,5-215-2,99-18 0,-1 38 4,41 57 0,-58 167-6,-38-40-1,-4 64 0,26-18 8,103-114-4,-31-95-5,-35-32 7,-65-5 1,-90 88-2,25 121 0,45 17-2,64-9 2,43-108-1,-30-84-7</inkml:trace>
</inkml:ink>
</file>

<file path=ppt/ink/ink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44"/>
    </inkml:context>
    <inkml:brush xml:id="br0">
      <inkml:brushProperty name="width" value="0.01984" units="cm"/>
      <inkml:brushProperty name="height" value="0.01984" units="cm"/>
      <inkml:brushProperty name="fitToCurve" value="1"/>
    </inkml:brush>
  </inkml:definitions>
  <inkml:trace contextRef="#ctx0" brushRef="#br0">19906 2088 874,'-128'75'-18,"-38"69"1,82-59 13,-30 43 8,91-19 1,128-141-10,-1-61-5,-23-18 13,16 21 8,-75 195-22,-28 11 4,-7 25 1,2-44 2,-6 31-1,-10 26-3,-10 7 4,0-28 2,5-25 1,-8-8 7,-25 27 13,25-237-5,58-86-22,18 33-6,20-13 2,19 6 2,-10 37 7,4 32 0,22 14 6,4 27 2,-3 36 2,27 30 9,-38 128-3,-48 7-10,14-23 9,63-138-8,-23-7 0</inkml:trace>
</inkml:ink>
</file>

<file path=ppt/ink/ink6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49"/>
    </inkml:context>
    <inkml:brush xml:id="br0">
      <inkml:brushProperty name="width" value="0.02646" units="cm"/>
      <inkml:brushProperty name="height" value="0.02646" units="cm"/>
      <inkml:brushProperty name="fitToCurve" value="1"/>
    </inkml:brush>
  </inkml:definitions>
  <inkml:trace contextRef="#ctx0" brushRef="#br0">21218 11564 874,'-54'146'-18,"9"-50"-5</inkml:trace>
</inkml:ink>
</file>

<file path=ppt/ink/ink6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50"/>
    </inkml:context>
    <inkml:brush xml:id="br0">
      <inkml:brushProperty name="width" value="0.02646" units="cm"/>
      <inkml:brushProperty name="height" value="0.02646" units="cm"/>
      <inkml:brushProperty name="fitToCurve" value="1"/>
    </inkml:brush>
  </inkml:definitions>
  <inkml:trace contextRef="#ctx0" brushRef="#br0">14509 4576 874,'24'93'-4,"-52"-3"3,-59-191-4,90 6 2,37-2 4,48 62 0,-5 153-4,-135 0 5,-32-105-2,66-141-5,92 4 2,23 86 6,-41 152-1,-98-10 0,-74-39 3,118-180-6,81 82 2,-55 175-4,-105-49 2,14-231-2,100 40 3,70 65 3,-78 164-2,-123-71 2,61-160-3,115 108 0,-59 106-1,-114-89 1,64-115 0,64-12 1,47 56-859</inkml:trace>
</inkml:ink>
</file>

<file path=ppt/ink/ink6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51"/>
    </inkml:context>
    <inkml:brush xml:id="br0">
      <inkml:brushProperty name="width" value="0.02646" units="cm"/>
      <inkml:brushProperty name="height" value="0.02646" units="cm"/>
      <inkml:brushProperty name="fitToCurve" value="1"/>
    </inkml:brush>
  </inkml:definitions>
  <inkml:trace contextRef="#ctx0" brushRef="#br0">14150 4834 874,'-88'53'-9,"-9"49"4,8 35 3,43-22 3,51-14 0,120-56 0,-14-167-5,-59-26 0,-25 29 4,-19 34 3,-18 230-7,10-48 0,-1 21-1,-2 64-4,-1-63-1,0 6-2,-2-16-8,1-21-8,-3 6-6,-2-8-8,1 13-79,-8-12-442</inkml:trace>
</inkml:ink>
</file>

<file path=ppt/ink/ink6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52"/>
    </inkml:context>
    <inkml:brush xml:id="br0">
      <inkml:brushProperty name="width" value="0.02646" units="cm"/>
      <inkml:brushProperty name="height" value="0.02646" units="cm"/>
      <inkml:brushProperty name="fitToCurve" value="1"/>
    </inkml:brush>
  </inkml:definitions>
  <inkml:trace contextRef="#ctx0" brushRef="#br0">14191 5302 874,'101'41'-5,"15"45"3,-81 65-1,-88 3-3,-21-43 6,-14-50 5,-4-71-626</inkml:trace>
</inkml:ink>
</file>

<file path=ppt/ink/ink6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53"/>
    </inkml:context>
    <inkml:brush xml:id="br0">
      <inkml:brushProperty name="width" value="0.02646" units="cm"/>
      <inkml:brushProperty name="height" value="0.02646" units="cm"/>
      <inkml:brushProperty name="fitToCurve" value="1"/>
    </inkml:brush>
  </inkml:definitions>
  <inkml:trace contextRef="#ctx0" brushRef="#br0">14503 5496 874,'-8'114'-5,"95"-13"4,15-166 0,-50-53 0,-49 26 0,-114 57-1,26 36-24</inkml:trace>
</inkml:ink>
</file>

<file path=ppt/ink/ink6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54"/>
    </inkml:context>
    <inkml:brush xml:id="br0">
      <inkml:brushProperty name="width" value="0.02646" units="cm"/>
      <inkml:brushProperty name="height" value="0.02646" units="cm"/>
      <inkml:brushProperty name="fitToCurve" value="1"/>
    </inkml:brush>
  </inkml:definitions>
  <inkml:trace contextRef="#ctx0" brushRef="#br0">14563 4512 874,'99'-9'-6,"-9"2"1,15 4 2,55-3 1,-12 4-2,-51-1 2,13 2-2,6 1-2,-1-1-2,56-2-16,-71 1 3,-3 2-9,43-2-51,-53 1-72</inkml:trace>
</inkml:ink>
</file>

<file path=ppt/ink/ink6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55"/>
    </inkml:context>
    <inkml:brush xml:id="br0">
      <inkml:brushProperty name="width" value="0.02646" units="cm"/>
      <inkml:brushProperty name="height" value="0.02646" units="cm"/>
      <inkml:brushProperty name="fitToCurve" value="1"/>
    </inkml:brush>
  </inkml:definitions>
  <inkml:trace contextRef="#ctx0" brushRef="#br0">15665 4321 874,'92'40'-5,"-1"48"3,-80 40-1,-62-34 0,-28-8-112</inkml:trace>
</inkml:ink>
</file>

<file path=ppt/ink/ink6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56"/>
    </inkml:context>
    <inkml:brush xml:id="br0">
      <inkml:brushProperty name="width" value="0.02646" units="cm"/>
      <inkml:brushProperty name="height" value="0.02646" units="cm"/>
      <inkml:brushProperty name="fitToCurve" value="1"/>
    </inkml:brush>
  </inkml:definitions>
  <inkml:trace contextRef="#ctx0" brushRef="#br0">14757 3974 874,'17'97'-6,"29"31"7,40-40-2,18-88-1,-59-116 1,-61 4 0,-9 29 2,112 83 0,26 45 2</inkml:trace>
</inkml:ink>
</file>

<file path=ppt/ink/ink6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57"/>
    </inkml:context>
    <inkml:brush xml:id="br0">
      <inkml:brushProperty name="width" value="0.02646" units="cm"/>
      <inkml:brushProperty name="height" value="0.02646" units="cm"/>
      <inkml:brushProperty name="fitToCurve" value="1"/>
    </inkml:brush>
  </inkml:definitions>
  <inkml:trace contextRef="#ctx0" brushRef="#br0">15064 3672 874,'-84'17'-9,"-75"15"-6,71-20 6,-36 6-19</inkml:trace>
</inkml:ink>
</file>

<file path=ppt/ink/ink6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58"/>
    </inkml:context>
    <inkml:brush xml:id="br0">
      <inkml:brushProperty name="width" value="0.02646" units="cm"/>
      <inkml:brushProperty name="height" value="0.02646" units="cm"/>
      <inkml:brushProperty name="fitToCurve" value="1"/>
    </inkml:brush>
  </inkml:definitions>
  <inkml:trace contextRef="#ctx0" brushRef="#br0">14846 3566 874,'128'20'-6,"-8"24"6,-80 45-1,-100 10-1,-6-15-1,-25-36-851</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082"/>
    </inkml:context>
    <inkml:brush xml:id="br0">
      <inkml:brushProperty name="width" value="0.01984" units="cm"/>
      <inkml:brushProperty name="height" value="0.01984" units="cm"/>
      <inkml:brushProperty name="fitToCurve" value="1"/>
    </inkml:brush>
  </inkml:definitions>
  <inkml:trace contextRef="#ctx0" brushRef="#br0">2541 10939 874,'-108'117'-5,"93"12"4,136-99-3,-35-118-4,-21-32-1,-16-21 1,-14-20 3,-22 62 6,1-1 1,3-40 4,-6 43 2,-29 190-6,0 54-5,6-46-1,-2 19 2,4 4 0,4-33 0,4 0 2,11 1 2,32 40 5,55-63-2,20-78-3,-9-55-1,-14-46-2,-33 0 2,-47 14 3,-126 78-3,24 78-3,23 77 2,62-12-3,112-3-1,16-67-3,12-73-3,-42 1-11</inkml:trace>
</inkml:ink>
</file>

<file path=ppt/ink/ink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45"/>
    </inkml:context>
    <inkml:brush xml:id="br0">
      <inkml:brushProperty name="width" value="0.01984" units="cm"/>
      <inkml:brushProperty name="height" value="0.01984" units="cm"/>
      <inkml:brushProperty name="fitToCurve" value="1"/>
    </inkml:brush>
  </inkml:definitions>
  <inkml:trace contextRef="#ctx0" brushRef="#br0">20744 2424 874,'-130'72'-19,"-27"45"8,45-18 16,100-8 1,157-191-15,-19-28-6,-39 41 24,-80 208-10,-27-2 11,113-94-3,-9-121-15,-5-53 4,-27 32 7,45 44 5,-57 169-5,-20 43-3,-10 3 1,3-38 1,73-220-10,-43-27-2,-6 51 1,50-42-13,-27 43-18</inkml:trace>
</inkml:ink>
</file>

<file path=ppt/ink/ink7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59"/>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14503 4532 874,'92'-1'0,"41"9"-2,20 18 0,7 17 1,7 18-1,-41-6-1,-30-6 2,24 27 2,-16-1-1,33 32 0,14 18-2,-46-31 0,2 11 0,1 23 5,-35-31-1,8 24-1,-21-21-2,7 61 1,-34-70 0,14 49-3,-13-34 1,-4-16 3,-1-1 3,10 66-4,-10-12-2,-16-59 2,-1 8 2,7 53-2,-3 5 0,-3-16 1,-7 2 1,-2-34-2</inkml:trace>
</inkml:ink>
</file>

<file path=ppt/ink/ink7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6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14548 4577 874,'19'108'-9,"-9"0"0,-2 40 6,-4-28 3,4 45 0,3-24 1,-3-55-1,1 2 1,8 64 0,-8-52-2,-1 13 0,0-22 0,-1-1-1,2 17 0,2 10 0,-1 6 2,1 2 0,-4-38 1,2 11-1,3 14 0,0 11 0,-2-12 0,-2-22 0,0 15 0,-1 9 0,1 3 1,6 49 0,-4-78 0,0-2 1,9 38 3,1-24 7</inkml:trace>
</inkml:ink>
</file>

<file path=ppt/ink/ink7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6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14548 6972 874,'51'100'-5,"15"52"2,25-24 3,16-115-3,-40-111-2,-3-16 0,7-10 4,-13 24 8</inkml:trace>
</inkml:ink>
</file>

<file path=ppt/ink/ink7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6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14337 7912 874,'-1'110'-11,"10"54"6,-3-71 2,2 2-2,-1 1-2,-2-12 0</inkml:trace>
</inkml:ink>
</file>

<file path=ppt/ink/ink7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6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14251 7952 874,'97'-63'-10,"62"5"3,-63 43 0,0 15 0,-12 25-2,2-12-13,0 38-51</inkml:trace>
</inkml:ink>
</file>

<file path=ppt/ink/ink7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6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14265 8181 874,'126'-17'-12,"34"2"5,-35 10-6,-35 19-1,-6 3-116</inkml:trace>
</inkml:ink>
</file>

<file path=ppt/ink/ink7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6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14608 8487 874,'16'138'-6,"-4"-29"6,28-192-4,68 37 4,-71 181-2,25-251-2,30 59 6,-3 94-1,-54 80 0,-47-30 3</inkml:trace>
</inkml:ink>
</file>

<file path=ppt/ink/ink7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6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14251 7641 874,'103'0'-6,"60"0"0,-69 2 3,-2 1-2,46 3-8,-22-8-4,-29 6-64</inkml:trace>
</inkml:ink>
</file>

<file path=ppt/ink/ink7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6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14697 7550 874,'116'32'-7,"-24"8"4,-16 50 4,-96 18-1,-9-24 2</inkml:trace>
</inkml:ink>
</file>

<file path=ppt/ink/ink7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6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14869 4283 874,'-143'-39'0,"-2"14"-3,-15 41 1,17 63 1,48 24 0,45 3 0,45 37 0,29-60 1,31 34 0,38-17-1,41-25 1,16-32 0,-60-36 0,55-15 0,-17-33 0,-7-51 1,-28-51-1,-63-22 1,-68 12-1,-61 28 0,-55 37 0,46 34 0,18 26-294</inkml:trace>
</inkml:ink>
</file>

<file path=ppt/ink/ink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46"/>
    </inkml:context>
    <inkml:brush xml:id="br0">
      <inkml:brushProperty name="width" value="0.01984" units="cm"/>
      <inkml:brushProperty name="height" value="0.01984" units="cm"/>
      <inkml:brushProperty name="fitToCurve" value="1"/>
    </inkml:brush>
  </inkml:definitions>
  <inkml:trace contextRef="#ctx0" brushRef="#br0">21361 2298 874,'-26'145'-13,"-8"12"2,18-52-5</inkml:trace>
</inkml:ink>
</file>

<file path=ppt/ink/ink7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6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14597 4538 874,'-38'114'-4,"160"-105"2,-111-95 1,-131 75 0,210 93 1,-36-186-1,-171 70 1,22 127 1,203-77-2,-62-125 2,-168 108-2,116 87 1,118-29 0,-76-184-1,-160 62 1,30 88-1,74 88 1,117-65 1,15-88-2,-93-44 2,-143 49 0,81 153-2,154-128 2,-204 26 0,214 59-1,-89-158 0,-109-8 0,-25 129 0,181 53 0,-28-197 0,-171 71-1,136 146 2,-6-195 1,0 174-4,91-111 3,-171-65-3,53 182 4,20-6-294</inkml:trace>
</inkml:ink>
</file>

<file path=ppt/ink/ink7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7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13691 3898 874,'8'130'-11,"-9"24"7,-2-69 3,-1 1-2,-3 0-2,0 0-5,-4 1-26</inkml:trace>
</inkml:ink>
</file>

<file path=ppt/ink/ink7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7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13624 4000 874,'43'-107'-10,"47"12"8,37 76 3,-56 121-2,-91 66-7,-19-85 5,-46 39 4,185-135-4,-1 4 0,-10 25 4,-22 70 5,-117 35-5,-62-1-4,7-45-8,-37-33-9,37-63-16,21-15-81</inkml:trace>
</inkml:ink>
</file>

<file path=ppt/ink/ink7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7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13994 3566 874,'-96'10'-6,"-43"12"1,5-5 0,37-6-6</inkml:trace>
</inkml:ink>
</file>

<file path=ppt/ink/ink7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7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13788 3461 874,'150'28'-12,"-52"-3"8,-65 86 7,-59-26-108</inkml:trace>
</inkml:ink>
</file>

<file path=ppt/ink/ink7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74"/>
    </inkml:context>
    <inkml:brush xml:id="br0">
      <inkml:brushProperty name="width" value="0.02646" units="cm"/>
      <inkml:brushProperty name="height" value="0.02646" units="cm"/>
      <inkml:brushProperty name="fitToCurve" value="1"/>
    </inkml:brush>
  </inkml:definitions>
  <inkml:trace contextRef="#ctx0" brushRef="#br0">23579 4276 874,'-15'99'-2,"20"-191"-3,-109 143 0,30 78 6,93-25 1,85-126-1,-43-82-2,-80 9 2,-70 128-2,67 85 1,128-167 0,-138-41-1,-55 163 2,101 29 0,74-172 0,-115-24-1,-68 78 0,56 108 0,149-67-1,-95-123 2,-126 171-3,55 16 0</inkml:trace>
</inkml:ink>
</file>

<file path=ppt/ink/ink7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75"/>
    </inkml:context>
    <inkml:brush xml:id="br0">
      <inkml:brushProperty name="width" value="0.02646" units="cm"/>
      <inkml:brushProperty name="height" value="0.02646" units="cm"/>
      <inkml:brushProperty name="fitToCurve" value="1"/>
    </inkml:brush>
  </inkml:definitions>
  <inkml:trace contextRef="#ctx0" brushRef="#br0">23616 4850 874,'-91'79'-5,"26"46"4,181-87-2,-35-137 0,-40-3 4,-46 244-12,-5-45 5,2 61 1,12-67 5,4 4 0,2 0 2,0 48 2,-4-56 4</inkml:trace>
</inkml:ink>
</file>

<file path=ppt/ink/ink7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76"/>
    </inkml:context>
    <inkml:brush xml:id="br0">
      <inkml:brushProperty name="width" value="0.02646" units="cm"/>
      <inkml:brushProperty name="height" value="0.02646" units="cm"/>
      <inkml:brushProperty name="fitToCurve" value="1"/>
    </inkml:brush>
  </inkml:definitions>
  <inkml:trace contextRef="#ctx0" brushRef="#br0">23846 4955 874,'134'83'-5,"-84"39"1,-72 6 2,-38-28-1,-9-13-10</inkml:trace>
</inkml:ink>
</file>

<file path=ppt/ink/ink7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77"/>
    </inkml:context>
    <inkml:brush xml:id="br0">
      <inkml:brushProperty name="width" value="0.02646" units="cm"/>
      <inkml:brushProperty name="height" value="0.02646" units="cm"/>
      <inkml:brushProperty name="fitToCurve" value="1"/>
    </inkml:brush>
  </inkml:definitions>
  <inkml:trace contextRef="#ctx0" brushRef="#br0">24180 4930 874,'-21'108'-6,"2"-24"4,26 49 3,78-38-1,31-134-3,-17-93 1,-91 20 2,-86 14-2,-48 60 1,35 17 0</inkml:trace>
</inkml:ink>
</file>

<file path=ppt/ink/ink7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78"/>
    </inkml:context>
    <inkml:brush xml:id="br0">
      <inkml:brushProperty name="width" value="0.02646" units="cm"/>
      <inkml:brushProperty name="height" value="0.02646" units="cm"/>
      <inkml:brushProperty name="fitToCurve" value="1"/>
    </inkml:brush>
  </inkml:definitions>
  <inkml:trace contextRef="#ctx0" brushRef="#br0">23803 4411 874,'-103'11'-6,"12"-2"1,-18 4 1,-10 0 2,33-5 0,-9 0-1,-74 8-1,56-6 2,-14 1 0,28-3 1,2 0 0,-14 3 0,-5 0 2,6-2 1,-55 2 1,22-6 5,48-29-2,6-6-181</inkml:trace>
</inkml:ink>
</file>

<file path=ppt/ink/ink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47"/>
    </inkml:context>
    <inkml:brush xml:id="br0">
      <inkml:brushProperty name="width" value="0.01984" units="cm"/>
      <inkml:brushProperty name="height" value="0.01984" units="cm"/>
      <inkml:brushProperty name="fitToCurve" value="1"/>
    </inkml:brush>
  </inkml:definitions>
  <inkml:trace contextRef="#ctx0" brushRef="#br0">21698 1856 874,'-25'140'-19,"3"-26"7,-7 19 3,-2 8 4,6 0 4,6-39 1,16 27 11,86-187 0</inkml:trace>
</inkml:ink>
</file>

<file path=ppt/ink/ink7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79"/>
    </inkml:context>
    <inkml:brush xml:id="br0">
      <inkml:brushProperty name="width" value="0.02646" units="cm"/>
      <inkml:brushProperty name="height" value="0.02646" units="cm"/>
      <inkml:brushProperty name="fitToCurve" value="1"/>
    </inkml:brush>
  </inkml:definitions>
  <inkml:trace contextRef="#ctx0" brushRef="#br0">22029 4336 874,'-93'47'-10,"-30"17"6,12 0 5,19 26 2,210 20-3,2-58 0,-13-31-1,-19-2-107</inkml:trace>
</inkml:ink>
</file>

<file path=ppt/ink/ink7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80"/>
    </inkml:context>
    <inkml:brush xml:id="br0">
      <inkml:brushProperty name="width" value="0.02646" units="cm"/>
      <inkml:brushProperty name="height" value="0.02646" units="cm"/>
      <inkml:brushProperty name="fitToCurve" value="1"/>
    </inkml:brush>
  </inkml:definitions>
  <inkml:trace contextRef="#ctx0" brushRef="#br0">21953 4054 874,'73'-97'-4,"23"138"-2,-57 61 5,-5 11 2,10-25-1,45-119 0,-59-69-1,-38-64 1,-23 71 0,136 182 1,15-94-22,-36 2-32</inkml:trace>
</inkml:ink>
</file>

<file path=ppt/ink/ink7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81"/>
    </inkml:context>
    <inkml:brush xml:id="br0">
      <inkml:brushProperty name="width" value="0.02646" units="cm"/>
      <inkml:brushProperty name="height" value="0.02646" units="cm"/>
      <inkml:brushProperty name="fitToCurve" value="1"/>
    </inkml:brush>
  </inkml:definitions>
  <inkml:trace contextRef="#ctx0" brushRef="#br0">22429 3581 874,'-93'77'-15,"-2"-59"8,-7-2 7,6-1 3,6-23 0</inkml:trace>
</inkml:ink>
</file>

<file path=ppt/ink/ink7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82"/>
    </inkml:context>
    <inkml:brush xml:id="br0">
      <inkml:brushProperty name="width" value="0.02646" units="cm"/>
      <inkml:brushProperty name="height" value="0.02646" units="cm"/>
      <inkml:brushProperty name="fitToCurve" value="1"/>
    </inkml:brush>
  </inkml:definitions>
  <inkml:trace contextRef="#ctx0" brushRef="#br0">22251 3476 874,'127'105'-5,"-32"-57"5,-131 40-1,-62-19-2,11-18-2</inkml:trace>
</inkml:ink>
</file>

<file path=ppt/ink/ink7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83"/>
    </inkml:context>
    <inkml:brush xml:id="br0">
      <inkml:brushProperty name="width" value="0.02646" units="cm"/>
      <inkml:brushProperty name="height" value="0.02646" units="cm"/>
      <inkml:brushProperty name="color" value="#FF0000"/>
      <inkml:brushProperty name="fitToCurve" value="1"/>
    </inkml:brush>
  </inkml:definitions>
  <inkml:trace contextRef="#ctx0" brushRef="#br0">24244 4442 874,'-106'25'-3,"-18"-2"1,-28 4 1,67-13 1,-60 13-1,-19 6 0,69-11 1,-2-1-1,-3 3 1,0 3 0,0 2 0,1 3 0,-41 16 0,-21 28 0,-7 29 0,82-39 0,-4 9-1,0 5 0,3 2 1,-42 42-1,13 0 0,29-20 0,11-8 1,4 5 1,14-17 0,-10 28-1,20-21 0,-11 39 1,11-8-1,0 41 1,9-8-2,17-54-1,2 1 0,-6 40-1,9 4 4,0-29 0,-9 15 1,13-48-1,1 15 0,1 7-1,5-1-1,-2 41-1,2-18 5,5 4 0,-20-47-1,-2 2-627</inkml:trace>
</inkml:ink>
</file>

<file path=ppt/ink/ink7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8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23369 4487 874,'22'89'-3,"-12"1"-4,-3 20 6,-18 10 1,-2-4-3,-2 30 1,1 14 3,8-36-1,3 32 0,-5-20 0,-3 9 0,5 22 0,4-35 0,5 17 0,4 15 0,-7-41 1,-8 21-1,12 13 0,6-41 1,7 31 0,-6-10-1,-5 22-2,-3-38 3,0 16 2,-9-18-1,-5-32 4</inkml:trace>
</inkml:ink>
</file>

<file path=ppt/ink/ink7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8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23205 6841 874,'44'93'-4,"29"57"2,0 14 0,12-205-440</inkml:trace>
</inkml:ink>
</file>

<file path=ppt/ink/ink7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8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23512 6887 874,'-12'93'-3,"-41"58"-1,21-57 3,4-10-1,-4 6-21</inkml:trace>
</inkml:ink>
</file>

<file path=ppt/ink/ink7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8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23472 7595 874,'-8'103'-9,"-2"54"1,1 5 9,8-5 3,-16-286-6,11-8 3,-4 9 1,11 5-1,80 27 1,25 75-1,-19-1 0,-5 9-106</inkml:trace>
</inkml:ink>
</file>

<file path=ppt/ink/ink7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8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23414 7762 874,'109'10'-3,"-20"-6"-1,1 0-1,-6 6-433</inkml:trace>
</inkml:ink>
</file>

<file path=ppt/ink/ink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48"/>
    </inkml:context>
    <inkml:brush xml:id="br0">
      <inkml:brushProperty name="width" value="0.01984" units="cm"/>
      <inkml:brushProperty name="height" value="0.01984" units="cm"/>
      <inkml:brushProperty name="fitToCurve" value="1"/>
    </inkml:brush>
  </inkml:definitions>
  <inkml:trace contextRef="#ctx0" brushRef="#br0">21521 2282 874,'122'-29'-17,"-29"12"10,43-8-6,-18 1-6,-14 4-27</inkml:trace>
</inkml:ink>
</file>

<file path=ppt/ink/ink7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8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23607 8003 874,'15'140'-8,"-13"5"6,58-242 3,30 69-1,-21 130 0,-66 10 0,6-211-1,81 19 1,-6 67 1,-2 151-1</inkml:trace>
</inkml:ink>
</file>

<file path=ppt/ink/ink7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9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23414 7401 874,'116'-9'-16,"-18"3"14,6 2 2,21-21 4,-25-2 8</inkml:trace>
</inkml:ink>
</file>

<file path=ppt/ink/ink7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9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23681 7203 874,'146'114'-15,"-49"-14"17,-103 19 0,-73-35-3</inkml:trace>
</inkml:ink>
</file>

<file path=ppt/ink/ink7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9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23935 3932 874,'-123'-16'-7,"39"11"8,-10 6-3,-1 11-1,-46 22 0,40 6 1,-3 17 1,19 6 4,4 31-1,24-2-1,13 35 1,22-16-1,25 2-1,36 7 0,45-12 1,2-35-1,17-20-1,39-17 1,-5-26-2,-4-24 2,30-43-1,-30-13 0,-10-46 2,-41-50 0,-66 68-1,-20-3 0,-18 0-1,-27-35 0,-63 13-2,-20 60-3,40 27-6</inkml:trace>
</inkml:ink>
</file>

<file path=ppt/ink/ink7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9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23861 4003 874,'-63'97'-18,"-38"43"8,8-25 9,-6 7 3,-15 30-1,18-8 3,30-39 2,-25-50-57</inkml:trace>
</inkml:ink>
</file>

<file path=ppt/ink/ink7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9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22982 4110 874,'131'97'-7,"-37"-26"3,-6-7 1,22 6 0,-13-11 4,34 13 2,33 20-1,-27-12-1,-51-24-25</inkml:trace>
</inkml:ink>
</file>

<file path=ppt/ink/ink7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9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23964 3747 874,'93'110'-7,"-58"-10"2,-19-12 3,-12 36 2,-3-10-2,-42-27-292</inkml:trace>
</inkml:ink>
</file>

<file path=ppt/ink/ink7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9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23935 3820 874,'96'-114'-10,"41"55"9,-9 91 2,-34 105-3,-94-37 1,-68 19 0,-34-32 0,-22-52 2,230-79-2,46 61-1,-31 31 4,-34 14 0,-39 58 0,-82-14 0,-72-45-4,20-51 0,-8-14-3,-1-18-3,-25-30-12,35 5-21</inkml:trace>
</inkml:ink>
</file>

<file path=ppt/ink/ink7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9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24433 3400 874,'-114'25'-9,"-52"4"-1,82-17 3,-31 3-10,9-12-13,6-6-65</inkml:trace>
</inkml:ink>
</file>

<file path=ppt/ink/ink7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9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24099 3264 874,'87'53'-7,"20"-4"4,26-5 3,-87 57-1,-158-25 1,5-52-1,24-45-10</inkml:trace>
</inkml:ink>
</file>

<file path=ppt/ink/ink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149"/>
    </inkml:context>
    <inkml:brush xml:id="br0">
      <inkml:brushProperty name="width" value="0.01984" units="cm"/>
      <inkml:brushProperty name="height" value="0.01984" units="cm"/>
      <inkml:brushProperty name="fitToCurve" value="1"/>
    </inkml:brush>
  </inkml:definitions>
  <inkml:trace contextRef="#ctx0" brushRef="#br0">21351 2027 874,'-16'101'-29,"-18"36"-12,8-42-33,4-7-10</inkml:trace>
</inkml:ink>
</file>

<file path=ppt/ink/ink7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29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24739 3446 874,'-40'88'-5,"-13"21"5,8-9 0,1-12-296</inkml:trace>
</inkml:ink>
</file>

<file path=ppt/ink/ink7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0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20116 8985 874,'-17'121'-11,"2"46"5,7-69 3,0 9 1,-1 4-3,1 1-1,1-1-4,-3-16-1,2-10-8,-4 5-54</inkml:trace>
</inkml:ink>
</file>

<file path=ppt/ink/ink7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0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19972 9234 874,'32'-88'-10,"60"-12"8,58 44 3,0 94-2,-46 86-2,-113-17 1,-40 1-4,-46-3 3,-18-44 1,198-106 12,43 145-11,-64 22-5,-60-35 6,-22 7-3,-18-5 0,-38 39 4,-20-51 5,-4-86-1,57-105-4,17 29-3</inkml:trace>
</inkml:ink>
</file>

<file path=ppt/ink/ink7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0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20773 8970 874,'-43'95'-9,"1"30"5,-2-18 2,5-17-108</inkml:trace>
</inkml:ink>
</file>

<file path=ppt/ink/ink7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0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20647 8607 874,'-117'23'-11,"-37"17"7,68-16 2,-2-5 4,6-9-1,-42-35 1,36 2 5</inkml:trace>
</inkml:ink>
</file>

<file path=ppt/ink/ink7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0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20344 8395 874,'128'20'-6,"-51"77"5,-103 66 0,10-75-1,-41-3-52</inkml:trace>
</inkml:ink>
</file>

<file path=ppt/ink/ink7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0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20880 9573 874,'106'-1'-5,"15"10"5,-20 3-1</inkml:trace>
</inkml:ink>
</file>

<file path=ppt/ink/ink7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0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20820 9788 874,'109'-10'-3,"14"8"-1,-35 5-23</inkml:trace>
</inkml:ink>
</file>

<file path=ppt/ink/ink7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0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21770 9377 874,'-95'61'-10,"-38"50"4,14 30 5,47-20 1,32 5 1,39-16 3,109-80-1,-15-148-8,-22-18-3,-18-4 7,-13 27 2,-46 249-3,-18-39-3,0 3 1,-4 44 7,29-47 2,91-115 0,-11-100-5,-15-13-4,2-14 4,-11 43 3,3 227-3,-78 23-3,-10-20 1,33-234-2,26 17 1,22-40 1,26 21 9,8 184 0,-85 64-13,-14-52 2,-4 1 7,-4 25 1,130-204-3,-64-15-23,-12 17-580</inkml:trace>
</inkml:ink>
</file>

<file path=ppt/ink/ink7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0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22368 9060 874,'-18'139'-13,"-6"39"7,13-68 3,0 10-1,-2 6-2,-5 3-2,-2 3-3,1-10-6,7-25-7,1-8-17,-5-3-57</inkml:trace>
</inkml:ink>
</file>

<file path=ppt/ink/ink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34"/>
    </inkml:context>
    <inkml:brush xml:id="br0">
      <inkml:brushProperty name="width" value="0.02646" units="cm"/>
      <inkml:brushProperty name="height" value="0.02646" units="cm"/>
      <inkml:brushProperty name="fitToCurve" value="1"/>
    </inkml:brush>
  </inkml:definitions>
  <inkml:trace contextRef="#ctx0" brushRef="#br0">10995 165 874,'-15'116'-26,"-2"-21"27,-1-3 4,5 48-1,16 9-4,1-49-3,0 63 1,-7-51-1,2-24 1,-3 4-1,-3 18 0,3 9 2,0 6 1,2 6 0,0-46 1,0 25-1,-2 22 0,-2 17-3,0 14-1,-2-13 0,2-36 1,1 15 1,0 10 1,1 3 2,0-33 0,1 1 1,-1 20-1,-1 17-1,-1 12 0,2 10-2,2-57 1,0 28-1,5 21-2,1 17 0,-1 11 0,1-9 0,-3-45 0,-1 30 1,-4 24 0,1 21-1,-1 19 0,2 14-2,2-19-1,0-47 0,0 38-1,1 26-1,2 18 4,2 9 0,0 5 1,-5 3 1,0 4 0,-1 3 1,1-97 0,-3 45-3,2 31-1,0 22-2,-2 14-1,0-26 3,2-64 1,-2 38 1,3 26 0,3 20 0,2 16 0,1-56 2,-1-22 1,0 39-1,-1 27-1,-4 13-2,-1 6 4,0-91 2,-1 7 1,4 25 6,-1 16 1,0 12-1,-3 6 0,-6 1-2,2-94 1,0 19 0,2 17 2,6 15 0,5 12-1,-3 0-5,0-78-1,-12 35-4,-25 16-25,12-82 3,14-44-9,-10-15-14,-14-4-289</inkml:trace>
</inkml:ink>
</file>

<file path=ppt/ink/ink7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0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22455 9648 874,'-2'116'-6,"0"-15"4,-15-7 1,-4-8-108</inkml:trace>
</inkml:ink>
</file>

<file path=ppt/ink/ink7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1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22550 9437 874,'-15'66'-49</inkml:trace>
</inkml:ink>
</file>

<file path=ppt/ink/ink7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1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22192 9361 874,'63'14'-33</inkml:trace>
</inkml:ink>
</file>

<file path=ppt/ink/ink7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1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22804 9470 874,'-61'125'-8,"46"-3"9,55 18-3,-16-22-1,-31-10 1,-35 1 2,-6-193-1,90-44-2,21 22 4,49 169 2,-19-139-4,-15-73-2,-29 33 2,-52 232 2,-12-22-9,-6 26 0,-2 18 0,5-37 2,-2 11 1,-5 16 2,0-4 3,5-21 2,-8-3 5,50-232-2,13 9-12,-12 39 1,12-27-1,8-8 2,4 2 6,-3 18 6,21-31 4,25 63 11,-57 214-10,-49-24-17,-17-14 3,82-265-13,13 10 5,14 13 18,-7 266-5,-84-39 2,-6-8-1,47-182-8,36-45-3,12 16 10,21 82 3,-70 202-6,-39-57-4,4-10-8,-9 2-11</inkml:trace>
</inkml:ink>
</file>

<file path=ppt/ink/ink7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1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24106 8999 874,'-91'100'-14,"-12"71"0,58-53 8,5 22 0,8 27-1,0 23 0,0 28-5,4 10-1,7-6-23,9-76-6,6 12-7,4-50-5,8 5-6,9-1-5,8-10-3,18 32-72,-6-48-86</inkml:trace>
</inkml:ink>
</file>

<file path=ppt/ink/ink7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1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24067 9512 874,'0'142'-13,"-2"-52"8,-3 12 0,-3 7 1,-1 0-2,-2-21-2,-6 7-25</inkml:trace>
</inkml:ink>
</file>

<file path=ppt/ink/ink7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1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24099 9527 874,'70'-89'-10,"40"60"10,-17 99-2,-95 79-2,-40-61-3,-20 0 1,-76 32 9,199-231-10,70 86 12,-30 63 0,-5 83-1,-68-4-6,-52 24-3,-83 20 1,-23-58 1,-8-86 4,38-108 0,31 1-22</inkml:trace>
</inkml:ink>
</file>

<file path=ppt/ink/ink7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1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24129 9262 874,'85'-48'-6,"41"28"7,-11 38 0</inkml:trace>
</inkml:ink>
</file>

<file path=ppt/ink/ink7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1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24307 9060 874,'106'76'-5,"-40"40"1,-78-2 1,-49-4-5</inkml:trace>
</inkml:ink>
</file>

<file path=ppt/ink/ink7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1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24884 9090 874,'33'135'-12,"-13"-51"7,-2 20-2,-8 23 0,-8 24 0,-17 16-1,-16 10 2,-19 11-2,-18 1-12,-12-4-8,-8-9-7,-1-25-6,30-53 4,-2 12-72</inkml:trace>
</inkml:ink>
</file>

<file path=ppt/ink/ink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35"/>
    </inkml:context>
    <inkml:brush xml:id="br0">
      <inkml:brushProperty name="width" value="0.02646" units="cm"/>
      <inkml:brushProperty name="height" value="0.02646" units="cm"/>
      <inkml:brushProperty name="fitToCurve" value="1"/>
    </inkml:brush>
  </inkml:definitions>
  <inkml:trace contextRef="#ctx0" brushRef="#br0">964 1085 874,'20'117'-11,"9"65"0,-17-86 6,6 70-7,-6-33-6,-4-42-19</inkml:trace>
</inkml:ink>
</file>

<file path=ppt/ink/ink7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1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15174 8176 874,'98'-18'-3,"20"9"0,-29 8-56</inkml:trace>
</inkml:ink>
</file>

<file path=ppt/ink/ink7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2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15100 8405 874,'100'-9'-3,"55"-6"0,-49 3 0,-17 7-622</inkml:trace>
</inkml:ink>
</file>

<file path=ppt/ink/ink7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2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15953 7988 874,'-131'45'-7,"8"43"5,52 31 2,100-31 0,72-100-4,-12-87 2,-41 11 0,-9 0 1,-51 181 5,-4 38-11,11-42 3,4 8 3,1 50 0,0 21 3,-3-37 3,3-39 2,22-176-61</inkml:trace>
</inkml:ink>
</file>

<file path=ppt/ink/ink7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2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16173 7913 874,'0'120'-7,"0"32"3,7-3 5,10-54 2,80-115-35,-40-83 28,-17-36 4,-21-11 6,-35 57 0,101 154 16,35-23-25</inkml:trace>
</inkml:ink>
</file>

<file path=ppt/ink/ink7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2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16097 7580 874,'92'22'-3,"72"-5"-1,-54-13 3,-14 1-2,-12-2 2</inkml:trace>
</inkml:ink>
</file>

<file path=ppt/ink/ink7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2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16515 7475 874,'89'33'-3,"-31"71"-4,-54-12 3,-38 13-24</inkml:trace>
</inkml:ink>
</file>

<file path=ppt/ink/ink7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2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16948 7958 874,'-51'108'-10,"-22"37"3,-18 13-2,4-22-6</inkml:trace>
</inkml:ink>
</file>

<file path=ppt/ink/ink7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2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16872 7943 874,'17'105'-5,"5"60"0,-11-76 3,-1-5-2,3 29-8,-7-22-420</inkml:trace>
</inkml:ink>
</file>

<file path=ppt/ink/ink7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2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17210 7951 874,'-15'91'-9,"2"39"6,3 17 1,5-32-1,-2-28-25</inkml:trace>
</inkml:ink>
</file>

<file path=ppt/ink/ink7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2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17141 8012 874,'62'-138'-8,"62"51"8,-35 141-1,-72 81-5,-54 1-2,-36-18 6,-15-97 7,211-124 3,-15 116-6,-21 61-3,-53 75-2,-58-9 0,-46-34 5,-15-57 0,-39-116-5,30-13-8,69-9-602</inkml:trace>
</inkml:ink>
</file>

<file path=ppt/ink/ink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36"/>
    </inkml:context>
    <inkml:brush xml:id="br0">
      <inkml:brushProperty name="width" value="0.02646" units="cm"/>
      <inkml:brushProperty name="height" value="0.02646" units="cm"/>
      <inkml:brushProperty name="fitToCurve" value="1"/>
    </inkml:brush>
  </inkml:definitions>
  <inkml:trace contextRef="#ctx0" brushRef="#br0">935 814 874,'36'108'-6,"-4"-19"-102</inkml:trace>
</inkml:ink>
</file>

<file path=ppt/ink/ink7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2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17081 7665 874,'119'-17'-9,"-33"10"2,5 1-2,-6 2 0,4 0-13,-3 7-265</inkml:trace>
</inkml:ink>
</file>

<file path=ppt/ink/ink7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3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17335 7490 874,'108'-5'-5,"-6"77"3,-79 67-2,-48-30 0,-21-21-50</inkml:trace>
</inkml:ink>
</file>

<file path=ppt/ink/ink7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3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23905 7746 874,'90'18'0,"-1"16"-29,-2 2-585</inkml:trace>
</inkml:ink>
</file>

<file path=ppt/ink/ink7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3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23890 7977 874,'97'3'0,"32"-9"-6,-27-2-2</inkml:trace>
</inkml:ink>
</file>

<file path=ppt/ink/ink7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3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24474 7702 874,'-97'41'-6,"-7"50"4,56 12 3,134-130-8,-8-81 1,-19 12 8,-64 228-8,-18-44 3,0 11 1,-9 49-1,18-62 6,5 1-1,-2 38 4,5-27 13</inkml:trace>
</inkml:ink>
</file>

<file path=ppt/ink/ink7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34"/>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24590 7662 874,'3'118'-7,"1"39"2,9-8 5,80-197-9,-54-74 5,-24-27 9,-23 39-1,147 149 4,-55-97-11</inkml:trace>
</inkml:ink>
</file>

<file path=ppt/ink/ink7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35"/>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24545 7388 874,'98'-3'0,"-12"-5"-9,0 2-5,5 6-603</inkml:trace>
</inkml:ink>
</file>

<file path=ppt/ink/ink7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3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24694 7248 874,'103'-10'-5,"-12"70"4,-86 38-2,-37 6-2</inkml:trace>
</inkml:ink>
</file>

<file path=ppt/ink/ink7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3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25017 7837 874,'-55'130'-11,"-24"49"7,16-47 2,42-240-26</inkml:trace>
</inkml:ink>
</file>

<file path=ppt/ink/ink7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3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24933 7822 874,'22'116'-10,"-7"-33"9,-3 4 3,3 30 0,0-8 3</inkml:trace>
</inkml:ink>
</file>

<file path=ppt/ink/ink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37"/>
    </inkml:context>
    <inkml:brush xml:id="br0">
      <inkml:brushProperty name="width" value="0.02646" units="cm"/>
      <inkml:brushProperty name="height" value="0.02646" units="cm"/>
      <inkml:brushProperty name="fitToCurve" value="1"/>
    </inkml:brush>
  </inkml:definitions>
  <inkml:trace contextRef="#ctx0" brushRef="#br0">1202 1175 874,'53'124'-13,"4"42"8,-23-30 4,-30-43 4,-44-226-15,28-4 7,20 9 6,65 26 3,56 148-3,-32 98-6,-43-1-11,-19-37-41,-28-17-705</inkml:trace>
</inkml:ink>
</file>

<file path=ppt/ink/ink7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3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25185 7641 874,'-2'109'-10,"-8"33"6,-12 12-1,8-33-4,4-34-12</inkml:trace>
</inkml:ink>
</file>

<file path=ppt/ink/ink7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4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25104 7667 874,'108'-72'-4,"-10"118"-1,-98 58 3,-49 11 2,115-13 1,-41 5-3,-57 1 1,-71-37 2,13-166-2,72 3-186</inkml:trace>
</inkml:ink>
</file>

<file path=ppt/ink/ink7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4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25380 7384 874,'-21'98'-4,"3"-2"4,-6-9-295</inkml:trace>
</inkml:ink>
</file>

<file path=ppt/ink/ink7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42"/>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25052 7326 874,'104'-1'-3,"9"-10"0,-26 10-293</inkml:trace>
</inkml:ink>
</file>

<file path=ppt/ink/ink7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43"/>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25186 7189 874,'90'126'-10,"-114"-35"8,-9-3-58</inkml:trace>
</inkml:ink>
</file>

<file path=ppt/ink/ink7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44"/>
    </inkml:context>
    <inkml:brush xml:id="br0">
      <inkml:brushProperty name="width" value="0.02646" units="cm"/>
      <inkml:brushProperty name="height" value="0.02646" units="cm"/>
      <inkml:brushProperty name="fitToCurve" value="1"/>
    </inkml:brush>
  </inkml:definitions>
  <inkml:trace contextRef="#ctx0" brushRef="#br0">17019 7779 874,'-96'-5'-3,"-53"5"-1,17 40 2,63 68 2,40 44-4,14-22 0,7-9 2,0-8 1,-6 50 2,6-33 0,5-7 3,4-213-293</inkml:trace>
</inkml:ink>
</file>

<file path=ppt/ink/ink7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45"/>
    </inkml:context>
    <inkml:brush xml:id="br0">
      <inkml:brushProperty name="width" value="0.02646" units="cm"/>
      <inkml:brushProperty name="height" value="0.02646" units="cm"/>
      <inkml:brushProperty name="fitToCurve" value="1"/>
    </inkml:brush>
  </inkml:definitions>
  <inkml:trace contextRef="#ctx0" brushRef="#br0">16752 7800 874,'86'-5'-3,"45"-11"1,9 5 0,-47 162 0,-86-56-1,-7 6-1,0-4 2,-3 48 0,-1-32 3,6-14 0,3-10 2,0 42 2,-43-12-4,-73-54-4,-1-67-1,-13-16-3,-3 2-7,24 4-8,15 4-37</inkml:trace>
</inkml:ink>
</file>

<file path=ppt/ink/ink7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46"/>
    </inkml:context>
    <inkml:brush xml:id="br0">
      <inkml:brushProperty name="width" value="0.02646" units="cm"/>
      <inkml:brushProperty name="height" value="0.02646" units="cm"/>
      <inkml:brushProperty name="fitToCurve" value="1"/>
    </inkml:brush>
  </inkml:definitions>
  <inkml:trace contextRef="#ctx0" brushRef="#br0">16726 8848 874,'-10'121'-11,"5"45"5,4-61 3,2 12-1,3 10 1,1 9 1,0 6-6,-2 0-1,-2-9-1,-1-12-6,0-13-9,0-12-16,-4-10-33</inkml:trace>
</inkml:ink>
</file>

<file path=ppt/ink/ink7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47"/>
    </inkml:context>
    <inkml:brush xml:id="br0">
      <inkml:brushProperty name="width" value="0.02646" units="cm"/>
      <inkml:brushProperty name="height" value="0.02646" units="cm"/>
      <inkml:brushProperty name="fitToCurve" value="1"/>
    </inkml:brush>
  </inkml:definitions>
  <inkml:trace contextRef="#ctx0" brushRef="#br0">16723 8803 874,'84'73'-10,"13"31"6,3 14-3,-9-17-13,-22-14-586</inkml:trace>
</inkml:ink>
</file>

<file path=ppt/ink/ink7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48"/>
    </inkml:context>
    <inkml:brush xml:id="br0">
      <inkml:brushProperty name="width" value="0.02646" units="cm"/>
      <inkml:brushProperty name="height" value="0.02646" units="cm"/>
      <inkml:brushProperty name="fitToCurve" value="1"/>
    </inkml:brush>
  </inkml:definitions>
  <inkml:trace contextRef="#ctx0" brushRef="#br0">16739 8833 874,'-57'106'-8,"-24"41"1,21-22-3,15-41-28</inkml:trace>
</inkml:ink>
</file>

<file path=ppt/ink/ink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38"/>
    </inkml:context>
    <inkml:brush xml:id="br0">
      <inkml:brushProperty name="width" value="0.02646" units="cm"/>
      <inkml:brushProperty name="height" value="0.02646" units="cm"/>
      <inkml:brushProperty name="fitToCurve" value="1"/>
    </inkml:brush>
  </inkml:definitions>
  <inkml:trace contextRef="#ctx0" brushRef="#br0">1694 602 874,'47'150'-17,"-23"-50"8,3 19 1,-5 15 2,-6-44 1,2 24 1,-7-26 2,1 19-3,-3 12-5,-10-5-4,1-20-6,-6 5-23</inkml:trace>
</inkml:ink>
</file>

<file path=ppt/ink/ink7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49"/>
    </inkml:context>
    <inkml:brush xml:id="br0">
      <inkml:brushProperty name="width" value="0.02646" units="cm"/>
      <inkml:brushProperty name="height" value="0.02646" units="cm"/>
      <inkml:brushProperty name="fitToCurve" value="1"/>
    </inkml:brush>
  </inkml:definitions>
  <inkml:trace contextRef="#ctx0" brushRef="#br0">15909 10077 874,'-101'-33'-9,"-22"41"5,2 57 3,41 55 0,57 29-1,68-15 3,56-94 1,12-135-5,-35-25 0,-25-10 4,-10 228-5,-36 39 3,15-19 4,50-255-3,-51 23 5,79 102-2,-73 112-5,-14 33 0,-9-218-4,9-50 1,25-9 10,25 287-6,-60-49 0,9 49 0,24-31 5,4-202 3,-40 5-444</inkml:trace>
</inkml:ink>
</file>

<file path=ppt/ink/ink7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50"/>
    </inkml:context>
    <inkml:brush xml:id="br0">
      <inkml:brushProperty name="width" value="0.02646" units="cm"/>
      <inkml:brushProperty name="height" value="0.02646" units="cm"/>
      <inkml:brushProperty name="fitToCurve" value="1"/>
    </inkml:brush>
  </inkml:definitions>
  <inkml:trace contextRef="#ctx0" brushRef="#br0">16217 9618 874,'0'136'-15,"1"-34"6,2 20 2,-3 10-4,0 2 0,3 2-7,5-8-5,11-15-13,-4-10-27,5-11-36</inkml:trace>
</inkml:ink>
</file>

<file path=ppt/ink/ink7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51"/>
    </inkml:context>
    <inkml:brush xml:id="br0">
      <inkml:brushProperty name="width" value="0.02646" units="cm"/>
      <inkml:brushProperty name="height" value="0.02646" units="cm"/>
      <inkml:brushProperty name="fitToCurve" value="1"/>
    </inkml:brush>
  </inkml:definitions>
  <inkml:trace contextRef="#ctx0" brushRef="#br0">16380 10237 874,'5'101'-5,"10"-16"6,3 3-108</inkml:trace>
</inkml:ink>
</file>

<file path=ppt/ink/ink7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52"/>
    </inkml:context>
    <inkml:brush xml:id="br0">
      <inkml:brushProperty name="width" value="0.02646" units="cm"/>
      <inkml:brushProperty name="height" value="0.02646" units="cm"/>
      <inkml:brushProperty name="fitToCurve" value="1"/>
    </inkml:brush>
  </inkml:definitions>
  <inkml:trace contextRef="#ctx0" brushRef="#br0">16455 9951 874,'18'101'-2,"-7"-13"-105</inkml:trace>
</inkml:ink>
</file>

<file path=ppt/ink/ink7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53"/>
    </inkml:context>
    <inkml:brush xml:id="br0">
      <inkml:brushProperty name="width" value="0.02646" units="cm"/>
      <inkml:brushProperty name="height" value="0.02646" units="cm"/>
      <inkml:brushProperty name="fitToCurve" value="1"/>
    </inkml:brush>
  </inkml:definitions>
  <inkml:trace contextRef="#ctx0" brushRef="#br0">16023 9890 874,'125'41'-15,"-36"-16"8,26-5-2,-18-2-10,-6-3-2</inkml:trace>
</inkml:ink>
</file>

<file path=ppt/ink/ink7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54"/>
    </inkml:context>
    <inkml:brush xml:id="br0">
      <inkml:brushProperty name="width" value="0.02646" units="cm"/>
      <inkml:brushProperty name="height" value="0.02646" units="cm"/>
      <inkml:brushProperty name="fitToCurve" value="1"/>
    </inkml:brush>
  </inkml:definitions>
  <inkml:trace contextRef="#ctx0" brushRef="#br0">16809 10161 874,'-63'90'-4,"30"67"-2,55-65 3,23-3-2,11 53 5,-196-99 0,111-134 0,15 1-23</inkml:trace>
</inkml:ink>
</file>

<file path=ppt/ink/ink7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55"/>
    </inkml:context>
    <inkml:brush xml:id="br0">
      <inkml:brushProperty name="width" value="0.02646" units="cm"/>
      <inkml:brushProperty name="height" value="0.02646" units="cm"/>
      <inkml:brushProperty name="fitToCurve" value="1"/>
    </inkml:brush>
  </inkml:definitions>
  <inkml:trace contextRef="#ctx0" brushRef="#br0">16962 10267 874,'-16'107'-3,"62"26"1,58-117-3,1-111-1,-70-1 4,-35 212-12,-5 6 5,-2 22 0,-1 4 5,2-43 1,-4 19 0,-7 4 2,-3-8 5,-4-24 2,-21 18 8,-42-170 1,66-62-14,27 24-6,17-20-1,14-11 0,11 0 1,3 8 4,-13 32 3,43-58 6,12 59 1,-1 202 6,-85-253-17,58 22 3,29 134-5,-64 111 1,-32-33 6,21-209-6,39-31 7,38 97-3,-92 145-2,-8 2 1,26 14 1,82-37 1,9-189-4,-92-54 1,-62 62 2,-36 193-5,69 9 5,101-33 8,-2-104-635</inkml:trace>
</inkml:ink>
</file>

<file path=ppt/ink/ink7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56"/>
    </inkml:context>
    <inkml:brush xml:id="br0">
      <inkml:brushProperty name="width" value="0.02646" units="cm"/>
      <inkml:brushProperty name="height" value="0.02646" units="cm"/>
      <inkml:brushProperty name="fitToCurve" value="1"/>
    </inkml:brush>
  </inkml:definitions>
  <inkml:trace contextRef="#ctx0" brushRef="#br0">17912 9875 874,'-48'86'-9,"-40"9"5,0-11-2</inkml:trace>
</inkml:ink>
</file>

<file path=ppt/ink/ink7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57"/>
    </inkml:context>
    <inkml:brush xml:id="br0">
      <inkml:brushProperty name="width" value="0.02646" units="cm"/>
      <inkml:brushProperty name="height" value="0.02646" units="cm"/>
      <inkml:brushProperty name="fitToCurve" value="1"/>
    </inkml:brush>
  </inkml:definitions>
  <inkml:trace contextRef="#ctx0" brushRef="#br0">18056 9845 874,'-28'105'-7,"1"63"-1,17-66 3,4 3 2,2 2-3,3-20-1,-5 59-18,1-36-30</inkml:trace>
</inkml:ink>
</file>

<file path=ppt/ink/ink7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58"/>
    </inkml:context>
    <inkml:brush xml:id="br0">
      <inkml:brushProperty name="width" value="0.02646" units="cm"/>
      <inkml:brushProperty name="height" value="0.02646" units="cm"/>
      <inkml:brushProperty name="fitToCurve" value="1"/>
    </inkml:brush>
  </inkml:definitions>
  <inkml:trace contextRef="#ctx0" brushRef="#br0">17930 10237 874,'90'112'-11,"-16"6"9,-41-7 4,-58-216 0,79-10-1,55 83-1,-49 120-1,-53 36 0,-9-25-2</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083"/>
    </inkml:context>
    <inkml:brush xml:id="br0">
      <inkml:brushProperty name="width" value="0.01984" units="cm"/>
      <inkml:brushProperty name="height" value="0.01984" units="cm"/>
      <inkml:brushProperty name="fitToCurve" value="1"/>
    </inkml:brush>
  </inkml:definitions>
  <inkml:trace contextRef="#ctx0" brushRef="#br0">3209 10283 874,'-105'65'-7,"1"-3"-2,15-10-5</inkml:trace>
</inkml:ink>
</file>

<file path=ppt/ink/ink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39"/>
    </inkml:context>
    <inkml:brush xml:id="br0">
      <inkml:brushProperty name="width" value="0.02646" units="cm"/>
      <inkml:brushProperty name="height" value="0.02646" units="cm"/>
      <inkml:brushProperty name="fitToCurve" value="1"/>
    </inkml:brush>
  </inkml:definitions>
  <inkml:trace contextRef="#ctx0" brushRef="#br0">1575 1070 874,'115'34'-11,"46"-23"5,-68-10 4,43-2-8,-35-1-10,-13 4-579</inkml:trace>
</inkml:ink>
</file>

<file path=ppt/ink/ink8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59"/>
    </inkml:context>
    <inkml:brush xml:id="br0">
      <inkml:brushProperty name="width" value="0.02646" units="cm"/>
      <inkml:brushProperty name="height" value="0.02646" units="cm"/>
      <inkml:brushProperty name="fitToCurve" value="1"/>
    </inkml:brush>
  </inkml:definitions>
  <inkml:trace contextRef="#ctx0" brushRef="#br0">18259 10086 874,'-13'76'-7</inkml:trace>
</inkml:ink>
</file>

<file path=ppt/ink/ink8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60"/>
    </inkml:context>
    <inkml:brush xml:id="br0">
      <inkml:brushProperty name="width" value="0.02646" units="cm"/>
      <inkml:brushProperty name="height" value="0.02646" units="cm"/>
      <inkml:brushProperty name="fitToCurve" value="1"/>
    </inkml:brush>
  </inkml:definitions>
  <inkml:trace contextRef="#ctx0" brushRef="#br0">18376 10608 874,'115'-112'-9,"-73"-21"6,-72 14 4,-65 83-1,36 175-7,54-29 1,2-22 1,4 9-1,2 14-1,-3-1-3,-1-23-7,-8 37-39,1-36-74</inkml:trace>
</inkml:ink>
</file>

<file path=ppt/ink/ink8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61"/>
    </inkml:context>
    <inkml:brush xml:id="br0">
      <inkml:brushProperty name="width" value="0.02646" units="cm"/>
      <inkml:brushProperty name="height" value="0.02646" units="cm"/>
      <inkml:brushProperty name="fitToCurve" value="1"/>
    </inkml:brush>
  </inkml:definitions>
  <inkml:trace contextRef="#ctx0" brushRef="#br0">18614 10207 874,'-32'105'-7,"14"-12"3,11 0 2,112-97-1,-63-129 4,-18 236 0,65-7 2,6-148-5,-36-37-2,-43-46-1,-103 138 3,52 110-5,23-25 2,-4 24-15,8-23-160</inkml:trace>
</inkml:ink>
</file>

<file path=ppt/ink/ink8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62"/>
    </inkml:context>
    <inkml:brush xml:id="br0">
      <inkml:brushProperty name="width" value="0.02646" units="cm"/>
      <inkml:brushProperty name="height" value="0.02646" units="cm"/>
      <inkml:brushProperty name="fitToCurve" value="1"/>
    </inkml:brush>
  </inkml:definitions>
  <inkml:trace contextRef="#ctx0" brushRef="#br0">18906 10863 874,'-94'2'-21,"-32"1"-2,-30-5 7,-24 1 5,-17-4 1,38 1 3,7 0 2,4 2 2,16-1 0,-46 2 0,-21 1 1,-2 4-11,6-1-8,21 0-8,40-3-8,32-1-7,10-3-7,-19-13-58</inkml:trace>
</inkml:ink>
</file>

<file path=ppt/ink/ink8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63"/>
    </inkml:context>
    <inkml:brush xml:id="br0">
      <inkml:brushProperty name="width" value="0.02646" units="cm"/>
      <inkml:brushProperty name="height" value="0.02646" units="cm"/>
      <inkml:brushProperty name="fitToCurve" value="1"/>
    </inkml:brush>
  </inkml:definitions>
  <inkml:trace contextRef="#ctx0" brushRef="#br0">1591 1042 874,'-101'-60'-7,"5"78"2,2 25 1,0 42 3,23 19 0,50 27 4,93-44-1,27-93-3,-6-86-1,-28-39-1,-25 20 2,-21 28 2,-23 207 1,-2 3-7,8-40 4,-1 15 0,0 13-1,1 8 1,-2 58-2,-2-74 3,0 1 1,-2-20 1,-13 36 5,-73-91-1</inkml:trace>
</inkml:ink>
</file>

<file path=ppt/ink/ink8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64"/>
    </inkml:context>
    <inkml:brush xml:id="br0">
      <inkml:brushProperty name="width" value="0.02646" units="cm"/>
      <inkml:brushProperty name="height" value="0.02646" units="cm"/>
      <inkml:brushProperty name="fitToCurve" value="1"/>
    </inkml:brush>
  </inkml:definitions>
  <inkml:trace contextRef="#ctx0" brushRef="#br0">1869 1291 874,'12'-129'-8,"36"21"9,40 235-6,-67 6 3,33-25 4,40-129-3,-37-124-2,-33 28 5,8 222-6,6-5 3,64-10 7,-12-228-6,-33 4 3,39 100-2,-32 173-5,-40-50 6,52-219-6,25 100 5,-42 157-2,63-29 4,-27-144-5,5-82-1,-76-1 4,-120 102-3,31 124 1,81 30 2,109-28 0,-36-98-2,0 9 2,-3-23-11</inkml:trace>
</inkml:ink>
</file>

<file path=ppt/ink/ink8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65"/>
    </inkml:context>
    <inkml:brush xml:id="br0">
      <inkml:brushProperty name="width" value="0.02646" units="cm"/>
      <inkml:brushProperty name="height" value="0.02646" units="cm"/>
      <inkml:brushProperty name="fitToCurve" value="1"/>
    </inkml:brush>
  </inkml:definitions>
  <inkml:trace contextRef="#ctx0" brushRef="#br0">3492 1365 874,'55'-103'-11,"8"-40"6,-13 20 4,34 222-11,-80-6 5,2 89-8,-4-84 7,2 1 1,0 35 3,-2 12 0,1 1 4,-2-47 2,-2-2 7,-8 29 8,-22-255-3,19 11-20,4 22 0,1 0-1,6-6 8,10 1 0,13 7 2,27-35 3,57 34 2,-6 72 4,9 126-7,-40 19-16,-30-9-7,-16-28-21</inkml:trace>
</inkml:ink>
</file>

<file path=ppt/ink/ink8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66"/>
    </inkml:context>
    <inkml:brush xml:id="br0">
      <inkml:brushProperty name="width" value="0.02646" units="cm"/>
      <inkml:brushProperty name="height" value="0.02646" units="cm"/>
      <inkml:brushProperty name="fitToCurve" value="1"/>
    </inkml:brush>
  </inkml:definitions>
  <inkml:trace contextRef="#ctx0" brushRef="#br0">4360 1244 874,'-117'113'-12,"52"-8"14,54 8-2,99-90-3,-12-114-2,-25-16 6,19 200 0,-10 4 5,29-195-9,-42-20-2,0 19 5,38 61 0,14 113 0,-60 32 2,-1 11 1,47-118-1,-10-90-5</inkml:trace>
</inkml:ink>
</file>

<file path=ppt/ink/ink8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67"/>
    </inkml:context>
    <inkml:brush xml:id="br0">
      <inkml:brushProperty name="width" value="0.02646" units="cm"/>
      <inkml:brushProperty name="height" value="0.02646" units="cm"/>
      <inkml:brushProperty name="fitToCurve" value="1"/>
    </inkml:brush>
  </inkml:definitions>
  <inkml:trace contextRef="#ctx0" brushRef="#br0">4879 699 874,'25'141'-14,"-14"-53"8,-2 19 0,3 58-2,-2-4 2,-2-53 3,5 8 2,-1-19 2,28 31 9,44-152-1,-32-137-13,-30 71 1,64 133 2,-48 90-12,-1-16-11,-6-27-40</inkml:trace>
</inkml:ink>
</file>

<file path=ppt/ink/ink8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68"/>
    </inkml:context>
    <inkml:brush xml:id="br0">
      <inkml:brushProperty name="width" value="0.02646" units="cm"/>
      <inkml:brushProperty name="height" value="0.02646" units="cm"/>
      <inkml:brushProperty name="fitToCurve" value="1"/>
    </inkml:brush>
  </inkml:definitions>
  <inkml:trace contextRef="#ctx0" brushRef="#br0">5206 880 874,'16'105'-2,"-11"-20"-294</inkml:trace>
</inkml:ink>
</file>

<file path=ppt/ink/ink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40"/>
    </inkml:context>
    <inkml:brush xml:id="br0">
      <inkml:brushProperty name="width" value="0.02646" units="cm"/>
      <inkml:brushProperty name="height" value="0.02646" units="cm"/>
      <inkml:brushProperty name="fitToCurve" value="1"/>
    </inkml:brush>
  </inkml:definitions>
  <inkml:trace contextRef="#ctx0" brushRef="#br0">2112 1460 874,'94'9'-8,"7"-54"4,15-41 1,-32-9 2,-24 0 4,-201 96-5,47 75-8,-47 65-6,57 27 13,109-24 7,94-87-5,-24-78-3,6-53 1,-6 21-8,-7-32-17</inkml:trace>
</inkml:ink>
</file>

<file path=ppt/ink/ink8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69"/>
    </inkml:context>
    <inkml:brush xml:id="br0">
      <inkml:brushProperty name="width" value="0.02646" units="cm"/>
      <inkml:brushProperty name="height" value="0.02646" units="cm"/>
      <inkml:brushProperty name="fitToCurve" value="1"/>
    </inkml:brush>
  </inkml:definitions>
  <inkml:trace contextRef="#ctx0" brushRef="#br0">4744 1085 874,'158'-8'-17,"-55"-4"8,-8 2-9,-8 1-48</inkml:trace>
</inkml:ink>
</file>

<file path=ppt/ink/ink8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70"/>
    </inkml:context>
    <inkml:brush xml:id="br0">
      <inkml:brushProperty name="width" value="0.02646" units="cm"/>
      <inkml:brushProperty name="height" value="0.02646" units="cm"/>
      <inkml:brushProperty name="fitToCurve" value="1"/>
    </inkml:brush>
  </inkml:definitions>
  <inkml:trace contextRef="#ctx0" brushRef="#br0">5480 1244 874,'-37'125'-13,"8"24"14,50-39 0,64-68-2,-1-120-3,-25-30-3,-26-37 7,22 244 6,67-38-1,-37-170-10,-49 0 7,8 241-4,-13-49-7,57-100-36</inkml:trace>
</inkml:ink>
</file>

<file path=ppt/ink/ink8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71"/>
    </inkml:context>
    <inkml:brush xml:id="br0">
      <inkml:brushProperty name="width" value="0.02646" units="cm"/>
      <inkml:brushProperty name="height" value="0.02646" units="cm"/>
      <inkml:brushProperty name="fitToCurve" value="1"/>
    </inkml:brush>
  </inkml:definitions>
  <inkml:trace contextRef="#ctx0" brushRef="#br0">6019 684 874,'-8'136'-13,"0"-47"6,0 19 1,3-18 1,1-2 0,3 0 2,3 92-9,10-75 2,-4-5-9,6-13-5</inkml:trace>
</inkml:ink>
</file>

<file path=ppt/ink/ink8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72"/>
    </inkml:context>
    <inkml:brush xml:id="br0">
      <inkml:brushProperty name="width" value="0.02646" units="cm"/>
      <inkml:brushProperty name="height" value="0.02646" units="cm"/>
      <inkml:brushProperty name="fitToCurve" value="1"/>
    </inkml:brush>
  </inkml:definitions>
  <inkml:trace contextRef="#ctx0" brushRef="#br0">6126 1435 874,'98'-113'-6,"-54"6"6,-147 102-9,24 159-2,86-25 11,140-61-2,-34-75-3,-26-39-828</inkml:trace>
</inkml:ink>
</file>

<file path=ppt/ink/ink8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73"/>
    </inkml:context>
    <inkml:brush xml:id="br0">
      <inkml:brushProperty name="width" value="0.02646" units="cm"/>
      <inkml:brushProperty name="height" value="0.02646" units="cm"/>
      <inkml:brushProperty name="fitToCurve" value="1"/>
    </inkml:brush>
  </inkml:definitions>
  <inkml:trace contextRef="#ctx0" brushRef="#br0">6747 1237 874,'-66'109'-6,"31"6"3,113-26 3,20-113-7,39-105-7,-34-18-1,-32-2 4,-30 15 8,-32 47 7,-41-61 9,-60 127-2,17 161-6,82-39-8,18 13-2,14 6-1,21 51 0,-26-77 7,-9-10 3,1 31 5,-44-272 2,81 13-6,45 117-6,8 130 1,-60 10 3,-21-31-20</inkml:trace>
</inkml:ink>
</file>

<file path=ppt/ink/ink8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74"/>
    </inkml:context>
    <inkml:brush xml:id="br0">
      <inkml:brushProperty name="width" value="0.02646" units="cm"/>
      <inkml:brushProperty name="height" value="0.02646" units="cm"/>
      <inkml:brushProperty name="fitToCurve" value="1"/>
    </inkml:brush>
  </inkml:definitions>
  <inkml:trace contextRef="#ctx0" brushRef="#br0">7515 1092 874,'-103'146'-12,"47"-48"10,37-3 5,122-76-5,-18-148 0,-52 8 3,54 235-3,7-51 6,3-184-7,-61-1 3,79 132-2,-57 84-5,16 7-17</inkml:trace>
</inkml:ink>
</file>

<file path=ppt/ink/ink8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75"/>
    </inkml:context>
    <inkml:brush xml:id="br0">
      <inkml:brushProperty name="width" value="0.02646" units="cm"/>
      <inkml:brushProperty name="height" value="0.02646" units="cm"/>
      <inkml:brushProperty name="fitToCurve" value="1"/>
    </inkml:brush>
  </inkml:definitions>
  <inkml:trace contextRef="#ctx0" brushRef="#br0">8171 1249 874,'7'-135'-6,"-32"1"5,-83 138-2,53 106-4,60-22 4,57 26 2,52 29-2,-26-7 3,-54 47 1,-53-77-2,-32 44-5,-35-56 11,30-269-11,90 65-2,2 18 3,59-76-1,-31 79 6,0 0 2,24-38 4,-28-2 5,-148 169 4,40 64-15,48 16 1,110-35-1,61-134 0,-48-83 2,-49 37 0,-64 10-187</inkml:trace>
</inkml:ink>
</file>

<file path=ppt/ink/ink8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76"/>
    </inkml:context>
    <inkml:brush xml:id="br0">
      <inkml:brushProperty name="width" value="0.02646" units="cm"/>
      <inkml:brushProperty name="height" value="0.02646" units="cm"/>
      <inkml:brushProperty name="fitToCurve" value="1"/>
    </inkml:brush>
  </inkml:definitions>
  <inkml:trace contextRef="#ctx0" brushRef="#br0">8438 608 874,'-26'118'-11,"-20"45"-1,-11-54-2,13-24-60</inkml:trace>
</inkml:ink>
</file>

<file path=ppt/ink/ink8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77"/>
    </inkml:context>
    <inkml:brush xml:id="br0">
      <inkml:brushProperty name="width" value="0.02646" units="cm"/>
      <inkml:brushProperty name="height" value="0.02646" units="cm"/>
      <inkml:brushProperty name="fitToCurve" value="1"/>
    </inkml:brush>
  </inkml:definitions>
  <inkml:trace contextRef="#ctx0" brushRef="#br0">8634 1297 874,'117'-110'-10,"-48"-7"10,-163 37-1,-14 175-3,64 17 0,43 43 2,49-26 2,48-88 1,-7-26 1,-7-39-620</inkml:trace>
</inkml:ink>
</file>

<file path=ppt/ink/ink8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78"/>
    </inkml:context>
    <inkml:brush xml:id="br0">
      <inkml:brushProperty name="width" value="0.02646" units="cm"/>
      <inkml:brushProperty name="height" value="0.02646" units="cm"/>
      <inkml:brushProperty name="fitToCurve" value="1"/>
    </inkml:brush>
  </inkml:definitions>
  <inkml:trace contextRef="#ctx0" brushRef="#br0">9150 1456 874,'40'-117'-11,"6"-6"7,-17 17 7,-55 17-1,-62 112-5,-3 117-3,92-15 6,108-34 1,5-126-2,-16-70 3,-24 7 2,10 175-6,-58 32 4,67-102 1,-70-106-2,72 42 0,-33 187-9,-17-10-17,-38-32-578</inkml:trace>
</inkml:ink>
</file>

<file path=ppt/ink/ink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41"/>
    </inkml:context>
    <inkml:brush xml:id="br0">
      <inkml:brushProperty name="width" value="0.02646" units="cm"/>
      <inkml:brushProperty name="height" value="0.02646" units="cm"/>
      <inkml:brushProperty name="fitToCurve" value="1"/>
    </inkml:brush>
  </inkml:definitions>
  <inkml:trace contextRef="#ctx0" brushRef="#br0">2717 1056 874,'0'119'-12,"7"59"8,-4-82 2,-1 41 1,-46-232-2,34-20-1,22 0 2,38-6 2,69-2 1,12 74 1,-20 83 1,-39 59-4,-16-5-183</inkml:trace>
</inkml:ink>
</file>

<file path=ppt/ink/ink8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79"/>
    </inkml:context>
    <inkml:brush xml:id="br0">
      <inkml:brushProperty name="width" value="0.02646" units="cm"/>
      <inkml:brushProperty name="height" value="0.02646" units="cm"/>
      <inkml:brushProperty name="fitToCurve" value="1"/>
    </inkml:brush>
  </inkml:definitions>
  <inkml:trace contextRef="#ctx0" brushRef="#br0">9929 955 874,'92'144'-11,"-43"-15"9,-22-37 1,-14-1 1,-34-221-2,34 7 2,62 21 2,42 102-3,-44 122 0,-34-8 3,-88-212-4,73-37 0,70 38 3,28 146-3,-52 94-3,-58-19-7,-10-31-18</inkml:trace>
</inkml:ink>
</file>

<file path=ppt/ink/ink8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80"/>
    </inkml:context>
    <inkml:brush xml:id="br0">
      <inkml:brushProperty name="width" value="0.02646" units="cm"/>
      <inkml:brushProperty name="height" value="0.02646" units="cm"/>
      <inkml:brushProperty name="fitToCurve" value="1"/>
    </inkml:brush>
  </inkml:definitions>
  <inkml:trace contextRef="#ctx0" brushRef="#br0">10615 976 874,'46'104'-10,"-18"6"7,5-19 5,88-77-2,-54-109-4,-32-10-1,-31-19-1,-17 18-10,-12-1-22</inkml:trace>
</inkml:ink>
</file>

<file path=ppt/ink/ink8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81"/>
    </inkml:context>
    <inkml:brush xml:id="br0">
      <inkml:brushProperty name="width" value="0.02646" units="cm"/>
      <inkml:brushProperty name="height" value="0.02646" units="cm"/>
      <inkml:brushProperty name="fitToCurve" value="1"/>
    </inkml:brush>
  </inkml:definitions>
  <inkml:trace contextRef="#ctx0" brushRef="#br0">10996 581 874,'8'147'-15,"-2"-53"11,4 9-3,6 2-1,-2-4-1,0 38-14,-17-30-20,-3-21-115</inkml:trace>
</inkml:ink>
</file>

<file path=ppt/ink/ink8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82"/>
    </inkml:context>
    <inkml:brush xml:id="br0">
      <inkml:brushProperty name="width" value="0.02646" units="cm"/>
      <inkml:brushProperty name="height" value="0.02646" units="cm"/>
      <inkml:brushProperty name="fitToCurve" value="1"/>
    </inkml:brush>
  </inkml:definitions>
  <inkml:trace contextRef="#ctx0" brushRef="#br0">11018 1005 874,'137'-63'-14,"-51"29"8,24-6-2,-14 5-8,-9 6-3</inkml:trace>
</inkml:ink>
</file>

<file path=ppt/ink/ink8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83"/>
    </inkml:context>
    <inkml:brush xml:id="br0">
      <inkml:brushProperty name="width" value="0.02646" units="cm"/>
      <inkml:brushProperty name="height" value="0.02646" units="cm"/>
      <inkml:brushProperty name="fitToCurve" value="1"/>
    </inkml:brush>
  </inkml:definitions>
  <inkml:trace contextRef="#ctx0" brushRef="#br0">12400 126 874,'6'132'-11,"-12"7"3,-4-2 1,-4 32 2,8-38 1,2 26-3,0 25-1,1-50 0,-1 21 0,1 34-2,2 25 1,1-6 4,0-46-1,3 46-3,5 35-2,4 28-3,1 25-2,-1-52 0,0-12-1,5 46-1,3 34-1,0 26 1,3 23 2,-8-106 3,2 34-1,6 44-1,2 33 2,10 24 2,6 4 2,-10-123 2,13 63-1,10 44-1,8 31-3,8 26 1,-4-43 3,-13-78 0,12 60 2,11 45-2,8 32-1,2 27-1,-21-93 1,-8-20 0,7 69-1,2 49-1,0 40 1,-2 35-2,-20-160 1,-2 47 0,-4 73 0,-7 53 1,-10 45-1,-7-218-35,-8-284 27,1 41-1,-3-32 5,-1 22-6,-3-4-21</inkml:trace>
</inkml:ink>
</file>

<file path=ppt/ink/ink8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84"/>
    </inkml:context>
    <inkml:brush xml:id="br0">
      <inkml:brushProperty name="width" value="0.02646" units="cm"/>
      <inkml:brushProperty name="height" value="0.02646" units="cm"/>
      <inkml:brushProperty name="fitToCurve" value="1"/>
    </inkml:brush>
  </inkml:definitions>
  <inkml:trace contextRef="#ctx0" brushRef="#br0">1308 2389 874,'11'92'-10,"2"-6"-1,6 25 0,6 17 2,12 62-3,-6-16 8,-16-68 2,-5-17 5,-10 17 9,-137-127 9,-21 2-18,32 43-2,-2 83-3,75-11 4,221-75-7,-80-44-3,4-6-2,26-27 1,-18 13-17,14-16-11</inkml:trace>
</inkml:ink>
</file>

<file path=ppt/ink/ink8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85"/>
    </inkml:context>
    <inkml:brush xml:id="br0">
      <inkml:brushProperty name="width" value="0.02646" units="cm"/>
      <inkml:brushProperty name="height" value="0.02646" units="cm"/>
      <inkml:brushProperty name="fitToCurve" value="1"/>
    </inkml:brush>
  </inkml:definitions>
  <inkml:trace contextRef="#ctx0" brushRef="#br0">1851 2888 874,'-132'77'-15,"0"46"5,52-20 11,83 3 4,114-132-2,-37-82-6,-25 0 0,-10 18 5,2 220 1,-15-9 2,73-98-5,-53-125-3,-19-2 1,-35 202 3,18 0 3,90-68-6,3-92 0,-26-12-1,11-33-2,8 119 10,-65 91-5,-33 13-1,-49-7 2,-81-38-5,11-27-1,26-54-607</inkml:trace>
</inkml:ink>
</file>

<file path=ppt/ink/ink8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86"/>
    </inkml:context>
    <inkml:brush xml:id="br0">
      <inkml:brushProperty name="width" value="0.02646" units="cm"/>
      <inkml:brushProperty name="height" value="0.02646" units="cm"/>
      <inkml:brushProperty name="fitToCurve" value="1"/>
    </inkml:brush>
  </inkml:definitions>
  <inkml:trace contextRef="#ctx0" brushRef="#br0">2808 2611 874,'35'120'-13,"-24"-32"7,-10 15 1,-2 7 2,-4 3-3,-4 46-11,2-60-9,-11-11-765</inkml:trace>
</inkml:ink>
</file>

<file path=ppt/ink/ink8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87"/>
    </inkml:context>
    <inkml:brush xml:id="br0">
      <inkml:brushProperty name="width" value="0.02646" units="cm"/>
      <inkml:brushProperty name="height" value="0.02646" units="cm"/>
      <inkml:brushProperty name="fitToCurve" value="1"/>
    </inkml:brush>
  </inkml:definitions>
  <inkml:trace contextRef="#ctx0" brushRef="#br0">2711 2844 874,'41'-151'-18,"1"60"10,19 0 5,97-49 1,-22 76 2,-21 48-1,6 88 4,-80 75-3,-72-4-4,-28-53-1,-26 3 0,-59 33-2,57-76 10,-35-7 7,228-70 12,21 161-26,-38-22 3,2-50 1,63-74 0,-67 0 2,1-26-60</inkml:trace>
</inkml:ink>
</file>

<file path=ppt/ink/ink8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88"/>
    </inkml:context>
    <inkml:brush xml:id="br0">
      <inkml:brushProperty name="width" value="0.02646" units="cm"/>
      <inkml:brushProperty name="height" value="0.02646" units="cm"/>
      <inkml:brushProperty name="fitToCurve" value="1"/>
    </inkml:brush>
  </inkml:definitions>
  <inkml:trace contextRef="#ctx0" brushRef="#br0">3999 2797 874,'-110'90'-12,"39"22"13,128-27-2,68-132-4,-22-72 4,-35 233-5,-60-21 0,1 79-1,-11-69 3,-11-1 5,-22 36 2,-57-67 3,-53-153-6,62 29-8,20-37-40</inkml:trace>
</inkml:ink>
</file>

<file path=ppt/ink/ink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42"/>
    </inkml:context>
    <inkml:brush xml:id="br0">
      <inkml:brushProperty name="width" value="0.02646" units="cm"/>
      <inkml:brushProperty name="height" value="0.02646" units="cm"/>
      <inkml:brushProperty name="fitToCurve" value="1"/>
    </inkml:brush>
  </inkml:definitions>
  <inkml:trace contextRef="#ctx0" brushRef="#br0">3439 1025 874,'-106'98'-15,"-32"60"-2,37-25 15,82-38 9,136-151-10,-36-44-5,-11-18 1,-21 21 5,-33 190 18,-17 32-9,53-28-2,62-98-5,-27-41-53</inkml:trace>
</inkml:ink>
</file>

<file path=ppt/ink/ink8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89"/>
    </inkml:context>
    <inkml:brush xml:id="br0">
      <inkml:brushProperty name="width" value="0.02646" units="cm"/>
      <inkml:brushProperty name="height" value="0.02646" units="cm"/>
      <inkml:brushProperty name="fitToCurve" value="1"/>
    </inkml:brush>
  </inkml:definitions>
  <inkml:trace contextRef="#ctx0" brushRef="#br0">4431 2781 874,'-119'122'-12,"58"-29"15,83-1-3,70-155-3,-20-38 2,25 217 0,52-102 1,-49-56 0</inkml:trace>
</inkml:ink>
</file>

<file path=ppt/ink/ink8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90"/>
    </inkml:context>
    <inkml:brush xml:id="br0">
      <inkml:brushProperty name="width" value="0.02646" units="cm"/>
      <inkml:brushProperty name="height" value="0.02646" units="cm"/>
      <inkml:brushProperty name="fitToCurve" value="1"/>
    </inkml:brush>
  </inkml:definitions>
  <inkml:trace contextRef="#ctx0" brushRef="#br0">4741 2298 874,'2'158'-20,"-8"-14"11,-4 3 5,1-36-1,5 3 2,4-22 3,25 49 6,101-163 2,-61-87-12,-16-16 4,11 241 0,-49 12 7,80-102 1,-25-216-23,-36 97-5,-12-23-25</inkml:trace>
</inkml:ink>
</file>

<file path=ppt/ink/ink8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91"/>
    </inkml:context>
    <inkml:brush xml:id="br0">
      <inkml:brushProperty name="width" value="0.02646" units="cm"/>
      <inkml:brushProperty name="height" value="0.02646" units="cm"/>
      <inkml:brushProperty name="fitToCurve" value="1"/>
    </inkml:brush>
  </inkml:definitions>
  <inkml:trace contextRef="#ctx0" brushRef="#br0">5222 2254 874,'11'117'-11,"-6"63"0,-2-73 6,-1 55-2,4-17 5,-4-49 2,9 49 3,29-59 5,87-162-8,-53-33-3,-19-13 7,-61 24 3,-83 216-1,93-11-4,108-14-5,35-109 0,-49-56-1,-34-65 1,-106 36 6,-38 214-5,66 8 3,74-22 3,32-78-4,26-96 0,-11-43 3,-21 150-2,-42 61 0,50-150-3,-40-51 4,-34 195-5</inkml:trace>
</inkml:ink>
</file>

<file path=ppt/ink/ink8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92"/>
    </inkml:context>
    <inkml:brush xml:id="br0">
      <inkml:brushProperty name="width" value="0.02646" units="cm"/>
      <inkml:brushProperty name="height" value="0.02646" units="cm"/>
      <inkml:brushProperty name="fitToCurve" value="1"/>
    </inkml:brush>
  </inkml:definitions>
  <inkml:trace contextRef="#ctx0" brushRef="#br0">5820 2547 874,'-100'127'-12,"13"-39"-427</inkml:trace>
</inkml:ink>
</file>

<file path=ppt/ink/ink8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93"/>
    </inkml:context>
    <inkml:brush xml:id="br0">
      <inkml:brushProperty name="width" value="0.02646" units="cm"/>
      <inkml:brushProperty name="height" value="0.02646" units="cm"/>
      <inkml:brushProperty name="fitToCurve" value="1"/>
    </inkml:brush>
  </inkml:definitions>
  <inkml:trace contextRef="#ctx0" brushRef="#br0">4923 2626 874,'23'101'-11,"-3"-14"-20</inkml:trace>
</inkml:ink>
</file>

<file path=ppt/ink/ink8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94"/>
    </inkml:context>
    <inkml:brush xml:id="br0">
      <inkml:brushProperty name="width" value="0.02646" units="cm"/>
      <inkml:brushProperty name="height" value="0.02646" units="cm"/>
      <inkml:brushProperty name="fitToCurve" value="1"/>
    </inkml:brush>
  </inkml:definitions>
  <inkml:trace contextRef="#ctx0" brushRef="#br0">6972 2585 874,'-99'107'-18,"-4"6"5,24-14 13,27 7 8,146-142-8,3-84-3,0 38 5,4 199 3,-12-35-16</inkml:trace>
</inkml:ink>
</file>

<file path=ppt/ink/ink8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95"/>
    </inkml:context>
    <inkml:brush xml:id="br0">
      <inkml:brushProperty name="width" value="0.02646" units="cm"/>
      <inkml:brushProperty name="height" value="0.02646" units="cm"/>
      <inkml:brushProperty name="fitToCurve" value="1"/>
    </inkml:brush>
  </inkml:definitions>
  <inkml:trace contextRef="#ctx0" brushRef="#br0">6532 2552 874,'170'-54'-28,"-77"21"-7,-8 8-385</inkml:trace>
</inkml:ink>
</file>

<file path=ppt/ink/ink8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96"/>
    </inkml:context>
    <inkml:brush xml:id="br0">
      <inkml:brushProperty name="width" value="0.02646" units="cm"/>
      <inkml:brushProperty name="height" value="0.02646" units="cm"/>
      <inkml:brushProperty name="fitToCurve" value="1"/>
    </inkml:brush>
  </inkml:definitions>
  <inkml:trace contextRef="#ctx0" brushRef="#br0">7382 2211 874,'7'161'-24,"-5"-46"14,-2 13-3,-1 6 0,-2-6-7,2-43-6,4 14-5,8 43-54,-1-52-57</inkml:trace>
</inkml:ink>
</file>

<file path=ppt/ink/ink8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97"/>
    </inkml:context>
    <inkml:brush xml:id="br0">
      <inkml:brushProperty name="width" value="0.02646" units="cm"/>
      <inkml:brushProperty name="height" value="0.02646" units="cm"/>
      <inkml:brushProperty name="fitToCurve" value="1"/>
    </inkml:brush>
  </inkml:definitions>
  <inkml:trace contextRef="#ctx0" brushRef="#br0">7596 2294 874,'-9'111'-11,"0"40"7,20-26-2,-11-39-23</inkml:trace>
</inkml:ink>
</file>

<file path=ppt/ink/ink8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98"/>
    </inkml:context>
    <inkml:brush xml:id="br0">
      <inkml:brushProperty name="width" value="0.02646" units="cm"/>
      <inkml:brushProperty name="height" value="0.02646" units="cm"/>
      <inkml:brushProperty name="fitToCurve" value="1"/>
    </inkml:brush>
  </inkml:definitions>
  <inkml:trace contextRef="#ctx0" brushRef="#br0">7854 2717 874,'-8'105'-11,"14"30"9,23-46 4,74-92-2,-43-97-3,-22-4-5,-25 12-9,2 11-183</inkml:trace>
</inkml:ink>
</file>

<file path=ppt/ink/ink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43"/>
    </inkml:context>
    <inkml:brush xml:id="br0">
      <inkml:brushProperty name="width" value="0.02646" units="cm"/>
      <inkml:brushProperty name="height" value="0.02646" units="cm"/>
      <inkml:brushProperty name="fitToCurve" value="1"/>
    </inkml:brush>
  </inkml:definitions>
  <inkml:trace contextRef="#ctx0" brushRef="#br0">3868 1025 874,'-84'86'-11,"-7"36"3,32-14 6,55-5 5,117-19-6,15-108-4,-43-39 1,2-41-3,-2 16-25,-16-17-4</inkml:trace>
</inkml:ink>
</file>

<file path=ppt/ink/ink8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399"/>
    </inkml:context>
    <inkml:brush xml:id="br0">
      <inkml:brushProperty name="width" value="0.02646" units="cm"/>
      <inkml:brushProperty name="height" value="0.02646" units="cm"/>
      <inkml:brushProperty name="fitToCurve" value="1"/>
    </inkml:brush>
  </inkml:definitions>
  <inkml:trace contextRef="#ctx0" brushRef="#br0">7595 2947 874,'-104'-86'-6,"18"198"3,112 1 3,70-99-2,-7-116 3,2 180-4,-48 19-8</inkml:trace>
</inkml:ink>
</file>

<file path=ppt/ink/ink8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00"/>
    </inkml:context>
    <inkml:brush xml:id="br0">
      <inkml:brushProperty name="width" value="0.02646" units="cm"/>
      <inkml:brushProperty name="height" value="0.02646" units="cm"/>
      <inkml:brushProperty name="fitToCurve" value="1"/>
    </inkml:brush>
  </inkml:definitions>
  <inkml:trace contextRef="#ctx0" brushRef="#br0">8023 2706 874,'61'101'-5,"17"17"4,12-106 3,25-37-3,-56 110-2</inkml:trace>
</inkml:ink>
</file>

<file path=ppt/ink/ink8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01"/>
    </inkml:context>
    <inkml:brush xml:id="br0">
      <inkml:brushProperty name="width" value="0.02646" units="cm"/>
      <inkml:brushProperty name="height" value="0.02646" units="cm"/>
      <inkml:brushProperty name="fitToCurve" value="1"/>
    </inkml:brush>
  </inkml:definitions>
  <inkml:trace contextRef="#ctx0" brushRef="#br0">8008 2404 874,'-9'122'-10,"1"-36"6</inkml:trace>
</inkml:ink>
</file>

<file path=ppt/ink/ink8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02"/>
    </inkml:context>
    <inkml:brush xml:id="br0">
      <inkml:brushProperty name="width" value="0.02646" units="cm"/>
      <inkml:brushProperty name="height" value="0.02646" units="cm"/>
      <inkml:brushProperty name="fitToCurve" value="1"/>
    </inkml:brush>
  </inkml:definitions>
  <inkml:trace contextRef="#ctx0" brushRef="#br0">8295 2286 874,'13'138'-15,"-7"-44"10,-1 10 2,-1 7 2,0-3 1,2 48-8,2-35-8,-2-26-20</inkml:trace>
</inkml:ink>
</file>

<file path=ppt/ink/ink8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03"/>
    </inkml:context>
    <inkml:brush xml:id="br0">
      <inkml:brushProperty name="width" value="0.02646" units="cm"/>
      <inkml:brushProperty name="height" value="0.02646" units="cm"/>
      <inkml:brushProperty name="fitToCurve" value="1"/>
    </inkml:brush>
  </inkml:definitions>
  <inkml:trace contextRef="#ctx0" brushRef="#br0">8261 2789 874,'113'-49'-11,"35"13"7,-29 11 4,-11-15 4,-76-47-2,-149 152-5,46 52-2,70 5 2,29-19 2,73-20 5,-13-97-3,27-76-8,-38-30 0,-42-1 10,-11 35 1,83 117 2,-24 109-4,-56-22 0,-54-22-1,-37-214-2,85-25-1,21 17 1,52 33 4,-2 112-3,-10 77 0,-40 12-2,-24 18 1,-21-7 1,-40-31 2,-15-185-2,130-15-9,80-17 4,-31 8 10,-241 137 2,91 115-6,41-35-3,76-18 0,0-24 3</inkml:trace>
</inkml:ink>
</file>

<file path=ppt/ink/ink8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04"/>
    </inkml:context>
    <inkml:brush xml:id="br0">
      <inkml:brushProperty name="width" value="0.02646" units="cm"/>
      <inkml:brushProperty name="height" value="0.02646" units="cm"/>
      <inkml:brushProperty name="fitToCurve" value="1"/>
    </inkml:brush>
  </inkml:definitions>
  <inkml:trace contextRef="#ctx0" brushRef="#br0">9922 2700 874,'27'-103'-6,"17"-1"6,49 161-9,-56 103 0,-10-39 3,65-147 11,-88-130-4,-19 36 1,99 172 7,11-37-9,-2-73-2,-5 14-185</inkml:trace>
</inkml:ink>
</file>

<file path=ppt/ink/ink8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05"/>
    </inkml:context>
    <inkml:brush xml:id="br0">
      <inkml:brushProperty name="width" value="0.02646" units="cm"/>
      <inkml:brushProperty name="height" value="0.02646" units="cm"/>
      <inkml:brushProperty name="fitToCurve" value="1"/>
    </inkml:brush>
  </inkml:definitions>
  <inkml:trace contextRef="#ctx0" brushRef="#br0">9928 2277 874,'111'-27'-13,"42"-2"10,2-7-2,-41 4-6</inkml:trace>
</inkml:ink>
</file>

<file path=ppt/ink/ink8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06"/>
    </inkml:context>
    <inkml:brush xml:id="br0">
      <inkml:brushProperty name="width" value="0.02646" units="cm"/>
      <inkml:brushProperty name="height" value="0.02646" units="cm"/>
      <inkml:brushProperty name="fitToCurve" value="1"/>
    </inkml:brush>
  </inkml:definitions>
  <inkml:trace contextRef="#ctx0" brushRef="#br0">10138 2057 874,'82'9'-11,"72"27"7,-47 5 6,-39 54-1,-81-9-2,-81 6-2,10-61-106</inkml:trace>
</inkml:ink>
</file>

<file path=ppt/ink/ink8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07"/>
    </inkml:context>
    <inkml:brush xml:id="br0">
      <inkml:brushProperty name="width" value="0.02646" units="cm"/>
      <inkml:brushProperty name="height" value="0.02646" units="cm"/>
      <inkml:brushProperty name="fitToCurve" value="1"/>
    </inkml:brush>
  </inkml:definitions>
  <inkml:trace contextRef="#ctx0" brushRef="#br0">10883 2811 874,'89'-53'-5,"-23"-58"5,-177 140-2,89 96-2,119-40 1,10-45-2,37-61 2,-6-83 2,-40-39 0,-37-10 3,-31 6 2,-25 278-10,-13 13 3,11-56 5</inkml:trace>
</inkml:ink>
</file>

<file path=ppt/ink/ink8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08"/>
    </inkml:context>
    <inkml:brush xml:id="br0">
      <inkml:brushProperty name="width" value="0.02646" units="cm"/>
      <inkml:brushProperty name="height" value="0.02646" units="cm"/>
      <inkml:brushProperty name="fitToCurve" value="1"/>
    </inkml:brush>
  </inkml:definitions>
  <inkml:trace contextRef="#ctx0" brushRef="#br0">11345 2540 874,'145'-19'-16,"-55"2"11,17-15-1,-14 6-7,-5-2 1</inkml:trace>
</inkml:ink>
</file>

<file path=ppt/ink/ink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44"/>
    </inkml:context>
    <inkml:brush xml:id="br0">
      <inkml:brushProperty name="width" value="0.02646" units="cm"/>
      <inkml:brushProperty name="height" value="0.02646" units="cm"/>
      <inkml:brushProperty name="fitToCurve" value="1"/>
    </inkml:brush>
  </inkml:definitions>
  <inkml:trace contextRef="#ctx0" brushRef="#br0">4101 515 874,'30'116'-15,"-17"-19"4,-2 22 2,-5 15 2,0-42 3,-3 13 0,-1-19-4,1 4-4,2 21-12,2-15-7,-7 30-50,-3-39-78</inkml:trace>
</inkml:ink>
</file>

<file path=ppt/ink/ink8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09"/>
    </inkml:context>
    <inkml:brush xml:id="br0">
      <inkml:brushProperty name="width" value="0.02646" units="cm"/>
      <inkml:brushProperty name="height" value="0.02646" units="cm"/>
      <inkml:brushProperty name="fitToCurve" value="1"/>
    </inkml:brush>
  </inkml:definitions>
  <inkml:trace contextRef="#ctx0" brushRef="#br0">1362 4261 874,'-22'104'-1,"124"-214"-7,-105 4 8,-110 177-7,51 57-2,42 40 3,35-76 4,16-6 2,62 41 2,18-92 3,30-123-4,-50-50-7,-60 42 2,-15-21-1,-14-13 0,-10-1 3,-1 24 2,-23-18 5,-45 241-2,71 1-8,6 11 0,1-38 0,11 19 0,8 1 6,9-15 4,29 12 5,49-187 2,-75-16-13,-7 12-2,-4-7 0,4-25-3,3-9 2,0 6 4,-7 23 2,-14 3 5,-59 180-2,31 83-8,25-55 1,12-3 0,1-27 4,50 52 3,61-79 2,-15-82-2,-12-104-4,-52 5 1,-71 14 0,-74 104-2,28 123-3,47 9 4,64-5-3,59-68 1,-14-21-3</inkml:trace>
</inkml:ink>
</file>

<file path=ppt/ink/ink8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10"/>
    </inkml:context>
    <inkml:brush xml:id="br0">
      <inkml:brushProperty name="width" value="0.02646" units="cm"/>
      <inkml:brushProperty name="height" value="0.02646" units="cm"/>
      <inkml:brushProperty name="fitToCurve" value="1"/>
    </inkml:brush>
  </inkml:definitions>
  <inkml:trace contextRef="#ctx0" brushRef="#br0">2891 4034 874,'-100'51'-6,"-6"23"1,61 13 7,97 32-5,33-27-1,6 12 6,-92 6 0,-91-64 4</inkml:trace>
</inkml:ink>
</file>

<file path=ppt/ink/ink8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11"/>
    </inkml:context>
    <inkml:brush xml:id="br0">
      <inkml:brushProperty name="width" value="0.02646" units="cm"/>
      <inkml:brushProperty name="height" value="0.02646" units="cm"/>
      <inkml:brushProperty name="fitToCurve" value="1"/>
    </inkml:brush>
  </inkml:definitions>
  <inkml:trace contextRef="#ctx0" brushRef="#br0">3018 4200 874,'-5'122'-13,"2"-5"15,42-19-1,50-112-5,20-128-7,-79 11 12,21 250 4,58-42-3,-18-18-8</inkml:trace>
</inkml:ink>
</file>

<file path=ppt/ink/ink8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12"/>
    </inkml:context>
    <inkml:brush xml:id="br0">
      <inkml:brushProperty name="width" value="0.02646" units="cm"/>
      <inkml:brushProperty name="height" value="0.02646" units="cm"/>
      <inkml:brushProperty name="fitToCurve" value="1"/>
    </inkml:brush>
  </inkml:definitions>
  <inkml:trace contextRef="#ctx0" brushRef="#br0">3548 3717 874,'-12'132'-12,"7"-46"6,1 16-1,-1 4 3,1 43 6,27-22 1,60-54 0,14-70 3,-13 8 0,-65 100-7,-134-61 0,1-69 1,123-100-3,114 20-4,-5 47 8,-9 93 1,-62 83 0,-20-35 6</inkml:trace>
</inkml:ink>
</file>

<file path=ppt/ink/ink8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13"/>
    </inkml:context>
    <inkml:brush xml:id="br0">
      <inkml:brushProperty name="width" value="0.02646" units="cm"/>
      <inkml:brushProperty name="height" value="0.02646" units="cm"/>
      <inkml:brushProperty name="fitToCurve" value="1"/>
    </inkml:brush>
  </inkml:definitions>
  <inkml:trace contextRef="#ctx0" brushRef="#br0">3761 4003 874,'65'-29'-49</inkml:trace>
</inkml:ink>
</file>

<file path=ppt/ink/ink8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14"/>
    </inkml:context>
    <inkml:brush xml:id="br0">
      <inkml:brushProperty name="width" value="0.02646" units="cm"/>
      <inkml:brushProperty name="height" value="0.02646" units="cm"/>
      <inkml:brushProperty name="fitToCurve" value="1"/>
    </inkml:brush>
  </inkml:definitions>
  <inkml:trace contextRef="#ctx0" brushRef="#br0">4135 3778 874,'0'129'-11,"7"53"0,-5-70 7,1 52-1,-7-14 2,-4-28 7,-8-234 12,21 18-13,102-8-10,-6 62 0,24 21-1,-17-5-14,7 19-2</inkml:trace>
</inkml:ink>
</file>

<file path=ppt/ink/ink8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15"/>
    </inkml:context>
    <inkml:brush xml:id="br0">
      <inkml:brushProperty name="width" value="0.02646" units="cm"/>
      <inkml:brushProperty name="height" value="0.02646" units="cm"/>
      <inkml:brushProperty name="fitToCurve" value="1"/>
    </inkml:brush>
  </inkml:definitions>
  <inkml:trace contextRef="#ctx0" brushRef="#br0">5389 3506 874,'-85'99'-13,"9"-3"-1,-9 26 4,34-33 7,-2 23-2,9 11 0,15-38 4,13 13 0,16 12-2,16 5-1,10-15-3,27 54-26,6-40-21,-17-30-123</inkml:trace>
</inkml:ink>
</file>

<file path=ppt/ink/ink8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16"/>
    </inkml:context>
    <inkml:brush xml:id="br0">
      <inkml:brushProperty name="width" value="0.02646" units="cm"/>
      <inkml:brushProperty name="height" value="0.02646" units="cm"/>
      <inkml:brushProperty name="fitToCurve" value="1"/>
    </inkml:brush>
  </inkml:definitions>
  <inkml:trace contextRef="#ctx0" brushRef="#br0">5541 3501 874,'-61'117'-15,"-19"36"-2,27-53-5</inkml:trace>
</inkml:ink>
</file>

<file path=ppt/ink/ink8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17"/>
    </inkml:context>
    <inkml:brush xml:id="br0">
      <inkml:brushProperty name="width" value="0.02646" units="cm"/>
      <inkml:brushProperty name="height" value="0.02646" units="cm"/>
      <inkml:brushProperty name="fitToCurve" value="1"/>
    </inkml:brush>
  </inkml:definitions>
  <inkml:trace contextRef="#ctx0" brushRef="#br0">5609 4421 874,'61'-88'-9,"12"-22"5,-25 8 5,-135 142-13,42 88 7,71 12 9,123-127-5,-5-149-14,-26-46 5,-61 66 5,-9-2 3,-12 19 5,10-34 7,-25 218 6,-32 46-22,-1-18-2,-2 8 0,-3 29-2,-1 16 2,3-9 4,4-50 2,-1-5-1,54-194 14,-14 5-15,13-26-4,9-28 0,5-12 3,-5 13 10,-13 38 0,1-8-2,-7 21 3,1 265 23,-45-30-36,1-19 3,1-23-1,0-8 2,-18 34 6,-85-149 27,80-68-866</inkml:trace>
</inkml:ink>
</file>

<file path=ppt/ink/ink8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18"/>
    </inkml:context>
    <inkml:brush xml:id="br0">
      <inkml:brushProperty name="width" value="0.02646" units="cm"/>
      <inkml:brushProperty name="height" value="0.02646" units="cm"/>
      <inkml:brushProperty name="fitToCurve" value="1"/>
    </inkml:brush>
  </inkml:definitions>
  <inkml:trace contextRef="#ctx0" brushRef="#br0">6026 4317 874,'159'0'-18,"-69"-1"10,53-7-1,-24-15 6,-18-11 7,-16-22 2,-22-57 5,-179 86-4,63 142-10,85 23 2,111-106-4,11-193-11,-90 41 7,-18-5 3,-15 36 4,-16 2 0,-15-7 5,-31 228-7,24-30 3,3 19 0,8-5 1,7 47 8,5-65 2,-27-217 4,66-35-11,24 36-4,71 27-11,-44 37-8,-22 50-164</inkml:trace>
</inkml:ink>
</file>

<file path=ppt/ink/ink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45"/>
    </inkml:context>
    <inkml:brush xml:id="br0">
      <inkml:brushProperty name="width" value="0.02646" units="cm"/>
      <inkml:brushProperty name="height" value="0.02646" units="cm"/>
      <inkml:brushProperty name="fitToCurve" value="1"/>
    </inkml:brush>
  </inkml:definitions>
  <inkml:trace contextRef="#ctx0" brushRef="#br0">4075 1223 874,'84'-78'-16,"62"-3"12,-14 43 5,-27 70 1,-33 65-3,-38 35-5,-30 9-9,-25-21-6,1-35-26</inkml:trace>
</inkml:ink>
</file>

<file path=ppt/ink/ink8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19"/>
    </inkml:context>
    <inkml:brush xml:id="br0">
      <inkml:brushProperty name="width" value="0.02646" units="cm"/>
      <inkml:brushProperty name="height" value="0.02646" units="cm"/>
      <inkml:brushProperty name="fitToCurve" value="1"/>
    </inkml:brush>
  </inkml:definitions>
  <inkml:trace contextRef="#ctx0" brushRef="#br0">8534 3646 874,'-149'-4'-15,"61"7"9,-48 5 3,15 14 5,11 127 2,98-65-4,16 53 3,84-31 0,48-114-5,-40-63-3,-25-44-5,-41 16 4,0-16 0,-4-2 3,-4 20 4,8-47 8,-17 260-3,-15-23-8,0 18-1,5-8 0,14 64-1,46-21 11,58-116-2,-8-93-2,-15-58-5,-38 6 7,-156 53 0,21 162-5,35 13 1,56 15-3,73-41 1,1-29 2</inkml:trace>
</inkml:ink>
</file>

<file path=ppt/ink/ink8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20"/>
    </inkml:context>
    <inkml:brush xml:id="br0">
      <inkml:brushProperty name="width" value="0.02646" units="cm"/>
      <inkml:brushProperty name="height" value="0.02646" units="cm"/>
      <inkml:brushProperty name="fitToCurve" value="1"/>
    </inkml:brush>
  </inkml:definitions>
  <inkml:trace contextRef="#ctx0" brushRef="#br0">9723 3522 874,'-130'-1'-13,"44"5"9,-44 10 5,28 53 1,54 37-3,44 23 1,11-41 2,5 2-1,24 38 0,92-51-4,0-70-3,-19-21-14</inkml:trace>
</inkml:ink>
</file>

<file path=ppt/ink/ink8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21"/>
    </inkml:context>
    <inkml:brush xml:id="br0">
      <inkml:brushProperty name="width" value="0.02646" units="cm"/>
      <inkml:brushProperty name="height" value="0.02646" units="cm"/>
      <inkml:brushProperty name="fitToCurve" value="1"/>
    </inkml:brush>
  </inkml:definitions>
  <inkml:trace contextRef="#ctx0" brushRef="#br0">9763 3778 874,'-132'42'-14,"-40"2"3,85-34 3,-20-27-10,20-15-31</inkml:trace>
</inkml:ink>
</file>

<file path=ppt/ink/ink8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22"/>
    </inkml:context>
    <inkml:brush xml:id="br0">
      <inkml:brushProperty name="width" value="0.02646" units="cm"/>
      <inkml:brushProperty name="height" value="0.02646" units="cm"/>
      <inkml:brushProperty name="fitToCurve" value="1"/>
    </inkml:brush>
  </inkml:definitions>
  <inkml:trace contextRef="#ctx0" brushRef="#br0">9851 3279 874,'-95'18'-14,"9"-3"5,-17 3 2,-7 1-3,10-4-9,12 0 0</inkml:trace>
</inkml:ink>
</file>

<file path=ppt/ink/ink8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23"/>
    </inkml:context>
    <inkml:brush xml:id="br0">
      <inkml:brushProperty name="width" value="0.02646" units="cm"/>
      <inkml:brushProperty name="height" value="0.02646" units="cm"/>
      <inkml:brushProperty name="fitToCurve" value="1"/>
    </inkml:brush>
  </inkml:definitions>
  <inkml:trace contextRef="#ctx0" brushRef="#br0">9541 3174 874,'135'12'-13,"25"29"16,-59 56-1,-143 15-4,6-28-4</inkml:trace>
</inkml:ink>
</file>

<file path=ppt/ink/ink8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24"/>
    </inkml:context>
    <inkml:brush xml:id="br0">
      <inkml:brushProperty name="width" value="0.02646" units="cm"/>
      <inkml:brushProperty name="height" value="0.02646" units="cm"/>
      <inkml:brushProperty name="fitToCurve" value="1"/>
    </inkml:brush>
  </inkml:definitions>
  <inkml:trace contextRef="#ctx0" brushRef="#br0">10144 3762 874,'-28'112'-10,"-32"18"6,2-30-5,1-15-16</inkml:trace>
</inkml:ink>
</file>

<file path=ppt/ink/ink8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25"/>
    </inkml:context>
    <inkml:brush xml:id="br0">
      <inkml:brushProperty name="width" value="0.02646" units="cm"/>
      <inkml:brushProperty name="height" value="0.02646" units="cm"/>
      <inkml:brushProperty name="fitToCurve" value="1"/>
    </inkml:brush>
  </inkml:definitions>
  <inkml:trace contextRef="#ctx0" brushRef="#br0">10520 3584 874,'-15'144'-12,"0"8"9,-3-54 4,-26-204-9,37-16 2,13 0 5,64 1 5,80 71-3,-18 53 1,-50 133 5,-126-41-10,-48-17 6,19 14 4,179-65-11,31 13 4,-67 48-1,-152 9-7,-86-75 0,71-45 5,3 10-10,8-21 5</inkml:trace>
</inkml:ink>
</file>

<file path=ppt/ink/ink8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26"/>
    </inkml:context>
    <inkml:brush xml:id="br0">
      <inkml:brushProperty name="width" value="0.02646" units="cm"/>
      <inkml:brushProperty name="height" value="0.02646" units="cm"/>
      <inkml:brushProperty name="fitToCurve" value="1"/>
    </inkml:brush>
  </inkml:definitions>
  <inkml:trace contextRef="#ctx0" brushRef="#br0">10391 3313 874,'144'-35'-14,"19"16"5,-49 10-6,-25 2-17</inkml:trace>
</inkml:ink>
</file>

<file path=ppt/ink/ink8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27"/>
    </inkml:context>
    <inkml:brush xml:id="br0">
      <inkml:brushProperty name="width" value="0.02646" units="cm"/>
      <inkml:brushProperty name="height" value="0.02646" units="cm"/>
      <inkml:brushProperty name="fitToCurve" value="1"/>
    </inkml:brush>
  </inkml:definitions>
  <inkml:trace contextRef="#ctx0" brushRef="#br0">10660 3113 874,'134'41'-11,"0"26"12,-65 50-1,-97 15-1,-4-28 0</inkml:trace>
</inkml:ink>
</file>

<file path=ppt/ink/ink8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28"/>
    </inkml:context>
    <inkml:brush xml:id="br0">
      <inkml:brushProperty name="width" value="0.02646" units="cm"/>
      <inkml:brushProperty name="height" value="0.02646" units="cm"/>
      <inkml:brushProperty name="fitToCurve" value="1"/>
    </inkml:brush>
  </inkml:definitions>
  <inkml:trace contextRef="#ctx0" brushRef="#br0">11464 3898 874,'-59'76'-21</inkml:trace>
</inkml:ink>
</file>

<file path=ppt/ink/ink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46"/>
    </inkml:context>
    <inkml:brush xml:id="br0">
      <inkml:brushProperty name="width" value="0.02646" units="cm"/>
      <inkml:brushProperty name="height" value="0.02646" units="cm"/>
      <inkml:brushProperty name="fitToCurve" value="1"/>
    </inkml:brush>
  </inkml:definitions>
  <inkml:trace contextRef="#ctx0" brushRef="#br0">4472 799 874,'-9'100'-6,"-9"-11"-51</inkml:trace>
</inkml:ink>
</file>

<file path=ppt/ink/ink8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29"/>
    </inkml:context>
    <inkml:brush xml:id="br0">
      <inkml:brushProperty name="width" value="0.02646" units="cm"/>
      <inkml:brushProperty name="height" value="0.02646" units="cm"/>
      <inkml:brushProperty name="fitToCurve" value="1"/>
    </inkml:brush>
  </inkml:definitions>
  <inkml:trace contextRef="#ctx0" brushRef="#br0">1408 5607 874,'-9'139'-16,"5"-39"8,4 10 5,4 6 0,-1 0-3,4 45-10,2-29-19,-5-47-21,-8 1-361</inkml:trace>
</inkml:ink>
</file>

<file path=ppt/ink/ink8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30"/>
    </inkml:context>
    <inkml:brush xml:id="br0">
      <inkml:brushProperty name="width" value="0.02646" units="cm"/>
      <inkml:brushProperty name="height" value="0.02646" units="cm"/>
      <inkml:brushProperty name="fitToCurve" value="1"/>
    </inkml:brush>
  </inkml:definitions>
  <inkml:trace contextRef="#ctx0" brushRef="#br0">1299 5704 874,'116'-90'-12,"11"64"12,-33 89 1,-74 66-5,-61-28-1,-27-6-15</inkml:trace>
</inkml:ink>
</file>

<file path=ppt/ink/ink8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31"/>
    </inkml:context>
    <inkml:brush xml:id="br0">
      <inkml:brushProperty name="width" value="0.02646" units="cm"/>
      <inkml:brushProperty name="height" value="0.02646" units="cm"/>
      <inkml:brushProperty name="fitToCurve" value="1"/>
    </inkml:brush>
  </inkml:definitions>
  <inkml:trace contextRef="#ctx0" brushRef="#br0">1646 5996 874,'-13'77'-2</inkml:trace>
</inkml:ink>
</file>

<file path=ppt/ink/ink8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32"/>
    </inkml:context>
    <inkml:brush xml:id="br0">
      <inkml:brushProperty name="width" value="0.02646" units="cm"/>
      <inkml:brushProperty name="height" value="0.02646" units="cm"/>
      <inkml:brushProperty name="fitToCurve" value="1"/>
    </inkml:brush>
  </inkml:definitions>
  <inkml:trace contextRef="#ctx0" brushRef="#br0">2258 5674 874,'-13'-88'-4,"-74"72"2,5 65-2,15 106-6,53-49 3,15 7 3,16 54-2,4-75 6,3 0 1,13 41 6,-60-47-1</inkml:trace>
</inkml:ink>
</file>

<file path=ppt/ink/ink8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33"/>
    </inkml:context>
    <inkml:brush xml:id="br0">
      <inkml:brushProperty name="width" value="0.02646" units="cm"/>
      <inkml:brushProperty name="height" value="0.02646" units="cm"/>
      <inkml:brushProperty name="fitToCurve" value="1"/>
    </inkml:brush>
  </inkml:definitions>
  <inkml:trace contextRef="#ctx0" brushRef="#br0">1958 6009 874,'108'-24'-7,"65"10"-1,-44 6-9,-41 19-593</inkml:trace>
</inkml:ink>
</file>

<file path=ppt/ink/ink8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34"/>
    </inkml:context>
    <inkml:brush xml:id="br0">
      <inkml:brushProperty name="width" value="0.02646" units="cm"/>
      <inkml:brushProperty name="height" value="0.02646" units="cm"/>
      <inkml:brushProperty name="fitToCurve" value="1"/>
    </inkml:brush>
  </inkml:definitions>
  <inkml:trace contextRef="#ctx0" brushRef="#br0">2540 6072 874,'-28'104'1,"-6"-16"-444</inkml:trace>
</inkml:ink>
</file>

<file path=ppt/ink/ink8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35"/>
    </inkml:context>
    <inkml:brush xml:id="br0">
      <inkml:brushProperty name="width" value="0.02646" units="cm"/>
      <inkml:brushProperty name="height" value="0.02646" units="cm"/>
      <inkml:brushProperty name="fitToCurve" value="1"/>
    </inkml:brush>
  </inkml:definitions>
  <inkml:trace contextRef="#ctx0" brushRef="#br0">3050 6048 874,'-107'-26'-7,"-9"67"6,83 69 0,141-46 0,4-169-6,-69-5-2,-34 20 4,-9-6 3,-9-59 3,-7 21 4,-3 256-3,24 30-10,14-47 2,17 5-4,-5-3-15,5-18 2</inkml:trace>
</inkml:ink>
</file>

<file path=ppt/ink/ink8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36"/>
    </inkml:context>
    <inkml:brush xml:id="br0">
      <inkml:brushProperty name="width" value="0.02646" units="cm"/>
      <inkml:brushProperty name="height" value="0.02646" units="cm"/>
      <inkml:brushProperty name="fitToCurve" value="1"/>
    </inkml:brush>
  </inkml:definitions>
  <inkml:trace contextRef="#ctx0" brushRef="#br0">3536 6418 874,'-159'0'-23,"39"3"10,-26 2 1,-28 5 2,-19 6 1,-10 5 1,38-3 4,17-2-1,-2 1-25,28-3-7,-16 5-5,1-2-6,46-7-6,-40 0-59,46-6-94</inkml:trace>
</inkml:ink>
</file>

<file path=ppt/ink/ink8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37"/>
    </inkml:context>
    <inkml:brush xml:id="br0">
      <inkml:brushProperty name="width" value="0.02646" units="cm"/>
      <inkml:brushProperty name="height" value="0.02646" units="cm"/>
      <inkml:brushProperty name="fitToCurve" value="1"/>
    </inkml:brush>
  </inkml:definitions>
  <inkml:trace contextRef="#ctx0" brushRef="#br0">3429 5845 874,'-21'107'-3,"-4"-19"-105</inkml:trace>
</inkml:ink>
</file>

<file path=ppt/ink/ink8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38"/>
    </inkml:context>
    <inkml:brush xml:id="br0">
      <inkml:brushProperty name="width" value="0.02646" units="cm"/>
      <inkml:brushProperty name="height" value="0.02646" units="cm"/>
      <inkml:brushProperty name="fitToCurve" value="1"/>
    </inkml:brush>
  </inkml:definitions>
  <inkml:trace contextRef="#ctx0" brushRef="#br0">3448 6087 874,'-1'63'0</inkml:trace>
</inkml:ink>
</file>

<file path=ppt/ink/ink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47"/>
    </inkml:context>
    <inkml:brush xml:id="br0">
      <inkml:brushProperty name="width" value="0.02646" units="cm"/>
      <inkml:brushProperty name="height" value="0.02646" units="cm"/>
      <inkml:brushProperty name="fitToCurve" value="1"/>
    </inkml:brush>
  </inkml:definitions>
  <inkml:trace contextRef="#ctx0" brushRef="#br0">4741 1199 874,'-38'117'-13,"-28"46"8,27-46 7,153-58-1,-25-137-5,-36-35 5,-40-7-1,-47-31 1,46 11 1,71 40-1,53 120-2,-44 59-1,-32 27-3,-36 34 0,-33-27 9,78-235 0,69-5-11,20 47 6,-39 72 2,-36 120-2,-68-27-2,-22 42-10,-80-35-23,1-71-85</inkml:trace>
</inkml:ink>
</file>

<file path=ppt/ink/ink8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39"/>
    </inkml:context>
    <inkml:brush xml:id="br0">
      <inkml:brushProperty name="width" value="0.02646" units="cm"/>
      <inkml:brushProperty name="height" value="0.02646" units="cm"/>
      <inkml:brushProperty name="fitToCurve" value="1"/>
    </inkml:brush>
  </inkml:definitions>
  <inkml:trace contextRef="#ctx0" brushRef="#br0">4348 5830 874,'-4'153'-9,"2"-66"6,-2 47-1,-9-16 6,14-241-10,30 8 4,10 16 4,43 24 3,36 108 0,-59 94-2,-30-9 1,-59-232 0,45 21-3,62 3 3,30 104-2,-8 156 1,-69-79-1,-25-1-6</inkml:trace>
</inkml:ink>
</file>

<file path=ppt/ink/ink8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40"/>
    </inkml:context>
    <inkml:brush xml:id="br0">
      <inkml:brushProperty name="width" value="0.02646" units="cm"/>
      <inkml:brushProperty name="height" value="0.02646" units="cm"/>
      <inkml:brushProperty name="fitToCurve" value="1"/>
    </inkml:brush>
  </inkml:definitions>
  <inkml:trace contextRef="#ctx0" brushRef="#br0">5513 5894 874,'-96'60'-9,"-10"40"4,43 7 3,55 17 3,121-79-2,-13-167-6,-61 19 0,4-67-4,-34 54 6,-6-8 2,-5 14 3,0-63 6,-1 61 4,-2 250-4,6-27-11,2-17 0,1 1 0,2 18 0,2 6 4,-2-8 2,4 33 6,8-54 4,67-166 0,-21-66-14,-13-2-1,-13 27 3,41 211 5,-48 45-3,1-20 0,2-33 3,61-159-1,-52-84-9,-30 17 8,95 86-2,-1 89-4,-23-5-4</inkml:trace>
</inkml:ink>
</file>

<file path=ppt/ink/ink8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41"/>
    </inkml:context>
    <inkml:brush xml:id="br0">
      <inkml:brushProperty name="width" value="0.02646" units="cm"/>
      <inkml:brushProperty name="height" value="0.02646" units="cm"/>
      <inkml:brushProperty name="fitToCurve" value="1"/>
    </inkml:brush>
  </inkml:definitions>
  <inkml:trace contextRef="#ctx0" brushRef="#br0">6295 5373 874,'-102'37'-12,"-59"6"3,77-24 2,-33 3-6,30-7-32</inkml:trace>
</inkml:ink>
</file>

<file path=ppt/ink/ink8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42"/>
    </inkml:context>
    <inkml:brush xml:id="br0">
      <inkml:brushProperty name="width" value="0.02646" units="cm"/>
      <inkml:brushProperty name="height" value="0.02646" units="cm"/>
      <inkml:brushProperty name="fitToCurve" value="1"/>
    </inkml:brush>
  </inkml:definitions>
  <inkml:trace contextRef="#ctx0" brushRef="#br0">5966 5272 874,'134'11'-12,"5"34"14,-61 73-1,-144-30-5,-28-52-1,9-8-110</inkml:trace>
</inkml:ink>
</file>

<file path=ppt/ink/ink8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43"/>
    </inkml:context>
    <inkml:brush xml:id="br0">
      <inkml:brushProperty name="width" value="0.02646" units="cm"/>
      <inkml:brushProperty name="height" value="0.02646" units="cm"/>
      <inkml:brushProperty name="fitToCurve" value="1"/>
    </inkml:brush>
  </inkml:definitions>
  <inkml:trace contextRef="#ctx0" brushRef="#br0">5236 6279 874,'168'-24'-19,"-56"10"8,24 1 1,16 3 4,6 0 0,-7 1-7,-30 2-7,-30 2-11,18-7-42,-22 12-310</inkml:trace>
</inkml:ink>
</file>

<file path=ppt/ink/ink8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44"/>
    </inkml:context>
    <inkml:brush xml:id="br0">
      <inkml:brushProperty name="width" value="0.02646" units="cm"/>
      <inkml:brushProperty name="height" value="0.02646" units="cm"/>
      <inkml:brushProperty name="fitToCurve" value="1"/>
    </inkml:brush>
  </inkml:definitions>
  <inkml:trace contextRef="#ctx0" brushRef="#br0">5436 6830 874,'-88'110'-13,"-14"38"12,69-12 4,133-117-5,-16-122-6,-21-54 4,-25-2 1,-24 65 3,2-54 3,-28 246-2,10-11-4,10 71-1,20-3 6,70-83 4,35-210-7,-83 36-4,16-65-3,-44 76 5,6-44 6,-53 264 8,18-36-14,5 11 0,3-15 2,8 61 3,25-40 4,52-90-1,8-47 2</inkml:trace>
</inkml:ink>
</file>

<file path=ppt/ink/ink8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45"/>
    </inkml:context>
    <inkml:brush xml:id="br0">
      <inkml:brushProperty name="width" value="0.02646" units="cm"/>
      <inkml:brushProperty name="height" value="0.02646" units="cm"/>
      <inkml:brushProperty name="fitToCurve" value="1"/>
    </inkml:brush>
  </inkml:definitions>
  <inkml:trace contextRef="#ctx0" brushRef="#br0">5638 6761 874,'87'-8'-11,"75"-18"3,-69 1 5,-8 5-5,5-5-19</inkml:trace>
</inkml:ink>
</file>

<file path=ppt/ink/ink8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46"/>
    </inkml:context>
    <inkml:brush xml:id="br0">
      <inkml:brushProperty name="width" value="0.02646" units="cm"/>
      <inkml:brushProperty name="height" value="0.02646" units="cm"/>
      <inkml:brushProperty name="fitToCurve" value="1"/>
    </inkml:brush>
  </inkml:definitions>
  <inkml:trace contextRef="#ctx0" brushRef="#br0">6487 6101 874,'122'1'-5,"7"5"-3,-45-2-3</inkml:trace>
</inkml:ink>
</file>

<file path=ppt/ink/ink8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47"/>
    </inkml:context>
    <inkml:brush xml:id="br0">
      <inkml:brushProperty name="width" value="0.02646" units="cm"/>
      <inkml:brushProperty name="height" value="0.02646" units="cm"/>
      <inkml:brushProperty name="fitToCurve" value="1"/>
    </inkml:brush>
  </inkml:definitions>
  <inkml:trace contextRef="#ctx0" brushRef="#br0">6443 6313 874,'146'0'-13,"-14"0"5,-47 1-6</inkml:trace>
</inkml:ink>
</file>

<file path=ppt/ink/ink8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48"/>
    </inkml:context>
    <inkml:brush xml:id="br0">
      <inkml:brushProperty name="width" value="0.02646" units="cm"/>
      <inkml:brushProperty name="height" value="0.02646" units="cm"/>
      <inkml:brushProperty name="fitToCurve" value="1"/>
    </inkml:brush>
  </inkml:definitions>
  <inkml:trace contextRef="#ctx0" brushRef="#br0">7387 5950 874,'-108'-18'-6,"1"54"1,24 52 3,90 28 2,95-44 1,9-197-1,-60 34 2,-25 184-9,-11 35-4,-8-27 1,-1 9-2,-2-4-6,-1-15-16,-1-2-10</inkml:trace>
</inkml:ink>
</file>

<file path=ppt/ink/ink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48"/>
    </inkml:context>
    <inkml:brush xml:id="br0">
      <inkml:brushProperty name="width" value="0.02646" units="cm"/>
      <inkml:brushProperty name="height" value="0.02646" units="cm"/>
      <inkml:brushProperty name="fitToCurve" value="1"/>
    </inkml:brush>
  </inkml:definitions>
  <inkml:trace contextRef="#ctx0" brushRef="#br0">6208 1530 874,'91'-71'-11,"23"-46"5,-31 11 4,-19-28 4,-187 77 0,-4 129-10,14 62 0,80-47 7,28 2 1,47 41 0,121-64-7,-29-89 0,-47 8-6,28 2-22,-27-25-368</inkml:trace>
</inkml:ink>
</file>

<file path=ppt/ink/ink8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49"/>
    </inkml:context>
    <inkml:brush xml:id="br0">
      <inkml:brushProperty name="width" value="0.02646" units="cm"/>
      <inkml:brushProperty name="height" value="0.02646" units="cm"/>
      <inkml:brushProperty name="fitToCurve" value="1"/>
    </inkml:brush>
  </inkml:definitions>
  <inkml:trace contextRef="#ctx0" brushRef="#br0">7988 5453 874,'-91'83'-11,"9"47"7,48-42 2,7 4-1,-4 71-2,18-5-2,17-41 4,11 10 0,2-23 2,2-16 0,11 5 2,7-8 2,33 28 4,26-61 11,-7-61-454</inkml:trace>
</inkml:ink>
</file>

<file path=ppt/ink/ink8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50"/>
    </inkml:context>
    <inkml:brush xml:id="br0">
      <inkml:brushProperty name="width" value="0.02646" units="cm"/>
      <inkml:brushProperty name="height" value="0.02646" units="cm"/>
      <inkml:brushProperty name="fitToCurve" value="1"/>
    </inkml:brush>
  </inkml:definitions>
  <inkml:trace contextRef="#ctx0" brushRef="#br0">8500 5769 874,'-122'37'-6,"36"35"3,32 16 0,26 10 0,15 18 0,7 4 4,-1-32 2,38 10 2,100-55-6,-17-63-2,-27 9-57</inkml:trace>
</inkml:ink>
</file>

<file path=ppt/ink/ink8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51"/>
    </inkml:context>
    <inkml:brush xml:id="br0">
      <inkml:brushProperty name="width" value="0.02646" units="cm"/>
      <inkml:brushProperty name="height" value="0.02646" units="cm"/>
      <inkml:brushProperty name="fitToCurve" value="1"/>
    </inkml:brush>
  </inkml:definitions>
  <inkml:trace contextRef="#ctx0" brushRef="#br0">8171 6110 874,'140'-32'-13,"29"-12"3,-35-6-3,-46 21-14</inkml:trace>
</inkml:ink>
</file>

<file path=ppt/ink/ink8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52"/>
    </inkml:context>
    <inkml:brush xml:id="br0">
      <inkml:brushProperty name="width" value="0.02646" units="cm"/>
      <inkml:brushProperty name="height" value="0.02646" units="cm"/>
      <inkml:brushProperty name="fitToCurve" value="1"/>
    </inkml:brush>
  </inkml:definitions>
  <inkml:trace contextRef="#ctx0" brushRef="#br0">8157 5642 874,'145'-36'-15,"-54"23"6,6-1-1,50-7-14,-51 8-21</inkml:trace>
</inkml:ink>
</file>

<file path=ppt/ink/ink8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53"/>
    </inkml:context>
    <inkml:brush xml:id="br0">
      <inkml:brushProperty name="width" value="0.02646" units="cm"/>
      <inkml:brushProperty name="height" value="0.02646" units="cm"/>
      <inkml:brushProperty name="fitToCurve" value="1"/>
    </inkml:brush>
  </inkml:definitions>
  <inkml:trace contextRef="#ctx0" brushRef="#br0">8455 5423 874,'131'27'-8,"13"18"1,-41 59 10,-119 12-5,-53-9-1</inkml:trace>
</inkml:ink>
</file>

<file path=ppt/ink/ink8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54"/>
    </inkml:context>
    <inkml:brush xml:id="br0">
      <inkml:brushProperty name="width" value="0.02646" units="cm"/>
      <inkml:brushProperty name="height" value="0.02646" units="cm"/>
      <inkml:brushProperty name="fitToCurve" value="1"/>
    </inkml:brush>
  </inkml:definitions>
  <inkml:trace contextRef="#ctx0" brushRef="#br0">8887 6212 874,'156'-32'-14,"-72"12"9,46-10-6,-21-5-3,-19 10-24</inkml:trace>
</inkml:ink>
</file>

<file path=ppt/ink/ink8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55"/>
    </inkml:context>
    <inkml:brush xml:id="br0">
      <inkml:brushProperty name="width" value="0.02646" units="cm"/>
      <inkml:brushProperty name="height" value="0.02646" units="cm"/>
      <inkml:brushProperty name="fitToCurve" value="1"/>
    </inkml:brush>
  </inkml:definitions>
  <inkml:trace contextRef="#ctx0" brushRef="#br0">9072 5958 874,'25'84'-9,"-4"45"6,-10 4 0,3-25-4,0-21-11</inkml:trace>
</inkml:ink>
</file>

<file path=ppt/ink/ink8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56"/>
    </inkml:context>
    <inkml:brush xml:id="br0">
      <inkml:brushProperty name="width" value="0.02646" units="cm"/>
      <inkml:brushProperty name="height" value="0.02646" units="cm"/>
      <inkml:brushProperty name="fitToCurve" value="1"/>
    </inkml:brush>
  </inkml:definitions>
  <inkml:trace contextRef="#ctx0" brushRef="#br0">9572 5845 874,'20'120'-8,"20"24"8,44-43 1,0-181-3,-81-24 1,43 3 1,95 50 0,-19 22 0,-34 41-624</inkml:trace>
</inkml:ink>
</file>

<file path=ppt/ink/ink8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57"/>
    </inkml:context>
    <inkml:brush xml:id="br0">
      <inkml:brushProperty name="width" value="0.02646" units="cm"/>
      <inkml:brushProperty name="height" value="0.02646" units="cm"/>
      <inkml:brushProperty name="fitToCurve" value="1"/>
    </inkml:brush>
  </inkml:definitions>
  <inkml:trace contextRef="#ctx0" brushRef="#br0">9482 5633 874,'104'-24'-10,"47"4"6,-61 11 1,-3-1-2,33-23-5,-36 9-16</inkml:trace>
</inkml:ink>
</file>

<file path=ppt/ink/ink8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58"/>
    </inkml:context>
    <inkml:brush xml:id="br0">
      <inkml:brushProperty name="width" value="0.02646" units="cm"/>
      <inkml:brushProperty name="height" value="0.02646" units="cm"/>
      <inkml:brushProperty name="fitToCurve" value="1"/>
    </inkml:brush>
  </inkml:definitions>
  <inkml:trace contextRef="#ctx0" brushRef="#br0">9780 5438 874,'129'29'-11,"-26"9"10,-14 31 3,-81 33-3,-40-13-2,-19 10-5</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29.084"/>
    </inkml:context>
    <inkml:brush xml:id="br0">
      <inkml:brushProperty name="width" value="0.01984" units="cm"/>
      <inkml:brushProperty name="height" value="0.01984" units="cm"/>
      <inkml:brushProperty name="fitToCurve" value="1"/>
    </inkml:brush>
  </inkml:definitions>
  <inkml:trace contextRef="#ctx0" brushRef="#br0">3429 10674 874,'-6'88'-9,"-21"92"-9,7-82 11,-13 64-3,-1-7 12,12-51-3,1 0 3,3-5 0,-7 37 8,13-220-1,12-48-13,8-15 9,19 37-1,58 15-5,49 21 2,-12 14 2,6-40-3,-59-47 0,-184 86-1,51 187-6,52-38 3,12 46 0,57-3 7,40-100 0,9-107 3,4-44 1,-11 138-10,-33 107 1,6-236-1,-15 11 5,35 90 0,-28 146-4,-24-39-1,-24-12-288</inkml:trace>
</inkml:ink>
</file>

<file path=ppt/ink/ink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49"/>
    </inkml:context>
    <inkml:brush xml:id="br0">
      <inkml:brushProperty name="width" value="0.02646" units="cm"/>
      <inkml:brushProperty name="height" value="0.02646" units="cm"/>
      <inkml:brushProperty name="fitToCurve" value="1"/>
    </inkml:brush>
  </inkml:definitions>
  <inkml:trace contextRef="#ctx0" brushRef="#br0">6644 671 874,'-109'71'-15,"25"-13"5,-13 6 3,-9-4-3,11-4-9,12-10-2</inkml:trace>
</inkml:ink>
</file>

<file path=ppt/ink/ink9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59"/>
    </inkml:context>
    <inkml:brush xml:id="br0">
      <inkml:brushProperty name="width" value="0.02646" units="cm"/>
      <inkml:brushProperty name="height" value="0.02646" units="cm"/>
      <inkml:brushProperty name="fitToCurve" value="1"/>
    </inkml:brush>
  </inkml:definitions>
  <inkml:trace contextRef="#ctx0" brushRef="#br0">10408 5966 874,'-45'86'-11,"-31"40"8,-18-60 4,114-202-11,16 34 5,16 6 9,37 43 0,16 168-4,-49 6-4,-28-30-9,-8-7-109</inkml:trace>
</inkml:ink>
</file>

<file path=ppt/ink/ink9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60"/>
    </inkml:context>
    <inkml:brush xml:id="br0">
      <inkml:brushProperty name="width" value="0.02646" units="cm"/>
      <inkml:brushProperty name="height" value="0.02646" units="cm"/>
      <inkml:brushProperty name="fitToCurve" value="1"/>
    </inkml:brush>
  </inkml:definitions>
  <inkml:trace contextRef="#ctx0" brushRef="#br0">10882 5814 874,'0'96'-10,"1"44"7,3-2 5,-61-226-8,30-18 1,13-35 2,35 26 5,64 17 0,23 63 2,-20 88 0,-92 57-5,-61-5-1,-63-29 3,225-72-15,48 8 12,0 33 7,-70 84 0,-147-9-1,-72-74-4,11-40-4,44-27 2,-4-20 0,5 7-3,0-26-19</inkml:trace>
</inkml:ink>
</file>

<file path=ppt/ink/ink9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61"/>
    </inkml:context>
    <inkml:brush xml:id="br0">
      <inkml:brushProperty name="width" value="0.02646" units="cm"/>
      <inkml:brushProperty name="height" value="0.02646" units="cm"/>
      <inkml:brushProperty name="fitToCurve" value="1"/>
    </inkml:brush>
  </inkml:definitions>
  <inkml:trace contextRef="#ctx0" brushRef="#br0">10615 5402 874,'133'-16'-12,"28"1"9,-15-26 7,-52 12 2</inkml:trace>
</inkml:ink>
</file>

<file path=ppt/ink/ink9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62"/>
    </inkml:context>
    <inkml:brush xml:id="br0">
      <inkml:brushProperty name="width" value="0.02646" units="cm"/>
      <inkml:brushProperty name="height" value="0.02646" units="cm"/>
      <inkml:brushProperty name="fitToCurve" value="1"/>
    </inkml:brush>
  </inkml:definitions>
  <inkml:trace contextRef="#ctx0" brushRef="#br0">10853 5166 874,'138'53'-13,"-11"20"15,-109 37 1,-26-21 2</inkml:trace>
</inkml:ink>
</file>

<file path=ppt/ink/ink9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63"/>
    </inkml:context>
    <inkml:brush xml:id="br0">
      <inkml:brushProperty name="width" value="0.02646" units="cm"/>
      <inkml:brushProperty name="height" value="0.02646" units="cm"/>
      <inkml:brushProperty name="fitToCurve" value="1"/>
    </inkml:brush>
  </inkml:definitions>
  <inkml:trace contextRef="#ctx0" brushRef="#br0">11329 5320 874,'80'85'-12,"25"59"5,-55-50 4,-6 8 0,-11 10 1,-3 57 1,-32-18-1,-25-66 2,-15 1 1,-47 43-1,-36-28-2,39-35-2</inkml:trace>
</inkml:ink>
</file>

<file path=ppt/ink/ink9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64"/>
    </inkml:context>
    <inkml:brush xml:id="br0">
      <inkml:brushProperty name="width" value="0.02646" units="cm"/>
      <inkml:brushProperty name="height" value="0.02646" units="cm"/>
      <inkml:brushProperty name="fitToCurve" value="1"/>
    </inkml:brush>
  </inkml:definitions>
  <inkml:trace contextRef="#ctx0" brushRef="#br0">4323 8263 874,'-19'-115'-11,"-10"-65"0,10 60 5,1-19-1,3 18 1,2 8 1,-2-15-3,3 23 1,-2-38 1,-8-28 1,-6-17 0,-1-10 1,5 39 1,3 19 2,-2-14 2,5-2 2,7 6 4,3 47 1,7 1 0,5 1 1,8 11 0,57-25 5,33 63-3,54 72-10,-67-10-2,75 7-6,-55-12 3,13-3 2,13-5 0,-22 1 0,-7-1-1,28-2-1,20-2-1,18 1 0,-59 0 0,33 0 0,30-2 0,21-3-1,-20 2 0,-23 1 1,39-2-1,28 1-2,23-3-1,-74 4 1,31-5-1,37-2-2,26 1-1,-18 1 2,-50 2 0,44 0 1,31 1 0,20 3 0,17 3 2,-56 0 0,-23 2 1,34 2 2,17 0 4,10 0 5,-99 0 0,36 0 3,24 0 3,8 0-2,-39 0 3,-35-1 0,24-4 0,14-2 0,10-1-1,-76 3-3,22 1-1,14 4-2,1 3 0,-26 0 3,-43-2-2,6 0 2,-6-2 1,-25 2 1,49 7 8,-45 35-5,-47 84-7,-45-24-8,-10-6-4,-5-9-1,-8 24 0,-6 22 1,-6 18 1,7-47 0,-2 24 0,-2 27 0,1 18 0,5-14 1,4-33 2,4 25 2,4 12 0,4 1 2,0-47 2,2 2 0,6 2 2,2-7 1,1-19 0,11 43 7,1-7-2,-71-27-5,-119-46-10,71-46-3,8-5 0,-33-7-2,-22-3 1,-24-4-1,43 1 1,-22 0-1,-33-3 0,-26-1 0,2 0 2,46 1 1,-42 0-4,-30 3-1,-24-1-1,58 1 3,-5-1 0,-35-2 2,-25-1 0,2-3 2,71 4-1,-45-4-1,-27 0 1,-18 1 1,58 3 3,7 1-1,-35-1 3,-21 3 1,-17 1-2,-7 0-2,89 3 2,-25 0-1,-28-1 2,-18 4 1,25 1 1,53 0-1,-34 1 1,-16 0 1,-8 0 4,67 0 1,-4 1-1,-18 3 1,-4 1 1,19 0 0,55-1-1,-12-1 1,0-1 2,8 1 0,36-2-2,10 2-2,-2-1 0,1 1-1,-45 2 4,35-1-2,8-4 4</inkml:trace>
</inkml:ink>
</file>

<file path=ppt/ink/ink9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65"/>
    </inkml:context>
    <inkml:brush xml:id="br0">
      <inkml:brushProperty name="width" value="0.02646" units="cm"/>
      <inkml:brushProperty name="height" value="0.02646" units="cm"/>
      <inkml:brushProperty name="fitToCurve" value="1"/>
    </inkml:brush>
  </inkml:definitions>
  <inkml:trace contextRef="#ctx0" brushRef="#br0">4104 8592 874,'4'136'-12,"12"32"8,-7-75 4,-7-2 1,-14 13 1,-14-230-10,43-16 5,22 22 4,53 39 3,36 119-3,-48 50 2,-55-3-2,-15 9-1,-12 18 2,-15-202-5,27 0 0,17-41 0,33 35 7,26 70-3,13 162 2,-59-10 0,-46-37-441</inkml:trace>
</inkml:ink>
</file>

<file path=ppt/ink/ink9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66"/>
    </inkml:context>
    <inkml:brush xml:id="br0">
      <inkml:brushProperty name="width" value="0.02646" units="cm"/>
      <inkml:brushProperty name="height" value="0.02646" units="cm"/>
      <inkml:brushProperty name="fitToCurve" value="1"/>
    </inkml:brush>
  </inkml:definitions>
  <inkml:trace contextRef="#ctx0" brushRef="#br0">5341 8805 874,'-90'-44'-6,"1"32"3,-12 34 1,0 62 1,54 12-1,80 33 1,90-46 1,-12-161-2,-44-43-5,-50 24 1,-9-21-1,-8-10 2,-1 39 1,-3-8 2,-2-3 4,1-43 4,18 252-1,-13 1-6,0 66-4,4-63-2,4-2-5,0-21-9,11 13-33,-10-16-157</inkml:trace>
</inkml:ink>
</file>

<file path=ppt/ink/ink9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67"/>
    </inkml:context>
    <inkml:brush xml:id="br0">
      <inkml:brushProperty name="width" value="0.02646" units="cm"/>
      <inkml:brushProperty name="height" value="0.02646" units="cm"/>
      <inkml:brushProperty name="fitToCurve" value="1"/>
    </inkml:brush>
  </inkml:definitions>
  <inkml:trace contextRef="#ctx0" brushRef="#br0">5251 7920 874,'97'-90'-5,"-13"79"2,3 72 3,-90 89-2,-94-13 1,65-31 3,148-31-5,4-61-5,-29-23-6,-1-2-68</inkml:trace>
</inkml:ink>
</file>

<file path=ppt/ink/ink9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68"/>
    </inkml:context>
    <inkml:brush xml:id="br0">
      <inkml:brushProperty name="width" value="0.02646" units="cm"/>
      <inkml:brushProperty name="height" value="0.02646" units="cm"/>
      <inkml:brushProperty name="fitToCurve" value="1"/>
    </inkml:brush>
  </inkml:definitions>
  <inkml:trace contextRef="#ctx0" brushRef="#br0">5956 8487 874,'-104'59'-7,"28"59"3,50-15 1,40-7 1,57 19-1,13-36 3,25-68 3,-21-65-2,-42-89-4,-48 16-1,-70-7 3,-19 44 2,-46 62 1,27 23 10</inkml:trace>
</inkml:ink>
</file>

<file path=ppt/ink/ink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50"/>
    </inkml:context>
    <inkml:brush xml:id="br0">
      <inkml:brushProperty name="width" value="0.02646" units="cm"/>
      <inkml:brushProperty name="height" value="0.02646" units="cm"/>
      <inkml:brushProperty name="fitToCurve" value="1"/>
    </inkml:brush>
  </inkml:definitions>
  <inkml:trace contextRef="#ctx0" brushRef="#br0">6764 677 874,'7'175'-25,"-7"-60"18,4 8-4,6 2 0,12-3-4,-5-35-6,27 29-27,-17-26-67</inkml:trace>
</inkml:ink>
</file>

<file path=ppt/ink/ink9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69"/>
    </inkml:context>
    <inkml:brush xml:id="br0">
      <inkml:brushProperty name="width" value="0.02646" units="cm"/>
      <inkml:brushProperty name="height" value="0.02646" units="cm"/>
      <inkml:brushProperty name="fitToCurve" value="1"/>
    </inkml:brush>
  </inkml:definitions>
  <inkml:trace contextRef="#ctx0" brushRef="#br0">6250 8549 874,'-13'106'-10,"-2"28"7,7-12 4,3-258-9,1 14 4,-4 0 1,0 13 7,105 240 1,-50 2-2,-4-36-1,48-58-1,-13-154 1,-33-5-3,18 32 1,-2 208-3,-58 23-6,-3-46 0,1 2-2,3 43-28,-1-48-36</inkml:trace>
</inkml:ink>
</file>

<file path=ppt/ink/ink9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70"/>
    </inkml:context>
    <inkml:brush xml:id="br0">
      <inkml:brushProperty name="width" value="0.02646" units="cm"/>
      <inkml:brushProperty name="height" value="0.02646" units="cm"/>
      <inkml:brushProperty name="fitToCurve" value="1"/>
    </inkml:brush>
  </inkml:definitions>
  <inkml:trace contextRef="#ctx0" brushRef="#br0">6650 8139 874,'-115'30'-11,"-49"-7"4,26-7 1,26-2-5,16 2-8,11-4-64</inkml:trace>
</inkml:ink>
</file>

<file path=ppt/ink/ink9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71"/>
    </inkml:context>
    <inkml:brush xml:id="br0">
      <inkml:brushProperty name="width" value="0.02646" units="cm"/>
      <inkml:brushProperty name="height" value="0.02646" units="cm"/>
      <inkml:brushProperty name="fitToCurve" value="1"/>
    </inkml:brush>
  </inkml:definitions>
  <inkml:trace contextRef="#ctx0" brushRef="#br0">6190 7958 874,'148'41'-13,"1"29"9,-28 15 4,-77 22 2,-136-47-2,-8-16 0,12-36-437</inkml:trace>
</inkml:ink>
</file>

<file path=ppt/ink/ink9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72"/>
    </inkml:context>
    <inkml:brush xml:id="br0">
      <inkml:brushProperty name="width" value="0.02646" units="cm"/>
      <inkml:brushProperty name="height" value="0.02646" units="cm"/>
      <inkml:brushProperty name="fitToCurve" value="1"/>
    </inkml:brush>
  </inkml:definitions>
  <inkml:trace contextRef="#ctx0" brushRef="#br0">7196 9269 874,'-107'-8'-9,"-72"-7"-3,57 9 5,-69-1-4,-3 4 1,42 2 1,2 0 1,30-1 0,-30-2-16,-14 0-7,-3 3-7,47 1-8,4 3-6,3 5-6,21 1-5,-12 9-64</inkml:trace>
</inkml:ink>
</file>

<file path=ppt/ink/ink9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73"/>
    </inkml:context>
    <inkml:brush xml:id="br0">
      <inkml:brushProperty name="width" value="0.02646" units="cm"/>
      <inkml:brushProperty name="height" value="0.02646" units="cm"/>
      <inkml:brushProperty name="fitToCurve" value="1"/>
    </inkml:brush>
  </inkml:definitions>
  <inkml:trace contextRef="#ctx0" brushRef="#br0">5715 9498 874,'-18'121'-11,"-1"54"2,11-68 4,7 7 3,2-10 0,3 49-1,14-27 7,-93-245 3,-19 14-8,-16 34 2,11 84 1,81 113 0,130-12-8,2-55 2,51-75 1,-16-93 0,-55-17 0,-56 27 1,-8-13 1,-11 24 1,3-71 3,-22 52 3,-15 195-5,16 14-7,5 24-2,-2-39 2,5 22-1,1 11-14,2-1-8,-2-23-7,19 30-56,-1-40-105</inkml:trace>
</inkml:ink>
</file>

<file path=ppt/ink/ink9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74"/>
    </inkml:context>
    <inkml:brush xml:id="br0">
      <inkml:brushProperty name="width" value="0.02646" units="cm"/>
      <inkml:brushProperty name="height" value="0.02646" units="cm"/>
      <inkml:brushProperty name="fitToCurve" value="1"/>
    </inkml:brush>
  </inkml:definitions>
  <inkml:trace contextRef="#ctx0" brushRef="#br0">5712 9935 874,'108'32'-11,"82"-21"-1,-99-9-3,-4-4-6</inkml:trace>
</inkml:ink>
</file>

<file path=ppt/ink/ink9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75"/>
    </inkml:context>
    <inkml:brush xml:id="br0">
      <inkml:brushProperty name="width" value="0.02646" units="cm"/>
      <inkml:brushProperty name="height" value="0.02646" units="cm"/>
      <inkml:brushProperty name="fitToCurve" value="1"/>
    </inkml:brush>
  </inkml:definitions>
  <inkml:trace contextRef="#ctx0" brushRef="#br0">6100 9634 874,'130'-19'-11,"10"55"11,-82 61 1,-80-2-1,-28 29 0,120-8-1,13-80-3,13-55-7,-12-13-16</inkml:trace>
</inkml:ink>
</file>

<file path=ppt/ink/ink9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76"/>
    </inkml:context>
    <inkml:brush xml:id="br0">
      <inkml:brushProperty name="width" value="0.02646" units="cm"/>
      <inkml:brushProperty name="height" value="0.02646" units="cm"/>
      <inkml:brushProperty name="fitToCurve" value="1"/>
    </inkml:brush>
  </inkml:definitions>
  <inkml:trace contextRef="#ctx0" brushRef="#br0">6964 9256 874,'106'-5'-6,"-15"12"3,-1-1-4,-6 13-428</inkml:trace>
</inkml:ink>
</file>

<file path=ppt/ink/ink9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77"/>
    </inkml:context>
    <inkml:brush xml:id="br0">
      <inkml:brushProperty name="width" value="0.02646" units="cm"/>
      <inkml:brushProperty name="height" value="0.02646" units="cm"/>
      <inkml:brushProperty name="fitToCurve" value="1"/>
    </inkml:brush>
  </inkml:definitions>
  <inkml:trace contextRef="#ctx0" brushRef="#br0">7024 9512 874,'110'10'-6,"48"0"1,-29 1-3</inkml:trace>
</inkml:ink>
</file>

<file path=ppt/ink/ink9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78"/>
    </inkml:context>
    <inkml:brush xml:id="br0">
      <inkml:brushProperty name="width" value="0.02646" units="cm"/>
      <inkml:brushProperty name="height" value="0.02646" units="cm"/>
      <inkml:brushProperty name="fitToCurve" value="1"/>
    </inkml:brush>
  </inkml:definitions>
  <inkml:trace contextRef="#ctx0" brushRef="#br0">8082 9245 874,'-85'-55'-5,"-27"55"1,14 63 2,62 60 0,51-33 0,79-44 2,-1-64 0,3-76-3,-56-28 0,-20 14 3,-62 195-3,42 98-7,13-60 4,0-21 2,3-4-1,4 13 2,1 0 4,-4-20 2,-8 27 8,-92-81-840</inkml:trace>
</inkml:ink>
</file>

<file path=ppt/ink/ink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51"/>
    </inkml:context>
    <inkml:brush xml:id="br0">
      <inkml:brushProperty name="width" value="0.02646" units="cm"/>
      <inkml:brushProperty name="height" value="0.02646" units="cm"/>
      <inkml:brushProperty name="fitToCurve" value="1"/>
    </inkml:brush>
  </inkml:definitions>
  <inkml:trace contextRef="#ctx0" brushRef="#br0">7091 1385 874,'71'-99'-11,"2"-6"7,-26 14 6,-133 47-3,-11 106-8,13 90-1,77-66 11,46 36-1,90-81-6,-31-77 0,-9 17-3,2-30-19</inkml:trace>
</inkml:ink>
</file>

<file path=ppt/ink/ink9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79"/>
    </inkml:context>
    <inkml:brush xml:id="br0">
      <inkml:brushProperty name="width" value="0.02646" units="cm"/>
      <inkml:brushProperty name="height" value="0.02646" units="cm"/>
      <inkml:brushProperty name="fitToCurve" value="1"/>
    </inkml:brush>
  </inkml:definitions>
  <inkml:trace contextRef="#ctx0" brushRef="#br0">8561 8595 874,'-51'96'-13,"-13"78"1,39-58 7,7 15-1,7 11 1,8-14 2,3-25 0,6 14-1,0-33 1,9 22 3,7 7 2,11-3 2,-5-25 1,57 15 7,0-32 5</inkml:trace>
</inkml:ink>
</file>

<file path=ppt/ink/ink9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80"/>
    </inkml:context>
    <inkml:brush xml:id="br0">
      <inkml:brushProperty name="width" value="0.02646" units="cm"/>
      <inkml:brushProperty name="height" value="0.02646" units="cm"/>
      <inkml:brushProperty name="fitToCurve" value="1"/>
    </inkml:brush>
  </inkml:definitions>
  <inkml:trace contextRef="#ctx0" brushRef="#br0">9261 9044 874,'-114'0'-7,"-19"48"3,31 31 2,44 12 0,32 23 0,23 0 4,40 9 0,103-20-2,-54-95-1,43-14-4,-35-4-9,-8-18-596</inkml:trace>
</inkml:ink>
</file>

<file path=ppt/ink/ink9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81"/>
    </inkml:context>
    <inkml:brush xml:id="br0">
      <inkml:brushProperty name="width" value="0.02646" units="cm"/>
      <inkml:brushProperty name="height" value="0.02646" units="cm"/>
      <inkml:brushProperty name="fitToCurve" value="1"/>
    </inkml:brush>
  </inkml:definitions>
  <inkml:trace contextRef="#ctx0" brushRef="#br0">9304 9302 874,'-114'20'-7,"-47"16"3,42-9-3,34-11-611</inkml:trace>
</inkml:ink>
</file>

<file path=ppt/ink/ink9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82"/>
    </inkml:context>
    <inkml:brush xml:id="br0">
      <inkml:brushProperty name="width" value="0.02646" units="cm"/>
      <inkml:brushProperty name="height" value="0.02646" units="cm"/>
      <inkml:brushProperty name="fitToCurve" value="1"/>
    </inkml:brush>
  </inkml:definitions>
  <inkml:trace contextRef="#ctx0" brushRef="#br0">9447 8944 874,'-142'-32'-14,"56"14"8,-7 2 3,-46-9-6,48 2-3,6-2-113</inkml:trace>
</inkml:ink>
</file>

<file path=ppt/ink/ink9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83"/>
    </inkml:context>
    <inkml:brush xml:id="br0">
      <inkml:brushProperty name="width" value="0.02646" units="cm"/>
      <inkml:brushProperty name="height" value="0.02646" units="cm"/>
      <inkml:brushProperty name="fitToCurve" value="1"/>
    </inkml:brush>
  </inkml:definitions>
  <inkml:trace contextRef="#ctx0" brushRef="#br0">9050 8683 874,'157'60'-17,"-71"-24"12,2 6 3,33 26 5,-81 25 0,-72 3-4,-27-9 3</inkml:trace>
</inkml:ink>
</file>

<file path=ppt/ink/ink9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84"/>
    </inkml:context>
    <inkml:brush xml:id="br0">
      <inkml:brushProperty name="width" value="0.02646" units="cm"/>
      <inkml:brushProperty name="height" value="0.02646" units="cm"/>
      <inkml:brushProperty name="fitToCurve" value="1"/>
    </inkml:brush>
  </inkml:definitions>
  <inkml:trace contextRef="#ctx0" brushRef="#br0">9662 9506 874,'85'0'-9,"69"0"0,3-17-4,-42 0-13</inkml:trace>
</inkml:ink>
</file>

<file path=ppt/ink/ink9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85"/>
    </inkml:context>
    <inkml:brush xml:id="br0">
      <inkml:brushProperty name="width" value="0.02646" units="cm"/>
      <inkml:brushProperty name="height" value="0.02646" units="cm"/>
      <inkml:brushProperty name="fitToCurve" value="1"/>
    </inkml:brush>
  </inkml:definitions>
  <inkml:trace contextRef="#ctx0" brushRef="#br0">9840 9302 874,'7'137'-13,"7"26"5,8-31-3,-10-46-13</inkml:trace>
</inkml:ink>
</file>

<file path=ppt/ink/ink9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86"/>
    </inkml:context>
    <inkml:brush xml:id="br0">
      <inkml:brushProperty name="width" value="0.02646" units="cm"/>
      <inkml:brushProperty name="height" value="0.02646" units="cm"/>
      <inkml:brushProperty name="fitToCurve" value="1"/>
    </inkml:brush>
  </inkml:definitions>
  <inkml:trace contextRef="#ctx0" brushRef="#br0">10332 9271 874,'8'130'-11,"24"14"7,35-3 6,21-86 0,9-149-5,-83-2-1,-25-40 6,27 50 1,120 72-2,-17 31 1</inkml:trace>
</inkml:ink>
</file>

<file path=ppt/ink/ink9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87"/>
    </inkml:context>
    <inkml:brush xml:id="br0">
      <inkml:brushProperty name="width" value="0.02646" units="cm"/>
      <inkml:brushProperty name="height" value="0.02646" units="cm"/>
      <inkml:brushProperty name="fitToCurve" value="1"/>
    </inkml:brush>
  </inkml:definitions>
  <inkml:trace contextRef="#ctx0" brushRef="#br0">10843 8970 874,'-124'17'-11,"-34"3"4,25-14-3,47 0-13</inkml:trace>
</inkml:ink>
</file>

<file path=ppt/ink/ink9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88"/>
    </inkml:context>
    <inkml:brush xml:id="br0">
      <inkml:brushProperty name="width" value="0.02646" units="cm"/>
      <inkml:brushProperty name="height" value="0.02646" units="cm"/>
      <inkml:brushProperty name="fitToCurve" value="1"/>
    </inkml:brush>
  </inkml:definitions>
  <inkml:trace contextRef="#ctx0" brushRef="#br0">10625 8845 874,'91'48'-9,"-12"50"8,-65 2 0,-38-5 0,-6-10-22</inkml:trace>
</inkml:ink>
</file>

<file path=ppt/ink/ink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52"/>
    </inkml:context>
    <inkml:brush xml:id="br0">
      <inkml:brushProperty name="width" value="0.02646" units="cm"/>
      <inkml:brushProperty name="height" value="0.02646" units="cm"/>
      <inkml:brushProperty name="fitToCurve" value="1"/>
    </inkml:brush>
  </inkml:definitions>
  <inkml:trace contextRef="#ctx0" brushRef="#br0">7695 1085 874,'-100'107'-13,"-6"36"10,86-8 6,160-111-10,-37-57-4,54-44-6,-36-32-33,-30 7-74</inkml:trace>
</inkml:ink>
</file>

<file path=ppt/ink/ink9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89"/>
    </inkml:context>
    <inkml:brush xml:id="br0">
      <inkml:brushProperty name="width" value="0.02646" units="cm"/>
      <inkml:brushProperty name="height" value="0.02646" units="cm"/>
      <inkml:brushProperty name="fitToCurve" value="1"/>
    </inkml:brush>
  </inkml:definitions>
  <inkml:trace contextRef="#ctx0" brushRef="#br0">11129 9381 874,'-50'88'-9,"-23"17"6,54-192-4,59-6 10,57 56 3,-65 175-7,0 1 4,50-49-629</inkml:trace>
</inkml:ink>
</file>

<file path=ppt/ink/ink9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90"/>
    </inkml:context>
    <inkml:brush xml:id="br0">
      <inkml:brushProperty name="width" value="0.02646" units="cm"/>
      <inkml:brushProperty name="height" value="0.02646" units="cm"/>
      <inkml:brushProperty name="fitToCurve" value="1"/>
    </inkml:brush>
  </inkml:definitions>
  <inkml:trace contextRef="#ctx0" brushRef="#br0">11440 9217 874,'23'133'-8,"-16"-48"3,-1 7 5,-2-7-1,-80-188-8,44-28 4,24-19 5,67 24 4,65 96-2,-34 61 2,-33 75-1,-54 8-3,-80-4-1,-20-65 4,243-59-6,-13 38-4,-15 40 8,-53 60 1,-123 5-1,-90-82-5,-4-59-3,17-41-10,50 15-16</inkml:trace>
</inkml:ink>
</file>

<file path=ppt/ink/ink9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91"/>
    </inkml:context>
    <inkml:brush xml:id="br0">
      <inkml:brushProperty name="width" value="0.02646" units="cm"/>
      <inkml:brushProperty name="height" value="0.02646" units="cm"/>
      <inkml:brushProperty name="fitToCurve" value="1"/>
    </inkml:brush>
  </inkml:definitions>
  <inkml:trace contextRef="#ctx0" brushRef="#br0">11775 8821 874,'-111'3'-10,"-30"7"7,32-5 2,24-16 1,-1-6-54</inkml:trace>
</inkml:ink>
</file>

<file path=ppt/ink/ink9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92"/>
    </inkml:context>
    <inkml:brush xml:id="br0">
      <inkml:brushProperty name="width" value="0.02646" units="cm"/>
      <inkml:brushProperty name="height" value="0.02646" units="cm"/>
      <inkml:brushProperty name="fitToCurve" value="1"/>
    </inkml:brush>
  </inkml:definitions>
  <inkml:trace contextRef="#ctx0" brushRef="#br0">11405 8668 874,'135'41'-15,"12"22"12,-54-2 5,-68 45 0,-114-30 4,4-52-299</inkml:trace>
</inkml:ink>
</file>

<file path=ppt/ink/ink9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93"/>
    </inkml:context>
    <inkml:brush xml:id="br0">
      <inkml:brushProperty name="width" value="0.02646" units="cm"/>
      <inkml:brushProperty name="height" value="0.02646" units="cm"/>
      <inkml:brushProperty name="fitToCurve" value="1"/>
    </inkml:brush>
  </inkml:definitions>
  <inkml:trace contextRef="#ctx0" brushRef="#br0">11777 8652 874,'117'107'-18,"19"59"4,-68-58 9,-14-16 1,-15-4 0,-9 14 3,10 85-6,-34-65 6,-16 8 1,-2-29 2,-5-8 1,-14 7-4,-4-12-2,-35 42-12,-17-40-19,1-22-130</inkml:trace>
</inkml:ink>
</file>

<file path=ppt/ink/ink9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94"/>
    </inkml:context>
    <inkml:brush xml:id="br0">
      <inkml:brushProperty name="width" value="0.02646" units="cm"/>
      <inkml:brushProperty name="height" value="0.02646" units="cm"/>
      <inkml:brushProperty name="fitToCurve" value="1"/>
    </inkml:brush>
  </inkml:definitions>
  <inkml:trace contextRef="#ctx0" brushRef="#br0">3642 7807 874,'44'143'-14,"-25"-53"7,-3 22-1,-5 23 0,-4-30 3,-2 11 0,2 35-1,1 10-3,-3-32 0,5 51-3,5 43-5,1 36-5,-3-55 2,-1 12-2,2 41 2,-2 20-30,-3 2-6,-1-14-5,-1-89-5,0 8-2,-3-1 1,-7-19 3,0-59 7,5 6-94</inkml:trace>
</inkml:ink>
</file>

<file path=ppt/ink/ink9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95"/>
    </inkml:context>
    <inkml:brush xml:id="br0">
      <inkml:brushProperty name="width" value="0.02646" units="cm"/>
      <inkml:brushProperty name="height" value="0.02646" units="cm"/>
      <inkml:brushProperty name="fitToCurve" value="1"/>
    </inkml:brush>
  </inkml:definitions>
  <inkml:trace contextRef="#ctx0" brushRef="#br0">3612 7782 874,'108'-8'-6,"70"1"-6,-22 6 4,4 5 1,-45-2 5,33-3-4,26 0-2,23-1-1,-48 1-2,14 0-1,34 1-2,27 4 3,18 1 6,17 2-5,12 1 0,13 1-1,-59-1 2,-11-1 0,35 3 1,24 4 0,19-1 4,11 2-2,-92-6-1,27 0 1,35-1 1,-39-3 1,-22 1 0,46 0 1,32 5 0,22 5-2,13 4-2,7 5 0,4 2 7,-42-3 1,-62-5-1,34 1 2,21 0 2,5-1 1,-79-4 3,3 0 2,18 1 7,3 0 2,-23-4-2,-59-3-2,16-1 1,3 1 1,-10 3 0,-15 2-1,-37 0-2,-25 0-1,67 47 4,-27 80-7,-79-37-9,-11 14-5,6 75-7,-23-54 3,3 19 2,0 19-1,-1-4 0,-8-38 0,2 35 0,-5 29 1,-2 16 0,-1 14 1,-2-36 2,0-25 0,2 23 2,4 6 1,2-6 5,-3-63 0,2 4 2,0-4 3,-2-18 2,-7 45 9,-57-28-6,-72-64-9,8-43-4,32-21-4,-14-3 1,11-2-1,-101-8-2,58 3 0,-21-4-2,-20-1-1,45 4 0,-13-2 0,-24-6 1,-15 0 0,-13 1 2,-6 3 1,66 7 0,-35-2 1,-30-2-1,-22-6 0,29 2-2,20 0 0,-33-5 4,-20 1-3,-12 2 0,-14 2 1,64 5-1,-10-1 0,-33-4-3,-25 1-1,-20-3 0,-9 2 1,99 6-1,-41-2 2,-21 2 3,-15 3 2,-17 1 1,14 2 0,66 2-1,-46-1-2,-32-1-3,-17 0-2,68-1 2,5 2 1,-27 0 5,-14 4 5,-6 0 3,-4-1 3,93 1-1,-29 0-22,-15-1-7,-2-2-8,39 0-9,39-1-9,-3 0-7,13-1-9,26-4-5,-2-12-67</inkml:trace>
</inkml:ink>
</file>

<file path=ppt/ink/ink9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96"/>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9356 6343 874,'-52'107'-7,"-35"0"6,-38-9-3,29-48 0,-64 3 2,56-31 0,-65 4-2,51-14 0,-12-5 1,-9-3 0,17-4 1,26 0 1,-11-4 2,-1-7 2,-52-19 4,71-2-4,-2-4-2,5-6 1,-33-18-3,3-5-10,32-7-78</inkml:trace>
</inkml:ink>
</file>

<file path=ppt/ink/ink9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97"/>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9720 6237 874,'99'118'-8,"6"-30"5,-4-23 0,14-15 1,-21-21-1,14-6-1,-17-9 2,-3-4 0,23-6 0,11-8-1,7-7 1,5-9 1,-42 6 0,2-6 2,2-8 1,-5-7 2,-6-2 0,42-44 2,-39 15 2</inkml:trace>
</inkml:ink>
</file>

<file path=ppt/ink/ink9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98"/>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10611 6706 874,'-120'133'-23,"-10"-8"2,38-36-12</inkml:trace>
</inkml:ink>
</file>

<file path=ppt/ink/ink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53"/>
    </inkml:context>
    <inkml:brush xml:id="br0">
      <inkml:brushProperty name="width" value="0.02646" units="cm"/>
      <inkml:brushProperty name="height" value="0.02646" units="cm"/>
      <inkml:brushProperty name="fitToCurve" value="1"/>
    </inkml:brush>
  </inkml:definitions>
  <inkml:trace contextRef="#ctx0" brushRef="#br0">8014 590 874,'-20'140'-17,"5"-40"12,-2 14-1,0 14 1,4-21 1,8-11-3,8-3-2,6 63-28,24-53-20,6-17-135</inkml:trace>
</inkml:ink>
</file>

<file path=ppt/ink/ink9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499"/>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10257 6706 874,'88'76'-11,"34"37"6,1 1-5,-35-31-10</inkml:trace>
</inkml:ink>
</file>

<file path=ppt/ink/ink9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00"/>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7474 6841 874,'-55'96'-6,"-44"16"0,2-19-4</inkml:trace>
</inkml:ink>
</file>

<file path=ppt/ink/ink9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01"/>
    </inkml:context>
    <inkml:brush xml:id="br0">
      <inkml:brushProperty name="width" value="0.02646" units="cm"/>
      <inkml:brushProperty name="height" value="0.02646" units="cm"/>
      <inkml:brushProperty name="color" value="#0000FF"/>
      <inkml:brushProperty name="fitToCurve" value="1"/>
    </inkml:brush>
  </inkml:definitions>
  <inkml:trace contextRef="#ctx0" brushRef="#br0">7188 6841 874,'117'120'-11,"-23"-21"8,-8-27 1,0 11-435</inkml:trace>
</inkml:ink>
</file>

<file path=ppt/ink/ink9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02"/>
    </inkml:context>
    <inkml:brush xml:id="br0">
      <inkml:brushProperty name="width" value="0.01984" units="cm"/>
      <inkml:brushProperty name="height" value="0.01984" units="cm"/>
      <inkml:brushProperty name="fitToCurve" value="1"/>
    </inkml:brush>
  </inkml:definitions>
  <inkml:trace contextRef="#ctx0" brushRef="#br0">6487 2200 874,'97'9'0,"22"-3"-11,-20-2 9,22-4 1,43-4-1,-72 1 1,48-2 1,-44 3 0,12 0-1,-4 0-2,-20-1 1,25 1-1,18 1-1,13-2 0,-39 0 1,13 1 0,21 1 0,17-1 0,-5 1 0,-35 0 1,25 1-1,19 0 1,12-2 1,12 2-1,-29 0 1,-19 0 0,21 0-1,13 0 1,12 0 1,-62 0 0,31-1 0,21-3-1,-29 1 0,-6-3-1,27 0 0,16-2 1,9 1 1,6-1 1,-56 3-1,14-1 0,19 0 0,13 0 0,-13 1 1,-37 1-1,26-1 0,15-1 0,11-2 0,-49 2 0,8 0 0,22 3 1,16-1-2,-4-1 1,-46 1-1,36 0 0,19 0-1,14 3 0,-46 0 0,-1-1 0,27 1 1,15 1 0,-2 0 1,-56 0 0,32 0 0,17 0-10,13 0-8,-40 0-8,-10 0-8,23-1-8,13-2-7,-1 4-7,-62 1-5,20 2-5,9 2-3,-56-2 10,-4-2-94</inkml:trace>
</inkml:ink>
</file>

<file path=ppt/ink/ink9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03"/>
    </inkml:context>
    <inkml:brush xml:id="br0">
      <inkml:brushProperty name="width" value="0.01984" units="cm"/>
      <inkml:brushProperty name="height" value="0.01984" units="cm"/>
      <inkml:brushProperty name="fitToCurve" value="1"/>
    </inkml:brush>
  </inkml:definitions>
  <inkml:trace contextRef="#ctx0" brushRef="#br0">19733 1957 874,'63'-102'-31,"1"16"18,18-14 13,78-60-2,-8 21 0,-65 67 0,13-5 6,10-5-1,58-41-1,-71 54-4,7-3-2,-6 4-2,49-36-21,-27 11-22,-34 26-73</inkml:trace>
</inkml:ink>
</file>

<file path=ppt/ink/ink9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04"/>
    </inkml:context>
    <inkml:brush xml:id="br0">
      <inkml:brushProperty name="width" value="0.01984" units="cm"/>
      <inkml:brushProperty name="height" value="0.01984" units="cm"/>
      <inkml:brushProperty name="fitToCurve" value="1"/>
    </inkml:brush>
  </inkml:definitions>
  <inkml:trace contextRef="#ctx0" brushRef="#br0">20851 478 874,'117'-27'-10,"-19"24"8,16 68 2,-102 108-7,-28-85 0,-47 40-13,17-41-26</inkml:trace>
</inkml:ink>
</file>

<file path=ppt/ink/ink9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05"/>
    </inkml:context>
    <inkml:brush xml:id="br0">
      <inkml:brushProperty name="width" value="0.01984" units="cm"/>
      <inkml:brushProperty name="height" value="0.01984" units="cm"/>
      <inkml:brushProperty name="fitToCurve" value="1"/>
    </inkml:brush>
  </inkml:definitions>
  <inkml:trace contextRef="#ctx0" brushRef="#br0">19763 1764 874,'91'-39'-6,"-1"9"1,11 6 2,55 0 1,-58 14 1,12-4-2,-11 1 2,-11 1-1,25-5-1,15-3 0,8 2-1,-42 6-4,10 1-1,8 2-6,-7-2-7,-13 2-18,-2 1-30</inkml:trace>
</inkml:ink>
</file>

<file path=ppt/ink/ink9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06"/>
    </inkml:context>
    <inkml:brush xml:id="br0">
      <inkml:brushProperty name="width" value="0.01984" units="cm"/>
      <inkml:brushProperty name="height" value="0.01984" units="cm"/>
      <inkml:brushProperty name="fitToCurve" value="1"/>
    </inkml:brush>
  </inkml:definitions>
  <inkml:trace contextRef="#ctx0" brushRef="#br0">21149 1363 874,'100'47'-3,"-2"40"-6,-59 20 6,-66 10 1,-57-20-2</inkml:trace>
</inkml:ink>
</file>

<file path=ppt/ink/ink9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07"/>
    </inkml:context>
    <inkml:brush xml:id="br0">
      <inkml:brushProperty name="width" value="0.01984" units="cm"/>
      <inkml:brushProperty name="height" value="0.01984" units="cm"/>
      <inkml:brushProperty name="fitToCurve" value="1"/>
    </inkml:brush>
  </inkml:definitions>
  <inkml:trace contextRef="#ctx0" brushRef="#br0">19689 1710 874,'93'69'-12,"3"-3"2,5 1 6,75 45 0,-84-54 1,84 48-3,-61-39 4,10 3 0,-34-19 1,10 4 0,19 5-4,8 1-2,0 0-4,-12-3-8,45 29-43,-47-4-17,-28-8-327</inkml:trace>
</inkml:ink>
</file>

<file path=ppt/ink/ink9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08"/>
    </inkml:context>
    <inkml:brush xml:id="br0">
      <inkml:brushProperty name="width" value="0.01984" units="cm"/>
      <inkml:brushProperty name="height" value="0.01984" units="cm"/>
      <inkml:brushProperty name="fitToCurve" value="1"/>
    </inkml:brush>
  </inkml:definitions>
  <inkml:trace contextRef="#ctx0" brushRef="#br0">20911 2790 874,'108'27'-5,"60"-15"3,-40-47 0,-28-91-2,-87 27-1,-59-58-3,9 52-9,-8 17-806</inkml:trace>
</inkml:ink>
</file>

<file path=ppt/ink/ink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54"/>
    </inkml:context>
    <inkml:brush xml:id="br0">
      <inkml:brushProperty name="width" value="0.02646" units="cm"/>
      <inkml:brushProperty name="height" value="0.02646" units="cm"/>
      <inkml:brushProperty name="fitToCurve" value="1"/>
    </inkml:brush>
  </inkml:definitions>
  <inkml:trace contextRef="#ctx0" brushRef="#br0">7937 1146 874,'120'-32'-8,"17"48"5,-40 31 1,-1 89-2,-65-22 4,-26-19 1,-46-189 0,42-51 0,39 19-4,104 2-4,-49 97 0,-12-6-8,3 25-4</inkml:trace>
</inkml:ink>
</file>

<file path=ppt/ink/ink9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09"/>
    </inkml:context>
    <inkml:brush xml:id="br0">
      <inkml:brushProperty name="width" value="0.01984" units="cm"/>
      <inkml:brushProperty name="height" value="0.01984" units="cm"/>
      <inkml:brushProperty name="fitToCurve" value="1"/>
    </inkml:brush>
  </inkml:definitions>
  <inkml:trace contextRef="#ctx0" brushRef="#br0">19614 1770 874,'63'104'-12,"18"25"0,3 3 3,25 25 4,-28-47 0,13 6 0,53 58-3,-40-69 5,14 6 1,-18-22 1,-7-9 0,20 16 1,10 7 0,5 3 0,-45-35-5,13 12-4,7 2-9,2-3-7,-17-16-8,57 24-57,-60-40-56</inkml:trace>
</inkml:ink>
</file>

<file path=ppt/ink/ink9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10"/>
    </inkml:context>
    <inkml:brush xml:id="br0">
      <inkml:brushProperty name="width" value="0.01984" units="cm"/>
      <inkml:brushProperty name="height" value="0.01984" units="cm"/>
      <inkml:brushProperty name="fitToCurve" value="1"/>
    </inkml:brush>
  </inkml:definitions>
  <inkml:trace contextRef="#ctx0" brushRef="#br0">21074 3438 874,'90'63'-4,"31"-35"2,-33-70-1,-19-97-7,-21 40-12</inkml:trace>
</inkml:ink>
</file>

<file path=ppt/ink/ink9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11"/>
    </inkml:context>
    <inkml:brush xml:id="br0">
      <inkml:brushProperty name="width" value="0.01984" units="cm"/>
      <inkml:brushProperty name="height" value="0.01984" units="cm"/>
      <inkml:brushProperty name="fitToCurve" value="1"/>
    </inkml:brush>
  </inkml:definitions>
  <inkml:trace contextRef="#ctx0" brushRef="#br0">21607 232 874,'-99'128'-19,"-14"19"6,41-59 15,115-176-5,59-51 8,-14 46 4,12 133-6,-85 68-6,-22-18-2,-5 16-1,-3 2 1,-10 72-1,5-67 7,-1-14 1,-21 36 5,-2-243 0,62-6-14,11-8-2,3 19 7,36-64 1,33 15 5,-13 63 2,23 74 4,-9 127-1,-51 19-6,83-67-4,-31-82-4</inkml:trace>
</inkml:ink>
</file>

<file path=ppt/ink/ink9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12"/>
    </inkml:context>
    <inkml:brush xml:id="br0">
      <inkml:brushProperty name="width" value="0.01984" units="cm"/>
      <inkml:brushProperty name="height" value="0.01984" units="cm"/>
      <inkml:brushProperty name="fitToCurve" value="1"/>
    </inkml:brush>
  </inkml:definitions>
  <inkml:trace contextRef="#ctx0" brushRef="#br0">22347 307 874,'-92'133'-15,"-13"4"8,36-39 13,188-151-9,-28-63-6,-15 4 1,-93 224 14,-6-1 1,65-10 4,64-199-11,-43 2-1,26 176 3,22-83-2,-32-114-1,-15 27 4,2 0 5</inkml:trace>
</inkml:ink>
</file>

<file path=ppt/ink/ink9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13"/>
    </inkml:context>
    <inkml:brush xml:id="br0">
      <inkml:brushProperty name="width" value="0.01984" units="cm"/>
      <inkml:brushProperty name="height" value="0.01984" units="cm"/>
      <inkml:brushProperty name="fitToCurve" value="1"/>
    </inkml:brush>
  </inkml:definitions>
  <inkml:trace contextRef="#ctx0" brushRef="#br0">22845 336 874,'-5'123'0,"-1"-33"-4,16-176-37</inkml:trace>
</inkml:ink>
</file>

<file path=ppt/ink/ink9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14"/>
    </inkml:context>
    <inkml:brush xml:id="br0">
      <inkml:brushProperty name="width" value="0.01984" units="cm"/>
      <inkml:brushProperty name="height" value="0.01984" units="cm"/>
      <inkml:brushProperty name="fitToCurve" value="1"/>
    </inkml:brush>
  </inkml:definitions>
  <inkml:trace contextRef="#ctx0" brushRef="#br0">22842 80 874,'-46'87'-182</inkml:trace>
</inkml:ink>
</file>

<file path=ppt/ink/ink9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15"/>
    </inkml:context>
    <inkml:brush xml:id="br0">
      <inkml:brushProperty name="width" value="0.01984" units="cm"/>
      <inkml:brushProperty name="height" value="0.01984" units="cm"/>
      <inkml:brushProperty name="fitToCurve" value="1"/>
    </inkml:brush>
  </inkml:definitions>
  <inkml:trace contextRef="#ctx0" brushRef="#br0">23109 51 874,'-16'166'-23,"-5"-48"10,-4 17 3,3-20 2,13 23-35,4-52-24</inkml:trace>
</inkml:ink>
</file>

<file path=ppt/ink/ink9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16"/>
    </inkml:context>
    <inkml:brush xml:id="br0">
      <inkml:brushProperty name="width" value="0.01984" units="cm"/>
      <inkml:brushProperty name="height" value="0.01984" units="cm"/>
      <inkml:brushProperty name="fitToCurve" value="1"/>
    </inkml:brush>
  </inkml:definitions>
  <inkml:trace contextRef="#ctx0" brushRef="#br0">22892 386 874,'91'-16'-12,"-5"0"2,47-6 12,-36 5-7,-11 7-280</inkml:trace>
</inkml:ink>
</file>

<file path=ppt/ink/ink9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17"/>
    </inkml:context>
    <inkml:brush xml:id="br0">
      <inkml:brushProperty name="width" value="0.01984" units="cm"/>
      <inkml:brushProperty name="height" value="0.01984" units="cm"/>
      <inkml:brushProperty name="fitToCurve" value="1"/>
    </inkml:brush>
  </inkml:definitions>
  <inkml:trace contextRef="#ctx0" brushRef="#br0">23425 412 874,'-64'105'-12,"-29"26"2,25-39 15,196-140-8,-45-42-3,13 165 17,-40 12-2</inkml:trace>
</inkml:ink>
</file>

<file path=ppt/ink/ink9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18"/>
    </inkml:context>
    <inkml:brush xml:id="br0">
      <inkml:brushProperty name="width" value="0.01984" units="cm"/>
      <inkml:brushProperty name="height" value="0.01984" units="cm"/>
      <inkml:brushProperty name="fitToCurve" value="1"/>
    </inkml:brush>
  </inkml:definitions>
  <inkml:trace contextRef="#ctx0" brushRef="#br0">23678 110 874,'-37'148'-16,"15"-55"9,2 12 2,4-16 1,5 70 9,39-42-2,90-121 0,-35-91-6,-11 11-65</inkml:trace>
</inkml:ink>
</file>

<file path=ppt/ink/ink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55"/>
    </inkml:context>
    <inkml:brush xml:id="br0">
      <inkml:brushProperty name="width" value="0.02646" units="cm"/>
      <inkml:brushProperty name="height" value="0.02646" units="cm"/>
      <inkml:brushProperty name="fitToCurve" value="1"/>
    </inkml:brush>
  </inkml:definitions>
  <inkml:trace contextRef="#ctx0" brushRef="#br0">8652 1146 874,'-17'107'-11,"9"37"11,43-45 1,66-74-3,11-112-2,-65-11 2,-57-17 0,-91 28 1,-9 51 1,202-52 3</inkml:trace>
</inkml:ink>
</file>

<file path=ppt/ink/ink9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19"/>
    </inkml:context>
    <inkml:brush xml:id="br0">
      <inkml:brushProperty name="width" value="0.01984" units="cm"/>
      <inkml:brushProperty name="height" value="0.01984" units="cm"/>
      <inkml:brushProperty name="fitToCurve" value="1"/>
    </inkml:brush>
  </inkml:definitions>
  <inkml:trace contextRef="#ctx0" brushRef="#br0">23886 367 874,'-27'117'-11,"-20"35"7,15-48 6,143-148-6,-33-56-5,-3-8-18</inkml:trace>
</inkml:ink>
</file>

<file path=ppt/ink/ink9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20"/>
    </inkml:context>
    <inkml:brush xml:id="br0">
      <inkml:brushProperty name="width" value="0.01984" units="cm"/>
      <inkml:brushProperty name="height" value="0.01984" units="cm"/>
      <inkml:brushProperty name="fitToCurve" value="1"/>
    </inkml:brush>
  </inkml:definitions>
  <inkml:trace contextRef="#ctx0" brushRef="#br0">23986 461 874,'-28'146'-11,"28"-17"12,97-120-1,-49-142-1,-33 39 3,75 75-2,-38 125 0,36-101 0,27-26-1,-77 115-2,-40 12 2,-54-281-8,35 71-1,-7 1-15,18 17 4</inkml:trace>
</inkml:ink>
</file>

<file path=ppt/ink/ink9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21"/>
    </inkml:context>
    <inkml:brush xml:id="br0">
      <inkml:brushProperty name="width" value="0.01984" units="cm"/>
      <inkml:brushProperty name="height" value="0.01984" units="cm"/>
      <inkml:brushProperty name="fitToCurve" value="1"/>
    </inkml:brush>
  </inkml:definitions>
  <inkml:trace contextRef="#ctx0" brushRef="#br0">24000 216 874,'-87'24'-452</inkml:trace>
</inkml:ink>
</file>

<file path=ppt/ink/ink9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22"/>
    </inkml:context>
    <inkml:brush xml:id="br0">
      <inkml:brushProperty name="width" value="0.01984" units="cm"/>
      <inkml:brushProperty name="height" value="0.01984" units="cm"/>
      <inkml:brushProperty name="fitToCurve" value="1"/>
    </inkml:brush>
  </inkml:definitions>
  <inkml:trace contextRef="#ctx0" brushRef="#br0">23547 247 874,'134'9'-9,"-27"-63"6</inkml:trace>
</inkml:ink>
</file>

<file path=ppt/ink/ink9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23"/>
    </inkml:context>
    <inkml:brush xml:id="br0">
      <inkml:brushProperty name="width" value="0.01984" units="cm"/>
      <inkml:brushProperty name="height" value="0.01984" units="cm"/>
      <inkml:brushProperty name="fitToCurve" value="1"/>
    </inkml:brush>
  </inkml:definitions>
  <inkml:trace contextRef="#ctx0" brushRef="#br0">23280 458 874,'36'104'-10,"-6"29"10,-10-36 0</inkml:trace>
</inkml:ink>
</file>

<file path=ppt/ink/ink9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24"/>
    </inkml:context>
    <inkml:brush xml:id="br0">
      <inkml:brushProperty name="width" value="0.01984" units="cm"/>
      <inkml:brushProperty name="height" value="0.01984" units="cm"/>
      <inkml:brushProperty name="fitToCurve" value="1"/>
    </inkml:brush>
  </inkml:definitions>
  <inkml:trace contextRef="#ctx0" brushRef="#br0">21764 1630 874,'114'-103'-4,"-52"-19"2,-47 26 2,-124 93-3,-4 130-5,60-19 8,58 32 2,92-69-2,48-114-7,-36 2-12,-23-17-413</inkml:trace>
</inkml:ink>
</file>

<file path=ppt/ink/ink9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25"/>
    </inkml:context>
    <inkml:brush xml:id="br0">
      <inkml:brushProperty name="width" value="0.01984" units="cm"/>
      <inkml:brushProperty name="height" value="0.01984" units="cm"/>
      <inkml:brushProperty name="fitToCurve" value="1"/>
    </inkml:brush>
  </inkml:definitions>
  <inkml:trace contextRef="#ctx0" brushRef="#br0">21853 1000 874,'-76'140'-12,"14"-39"4</inkml:trace>
</inkml:ink>
</file>

<file path=ppt/ink/ink9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26"/>
    </inkml:context>
    <inkml:brush xml:id="br0">
      <inkml:brushProperty name="width" value="0.01984" units="cm"/>
      <inkml:brushProperty name="height" value="0.01984" units="cm"/>
      <inkml:brushProperty name="fitToCurve" value="1"/>
    </inkml:brush>
  </inkml:definitions>
  <inkml:trace contextRef="#ctx0" brushRef="#br0">22104 955 874,'-32'157'-18,"12"-56"9,-2 13 1,4-17 3,-8 60 1,21-35 11,139-86 6,-48-101-6,-11-25-1,-171 154-4,118 41-2,106-117-3,-35-6-3,-7-27-613</inkml:trace>
</inkml:ink>
</file>

<file path=ppt/ink/ink9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27"/>
    </inkml:context>
    <inkml:brush xml:id="br0">
      <inkml:brushProperty name="width" value="0.01984" units="cm"/>
      <inkml:brushProperty name="height" value="0.01984" units="cm"/>
      <inkml:brushProperty name="fitToCurve" value="1"/>
    </inkml:brush>
  </inkml:definitions>
  <inkml:trace contextRef="#ctx0" brushRef="#br0">22466 1392 874,'-44'139'-12,"7"-40"10,34-3 6,114-116-8,29-73-6,-46 26-17</inkml:trace>
</inkml:ink>
</file>

<file path=ppt/ink/ink9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28"/>
    </inkml:context>
    <inkml:brush xml:id="br0">
      <inkml:brushProperty name="width" value="0.01984" units="cm"/>
      <inkml:brushProperty name="height" value="0.01984" units="cm"/>
      <inkml:brushProperty name="fitToCurve" value="1"/>
    </inkml:brush>
  </inkml:definitions>
  <inkml:trace contextRef="#ctx0" brushRef="#br0">22645 1102 874,'-13'112'-12,"-6"65"5,9-78 5,2 42 5,45-49 5</inkml:trace>
</inkml:ink>
</file>

<file path=ppt/ink/ink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56"/>
    </inkml:context>
    <inkml:brush xml:id="br0">
      <inkml:brushProperty name="width" value="0.02646" units="cm"/>
      <inkml:brushProperty name="height" value="0.02646" units="cm"/>
      <inkml:brushProperty name="fitToCurve" value="1"/>
    </inkml:brush>
  </inkml:definitions>
  <inkml:trace contextRef="#ctx0" brushRef="#br0">9014 1026 874,'16'120'-12,"-5"33"9,-17-37 5,-6-241-8,46-3 5,30 27 4,40 69-3,2 138 1,-82 29-4,-32-227 2,52-53 6,55 81-2,-28 164-6,-30 43-5,-17-45-10,-5-9-35</inkml:trace>
</inkml:ink>
</file>

<file path=ppt/ink/ink9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29"/>
    </inkml:context>
    <inkml:brush xml:id="br0">
      <inkml:brushProperty name="width" value="0.01984" units="cm"/>
      <inkml:brushProperty name="height" value="0.01984" units="cm"/>
      <inkml:brushProperty name="fitToCurve" value="1"/>
    </inkml:brush>
  </inkml:definitions>
  <inkml:trace contextRef="#ctx0" brushRef="#br0">22594 1397 874,'122'-40'-14,"18"-11"-16,-25 3-13</inkml:trace>
</inkml:ink>
</file>

<file path=ppt/ink/ink9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30"/>
    </inkml:context>
    <inkml:brush xml:id="br0">
      <inkml:brushProperty name="width" value="0.01984" units="cm"/>
      <inkml:brushProperty name="height" value="0.01984" units="cm"/>
      <inkml:brushProperty name="fitToCurve" value="1"/>
    </inkml:brush>
  </inkml:definitions>
  <inkml:trace contextRef="#ctx0" brushRef="#br0">22164 1556 874,'111'-65'-7,"-51"-65"8,-183 85-4,33 140 2,63 16 0</inkml:trace>
</inkml:ink>
</file>

<file path=ppt/ink/ink9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31"/>
    </inkml:context>
    <inkml:brush xml:id="br0">
      <inkml:brushProperty name="width" value="0.01984" units="cm"/>
      <inkml:brushProperty name="height" value="0.01984" units="cm"/>
      <inkml:brushProperty name="fitToCurve" value="1"/>
    </inkml:brush>
  </inkml:definitions>
  <inkml:trace contextRef="#ctx0" brushRef="#br0">22817 1508 874,'15'104'0,"43"-237"-13,46 48 13,-19 68-1,20-15 4,-19 45-298</inkml:trace>
</inkml:ink>
</file>

<file path=ppt/ink/ink9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32"/>
    </inkml:context>
    <inkml:brush xml:id="br0">
      <inkml:brushProperty name="width" value="0.01984" units="cm"/>
      <inkml:brushProperty name="height" value="0.01984" units="cm"/>
      <inkml:brushProperty name="fitToCurve" value="1"/>
    </inkml:brush>
  </inkml:definitions>
  <inkml:trace contextRef="#ctx0" brushRef="#br0">23193 1450 874,'-66'144'-9,"30"-49"11,132-72-3,4-145 0,-123 15 1,-13-7-1,157 56-4,-13 92 7,-53 72-1,30-187 0,-1 34 1,10 109-4,-87 65-1,-41-34 3,34-234-1,58 32-3,33 90 6,-44 159-3,-31-7 0,-5-43 0</inkml:trace>
</inkml:ink>
</file>

<file path=ppt/ink/ink9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33"/>
    </inkml:context>
    <inkml:brush xml:id="br0">
      <inkml:brushProperty name="width" value="0.01984" units="cm"/>
      <inkml:brushProperty name="height" value="0.01984" units="cm"/>
      <inkml:brushProperty name="fitToCurve" value="1"/>
    </inkml:brush>
  </inkml:definitions>
  <inkml:trace contextRef="#ctx0" brushRef="#br0">24190 1258 874,'-104'108'-15,"-25"23"16,52-34 3,197-93-7,-10-122-6,-46 10 8,-91 200 0,23-7-5,-5-1-431</inkml:trace>
</inkml:ink>
</file>

<file path=ppt/ink/ink9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34"/>
    </inkml:context>
    <inkml:brush xml:id="br0">
      <inkml:brushProperty name="width" value="0.01984" units="cm"/>
      <inkml:brushProperty name="height" value="0.01984" units="cm"/>
      <inkml:brushProperty name="fitToCurve" value="1"/>
    </inkml:brush>
  </inkml:definitions>
  <inkml:trace contextRef="#ctx0" brushRef="#br0">24244 1508 874,'109'-19'-7,"-9"-81"4,-90-4 4,-101 68-1,-3 95 0,132 27 1,42 20-3,-73 67-5,-16-68 4,-8 57-1,-4-4 4,-2-35 3,-61-38 4,-21-214-9,92 25-4,16-57-6,28 59 1,18 7-5,-4-13-24,33 19-726</inkml:trace>
</inkml:ink>
</file>

<file path=ppt/ink/ink9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35"/>
    </inkml:context>
    <inkml:brush xml:id="br0">
      <inkml:brushProperty name="width" value="0.01984" units="cm"/>
      <inkml:brushProperty name="height" value="0.01984" units="cm"/>
      <inkml:brushProperty name="fitToCurve" value="1"/>
    </inkml:brush>
  </inkml:definitions>
  <inkml:trace contextRef="#ctx0" brushRef="#br0">24458 1273 874,'11'118'-10,"-17"4"6,-6-33 4,42-178-3,12-14 5,47 90-2,-83 125-9,-12-20-10,-2-4-26</inkml:trace>
</inkml:ink>
</file>

<file path=ppt/ink/ink9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36"/>
    </inkml:context>
    <inkml:brush xml:id="br0">
      <inkml:brushProperty name="width" value="0.01984" units="cm"/>
      <inkml:brushProperty name="height" value="0.01984" units="cm"/>
      <inkml:brushProperty name="fitToCurve" value="1"/>
    </inkml:brush>
  </inkml:definitions>
  <inkml:trace contextRef="#ctx0" brushRef="#br0">24635 1497 874,'104'-61'-8,"-3"-55"10,-204 167-9,78 67 9,104-17-4,7-54-105</inkml:trace>
</inkml:ink>
</file>

<file path=ppt/ink/ink9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37"/>
    </inkml:context>
    <inkml:brush xml:id="br0">
      <inkml:brushProperty name="width" value="0.01984" units="cm"/>
      <inkml:brushProperty name="height" value="0.01984" units="cm"/>
      <inkml:brushProperty name="fitToCurve" value="1"/>
    </inkml:brush>
  </inkml:definitions>
  <inkml:trace contextRef="#ctx0" brushRef="#br0">24748 1031 874,'-92'132'-12,"26"-44"3</inkml:trace>
</inkml:ink>
</file>

<file path=ppt/ink/ink9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38"/>
    </inkml:context>
    <inkml:brush xml:id="br0">
      <inkml:brushProperty name="width" value="0.01984" units="cm"/>
      <inkml:brushProperty name="height" value="0.01984" units="cm"/>
      <inkml:brushProperty name="fitToCurve" value="1"/>
    </inkml:brush>
  </inkml:definitions>
  <inkml:trace contextRef="#ctx0" brushRef="#br0">24924 985 874,'5'132'-12,"-8"-44"6,-5 11 1,-6 8-4,-5 41-10,0-29-12,2-33-69</inkml:trace>
</inkml:ink>
</file>

<file path=ppt/ink/ink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57"/>
    </inkml:context>
    <inkml:brush xml:id="br0">
      <inkml:brushProperty name="width" value="0.02646" units="cm"/>
      <inkml:brushProperty name="height" value="0.02646" units="cm"/>
      <inkml:brushProperty name="fitToCurve" value="1"/>
    </inkml:brush>
  </inkml:definitions>
  <inkml:trace contextRef="#ctx0" brushRef="#br0">9871 996 874,'-78'-78'-6,"-27"175"1,50 21 3,38 26 2,135-128-2,-17-176-1,-32 270 5,15-69 3,-4-65-110</inkml:trace>
</inkml:ink>
</file>

<file path=ppt/ink/ink9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39"/>
    </inkml:context>
    <inkml:brush xml:id="br0">
      <inkml:brushProperty name="width" value="0.01984" units="cm"/>
      <inkml:brushProperty name="height" value="0.01984" units="cm"/>
      <inkml:brushProperty name="fitToCurve" value="1"/>
    </inkml:brush>
  </inkml:definitions>
  <inkml:trace contextRef="#ctx0" brushRef="#br0">24814 1333 874,'86'32'-3,"6"78"-6,-51-11 3,-15-12-842</inkml:trace>
</inkml:ink>
</file>

<file path=ppt/ink/ink9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40"/>
    </inkml:context>
    <inkml:brush xml:id="br0">
      <inkml:brushProperty name="width" value="0.01984" units="cm"/>
      <inkml:brushProperty name="height" value="0.01984" units="cm"/>
      <inkml:brushProperty name="fitToCurve" value="1"/>
    </inkml:brush>
  </inkml:definitions>
  <inkml:trace contextRef="#ctx0" brushRef="#br0">25001 1227 874,'-14'106'-7,"-7"-20"-852</inkml:trace>
</inkml:ink>
</file>

<file path=ppt/ink/ink9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41"/>
    </inkml:context>
    <inkml:brush xml:id="br0">
      <inkml:brushProperty name="width" value="0.01984" units="cm"/>
      <inkml:brushProperty name="height" value="0.01984" units="cm"/>
      <inkml:brushProperty name="fitToCurve" value="1"/>
    </inkml:brush>
  </inkml:definitions>
  <inkml:trace contextRef="#ctx0" brushRef="#br0">25089 1615 874,'73'-112'-6,"-42"1"6,-146 163-10,58 53-2,31 61-15,43-24-26,42-23-29,-4-35-97</inkml:trace>
</inkml:ink>
</file>

<file path=ppt/ink/ink9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42"/>
    </inkml:context>
    <inkml:brush xml:id="br0">
      <inkml:brushProperty name="width" value="0.01984" units="cm"/>
      <inkml:brushProperty name="height" value="0.01984" units="cm"/>
      <inkml:brushProperty name="fitToCurve" value="1"/>
    </inkml:brush>
  </inkml:definitions>
  <inkml:trace contextRef="#ctx0" brushRef="#br0">25209 1378 874,'-21'114'-8,"20"5"9,99-117-2,-16 96 2,-95 16-3,-36-26-27</inkml:trace>
</inkml:ink>
</file>

<file path=ppt/ink/ink9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43"/>
    </inkml:context>
    <inkml:brush xml:id="br0">
      <inkml:brushProperty name="width" value="0.01984" units="cm"/>
      <inkml:brushProperty name="height" value="0.01984" units="cm"/>
      <inkml:brushProperty name="fitToCurve" value="1"/>
    </inkml:brush>
  </inkml:definitions>
  <inkml:trace contextRef="#ctx0" brushRef="#br0">21552 2511 874,'90'36'-5,"39"-112"4,-96-10-2,-128 162-6,-18 83-10,50-20 24,78-51-1,92-95-3,-13-51-10,22-6-17,-28-6-402</inkml:trace>
</inkml:ink>
</file>

<file path=ppt/ink/ink9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44"/>
    </inkml:context>
    <inkml:brush xml:id="br0">
      <inkml:brushProperty name="width" value="0.01984" units="cm"/>
      <inkml:brushProperty name="height" value="0.01984" units="cm"/>
      <inkml:brushProperty name="fitToCurve" value="1"/>
    </inkml:brush>
  </inkml:definitions>
  <inkml:trace contextRef="#ctx0" brushRef="#br0">21892 2057 874,'-108'111'-16,"2"-6"0,23-25-107</inkml:trace>
</inkml:ink>
</file>

<file path=ppt/ink/ink9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45"/>
    </inkml:context>
    <inkml:brush xml:id="br0">
      <inkml:brushProperty name="width" value="0.01984" units="cm"/>
      <inkml:brushProperty name="height" value="0.01984" units="cm"/>
      <inkml:brushProperty name="fitToCurve" value="1"/>
    </inkml:brush>
  </inkml:definitions>
  <inkml:trace contextRef="#ctx0" brushRef="#br0">21984 2113 874,'-21'116'-12,"-9"64"5,20-75 6,0-4 1,0 45 2,31-45-1,107-90 0,-43-85-2,-13-28 3,-180 118-3,57 80 5,122-7-5,51-133-8,-33 10-12</inkml:trace>
</inkml:ink>
</file>

<file path=ppt/ink/ink9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46"/>
    </inkml:context>
    <inkml:brush xml:id="br0">
      <inkml:brushProperty name="width" value="0.01984" units="cm"/>
      <inkml:brushProperty name="height" value="0.01984" units="cm"/>
      <inkml:brushProperty name="fitToCurve" value="1"/>
    </inkml:brush>
  </inkml:definitions>
  <inkml:trace contextRef="#ctx0" brushRef="#br0">22414 2522 874,'-110'117'-10,"39"9"12,114-38-3,74-112-5,6-68-4,-18-60-11,-50 66-10,-30 1-155</inkml:trace>
</inkml:ink>
</file>

<file path=ppt/ink/ink9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47"/>
    </inkml:context>
    <inkml:brush xml:id="br0">
      <inkml:brushProperty name="width" value="0.01984" units="cm"/>
      <inkml:brushProperty name="height" value="0.01984" units="cm"/>
      <inkml:brushProperty name="fitToCurve" value="1"/>
    </inkml:brush>
  </inkml:definitions>
  <inkml:trace contextRef="#ctx0" brushRef="#br0">22622 2102 874,'-31'134'-17,"3"-3"6,2-2 9,12-43 3,6-2 1,2 47 1,7-46 4,-1 3-434</inkml:trace>
</inkml:ink>
</file>

<file path=ppt/ink/ink9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48"/>
    </inkml:context>
    <inkml:brush xml:id="br0">
      <inkml:brushProperty name="width" value="0.01984" units="cm"/>
      <inkml:brushProperty name="height" value="0.01984" units="cm"/>
      <inkml:brushProperty name="fitToCurve" value="1"/>
    </inkml:brush>
  </inkml:definitions>
  <inkml:trace contextRef="#ctx0" brushRef="#br0">22460 2485 874,'108'-11'-6,"-14"2"5,21 29 2,-46 67-3,-49 17-2,-25-19 4,8-201-1,42 22 3,59 6-1,-16 26-24</inkml:trace>
</inkml:ink>
</file>

<file path=ppt/ink/ink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0.658"/>
    </inkml:context>
    <inkml:brush xml:id="br0">
      <inkml:brushProperty name="width" value="0.02646" units="cm"/>
      <inkml:brushProperty name="height" value="0.02646" units="cm"/>
      <inkml:brushProperty name="fitToCurve" value="1"/>
    </inkml:brush>
  </inkml:definitions>
  <inkml:trace contextRef="#ctx0" brushRef="#br0">10310 875 874,'-84'59'-9,"-4"50"4,20 4 5,152-137-1,-3-98-7,-17 24 8,-6 238-14,-50-8 6,-5 15-1,-2-45 2,-6 31 2,-6 17 1,-8 5 3,-3-3 3,-4-28 1,3-29 4,-65 17 9,-12-251-17,79 15-13,13-2-6,58-69-13,-18 67-20,-18 12-62,34 7 30</inkml:trace>
</inkml:ink>
</file>

<file path=ppt/ink/ink9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49"/>
    </inkml:context>
    <inkml:brush xml:id="br0">
      <inkml:brushProperty name="width" value="0.01984" units="cm"/>
      <inkml:brushProperty name="height" value="0.01984" units="cm"/>
      <inkml:brushProperty name="fitToCurve" value="1"/>
    </inkml:brush>
  </inkml:definitions>
  <inkml:trace contextRef="#ctx0" brushRef="#br0">22999 2577 874,'1'119'-10,"-14"-33"6,126-105 2,-77-92 2,38 17-8,93-27-4,-50 17 5,-27-6 15,-51 10 2,-143 228-13,32 29-7,38-44 4,7 6 1,7-2 5,7-27 2,5 74 4,12-37 6,32-266 7,-58 51-18</inkml:trace>
</inkml:ink>
</file>

<file path=ppt/ink/ink9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50"/>
    </inkml:context>
    <inkml:brush xml:id="br0">
      <inkml:brushProperty name="width" value="0.01984" units="cm"/>
      <inkml:brushProperty name="height" value="0.01984" units="cm"/>
      <inkml:brushProperty name="fitToCurve" value="1"/>
    </inkml:brush>
  </inkml:definitions>
  <inkml:trace contextRef="#ctx0" brushRef="#br0">23189 2648 874,'125'10'-10,"3"-23"-4,-19-13 0,-20 5-37</inkml:trace>
</inkml:ink>
</file>

<file path=ppt/ink/ink9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51"/>
    </inkml:context>
    <inkml:brush xml:id="br0">
      <inkml:brushProperty name="width" value="0.01984" units="cm"/>
      <inkml:brushProperty name="height" value="0.01984" units="cm"/>
      <inkml:brushProperty name="fitToCurve" value="1"/>
    </inkml:brush>
  </inkml:definitions>
  <inkml:trace contextRef="#ctx0" brushRef="#br0">23697 2449 874,'-82'102'-12,"-20"11"2,42-7 12,144-132-4,18-60 0,-18 52 10,-79 141-5,109-97-2,-38-107-7,12 184 7,1-74-437</inkml:trace>
</inkml:ink>
</file>

<file path=ppt/ink/ink9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52"/>
    </inkml:context>
    <inkml:brush xml:id="br0">
      <inkml:brushProperty name="width" value="0.01984" units="cm"/>
      <inkml:brushProperty name="height" value="0.01984" units="cm"/>
      <inkml:brushProperty name="fitToCurve" value="1"/>
    </inkml:brush>
  </inkml:definitions>
  <inkml:trace contextRef="#ctx0" brushRef="#br0">23755 2329 874,'-58'100'-6</inkml:trace>
</inkml:ink>
</file>

<file path=ppt/ink/ink9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53"/>
    </inkml:context>
    <inkml:brush xml:id="br0">
      <inkml:brushProperty name="width" value="0.01984" units="cm"/>
      <inkml:brushProperty name="height" value="0.01984" units="cm"/>
      <inkml:brushProperty name="fitToCurve" value="1"/>
    </inkml:brush>
  </inkml:definitions>
  <inkml:trace contextRef="#ctx0" brushRef="#br0">24051 2132 874,'-9'145'-17,"-5"-45"8,-1 13 3,2-18 2,16 35 6,114-110 8,-13-58-4,-38 146-5,-103-9-3,-54-24 2,-10-131-4,103-136-7,3 98-4,18-8-9</inkml:trace>
</inkml:ink>
</file>

<file path=ppt/ink/ink9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54"/>
    </inkml:context>
    <inkml:brush xml:id="br0">
      <inkml:brushProperty name="width" value="0.01984" units="cm"/>
      <inkml:brushProperty name="height" value="0.01984" units="cm"/>
      <inkml:brushProperty name="fitToCurve" value="1"/>
    </inkml:brush>
  </inkml:definitions>
  <inkml:trace contextRef="#ctx0" brushRef="#br0">24309 2102 874,'-1'113'-6,"-18"27"-1,-5-24 4,5 4 4,15-7 2,48-15-2,85-58-1,-33-74 0,-3-58 0,-214 114-4,74 98 8,163-57-8,-25-51-1</inkml:trace>
</inkml:ink>
</file>

<file path=ppt/ink/ink9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55"/>
    </inkml:context>
    <inkml:brush xml:id="br0">
      <inkml:brushProperty name="width" value="0.01984" units="cm"/>
      <inkml:brushProperty name="height" value="0.01984" units="cm"/>
      <inkml:brushProperty name="fitToCurve" value="1"/>
    </inkml:brush>
  </inkml:definitions>
  <inkml:trace contextRef="#ctx0" brushRef="#br0">24239 2451 874,'97'-47'-3,"0"-29"-5,-40-22 9,-180 13-4,-4 170-6,42-24-10</inkml:trace>
</inkml:ink>
</file>

<file path=ppt/ink/ink9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56"/>
    </inkml:context>
    <inkml:brush xml:id="br0">
      <inkml:brushProperty name="width" value="0.01984" units="cm"/>
      <inkml:brushProperty name="height" value="0.01984" units="cm"/>
      <inkml:brushProperty name="fitToCurve" value="1"/>
    </inkml:brush>
  </inkml:definitions>
  <inkml:trace contextRef="#ctx0" brushRef="#br0">22966 2500 874,'113'-28'-3,"-89"132"1</inkml:trace>
</inkml:ink>
</file>

<file path=ppt/ink/ink9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57"/>
    </inkml:context>
    <inkml:brush xml:id="br0">
      <inkml:brushProperty name="width" value="0.01984" units="cm"/>
      <inkml:brushProperty name="height" value="0.01984" units="cm"/>
      <inkml:brushProperty name="fitToCurve" value="1"/>
    </inkml:brush>
  </inkml:definitions>
  <inkml:trace contextRef="#ctx0" brushRef="#br0">21824 3306 874,'95'-52'-20,"-7"-30"24,-39-18 0,-141 155-11,41 68-4,24-31 5,4 11 5,6-4 1,-3 59 1,18-73 3,30 45 3,52-240 5,-104-29-10,-37 53-2,-43 56 1,225-46-1,22 62 1,-59 45-1,-38 97 1,54-68 1,-121-147-2,5-26 0,92 28-1,13 85 0,-24 90 0,-19 20 0,35-11 0,20-168-4,-38-75-3,-34 54 4,7-41 2,-11-14 8,-12 49 0,-51 225-5,19-43-4,1 8-1,0 49 0,37-10 7,70-40 3,42-122-4,-25-39-3,-17-41 2,-61 9 1,-123 132-3,11 102 3,84-27 0,135-42-4,-33-58-4</inkml:trace>
</inkml:ink>
</file>

<file path=ppt/ink/ink9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6041" units="1/cm"/>
          <inkml:channelProperty channel="Y" name="resolution" value="28.36041" units="1/cm"/>
          <inkml:channelProperty channel="F" name="resolution" value="1" units="1/dev"/>
        </inkml:channelProperties>
      </inkml:inkSource>
      <inkml:timestamp xml:id="ts0" timeString="2026-01-08T09:29:31.558"/>
    </inkml:context>
    <inkml:brush xml:id="br0">
      <inkml:brushProperty name="width" value="0.01984" units="cm"/>
      <inkml:brushProperty name="height" value="0.01984" units="cm"/>
      <inkml:brushProperty name="fitToCurve" value="1"/>
    </inkml:brush>
  </inkml:definitions>
  <inkml:trace contextRef="#ctx0" brushRef="#br0">22737 3174 874,'-103'6'-10,"-31"1"7,34-2-3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52656"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MA"/>
          </a:p>
        </p:txBody>
      </p:sp>
      <p:sp>
        <p:nvSpPr>
          <p:cNvPr id="1052657"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CB5EDC-9409-46D5-A138-C2608C6AB39E}" type="datetimeFigureOut">
              <a:rPr lang="fr-MA" smtClean="0"/>
              <a:t>14/01/2026</a:t>
            </a:fld>
            <a:endParaRPr lang="fr-MA"/>
          </a:p>
        </p:txBody>
      </p:sp>
      <p:sp>
        <p:nvSpPr>
          <p:cNvPr id="1052658"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MA"/>
          </a:p>
        </p:txBody>
      </p:sp>
      <p:sp>
        <p:nvSpPr>
          <p:cNvPr id="1052659"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1052660"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MA"/>
          </a:p>
        </p:txBody>
      </p:sp>
      <p:sp>
        <p:nvSpPr>
          <p:cNvPr id="1052661"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4E79F3-89AC-4469-B357-03D26FE9D05F}" type="slidenum">
              <a:rPr lang="fr-MA" smtClean="0"/>
              <a:t>‹N°›</a:t>
            </a:fld>
            <a:endParaRPr lang="fr-MA"/>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67"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049068"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1049069" name="Espace réservé du numéro de diapositive 3"/>
          <p:cNvSpPr>
            <a:spLocks noGrp="1"/>
          </p:cNvSpPr>
          <p:nvPr>
            <p:ph type="sldNum" sz="quarter" idx="5"/>
          </p:nvPr>
        </p:nvSpPr>
        <p:spPr bwMode="auto">
          <a:noFill/>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F9208FA-DF5A-4254-B07E-9A65ADDBDA49}" type="slidenum">
              <a:rPr lang="fr-FR" sz="1300">
                <a:latin typeface="Arial" panose="020B0604020202020204" pitchFamily="34" charset="0"/>
              </a:rPr>
              <a:pPr>
                <a:spcBef>
                  <a:spcPct val="0"/>
                </a:spcBef>
              </a:pPr>
              <a:t>4</a:t>
            </a:fld>
            <a:endParaRPr lang="fr-FR" sz="130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1048581"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MA"/>
          </a:p>
        </p:txBody>
      </p:sp>
      <p:sp>
        <p:nvSpPr>
          <p:cNvPr id="1048582"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MA"/>
          </a:p>
        </p:txBody>
      </p:sp>
      <p:sp>
        <p:nvSpPr>
          <p:cNvPr id="1048583" name="Espace réservé de la date 3"/>
          <p:cNvSpPr>
            <a:spLocks noGrp="1"/>
          </p:cNvSpPr>
          <p:nvPr>
            <p:ph type="dt" sz="half" idx="10"/>
          </p:nvPr>
        </p:nvSpPr>
        <p:spPr/>
        <p:txBody>
          <a:bodyPr/>
          <a:lstStyle/>
          <a:p>
            <a:fld id="{4435FDDA-0170-4B48-9B2B-C25C5C40CFB0}" type="datetimeFigureOut">
              <a:rPr lang="fr-MA" smtClean="0"/>
              <a:t>14/01/2026</a:t>
            </a:fld>
            <a:endParaRPr lang="fr-MA"/>
          </a:p>
        </p:txBody>
      </p:sp>
      <p:sp>
        <p:nvSpPr>
          <p:cNvPr id="1048584" name="Espace réservé du pied de page 4"/>
          <p:cNvSpPr>
            <a:spLocks noGrp="1"/>
          </p:cNvSpPr>
          <p:nvPr>
            <p:ph type="ftr" sz="quarter" idx="11"/>
          </p:nvPr>
        </p:nvSpPr>
        <p:spPr/>
        <p:txBody>
          <a:bodyPr/>
          <a:lstStyle/>
          <a:p>
            <a:endParaRPr lang="fr-MA"/>
          </a:p>
        </p:txBody>
      </p:sp>
      <p:sp>
        <p:nvSpPr>
          <p:cNvPr id="1048585" name="Espace réservé du numéro de diapositive 5"/>
          <p:cNvSpPr>
            <a:spLocks noGrp="1"/>
          </p:cNvSpPr>
          <p:nvPr>
            <p:ph type="sldNum" sz="quarter" idx="12"/>
          </p:nvPr>
        </p:nvSpPr>
        <p:spPr/>
        <p:txBody>
          <a:bodyPr/>
          <a:lstStyle/>
          <a:p>
            <a:fld id="{9EFE086D-1F9E-47B8-A68D-8BBA76880D3B}" type="slidenum">
              <a:rPr lang="fr-MA" smtClean="0"/>
              <a:t>‹N°›</a:t>
            </a:fld>
            <a:endParaRPr lang="fr-M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1052645" name="Titre 1"/>
          <p:cNvSpPr>
            <a:spLocks noGrp="1"/>
          </p:cNvSpPr>
          <p:nvPr>
            <p:ph type="title"/>
          </p:nvPr>
        </p:nvSpPr>
        <p:spPr/>
        <p:txBody>
          <a:bodyPr/>
          <a:lstStyle/>
          <a:p>
            <a:r>
              <a:rPr lang="fr-FR"/>
              <a:t>Modifiez le style du titre</a:t>
            </a:r>
            <a:endParaRPr lang="fr-MA"/>
          </a:p>
        </p:txBody>
      </p:sp>
      <p:sp>
        <p:nvSpPr>
          <p:cNvPr id="1052646"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1052647" name="Espace réservé de la date 3"/>
          <p:cNvSpPr>
            <a:spLocks noGrp="1"/>
          </p:cNvSpPr>
          <p:nvPr>
            <p:ph type="dt" sz="half" idx="10"/>
          </p:nvPr>
        </p:nvSpPr>
        <p:spPr/>
        <p:txBody>
          <a:bodyPr/>
          <a:lstStyle/>
          <a:p>
            <a:fld id="{4435FDDA-0170-4B48-9B2B-C25C5C40CFB0}" type="datetimeFigureOut">
              <a:rPr lang="fr-MA" smtClean="0"/>
              <a:t>14/01/2026</a:t>
            </a:fld>
            <a:endParaRPr lang="fr-MA"/>
          </a:p>
        </p:txBody>
      </p:sp>
      <p:sp>
        <p:nvSpPr>
          <p:cNvPr id="1052648" name="Espace réservé du pied de page 4"/>
          <p:cNvSpPr>
            <a:spLocks noGrp="1"/>
          </p:cNvSpPr>
          <p:nvPr>
            <p:ph type="ftr" sz="quarter" idx="11"/>
          </p:nvPr>
        </p:nvSpPr>
        <p:spPr/>
        <p:txBody>
          <a:bodyPr/>
          <a:lstStyle/>
          <a:p>
            <a:endParaRPr lang="fr-MA"/>
          </a:p>
        </p:txBody>
      </p:sp>
      <p:sp>
        <p:nvSpPr>
          <p:cNvPr id="1052649" name="Espace réservé du numéro de diapositive 5"/>
          <p:cNvSpPr>
            <a:spLocks noGrp="1"/>
          </p:cNvSpPr>
          <p:nvPr>
            <p:ph type="sldNum" sz="quarter" idx="12"/>
          </p:nvPr>
        </p:nvSpPr>
        <p:spPr/>
        <p:txBody>
          <a:bodyPr/>
          <a:lstStyle/>
          <a:p>
            <a:fld id="{9EFE086D-1F9E-47B8-A68D-8BBA76880D3B}" type="slidenum">
              <a:rPr lang="fr-MA" smtClean="0"/>
              <a:t>‹N°›</a:t>
            </a:fld>
            <a:endParaRPr lang="fr-M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1052626" name="Titre vertical 1"/>
          <p:cNvSpPr>
            <a:spLocks noGrp="1"/>
          </p:cNvSpPr>
          <p:nvPr>
            <p:ph type="title" orient="vert"/>
          </p:nvPr>
        </p:nvSpPr>
        <p:spPr>
          <a:xfrm>
            <a:off x="8724900" y="365125"/>
            <a:ext cx="2628900" cy="5811838"/>
          </a:xfrm>
        </p:spPr>
        <p:txBody>
          <a:bodyPr vert="eaVert"/>
          <a:lstStyle/>
          <a:p>
            <a:r>
              <a:rPr lang="fr-FR"/>
              <a:t>Modifiez le style du titre</a:t>
            </a:r>
            <a:endParaRPr lang="fr-MA"/>
          </a:p>
        </p:txBody>
      </p:sp>
      <p:sp>
        <p:nvSpPr>
          <p:cNvPr id="1052627"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1052628" name="Espace réservé de la date 3"/>
          <p:cNvSpPr>
            <a:spLocks noGrp="1"/>
          </p:cNvSpPr>
          <p:nvPr>
            <p:ph type="dt" sz="half" idx="10"/>
          </p:nvPr>
        </p:nvSpPr>
        <p:spPr/>
        <p:txBody>
          <a:bodyPr/>
          <a:lstStyle/>
          <a:p>
            <a:fld id="{4435FDDA-0170-4B48-9B2B-C25C5C40CFB0}" type="datetimeFigureOut">
              <a:rPr lang="fr-MA" smtClean="0"/>
              <a:t>14/01/2026</a:t>
            </a:fld>
            <a:endParaRPr lang="fr-MA"/>
          </a:p>
        </p:txBody>
      </p:sp>
      <p:sp>
        <p:nvSpPr>
          <p:cNvPr id="1052629" name="Espace réservé du pied de page 4"/>
          <p:cNvSpPr>
            <a:spLocks noGrp="1"/>
          </p:cNvSpPr>
          <p:nvPr>
            <p:ph type="ftr" sz="quarter" idx="11"/>
          </p:nvPr>
        </p:nvSpPr>
        <p:spPr/>
        <p:txBody>
          <a:bodyPr/>
          <a:lstStyle/>
          <a:p>
            <a:endParaRPr lang="fr-MA"/>
          </a:p>
        </p:txBody>
      </p:sp>
      <p:sp>
        <p:nvSpPr>
          <p:cNvPr id="1052630" name="Espace réservé du numéro de diapositive 5"/>
          <p:cNvSpPr>
            <a:spLocks noGrp="1"/>
          </p:cNvSpPr>
          <p:nvPr>
            <p:ph type="sldNum" sz="quarter" idx="12"/>
          </p:nvPr>
        </p:nvSpPr>
        <p:spPr/>
        <p:txBody>
          <a:bodyPr/>
          <a:lstStyle/>
          <a:p>
            <a:fld id="{9EFE086D-1F9E-47B8-A68D-8BBA76880D3B}" type="slidenum">
              <a:rPr lang="fr-MA" smtClean="0"/>
              <a:t>‹N°›</a:t>
            </a:fld>
            <a:endParaRPr lang="fr-MA"/>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re. Texte et 2 contenus">
    <p:spTree>
      <p:nvGrpSpPr>
        <p:cNvPr id="1" name=""/>
        <p:cNvGrpSpPr/>
        <p:nvPr/>
      </p:nvGrpSpPr>
      <p:grpSpPr>
        <a:xfrm>
          <a:off x="0" y="0"/>
          <a:ext cx="0" cy="0"/>
          <a:chOff x="0" y="0"/>
          <a:chExt cx="0" cy="0"/>
        </a:xfrm>
      </p:grpSpPr>
      <p:sp>
        <p:nvSpPr>
          <p:cNvPr id="1049001" name="Titre 1"/>
          <p:cNvSpPr>
            <a:spLocks noGrp="1"/>
          </p:cNvSpPr>
          <p:nvPr>
            <p:ph type="title"/>
          </p:nvPr>
        </p:nvSpPr>
        <p:spPr>
          <a:xfrm>
            <a:off x="609600" y="274638"/>
            <a:ext cx="10972800" cy="850900"/>
          </a:xfrm>
        </p:spPr>
        <p:txBody>
          <a:bodyPr/>
          <a:lstStyle/>
          <a:p>
            <a:r>
              <a:rPr lang="en-US"/>
              <a:t>Cliquez pour modifier le style du titre</a:t>
            </a:r>
            <a:endParaRPr lang="fr-FR"/>
          </a:p>
        </p:txBody>
      </p:sp>
      <p:sp>
        <p:nvSpPr>
          <p:cNvPr id="1049002" name="Espace réservé du texte 2"/>
          <p:cNvSpPr>
            <a:spLocks noGrp="1"/>
          </p:cNvSpPr>
          <p:nvPr>
            <p:ph type="body" sz="half" idx="1"/>
          </p:nvPr>
        </p:nvSpPr>
        <p:spPr>
          <a:xfrm>
            <a:off x="609600" y="1600201"/>
            <a:ext cx="5384800" cy="4525963"/>
          </a:xfrm>
        </p:spPr>
        <p:txBody>
          <a:body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1049003" name="Espace réservé du contenu 3"/>
          <p:cNvSpPr>
            <a:spLocks noGrp="1"/>
          </p:cNvSpPr>
          <p:nvPr>
            <p:ph sz="quarter" idx="2"/>
          </p:nvPr>
        </p:nvSpPr>
        <p:spPr>
          <a:xfrm>
            <a:off x="6197600" y="1600200"/>
            <a:ext cx="5384800" cy="2185988"/>
          </a:xfrm>
        </p:spPr>
        <p:txBody>
          <a:body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1049004" name="Espace réservé du contenu 4"/>
          <p:cNvSpPr>
            <a:spLocks noGrp="1"/>
          </p:cNvSpPr>
          <p:nvPr>
            <p:ph sz="quarter" idx="3"/>
          </p:nvPr>
        </p:nvSpPr>
        <p:spPr>
          <a:xfrm>
            <a:off x="6197600" y="3938589"/>
            <a:ext cx="5384800" cy="2187575"/>
          </a:xfrm>
        </p:spPr>
        <p:txBody>
          <a:body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1049005" name="Espace réservé de la date 3"/>
          <p:cNvSpPr>
            <a:spLocks noGrp="1"/>
          </p:cNvSpPr>
          <p:nvPr>
            <p:ph type="dt" sz="half" idx="10"/>
          </p:nvPr>
        </p:nvSpPr>
        <p:spPr/>
        <p:txBody>
          <a:bodyPr/>
          <a:lstStyle/>
          <a:p>
            <a:fld id="{420C7966-EA74-41D6-9195-5CCF385C9B01}" type="datetime1">
              <a:rPr lang="fr-FR"/>
              <a:t>14/01/2026</a:t>
            </a:fld>
            <a:endParaRPr lang="fr-FR"/>
          </a:p>
        </p:txBody>
      </p:sp>
      <p:sp>
        <p:nvSpPr>
          <p:cNvPr id="1049006" name="Espace réservé du numéro de diapositive 5"/>
          <p:cNvSpPr>
            <a:spLocks noGrp="1"/>
          </p:cNvSpPr>
          <p:nvPr>
            <p:ph type="sldNum" sz="quarter" idx="11"/>
          </p:nvPr>
        </p:nvSpPr>
        <p:spPr/>
        <p:txBody>
          <a:bodyPr/>
          <a:lstStyle/>
          <a:p>
            <a:fld id="{FFC75314-5B96-4AEA-9021-7B1D374CA6DF}" type="slidenum">
              <a:rPr lang="fr-F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1048661" name="Titre 1"/>
          <p:cNvSpPr>
            <a:spLocks noGrp="1"/>
          </p:cNvSpPr>
          <p:nvPr>
            <p:ph type="title"/>
          </p:nvPr>
        </p:nvSpPr>
        <p:spPr/>
        <p:txBody>
          <a:bodyPr/>
          <a:lstStyle/>
          <a:p>
            <a:r>
              <a:rPr lang="fr-FR"/>
              <a:t>Modifiez le style du titre</a:t>
            </a:r>
            <a:endParaRPr lang="fr-MA"/>
          </a:p>
        </p:txBody>
      </p:sp>
      <p:sp>
        <p:nvSpPr>
          <p:cNvPr id="1048662"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1048663" name="Espace réservé de la date 3"/>
          <p:cNvSpPr>
            <a:spLocks noGrp="1"/>
          </p:cNvSpPr>
          <p:nvPr>
            <p:ph type="dt" sz="half" idx="10"/>
          </p:nvPr>
        </p:nvSpPr>
        <p:spPr/>
        <p:txBody>
          <a:bodyPr/>
          <a:lstStyle/>
          <a:p>
            <a:fld id="{4435FDDA-0170-4B48-9B2B-C25C5C40CFB0}" type="datetimeFigureOut">
              <a:rPr lang="fr-MA" smtClean="0"/>
              <a:t>14/01/2026</a:t>
            </a:fld>
            <a:endParaRPr lang="fr-MA"/>
          </a:p>
        </p:txBody>
      </p:sp>
      <p:sp>
        <p:nvSpPr>
          <p:cNvPr id="1048664" name="Espace réservé du pied de page 4"/>
          <p:cNvSpPr>
            <a:spLocks noGrp="1"/>
          </p:cNvSpPr>
          <p:nvPr>
            <p:ph type="ftr" sz="quarter" idx="11"/>
          </p:nvPr>
        </p:nvSpPr>
        <p:spPr/>
        <p:txBody>
          <a:bodyPr/>
          <a:lstStyle/>
          <a:p>
            <a:endParaRPr lang="fr-MA"/>
          </a:p>
        </p:txBody>
      </p:sp>
      <p:sp>
        <p:nvSpPr>
          <p:cNvPr id="1048665" name="Espace réservé du numéro de diapositive 5"/>
          <p:cNvSpPr>
            <a:spLocks noGrp="1"/>
          </p:cNvSpPr>
          <p:nvPr>
            <p:ph type="sldNum" sz="quarter" idx="12"/>
          </p:nvPr>
        </p:nvSpPr>
        <p:spPr/>
        <p:txBody>
          <a:bodyPr/>
          <a:lstStyle/>
          <a:p>
            <a:fld id="{9EFE086D-1F9E-47B8-A68D-8BBA76880D3B}" type="slidenum">
              <a:rPr lang="fr-MA" smtClean="0"/>
              <a:t>‹N°›</a:t>
            </a:fld>
            <a:endParaRPr lang="fr-M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1052640"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MA"/>
          </a:p>
        </p:txBody>
      </p:sp>
      <p:sp>
        <p:nvSpPr>
          <p:cNvPr id="1052641"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1052642" name="Espace réservé de la date 3"/>
          <p:cNvSpPr>
            <a:spLocks noGrp="1"/>
          </p:cNvSpPr>
          <p:nvPr>
            <p:ph type="dt" sz="half" idx="10"/>
          </p:nvPr>
        </p:nvSpPr>
        <p:spPr/>
        <p:txBody>
          <a:bodyPr/>
          <a:lstStyle/>
          <a:p>
            <a:fld id="{4435FDDA-0170-4B48-9B2B-C25C5C40CFB0}" type="datetimeFigureOut">
              <a:rPr lang="fr-MA" smtClean="0"/>
              <a:t>14/01/2026</a:t>
            </a:fld>
            <a:endParaRPr lang="fr-MA"/>
          </a:p>
        </p:txBody>
      </p:sp>
      <p:sp>
        <p:nvSpPr>
          <p:cNvPr id="1052643" name="Espace réservé du pied de page 4"/>
          <p:cNvSpPr>
            <a:spLocks noGrp="1"/>
          </p:cNvSpPr>
          <p:nvPr>
            <p:ph type="ftr" sz="quarter" idx="11"/>
          </p:nvPr>
        </p:nvSpPr>
        <p:spPr/>
        <p:txBody>
          <a:bodyPr/>
          <a:lstStyle/>
          <a:p>
            <a:endParaRPr lang="fr-MA"/>
          </a:p>
        </p:txBody>
      </p:sp>
      <p:sp>
        <p:nvSpPr>
          <p:cNvPr id="1052644" name="Espace réservé du numéro de diapositive 5"/>
          <p:cNvSpPr>
            <a:spLocks noGrp="1"/>
          </p:cNvSpPr>
          <p:nvPr>
            <p:ph type="sldNum" sz="quarter" idx="12"/>
          </p:nvPr>
        </p:nvSpPr>
        <p:spPr/>
        <p:txBody>
          <a:bodyPr/>
          <a:lstStyle/>
          <a:p>
            <a:fld id="{9EFE086D-1F9E-47B8-A68D-8BBA76880D3B}" type="slidenum">
              <a:rPr lang="fr-MA" smtClean="0"/>
              <a:t>‹N°›</a:t>
            </a:fld>
            <a:endParaRPr lang="fr-M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1052608" name="Titre 1"/>
          <p:cNvSpPr>
            <a:spLocks noGrp="1"/>
          </p:cNvSpPr>
          <p:nvPr>
            <p:ph type="title"/>
          </p:nvPr>
        </p:nvSpPr>
        <p:spPr/>
        <p:txBody>
          <a:bodyPr/>
          <a:lstStyle/>
          <a:p>
            <a:r>
              <a:rPr lang="fr-FR"/>
              <a:t>Modifiez le style du titre</a:t>
            </a:r>
            <a:endParaRPr lang="fr-MA"/>
          </a:p>
        </p:txBody>
      </p:sp>
      <p:sp>
        <p:nvSpPr>
          <p:cNvPr id="1052609"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1052610"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1052611" name="Espace réservé de la date 4"/>
          <p:cNvSpPr>
            <a:spLocks noGrp="1"/>
          </p:cNvSpPr>
          <p:nvPr>
            <p:ph type="dt" sz="half" idx="10"/>
          </p:nvPr>
        </p:nvSpPr>
        <p:spPr/>
        <p:txBody>
          <a:bodyPr/>
          <a:lstStyle/>
          <a:p>
            <a:fld id="{4435FDDA-0170-4B48-9B2B-C25C5C40CFB0}" type="datetimeFigureOut">
              <a:rPr lang="fr-MA" smtClean="0"/>
              <a:t>14/01/2026</a:t>
            </a:fld>
            <a:endParaRPr lang="fr-MA"/>
          </a:p>
        </p:txBody>
      </p:sp>
      <p:sp>
        <p:nvSpPr>
          <p:cNvPr id="1052612" name="Espace réservé du pied de page 5"/>
          <p:cNvSpPr>
            <a:spLocks noGrp="1"/>
          </p:cNvSpPr>
          <p:nvPr>
            <p:ph type="ftr" sz="quarter" idx="11"/>
          </p:nvPr>
        </p:nvSpPr>
        <p:spPr/>
        <p:txBody>
          <a:bodyPr/>
          <a:lstStyle/>
          <a:p>
            <a:endParaRPr lang="fr-MA"/>
          </a:p>
        </p:txBody>
      </p:sp>
      <p:sp>
        <p:nvSpPr>
          <p:cNvPr id="1052613" name="Espace réservé du numéro de diapositive 6"/>
          <p:cNvSpPr>
            <a:spLocks noGrp="1"/>
          </p:cNvSpPr>
          <p:nvPr>
            <p:ph type="sldNum" sz="quarter" idx="12"/>
          </p:nvPr>
        </p:nvSpPr>
        <p:spPr/>
        <p:txBody>
          <a:bodyPr/>
          <a:lstStyle/>
          <a:p>
            <a:fld id="{9EFE086D-1F9E-47B8-A68D-8BBA76880D3B}" type="slidenum">
              <a:rPr lang="fr-MA" smtClean="0"/>
              <a:t>‹N°›</a:t>
            </a:fld>
            <a:endParaRPr lang="fr-M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52614" name="Titre 1"/>
          <p:cNvSpPr>
            <a:spLocks noGrp="1"/>
          </p:cNvSpPr>
          <p:nvPr>
            <p:ph type="title"/>
          </p:nvPr>
        </p:nvSpPr>
        <p:spPr>
          <a:xfrm>
            <a:off x="839788" y="365125"/>
            <a:ext cx="10515600" cy="1325563"/>
          </a:xfrm>
        </p:spPr>
        <p:txBody>
          <a:bodyPr/>
          <a:lstStyle/>
          <a:p>
            <a:r>
              <a:rPr lang="fr-FR"/>
              <a:t>Modifiez le style du titre</a:t>
            </a:r>
            <a:endParaRPr lang="fr-MA"/>
          </a:p>
        </p:txBody>
      </p:sp>
      <p:sp>
        <p:nvSpPr>
          <p:cNvPr id="1052615"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1052616"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1052617"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1052618"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1052619" name="Espace réservé de la date 6"/>
          <p:cNvSpPr>
            <a:spLocks noGrp="1"/>
          </p:cNvSpPr>
          <p:nvPr>
            <p:ph type="dt" sz="half" idx="10"/>
          </p:nvPr>
        </p:nvSpPr>
        <p:spPr/>
        <p:txBody>
          <a:bodyPr/>
          <a:lstStyle/>
          <a:p>
            <a:fld id="{4435FDDA-0170-4B48-9B2B-C25C5C40CFB0}" type="datetimeFigureOut">
              <a:rPr lang="fr-MA" smtClean="0"/>
              <a:t>14/01/2026</a:t>
            </a:fld>
            <a:endParaRPr lang="fr-MA"/>
          </a:p>
        </p:txBody>
      </p:sp>
      <p:sp>
        <p:nvSpPr>
          <p:cNvPr id="1052620" name="Espace réservé du pied de page 7"/>
          <p:cNvSpPr>
            <a:spLocks noGrp="1"/>
          </p:cNvSpPr>
          <p:nvPr>
            <p:ph type="ftr" sz="quarter" idx="11"/>
          </p:nvPr>
        </p:nvSpPr>
        <p:spPr/>
        <p:txBody>
          <a:bodyPr/>
          <a:lstStyle/>
          <a:p>
            <a:endParaRPr lang="fr-MA"/>
          </a:p>
        </p:txBody>
      </p:sp>
      <p:sp>
        <p:nvSpPr>
          <p:cNvPr id="1052621" name="Espace réservé du numéro de diapositive 8"/>
          <p:cNvSpPr>
            <a:spLocks noGrp="1"/>
          </p:cNvSpPr>
          <p:nvPr>
            <p:ph type="sldNum" sz="quarter" idx="12"/>
          </p:nvPr>
        </p:nvSpPr>
        <p:spPr/>
        <p:txBody>
          <a:bodyPr/>
          <a:lstStyle/>
          <a:p>
            <a:fld id="{9EFE086D-1F9E-47B8-A68D-8BBA76880D3B}" type="slidenum">
              <a:rPr lang="fr-MA" smtClean="0"/>
              <a:t>‹N°›</a:t>
            </a:fld>
            <a:endParaRPr lang="fr-M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1052622" name="Titre 1"/>
          <p:cNvSpPr>
            <a:spLocks noGrp="1"/>
          </p:cNvSpPr>
          <p:nvPr>
            <p:ph type="title"/>
          </p:nvPr>
        </p:nvSpPr>
        <p:spPr/>
        <p:txBody>
          <a:bodyPr/>
          <a:lstStyle/>
          <a:p>
            <a:r>
              <a:rPr lang="fr-FR"/>
              <a:t>Modifiez le style du titre</a:t>
            </a:r>
            <a:endParaRPr lang="fr-MA"/>
          </a:p>
        </p:txBody>
      </p:sp>
      <p:sp>
        <p:nvSpPr>
          <p:cNvPr id="1052623" name="Espace réservé de la date 2"/>
          <p:cNvSpPr>
            <a:spLocks noGrp="1"/>
          </p:cNvSpPr>
          <p:nvPr>
            <p:ph type="dt" sz="half" idx="10"/>
          </p:nvPr>
        </p:nvSpPr>
        <p:spPr/>
        <p:txBody>
          <a:bodyPr/>
          <a:lstStyle/>
          <a:p>
            <a:fld id="{4435FDDA-0170-4B48-9B2B-C25C5C40CFB0}" type="datetimeFigureOut">
              <a:rPr lang="fr-MA" smtClean="0"/>
              <a:t>14/01/2026</a:t>
            </a:fld>
            <a:endParaRPr lang="fr-MA"/>
          </a:p>
        </p:txBody>
      </p:sp>
      <p:sp>
        <p:nvSpPr>
          <p:cNvPr id="1052624" name="Espace réservé du pied de page 3"/>
          <p:cNvSpPr>
            <a:spLocks noGrp="1"/>
          </p:cNvSpPr>
          <p:nvPr>
            <p:ph type="ftr" sz="quarter" idx="11"/>
          </p:nvPr>
        </p:nvSpPr>
        <p:spPr/>
        <p:txBody>
          <a:bodyPr/>
          <a:lstStyle/>
          <a:p>
            <a:endParaRPr lang="fr-MA"/>
          </a:p>
        </p:txBody>
      </p:sp>
      <p:sp>
        <p:nvSpPr>
          <p:cNvPr id="1052625" name="Espace réservé du numéro de diapositive 4"/>
          <p:cNvSpPr>
            <a:spLocks noGrp="1"/>
          </p:cNvSpPr>
          <p:nvPr>
            <p:ph type="sldNum" sz="quarter" idx="12"/>
          </p:nvPr>
        </p:nvSpPr>
        <p:spPr/>
        <p:txBody>
          <a:bodyPr/>
          <a:lstStyle/>
          <a:p>
            <a:fld id="{9EFE086D-1F9E-47B8-A68D-8BBA76880D3B}" type="slidenum">
              <a:rPr lang="fr-MA" smtClean="0"/>
              <a:t>‹N°›</a:t>
            </a:fld>
            <a:endParaRPr lang="fr-M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1052631" name="Espace réservé de la date 1"/>
          <p:cNvSpPr>
            <a:spLocks noGrp="1"/>
          </p:cNvSpPr>
          <p:nvPr>
            <p:ph type="dt" sz="half" idx="10"/>
          </p:nvPr>
        </p:nvSpPr>
        <p:spPr/>
        <p:txBody>
          <a:bodyPr/>
          <a:lstStyle/>
          <a:p>
            <a:fld id="{4435FDDA-0170-4B48-9B2B-C25C5C40CFB0}" type="datetimeFigureOut">
              <a:rPr lang="fr-MA" smtClean="0"/>
              <a:t>14/01/2026</a:t>
            </a:fld>
            <a:endParaRPr lang="fr-MA"/>
          </a:p>
        </p:txBody>
      </p:sp>
      <p:sp>
        <p:nvSpPr>
          <p:cNvPr id="1052632" name="Espace réservé du pied de page 2"/>
          <p:cNvSpPr>
            <a:spLocks noGrp="1"/>
          </p:cNvSpPr>
          <p:nvPr>
            <p:ph type="ftr" sz="quarter" idx="11"/>
          </p:nvPr>
        </p:nvSpPr>
        <p:spPr/>
        <p:txBody>
          <a:bodyPr/>
          <a:lstStyle/>
          <a:p>
            <a:endParaRPr lang="fr-MA"/>
          </a:p>
        </p:txBody>
      </p:sp>
      <p:sp>
        <p:nvSpPr>
          <p:cNvPr id="1052633" name="Espace réservé du numéro de diapositive 3"/>
          <p:cNvSpPr>
            <a:spLocks noGrp="1"/>
          </p:cNvSpPr>
          <p:nvPr>
            <p:ph type="sldNum" sz="quarter" idx="12"/>
          </p:nvPr>
        </p:nvSpPr>
        <p:spPr/>
        <p:txBody>
          <a:bodyPr/>
          <a:lstStyle/>
          <a:p>
            <a:fld id="{9EFE086D-1F9E-47B8-A68D-8BBA76880D3B}" type="slidenum">
              <a:rPr lang="fr-MA" smtClean="0"/>
              <a:t>‹N°›</a:t>
            </a:fld>
            <a:endParaRPr lang="fr-M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1052650"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MA"/>
          </a:p>
        </p:txBody>
      </p:sp>
      <p:sp>
        <p:nvSpPr>
          <p:cNvPr id="1052651"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1052652"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1052653" name="Espace réservé de la date 4"/>
          <p:cNvSpPr>
            <a:spLocks noGrp="1"/>
          </p:cNvSpPr>
          <p:nvPr>
            <p:ph type="dt" sz="half" idx="10"/>
          </p:nvPr>
        </p:nvSpPr>
        <p:spPr/>
        <p:txBody>
          <a:bodyPr/>
          <a:lstStyle/>
          <a:p>
            <a:fld id="{4435FDDA-0170-4B48-9B2B-C25C5C40CFB0}" type="datetimeFigureOut">
              <a:rPr lang="fr-MA" smtClean="0"/>
              <a:t>14/01/2026</a:t>
            </a:fld>
            <a:endParaRPr lang="fr-MA"/>
          </a:p>
        </p:txBody>
      </p:sp>
      <p:sp>
        <p:nvSpPr>
          <p:cNvPr id="1052654" name="Espace réservé du pied de page 5"/>
          <p:cNvSpPr>
            <a:spLocks noGrp="1"/>
          </p:cNvSpPr>
          <p:nvPr>
            <p:ph type="ftr" sz="quarter" idx="11"/>
          </p:nvPr>
        </p:nvSpPr>
        <p:spPr/>
        <p:txBody>
          <a:bodyPr/>
          <a:lstStyle/>
          <a:p>
            <a:endParaRPr lang="fr-MA"/>
          </a:p>
        </p:txBody>
      </p:sp>
      <p:sp>
        <p:nvSpPr>
          <p:cNvPr id="1052655" name="Espace réservé du numéro de diapositive 6"/>
          <p:cNvSpPr>
            <a:spLocks noGrp="1"/>
          </p:cNvSpPr>
          <p:nvPr>
            <p:ph type="sldNum" sz="quarter" idx="12"/>
          </p:nvPr>
        </p:nvSpPr>
        <p:spPr/>
        <p:txBody>
          <a:bodyPr/>
          <a:lstStyle/>
          <a:p>
            <a:fld id="{9EFE086D-1F9E-47B8-A68D-8BBA76880D3B}" type="slidenum">
              <a:rPr lang="fr-MA" smtClean="0"/>
              <a:t>‹N°›</a:t>
            </a:fld>
            <a:endParaRPr lang="fr-M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052634"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MA"/>
          </a:p>
        </p:txBody>
      </p:sp>
      <p:sp>
        <p:nvSpPr>
          <p:cNvPr id="1052635"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MA"/>
          </a:p>
        </p:txBody>
      </p:sp>
      <p:sp>
        <p:nvSpPr>
          <p:cNvPr id="1052636"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1052637" name="Espace réservé de la date 4"/>
          <p:cNvSpPr>
            <a:spLocks noGrp="1"/>
          </p:cNvSpPr>
          <p:nvPr>
            <p:ph type="dt" sz="half" idx="10"/>
          </p:nvPr>
        </p:nvSpPr>
        <p:spPr/>
        <p:txBody>
          <a:bodyPr/>
          <a:lstStyle/>
          <a:p>
            <a:fld id="{4435FDDA-0170-4B48-9B2B-C25C5C40CFB0}" type="datetimeFigureOut">
              <a:rPr lang="fr-MA" smtClean="0"/>
              <a:t>14/01/2026</a:t>
            </a:fld>
            <a:endParaRPr lang="fr-MA"/>
          </a:p>
        </p:txBody>
      </p:sp>
      <p:sp>
        <p:nvSpPr>
          <p:cNvPr id="1052638" name="Espace réservé du pied de page 5"/>
          <p:cNvSpPr>
            <a:spLocks noGrp="1"/>
          </p:cNvSpPr>
          <p:nvPr>
            <p:ph type="ftr" sz="quarter" idx="11"/>
          </p:nvPr>
        </p:nvSpPr>
        <p:spPr/>
        <p:txBody>
          <a:bodyPr/>
          <a:lstStyle/>
          <a:p>
            <a:endParaRPr lang="fr-MA"/>
          </a:p>
        </p:txBody>
      </p:sp>
      <p:sp>
        <p:nvSpPr>
          <p:cNvPr id="1052639" name="Espace réservé du numéro de diapositive 6"/>
          <p:cNvSpPr>
            <a:spLocks noGrp="1"/>
          </p:cNvSpPr>
          <p:nvPr>
            <p:ph type="sldNum" sz="quarter" idx="12"/>
          </p:nvPr>
        </p:nvSpPr>
        <p:spPr/>
        <p:txBody>
          <a:bodyPr/>
          <a:lstStyle/>
          <a:p>
            <a:fld id="{9EFE086D-1F9E-47B8-A68D-8BBA76880D3B}" type="slidenum">
              <a:rPr lang="fr-MA" smtClean="0"/>
              <a:t>‹N°›</a:t>
            </a:fld>
            <a:endParaRPr lang="fr-M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MA"/>
          </a:p>
        </p:txBody>
      </p:sp>
      <p:sp>
        <p:nvSpPr>
          <p:cNvPr id="1048577"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1048578"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35FDDA-0170-4B48-9B2B-C25C5C40CFB0}" type="datetimeFigureOut">
              <a:rPr lang="fr-MA" smtClean="0"/>
              <a:t>14/01/2026</a:t>
            </a:fld>
            <a:endParaRPr lang="fr-MA"/>
          </a:p>
        </p:txBody>
      </p:sp>
      <p:sp>
        <p:nvSpPr>
          <p:cNvPr id="1048579"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MA"/>
          </a:p>
        </p:txBody>
      </p:sp>
      <p:sp>
        <p:nvSpPr>
          <p:cNvPr id="1048580"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FE086D-1F9E-47B8-A68D-8BBA76880D3B}" type="slidenum">
              <a:rPr lang="fr-MA" smtClean="0"/>
              <a:t>‹N°›</a:t>
            </a:fld>
            <a:endParaRPr lang="fr-M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customXml" Target="../ink/ink25.xml"/><Relationship Id="rId21" Type="http://schemas.openxmlformats.org/officeDocument/2006/relationships/customXml" Target="../ink/ink20.xml"/><Relationship Id="rId42" Type="http://schemas.openxmlformats.org/officeDocument/2006/relationships/customXml" Target="../ink/ink41.xml"/><Relationship Id="rId47" Type="http://schemas.openxmlformats.org/officeDocument/2006/relationships/customXml" Target="../ink/ink46.xml"/><Relationship Id="rId63" Type="http://schemas.openxmlformats.org/officeDocument/2006/relationships/customXml" Target="../ink/ink62.xml"/><Relationship Id="rId68" Type="http://schemas.openxmlformats.org/officeDocument/2006/relationships/customXml" Target="../ink/ink67.xml"/><Relationship Id="rId2" Type="http://schemas.openxmlformats.org/officeDocument/2006/relationships/customXml" Target="../ink/ink1.xml"/><Relationship Id="rId16" Type="http://schemas.openxmlformats.org/officeDocument/2006/relationships/customXml" Target="../ink/ink15.xml"/><Relationship Id="rId29" Type="http://schemas.openxmlformats.org/officeDocument/2006/relationships/customXml" Target="../ink/ink28.xml"/><Relationship Id="rId11" Type="http://schemas.openxmlformats.org/officeDocument/2006/relationships/customXml" Target="../ink/ink10.xml"/><Relationship Id="rId24" Type="http://schemas.openxmlformats.org/officeDocument/2006/relationships/customXml" Target="../ink/ink23.xml"/><Relationship Id="rId32" Type="http://schemas.openxmlformats.org/officeDocument/2006/relationships/customXml" Target="../ink/ink31.xml"/><Relationship Id="rId37" Type="http://schemas.openxmlformats.org/officeDocument/2006/relationships/customXml" Target="../ink/ink36.xml"/><Relationship Id="rId40" Type="http://schemas.openxmlformats.org/officeDocument/2006/relationships/customXml" Target="../ink/ink39.xml"/><Relationship Id="rId45" Type="http://schemas.openxmlformats.org/officeDocument/2006/relationships/customXml" Target="../ink/ink44.xml"/><Relationship Id="rId53" Type="http://schemas.openxmlformats.org/officeDocument/2006/relationships/customXml" Target="../ink/ink52.xml"/><Relationship Id="rId58" Type="http://schemas.openxmlformats.org/officeDocument/2006/relationships/customXml" Target="../ink/ink57.xml"/><Relationship Id="rId66" Type="http://schemas.openxmlformats.org/officeDocument/2006/relationships/customXml" Target="../ink/ink65.xml"/><Relationship Id="rId74" Type="http://schemas.openxmlformats.org/officeDocument/2006/relationships/customXml" Target="../ink/ink73.xml"/><Relationship Id="rId5" Type="http://schemas.openxmlformats.org/officeDocument/2006/relationships/customXml" Target="../ink/ink4.xml"/><Relationship Id="rId61" Type="http://schemas.openxmlformats.org/officeDocument/2006/relationships/customXml" Target="../ink/ink60.xml"/><Relationship Id="rId19" Type="http://schemas.openxmlformats.org/officeDocument/2006/relationships/customXml" Target="../ink/ink18.xml"/><Relationship Id="rId14" Type="http://schemas.openxmlformats.org/officeDocument/2006/relationships/customXml" Target="../ink/ink13.xml"/><Relationship Id="rId22" Type="http://schemas.openxmlformats.org/officeDocument/2006/relationships/customXml" Target="../ink/ink21.xml"/><Relationship Id="rId27" Type="http://schemas.openxmlformats.org/officeDocument/2006/relationships/customXml" Target="../ink/ink26.xml"/><Relationship Id="rId30" Type="http://schemas.openxmlformats.org/officeDocument/2006/relationships/customXml" Target="../ink/ink29.xml"/><Relationship Id="rId35" Type="http://schemas.openxmlformats.org/officeDocument/2006/relationships/customXml" Target="../ink/ink34.xml"/><Relationship Id="rId43" Type="http://schemas.openxmlformats.org/officeDocument/2006/relationships/customXml" Target="../ink/ink42.xml"/><Relationship Id="rId48" Type="http://schemas.openxmlformats.org/officeDocument/2006/relationships/customXml" Target="../ink/ink47.xml"/><Relationship Id="rId56" Type="http://schemas.openxmlformats.org/officeDocument/2006/relationships/customXml" Target="../ink/ink55.xml"/><Relationship Id="rId64" Type="http://schemas.openxmlformats.org/officeDocument/2006/relationships/customXml" Target="../ink/ink63.xml"/><Relationship Id="rId69" Type="http://schemas.openxmlformats.org/officeDocument/2006/relationships/customXml" Target="../ink/ink68.xml"/><Relationship Id="rId8" Type="http://schemas.openxmlformats.org/officeDocument/2006/relationships/customXml" Target="../ink/ink7.xml"/><Relationship Id="rId51" Type="http://schemas.openxmlformats.org/officeDocument/2006/relationships/customXml" Target="../ink/ink50.xml"/><Relationship Id="rId72" Type="http://schemas.openxmlformats.org/officeDocument/2006/relationships/customXml" Target="../ink/ink71.xml"/><Relationship Id="rId3" Type="http://schemas.openxmlformats.org/officeDocument/2006/relationships/customXml" Target="../ink/ink2.xml"/><Relationship Id="rId12" Type="http://schemas.openxmlformats.org/officeDocument/2006/relationships/customXml" Target="../ink/ink11.xml"/><Relationship Id="rId17" Type="http://schemas.openxmlformats.org/officeDocument/2006/relationships/customXml" Target="../ink/ink16.xml"/><Relationship Id="rId25" Type="http://schemas.openxmlformats.org/officeDocument/2006/relationships/customXml" Target="../ink/ink24.xml"/><Relationship Id="rId33" Type="http://schemas.openxmlformats.org/officeDocument/2006/relationships/customXml" Target="../ink/ink32.xml"/><Relationship Id="rId38" Type="http://schemas.openxmlformats.org/officeDocument/2006/relationships/customXml" Target="../ink/ink37.xml"/><Relationship Id="rId46" Type="http://schemas.openxmlformats.org/officeDocument/2006/relationships/customXml" Target="../ink/ink45.xml"/><Relationship Id="rId59" Type="http://schemas.openxmlformats.org/officeDocument/2006/relationships/customXml" Target="../ink/ink58.xml"/><Relationship Id="rId67" Type="http://schemas.openxmlformats.org/officeDocument/2006/relationships/customXml" Target="../ink/ink66.xml"/><Relationship Id="rId20" Type="http://schemas.openxmlformats.org/officeDocument/2006/relationships/customXml" Target="../ink/ink19.xml"/><Relationship Id="rId41" Type="http://schemas.openxmlformats.org/officeDocument/2006/relationships/customXml" Target="../ink/ink40.xml"/><Relationship Id="rId54" Type="http://schemas.openxmlformats.org/officeDocument/2006/relationships/customXml" Target="../ink/ink53.xml"/><Relationship Id="rId62" Type="http://schemas.openxmlformats.org/officeDocument/2006/relationships/customXml" Target="../ink/ink61.xml"/><Relationship Id="rId70" Type="http://schemas.openxmlformats.org/officeDocument/2006/relationships/customXml" Target="../ink/ink69.xml"/><Relationship Id="rId75" Type="http://schemas.openxmlformats.org/officeDocument/2006/relationships/customXml" Target="../ink/ink74.xml"/><Relationship Id="rId1" Type="http://schemas.openxmlformats.org/officeDocument/2006/relationships/slideLayout" Target="../slideLayouts/slideLayout1.xml"/><Relationship Id="rId6" Type="http://schemas.openxmlformats.org/officeDocument/2006/relationships/customXml" Target="../ink/ink5.xml"/><Relationship Id="rId15" Type="http://schemas.openxmlformats.org/officeDocument/2006/relationships/customXml" Target="../ink/ink14.xml"/><Relationship Id="rId23" Type="http://schemas.openxmlformats.org/officeDocument/2006/relationships/customXml" Target="../ink/ink22.xml"/><Relationship Id="rId28" Type="http://schemas.openxmlformats.org/officeDocument/2006/relationships/customXml" Target="../ink/ink27.xml"/><Relationship Id="rId36" Type="http://schemas.openxmlformats.org/officeDocument/2006/relationships/customXml" Target="../ink/ink35.xml"/><Relationship Id="rId49" Type="http://schemas.openxmlformats.org/officeDocument/2006/relationships/customXml" Target="../ink/ink48.xml"/><Relationship Id="rId57" Type="http://schemas.openxmlformats.org/officeDocument/2006/relationships/customXml" Target="../ink/ink56.xml"/><Relationship Id="rId10" Type="http://schemas.openxmlformats.org/officeDocument/2006/relationships/customXml" Target="../ink/ink9.xml"/><Relationship Id="rId31" Type="http://schemas.openxmlformats.org/officeDocument/2006/relationships/customXml" Target="../ink/ink30.xml"/><Relationship Id="rId44" Type="http://schemas.openxmlformats.org/officeDocument/2006/relationships/customXml" Target="../ink/ink43.xml"/><Relationship Id="rId52" Type="http://schemas.openxmlformats.org/officeDocument/2006/relationships/customXml" Target="../ink/ink51.xml"/><Relationship Id="rId60" Type="http://schemas.openxmlformats.org/officeDocument/2006/relationships/customXml" Target="../ink/ink59.xml"/><Relationship Id="rId65" Type="http://schemas.openxmlformats.org/officeDocument/2006/relationships/customXml" Target="../ink/ink64.xml"/><Relationship Id="rId73" Type="http://schemas.openxmlformats.org/officeDocument/2006/relationships/customXml" Target="../ink/ink72.xml"/><Relationship Id="rId4" Type="http://schemas.openxmlformats.org/officeDocument/2006/relationships/customXml" Target="../ink/ink3.xml"/><Relationship Id="rId9" Type="http://schemas.openxmlformats.org/officeDocument/2006/relationships/customXml" Target="../ink/ink8.xml"/><Relationship Id="rId13" Type="http://schemas.openxmlformats.org/officeDocument/2006/relationships/customXml" Target="../ink/ink12.xml"/><Relationship Id="rId18" Type="http://schemas.openxmlformats.org/officeDocument/2006/relationships/customXml" Target="../ink/ink17.xml"/><Relationship Id="rId39" Type="http://schemas.openxmlformats.org/officeDocument/2006/relationships/customXml" Target="../ink/ink38.xml"/><Relationship Id="rId34" Type="http://schemas.openxmlformats.org/officeDocument/2006/relationships/customXml" Target="../ink/ink33.xml"/><Relationship Id="rId50" Type="http://schemas.openxmlformats.org/officeDocument/2006/relationships/customXml" Target="../ink/ink49.xml"/><Relationship Id="rId55" Type="http://schemas.openxmlformats.org/officeDocument/2006/relationships/customXml" Target="../ink/ink54.xml"/><Relationship Id="rId7" Type="http://schemas.openxmlformats.org/officeDocument/2006/relationships/customXml" Target="../ink/ink6.xml"/><Relationship Id="rId71" Type="http://schemas.openxmlformats.org/officeDocument/2006/relationships/customXml" Target="../ink/ink70.xml"/></Relationships>
</file>

<file path=ppt/slides/_rels/slide10.xml.rels><?xml version="1.0" encoding="UTF-8" standalone="yes"?>
<Relationships xmlns="http://schemas.openxmlformats.org/package/2006/relationships"><Relationship Id="rId117" Type="http://schemas.openxmlformats.org/officeDocument/2006/relationships/customXml" Target="../ink/ink1303.xml"/><Relationship Id="rId299" Type="http://schemas.openxmlformats.org/officeDocument/2006/relationships/customXml" Target="../ink/ink1485.xml"/><Relationship Id="rId21" Type="http://schemas.openxmlformats.org/officeDocument/2006/relationships/customXml" Target="../ink/ink1207.xml"/><Relationship Id="rId63" Type="http://schemas.openxmlformats.org/officeDocument/2006/relationships/customXml" Target="../ink/ink1249.xml"/><Relationship Id="rId159" Type="http://schemas.openxmlformats.org/officeDocument/2006/relationships/customXml" Target="../ink/ink1345.xml"/><Relationship Id="rId324" Type="http://schemas.openxmlformats.org/officeDocument/2006/relationships/customXml" Target="../ink/ink1510.xml"/><Relationship Id="rId170" Type="http://schemas.openxmlformats.org/officeDocument/2006/relationships/customXml" Target="../ink/ink1356.xml"/><Relationship Id="rId226" Type="http://schemas.openxmlformats.org/officeDocument/2006/relationships/customXml" Target="../ink/ink1412.xml"/><Relationship Id="rId268" Type="http://schemas.openxmlformats.org/officeDocument/2006/relationships/customXml" Target="../ink/ink1454.xml"/><Relationship Id="rId32" Type="http://schemas.openxmlformats.org/officeDocument/2006/relationships/customXml" Target="../ink/ink1218.xml"/><Relationship Id="rId74" Type="http://schemas.openxmlformats.org/officeDocument/2006/relationships/customXml" Target="../ink/ink1260.xml"/><Relationship Id="rId128" Type="http://schemas.openxmlformats.org/officeDocument/2006/relationships/customXml" Target="../ink/ink1314.xml"/><Relationship Id="rId335" Type="http://schemas.openxmlformats.org/officeDocument/2006/relationships/customXml" Target="../ink/ink1521.xml"/><Relationship Id="rId5" Type="http://schemas.openxmlformats.org/officeDocument/2006/relationships/customXml" Target="../ink/ink1191.xml"/><Relationship Id="rId181" Type="http://schemas.openxmlformats.org/officeDocument/2006/relationships/customXml" Target="../ink/ink1367.xml"/><Relationship Id="rId237" Type="http://schemas.openxmlformats.org/officeDocument/2006/relationships/customXml" Target="../ink/ink1423.xml"/><Relationship Id="rId279" Type="http://schemas.openxmlformats.org/officeDocument/2006/relationships/customXml" Target="../ink/ink1465.xml"/><Relationship Id="rId43" Type="http://schemas.openxmlformats.org/officeDocument/2006/relationships/customXml" Target="../ink/ink1229.xml"/><Relationship Id="rId139" Type="http://schemas.openxmlformats.org/officeDocument/2006/relationships/customXml" Target="../ink/ink1325.xml"/><Relationship Id="rId290" Type="http://schemas.openxmlformats.org/officeDocument/2006/relationships/customXml" Target="../ink/ink1476.xml"/><Relationship Id="rId304" Type="http://schemas.openxmlformats.org/officeDocument/2006/relationships/customXml" Target="../ink/ink1490.xml"/><Relationship Id="rId346" Type="http://schemas.openxmlformats.org/officeDocument/2006/relationships/customXml" Target="../ink/ink1532.xml"/><Relationship Id="rId85" Type="http://schemas.openxmlformats.org/officeDocument/2006/relationships/customXml" Target="../ink/ink1271.xml"/><Relationship Id="rId150" Type="http://schemas.openxmlformats.org/officeDocument/2006/relationships/customXml" Target="../ink/ink1336.xml"/><Relationship Id="rId192" Type="http://schemas.openxmlformats.org/officeDocument/2006/relationships/customXml" Target="../ink/ink1378.xml"/><Relationship Id="rId206" Type="http://schemas.openxmlformats.org/officeDocument/2006/relationships/customXml" Target="../ink/ink1392.xml"/><Relationship Id="rId248" Type="http://schemas.openxmlformats.org/officeDocument/2006/relationships/customXml" Target="../ink/ink1434.xml"/><Relationship Id="rId12" Type="http://schemas.openxmlformats.org/officeDocument/2006/relationships/customXml" Target="../ink/ink1198.xml"/><Relationship Id="rId108" Type="http://schemas.openxmlformats.org/officeDocument/2006/relationships/customXml" Target="../ink/ink1294.xml"/><Relationship Id="rId315" Type="http://schemas.openxmlformats.org/officeDocument/2006/relationships/customXml" Target="../ink/ink1501.xml"/><Relationship Id="rId54" Type="http://schemas.openxmlformats.org/officeDocument/2006/relationships/customXml" Target="../ink/ink1240.xml"/><Relationship Id="rId96" Type="http://schemas.openxmlformats.org/officeDocument/2006/relationships/customXml" Target="../ink/ink1282.xml"/><Relationship Id="rId161" Type="http://schemas.openxmlformats.org/officeDocument/2006/relationships/customXml" Target="../ink/ink1347.xml"/><Relationship Id="rId217" Type="http://schemas.openxmlformats.org/officeDocument/2006/relationships/customXml" Target="../ink/ink1403.xml"/><Relationship Id="rId259" Type="http://schemas.openxmlformats.org/officeDocument/2006/relationships/customXml" Target="../ink/ink1445.xml"/><Relationship Id="rId23" Type="http://schemas.openxmlformats.org/officeDocument/2006/relationships/customXml" Target="../ink/ink1209.xml"/><Relationship Id="rId119" Type="http://schemas.openxmlformats.org/officeDocument/2006/relationships/customXml" Target="../ink/ink1305.xml"/><Relationship Id="rId270" Type="http://schemas.openxmlformats.org/officeDocument/2006/relationships/customXml" Target="../ink/ink1456.xml"/><Relationship Id="rId326" Type="http://schemas.openxmlformats.org/officeDocument/2006/relationships/customXml" Target="../ink/ink1512.xml"/><Relationship Id="rId65" Type="http://schemas.openxmlformats.org/officeDocument/2006/relationships/customXml" Target="../ink/ink1251.xml"/><Relationship Id="rId130" Type="http://schemas.openxmlformats.org/officeDocument/2006/relationships/customXml" Target="../ink/ink1316.xml"/><Relationship Id="rId172" Type="http://schemas.openxmlformats.org/officeDocument/2006/relationships/customXml" Target="../ink/ink1358.xml"/><Relationship Id="rId228" Type="http://schemas.openxmlformats.org/officeDocument/2006/relationships/customXml" Target="../ink/ink1414.xml"/><Relationship Id="rId281" Type="http://schemas.openxmlformats.org/officeDocument/2006/relationships/customXml" Target="../ink/ink1467.xml"/><Relationship Id="rId337" Type="http://schemas.openxmlformats.org/officeDocument/2006/relationships/customXml" Target="../ink/ink1523.xml"/><Relationship Id="rId34" Type="http://schemas.openxmlformats.org/officeDocument/2006/relationships/customXml" Target="../ink/ink1220.xml"/><Relationship Id="rId76" Type="http://schemas.openxmlformats.org/officeDocument/2006/relationships/customXml" Target="../ink/ink1262.xml"/><Relationship Id="rId141" Type="http://schemas.openxmlformats.org/officeDocument/2006/relationships/customXml" Target="../ink/ink1327.xml"/><Relationship Id="rId7" Type="http://schemas.openxmlformats.org/officeDocument/2006/relationships/customXml" Target="../ink/ink1193.xml"/><Relationship Id="rId183" Type="http://schemas.openxmlformats.org/officeDocument/2006/relationships/customXml" Target="../ink/ink1369.xml"/><Relationship Id="rId239" Type="http://schemas.openxmlformats.org/officeDocument/2006/relationships/customXml" Target="../ink/ink1425.xml"/><Relationship Id="rId250" Type="http://schemas.openxmlformats.org/officeDocument/2006/relationships/customXml" Target="../ink/ink1436.xml"/><Relationship Id="rId292" Type="http://schemas.openxmlformats.org/officeDocument/2006/relationships/customXml" Target="../ink/ink1478.xml"/><Relationship Id="rId306" Type="http://schemas.openxmlformats.org/officeDocument/2006/relationships/customXml" Target="../ink/ink1492.xml"/><Relationship Id="rId45" Type="http://schemas.openxmlformats.org/officeDocument/2006/relationships/customXml" Target="../ink/ink1231.xml"/><Relationship Id="rId87" Type="http://schemas.openxmlformats.org/officeDocument/2006/relationships/customXml" Target="../ink/ink1273.xml"/><Relationship Id="rId110" Type="http://schemas.openxmlformats.org/officeDocument/2006/relationships/customXml" Target="../ink/ink1296.xml"/><Relationship Id="rId348" Type="http://schemas.openxmlformats.org/officeDocument/2006/relationships/customXml" Target="../ink/ink1534.xml"/><Relationship Id="rId152" Type="http://schemas.openxmlformats.org/officeDocument/2006/relationships/customXml" Target="../ink/ink1338.xml"/><Relationship Id="rId194" Type="http://schemas.openxmlformats.org/officeDocument/2006/relationships/customXml" Target="../ink/ink1380.xml"/><Relationship Id="rId208" Type="http://schemas.openxmlformats.org/officeDocument/2006/relationships/customXml" Target="../ink/ink1394.xml"/><Relationship Id="rId261" Type="http://schemas.openxmlformats.org/officeDocument/2006/relationships/customXml" Target="../ink/ink1447.xml"/><Relationship Id="rId14" Type="http://schemas.openxmlformats.org/officeDocument/2006/relationships/customXml" Target="../ink/ink1200.xml"/><Relationship Id="rId56" Type="http://schemas.openxmlformats.org/officeDocument/2006/relationships/customXml" Target="../ink/ink1242.xml"/><Relationship Id="rId317" Type="http://schemas.openxmlformats.org/officeDocument/2006/relationships/customXml" Target="../ink/ink1503.xml"/><Relationship Id="rId98" Type="http://schemas.openxmlformats.org/officeDocument/2006/relationships/customXml" Target="../ink/ink1284.xml"/><Relationship Id="rId121" Type="http://schemas.openxmlformats.org/officeDocument/2006/relationships/customXml" Target="../ink/ink1307.xml"/><Relationship Id="rId163" Type="http://schemas.openxmlformats.org/officeDocument/2006/relationships/customXml" Target="../ink/ink1349.xml"/><Relationship Id="rId219" Type="http://schemas.openxmlformats.org/officeDocument/2006/relationships/customXml" Target="../ink/ink1405.xml"/><Relationship Id="rId230" Type="http://schemas.openxmlformats.org/officeDocument/2006/relationships/customXml" Target="../ink/ink1416.xml"/><Relationship Id="rId251" Type="http://schemas.openxmlformats.org/officeDocument/2006/relationships/customXml" Target="../ink/ink1437.xml"/><Relationship Id="rId25" Type="http://schemas.openxmlformats.org/officeDocument/2006/relationships/customXml" Target="../ink/ink1211.xml"/><Relationship Id="rId46" Type="http://schemas.openxmlformats.org/officeDocument/2006/relationships/customXml" Target="../ink/ink1232.xml"/><Relationship Id="rId67" Type="http://schemas.openxmlformats.org/officeDocument/2006/relationships/customXml" Target="../ink/ink1253.xml"/><Relationship Id="rId272" Type="http://schemas.openxmlformats.org/officeDocument/2006/relationships/customXml" Target="../ink/ink1458.xml"/><Relationship Id="rId293" Type="http://schemas.openxmlformats.org/officeDocument/2006/relationships/customXml" Target="../ink/ink1479.xml"/><Relationship Id="rId307" Type="http://schemas.openxmlformats.org/officeDocument/2006/relationships/customXml" Target="../ink/ink1493.xml"/><Relationship Id="rId328" Type="http://schemas.openxmlformats.org/officeDocument/2006/relationships/customXml" Target="../ink/ink1514.xml"/><Relationship Id="rId349" Type="http://schemas.openxmlformats.org/officeDocument/2006/relationships/customXml" Target="../ink/ink1535.xml"/><Relationship Id="rId88" Type="http://schemas.openxmlformats.org/officeDocument/2006/relationships/customXml" Target="../ink/ink1274.xml"/><Relationship Id="rId111" Type="http://schemas.openxmlformats.org/officeDocument/2006/relationships/customXml" Target="../ink/ink1297.xml"/><Relationship Id="rId132" Type="http://schemas.openxmlformats.org/officeDocument/2006/relationships/customXml" Target="../ink/ink1318.xml"/><Relationship Id="rId153" Type="http://schemas.openxmlformats.org/officeDocument/2006/relationships/customXml" Target="../ink/ink1339.xml"/><Relationship Id="rId174" Type="http://schemas.openxmlformats.org/officeDocument/2006/relationships/customXml" Target="../ink/ink1360.xml"/><Relationship Id="rId195" Type="http://schemas.openxmlformats.org/officeDocument/2006/relationships/customXml" Target="../ink/ink1381.xml"/><Relationship Id="rId209" Type="http://schemas.openxmlformats.org/officeDocument/2006/relationships/customXml" Target="../ink/ink1395.xml"/><Relationship Id="rId220" Type="http://schemas.openxmlformats.org/officeDocument/2006/relationships/customXml" Target="../ink/ink1406.xml"/><Relationship Id="rId241" Type="http://schemas.openxmlformats.org/officeDocument/2006/relationships/customXml" Target="../ink/ink1427.xml"/><Relationship Id="rId15" Type="http://schemas.openxmlformats.org/officeDocument/2006/relationships/customXml" Target="../ink/ink1201.xml"/><Relationship Id="rId36" Type="http://schemas.openxmlformats.org/officeDocument/2006/relationships/customXml" Target="../ink/ink1222.xml"/><Relationship Id="rId57" Type="http://schemas.openxmlformats.org/officeDocument/2006/relationships/customXml" Target="../ink/ink1243.xml"/><Relationship Id="rId262" Type="http://schemas.openxmlformats.org/officeDocument/2006/relationships/customXml" Target="../ink/ink1448.xml"/><Relationship Id="rId283" Type="http://schemas.openxmlformats.org/officeDocument/2006/relationships/customXml" Target="../ink/ink1469.xml"/><Relationship Id="rId318" Type="http://schemas.openxmlformats.org/officeDocument/2006/relationships/customXml" Target="../ink/ink1504.xml"/><Relationship Id="rId339" Type="http://schemas.openxmlformats.org/officeDocument/2006/relationships/customXml" Target="../ink/ink1525.xml"/><Relationship Id="rId78" Type="http://schemas.openxmlformats.org/officeDocument/2006/relationships/customXml" Target="../ink/ink1264.xml"/><Relationship Id="rId99" Type="http://schemas.openxmlformats.org/officeDocument/2006/relationships/customXml" Target="../ink/ink1285.xml"/><Relationship Id="rId101" Type="http://schemas.openxmlformats.org/officeDocument/2006/relationships/customXml" Target="../ink/ink1287.xml"/><Relationship Id="rId122" Type="http://schemas.openxmlformats.org/officeDocument/2006/relationships/customXml" Target="../ink/ink1308.xml"/><Relationship Id="rId143" Type="http://schemas.openxmlformats.org/officeDocument/2006/relationships/customXml" Target="../ink/ink1329.xml"/><Relationship Id="rId164" Type="http://schemas.openxmlformats.org/officeDocument/2006/relationships/customXml" Target="../ink/ink1350.xml"/><Relationship Id="rId185" Type="http://schemas.openxmlformats.org/officeDocument/2006/relationships/customXml" Target="../ink/ink1371.xml"/><Relationship Id="rId350" Type="http://schemas.openxmlformats.org/officeDocument/2006/relationships/customXml" Target="../ink/ink1536.xml"/><Relationship Id="rId9" Type="http://schemas.openxmlformats.org/officeDocument/2006/relationships/customXml" Target="../ink/ink1195.xml"/><Relationship Id="rId210" Type="http://schemas.openxmlformats.org/officeDocument/2006/relationships/customXml" Target="../ink/ink1396.xml"/><Relationship Id="rId26" Type="http://schemas.openxmlformats.org/officeDocument/2006/relationships/customXml" Target="../ink/ink1212.xml"/><Relationship Id="rId231" Type="http://schemas.openxmlformats.org/officeDocument/2006/relationships/customXml" Target="../ink/ink1417.xml"/><Relationship Id="rId252" Type="http://schemas.openxmlformats.org/officeDocument/2006/relationships/customXml" Target="../ink/ink1438.xml"/><Relationship Id="rId273" Type="http://schemas.openxmlformats.org/officeDocument/2006/relationships/customXml" Target="../ink/ink1459.xml"/><Relationship Id="rId294" Type="http://schemas.openxmlformats.org/officeDocument/2006/relationships/customXml" Target="../ink/ink1480.xml"/><Relationship Id="rId308" Type="http://schemas.openxmlformats.org/officeDocument/2006/relationships/customXml" Target="../ink/ink1494.xml"/><Relationship Id="rId329" Type="http://schemas.openxmlformats.org/officeDocument/2006/relationships/customXml" Target="../ink/ink1515.xml"/><Relationship Id="rId47" Type="http://schemas.openxmlformats.org/officeDocument/2006/relationships/customXml" Target="../ink/ink1233.xml"/><Relationship Id="rId68" Type="http://schemas.openxmlformats.org/officeDocument/2006/relationships/customXml" Target="../ink/ink1254.xml"/><Relationship Id="rId89" Type="http://schemas.openxmlformats.org/officeDocument/2006/relationships/customXml" Target="../ink/ink1275.xml"/><Relationship Id="rId112" Type="http://schemas.openxmlformats.org/officeDocument/2006/relationships/customXml" Target="../ink/ink1298.xml"/><Relationship Id="rId133" Type="http://schemas.openxmlformats.org/officeDocument/2006/relationships/customXml" Target="../ink/ink1319.xml"/><Relationship Id="rId154" Type="http://schemas.openxmlformats.org/officeDocument/2006/relationships/customXml" Target="../ink/ink1340.xml"/><Relationship Id="rId175" Type="http://schemas.openxmlformats.org/officeDocument/2006/relationships/customXml" Target="../ink/ink1361.xml"/><Relationship Id="rId340" Type="http://schemas.openxmlformats.org/officeDocument/2006/relationships/customXml" Target="../ink/ink1526.xml"/><Relationship Id="rId196" Type="http://schemas.openxmlformats.org/officeDocument/2006/relationships/customXml" Target="../ink/ink1382.xml"/><Relationship Id="rId200" Type="http://schemas.openxmlformats.org/officeDocument/2006/relationships/customXml" Target="../ink/ink1386.xml"/><Relationship Id="rId16" Type="http://schemas.openxmlformats.org/officeDocument/2006/relationships/customXml" Target="../ink/ink1202.xml"/><Relationship Id="rId221" Type="http://schemas.openxmlformats.org/officeDocument/2006/relationships/customXml" Target="../ink/ink1407.xml"/><Relationship Id="rId242" Type="http://schemas.openxmlformats.org/officeDocument/2006/relationships/customXml" Target="../ink/ink1428.xml"/><Relationship Id="rId263" Type="http://schemas.openxmlformats.org/officeDocument/2006/relationships/customXml" Target="../ink/ink1449.xml"/><Relationship Id="rId284" Type="http://schemas.openxmlformats.org/officeDocument/2006/relationships/customXml" Target="../ink/ink1470.xml"/><Relationship Id="rId319" Type="http://schemas.openxmlformats.org/officeDocument/2006/relationships/customXml" Target="../ink/ink1505.xml"/><Relationship Id="rId37" Type="http://schemas.openxmlformats.org/officeDocument/2006/relationships/customXml" Target="../ink/ink1223.xml"/><Relationship Id="rId58" Type="http://schemas.openxmlformats.org/officeDocument/2006/relationships/customXml" Target="../ink/ink1244.xml"/><Relationship Id="rId79" Type="http://schemas.openxmlformats.org/officeDocument/2006/relationships/customXml" Target="../ink/ink1265.xml"/><Relationship Id="rId102" Type="http://schemas.openxmlformats.org/officeDocument/2006/relationships/customXml" Target="../ink/ink1288.xml"/><Relationship Id="rId123" Type="http://schemas.openxmlformats.org/officeDocument/2006/relationships/customXml" Target="../ink/ink1309.xml"/><Relationship Id="rId144" Type="http://schemas.openxmlformats.org/officeDocument/2006/relationships/customXml" Target="../ink/ink1330.xml"/><Relationship Id="rId330" Type="http://schemas.openxmlformats.org/officeDocument/2006/relationships/customXml" Target="../ink/ink1516.xml"/><Relationship Id="rId90" Type="http://schemas.openxmlformats.org/officeDocument/2006/relationships/customXml" Target="../ink/ink1276.xml"/><Relationship Id="rId165" Type="http://schemas.openxmlformats.org/officeDocument/2006/relationships/customXml" Target="../ink/ink1351.xml"/><Relationship Id="rId186" Type="http://schemas.openxmlformats.org/officeDocument/2006/relationships/customXml" Target="../ink/ink1372.xml"/><Relationship Id="rId351" Type="http://schemas.openxmlformats.org/officeDocument/2006/relationships/customXml" Target="../ink/ink1537.xml"/><Relationship Id="rId211" Type="http://schemas.openxmlformats.org/officeDocument/2006/relationships/customXml" Target="../ink/ink1397.xml"/><Relationship Id="rId232" Type="http://schemas.openxmlformats.org/officeDocument/2006/relationships/customXml" Target="../ink/ink1418.xml"/><Relationship Id="rId253" Type="http://schemas.openxmlformats.org/officeDocument/2006/relationships/customXml" Target="../ink/ink1439.xml"/><Relationship Id="rId274" Type="http://schemas.openxmlformats.org/officeDocument/2006/relationships/customXml" Target="../ink/ink1460.xml"/><Relationship Id="rId295" Type="http://schemas.openxmlformats.org/officeDocument/2006/relationships/customXml" Target="../ink/ink1481.xml"/><Relationship Id="rId309" Type="http://schemas.openxmlformats.org/officeDocument/2006/relationships/customXml" Target="../ink/ink1495.xml"/><Relationship Id="rId27" Type="http://schemas.openxmlformats.org/officeDocument/2006/relationships/customXml" Target="../ink/ink1213.xml"/><Relationship Id="rId48" Type="http://schemas.openxmlformats.org/officeDocument/2006/relationships/customXml" Target="../ink/ink1234.xml"/><Relationship Id="rId69" Type="http://schemas.openxmlformats.org/officeDocument/2006/relationships/customXml" Target="../ink/ink1255.xml"/><Relationship Id="rId113" Type="http://schemas.openxmlformats.org/officeDocument/2006/relationships/customXml" Target="../ink/ink1299.xml"/><Relationship Id="rId134" Type="http://schemas.openxmlformats.org/officeDocument/2006/relationships/customXml" Target="../ink/ink1320.xml"/><Relationship Id="rId320" Type="http://schemas.openxmlformats.org/officeDocument/2006/relationships/customXml" Target="../ink/ink1506.xml"/><Relationship Id="rId80" Type="http://schemas.openxmlformats.org/officeDocument/2006/relationships/customXml" Target="../ink/ink1266.xml"/><Relationship Id="rId155" Type="http://schemas.openxmlformats.org/officeDocument/2006/relationships/customXml" Target="../ink/ink1341.xml"/><Relationship Id="rId176" Type="http://schemas.openxmlformats.org/officeDocument/2006/relationships/customXml" Target="../ink/ink1362.xml"/><Relationship Id="rId197" Type="http://schemas.openxmlformats.org/officeDocument/2006/relationships/customXml" Target="../ink/ink1383.xml"/><Relationship Id="rId341" Type="http://schemas.openxmlformats.org/officeDocument/2006/relationships/customXml" Target="../ink/ink1527.xml"/><Relationship Id="rId201" Type="http://schemas.openxmlformats.org/officeDocument/2006/relationships/customXml" Target="../ink/ink1387.xml"/><Relationship Id="rId222" Type="http://schemas.openxmlformats.org/officeDocument/2006/relationships/customXml" Target="../ink/ink1408.xml"/><Relationship Id="rId243" Type="http://schemas.openxmlformats.org/officeDocument/2006/relationships/customXml" Target="../ink/ink1429.xml"/><Relationship Id="rId264" Type="http://schemas.openxmlformats.org/officeDocument/2006/relationships/customXml" Target="../ink/ink1450.xml"/><Relationship Id="rId285" Type="http://schemas.openxmlformats.org/officeDocument/2006/relationships/customXml" Target="../ink/ink1471.xml"/><Relationship Id="rId17" Type="http://schemas.openxmlformats.org/officeDocument/2006/relationships/customXml" Target="../ink/ink1203.xml"/><Relationship Id="rId38" Type="http://schemas.openxmlformats.org/officeDocument/2006/relationships/customXml" Target="../ink/ink1224.xml"/><Relationship Id="rId59" Type="http://schemas.openxmlformats.org/officeDocument/2006/relationships/customXml" Target="../ink/ink1245.xml"/><Relationship Id="rId103" Type="http://schemas.openxmlformats.org/officeDocument/2006/relationships/customXml" Target="../ink/ink1289.xml"/><Relationship Id="rId124" Type="http://schemas.openxmlformats.org/officeDocument/2006/relationships/customXml" Target="../ink/ink1310.xml"/><Relationship Id="rId310" Type="http://schemas.openxmlformats.org/officeDocument/2006/relationships/customXml" Target="../ink/ink1496.xml"/><Relationship Id="rId70" Type="http://schemas.openxmlformats.org/officeDocument/2006/relationships/customXml" Target="../ink/ink1256.xml"/><Relationship Id="rId91" Type="http://schemas.openxmlformats.org/officeDocument/2006/relationships/customXml" Target="../ink/ink1277.xml"/><Relationship Id="rId145" Type="http://schemas.openxmlformats.org/officeDocument/2006/relationships/customXml" Target="../ink/ink1331.xml"/><Relationship Id="rId166" Type="http://schemas.openxmlformats.org/officeDocument/2006/relationships/customXml" Target="../ink/ink1352.xml"/><Relationship Id="rId187" Type="http://schemas.openxmlformats.org/officeDocument/2006/relationships/customXml" Target="../ink/ink1373.xml"/><Relationship Id="rId331" Type="http://schemas.openxmlformats.org/officeDocument/2006/relationships/customXml" Target="../ink/ink1517.xml"/><Relationship Id="rId352" Type="http://schemas.openxmlformats.org/officeDocument/2006/relationships/customXml" Target="../ink/ink1538.xml"/><Relationship Id="rId1" Type="http://schemas.openxmlformats.org/officeDocument/2006/relationships/slideLayout" Target="../slideLayouts/slideLayout2.xml"/><Relationship Id="rId212" Type="http://schemas.openxmlformats.org/officeDocument/2006/relationships/customXml" Target="../ink/ink1398.xml"/><Relationship Id="rId233" Type="http://schemas.openxmlformats.org/officeDocument/2006/relationships/customXml" Target="../ink/ink1419.xml"/><Relationship Id="rId254" Type="http://schemas.openxmlformats.org/officeDocument/2006/relationships/customXml" Target="../ink/ink1440.xml"/><Relationship Id="rId28" Type="http://schemas.openxmlformats.org/officeDocument/2006/relationships/customXml" Target="../ink/ink1214.xml"/><Relationship Id="rId49" Type="http://schemas.openxmlformats.org/officeDocument/2006/relationships/customXml" Target="../ink/ink1235.xml"/><Relationship Id="rId114" Type="http://schemas.openxmlformats.org/officeDocument/2006/relationships/customXml" Target="../ink/ink1300.xml"/><Relationship Id="rId275" Type="http://schemas.openxmlformats.org/officeDocument/2006/relationships/customXml" Target="../ink/ink1461.xml"/><Relationship Id="rId296" Type="http://schemas.openxmlformats.org/officeDocument/2006/relationships/customXml" Target="../ink/ink1482.xml"/><Relationship Id="rId300" Type="http://schemas.openxmlformats.org/officeDocument/2006/relationships/customXml" Target="../ink/ink1486.xml"/><Relationship Id="rId60" Type="http://schemas.openxmlformats.org/officeDocument/2006/relationships/customXml" Target="../ink/ink1246.xml"/><Relationship Id="rId81" Type="http://schemas.openxmlformats.org/officeDocument/2006/relationships/customXml" Target="../ink/ink1267.xml"/><Relationship Id="rId135" Type="http://schemas.openxmlformats.org/officeDocument/2006/relationships/customXml" Target="../ink/ink1321.xml"/><Relationship Id="rId156" Type="http://schemas.openxmlformats.org/officeDocument/2006/relationships/customXml" Target="../ink/ink1342.xml"/><Relationship Id="rId177" Type="http://schemas.openxmlformats.org/officeDocument/2006/relationships/customXml" Target="../ink/ink1363.xml"/><Relationship Id="rId198" Type="http://schemas.openxmlformats.org/officeDocument/2006/relationships/customXml" Target="../ink/ink1384.xml"/><Relationship Id="rId321" Type="http://schemas.openxmlformats.org/officeDocument/2006/relationships/customXml" Target="../ink/ink1507.xml"/><Relationship Id="rId342" Type="http://schemas.openxmlformats.org/officeDocument/2006/relationships/customXml" Target="../ink/ink1528.xml"/><Relationship Id="rId202" Type="http://schemas.openxmlformats.org/officeDocument/2006/relationships/customXml" Target="../ink/ink1388.xml"/><Relationship Id="rId223" Type="http://schemas.openxmlformats.org/officeDocument/2006/relationships/customXml" Target="../ink/ink1409.xml"/><Relationship Id="rId244" Type="http://schemas.openxmlformats.org/officeDocument/2006/relationships/customXml" Target="../ink/ink1430.xml"/><Relationship Id="rId18" Type="http://schemas.openxmlformats.org/officeDocument/2006/relationships/customXml" Target="../ink/ink1204.xml"/><Relationship Id="rId39" Type="http://schemas.openxmlformats.org/officeDocument/2006/relationships/customXml" Target="../ink/ink1225.xml"/><Relationship Id="rId265" Type="http://schemas.openxmlformats.org/officeDocument/2006/relationships/customXml" Target="../ink/ink1451.xml"/><Relationship Id="rId286" Type="http://schemas.openxmlformats.org/officeDocument/2006/relationships/customXml" Target="../ink/ink1472.xml"/><Relationship Id="rId50" Type="http://schemas.openxmlformats.org/officeDocument/2006/relationships/customXml" Target="../ink/ink1236.xml"/><Relationship Id="rId104" Type="http://schemas.openxmlformats.org/officeDocument/2006/relationships/customXml" Target="../ink/ink1290.xml"/><Relationship Id="rId125" Type="http://schemas.openxmlformats.org/officeDocument/2006/relationships/customXml" Target="../ink/ink1311.xml"/><Relationship Id="rId146" Type="http://schemas.openxmlformats.org/officeDocument/2006/relationships/customXml" Target="../ink/ink1332.xml"/><Relationship Id="rId167" Type="http://schemas.openxmlformats.org/officeDocument/2006/relationships/customXml" Target="../ink/ink1353.xml"/><Relationship Id="rId188" Type="http://schemas.openxmlformats.org/officeDocument/2006/relationships/customXml" Target="../ink/ink1374.xml"/><Relationship Id="rId311" Type="http://schemas.openxmlformats.org/officeDocument/2006/relationships/customXml" Target="../ink/ink1497.xml"/><Relationship Id="rId332" Type="http://schemas.openxmlformats.org/officeDocument/2006/relationships/customXml" Target="../ink/ink1518.xml"/><Relationship Id="rId353" Type="http://schemas.openxmlformats.org/officeDocument/2006/relationships/customXml" Target="../ink/ink1539.xml"/><Relationship Id="rId71" Type="http://schemas.openxmlformats.org/officeDocument/2006/relationships/customXml" Target="../ink/ink1257.xml"/><Relationship Id="rId92" Type="http://schemas.openxmlformats.org/officeDocument/2006/relationships/customXml" Target="../ink/ink1278.xml"/><Relationship Id="rId213" Type="http://schemas.openxmlformats.org/officeDocument/2006/relationships/customXml" Target="../ink/ink1399.xml"/><Relationship Id="rId234" Type="http://schemas.openxmlformats.org/officeDocument/2006/relationships/customXml" Target="../ink/ink1420.xml"/><Relationship Id="rId2" Type="http://schemas.openxmlformats.org/officeDocument/2006/relationships/customXml" Target="../ink/ink1188.xml"/><Relationship Id="rId29" Type="http://schemas.openxmlformats.org/officeDocument/2006/relationships/customXml" Target="../ink/ink1215.xml"/><Relationship Id="rId255" Type="http://schemas.openxmlformats.org/officeDocument/2006/relationships/customXml" Target="../ink/ink1441.xml"/><Relationship Id="rId276" Type="http://schemas.openxmlformats.org/officeDocument/2006/relationships/customXml" Target="../ink/ink1462.xml"/><Relationship Id="rId297" Type="http://schemas.openxmlformats.org/officeDocument/2006/relationships/customXml" Target="../ink/ink1483.xml"/><Relationship Id="rId40" Type="http://schemas.openxmlformats.org/officeDocument/2006/relationships/customXml" Target="../ink/ink1226.xml"/><Relationship Id="rId115" Type="http://schemas.openxmlformats.org/officeDocument/2006/relationships/customXml" Target="../ink/ink1301.xml"/><Relationship Id="rId136" Type="http://schemas.openxmlformats.org/officeDocument/2006/relationships/customXml" Target="../ink/ink1322.xml"/><Relationship Id="rId157" Type="http://schemas.openxmlformats.org/officeDocument/2006/relationships/customXml" Target="../ink/ink1343.xml"/><Relationship Id="rId178" Type="http://schemas.openxmlformats.org/officeDocument/2006/relationships/customXml" Target="../ink/ink1364.xml"/><Relationship Id="rId301" Type="http://schemas.openxmlformats.org/officeDocument/2006/relationships/customXml" Target="../ink/ink1487.xml"/><Relationship Id="rId322" Type="http://schemas.openxmlformats.org/officeDocument/2006/relationships/customXml" Target="../ink/ink1508.xml"/><Relationship Id="rId343" Type="http://schemas.openxmlformats.org/officeDocument/2006/relationships/customXml" Target="../ink/ink1529.xml"/><Relationship Id="rId61" Type="http://schemas.openxmlformats.org/officeDocument/2006/relationships/customXml" Target="../ink/ink1247.xml"/><Relationship Id="rId82" Type="http://schemas.openxmlformats.org/officeDocument/2006/relationships/customXml" Target="../ink/ink1268.xml"/><Relationship Id="rId199" Type="http://schemas.openxmlformats.org/officeDocument/2006/relationships/customXml" Target="../ink/ink1385.xml"/><Relationship Id="rId203" Type="http://schemas.openxmlformats.org/officeDocument/2006/relationships/customXml" Target="../ink/ink1389.xml"/><Relationship Id="rId19" Type="http://schemas.openxmlformats.org/officeDocument/2006/relationships/customXml" Target="../ink/ink1205.xml"/><Relationship Id="rId224" Type="http://schemas.openxmlformats.org/officeDocument/2006/relationships/customXml" Target="../ink/ink1410.xml"/><Relationship Id="rId245" Type="http://schemas.openxmlformats.org/officeDocument/2006/relationships/customXml" Target="../ink/ink1431.xml"/><Relationship Id="rId266" Type="http://schemas.openxmlformats.org/officeDocument/2006/relationships/customXml" Target="../ink/ink1452.xml"/><Relationship Id="rId287" Type="http://schemas.openxmlformats.org/officeDocument/2006/relationships/customXml" Target="../ink/ink1473.xml"/><Relationship Id="rId30" Type="http://schemas.openxmlformats.org/officeDocument/2006/relationships/customXml" Target="../ink/ink1216.xml"/><Relationship Id="rId105" Type="http://schemas.openxmlformats.org/officeDocument/2006/relationships/customXml" Target="../ink/ink1291.xml"/><Relationship Id="rId126" Type="http://schemas.openxmlformats.org/officeDocument/2006/relationships/customXml" Target="../ink/ink1312.xml"/><Relationship Id="rId147" Type="http://schemas.openxmlformats.org/officeDocument/2006/relationships/customXml" Target="../ink/ink1333.xml"/><Relationship Id="rId168" Type="http://schemas.openxmlformats.org/officeDocument/2006/relationships/customXml" Target="../ink/ink1354.xml"/><Relationship Id="rId312" Type="http://schemas.openxmlformats.org/officeDocument/2006/relationships/customXml" Target="../ink/ink1498.xml"/><Relationship Id="rId333" Type="http://schemas.openxmlformats.org/officeDocument/2006/relationships/customXml" Target="../ink/ink1519.xml"/><Relationship Id="rId354" Type="http://schemas.openxmlformats.org/officeDocument/2006/relationships/customXml" Target="../ink/ink1540.xml"/><Relationship Id="rId51" Type="http://schemas.openxmlformats.org/officeDocument/2006/relationships/customXml" Target="../ink/ink1237.xml"/><Relationship Id="rId72" Type="http://schemas.openxmlformats.org/officeDocument/2006/relationships/customXml" Target="../ink/ink1258.xml"/><Relationship Id="rId93" Type="http://schemas.openxmlformats.org/officeDocument/2006/relationships/customXml" Target="../ink/ink1279.xml"/><Relationship Id="rId189" Type="http://schemas.openxmlformats.org/officeDocument/2006/relationships/customXml" Target="../ink/ink1375.xml"/><Relationship Id="rId3" Type="http://schemas.openxmlformats.org/officeDocument/2006/relationships/customXml" Target="../ink/ink1189.xml"/><Relationship Id="rId214" Type="http://schemas.openxmlformats.org/officeDocument/2006/relationships/customXml" Target="../ink/ink1400.xml"/><Relationship Id="rId235" Type="http://schemas.openxmlformats.org/officeDocument/2006/relationships/customXml" Target="../ink/ink1421.xml"/><Relationship Id="rId256" Type="http://schemas.openxmlformats.org/officeDocument/2006/relationships/customXml" Target="../ink/ink1442.xml"/><Relationship Id="rId277" Type="http://schemas.openxmlformats.org/officeDocument/2006/relationships/customXml" Target="../ink/ink1463.xml"/><Relationship Id="rId298" Type="http://schemas.openxmlformats.org/officeDocument/2006/relationships/customXml" Target="../ink/ink1484.xml"/><Relationship Id="rId116" Type="http://schemas.openxmlformats.org/officeDocument/2006/relationships/customXml" Target="../ink/ink1302.xml"/><Relationship Id="rId137" Type="http://schemas.openxmlformats.org/officeDocument/2006/relationships/customXml" Target="../ink/ink1323.xml"/><Relationship Id="rId158" Type="http://schemas.openxmlformats.org/officeDocument/2006/relationships/customXml" Target="../ink/ink1344.xml"/><Relationship Id="rId302" Type="http://schemas.openxmlformats.org/officeDocument/2006/relationships/customXml" Target="../ink/ink1488.xml"/><Relationship Id="rId323" Type="http://schemas.openxmlformats.org/officeDocument/2006/relationships/customXml" Target="../ink/ink1509.xml"/><Relationship Id="rId344" Type="http://schemas.openxmlformats.org/officeDocument/2006/relationships/customXml" Target="../ink/ink1530.xml"/><Relationship Id="rId20" Type="http://schemas.openxmlformats.org/officeDocument/2006/relationships/customXml" Target="../ink/ink1206.xml"/><Relationship Id="rId41" Type="http://schemas.openxmlformats.org/officeDocument/2006/relationships/customXml" Target="../ink/ink1227.xml"/><Relationship Id="rId62" Type="http://schemas.openxmlformats.org/officeDocument/2006/relationships/customXml" Target="../ink/ink1248.xml"/><Relationship Id="rId83" Type="http://schemas.openxmlformats.org/officeDocument/2006/relationships/customXml" Target="../ink/ink1269.xml"/><Relationship Id="rId179" Type="http://schemas.openxmlformats.org/officeDocument/2006/relationships/customXml" Target="../ink/ink1365.xml"/><Relationship Id="rId190" Type="http://schemas.openxmlformats.org/officeDocument/2006/relationships/customXml" Target="../ink/ink1376.xml"/><Relationship Id="rId204" Type="http://schemas.openxmlformats.org/officeDocument/2006/relationships/customXml" Target="../ink/ink1390.xml"/><Relationship Id="rId225" Type="http://schemas.openxmlformats.org/officeDocument/2006/relationships/customXml" Target="../ink/ink1411.xml"/><Relationship Id="rId246" Type="http://schemas.openxmlformats.org/officeDocument/2006/relationships/customXml" Target="../ink/ink1432.xml"/><Relationship Id="rId267" Type="http://schemas.openxmlformats.org/officeDocument/2006/relationships/customXml" Target="../ink/ink1453.xml"/><Relationship Id="rId288" Type="http://schemas.openxmlformats.org/officeDocument/2006/relationships/customXml" Target="../ink/ink1474.xml"/><Relationship Id="rId106" Type="http://schemas.openxmlformats.org/officeDocument/2006/relationships/customXml" Target="../ink/ink1292.xml"/><Relationship Id="rId127" Type="http://schemas.openxmlformats.org/officeDocument/2006/relationships/customXml" Target="../ink/ink1313.xml"/><Relationship Id="rId313" Type="http://schemas.openxmlformats.org/officeDocument/2006/relationships/customXml" Target="../ink/ink1499.xml"/><Relationship Id="rId10" Type="http://schemas.openxmlformats.org/officeDocument/2006/relationships/customXml" Target="../ink/ink1196.xml"/><Relationship Id="rId31" Type="http://schemas.openxmlformats.org/officeDocument/2006/relationships/customXml" Target="../ink/ink1217.xml"/><Relationship Id="rId52" Type="http://schemas.openxmlformats.org/officeDocument/2006/relationships/customXml" Target="../ink/ink1238.xml"/><Relationship Id="rId73" Type="http://schemas.openxmlformats.org/officeDocument/2006/relationships/customXml" Target="../ink/ink1259.xml"/><Relationship Id="rId94" Type="http://schemas.openxmlformats.org/officeDocument/2006/relationships/customXml" Target="../ink/ink1280.xml"/><Relationship Id="rId148" Type="http://schemas.openxmlformats.org/officeDocument/2006/relationships/customXml" Target="../ink/ink1334.xml"/><Relationship Id="rId169" Type="http://schemas.openxmlformats.org/officeDocument/2006/relationships/customXml" Target="../ink/ink1355.xml"/><Relationship Id="rId334" Type="http://schemas.openxmlformats.org/officeDocument/2006/relationships/customXml" Target="../ink/ink1520.xml"/><Relationship Id="rId4" Type="http://schemas.openxmlformats.org/officeDocument/2006/relationships/customXml" Target="../ink/ink1190.xml"/><Relationship Id="rId180" Type="http://schemas.openxmlformats.org/officeDocument/2006/relationships/customXml" Target="../ink/ink1366.xml"/><Relationship Id="rId215" Type="http://schemas.openxmlformats.org/officeDocument/2006/relationships/customXml" Target="../ink/ink1401.xml"/><Relationship Id="rId236" Type="http://schemas.openxmlformats.org/officeDocument/2006/relationships/customXml" Target="../ink/ink1422.xml"/><Relationship Id="rId257" Type="http://schemas.openxmlformats.org/officeDocument/2006/relationships/customXml" Target="../ink/ink1443.xml"/><Relationship Id="rId278" Type="http://schemas.openxmlformats.org/officeDocument/2006/relationships/customXml" Target="../ink/ink1464.xml"/><Relationship Id="rId303" Type="http://schemas.openxmlformats.org/officeDocument/2006/relationships/customXml" Target="../ink/ink1489.xml"/><Relationship Id="rId42" Type="http://schemas.openxmlformats.org/officeDocument/2006/relationships/customXml" Target="../ink/ink1228.xml"/><Relationship Id="rId84" Type="http://schemas.openxmlformats.org/officeDocument/2006/relationships/customXml" Target="../ink/ink1270.xml"/><Relationship Id="rId138" Type="http://schemas.openxmlformats.org/officeDocument/2006/relationships/customXml" Target="../ink/ink1324.xml"/><Relationship Id="rId345" Type="http://schemas.openxmlformats.org/officeDocument/2006/relationships/customXml" Target="../ink/ink1531.xml"/><Relationship Id="rId191" Type="http://schemas.openxmlformats.org/officeDocument/2006/relationships/customXml" Target="../ink/ink1377.xml"/><Relationship Id="rId205" Type="http://schemas.openxmlformats.org/officeDocument/2006/relationships/customXml" Target="../ink/ink1391.xml"/><Relationship Id="rId247" Type="http://schemas.openxmlformats.org/officeDocument/2006/relationships/customXml" Target="../ink/ink1433.xml"/><Relationship Id="rId107" Type="http://schemas.openxmlformats.org/officeDocument/2006/relationships/customXml" Target="../ink/ink1293.xml"/><Relationship Id="rId289" Type="http://schemas.openxmlformats.org/officeDocument/2006/relationships/customXml" Target="../ink/ink1475.xml"/><Relationship Id="rId11" Type="http://schemas.openxmlformats.org/officeDocument/2006/relationships/customXml" Target="../ink/ink1197.xml"/><Relationship Id="rId53" Type="http://schemas.openxmlformats.org/officeDocument/2006/relationships/customXml" Target="../ink/ink1239.xml"/><Relationship Id="rId149" Type="http://schemas.openxmlformats.org/officeDocument/2006/relationships/customXml" Target="../ink/ink1335.xml"/><Relationship Id="rId314" Type="http://schemas.openxmlformats.org/officeDocument/2006/relationships/customXml" Target="../ink/ink1500.xml"/><Relationship Id="rId95" Type="http://schemas.openxmlformats.org/officeDocument/2006/relationships/customXml" Target="../ink/ink1281.xml"/><Relationship Id="rId160" Type="http://schemas.openxmlformats.org/officeDocument/2006/relationships/customXml" Target="../ink/ink1346.xml"/><Relationship Id="rId216" Type="http://schemas.openxmlformats.org/officeDocument/2006/relationships/customXml" Target="../ink/ink1402.xml"/><Relationship Id="rId258" Type="http://schemas.openxmlformats.org/officeDocument/2006/relationships/customXml" Target="../ink/ink1444.xml"/><Relationship Id="rId22" Type="http://schemas.openxmlformats.org/officeDocument/2006/relationships/customXml" Target="../ink/ink1208.xml"/><Relationship Id="rId64" Type="http://schemas.openxmlformats.org/officeDocument/2006/relationships/customXml" Target="../ink/ink1250.xml"/><Relationship Id="rId118" Type="http://schemas.openxmlformats.org/officeDocument/2006/relationships/customXml" Target="../ink/ink1304.xml"/><Relationship Id="rId325" Type="http://schemas.openxmlformats.org/officeDocument/2006/relationships/customXml" Target="../ink/ink1511.xml"/><Relationship Id="rId171" Type="http://schemas.openxmlformats.org/officeDocument/2006/relationships/customXml" Target="../ink/ink1357.xml"/><Relationship Id="rId227" Type="http://schemas.openxmlformats.org/officeDocument/2006/relationships/customXml" Target="../ink/ink1413.xml"/><Relationship Id="rId269" Type="http://schemas.openxmlformats.org/officeDocument/2006/relationships/customXml" Target="../ink/ink1455.xml"/><Relationship Id="rId33" Type="http://schemas.openxmlformats.org/officeDocument/2006/relationships/customXml" Target="../ink/ink1219.xml"/><Relationship Id="rId129" Type="http://schemas.openxmlformats.org/officeDocument/2006/relationships/customXml" Target="../ink/ink1315.xml"/><Relationship Id="rId280" Type="http://schemas.openxmlformats.org/officeDocument/2006/relationships/customXml" Target="../ink/ink1466.xml"/><Relationship Id="rId336" Type="http://schemas.openxmlformats.org/officeDocument/2006/relationships/customXml" Target="../ink/ink1522.xml"/><Relationship Id="rId75" Type="http://schemas.openxmlformats.org/officeDocument/2006/relationships/customXml" Target="../ink/ink1261.xml"/><Relationship Id="rId140" Type="http://schemas.openxmlformats.org/officeDocument/2006/relationships/customXml" Target="../ink/ink1326.xml"/><Relationship Id="rId182" Type="http://schemas.openxmlformats.org/officeDocument/2006/relationships/customXml" Target="../ink/ink1368.xml"/><Relationship Id="rId6" Type="http://schemas.openxmlformats.org/officeDocument/2006/relationships/customXml" Target="../ink/ink1192.xml"/><Relationship Id="rId238" Type="http://schemas.openxmlformats.org/officeDocument/2006/relationships/customXml" Target="../ink/ink1424.xml"/><Relationship Id="rId291" Type="http://schemas.openxmlformats.org/officeDocument/2006/relationships/customXml" Target="../ink/ink1477.xml"/><Relationship Id="rId305" Type="http://schemas.openxmlformats.org/officeDocument/2006/relationships/customXml" Target="../ink/ink1491.xml"/><Relationship Id="rId347" Type="http://schemas.openxmlformats.org/officeDocument/2006/relationships/customXml" Target="../ink/ink1533.xml"/><Relationship Id="rId44" Type="http://schemas.openxmlformats.org/officeDocument/2006/relationships/customXml" Target="../ink/ink1230.xml"/><Relationship Id="rId86" Type="http://schemas.openxmlformats.org/officeDocument/2006/relationships/customXml" Target="../ink/ink1272.xml"/><Relationship Id="rId151" Type="http://schemas.openxmlformats.org/officeDocument/2006/relationships/customXml" Target="../ink/ink1337.xml"/><Relationship Id="rId193" Type="http://schemas.openxmlformats.org/officeDocument/2006/relationships/customXml" Target="../ink/ink1379.xml"/><Relationship Id="rId207" Type="http://schemas.openxmlformats.org/officeDocument/2006/relationships/customXml" Target="../ink/ink1393.xml"/><Relationship Id="rId249" Type="http://schemas.openxmlformats.org/officeDocument/2006/relationships/customXml" Target="../ink/ink1435.xml"/><Relationship Id="rId13" Type="http://schemas.openxmlformats.org/officeDocument/2006/relationships/customXml" Target="../ink/ink1199.xml"/><Relationship Id="rId109" Type="http://schemas.openxmlformats.org/officeDocument/2006/relationships/customXml" Target="../ink/ink1295.xml"/><Relationship Id="rId260" Type="http://schemas.openxmlformats.org/officeDocument/2006/relationships/customXml" Target="../ink/ink1446.xml"/><Relationship Id="rId316" Type="http://schemas.openxmlformats.org/officeDocument/2006/relationships/customXml" Target="../ink/ink1502.xml"/><Relationship Id="rId55" Type="http://schemas.openxmlformats.org/officeDocument/2006/relationships/customXml" Target="../ink/ink1241.xml"/><Relationship Id="rId97" Type="http://schemas.openxmlformats.org/officeDocument/2006/relationships/customXml" Target="../ink/ink1283.xml"/><Relationship Id="rId120" Type="http://schemas.openxmlformats.org/officeDocument/2006/relationships/customXml" Target="../ink/ink1306.xml"/><Relationship Id="rId162" Type="http://schemas.openxmlformats.org/officeDocument/2006/relationships/customXml" Target="../ink/ink1348.xml"/><Relationship Id="rId218" Type="http://schemas.openxmlformats.org/officeDocument/2006/relationships/customXml" Target="../ink/ink1404.xml"/><Relationship Id="rId271" Type="http://schemas.openxmlformats.org/officeDocument/2006/relationships/customXml" Target="../ink/ink1457.xml"/><Relationship Id="rId24" Type="http://schemas.openxmlformats.org/officeDocument/2006/relationships/customXml" Target="../ink/ink1210.xml"/><Relationship Id="rId66" Type="http://schemas.openxmlformats.org/officeDocument/2006/relationships/customXml" Target="../ink/ink1252.xml"/><Relationship Id="rId131" Type="http://schemas.openxmlformats.org/officeDocument/2006/relationships/customXml" Target="../ink/ink1317.xml"/><Relationship Id="rId327" Type="http://schemas.openxmlformats.org/officeDocument/2006/relationships/customXml" Target="../ink/ink1513.xml"/><Relationship Id="rId173" Type="http://schemas.openxmlformats.org/officeDocument/2006/relationships/customXml" Target="../ink/ink1359.xml"/><Relationship Id="rId229" Type="http://schemas.openxmlformats.org/officeDocument/2006/relationships/customXml" Target="../ink/ink1415.xml"/><Relationship Id="rId240" Type="http://schemas.openxmlformats.org/officeDocument/2006/relationships/customXml" Target="../ink/ink1426.xml"/><Relationship Id="rId35" Type="http://schemas.openxmlformats.org/officeDocument/2006/relationships/customXml" Target="../ink/ink1221.xml"/><Relationship Id="rId77" Type="http://schemas.openxmlformats.org/officeDocument/2006/relationships/customXml" Target="../ink/ink1263.xml"/><Relationship Id="rId100" Type="http://schemas.openxmlformats.org/officeDocument/2006/relationships/customXml" Target="../ink/ink1286.xml"/><Relationship Id="rId282" Type="http://schemas.openxmlformats.org/officeDocument/2006/relationships/customXml" Target="../ink/ink1468.xml"/><Relationship Id="rId338" Type="http://schemas.openxmlformats.org/officeDocument/2006/relationships/customXml" Target="../ink/ink1524.xml"/><Relationship Id="rId8" Type="http://schemas.openxmlformats.org/officeDocument/2006/relationships/customXml" Target="../ink/ink1194.xml"/><Relationship Id="rId142" Type="http://schemas.openxmlformats.org/officeDocument/2006/relationships/customXml" Target="../ink/ink1328.xml"/><Relationship Id="rId184" Type="http://schemas.openxmlformats.org/officeDocument/2006/relationships/customXml" Target="../ink/ink1370.xml"/></Relationships>
</file>

<file path=ppt/slides/_rels/slide11.xml.rels><?xml version="1.0" encoding="UTF-8" standalone="yes"?>
<Relationships xmlns="http://schemas.openxmlformats.org/package/2006/relationships"><Relationship Id="rId117" Type="http://schemas.openxmlformats.org/officeDocument/2006/relationships/customXml" Target="../ink/ink1656.xml"/><Relationship Id="rId21" Type="http://schemas.openxmlformats.org/officeDocument/2006/relationships/customXml" Target="../ink/ink1560.xml"/><Relationship Id="rId42" Type="http://schemas.openxmlformats.org/officeDocument/2006/relationships/customXml" Target="../ink/ink1581.xml"/><Relationship Id="rId63" Type="http://schemas.openxmlformats.org/officeDocument/2006/relationships/customXml" Target="../ink/ink1602.xml"/><Relationship Id="rId84" Type="http://schemas.openxmlformats.org/officeDocument/2006/relationships/customXml" Target="../ink/ink1623.xml"/><Relationship Id="rId138" Type="http://schemas.openxmlformats.org/officeDocument/2006/relationships/customXml" Target="../ink/ink1677.xml"/><Relationship Id="rId159" Type="http://schemas.openxmlformats.org/officeDocument/2006/relationships/customXml" Target="../ink/ink1698.xml"/><Relationship Id="rId170" Type="http://schemas.openxmlformats.org/officeDocument/2006/relationships/customXml" Target="../ink/ink1709.xml"/><Relationship Id="rId191" Type="http://schemas.openxmlformats.org/officeDocument/2006/relationships/customXml" Target="../ink/ink1730.xml"/><Relationship Id="rId205" Type="http://schemas.openxmlformats.org/officeDocument/2006/relationships/customXml" Target="../ink/ink1744.xml"/><Relationship Id="rId107" Type="http://schemas.openxmlformats.org/officeDocument/2006/relationships/customXml" Target="../ink/ink1646.xml"/><Relationship Id="rId11" Type="http://schemas.openxmlformats.org/officeDocument/2006/relationships/customXml" Target="../ink/ink1550.xml"/><Relationship Id="rId32" Type="http://schemas.openxmlformats.org/officeDocument/2006/relationships/customXml" Target="../ink/ink1571.xml"/><Relationship Id="rId53" Type="http://schemas.openxmlformats.org/officeDocument/2006/relationships/customXml" Target="../ink/ink1592.xml"/><Relationship Id="rId74" Type="http://schemas.openxmlformats.org/officeDocument/2006/relationships/customXml" Target="../ink/ink1613.xml"/><Relationship Id="rId128" Type="http://schemas.openxmlformats.org/officeDocument/2006/relationships/customXml" Target="../ink/ink1667.xml"/><Relationship Id="rId149" Type="http://schemas.openxmlformats.org/officeDocument/2006/relationships/customXml" Target="../ink/ink1688.xml"/><Relationship Id="rId5" Type="http://schemas.openxmlformats.org/officeDocument/2006/relationships/customXml" Target="../ink/ink1544.xml"/><Relationship Id="rId95" Type="http://schemas.openxmlformats.org/officeDocument/2006/relationships/customXml" Target="../ink/ink1634.xml"/><Relationship Id="rId160" Type="http://schemas.openxmlformats.org/officeDocument/2006/relationships/customXml" Target="../ink/ink1699.xml"/><Relationship Id="rId181" Type="http://schemas.openxmlformats.org/officeDocument/2006/relationships/customXml" Target="../ink/ink1720.xml"/><Relationship Id="rId22" Type="http://schemas.openxmlformats.org/officeDocument/2006/relationships/customXml" Target="../ink/ink1561.xml"/><Relationship Id="rId43" Type="http://schemas.openxmlformats.org/officeDocument/2006/relationships/customXml" Target="../ink/ink1582.xml"/><Relationship Id="rId64" Type="http://schemas.openxmlformats.org/officeDocument/2006/relationships/customXml" Target="../ink/ink1603.xml"/><Relationship Id="rId118" Type="http://schemas.openxmlformats.org/officeDocument/2006/relationships/customXml" Target="../ink/ink1657.xml"/><Relationship Id="rId139" Type="http://schemas.openxmlformats.org/officeDocument/2006/relationships/customXml" Target="../ink/ink1678.xml"/><Relationship Id="rId85" Type="http://schemas.openxmlformats.org/officeDocument/2006/relationships/customXml" Target="../ink/ink1624.xml"/><Relationship Id="rId150" Type="http://schemas.openxmlformats.org/officeDocument/2006/relationships/customXml" Target="../ink/ink1689.xml"/><Relationship Id="rId171" Type="http://schemas.openxmlformats.org/officeDocument/2006/relationships/customXml" Target="../ink/ink1710.xml"/><Relationship Id="rId192" Type="http://schemas.openxmlformats.org/officeDocument/2006/relationships/customXml" Target="../ink/ink1731.xml"/><Relationship Id="rId12" Type="http://schemas.openxmlformats.org/officeDocument/2006/relationships/customXml" Target="../ink/ink1551.xml"/><Relationship Id="rId33" Type="http://schemas.openxmlformats.org/officeDocument/2006/relationships/customXml" Target="../ink/ink1572.xml"/><Relationship Id="rId108" Type="http://schemas.openxmlformats.org/officeDocument/2006/relationships/customXml" Target="../ink/ink1647.xml"/><Relationship Id="rId129" Type="http://schemas.openxmlformats.org/officeDocument/2006/relationships/customXml" Target="../ink/ink1668.xml"/><Relationship Id="rId54" Type="http://schemas.openxmlformats.org/officeDocument/2006/relationships/customXml" Target="../ink/ink1593.xml"/><Relationship Id="rId75" Type="http://schemas.openxmlformats.org/officeDocument/2006/relationships/customXml" Target="../ink/ink1614.xml"/><Relationship Id="rId96" Type="http://schemas.openxmlformats.org/officeDocument/2006/relationships/customXml" Target="../ink/ink1635.xml"/><Relationship Id="rId140" Type="http://schemas.openxmlformats.org/officeDocument/2006/relationships/customXml" Target="../ink/ink1679.xml"/><Relationship Id="rId161" Type="http://schemas.openxmlformats.org/officeDocument/2006/relationships/customXml" Target="../ink/ink1700.xml"/><Relationship Id="rId182" Type="http://schemas.openxmlformats.org/officeDocument/2006/relationships/customXml" Target="../ink/ink1721.xml"/><Relationship Id="rId6" Type="http://schemas.openxmlformats.org/officeDocument/2006/relationships/customXml" Target="../ink/ink1545.xml"/><Relationship Id="rId23" Type="http://schemas.openxmlformats.org/officeDocument/2006/relationships/customXml" Target="../ink/ink1562.xml"/><Relationship Id="rId119" Type="http://schemas.openxmlformats.org/officeDocument/2006/relationships/customXml" Target="../ink/ink1658.xml"/><Relationship Id="rId44" Type="http://schemas.openxmlformats.org/officeDocument/2006/relationships/customXml" Target="../ink/ink1583.xml"/><Relationship Id="rId65" Type="http://schemas.openxmlformats.org/officeDocument/2006/relationships/customXml" Target="../ink/ink1604.xml"/><Relationship Id="rId86" Type="http://schemas.openxmlformats.org/officeDocument/2006/relationships/customXml" Target="../ink/ink1625.xml"/><Relationship Id="rId130" Type="http://schemas.openxmlformats.org/officeDocument/2006/relationships/customXml" Target="../ink/ink1669.xml"/><Relationship Id="rId151" Type="http://schemas.openxmlformats.org/officeDocument/2006/relationships/customXml" Target="../ink/ink1690.xml"/><Relationship Id="rId172" Type="http://schemas.openxmlformats.org/officeDocument/2006/relationships/customXml" Target="../ink/ink1711.xml"/><Relationship Id="rId193" Type="http://schemas.openxmlformats.org/officeDocument/2006/relationships/customXml" Target="../ink/ink1732.xml"/><Relationship Id="rId13" Type="http://schemas.openxmlformats.org/officeDocument/2006/relationships/customXml" Target="../ink/ink1552.xml"/><Relationship Id="rId109" Type="http://schemas.openxmlformats.org/officeDocument/2006/relationships/customXml" Target="../ink/ink1648.xml"/><Relationship Id="rId34" Type="http://schemas.openxmlformats.org/officeDocument/2006/relationships/customXml" Target="../ink/ink1573.xml"/><Relationship Id="rId55" Type="http://schemas.openxmlformats.org/officeDocument/2006/relationships/customXml" Target="../ink/ink1594.xml"/><Relationship Id="rId76" Type="http://schemas.openxmlformats.org/officeDocument/2006/relationships/customXml" Target="../ink/ink1615.xml"/><Relationship Id="rId97" Type="http://schemas.openxmlformats.org/officeDocument/2006/relationships/customXml" Target="../ink/ink1636.xml"/><Relationship Id="rId120" Type="http://schemas.openxmlformats.org/officeDocument/2006/relationships/customXml" Target="../ink/ink1659.xml"/><Relationship Id="rId141" Type="http://schemas.openxmlformats.org/officeDocument/2006/relationships/customXml" Target="../ink/ink1680.xml"/><Relationship Id="rId7" Type="http://schemas.openxmlformats.org/officeDocument/2006/relationships/customXml" Target="../ink/ink1546.xml"/><Relationship Id="rId162" Type="http://schemas.openxmlformats.org/officeDocument/2006/relationships/customXml" Target="../ink/ink1701.xml"/><Relationship Id="rId183" Type="http://schemas.openxmlformats.org/officeDocument/2006/relationships/customXml" Target="../ink/ink1722.xml"/><Relationship Id="rId24" Type="http://schemas.openxmlformats.org/officeDocument/2006/relationships/customXml" Target="../ink/ink1563.xml"/><Relationship Id="rId40" Type="http://schemas.openxmlformats.org/officeDocument/2006/relationships/customXml" Target="../ink/ink1579.xml"/><Relationship Id="rId45" Type="http://schemas.openxmlformats.org/officeDocument/2006/relationships/customXml" Target="../ink/ink1584.xml"/><Relationship Id="rId66" Type="http://schemas.openxmlformats.org/officeDocument/2006/relationships/customXml" Target="../ink/ink1605.xml"/><Relationship Id="rId87" Type="http://schemas.openxmlformats.org/officeDocument/2006/relationships/customXml" Target="../ink/ink1626.xml"/><Relationship Id="rId110" Type="http://schemas.openxmlformats.org/officeDocument/2006/relationships/customXml" Target="../ink/ink1649.xml"/><Relationship Id="rId115" Type="http://schemas.openxmlformats.org/officeDocument/2006/relationships/customXml" Target="../ink/ink1654.xml"/><Relationship Id="rId131" Type="http://schemas.openxmlformats.org/officeDocument/2006/relationships/customXml" Target="../ink/ink1670.xml"/><Relationship Id="rId136" Type="http://schemas.openxmlformats.org/officeDocument/2006/relationships/customXml" Target="../ink/ink1675.xml"/><Relationship Id="rId157" Type="http://schemas.openxmlformats.org/officeDocument/2006/relationships/customXml" Target="../ink/ink1696.xml"/><Relationship Id="rId178" Type="http://schemas.openxmlformats.org/officeDocument/2006/relationships/customXml" Target="../ink/ink1717.xml"/><Relationship Id="rId61" Type="http://schemas.openxmlformats.org/officeDocument/2006/relationships/customXml" Target="../ink/ink1600.xml"/><Relationship Id="rId82" Type="http://schemas.openxmlformats.org/officeDocument/2006/relationships/customXml" Target="../ink/ink1621.xml"/><Relationship Id="rId152" Type="http://schemas.openxmlformats.org/officeDocument/2006/relationships/customXml" Target="../ink/ink1691.xml"/><Relationship Id="rId173" Type="http://schemas.openxmlformats.org/officeDocument/2006/relationships/customXml" Target="../ink/ink1712.xml"/><Relationship Id="rId194" Type="http://schemas.openxmlformats.org/officeDocument/2006/relationships/customXml" Target="../ink/ink1733.xml"/><Relationship Id="rId199" Type="http://schemas.openxmlformats.org/officeDocument/2006/relationships/customXml" Target="../ink/ink1738.xml"/><Relationship Id="rId203" Type="http://schemas.openxmlformats.org/officeDocument/2006/relationships/customXml" Target="../ink/ink1742.xml"/><Relationship Id="rId19" Type="http://schemas.openxmlformats.org/officeDocument/2006/relationships/customXml" Target="../ink/ink1558.xml"/><Relationship Id="rId14" Type="http://schemas.openxmlformats.org/officeDocument/2006/relationships/customXml" Target="../ink/ink1553.xml"/><Relationship Id="rId30" Type="http://schemas.openxmlformats.org/officeDocument/2006/relationships/customXml" Target="../ink/ink1569.xml"/><Relationship Id="rId35" Type="http://schemas.openxmlformats.org/officeDocument/2006/relationships/customXml" Target="../ink/ink1574.xml"/><Relationship Id="rId56" Type="http://schemas.openxmlformats.org/officeDocument/2006/relationships/customXml" Target="../ink/ink1595.xml"/><Relationship Id="rId77" Type="http://schemas.openxmlformats.org/officeDocument/2006/relationships/customXml" Target="../ink/ink1616.xml"/><Relationship Id="rId100" Type="http://schemas.openxmlformats.org/officeDocument/2006/relationships/customXml" Target="../ink/ink1639.xml"/><Relationship Id="rId105" Type="http://schemas.openxmlformats.org/officeDocument/2006/relationships/customXml" Target="../ink/ink1644.xml"/><Relationship Id="rId126" Type="http://schemas.openxmlformats.org/officeDocument/2006/relationships/customXml" Target="../ink/ink1665.xml"/><Relationship Id="rId147" Type="http://schemas.openxmlformats.org/officeDocument/2006/relationships/customXml" Target="../ink/ink1686.xml"/><Relationship Id="rId168" Type="http://schemas.openxmlformats.org/officeDocument/2006/relationships/customXml" Target="../ink/ink1707.xml"/><Relationship Id="rId8" Type="http://schemas.openxmlformats.org/officeDocument/2006/relationships/customXml" Target="../ink/ink1547.xml"/><Relationship Id="rId51" Type="http://schemas.openxmlformats.org/officeDocument/2006/relationships/customXml" Target="../ink/ink1590.xml"/><Relationship Id="rId72" Type="http://schemas.openxmlformats.org/officeDocument/2006/relationships/customXml" Target="../ink/ink1611.xml"/><Relationship Id="rId93" Type="http://schemas.openxmlformats.org/officeDocument/2006/relationships/customXml" Target="../ink/ink1632.xml"/><Relationship Id="rId98" Type="http://schemas.openxmlformats.org/officeDocument/2006/relationships/customXml" Target="../ink/ink1637.xml"/><Relationship Id="rId121" Type="http://schemas.openxmlformats.org/officeDocument/2006/relationships/customXml" Target="../ink/ink1660.xml"/><Relationship Id="rId142" Type="http://schemas.openxmlformats.org/officeDocument/2006/relationships/customXml" Target="../ink/ink1681.xml"/><Relationship Id="rId163" Type="http://schemas.openxmlformats.org/officeDocument/2006/relationships/customXml" Target="../ink/ink1702.xml"/><Relationship Id="rId184" Type="http://schemas.openxmlformats.org/officeDocument/2006/relationships/customXml" Target="../ink/ink1723.xml"/><Relationship Id="rId189" Type="http://schemas.openxmlformats.org/officeDocument/2006/relationships/customXml" Target="../ink/ink1728.xml"/><Relationship Id="rId3" Type="http://schemas.openxmlformats.org/officeDocument/2006/relationships/customXml" Target="../ink/ink1542.xml"/><Relationship Id="rId25" Type="http://schemas.openxmlformats.org/officeDocument/2006/relationships/customXml" Target="../ink/ink1564.xml"/><Relationship Id="rId46" Type="http://schemas.openxmlformats.org/officeDocument/2006/relationships/customXml" Target="../ink/ink1585.xml"/><Relationship Id="rId67" Type="http://schemas.openxmlformats.org/officeDocument/2006/relationships/customXml" Target="../ink/ink1606.xml"/><Relationship Id="rId116" Type="http://schemas.openxmlformats.org/officeDocument/2006/relationships/customXml" Target="../ink/ink1655.xml"/><Relationship Id="rId137" Type="http://schemas.openxmlformats.org/officeDocument/2006/relationships/customXml" Target="../ink/ink1676.xml"/><Relationship Id="rId158" Type="http://schemas.openxmlformats.org/officeDocument/2006/relationships/customXml" Target="../ink/ink1697.xml"/><Relationship Id="rId20" Type="http://schemas.openxmlformats.org/officeDocument/2006/relationships/customXml" Target="../ink/ink1559.xml"/><Relationship Id="rId41" Type="http://schemas.openxmlformats.org/officeDocument/2006/relationships/customXml" Target="../ink/ink1580.xml"/><Relationship Id="rId62" Type="http://schemas.openxmlformats.org/officeDocument/2006/relationships/customXml" Target="../ink/ink1601.xml"/><Relationship Id="rId83" Type="http://schemas.openxmlformats.org/officeDocument/2006/relationships/customXml" Target="../ink/ink1622.xml"/><Relationship Id="rId88" Type="http://schemas.openxmlformats.org/officeDocument/2006/relationships/customXml" Target="../ink/ink1627.xml"/><Relationship Id="rId111" Type="http://schemas.openxmlformats.org/officeDocument/2006/relationships/customXml" Target="../ink/ink1650.xml"/><Relationship Id="rId132" Type="http://schemas.openxmlformats.org/officeDocument/2006/relationships/customXml" Target="../ink/ink1671.xml"/><Relationship Id="rId153" Type="http://schemas.openxmlformats.org/officeDocument/2006/relationships/customXml" Target="../ink/ink1692.xml"/><Relationship Id="rId174" Type="http://schemas.openxmlformats.org/officeDocument/2006/relationships/customXml" Target="../ink/ink1713.xml"/><Relationship Id="rId179" Type="http://schemas.openxmlformats.org/officeDocument/2006/relationships/customXml" Target="../ink/ink1718.xml"/><Relationship Id="rId195" Type="http://schemas.openxmlformats.org/officeDocument/2006/relationships/customXml" Target="../ink/ink1734.xml"/><Relationship Id="rId190" Type="http://schemas.openxmlformats.org/officeDocument/2006/relationships/customXml" Target="../ink/ink1729.xml"/><Relationship Id="rId204" Type="http://schemas.openxmlformats.org/officeDocument/2006/relationships/customXml" Target="../ink/ink1743.xml"/><Relationship Id="rId15" Type="http://schemas.openxmlformats.org/officeDocument/2006/relationships/customXml" Target="../ink/ink1554.xml"/><Relationship Id="rId36" Type="http://schemas.openxmlformats.org/officeDocument/2006/relationships/customXml" Target="../ink/ink1575.xml"/><Relationship Id="rId57" Type="http://schemas.openxmlformats.org/officeDocument/2006/relationships/customXml" Target="../ink/ink1596.xml"/><Relationship Id="rId106" Type="http://schemas.openxmlformats.org/officeDocument/2006/relationships/customXml" Target="../ink/ink1645.xml"/><Relationship Id="rId127" Type="http://schemas.openxmlformats.org/officeDocument/2006/relationships/customXml" Target="../ink/ink1666.xml"/><Relationship Id="rId10" Type="http://schemas.openxmlformats.org/officeDocument/2006/relationships/customXml" Target="../ink/ink1549.xml"/><Relationship Id="rId31" Type="http://schemas.openxmlformats.org/officeDocument/2006/relationships/customXml" Target="../ink/ink1570.xml"/><Relationship Id="rId52" Type="http://schemas.openxmlformats.org/officeDocument/2006/relationships/customXml" Target="../ink/ink1591.xml"/><Relationship Id="rId73" Type="http://schemas.openxmlformats.org/officeDocument/2006/relationships/customXml" Target="../ink/ink1612.xml"/><Relationship Id="rId78" Type="http://schemas.openxmlformats.org/officeDocument/2006/relationships/customXml" Target="../ink/ink1617.xml"/><Relationship Id="rId94" Type="http://schemas.openxmlformats.org/officeDocument/2006/relationships/customXml" Target="../ink/ink1633.xml"/><Relationship Id="rId99" Type="http://schemas.openxmlformats.org/officeDocument/2006/relationships/customXml" Target="../ink/ink1638.xml"/><Relationship Id="rId101" Type="http://schemas.openxmlformats.org/officeDocument/2006/relationships/customXml" Target="../ink/ink1640.xml"/><Relationship Id="rId122" Type="http://schemas.openxmlformats.org/officeDocument/2006/relationships/customXml" Target="../ink/ink1661.xml"/><Relationship Id="rId143" Type="http://schemas.openxmlformats.org/officeDocument/2006/relationships/customXml" Target="../ink/ink1682.xml"/><Relationship Id="rId148" Type="http://schemas.openxmlformats.org/officeDocument/2006/relationships/customXml" Target="../ink/ink1687.xml"/><Relationship Id="rId164" Type="http://schemas.openxmlformats.org/officeDocument/2006/relationships/customXml" Target="../ink/ink1703.xml"/><Relationship Id="rId169" Type="http://schemas.openxmlformats.org/officeDocument/2006/relationships/customXml" Target="../ink/ink1708.xml"/><Relationship Id="rId185" Type="http://schemas.openxmlformats.org/officeDocument/2006/relationships/customXml" Target="../ink/ink1724.xml"/><Relationship Id="rId4" Type="http://schemas.openxmlformats.org/officeDocument/2006/relationships/customXml" Target="../ink/ink1543.xml"/><Relationship Id="rId9" Type="http://schemas.openxmlformats.org/officeDocument/2006/relationships/customXml" Target="../ink/ink1548.xml"/><Relationship Id="rId180" Type="http://schemas.openxmlformats.org/officeDocument/2006/relationships/customXml" Target="../ink/ink1719.xml"/><Relationship Id="rId26" Type="http://schemas.openxmlformats.org/officeDocument/2006/relationships/customXml" Target="../ink/ink1565.xml"/><Relationship Id="rId47" Type="http://schemas.openxmlformats.org/officeDocument/2006/relationships/customXml" Target="../ink/ink1586.xml"/><Relationship Id="rId68" Type="http://schemas.openxmlformats.org/officeDocument/2006/relationships/customXml" Target="../ink/ink1607.xml"/><Relationship Id="rId89" Type="http://schemas.openxmlformats.org/officeDocument/2006/relationships/customXml" Target="../ink/ink1628.xml"/><Relationship Id="rId112" Type="http://schemas.openxmlformats.org/officeDocument/2006/relationships/customXml" Target="../ink/ink1651.xml"/><Relationship Id="rId133" Type="http://schemas.openxmlformats.org/officeDocument/2006/relationships/customXml" Target="../ink/ink1672.xml"/><Relationship Id="rId154" Type="http://schemas.openxmlformats.org/officeDocument/2006/relationships/customXml" Target="../ink/ink1693.xml"/><Relationship Id="rId175" Type="http://schemas.openxmlformats.org/officeDocument/2006/relationships/customXml" Target="../ink/ink1714.xml"/><Relationship Id="rId196" Type="http://schemas.openxmlformats.org/officeDocument/2006/relationships/customXml" Target="../ink/ink1735.xml"/><Relationship Id="rId200" Type="http://schemas.openxmlformats.org/officeDocument/2006/relationships/customXml" Target="../ink/ink1739.xml"/><Relationship Id="rId16" Type="http://schemas.openxmlformats.org/officeDocument/2006/relationships/customXml" Target="../ink/ink1555.xml"/><Relationship Id="rId37" Type="http://schemas.openxmlformats.org/officeDocument/2006/relationships/customXml" Target="../ink/ink1576.xml"/><Relationship Id="rId58" Type="http://schemas.openxmlformats.org/officeDocument/2006/relationships/customXml" Target="../ink/ink1597.xml"/><Relationship Id="rId79" Type="http://schemas.openxmlformats.org/officeDocument/2006/relationships/customXml" Target="../ink/ink1618.xml"/><Relationship Id="rId102" Type="http://schemas.openxmlformats.org/officeDocument/2006/relationships/customXml" Target="../ink/ink1641.xml"/><Relationship Id="rId123" Type="http://schemas.openxmlformats.org/officeDocument/2006/relationships/customXml" Target="../ink/ink1662.xml"/><Relationship Id="rId144" Type="http://schemas.openxmlformats.org/officeDocument/2006/relationships/customXml" Target="../ink/ink1683.xml"/><Relationship Id="rId90" Type="http://schemas.openxmlformats.org/officeDocument/2006/relationships/customXml" Target="../ink/ink1629.xml"/><Relationship Id="rId165" Type="http://schemas.openxmlformats.org/officeDocument/2006/relationships/customXml" Target="../ink/ink1704.xml"/><Relationship Id="rId186" Type="http://schemas.openxmlformats.org/officeDocument/2006/relationships/customXml" Target="../ink/ink1725.xml"/><Relationship Id="rId27" Type="http://schemas.openxmlformats.org/officeDocument/2006/relationships/customXml" Target="../ink/ink1566.xml"/><Relationship Id="rId48" Type="http://schemas.openxmlformats.org/officeDocument/2006/relationships/customXml" Target="../ink/ink1587.xml"/><Relationship Id="rId69" Type="http://schemas.openxmlformats.org/officeDocument/2006/relationships/customXml" Target="../ink/ink1608.xml"/><Relationship Id="rId113" Type="http://schemas.openxmlformats.org/officeDocument/2006/relationships/customXml" Target="../ink/ink1652.xml"/><Relationship Id="rId134" Type="http://schemas.openxmlformats.org/officeDocument/2006/relationships/customXml" Target="../ink/ink1673.xml"/><Relationship Id="rId80" Type="http://schemas.openxmlformats.org/officeDocument/2006/relationships/customXml" Target="../ink/ink1619.xml"/><Relationship Id="rId155" Type="http://schemas.openxmlformats.org/officeDocument/2006/relationships/customXml" Target="../ink/ink1694.xml"/><Relationship Id="rId176" Type="http://schemas.openxmlformats.org/officeDocument/2006/relationships/customXml" Target="../ink/ink1715.xml"/><Relationship Id="rId197" Type="http://schemas.openxmlformats.org/officeDocument/2006/relationships/customXml" Target="../ink/ink1736.xml"/><Relationship Id="rId201" Type="http://schemas.openxmlformats.org/officeDocument/2006/relationships/customXml" Target="../ink/ink1740.xml"/><Relationship Id="rId17" Type="http://schemas.openxmlformats.org/officeDocument/2006/relationships/customXml" Target="../ink/ink1556.xml"/><Relationship Id="rId38" Type="http://schemas.openxmlformats.org/officeDocument/2006/relationships/customXml" Target="../ink/ink1577.xml"/><Relationship Id="rId59" Type="http://schemas.openxmlformats.org/officeDocument/2006/relationships/customXml" Target="../ink/ink1598.xml"/><Relationship Id="rId103" Type="http://schemas.openxmlformats.org/officeDocument/2006/relationships/customXml" Target="../ink/ink1642.xml"/><Relationship Id="rId124" Type="http://schemas.openxmlformats.org/officeDocument/2006/relationships/customXml" Target="../ink/ink1663.xml"/><Relationship Id="rId70" Type="http://schemas.openxmlformats.org/officeDocument/2006/relationships/customXml" Target="../ink/ink1609.xml"/><Relationship Id="rId91" Type="http://schemas.openxmlformats.org/officeDocument/2006/relationships/customXml" Target="../ink/ink1630.xml"/><Relationship Id="rId145" Type="http://schemas.openxmlformats.org/officeDocument/2006/relationships/customXml" Target="../ink/ink1684.xml"/><Relationship Id="rId166" Type="http://schemas.openxmlformats.org/officeDocument/2006/relationships/customXml" Target="../ink/ink1705.xml"/><Relationship Id="rId187" Type="http://schemas.openxmlformats.org/officeDocument/2006/relationships/customXml" Target="../ink/ink1726.xml"/><Relationship Id="rId1" Type="http://schemas.openxmlformats.org/officeDocument/2006/relationships/slideLayout" Target="../slideLayouts/slideLayout2.xml"/><Relationship Id="rId28" Type="http://schemas.openxmlformats.org/officeDocument/2006/relationships/customXml" Target="../ink/ink1567.xml"/><Relationship Id="rId49" Type="http://schemas.openxmlformats.org/officeDocument/2006/relationships/customXml" Target="../ink/ink1588.xml"/><Relationship Id="rId114" Type="http://schemas.openxmlformats.org/officeDocument/2006/relationships/customXml" Target="../ink/ink1653.xml"/><Relationship Id="rId60" Type="http://schemas.openxmlformats.org/officeDocument/2006/relationships/customXml" Target="../ink/ink1599.xml"/><Relationship Id="rId81" Type="http://schemas.openxmlformats.org/officeDocument/2006/relationships/customXml" Target="../ink/ink1620.xml"/><Relationship Id="rId135" Type="http://schemas.openxmlformats.org/officeDocument/2006/relationships/customXml" Target="../ink/ink1674.xml"/><Relationship Id="rId156" Type="http://schemas.openxmlformats.org/officeDocument/2006/relationships/customXml" Target="../ink/ink1695.xml"/><Relationship Id="rId177" Type="http://schemas.openxmlformats.org/officeDocument/2006/relationships/customXml" Target="../ink/ink1716.xml"/><Relationship Id="rId198" Type="http://schemas.openxmlformats.org/officeDocument/2006/relationships/customXml" Target="../ink/ink1737.xml"/><Relationship Id="rId202" Type="http://schemas.openxmlformats.org/officeDocument/2006/relationships/customXml" Target="../ink/ink1741.xml"/><Relationship Id="rId18" Type="http://schemas.openxmlformats.org/officeDocument/2006/relationships/customXml" Target="../ink/ink1557.xml"/><Relationship Id="rId39" Type="http://schemas.openxmlformats.org/officeDocument/2006/relationships/customXml" Target="../ink/ink1578.xml"/><Relationship Id="rId50" Type="http://schemas.openxmlformats.org/officeDocument/2006/relationships/customXml" Target="../ink/ink1589.xml"/><Relationship Id="rId104" Type="http://schemas.openxmlformats.org/officeDocument/2006/relationships/customXml" Target="../ink/ink1643.xml"/><Relationship Id="rId125" Type="http://schemas.openxmlformats.org/officeDocument/2006/relationships/customXml" Target="../ink/ink1664.xml"/><Relationship Id="rId146" Type="http://schemas.openxmlformats.org/officeDocument/2006/relationships/customXml" Target="../ink/ink1685.xml"/><Relationship Id="rId167" Type="http://schemas.openxmlformats.org/officeDocument/2006/relationships/customXml" Target="../ink/ink1706.xml"/><Relationship Id="rId188" Type="http://schemas.openxmlformats.org/officeDocument/2006/relationships/customXml" Target="../ink/ink1727.xml"/><Relationship Id="rId71" Type="http://schemas.openxmlformats.org/officeDocument/2006/relationships/customXml" Target="../ink/ink1610.xml"/><Relationship Id="rId92" Type="http://schemas.openxmlformats.org/officeDocument/2006/relationships/customXml" Target="../ink/ink1631.xml"/><Relationship Id="rId2" Type="http://schemas.openxmlformats.org/officeDocument/2006/relationships/customXml" Target="../ink/ink1541.xml"/><Relationship Id="rId29" Type="http://schemas.openxmlformats.org/officeDocument/2006/relationships/customXml" Target="../ink/ink1568.xml"/></Relationships>
</file>

<file path=ppt/slides/_rels/slide12.xml.rels><?xml version="1.0" encoding="UTF-8" standalone="yes"?>
<Relationships xmlns="http://schemas.openxmlformats.org/package/2006/relationships"><Relationship Id="rId13" Type="http://schemas.openxmlformats.org/officeDocument/2006/relationships/customXml" Target="../ink/ink1748.xml"/><Relationship Id="rId18" Type="http://schemas.openxmlformats.org/officeDocument/2006/relationships/customXml" Target="../ink/ink1753.xml"/><Relationship Id="rId26" Type="http://schemas.openxmlformats.org/officeDocument/2006/relationships/customXml" Target="../ink/ink1761.xml"/><Relationship Id="rId39" Type="http://schemas.openxmlformats.org/officeDocument/2006/relationships/customXml" Target="../ink/ink1774.xml"/><Relationship Id="rId21" Type="http://schemas.openxmlformats.org/officeDocument/2006/relationships/customXml" Target="../ink/ink1756.xml"/><Relationship Id="rId34" Type="http://schemas.openxmlformats.org/officeDocument/2006/relationships/customXml" Target="../ink/ink1769.xml"/><Relationship Id="rId42" Type="http://schemas.openxmlformats.org/officeDocument/2006/relationships/customXml" Target="../ink/ink1777.xml"/><Relationship Id="rId47" Type="http://schemas.openxmlformats.org/officeDocument/2006/relationships/customXml" Target="../ink/ink1782.xml"/><Relationship Id="rId50" Type="http://schemas.openxmlformats.org/officeDocument/2006/relationships/customXml" Target="../ink/ink1785.xml"/><Relationship Id="rId7" Type="http://schemas.openxmlformats.org/officeDocument/2006/relationships/image" Target="../media/image12.png"/><Relationship Id="rId2" Type="http://schemas.openxmlformats.org/officeDocument/2006/relationships/image" Target="../media/image7.png"/><Relationship Id="rId16" Type="http://schemas.openxmlformats.org/officeDocument/2006/relationships/customXml" Target="../ink/ink1751.xml"/><Relationship Id="rId29" Type="http://schemas.openxmlformats.org/officeDocument/2006/relationships/customXml" Target="../ink/ink1764.xml"/><Relationship Id="rId11" Type="http://schemas.openxmlformats.org/officeDocument/2006/relationships/customXml" Target="../ink/ink1746.xml"/><Relationship Id="rId24" Type="http://schemas.openxmlformats.org/officeDocument/2006/relationships/customXml" Target="../ink/ink1759.xml"/><Relationship Id="rId32" Type="http://schemas.openxmlformats.org/officeDocument/2006/relationships/customXml" Target="../ink/ink1767.xml"/><Relationship Id="rId37" Type="http://schemas.openxmlformats.org/officeDocument/2006/relationships/customXml" Target="../ink/ink1772.xml"/><Relationship Id="rId40" Type="http://schemas.openxmlformats.org/officeDocument/2006/relationships/customXml" Target="../ink/ink1775.xml"/><Relationship Id="rId45" Type="http://schemas.openxmlformats.org/officeDocument/2006/relationships/customXml" Target="../ink/ink1780.xml"/><Relationship Id="rId53" Type="http://schemas.openxmlformats.org/officeDocument/2006/relationships/customXml" Target="../ink/ink1788.xml"/><Relationship Id="rId5" Type="http://schemas.openxmlformats.org/officeDocument/2006/relationships/image" Target="../media/image10.png"/><Relationship Id="rId10" Type="http://schemas.openxmlformats.org/officeDocument/2006/relationships/customXml" Target="../ink/ink1745.xml"/><Relationship Id="rId19" Type="http://schemas.openxmlformats.org/officeDocument/2006/relationships/customXml" Target="../ink/ink1754.xml"/><Relationship Id="rId31" Type="http://schemas.openxmlformats.org/officeDocument/2006/relationships/customXml" Target="../ink/ink1766.xml"/><Relationship Id="rId44" Type="http://schemas.openxmlformats.org/officeDocument/2006/relationships/customXml" Target="../ink/ink1779.xml"/><Relationship Id="rId52" Type="http://schemas.openxmlformats.org/officeDocument/2006/relationships/customXml" Target="../ink/ink1787.xml"/><Relationship Id="rId4" Type="http://schemas.openxmlformats.org/officeDocument/2006/relationships/image" Target="../media/image9.png"/><Relationship Id="rId9" Type="http://schemas.openxmlformats.org/officeDocument/2006/relationships/image" Target="../media/image14.emf"/><Relationship Id="rId14" Type="http://schemas.openxmlformats.org/officeDocument/2006/relationships/customXml" Target="../ink/ink1749.xml"/><Relationship Id="rId22" Type="http://schemas.openxmlformats.org/officeDocument/2006/relationships/customXml" Target="../ink/ink1757.xml"/><Relationship Id="rId27" Type="http://schemas.openxmlformats.org/officeDocument/2006/relationships/customXml" Target="../ink/ink1762.xml"/><Relationship Id="rId30" Type="http://schemas.openxmlformats.org/officeDocument/2006/relationships/customXml" Target="../ink/ink1765.xml"/><Relationship Id="rId35" Type="http://schemas.openxmlformats.org/officeDocument/2006/relationships/customXml" Target="../ink/ink1770.xml"/><Relationship Id="rId43" Type="http://schemas.openxmlformats.org/officeDocument/2006/relationships/customXml" Target="../ink/ink1778.xml"/><Relationship Id="rId48" Type="http://schemas.openxmlformats.org/officeDocument/2006/relationships/customXml" Target="../ink/ink1783.xml"/><Relationship Id="rId8" Type="http://schemas.openxmlformats.org/officeDocument/2006/relationships/image" Target="../media/image13.png"/><Relationship Id="rId51" Type="http://schemas.openxmlformats.org/officeDocument/2006/relationships/customXml" Target="../ink/ink1786.xml"/><Relationship Id="rId3" Type="http://schemas.openxmlformats.org/officeDocument/2006/relationships/image" Target="../media/image8.png"/><Relationship Id="rId12" Type="http://schemas.openxmlformats.org/officeDocument/2006/relationships/customXml" Target="../ink/ink1747.xml"/><Relationship Id="rId17" Type="http://schemas.openxmlformats.org/officeDocument/2006/relationships/customXml" Target="../ink/ink1752.xml"/><Relationship Id="rId25" Type="http://schemas.openxmlformats.org/officeDocument/2006/relationships/customXml" Target="../ink/ink1760.xml"/><Relationship Id="rId33" Type="http://schemas.openxmlformats.org/officeDocument/2006/relationships/customXml" Target="../ink/ink1768.xml"/><Relationship Id="rId38" Type="http://schemas.openxmlformats.org/officeDocument/2006/relationships/customXml" Target="../ink/ink1773.xml"/><Relationship Id="rId46" Type="http://schemas.openxmlformats.org/officeDocument/2006/relationships/customXml" Target="../ink/ink1781.xml"/><Relationship Id="rId20" Type="http://schemas.openxmlformats.org/officeDocument/2006/relationships/customXml" Target="../ink/ink1755.xml"/><Relationship Id="rId41" Type="http://schemas.openxmlformats.org/officeDocument/2006/relationships/customXml" Target="../ink/ink1776.xml"/><Relationship Id="rId1" Type="http://schemas.openxmlformats.org/officeDocument/2006/relationships/slideLayout" Target="../slideLayouts/slideLayout2.xml"/><Relationship Id="rId6" Type="http://schemas.openxmlformats.org/officeDocument/2006/relationships/image" Target="../media/image11.png"/><Relationship Id="rId15" Type="http://schemas.openxmlformats.org/officeDocument/2006/relationships/customXml" Target="../ink/ink1750.xml"/><Relationship Id="rId23" Type="http://schemas.openxmlformats.org/officeDocument/2006/relationships/customXml" Target="../ink/ink1758.xml"/><Relationship Id="rId28" Type="http://schemas.openxmlformats.org/officeDocument/2006/relationships/customXml" Target="../ink/ink1763.xml"/><Relationship Id="rId36" Type="http://schemas.openxmlformats.org/officeDocument/2006/relationships/customXml" Target="../ink/ink1771.xml"/><Relationship Id="rId49" Type="http://schemas.openxmlformats.org/officeDocument/2006/relationships/customXml" Target="../ink/ink1784.xml"/></Relationships>
</file>

<file path=ppt/slides/_rels/slide13.xml.rels><?xml version="1.0" encoding="UTF-8" standalone="yes"?>
<Relationships xmlns="http://schemas.openxmlformats.org/package/2006/relationships"><Relationship Id="rId117" Type="http://schemas.openxmlformats.org/officeDocument/2006/relationships/customXml" Target="../ink/ink1904.xml"/><Relationship Id="rId21" Type="http://schemas.openxmlformats.org/officeDocument/2006/relationships/customXml" Target="../ink/ink1808.xml"/><Relationship Id="rId63" Type="http://schemas.openxmlformats.org/officeDocument/2006/relationships/customXml" Target="../ink/ink1850.xml"/><Relationship Id="rId159" Type="http://schemas.openxmlformats.org/officeDocument/2006/relationships/customXml" Target="../ink/ink1946.xml"/><Relationship Id="rId170" Type="http://schemas.openxmlformats.org/officeDocument/2006/relationships/customXml" Target="../ink/ink1957.xml"/><Relationship Id="rId226" Type="http://schemas.openxmlformats.org/officeDocument/2006/relationships/customXml" Target="../ink/ink2013.xml"/><Relationship Id="rId107" Type="http://schemas.openxmlformats.org/officeDocument/2006/relationships/customXml" Target="../ink/ink1894.xml"/><Relationship Id="rId11" Type="http://schemas.openxmlformats.org/officeDocument/2006/relationships/customXml" Target="../ink/ink1798.xml"/><Relationship Id="rId32" Type="http://schemas.openxmlformats.org/officeDocument/2006/relationships/customXml" Target="../ink/ink1819.xml"/><Relationship Id="rId53" Type="http://schemas.openxmlformats.org/officeDocument/2006/relationships/customXml" Target="../ink/ink1840.xml"/><Relationship Id="rId74" Type="http://schemas.openxmlformats.org/officeDocument/2006/relationships/customXml" Target="../ink/ink1861.xml"/><Relationship Id="rId128" Type="http://schemas.openxmlformats.org/officeDocument/2006/relationships/customXml" Target="../ink/ink1915.xml"/><Relationship Id="rId149" Type="http://schemas.openxmlformats.org/officeDocument/2006/relationships/customXml" Target="../ink/ink1936.xml"/><Relationship Id="rId5" Type="http://schemas.openxmlformats.org/officeDocument/2006/relationships/customXml" Target="../ink/ink1792.xml"/><Relationship Id="rId95" Type="http://schemas.openxmlformats.org/officeDocument/2006/relationships/customXml" Target="../ink/ink1882.xml"/><Relationship Id="rId160" Type="http://schemas.openxmlformats.org/officeDocument/2006/relationships/customXml" Target="../ink/ink1947.xml"/><Relationship Id="rId181" Type="http://schemas.openxmlformats.org/officeDocument/2006/relationships/customXml" Target="../ink/ink1968.xml"/><Relationship Id="rId216" Type="http://schemas.openxmlformats.org/officeDocument/2006/relationships/customXml" Target="../ink/ink2003.xml"/><Relationship Id="rId237" Type="http://schemas.openxmlformats.org/officeDocument/2006/relationships/customXml" Target="../ink/ink2024.xml"/><Relationship Id="rId258" Type="http://schemas.openxmlformats.org/officeDocument/2006/relationships/customXml" Target="../ink/ink2045.xml"/><Relationship Id="rId22" Type="http://schemas.openxmlformats.org/officeDocument/2006/relationships/customXml" Target="../ink/ink1809.xml"/><Relationship Id="rId43" Type="http://schemas.openxmlformats.org/officeDocument/2006/relationships/customXml" Target="../ink/ink1830.xml"/><Relationship Id="rId64" Type="http://schemas.openxmlformats.org/officeDocument/2006/relationships/customXml" Target="../ink/ink1851.xml"/><Relationship Id="rId118" Type="http://schemas.openxmlformats.org/officeDocument/2006/relationships/customXml" Target="../ink/ink1905.xml"/><Relationship Id="rId139" Type="http://schemas.openxmlformats.org/officeDocument/2006/relationships/customXml" Target="../ink/ink1926.xml"/><Relationship Id="rId85" Type="http://schemas.openxmlformats.org/officeDocument/2006/relationships/customXml" Target="../ink/ink1872.xml"/><Relationship Id="rId150" Type="http://schemas.openxmlformats.org/officeDocument/2006/relationships/customXml" Target="../ink/ink1937.xml"/><Relationship Id="rId171" Type="http://schemas.openxmlformats.org/officeDocument/2006/relationships/customXml" Target="../ink/ink1958.xml"/><Relationship Id="rId192" Type="http://schemas.openxmlformats.org/officeDocument/2006/relationships/customXml" Target="../ink/ink1979.xml"/><Relationship Id="rId206" Type="http://schemas.openxmlformats.org/officeDocument/2006/relationships/customXml" Target="../ink/ink1993.xml"/><Relationship Id="rId227" Type="http://schemas.openxmlformats.org/officeDocument/2006/relationships/customXml" Target="../ink/ink2014.xml"/><Relationship Id="rId248" Type="http://schemas.openxmlformats.org/officeDocument/2006/relationships/customXml" Target="../ink/ink2035.xml"/><Relationship Id="rId12" Type="http://schemas.openxmlformats.org/officeDocument/2006/relationships/customXml" Target="../ink/ink1799.xml"/><Relationship Id="rId33" Type="http://schemas.openxmlformats.org/officeDocument/2006/relationships/customXml" Target="../ink/ink1820.xml"/><Relationship Id="rId108" Type="http://schemas.openxmlformats.org/officeDocument/2006/relationships/customXml" Target="../ink/ink1895.xml"/><Relationship Id="rId129" Type="http://schemas.openxmlformats.org/officeDocument/2006/relationships/customXml" Target="../ink/ink1916.xml"/><Relationship Id="rId54" Type="http://schemas.openxmlformats.org/officeDocument/2006/relationships/customXml" Target="../ink/ink1841.xml"/><Relationship Id="rId75" Type="http://schemas.openxmlformats.org/officeDocument/2006/relationships/customXml" Target="../ink/ink1862.xml"/><Relationship Id="rId96" Type="http://schemas.openxmlformats.org/officeDocument/2006/relationships/customXml" Target="../ink/ink1883.xml"/><Relationship Id="rId140" Type="http://schemas.openxmlformats.org/officeDocument/2006/relationships/customXml" Target="../ink/ink1927.xml"/><Relationship Id="rId161" Type="http://schemas.openxmlformats.org/officeDocument/2006/relationships/customXml" Target="../ink/ink1948.xml"/><Relationship Id="rId182" Type="http://schemas.openxmlformats.org/officeDocument/2006/relationships/customXml" Target="../ink/ink1969.xml"/><Relationship Id="rId217" Type="http://schemas.openxmlformats.org/officeDocument/2006/relationships/customXml" Target="../ink/ink2004.xml"/><Relationship Id="rId6" Type="http://schemas.openxmlformats.org/officeDocument/2006/relationships/customXml" Target="../ink/ink1793.xml"/><Relationship Id="rId238" Type="http://schemas.openxmlformats.org/officeDocument/2006/relationships/customXml" Target="../ink/ink2025.xml"/><Relationship Id="rId259" Type="http://schemas.openxmlformats.org/officeDocument/2006/relationships/customXml" Target="../ink/ink2046.xml"/><Relationship Id="rId23" Type="http://schemas.openxmlformats.org/officeDocument/2006/relationships/customXml" Target="../ink/ink1810.xml"/><Relationship Id="rId119" Type="http://schemas.openxmlformats.org/officeDocument/2006/relationships/customXml" Target="../ink/ink1906.xml"/><Relationship Id="rId44" Type="http://schemas.openxmlformats.org/officeDocument/2006/relationships/customXml" Target="../ink/ink1831.xml"/><Relationship Id="rId65" Type="http://schemas.openxmlformats.org/officeDocument/2006/relationships/customXml" Target="../ink/ink1852.xml"/><Relationship Id="rId86" Type="http://schemas.openxmlformats.org/officeDocument/2006/relationships/customXml" Target="../ink/ink1873.xml"/><Relationship Id="rId130" Type="http://schemas.openxmlformats.org/officeDocument/2006/relationships/customXml" Target="../ink/ink1917.xml"/><Relationship Id="rId151" Type="http://schemas.openxmlformats.org/officeDocument/2006/relationships/customXml" Target="../ink/ink1938.xml"/><Relationship Id="rId172" Type="http://schemas.openxmlformats.org/officeDocument/2006/relationships/customXml" Target="../ink/ink1959.xml"/><Relationship Id="rId193" Type="http://schemas.openxmlformats.org/officeDocument/2006/relationships/customXml" Target="../ink/ink1980.xml"/><Relationship Id="rId207" Type="http://schemas.openxmlformats.org/officeDocument/2006/relationships/customXml" Target="../ink/ink1994.xml"/><Relationship Id="rId228" Type="http://schemas.openxmlformats.org/officeDocument/2006/relationships/customXml" Target="../ink/ink2015.xml"/><Relationship Id="rId249" Type="http://schemas.openxmlformats.org/officeDocument/2006/relationships/customXml" Target="../ink/ink2036.xml"/><Relationship Id="rId13" Type="http://schemas.openxmlformats.org/officeDocument/2006/relationships/customXml" Target="../ink/ink1800.xml"/><Relationship Id="rId109" Type="http://schemas.openxmlformats.org/officeDocument/2006/relationships/customXml" Target="../ink/ink1896.xml"/><Relationship Id="rId260" Type="http://schemas.openxmlformats.org/officeDocument/2006/relationships/customXml" Target="../ink/ink2047.xml"/><Relationship Id="rId34" Type="http://schemas.openxmlformats.org/officeDocument/2006/relationships/customXml" Target="../ink/ink1821.xml"/><Relationship Id="rId55" Type="http://schemas.openxmlformats.org/officeDocument/2006/relationships/customXml" Target="../ink/ink1842.xml"/><Relationship Id="rId76" Type="http://schemas.openxmlformats.org/officeDocument/2006/relationships/customXml" Target="../ink/ink1863.xml"/><Relationship Id="rId97" Type="http://schemas.openxmlformats.org/officeDocument/2006/relationships/customXml" Target="../ink/ink1884.xml"/><Relationship Id="rId120" Type="http://schemas.openxmlformats.org/officeDocument/2006/relationships/customXml" Target="../ink/ink1907.xml"/><Relationship Id="rId141" Type="http://schemas.openxmlformats.org/officeDocument/2006/relationships/customXml" Target="../ink/ink1928.xml"/><Relationship Id="rId7" Type="http://schemas.openxmlformats.org/officeDocument/2006/relationships/customXml" Target="../ink/ink1794.xml"/><Relationship Id="rId162" Type="http://schemas.openxmlformats.org/officeDocument/2006/relationships/customXml" Target="../ink/ink1949.xml"/><Relationship Id="rId183" Type="http://schemas.openxmlformats.org/officeDocument/2006/relationships/customXml" Target="../ink/ink1970.xml"/><Relationship Id="rId218" Type="http://schemas.openxmlformats.org/officeDocument/2006/relationships/customXml" Target="../ink/ink2005.xml"/><Relationship Id="rId239" Type="http://schemas.openxmlformats.org/officeDocument/2006/relationships/customXml" Target="../ink/ink2026.xml"/><Relationship Id="rId250" Type="http://schemas.openxmlformats.org/officeDocument/2006/relationships/customXml" Target="../ink/ink2037.xml"/><Relationship Id="rId24" Type="http://schemas.openxmlformats.org/officeDocument/2006/relationships/customXml" Target="../ink/ink1811.xml"/><Relationship Id="rId45" Type="http://schemas.openxmlformats.org/officeDocument/2006/relationships/customXml" Target="../ink/ink1832.xml"/><Relationship Id="rId66" Type="http://schemas.openxmlformats.org/officeDocument/2006/relationships/customXml" Target="../ink/ink1853.xml"/><Relationship Id="rId87" Type="http://schemas.openxmlformats.org/officeDocument/2006/relationships/customXml" Target="../ink/ink1874.xml"/><Relationship Id="rId110" Type="http://schemas.openxmlformats.org/officeDocument/2006/relationships/customXml" Target="../ink/ink1897.xml"/><Relationship Id="rId131" Type="http://schemas.openxmlformats.org/officeDocument/2006/relationships/customXml" Target="../ink/ink1918.xml"/><Relationship Id="rId152" Type="http://schemas.openxmlformats.org/officeDocument/2006/relationships/customXml" Target="../ink/ink1939.xml"/><Relationship Id="rId173" Type="http://schemas.openxmlformats.org/officeDocument/2006/relationships/customXml" Target="../ink/ink1960.xml"/><Relationship Id="rId194" Type="http://schemas.openxmlformats.org/officeDocument/2006/relationships/customXml" Target="../ink/ink1981.xml"/><Relationship Id="rId208" Type="http://schemas.openxmlformats.org/officeDocument/2006/relationships/customXml" Target="../ink/ink1995.xml"/><Relationship Id="rId229" Type="http://schemas.openxmlformats.org/officeDocument/2006/relationships/customXml" Target="../ink/ink2016.xml"/><Relationship Id="rId240" Type="http://schemas.openxmlformats.org/officeDocument/2006/relationships/customXml" Target="../ink/ink2027.xml"/><Relationship Id="rId261" Type="http://schemas.openxmlformats.org/officeDocument/2006/relationships/customXml" Target="../ink/ink2048.xml"/><Relationship Id="rId14" Type="http://schemas.openxmlformats.org/officeDocument/2006/relationships/customXml" Target="../ink/ink1801.xml"/><Relationship Id="rId35" Type="http://schemas.openxmlformats.org/officeDocument/2006/relationships/customXml" Target="../ink/ink1822.xml"/><Relationship Id="rId56" Type="http://schemas.openxmlformats.org/officeDocument/2006/relationships/customXml" Target="../ink/ink1843.xml"/><Relationship Id="rId77" Type="http://schemas.openxmlformats.org/officeDocument/2006/relationships/customXml" Target="../ink/ink1864.xml"/><Relationship Id="rId100" Type="http://schemas.openxmlformats.org/officeDocument/2006/relationships/customXml" Target="../ink/ink1887.xml"/><Relationship Id="rId8" Type="http://schemas.openxmlformats.org/officeDocument/2006/relationships/customXml" Target="../ink/ink1795.xml"/><Relationship Id="rId98" Type="http://schemas.openxmlformats.org/officeDocument/2006/relationships/customXml" Target="../ink/ink1885.xml"/><Relationship Id="rId121" Type="http://schemas.openxmlformats.org/officeDocument/2006/relationships/customXml" Target="../ink/ink1908.xml"/><Relationship Id="rId142" Type="http://schemas.openxmlformats.org/officeDocument/2006/relationships/customXml" Target="../ink/ink1929.xml"/><Relationship Id="rId163" Type="http://schemas.openxmlformats.org/officeDocument/2006/relationships/customXml" Target="../ink/ink1950.xml"/><Relationship Id="rId184" Type="http://schemas.openxmlformats.org/officeDocument/2006/relationships/customXml" Target="../ink/ink1971.xml"/><Relationship Id="rId219" Type="http://schemas.openxmlformats.org/officeDocument/2006/relationships/customXml" Target="../ink/ink2006.xml"/><Relationship Id="rId230" Type="http://schemas.openxmlformats.org/officeDocument/2006/relationships/customXml" Target="../ink/ink2017.xml"/><Relationship Id="rId251" Type="http://schemas.openxmlformats.org/officeDocument/2006/relationships/customXml" Target="../ink/ink2038.xml"/><Relationship Id="rId25" Type="http://schemas.openxmlformats.org/officeDocument/2006/relationships/customXml" Target="../ink/ink1812.xml"/><Relationship Id="rId46" Type="http://schemas.openxmlformats.org/officeDocument/2006/relationships/customXml" Target="../ink/ink1833.xml"/><Relationship Id="rId67" Type="http://schemas.openxmlformats.org/officeDocument/2006/relationships/customXml" Target="../ink/ink1854.xml"/><Relationship Id="rId88" Type="http://schemas.openxmlformats.org/officeDocument/2006/relationships/customXml" Target="../ink/ink1875.xml"/><Relationship Id="rId111" Type="http://schemas.openxmlformats.org/officeDocument/2006/relationships/customXml" Target="../ink/ink1898.xml"/><Relationship Id="rId132" Type="http://schemas.openxmlformats.org/officeDocument/2006/relationships/customXml" Target="../ink/ink1919.xml"/><Relationship Id="rId153" Type="http://schemas.openxmlformats.org/officeDocument/2006/relationships/customXml" Target="../ink/ink1940.xml"/><Relationship Id="rId174" Type="http://schemas.openxmlformats.org/officeDocument/2006/relationships/customXml" Target="../ink/ink1961.xml"/><Relationship Id="rId195" Type="http://schemas.openxmlformats.org/officeDocument/2006/relationships/customXml" Target="../ink/ink1982.xml"/><Relationship Id="rId209" Type="http://schemas.openxmlformats.org/officeDocument/2006/relationships/customXml" Target="../ink/ink1996.xml"/><Relationship Id="rId220" Type="http://schemas.openxmlformats.org/officeDocument/2006/relationships/customXml" Target="../ink/ink2007.xml"/><Relationship Id="rId241" Type="http://schemas.openxmlformats.org/officeDocument/2006/relationships/customXml" Target="../ink/ink2028.xml"/><Relationship Id="rId15" Type="http://schemas.openxmlformats.org/officeDocument/2006/relationships/customXml" Target="../ink/ink1802.xml"/><Relationship Id="rId36" Type="http://schemas.openxmlformats.org/officeDocument/2006/relationships/customXml" Target="../ink/ink1823.xml"/><Relationship Id="rId57" Type="http://schemas.openxmlformats.org/officeDocument/2006/relationships/customXml" Target="../ink/ink1844.xml"/><Relationship Id="rId262" Type="http://schemas.openxmlformats.org/officeDocument/2006/relationships/customXml" Target="../ink/ink2049.xml"/><Relationship Id="rId78" Type="http://schemas.openxmlformats.org/officeDocument/2006/relationships/customXml" Target="../ink/ink1865.xml"/><Relationship Id="rId99" Type="http://schemas.openxmlformats.org/officeDocument/2006/relationships/customXml" Target="../ink/ink1886.xml"/><Relationship Id="rId101" Type="http://schemas.openxmlformats.org/officeDocument/2006/relationships/customXml" Target="../ink/ink1888.xml"/><Relationship Id="rId122" Type="http://schemas.openxmlformats.org/officeDocument/2006/relationships/customXml" Target="../ink/ink1909.xml"/><Relationship Id="rId143" Type="http://schemas.openxmlformats.org/officeDocument/2006/relationships/customXml" Target="../ink/ink1930.xml"/><Relationship Id="rId164" Type="http://schemas.openxmlformats.org/officeDocument/2006/relationships/customXml" Target="../ink/ink1951.xml"/><Relationship Id="rId185" Type="http://schemas.openxmlformats.org/officeDocument/2006/relationships/customXml" Target="../ink/ink1972.xml"/><Relationship Id="rId9" Type="http://schemas.openxmlformats.org/officeDocument/2006/relationships/customXml" Target="../ink/ink1796.xml"/><Relationship Id="rId210" Type="http://schemas.openxmlformats.org/officeDocument/2006/relationships/customXml" Target="../ink/ink1997.xml"/><Relationship Id="rId26" Type="http://schemas.openxmlformats.org/officeDocument/2006/relationships/customXml" Target="../ink/ink1813.xml"/><Relationship Id="rId231" Type="http://schemas.openxmlformats.org/officeDocument/2006/relationships/customXml" Target="../ink/ink2018.xml"/><Relationship Id="rId252" Type="http://schemas.openxmlformats.org/officeDocument/2006/relationships/customXml" Target="../ink/ink2039.xml"/><Relationship Id="rId47" Type="http://schemas.openxmlformats.org/officeDocument/2006/relationships/customXml" Target="../ink/ink1834.xml"/><Relationship Id="rId68" Type="http://schemas.openxmlformats.org/officeDocument/2006/relationships/customXml" Target="../ink/ink1855.xml"/><Relationship Id="rId89" Type="http://schemas.openxmlformats.org/officeDocument/2006/relationships/customXml" Target="../ink/ink1876.xml"/><Relationship Id="rId112" Type="http://schemas.openxmlformats.org/officeDocument/2006/relationships/customXml" Target="../ink/ink1899.xml"/><Relationship Id="rId133" Type="http://schemas.openxmlformats.org/officeDocument/2006/relationships/customXml" Target="../ink/ink1920.xml"/><Relationship Id="rId154" Type="http://schemas.openxmlformats.org/officeDocument/2006/relationships/customXml" Target="../ink/ink1941.xml"/><Relationship Id="rId175" Type="http://schemas.openxmlformats.org/officeDocument/2006/relationships/customXml" Target="../ink/ink1962.xml"/><Relationship Id="rId196" Type="http://schemas.openxmlformats.org/officeDocument/2006/relationships/customXml" Target="../ink/ink1983.xml"/><Relationship Id="rId200" Type="http://schemas.openxmlformats.org/officeDocument/2006/relationships/customXml" Target="../ink/ink1987.xml"/><Relationship Id="rId16" Type="http://schemas.openxmlformats.org/officeDocument/2006/relationships/customXml" Target="../ink/ink1803.xml"/><Relationship Id="rId221" Type="http://schemas.openxmlformats.org/officeDocument/2006/relationships/customXml" Target="../ink/ink2008.xml"/><Relationship Id="rId242" Type="http://schemas.openxmlformats.org/officeDocument/2006/relationships/customXml" Target="../ink/ink2029.xml"/><Relationship Id="rId263" Type="http://schemas.openxmlformats.org/officeDocument/2006/relationships/customXml" Target="../ink/ink2050.xml"/><Relationship Id="rId37" Type="http://schemas.openxmlformats.org/officeDocument/2006/relationships/customXml" Target="../ink/ink1824.xml"/><Relationship Id="rId58" Type="http://schemas.openxmlformats.org/officeDocument/2006/relationships/customXml" Target="../ink/ink1845.xml"/><Relationship Id="rId79" Type="http://schemas.openxmlformats.org/officeDocument/2006/relationships/customXml" Target="../ink/ink1866.xml"/><Relationship Id="rId102" Type="http://schemas.openxmlformats.org/officeDocument/2006/relationships/customXml" Target="../ink/ink1889.xml"/><Relationship Id="rId123" Type="http://schemas.openxmlformats.org/officeDocument/2006/relationships/customXml" Target="../ink/ink1910.xml"/><Relationship Id="rId144" Type="http://schemas.openxmlformats.org/officeDocument/2006/relationships/customXml" Target="../ink/ink1931.xml"/><Relationship Id="rId90" Type="http://schemas.openxmlformats.org/officeDocument/2006/relationships/customXml" Target="../ink/ink1877.xml"/><Relationship Id="rId165" Type="http://schemas.openxmlformats.org/officeDocument/2006/relationships/customXml" Target="../ink/ink1952.xml"/><Relationship Id="rId186" Type="http://schemas.openxmlformats.org/officeDocument/2006/relationships/customXml" Target="../ink/ink1973.xml"/><Relationship Id="rId211" Type="http://schemas.openxmlformats.org/officeDocument/2006/relationships/customXml" Target="../ink/ink1998.xml"/><Relationship Id="rId232" Type="http://schemas.openxmlformats.org/officeDocument/2006/relationships/customXml" Target="../ink/ink2019.xml"/><Relationship Id="rId253" Type="http://schemas.openxmlformats.org/officeDocument/2006/relationships/customXml" Target="../ink/ink2040.xml"/><Relationship Id="rId27" Type="http://schemas.openxmlformats.org/officeDocument/2006/relationships/customXml" Target="../ink/ink1814.xml"/><Relationship Id="rId48" Type="http://schemas.openxmlformats.org/officeDocument/2006/relationships/customXml" Target="../ink/ink1835.xml"/><Relationship Id="rId69" Type="http://schemas.openxmlformats.org/officeDocument/2006/relationships/customXml" Target="../ink/ink1856.xml"/><Relationship Id="rId113" Type="http://schemas.openxmlformats.org/officeDocument/2006/relationships/customXml" Target="../ink/ink1900.xml"/><Relationship Id="rId134" Type="http://schemas.openxmlformats.org/officeDocument/2006/relationships/customXml" Target="../ink/ink1921.xml"/><Relationship Id="rId80" Type="http://schemas.openxmlformats.org/officeDocument/2006/relationships/customXml" Target="../ink/ink1867.xml"/><Relationship Id="rId155" Type="http://schemas.openxmlformats.org/officeDocument/2006/relationships/customXml" Target="../ink/ink1942.xml"/><Relationship Id="rId176" Type="http://schemas.openxmlformats.org/officeDocument/2006/relationships/customXml" Target="../ink/ink1963.xml"/><Relationship Id="rId197" Type="http://schemas.openxmlformats.org/officeDocument/2006/relationships/customXml" Target="../ink/ink1984.xml"/><Relationship Id="rId201" Type="http://schemas.openxmlformats.org/officeDocument/2006/relationships/customXml" Target="../ink/ink1988.xml"/><Relationship Id="rId222" Type="http://schemas.openxmlformats.org/officeDocument/2006/relationships/customXml" Target="../ink/ink2009.xml"/><Relationship Id="rId243" Type="http://schemas.openxmlformats.org/officeDocument/2006/relationships/customXml" Target="../ink/ink2030.xml"/><Relationship Id="rId264" Type="http://schemas.openxmlformats.org/officeDocument/2006/relationships/customXml" Target="../ink/ink2051.xml"/><Relationship Id="rId17" Type="http://schemas.openxmlformats.org/officeDocument/2006/relationships/customXml" Target="../ink/ink1804.xml"/><Relationship Id="rId38" Type="http://schemas.openxmlformats.org/officeDocument/2006/relationships/customXml" Target="../ink/ink1825.xml"/><Relationship Id="rId59" Type="http://schemas.openxmlformats.org/officeDocument/2006/relationships/customXml" Target="../ink/ink1846.xml"/><Relationship Id="rId103" Type="http://schemas.openxmlformats.org/officeDocument/2006/relationships/customXml" Target="../ink/ink1890.xml"/><Relationship Id="rId124" Type="http://schemas.openxmlformats.org/officeDocument/2006/relationships/customXml" Target="../ink/ink1911.xml"/><Relationship Id="rId70" Type="http://schemas.openxmlformats.org/officeDocument/2006/relationships/customXml" Target="../ink/ink1857.xml"/><Relationship Id="rId91" Type="http://schemas.openxmlformats.org/officeDocument/2006/relationships/customXml" Target="../ink/ink1878.xml"/><Relationship Id="rId145" Type="http://schemas.openxmlformats.org/officeDocument/2006/relationships/customXml" Target="../ink/ink1932.xml"/><Relationship Id="rId166" Type="http://schemas.openxmlformats.org/officeDocument/2006/relationships/customXml" Target="../ink/ink1953.xml"/><Relationship Id="rId187" Type="http://schemas.openxmlformats.org/officeDocument/2006/relationships/customXml" Target="../ink/ink1974.xml"/><Relationship Id="rId1" Type="http://schemas.openxmlformats.org/officeDocument/2006/relationships/slideLayout" Target="../slideLayouts/slideLayout2.xml"/><Relationship Id="rId212" Type="http://schemas.openxmlformats.org/officeDocument/2006/relationships/customXml" Target="../ink/ink1999.xml"/><Relationship Id="rId233" Type="http://schemas.openxmlformats.org/officeDocument/2006/relationships/customXml" Target="../ink/ink2020.xml"/><Relationship Id="rId254" Type="http://schemas.openxmlformats.org/officeDocument/2006/relationships/customXml" Target="../ink/ink2041.xml"/><Relationship Id="rId28" Type="http://schemas.openxmlformats.org/officeDocument/2006/relationships/customXml" Target="../ink/ink1815.xml"/><Relationship Id="rId49" Type="http://schemas.openxmlformats.org/officeDocument/2006/relationships/customXml" Target="../ink/ink1836.xml"/><Relationship Id="rId114" Type="http://schemas.openxmlformats.org/officeDocument/2006/relationships/customXml" Target="../ink/ink1901.xml"/><Relationship Id="rId60" Type="http://schemas.openxmlformats.org/officeDocument/2006/relationships/customXml" Target="../ink/ink1847.xml"/><Relationship Id="rId81" Type="http://schemas.openxmlformats.org/officeDocument/2006/relationships/customXml" Target="../ink/ink1868.xml"/><Relationship Id="rId135" Type="http://schemas.openxmlformats.org/officeDocument/2006/relationships/customXml" Target="../ink/ink1922.xml"/><Relationship Id="rId156" Type="http://schemas.openxmlformats.org/officeDocument/2006/relationships/customXml" Target="../ink/ink1943.xml"/><Relationship Id="rId177" Type="http://schemas.openxmlformats.org/officeDocument/2006/relationships/customXml" Target="../ink/ink1964.xml"/><Relationship Id="rId198" Type="http://schemas.openxmlformats.org/officeDocument/2006/relationships/customXml" Target="../ink/ink1985.xml"/><Relationship Id="rId202" Type="http://schemas.openxmlformats.org/officeDocument/2006/relationships/customXml" Target="../ink/ink1989.xml"/><Relationship Id="rId223" Type="http://schemas.openxmlformats.org/officeDocument/2006/relationships/customXml" Target="../ink/ink2010.xml"/><Relationship Id="rId244" Type="http://schemas.openxmlformats.org/officeDocument/2006/relationships/customXml" Target="../ink/ink2031.xml"/><Relationship Id="rId18" Type="http://schemas.openxmlformats.org/officeDocument/2006/relationships/customXml" Target="../ink/ink1805.xml"/><Relationship Id="rId39" Type="http://schemas.openxmlformats.org/officeDocument/2006/relationships/customXml" Target="../ink/ink1826.xml"/><Relationship Id="rId265" Type="http://schemas.openxmlformats.org/officeDocument/2006/relationships/customXml" Target="../ink/ink2052.xml"/><Relationship Id="rId50" Type="http://schemas.openxmlformats.org/officeDocument/2006/relationships/customXml" Target="../ink/ink1837.xml"/><Relationship Id="rId104" Type="http://schemas.openxmlformats.org/officeDocument/2006/relationships/customXml" Target="../ink/ink1891.xml"/><Relationship Id="rId125" Type="http://schemas.openxmlformats.org/officeDocument/2006/relationships/customXml" Target="../ink/ink1912.xml"/><Relationship Id="rId146" Type="http://schemas.openxmlformats.org/officeDocument/2006/relationships/customXml" Target="../ink/ink1933.xml"/><Relationship Id="rId167" Type="http://schemas.openxmlformats.org/officeDocument/2006/relationships/customXml" Target="../ink/ink1954.xml"/><Relationship Id="rId188" Type="http://schemas.openxmlformats.org/officeDocument/2006/relationships/customXml" Target="../ink/ink1975.xml"/><Relationship Id="rId71" Type="http://schemas.openxmlformats.org/officeDocument/2006/relationships/customXml" Target="../ink/ink1858.xml"/><Relationship Id="rId92" Type="http://schemas.openxmlformats.org/officeDocument/2006/relationships/customXml" Target="../ink/ink1879.xml"/><Relationship Id="rId213" Type="http://schemas.openxmlformats.org/officeDocument/2006/relationships/customXml" Target="../ink/ink2000.xml"/><Relationship Id="rId234" Type="http://schemas.openxmlformats.org/officeDocument/2006/relationships/customXml" Target="../ink/ink2021.xml"/><Relationship Id="rId2" Type="http://schemas.openxmlformats.org/officeDocument/2006/relationships/customXml" Target="../ink/ink1789.xml"/><Relationship Id="rId29" Type="http://schemas.openxmlformats.org/officeDocument/2006/relationships/customXml" Target="../ink/ink1816.xml"/><Relationship Id="rId255" Type="http://schemas.openxmlformats.org/officeDocument/2006/relationships/customXml" Target="../ink/ink2042.xml"/><Relationship Id="rId40" Type="http://schemas.openxmlformats.org/officeDocument/2006/relationships/customXml" Target="../ink/ink1827.xml"/><Relationship Id="rId115" Type="http://schemas.openxmlformats.org/officeDocument/2006/relationships/customXml" Target="../ink/ink1902.xml"/><Relationship Id="rId136" Type="http://schemas.openxmlformats.org/officeDocument/2006/relationships/customXml" Target="../ink/ink1923.xml"/><Relationship Id="rId157" Type="http://schemas.openxmlformats.org/officeDocument/2006/relationships/customXml" Target="../ink/ink1944.xml"/><Relationship Id="rId178" Type="http://schemas.openxmlformats.org/officeDocument/2006/relationships/customXml" Target="../ink/ink1965.xml"/><Relationship Id="rId61" Type="http://schemas.openxmlformats.org/officeDocument/2006/relationships/customXml" Target="../ink/ink1848.xml"/><Relationship Id="rId82" Type="http://schemas.openxmlformats.org/officeDocument/2006/relationships/customXml" Target="../ink/ink1869.xml"/><Relationship Id="rId199" Type="http://schemas.openxmlformats.org/officeDocument/2006/relationships/customXml" Target="../ink/ink1986.xml"/><Relationship Id="rId203" Type="http://schemas.openxmlformats.org/officeDocument/2006/relationships/customXml" Target="../ink/ink1990.xml"/><Relationship Id="rId19" Type="http://schemas.openxmlformats.org/officeDocument/2006/relationships/customXml" Target="../ink/ink1806.xml"/><Relationship Id="rId224" Type="http://schemas.openxmlformats.org/officeDocument/2006/relationships/customXml" Target="../ink/ink2011.xml"/><Relationship Id="rId245" Type="http://schemas.openxmlformats.org/officeDocument/2006/relationships/customXml" Target="../ink/ink2032.xml"/><Relationship Id="rId266" Type="http://schemas.openxmlformats.org/officeDocument/2006/relationships/customXml" Target="../ink/ink2053.xml"/><Relationship Id="rId30" Type="http://schemas.openxmlformats.org/officeDocument/2006/relationships/customXml" Target="../ink/ink1817.xml"/><Relationship Id="rId105" Type="http://schemas.openxmlformats.org/officeDocument/2006/relationships/customXml" Target="../ink/ink1892.xml"/><Relationship Id="rId126" Type="http://schemas.openxmlformats.org/officeDocument/2006/relationships/customXml" Target="../ink/ink1913.xml"/><Relationship Id="rId147" Type="http://schemas.openxmlformats.org/officeDocument/2006/relationships/customXml" Target="../ink/ink1934.xml"/><Relationship Id="rId168" Type="http://schemas.openxmlformats.org/officeDocument/2006/relationships/customXml" Target="../ink/ink1955.xml"/><Relationship Id="rId51" Type="http://schemas.openxmlformats.org/officeDocument/2006/relationships/customXml" Target="../ink/ink1838.xml"/><Relationship Id="rId72" Type="http://schemas.openxmlformats.org/officeDocument/2006/relationships/customXml" Target="../ink/ink1859.xml"/><Relationship Id="rId93" Type="http://schemas.openxmlformats.org/officeDocument/2006/relationships/customXml" Target="../ink/ink1880.xml"/><Relationship Id="rId189" Type="http://schemas.openxmlformats.org/officeDocument/2006/relationships/customXml" Target="../ink/ink1976.xml"/><Relationship Id="rId3" Type="http://schemas.openxmlformats.org/officeDocument/2006/relationships/customXml" Target="../ink/ink1790.xml"/><Relationship Id="rId214" Type="http://schemas.openxmlformats.org/officeDocument/2006/relationships/customXml" Target="../ink/ink2001.xml"/><Relationship Id="rId235" Type="http://schemas.openxmlformats.org/officeDocument/2006/relationships/customXml" Target="../ink/ink2022.xml"/><Relationship Id="rId256" Type="http://schemas.openxmlformats.org/officeDocument/2006/relationships/customXml" Target="../ink/ink2043.xml"/><Relationship Id="rId116" Type="http://schemas.openxmlformats.org/officeDocument/2006/relationships/customXml" Target="../ink/ink1903.xml"/><Relationship Id="rId137" Type="http://schemas.openxmlformats.org/officeDocument/2006/relationships/customXml" Target="../ink/ink1924.xml"/><Relationship Id="rId158" Type="http://schemas.openxmlformats.org/officeDocument/2006/relationships/customXml" Target="../ink/ink1945.xml"/><Relationship Id="rId20" Type="http://schemas.openxmlformats.org/officeDocument/2006/relationships/customXml" Target="../ink/ink1807.xml"/><Relationship Id="rId41" Type="http://schemas.openxmlformats.org/officeDocument/2006/relationships/customXml" Target="../ink/ink1828.xml"/><Relationship Id="rId62" Type="http://schemas.openxmlformats.org/officeDocument/2006/relationships/customXml" Target="../ink/ink1849.xml"/><Relationship Id="rId83" Type="http://schemas.openxmlformats.org/officeDocument/2006/relationships/customXml" Target="../ink/ink1870.xml"/><Relationship Id="rId179" Type="http://schemas.openxmlformats.org/officeDocument/2006/relationships/customXml" Target="../ink/ink1966.xml"/><Relationship Id="rId190" Type="http://schemas.openxmlformats.org/officeDocument/2006/relationships/customXml" Target="../ink/ink1977.xml"/><Relationship Id="rId204" Type="http://schemas.openxmlformats.org/officeDocument/2006/relationships/customXml" Target="../ink/ink1991.xml"/><Relationship Id="rId225" Type="http://schemas.openxmlformats.org/officeDocument/2006/relationships/customXml" Target="../ink/ink2012.xml"/><Relationship Id="rId246" Type="http://schemas.openxmlformats.org/officeDocument/2006/relationships/customXml" Target="../ink/ink2033.xml"/><Relationship Id="rId267" Type="http://schemas.openxmlformats.org/officeDocument/2006/relationships/customXml" Target="../ink/ink2054.xml"/><Relationship Id="rId106" Type="http://schemas.openxmlformats.org/officeDocument/2006/relationships/customXml" Target="../ink/ink1893.xml"/><Relationship Id="rId127" Type="http://schemas.openxmlformats.org/officeDocument/2006/relationships/customXml" Target="../ink/ink1914.xml"/><Relationship Id="rId10" Type="http://schemas.openxmlformats.org/officeDocument/2006/relationships/customXml" Target="../ink/ink1797.xml"/><Relationship Id="rId31" Type="http://schemas.openxmlformats.org/officeDocument/2006/relationships/customXml" Target="../ink/ink1818.xml"/><Relationship Id="rId52" Type="http://schemas.openxmlformats.org/officeDocument/2006/relationships/customXml" Target="../ink/ink1839.xml"/><Relationship Id="rId73" Type="http://schemas.openxmlformats.org/officeDocument/2006/relationships/customXml" Target="../ink/ink1860.xml"/><Relationship Id="rId94" Type="http://schemas.openxmlformats.org/officeDocument/2006/relationships/customXml" Target="../ink/ink1881.xml"/><Relationship Id="rId148" Type="http://schemas.openxmlformats.org/officeDocument/2006/relationships/customXml" Target="../ink/ink1935.xml"/><Relationship Id="rId169" Type="http://schemas.openxmlformats.org/officeDocument/2006/relationships/customXml" Target="../ink/ink1956.xml"/><Relationship Id="rId4" Type="http://schemas.openxmlformats.org/officeDocument/2006/relationships/customXml" Target="../ink/ink1791.xml"/><Relationship Id="rId180" Type="http://schemas.openxmlformats.org/officeDocument/2006/relationships/customXml" Target="../ink/ink1967.xml"/><Relationship Id="rId215" Type="http://schemas.openxmlformats.org/officeDocument/2006/relationships/customXml" Target="../ink/ink2002.xml"/><Relationship Id="rId236" Type="http://schemas.openxmlformats.org/officeDocument/2006/relationships/customXml" Target="../ink/ink2023.xml"/><Relationship Id="rId257" Type="http://schemas.openxmlformats.org/officeDocument/2006/relationships/customXml" Target="../ink/ink2044.xml"/><Relationship Id="rId42" Type="http://schemas.openxmlformats.org/officeDocument/2006/relationships/customXml" Target="../ink/ink1829.xml"/><Relationship Id="rId84" Type="http://schemas.openxmlformats.org/officeDocument/2006/relationships/customXml" Target="../ink/ink1871.xml"/><Relationship Id="rId138" Type="http://schemas.openxmlformats.org/officeDocument/2006/relationships/customXml" Target="../ink/ink1925.xml"/><Relationship Id="rId191" Type="http://schemas.openxmlformats.org/officeDocument/2006/relationships/customXml" Target="../ink/ink1978.xml"/><Relationship Id="rId205" Type="http://schemas.openxmlformats.org/officeDocument/2006/relationships/customXml" Target="../ink/ink1992.xml"/><Relationship Id="rId247" Type="http://schemas.openxmlformats.org/officeDocument/2006/relationships/customXml" Target="../ink/ink2034.xml"/></Relationships>
</file>

<file path=ppt/slides/_rels/slide14.xml.rels><?xml version="1.0" encoding="UTF-8" standalone="yes"?>
<Relationships xmlns="http://schemas.openxmlformats.org/package/2006/relationships"><Relationship Id="rId13" Type="http://schemas.openxmlformats.org/officeDocument/2006/relationships/customXml" Target="../ink/ink2059.xml"/><Relationship Id="rId18" Type="http://schemas.openxmlformats.org/officeDocument/2006/relationships/customXml" Target="../ink/ink2064.xml"/><Relationship Id="rId26" Type="http://schemas.openxmlformats.org/officeDocument/2006/relationships/customXml" Target="../ink/ink2072.xml"/><Relationship Id="rId39" Type="http://schemas.openxmlformats.org/officeDocument/2006/relationships/customXml" Target="../ink/ink2085.xml"/><Relationship Id="rId21" Type="http://schemas.openxmlformats.org/officeDocument/2006/relationships/customXml" Target="../ink/ink2067.xml"/><Relationship Id="rId34" Type="http://schemas.openxmlformats.org/officeDocument/2006/relationships/customXml" Target="../ink/ink2080.xml"/><Relationship Id="rId42" Type="http://schemas.openxmlformats.org/officeDocument/2006/relationships/customXml" Target="../ink/ink2088.xml"/><Relationship Id="rId47" Type="http://schemas.openxmlformats.org/officeDocument/2006/relationships/customXml" Target="../ink/ink2093.xml"/><Relationship Id="rId50" Type="http://schemas.openxmlformats.org/officeDocument/2006/relationships/customXml" Target="../ink/ink2096.xml"/><Relationship Id="rId55" Type="http://schemas.openxmlformats.org/officeDocument/2006/relationships/customXml" Target="../ink/ink2101.xml"/><Relationship Id="rId7" Type="http://schemas.openxmlformats.org/officeDocument/2006/relationships/image" Target="../media/image20.png"/><Relationship Id="rId2" Type="http://schemas.openxmlformats.org/officeDocument/2006/relationships/image" Target="../media/image15.png"/><Relationship Id="rId16" Type="http://schemas.openxmlformats.org/officeDocument/2006/relationships/customXml" Target="../ink/ink2062.xml"/><Relationship Id="rId29" Type="http://schemas.openxmlformats.org/officeDocument/2006/relationships/customXml" Target="../ink/ink2075.xml"/><Relationship Id="rId11" Type="http://schemas.openxmlformats.org/officeDocument/2006/relationships/customXml" Target="../ink/ink2057.xml"/><Relationship Id="rId24" Type="http://schemas.openxmlformats.org/officeDocument/2006/relationships/customXml" Target="../ink/ink2070.xml"/><Relationship Id="rId32" Type="http://schemas.openxmlformats.org/officeDocument/2006/relationships/customXml" Target="../ink/ink2078.xml"/><Relationship Id="rId37" Type="http://schemas.openxmlformats.org/officeDocument/2006/relationships/customXml" Target="../ink/ink2083.xml"/><Relationship Id="rId40" Type="http://schemas.openxmlformats.org/officeDocument/2006/relationships/customXml" Target="../ink/ink2086.xml"/><Relationship Id="rId45" Type="http://schemas.openxmlformats.org/officeDocument/2006/relationships/customXml" Target="../ink/ink2091.xml"/><Relationship Id="rId53" Type="http://schemas.openxmlformats.org/officeDocument/2006/relationships/customXml" Target="../ink/ink2099.xml"/><Relationship Id="rId58" Type="http://schemas.openxmlformats.org/officeDocument/2006/relationships/customXml" Target="../ink/ink2104.xml"/><Relationship Id="rId5" Type="http://schemas.openxmlformats.org/officeDocument/2006/relationships/image" Target="../media/image18.png"/><Relationship Id="rId61" Type="http://schemas.openxmlformats.org/officeDocument/2006/relationships/customXml" Target="../ink/ink2107.xml"/><Relationship Id="rId19" Type="http://schemas.openxmlformats.org/officeDocument/2006/relationships/customXml" Target="../ink/ink2065.xml"/><Relationship Id="rId14" Type="http://schemas.openxmlformats.org/officeDocument/2006/relationships/customXml" Target="../ink/ink2060.xml"/><Relationship Id="rId22" Type="http://schemas.openxmlformats.org/officeDocument/2006/relationships/customXml" Target="../ink/ink2068.xml"/><Relationship Id="rId27" Type="http://schemas.openxmlformats.org/officeDocument/2006/relationships/customXml" Target="../ink/ink2073.xml"/><Relationship Id="rId30" Type="http://schemas.openxmlformats.org/officeDocument/2006/relationships/customXml" Target="../ink/ink2076.xml"/><Relationship Id="rId35" Type="http://schemas.openxmlformats.org/officeDocument/2006/relationships/customXml" Target="../ink/ink2081.xml"/><Relationship Id="rId43" Type="http://schemas.openxmlformats.org/officeDocument/2006/relationships/customXml" Target="../ink/ink2089.xml"/><Relationship Id="rId48" Type="http://schemas.openxmlformats.org/officeDocument/2006/relationships/customXml" Target="../ink/ink2094.xml"/><Relationship Id="rId56" Type="http://schemas.openxmlformats.org/officeDocument/2006/relationships/customXml" Target="../ink/ink2102.xml"/><Relationship Id="rId8" Type="http://schemas.openxmlformats.org/officeDocument/2006/relationships/image" Target="../media/image21.png"/><Relationship Id="rId51" Type="http://schemas.openxmlformats.org/officeDocument/2006/relationships/customXml" Target="../ink/ink2097.xml"/><Relationship Id="rId3" Type="http://schemas.openxmlformats.org/officeDocument/2006/relationships/image" Target="../media/image16.png"/><Relationship Id="rId12" Type="http://schemas.openxmlformats.org/officeDocument/2006/relationships/customXml" Target="../ink/ink2058.xml"/><Relationship Id="rId17" Type="http://schemas.openxmlformats.org/officeDocument/2006/relationships/customXml" Target="../ink/ink2063.xml"/><Relationship Id="rId25" Type="http://schemas.openxmlformats.org/officeDocument/2006/relationships/customXml" Target="../ink/ink2071.xml"/><Relationship Id="rId33" Type="http://schemas.openxmlformats.org/officeDocument/2006/relationships/customXml" Target="../ink/ink2079.xml"/><Relationship Id="rId38" Type="http://schemas.openxmlformats.org/officeDocument/2006/relationships/customXml" Target="../ink/ink2084.xml"/><Relationship Id="rId46" Type="http://schemas.openxmlformats.org/officeDocument/2006/relationships/customXml" Target="../ink/ink2092.xml"/><Relationship Id="rId59" Type="http://schemas.openxmlformats.org/officeDocument/2006/relationships/customXml" Target="../ink/ink2105.xml"/><Relationship Id="rId20" Type="http://schemas.openxmlformats.org/officeDocument/2006/relationships/customXml" Target="../ink/ink2066.xml"/><Relationship Id="rId41" Type="http://schemas.openxmlformats.org/officeDocument/2006/relationships/customXml" Target="../ink/ink2087.xml"/><Relationship Id="rId54" Type="http://schemas.openxmlformats.org/officeDocument/2006/relationships/customXml" Target="../ink/ink2100.xml"/><Relationship Id="rId1" Type="http://schemas.openxmlformats.org/officeDocument/2006/relationships/slideLayout" Target="../slideLayouts/slideLayout2.xml"/><Relationship Id="rId6" Type="http://schemas.openxmlformats.org/officeDocument/2006/relationships/image" Target="../media/image19.png"/><Relationship Id="rId15" Type="http://schemas.openxmlformats.org/officeDocument/2006/relationships/customXml" Target="../ink/ink2061.xml"/><Relationship Id="rId23" Type="http://schemas.openxmlformats.org/officeDocument/2006/relationships/customXml" Target="../ink/ink2069.xml"/><Relationship Id="rId28" Type="http://schemas.openxmlformats.org/officeDocument/2006/relationships/customXml" Target="../ink/ink2074.xml"/><Relationship Id="rId36" Type="http://schemas.openxmlformats.org/officeDocument/2006/relationships/customXml" Target="../ink/ink2082.xml"/><Relationship Id="rId49" Type="http://schemas.openxmlformats.org/officeDocument/2006/relationships/customXml" Target="../ink/ink2095.xml"/><Relationship Id="rId57" Type="http://schemas.openxmlformats.org/officeDocument/2006/relationships/customXml" Target="../ink/ink2103.xml"/><Relationship Id="rId10" Type="http://schemas.openxmlformats.org/officeDocument/2006/relationships/customXml" Target="../ink/ink2056.xml"/><Relationship Id="rId31" Type="http://schemas.openxmlformats.org/officeDocument/2006/relationships/customXml" Target="../ink/ink2077.xml"/><Relationship Id="rId44" Type="http://schemas.openxmlformats.org/officeDocument/2006/relationships/customXml" Target="../ink/ink2090.xml"/><Relationship Id="rId52" Type="http://schemas.openxmlformats.org/officeDocument/2006/relationships/customXml" Target="../ink/ink2098.xml"/><Relationship Id="rId60" Type="http://schemas.openxmlformats.org/officeDocument/2006/relationships/customXml" Target="../ink/ink2106.xml"/><Relationship Id="rId4" Type="http://schemas.openxmlformats.org/officeDocument/2006/relationships/image" Target="../media/image17.png"/><Relationship Id="rId9" Type="http://schemas.openxmlformats.org/officeDocument/2006/relationships/customXml" Target="../ink/ink2055.xml"/></Relationships>
</file>

<file path=ppt/slides/_rels/slide15.xml.rels><?xml version="1.0" encoding="UTF-8" standalone="yes"?>
<Relationships xmlns="http://schemas.openxmlformats.org/package/2006/relationships"><Relationship Id="rId13" Type="http://schemas.openxmlformats.org/officeDocument/2006/relationships/customXml" Target="../ink/ink2112.xml"/><Relationship Id="rId18" Type="http://schemas.openxmlformats.org/officeDocument/2006/relationships/customXml" Target="../ink/ink2117.xml"/><Relationship Id="rId26" Type="http://schemas.openxmlformats.org/officeDocument/2006/relationships/customXml" Target="../ink/ink2125.xml"/><Relationship Id="rId39" Type="http://schemas.openxmlformats.org/officeDocument/2006/relationships/customXml" Target="../ink/ink2138.xml"/><Relationship Id="rId21" Type="http://schemas.openxmlformats.org/officeDocument/2006/relationships/customXml" Target="../ink/ink2120.xml"/><Relationship Id="rId34" Type="http://schemas.openxmlformats.org/officeDocument/2006/relationships/customXml" Target="../ink/ink2133.xml"/><Relationship Id="rId42" Type="http://schemas.openxmlformats.org/officeDocument/2006/relationships/customXml" Target="../ink/ink2141.xml"/><Relationship Id="rId47" Type="http://schemas.openxmlformats.org/officeDocument/2006/relationships/customXml" Target="../ink/ink2146.xml"/><Relationship Id="rId50" Type="http://schemas.openxmlformats.org/officeDocument/2006/relationships/customXml" Target="../ink/ink2149.xml"/><Relationship Id="rId7" Type="http://schemas.openxmlformats.org/officeDocument/2006/relationships/image" Target="../media/image27.png"/><Relationship Id="rId2" Type="http://schemas.openxmlformats.org/officeDocument/2006/relationships/image" Target="../media/image22.png"/><Relationship Id="rId16" Type="http://schemas.openxmlformats.org/officeDocument/2006/relationships/customXml" Target="../ink/ink2115.xml"/><Relationship Id="rId29" Type="http://schemas.openxmlformats.org/officeDocument/2006/relationships/customXml" Target="../ink/ink2128.xml"/><Relationship Id="rId11" Type="http://schemas.openxmlformats.org/officeDocument/2006/relationships/customXml" Target="../ink/ink2110.xml"/><Relationship Id="rId24" Type="http://schemas.openxmlformats.org/officeDocument/2006/relationships/customXml" Target="../ink/ink2123.xml"/><Relationship Id="rId32" Type="http://schemas.openxmlformats.org/officeDocument/2006/relationships/customXml" Target="../ink/ink2131.xml"/><Relationship Id="rId37" Type="http://schemas.openxmlformats.org/officeDocument/2006/relationships/customXml" Target="../ink/ink2136.xml"/><Relationship Id="rId40" Type="http://schemas.openxmlformats.org/officeDocument/2006/relationships/customXml" Target="../ink/ink2139.xml"/><Relationship Id="rId45" Type="http://schemas.openxmlformats.org/officeDocument/2006/relationships/customXml" Target="../ink/ink2144.xml"/><Relationship Id="rId53" Type="http://schemas.openxmlformats.org/officeDocument/2006/relationships/customXml" Target="../ink/ink2152.xml"/><Relationship Id="rId5" Type="http://schemas.openxmlformats.org/officeDocument/2006/relationships/image" Target="../media/image25.png"/><Relationship Id="rId10" Type="http://schemas.openxmlformats.org/officeDocument/2006/relationships/customXml" Target="../ink/ink2109.xml"/><Relationship Id="rId19" Type="http://schemas.openxmlformats.org/officeDocument/2006/relationships/customXml" Target="../ink/ink2118.xml"/><Relationship Id="rId31" Type="http://schemas.openxmlformats.org/officeDocument/2006/relationships/customXml" Target="../ink/ink2130.xml"/><Relationship Id="rId44" Type="http://schemas.openxmlformats.org/officeDocument/2006/relationships/customXml" Target="../ink/ink2143.xml"/><Relationship Id="rId52" Type="http://schemas.openxmlformats.org/officeDocument/2006/relationships/customXml" Target="../ink/ink2151.xml"/><Relationship Id="rId4" Type="http://schemas.openxmlformats.org/officeDocument/2006/relationships/image" Target="../media/image24.png"/><Relationship Id="rId9" Type="http://schemas.openxmlformats.org/officeDocument/2006/relationships/customXml" Target="../ink/ink2108.xml"/><Relationship Id="rId14" Type="http://schemas.openxmlformats.org/officeDocument/2006/relationships/customXml" Target="../ink/ink2113.xml"/><Relationship Id="rId22" Type="http://schemas.openxmlformats.org/officeDocument/2006/relationships/customXml" Target="../ink/ink2121.xml"/><Relationship Id="rId27" Type="http://schemas.openxmlformats.org/officeDocument/2006/relationships/customXml" Target="../ink/ink2126.xml"/><Relationship Id="rId30" Type="http://schemas.openxmlformats.org/officeDocument/2006/relationships/customXml" Target="../ink/ink2129.xml"/><Relationship Id="rId35" Type="http://schemas.openxmlformats.org/officeDocument/2006/relationships/customXml" Target="../ink/ink2134.xml"/><Relationship Id="rId43" Type="http://schemas.openxmlformats.org/officeDocument/2006/relationships/customXml" Target="../ink/ink2142.xml"/><Relationship Id="rId48" Type="http://schemas.openxmlformats.org/officeDocument/2006/relationships/customXml" Target="../ink/ink2147.xml"/><Relationship Id="rId8" Type="http://schemas.openxmlformats.org/officeDocument/2006/relationships/image" Target="../media/image28.emf"/><Relationship Id="rId51" Type="http://schemas.openxmlformats.org/officeDocument/2006/relationships/customXml" Target="../ink/ink2150.xml"/><Relationship Id="rId3" Type="http://schemas.openxmlformats.org/officeDocument/2006/relationships/image" Target="../media/image23.png"/><Relationship Id="rId12" Type="http://schemas.openxmlformats.org/officeDocument/2006/relationships/customXml" Target="../ink/ink2111.xml"/><Relationship Id="rId17" Type="http://schemas.openxmlformats.org/officeDocument/2006/relationships/customXml" Target="../ink/ink2116.xml"/><Relationship Id="rId25" Type="http://schemas.openxmlformats.org/officeDocument/2006/relationships/customXml" Target="../ink/ink2124.xml"/><Relationship Id="rId33" Type="http://schemas.openxmlformats.org/officeDocument/2006/relationships/customXml" Target="../ink/ink2132.xml"/><Relationship Id="rId38" Type="http://schemas.openxmlformats.org/officeDocument/2006/relationships/customXml" Target="../ink/ink2137.xml"/><Relationship Id="rId46" Type="http://schemas.openxmlformats.org/officeDocument/2006/relationships/customXml" Target="../ink/ink2145.xml"/><Relationship Id="rId20" Type="http://schemas.openxmlformats.org/officeDocument/2006/relationships/customXml" Target="../ink/ink2119.xml"/><Relationship Id="rId41" Type="http://schemas.openxmlformats.org/officeDocument/2006/relationships/customXml" Target="../ink/ink2140.xml"/><Relationship Id="rId54" Type="http://schemas.openxmlformats.org/officeDocument/2006/relationships/customXml" Target="../ink/ink2153.xml"/><Relationship Id="rId1" Type="http://schemas.openxmlformats.org/officeDocument/2006/relationships/slideLayout" Target="../slideLayouts/slideLayout2.xml"/><Relationship Id="rId6" Type="http://schemas.openxmlformats.org/officeDocument/2006/relationships/image" Target="../media/image26.png"/><Relationship Id="rId15" Type="http://schemas.openxmlformats.org/officeDocument/2006/relationships/customXml" Target="../ink/ink2114.xml"/><Relationship Id="rId23" Type="http://schemas.openxmlformats.org/officeDocument/2006/relationships/customXml" Target="../ink/ink2122.xml"/><Relationship Id="rId28" Type="http://schemas.openxmlformats.org/officeDocument/2006/relationships/customXml" Target="../ink/ink2127.xml"/><Relationship Id="rId36" Type="http://schemas.openxmlformats.org/officeDocument/2006/relationships/customXml" Target="../ink/ink2135.xml"/><Relationship Id="rId49" Type="http://schemas.openxmlformats.org/officeDocument/2006/relationships/customXml" Target="../ink/ink2148.xml"/></Relationships>
</file>

<file path=ppt/slides/_rels/slide16.xml.rels><?xml version="1.0" encoding="UTF-8" standalone="yes"?>
<Relationships xmlns="http://schemas.openxmlformats.org/package/2006/relationships"><Relationship Id="rId117" Type="http://schemas.openxmlformats.org/officeDocument/2006/relationships/customXml" Target="../ink/ink2269.xml"/><Relationship Id="rId299" Type="http://schemas.openxmlformats.org/officeDocument/2006/relationships/customXml" Target="../ink/ink2451.xml"/><Relationship Id="rId21" Type="http://schemas.openxmlformats.org/officeDocument/2006/relationships/customXml" Target="../ink/ink2173.xml"/><Relationship Id="rId63" Type="http://schemas.openxmlformats.org/officeDocument/2006/relationships/customXml" Target="../ink/ink2215.xml"/><Relationship Id="rId159" Type="http://schemas.openxmlformats.org/officeDocument/2006/relationships/customXml" Target="../ink/ink2311.xml"/><Relationship Id="rId324" Type="http://schemas.openxmlformats.org/officeDocument/2006/relationships/customXml" Target="../ink/ink2476.xml"/><Relationship Id="rId170" Type="http://schemas.openxmlformats.org/officeDocument/2006/relationships/customXml" Target="../ink/ink2322.xml"/><Relationship Id="rId226" Type="http://schemas.openxmlformats.org/officeDocument/2006/relationships/customXml" Target="../ink/ink2378.xml"/><Relationship Id="rId268" Type="http://schemas.openxmlformats.org/officeDocument/2006/relationships/customXml" Target="../ink/ink2420.xml"/><Relationship Id="rId32" Type="http://schemas.openxmlformats.org/officeDocument/2006/relationships/customXml" Target="../ink/ink2184.xml"/><Relationship Id="rId74" Type="http://schemas.openxmlformats.org/officeDocument/2006/relationships/customXml" Target="../ink/ink2226.xml"/><Relationship Id="rId128" Type="http://schemas.openxmlformats.org/officeDocument/2006/relationships/customXml" Target="../ink/ink2280.xml"/><Relationship Id="rId5" Type="http://schemas.openxmlformats.org/officeDocument/2006/relationships/customXml" Target="../ink/ink2157.xml"/><Relationship Id="rId181" Type="http://schemas.openxmlformats.org/officeDocument/2006/relationships/customXml" Target="../ink/ink2333.xml"/><Relationship Id="rId237" Type="http://schemas.openxmlformats.org/officeDocument/2006/relationships/customXml" Target="../ink/ink2389.xml"/><Relationship Id="rId279" Type="http://schemas.openxmlformats.org/officeDocument/2006/relationships/customXml" Target="../ink/ink2431.xml"/><Relationship Id="rId43" Type="http://schemas.openxmlformats.org/officeDocument/2006/relationships/customXml" Target="../ink/ink2195.xml"/><Relationship Id="rId139" Type="http://schemas.openxmlformats.org/officeDocument/2006/relationships/customXml" Target="../ink/ink2291.xml"/><Relationship Id="rId290" Type="http://schemas.openxmlformats.org/officeDocument/2006/relationships/customXml" Target="../ink/ink2442.xml"/><Relationship Id="rId304" Type="http://schemas.openxmlformats.org/officeDocument/2006/relationships/customXml" Target="../ink/ink2456.xml"/><Relationship Id="rId85" Type="http://schemas.openxmlformats.org/officeDocument/2006/relationships/customXml" Target="../ink/ink2237.xml"/><Relationship Id="rId150" Type="http://schemas.openxmlformats.org/officeDocument/2006/relationships/customXml" Target="../ink/ink2302.xml"/><Relationship Id="rId192" Type="http://schemas.openxmlformats.org/officeDocument/2006/relationships/customXml" Target="../ink/ink2344.xml"/><Relationship Id="rId206" Type="http://schemas.openxmlformats.org/officeDocument/2006/relationships/customXml" Target="../ink/ink2358.xml"/><Relationship Id="rId248" Type="http://schemas.openxmlformats.org/officeDocument/2006/relationships/customXml" Target="../ink/ink2400.xml"/><Relationship Id="rId12" Type="http://schemas.openxmlformats.org/officeDocument/2006/relationships/customXml" Target="../ink/ink2164.xml"/><Relationship Id="rId108" Type="http://schemas.openxmlformats.org/officeDocument/2006/relationships/customXml" Target="../ink/ink2260.xml"/><Relationship Id="rId315" Type="http://schemas.openxmlformats.org/officeDocument/2006/relationships/customXml" Target="../ink/ink2467.xml"/><Relationship Id="rId54" Type="http://schemas.openxmlformats.org/officeDocument/2006/relationships/customXml" Target="../ink/ink2206.xml"/><Relationship Id="rId96" Type="http://schemas.openxmlformats.org/officeDocument/2006/relationships/customXml" Target="../ink/ink2248.xml"/><Relationship Id="rId161" Type="http://schemas.openxmlformats.org/officeDocument/2006/relationships/customXml" Target="../ink/ink2313.xml"/><Relationship Id="rId217" Type="http://schemas.openxmlformats.org/officeDocument/2006/relationships/customXml" Target="../ink/ink2369.xml"/><Relationship Id="rId259" Type="http://schemas.openxmlformats.org/officeDocument/2006/relationships/customXml" Target="../ink/ink2411.xml"/><Relationship Id="rId23" Type="http://schemas.openxmlformats.org/officeDocument/2006/relationships/customXml" Target="../ink/ink2175.xml"/><Relationship Id="rId119" Type="http://schemas.openxmlformats.org/officeDocument/2006/relationships/customXml" Target="../ink/ink2271.xml"/><Relationship Id="rId270" Type="http://schemas.openxmlformats.org/officeDocument/2006/relationships/customXml" Target="../ink/ink2422.xml"/><Relationship Id="rId326" Type="http://schemas.openxmlformats.org/officeDocument/2006/relationships/customXml" Target="../ink/ink2478.xml"/><Relationship Id="rId65" Type="http://schemas.openxmlformats.org/officeDocument/2006/relationships/customXml" Target="../ink/ink2217.xml"/><Relationship Id="rId130" Type="http://schemas.openxmlformats.org/officeDocument/2006/relationships/customXml" Target="../ink/ink2282.xml"/><Relationship Id="rId172" Type="http://schemas.openxmlformats.org/officeDocument/2006/relationships/customXml" Target="../ink/ink2324.xml"/><Relationship Id="rId228" Type="http://schemas.openxmlformats.org/officeDocument/2006/relationships/customXml" Target="../ink/ink2380.xml"/><Relationship Id="rId281" Type="http://schemas.openxmlformats.org/officeDocument/2006/relationships/customXml" Target="../ink/ink2433.xml"/><Relationship Id="rId34" Type="http://schemas.openxmlformats.org/officeDocument/2006/relationships/customXml" Target="../ink/ink2186.xml"/><Relationship Id="rId76" Type="http://schemas.openxmlformats.org/officeDocument/2006/relationships/customXml" Target="../ink/ink2228.xml"/><Relationship Id="rId141" Type="http://schemas.openxmlformats.org/officeDocument/2006/relationships/customXml" Target="../ink/ink2293.xml"/><Relationship Id="rId7" Type="http://schemas.openxmlformats.org/officeDocument/2006/relationships/customXml" Target="../ink/ink2159.xml"/><Relationship Id="rId183" Type="http://schemas.openxmlformats.org/officeDocument/2006/relationships/customXml" Target="../ink/ink2335.xml"/><Relationship Id="rId239" Type="http://schemas.openxmlformats.org/officeDocument/2006/relationships/customXml" Target="../ink/ink2391.xml"/><Relationship Id="rId250" Type="http://schemas.openxmlformats.org/officeDocument/2006/relationships/customXml" Target="../ink/ink2402.xml"/><Relationship Id="rId292" Type="http://schemas.openxmlformats.org/officeDocument/2006/relationships/customXml" Target="../ink/ink2444.xml"/><Relationship Id="rId306" Type="http://schemas.openxmlformats.org/officeDocument/2006/relationships/customXml" Target="../ink/ink2458.xml"/><Relationship Id="rId24" Type="http://schemas.openxmlformats.org/officeDocument/2006/relationships/customXml" Target="../ink/ink2176.xml"/><Relationship Id="rId45" Type="http://schemas.openxmlformats.org/officeDocument/2006/relationships/customXml" Target="../ink/ink2197.xml"/><Relationship Id="rId66" Type="http://schemas.openxmlformats.org/officeDocument/2006/relationships/customXml" Target="../ink/ink2218.xml"/><Relationship Id="rId87" Type="http://schemas.openxmlformats.org/officeDocument/2006/relationships/customXml" Target="../ink/ink2239.xml"/><Relationship Id="rId110" Type="http://schemas.openxmlformats.org/officeDocument/2006/relationships/customXml" Target="../ink/ink2262.xml"/><Relationship Id="rId131" Type="http://schemas.openxmlformats.org/officeDocument/2006/relationships/customXml" Target="../ink/ink2283.xml"/><Relationship Id="rId327" Type="http://schemas.openxmlformats.org/officeDocument/2006/relationships/customXml" Target="../ink/ink2479.xml"/><Relationship Id="rId152" Type="http://schemas.openxmlformats.org/officeDocument/2006/relationships/customXml" Target="../ink/ink2304.xml"/><Relationship Id="rId173" Type="http://schemas.openxmlformats.org/officeDocument/2006/relationships/customXml" Target="../ink/ink2325.xml"/><Relationship Id="rId194" Type="http://schemas.openxmlformats.org/officeDocument/2006/relationships/customXml" Target="../ink/ink2346.xml"/><Relationship Id="rId208" Type="http://schemas.openxmlformats.org/officeDocument/2006/relationships/customXml" Target="../ink/ink2360.xml"/><Relationship Id="rId229" Type="http://schemas.openxmlformats.org/officeDocument/2006/relationships/customXml" Target="../ink/ink2381.xml"/><Relationship Id="rId240" Type="http://schemas.openxmlformats.org/officeDocument/2006/relationships/customXml" Target="../ink/ink2392.xml"/><Relationship Id="rId261" Type="http://schemas.openxmlformats.org/officeDocument/2006/relationships/customXml" Target="../ink/ink2413.xml"/><Relationship Id="rId14" Type="http://schemas.openxmlformats.org/officeDocument/2006/relationships/customXml" Target="../ink/ink2166.xml"/><Relationship Id="rId35" Type="http://schemas.openxmlformats.org/officeDocument/2006/relationships/customXml" Target="../ink/ink2187.xml"/><Relationship Id="rId56" Type="http://schemas.openxmlformats.org/officeDocument/2006/relationships/customXml" Target="../ink/ink2208.xml"/><Relationship Id="rId77" Type="http://schemas.openxmlformats.org/officeDocument/2006/relationships/customXml" Target="../ink/ink2229.xml"/><Relationship Id="rId100" Type="http://schemas.openxmlformats.org/officeDocument/2006/relationships/customXml" Target="../ink/ink2252.xml"/><Relationship Id="rId282" Type="http://schemas.openxmlformats.org/officeDocument/2006/relationships/customXml" Target="../ink/ink2434.xml"/><Relationship Id="rId317" Type="http://schemas.openxmlformats.org/officeDocument/2006/relationships/customXml" Target="../ink/ink2469.xml"/><Relationship Id="rId8" Type="http://schemas.openxmlformats.org/officeDocument/2006/relationships/customXml" Target="../ink/ink2160.xml"/><Relationship Id="rId98" Type="http://schemas.openxmlformats.org/officeDocument/2006/relationships/customXml" Target="../ink/ink2250.xml"/><Relationship Id="rId121" Type="http://schemas.openxmlformats.org/officeDocument/2006/relationships/customXml" Target="../ink/ink2273.xml"/><Relationship Id="rId142" Type="http://schemas.openxmlformats.org/officeDocument/2006/relationships/customXml" Target="../ink/ink2294.xml"/><Relationship Id="rId163" Type="http://schemas.openxmlformats.org/officeDocument/2006/relationships/customXml" Target="../ink/ink2315.xml"/><Relationship Id="rId184" Type="http://schemas.openxmlformats.org/officeDocument/2006/relationships/customXml" Target="../ink/ink2336.xml"/><Relationship Id="rId219" Type="http://schemas.openxmlformats.org/officeDocument/2006/relationships/customXml" Target="../ink/ink2371.xml"/><Relationship Id="rId230" Type="http://schemas.openxmlformats.org/officeDocument/2006/relationships/customXml" Target="../ink/ink2382.xml"/><Relationship Id="rId251" Type="http://schemas.openxmlformats.org/officeDocument/2006/relationships/customXml" Target="../ink/ink2403.xml"/><Relationship Id="rId25" Type="http://schemas.openxmlformats.org/officeDocument/2006/relationships/customXml" Target="../ink/ink2177.xml"/><Relationship Id="rId46" Type="http://schemas.openxmlformats.org/officeDocument/2006/relationships/customXml" Target="../ink/ink2198.xml"/><Relationship Id="rId67" Type="http://schemas.openxmlformats.org/officeDocument/2006/relationships/customXml" Target="../ink/ink2219.xml"/><Relationship Id="rId272" Type="http://schemas.openxmlformats.org/officeDocument/2006/relationships/customXml" Target="../ink/ink2424.xml"/><Relationship Id="rId293" Type="http://schemas.openxmlformats.org/officeDocument/2006/relationships/customXml" Target="../ink/ink2445.xml"/><Relationship Id="rId307" Type="http://schemas.openxmlformats.org/officeDocument/2006/relationships/customXml" Target="../ink/ink2459.xml"/><Relationship Id="rId328" Type="http://schemas.openxmlformats.org/officeDocument/2006/relationships/customXml" Target="../ink/ink2480.xml"/><Relationship Id="rId88" Type="http://schemas.openxmlformats.org/officeDocument/2006/relationships/customXml" Target="../ink/ink2240.xml"/><Relationship Id="rId111" Type="http://schemas.openxmlformats.org/officeDocument/2006/relationships/customXml" Target="../ink/ink2263.xml"/><Relationship Id="rId132" Type="http://schemas.openxmlformats.org/officeDocument/2006/relationships/customXml" Target="../ink/ink2284.xml"/><Relationship Id="rId153" Type="http://schemas.openxmlformats.org/officeDocument/2006/relationships/customXml" Target="../ink/ink2305.xml"/><Relationship Id="rId174" Type="http://schemas.openxmlformats.org/officeDocument/2006/relationships/customXml" Target="../ink/ink2326.xml"/><Relationship Id="rId195" Type="http://schemas.openxmlformats.org/officeDocument/2006/relationships/customXml" Target="../ink/ink2347.xml"/><Relationship Id="rId209" Type="http://schemas.openxmlformats.org/officeDocument/2006/relationships/customXml" Target="../ink/ink2361.xml"/><Relationship Id="rId220" Type="http://schemas.openxmlformats.org/officeDocument/2006/relationships/customXml" Target="../ink/ink2372.xml"/><Relationship Id="rId241" Type="http://schemas.openxmlformats.org/officeDocument/2006/relationships/customXml" Target="../ink/ink2393.xml"/><Relationship Id="rId15" Type="http://schemas.openxmlformats.org/officeDocument/2006/relationships/customXml" Target="../ink/ink2167.xml"/><Relationship Id="rId36" Type="http://schemas.openxmlformats.org/officeDocument/2006/relationships/customXml" Target="../ink/ink2188.xml"/><Relationship Id="rId57" Type="http://schemas.openxmlformats.org/officeDocument/2006/relationships/customXml" Target="../ink/ink2209.xml"/><Relationship Id="rId262" Type="http://schemas.openxmlformats.org/officeDocument/2006/relationships/customXml" Target="../ink/ink2414.xml"/><Relationship Id="rId283" Type="http://schemas.openxmlformats.org/officeDocument/2006/relationships/customXml" Target="../ink/ink2435.xml"/><Relationship Id="rId318" Type="http://schemas.openxmlformats.org/officeDocument/2006/relationships/customXml" Target="../ink/ink2470.xml"/><Relationship Id="rId78" Type="http://schemas.openxmlformats.org/officeDocument/2006/relationships/customXml" Target="../ink/ink2230.xml"/><Relationship Id="rId99" Type="http://schemas.openxmlformats.org/officeDocument/2006/relationships/customXml" Target="../ink/ink2251.xml"/><Relationship Id="rId101" Type="http://schemas.openxmlformats.org/officeDocument/2006/relationships/customXml" Target="../ink/ink2253.xml"/><Relationship Id="rId122" Type="http://schemas.openxmlformats.org/officeDocument/2006/relationships/customXml" Target="../ink/ink2274.xml"/><Relationship Id="rId143" Type="http://schemas.openxmlformats.org/officeDocument/2006/relationships/customXml" Target="../ink/ink2295.xml"/><Relationship Id="rId164" Type="http://schemas.openxmlformats.org/officeDocument/2006/relationships/customXml" Target="../ink/ink2316.xml"/><Relationship Id="rId185" Type="http://schemas.openxmlformats.org/officeDocument/2006/relationships/customXml" Target="../ink/ink2337.xml"/><Relationship Id="rId9" Type="http://schemas.openxmlformats.org/officeDocument/2006/relationships/customXml" Target="../ink/ink2161.xml"/><Relationship Id="rId210" Type="http://schemas.openxmlformats.org/officeDocument/2006/relationships/customXml" Target="../ink/ink2362.xml"/><Relationship Id="rId26" Type="http://schemas.openxmlformats.org/officeDocument/2006/relationships/customXml" Target="../ink/ink2178.xml"/><Relationship Id="rId231" Type="http://schemas.openxmlformats.org/officeDocument/2006/relationships/customXml" Target="../ink/ink2383.xml"/><Relationship Id="rId252" Type="http://schemas.openxmlformats.org/officeDocument/2006/relationships/customXml" Target="../ink/ink2404.xml"/><Relationship Id="rId273" Type="http://schemas.openxmlformats.org/officeDocument/2006/relationships/customXml" Target="../ink/ink2425.xml"/><Relationship Id="rId294" Type="http://schemas.openxmlformats.org/officeDocument/2006/relationships/customXml" Target="../ink/ink2446.xml"/><Relationship Id="rId308" Type="http://schemas.openxmlformats.org/officeDocument/2006/relationships/customXml" Target="../ink/ink2460.xml"/><Relationship Id="rId329" Type="http://schemas.openxmlformats.org/officeDocument/2006/relationships/customXml" Target="../ink/ink2481.xml"/><Relationship Id="rId47" Type="http://schemas.openxmlformats.org/officeDocument/2006/relationships/customXml" Target="../ink/ink2199.xml"/><Relationship Id="rId68" Type="http://schemas.openxmlformats.org/officeDocument/2006/relationships/customXml" Target="../ink/ink2220.xml"/><Relationship Id="rId89" Type="http://schemas.openxmlformats.org/officeDocument/2006/relationships/customXml" Target="../ink/ink2241.xml"/><Relationship Id="rId112" Type="http://schemas.openxmlformats.org/officeDocument/2006/relationships/customXml" Target="../ink/ink2264.xml"/><Relationship Id="rId133" Type="http://schemas.openxmlformats.org/officeDocument/2006/relationships/customXml" Target="../ink/ink2285.xml"/><Relationship Id="rId154" Type="http://schemas.openxmlformats.org/officeDocument/2006/relationships/customXml" Target="../ink/ink2306.xml"/><Relationship Id="rId175" Type="http://schemas.openxmlformats.org/officeDocument/2006/relationships/customXml" Target="../ink/ink2327.xml"/><Relationship Id="rId196" Type="http://schemas.openxmlformats.org/officeDocument/2006/relationships/customXml" Target="../ink/ink2348.xml"/><Relationship Id="rId200" Type="http://schemas.openxmlformats.org/officeDocument/2006/relationships/customXml" Target="../ink/ink2352.xml"/><Relationship Id="rId16" Type="http://schemas.openxmlformats.org/officeDocument/2006/relationships/customXml" Target="../ink/ink2168.xml"/><Relationship Id="rId221" Type="http://schemas.openxmlformats.org/officeDocument/2006/relationships/customXml" Target="../ink/ink2373.xml"/><Relationship Id="rId242" Type="http://schemas.openxmlformats.org/officeDocument/2006/relationships/customXml" Target="../ink/ink2394.xml"/><Relationship Id="rId263" Type="http://schemas.openxmlformats.org/officeDocument/2006/relationships/customXml" Target="../ink/ink2415.xml"/><Relationship Id="rId284" Type="http://schemas.openxmlformats.org/officeDocument/2006/relationships/customXml" Target="../ink/ink2436.xml"/><Relationship Id="rId319" Type="http://schemas.openxmlformats.org/officeDocument/2006/relationships/customXml" Target="../ink/ink2471.xml"/><Relationship Id="rId37" Type="http://schemas.openxmlformats.org/officeDocument/2006/relationships/customXml" Target="../ink/ink2189.xml"/><Relationship Id="rId58" Type="http://schemas.openxmlformats.org/officeDocument/2006/relationships/customXml" Target="../ink/ink2210.xml"/><Relationship Id="rId79" Type="http://schemas.openxmlformats.org/officeDocument/2006/relationships/customXml" Target="../ink/ink2231.xml"/><Relationship Id="rId102" Type="http://schemas.openxmlformats.org/officeDocument/2006/relationships/customXml" Target="../ink/ink2254.xml"/><Relationship Id="rId123" Type="http://schemas.openxmlformats.org/officeDocument/2006/relationships/customXml" Target="../ink/ink2275.xml"/><Relationship Id="rId144" Type="http://schemas.openxmlformats.org/officeDocument/2006/relationships/customXml" Target="../ink/ink2296.xml"/><Relationship Id="rId330" Type="http://schemas.openxmlformats.org/officeDocument/2006/relationships/customXml" Target="../ink/ink2482.xml"/><Relationship Id="rId90" Type="http://schemas.openxmlformats.org/officeDocument/2006/relationships/customXml" Target="../ink/ink2242.xml"/><Relationship Id="rId165" Type="http://schemas.openxmlformats.org/officeDocument/2006/relationships/customXml" Target="../ink/ink2317.xml"/><Relationship Id="rId186" Type="http://schemas.openxmlformats.org/officeDocument/2006/relationships/customXml" Target="../ink/ink2338.xml"/><Relationship Id="rId211" Type="http://schemas.openxmlformats.org/officeDocument/2006/relationships/customXml" Target="../ink/ink2363.xml"/><Relationship Id="rId232" Type="http://schemas.openxmlformats.org/officeDocument/2006/relationships/customXml" Target="../ink/ink2384.xml"/><Relationship Id="rId253" Type="http://schemas.openxmlformats.org/officeDocument/2006/relationships/customXml" Target="../ink/ink2405.xml"/><Relationship Id="rId274" Type="http://schemas.openxmlformats.org/officeDocument/2006/relationships/customXml" Target="../ink/ink2426.xml"/><Relationship Id="rId295" Type="http://schemas.openxmlformats.org/officeDocument/2006/relationships/customXml" Target="../ink/ink2447.xml"/><Relationship Id="rId309" Type="http://schemas.openxmlformats.org/officeDocument/2006/relationships/customXml" Target="../ink/ink2461.xml"/><Relationship Id="rId27" Type="http://schemas.openxmlformats.org/officeDocument/2006/relationships/customXml" Target="../ink/ink2179.xml"/><Relationship Id="rId48" Type="http://schemas.openxmlformats.org/officeDocument/2006/relationships/customXml" Target="../ink/ink2200.xml"/><Relationship Id="rId69" Type="http://schemas.openxmlformats.org/officeDocument/2006/relationships/customXml" Target="../ink/ink2221.xml"/><Relationship Id="rId113" Type="http://schemas.openxmlformats.org/officeDocument/2006/relationships/customXml" Target="../ink/ink2265.xml"/><Relationship Id="rId134" Type="http://schemas.openxmlformats.org/officeDocument/2006/relationships/customXml" Target="../ink/ink2286.xml"/><Relationship Id="rId320" Type="http://schemas.openxmlformats.org/officeDocument/2006/relationships/customXml" Target="../ink/ink2472.xml"/><Relationship Id="rId80" Type="http://schemas.openxmlformats.org/officeDocument/2006/relationships/customXml" Target="../ink/ink2232.xml"/><Relationship Id="rId155" Type="http://schemas.openxmlformats.org/officeDocument/2006/relationships/customXml" Target="../ink/ink2307.xml"/><Relationship Id="rId176" Type="http://schemas.openxmlformats.org/officeDocument/2006/relationships/customXml" Target="../ink/ink2328.xml"/><Relationship Id="rId197" Type="http://schemas.openxmlformats.org/officeDocument/2006/relationships/customXml" Target="../ink/ink2349.xml"/><Relationship Id="rId201" Type="http://schemas.openxmlformats.org/officeDocument/2006/relationships/customXml" Target="../ink/ink2353.xml"/><Relationship Id="rId222" Type="http://schemas.openxmlformats.org/officeDocument/2006/relationships/customXml" Target="../ink/ink2374.xml"/><Relationship Id="rId243" Type="http://schemas.openxmlformats.org/officeDocument/2006/relationships/customXml" Target="../ink/ink2395.xml"/><Relationship Id="rId264" Type="http://schemas.openxmlformats.org/officeDocument/2006/relationships/customXml" Target="../ink/ink2416.xml"/><Relationship Id="rId285" Type="http://schemas.openxmlformats.org/officeDocument/2006/relationships/customXml" Target="../ink/ink2437.xml"/><Relationship Id="rId17" Type="http://schemas.openxmlformats.org/officeDocument/2006/relationships/customXml" Target="../ink/ink2169.xml"/><Relationship Id="rId38" Type="http://schemas.openxmlformats.org/officeDocument/2006/relationships/customXml" Target="../ink/ink2190.xml"/><Relationship Id="rId59" Type="http://schemas.openxmlformats.org/officeDocument/2006/relationships/customXml" Target="../ink/ink2211.xml"/><Relationship Id="rId103" Type="http://schemas.openxmlformats.org/officeDocument/2006/relationships/customXml" Target="../ink/ink2255.xml"/><Relationship Id="rId124" Type="http://schemas.openxmlformats.org/officeDocument/2006/relationships/customXml" Target="../ink/ink2276.xml"/><Relationship Id="rId310" Type="http://schemas.openxmlformats.org/officeDocument/2006/relationships/customXml" Target="../ink/ink2462.xml"/><Relationship Id="rId70" Type="http://schemas.openxmlformats.org/officeDocument/2006/relationships/customXml" Target="../ink/ink2222.xml"/><Relationship Id="rId91" Type="http://schemas.openxmlformats.org/officeDocument/2006/relationships/customXml" Target="../ink/ink2243.xml"/><Relationship Id="rId145" Type="http://schemas.openxmlformats.org/officeDocument/2006/relationships/customXml" Target="../ink/ink2297.xml"/><Relationship Id="rId166" Type="http://schemas.openxmlformats.org/officeDocument/2006/relationships/customXml" Target="../ink/ink2318.xml"/><Relationship Id="rId187" Type="http://schemas.openxmlformats.org/officeDocument/2006/relationships/customXml" Target="../ink/ink2339.xml"/><Relationship Id="rId331" Type="http://schemas.openxmlformats.org/officeDocument/2006/relationships/customXml" Target="../ink/ink2483.xml"/><Relationship Id="rId1" Type="http://schemas.openxmlformats.org/officeDocument/2006/relationships/slideLayout" Target="../slideLayouts/slideLayout2.xml"/><Relationship Id="rId212" Type="http://schemas.openxmlformats.org/officeDocument/2006/relationships/customXml" Target="../ink/ink2364.xml"/><Relationship Id="rId233" Type="http://schemas.openxmlformats.org/officeDocument/2006/relationships/customXml" Target="../ink/ink2385.xml"/><Relationship Id="rId254" Type="http://schemas.openxmlformats.org/officeDocument/2006/relationships/customXml" Target="../ink/ink2406.xml"/><Relationship Id="rId28" Type="http://schemas.openxmlformats.org/officeDocument/2006/relationships/customXml" Target="../ink/ink2180.xml"/><Relationship Id="rId49" Type="http://schemas.openxmlformats.org/officeDocument/2006/relationships/customXml" Target="../ink/ink2201.xml"/><Relationship Id="rId114" Type="http://schemas.openxmlformats.org/officeDocument/2006/relationships/customXml" Target="../ink/ink2266.xml"/><Relationship Id="rId275" Type="http://schemas.openxmlformats.org/officeDocument/2006/relationships/customXml" Target="../ink/ink2427.xml"/><Relationship Id="rId296" Type="http://schemas.openxmlformats.org/officeDocument/2006/relationships/customXml" Target="../ink/ink2448.xml"/><Relationship Id="rId300" Type="http://schemas.openxmlformats.org/officeDocument/2006/relationships/customXml" Target="../ink/ink2452.xml"/><Relationship Id="rId60" Type="http://schemas.openxmlformats.org/officeDocument/2006/relationships/customXml" Target="../ink/ink2212.xml"/><Relationship Id="rId81" Type="http://schemas.openxmlformats.org/officeDocument/2006/relationships/customXml" Target="../ink/ink2233.xml"/><Relationship Id="rId135" Type="http://schemas.openxmlformats.org/officeDocument/2006/relationships/customXml" Target="../ink/ink2287.xml"/><Relationship Id="rId156" Type="http://schemas.openxmlformats.org/officeDocument/2006/relationships/customXml" Target="../ink/ink2308.xml"/><Relationship Id="rId177" Type="http://schemas.openxmlformats.org/officeDocument/2006/relationships/customXml" Target="../ink/ink2329.xml"/><Relationship Id="rId198" Type="http://schemas.openxmlformats.org/officeDocument/2006/relationships/customXml" Target="../ink/ink2350.xml"/><Relationship Id="rId321" Type="http://schemas.openxmlformats.org/officeDocument/2006/relationships/customXml" Target="../ink/ink2473.xml"/><Relationship Id="rId202" Type="http://schemas.openxmlformats.org/officeDocument/2006/relationships/customXml" Target="../ink/ink2354.xml"/><Relationship Id="rId223" Type="http://schemas.openxmlformats.org/officeDocument/2006/relationships/customXml" Target="../ink/ink2375.xml"/><Relationship Id="rId244" Type="http://schemas.openxmlformats.org/officeDocument/2006/relationships/customXml" Target="../ink/ink2396.xml"/><Relationship Id="rId18" Type="http://schemas.openxmlformats.org/officeDocument/2006/relationships/customXml" Target="../ink/ink2170.xml"/><Relationship Id="rId39" Type="http://schemas.openxmlformats.org/officeDocument/2006/relationships/customXml" Target="../ink/ink2191.xml"/><Relationship Id="rId265" Type="http://schemas.openxmlformats.org/officeDocument/2006/relationships/customXml" Target="../ink/ink2417.xml"/><Relationship Id="rId286" Type="http://schemas.openxmlformats.org/officeDocument/2006/relationships/customXml" Target="../ink/ink2438.xml"/><Relationship Id="rId50" Type="http://schemas.openxmlformats.org/officeDocument/2006/relationships/customXml" Target="../ink/ink2202.xml"/><Relationship Id="rId104" Type="http://schemas.openxmlformats.org/officeDocument/2006/relationships/customXml" Target="../ink/ink2256.xml"/><Relationship Id="rId125" Type="http://schemas.openxmlformats.org/officeDocument/2006/relationships/customXml" Target="../ink/ink2277.xml"/><Relationship Id="rId146" Type="http://schemas.openxmlformats.org/officeDocument/2006/relationships/customXml" Target="../ink/ink2298.xml"/><Relationship Id="rId167" Type="http://schemas.openxmlformats.org/officeDocument/2006/relationships/customXml" Target="../ink/ink2319.xml"/><Relationship Id="rId188" Type="http://schemas.openxmlformats.org/officeDocument/2006/relationships/customXml" Target="../ink/ink2340.xml"/><Relationship Id="rId311" Type="http://schemas.openxmlformats.org/officeDocument/2006/relationships/customXml" Target="../ink/ink2463.xml"/><Relationship Id="rId332" Type="http://schemas.openxmlformats.org/officeDocument/2006/relationships/customXml" Target="../ink/ink2484.xml"/><Relationship Id="rId71" Type="http://schemas.openxmlformats.org/officeDocument/2006/relationships/customXml" Target="../ink/ink2223.xml"/><Relationship Id="rId92" Type="http://schemas.openxmlformats.org/officeDocument/2006/relationships/customXml" Target="../ink/ink2244.xml"/><Relationship Id="rId213" Type="http://schemas.openxmlformats.org/officeDocument/2006/relationships/customXml" Target="../ink/ink2365.xml"/><Relationship Id="rId234" Type="http://schemas.openxmlformats.org/officeDocument/2006/relationships/customXml" Target="../ink/ink2386.xml"/><Relationship Id="rId2" Type="http://schemas.openxmlformats.org/officeDocument/2006/relationships/customXml" Target="../ink/ink2154.xml"/><Relationship Id="rId29" Type="http://schemas.openxmlformats.org/officeDocument/2006/relationships/customXml" Target="../ink/ink2181.xml"/><Relationship Id="rId255" Type="http://schemas.openxmlformats.org/officeDocument/2006/relationships/customXml" Target="../ink/ink2407.xml"/><Relationship Id="rId276" Type="http://schemas.openxmlformats.org/officeDocument/2006/relationships/customXml" Target="../ink/ink2428.xml"/><Relationship Id="rId297" Type="http://schemas.openxmlformats.org/officeDocument/2006/relationships/customXml" Target="../ink/ink2449.xml"/><Relationship Id="rId40" Type="http://schemas.openxmlformats.org/officeDocument/2006/relationships/customXml" Target="../ink/ink2192.xml"/><Relationship Id="rId115" Type="http://schemas.openxmlformats.org/officeDocument/2006/relationships/customXml" Target="../ink/ink2267.xml"/><Relationship Id="rId136" Type="http://schemas.openxmlformats.org/officeDocument/2006/relationships/customXml" Target="../ink/ink2288.xml"/><Relationship Id="rId157" Type="http://schemas.openxmlformats.org/officeDocument/2006/relationships/customXml" Target="../ink/ink2309.xml"/><Relationship Id="rId178" Type="http://schemas.openxmlformats.org/officeDocument/2006/relationships/customXml" Target="../ink/ink2330.xml"/><Relationship Id="rId301" Type="http://schemas.openxmlformats.org/officeDocument/2006/relationships/customXml" Target="../ink/ink2453.xml"/><Relationship Id="rId322" Type="http://schemas.openxmlformats.org/officeDocument/2006/relationships/customXml" Target="../ink/ink2474.xml"/><Relationship Id="rId61" Type="http://schemas.openxmlformats.org/officeDocument/2006/relationships/customXml" Target="../ink/ink2213.xml"/><Relationship Id="rId82" Type="http://schemas.openxmlformats.org/officeDocument/2006/relationships/customXml" Target="../ink/ink2234.xml"/><Relationship Id="rId199" Type="http://schemas.openxmlformats.org/officeDocument/2006/relationships/customXml" Target="../ink/ink2351.xml"/><Relationship Id="rId203" Type="http://schemas.openxmlformats.org/officeDocument/2006/relationships/customXml" Target="../ink/ink2355.xml"/><Relationship Id="rId19" Type="http://schemas.openxmlformats.org/officeDocument/2006/relationships/customXml" Target="../ink/ink2171.xml"/><Relationship Id="rId224" Type="http://schemas.openxmlformats.org/officeDocument/2006/relationships/customXml" Target="../ink/ink2376.xml"/><Relationship Id="rId245" Type="http://schemas.openxmlformats.org/officeDocument/2006/relationships/customXml" Target="../ink/ink2397.xml"/><Relationship Id="rId266" Type="http://schemas.openxmlformats.org/officeDocument/2006/relationships/customXml" Target="../ink/ink2418.xml"/><Relationship Id="rId287" Type="http://schemas.openxmlformats.org/officeDocument/2006/relationships/customXml" Target="../ink/ink2439.xml"/><Relationship Id="rId30" Type="http://schemas.openxmlformats.org/officeDocument/2006/relationships/customXml" Target="../ink/ink2182.xml"/><Relationship Id="rId105" Type="http://schemas.openxmlformats.org/officeDocument/2006/relationships/customXml" Target="../ink/ink2257.xml"/><Relationship Id="rId126" Type="http://schemas.openxmlformats.org/officeDocument/2006/relationships/customXml" Target="../ink/ink2278.xml"/><Relationship Id="rId147" Type="http://schemas.openxmlformats.org/officeDocument/2006/relationships/customXml" Target="../ink/ink2299.xml"/><Relationship Id="rId168" Type="http://schemas.openxmlformats.org/officeDocument/2006/relationships/customXml" Target="../ink/ink2320.xml"/><Relationship Id="rId312" Type="http://schemas.openxmlformats.org/officeDocument/2006/relationships/customXml" Target="../ink/ink2464.xml"/><Relationship Id="rId333" Type="http://schemas.openxmlformats.org/officeDocument/2006/relationships/customXml" Target="../ink/ink2485.xml"/><Relationship Id="rId51" Type="http://schemas.openxmlformats.org/officeDocument/2006/relationships/customXml" Target="../ink/ink2203.xml"/><Relationship Id="rId72" Type="http://schemas.openxmlformats.org/officeDocument/2006/relationships/customXml" Target="../ink/ink2224.xml"/><Relationship Id="rId93" Type="http://schemas.openxmlformats.org/officeDocument/2006/relationships/customXml" Target="../ink/ink2245.xml"/><Relationship Id="rId189" Type="http://schemas.openxmlformats.org/officeDocument/2006/relationships/customXml" Target="../ink/ink2341.xml"/><Relationship Id="rId3" Type="http://schemas.openxmlformats.org/officeDocument/2006/relationships/customXml" Target="../ink/ink2155.xml"/><Relationship Id="rId214" Type="http://schemas.openxmlformats.org/officeDocument/2006/relationships/customXml" Target="../ink/ink2366.xml"/><Relationship Id="rId235" Type="http://schemas.openxmlformats.org/officeDocument/2006/relationships/customXml" Target="../ink/ink2387.xml"/><Relationship Id="rId256" Type="http://schemas.openxmlformats.org/officeDocument/2006/relationships/customXml" Target="../ink/ink2408.xml"/><Relationship Id="rId277" Type="http://schemas.openxmlformats.org/officeDocument/2006/relationships/customXml" Target="../ink/ink2429.xml"/><Relationship Id="rId298" Type="http://schemas.openxmlformats.org/officeDocument/2006/relationships/customXml" Target="../ink/ink2450.xml"/><Relationship Id="rId116" Type="http://schemas.openxmlformats.org/officeDocument/2006/relationships/customXml" Target="../ink/ink2268.xml"/><Relationship Id="rId137" Type="http://schemas.openxmlformats.org/officeDocument/2006/relationships/customXml" Target="../ink/ink2289.xml"/><Relationship Id="rId158" Type="http://schemas.openxmlformats.org/officeDocument/2006/relationships/customXml" Target="../ink/ink2310.xml"/><Relationship Id="rId302" Type="http://schemas.openxmlformats.org/officeDocument/2006/relationships/customXml" Target="../ink/ink2454.xml"/><Relationship Id="rId323" Type="http://schemas.openxmlformats.org/officeDocument/2006/relationships/customXml" Target="../ink/ink2475.xml"/><Relationship Id="rId20" Type="http://schemas.openxmlformats.org/officeDocument/2006/relationships/customXml" Target="../ink/ink2172.xml"/><Relationship Id="rId41" Type="http://schemas.openxmlformats.org/officeDocument/2006/relationships/customXml" Target="../ink/ink2193.xml"/><Relationship Id="rId62" Type="http://schemas.openxmlformats.org/officeDocument/2006/relationships/customXml" Target="../ink/ink2214.xml"/><Relationship Id="rId83" Type="http://schemas.openxmlformats.org/officeDocument/2006/relationships/customXml" Target="../ink/ink2235.xml"/><Relationship Id="rId179" Type="http://schemas.openxmlformats.org/officeDocument/2006/relationships/customXml" Target="../ink/ink2331.xml"/><Relationship Id="rId190" Type="http://schemas.openxmlformats.org/officeDocument/2006/relationships/customXml" Target="../ink/ink2342.xml"/><Relationship Id="rId204" Type="http://schemas.openxmlformats.org/officeDocument/2006/relationships/customXml" Target="../ink/ink2356.xml"/><Relationship Id="rId225" Type="http://schemas.openxmlformats.org/officeDocument/2006/relationships/customXml" Target="../ink/ink2377.xml"/><Relationship Id="rId246" Type="http://schemas.openxmlformats.org/officeDocument/2006/relationships/customXml" Target="../ink/ink2398.xml"/><Relationship Id="rId267" Type="http://schemas.openxmlformats.org/officeDocument/2006/relationships/customXml" Target="../ink/ink2419.xml"/><Relationship Id="rId288" Type="http://schemas.openxmlformats.org/officeDocument/2006/relationships/customXml" Target="../ink/ink2440.xml"/><Relationship Id="rId106" Type="http://schemas.openxmlformats.org/officeDocument/2006/relationships/customXml" Target="../ink/ink2258.xml"/><Relationship Id="rId127" Type="http://schemas.openxmlformats.org/officeDocument/2006/relationships/customXml" Target="../ink/ink2279.xml"/><Relationship Id="rId313" Type="http://schemas.openxmlformats.org/officeDocument/2006/relationships/customXml" Target="../ink/ink2465.xml"/><Relationship Id="rId10" Type="http://schemas.openxmlformats.org/officeDocument/2006/relationships/customXml" Target="../ink/ink2162.xml"/><Relationship Id="rId31" Type="http://schemas.openxmlformats.org/officeDocument/2006/relationships/customXml" Target="../ink/ink2183.xml"/><Relationship Id="rId52" Type="http://schemas.openxmlformats.org/officeDocument/2006/relationships/customXml" Target="../ink/ink2204.xml"/><Relationship Id="rId73" Type="http://schemas.openxmlformats.org/officeDocument/2006/relationships/customXml" Target="../ink/ink2225.xml"/><Relationship Id="rId94" Type="http://schemas.openxmlformats.org/officeDocument/2006/relationships/customXml" Target="../ink/ink2246.xml"/><Relationship Id="rId148" Type="http://schemas.openxmlformats.org/officeDocument/2006/relationships/customXml" Target="../ink/ink2300.xml"/><Relationship Id="rId169" Type="http://schemas.openxmlformats.org/officeDocument/2006/relationships/customXml" Target="../ink/ink2321.xml"/><Relationship Id="rId334" Type="http://schemas.openxmlformats.org/officeDocument/2006/relationships/customXml" Target="../ink/ink2486.xml"/><Relationship Id="rId4" Type="http://schemas.openxmlformats.org/officeDocument/2006/relationships/customXml" Target="../ink/ink2156.xml"/><Relationship Id="rId180" Type="http://schemas.openxmlformats.org/officeDocument/2006/relationships/customXml" Target="../ink/ink2332.xml"/><Relationship Id="rId215" Type="http://schemas.openxmlformats.org/officeDocument/2006/relationships/customXml" Target="../ink/ink2367.xml"/><Relationship Id="rId236" Type="http://schemas.openxmlformats.org/officeDocument/2006/relationships/customXml" Target="../ink/ink2388.xml"/><Relationship Id="rId257" Type="http://schemas.openxmlformats.org/officeDocument/2006/relationships/customXml" Target="../ink/ink2409.xml"/><Relationship Id="rId278" Type="http://schemas.openxmlformats.org/officeDocument/2006/relationships/customXml" Target="../ink/ink2430.xml"/><Relationship Id="rId303" Type="http://schemas.openxmlformats.org/officeDocument/2006/relationships/customXml" Target="../ink/ink2455.xml"/><Relationship Id="rId42" Type="http://schemas.openxmlformats.org/officeDocument/2006/relationships/customXml" Target="../ink/ink2194.xml"/><Relationship Id="rId84" Type="http://schemas.openxmlformats.org/officeDocument/2006/relationships/customXml" Target="../ink/ink2236.xml"/><Relationship Id="rId138" Type="http://schemas.openxmlformats.org/officeDocument/2006/relationships/customXml" Target="../ink/ink2290.xml"/><Relationship Id="rId191" Type="http://schemas.openxmlformats.org/officeDocument/2006/relationships/customXml" Target="../ink/ink2343.xml"/><Relationship Id="rId205" Type="http://schemas.openxmlformats.org/officeDocument/2006/relationships/customXml" Target="../ink/ink2357.xml"/><Relationship Id="rId247" Type="http://schemas.openxmlformats.org/officeDocument/2006/relationships/customXml" Target="../ink/ink2399.xml"/><Relationship Id="rId107" Type="http://schemas.openxmlformats.org/officeDocument/2006/relationships/customXml" Target="../ink/ink2259.xml"/><Relationship Id="rId289" Type="http://schemas.openxmlformats.org/officeDocument/2006/relationships/customXml" Target="../ink/ink2441.xml"/><Relationship Id="rId11" Type="http://schemas.openxmlformats.org/officeDocument/2006/relationships/customXml" Target="../ink/ink2163.xml"/><Relationship Id="rId53" Type="http://schemas.openxmlformats.org/officeDocument/2006/relationships/customXml" Target="../ink/ink2205.xml"/><Relationship Id="rId149" Type="http://schemas.openxmlformats.org/officeDocument/2006/relationships/customXml" Target="../ink/ink2301.xml"/><Relationship Id="rId314" Type="http://schemas.openxmlformats.org/officeDocument/2006/relationships/customXml" Target="../ink/ink2466.xml"/><Relationship Id="rId95" Type="http://schemas.openxmlformats.org/officeDocument/2006/relationships/customXml" Target="../ink/ink2247.xml"/><Relationship Id="rId160" Type="http://schemas.openxmlformats.org/officeDocument/2006/relationships/customXml" Target="../ink/ink2312.xml"/><Relationship Id="rId216" Type="http://schemas.openxmlformats.org/officeDocument/2006/relationships/customXml" Target="../ink/ink2368.xml"/><Relationship Id="rId258" Type="http://schemas.openxmlformats.org/officeDocument/2006/relationships/customXml" Target="../ink/ink2410.xml"/><Relationship Id="rId22" Type="http://schemas.openxmlformats.org/officeDocument/2006/relationships/customXml" Target="../ink/ink2174.xml"/><Relationship Id="rId64" Type="http://schemas.openxmlformats.org/officeDocument/2006/relationships/customXml" Target="../ink/ink2216.xml"/><Relationship Id="rId118" Type="http://schemas.openxmlformats.org/officeDocument/2006/relationships/customXml" Target="../ink/ink2270.xml"/><Relationship Id="rId325" Type="http://schemas.openxmlformats.org/officeDocument/2006/relationships/customXml" Target="../ink/ink2477.xml"/><Relationship Id="rId171" Type="http://schemas.openxmlformats.org/officeDocument/2006/relationships/customXml" Target="../ink/ink2323.xml"/><Relationship Id="rId227" Type="http://schemas.openxmlformats.org/officeDocument/2006/relationships/customXml" Target="../ink/ink2379.xml"/><Relationship Id="rId269" Type="http://schemas.openxmlformats.org/officeDocument/2006/relationships/customXml" Target="../ink/ink2421.xml"/><Relationship Id="rId33" Type="http://schemas.openxmlformats.org/officeDocument/2006/relationships/customXml" Target="../ink/ink2185.xml"/><Relationship Id="rId129" Type="http://schemas.openxmlformats.org/officeDocument/2006/relationships/customXml" Target="../ink/ink2281.xml"/><Relationship Id="rId280" Type="http://schemas.openxmlformats.org/officeDocument/2006/relationships/customXml" Target="../ink/ink2432.xml"/><Relationship Id="rId75" Type="http://schemas.openxmlformats.org/officeDocument/2006/relationships/customXml" Target="../ink/ink2227.xml"/><Relationship Id="rId140" Type="http://schemas.openxmlformats.org/officeDocument/2006/relationships/customXml" Target="../ink/ink2292.xml"/><Relationship Id="rId182" Type="http://schemas.openxmlformats.org/officeDocument/2006/relationships/customXml" Target="../ink/ink2334.xml"/><Relationship Id="rId6" Type="http://schemas.openxmlformats.org/officeDocument/2006/relationships/customXml" Target="../ink/ink2158.xml"/><Relationship Id="rId238" Type="http://schemas.openxmlformats.org/officeDocument/2006/relationships/customXml" Target="../ink/ink2390.xml"/><Relationship Id="rId291" Type="http://schemas.openxmlformats.org/officeDocument/2006/relationships/customXml" Target="../ink/ink2443.xml"/><Relationship Id="rId305" Type="http://schemas.openxmlformats.org/officeDocument/2006/relationships/customXml" Target="../ink/ink2457.xml"/><Relationship Id="rId44" Type="http://schemas.openxmlformats.org/officeDocument/2006/relationships/customXml" Target="../ink/ink2196.xml"/><Relationship Id="rId86" Type="http://schemas.openxmlformats.org/officeDocument/2006/relationships/customXml" Target="../ink/ink2238.xml"/><Relationship Id="rId151" Type="http://schemas.openxmlformats.org/officeDocument/2006/relationships/customXml" Target="../ink/ink2303.xml"/><Relationship Id="rId193" Type="http://schemas.openxmlformats.org/officeDocument/2006/relationships/customXml" Target="../ink/ink2345.xml"/><Relationship Id="rId207" Type="http://schemas.openxmlformats.org/officeDocument/2006/relationships/customXml" Target="../ink/ink2359.xml"/><Relationship Id="rId249" Type="http://schemas.openxmlformats.org/officeDocument/2006/relationships/customXml" Target="../ink/ink2401.xml"/><Relationship Id="rId13" Type="http://schemas.openxmlformats.org/officeDocument/2006/relationships/customXml" Target="../ink/ink2165.xml"/><Relationship Id="rId109" Type="http://schemas.openxmlformats.org/officeDocument/2006/relationships/customXml" Target="../ink/ink2261.xml"/><Relationship Id="rId260" Type="http://schemas.openxmlformats.org/officeDocument/2006/relationships/customXml" Target="../ink/ink2412.xml"/><Relationship Id="rId316" Type="http://schemas.openxmlformats.org/officeDocument/2006/relationships/customXml" Target="../ink/ink2468.xml"/><Relationship Id="rId55" Type="http://schemas.openxmlformats.org/officeDocument/2006/relationships/customXml" Target="../ink/ink2207.xml"/><Relationship Id="rId97" Type="http://schemas.openxmlformats.org/officeDocument/2006/relationships/customXml" Target="../ink/ink2249.xml"/><Relationship Id="rId120" Type="http://schemas.openxmlformats.org/officeDocument/2006/relationships/customXml" Target="../ink/ink2272.xml"/><Relationship Id="rId162" Type="http://schemas.openxmlformats.org/officeDocument/2006/relationships/customXml" Target="../ink/ink2314.xml"/><Relationship Id="rId218" Type="http://schemas.openxmlformats.org/officeDocument/2006/relationships/customXml" Target="../ink/ink2370.xml"/><Relationship Id="rId271" Type="http://schemas.openxmlformats.org/officeDocument/2006/relationships/customXml" Target="../ink/ink2423.xml"/></Relationships>
</file>

<file path=ppt/slides/_rels/slide17.xml.rels><?xml version="1.0" encoding="UTF-8" standalone="yes"?>
<Relationships xmlns="http://schemas.openxmlformats.org/package/2006/relationships"><Relationship Id="rId117" Type="http://schemas.openxmlformats.org/officeDocument/2006/relationships/customXml" Target="../ink/ink2602.xml"/><Relationship Id="rId299" Type="http://schemas.openxmlformats.org/officeDocument/2006/relationships/customXml" Target="../ink/ink2784.xml"/><Relationship Id="rId21" Type="http://schemas.openxmlformats.org/officeDocument/2006/relationships/customXml" Target="../ink/ink2506.xml"/><Relationship Id="rId63" Type="http://schemas.openxmlformats.org/officeDocument/2006/relationships/customXml" Target="../ink/ink2548.xml"/><Relationship Id="rId159" Type="http://schemas.openxmlformats.org/officeDocument/2006/relationships/customXml" Target="../ink/ink2644.xml"/><Relationship Id="rId324" Type="http://schemas.openxmlformats.org/officeDocument/2006/relationships/customXml" Target="../ink/ink2809.xml"/><Relationship Id="rId170" Type="http://schemas.openxmlformats.org/officeDocument/2006/relationships/customXml" Target="../ink/ink2655.xml"/><Relationship Id="rId226" Type="http://schemas.openxmlformats.org/officeDocument/2006/relationships/customXml" Target="../ink/ink2711.xml"/><Relationship Id="rId268" Type="http://schemas.openxmlformats.org/officeDocument/2006/relationships/customXml" Target="../ink/ink2753.xml"/><Relationship Id="rId32" Type="http://schemas.openxmlformats.org/officeDocument/2006/relationships/customXml" Target="../ink/ink2517.xml"/><Relationship Id="rId74" Type="http://schemas.openxmlformats.org/officeDocument/2006/relationships/customXml" Target="../ink/ink2559.xml"/><Relationship Id="rId128" Type="http://schemas.openxmlformats.org/officeDocument/2006/relationships/customXml" Target="../ink/ink2613.xml"/><Relationship Id="rId335" Type="http://schemas.openxmlformats.org/officeDocument/2006/relationships/customXml" Target="../ink/ink2820.xml"/><Relationship Id="rId5" Type="http://schemas.openxmlformats.org/officeDocument/2006/relationships/customXml" Target="../ink/ink2490.xml"/><Relationship Id="rId181" Type="http://schemas.openxmlformats.org/officeDocument/2006/relationships/customXml" Target="../ink/ink2666.xml"/><Relationship Id="rId237" Type="http://schemas.openxmlformats.org/officeDocument/2006/relationships/customXml" Target="../ink/ink2722.xml"/><Relationship Id="rId279" Type="http://schemas.openxmlformats.org/officeDocument/2006/relationships/customXml" Target="../ink/ink2764.xml"/><Relationship Id="rId43" Type="http://schemas.openxmlformats.org/officeDocument/2006/relationships/customXml" Target="../ink/ink2528.xml"/><Relationship Id="rId139" Type="http://schemas.openxmlformats.org/officeDocument/2006/relationships/customXml" Target="../ink/ink2624.xml"/><Relationship Id="rId290" Type="http://schemas.openxmlformats.org/officeDocument/2006/relationships/customXml" Target="../ink/ink2775.xml"/><Relationship Id="rId304" Type="http://schemas.openxmlformats.org/officeDocument/2006/relationships/customXml" Target="../ink/ink2789.xml"/><Relationship Id="rId346" Type="http://schemas.openxmlformats.org/officeDocument/2006/relationships/customXml" Target="../ink/ink2831.xml"/><Relationship Id="rId85" Type="http://schemas.openxmlformats.org/officeDocument/2006/relationships/customXml" Target="../ink/ink2570.xml"/><Relationship Id="rId150" Type="http://schemas.openxmlformats.org/officeDocument/2006/relationships/customXml" Target="../ink/ink2635.xml"/><Relationship Id="rId192" Type="http://schemas.openxmlformats.org/officeDocument/2006/relationships/customXml" Target="../ink/ink2677.xml"/><Relationship Id="rId206" Type="http://schemas.openxmlformats.org/officeDocument/2006/relationships/customXml" Target="../ink/ink2691.xml"/><Relationship Id="rId248" Type="http://schemas.openxmlformats.org/officeDocument/2006/relationships/customXml" Target="../ink/ink2733.xml"/><Relationship Id="rId12" Type="http://schemas.openxmlformats.org/officeDocument/2006/relationships/customXml" Target="../ink/ink2497.xml"/><Relationship Id="rId108" Type="http://schemas.openxmlformats.org/officeDocument/2006/relationships/customXml" Target="../ink/ink2593.xml"/><Relationship Id="rId315" Type="http://schemas.openxmlformats.org/officeDocument/2006/relationships/customXml" Target="../ink/ink2800.xml"/><Relationship Id="rId54" Type="http://schemas.openxmlformats.org/officeDocument/2006/relationships/customXml" Target="../ink/ink2539.xml"/><Relationship Id="rId96" Type="http://schemas.openxmlformats.org/officeDocument/2006/relationships/customXml" Target="../ink/ink2581.xml"/><Relationship Id="rId161" Type="http://schemas.openxmlformats.org/officeDocument/2006/relationships/customXml" Target="../ink/ink2646.xml"/><Relationship Id="rId217" Type="http://schemas.openxmlformats.org/officeDocument/2006/relationships/customXml" Target="../ink/ink2702.xml"/><Relationship Id="rId259" Type="http://schemas.openxmlformats.org/officeDocument/2006/relationships/customXml" Target="../ink/ink2744.xml"/><Relationship Id="rId23" Type="http://schemas.openxmlformats.org/officeDocument/2006/relationships/customXml" Target="../ink/ink2508.xml"/><Relationship Id="rId119" Type="http://schemas.openxmlformats.org/officeDocument/2006/relationships/customXml" Target="../ink/ink2604.xml"/><Relationship Id="rId270" Type="http://schemas.openxmlformats.org/officeDocument/2006/relationships/customXml" Target="../ink/ink2755.xml"/><Relationship Id="rId326" Type="http://schemas.openxmlformats.org/officeDocument/2006/relationships/customXml" Target="../ink/ink2811.xml"/><Relationship Id="rId65" Type="http://schemas.openxmlformats.org/officeDocument/2006/relationships/customXml" Target="../ink/ink2550.xml"/><Relationship Id="rId130" Type="http://schemas.openxmlformats.org/officeDocument/2006/relationships/customXml" Target="../ink/ink2615.xml"/><Relationship Id="rId172" Type="http://schemas.openxmlformats.org/officeDocument/2006/relationships/customXml" Target="../ink/ink2657.xml"/><Relationship Id="rId228" Type="http://schemas.openxmlformats.org/officeDocument/2006/relationships/customXml" Target="../ink/ink2713.xml"/><Relationship Id="rId281" Type="http://schemas.openxmlformats.org/officeDocument/2006/relationships/customXml" Target="../ink/ink2766.xml"/><Relationship Id="rId337" Type="http://schemas.openxmlformats.org/officeDocument/2006/relationships/customXml" Target="../ink/ink2822.xml"/><Relationship Id="rId34" Type="http://schemas.openxmlformats.org/officeDocument/2006/relationships/customXml" Target="../ink/ink2519.xml"/><Relationship Id="rId76" Type="http://schemas.openxmlformats.org/officeDocument/2006/relationships/customXml" Target="../ink/ink2561.xml"/><Relationship Id="rId141" Type="http://schemas.openxmlformats.org/officeDocument/2006/relationships/customXml" Target="../ink/ink2626.xml"/><Relationship Id="rId7" Type="http://schemas.openxmlformats.org/officeDocument/2006/relationships/customXml" Target="../ink/ink2492.xml"/><Relationship Id="rId183" Type="http://schemas.openxmlformats.org/officeDocument/2006/relationships/customXml" Target="../ink/ink2668.xml"/><Relationship Id="rId239" Type="http://schemas.openxmlformats.org/officeDocument/2006/relationships/customXml" Target="../ink/ink2724.xml"/><Relationship Id="rId250" Type="http://schemas.openxmlformats.org/officeDocument/2006/relationships/customXml" Target="../ink/ink2735.xml"/><Relationship Id="rId292" Type="http://schemas.openxmlformats.org/officeDocument/2006/relationships/customXml" Target="../ink/ink2777.xml"/><Relationship Id="rId306" Type="http://schemas.openxmlformats.org/officeDocument/2006/relationships/customXml" Target="../ink/ink2791.xml"/><Relationship Id="rId45" Type="http://schemas.openxmlformats.org/officeDocument/2006/relationships/customXml" Target="../ink/ink2530.xml"/><Relationship Id="rId87" Type="http://schemas.openxmlformats.org/officeDocument/2006/relationships/customXml" Target="../ink/ink2572.xml"/><Relationship Id="rId110" Type="http://schemas.openxmlformats.org/officeDocument/2006/relationships/customXml" Target="../ink/ink2595.xml"/><Relationship Id="rId348" Type="http://schemas.openxmlformats.org/officeDocument/2006/relationships/customXml" Target="../ink/ink2833.xml"/><Relationship Id="rId152" Type="http://schemas.openxmlformats.org/officeDocument/2006/relationships/customXml" Target="../ink/ink2637.xml"/><Relationship Id="rId194" Type="http://schemas.openxmlformats.org/officeDocument/2006/relationships/customXml" Target="../ink/ink2679.xml"/><Relationship Id="rId208" Type="http://schemas.openxmlformats.org/officeDocument/2006/relationships/customXml" Target="../ink/ink2693.xml"/><Relationship Id="rId261" Type="http://schemas.openxmlformats.org/officeDocument/2006/relationships/customXml" Target="../ink/ink2746.xml"/><Relationship Id="rId14" Type="http://schemas.openxmlformats.org/officeDocument/2006/relationships/customXml" Target="../ink/ink2499.xml"/><Relationship Id="rId56" Type="http://schemas.openxmlformats.org/officeDocument/2006/relationships/customXml" Target="../ink/ink2541.xml"/><Relationship Id="rId317" Type="http://schemas.openxmlformats.org/officeDocument/2006/relationships/customXml" Target="../ink/ink2802.xml"/><Relationship Id="rId8" Type="http://schemas.openxmlformats.org/officeDocument/2006/relationships/customXml" Target="../ink/ink2493.xml"/><Relationship Id="rId98" Type="http://schemas.openxmlformats.org/officeDocument/2006/relationships/customXml" Target="../ink/ink2583.xml"/><Relationship Id="rId121" Type="http://schemas.openxmlformats.org/officeDocument/2006/relationships/customXml" Target="../ink/ink2606.xml"/><Relationship Id="rId142" Type="http://schemas.openxmlformats.org/officeDocument/2006/relationships/customXml" Target="../ink/ink2627.xml"/><Relationship Id="rId163" Type="http://schemas.openxmlformats.org/officeDocument/2006/relationships/customXml" Target="../ink/ink2648.xml"/><Relationship Id="rId184" Type="http://schemas.openxmlformats.org/officeDocument/2006/relationships/customXml" Target="../ink/ink2669.xml"/><Relationship Id="rId219" Type="http://schemas.openxmlformats.org/officeDocument/2006/relationships/customXml" Target="../ink/ink2704.xml"/><Relationship Id="rId230" Type="http://schemas.openxmlformats.org/officeDocument/2006/relationships/customXml" Target="../ink/ink2715.xml"/><Relationship Id="rId251" Type="http://schemas.openxmlformats.org/officeDocument/2006/relationships/customXml" Target="../ink/ink2736.xml"/><Relationship Id="rId25" Type="http://schemas.openxmlformats.org/officeDocument/2006/relationships/customXml" Target="../ink/ink2510.xml"/><Relationship Id="rId46" Type="http://schemas.openxmlformats.org/officeDocument/2006/relationships/customXml" Target="../ink/ink2531.xml"/><Relationship Id="rId67" Type="http://schemas.openxmlformats.org/officeDocument/2006/relationships/customXml" Target="../ink/ink2552.xml"/><Relationship Id="rId272" Type="http://schemas.openxmlformats.org/officeDocument/2006/relationships/customXml" Target="../ink/ink2757.xml"/><Relationship Id="rId293" Type="http://schemas.openxmlformats.org/officeDocument/2006/relationships/customXml" Target="../ink/ink2778.xml"/><Relationship Id="rId307" Type="http://schemas.openxmlformats.org/officeDocument/2006/relationships/customXml" Target="../ink/ink2792.xml"/><Relationship Id="rId328" Type="http://schemas.openxmlformats.org/officeDocument/2006/relationships/customXml" Target="../ink/ink2813.xml"/><Relationship Id="rId349" Type="http://schemas.openxmlformats.org/officeDocument/2006/relationships/customXml" Target="../ink/ink2834.xml"/><Relationship Id="rId88" Type="http://schemas.openxmlformats.org/officeDocument/2006/relationships/customXml" Target="../ink/ink2573.xml"/><Relationship Id="rId111" Type="http://schemas.openxmlformats.org/officeDocument/2006/relationships/customXml" Target="../ink/ink2596.xml"/><Relationship Id="rId132" Type="http://schemas.openxmlformats.org/officeDocument/2006/relationships/customXml" Target="../ink/ink2617.xml"/><Relationship Id="rId153" Type="http://schemas.openxmlformats.org/officeDocument/2006/relationships/customXml" Target="../ink/ink2638.xml"/><Relationship Id="rId174" Type="http://schemas.openxmlformats.org/officeDocument/2006/relationships/customXml" Target="../ink/ink2659.xml"/><Relationship Id="rId195" Type="http://schemas.openxmlformats.org/officeDocument/2006/relationships/customXml" Target="../ink/ink2680.xml"/><Relationship Id="rId209" Type="http://schemas.openxmlformats.org/officeDocument/2006/relationships/customXml" Target="../ink/ink2694.xml"/><Relationship Id="rId220" Type="http://schemas.openxmlformats.org/officeDocument/2006/relationships/customXml" Target="../ink/ink2705.xml"/><Relationship Id="rId241" Type="http://schemas.openxmlformats.org/officeDocument/2006/relationships/customXml" Target="../ink/ink2726.xml"/><Relationship Id="rId15" Type="http://schemas.openxmlformats.org/officeDocument/2006/relationships/customXml" Target="../ink/ink2500.xml"/><Relationship Id="rId36" Type="http://schemas.openxmlformats.org/officeDocument/2006/relationships/customXml" Target="../ink/ink2521.xml"/><Relationship Id="rId57" Type="http://schemas.openxmlformats.org/officeDocument/2006/relationships/customXml" Target="../ink/ink2542.xml"/><Relationship Id="rId262" Type="http://schemas.openxmlformats.org/officeDocument/2006/relationships/customXml" Target="../ink/ink2747.xml"/><Relationship Id="rId283" Type="http://schemas.openxmlformats.org/officeDocument/2006/relationships/customXml" Target="../ink/ink2768.xml"/><Relationship Id="rId318" Type="http://schemas.openxmlformats.org/officeDocument/2006/relationships/customXml" Target="../ink/ink2803.xml"/><Relationship Id="rId339" Type="http://schemas.openxmlformats.org/officeDocument/2006/relationships/customXml" Target="../ink/ink2824.xml"/><Relationship Id="rId78" Type="http://schemas.openxmlformats.org/officeDocument/2006/relationships/customXml" Target="../ink/ink2563.xml"/><Relationship Id="rId99" Type="http://schemas.openxmlformats.org/officeDocument/2006/relationships/customXml" Target="../ink/ink2584.xml"/><Relationship Id="rId101" Type="http://schemas.openxmlformats.org/officeDocument/2006/relationships/customXml" Target="../ink/ink2586.xml"/><Relationship Id="rId122" Type="http://schemas.openxmlformats.org/officeDocument/2006/relationships/customXml" Target="../ink/ink2607.xml"/><Relationship Id="rId143" Type="http://schemas.openxmlformats.org/officeDocument/2006/relationships/customXml" Target="../ink/ink2628.xml"/><Relationship Id="rId164" Type="http://schemas.openxmlformats.org/officeDocument/2006/relationships/customXml" Target="../ink/ink2649.xml"/><Relationship Id="rId185" Type="http://schemas.openxmlformats.org/officeDocument/2006/relationships/customXml" Target="../ink/ink2670.xml"/><Relationship Id="rId350" Type="http://schemas.openxmlformats.org/officeDocument/2006/relationships/customXml" Target="../ink/ink2835.xml"/><Relationship Id="rId9" Type="http://schemas.openxmlformats.org/officeDocument/2006/relationships/customXml" Target="../ink/ink2494.xml"/><Relationship Id="rId210" Type="http://schemas.openxmlformats.org/officeDocument/2006/relationships/customXml" Target="../ink/ink2695.xml"/><Relationship Id="rId26" Type="http://schemas.openxmlformats.org/officeDocument/2006/relationships/customXml" Target="../ink/ink2511.xml"/><Relationship Id="rId231" Type="http://schemas.openxmlformats.org/officeDocument/2006/relationships/customXml" Target="../ink/ink2716.xml"/><Relationship Id="rId252" Type="http://schemas.openxmlformats.org/officeDocument/2006/relationships/customXml" Target="../ink/ink2737.xml"/><Relationship Id="rId273" Type="http://schemas.openxmlformats.org/officeDocument/2006/relationships/customXml" Target="../ink/ink2758.xml"/><Relationship Id="rId294" Type="http://schemas.openxmlformats.org/officeDocument/2006/relationships/customXml" Target="../ink/ink2779.xml"/><Relationship Id="rId308" Type="http://schemas.openxmlformats.org/officeDocument/2006/relationships/customXml" Target="../ink/ink2793.xml"/><Relationship Id="rId329" Type="http://schemas.openxmlformats.org/officeDocument/2006/relationships/customXml" Target="../ink/ink2814.xml"/><Relationship Id="rId47" Type="http://schemas.openxmlformats.org/officeDocument/2006/relationships/customXml" Target="../ink/ink2532.xml"/><Relationship Id="rId68" Type="http://schemas.openxmlformats.org/officeDocument/2006/relationships/customXml" Target="../ink/ink2553.xml"/><Relationship Id="rId89" Type="http://schemas.openxmlformats.org/officeDocument/2006/relationships/customXml" Target="../ink/ink2574.xml"/><Relationship Id="rId112" Type="http://schemas.openxmlformats.org/officeDocument/2006/relationships/customXml" Target="../ink/ink2597.xml"/><Relationship Id="rId133" Type="http://schemas.openxmlformats.org/officeDocument/2006/relationships/customXml" Target="../ink/ink2618.xml"/><Relationship Id="rId154" Type="http://schemas.openxmlformats.org/officeDocument/2006/relationships/customXml" Target="../ink/ink2639.xml"/><Relationship Id="rId175" Type="http://schemas.openxmlformats.org/officeDocument/2006/relationships/customXml" Target="../ink/ink2660.xml"/><Relationship Id="rId340" Type="http://schemas.openxmlformats.org/officeDocument/2006/relationships/customXml" Target="../ink/ink2825.xml"/><Relationship Id="rId196" Type="http://schemas.openxmlformats.org/officeDocument/2006/relationships/customXml" Target="../ink/ink2681.xml"/><Relationship Id="rId200" Type="http://schemas.openxmlformats.org/officeDocument/2006/relationships/customXml" Target="../ink/ink2685.xml"/><Relationship Id="rId16" Type="http://schemas.openxmlformats.org/officeDocument/2006/relationships/customXml" Target="../ink/ink2501.xml"/><Relationship Id="rId221" Type="http://schemas.openxmlformats.org/officeDocument/2006/relationships/customXml" Target="../ink/ink2706.xml"/><Relationship Id="rId242" Type="http://schemas.openxmlformats.org/officeDocument/2006/relationships/customXml" Target="../ink/ink2727.xml"/><Relationship Id="rId263" Type="http://schemas.openxmlformats.org/officeDocument/2006/relationships/customXml" Target="../ink/ink2748.xml"/><Relationship Id="rId284" Type="http://schemas.openxmlformats.org/officeDocument/2006/relationships/customXml" Target="../ink/ink2769.xml"/><Relationship Id="rId319" Type="http://schemas.openxmlformats.org/officeDocument/2006/relationships/customXml" Target="../ink/ink2804.xml"/><Relationship Id="rId37" Type="http://schemas.openxmlformats.org/officeDocument/2006/relationships/customXml" Target="../ink/ink2522.xml"/><Relationship Id="rId58" Type="http://schemas.openxmlformats.org/officeDocument/2006/relationships/customXml" Target="../ink/ink2543.xml"/><Relationship Id="rId79" Type="http://schemas.openxmlformats.org/officeDocument/2006/relationships/customXml" Target="../ink/ink2564.xml"/><Relationship Id="rId102" Type="http://schemas.openxmlformats.org/officeDocument/2006/relationships/customXml" Target="../ink/ink2587.xml"/><Relationship Id="rId123" Type="http://schemas.openxmlformats.org/officeDocument/2006/relationships/customXml" Target="../ink/ink2608.xml"/><Relationship Id="rId144" Type="http://schemas.openxmlformats.org/officeDocument/2006/relationships/customXml" Target="../ink/ink2629.xml"/><Relationship Id="rId330" Type="http://schemas.openxmlformats.org/officeDocument/2006/relationships/customXml" Target="../ink/ink2815.xml"/><Relationship Id="rId90" Type="http://schemas.openxmlformats.org/officeDocument/2006/relationships/customXml" Target="../ink/ink2575.xml"/><Relationship Id="rId165" Type="http://schemas.openxmlformats.org/officeDocument/2006/relationships/customXml" Target="../ink/ink2650.xml"/><Relationship Id="rId186" Type="http://schemas.openxmlformats.org/officeDocument/2006/relationships/customXml" Target="../ink/ink2671.xml"/><Relationship Id="rId351" Type="http://schemas.openxmlformats.org/officeDocument/2006/relationships/customXml" Target="../ink/ink2836.xml"/><Relationship Id="rId211" Type="http://schemas.openxmlformats.org/officeDocument/2006/relationships/customXml" Target="../ink/ink2696.xml"/><Relationship Id="rId232" Type="http://schemas.openxmlformats.org/officeDocument/2006/relationships/customXml" Target="../ink/ink2717.xml"/><Relationship Id="rId253" Type="http://schemas.openxmlformats.org/officeDocument/2006/relationships/customXml" Target="../ink/ink2738.xml"/><Relationship Id="rId274" Type="http://schemas.openxmlformats.org/officeDocument/2006/relationships/customXml" Target="../ink/ink2759.xml"/><Relationship Id="rId295" Type="http://schemas.openxmlformats.org/officeDocument/2006/relationships/customXml" Target="../ink/ink2780.xml"/><Relationship Id="rId309" Type="http://schemas.openxmlformats.org/officeDocument/2006/relationships/customXml" Target="../ink/ink2794.xml"/><Relationship Id="rId27" Type="http://schemas.openxmlformats.org/officeDocument/2006/relationships/customXml" Target="../ink/ink2512.xml"/><Relationship Id="rId48" Type="http://schemas.openxmlformats.org/officeDocument/2006/relationships/customXml" Target="../ink/ink2533.xml"/><Relationship Id="rId69" Type="http://schemas.openxmlformats.org/officeDocument/2006/relationships/customXml" Target="../ink/ink2554.xml"/><Relationship Id="rId113" Type="http://schemas.openxmlformats.org/officeDocument/2006/relationships/customXml" Target="../ink/ink2598.xml"/><Relationship Id="rId134" Type="http://schemas.openxmlformats.org/officeDocument/2006/relationships/customXml" Target="../ink/ink2619.xml"/><Relationship Id="rId320" Type="http://schemas.openxmlformats.org/officeDocument/2006/relationships/customXml" Target="../ink/ink2805.xml"/><Relationship Id="rId80" Type="http://schemas.openxmlformats.org/officeDocument/2006/relationships/customXml" Target="../ink/ink2565.xml"/><Relationship Id="rId155" Type="http://schemas.openxmlformats.org/officeDocument/2006/relationships/customXml" Target="../ink/ink2640.xml"/><Relationship Id="rId176" Type="http://schemas.openxmlformats.org/officeDocument/2006/relationships/customXml" Target="../ink/ink2661.xml"/><Relationship Id="rId197" Type="http://schemas.openxmlformats.org/officeDocument/2006/relationships/customXml" Target="../ink/ink2682.xml"/><Relationship Id="rId341" Type="http://schemas.openxmlformats.org/officeDocument/2006/relationships/customXml" Target="../ink/ink2826.xml"/><Relationship Id="rId201" Type="http://schemas.openxmlformats.org/officeDocument/2006/relationships/customXml" Target="../ink/ink2686.xml"/><Relationship Id="rId222" Type="http://schemas.openxmlformats.org/officeDocument/2006/relationships/customXml" Target="../ink/ink2707.xml"/><Relationship Id="rId243" Type="http://schemas.openxmlformats.org/officeDocument/2006/relationships/customXml" Target="../ink/ink2728.xml"/><Relationship Id="rId264" Type="http://schemas.openxmlformats.org/officeDocument/2006/relationships/customXml" Target="../ink/ink2749.xml"/><Relationship Id="rId285" Type="http://schemas.openxmlformats.org/officeDocument/2006/relationships/customXml" Target="../ink/ink2770.xml"/><Relationship Id="rId17" Type="http://schemas.openxmlformats.org/officeDocument/2006/relationships/customXml" Target="../ink/ink2502.xml"/><Relationship Id="rId38" Type="http://schemas.openxmlformats.org/officeDocument/2006/relationships/customXml" Target="../ink/ink2523.xml"/><Relationship Id="rId59" Type="http://schemas.openxmlformats.org/officeDocument/2006/relationships/customXml" Target="../ink/ink2544.xml"/><Relationship Id="rId103" Type="http://schemas.openxmlformats.org/officeDocument/2006/relationships/customXml" Target="../ink/ink2588.xml"/><Relationship Id="rId124" Type="http://schemas.openxmlformats.org/officeDocument/2006/relationships/customXml" Target="../ink/ink2609.xml"/><Relationship Id="rId310" Type="http://schemas.openxmlformats.org/officeDocument/2006/relationships/customXml" Target="../ink/ink2795.xml"/><Relationship Id="rId70" Type="http://schemas.openxmlformats.org/officeDocument/2006/relationships/customXml" Target="../ink/ink2555.xml"/><Relationship Id="rId91" Type="http://schemas.openxmlformats.org/officeDocument/2006/relationships/customXml" Target="../ink/ink2576.xml"/><Relationship Id="rId145" Type="http://schemas.openxmlformats.org/officeDocument/2006/relationships/customXml" Target="../ink/ink2630.xml"/><Relationship Id="rId166" Type="http://schemas.openxmlformats.org/officeDocument/2006/relationships/customXml" Target="../ink/ink2651.xml"/><Relationship Id="rId187" Type="http://schemas.openxmlformats.org/officeDocument/2006/relationships/customXml" Target="../ink/ink2672.xml"/><Relationship Id="rId331" Type="http://schemas.openxmlformats.org/officeDocument/2006/relationships/customXml" Target="../ink/ink2816.xml"/><Relationship Id="rId1" Type="http://schemas.openxmlformats.org/officeDocument/2006/relationships/slideLayout" Target="../slideLayouts/slideLayout2.xml"/><Relationship Id="rId212" Type="http://schemas.openxmlformats.org/officeDocument/2006/relationships/customXml" Target="../ink/ink2697.xml"/><Relationship Id="rId233" Type="http://schemas.openxmlformats.org/officeDocument/2006/relationships/customXml" Target="../ink/ink2718.xml"/><Relationship Id="rId254" Type="http://schemas.openxmlformats.org/officeDocument/2006/relationships/customXml" Target="../ink/ink2739.xml"/><Relationship Id="rId28" Type="http://schemas.openxmlformats.org/officeDocument/2006/relationships/customXml" Target="../ink/ink2513.xml"/><Relationship Id="rId49" Type="http://schemas.openxmlformats.org/officeDocument/2006/relationships/customXml" Target="../ink/ink2534.xml"/><Relationship Id="rId114" Type="http://schemas.openxmlformats.org/officeDocument/2006/relationships/customXml" Target="../ink/ink2599.xml"/><Relationship Id="rId275" Type="http://schemas.openxmlformats.org/officeDocument/2006/relationships/customXml" Target="../ink/ink2760.xml"/><Relationship Id="rId296" Type="http://schemas.openxmlformats.org/officeDocument/2006/relationships/customXml" Target="../ink/ink2781.xml"/><Relationship Id="rId300" Type="http://schemas.openxmlformats.org/officeDocument/2006/relationships/customXml" Target="../ink/ink2785.xml"/><Relationship Id="rId60" Type="http://schemas.openxmlformats.org/officeDocument/2006/relationships/customXml" Target="../ink/ink2545.xml"/><Relationship Id="rId81" Type="http://schemas.openxmlformats.org/officeDocument/2006/relationships/customXml" Target="../ink/ink2566.xml"/><Relationship Id="rId135" Type="http://schemas.openxmlformats.org/officeDocument/2006/relationships/customXml" Target="../ink/ink2620.xml"/><Relationship Id="rId156" Type="http://schemas.openxmlformats.org/officeDocument/2006/relationships/customXml" Target="../ink/ink2641.xml"/><Relationship Id="rId177" Type="http://schemas.openxmlformats.org/officeDocument/2006/relationships/customXml" Target="../ink/ink2662.xml"/><Relationship Id="rId198" Type="http://schemas.openxmlformats.org/officeDocument/2006/relationships/customXml" Target="../ink/ink2683.xml"/><Relationship Id="rId321" Type="http://schemas.openxmlformats.org/officeDocument/2006/relationships/customXml" Target="../ink/ink2806.xml"/><Relationship Id="rId342" Type="http://schemas.openxmlformats.org/officeDocument/2006/relationships/customXml" Target="../ink/ink2827.xml"/><Relationship Id="rId202" Type="http://schemas.openxmlformats.org/officeDocument/2006/relationships/customXml" Target="../ink/ink2687.xml"/><Relationship Id="rId223" Type="http://schemas.openxmlformats.org/officeDocument/2006/relationships/customXml" Target="../ink/ink2708.xml"/><Relationship Id="rId244" Type="http://schemas.openxmlformats.org/officeDocument/2006/relationships/customXml" Target="../ink/ink2729.xml"/><Relationship Id="rId18" Type="http://schemas.openxmlformats.org/officeDocument/2006/relationships/customXml" Target="../ink/ink2503.xml"/><Relationship Id="rId39" Type="http://schemas.openxmlformats.org/officeDocument/2006/relationships/customXml" Target="../ink/ink2524.xml"/><Relationship Id="rId265" Type="http://schemas.openxmlformats.org/officeDocument/2006/relationships/customXml" Target="../ink/ink2750.xml"/><Relationship Id="rId286" Type="http://schemas.openxmlformats.org/officeDocument/2006/relationships/customXml" Target="../ink/ink2771.xml"/><Relationship Id="rId50" Type="http://schemas.openxmlformats.org/officeDocument/2006/relationships/customXml" Target="../ink/ink2535.xml"/><Relationship Id="rId104" Type="http://schemas.openxmlformats.org/officeDocument/2006/relationships/customXml" Target="../ink/ink2589.xml"/><Relationship Id="rId125" Type="http://schemas.openxmlformats.org/officeDocument/2006/relationships/customXml" Target="../ink/ink2610.xml"/><Relationship Id="rId146" Type="http://schemas.openxmlformats.org/officeDocument/2006/relationships/customXml" Target="../ink/ink2631.xml"/><Relationship Id="rId167" Type="http://schemas.openxmlformats.org/officeDocument/2006/relationships/customXml" Target="../ink/ink2652.xml"/><Relationship Id="rId188" Type="http://schemas.openxmlformats.org/officeDocument/2006/relationships/customXml" Target="../ink/ink2673.xml"/><Relationship Id="rId311" Type="http://schemas.openxmlformats.org/officeDocument/2006/relationships/customXml" Target="../ink/ink2796.xml"/><Relationship Id="rId332" Type="http://schemas.openxmlformats.org/officeDocument/2006/relationships/customXml" Target="../ink/ink2817.xml"/><Relationship Id="rId71" Type="http://schemas.openxmlformats.org/officeDocument/2006/relationships/customXml" Target="../ink/ink2556.xml"/><Relationship Id="rId92" Type="http://schemas.openxmlformats.org/officeDocument/2006/relationships/customXml" Target="../ink/ink2577.xml"/><Relationship Id="rId213" Type="http://schemas.openxmlformats.org/officeDocument/2006/relationships/customXml" Target="../ink/ink2698.xml"/><Relationship Id="rId234" Type="http://schemas.openxmlformats.org/officeDocument/2006/relationships/customXml" Target="../ink/ink2719.xml"/><Relationship Id="rId2" Type="http://schemas.openxmlformats.org/officeDocument/2006/relationships/customXml" Target="../ink/ink2487.xml"/><Relationship Id="rId29" Type="http://schemas.openxmlformats.org/officeDocument/2006/relationships/customXml" Target="../ink/ink2514.xml"/><Relationship Id="rId255" Type="http://schemas.openxmlformats.org/officeDocument/2006/relationships/customXml" Target="../ink/ink2740.xml"/><Relationship Id="rId276" Type="http://schemas.openxmlformats.org/officeDocument/2006/relationships/customXml" Target="../ink/ink2761.xml"/><Relationship Id="rId297" Type="http://schemas.openxmlformats.org/officeDocument/2006/relationships/customXml" Target="../ink/ink2782.xml"/><Relationship Id="rId40" Type="http://schemas.openxmlformats.org/officeDocument/2006/relationships/customXml" Target="../ink/ink2525.xml"/><Relationship Id="rId115" Type="http://schemas.openxmlformats.org/officeDocument/2006/relationships/customXml" Target="../ink/ink2600.xml"/><Relationship Id="rId136" Type="http://schemas.openxmlformats.org/officeDocument/2006/relationships/customXml" Target="../ink/ink2621.xml"/><Relationship Id="rId157" Type="http://schemas.openxmlformats.org/officeDocument/2006/relationships/customXml" Target="../ink/ink2642.xml"/><Relationship Id="rId178" Type="http://schemas.openxmlformats.org/officeDocument/2006/relationships/customXml" Target="../ink/ink2663.xml"/><Relationship Id="rId301" Type="http://schemas.openxmlformats.org/officeDocument/2006/relationships/customXml" Target="../ink/ink2786.xml"/><Relationship Id="rId322" Type="http://schemas.openxmlformats.org/officeDocument/2006/relationships/customXml" Target="../ink/ink2807.xml"/><Relationship Id="rId343" Type="http://schemas.openxmlformats.org/officeDocument/2006/relationships/customXml" Target="../ink/ink2828.xml"/><Relationship Id="rId61" Type="http://schemas.openxmlformats.org/officeDocument/2006/relationships/customXml" Target="../ink/ink2546.xml"/><Relationship Id="rId82" Type="http://schemas.openxmlformats.org/officeDocument/2006/relationships/customXml" Target="../ink/ink2567.xml"/><Relationship Id="rId199" Type="http://schemas.openxmlformats.org/officeDocument/2006/relationships/customXml" Target="../ink/ink2684.xml"/><Relationship Id="rId203" Type="http://schemas.openxmlformats.org/officeDocument/2006/relationships/customXml" Target="../ink/ink2688.xml"/><Relationship Id="rId19" Type="http://schemas.openxmlformats.org/officeDocument/2006/relationships/customXml" Target="../ink/ink2504.xml"/><Relationship Id="rId224" Type="http://schemas.openxmlformats.org/officeDocument/2006/relationships/customXml" Target="../ink/ink2709.xml"/><Relationship Id="rId245" Type="http://schemas.openxmlformats.org/officeDocument/2006/relationships/customXml" Target="../ink/ink2730.xml"/><Relationship Id="rId266" Type="http://schemas.openxmlformats.org/officeDocument/2006/relationships/customXml" Target="../ink/ink2751.xml"/><Relationship Id="rId287" Type="http://schemas.openxmlformats.org/officeDocument/2006/relationships/customXml" Target="../ink/ink2772.xml"/><Relationship Id="rId30" Type="http://schemas.openxmlformats.org/officeDocument/2006/relationships/customXml" Target="../ink/ink2515.xml"/><Relationship Id="rId105" Type="http://schemas.openxmlformats.org/officeDocument/2006/relationships/customXml" Target="../ink/ink2590.xml"/><Relationship Id="rId126" Type="http://schemas.openxmlformats.org/officeDocument/2006/relationships/customXml" Target="../ink/ink2611.xml"/><Relationship Id="rId147" Type="http://schemas.openxmlformats.org/officeDocument/2006/relationships/customXml" Target="../ink/ink2632.xml"/><Relationship Id="rId168" Type="http://schemas.openxmlformats.org/officeDocument/2006/relationships/customXml" Target="../ink/ink2653.xml"/><Relationship Id="rId312" Type="http://schemas.openxmlformats.org/officeDocument/2006/relationships/customXml" Target="../ink/ink2797.xml"/><Relationship Id="rId333" Type="http://schemas.openxmlformats.org/officeDocument/2006/relationships/customXml" Target="../ink/ink2818.xml"/><Relationship Id="rId51" Type="http://schemas.openxmlformats.org/officeDocument/2006/relationships/customXml" Target="../ink/ink2536.xml"/><Relationship Id="rId72" Type="http://schemas.openxmlformats.org/officeDocument/2006/relationships/customXml" Target="../ink/ink2557.xml"/><Relationship Id="rId93" Type="http://schemas.openxmlformats.org/officeDocument/2006/relationships/customXml" Target="../ink/ink2578.xml"/><Relationship Id="rId189" Type="http://schemas.openxmlformats.org/officeDocument/2006/relationships/customXml" Target="../ink/ink2674.xml"/><Relationship Id="rId3" Type="http://schemas.openxmlformats.org/officeDocument/2006/relationships/customXml" Target="../ink/ink2488.xml"/><Relationship Id="rId214" Type="http://schemas.openxmlformats.org/officeDocument/2006/relationships/customXml" Target="../ink/ink2699.xml"/><Relationship Id="rId235" Type="http://schemas.openxmlformats.org/officeDocument/2006/relationships/customXml" Target="../ink/ink2720.xml"/><Relationship Id="rId256" Type="http://schemas.openxmlformats.org/officeDocument/2006/relationships/customXml" Target="../ink/ink2741.xml"/><Relationship Id="rId277" Type="http://schemas.openxmlformats.org/officeDocument/2006/relationships/customXml" Target="../ink/ink2762.xml"/><Relationship Id="rId298" Type="http://schemas.openxmlformats.org/officeDocument/2006/relationships/customXml" Target="../ink/ink2783.xml"/><Relationship Id="rId116" Type="http://schemas.openxmlformats.org/officeDocument/2006/relationships/customXml" Target="../ink/ink2601.xml"/><Relationship Id="rId137" Type="http://schemas.openxmlformats.org/officeDocument/2006/relationships/customXml" Target="../ink/ink2622.xml"/><Relationship Id="rId158" Type="http://schemas.openxmlformats.org/officeDocument/2006/relationships/customXml" Target="../ink/ink2643.xml"/><Relationship Id="rId302" Type="http://schemas.openxmlformats.org/officeDocument/2006/relationships/customXml" Target="../ink/ink2787.xml"/><Relationship Id="rId323" Type="http://schemas.openxmlformats.org/officeDocument/2006/relationships/customXml" Target="../ink/ink2808.xml"/><Relationship Id="rId344" Type="http://schemas.openxmlformats.org/officeDocument/2006/relationships/customXml" Target="../ink/ink2829.xml"/><Relationship Id="rId20" Type="http://schemas.openxmlformats.org/officeDocument/2006/relationships/customXml" Target="../ink/ink2505.xml"/><Relationship Id="rId41" Type="http://schemas.openxmlformats.org/officeDocument/2006/relationships/customXml" Target="../ink/ink2526.xml"/><Relationship Id="rId62" Type="http://schemas.openxmlformats.org/officeDocument/2006/relationships/customXml" Target="../ink/ink2547.xml"/><Relationship Id="rId83" Type="http://schemas.openxmlformats.org/officeDocument/2006/relationships/customXml" Target="../ink/ink2568.xml"/><Relationship Id="rId179" Type="http://schemas.openxmlformats.org/officeDocument/2006/relationships/customXml" Target="../ink/ink2664.xml"/><Relationship Id="rId190" Type="http://schemas.openxmlformats.org/officeDocument/2006/relationships/customXml" Target="../ink/ink2675.xml"/><Relationship Id="rId204" Type="http://schemas.openxmlformats.org/officeDocument/2006/relationships/customXml" Target="../ink/ink2689.xml"/><Relationship Id="rId225" Type="http://schemas.openxmlformats.org/officeDocument/2006/relationships/customXml" Target="../ink/ink2710.xml"/><Relationship Id="rId246" Type="http://schemas.openxmlformats.org/officeDocument/2006/relationships/customXml" Target="../ink/ink2731.xml"/><Relationship Id="rId267" Type="http://schemas.openxmlformats.org/officeDocument/2006/relationships/customXml" Target="../ink/ink2752.xml"/><Relationship Id="rId288" Type="http://schemas.openxmlformats.org/officeDocument/2006/relationships/customXml" Target="../ink/ink2773.xml"/><Relationship Id="rId106" Type="http://schemas.openxmlformats.org/officeDocument/2006/relationships/customXml" Target="../ink/ink2591.xml"/><Relationship Id="rId127" Type="http://schemas.openxmlformats.org/officeDocument/2006/relationships/customXml" Target="../ink/ink2612.xml"/><Relationship Id="rId313" Type="http://schemas.openxmlformats.org/officeDocument/2006/relationships/customXml" Target="../ink/ink2798.xml"/><Relationship Id="rId10" Type="http://schemas.openxmlformats.org/officeDocument/2006/relationships/customXml" Target="../ink/ink2495.xml"/><Relationship Id="rId31" Type="http://schemas.openxmlformats.org/officeDocument/2006/relationships/customXml" Target="../ink/ink2516.xml"/><Relationship Id="rId52" Type="http://schemas.openxmlformats.org/officeDocument/2006/relationships/customXml" Target="../ink/ink2537.xml"/><Relationship Id="rId73" Type="http://schemas.openxmlformats.org/officeDocument/2006/relationships/customXml" Target="../ink/ink2558.xml"/><Relationship Id="rId94" Type="http://schemas.openxmlformats.org/officeDocument/2006/relationships/customXml" Target="../ink/ink2579.xml"/><Relationship Id="rId148" Type="http://schemas.openxmlformats.org/officeDocument/2006/relationships/customXml" Target="../ink/ink2633.xml"/><Relationship Id="rId169" Type="http://schemas.openxmlformats.org/officeDocument/2006/relationships/customXml" Target="../ink/ink2654.xml"/><Relationship Id="rId334" Type="http://schemas.openxmlformats.org/officeDocument/2006/relationships/customXml" Target="../ink/ink2819.xml"/><Relationship Id="rId4" Type="http://schemas.openxmlformats.org/officeDocument/2006/relationships/customXml" Target="../ink/ink2489.xml"/><Relationship Id="rId180" Type="http://schemas.openxmlformats.org/officeDocument/2006/relationships/customXml" Target="../ink/ink2665.xml"/><Relationship Id="rId215" Type="http://schemas.openxmlformats.org/officeDocument/2006/relationships/customXml" Target="../ink/ink2700.xml"/><Relationship Id="rId236" Type="http://schemas.openxmlformats.org/officeDocument/2006/relationships/customXml" Target="../ink/ink2721.xml"/><Relationship Id="rId257" Type="http://schemas.openxmlformats.org/officeDocument/2006/relationships/customXml" Target="../ink/ink2742.xml"/><Relationship Id="rId278" Type="http://schemas.openxmlformats.org/officeDocument/2006/relationships/customXml" Target="../ink/ink2763.xml"/><Relationship Id="rId303" Type="http://schemas.openxmlformats.org/officeDocument/2006/relationships/customXml" Target="../ink/ink2788.xml"/><Relationship Id="rId42" Type="http://schemas.openxmlformats.org/officeDocument/2006/relationships/customXml" Target="../ink/ink2527.xml"/><Relationship Id="rId84" Type="http://schemas.openxmlformats.org/officeDocument/2006/relationships/customXml" Target="../ink/ink2569.xml"/><Relationship Id="rId138" Type="http://schemas.openxmlformats.org/officeDocument/2006/relationships/customXml" Target="../ink/ink2623.xml"/><Relationship Id="rId345" Type="http://schemas.openxmlformats.org/officeDocument/2006/relationships/customXml" Target="../ink/ink2830.xml"/><Relationship Id="rId191" Type="http://schemas.openxmlformats.org/officeDocument/2006/relationships/customXml" Target="../ink/ink2676.xml"/><Relationship Id="rId205" Type="http://schemas.openxmlformats.org/officeDocument/2006/relationships/customXml" Target="../ink/ink2690.xml"/><Relationship Id="rId247" Type="http://schemas.openxmlformats.org/officeDocument/2006/relationships/customXml" Target="../ink/ink2732.xml"/><Relationship Id="rId107" Type="http://schemas.openxmlformats.org/officeDocument/2006/relationships/customXml" Target="../ink/ink2592.xml"/><Relationship Id="rId289" Type="http://schemas.openxmlformats.org/officeDocument/2006/relationships/customXml" Target="../ink/ink2774.xml"/><Relationship Id="rId11" Type="http://schemas.openxmlformats.org/officeDocument/2006/relationships/customXml" Target="../ink/ink2496.xml"/><Relationship Id="rId53" Type="http://schemas.openxmlformats.org/officeDocument/2006/relationships/customXml" Target="../ink/ink2538.xml"/><Relationship Id="rId149" Type="http://schemas.openxmlformats.org/officeDocument/2006/relationships/customXml" Target="../ink/ink2634.xml"/><Relationship Id="rId314" Type="http://schemas.openxmlformats.org/officeDocument/2006/relationships/customXml" Target="../ink/ink2799.xml"/><Relationship Id="rId95" Type="http://schemas.openxmlformats.org/officeDocument/2006/relationships/customXml" Target="../ink/ink2580.xml"/><Relationship Id="rId160" Type="http://schemas.openxmlformats.org/officeDocument/2006/relationships/customXml" Target="../ink/ink2645.xml"/><Relationship Id="rId216" Type="http://schemas.openxmlformats.org/officeDocument/2006/relationships/customXml" Target="../ink/ink2701.xml"/><Relationship Id="rId258" Type="http://schemas.openxmlformats.org/officeDocument/2006/relationships/customXml" Target="../ink/ink2743.xml"/><Relationship Id="rId22" Type="http://schemas.openxmlformats.org/officeDocument/2006/relationships/customXml" Target="../ink/ink2507.xml"/><Relationship Id="rId64" Type="http://schemas.openxmlformats.org/officeDocument/2006/relationships/customXml" Target="../ink/ink2549.xml"/><Relationship Id="rId118" Type="http://schemas.openxmlformats.org/officeDocument/2006/relationships/customXml" Target="../ink/ink2603.xml"/><Relationship Id="rId325" Type="http://schemas.openxmlformats.org/officeDocument/2006/relationships/customXml" Target="../ink/ink2810.xml"/><Relationship Id="rId171" Type="http://schemas.openxmlformats.org/officeDocument/2006/relationships/customXml" Target="../ink/ink2656.xml"/><Relationship Id="rId227" Type="http://schemas.openxmlformats.org/officeDocument/2006/relationships/customXml" Target="../ink/ink2712.xml"/><Relationship Id="rId269" Type="http://schemas.openxmlformats.org/officeDocument/2006/relationships/customXml" Target="../ink/ink2754.xml"/><Relationship Id="rId33" Type="http://schemas.openxmlformats.org/officeDocument/2006/relationships/customXml" Target="../ink/ink2518.xml"/><Relationship Id="rId129" Type="http://schemas.openxmlformats.org/officeDocument/2006/relationships/customXml" Target="../ink/ink2614.xml"/><Relationship Id="rId280" Type="http://schemas.openxmlformats.org/officeDocument/2006/relationships/customXml" Target="../ink/ink2765.xml"/><Relationship Id="rId336" Type="http://schemas.openxmlformats.org/officeDocument/2006/relationships/customXml" Target="../ink/ink2821.xml"/><Relationship Id="rId75" Type="http://schemas.openxmlformats.org/officeDocument/2006/relationships/customXml" Target="../ink/ink2560.xml"/><Relationship Id="rId140" Type="http://schemas.openxmlformats.org/officeDocument/2006/relationships/customXml" Target="../ink/ink2625.xml"/><Relationship Id="rId182" Type="http://schemas.openxmlformats.org/officeDocument/2006/relationships/customXml" Target="../ink/ink2667.xml"/><Relationship Id="rId6" Type="http://schemas.openxmlformats.org/officeDocument/2006/relationships/customXml" Target="../ink/ink2491.xml"/><Relationship Id="rId238" Type="http://schemas.openxmlformats.org/officeDocument/2006/relationships/customXml" Target="../ink/ink2723.xml"/><Relationship Id="rId291" Type="http://schemas.openxmlformats.org/officeDocument/2006/relationships/customXml" Target="../ink/ink2776.xml"/><Relationship Id="rId305" Type="http://schemas.openxmlformats.org/officeDocument/2006/relationships/customXml" Target="../ink/ink2790.xml"/><Relationship Id="rId347" Type="http://schemas.openxmlformats.org/officeDocument/2006/relationships/customXml" Target="../ink/ink2832.xml"/><Relationship Id="rId44" Type="http://schemas.openxmlformats.org/officeDocument/2006/relationships/customXml" Target="../ink/ink2529.xml"/><Relationship Id="rId86" Type="http://schemas.openxmlformats.org/officeDocument/2006/relationships/customXml" Target="../ink/ink2571.xml"/><Relationship Id="rId151" Type="http://schemas.openxmlformats.org/officeDocument/2006/relationships/customXml" Target="../ink/ink2636.xml"/><Relationship Id="rId193" Type="http://schemas.openxmlformats.org/officeDocument/2006/relationships/customXml" Target="../ink/ink2678.xml"/><Relationship Id="rId207" Type="http://schemas.openxmlformats.org/officeDocument/2006/relationships/customXml" Target="../ink/ink2692.xml"/><Relationship Id="rId249" Type="http://schemas.openxmlformats.org/officeDocument/2006/relationships/customXml" Target="../ink/ink2734.xml"/><Relationship Id="rId13" Type="http://schemas.openxmlformats.org/officeDocument/2006/relationships/customXml" Target="../ink/ink2498.xml"/><Relationship Id="rId109" Type="http://schemas.openxmlformats.org/officeDocument/2006/relationships/customXml" Target="../ink/ink2594.xml"/><Relationship Id="rId260" Type="http://schemas.openxmlformats.org/officeDocument/2006/relationships/customXml" Target="../ink/ink2745.xml"/><Relationship Id="rId316" Type="http://schemas.openxmlformats.org/officeDocument/2006/relationships/customXml" Target="../ink/ink2801.xml"/><Relationship Id="rId55" Type="http://schemas.openxmlformats.org/officeDocument/2006/relationships/customXml" Target="../ink/ink2540.xml"/><Relationship Id="rId97" Type="http://schemas.openxmlformats.org/officeDocument/2006/relationships/customXml" Target="../ink/ink2582.xml"/><Relationship Id="rId120" Type="http://schemas.openxmlformats.org/officeDocument/2006/relationships/customXml" Target="../ink/ink2605.xml"/><Relationship Id="rId162" Type="http://schemas.openxmlformats.org/officeDocument/2006/relationships/customXml" Target="../ink/ink2647.xml"/><Relationship Id="rId218" Type="http://schemas.openxmlformats.org/officeDocument/2006/relationships/customXml" Target="../ink/ink2703.xml"/><Relationship Id="rId271" Type="http://schemas.openxmlformats.org/officeDocument/2006/relationships/customXml" Target="../ink/ink2756.xml"/><Relationship Id="rId24" Type="http://schemas.openxmlformats.org/officeDocument/2006/relationships/customXml" Target="../ink/ink2509.xml"/><Relationship Id="rId66" Type="http://schemas.openxmlformats.org/officeDocument/2006/relationships/customXml" Target="../ink/ink2551.xml"/><Relationship Id="rId131" Type="http://schemas.openxmlformats.org/officeDocument/2006/relationships/customXml" Target="../ink/ink2616.xml"/><Relationship Id="rId327" Type="http://schemas.openxmlformats.org/officeDocument/2006/relationships/customXml" Target="../ink/ink2812.xml"/><Relationship Id="rId173" Type="http://schemas.openxmlformats.org/officeDocument/2006/relationships/customXml" Target="../ink/ink2658.xml"/><Relationship Id="rId229" Type="http://schemas.openxmlformats.org/officeDocument/2006/relationships/customXml" Target="../ink/ink2714.xml"/><Relationship Id="rId240" Type="http://schemas.openxmlformats.org/officeDocument/2006/relationships/customXml" Target="../ink/ink2725.xml"/><Relationship Id="rId35" Type="http://schemas.openxmlformats.org/officeDocument/2006/relationships/customXml" Target="../ink/ink2520.xml"/><Relationship Id="rId77" Type="http://schemas.openxmlformats.org/officeDocument/2006/relationships/customXml" Target="../ink/ink2562.xml"/><Relationship Id="rId100" Type="http://schemas.openxmlformats.org/officeDocument/2006/relationships/customXml" Target="../ink/ink2585.xml"/><Relationship Id="rId282" Type="http://schemas.openxmlformats.org/officeDocument/2006/relationships/customXml" Target="../ink/ink2767.xml"/><Relationship Id="rId338" Type="http://schemas.openxmlformats.org/officeDocument/2006/relationships/customXml" Target="../ink/ink2823.xml"/></Relationships>
</file>

<file path=ppt/slides/_rels/slide18.xml.rels><?xml version="1.0" encoding="UTF-8" standalone="yes"?>
<Relationships xmlns="http://schemas.openxmlformats.org/package/2006/relationships"><Relationship Id="rId26" Type="http://schemas.openxmlformats.org/officeDocument/2006/relationships/customXml" Target="../ink/ink2861.xml"/><Relationship Id="rId21" Type="http://schemas.openxmlformats.org/officeDocument/2006/relationships/customXml" Target="../ink/ink2856.xml"/><Relationship Id="rId42" Type="http://schemas.openxmlformats.org/officeDocument/2006/relationships/customXml" Target="../ink/ink2877.xml"/><Relationship Id="rId47" Type="http://schemas.openxmlformats.org/officeDocument/2006/relationships/customXml" Target="../ink/ink2882.xml"/><Relationship Id="rId63" Type="http://schemas.openxmlformats.org/officeDocument/2006/relationships/customXml" Target="../ink/ink2898.xml"/><Relationship Id="rId68" Type="http://schemas.openxmlformats.org/officeDocument/2006/relationships/customXml" Target="../ink/ink2903.xml"/><Relationship Id="rId84" Type="http://schemas.openxmlformats.org/officeDocument/2006/relationships/customXml" Target="../ink/ink2919.xml"/><Relationship Id="rId16" Type="http://schemas.openxmlformats.org/officeDocument/2006/relationships/customXml" Target="../ink/ink2851.xml"/><Relationship Id="rId11" Type="http://schemas.openxmlformats.org/officeDocument/2006/relationships/customXml" Target="../ink/ink2846.xml"/><Relationship Id="rId32" Type="http://schemas.openxmlformats.org/officeDocument/2006/relationships/customXml" Target="../ink/ink2867.xml"/><Relationship Id="rId37" Type="http://schemas.openxmlformats.org/officeDocument/2006/relationships/customXml" Target="../ink/ink2872.xml"/><Relationship Id="rId53" Type="http://schemas.openxmlformats.org/officeDocument/2006/relationships/customXml" Target="../ink/ink2888.xml"/><Relationship Id="rId58" Type="http://schemas.openxmlformats.org/officeDocument/2006/relationships/customXml" Target="../ink/ink2893.xml"/><Relationship Id="rId74" Type="http://schemas.openxmlformats.org/officeDocument/2006/relationships/customXml" Target="../ink/ink2909.xml"/><Relationship Id="rId79" Type="http://schemas.openxmlformats.org/officeDocument/2006/relationships/customXml" Target="../ink/ink2914.xml"/><Relationship Id="rId5" Type="http://schemas.openxmlformats.org/officeDocument/2006/relationships/customXml" Target="../ink/ink2840.xml"/><Relationship Id="rId19" Type="http://schemas.openxmlformats.org/officeDocument/2006/relationships/customXml" Target="../ink/ink2854.xml"/><Relationship Id="rId14" Type="http://schemas.openxmlformats.org/officeDocument/2006/relationships/customXml" Target="../ink/ink2849.xml"/><Relationship Id="rId22" Type="http://schemas.openxmlformats.org/officeDocument/2006/relationships/customXml" Target="../ink/ink2857.xml"/><Relationship Id="rId27" Type="http://schemas.openxmlformats.org/officeDocument/2006/relationships/customXml" Target="../ink/ink2862.xml"/><Relationship Id="rId30" Type="http://schemas.openxmlformats.org/officeDocument/2006/relationships/customXml" Target="../ink/ink2865.xml"/><Relationship Id="rId35" Type="http://schemas.openxmlformats.org/officeDocument/2006/relationships/customXml" Target="../ink/ink2870.xml"/><Relationship Id="rId43" Type="http://schemas.openxmlformats.org/officeDocument/2006/relationships/customXml" Target="../ink/ink2878.xml"/><Relationship Id="rId48" Type="http://schemas.openxmlformats.org/officeDocument/2006/relationships/customXml" Target="../ink/ink2883.xml"/><Relationship Id="rId56" Type="http://schemas.openxmlformats.org/officeDocument/2006/relationships/customXml" Target="../ink/ink2891.xml"/><Relationship Id="rId64" Type="http://schemas.openxmlformats.org/officeDocument/2006/relationships/customXml" Target="../ink/ink2899.xml"/><Relationship Id="rId69" Type="http://schemas.openxmlformats.org/officeDocument/2006/relationships/customXml" Target="../ink/ink2904.xml"/><Relationship Id="rId77" Type="http://schemas.openxmlformats.org/officeDocument/2006/relationships/customXml" Target="../ink/ink2912.xml"/><Relationship Id="rId8" Type="http://schemas.openxmlformats.org/officeDocument/2006/relationships/customXml" Target="../ink/ink2843.xml"/><Relationship Id="rId51" Type="http://schemas.openxmlformats.org/officeDocument/2006/relationships/customXml" Target="../ink/ink2886.xml"/><Relationship Id="rId72" Type="http://schemas.openxmlformats.org/officeDocument/2006/relationships/customXml" Target="../ink/ink2907.xml"/><Relationship Id="rId80" Type="http://schemas.openxmlformats.org/officeDocument/2006/relationships/customXml" Target="../ink/ink2915.xml"/><Relationship Id="rId85" Type="http://schemas.openxmlformats.org/officeDocument/2006/relationships/customXml" Target="../ink/ink2920.xml"/><Relationship Id="rId3" Type="http://schemas.openxmlformats.org/officeDocument/2006/relationships/customXml" Target="../ink/ink2838.xml"/><Relationship Id="rId12" Type="http://schemas.openxmlformats.org/officeDocument/2006/relationships/customXml" Target="../ink/ink2847.xml"/><Relationship Id="rId17" Type="http://schemas.openxmlformats.org/officeDocument/2006/relationships/customXml" Target="../ink/ink2852.xml"/><Relationship Id="rId25" Type="http://schemas.openxmlformats.org/officeDocument/2006/relationships/customXml" Target="../ink/ink2860.xml"/><Relationship Id="rId33" Type="http://schemas.openxmlformats.org/officeDocument/2006/relationships/customXml" Target="../ink/ink2868.xml"/><Relationship Id="rId38" Type="http://schemas.openxmlformats.org/officeDocument/2006/relationships/customXml" Target="../ink/ink2873.xml"/><Relationship Id="rId46" Type="http://schemas.openxmlformats.org/officeDocument/2006/relationships/customXml" Target="../ink/ink2881.xml"/><Relationship Id="rId59" Type="http://schemas.openxmlformats.org/officeDocument/2006/relationships/customXml" Target="../ink/ink2894.xml"/><Relationship Id="rId67" Type="http://schemas.openxmlformats.org/officeDocument/2006/relationships/customXml" Target="../ink/ink2902.xml"/><Relationship Id="rId20" Type="http://schemas.openxmlformats.org/officeDocument/2006/relationships/customXml" Target="../ink/ink2855.xml"/><Relationship Id="rId41" Type="http://schemas.openxmlformats.org/officeDocument/2006/relationships/customXml" Target="../ink/ink2876.xml"/><Relationship Id="rId54" Type="http://schemas.openxmlformats.org/officeDocument/2006/relationships/customXml" Target="../ink/ink2889.xml"/><Relationship Id="rId62" Type="http://schemas.openxmlformats.org/officeDocument/2006/relationships/customXml" Target="../ink/ink2897.xml"/><Relationship Id="rId70" Type="http://schemas.openxmlformats.org/officeDocument/2006/relationships/customXml" Target="../ink/ink2905.xml"/><Relationship Id="rId75" Type="http://schemas.openxmlformats.org/officeDocument/2006/relationships/customXml" Target="../ink/ink2910.xml"/><Relationship Id="rId83" Type="http://schemas.openxmlformats.org/officeDocument/2006/relationships/customXml" Target="../ink/ink2918.xml"/><Relationship Id="rId1" Type="http://schemas.openxmlformats.org/officeDocument/2006/relationships/slideLayout" Target="../slideLayouts/slideLayout2.xml"/><Relationship Id="rId6" Type="http://schemas.openxmlformats.org/officeDocument/2006/relationships/customXml" Target="../ink/ink2841.xml"/><Relationship Id="rId15" Type="http://schemas.openxmlformats.org/officeDocument/2006/relationships/customXml" Target="../ink/ink2850.xml"/><Relationship Id="rId23" Type="http://schemas.openxmlformats.org/officeDocument/2006/relationships/customXml" Target="../ink/ink2858.xml"/><Relationship Id="rId28" Type="http://schemas.openxmlformats.org/officeDocument/2006/relationships/customXml" Target="../ink/ink2863.xml"/><Relationship Id="rId36" Type="http://schemas.openxmlformats.org/officeDocument/2006/relationships/customXml" Target="../ink/ink2871.xml"/><Relationship Id="rId49" Type="http://schemas.openxmlformats.org/officeDocument/2006/relationships/customXml" Target="../ink/ink2884.xml"/><Relationship Id="rId57" Type="http://schemas.openxmlformats.org/officeDocument/2006/relationships/customXml" Target="../ink/ink2892.xml"/><Relationship Id="rId10" Type="http://schemas.openxmlformats.org/officeDocument/2006/relationships/customXml" Target="../ink/ink2845.xml"/><Relationship Id="rId31" Type="http://schemas.openxmlformats.org/officeDocument/2006/relationships/customXml" Target="../ink/ink2866.xml"/><Relationship Id="rId44" Type="http://schemas.openxmlformats.org/officeDocument/2006/relationships/customXml" Target="../ink/ink2879.xml"/><Relationship Id="rId52" Type="http://schemas.openxmlformats.org/officeDocument/2006/relationships/customXml" Target="../ink/ink2887.xml"/><Relationship Id="rId60" Type="http://schemas.openxmlformats.org/officeDocument/2006/relationships/customXml" Target="../ink/ink2895.xml"/><Relationship Id="rId65" Type="http://schemas.openxmlformats.org/officeDocument/2006/relationships/customXml" Target="../ink/ink2900.xml"/><Relationship Id="rId73" Type="http://schemas.openxmlformats.org/officeDocument/2006/relationships/customXml" Target="../ink/ink2908.xml"/><Relationship Id="rId78" Type="http://schemas.openxmlformats.org/officeDocument/2006/relationships/customXml" Target="../ink/ink2913.xml"/><Relationship Id="rId81" Type="http://schemas.openxmlformats.org/officeDocument/2006/relationships/customXml" Target="../ink/ink2916.xml"/><Relationship Id="rId4" Type="http://schemas.openxmlformats.org/officeDocument/2006/relationships/customXml" Target="../ink/ink2839.xml"/><Relationship Id="rId9" Type="http://schemas.openxmlformats.org/officeDocument/2006/relationships/customXml" Target="../ink/ink2844.xml"/><Relationship Id="rId13" Type="http://schemas.openxmlformats.org/officeDocument/2006/relationships/customXml" Target="../ink/ink2848.xml"/><Relationship Id="rId18" Type="http://schemas.openxmlformats.org/officeDocument/2006/relationships/customXml" Target="../ink/ink2853.xml"/><Relationship Id="rId39" Type="http://schemas.openxmlformats.org/officeDocument/2006/relationships/customXml" Target="../ink/ink2874.xml"/><Relationship Id="rId34" Type="http://schemas.openxmlformats.org/officeDocument/2006/relationships/customXml" Target="../ink/ink2869.xml"/><Relationship Id="rId50" Type="http://schemas.openxmlformats.org/officeDocument/2006/relationships/customXml" Target="../ink/ink2885.xml"/><Relationship Id="rId55" Type="http://schemas.openxmlformats.org/officeDocument/2006/relationships/customXml" Target="../ink/ink2890.xml"/><Relationship Id="rId76" Type="http://schemas.openxmlformats.org/officeDocument/2006/relationships/customXml" Target="../ink/ink2911.xml"/><Relationship Id="rId7" Type="http://schemas.openxmlformats.org/officeDocument/2006/relationships/customXml" Target="../ink/ink2842.xml"/><Relationship Id="rId71" Type="http://schemas.openxmlformats.org/officeDocument/2006/relationships/customXml" Target="../ink/ink2906.xml"/><Relationship Id="rId2" Type="http://schemas.openxmlformats.org/officeDocument/2006/relationships/customXml" Target="../ink/ink2837.xml"/><Relationship Id="rId29" Type="http://schemas.openxmlformats.org/officeDocument/2006/relationships/customXml" Target="../ink/ink2864.xml"/><Relationship Id="rId24" Type="http://schemas.openxmlformats.org/officeDocument/2006/relationships/customXml" Target="../ink/ink2859.xml"/><Relationship Id="rId40" Type="http://schemas.openxmlformats.org/officeDocument/2006/relationships/customXml" Target="../ink/ink2875.xml"/><Relationship Id="rId45" Type="http://schemas.openxmlformats.org/officeDocument/2006/relationships/customXml" Target="../ink/ink2880.xml"/><Relationship Id="rId66" Type="http://schemas.openxmlformats.org/officeDocument/2006/relationships/customXml" Target="../ink/ink2901.xml"/><Relationship Id="rId61" Type="http://schemas.openxmlformats.org/officeDocument/2006/relationships/customXml" Target="../ink/ink2896.xml"/><Relationship Id="rId82" Type="http://schemas.openxmlformats.org/officeDocument/2006/relationships/customXml" Target="../ink/ink29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17" Type="http://schemas.openxmlformats.org/officeDocument/2006/relationships/customXml" Target="../ink/ink190.xml"/><Relationship Id="rId299" Type="http://schemas.openxmlformats.org/officeDocument/2006/relationships/customXml" Target="../ink/ink372.xml"/><Relationship Id="rId21" Type="http://schemas.openxmlformats.org/officeDocument/2006/relationships/customXml" Target="../ink/ink94.xml"/><Relationship Id="rId63" Type="http://schemas.openxmlformats.org/officeDocument/2006/relationships/customXml" Target="../ink/ink136.xml"/><Relationship Id="rId159" Type="http://schemas.openxmlformats.org/officeDocument/2006/relationships/customXml" Target="../ink/ink232.xml"/><Relationship Id="rId324" Type="http://schemas.openxmlformats.org/officeDocument/2006/relationships/customXml" Target="../ink/ink397.xml"/><Relationship Id="rId170" Type="http://schemas.openxmlformats.org/officeDocument/2006/relationships/customXml" Target="../ink/ink243.xml"/><Relationship Id="rId226" Type="http://schemas.openxmlformats.org/officeDocument/2006/relationships/customXml" Target="../ink/ink299.xml"/><Relationship Id="rId268" Type="http://schemas.openxmlformats.org/officeDocument/2006/relationships/customXml" Target="../ink/ink341.xml"/><Relationship Id="rId32" Type="http://schemas.openxmlformats.org/officeDocument/2006/relationships/customXml" Target="../ink/ink105.xml"/><Relationship Id="rId74" Type="http://schemas.openxmlformats.org/officeDocument/2006/relationships/customXml" Target="../ink/ink147.xml"/><Relationship Id="rId128" Type="http://schemas.openxmlformats.org/officeDocument/2006/relationships/customXml" Target="../ink/ink201.xml"/><Relationship Id="rId335" Type="http://schemas.openxmlformats.org/officeDocument/2006/relationships/customXml" Target="../ink/ink408.xml"/><Relationship Id="rId5" Type="http://schemas.openxmlformats.org/officeDocument/2006/relationships/customXml" Target="../ink/ink78.xml"/><Relationship Id="rId181" Type="http://schemas.openxmlformats.org/officeDocument/2006/relationships/customXml" Target="../ink/ink254.xml"/><Relationship Id="rId237" Type="http://schemas.openxmlformats.org/officeDocument/2006/relationships/customXml" Target="../ink/ink310.xml"/><Relationship Id="rId279" Type="http://schemas.openxmlformats.org/officeDocument/2006/relationships/customXml" Target="../ink/ink352.xml"/><Relationship Id="rId43" Type="http://schemas.openxmlformats.org/officeDocument/2006/relationships/customXml" Target="../ink/ink116.xml"/><Relationship Id="rId139" Type="http://schemas.openxmlformats.org/officeDocument/2006/relationships/customXml" Target="../ink/ink212.xml"/><Relationship Id="rId290" Type="http://schemas.openxmlformats.org/officeDocument/2006/relationships/customXml" Target="../ink/ink363.xml"/><Relationship Id="rId304" Type="http://schemas.openxmlformats.org/officeDocument/2006/relationships/customXml" Target="../ink/ink377.xml"/><Relationship Id="rId85" Type="http://schemas.openxmlformats.org/officeDocument/2006/relationships/customXml" Target="../ink/ink158.xml"/><Relationship Id="rId150" Type="http://schemas.openxmlformats.org/officeDocument/2006/relationships/customXml" Target="../ink/ink223.xml"/><Relationship Id="rId192" Type="http://schemas.openxmlformats.org/officeDocument/2006/relationships/customXml" Target="../ink/ink265.xml"/><Relationship Id="rId206" Type="http://schemas.openxmlformats.org/officeDocument/2006/relationships/customXml" Target="../ink/ink279.xml"/><Relationship Id="rId248" Type="http://schemas.openxmlformats.org/officeDocument/2006/relationships/customXml" Target="../ink/ink321.xml"/><Relationship Id="rId12" Type="http://schemas.openxmlformats.org/officeDocument/2006/relationships/customXml" Target="../ink/ink85.xml"/><Relationship Id="rId108" Type="http://schemas.openxmlformats.org/officeDocument/2006/relationships/customXml" Target="../ink/ink181.xml"/><Relationship Id="rId315" Type="http://schemas.openxmlformats.org/officeDocument/2006/relationships/customXml" Target="../ink/ink388.xml"/><Relationship Id="rId54" Type="http://schemas.openxmlformats.org/officeDocument/2006/relationships/customXml" Target="../ink/ink127.xml"/><Relationship Id="rId96" Type="http://schemas.openxmlformats.org/officeDocument/2006/relationships/customXml" Target="../ink/ink169.xml"/><Relationship Id="rId161" Type="http://schemas.openxmlformats.org/officeDocument/2006/relationships/customXml" Target="../ink/ink234.xml"/><Relationship Id="rId217" Type="http://schemas.openxmlformats.org/officeDocument/2006/relationships/customXml" Target="../ink/ink290.xml"/><Relationship Id="rId259" Type="http://schemas.openxmlformats.org/officeDocument/2006/relationships/customXml" Target="../ink/ink332.xml"/><Relationship Id="rId23" Type="http://schemas.openxmlformats.org/officeDocument/2006/relationships/customXml" Target="../ink/ink96.xml"/><Relationship Id="rId119" Type="http://schemas.openxmlformats.org/officeDocument/2006/relationships/customXml" Target="../ink/ink192.xml"/><Relationship Id="rId270" Type="http://schemas.openxmlformats.org/officeDocument/2006/relationships/customXml" Target="../ink/ink343.xml"/><Relationship Id="rId326" Type="http://schemas.openxmlformats.org/officeDocument/2006/relationships/customXml" Target="../ink/ink399.xml"/><Relationship Id="rId65" Type="http://schemas.openxmlformats.org/officeDocument/2006/relationships/customXml" Target="../ink/ink138.xml"/><Relationship Id="rId130" Type="http://schemas.openxmlformats.org/officeDocument/2006/relationships/customXml" Target="../ink/ink203.xml"/><Relationship Id="rId172" Type="http://schemas.openxmlformats.org/officeDocument/2006/relationships/customXml" Target="../ink/ink245.xml"/><Relationship Id="rId228" Type="http://schemas.openxmlformats.org/officeDocument/2006/relationships/customXml" Target="../ink/ink301.xml"/><Relationship Id="rId281" Type="http://schemas.openxmlformats.org/officeDocument/2006/relationships/customXml" Target="../ink/ink354.xml"/><Relationship Id="rId34" Type="http://schemas.openxmlformats.org/officeDocument/2006/relationships/customXml" Target="../ink/ink107.xml"/><Relationship Id="rId76" Type="http://schemas.openxmlformats.org/officeDocument/2006/relationships/customXml" Target="../ink/ink149.xml"/><Relationship Id="rId141" Type="http://schemas.openxmlformats.org/officeDocument/2006/relationships/customXml" Target="../ink/ink214.xml"/><Relationship Id="rId7" Type="http://schemas.openxmlformats.org/officeDocument/2006/relationships/customXml" Target="../ink/ink80.xml"/><Relationship Id="rId183" Type="http://schemas.openxmlformats.org/officeDocument/2006/relationships/customXml" Target="../ink/ink256.xml"/><Relationship Id="rId239" Type="http://schemas.openxmlformats.org/officeDocument/2006/relationships/customXml" Target="../ink/ink312.xml"/><Relationship Id="rId250" Type="http://schemas.openxmlformats.org/officeDocument/2006/relationships/customXml" Target="../ink/ink323.xml"/><Relationship Id="rId292" Type="http://schemas.openxmlformats.org/officeDocument/2006/relationships/customXml" Target="../ink/ink365.xml"/><Relationship Id="rId306" Type="http://schemas.openxmlformats.org/officeDocument/2006/relationships/customXml" Target="../ink/ink379.xml"/><Relationship Id="rId24" Type="http://schemas.openxmlformats.org/officeDocument/2006/relationships/customXml" Target="../ink/ink97.xml"/><Relationship Id="rId45" Type="http://schemas.openxmlformats.org/officeDocument/2006/relationships/customXml" Target="../ink/ink118.xml"/><Relationship Id="rId66" Type="http://schemas.openxmlformats.org/officeDocument/2006/relationships/customXml" Target="../ink/ink139.xml"/><Relationship Id="rId87" Type="http://schemas.openxmlformats.org/officeDocument/2006/relationships/customXml" Target="../ink/ink160.xml"/><Relationship Id="rId110" Type="http://schemas.openxmlformats.org/officeDocument/2006/relationships/customXml" Target="../ink/ink183.xml"/><Relationship Id="rId131" Type="http://schemas.openxmlformats.org/officeDocument/2006/relationships/customXml" Target="../ink/ink204.xml"/><Relationship Id="rId327" Type="http://schemas.openxmlformats.org/officeDocument/2006/relationships/customXml" Target="../ink/ink400.xml"/><Relationship Id="rId152" Type="http://schemas.openxmlformats.org/officeDocument/2006/relationships/customXml" Target="../ink/ink225.xml"/><Relationship Id="rId173" Type="http://schemas.openxmlformats.org/officeDocument/2006/relationships/customXml" Target="../ink/ink246.xml"/><Relationship Id="rId194" Type="http://schemas.openxmlformats.org/officeDocument/2006/relationships/customXml" Target="../ink/ink267.xml"/><Relationship Id="rId208" Type="http://schemas.openxmlformats.org/officeDocument/2006/relationships/customXml" Target="../ink/ink281.xml"/><Relationship Id="rId229" Type="http://schemas.openxmlformats.org/officeDocument/2006/relationships/customXml" Target="../ink/ink302.xml"/><Relationship Id="rId240" Type="http://schemas.openxmlformats.org/officeDocument/2006/relationships/customXml" Target="../ink/ink313.xml"/><Relationship Id="rId261" Type="http://schemas.openxmlformats.org/officeDocument/2006/relationships/customXml" Target="../ink/ink334.xml"/><Relationship Id="rId14" Type="http://schemas.openxmlformats.org/officeDocument/2006/relationships/customXml" Target="../ink/ink87.xml"/><Relationship Id="rId35" Type="http://schemas.openxmlformats.org/officeDocument/2006/relationships/customXml" Target="../ink/ink108.xml"/><Relationship Id="rId56" Type="http://schemas.openxmlformats.org/officeDocument/2006/relationships/customXml" Target="../ink/ink129.xml"/><Relationship Id="rId77" Type="http://schemas.openxmlformats.org/officeDocument/2006/relationships/customXml" Target="../ink/ink150.xml"/><Relationship Id="rId100" Type="http://schemas.openxmlformats.org/officeDocument/2006/relationships/customXml" Target="../ink/ink173.xml"/><Relationship Id="rId282" Type="http://schemas.openxmlformats.org/officeDocument/2006/relationships/customXml" Target="../ink/ink355.xml"/><Relationship Id="rId317" Type="http://schemas.openxmlformats.org/officeDocument/2006/relationships/customXml" Target="../ink/ink390.xml"/><Relationship Id="rId8" Type="http://schemas.openxmlformats.org/officeDocument/2006/relationships/customXml" Target="../ink/ink81.xml"/><Relationship Id="rId98" Type="http://schemas.openxmlformats.org/officeDocument/2006/relationships/customXml" Target="../ink/ink171.xml"/><Relationship Id="rId121" Type="http://schemas.openxmlformats.org/officeDocument/2006/relationships/customXml" Target="../ink/ink194.xml"/><Relationship Id="rId142" Type="http://schemas.openxmlformats.org/officeDocument/2006/relationships/customXml" Target="../ink/ink215.xml"/><Relationship Id="rId163" Type="http://schemas.openxmlformats.org/officeDocument/2006/relationships/customXml" Target="../ink/ink236.xml"/><Relationship Id="rId184" Type="http://schemas.openxmlformats.org/officeDocument/2006/relationships/customXml" Target="../ink/ink257.xml"/><Relationship Id="rId219" Type="http://schemas.openxmlformats.org/officeDocument/2006/relationships/customXml" Target="../ink/ink292.xml"/><Relationship Id="rId230" Type="http://schemas.openxmlformats.org/officeDocument/2006/relationships/customXml" Target="../ink/ink303.xml"/><Relationship Id="rId251" Type="http://schemas.openxmlformats.org/officeDocument/2006/relationships/customXml" Target="../ink/ink324.xml"/><Relationship Id="rId25" Type="http://schemas.openxmlformats.org/officeDocument/2006/relationships/customXml" Target="../ink/ink98.xml"/><Relationship Id="rId46" Type="http://schemas.openxmlformats.org/officeDocument/2006/relationships/customXml" Target="../ink/ink119.xml"/><Relationship Id="rId67" Type="http://schemas.openxmlformats.org/officeDocument/2006/relationships/customXml" Target="../ink/ink140.xml"/><Relationship Id="rId272" Type="http://schemas.openxmlformats.org/officeDocument/2006/relationships/customXml" Target="../ink/ink345.xml"/><Relationship Id="rId293" Type="http://schemas.openxmlformats.org/officeDocument/2006/relationships/customXml" Target="../ink/ink366.xml"/><Relationship Id="rId307" Type="http://schemas.openxmlformats.org/officeDocument/2006/relationships/customXml" Target="../ink/ink380.xml"/><Relationship Id="rId328" Type="http://schemas.openxmlformats.org/officeDocument/2006/relationships/customXml" Target="../ink/ink401.xml"/><Relationship Id="rId88" Type="http://schemas.openxmlformats.org/officeDocument/2006/relationships/customXml" Target="../ink/ink161.xml"/><Relationship Id="rId111" Type="http://schemas.openxmlformats.org/officeDocument/2006/relationships/customXml" Target="../ink/ink184.xml"/><Relationship Id="rId132" Type="http://schemas.openxmlformats.org/officeDocument/2006/relationships/customXml" Target="../ink/ink205.xml"/><Relationship Id="rId153" Type="http://schemas.openxmlformats.org/officeDocument/2006/relationships/customXml" Target="../ink/ink226.xml"/><Relationship Id="rId174" Type="http://schemas.openxmlformats.org/officeDocument/2006/relationships/customXml" Target="../ink/ink247.xml"/><Relationship Id="rId195" Type="http://schemas.openxmlformats.org/officeDocument/2006/relationships/customXml" Target="../ink/ink268.xml"/><Relationship Id="rId209" Type="http://schemas.openxmlformats.org/officeDocument/2006/relationships/customXml" Target="../ink/ink282.xml"/><Relationship Id="rId220" Type="http://schemas.openxmlformats.org/officeDocument/2006/relationships/customXml" Target="../ink/ink293.xml"/><Relationship Id="rId241" Type="http://schemas.openxmlformats.org/officeDocument/2006/relationships/customXml" Target="../ink/ink314.xml"/><Relationship Id="rId15" Type="http://schemas.openxmlformats.org/officeDocument/2006/relationships/customXml" Target="../ink/ink88.xml"/><Relationship Id="rId36" Type="http://schemas.openxmlformats.org/officeDocument/2006/relationships/customXml" Target="../ink/ink109.xml"/><Relationship Id="rId57" Type="http://schemas.openxmlformats.org/officeDocument/2006/relationships/customXml" Target="../ink/ink130.xml"/><Relationship Id="rId262" Type="http://schemas.openxmlformats.org/officeDocument/2006/relationships/customXml" Target="../ink/ink335.xml"/><Relationship Id="rId283" Type="http://schemas.openxmlformats.org/officeDocument/2006/relationships/customXml" Target="../ink/ink356.xml"/><Relationship Id="rId318" Type="http://schemas.openxmlformats.org/officeDocument/2006/relationships/customXml" Target="../ink/ink391.xml"/><Relationship Id="rId78" Type="http://schemas.openxmlformats.org/officeDocument/2006/relationships/customXml" Target="../ink/ink151.xml"/><Relationship Id="rId99" Type="http://schemas.openxmlformats.org/officeDocument/2006/relationships/customXml" Target="../ink/ink172.xml"/><Relationship Id="rId101" Type="http://schemas.openxmlformats.org/officeDocument/2006/relationships/customXml" Target="../ink/ink174.xml"/><Relationship Id="rId122" Type="http://schemas.openxmlformats.org/officeDocument/2006/relationships/customXml" Target="../ink/ink195.xml"/><Relationship Id="rId143" Type="http://schemas.openxmlformats.org/officeDocument/2006/relationships/customXml" Target="../ink/ink216.xml"/><Relationship Id="rId164" Type="http://schemas.openxmlformats.org/officeDocument/2006/relationships/customXml" Target="../ink/ink237.xml"/><Relationship Id="rId185" Type="http://schemas.openxmlformats.org/officeDocument/2006/relationships/customXml" Target="../ink/ink258.xml"/><Relationship Id="rId9" Type="http://schemas.openxmlformats.org/officeDocument/2006/relationships/customXml" Target="../ink/ink82.xml"/><Relationship Id="rId210" Type="http://schemas.openxmlformats.org/officeDocument/2006/relationships/customXml" Target="../ink/ink283.xml"/><Relationship Id="rId26" Type="http://schemas.openxmlformats.org/officeDocument/2006/relationships/customXml" Target="../ink/ink99.xml"/><Relationship Id="rId231" Type="http://schemas.openxmlformats.org/officeDocument/2006/relationships/customXml" Target="../ink/ink304.xml"/><Relationship Id="rId252" Type="http://schemas.openxmlformats.org/officeDocument/2006/relationships/customXml" Target="../ink/ink325.xml"/><Relationship Id="rId273" Type="http://schemas.openxmlformats.org/officeDocument/2006/relationships/customXml" Target="../ink/ink346.xml"/><Relationship Id="rId294" Type="http://schemas.openxmlformats.org/officeDocument/2006/relationships/customXml" Target="../ink/ink367.xml"/><Relationship Id="rId308" Type="http://schemas.openxmlformats.org/officeDocument/2006/relationships/customXml" Target="../ink/ink381.xml"/><Relationship Id="rId329" Type="http://schemas.openxmlformats.org/officeDocument/2006/relationships/customXml" Target="../ink/ink402.xml"/><Relationship Id="rId47" Type="http://schemas.openxmlformats.org/officeDocument/2006/relationships/customXml" Target="../ink/ink120.xml"/><Relationship Id="rId68" Type="http://schemas.openxmlformats.org/officeDocument/2006/relationships/customXml" Target="../ink/ink141.xml"/><Relationship Id="rId89" Type="http://schemas.openxmlformats.org/officeDocument/2006/relationships/customXml" Target="../ink/ink162.xml"/><Relationship Id="rId112" Type="http://schemas.openxmlformats.org/officeDocument/2006/relationships/customXml" Target="../ink/ink185.xml"/><Relationship Id="rId133" Type="http://schemas.openxmlformats.org/officeDocument/2006/relationships/customXml" Target="../ink/ink206.xml"/><Relationship Id="rId154" Type="http://schemas.openxmlformats.org/officeDocument/2006/relationships/customXml" Target="../ink/ink227.xml"/><Relationship Id="rId175" Type="http://schemas.openxmlformats.org/officeDocument/2006/relationships/customXml" Target="../ink/ink248.xml"/><Relationship Id="rId196" Type="http://schemas.openxmlformats.org/officeDocument/2006/relationships/customXml" Target="../ink/ink269.xml"/><Relationship Id="rId200" Type="http://schemas.openxmlformats.org/officeDocument/2006/relationships/customXml" Target="../ink/ink273.xml"/><Relationship Id="rId16" Type="http://schemas.openxmlformats.org/officeDocument/2006/relationships/customXml" Target="../ink/ink89.xml"/><Relationship Id="rId221" Type="http://schemas.openxmlformats.org/officeDocument/2006/relationships/customXml" Target="../ink/ink294.xml"/><Relationship Id="rId242" Type="http://schemas.openxmlformats.org/officeDocument/2006/relationships/customXml" Target="../ink/ink315.xml"/><Relationship Id="rId263" Type="http://schemas.openxmlformats.org/officeDocument/2006/relationships/customXml" Target="../ink/ink336.xml"/><Relationship Id="rId284" Type="http://schemas.openxmlformats.org/officeDocument/2006/relationships/customXml" Target="../ink/ink357.xml"/><Relationship Id="rId319" Type="http://schemas.openxmlformats.org/officeDocument/2006/relationships/customXml" Target="../ink/ink392.xml"/><Relationship Id="rId37" Type="http://schemas.openxmlformats.org/officeDocument/2006/relationships/customXml" Target="../ink/ink110.xml"/><Relationship Id="rId58" Type="http://schemas.openxmlformats.org/officeDocument/2006/relationships/customXml" Target="../ink/ink131.xml"/><Relationship Id="rId79" Type="http://schemas.openxmlformats.org/officeDocument/2006/relationships/customXml" Target="../ink/ink152.xml"/><Relationship Id="rId102" Type="http://schemas.openxmlformats.org/officeDocument/2006/relationships/customXml" Target="../ink/ink175.xml"/><Relationship Id="rId123" Type="http://schemas.openxmlformats.org/officeDocument/2006/relationships/customXml" Target="../ink/ink196.xml"/><Relationship Id="rId144" Type="http://schemas.openxmlformats.org/officeDocument/2006/relationships/customXml" Target="../ink/ink217.xml"/><Relationship Id="rId330" Type="http://schemas.openxmlformats.org/officeDocument/2006/relationships/customXml" Target="../ink/ink403.xml"/><Relationship Id="rId90" Type="http://schemas.openxmlformats.org/officeDocument/2006/relationships/customXml" Target="../ink/ink163.xml"/><Relationship Id="rId165" Type="http://schemas.openxmlformats.org/officeDocument/2006/relationships/customXml" Target="../ink/ink238.xml"/><Relationship Id="rId186" Type="http://schemas.openxmlformats.org/officeDocument/2006/relationships/customXml" Target="../ink/ink259.xml"/><Relationship Id="rId211" Type="http://schemas.openxmlformats.org/officeDocument/2006/relationships/customXml" Target="../ink/ink284.xml"/><Relationship Id="rId232" Type="http://schemas.openxmlformats.org/officeDocument/2006/relationships/customXml" Target="../ink/ink305.xml"/><Relationship Id="rId253" Type="http://schemas.openxmlformats.org/officeDocument/2006/relationships/customXml" Target="../ink/ink326.xml"/><Relationship Id="rId274" Type="http://schemas.openxmlformats.org/officeDocument/2006/relationships/customXml" Target="../ink/ink347.xml"/><Relationship Id="rId295" Type="http://schemas.openxmlformats.org/officeDocument/2006/relationships/customXml" Target="../ink/ink368.xml"/><Relationship Id="rId309" Type="http://schemas.openxmlformats.org/officeDocument/2006/relationships/customXml" Target="../ink/ink382.xml"/><Relationship Id="rId27" Type="http://schemas.openxmlformats.org/officeDocument/2006/relationships/customXml" Target="../ink/ink100.xml"/><Relationship Id="rId48" Type="http://schemas.openxmlformats.org/officeDocument/2006/relationships/customXml" Target="../ink/ink121.xml"/><Relationship Id="rId69" Type="http://schemas.openxmlformats.org/officeDocument/2006/relationships/customXml" Target="../ink/ink142.xml"/><Relationship Id="rId113" Type="http://schemas.openxmlformats.org/officeDocument/2006/relationships/customXml" Target="../ink/ink186.xml"/><Relationship Id="rId134" Type="http://schemas.openxmlformats.org/officeDocument/2006/relationships/customXml" Target="../ink/ink207.xml"/><Relationship Id="rId320" Type="http://schemas.openxmlformats.org/officeDocument/2006/relationships/customXml" Target="../ink/ink393.xml"/><Relationship Id="rId80" Type="http://schemas.openxmlformats.org/officeDocument/2006/relationships/customXml" Target="../ink/ink153.xml"/><Relationship Id="rId155" Type="http://schemas.openxmlformats.org/officeDocument/2006/relationships/customXml" Target="../ink/ink228.xml"/><Relationship Id="rId176" Type="http://schemas.openxmlformats.org/officeDocument/2006/relationships/customXml" Target="../ink/ink249.xml"/><Relationship Id="rId197" Type="http://schemas.openxmlformats.org/officeDocument/2006/relationships/customXml" Target="../ink/ink270.xml"/><Relationship Id="rId201" Type="http://schemas.openxmlformats.org/officeDocument/2006/relationships/customXml" Target="../ink/ink274.xml"/><Relationship Id="rId222" Type="http://schemas.openxmlformats.org/officeDocument/2006/relationships/customXml" Target="../ink/ink295.xml"/><Relationship Id="rId243" Type="http://schemas.openxmlformats.org/officeDocument/2006/relationships/customXml" Target="../ink/ink316.xml"/><Relationship Id="rId264" Type="http://schemas.openxmlformats.org/officeDocument/2006/relationships/customXml" Target="../ink/ink337.xml"/><Relationship Id="rId285" Type="http://schemas.openxmlformats.org/officeDocument/2006/relationships/customXml" Target="../ink/ink358.xml"/><Relationship Id="rId17" Type="http://schemas.openxmlformats.org/officeDocument/2006/relationships/customXml" Target="../ink/ink90.xml"/><Relationship Id="rId38" Type="http://schemas.openxmlformats.org/officeDocument/2006/relationships/customXml" Target="../ink/ink111.xml"/><Relationship Id="rId59" Type="http://schemas.openxmlformats.org/officeDocument/2006/relationships/customXml" Target="../ink/ink132.xml"/><Relationship Id="rId103" Type="http://schemas.openxmlformats.org/officeDocument/2006/relationships/customXml" Target="../ink/ink176.xml"/><Relationship Id="rId124" Type="http://schemas.openxmlformats.org/officeDocument/2006/relationships/customXml" Target="../ink/ink197.xml"/><Relationship Id="rId310" Type="http://schemas.openxmlformats.org/officeDocument/2006/relationships/customXml" Target="../ink/ink383.xml"/><Relationship Id="rId70" Type="http://schemas.openxmlformats.org/officeDocument/2006/relationships/customXml" Target="../ink/ink143.xml"/><Relationship Id="rId91" Type="http://schemas.openxmlformats.org/officeDocument/2006/relationships/customXml" Target="../ink/ink164.xml"/><Relationship Id="rId145" Type="http://schemas.openxmlformats.org/officeDocument/2006/relationships/customXml" Target="../ink/ink218.xml"/><Relationship Id="rId166" Type="http://schemas.openxmlformats.org/officeDocument/2006/relationships/customXml" Target="../ink/ink239.xml"/><Relationship Id="rId187" Type="http://schemas.openxmlformats.org/officeDocument/2006/relationships/customXml" Target="../ink/ink260.xml"/><Relationship Id="rId331" Type="http://schemas.openxmlformats.org/officeDocument/2006/relationships/customXml" Target="../ink/ink404.xml"/><Relationship Id="rId1" Type="http://schemas.openxmlformats.org/officeDocument/2006/relationships/slideLayout" Target="../slideLayouts/slideLayout2.xml"/><Relationship Id="rId212" Type="http://schemas.openxmlformats.org/officeDocument/2006/relationships/customXml" Target="../ink/ink285.xml"/><Relationship Id="rId233" Type="http://schemas.openxmlformats.org/officeDocument/2006/relationships/customXml" Target="../ink/ink306.xml"/><Relationship Id="rId254" Type="http://schemas.openxmlformats.org/officeDocument/2006/relationships/customXml" Target="../ink/ink327.xml"/><Relationship Id="rId28" Type="http://schemas.openxmlformats.org/officeDocument/2006/relationships/customXml" Target="../ink/ink101.xml"/><Relationship Id="rId49" Type="http://schemas.openxmlformats.org/officeDocument/2006/relationships/customXml" Target="../ink/ink122.xml"/><Relationship Id="rId114" Type="http://schemas.openxmlformats.org/officeDocument/2006/relationships/customXml" Target="../ink/ink187.xml"/><Relationship Id="rId275" Type="http://schemas.openxmlformats.org/officeDocument/2006/relationships/customXml" Target="../ink/ink348.xml"/><Relationship Id="rId296" Type="http://schemas.openxmlformats.org/officeDocument/2006/relationships/customXml" Target="../ink/ink369.xml"/><Relationship Id="rId300" Type="http://schemas.openxmlformats.org/officeDocument/2006/relationships/customXml" Target="../ink/ink373.xml"/><Relationship Id="rId60" Type="http://schemas.openxmlformats.org/officeDocument/2006/relationships/customXml" Target="../ink/ink133.xml"/><Relationship Id="rId81" Type="http://schemas.openxmlformats.org/officeDocument/2006/relationships/customXml" Target="../ink/ink154.xml"/><Relationship Id="rId135" Type="http://schemas.openxmlformats.org/officeDocument/2006/relationships/customXml" Target="../ink/ink208.xml"/><Relationship Id="rId156" Type="http://schemas.openxmlformats.org/officeDocument/2006/relationships/customXml" Target="../ink/ink229.xml"/><Relationship Id="rId177" Type="http://schemas.openxmlformats.org/officeDocument/2006/relationships/customXml" Target="../ink/ink250.xml"/><Relationship Id="rId198" Type="http://schemas.openxmlformats.org/officeDocument/2006/relationships/customXml" Target="../ink/ink271.xml"/><Relationship Id="rId321" Type="http://schemas.openxmlformats.org/officeDocument/2006/relationships/customXml" Target="../ink/ink394.xml"/><Relationship Id="rId202" Type="http://schemas.openxmlformats.org/officeDocument/2006/relationships/customXml" Target="../ink/ink275.xml"/><Relationship Id="rId223" Type="http://schemas.openxmlformats.org/officeDocument/2006/relationships/customXml" Target="../ink/ink296.xml"/><Relationship Id="rId244" Type="http://schemas.openxmlformats.org/officeDocument/2006/relationships/customXml" Target="../ink/ink317.xml"/><Relationship Id="rId18" Type="http://schemas.openxmlformats.org/officeDocument/2006/relationships/customXml" Target="../ink/ink91.xml"/><Relationship Id="rId39" Type="http://schemas.openxmlformats.org/officeDocument/2006/relationships/customXml" Target="../ink/ink112.xml"/><Relationship Id="rId265" Type="http://schemas.openxmlformats.org/officeDocument/2006/relationships/customXml" Target="../ink/ink338.xml"/><Relationship Id="rId286" Type="http://schemas.openxmlformats.org/officeDocument/2006/relationships/customXml" Target="../ink/ink359.xml"/><Relationship Id="rId50" Type="http://schemas.openxmlformats.org/officeDocument/2006/relationships/customXml" Target="../ink/ink123.xml"/><Relationship Id="rId104" Type="http://schemas.openxmlformats.org/officeDocument/2006/relationships/customXml" Target="../ink/ink177.xml"/><Relationship Id="rId125" Type="http://schemas.openxmlformats.org/officeDocument/2006/relationships/customXml" Target="../ink/ink198.xml"/><Relationship Id="rId146" Type="http://schemas.openxmlformats.org/officeDocument/2006/relationships/customXml" Target="../ink/ink219.xml"/><Relationship Id="rId167" Type="http://schemas.openxmlformats.org/officeDocument/2006/relationships/customXml" Target="../ink/ink240.xml"/><Relationship Id="rId188" Type="http://schemas.openxmlformats.org/officeDocument/2006/relationships/customXml" Target="../ink/ink261.xml"/><Relationship Id="rId311" Type="http://schemas.openxmlformats.org/officeDocument/2006/relationships/customXml" Target="../ink/ink384.xml"/><Relationship Id="rId332" Type="http://schemas.openxmlformats.org/officeDocument/2006/relationships/customXml" Target="../ink/ink405.xml"/><Relationship Id="rId71" Type="http://schemas.openxmlformats.org/officeDocument/2006/relationships/customXml" Target="../ink/ink144.xml"/><Relationship Id="rId92" Type="http://schemas.openxmlformats.org/officeDocument/2006/relationships/customXml" Target="../ink/ink165.xml"/><Relationship Id="rId213" Type="http://schemas.openxmlformats.org/officeDocument/2006/relationships/customXml" Target="../ink/ink286.xml"/><Relationship Id="rId234" Type="http://schemas.openxmlformats.org/officeDocument/2006/relationships/customXml" Target="../ink/ink307.xml"/><Relationship Id="rId2" Type="http://schemas.openxmlformats.org/officeDocument/2006/relationships/customXml" Target="../ink/ink75.xml"/><Relationship Id="rId29" Type="http://schemas.openxmlformats.org/officeDocument/2006/relationships/customXml" Target="../ink/ink102.xml"/><Relationship Id="rId255" Type="http://schemas.openxmlformats.org/officeDocument/2006/relationships/customXml" Target="../ink/ink328.xml"/><Relationship Id="rId276" Type="http://schemas.openxmlformats.org/officeDocument/2006/relationships/customXml" Target="../ink/ink349.xml"/><Relationship Id="rId297" Type="http://schemas.openxmlformats.org/officeDocument/2006/relationships/customXml" Target="../ink/ink370.xml"/><Relationship Id="rId40" Type="http://schemas.openxmlformats.org/officeDocument/2006/relationships/customXml" Target="../ink/ink113.xml"/><Relationship Id="rId115" Type="http://schemas.openxmlformats.org/officeDocument/2006/relationships/customXml" Target="../ink/ink188.xml"/><Relationship Id="rId136" Type="http://schemas.openxmlformats.org/officeDocument/2006/relationships/customXml" Target="../ink/ink209.xml"/><Relationship Id="rId157" Type="http://schemas.openxmlformats.org/officeDocument/2006/relationships/customXml" Target="../ink/ink230.xml"/><Relationship Id="rId178" Type="http://schemas.openxmlformats.org/officeDocument/2006/relationships/customXml" Target="../ink/ink251.xml"/><Relationship Id="rId301" Type="http://schemas.openxmlformats.org/officeDocument/2006/relationships/customXml" Target="../ink/ink374.xml"/><Relationship Id="rId322" Type="http://schemas.openxmlformats.org/officeDocument/2006/relationships/customXml" Target="../ink/ink395.xml"/><Relationship Id="rId61" Type="http://schemas.openxmlformats.org/officeDocument/2006/relationships/customXml" Target="../ink/ink134.xml"/><Relationship Id="rId82" Type="http://schemas.openxmlformats.org/officeDocument/2006/relationships/customXml" Target="../ink/ink155.xml"/><Relationship Id="rId199" Type="http://schemas.openxmlformats.org/officeDocument/2006/relationships/customXml" Target="../ink/ink272.xml"/><Relationship Id="rId203" Type="http://schemas.openxmlformats.org/officeDocument/2006/relationships/customXml" Target="../ink/ink276.xml"/><Relationship Id="rId19" Type="http://schemas.openxmlformats.org/officeDocument/2006/relationships/customXml" Target="../ink/ink92.xml"/><Relationship Id="rId224" Type="http://schemas.openxmlformats.org/officeDocument/2006/relationships/customXml" Target="../ink/ink297.xml"/><Relationship Id="rId245" Type="http://schemas.openxmlformats.org/officeDocument/2006/relationships/customXml" Target="../ink/ink318.xml"/><Relationship Id="rId266" Type="http://schemas.openxmlformats.org/officeDocument/2006/relationships/customXml" Target="../ink/ink339.xml"/><Relationship Id="rId287" Type="http://schemas.openxmlformats.org/officeDocument/2006/relationships/customXml" Target="../ink/ink360.xml"/><Relationship Id="rId30" Type="http://schemas.openxmlformats.org/officeDocument/2006/relationships/customXml" Target="../ink/ink103.xml"/><Relationship Id="rId105" Type="http://schemas.openxmlformats.org/officeDocument/2006/relationships/customXml" Target="../ink/ink178.xml"/><Relationship Id="rId126" Type="http://schemas.openxmlformats.org/officeDocument/2006/relationships/customXml" Target="../ink/ink199.xml"/><Relationship Id="rId147" Type="http://schemas.openxmlformats.org/officeDocument/2006/relationships/customXml" Target="../ink/ink220.xml"/><Relationship Id="rId168" Type="http://schemas.openxmlformats.org/officeDocument/2006/relationships/customXml" Target="../ink/ink241.xml"/><Relationship Id="rId312" Type="http://schemas.openxmlformats.org/officeDocument/2006/relationships/customXml" Target="../ink/ink385.xml"/><Relationship Id="rId333" Type="http://schemas.openxmlformats.org/officeDocument/2006/relationships/customXml" Target="../ink/ink406.xml"/><Relationship Id="rId51" Type="http://schemas.openxmlformats.org/officeDocument/2006/relationships/customXml" Target="../ink/ink124.xml"/><Relationship Id="rId72" Type="http://schemas.openxmlformats.org/officeDocument/2006/relationships/customXml" Target="../ink/ink145.xml"/><Relationship Id="rId93" Type="http://schemas.openxmlformats.org/officeDocument/2006/relationships/customXml" Target="../ink/ink166.xml"/><Relationship Id="rId189" Type="http://schemas.openxmlformats.org/officeDocument/2006/relationships/customXml" Target="../ink/ink262.xml"/><Relationship Id="rId3" Type="http://schemas.openxmlformats.org/officeDocument/2006/relationships/customXml" Target="../ink/ink76.xml"/><Relationship Id="rId214" Type="http://schemas.openxmlformats.org/officeDocument/2006/relationships/customXml" Target="../ink/ink287.xml"/><Relationship Id="rId235" Type="http://schemas.openxmlformats.org/officeDocument/2006/relationships/customXml" Target="../ink/ink308.xml"/><Relationship Id="rId256" Type="http://schemas.openxmlformats.org/officeDocument/2006/relationships/customXml" Target="../ink/ink329.xml"/><Relationship Id="rId277" Type="http://schemas.openxmlformats.org/officeDocument/2006/relationships/customXml" Target="../ink/ink350.xml"/><Relationship Id="rId298" Type="http://schemas.openxmlformats.org/officeDocument/2006/relationships/customXml" Target="../ink/ink371.xml"/><Relationship Id="rId116" Type="http://schemas.openxmlformats.org/officeDocument/2006/relationships/customXml" Target="../ink/ink189.xml"/><Relationship Id="rId137" Type="http://schemas.openxmlformats.org/officeDocument/2006/relationships/customXml" Target="../ink/ink210.xml"/><Relationship Id="rId158" Type="http://schemas.openxmlformats.org/officeDocument/2006/relationships/customXml" Target="../ink/ink231.xml"/><Relationship Id="rId302" Type="http://schemas.openxmlformats.org/officeDocument/2006/relationships/customXml" Target="../ink/ink375.xml"/><Relationship Id="rId323" Type="http://schemas.openxmlformats.org/officeDocument/2006/relationships/customXml" Target="../ink/ink396.xml"/><Relationship Id="rId20" Type="http://schemas.openxmlformats.org/officeDocument/2006/relationships/customXml" Target="../ink/ink93.xml"/><Relationship Id="rId41" Type="http://schemas.openxmlformats.org/officeDocument/2006/relationships/customXml" Target="../ink/ink114.xml"/><Relationship Id="rId62" Type="http://schemas.openxmlformats.org/officeDocument/2006/relationships/customXml" Target="../ink/ink135.xml"/><Relationship Id="rId83" Type="http://schemas.openxmlformats.org/officeDocument/2006/relationships/customXml" Target="../ink/ink156.xml"/><Relationship Id="rId179" Type="http://schemas.openxmlformats.org/officeDocument/2006/relationships/customXml" Target="../ink/ink252.xml"/><Relationship Id="rId190" Type="http://schemas.openxmlformats.org/officeDocument/2006/relationships/customXml" Target="../ink/ink263.xml"/><Relationship Id="rId204" Type="http://schemas.openxmlformats.org/officeDocument/2006/relationships/customXml" Target="../ink/ink277.xml"/><Relationship Id="rId225" Type="http://schemas.openxmlformats.org/officeDocument/2006/relationships/customXml" Target="../ink/ink298.xml"/><Relationship Id="rId246" Type="http://schemas.openxmlformats.org/officeDocument/2006/relationships/customXml" Target="../ink/ink319.xml"/><Relationship Id="rId267" Type="http://schemas.openxmlformats.org/officeDocument/2006/relationships/customXml" Target="../ink/ink340.xml"/><Relationship Id="rId288" Type="http://schemas.openxmlformats.org/officeDocument/2006/relationships/customXml" Target="../ink/ink361.xml"/><Relationship Id="rId106" Type="http://schemas.openxmlformats.org/officeDocument/2006/relationships/customXml" Target="../ink/ink179.xml"/><Relationship Id="rId127" Type="http://schemas.openxmlformats.org/officeDocument/2006/relationships/customXml" Target="../ink/ink200.xml"/><Relationship Id="rId313" Type="http://schemas.openxmlformats.org/officeDocument/2006/relationships/customXml" Target="../ink/ink386.xml"/><Relationship Id="rId10" Type="http://schemas.openxmlformats.org/officeDocument/2006/relationships/customXml" Target="../ink/ink83.xml"/><Relationship Id="rId31" Type="http://schemas.openxmlformats.org/officeDocument/2006/relationships/customXml" Target="../ink/ink104.xml"/><Relationship Id="rId52" Type="http://schemas.openxmlformats.org/officeDocument/2006/relationships/customXml" Target="../ink/ink125.xml"/><Relationship Id="rId73" Type="http://schemas.openxmlformats.org/officeDocument/2006/relationships/customXml" Target="../ink/ink146.xml"/><Relationship Id="rId94" Type="http://schemas.openxmlformats.org/officeDocument/2006/relationships/customXml" Target="../ink/ink167.xml"/><Relationship Id="rId148" Type="http://schemas.openxmlformats.org/officeDocument/2006/relationships/customXml" Target="../ink/ink221.xml"/><Relationship Id="rId169" Type="http://schemas.openxmlformats.org/officeDocument/2006/relationships/customXml" Target="../ink/ink242.xml"/><Relationship Id="rId334" Type="http://schemas.openxmlformats.org/officeDocument/2006/relationships/customXml" Target="../ink/ink407.xml"/><Relationship Id="rId4" Type="http://schemas.openxmlformats.org/officeDocument/2006/relationships/customXml" Target="../ink/ink77.xml"/><Relationship Id="rId180" Type="http://schemas.openxmlformats.org/officeDocument/2006/relationships/customXml" Target="../ink/ink253.xml"/><Relationship Id="rId215" Type="http://schemas.openxmlformats.org/officeDocument/2006/relationships/customXml" Target="../ink/ink288.xml"/><Relationship Id="rId236" Type="http://schemas.openxmlformats.org/officeDocument/2006/relationships/customXml" Target="../ink/ink309.xml"/><Relationship Id="rId257" Type="http://schemas.openxmlformats.org/officeDocument/2006/relationships/customXml" Target="../ink/ink330.xml"/><Relationship Id="rId278" Type="http://schemas.openxmlformats.org/officeDocument/2006/relationships/customXml" Target="../ink/ink351.xml"/><Relationship Id="rId303" Type="http://schemas.openxmlformats.org/officeDocument/2006/relationships/customXml" Target="../ink/ink376.xml"/><Relationship Id="rId42" Type="http://schemas.openxmlformats.org/officeDocument/2006/relationships/customXml" Target="../ink/ink115.xml"/><Relationship Id="rId84" Type="http://schemas.openxmlformats.org/officeDocument/2006/relationships/customXml" Target="../ink/ink157.xml"/><Relationship Id="rId138" Type="http://schemas.openxmlformats.org/officeDocument/2006/relationships/customXml" Target="../ink/ink211.xml"/><Relationship Id="rId191" Type="http://schemas.openxmlformats.org/officeDocument/2006/relationships/customXml" Target="../ink/ink264.xml"/><Relationship Id="rId205" Type="http://schemas.openxmlformats.org/officeDocument/2006/relationships/customXml" Target="../ink/ink278.xml"/><Relationship Id="rId247" Type="http://schemas.openxmlformats.org/officeDocument/2006/relationships/customXml" Target="../ink/ink320.xml"/><Relationship Id="rId107" Type="http://schemas.openxmlformats.org/officeDocument/2006/relationships/customXml" Target="../ink/ink180.xml"/><Relationship Id="rId289" Type="http://schemas.openxmlformats.org/officeDocument/2006/relationships/customXml" Target="../ink/ink362.xml"/><Relationship Id="rId11" Type="http://schemas.openxmlformats.org/officeDocument/2006/relationships/customXml" Target="../ink/ink84.xml"/><Relationship Id="rId53" Type="http://schemas.openxmlformats.org/officeDocument/2006/relationships/customXml" Target="../ink/ink126.xml"/><Relationship Id="rId149" Type="http://schemas.openxmlformats.org/officeDocument/2006/relationships/customXml" Target="../ink/ink222.xml"/><Relationship Id="rId314" Type="http://schemas.openxmlformats.org/officeDocument/2006/relationships/customXml" Target="../ink/ink387.xml"/><Relationship Id="rId95" Type="http://schemas.openxmlformats.org/officeDocument/2006/relationships/customXml" Target="../ink/ink168.xml"/><Relationship Id="rId160" Type="http://schemas.openxmlformats.org/officeDocument/2006/relationships/customXml" Target="../ink/ink233.xml"/><Relationship Id="rId216" Type="http://schemas.openxmlformats.org/officeDocument/2006/relationships/customXml" Target="../ink/ink289.xml"/><Relationship Id="rId258" Type="http://schemas.openxmlformats.org/officeDocument/2006/relationships/customXml" Target="../ink/ink331.xml"/><Relationship Id="rId22" Type="http://schemas.openxmlformats.org/officeDocument/2006/relationships/customXml" Target="../ink/ink95.xml"/><Relationship Id="rId64" Type="http://schemas.openxmlformats.org/officeDocument/2006/relationships/customXml" Target="../ink/ink137.xml"/><Relationship Id="rId118" Type="http://schemas.openxmlformats.org/officeDocument/2006/relationships/customXml" Target="../ink/ink191.xml"/><Relationship Id="rId325" Type="http://schemas.openxmlformats.org/officeDocument/2006/relationships/customXml" Target="../ink/ink398.xml"/><Relationship Id="rId171" Type="http://schemas.openxmlformats.org/officeDocument/2006/relationships/customXml" Target="../ink/ink244.xml"/><Relationship Id="rId227" Type="http://schemas.openxmlformats.org/officeDocument/2006/relationships/customXml" Target="../ink/ink300.xml"/><Relationship Id="rId269" Type="http://schemas.openxmlformats.org/officeDocument/2006/relationships/customXml" Target="../ink/ink342.xml"/><Relationship Id="rId33" Type="http://schemas.openxmlformats.org/officeDocument/2006/relationships/customXml" Target="../ink/ink106.xml"/><Relationship Id="rId129" Type="http://schemas.openxmlformats.org/officeDocument/2006/relationships/customXml" Target="../ink/ink202.xml"/><Relationship Id="rId280" Type="http://schemas.openxmlformats.org/officeDocument/2006/relationships/customXml" Target="../ink/ink353.xml"/><Relationship Id="rId336" Type="http://schemas.openxmlformats.org/officeDocument/2006/relationships/customXml" Target="../ink/ink409.xml"/><Relationship Id="rId75" Type="http://schemas.openxmlformats.org/officeDocument/2006/relationships/customXml" Target="../ink/ink148.xml"/><Relationship Id="rId140" Type="http://schemas.openxmlformats.org/officeDocument/2006/relationships/customXml" Target="../ink/ink213.xml"/><Relationship Id="rId182" Type="http://schemas.openxmlformats.org/officeDocument/2006/relationships/customXml" Target="../ink/ink255.xml"/><Relationship Id="rId6" Type="http://schemas.openxmlformats.org/officeDocument/2006/relationships/customXml" Target="../ink/ink79.xml"/><Relationship Id="rId238" Type="http://schemas.openxmlformats.org/officeDocument/2006/relationships/customXml" Target="../ink/ink311.xml"/><Relationship Id="rId291" Type="http://schemas.openxmlformats.org/officeDocument/2006/relationships/customXml" Target="../ink/ink364.xml"/><Relationship Id="rId305" Type="http://schemas.openxmlformats.org/officeDocument/2006/relationships/customXml" Target="../ink/ink378.xml"/><Relationship Id="rId44" Type="http://schemas.openxmlformats.org/officeDocument/2006/relationships/customXml" Target="../ink/ink117.xml"/><Relationship Id="rId86" Type="http://schemas.openxmlformats.org/officeDocument/2006/relationships/customXml" Target="../ink/ink159.xml"/><Relationship Id="rId151" Type="http://schemas.openxmlformats.org/officeDocument/2006/relationships/customXml" Target="../ink/ink224.xml"/><Relationship Id="rId193" Type="http://schemas.openxmlformats.org/officeDocument/2006/relationships/customXml" Target="../ink/ink266.xml"/><Relationship Id="rId207" Type="http://schemas.openxmlformats.org/officeDocument/2006/relationships/customXml" Target="../ink/ink280.xml"/><Relationship Id="rId249" Type="http://schemas.openxmlformats.org/officeDocument/2006/relationships/customXml" Target="../ink/ink322.xml"/><Relationship Id="rId13" Type="http://schemas.openxmlformats.org/officeDocument/2006/relationships/customXml" Target="../ink/ink86.xml"/><Relationship Id="rId109" Type="http://schemas.openxmlformats.org/officeDocument/2006/relationships/customXml" Target="../ink/ink182.xml"/><Relationship Id="rId260" Type="http://schemas.openxmlformats.org/officeDocument/2006/relationships/customXml" Target="../ink/ink333.xml"/><Relationship Id="rId316" Type="http://schemas.openxmlformats.org/officeDocument/2006/relationships/customXml" Target="../ink/ink389.xml"/><Relationship Id="rId55" Type="http://schemas.openxmlformats.org/officeDocument/2006/relationships/customXml" Target="../ink/ink128.xml"/><Relationship Id="rId97" Type="http://schemas.openxmlformats.org/officeDocument/2006/relationships/customXml" Target="../ink/ink170.xml"/><Relationship Id="rId120" Type="http://schemas.openxmlformats.org/officeDocument/2006/relationships/customXml" Target="../ink/ink193.xml"/><Relationship Id="rId162" Type="http://schemas.openxmlformats.org/officeDocument/2006/relationships/customXml" Target="../ink/ink235.xml"/><Relationship Id="rId218" Type="http://schemas.openxmlformats.org/officeDocument/2006/relationships/customXml" Target="../ink/ink291.xml"/><Relationship Id="rId271" Type="http://schemas.openxmlformats.org/officeDocument/2006/relationships/customXml" Target="../ink/ink34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8.emf"/><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17" Type="http://schemas.openxmlformats.org/officeDocument/2006/relationships/customXml" Target="../ink/ink3032.xml"/><Relationship Id="rId21" Type="http://schemas.openxmlformats.org/officeDocument/2006/relationships/customXml" Target="../ink/ink2936.xml"/><Relationship Id="rId42" Type="http://schemas.openxmlformats.org/officeDocument/2006/relationships/customXml" Target="../ink/ink2957.xml"/><Relationship Id="rId63" Type="http://schemas.openxmlformats.org/officeDocument/2006/relationships/customXml" Target="../ink/ink2978.xml"/><Relationship Id="rId84" Type="http://schemas.openxmlformats.org/officeDocument/2006/relationships/customXml" Target="../ink/ink2999.xml"/><Relationship Id="rId138" Type="http://schemas.openxmlformats.org/officeDocument/2006/relationships/customXml" Target="../ink/ink3053.xml"/><Relationship Id="rId159" Type="http://schemas.openxmlformats.org/officeDocument/2006/relationships/customXml" Target="../ink/ink3074.xml"/><Relationship Id="rId170" Type="http://schemas.openxmlformats.org/officeDocument/2006/relationships/customXml" Target="../ink/ink3085.xml"/><Relationship Id="rId107" Type="http://schemas.openxmlformats.org/officeDocument/2006/relationships/customXml" Target="../ink/ink3022.xml"/><Relationship Id="rId11" Type="http://schemas.openxmlformats.org/officeDocument/2006/relationships/customXml" Target="../ink/ink2926.xml"/><Relationship Id="rId32" Type="http://schemas.openxmlformats.org/officeDocument/2006/relationships/customXml" Target="../ink/ink2947.xml"/><Relationship Id="rId53" Type="http://schemas.openxmlformats.org/officeDocument/2006/relationships/customXml" Target="../ink/ink2968.xml"/><Relationship Id="rId74" Type="http://schemas.openxmlformats.org/officeDocument/2006/relationships/customXml" Target="../ink/ink2989.xml"/><Relationship Id="rId128" Type="http://schemas.openxmlformats.org/officeDocument/2006/relationships/customXml" Target="../ink/ink3043.xml"/><Relationship Id="rId149" Type="http://schemas.openxmlformats.org/officeDocument/2006/relationships/customXml" Target="../ink/ink3064.xml"/><Relationship Id="rId5" Type="http://schemas.openxmlformats.org/officeDocument/2006/relationships/image" Target="../media/image36.wmf"/><Relationship Id="rId95" Type="http://schemas.openxmlformats.org/officeDocument/2006/relationships/customXml" Target="../ink/ink3010.xml"/><Relationship Id="rId160" Type="http://schemas.openxmlformats.org/officeDocument/2006/relationships/customXml" Target="../ink/ink3075.xml"/><Relationship Id="rId22" Type="http://schemas.openxmlformats.org/officeDocument/2006/relationships/customXml" Target="../ink/ink2937.xml"/><Relationship Id="rId43" Type="http://schemas.openxmlformats.org/officeDocument/2006/relationships/customXml" Target="../ink/ink2958.xml"/><Relationship Id="rId64" Type="http://schemas.openxmlformats.org/officeDocument/2006/relationships/customXml" Target="../ink/ink2979.xml"/><Relationship Id="rId118" Type="http://schemas.openxmlformats.org/officeDocument/2006/relationships/customXml" Target="../ink/ink3033.xml"/><Relationship Id="rId139" Type="http://schemas.openxmlformats.org/officeDocument/2006/relationships/customXml" Target="../ink/ink3054.xml"/><Relationship Id="rId85" Type="http://schemas.openxmlformats.org/officeDocument/2006/relationships/customXml" Target="../ink/ink3000.xml"/><Relationship Id="rId150" Type="http://schemas.openxmlformats.org/officeDocument/2006/relationships/customXml" Target="../ink/ink3065.xml"/><Relationship Id="rId171" Type="http://schemas.openxmlformats.org/officeDocument/2006/relationships/customXml" Target="../ink/ink3086.xml"/><Relationship Id="rId12" Type="http://schemas.openxmlformats.org/officeDocument/2006/relationships/customXml" Target="../ink/ink2927.xml"/><Relationship Id="rId33" Type="http://schemas.openxmlformats.org/officeDocument/2006/relationships/customXml" Target="../ink/ink2948.xml"/><Relationship Id="rId108" Type="http://schemas.openxmlformats.org/officeDocument/2006/relationships/customXml" Target="../ink/ink3023.xml"/><Relationship Id="rId129" Type="http://schemas.openxmlformats.org/officeDocument/2006/relationships/customXml" Target="../ink/ink3044.xml"/><Relationship Id="rId54" Type="http://schemas.openxmlformats.org/officeDocument/2006/relationships/customXml" Target="../ink/ink2969.xml"/><Relationship Id="rId75" Type="http://schemas.openxmlformats.org/officeDocument/2006/relationships/customXml" Target="../ink/ink2990.xml"/><Relationship Id="rId96" Type="http://schemas.openxmlformats.org/officeDocument/2006/relationships/customXml" Target="../ink/ink3011.xml"/><Relationship Id="rId140" Type="http://schemas.openxmlformats.org/officeDocument/2006/relationships/customXml" Target="../ink/ink3055.xml"/><Relationship Id="rId161" Type="http://schemas.openxmlformats.org/officeDocument/2006/relationships/customXml" Target="../ink/ink3076.xml"/><Relationship Id="rId1" Type="http://schemas.openxmlformats.org/officeDocument/2006/relationships/slideLayout" Target="../slideLayouts/slideLayout2.xml"/><Relationship Id="rId6" Type="http://schemas.openxmlformats.org/officeDocument/2006/relationships/customXml" Target="../ink/ink2921.xml"/><Relationship Id="rId23" Type="http://schemas.openxmlformats.org/officeDocument/2006/relationships/customXml" Target="../ink/ink2938.xml"/><Relationship Id="rId28" Type="http://schemas.openxmlformats.org/officeDocument/2006/relationships/customXml" Target="../ink/ink2943.xml"/><Relationship Id="rId49" Type="http://schemas.openxmlformats.org/officeDocument/2006/relationships/customXml" Target="../ink/ink2964.xml"/><Relationship Id="rId114" Type="http://schemas.openxmlformats.org/officeDocument/2006/relationships/customXml" Target="../ink/ink3029.xml"/><Relationship Id="rId119" Type="http://schemas.openxmlformats.org/officeDocument/2006/relationships/customXml" Target="../ink/ink3034.xml"/><Relationship Id="rId44" Type="http://schemas.openxmlformats.org/officeDocument/2006/relationships/customXml" Target="../ink/ink2959.xml"/><Relationship Id="rId60" Type="http://schemas.openxmlformats.org/officeDocument/2006/relationships/customXml" Target="../ink/ink2975.xml"/><Relationship Id="rId65" Type="http://schemas.openxmlformats.org/officeDocument/2006/relationships/customXml" Target="../ink/ink2980.xml"/><Relationship Id="rId81" Type="http://schemas.openxmlformats.org/officeDocument/2006/relationships/customXml" Target="../ink/ink2996.xml"/><Relationship Id="rId86" Type="http://schemas.openxmlformats.org/officeDocument/2006/relationships/customXml" Target="../ink/ink3001.xml"/><Relationship Id="rId130" Type="http://schemas.openxmlformats.org/officeDocument/2006/relationships/customXml" Target="../ink/ink3045.xml"/><Relationship Id="rId135" Type="http://schemas.openxmlformats.org/officeDocument/2006/relationships/customXml" Target="../ink/ink3050.xml"/><Relationship Id="rId151" Type="http://schemas.openxmlformats.org/officeDocument/2006/relationships/customXml" Target="../ink/ink3066.xml"/><Relationship Id="rId156" Type="http://schemas.openxmlformats.org/officeDocument/2006/relationships/customXml" Target="../ink/ink3071.xml"/><Relationship Id="rId172" Type="http://schemas.openxmlformats.org/officeDocument/2006/relationships/customXml" Target="../ink/ink3087.xml"/><Relationship Id="rId13" Type="http://schemas.openxmlformats.org/officeDocument/2006/relationships/customXml" Target="../ink/ink2928.xml"/><Relationship Id="rId18" Type="http://schemas.openxmlformats.org/officeDocument/2006/relationships/customXml" Target="../ink/ink2933.xml"/><Relationship Id="rId39" Type="http://schemas.openxmlformats.org/officeDocument/2006/relationships/customXml" Target="../ink/ink2954.xml"/><Relationship Id="rId109" Type="http://schemas.openxmlformats.org/officeDocument/2006/relationships/customXml" Target="../ink/ink3024.xml"/><Relationship Id="rId34" Type="http://schemas.openxmlformats.org/officeDocument/2006/relationships/customXml" Target="../ink/ink2949.xml"/><Relationship Id="rId50" Type="http://schemas.openxmlformats.org/officeDocument/2006/relationships/customXml" Target="../ink/ink2965.xml"/><Relationship Id="rId55" Type="http://schemas.openxmlformats.org/officeDocument/2006/relationships/customXml" Target="../ink/ink2970.xml"/><Relationship Id="rId76" Type="http://schemas.openxmlformats.org/officeDocument/2006/relationships/customXml" Target="../ink/ink2991.xml"/><Relationship Id="rId97" Type="http://schemas.openxmlformats.org/officeDocument/2006/relationships/customXml" Target="../ink/ink3012.xml"/><Relationship Id="rId104" Type="http://schemas.openxmlformats.org/officeDocument/2006/relationships/customXml" Target="../ink/ink3019.xml"/><Relationship Id="rId120" Type="http://schemas.openxmlformats.org/officeDocument/2006/relationships/customXml" Target="../ink/ink3035.xml"/><Relationship Id="rId125" Type="http://schemas.openxmlformats.org/officeDocument/2006/relationships/customXml" Target="../ink/ink3040.xml"/><Relationship Id="rId141" Type="http://schemas.openxmlformats.org/officeDocument/2006/relationships/customXml" Target="../ink/ink3056.xml"/><Relationship Id="rId146" Type="http://schemas.openxmlformats.org/officeDocument/2006/relationships/customXml" Target="../ink/ink3061.xml"/><Relationship Id="rId167" Type="http://schemas.openxmlformats.org/officeDocument/2006/relationships/customXml" Target="../ink/ink3082.xml"/><Relationship Id="rId7" Type="http://schemas.openxmlformats.org/officeDocument/2006/relationships/customXml" Target="../ink/ink2922.xml"/><Relationship Id="rId71" Type="http://schemas.openxmlformats.org/officeDocument/2006/relationships/customXml" Target="../ink/ink2986.xml"/><Relationship Id="rId92" Type="http://schemas.openxmlformats.org/officeDocument/2006/relationships/customXml" Target="../ink/ink3007.xml"/><Relationship Id="rId162" Type="http://schemas.openxmlformats.org/officeDocument/2006/relationships/customXml" Target="../ink/ink3077.xml"/><Relationship Id="rId2" Type="http://schemas.openxmlformats.org/officeDocument/2006/relationships/image" Target="../media/image34.jpeg"/><Relationship Id="rId29" Type="http://schemas.openxmlformats.org/officeDocument/2006/relationships/customXml" Target="../ink/ink2944.xml"/><Relationship Id="rId24" Type="http://schemas.openxmlformats.org/officeDocument/2006/relationships/customXml" Target="../ink/ink2939.xml"/><Relationship Id="rId40" Type="http://schemas.openxmlformats.org/officeDocument/2006/relationships/customXml" Target="../ink/ink2955.xml"/><Relationship Id="rId45" Type="http://schemas.openxmlformats.org/officeDocument/2006/relationships/customXml" Target="../ink/ink2960.xml"/><Relationship Id="rId66" Type="http://schemas.openxmlformats.org/officeDocument/2006/relationships/customXml" Target="../ink/ink2981.xml"/><Relationship Id="rId87" Type="http://schemas.openxmlformats.org/officeDocument/2006/relationships/customXml" Target="../ink/ink3002.xml"/><Relationship Id="rId110" Type="http://schemas.openxmlformats.org/officeDocument/2006/relationships/customXml" Target="../ink/ink3025.xml"/><Relationship Id="rId115" Type="http://schemas.openxmlformats.org/officeDocument/2006/relationships/customXml" Target="../ink/ink3030.xml"/><Relationship Id="rId131" Type="http://schemas.openxmlformats.org/officeDocument/2006/relationships/customXml" Target="../ink/ink3046.xml"/><Relationship Id="rId136" Type="http://schemas.openxmlformats.org/officeDocument/2006/relationships/customXml" Target="../ink/ink3051.xml"/><Relationship Id="rId157" Type="http://schemas.openxmlformats.org/officeDocument/2006/relationships/customXml" Target="../ink/ink3072.xml"/><Relationship Id="rId61" Type="http://schemas.openxmlformats.org/officeDocument/2006/relationships/customXml" Target="../ink/ink2976.xml"/><Relationship Id="rId82" Type="http://schemas.openxmlformats.org/officeDocument/2006/relationships/customXml" Target="../ink/ink2997.xml"/><Relationship Id="rId152" Type="http://schemas.openxmlformats.org/officeDocument/2006/relationships/customXml" Target="../ink/ink3067.xml"/><Relationship Id="rId173" Type="http://schemas.openxmlformats.org/officeDocument/2006/relationships/customXml" Target="../ink/ink3088.xml"/><Relationship Id="rId19" Type="http://schemas.openxmlformats.org/officeDocument/2006/relationships/customXml" Target="../ink/ink2934.xml"/><Relationship Id="rId14" Type="http://schemas.openxmlformats.org/officeDocument/2006/relationships/customXml" Target="../ink/ink2929.xml"/><Relationship Id="rId30" Type="http://schemas.openxmlformats.org/officeDocument/2006/relationships/customXml" Target="../ink/ink2945.xml"/><Relationship Id="rId35" Type="http://schemas.openxmlformats.org/officeDocument/2006/relationships/customXml" Target="../ink/ink2950.xml"/><Relationship Id="rId56" Type="http://schemas.openxmlformats.org/officeDocument/2006/relationships/customXml" Target="../ink/ink2971.xml"/><Relationship Id="rId77" Type="http://schemas.openxmlformats.org/officeDocument/2006/relationships/customXml" Target="../ink/ink2992.xml"/><Relationship Id="rId100" Type="http://schemas.openxmlformats.org/officeDocument/2006/relationships/customXml" Target="../ink/ink3015.xml"/><Relationship Id="rId105" Type="http://schemas.openxmlformats.org/officeDocument/2006/relationships/customXml" Target="../ink/ink3020.xml"/><Relationship Id="rId126" Type="http://schemas.openxmlformats.org/officeDocument/2006/relationships/customXml" Target="../ink/ink3041.xml"/><Relationship Id="rId147" Type="http://schemas.openxmlformats.org/officeDocument/2006/relationships/customXml" Target="../ink/ink3062.xml"/><Relationship Id="rId168" Type="http://schemas.openxmlformats.org/officeDocument/2006/relationships/customXml" Target="../ink/ink3083.xml"/><Relationship Id="rId8" Type="http://schemas.openxmlformats.org/officeDocument/2006/relationships/customXml" Target="../ink/ink2923.xml"/><Relationship Id="rId51" Type="http://schemas.openxmlformats.org/officeDocument/2006/relationships/customXml" Target="../ink/ink2966.xml"/><Relationship Id="rId72" Type="http://schemas.openxmlformats.org/officeDocument/2006/relationships/customXml" Target="../ink/ink2987.xml"/><Relationship Id="rId93" Type="http://schemas.openxmlformats.org/officeDocument/2006/relationships/customXml" Target="../ink/ink3008.xml"/><Relationship Id="rId98" Type="http://schemas.openxmlformats.org/officeDocument/2006/relationships/customXml" Target="../ink/ink3013.xml"/><Relationship Id="rId121" Type="http://schemas.openxmlformats.org/officeDocument/2006/relationships/customXml" Target="../ink/ink3036.xml"/><Relationship Id="rId142" Type="http://schemas.openxmlformats.org/officeDocument/2006/relationships/customXml" Target="../ink/ink3057.xml"/><Relationship Id="rId163" Type="http://schemas.openxmlformats.org/officeDocument/2006/relationships/customXml" Target="../ink/ink3078.xml"/><Relationship Id="rId3" Type="http://schemas.openxmlformats.org/officeDocument/2006/relationships/image" Target="../media/image35.png"/><Relationship Id="rId25" Type="http://schemas.openxmlformats.org/officeDocument/2006/relationships/customXml" Target="../ink/ink2940.xml"/><Relationship Id="rId46" Type="http://schemas.openxmlformats.org/officeDocument/2006/relationships/customXml" Target="../ink/ink2961.xml"/><Relationship Id="rId67" Type="http://schemas.openxmlformats.org/officeDocument/2006/relationships/customXml" Target="../ink/ink2982.xml"/><Relationship Id="rId116" Type="http://schemas.openxmlformats.org/officeDocument/2006/relationships/customXml" Target="../ink/ink3031.xml"/><Relationship Id="rId137" Type="http://schemas.openxmlformats.org/officeDocument/2006/relationships/customXml" Target="../ink/ink3052.xml"/><Relationship Id="rId158" Type="http://schemas.openxmlformats.org/officeDocument/2006/relationships/customXml" Target="../ink/ink3073.xml"/><Relationship Id="rId20" Type="http://schemas.openxmlformats.org/officeDocument/2006/relationships/customXml" Target="../ink/ink2935.xml"/><Relationship Id="rId41" Type="http://schemas.openxmlformats.org/officeDocument/2006/relationships/customXml" Target="../ink/ink2956.xml"/><Relationship Id="rId62" Type="http://schemas.openxmlformats.org/officeDocument/2006/relationships/customXml" Target="../ink/ink2977.xml"/><Relationship Id="rId83" Type="http://schemas.openxmlformats.org/officeDocument/2006/relationships/customXml" Target="../ink/ink2998.xml"/><Relationship Id="rId88" Type="http://schemas.openxmlformats.org/officeDocument/2006/relationships/customXml" Target="../ink/ink3003.xml"/><Relationship Id="rId111" Type="http://schemas.openxmlformats.org/officeDocument/2006/relationships/customXml" Target="../ink/ink3026.xml"/><Relationship Id="rId132" Type="http://schemas.openxmlformats.org/officeDocument/2006/relationships/customXml" Target="../ink/ink3047.xml"/><Relationship Id="rId153" Type="http://schemas.openxmlformats.org/officeDocument/2006/relationships/customXml" Target="../ink/ink3068.xml"/><Relationship Id="rId15" Type="http://schemas.openxmlformats.org/officeDocument/2006/relationships/customXml" Target="../ink/ink2930.xml"/><Relationship Id="rId36" Type="http://schemas.openxmlformats.org/officeDocument/2006/relationships/customXml" Target="../ink/ink2951.xml"/><Relationship Id="rId57" Type="http://schemas.openxmlformats.org/officeDocument/2006/relationships/customXml" Target="../ink/ink2972.xml"/><Relationship Id="rId106" Type="http://schemas.openxmlformats.org/officeDocument/2006/relationships/customXml" Target="../ink/ink3021.xml"/><Relationship Id="rId127" Type="http://schemas.openxmlformats.org/officeDocument/2006/relationships/customXml" Target="../ink/ink3042.xml"/><Relationship Id="rId10" Type="http://schemas.openxmlformats.org/officeDocument/2006/relationships/customXml" Target="../ink/ink2925.xml"/><Relationship Id="rId31" Type="http://schemas.openxmlformats.org/officeDocument/2006/relationships/customXml" Target="../ink/ink2946.xml"/><Relationship Id="rId52" Type="http://schemas.openxmlformats.org/officeDocument/2006/relationships/customXml" Target="../ink/ink2967.xml"/><Relationship Id="rId73" Type="http://schemas.openxmlformats.org/officeDocument/2006/relationships/customXml" Target="../ink/ink2988.xml"/><Relationship Id="rId78" Type="http://schemas.openxmlformats.org/officeDocument/2006/relationships/customXml" Target="../ink/ink2993.xml"/><Relationship Id="rId94" Type="http://schemas.openxmlformats.org/officeDocument/2006/relationships/customXml" Target="../ink/ink3009.xml"/><Relationship Id="rId99" Type="http://schemas.openxmlformats.org/officeDocument/2006/relationships/customXml" Target="../ink/ink3014.xml"/><Relationship Id="rId101" Type="http://schemas.openxmlformats.org/officeDocument/2006/relationships/customXml" Target="../ink/ink3016.xml"/><Relationship Id="rId122" Type="http://schemas.openxmlformats.org/officeDocument/2006/relationships/customXml" Target="../ink/ink3037.xml"/><Relationship Id="rId143" Type="http://schemas.openxmlformats.org/officeDocument/2006/relationships/customXml" Target="../ink/ink3058.xml"/><Relationship Id="rId148" Type="http://schemas.openxmlformats.org/officeDocument/2006/relationships/customXml" Target="../ink/ink3063.xml"/><Relationship Id="rId164" Type="http://schemas.openxmlformats.org/officeDocument/2006/relationships/customXml" Target="../ink/ink3079.xml"/><Relationship Id="rId169" Type="http://schemas.openxmlformats.org/officeDocument/2006/relationships/customXml" Target="../ink/ink3084.xml"/><Relationship Id="rId4" Type="http://schemas.openxmlformats.org/officeDocument/2006/relationships/oleObject" Target="../embeddings/oleObject3.bin"/><Relationship Id="rId9" Type="http://schemas.openxmlformats.org/officeDocument/2006/relationships/customXml" Target="../ink/ink2924.xml"/><Relationship Id="rId26" Type="http://schemas.openxmlformats.org/officeDocument/2006/relationships/customXml" Target="../ink/ink2941.xml"/><Relationship Id="rId47" Type="http://schemas.openxmlformats.org/officeDocument/2006/relationships/customXml" Target="../ink/ink2962.xml"/><Relationship Id="rId68" Type="http://schemas.openxmlformats.org/officeDocument/2006/relationships/customXml" Target="../ink/ink2983.xml"/><Relationship Id="rId89" Type="http://schemas.openxmlformats.org/officeDocument/2006/relationships/customXml" Target="../ink/ink3004.xml"/><Relationship Id="rId112" Type="http://schemas.openxmlformats.org/officeDocument/2006/relationships/customXml" Target="../ink/ink3027.xml"/><Relationship Id="rId133" Type="http://schemas.openxmlformats.org/officeDocument/2006/relationships/customXml" Target="../ink/ink3048.xml"/><Relationship Id="rId154" Type="http://schemas.openxmlformats.org/officeDocument/2006/relationships/customXml" Target="../ink/ink3069.xml"/><Relationship Id="rId16" Type="http://schemas.openxmlformats.org/officeDocument/2006/relationships/customXml" Target="../ink/ink2931.xml"/><Relationship Id="rId37" Type="http://schemas.openxmlformats.org/officeDocument/2006/relationships/customXml" Target="../ink/ink2952.xml"/><Relationship Id="rId58" Type="http://schemas.openxmlformats.org/officeDocument/2006/relationships/customXml" Target="../ink/ink2973.xml"/><Relationship Id="rId79" Type="http://schemas.openxmlformats.org/officeDocument/2006/relationships/customXml" Target="../ink/ink2994.xml"/><Relationship Id="rId102" Type="http://schemas.openxmlformats.org/officeDocument/2006/relationships/customXml" Target="../ink/ink3017.xml"/><Relationship Id="rId123" Type="http://schemas.openxmlformats.org/officeDocument/2006/relationships/customXml" Target="../ink/ink3038.xml"/><Relationship Id="rId144" Type="http://schemas.openxmlformats.org/officeDocument/2006/relationships/customXml" Target="../ink/ink3059.xml"/><Relationship Id="rId90" Type="http://schemas.openxmlformats.org/officeDocument/2006/relationships/customXml" Target="../ink/ink3005.xml"/><Relationship Id="rId165" Type="http://schemas.openxmlformats.org/officeDocument/2006/relationships/customXml" Target="../ink/ink3080.xml"/><Relationship Id="rId27" Type="http://schemas.openxmlformats.org/officeDocument/2006/relationships/customXml" Target="../ink/ink2942.xml"/><Relationship Id="rId48" Type="http://schemas.openxmlformats.org/officeDocument/2006/relationships/customXml" Target="../ink/ink2963.xml"/><Relationship Id="rId69" Type="http://schemas.openxmlformats.org/officeDocument/2006/relationships/customXml" Target="../ink/ink2984.xml"/><Relationship Id="rId113" Type="http://schemas.openxmlformats.org/officeDocument/2006/relationships/customXml" Target="../ink/ink3028.xml"/><Relationship Id="rId134" Type="http://schemas.openxmlformats.org/officeDocument/2006/relationships/customXml" Target="../ink/ink3049.xml"/><Relationship Id="rId80" Type="http://schemas.openxmlformats.org/officeDocument/2006/relationships/customXml" Target="../ink/ink2995.xml"/><Relationship Id="rId155" Type="http://schemas.openxmlformats.org/officeDocument/2006/relationships/customXml" Target="../ink/ink3070.xml"/><Relationship Id="rId17" Type="http://schemas.openxmlformats.org/officeDocument/2006/relationships/customXml" Target="../ink/ink2932.xml"/><Relationship Id="rId38" Type="http://schemas.openxmlformats.org/officeDocument/2006/relationships/customXml" Target="../ink/ink2953.xml"/><Relationship Id="rId59" Type="http://schemas.openxmlformats.org/officeDocument/2006/relationships/customXml" Target="../ink/ink2974.xml"/><Relationship Id="rId103" Type="http://schemas.openxmlformats.org/officeDocument/2006/relationships/customXml" Target="../ink/ink3018.xml"/><Relationship Id="rId124" Type="http://schemas.openxmlformats.org/officeDocument/2006/relationships/customXml" Target="../ink/ink3039.xml"/><Relationship Id="rId70" Type="http://schemas.openxmlformats.org/officeDocument/2006/relationships/customXml" Target="../ink/ink2985.xml"/><Relationship Id="rId91" Type="http://schemas.openxmlformats.org/officeDocument/2006/relationships/customXml" Target="../ink/ink3006.xml"/><Relationship Id="rId145" Type="http://schemas.openxmlformats.org/officeDocument/2006/relationships/customXml" Target="../ink/ink3060.xml"/><Relationship Id="rId166" Type="http://schemas.openxmlformats.org/officeDocument/2006/relationships/customXml" Target="../ink/ink3081.xml"/></Relationships>
</file>

<file path=ppt/slides/_rels/slide22.xml.rels><?xml version="1.0" encoding="UTF-8" standalone="yes"?>
<Relationships xmlns="http://schemas.openxmlformats.org/package/2006/relationships"><Relationship Id="rId117" Type="http://schemas.openxmlformats.org/officeDocument/2006/relationships/customXml" Target="../ink/ink3204.xml"/><Relationship Id="rId299" Type="http://schemas.openxmlformats.org/officeDocument/2006/relationships/customXml" Target="../ink/ink3386.xml"/><Relationship Id="rId21" Type="http://schemas.openxmlformats.org/officeDocument/2006/relationships/customXml" Target="../ink/ink3108.xml"/><Relationship Id="rId63" Type="http://schemas.openxmlformats.org/officeDocument/2006/relationships/customXml" Target="../ink/ink3150.xml"/><Relationship Id="rId159" Type="http://schemas.openxmlformats.org/officeDocument/2006/relationships/customXml" Target="../ink/ink3246.xml"/><Relationship Id="rId170" Type="http://schemas.openxmlformats.org/officeDocument/2006/relationships/customXml" Target="../ink/ink3257.xml"/><Relationship Id="rId226" Type="http://schemas.openxmlformats.org/officeDocument/2006/relationships/customXml" Target="../ink/ink3313.xml"/><Relationship Id="rId268" Type="http://schemas.openxmlformats.org/officeDocument/2006/relationships/customXml" Target="../ink/ink3355.xml"/><Relationship Id="rId32" Type="http://schemas.openxmlformats.org/officeDocument/2006/relationships/customXml" Target="../ink/ink3119.xml"/><Relationship Id="rId74" Type="http://schemas.openxmlformats.org/officeDocument/2006/relationships/customXml" Target="../ink/ink3161.xml"/><Relationship Id="rId128" Type="http://schemas.openxmlformats.org/officeDocument/2006/relationships/customXml" Target="../ink/ink3215.xml"/><Relationship Id="rId5" Type="http://schemas.openxmlformats.org/officeDocument/2006/relationships/customXml" Target="../ink/ink3092.xml"/><Relationship Id="rId181" Type="http://schemas.openxmlformats.org/officeDocument/2006/relationships/customXml" Target="../ink/ink3268.xml"/><Relationship Id="rId237" Type="http://schemas.openxmlformats.org/officeDocument/2006/relationships/customXml" Target="../ink/ink3324.xml"/><Relationship Id="rId279" Type="http://schemas.openxmlformats.org/officeDocument/2006/relationships/customXml" Target="../ink/ink3366.xml"/><Relationship Id="rId43" Type="http://schemas.openxmlformats.org/officeDocument/2006/relationships/customXml" Target="../ink/ink3130.xml"/><Relationship Id="rId139" Type="http://schemas.openxmlformats.org/officeDocument/2006/relationships/customXml" Target="../ink/ink3226.xml"/><Relationship Id="rId290" Type="http://schemas.openxmlformats.org/officeDocument/2006/relationships/customXml" Target="../ink/ink3377.xml"/><Relationship Id="rId304" Type="http://schemas.openxmlformats.org/officeDocument/2006/relationships/customXml" Target="../ink/ink3391.xml"/><Relationship Id="rId85" Type="http://schemas.openxmlformats.org/officeDocument/2006/relationships/customXml" Target="../ink/ink3172.xml"/><Relationship Id="rId150" Type="http://schemas.openxmlformats.org/officeDocument/2006/relationships/customXml" Target="../ink/ink3237.xml"/><Relationship Id="rId192" Type="http://schemas.openxmlformats.org/officeDocument/2006/relationships/customXml" Target="../ink/ink3279.xml"/><Relationship Id="rId206" Type="http://schemas.openxmlformats.org/officeDocument/2006/relationships/customXml" Target="../ink/ink3293.xml"/><Relationship Id="rId248" Type="http://schemas.openxmlformats.org/officeDocument/2006/relationships/customXml" Target="../ink/ink3335.xml"/><Relationship Id="rId12" Type="http://schemas.openxmlformats.org/officeDocument/2006/relationships/customXml" Target="../ink/ink3099.xml"/><Relationship Id="rId108" Type="http://schemas.openxmlformats.org/officeDocument/2006/relationships/customXml" Target="../ink/ink3195.xml"/><Relationship Id="rId54" Type="http://schemas.openxmlformats.org/officeDocument/2006/relationships/customXml" Target="../ink/ink3141.xml"/><Relationship Id="rId96" Type="http://schemas.openxmlformats.org/officeDocument/2006/relationships/customXml" Target="../ink/ink3183.xml"/><Relationship Id="rId161" Type="http://schemas.openxmlformats.org/officeDocument/2006/relationships/customXml" Target="../ink/ink3248.xml"/><Relationship Id="rId217" Type="http://schemas.openxmlformats.org/officeDocument/2006/relationships/customXml" Target="../ink/ink3304.xml"/><Relationship Id="rId259" Type="http://schemas.openxmlformats.org/officeDocument/2006/relationships/customXml" Target="../ink/ink3346.xml"/><Relationship Id="rId23" Type="http://schemas.openxmlformats.org/officeDocument/2006/relationships/customXml" Target="../ink/ink3110.xml"/><Relationship Id="rId119" Type="http://schemas.openxmlformats.org/officeDocument/2006/relationships/customXml" Target="../ink/ink3206.xml"/><Relationship Id="rId270" Type="http://schemas.openxmlformats.org/officeDocument/2006/relationships/customXml" Target="../ink/ink3357.xml"/><Relationship Id="rId44" Type="http://schemas.openxmlformats.org/officeDocument/2006/relationships/customXml" Target="../ink/ink3131.xml"/><Relationship Id="rId65" Type="http://schemas.openxmlformats.org/officeDocument/2006/relationships/customXml" Target="../ink/ink3152.xml"/><Relationship Id="rId86" Type="http://schemas.openxmlformats.org/officeDocument/2006/relationships/customXml" Target="../ink/ink3173.xml"/><Relationship Id="rId130" Type="http://schemas.openxmlformats.org/officeDocument/2006/relationships/customXml" Target="../ink/ink3217.xml"/><Relationship Id="rId151" Type="http://schemas.openxmlformats.org/officeDocument/2006/relationships/customXml" Target="../ink/ink3238.xml"/><Relationship Id="rId172" Type="http://schemas.openxmlformats.org/officeDocument/2006/relationships/customXml" Target="../ink/ink3259.xml"/><Relationship Id="rId193" Type="http://schemas.openxmlformats.org/officeDocument/2006/relationships/customXml" Target="../ink/ink3280.xml"/><Relationship Id="rId207" Type="http://schemas.openxmlformats.org/officeDocument/2006/relationships/customXml" Target="../ink/ink3294.xml"/><Relationship Id="rId228" Type="http://schemas.openxmlformats.org/officeDocument/2006/relationships/customXml" Target="../ink/ink3315.xml"/><Relationship Id="rId249" Type="http://schemas.openxmlformats.org/officeDocument/2006/relationships/customXml" Target="../ink/ink3336.xml"/><Relationship Id="rId13" Type="http://schemas.openxmlformats.org/officeDocument/2006/relationships/customXml" Target="../ink/ink3100.xml"/><Relationship Id="rId109" Type="http://schemas.openxmlformats.org/officeDocument/2006/relationships/customXml" Target="../ink/ink3196.xml"/><Relationship Id="rId260" Type="http://schemas.openxmlformats.org/officeDocument/2006/relationships/customXml" Target="../ink/ink3347.xml"/><Relationship Id="rId281" Type="http://schemas.openxmlformats.org/officeDocument/2006/relationships/customXml" Target="../ink/ink3368.xml"/><Relationship Id="rId34" Type="http://schemas.openxmlformats.org/officeDocument/2006/relationships/customXml" Target="../ink/ink3121.xml"/><Relationship Id="rId55" Type="http://schemas.openxmlformats.org/officeDocument/2006/relationships/customXml" Target="../ink/ink3142.xml"/><Relationship Id="rId76" Type="http://schemas.openxmlformats.org/officeDocument/2006/relationships/customXml" Target="../ink/ink3163.xml"/><Relationship Id="rId97" Type="http://schemas.openxmlformats.org/officeDocument/2006/relationships/customXml" Target="../ink/ink3184.xml"/><Relationship Id="rId120" Type="http://schemas.openxmlformats.org/officeDocument/2006/relationships/customXml" Target="../ink/ink3207.xml"/><Relationship Id="rId141" Type="http://schemas.openxmlformats.org/officeDocument/2006/relationships/customXml" Target="../ink/ink3228.xml"/><Relationship Id="rId7" Type="http://schemas.openxmlformats.org/officeDocument/2006/relationships/customXml" Target="../ink/ink3094.xml"/><Relationship Id="rId162" Type="http://schemas.openxmlformats.org/officeDocument/2006/relationships/customXml" Target="../ink/ink3249.xml"/><Relationship Id="rId183" Type="http://schemas.openxmlformats.org/officeDocument/2006/relationships/customXml" Target="../ink/ink3270.xml"/><Relationship Id="rId218" Type="http://schemas.openxmlformats.org/officeDocument/2006/relationships/customXml" Target="../ink/ink3305.xml"/><Relationship Id="rId239" Type="http://schemas.openxmlformats.org/officeDocument/2006/relationships/customXml" Target="../ink/ink3326.xml"/><Relationship Id="rId250" Type="http://schemas.openxmlformats.org/officeDocument/2006/relationships/customXml" Target="../ink/ink3337.xml"/><Relationship Id="rId271" Type="http://schemas.openxmlformats.org/officeDocument/2006/relationships/customXml" Target="../ink/ink3358.xml"/><Relationship Id="rId292" Type="http://schemas.openxmlformats.org/officeDocument/2006/relationships/customXml" Target="../ink/ink3379.xml"/><Relationship Id="rId306" Type="http://schemas.openxmlformats.org/officeDocument/2006/relationships/customXml" Target="../ink/ink3393.xml"/><Relationship Id="rId24" Type="http://schemas.openxmlformats.org/officeDocument/2006/relationships/customXml" Target="../ink/ink3111.xml"/><Relationship Id="rId45" Type="http://schemas.openxmlformats.org/officeDocument/2006/relationships/customXml" Target="../ink/ink3132.xml"/><Relationship Id="rId66" Type="http://schemas.openxmlformats.org/officeDocument/2006/relationships/customXml" Target="../ink/ink3153.xml"/><Relationship Id="rId87" Type="http://schemas.openxmlformats.org/officeDocument/2006/relationships/customXml" Target="../ink/ink3174.xml"/><Relationship Id="rId110" Type="http://schemas.openxmlformats.org/officeDocument/2006/relationships/customXml" Target="../ink/ink3197.xml"/><Relationship Id="rId131" Type="http://schemas.openxmlformats.org/officeDocument/2006/relationships/customXml" Target="../ink/ink3218.xml"/><Relationship Id="rId152" Type="http://schemas.openxmlformats.org/officeDocument/2006/relationships/customXml" Target="../ink/ink3239.xml"/><Relationship Id="rId173" Type="http://schemas.openxmlformats.org/officeDocument/2006/relationships/customXml" Target="../ink/ink3260.xml"/><Relationship Id="rId194" Type="http://schemas.openxmlformats.org/officeDocument/2006/relationships/customXml" Target="../ink/ink3281.xml"/><Relationship Id="rId208" Type="http://schemas.openxmlformats.org/officeDocument/2006/relationships/customXml" Target="../ink/ink3295.xml"/><Relationship Id="rId229" Type="http://schemas.openxmlformats.org/officeDocument/2006/relationships/customXml" Target="../ink/ink3316.xml"/><Relationship Id="rId240" Type="http://schemas.openxmlformats.org/officeDocument/2006/relationships/customXml" Target="../ink/ink3327.xml"/><Relationship Id="rId261" Type="http://schemas.openxmlformats.org/officeDocument/2006/relationships/customXml" Target="../ink/ink3348.xml"/><Relationship Id="rId14" Type="http://schemas.openxmlformats.org/officeDocument/2006/relationships/customXml" Target="../ink/ink3101.xml"/><Relationship Id="rId35" Type="http://schemas.openxmlformats.org/officeDocument/2006/relationships/customXml" Target="../ink/ink3122.xml"/><Relationship Id="rId56" Type="http://schemas.openxmlformats.org/officeDocument/2006/relationships/customXml" Target="../ink/ink3143.xml"/><Relationship Id="rId77" Type="http://schemas.openxmlformats.org/officeDocument/2006/relationships/customXml" Target="../ink/ink3164.xml"/><Relationship Id="rId100" Type="http://schemas.openxmlformats.org/officeDocument/2006/relationships/customXml" Target="../ink/ink3187.xml"/><Relationship Id="rId282" Type="http://schemas.openxmlformats.org/officeDocument/2006/relationships/customXml" Target="../ink/ink3369.xml"/><Relationship Id="rId8" Type="http://schemas.openxmlformats.org/officeDocument/2006/relationships/customXml" Target="../ink/ink3095.xml"/><Relationship Id="rId98" Type="http://schemas.openxmlformats.org/officeDocument/2006/relationships/customXml" Target="../ink/ink3185.xml"/><Relationship Id="rId121" Type="http://schemas.openxmlformats.org/officeDocument/2006/relationships/customXml" Target="../ink/ink3208.xml"/><Relationship Id="rId142" Type="http://schemas.openxmlformats.org/officeDocument/2006/relationships/customXml" Target="../ink/ink3229.xml"/><Relationship Id="rId163" Type="http://schemas.openxmlformats.org/officeDocument/2006/relationships/customXml" Target="../ink/ink3250.xml"/><Relationship Id="rId184" Type="http://schemas.openxmlformats.org/officeDocument/2006/relationships/customXml" Target="../ink/ink3271.xml"/><Relationship Id="rId219" Type="http://schemas.openxmlformats.org/officeDocument/2006/relationships/customXml" Target="../ink/ink3306.xml"/><Relationship Id="rId230" Type="http://schemas.openxmlformats.org/officeDocument/2006/relationships/customXml" Target="../ink/ink3317.xml"/><Relationship Id="rId251" Type="http://schemas.openxmlformats.org/officeDocument/2006/relationships/customXml" Target="../ink/ink3338.xml"/><Relationship Id="rId25" Type="http://schemas.openxmlformats.org/officeDocument/2006/relationships/customXml" Target="../ink/ink3112.xml"/><Relationship Id="rId46" Type="http://schemas.openxmlformats.org/officeDocument/2006/relationships/customXml" Target="../ink/ink3133.xml"/><Relationship Id="rId67" Type="http://schemas.openxmlformats.org/officeDocument/2006/relationships/customXml" Target="../ink/ink3154.xml"/><Relationship Id="rId272" Type="http://schemas.openxmlformats.org/officeDocument/2006/relationships/customXml" Target="../ink/ink3359.xml"/><Relationship Id="rId293" Type="http://schemas.openxmlformats.org/officeDocument/2006/relationships/customXml" Target="../ink/ink3380.xml"/><Relationship Id="rId307" Type="http://schemas.openxmlformats.org/officeDocument/2006/relationships/customXml" Target="../ink/ink3394.xml"/><Relationship Id="rId88" Type="http://schemas.openxmlformats.org/officeDocument/2006/relationships/customXml" Target="../ink/ink3175.xml"/><Relationship Id="rId111" Type="http://schemas.openxmlformats.org/officeDocument/2006/relationships/customXml" Target="../ink/ink3198.xml"/><Relationship Id="rId132" Type="http://schemas.openxmlformats.org/officeDocument/2006/relationships/customXml" Target="../ink/ink3219.xml"/><Relationship Id="rId153" Type="http://schemas.openxmlformats.org/officeDocument/2006/relationships/customXml" Target="../ink/ink3240.xml"/><Relationship Id="rId174" Type="http://schemas.openxmlformats.org/officeDocument/2006/relationships/customXml" Target="../ink/ink3261.xml"/><Relationship Id="rId195" Type="http://schemas.openxmlformats.org/officeDocument/2006/relationships/customXml" Target="../ink/ink3282.xml"/><Relationship Id="rId209" Type="http://schemas.openxmlformats.org/officeDocument/2006/relationships/customXml" Target="../ink/ink3296.xml"/><Relationship Id="rId220" Type="http://schemas.openxmlformats.org/officeDocument/2006/relationships/customXml" Target="../ink/ink3307.xml"/><Relationship Id="rId241" Type="http://schemas.openxmlformats.org/officeDocument/2006/relationships/customXml" Target="../ink/ink3328.xml"/><Relationship Id="rId15" Type="http://schemas.openxmlformats.org/officeDocument/2006/relationships/customXml" Target="../ink/ink3102.xml"/><Relationship Id="rId36" Type="http://schemas.openxmlformats.org/officeDocument/2006/relationships/customXml" Target="../ink/ink3123.xml"/><Relationship Id="rId57" Type="http://schemas.openxmlformats.org/officeDocument/2006/relationships/customXml" Target="../ink/ink3144.xml"/><Relationship Id="rId262" Type="http://schemas.openxmlformats.org/officeDocument/2006/relationships/customXml" Target="../ink/ink3349.xml"/><Relationship Id="rId283" Type="http://schemas.openxmlformats.org/officeDocument/2006/relationships/customXml" Target="../ink/ink3370.xml"/><Relationship Id="rId78" Type="http://schemas.openxmlformats.org/officeDocument/2006/relationships/customXml" Target="../ink/ink3165.xml"/><Relationship Id="rId99" Type="http://schemas.openxmlformats.org/officeDocument/2006/relationships/customXml" Target="../ink/ink3186.xml"/><Relationship Id="rId101" Type="http://schemas.openxmlformats.org/officeDocument/2006/relationships/customXml" Target="../ink/ink3188.xml"/><Relationship Id="rId122" Type="http://schemas.openxmlformats.org/officeDocument/2006/relationships/customXml" Target="../ink/ink3209.xml"/><Relationship Id="rId143" Type="http://schemas.openxmlformats.org/officeDocument/2006/relationships/customXml" Target="../ink/ink3230.xml"/><Relationship Id="rId164" Type="http://schemas.openxmlformats.org/officeDocument/2006/relationships/customXml" Target="../ink/ink3251.xml"/><Relationship Id="rId185" Type="http://schemas.openxmlformats.org/officeDocument/2006/relationships/customXml" Target="../ink/ink3272.xml"/><Relationship Id="rId9" Type="http://schemas.openxmlformats.org/officeDocument/2006/relationships/customXml" Target="../ink/ink3096.xml"/><Relationship Id="rId210" Type="http://schemas.openxmlformats.org/officeDocument/2006/relationships/customXml" Target="../ink/ink3297.xml"/><Relationship Id="rId26" Type="http://schemas.openxmlformats.org/officeDocument/2006/relationships/customXml" Target="../ink/ink3113.xml"/><Relationship Id="rId231" Type="http://schemas.openxmlformats.org/officeDocument/2006/relationships/customXml" Target="../ink/ink3318.xml"/><Relationship Id="rId252" Type="http://schemas.openxmlformats.org/officeDocument/2006/relationships/customXml" Target="../ink/ink3339.xml"/><Relationship Id="rId273" Type="http://schemas.openxmlformats.org/officeDocument/2006/relationships/customXml" Target="../ink/ink3360.xml"/><Relationship Id="rId294" Type="http://schemas.openxmlformats.org/officeDocument/2006/relationships/customXml" Target="../ink/ink3381.xml"/><Relationship Id="rId308" Type="http://schemas.openxmlformats.org/officeDocument/2006/relationships/customXml" Target="../ink/ink3395.xml"/><Relationship Id="rId47" Type="http://schemas.openxmlformats.org/officeDocument/2006/relationships/customXml" Target="../ink/ink3134.xml"/><Relationship Id="rId68" Type="http://schemas.openxmlformats.org/officeDocument/2006/relationships/customXml" Target="../ink/ink3155.xml"/><Relationship Id="rId89" Type="http://schemas.openxmlformats.org/officeDocument/2006/relationships/customXml" Target="../ink/ink3176.xml"/><Relationship Id="rId112" Type="http://schemas.openxmlformats.org/officeDocument/2006/relationships/customXml" Target="../ink/ink3199.xml"/><Relationship Id="rId133" Type="http://schemas.openxmlformats.org/officeDocument/2006/relationships/customXml" Target="../ink/ink3220.xml"/><Relationship Id="rId154" Type="http://schemas.openxmlformats.org/officeDocument/2006/relationships/customXml" Target="../ink/ink3241.xml"/><Relationship Id="rId175" Type="http://schemas.openxmlformats.org/officeDocument/2006/relationships/customXml" Target="../ink/ink3262.xml"/><Relationship Id="rId196" Type="http://schemas.openxmlformats.org/officeDocument/2006/relationships/customXml" Target="../ink/ink3283.xml"/><Relationship Id="rId200" Type="http://schemas.openxmlformats.org/officeDocument/2006/relationships/customXml" Target="../ink/ink3287.xml"/><Relationship Id="rId16" Type="http://schemas.openxmlformats.org/officeDocument/2006/relationships/customXml" Target="../ink/ink3103.xml"/><Relationship Id="rId221" Type="http://schemas.openxmlformats.org/officeDocument/2006/relationships/customXml" Target="../ink/ink3308.xml"/><Relationship Id="rId242" Type="http://schemas.openxmlformats.org/officeDocument/2006/relationships/customXml" Target="../ink/ink3329.xml"/><Relationship Id="rId263" Type="http://schemas.openxmlformats.org/officeDocument/2006/relationships/customXml" Target="../ink/ink3350.xml"/><Relationship Id="rId284" Type="http://schemas.openxmlformats.org/officeDocument/2006/relationships/customXml" Target="../ink/ink3371.xml"/><Relationship Id="rId37" Type="http://schemas.openxmlformats.org/officeDocument/2006/relationships/customXml" Target="../ink/ink3124.xml"/><Relationship Id="rId58" Type="http://schemas.openxmlformats.org/officeDocument/2006/relationships/customXml" Target="../ink/ink3145.xml"/><Relationship Id="rId79" Type="http://schemas.openxmlformats.org/officeDocument/2006/relationships/customXml" Target="../ink/ink3166.xml"/><Relationship Id="rId102" Type="http://schemas.openxmlformats.org/officeDocument/2006/relationships/customXml" Target="../ink/ink3189.xml"/><Relationship Id="rId123" Type="http://schemas.openxmlformats.org/officeDocument/2006/relationships/customXml" Target="../ink/ink3210.xml"/><Relationship Id="rId144" Type="http://schemas.openxmlformats.org/officeDocument/2006/relationships/customXml" Target="../ink/ink3231.xml"/><Relationship Id="rId90" Type="http://schemas.openxmlformats.org/officeDocument/2006/relationships/customXml" Target="../ink/ink3177.xml"/><Relationship Id="rId165" Type="http://schemas.openxmlformats.org/officeDocument/2006/relationships/customXml" Target="../ink/ink3252.xml"/><Relationship Id="rId186" Type="http://schemas.openxmlformats.org/officeDocument/2006/relationships/customXml" Target="../ink/ink3273.xml"/><Relationship Id="rId211" Type="http://schemas.openxmlformats.org/officeDocument/2006/relationships/customXml" Target="../ink/ink3298.xml"/><Relationship Id="rId232" Type="http://schemas.openxmlformats.org/officeDocument/2006/relationships/customXml" Target="../ink/ink3319.xml"/><Relationship Id="rId253" Type="http://schemas.openxmlformats.org/officeDocument/2006/relationships/customXml" Target="../ink/ink3340.xml"/><Relationship Id="rId274" Type="http://schemas.openxmlformats.org/officeDocument/2006/relationships/customXml" Target="../ink/ink3361.xml"/><Relationship Id="rId295" Type="http://schemas.openxmlformats.org/officeDocument/2006/relationships/customXml" Target="../ink/ink3382.xml"/><Relationship Id="rId309" Type="http://schemas.openxmlformats.org/officeDocument/2006/relationships/customXml" Target="../ink/ink3396.xml"/><Relationship Id="rId27" Type="http://schemas.openxmlformats.org/officeDocument/2006/relationships/customXml" Target="../ink/ink3114.xml"/><Relationship Id="rId48" Type="http://schemas.openxmlformats.org/officeDocument/2006/relationships/customXml" Target="../ink/ink3135.xml"/><Relationship Id="rId69" Type="http://schemas.openxmlformats.org/officeDocument/2006/relationships/customXml" Target="../ink/ink3156.xml"/><Relationship Id="rId113" Type="http://schemas.openxmlformats.org/officeDocument/2006/relationships/customXml" Target="../ink/ink3200.xml"/><Relationship Id="rId134" Type="http://schemas.openxmlformats.org/officeDocument/2006/relationships/customXml" Target="../ink/ink3221.xml"/><Relationship Id="rId80" Type="http://schemas.openxmlformats.org/officeDocument/2006/relationships/customXml" Target="../ink/ink3167.xml"/><Relationship Id="rId155" Type="http://schemas.openxmlformats.org/officeDocument/2006/relationships/customXml" Target="../ink/ink3242.xml"/><Relationship Id="rId176" Type="http://schemas.openxmlformats.org/officeDocument/2006/relationships/customXml" Target="../ink/ink3263.xml"/><Relationship Id="rId197" Type="http://schemas.openxmlformats.org/officeDocument/2006/relationships/customXml" Target="../ink/ink3284.xml"/><Relationship Id="rId201" Type="http://schemas.openxmlformats.org/officeDocument/2006/relationships/customXml" Target="../ink/ink3288.xml"/><Relationship Id="rId222" Type="http://schemas.openxmlformats.org/officeDocument/2006/relationships/customXml" Target="../ink/ink3309.xml"/><Relationship Id="rId243" Type="http://schemas.openxmlformats.org/officeDocument/2006/relationships/customXml" Target="../ink/ink3330.xml"/><Relationship Id="rId264" Type="http://schemas.openxmlformats.org/officeDocument/2006/relationships/customXml" Target="../ink/ink3351.xml"/><Relationship Id="rId285" Type="http://schemas.openxmlformats.org/officeDocument/2006/relationships/customXml" Target="../ink/ink3372.xml"/><Relationship Id="rId17" Type="http://schemas.openxmlformats.org/officeDocument/2006/relationships/customXml" Target="../ink/ink3104.xml"/><Relationship Id="rId38" Type="http://schemas.openxmlformats.org/officeDocument/2006/relationships/customXml" Target="../ink/ink3125.xml"/><Relationship Id="rId59" Type="http://schemas.openxmlformats.org/officeDocument/2006/relationships/customXml" Target="../ink/ink3146.xml"/><Relationship Id="rId103" Type="http://schemas.openxmlformats.org/officeDocument/2006/relationships/customXml" Target="../ink/ink3190.xml"/><Relationship Id="rId124" Type="http://schemas.openxmlformats.org/officeDocument/2006/relationships/customXml" Target="../ink/ink3211.xml"/><Relationship Id="rId310" Type="http://schemas.openxmlformats.org/officeDocument/2006/relationships/customXml" Target="../ink/ink3397.xml"/><Relationship Id="rId70" Type="http://schemas.openxmlformats.org/officeDocument/2006/relationships/customXml" Target="../ink/ink3157.xml"/><Relationship Id="rId91" Type="http://schemas.openxmlformats.org/officeDocument/2006/relationships/customXml" Target="../ink/ink3178.xml"/><Relationship Id="rId145" Type="http://schemas.openxmlformats.org/officeDocument/2006/relationships/customXml" Target="../ink/ink3232.xml"/><Relationship Id="rId166" Type="http://schemas.openxmlformats.org/officeDocument/2006/relationships/customXml" Target="../ink/ink3253.xml"/><Relationship Id="rId187" Type="http://schemas.openxmlformats.org/officeDocument/2006/relationships/customXml" Target="../ink/ink3274.xml"/><Relationship Id="rId1" Type="http://schemas.openxmlformats.org/officeDocument/2006/relationships/slideLayout" Target="../slideLayouts/slideLayout2.xml"/><Relationship Id="rId212" Type="http://schemas.openxmlformats.org/officeDocument/2006/relationships/customXml" Target="../ink/ink3299.xml"/><Relationship Id="rId233" Type="http://schemas.openxmlformats.org/officeDocument/2006/relationships/customXml" Target="../ink/ink3320.xml"/><Relationship Id="rId254" Type="http://schemas.openxmlformats.org/officeDocument/2006/relationships/customXml" Target="../ink/ink3341.xml"/><Relationship Id="rId28" Type="http://schemas.openxmlformats.org/officeDocument/2006/relationships/customXml" Target="../ink/ink3115.xml"/><Relationship Id="rId49" Type="http://schemas.openxmlformats.org/officeDocument/2006/relationships/customXml" Target="../ink/ink3136.xml"/><Relationship Id="rId114" Type="http://schemas.openxmlformats.org/officeDocument/2006/relationships/customXml" Target="../ink/ink3201.xml"/><Relationship Id="rId275" Type="http://schemas.openxmlformats.org/officeDocument/2006/relationships/customXml" Target="../ink/ink3362.xml"/><Relationship Id="rId296" Type="http://schemas.openxmlformats.org/officeDocument/2006/relationships/customXml" Target="../ink/ink3383.xml"/><Relationship Id="rId300" Type="http://schemas.openxmlformats.org/officeDocument/2006/relationships/customXml" Target="../ink/ink3387.xml"/><Relationship Id="rId60" Type="http://schemas.openxmlformats.org/officeDocument/2006/relationships/customXml" Target="../ink/ink3147.xml"/><Relationship Id="rId81" Type="http://schemas.openxmlformats.org/officeDocument/2006/relationships/customXml" Target="../ink/ink3168.xml"/><Relationship Id="rId135" Type="http://schemas.openxmlformats.org/officeDocument/2006/relationships/customXml" Target="../ink/ink3222.xml"/><Relationship Id="rId156" Type="http://schemas.openxmlformats.org/officeDocument/2006/relationships/customXml" Target="../ink/ink3243.xml"/><Relationship Id="rId177" Type="http://schemas.openxmlformats.org/officeDocument/2006/relationships/customXml" Target="../ink/ink3264.xml"/><Relationship Id="rId198" Type="http://schemas.openxmlformats.org/officeDocument/2006/relationships/customXml" Target="../ink/ink3285.xml"/><Relationship Id="rId202" Type="http://schemas.openxmlformats.org/officeDocument/2006/relationships/customXml" Target="../ink/ink3289.xml"/><Relationship Id="rId223" Type="http://schemas.openxmlformats.org/officeDocument/2006/relationships/customXml" Target="../ink/ink3310.xml"/><Relationship Id="rId244" Type="http://schemas.openxmlformats.org/officeDocument/2006/relationships/customXml" Target="../ink/ink3331.xml"/><Relationship Id="rId18" Type="http://schemas.openxmlformats.org/officeDocument/2006/relationships/customXml" Target="../ink/ink3105.xml"/><Relationship Id="rId39" Type="http://schemas.openxmlformats.org/officeDocument/2006/relationships/customXml" Target="../ink/ink3126.xml"/><Relationship Id="rId265" Type="http://schemas.openxmlformats.org/officeDocument/2006/relationships/customXml" Target="../ink/ink3352.xml"/><Relationship Id="rId286" Type="http://schemas.openxmlformats.org/officeDocument/2006/relationships/customXml" Target="../ink/ink3373.xml"/><Relationship Id="rId50" Type="http://schemas.openxmlformats.org/officeDocument/2006/relationships/customXml" Target="../ink/ink3137.xml"/><Relationship Id="rId104" Type="http://schemas.openxmlformats.org/officeDocument/2006/relationships/customXml" Target="../ink/ink3191.xml"/><Relationship Id="rId125" Type="http://schemas.openxmlformats.org/officeDocument/2006/relationships/customXml" Target="../ink/ink3212.xml"/><Relationship Id="rId146" Type="http://schemas.openxmlformats.org/officeDocument/2006/relationships/customXml" Target="../ink/ink3233.xml"/><Relationship Id="rId167" Type="http://schemas.openxmlformats.org/officeDocument/2006/relationships/customXml" Target="../ink/ink3254.xml"/><Relationship Id="rId188" Type="http://schemas.openxmlformats.org/officeDocument/2006/relationships/customXml" Target="../ink/ink3275.xml"/><Relationship Id="rId311" Type="http://schemas.openxmlformats.org/officeDocument/2006/relationships/customXml" Target="../ink/ink3398.xml"/><Relationship Id="rId71" Type="http://schemas.openxmlformats.org/officeDocument/2006/relationships/customXml" Target="../ink/ink3158.xml"/><Relationship Id="rId92" Type="http://schemas.openxmlformats.org/officeDocument/2006/relationships/customXml" Target="../ink/ink3179.xml"/><Relationship Id="rId213" Type="http://schemas.openxmlformats.org/officeDocument/2006/relationships/customXml" Target="../ink/ink3300.xml"/><Relationship Id="rId234" Type="http://schemas.openxmlformats.org/officeDocument/2006/relationships/customXml" Target="../ink/ink3321.xml"/><Relationship Id="rId2" Type="http://schemas.openxmlformats.org/officeDocument/2006/relationships/customXml" Target="../ink/ink3089.xml"/><Relationship Id="rId29" Type="http://schemas.openxmlformats.org/officeDocument/2006/relationships/customXml" Target="../ink/ink3116.xml"/><Relationship Id="rId255" Type="http://schemas.openxmlformats.org/officeDocument/2006/relationships/customXml" Target="../ink/ink3342.xml"/><Relationship Id="rId276" Type="http://schemas.openxmlformats.org/officeDocument/2006/relationships/customXml" Target="../ink/ink3363.xml"/><Relationship Id="rId297" Type="http://schemas.openxmlformats.org/officeDocument/2006/relationships/customXml" Target="../ink/ink3384.xml"/><Relationship Id="rId40" Type="http://schemas.openxmlformats.org/officeDocument/2006/relationships/customXml" Target="../ink/ink3127.xml"/><Relationship Id="rId115" Type="http://schemas.openxmlformats.org/officeDocument/2006/relationships/customXml" Target="../ink/ink3202.xml"/><Relationship Id="rId136" Type="http://schemas.openxmlformats.org/officeDocument/2006/relationships/customXml" Target="../ink/ink3223.xml"/><Relationship Id="rId157" Type="http://schemas.openxmlformats.org/officeDocument/2006/relationships/customXml" Target="../ink/ink3244.xml"/><Relationship Id="rId178" Type="http://schemas.openxmlformats.org/officeDocument/2006/relationships/customXml" Target="../ink/ink3265.xml"/><Relationship Id="rId301" Type="http://schemas.openxmlformats.org/officeDocument/2006/relationships/customXml" Target="../ink/ink3388.xml"/><Relationship Id="rId61" Type="http://schemas.openxmlformats.org/officeDocument/2006/relationships/customXml" Target="../ink/ink3148.xml"/><Relationship Id="rId82" Type="http://schemas.openxmlformats.org/officeDocument/2006/relationships/customXml" Target="../ink/ink3169.xml"/><Relationship Id="rId199" Type="http://schemas.openxmlformats.org/officeDocument/2006/relationships/customXml" Target="../ink/ink3286.xml"/><Relationship Id="rId203" Type="http://schemas.openxmlformats.org/officeDocument/2006/relationships/customXml" Target="../ink/ink3290.xml"/><Relationship Id="rId19" Type="http://schemas.openxmlformats.org/officeDocument/2006/relationships/customXml" Target="../ink/ink3106.xml"/><Relationship Id="rId224" Type="http://schemas.openxmlformats.org/officeDocument/2006/relationships/customXml" Target="../ink/ink3311.xml"/><Relationship Id="rId245" Type="http://schemas.openxmlformats.org/officeDocument/2006/relationships/customXml" Target="../ink/ink3332.xml"/><Relationship Id="rId266" Type="http://schemas.openxmlformats.org/officeDocument/2006/relationships/customXml" Target="../ink/ink3353.xml"/><Relationship Id="rId287" Type="http://schemas.openxmlformats.org/officeDocument/2006/relationships/customXml" Target="../ink/ink3374.xml"/><Relationship Id="rId30" Type="http://schemas.openxmlformats.org/officeDocument/2006/relationships/customXml" Target="../ink/ink3117.xml"/><Relationship Id="rId105" Type="http://schemas.openxmlformats.org/officeDocument/2006/relationships/customXml" Target="../ink/ink3192.xml"/><Relationship Id="rId126" Type="http://schemas.openxmlformats.org/officeDocument/2006/relationships/customXml" Target="../ink/ink3213.xml"/><Relationship Id="rId147" Type="http://schemas.openxmlformats.org/officeDocument/2006/relationships/customXml" Target="../ink/ink3234.xml"/><Relationship Id="rId168" Type="http://schemas.openxmlformats.org/officeDocument/2006/relationships/customXml" Target="../ink/ink3255.xml"/><Relationship Id="rId51" Type="http://schemas.openxmlformats.org/officeDocument/2006/relationships/customXml" Target="../ink/ink3138.xml"/><Relationship Id="rId72" Type="http://schemas.openxmlformats.org/officeDocument/2006/relationships/customXml" Target="../ink/ink3159.xml"/><Relationship Id="rId93" Type="http://schemas.openxmlformats.org/officeDocument/2006/relationships/customXml" Target="../ink/ink3180.xml"/><Relationship Id="rId189" Type="http://schemas.openxmlformats.org/officeDocument/2006/relationships/customXml" Target="../ink/ink3276.xml"/><Relationship Id="rId3" Type="http://schemas.openxmlformats.org/officeDocument/2006/relationships/customXml" Target="../ink/ink3090.xml"/><Relationship Id="rId214" Type="http://schemas.openxmlformats.org/officeDocument/2006/relationships/customXml" Target="../ink/ink3301.xml"/><Relationship Id="rId235" Type="http://schemas.openxmlformats.org/officeDocument/2006/relationships/customXml" Target="../ink/ink3322.xml"/><Relationship Id="rId256" Type="http://schemas.openxmlformats.org/officeDocument/2006/relationships/customXml" Target="../ink/ink3343.xml"/><Relationship Id="rId277" Type="http://schemas.openxmlformats.org/officeDocument/2006/relationships/customXml" Target="../ink/ink3364.xml"/><Relationship Id="rId298" Type="http://schemas.openxmlformats.org/officeDocument/2006/relationships/customXml" Target="../ink/ink3385.xml"/><Relationship Id="rId116" Type="http://schemas.openxmlformats.org/officeDocument/2006/relationships/customXml" Target="../ink/ink3203.xml"/><Relationship Id="rId137" Type="http://schemas.openxmlformats.org/officeDocument/2006/relationships/customXml" Target="../ink/ink3224.xml"/><Relationship Id="rId158" Type="http://schemas.openxmlformats.org/officeDocument/2006/relationships/customXml" Target="../ink/ink3245.xml"/><Relationship Id="rId302" Type="http://schemas.openxmlformats.org/officeDocument/2006/relationships/customXml" Target="../ink/ink3389.xml"/><Relationship Id="rId20" Type="http://schemas.openxmlformats.org/officeDocument/2006/relationships/customXml" Target="../ink/ink3107.xml"/><Relationship Id="rId41" Type="http://schemas.openxmlformats.org/officeDocument/2006/relationships/customXml" Target="../ink/ink3128.xml"/><Relationship Id="rId62" Type="http://schemas.openxmlformats.org/officeDocument/2006/relationships/customXml" Target="../ink/ink3149.xml"/><Relationship Id="rId83" Type="http://schemas.openxmlformats.org/officeDocument/2006/relationships/customXml" Target="../ink/ink3170.xml"/><Relationship Id="rId179" Type="http://schemas.openxmlformats.org/officeDocument/2006/relationships/customXml" Target="../ink/ink3266.xml"/><Relationship Id="rId190" Type="http://schemas.openxmlformats.org/officeDocument/2006/relationships/customXml" Target="../ink/ink3277.xml"/><Relationship Id="rId204" Type="http://schemas.openxmlformats.org/officeDocument/2006/relationships/customXml" Target="../ink/ink3291.xml"/><Relationship Id="rId225" Type="http://schemas.openxmlformats.org/officeDocument/2006/relationships/customXml" Target="../ink/ink3312.xml"/><Relationship Id="rId246" Type="http://schemas.openxmlformats.org/officeDocument/2006/relationships/customXml" Target="../ink/ink3333.xml"/><Relationship Id="rId267" Type="http://schemas.openxmlformats.org/officeDocument/2006/relationships/customXml" Target="../ink/ink3354.xml"/><Relationship Id="rId288" Type="http://schemas.openxmlformats.org/officeDocument/2006/relationships/customXml" Target="../ink/ink3375.xml"/><Relationship Id="rId106" Type="http://schemas.openxmlformats.org/officeDocument/2006/relationships/customXml" Target="../ink/ink3193.xml"/><Relationship Id="rId127" Type="http://schemas.openxmlformats.org/officeDocument/2006/relationships/customXml" Target="../ink/ink3214.xml"/><Relationship Id="rId10" Type="http://schemas.openxmlformats.org/officeDocument/2006/relationships/customXml" Target="../ink/ink3097.xml"/><Relationship Id="rId31" Type="http://schemas.openxmlformats.org/officeDocument/2006/relationships/customXml" Target="../ink/ink3118.xml"/><Relationship Id="rId52" Type="http://schemas.openxmlformats.org/officeDocument/2006/relationships/customXml" Target="../ink/ink3139.xml"/><Relationship Id="rId73" Type="http://schemas.openxmlformats.org/officeDocument/2006/relationships/customXml" Target="../ink/ink3160.xml"/><Relationship Id="rId94" Type="http://schemas.openxmlformats.org/officeDocument/2006/relationships/customXml" Target="../ink/ink3181.xml"/><Relationship Id="rId148" Type="http://schemas.openxmlformats.org/officeDocument/2006/relationships/customXml" Target="../ink/ink3235.xml"/><Relationship Id="rId169" Type="http://schemas.openxmlformats.org/officeDocument/2006/relationships/customXml" Target="../ink/ink3256.xml"/><Relationship Id="rId4" Type="http://schemas.openxmlformats.org/officeDocument/2006/relationships/customXml" Target="../ink/ink3091.xml"/><Relationship Id="rId180" Type="http://schemas.openxmlformats.org/officeDocument/2006/relationships/customXml" Target="../ink/ink3267.xml"/><Relationship Id="rId215" Type="http://schemas.openxmlformats.org/officeDocument/2006/relationships/customXml" Target="../ink/ink3302.xml"/><Relationship Id="rId236" Type="http://schemas.openxmlformats.org/officeDocument/2006/relationships/customXml" Target="../ink/ink3323.xml"/><Relationship Id="rId257" Type="http://schemas.openxmlformats.org/officeDocument/2006/relationships/customXml" Target="../ink/ink3344.xml"/><Relationship Id="rId278" Type="http://schemas.openxmlformats.org/officeDocument/2006/relationships/customXml" Target="../ink/ink3365.xml"/><Relationship Id="rId303" Type="http://schemas.openxmlformats.org/officeDocument/2006/relationships/customXml" Target="../ink/ink3390.xml"/><Relationship Id="rId42" Type="http://schemas.openxmlformats.org/officeDocument/2006/relationships/customXml" Target="../ink/ink3129.xml"/><Relationship Id="rId84" Type="http://schemas.openxmlformats.org/officeDocument/2006/relationships/customXml" Target="../ink/ink3171.xml"/><Relationship Id="rId138" Type="http://schemas.openxmlformats.org/officeDocument/2006/relationships/customXml" Target="../ink/ink3225.xml"/><Relationship Id="rId191" Type="http://schemas.openxmlformats.org/officeDocument/2006/relationships/customXml" Target="../ink/ink3278.xml"/><Relationship Id="rId205" Type="http://schemas.openxmlformats.org/officeDocument/2006/relationships/customXml" Target="../ink/ink3292.xml"/><Relationship Id="rId247" Type="http://schemas.openxmlformats.org/officeDocument/2006/relationships/customXml" Target="../ink/ink3334.xml"/><Relationship Id="rId107" Type="http://schemas.openxmlformats.org/officeDocument/2006/relationships/customXml" Target="../ink/ink3194.xml"/><Relationship Id="rId289" Type="http://schemas.openxmlformats.org/officeDocument/2006/relationships/customXml" Target="../ink/ink3376.xml"/><Relationship Id="rId11" Type="http://schemas.openxmlformats.org/officeDocument/2006/relationships/customXml" Target="../ink/ink3098.xml"/><Relationship Id="rId53" Type="http://schemas.openxmlformats.org/officeDocument/2006/relationships/customXml" Target="../ink/ink3140.xml"/><Relationship Id="rId149" Type="http://schemas.openxmlformats.org/officeDocument/2006/relationships/customXml" Target="../ink/ink3236.xml"/><Relationship Id="rId95" Type="http://schemas.openxmlformats.org/officeDocument/2006/relationships/customXml" Target="../ink/ink3182.xml"/><Relationship Id="rId160" Type="http://schemas.openxmlformats.org/officeDocument/2006/relationships/customXml" Target="../ink/ink3247.xml"/><Relationship Id="rId216" Type="http://schemas.openxmlformats.org/officeDocument/2006/relationships/customXml" Target="../ink/ink3303.xml"/><Relationship Id="rId258" Type="http://schemas.openxmlformats.org/officeDocument/2006/relationships/customXml" Target="../ink/ink3345.xml"/><Relationship Id="rId22" Type="http://schemas.openxmlformats.org/officeDocument/2006/relationships/customXml" Target="../ink/ink3109.xml"/><Relationship Id="rId64" Type="http://schemas.openxmlformats.org/officeDocument/2006/relationships/customXml" Target="../ink/ink3151.xml"/><Relationship Id="rId118" Type="http://schemas.openxmlformats.org/officeDocument/2006/relationships/customXml" Target="../ink/ink3205.xml"/><Relationship Id="rId171" Type="http://schemas.openxmlformats.org/officeDocument/2006/relationships/customXml" Target="../ink/ink3258.xml"/><Relationship Id="rId227" Type="http://schemas.openxmlformats.org/officeDocument/2006/relationships/customXml" Target="../ink/ink3314.xml"/><Relationship Id="rId269" Type="http://schemas.openxmlformats.org/officeDocument/2006/relationships/customXml" Target="../ink/ink3356.xml"/><Relationship Id="rId33" Type="http://schemas.openxmlformats.org/officeDocument/2006/relationships/customXml" Target="../ink/ink3120.xml"/><Relationship Id="rId129" Type="http://schemas.openxmlformats.org/officeDocument/2006/relationships/customXml" Target="../ink/ink3216.xml"/><Relationship Id="rId280" Type="http://schemas.openxmlformats.org/officeDocument/2006/relationships/customXml" Target="../ink/ink3367.xml"/><Relationship Id="rId75" Type="http://schemas.openxmlformats.org/officeDocument/2006/relationships/customXml" Target="../ink/ink3162.xml"/><Relationship Id="rId140" Type="http://schemas.openxmlformats.org/officeDocument/2006/relationships/customXml" Target="../ink/ink3227.xml"/><Relationship Id="rId182" Type="http://schemas.openxmlformats.org/officeDocument/2006/relationships/customXml" Target="../ink/ink3269.xml"/><Relationship Id="rId6" Type="http://schemas.openxmlformats.org/officeDocument/2006/relationships/customXml" Target="../ink/ink3093.xml"/><Relationship Id="rId238" Type="http://schemas.openxmlformats.org/officeDocument/2006/relationships/customXml" Target="../ink/ink3325.xml"/><Relationship Id="rId291" Type="http://schemas.openxmlformats.org/officeDocument/2006/relationships/customXml" Target="../ink/ink3378.xml"/><Relationship Id="rId305" Type="http://schemas.openxmlformats.org/officeDocument/2006/relationships/customXml" Target="../ink/ink3392.xml"/></Relationships>
</file>

<file path=ppt/slides/_rels/slide23.xml.rels><?xml version="1.0" encoding="UTF-8" standalone="yes"?>
<Relationships xmlns="http://schemas.openxmlformats.org/package/2006/relationships"><Relationship Id="rId117" Type="http://schemas.openxmlformats.org/officeDocument/2006/relationships/customXml" Target="../ink/ink3514.xml"/><Relationship Id="rId21" Type="http://schemas.openxmlformats.org/officeDocument/2006/relationships/customXml" Target="../ink/ink3418.xml"/><Relationship Id="rId42" Type="http://schemas.openxmlformats.org/officeDocument/2006/relationships/customXml" Target="../ink/ink3439.xml"/><Relationship Id="rId63" Type="http://schemas.openxmlformats.org/officeDocument/2006/relationships/customXml" Target="../ink/ink3460.xml"/><Relationship Id="rId84" Type="http://schemas.openxmlformats.org/officeDocument/2006/relationships/customXml" Target="../ink/ink3481.xml"/><Relationship Id="rId138" Type="http://schemas.openxmlformats.org/officeDocument/2006/relationships/customXml" Target="../ink/ink3535.xml"/><Relationship Id="rId159" Type="http://schemas.openxmlformats.org/officeDocument/2006/relationships/customXml" Target="../ink/ink3556.xml"/><Relationship Id="rId170" Type="http://schemas.openxmlformats.org/officeDocument/2006/relationships/customXml" Target="../ink/ink3567.xml"/><Relationship Id="rId191" Type="http://schemas.openxmlformats.org/officeDocument/2006/relationships/customXml" Target="../ink/ink3588.xml"/><Relationship Id="rId205" Type="http://schemas.openxmlformats.org/officeDocument/2006/relationships/customXml" Target="../ink/ink3602.xml"/><Relationship Id="rId226" Type="http://schemas.openxmlformats.org/officeDocument/2006/relationships/customXml" Target="../ink/ink3623.xml"/><Relationship Id="rId247" Type="http://schemas.openxmlformats.org/officeDocument/2006/relationships/customXml" Target="../ink/ink3644.xml"/><Relationship Id="rId107" Type="http://schemas.openxmlformats.org/officeDocument/2006/relationships/customXml" Target="../ink/ink3504.xml"/><Relationship Id="rId11" Type="http://schemas.openxmlformats.org/officeDocument/2006/relationships/customXml" Target="../ink/ink3408.xml"/><Relationship Id="rId32" Type="http://schemas.openxmlformats.org/officeDocument/2006/relationships/customXml" Target="../ink/ink3429.xml"/><Relationship Id="rId53" Type="http://schemas.openxmlformats.org/officeDocument/2006/relationships/customXml" Target="../ink/ink3450.xml"/><Relationship Id="rId74" Type="http://schemas.openxmlformats.org/officeDocument/2006/relationships/customXml" Target="../ink/ink3471.xml"/><Relationship Id="rId128" Type="http://schemas.openxmlformats.org/officeDocument/2006/relationships/customXml" Target="../ink/ink3525.xml"/><Relationship Id="rId149" Type="http://schemas.openxmlformats.org/officeDocument/2006/relationships/customXml" Target="../ink/ink3546.xml"/><Relationship Id="rId5" Type="http://schemas.openxmlformats.org/officeDocument/2006/relationships/customXml" Target="../ink/ink3402.xml"/><Relationship Id="rId95" Type="http://schemas.openxmlformats.org/officeDocument/2006/relationships/customXml" Target="../ink/ink3492.xml"/><Relationship Id="rId160" Type="http://schemas.openxmlformats.org/officeDocument/2006/relationships/customXml" Target="../ink/ink3557.xml"/><Relationship Id="rId181" Type="http://schemas.openxmlformats.org/officeDocument/2006/relationships/customXml" Target="../ink/ink3578.xml"/><Relationship Id="rId216" Type="http://schemas.openxmlformats.org/officeDocument/2006/relationships/customXml" Target="../ink/ink3613.xml"/><Relationship Id="rId237" Type="http://schemas.openxmlformats.org/officeDocument/2006/relationships/customXml" Target="../ink/ink3634.xml"/><Relationship Id="rId22" Type="http://schemas.openxmlformats.org/officeDocument/2006/relationships/customXml" Target="../ink/ink3419.xml"/><Relationship Id="rId43" Type="http://schemas.openxmlformats.org/officeDocument/2006/relationships/customXml" Target="../ink/ink3440.xml"/><Relationship Id="rId64" Type="http://schemas.openxmlformats.org/officeDocument/2006/relationships/customXml" Target="../ink/ink3461.xml"/><Relationship Id="rId118" Type="http://schemas.openxmlformats.org/officeDocument/2006/relationships/customXml" Target="../ink/ink3515.xml"/><Relationship Id="rId139" Type="http://schemas.openxmlformats.org/officeDocument/2006/relationships/customXml" Target="../ink/ink3536.xml"/><Relationship Id="rId85" Type="http://schemas.openxmlformats.org/officeDocument/2006/relationships/customXml" Target="../ink/ink3482.xml"/><Relationship Id="rId150" Type="http://schemas.openxmlformats.org/officeDocument/2006/relationships/customXml" Target="../ink/ink3547.xml"/><Relationship Id="rId171" Type="http://schemas.openxmlformats.org/officeDocument/2006/relationships/customXml" Target="../ink/ink3568.xml"/><Relationship Id="rId192" Type="http://schemas.openxmlformats.org/officeDocument/2006/relationships/customXml" Target="../ink/ink3589.xml"/><Relationship Id="rId206" Type="http://schemas.openxmlformats.org/officeDocument/2006/relationships/customXml" Target="../ink/ink3603.xml"/><Relationship Id="rId227" Type="http://schemas.openxmlformats.org/officeDocument/2006/relationships/customXml" Target="../ink/ink3624.xml"/><Relationship Id="rId248" Type="http://schemas.openxmlformats.org/officeDocument/2006/relationships/customXml" Target="../ink/ink3645.xml"/><Relationship Id="rId12" Type="http://schemas.openxmlformats.org/officeDocument/2006/relationships/customXml" Target="../ink/ink3409.xml"/><Relationship Id="rId33" Type="http://schemas.openxmlformats.org/officeDocument/2006/relationships/customXml" Target="../ink/ink3430.xml"/><Relationship Id="rId108" Type="http://schemas.openxmlformats.org/officeDocument/2006/relationships/customXml" Target="../ink/ink3505.xml"/><Relationship Id="rId129" Type="http://schemas.openxmlformats.org/officeDocument/2006/relationships/customXml" Target="../ink/ink3526.xml"/><Relationship Id="rId54" Type="http://schemas.openxmlformats.org/officeDocument/2006/relationships/customXml" Target="../ink/ink3451.xml"/><Relationship Id="rId75" Type="http://schemas.openxmlformats.org/officeDocument/2006/relationships/customXml" Target="../ink/ink3472.xml"/><Relationship Id="rId96" Type="http://schemas.openxmlformats.org/officeDocument/2006/relationships/customXml" Target="../ink/ink3493.xml"/><Relationship Id="rId140" Type="http://schemas.openxmlformats.org/officeDocument/2006/relationships/customXml" Target="../ink/ink3537.xml"/><Relationship Id="rId161" Type="http://schemas.openxmlformats.org/officeDocument/2006/relationships/customXml" Target="../ink/ink3558.xml"/><Relationship Id="rId182" Type="http://schemas.openxmlformats.org/officeDocument/2006/relationships/customXml" Target="../ink/ink3579.xml"/><Relationship Id="rId217" Type="http://schemas.openxmlformats.org/officeDocument/2006/relationships/customXml" Target="../ink/ink3614.xml"/><Relationship Id="rId6" Type="http://schemas.openxmlformats.org/officeDocument/2006/relationships/customXml" Target="../ink/ink3403.xml"/><Relationship Id="rId238" Type="http://schemas.openxmlformats.org/officeDocument/2006/relationships/customXml" Target="../ink/ink3635.xml"/><Relationship Id="rId23" Type="http://schemas.openxmlformats.org/officeDocument/2006/relationships/customXml" Target="../ink/ink3420.xml"/><Relationship Id="rId119" Type="http://schemas.openxmlformats.org/officeDocument/2006/relationships/customXml" Target="../ink/ink3516.xml"/><Relationship Id="rId44" Type="http://schemas.openxmlformats.org/officeDocument/2006/relationships/customXml" Target="../ink/ink3441.xml"/><Relationship Id="rId65" Type="http://schemas.openxmlformats.org/officeDocument/2006/relationships/customXml" Target="../ink/ink3462.xml"/><Relationship Id="rId86" Type="http://schemas.openxmlformats.org/officeDocument/2006/relationships/customXml" Target="../ink/ink3483.xml"/><Relationship Id="rId130" Type="http://schemas.openxmlformats.org/officeDocument/2006/relationships/customXml" Target="../ink/ink3527.xml"/><Relationship Id="rId151" Type="http://schemas.openxmlformats.org/officeDocument/2006/relationships/customXml" Target="../ink/ink3548.xml"/><Relationship Id="rId172" Type="http://schemas.openxmlformats.org/officeDocument/2006/relationships/customXml" Target="../ink/ink3569.xml"/><Relationship Id="rId193" Type="http://schemas.openxmlformats.org/officeDocument/2006/relationships/customXml" Target="../ink/ink3590.xml"/><Relationship Id="rId207" Type="http://schemas.openxmlformats.org/officeDocument/2006/relationships/customXml" Target="../ink/ink3604.xml"/><Relationship Id="rId228" Type="http://schemas.openxmlformats.org/officeDocument/2006/relationships/customXml" Target="../ink/ink3625.xml"/><Relationship Id="rId249" Type="http://schemas.openxmlformats.org/officeDocument/2006/relationships/customXml" Target="../ink/ink3646.xml"/><Relationship Id="rId13" Type="http://schemas.openxmlformats.org/officeDocument/2006/relationships/customXml" Target="../ink/ink3410.xml"/><Relationship Id="rId109" Type="http://schemas.openxmlformats.org/officeDocument/2006/relationships/customXml" Target="../ink/ink3506.xml"/><Relationship Id="rId34" Type="http://schemas.openxmlformats.org/officeDocument/2006/relationships/customXml" Target="../ink/ink3431.xml"/><Relationship Id="rId55" Type="http://schemas.openxmlformats.org/officeDocument/2006/relationships/customXml" Target="../ink/ink3452.xml"/><Relationship Id="rId76" Type="http://schemas.openxmlformats.org/officeDocument/2006/relationships/customXml" Target="../ink/ink3473.xml"/><Relationship Id="rId97" Type="http://schemas.openxmlformats.org/officeDocument/2006/relationships/customXml" Target="../ink/ink3494.xml"/><Relationship Id="rId120" Type="http://schemas.openxmlformats.org/officeDocument/2006/relationships/customXml" Target="../ink/ink3517.xml"/><Relationship Id="rId141" Type="http://schemas.openxmlformats.org/officeDocument/2006/relationships/customXml" Target="../ink/ink3538.xml"/><Relationship Id="rId7" Type="http://schemas.openxmlformats.org/officeDocument/2006/relationships/customXml" Target="../ink/ink3404.xml"/><Relationship Id="rId162" Type="http://schemas.openxmlformats.org/officeDocument/2006/relationships/customXml" Target="../ink/ink3559.xml"/><Relationship Id="rId183" Type="http://schemas.openxmlformats.org/officeDocument/2006/relationships/customXml" Target="../ink/ink3580.xml"/><Relationship Id="rId218" Type="http://schemas.openxmlformats.org/officeDocument/2006/relationships/customXml" Target="../ink/ink3615.xml"/><Relationship Id="rId239" Type="http://schemas.openxmlformats.org/officeDocument/2006/relationships/customXml" Target="../ink/ink3636.xml"/><Relationship Id="rId250" Type="http://schemas.openxmlformats.org/officeDocument/2006/relationships/customXml" Target="../ink/ink3647.xml"/><Relationship Id="rId24" Type="http://schemas.openxmlformats.org/officeDocument/2006/relationships/customXml" Target="../ink/ink3421.xml"/><Relationship Id="rId45" Type="http://schemas.openxmlformats.org/officeDocument/2006/relationships/customXml" Target="../ink/ink3442.xml"/><Relationship Id="rId66" Type="http://schemas.openxmlformats.org/officeDocument/2006/relationships/customXml" Target="../ink/ink3463.xml"/><Relationship Id="rId87" Type="http://schemas.openxmlformats.org/officeDocument/2006/relationships/customXml" Target="../ink/ink3484.xml"/><Relationship Id="rId110" Type="http://schemas.openxmlformats.org/officeDocument/2006/relationships/customXml" Target="../ink/ink3507.xml"/><Relationship Id="rId131" Type="http://schemas.openxmlformats.org/officeDocument/2006/relationships/customXml" Target="../ink/ink3528.xml"/><Relationship Id="rId152" Type="http://schemas.openxmlformats.org/officeDocument/2006/relationships/customXml" Target="../ink/ink3549.xml"/><Relationship Id="rId173" Type="http://schemas.openxmlformats.org/officeDocument/2006/relationships/customXml" Target="../ink/ink3570.xml"/><Relationship Id="rId194" Type="http://schemas.openxmlformats.org/officeDocument/2006/relationships/customXml" Target="../ink/ink3591.xml"/><Relationship Id="rId208" Type="http://schemas.openxmlformats.org/officeDocument/2006/relationships/customXml" Target="../ink/ink3605.xml"/><Relationship Id="rId229" Type="http://schemas.openxmlformats.org/officeDocument/2006/relationships/customXml" Target="../ink/ink3626.xml"/><Relationship Id="rId240" Type="http://schemas.openxmlformats.org/officeDocument/2006/relationships/customXml" Target="../ink/ink3637.xml"/><Relationship Id="rId14" Type="http://schemas.openxmlformats.org/officeDocument/2006/relationships/customXml" Target="../ink/ink3411.xml"/><Relationship Id="rId35" Type="http://schemas.openxmlformats.org/officeDocument/2006/relationships/customXml" Target="../ink/ink3432.xml"/><Relationship Id="rId56" Type="http://schemas.openxmlformats.org/officeDocument/2006/relationships/customXml" Target="../ink/ink3453.xml"/><Relationship Id="rId77" Type="http://schemas.openxmlformats.org/officeDocument/2006/relationships/customXml" Target="../ink/ink3474.xml"/><Relationship Id="rId100" Type="http://schemas.openxmlformats.org/officeDocument/2006/relationships/customXml" Target="../ink/ink3497.xml"/><Relationship Id="rId8" Type="http://schemas.openxmlformats.org/officeDocument/2006/relationships/customXml" Target="../ink/ink3405.xml"/><Relationship Id="rId98" Type="http://schemas.openxmlformats.org/officeDocument/2006/relationships/customXml" Target="../ink/ink3495.xml"/><Relationship Id="rId121" Type="http://schemas.openxmlformats.org/officeDocument/2006/relationships/customXml" Target="../ink/ink3518.xml"/><Relationship Id="rId142" Type="http://schemas.openxmlformats.org/officeDocument/2006/relationships/customXml" Target="../ink/ink3539.xml"/><Relationship Id="rId163" Type="http://schemas.openxmlformats.org/officeDocument/2006/relationships/customXml" Target="../ink/ink3560.xml"/><Relationship Id="rId184" Type="http://schemas.openxmlformats.org/officeDocument/2006/relationships/customXml" Target="../ink/ink3581.xml"/><Relationship Id="rId219" Type="http://schemas.openxmlformats.org/officeDocument/2006/relationships/customXml" Target="../ink/ink3616.xml"/><Relationship Id="rId230" Type="http://schemas.openxmlformats.org/officeDocument/2006/relationships/customXml" Target="../ink/ink3627.xml"/><Relationship Id="rId251" Type="http://schemas.openxmlformats.org/officeDocument/2006/relationships/customXml" Target="../ink/ink3648.xml"/><Relationship Id="rId25" Type="http://schemas.openxmlformats.org/officeDocument/2006/relationships/customXml" Target="../ink/ink3422.xml"/><Relationship Id="rId46" Type="http://schemas.openxmlformats.org/officeDocument/2006/relationships/customXml" Target="../ink/ink3443.xml"/><Relationship Id="rId67" Type="http://schemas.openxmlformats.org/officeDocument/2006/relationships/customXml" Target="../ink/ink3464.xml"/><Relationship Id="rId88" Type="http://schemas.openxmlformats.org/officeDocument/2006/relationships/customXml" Target="../ink/ink3485.xml"/><Relationship Id="rId111" Type="http://schemas.openxmlformats.org/officeDocument/2006/relationships/customXml" Target="../ink/ink3508.xml"/><Relationship Id="rId132" Type="http://schemas.openxmlformats.org/officeDocument/2006/relationships/customXml" Target="../ink/ink3529.xml"/><Relationship Id="rId153" Type="http://schemas.openxmlformats.org/officeDocument/2006/relationships/customXml" Target="../ink/ink3550.xml"/><Relationship Id="rId174" Type="http://schemas.openxmlformats.org/officeDocument/2006/relationships/customXml" Target="../ink/ink3571.xml"/><Relationship Id="rId195" Type="http://schemas.openxmlformats.org/officeDocument/2006/relationships/customXml" Target="../ink/ink3592.xml"/><Relationship Id="rId209" Type="http://schemas.openxmlformats.org/officeDocument/2006/relationships/customXml" Target="../ink/ink3606.xml"/><Relationship Id="rId220" Type="http://schemas.openxmlformats.org/officeDocument/2006/relationships/customXml" Target="../ink/ink3617.xml"/><Relationship Id="rId241" Type="http://schemas.openxmlformats.org/officeDocument/2006/relationships/customXml" Target="../ink/ink3638.xml"/><Relationship Id="rId15" Type="http://schemas.openxmlformats.org/officeDocument/2006/relationships/customXml" Target="../ink/ink3412.xml"/><Relationship Id="rId36" Type="http://schemas.openxmlformats.org/officeDocument/2006/relationships/customXml" Target="../ink/ink3433.xml"/><Relationship Id="rId57" Type="http://schemas.openxmlformats.org/officeDocument/2006/relationships/customXml" Target="../ink/ink3454.xml"/><Relationship Id="rId78" Type="http://schemas.openxmlformats.org/officeDocument/2006/relationships/customXml" Target="../ink/ink3475.xml"/><Relationship Id="rId99" Type="http://schemas.openxmlformats.org/officeDocument/2006/relationships/customXml" Target="../ink/ink3496.xml"/><Relationship Id="rId101" Type="http://schemas.openxmlformats.org/officeDocument/2006/relationships/customXml" Target="../ink/ink3498.xml"/><Relationship Id="rId122" Type="http://schemas.openxmlformats.org/officeDocument/2006/relationships/customXml" Target="../ink/ink3519.xml"/><Relationship Id="rId143" Type="http://schemas.openxmlformats.org/officeDocument/2006/relationships/customXml" Target="../ink/ink3540.xml"/><Relationship Id="rId164" Type="http://schemas.openxmlformats.org/officeDocument/2006/relationships/customXml" Target="../ink/ink3561.xml"/><Relationship Id="rId185" Type="http://schemas.openxmlformats.org/officeDocument/2006/relationships/customXml" Target="../ink/ink3582.xml"/><Relationship Id="rId9" Type="http://schemas.openxmlformats.org/officeDocument/2006/relationships/customXml" Target="../ink/ink3406.xml"/><Relationship Id="rId210" Type="http://schemas.openxmlformats.org/officeDocument/2006/relationships/customXml" Target="../ink/ink3607.xml"/><Relationship Id="rId26" Type="http://schemas.openxmlformats.org/officeDocument/2006/relationships/customXml" Target="../ink/ink3423.xml"/><Relationship Id="rId231" Type="http://schemas.openxmlformats.org/officeDocument/2006/relationships/customXml" Target="../ink/ink3628.xml"/><Relationship Id="rId252" Type="http://schemas.openxmlformats.org/officeDocument/2006/relationships/customXml" Target="../ink/ink3649.xml"/><Relationship Id="rId47" Type="http://schemas.openxmlformats.org/officeDocument/2006/relationships/customXml" Target="../ink/ink3444.xml"/><Relationship Id="rId68" Type="http://schemas.openxmlformats.org/officeDocument/2006/relationships/customXml" Target="../ink/ink3465.xml"/><Relationship Id="rId89" Type="http://schemas.openxmlformats.org/officeDocument/2006/relationships/customXml" Target="../ink/ink3486.xml"/><Relationship Id="rId112" Type="http://schemas.openxmlformats.org/officeDocument/2006/relationships/customXml" Target="../ink/ink3509.xml"/><Relationship Id="rId133" Type="http://schemas.openxmlformats.org/officeDocument/2006/relationships/customXml" Target="../ink/ink3530.xml"/><Relationship Id="rId154" Type="http://schemas.openxmlformats.org/officeDocument/2006/relationships/customXml" Target="../ink/ink3551.xml"/><Relationship Id="rId175" Type="http://schemas.openxmlformats.org/officeDocument/2006/relationships/customXml" Target="../ink/ink3572.xml"/><Relationship Id="rId196" Type="http://schemas.openxmlformats.org/officeDocument/2006/relationships/customXml" Target="../ink/ink3593.xml"/><Relationship Id="rId200" Type="http://schemas.openxmlformats.org/officeDocument/2006/relationships/customXml" Target="../ink/ink3597.xml"/><Relationship Id="rId16" Type="http://schemas.openxmlformats.org/officeDocument/2006/relationships/customXml" Target="../ink/ink3413.xml"/><Relationship Id="rId221" Type="http://schemas.openxmlformats.org/officeDocument/2006/relationships/customXml" Target="../ink/ink3618.xml"/><Relationship Id="rId242" Type="http://schemas.openxmlformats.org/officeDocument/2006/relationships/customXml" Target="../ink/ink3639.xml"/><Relationship Id="rId37" Type="http://schemas.openxmlformats.org/officeDocument/2006/relationships/customXml" Target="../ink/ink3434.xml"/><Relationship Id="rId58" Type="http://schemas.openxmlformats.org/officeDocument/2006/relationships/customXml" Target="../ink/ink3455.xml"/><Relationship Id="rId79" Type="http://schemas.openxmlformats.org/officeDocument/2006/relationships/customXml" Target="../ink/ink3476.xml"/><Relationship Id="rId102" Type="http://schemas.openxmlformats.org/officeDocument/2006/relationships/customXml" Target="../ink/ink3499.xml"/><Relationship Id="rId123" Type="http://schemas.openxmlformats.org/officeDocument/2006/relationships/customXml" Target="../ink/ink3520.xml"/><Relationship Id="rId144" Type="http://schemas.openxmlformats.org/officeDocument/2006/relationships/customXml" Target="../ink/ink3541.xml"/><Relationship Id="rId90" Type="http://schemas.openxmlformats.org/officeDocument/2006/relationships/customXml" Target="../ink/ink3487.xml"/><Relationship Id="rId165" Type="http://schemas.openxmlformats.org/officeDocument/2006/relationships/customXml" Target="../ink/ink3562.xml"/><Relationship Id="rId186" Type="http://schemas.openxmlformats.org/officeDocument/2006/relationships/customXml" Target="../ink/ink3583.xml"/><Relationship Id="rId211" Type="http://schemas.openxmlformats.org/officeDocument/2006/relationships/customXml" Target="../ink/ink3608.xml"/><Relationship Id="rId232" Type="http://schemas.openxmlformats.org/officeDocument/2006/relationships/customXml" Target="../ink/ink3629.xml"/><Relationship Id="rId253" Type="http://schemas.openxmlformats.org/officeDocument/2006/relationships/customXml" Target="../ink/ink3650.xml"/><Relationship Id="rId27" Type="http://schemas.openxmlformats.org/officeDocument/2006/relationships/customXml" Target="../ink/ink3424.xml"/><Relationship Id="rId48" Type="http://schemas.openxmlformats.org/officeDocument/2006/relationships/customXml" Target="../ink/ink3445.xml"/><Relationship Id="rId69" Type="http://schemas.openxmlformats.org/officeDocument/2006/relationships/customXml" Target="../ink/ink3466.xml"/><Relationship Id="rId113" Type="http://schemas.openxmlformats.org/officeDocument/2006/relationships/customXml" Target="../ink/ink3510.xml"/><Relationship Id="rId134" Type="http://schemas.openxmlformats.org/officeDocument/2006/relationships/customXml" Target="../ink/ink3531.xml"/><Relationship Id="rId80" Type="http://schemas.openxmlformats.org/officeDocument/2006/relationships/customXml" Target="../ink/ink3477.xml"/><Relationship Id="rId155" Type="http://schemas.openxmlformats.org/officeDocument/2006/relationships/customXml" Target="../ink/ink3552.xml"/><Relationship Id="rId176" Type="http://schemas.openxmlformats.org/officeDocument/2006/relationships/customXml" Target="../ink/ink3573.xml"/><Relationship Id="rId197" Type="http://schemas.openxmlformats.org/officeDocument/2006/relationships/customXml" Target="../ink/ink3594.xml"/><Relationship Id="rId201" Type="http://schemas.openxmlformats.org/officeDocument/2006/relationships/customXml" Target="../ink/ink3598.xml"/><Relationship Id="rId222" Type="http://schemas.openxmlformats.org/officeDocument/2006/relationships/customXml" Target="../ink/ink3619.xml"/><Relationship Id="rId243" Type="http://schemas.openxmlformats.org/officeDocument/2006/relationships/customXml" Target="../ink/ink3640.xml"/><Relationship Id="rId17" Type="http://schemas.openxmlformats.org/officeDocument/2006/relationships/customXml" Target="../ink/ink3414.xml"/><Relationship Id="rId38" Type="http://schemas.openxmlformats.org/officeDocument/2006/relationships/customXml" Target="../ink/ink3435.xml"/><Relationship Id="rId59" Type="http://schemas.openxmlformats.org/officeDocument/2006/relationships/customXml" Target="../ink/ink3456.xml"/><Relationship Id="rId103" Type="http://schemas.openxmlformats.org/officeDocument/2006/relationships/customXml" Target="../ink/ink3500.xml"/><Relationship Id="rId124" Type="http://schemas.openxmlformats.org/officeDocument/2006/relationships/customXml" Target="../ink/ink3521.xml"/><Relationship Id="rId70" Type="http://schemas.openxmlformats.org/officeDocument/2006/relationships/customXml" Target="../ink/ink3467.xml"/><Relationship Id="rId91" Type="http://schemas.openxmlformats.org/officeDocument/2006/relationships/customXml" Target="../ink/ink3488.xml"/><Relationship Id="rId145" Type="http://schemas.openxmlformats.org/officeDocument/2006/relationships/customXml" Target="../ink/ink3542.xml"/><Relationship Id="rId166" Type="http://schemas.openxmlformats.org/officeDocument/2006/relationships/customXml" Target="../ink/ink3563.xml"/><Relationship Id="rId187" Type="http://schemas.openxmlformats.org/officeDocument/2006/relationships/customXml" Target="../ink/ink3584.xml"/><Relationship Id="rId1" Type="http://schemas.openxmlformats.org/officeDocument/2006/relationships/slideLayout" Target="../slideLayouts/slideLayout2.xml"/><Relationship Id="rId212" Type="http://schemas.openxmlformats.org/officeDocument/2006/relationships/customXml" Target="../ink/ink3609.xml"/><Relationship Id="rId233" Type="http://schemas.openxmlformats.org/officeDocument/2006/relationships/customXml" Target="../ink/ink3630.xml"/><Relationship Id="rId254" Type="http://schemas.openxmlformats.org/officeDocument/2006/relationships/customXml" Target="../ink/ink3651.xml"/><Relationship Id="rId28" Type="http://schemas.openxmlformats.org/officeDocument/2006/relationships/customXml" Target="../ink/ink3425.xml"/><Relationship Id="rId49" Type="http://schemas.openxmlformats.org/officeDocument/2006/relationships/customXml" Target="../ink/ink3446.xml"/><Relationship Id="rId114" Type="http://schemas.openxmlformats.org/officeDocument/2006/relationships/customXml" Target="../ink/ink3511.xml"/><Relationship Id="rId60" Type="http://schemas.openxmlformats.org/officeDocument/2006/relationships/customXml" Target="../ink/ink3457.xml"/><Relationship Id="rId81" Type="http://schemas.openxmlformats.org/officeDocument/2006/relationships/customXml" Target="../ink/ink3478.xml"/><Relationship Id="rId135" Type="http://schemas.openxmlformats.org/officeDocument/2006/relationships/customXml" Target="../ink/ink3532.xml"/><Relationship Id="rId156" Type="http://schemas.openxmlformats.org/officeDocument/2006/relationships/customXml" Target="../ink/ink3553.xml"/><Relationship Id="rId177" Type="http://schemas.openxmlformats.org/officeDocument/2006/relationships/customXml" Target="../ink/ink3574.xml"/><Relationship Id="rId198" Type="http://schemas.openxmlformats.org/officeDocument/2006/relationships/customXml" Target="../ink/ink3595.xml"/><Relationship Id="rId202" Type="http://schemas.openxmlformats.org/officeDocument/2006/relationships/customXml" Target="../ink/ink3599.xml"/><Relationship Id="rId223" Type="http://schemas.openxmlformats.org/officeDocument/2006/relationships/customXml" Target="../ink/ink3620.xml"/><Relationship Id="rId244" Type="http://schemas.openxmlformats.org/officeDocument/2006/relationships/customXml" Target="../ink/ink3641.xml"/><Relationship Id="rId18" Type="http://schemas.openxmlformats.org/officeDocument/2006/relationships/customXml" Target="../ink/ink3415.xml"/><Relationship Id="rId39" Type="http://schemas.openxmlformats.org/officeDocument/2006/relationships/customXml" Target="../ink/ink3436.xml"/><Relationship Id="rId50" Type="http://schemas.openxmlformats.org/officeDocument/2006/relationships/customXml" Target="../ink/ink3447.xml"/><Relationship Id="rId104" Type="http://schemas.openxmlformats.org/officeDocument/2006/relationships/customXml" Target="../ink/ink3501.xml"/><Relationship Id="rId125" Type="http://schemas.openxmlformats.org/officeDocument/2006/relationships/customXml" Target="../ink/ink3522.xml"/><Relationship Id="rId146" Type="http://schemas.openxmlformats.org/officeDocument/2006/relationships/customXml" Target="../ink/ink3543.xml"/><Relationship Id="rId167" Type="http://schemas.openxmlformats.org/officeDocument/2006/relationships/customXml" Target="../ink/ink3564.xml"/><Relationship Id="rId188" Type="http://schemas.openxmlformats.org/officeDocument/2006/relationships/customXml" Target="../ink/ink3585.xml"/><Relationship Id="rId71" Type="http://schemas.openxmlformats.org/officeDocument/2006/relationships/customXml" Target="../ink/ink3468.xml"/><Relationship Id="rId92" Type="http://schemas.openxmlformats.org/officeDocument/2006/relationships/customXml" Target="../ink/ink3489.xml"/><Relationship Id="rId213" Type="http://schemas.openxmlformats.org/officeDocument/2006/relationships/customXml" Target="../ink/ink3610.xml"/><Relationship Id="rId234" Type="http://schemas.openxmlformats.org/officeDocument/2006/relationships/customXml" Target="../ink/ink3631.xml"/><Relationship Id="rId2" Type="http://schemas.openxmlformats.org/officeDocument/2006/relationships/customXml" Target="../ink/ink3399.xml"/><Relationship Id="rId29" Type="http://schemas.openxmlformats.org/officeDocument/2006/relationships/customXml" Target="../ink/ink3426.xml"/><Relationship Id="rId40" Type="http://schemas.openxmlformats.org/officeDocument/2006/relationships/customXml" Target="../ink/ink3437.xml"/><Relationship Id="rId115" Type="http://schemas.openxmlformats.org/officeDocument/2006/relationships/customXml" Target="../ink/ink3512.xml"/><Relationship Id="rId136" Type="http://schemas.openxmlformats.org/officeDocument/2006/relationships/customXml" Target="../ink/ink3533.xml"/><Relationship Id="rId157" Type="http://schemas.openxmlformats.org/officeDocument/2006/relationships/customXml" Target="../ink/ink3554.xml"/><Relationship Id="rId178" Type="http://schemas.openxmlformats.org/officeDocument/2006/relationships/customXml" Target="../ink/ink3575.xml"/><Relationship Id="rId61" Type="http://schemas.openxmlformats.org/officeDocument/2006/relationships/customXml" Target="../ink/ink3458.xml"/><Relationship Id="rId82" Type="http://schemas.openxmlformats.org/officeDocument/2006/relationships/customXml" Target="../ink/ink3479.xml"/><Relationship Id="rId199" Type="http://schemas.openxmlformats.org/officeDocument/2006/relationships/customXml" Target="../ink/ink3596.xml"/><Relationship Id="rId203" Type="http://schemas.openxmlformats.org/officeDocument/2006/relationships/customXml" Target="../ink/ink3600.xml"/><Relationship Id="rId19" Type="http://schemas.openxmlformats.org/officeDocument/2006/relationships/customXml" Target="../ink/ink3416.xml"/><Relationship Id="rId224" Type="http://schemas.openxmlformats.org/officeDocument/2006/relationships/customXml" Target="../ink/ink3621.xml"/><Relationship Id="rId245" Type="http://schemas.openxmlformats.org/officeDocument/2006/relationships/customXml" Target="../ink/ink3642.xml"/><Relationship Id="rId30" Type="http://schemas.openxmlformats.org/officeDocument/2006/relationships/customXml" Target="../ink/ink3427.xml"/><Relationship Id="rId105" Type="http://schemas.openxmlformats.org/officeDocument/2006/relationships/customXml" Target="../ink/ink3502.xml"/><Relationship Id="rId126" Type="http://schemas.openxmlformats.org/officeDocument/2006/relationships/customXml" Target="../ink/ink3523.xml"/><Relationship Id="rId147" Type="http://schemas.openxmlformats.org/officeDocument/2006/relationships/customXml" Target="../ink/ink3544.xml"/><Relationship Id="rId168" Type="http://schemas.openxmlformats.org/officeDocument/2006/relationships/customXml" Target="../ink/ink3565.xml"/><Relationship Id="rId51" Type="http://schemas.openxmlformats.org/officeDocument/2006/relationships/customXml" Target="../ink/ink3448.xml"/><Relationship Id="rId72" Type="http://schemas.openxmlformats.org/officeDocument/2006/relationships/customXml" Target="../ink/ink3469.xml"/><Relationship Id="rId93" Type="http://schemas.openxmlformats.org/officeDocument/2006/relationships/customXml" Target="../ink/ink3490.xml"/><Relationship Id="rId189" Type="http://schemas.openxmlformats.org/officeDocument/2006/relationships/customXml" Target="../ink/ink3586.xml"/><Relationship Id="rId3" Type="http://schemas.openxmlformats.org/officeDocument/2006/relationships/customXml" Target="../ink/ink3400.xml"/><Relationship Id="rId214" Type="http://schemas.openxmlformats.org/officeDocument/2006/relationships/customXml" Target="../ink/ink3611.xml"/><Relationship Id="rId235" Type="http://schemas.openxmlformats.org/officeDocument/2006/relationships/customXml" Target="../ink/ink3632.xml"/><Relationship Id="rId116" Type="http://schemas.openxmlformats.org/officeDocument/2006/relationships/customXml" Target="../ink/ink3513.xml"/><Relationship Id="rId137" Type="http://schemas.openxmlformats.org/officeDocument/2006/relationships/customXml" Target="../ink/ink3534.xml"/><Relationship Id="rId158" Type="http://schemas.openxmlformats.org/officeDocument/2006/relationships/customXml" Target="../ink/ink3555.xml"/><Relationship Id="rId20" Type="http://schemas.openxmlformats.org/officeDocument/2006/relationships/customXml" Target="../ink/ink3417.xml"/><Relationship Id="rId41" Type="http://schemas.openxmlformats.org/officeDocument/2006/relationships/customXml" Target="../ink/ink3438.xml"/><Relationship Id="rId62" Type="http://schemas.openxmlformats.org/officeDocument/2006/relationships/customXml" Target="../ink/ink3459.xml"/><Relationship Id="rId83" Type="http://schemas.openxmlformats.org/officeDocument/2006/relationships/customXml" Target="../ink/ink3480.xml"/><Relationship Id="rId179" Type="http://schemas.openxmlformats.org/officeDocument/2006/relationships/customXml" Target="../ink/ink3576.xml"/><Relationship Id="rId190" Type="http://schemas.openxmlformats.org/officeDocument/2006/relationships/customXml" Target="../ink/ink3587.xml"/><Relationship Id="rId204" Type="http://schemas.openxmlformats.org/officeDocument/2006/relationships/customXml" Target="../ink/ink3601.xml"/><Relationship Id="rId225" Type="http://schemas.openxmlformats.org/officeDocument/2006/relationships/customXml" Target="../ink/ink3622.xml"/><Relationship Id="rId246" Type="http://schemas.openxmlformats.org/officeDocument/2006/relationships/customXml" Target="../ink/ink3643.xml"/><Relationship Id="rId106" Type="http://schemas.openxmlformats.org/officeDocument/2006/relationships/customXml" Target="../ink/ink3503.xml"/><Relationship Id="rId127" Type="http://schemas.openxmlformats.org/officeDocument/2006/relationships/customXml" Target="../ink/ink3524.xml"/><Relationship Id="rId10" Type="http://schemas.openxmlformats.org/officeDocument/2006/relationships/customXml" Target="../ink/ink3407.xml"/><Relationship Id="rId31" Type="http://schemas.openxmlformats.org/officeDocument/2006/relationships/customXml" Target="../ink/ink3428.xml"/><Relationship Id="rId52" Type="http://schemas.openxmlformats.org/officeDocument/2006/relationships/customXml" Target="../ink/ink3449.xml"/><Relationship Id="rId73" Type="http://schemas.openxmlformats.org/officeDocument/2006/relationships/customXml" Target="../ink/ink3470.xml"/><Relationship Id="rId94" Type="http://schemas.openxmlformats.org/officeDocument/2006/relationships/customXml" Target="../ink/ink3491.xml"/><Relationship Id="rId148" Type="http://schemas.openxmlformats.org/officeDocument/2006/relationships/customXml" Target="../ink/ink3545.xml"/><Relationship Id="rId169" Type="http://schemas.openxmlformats.org/officeDocument/2006/relationships/customXml" Target="../ink/ink3566.xml"/><Relationship Id="rId4" Type="http://schemas.openxmlformats.org/officeDocument/2006/relationships/customXml" Target="../ink/ink3401.xml"/><Relationship Id="rId180" Type="http://schemas.openxmlformats.org/officeDocument/2006/relationships/customXml" Target="../ink/ink3577.xml"/><Relationship Id="rId215" Type="http://schemas.openxmlformats.org/officeDocument/2006/relationships/customXml" Target="../ink/ink3612.xml"/><Relationship Id="rId236" Type="http://schemas.openxmlformats.org/officeDocument/2006/relationships/customXml" Target="../ink/ink3633.xml"/></Relationships>
</file>

<file path=ppt/slides/_rels/slide24.xml.rels><?xml version="1.0" encoding="UTF-8" standalone="yes"?>
<Relationships xmlns="http://schemas.openxmlformats.org/package/2006/relationships"><Relationship Id="rId13" Type="http://schemas.openxmlformats.org/officeDocument/2006/relationships/customXml" Target="../ink/ink3658.xml"/><Relationship Id="rId18" Type="http://schemas.openxmlformats.org/officeDocument/2006/relationships/customXml" Target="../ink/ink3663.xml"/><Relationship Id="rId26" Type="http://schemas.openxmlformats.org/officeDocument/2006/relationships/customXml" Target="../ink/ink3671.xml"/><Relationship Id="rId39" Type="http://schemas.openxmlformats.org/officeDocument/2006/relationships/customXml" Target="../ink/ink3684.xml"/><Relationship Id="rId21" Type="http://schemas.openxmlformats.org/officeDocument/2006/relationships/customXml" Target="../ink/ink3666.xml"/><Relationship Id="rId34" Type="http://schemas.openxmlformats.org/officeDocument/2006/relationships/customXml" Target="../ink/ink3679.xml"/><Relationship Id="rId42" Type="http://schemas.openxmlformats.org/officeDocument/2006/relationships/customXml" Target="../ink/ink3687.xml"/><Relationship Id="rId47" Type="http://schemas.openxmlformats.org/officeDocument/2006/relationships/customXml" Target="../ink/ink3692.xml"/><Relationship Id="rId7" Type="http://schemas.openxmlformats.org/officeDocument/2006/relationships/customXml" Target="../ink/ink3652.xml"/><Relationship Id="rId2" Type="http://schemas.openxmlformats.org/officeDocument/2006/relationships/image" Target="../media/image37.emf"/><Relationship Id="rId16" Type="http://schemas.openxmlformats.org/officeDocument/2006/relationships/customXml" Target="../ink/ink3661.xml"/><Relationship Id="rId29" Type="http://schemas.openxmlformats.org/officeDocument/2006/relationships/customXml" Target="../ink/ink3674.xml"/><Relationship Id="rId11" Type="http://schemas.openxmlformats.org/officeDocument/2006/relationships/customXml" Target="../ink/ink3656.xml"/><Relationship Id="rId24" Type="http://schemas.openxmlformats.org/officeDocument/2006/relationships/customXml" Target="../ink/ink3669.xml"/><Relationship Id="rId32" Type="http://schemas.openxmlformats.org/officeDocument/2006/relationships/customXml" Target="../ink/ink3677.xml"/><Relationship Id="rId37" Type="http://schemas.openxmlformats.org/officeDocument/2006/relationships/customXml" Target="../ink/ink3682.xml"/><Relationship Id="rId40" Type="http://schemas.openxmlformats.org/officeDocument/2006/relationships/customXml" Target="../ink/ink3685.xml"/><Relationship Id="rId45" Type="http://schemas.openxmlformats.org/officeDocument/2006/relationships/customXml" Target="../ink/ink3690.xml"/><Relationship Id="rId5" Type="http://schemas.openxmlformats.org/officeDocument/2006/relationships/image" Target="../media/image40.png"/><Relationship Id="rId15" Type="http://schemas.openxmlformats.org/officeDocument/2006/relationships/customXml" Target="../ink/ink3660.xml"/><Relationship Id="rId23" Type="http://schemas.openxmlformats.org/officeDocument/2006/relationships/customXml" Target="../ink/ink3668.xml"/><Relationship Id="rId28" Type="http://schemas.openxmlformats.org/officeDocument/2006/relationships/customXml" Target="../ink/ink3673.xml"/><Relationship Id="rId36" Type="http://schemas.openxmlformats.org/officeDocument/2006/relationships/customXml" Target="../ink/ink3681.xml"/><Relationship Id="rId49" Type="http://schemas.openxmlformats.org/officeDocument/2006/relationships/customXml" Target="../ink/ink3694.xml"/><Relationship Id="rId10" Type="http://schemas.openxmlformats.org/officeDocument/2006/relationships/customXml" Target="../ink/ink3655.xml"/><Relationship Id="rId19" Type="http://schemas.openxmlformats.org/officeDocument/2006/relationships/customXml" Target="../ink/ink3664.xml"/><Relationship Id="rId31" Type="http://schemas.openxmlformats.org/officeDocument/2006/relationships/customXml" Target="../ink/ink3676.xml"/><Relationship Id="rId44" Type="http://schemas.openxmlformats.org/officeDocument/2006/relationships/customXml" Target="../ink/ink3689.xml"/><Relationship Id="rId4" Type="http://schemas.openxmlformats.org/officeDocument/2006/relationships/image" Target="../media/image39.emf"/><Relationship Id="rId9" Type="http://schemas.openxmlformats.org/officeDocument/2006/relationships/customXml" Target="../ink/ink3654.xml"/><Relationship Id="rId14" Type="http://schemas.openxmlformats.org/officeDocument/2006/relationships/customXml" Target="../ink/ink3659.xml"/><Relationship Id="rId22" Type="http://schemas.openxmlformats.org/officeDocument/2006/relationships/customXml" Target="../ink/ink3667.xml"/><Relationship Id="rId27" Type="http://schemas.openxmlformats.org/officeDocument/2006/relationships/customXml" Target="../ink/ink3672.xml"/><Relationship Id="rId30" Type="http://schemas.openxmlformats.org/officeDocument/2006/relationships/customXml" Target="../ink/ink3675.xml"/><Relationship Id="rId35" Type="http://schemas.openxmlformats.org/officeDocument/2006/relationships/customXml" Target="../ink/ink3680.xml"/><Relationship Id="rId43" Type="http://schemas.openxmlformats.org/officeDocument/2006/relationships/customXml" Target="../ink/ink3688.xml"/><Relationship Id="rId48" Type="http://schemas.openxmlformats.org/officeDocument/2006/relationships/customXml" Target="../ink/ink3693.xml"/><Relationship Id="rId8" Type="http://schemas.openxmlformats.org/officeDocument/2006/relationships/customXml" Target="../ink/ink3653.xml"/><Relationship Id="rId3" Type="http://schemas.openxmlformats.org/officeDocument/2006/relationships/image" Target="../media/image38.emf"/><Relationship Id="rId12" Type="http://schemas.openxmlformats.org/officeDocument/2006/relationships/customXml" Target="../ink/ink3657.xml"/><Relationship Id="rId17" Type="http://schemas.openxmlformats.org/officeDocument/2006/relationships/customXml" Target="../ink/ink3662.xml"/><Relationship Id="rId25" Type="http://schemas.openxmlformats.org/officeDocument/2006/relationships/customXml" Target="../ink/ink3670.xml"/><Relationship Id="rId33" Type="http://schemas.openxmlformats.org/officeDocument/2006/relationships/customXml" Target="../ink/ink3678.xml"/><Relationship Id="rId38" Type="http://schemas.openxmlformats.org/officeDocument/2006/relationships/customXml" Target="../ink/ink3683.xml"/><Relationship Id="rId46" Type="http://schemas.openxmlformats.org/officeDocument/2006/relationships/customXml" Target="../ink/ink3691.xml"/><Relationship Id="rId20" Type="http://schemas.openxmlformats.org/officeDocument/2006/relationships/customXml" Target="../ink/ink3665.xml"/><Relationship Id="rId41" Type="http://schemas.openxmlformats.org/officeDocument/2006/relationships/customXml" Target="../ink/ink3686.xml"/><Relationship Id="rId1" Type="http://schemas.openxmlformats.org/officeDocument/2006/relationships/slideLayout" Target="../slideLayouts/slideLayout2.xml"/><Relationship Id="rId6" Type="http://schemas.openxmlformats.org/officeDocument/2006/relationships/image" Target="../media/image41.emf"/></Relationships>
</file>

<file path=ppt/slides/_rels/slide25.xml.rels><?xml version="1.0" encoding="UTF-8" standalone="yes"?>
<Relationships xmlns="http://schemas.openxmlformats.org/package/2006/relationships"><Relationship Id="rId8" Type="http://schemas.openxmlformats.org/officeDocument/2006/relationships/customXml" Target="../ink/ink3700.xml"/><Relationship Id="rId13" Type="http://schemas.openxmlformats.org/officeDocument/2006/relationships/customXml" Target="../ink/ink3705.xml"/><Relationship Id="rId18" Type="http://schemas.openxmlformats.org/officeDocument/2006/relationships/customXml" Target="../ink/ink3710.xml"/><Relationship Id="rId3" Type="http://schemas.openxmlformats.org/officeDocument/2006/relationships/customXml" Target="../ink/ink3695.xml"/><Relationship Id="rId21" Type="http://schemas.openxmlformats.org/officeDocument/2006/relationships/customXml" Target="../ink/ink3713.xml"/><Relationship Id="rId7" Type="http://schemas.openxmlformats.org/officeDocument/2006/relationships/customXml" Target="../ink/ink3699.xml"/><Relationship Id="rId12" Type="http://schemas.openxmlformats.org/officeDocument/2006/relationships/customXml" Target="../ink/ink3704.xml"/><Relationship Id="rId17" Type="http://schemas.openxmlformats.org/officeDocument/2006/relationships/customXml" Target="../ink/ink3709.xml"/><Relationship Id="rId2" Type="http://schemas.openxmlformats.org/officeDocument/2006/relationships/image" Target="../media/image42.emf"/><Relationship Id="rId16" Type="http://schemas.openxmlformats.org/officeDocument/2006/relationships/customXml" Target="../ink/ink3708.xml"/><Relationship Id="rId20" Type="http://schemas.openxmlformats.org/officeDocument/2006/relationships/customXml" Target="../ink/ink3712.xml"/><Relationship Id="rId1" Type="http://schemas.openxmlformats.org/officeDocument/2006/relationships/slideLayout" Target="../slideLayouts/slideLayout2.xml"/><Relationship Id="rId6" Type="http://schemas.openxmlformats.org/officeDocument/2006/relationships/customXml" Target="../ink/ink3698.xml"/><Relationship Id="rId11" Type="http://schemas.openxmlformats.org/officeDocument/2006/relationships/customXml" Target="../ink/ink3703.xml"/><Relationship Id="rId5" Type="http://schemas.openxmlformats.org/officeDocument/2006/relationships/customXml" Target="../ink/ink3697.xml"/><Relationship Id="rId15" Type="http://schemas.openxmlformats.org/officeDocument/2006/relationships/customXml" Target="../ink/ink3707.xml"/><Relationship Id="rId10" Type="http://schemas.openxmlformats.org/officeDocument/2006/relationships/customXml" Target="../ink/ink3702.xml"/><Relationship Id="rId19" Type="http://schemas.openxmlformats.org/officeDocument/2006/relationships/customXml" Target="../ink/ink3711.xml"/><Relationship Id="rId4" Type="http://schemas.openxmlformats.org/officeDocument/2006/relationships/customXml" Target="../ink/ink3696.xml"/><Relationship Id="rId9" Type="http://schemas.openxmlformats.org/officeDocument/2006/relationships/customXml" Target="../ink/ink3701.xml"/><Relationship Id="rId14" Type="http://schemas.openxmlformats.org/officeDocument/2006/relationships/customXml" Target="../ink/ink3706.xml"/><Relationship Id="rId22" Type="http://schemas.openxmlformats.org/officeDocument/2006/relationships/customXml" Target="../ink/ink3714.xml"/></Relationships>
</file>

<file path=ppt/slides/_rels/slide26.xml.rels><?xml version="1.0" encoding="UTF-8" standalone="yes"?>
<Relationships xmlns="http://schemas.openxmlformats.org/package/2006/relationships"><Relationship Id="rId117" Type="http://schemas.openxmlformats.org/officeDocument/2006/relationships/customXml" Target="../ink/ink3803.xml"/><Relationship Id="rId21" Type="http://schemas.openxmlformats.org/officeDocument/2006/relationships/oleObject" Target="../embeddings/oleObject13.bin"/><Relationship Id="rId42" Type="http://schemas.openxmlformats.org/officeDocument/2006/relationships/customXml" Target="../ink/ink3728.xml"/><Relationship Id="rId63" Type="http://schemas.openxmlformats.org/officeDocument/2006/relationships/customXml" Target="../ink/ink3749.xml"/><Relationship Id="rId84" Type="http://schemas.openxmlformats.org/officeDocument/2006/relationships/customXml" Target="../ink/ink3770.xml"/><Relationship Id="rId138" Type="http://schemas.openxmlformats.org/officeDocument/2006/relationships/customXml" Target="../ink/ink3824.xml"/><Relationship Id="rId107" Type="http://schemas.openxmlformats.org/officeDocument/2006/relationships/customXml" Target="../ink/ink3793.xml"/><Relationship Id="rId11" Type="http://schemas.openxmlformats.org/officeDocument/2006/relationships/oleObject" Target="../embeddings/oleObject8.bin"/><Relationship Id="rId32" Type="http://schemas.openxmlformats.org/officeDocument/2006/relationships/customXml" Target="../ink/ink3718.xml"/><Relationship Id="rId53" Type="http://schemas.openxmlformats.org/officeDocument/2006/relationships/customXml" Target="../ink/ink3739.xml"/><Relationship Id="rId74" Type="http://schemas.openxmlformats.org/officeDocument/2006/relationships/customXml" Target="../ink/ink3760.xml"/><Relationship Id="rId128" Type="http://schemas.openxmlformats.org/officeDocument/2006/relationships/customXml" Target="../ink/ink3814.xml"/><Relationship Id="rId149" Type="http://schemas.openxmlformats.org/officeDocument/2006/relationships/customXml" Target="../ink/ink3835.xml"/><Relationship Id="rId5" Type="http://schemas.openxmlformats.org/officeDocument/2006/relationships/oleObject" Target="../embeddings/oleObject5.bin"/><Relationship Id="rId95" Type="http://schemas.openxmlformats.org/officeDocument/2006/relationships/customXml" Target="../ink/ink3781.xml"/><Relationship Id="rId22" Type="http://schemas.openxmlformats.org/officeDocument/2006/relationships/image" Target="../media/image53.wmf"/><Relationship Id="rId43" Type="http://schemas.openxmlformats.org/officeDocument/2006/relationships/customXml" Target="../ink/ink3729.xml"/><Relationship Id="rId64" Type="http://schemas.openxmlformats.org/officeDocument/2006/relationships/customXml" Target="../ink/ink3750.xml"/><Relationship Id="rId118" Type="http://schemas.openxmlformats.org/officeDocument/2006/relationships/customXml" Target="../ink/ink3804.xml"/><Relationship Id="rId139" Type="http://schemas.openxmlformats.org/officeDocument/2006/relationships/customXml" Target="../ink/ink3825.xml"/><Relationship Id="rId80" Type="http://schemas.openxmlformats.org/officeDocument/2006/relationships/customXml" Target="../ink/ink3766.xml"/><Relationship Id="rId85" Type="http://schemas.openxmlformats.org/officeDocument/2006/relationships/customXml" Target="../ink/ink3771.xml"/><Relationship Id="rId150" Type="http://schemas.openxmlformats.org/officeDocument/2006/relationships/customXml" Target="../ink/ink3836.xml"/><Relationship Id="rId155" Type="http://schemas.openxmlformats.org/officeDocument/2006/relationships/customXml" Target="../ink/ink3841.xml"/><Relationship Id="rId12" Type="http://schemas.openxmlformats.org/officeDocument/2006/relationships/image" Target="../media/image48.wmf"/><Relationship Id="rId17" Type="http://schemas.openxmlformats.org/officeDocument/2006/relationships/oleObject" Target="../embeddings/oleObject11.bin"/><Relationship Id="rId33" Type="http://schemas.openxmlformats.org/officeDocument/2006/relationships/customXml" Target="../ink/ink3719.xml"/><Relationship Id="rId38" Type="http://schemas.openxmlformats.org/officeDocument/2006/relationships/customXml" Target="../ink/ink3724.xml"/><Relationship Id="rId59" Type="http://schemas.openxmlformats.org/officeDocument/2006/relationships/customXml" Target="../ink/ink3745.xml"/><Relationship Id="rId103" Type="http://schemas.openxmlformats.org/officeDocument/2006/relationships/customXml" Target="../ink/ink3789.xml"/><Relationship Id="rId108" Type="http://schemas.openxmlformats.org/officeDocument/2006/relationships/customXml" Target="../ink/ink3794.xml"/><Relationship Id="rId124" Type="http://schemas.openxmlformats.org/officeDocument/2006/relationships/customXml" Target="../ink/ink3810.xml"/><Relationship Id="rId129" Type="http://schemas.openxmlformats.org/officeDocument/2006/relationships/customXml" Target="../ink/ink3815.xml"/><Relationship Id="rId54" Type="http://schemas.openxmlformats.org/officeDocument/2006/relationships/customXml" Target="../ink/ink3740.xml"/><Relationship Id="rId70" Type="http://schemas.openxmlformats.org/officeDocument/2006/relationships/customXml" Target="../ink/ink3756.xml"/><Relationship Id="rId75" Type="http://schemas.openxmlformats.org/officeDocument/2006/relationships/customXml" Target="../ink/ink3761.xml"/><Relationship Id="rId91" Type="http://schemas.openxmlformats.org/officeDocument/2006/relationships/customXml" Target="../ink/ink3777.xml"/><Relationship Id="rId96" Type="http://schemas.openxmlformats.org/officeDocument/2006/relationships/customXml" Target="../ink/ink3782.xml"/><Relationship Id="rId140" Type="http://schemas.openxmlformats.org/officeDocument/2006/relationships/customXml" Target="../ink/ink3826.xml"/><Relationship Id="rId145" Type="http://schemas.openxmlformats.org/officeDocument/2006/relationships/customXml" Target="../ink/ink3831.xml"/><Relationship Id="rId1" Type="http://schemas.openxmlformats.org/officeDocument/2006/relationships/slideLayout" Target="../slideLayouts/slideLayout2.xml"/><Relationship Id="rId6" Type="http://schemas.openxmlformats.org/officeDocument/2006/relationships/image" Target="../media/image45.wmf"/><Relationship Id="rId23" Type="http://schemas.openxmlformats.org/officeDocument/2006/relationships/oleObject" Target="../embeddings/oleObject14.bin"/><Relationship Id="rId28" Type="http://schemas.openxmlformats.org/officeDocument/2006/relationships/image" Target="../media/image56.wmf"/><Relationship Id="rId49" Type="http://schemas.openxmlformats.org/officeDocument/2006/relationships/customXml" Target="../ink/ink3735.xml"/><Relationship Id="rId114" Type="http://schemas.openxmlformats.org/officeDocument/2006/relationships/customXml" Target="../ink/ink3800.xml"/><Relationship Id="rId119" Type="http://schemas.openxmlformats.org/officeDocument/2006/relationships/customXml" Target="../ink/ink3805.xml"/><Relationship Id="rId44" Type="http://schemas.openxmlformats.org/officeDocument/2006/relationships/customXml" Target="../ink/ink3730.xml"/><Relationship Id="rId60" Type="http://schemas.openxmlformats.org/officeDocument/2006/relationships/customXml" Target="../ink/ink3746.xml"/><Relationship Id="rId65" Type="http://schemas.openxmlformats.org/officeDocument/2006/relationships/customXml" Target="../ink/ink3751.xml"/><Relationship Id="rId81" Type="http://schemas.openxmlformats.org/officeDocument/2006/relationships/customXml" Target="../ink/ink3767.xml"/><Relationship Id="rId86" Type="http://schemas.openxmlformats.org/officeDocument/2006/relationships/customXml" Target="../ink/ink3772.xml"/><Relationship Id="rId130" Type="http://schemas.openxmlformats.org/officeDocument/2006/relationships/customXml" Target="../ink/ink3816.xml"/><Relationship Id="rId135" Type="http://schemas.openxmlformats.org/officeDocument/2006/relationships/customXml" Target="../ink/ink3821.xml"/><Relationship Id="rId151" Type="http://schemas.openxmlformats.org/officeDocument/2006/relationships/customXml" Target="../ink/ink3837.xml"/><Relationship Id="rId156" Type="http://schemas.openxmlformats.org/officeDocument/2006/relationships/customXml" Target="../ink/ink3842.xml"/><Relationship Id="rId13" Type="http://schemas.openxmlformats.org/officeDocument/2006/relationships/oleObject" Target="../embeddings/oleObject9.bin"/><Relationship Id="rId18" Type="http://schemas.openxmlformats.org/officeDocument/2006/relationships/image" Target="../media/image51.wmf"/><Relationship Id="rId39" Type="http://schemas.openxmlformats.org/officeDocument/2006/relationships/customXml" Target="../ink/ink3725.xml"/><Relationship Id="rId109" Type="http://schemas.openxmlformats.org/officeDocument/2006/relationships/customXml" Target="../ink/ink3795.xml"/><Relationship Id="rId34" Type="http://schemas.openxmlformats.org/officeDocument/2006/relationships/customXml" Target="../ink/ink3720.xml"/><Relationship Id="rId50" Type="http://schemas.openxmlformats.org/officeDocument/2006/relationships/customXml" Target="../ink/ink3736.xml"/><Relationship Id="rId55" Type="http://schemas.openxmlformats.org/officeDocument/2006/relationships/customXml" Target="../ink/ink3741.xml"/><Relationship Id="rId76" Type="http://schemas.openxmlformats.org/officeDocument/2006/relationships/customXml" Target="../ink/ink3762.xml"/><Relationship Id="rId97" Type="http://schemas.openxmlformats.org/officeDocument/2006/relationships/customXml" Target="../ink/ink3783.xml"/><Relationship Id="rId104" Type="http://schemas.openxmlformats.org/officeDocument/2006/relationships/customXml" Target="../ink/ink3790.xml"/><Relationship Id="rId120" Type="http://schemas.openxmlformats.org/officeDocument/2006/relationships/customXml" Target="../ink/ink3806.xml"/><Relationship Id="rId125" Type="http://schemas.openxmlformats.org/officeDocument/2006/relationships/customXml" Target="../ink/ink3811.xml"/><Relationship Id="rId141" Type="http://schemas.openxmlformats.org/officeDocument/2006/relationships/customXml" Target="../ink/ink3827.xml"/><Relationship Id="rId146" Type="http://schemas.openxmlformats.org/officeDocument/2006/relationships/customXml" Target="../ink/ink3832.xml"/><Relationship Id="rId7" Type="http://schemas.openxmlformats.org/officeDocument/2006/relationships/oleObject" Target="../embeddings/oleObject6.bin"/><Relationship Id="rId71" Type="http://schemas.openxmlformats.org/officeDocument/2006/relationships/customXml" Target="../ink/ink3757.xml"/><Relationship Id="rId92" Type="http://schemas.openxmlformats.org/officeDocument/2006/relationships/customXml" Target="../ink/ink3778.xml"/><Relationship Id="rId2" Type="http://schemas.openxmlformats.org/officeDocument/2006/relationships/image" Target="../media/image43.png"/><Relationship Id="rId29" Type="http://schemas.openxmlformats.org/officeDocument/2006/relationships/customXml" Target="../ink/ink3715.xml"/><Relationship Id="rId24" Type="http://schemas.openxmlformats.org/officeDocument/2006/relationships/image" Target="../media/image54.wmf"/><Relationship Id="rId40" Type="http://schemas.openxmlformats.org/officeDocument/2006/relationships/customXml" Target="../ink/ink3726.xml"/><Relationship Id="rId45" Type="http://schemas.openxmlformats.org/officeDocument/2006/relationships/customXml" Target="../ink/ink3731.xml"/><Relationship Id="rId66" Type="http://schemas.openxmlformats.org/officeDocument/2006/relationships/customXml" Target="../ink/ink3752.xml"/><Relationship Id="rId87" Type="http://schemas.openxmlformats.org/officeDocument/2006/relationships/customXml" Target="../ink/ink3773.xml"/><Relationship Id="rId110" Type="http://schemas.openxmlformats.org/officeDocument/2006/relationships/customXml" Target="../ink/ink3796.xml"/><Relationship Id="rId115" Type="http://schemas.openxmlformats.org/officeDocument/2006/relationships/customXml" Target="../ink/ink3801.xml"/><Relationship Id="rId131" Type="http://schemas.openxmlformats.org/officeDocument/2006/relationships/customXml" Target="../ink/ink3817.xml"/><Relationship Id="rId136" Type="http://schemas.openxmlformats.org/officeDocument/2006/relationships/customXml" Target="../ink/ink3822.xml"/><Relationship Id="rId157" Type="http://schemas.openxmlformats.org/officeDocument/2006/relationships/customXml" Target="../ink/ink3843.xml"/><Relationship Id="rId61" Type="http://schemas.openxmlformats.org/officeDocument/2006/relationships/customXml" Target="../ink/ink3747.xml"/><Relationship Id="rId82" Type="http://schemas.openxmlformats.org/officeDocument/2006/relationships/customXml" Target="../ink/ink3768.xml"/><Relationship Id="rId152" Type="http://schemas.openxmlformats.org/officeDocument/2006/relationships/customXml" Target="../ink/ink3838.xml"/><Relationship Id="rId19" Type="http://schemas.openxmlformats.org/officeDocument/2006/relationships/oleObject" Target="../embeddings/oleObject12.bin"/><Relationship Id="rId14" Type="http://schemas.openxmlformats.org/officeDocument/2006/relationships/image" Target="../media/image49.wmf"/><Relationship Id="rId30" Type="http://schemas.openxmlformats.org/officeDocument/2006/relationships/customXml" Target="../ink/ink3716.xml"/><Relationship Id="rId35" Type="http://schemas.openxmlformats.org/officeDocument/2006/relationships/customXml" Target="../ink/ink3721.xml"/><Relationship Id="rId56" Type="http://schemas.openxmlformats.org/officeDocument/2006/relationships/customXml" Target="../ink/ink3742.xml"/><Relationship Id="rId77" Type="http://schemas.openxmlformats.org/officeDocument/2006/relationships/customXml" Target="../ink/ink3763.xml"/><Relationship Id="rId100" Type="http://schemas.openxmlformats.org/officeDocument/2006/relationships/customXml" Target="../ink/ink3786.xml"/><Relationship Id="rId105" Type="http://schemas.openxmlformats.org/officeDocument/2006/relationships/customXml" Target="../ink/ink3791.xml"/><Relationship Id="rId126" Type="http://schemas.openxmlformats.org/officeDocument/2006/relationships/customXml" Target="../ink/ink3812.xml"/><Relationship Id="rId147" Type="http://schemas.openxmlformats.org/officeDocument/2006/relationships/customXml" Target="../ink/ink3833.xml"/><Relationship Id="rId8" Type="http://schemas.openxmlformats.org/officeDocument/2006/relationships/image" Target="../media/image46.wmf"/><Relationship Id="rId51" Type="http://schemas.openxmlformats.org/officeDocument/2006/relationships/customXml" Target="../ink/ink3737.xml"/><Relationship Id="rId72" Type="http://schemas.openxmlformats.org/officeDocument/2006/relationships/customXml" Target="../ink/ink3758.xml"/><Relationship Id="rId93" Type="http://schemas.openxmlformats.org/officeDocument/2006/relationships/customXml" Target="../ink/ink3779.xml"/><Relationship Id="rId98" Type="http://schemas.openxmlformats.org/officeDocument/2006/relationships/customXml" Target="../ink/ink3784.xml"/><Relationship Id="rId121" Type="http://schemas.openxmlformats.org/officeDocument/2006/relationships/customXml" Target="../ink/ink3807.xml"/><Relationship Id="rId142" Type="http://schemas.openxmlformats.org/officeDocument/2006/relationships/customXml" Target="../ink/ink3828.xml"/><Relationship Id="rId3" Type="http://schemas.openxmlformats.org/officeDocument/2006/relationships/oleObject" Target="../embeddings/oleObject4.bin"/><Relationship Id="rId25" Type="http://schemas.openxmlformats.org/officeDocument/2006/relationships/oleObject" Target="../embeddings/oleObject15.bin"/><Relationship Id="rId46" Type="http://schemas.openxmlformats.org/officeDocument/2006/relationships/customXml" Target="../ink/ink3732.xml"/><Relationship Id="rId67" Type="http://schemas.openxmlformats.org/officeDocument/2006/relationships/customXml" Target="../ink/ink3753.xml"/><Relationship Id="rId116" Type="http://schemas.openxmlformats.org/officeDocument/2006/relationships/customXml" Target="../ink/ink3802.xml"/><Relationship Id="rId137" Type="http://schemas.openxmlformats.org/officeDocument/2006/relationships/customXml" Target="../ink/ink3823.xml"/><Relationship Id="rId20" Type="http://schemas.openxmlformats.org/officeDocument/2006/relationships/image" Target="../media/image52.wmf"/><Relationship Id="rId41" Type="http://schemas.openxmlformats.org/officeDocument/2006/relationships/customXml" Target="../ink/ink3727.xml"/><Relationship Id="rId62" Type="http://schemas.openxmlformats.org/officeDocument/2006/relationships/customXml" Target="../ink/ink3748.xml"/><Relationship Id="rId83" Type="http://schemas.openxmlformats.org/officeDocument/2006/relationships/customXml" Target="../ink/ink3769.xml"/><Relationship Id="rId88" Type="http://schemas.openxmlformats.org/officeDocument/2006/relationships/customXml" Target="../ink/ink3774.xml"/><Relationship Id="rId111" Type="http://schemas.openxmlformats.org/officeDocument/2006/relationships/customXml" Target="../ink/ink3797.xml"/><Relationship Id="rId132" Type="http://schemas.openxmlformats.org/officeDocument/2006/relationships/customXml" Target="../ink/ink3818.xml"/><Relationship Id="rId153" Type="http://schemas.openxmlformats.org/officeDocument/2006/relationships/customXml" Target="../ink/ink3839.xml"/><Relationship Id="rId15" Type="http://schemas.openxmlformats.org/officeDocument/2006/relationships/oleObject" Target="../embeddings/oleObject10.bin"/><Relationship Id="rId36" Type="http://schemas.openxmlformats.org/officeDocument/2006/relationships/customXml" Target="../ink/ink3722.xml"/><Relationship Id="rId57" Type="http://schemas.openxmlformats.org/officeDocument/2006/relationships/customXml" Target="../ink/ink3743.xml"/><Relationship Id="rId106" Type="http://schemas.openxmlformats.org/officeDocument/2006/relationships/customXml" Target="../ink/ink3792.xml"/><Relationship Id="rId127" Type="http://schemas.openxmlformats.org/officeDocument/2006/relationships/customXml" Target="../ink/ink3813.xml"/><Relationship Id="rId10" Type="http://schemas.openxmlformats.org/officeDocument/2006/relationships/image" Target="../media/image47.wmf"/><Relationship Id="rId31" Type="http://schemas.openxmlformats.org/officeDocument/2006/relationships/customXml" Target="../ink/ink3717.xml"/><Relationship Id="rId52" Type="http://schemas.openxmlformats.org/officeDocument/2006/relationships/customXml" Target="../ink/ink3738.xml"/><Relationship Id="rId73" Type="http://schemas.openxmlformats.org/officeDocument/2006/relationships/customXml" Target="../ink/ink3759.xml"/><Relationship Id="rId78" Type="http://schemas.openxmlformats.org/officeDocument/2006/relationships/customXml" Target="../ink/ink3764.xml"/><Relationship Id="rId94" Type="http://schemas.openxmlformats.org/officeDocument/2006/relationships/customXml" Target="../ink/ink3780.xml"/><Relationship Id="rId99" Type="http://schemas.openxmlformats.org/officeDocument/2006/relationships/customXml" Target="../ink/ink3785.xml"/><Relationship Id="rId101" Type="http://schemas.openxmlformats.org/officeDocument/2006/relationships/customXml" Target="../ink/ink3787.xml"/><Relationship Id="rId122" Type="http://schemas.openxmlformats.org/officeDocument/2006/relationships/customXml" Target="../ink/ink3808.xml"/><Relationship Id="rId143" Type="http://schemas.openxmlformats.org/officeDocument/2006/relationships/customXml" Target="../ink/ink3829.xml"/><Relationship Id="rId148" Type="http://schemas.openxmlformats.org/officeDocument/2006/relationships/customXml" Target="../ink/ink3834.xml"/><Relationship Id="rId4" Type="http://schemas.openxmlformats.org/officeDocument/2006/relationships/image" Target="../media/image44.wmf"/><Relationship Id="rId9" Type="http://schemas.openxmlformats.org/officeDocument/2006/relationships/oleObject" Target="../embeddings/oleObject7.bin"/><Relationship Id="rId26" Type="http://schemas.openxmlformats.org/officeDocument/2006/relationships/image" Target="../media/image55.wmf"/><Relationship Id="rId47" Type="http://schemas.openxmlformats.org/officeDocument/2006/relationships/customXml" Target="../ink/ink3733.xml"/><Relationship Id="rId68" Type="http://schemas.openxmlformats.org/officeDocument/2006/relationships/customXml" Target="../ink/ink3754.xml"/><Relationship Id="rId89" Type="http://schemas.openxmlformats.org/officeDocument/2006/relationships/customXml" Target="../ink/ink3775.xml"/><Relationship Id="rId112" Type="http://schemas.openxmlformats.org/officeDocument/2006/relationships/customXml" Target="../ink/ink3798.xml"/><Relationship Id="rId133" Type="http://schemas.openxmlformats.org/officeDocument/2006/relationships/customXml" Target="../ink/ink3819.xml"/><Relationship Id="rId154" Type="http://schemas.openxmlformats.org/officeDocument/2006/relationships/customXml" Target="../ink/ink3840.xml"/><Relationship Id="rId16" Type="http://schemas.openxmlformats.org/officeDocument/2006/relationships/image" Target="../media/image50.wmf"/><Relationship Id="rId37" Type="http://schemas.openxmlformats.org/officeDocument/2006/relationships/customXml" Target="../ink/ink3723.xml"/><Relationship Id="rId58" Type="http://schemas.openxmlformats.org/officeDocument/2006/relationships/customXml" Target="../ink/ink3744.xml"/><Relationship Id="rId79" Type="http://schemas.openxmlformats.org/officeDocument/2006/relationships/customXml" Target="../ink/ink3765.xml"/><Relationship Id="rId102" Type="http://schemas.openxmlformats.org/officeDocument/2006/relationships/customXml" Target="../ink/ink3788.xml"/><Relationship Id="rId123" Type="http://schemas.openxmlformats.org/officeDocument/2006/relationships/customXml" Target="../ink/ink3809.xml"/><Relationship Id="rId144" Type="http://schemas.openxmlformats.org/officeDocument/2006/relationships/customXml" Target="../ink/ink3830.xml"/><Relationship Id="rId90" Type="http://schemas.openxmlformats.org/officeDocument/2006/relationships/customXml" Target="../ink/ink3776.xml"/><Relationship Id="rId27" Type="http://schemas.openxmlformats.org/officeDocument/2006/relationships/oleObject" Target="../embeddings/oleObject16.bin"/><Relationship Id="rId48" Type="http://schemas.openxmlformats.org/officeDocument/2006/relationships/customXml" Target="../ink/ink3734.xml"/><Relationship Id="rId69" Type="http://schemas.openxmlformats.org/officeDocument/2006/relationships/customXml" Target="../ink/ink3755.xml"/><Relationship Id="rId113" Type="http://schemas.openxmlformats.org/officeDocument/2006/relationships/customXml" Target="../ink/ink3799.xml"/><Relationship Id="rId134" Type="http://schemas.openxmlformats.org/officeDocument/2006/relationships/customXml" Target="../ink/ink3820.xml"/></Relationships>
</file>

<file path=ppt/slides/_rels/slide27.xml.rels><?xml version="1.0" encoding="UTF-8" standalone="yes"?>
<Relationships xmlns="http://schemas.openxmlformats.org/package/2006/relationships"><Relationship Id="rId13" Type="http://schemas.openxmlformats.org/officeDocument/2006/relationships/customXml" Target="../ink/ink3854.xml"/><Relationship Id="rId18" Type="http://schemas.openxmlformats.org/officeDocument/2006/relationships/customXml" Target="../ink/ink3859.xml"/><Relationship Id="rId26" Type="http://schemas.openxmlformats.org/officeDocument/2006/relationships/customXml" Target="../ink/ink3867.xml"/><Relationship Id="rId39" Type="http://schemas.openxmlformats.org/officeDocument/2006/relationships/customXml" Target="../ink/ink3880.xml"/><Relationship Id="rId21" Type="http://schemas.openxmlformats.org/officeDocument/2006/relationships/customXml" Target="../ink/ink3862.xml"/><Relationship Id="rId34" Type="http://schemas.openxmlformats.org/officeDocument/2006/relationships/customXml" Target="../ink/ink3875.xml"/><Relationship Id="rId42" Type="http://schemas.openxmlformats.org/officeDocument/2006/relationships/customXml" Target="../ink/ink3883.xml"/><Relationship Id="rId47" Type="http://schemas.openxmlformats.org/officeDocument/2006/relationships/customXml" Target="../ink/ink3888.xml"/><Relationship Id="rId50" Type="http://schemas.openxmlformats.org/officeDocument/2006/relationships/customXml" Target="../ink/ink3891.xml"/><Relationship Id="rId55" Type="http://schemas.openxmlformats.org/officeDocument/2006/relationships/customXml" Target="../ink/ink3896.xml"/><Relationship Id="rId7" Type="http://schemas.openxmlformats.org/officeDocument/2006/relationships/customXml" Target="../ink/ink3848.xml"/><Relationship Id="rId2" Type="http://schemas.openxmlformats.org/officeDocument/2006/relationships/image" Target="../media/image57.png"/><Relationship Id="rId16" Type="http://schemas.openxmlformats.org/officeDocument/2006/relationships/customXml" Target="../ink/ink3857.xml"/><Relationship Id="rId29" Type="http://schemas.openxmlformats.org/officeDocument/2006/relationships/customXml" Target="../ink/ink3870.xml"/><Relationship Id="rId11" Type="http://schemas.openxmlformats.org/officeDocument/2006/relationships/customXml" Target="../ink/ink3852.xml"/><Relationship Id="rId24" Type="http://schemas.openxmlformats.org/officeDocument/2006/relationships/customXml" Target="../ink/ink3865.xml"/><Relationship Id="rId32" Type="http://schemas.openxmlformats.org/officeDocument/2006/relationships/customXml" Target="../ink/ink3873.xml"/><Relationship Id="rId37" Type="http://schemas.openxmlformats.org/officeDocument/2006/relationships/customXml" Target="../ink/ink3878.xml"/><Relationship Id="rId40" Type="http://schemas.openxmlformats.org/officeDocument/2006/relationships/customXml" Target="../ink/ink3881.xml"/><Relationship Id="rId45" Type="http://schemas.openxmlformats.org/officeDocument/2006/relationships/customXml" Target="../ink/ink3886.xml"/><Relationship Id="rId53" Type="http://schemas.openxmlformats.org/officeDocument/2006/relationships/customXml" Target="../ink/ink3894.xml"/><Relationship Id="rId5" Type="http://schemas.openxmlformats.org/officeDocument/2006/relationships/customXml" Target="../ink/ink3846.xml"/><Relationship Id="rId10" Type="http://schemas.openxmlformats.org/officeDocument/2006/relationships/customXml" Target="../ink/ink3851.xml"/><Relationship Id="rId19" Type="http://schemas.openxmlformats.org/officeDocument/2006/relationships/customXml" Target="../ink/ink3860.xml"/><Relationship Id="rId31" Type="http://schemas.openxmlformats.org/officeDocument/2006/relationships/customXml" Target="../ink/ink3872.xml"/><Relationship Id="rId44" Type="http://schemas.openxmlformats.org/officeDocument/2006/relationships/customXml" Target="../ink/ink3885.xml"/><Relationship Id="rId52" Type="http://schemas.openxmlformats.org/officeDocument/2006/relationships/customXml" Target="../ink/ink3893.xml"/><Relationship Id="rId4" Type="http://schemas.openxmlformats.org/officeDocument/2006/relationships/customXml" Target="../ink/ink3845.xml"/><Relationship Id="rId9" Type="http://schemas.openxmlformats.org/officeDocument/2006/relationships/customXml" Target="../ink/ink3850.xml"/><Relationship Id="rId14" Type="http://schemas.openxmlformats.org/officeDocument/2006/relationships/customXml" Target="../ink/ink3855.xml"/><Relationship Id="rId22" Type="http://schemas.openxmlformats.org/officeDocument/2006/relationships/customXml" Target="../ink/ink3863.xml"/><Relationship Id="rId27" Type="http://schemas.openxmlformats.org/officeDocument/2006/relationships/customXml" Target="../ink/ink3868.xml"/><Relationship Id="rId30" Type="http://schemas.openxmlformats.org/officeDocument/2006/relationships/customXml" Target="../ink/ink3871.xml"/><Relationship Id="rId35" Type="http://schemas.openxmlformats.org/officeDocument/2006/relationships/customXml" Target="../ink/ink3876.xml"/><Relationship Id="rId43" Type="http://schemas.openxmlformats.org/officeDocument/2006/relationships/customXml" Target="../ink/ink3884.xml"/><Relationship Id="rId48" Type="http://schemas.openxmlformats.org/officeDocument/2006/relationships/customXml" Target="../ink/ink3889.xml"/><Relationship Id="rId8" Type="http://schemas.openxmlformats.org/officeDocument/2006/relationships/customXml" Target="../ink/ink3849.xml"/><Relationship Id="rId51" Type="http://schemas.openxmlformats.org/officeDocument/2006/relationships/customXml" Target="../ink/ink3892.xml"/><Relationship Id="rId3" Type="http://schemas.openxmlformats.org/officeDocument/2006/relationships/customXml" Target="../ink/ink3844.xml"/><Relationship Id="rId12" Type="http://schemas.openxmlformats.org/officeDocument/2006/relationships/customXml" Target="../ink/ink3853.xml"/><Relationship Id="rId17" Type="http://schemas.openxmlformats.org/officeDocument/2006/relationships/customXml" Target="../ink/ink3858.xml"/><Relationship Id="rId25" Type="http://schemas.openxmlformats.org/officeDocument/2006/relationships/customXml" Target="../ink/ink3866.xml"/><Relationship Id="rId33" Type="http://schemas.openxmlformats.org/officeDocument/2006/relationships/customXml" Target="../ink/ink3874.xml"/><Relationship Id="rId38" Type="http://schemas.openxmlformats.org/officeDocument/2006/relationships/customXml" Target="../ink/ink3879.xml"/><Relationship Id="rId46" Type="http://schemas.openxmlformats.org/officeDocument/2006/relationships/customXml" Target="../ink/ink3887.xml"/><Relationship Id="rId20" Type="http://schemas.openxmlformats.org/officeDocument/2006/relationships/customXml" Target="../ink/ink3861.xml"/><Relationship Id="rId41" Type="http://schemas.openxmlformats.org/officeDocument/2006/relationships/customXml" Target="../ink/ink3882.xml"/><Relationship Id="rId54" Type="http://schemas.openxmlformats.org/officeDocument/2006/relationships/customXml" Target="../ink/ink3895.xml"/><Relationship Id="rId1" Type="http://schemas.openxmlformats.org/officeDocument/2006/relationships/slideLayout" Target="../slideLayouts/slideLayout2.xml"/><Relationship Id="rId6" Type="http://schemas.openxmlformats.org/officeDocument/2006/relationships/customXml" Target="../ink/ink3847.xml"/><Relationship Id="rId15" Type="http://schemas.openxmlformats.org/officeDocument/2006/relationships/customXml" Target="../ink/ink3856.xml"/><Relationship Id="rId23" Type="http://schemas.openxmlformats.org/officeDocument/2006/relationships/customXml" Target="../ink/ink3864.xml"/><Relationship Id="rId28" Type="http://schemas.openxmlformats.org/officeDocument/2006/relationships/customXml" Target="../ink/ink3869.xml"/><Relationship Id="rId36" Type="http://schemas.openxmlformats.org/officeDocument/2006/relationships/customXml" Target="../ink/ink3877.xml"/><Relationship Id="rId49" Type="http://schemas.openxmlformats.org/officeDocument/2006/relationships/customXml" Target="../ink/ink3890.xml"/></Relationships>
</file>

<file path=ppt/slides/_rels/slide28.xml.rels><?xml version="1.0" encoding="UTF-8" standalone="yes"?>
<Relationships xmlns="http://schemas.openxmlformats.org/package/2006/relationships"><Relationship Id="rId117" Type="http://schemas.openxmlformats.org/officeDocument/2006/relationships/customXml" Target="../ink/ink4007.xml"/><Relationship Id="rId21" Type="http://schemas.openxmlformats.org/officeDocument/2006/relationships/customXml" Target="../ink/ink3911.xml"/><Relationship Id="rId42" Type="http://schemas.openxmlformats.org/officeDocument/2006/relationships/customXml" Target="../ink/ink3932.xml"/><Relationship Id="rId63" Type="http://schemas.openxmlformats.org/officeDocument/2006/relationships/customXml" Target="../ink/ink3953.xml"/><Relationship Id="rId84" Type="http://schemas.openxmlformats.org/officeDocument/2006/relationships/customXml" Target="../ink/ink3974.xml"/><Relationship Id="rId138" Type="http://schemas.openxmlformats.org/officeDocument/2006/relationships/customXml" Target="../ink/ink4028.xml"/><Relationship Id="rId16" Type="http://schemas.openxmlformats.org/officeDocument/2006/relationships/customXml" Target="../ink/ink3906.xml"/><Relationship Id="rId107" Type="http://schemas.openxmlformats.org/officeDocument/2006/relationships/customXml" Target="../ink/ink3997.xml"/><Relationship Id="rId11" Type="http://schemas.openxmlformats.org/officeDocument/2006/relationships/customXml" Target="../ink/ink3901.xml"/><Relationship Id="rId32" Type="http://schemas.openxmlformats.org/officeDocument/2006/relationships/customXml" Target="../ink/ink3922.xml"/><Relationship Id="rId37" Type="http://schemas.openxmlformats.org/officeDocument/2006/relationships/customXml" Target="../ink/ink3927.xml"/><Relationship Id="rId53" Type="http://schemas.openxmlformats.org/officeDocument/2006/relationships/customXml" Target="../ink/ink3943.xml"/><Relationship Id="rId58" Type="http://schemas.openxmlformats.org/officeDocument/2006/relationships/customXml" Target="../ink/ink3948.xml"/><Relationship Id="rId74" Type="http://schemas.openxmlformats.org/officeDocument/2006/relationships/customXml" Target="../ink/ink3964.xml"/><Relationship Id="rId79" Type="http://schemas.openxmlformats.org/officeDocument/2006/relationships/customXml" Target="../ink/ink3969.xml"/><Relationship Id="rId102" Type="http://schemas.openxmlformats.org/officeDocument/2006/relationships/customXml" Target="../ink/ink3992.xml"/><Relationship Id="rId123" Type="http://schemas.openxmlformats.org/officeDocument/2006/relationships/customXml" Target="../ink/ink4013.xml"/><Relationship Id="rId128" Type="http://schemas.openxmlformats.org/officeDocument/2006/relationships/customXml" Target="../ink/ink4018.xml"/><Relationship Id="rId5" Type="http://schemas.openxmlformats.org/officeDocument/2006/relationships/image" Target="../media/image61.emf"/><Relationship Id="rId90" Type="http://schemas.openxmlformats.org/officeDocument/2006/relationships/customXml" Target="../ink/ink3980.xml"/><Relationship Id="rId95" Type="http://schemas.openxmlformats.org/officeDocument/2006/relationships/customXml" Target="../ink/ink3985.xml"/><Relationship Id="rId22" Type="http://schemas.openxmlformats.org/officeDocument/2006/relationships/customXml" Target="../ink/ink3912.xml"/><Relationship Id="rId27" Type="http://schemas.openxmlformats.org/officeDocument/2006/relationships/customXml" Target="../ink/ink3917.xml"/><Relationship Id="rId43" Type="http://schemas.openxmlformats.org/officeDocument/2006/relationships/customXml" Target="../ink/ink3933.xml"/><Relationship Id="rId48" Type="http://schemas.openxmlformats.org/officeDocument/2006/relationships/customXml" Target="../ink/ink3938.xml"/><Relationship Id="rId64" Type="http://schemas.openxmlformats.org/officeDocument/2006/relationships/customXml" Target="../ink/ink3954.xml"/><Relationship Id="rId69" Type="http://schemas.openxmlformats.org/officeDocument/2006/relationships/customXml" Target="../ink/ink3959.xml"/><Relationship Id="rId113" Type="http://schemas.openxmlformats.org/officeDocument/2006/relationships/customXml" Target="../ink/ink4003.xml"/><Relationship Id="rId118" Type="http://schemas.openxmlformats.org/officeDocument/2006/relationships/customXml" Target="../ink/ink4008.xml"/><Relationship Id="rId134" Type="http://schemas.openxmlformats.org/officeDocument/2006/relationships/customXml" Target="../ink/ink4024.xml"/><Relationship Id="rId80" Type="http://schemas.openxmlformats.org/officeDocument/2006/relationships/customXml" Target="../ink/ink3970.xml"/><Relationship Id="rId85" Type="http://schemas.openxmlformats.org/officeDocument/2006/relationships/customXml" Target="../ink/ink3975.xml"/><Relationship Id="rId12" Type="http://schemas.openxmlformats.org/officeDocument/2006/relationships/customXml" Target="../ink/ink3902.xml"/><Relationship Id="rId17" Type="http://schemas.openxmlformats.org/officeDocument/2006/relationships/customXml" Target="../ink/ink3907.xml"/><Relationship Id="rId33" Type="http://schemas.openxmlformats.org/officeDocument/2006/relationships/customXml" Target="../ink/ink3923.xml"/><Relationship Id="rId38" Type="http://schemas.openxmlformats.org/officeDocument/2006/relationships/customXml" Target="../ink/ink3928.xml"/><Relationship Id="rId59" Type="http://schemas.openxmlformats.org/officeDocument/2006/relationships/customXml" Target="../ink/ink3949.xml"/><Relationship Id="rId103" Type="http://schemas.openxmlformats.org/officeDocument/2006/relationships/customXml" Target="../ink/ink3993.xml"/><Relationship Id="rId108" Type="http://schemas.openxmlformats.org/officeDocument/2006/relationships/customXml" Target="../ink/ink3998.xml"/><Relationship Id="rId124" Type="http://schemas.openxmlformats.org/officeDocument/2006/relationships/customXml" Target="../ink/ink4014.xml"/><Relationship Id="rId129" Type="http://schemas.openxmlformats.org/officeDocument/2006/relationships/customXml" Target="../ink/ink4019.xml"/><Relationship Id="rId54" Type="http://schemas.openxmlformats.org/officeDocument/2006/relationships/customXml" Target="../ink/ink3944.xml"/><Relationship Id="rId70" Type="http://schemas.openxmlformats.org/officeDocument/2006/relationships/customXml" Target="../ink/ink3960.xml"/><Relationship Id="rId75" Type="http://schemas.openxmlformats.org/officeDocument/2006/relationships/customXml" Target="../ink/ink3965.xml"/><Relationship Id="rId91" Type="http://schemas.openxmlformats.org/officeDocument/2006/relationships/customXml" Target="../ink/ink3981.xml"/><Relationship Id="rId96" Type="http://schemas.openxmlformats.org/officeDocument/2006/relationships/customXml" Target="../ink/ink3986.xml"/><Relationship Id="rId1" Type="http://schemas.openxmlformats.org/officeDocument/2006/relationships/slideLayout" Target="../slideLayouts/slideLayout2.xml"/><Relationship Id="rId6" Type="http://schemas.openxmlformats.org/officeDocument/2006/relationships/image" Target="../media/image62.emf"/><Relationship Id="rId23" Type="http://schemas.openxmlformats.org/officeDocument/2006/relationships/customXml" Target="../ink/ink3913.xml"/><Relationship Id="rId28" Type="http://schemas.openxmlformats.org/officeDocument/2006/relationships/customXml" Target="../ink/ink3918.xml"/><Relationship Id="rId49" Type="http://schemas.openxmlformats.org/officeDocument/2006/relationships/customXml" Target="../ink/ink3939.xml"/><Relationship Id="rId114" Type="http://schemas.openxmlformats.org/officeDocument/2006/relationships/customXml" Target="../ink/ink4004.xml"/><Relationship Id="rId119" Type="http://schemas.openxmlformats.org/officeDocument/2006/relationships/customXml" Target="../ink/ink4009.xml"/><Relationship Id="rId44" Type="http://schemas.openxmlformats.org/officeDocument/2006/relationships/customXml" Target="../ink/ink3934.xml"/><Relationship Id="rId60" Type="http://schemas.openxmlformats.org/officeDocument/2006/relationships/customXml" Target="../ink/ink3950.xml"/><Relationship Id="rId65" Type="http://schemas.openxmlformats.org/officeDocument/2006/relationships/customXml" Target="../ink/ink3955.xml"/><Relationship Id="rId81" Type="http://schemas.openxmlformats.org/officeDocument/2006/relationships/customXml" Target="../ink/ink3971.xml"/><Relationship Id="rId86" Type="http://schemas.openxmlformats.org/officeDocument/2006/relationships/customXml" Target="../ink/ink3976.xml"/><Relationship Id="rId130" Type="http://schemas.openxmlformats.org/officeDocument/2006/relationships/customXml" Target="../ink/ink4020.xml"/><Relationship Id="rId135" Type="http://schemas.openxmlformats.org/officeDocument/2006/relationships/customXml" Target="../ink/ink4025.xml"/><Relationship Id="rId13" Type="http://schemas.openxmlformats.org/officeDocument/2006/relationships/customXml" Target="../ink/ink3903.xml"/><Relationship Id="rId18" Type="http://schemas.openxmlformats.org/officeDocument/2006/relationships/customXml" Target="../ink/ink3908.xml"/><Relationship Id="rId39" Type="http://schemas.openxmlformats.org/officeDocument/2006/relationships/customXml" Target="../ink/ink3929.xml"/><Relationship Id="rId109" Type="http://schemas.openxmlformats.org/officeDocument/2006/relationships/customXml" Target="../ink/ink3999.xml"/><Relationship Id="rId34" Type="http://schemas.openxmlformats.org/officeDocument/2006/relationships/customXml" Target="../ink/ink3924.xml"/><Relationship Id="rId50" Type="http://schemas.openxmlformats.org/officeDocument/2006/relationships/customXml" Target="../ink/ink3940.xml"/><Relationship Id="rId55" Type="http://schemas.openxmlformats.org/officeDocument/2006/relationships/customXml" Target="../ink/ink3945.xml"/><Relationship Id="rId76" Type="http://schemas.openxmlformats.org/officeDocument/2006/relationships/customXml" Target="../ink/ink3966.xml"/><Relationship Id="rId97" Type="http://schemas.openxmlformats.org/officeDocument/2006/relationships/customXml" Target="../ink/ink3987.xml"/><Relationship Id="rId104" Type="http://schemas.openxmlformats.org/officeDocument/2006/relationships/customXml" Target="../ink/ink3994.xml"/><Relationship Id="rId120" Type="http://schemas.openxmlformats.org/officeDocument/2006/relationships/customXml" Target="../ink/ink4010.xml"/><Relationship Id="rId125" Type="http://schemas.openxmlformats.org/officeDocument/2006/relationships/customXml" Target="../ink/ink4015.xml"/><Relationship Id="rId7" Type="http://schemas.openxmlformats.org/officeDocument/2006/relationships/customXml" Target="../ink/ink3897.xml"/><Relationship Id="rId71" Type="http://schemas.openxmlformats.org/officeDocument/2006/relationships/customXml" Target="../ink/ink3961.xml"/><Relationship Id="rId92" Type="http://schemas.openxmlformats.org/officeDocument/2006/relationships/customXml" Target="../ink/ink3982.xml"/><Relationship Id="rId2" Type="http://schemas.openxmlformats.org/officeDocument/2006/relationships/image" Target="../media/image58.png"/><Relationship Id="rId29" Type="http://schemas.openxmlformats.org/officeDocument/2006/relationships/customXml" Target="../ink/ink3919.xml"/><Relationship Id="rId24" Type="http://schemas.openxmlformats.org/officeDocument/2006/relationships/customXml" Target="../ink/ink3914.xml"/><Relationship Id="rId40" Type="http://schemas.openxmlformats.org/officeDocument/2006/relationships/customXml" Target="../ink/ink3930.xml"/><Relationship Id="rId45" Type="http://schemas.openxmlformats.org/officeDocument/2006/relationships/customXml" Target="../ink/ink3935.xml"/><Relationship Id="rId66" Type="http://schemas.openxmlformats.org/officeDocument/2006/relationships/customXml" Target="../ink/ink3956.xml"/><Relationship Id="rId87" Type="http://schemas.openxmlformats.org/officeDocument/2006/relationships/customXml" Target="../ink/ink3977.xml"/><Relationship Id="rId110" Type="http://schemas.openxmlformats.org/officeDocument/2006/relationships/customXml" Target="../ink/ink4000.xml"/><Relationship Id="rId115" Type="http://schemas.openxmlformats.org/officeDocument/2006/relationships/customXml" Target="../ink/ink4005.xml"/><Relationship Id="rId131" Type="http://schemas.openxmlformats.org/officeDocument/2006/relationships/customXml" Target="../ink/ink4021.xml"/><Relationship Id="rId136" Type="http://schemas.openxmlformats.org/officeDocument/2006/relationships/customXml" Target="../ink/ink4026.xml"/><Relationship Id="rId61" Type="http://schemas.openxmlformats.org/officeDocument/2006/relationships/customXml" Target="../ink/ink3951.xml"/><Relationship Id="rId82" Type="http://schemas.openxmlformats.org/officeDocument/2006/relationships/customXml" Target="../ink/ink3972.xml"/><Relationship Id="rId19" Type="http://schemas.openxmlformats.org/officeDocument/2006/relationships/customXml" Target="../ink/ink3909.xml"/><Relationship Id="rId14" Type="http://schemas.openxmlformats.org/officeDocument/2006/relationships/customXml" Target="../ink/ink3904.xml"/><Relationship Id="rId30" Type="http://schemas.openxmlformats.org/officeDocument/2006/relationships/customXml" Target="../ink/ink3920.xml"/><Relationship Id="rId35" Type="http://schemas.openxmlformats.org/officeDocument/2006/relationships/customXml" Target="../ink/ink3925.xml"/><Relationship Id="rId56" Type="http://schemas.openxmlformats.org/officeDocument/2006/relationships/customXml" Target="../ink/ink3946.xml"/><Relationship Id="rId77" Type="http://schemas.openxmlformats.org/officeDocument/2006/relationships/customXml" Target="../ink/ink3967.xml"/><Relationship Id="rId100" Type="http://schemas.openxmlformats.org/officeDocument/2006/relationships/customXml" Target="../ink/ink3990.xml"/><Relationship Id="rId105" Type="http://schemas.openxmlformats.org/officeDocument/2006/relationships/customXml" Target="../ink/ink3995.xml"/><Relationship Id="rId126" Type="http://schemas.openxmlformats.org/officeDocument/2006/relationships/customXml" Target="../ink/ink4016.xml"/><Relationship Id="rId8" Type="http://schemas.openxmlformats.org/officeDocument/2006/relationships/customXml" Target="../ink/ink3898.xml"/><Relationship Id="rId51" Type="http://schemas.openxmlformats.org/officeDocument/2006/relationships/customXml" Target="../ink/ink3941.xml"/><Relationship Id="rId72" Type="http://schemas.openxmlformats.org/officeDocument/2006/relationships/customXml" Target="../ink/ink3962.xml"/><Relationship Id="rId93" Type="http://schemas.openxmlformats.org/officeDocument/2006/relationships/customXml" Target="../ink/ink3983.xml"/><Relationship Id="rId98" Type="http://schemas.openxmlformats.org/officeDocument/2006/relationships/customXml" Target="../ink/ink3988.xml"/><Relationship Id="rId121" Type="http://schemas.openxmlformats.org/officeDocument/2006/relationships/customXml" Target="../ink/ink4011.xml"/><Relationship Id="rId3" Type="http://schemas.openxmlformats.org/officeDocument/2006/relationships/image" Target="../media/image59.png"/><Relationship Id="rId25" Type="http://schemas.openxmlformats.org/officeDocument/2006/relationships/customXml" Target="../ink/ink3915.xml"/><Relationship Id="rId46" Type="http://schemas.openxmlformats.org/officeDocument/2006/relationships/customXml" Target="../ink/ink3936.xml"/><Relationship Id="rId67" Type="http://schemas.openxmlformats.org/officeDocument/2006/relationships/customXml" Target="../ink/ink3957.xml"/><Relationship Id="rId116" Type="http://schemas.openxmlformats.org/officeDocument/2006/relationships/customXml" Target="../ink/ink4006.xml"/><Relationship Id="rId137" Type="http://schemas.openxmlformats.org/officeDocument/2006/relationships/customXml" Target="../ink/ink4027.xml"/><Relationship Id="rId20" Type="http://schemas.openxmlformats.org/officeDocument/2006/relationships/customXml" Target="../ink/ink3910.xml"/><Relationship Id="rId41" Type="http://schemas.openxmlformats.org/officeDocument/2006/relationships/customXml" Target="../ink/ink3931.xml"/><Relationship Id="rId62" Type="http://schemas.openxmlformats.org/officeDocument/2006/relationships/customXml" Target="../ink/ink3952.xml"/><Relationship Id="rId83" Type="http://schemas.openxmlformats.org/officeDocument/2006/relationships/customXml" Target="../ink/ink3973.xml"/><Relationship Id="rId88" Type="http://schemas.openxmlformats.org/officeDocument/2006/relationships/customXml" Target="../ink/ink3978.xml"/><Relationship Id="rId111" Type="http://schemas.openxmlformats.org/officeDocument/2006/relationships/customXml" Target="../ink/ink4001.xml"/><Relationship Id="rId132" Type="http://schemas.openxmlformats.org/officeDocument/2006/relationships/customXml" Target="../ink/ink4022.xml"/><Relationship Id="rId15" Type="http://schemas.openxmlformats.org/officeDocument/2006/relationships/customXml" Target="../ink/ink3905.xml"/><Relationship Id="rId36" Type="http://schemas.openxmlformats.org/officeDocument/2006/relationships/customXml" Target="../ink/ink3926.xml"/><Relationship Id="rId57" Type="http://schemas.openxmlformats.org/officeDocument/2006/relationships/customXml" Target="../ink/ink3947.xml"/><Relationship Id="rId106" Type="http://schemas.openxmlformats.org/officeDocument/2006/relationships/customXml" Target="../ink/ink3996.xml"/><Relationship Id="rId127" Type="http://schemas.openxmlformats.org/officeDocument/2006/relationships/customXml" Target="../ink/ink4017.xml"/><Relationship Id="rId10" Type="http://schemas.openxmlformats.org/officeDocument/2006/relationships/customXml" Target="../ink/ink3900.xml"/><Relationship Id="rId31" Type="http://schemas.openxmlformats.org/officeDocument/2006/relationships/customXml" Target="../ink/ink3921.xml"/><Relationship Id="rId52" Type="http://schemas.openxmlformats.org/officeDocument/2006/relationships/customXml" Target="../ink/ink3942.xml"/><Relationship Id="rId73" Type="http://schemas.openxmlformats.org/officeDocument/2006/relationships/customXml" Target="../ink/ink3963.xml"/><Relationship Id="rId78" Type="http://schemas.openxmlformats.org/officeDocument/2006/relationships/customXml" Target="../ink/ink3968.xml"/><Relationship Id="rId94" Type="http://schemas.openxmlformats.org/officeDocument/2006/relationships/customXml" Target="../ink/ink3984.xml"/><Relationship Id="rId99" Type="http://schemas.openxmlformats.org/officeDocument/2006/relationships/customXml" Target="../ink/ink3989.xml"/><Relationship Id="rId101" Type="http://schemas.openxmlformats.org/officeDocument/2006/relationships/customXml" Target="../ink/ink3991.xml"/><Relationship Id="rId122" Type="http://schemas.openxmlformats.org/officeDocument/2006/relationships/customXml" Target="../ink/ink4012.xml"/><Relationship Id="rId4" Type="http://schemas.openxmlformats.org/officeDocument/2006/relationships/image" Target="../media/image60.emf"/><Relationship Id="rId9" Type="http://schemas.openxmlformats.org/officeDocument/2006/relationships/customXml" Target="../ink/ink3899.xml"/><Relationship Id="rId26" Type="http://schemas.openxmlformats.org/officeDocument/2006/relationships/customXml" Target="../ink/ink3916.xml"/><Relationship Id="rId47" Type="http://schemas.openxmlformats.org/officeDocument/2006/relationships/customXml" Target="../ink/ink3937.xml"/><Relationship Id="rId68" Type="http://schemas.openxmlformats.org/officeDocument/2006/relationships/customXml" Target="../ink/ink3958.xml"/><Relationship Id="rId89" Type="http://schemas.openxmlformats.org/officeDocument/2006/relationships/customXml" Target="../ink/ink3979.xml"/><Relationship Id="rId112" Type="http://schemas.openxmlformats.org/officeDocument/2006/relationships/customXml" Target="../ink/ink4002.xml"/><Relationship Id="rId133" Type="http://schemas.openxmlformats.org/officeDocument/2006/relationships/customXml" Target="../ink/ink4023.xml"/></Relationships>
</file>

<file path=ppt/slides/_rels/slide29.xml.rels><?xml version="1.0" encoding="UTF-8" standalone="yes"?>
<Relationships xmlns="http://schemas.openxmlformats.org/package/2006/relationships"><Relationship Id="rId13" Type="http://schemas.openxmlformats.org/officeDocument/2006/relationships/customXml" Target="../ink/ink4035.xml"/><Relationship Id="rId18" Type="http://schemas.openxmlformats.org/officeDocument/2006/relationships/customXml" Target="../ink/ink4040.xml"/><Relationship Id="rId26" Type="http://schemas.openxmlformats.org/officeDocument/2006/relationships/customXml" Target="../ink/ink4048.xml"/><Relationship Id="rId21" Type="http://schemas.openxmlformats.org/officeDocument/2006/relationships/customXml" Target="../ink/ink4043.xml"/><Relationship Id="rId34" Type="http://schemas.openxmlformats.org/officeDocument/2006/relationships/customXml" Target="../ink/ink4056.xml"/><Relationship Id="rId7" Type="http://schemas.openxmlformats.org/officeDocument/2006/relationships/customXml" Target="../ink/ink4029.xml"/><Relationship Id="rId12" Type="http://schemas.openxmlformats.org/officeDocument/2006/relationships/customXml" Target="../ink/ink4034.xml"/><Relationship Id="rId17" Type="http://schemas.openxmlformats.org/officeDocument/2006/relationships/customXml" Target="../ink/ink4039.xml"/><Relationship Id="rId25" Type="http://schemas.openxmlformats.org/officeDocument/2006/relationships/customXml" Target="../ink/ink4047.xml"/><Relationship Id="rId33" Type="http://schemas.openxmlformats.org/officeDocument/2006/relationships/customXml" Target="../ink/ink4055.xml"/><Relationship Id="rId2" Type="http://schemas.openxmlformats.org/officeDocument/2006/relationships/image" Target="../media/image63.emf"/><Relationship Id="rId16" Type="http://schemas.openxmlformats.org/officeDocument/2006/relationships/customXml" Target="../ink/ink4038.xml"/><Relationship Id="rId20" Type="http://schemas.openxmlformats.org/officeDocument/2006/relationships/customXml" Target="../ink/ink4042.xml"/><Relationship Id="rId29" Type="http://schemas.openxmlformats.org/officeDocument/2006/relationships/customXml" Target="../ink/ink4051.xml"/><Relationship Id="rId1" Type="http://schemas.openxmlformats.org/officeDocument/2006/relationships/slideLayout" Target="../slideLayouts/slideLayout2.xml"/><Relationship Id="rId6" Type="http://schemas.openxmlformats.org/officeDocument/2006/relationships/image" Target="../media/image67.emf"/><Relationship Id="rId11" Type="http://schemas.openxmlformats.org/officeDocument/2006/relationships/customXml" Target="../ink/ink4033.xml"/><Relationship Id="rId24" Type="http://schemas.openxmlformats.org/officeDocument/2006/relationships/customXml" Target="../ink/ink4046.xml"/><Relationship Id="rId32" Type="http://schemas.openxmlformats.org/officeDocument/2006/relationships/customXml" Target="../ink/ink4054.xml"/><Relationship Id="rId37" Type="http://schemas.openxmlformats.org/officeDocument/2006/relationships/customXml" Target="../ink/ink4059.xml"/><Relationship Id="rId5" Type="http://schemas.openxmlformats.org/officeDocument/2006/relationships/image" Target="../media/image66.emf"/><Relationship Id="rId15" Type="http://schemas.openxmlformats.org/officeDocument/2006/relationships/customXml" Target="../ink/ink4037.xml"/><Relationship Id="rId23" Type="http://schemas.openxmlformats.org/officeDocument/2006/relationships/customXml" Target="../ink/ink4045.xml"/><Relationship Id="rId28" Type="http://schemas.openxmlformats.org/officeDocument/2006/relationships/customXml" Target="../ink/ink4050.xml"/><Relationship Id="rId36" Type="http://schemas.openxmlformats.org/officeDocument/2006/relationships/customXml" Target="../ink/ink4058.xml"/><Relationship Id="rId10" Type="http://schemas.openxmlformats.org/officeDocument/2006/relationships/customXml" Target="../ink/ink4032.xml"/><Relationship Id="rId19" Type="http://schemas.openxmlformats.org/officeDocument/2006/relationships/customXml" Target="../ink/ink4041.xml"/><Relationship Id="rId31" Type="http://schemas.openxmlformats.org/officeDocument/2006/relationships/customXml" Target="../ink/ink4053.xml"/><Relationship Id="rId4" Type="http://schemas.openxmlformats.org/officeDocument/2006/relationships/image" Target="../media/image65.emf"/><Relationship Id="rId9" Type="http://schemas.openxmlformats.org/officeDocument/2006/relationships/customXml" Target="../ink/ink4031.xml"/><Relationship Id="rId14" Type="http://schemas.openxmlformats.org/officeDocument/2006/relationships/customXml" Target="../ink/ink4036.xml"/><Relationship Id="rId22" Type="http://schemas.openxmlformats.org/officeDocument/2006/relationships/customXml" Target="../ink/ink4044.xml"/><Relationship Id="rId27" Type="http://schemas.openxmlformats.org/officeDocument/2006/relationships/customXml" Target="../ink/ink4049.xml"/><Relationship Id="rId30" Type="http://schemas.openxmlformats.org/officeDocument/2006/relationships/customXml" Target="../ink/ink4052.xml"/><Relationship Id="rId35" Type="http://schemas.openxmlformats.org/officeDocument/2006/relationships/customXml" Target="../ink/ink4057.xml"/><Relationship Id="rId8" Type="http://schemas.openxmlformats.org/officeDocument/2006/relationships/customXml" Target="../ink/ink4030.xml"/><Relationship Id="rId3" Type="http://schemas.openxmlformats.org/officeDocument/2006/relationships/image" Target="../media/image6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17" Type="http://schemas.openxmlformats.org/officeDocument/2006/relationships/customXml" Target="../ink/ink4173.xml"/><Relationship Id="rId21" Type="http://schemas.openxmlformats.org/officeDocument/2006/relationships/customXml" Target="../ink/ink4077.xml"/><Relationship Id="rId42" Type="http://schemas.openxmlformats.org/officeDocument/2006/relationships/customXml" Target="../ink/ink4098.xml"/><Relationship Id="rId63" Type="http://schemas.openxmlformats.org/officeDocument/2006/relationships/customXml" Target="../ink/ink4119.xml"/><Relationship Id="rId84" Type="http://schemas.openxmlformats.org/officeDocument/2006/relationships/customXml" Target="../ink/ink4140.xml"/><Relationship Id="rId138" Type="http://schemas.openxmlformats.org/officeDocument/2006/relationships/customXml" Target="../ink/ink4194.xml"/><Relationship Id="rId107" Type="http://schemas.openxmlformats.org/officeDocument/2006/relationships/customXml" Target="../ink/ink4163.xml"/><Relationship Id="rId11" Type="http://schemas.openxmlformats.org/officeDocument/2006/relationships/customXml" Target="../ink/ink4067.xml"/><Relationship Id="rId32" Type="http://schemas.openxmlformats.org/officeDocument/2006/relationships/customXml" Target="../ink/ink4088.xml"/><Relationship Id="rId53" Type="http://schemas.openxmlformats.org/officeDocument/2006/relationships/customXml" Target="../ink/ink4109.xml"/><Relationship Id="rId74" Type="http://schemas.openxmlformats.org/officeDocument/2006/relationships/customXml" Target="../ink/ink4130.xml"/><Relationship Id="rId128" Type="http://schemas.openxmlformats.org/officeDocument/2006/relationships/customXml" Target="../ink/ink4184.xml"/><Relationship Id="rId149" Type="http://schemas.openxmlformats.org/officeDocument/2006/relationships/customXml" Target="../ink/ink4205.xml"/><Relationship Id="rId5" Type="http://schemas.openxmlformats.org/officeDocument/2006/relationships/customXml" Target="../ink/ink4061.xml"/><Relationship Id="rId95" Type="http://schemas.openxmlformats.org/officeDocument/2006/relationships/customXml" Target="../ink/ink4151.xml"/><Relationship Id="rId22" Type="http://schemas.openxmlformats.org/officeDocument/2006/relationships/customXml" Target="../ink/ink4078.xml"/><Relationship Id="rId43" Type="http://schemas.openxmlformats.org/officeDocument/2006/relationships/customXml" Target="../ink/ink4099.xml"/><Relationship Id="rId64" Type="http://schemas.openxmlformats.org/officeDocument/2006/relationships/customXml" Target="../ink/ink4120.xml"/><Relationship Id="rId118" Type="http://schemas.openxmlformats.org/officeDocument/2006/relationships/customXml" Target="../ink/ink4174.xml"/><Relationship Id="rId139" Type="http://schemas.openxmlformats.org/officeDocument/2006/relationships/customXml" Target="../ink/ink4195.xml"/><Relationship Id="rId80" Type="http://schemas.openxmlformats.org/officeDocument/2006/relationships/customXml" Target="../ink/ink4136.xml"/><Relationship Id="rId85" Type="http://schemas.openxmlformats.org/officeDocument/2006/relationships/customXml" Target="../ink/ink4141.xml"/><Relationship Id="rId150" Type="http://schemas.openxmlformats.org/officeDocument/2006/relationships/customXml" Target="../ink/ink4206.xml"/><Relationship Id="rId155" Type="http://schemas.openxmlformats.org/officeDocument/2006/relationships/customXml" Target="../ink/ink4211.xml"/><Relationship Id="rId12" Type="http://schemas.openxmlformats.org/officeDocument/2006/relationships/customXml" Target="../ink/ink4068.xml"/><Relationship Id="rId17" Type="http://schemas.openxmlformats.org/officeDocument/2006/relationships/customXml" Target="../ink/ink4073.xml"/><Relationship Id="rId33" Type="http://schemas.openxmlformats.org/officeDocument/2006/relationships/customXml" Target="../ink/ink4089.xml"/><Relationship Id="rId38" Type="http://schemas.openxmlformats.org/officeDocument/2006/relationships/customXml" Target="../ink/ink4094.xml"/><Relationship Id="rId59" Type="http://schemas.openxmlformats.org/officeDocument/2006/relationships/customXml" Target="../ink/ink4115.xml"/><Relationship Id="rId103" Type="http://schemas.openxmlformats.org/officeDocument/2006/relationships/customXml" Target="../ink/ink4159.xml"/><Relationship Id="rId108" Type="http://schemas.openxmlformats.org/officeDocument/2006/relationships/customXml" Target="../ink/ink4164.xml"/><Relationship Id="rId124" Type="http://schemas.openxmlformats.org/officeDocument/2006/relationships/customXml" Target="../ink/ink4180.xml"/><Relationship Id="rId129" Type="http://schemas.openxmlformats.org/officeDocument/2006/relationships/customXml" Target="../ink/ink4185.xml"/><Relationship Id="rId54" Type="http://schemas.openxmlformats.org/officeDocument/2006/relationships/customXml" Target="../ink/ink4110.xml"/><Relationship Id="rId70" Type="http://schemas.openxmlformats.org/officeDocument/2006/relationships/customXml" Target="../ink/ink4126.xml"/><Relationship Id="rId75" Type="http://schemas.openxmlformats.org/officeDocument/2006/relationships/customXml" Target="../ink/ink4131.xml"/><Relationship Id="rId91" Type="http://schemas.openxmlformats.org/officeDocument/2006/relationships/customXml" Target="../ink/ink4147.xml"/><Relationship Id="rId96" Type="http://schemas.openxmlformats.org/officeDocument/2006/relationships/customXml" Target="../ink/ink4152.xml"/><Relationship Id="rId140" Type="http://schemas.openxmlformats.org/officeDocument/2006/relationships/customXml" Target="../ink/ink4196.xml"/><Relationship Id="rId145" Type="http://schemas.openxmlformats.org/officeDocument/2006/relationships/customXml" Target="../ink/ink4201.xml"/><Relationship Id="rId1" Type="http://schemas.openxmlformats.org/officeDocument/2006/relationships/slideLayout" Target="../slideLayouts/slideLayout2.xml"/><Relationship Id="rId6" Type="http://schemas.openxmlformats.org/officeDocument/2006/relationships/customXml" Target="../ink/ink4062.xml"/><Relationship Id="rId23" Type="http://schemas.openxmlformats.org/officeDocument/2006/relationships/customXml" Target="../ink/ink4079.xml"/><Relationship Id="rId28" Type="http://schemas.openxmlformats.org/officeDocument/2006/relationships/customXml" Target="../ink/ink4084.xml"/><Relationship Id="rId49" Type="http://schemas.openxmlformats.org/officeDocument/2006/relationships/customXml" Target="../ink/ink4105.xml"/><Relationship Id="rId114" Type="http://schemas.openxmlformats.org/officeDocument/2006/relationships/customXml" Target="../ink/ink4170.xml"/><Relationship Id="rId119" Type="http://schemas.openxmlformats.org/officeDocument/2006/relationships/customXml" Target="../ink/ink4175.xml"/><Relationship Id="rId44" Type="http://schemas.openxmlformats.org/officeDocument/2006/relationships/customXml" Target="../ink/ink4100.xml"/><Relationship Id="rId60" Type="http://schemas.openxmlformats.org/officeDocument/2006/relationships/customXml" Target="../ink/ink4116.xml"/><Relationship Id="rId65" Type="http://schemas.openxmlformats.org/officeDocument/2006/relationships/customXml" Target="../ink/ink4121.xml"/><Relationship Id="rId81" Type="http://schemas.openxmlformats.org/officeDocument/2006/relationships/customXml" Target="../ink/ink4137.xml"/><Relationship Id="rId86" Type="http://schemas.openxmlformats.org/officeDocument/2006/relationships/customXml" Target="../ink/ink4142.xml"/><Relationship Id="rId130" Type="http://schemas.openxmlformats.org/officeDocument/2006/relationships/customXml" Target="../ink/ink4186.xml"/><Relationship Id="rId135" Type="http://schemas.openxmlformats.org/officeDocument/2006/relationships/customXml" Target="../ink/ink4191.xml"/><Relationship Id="rId151" Type="http://schemas.openxmlformats.org/officeDocument/2006/relationships/customXml" Target="../ink/ink4207.xml"/><Relationship Id="rId156" Type="http://schemas.openxmlformats.org/officeDocument/2006/relationships/customXml" Target="../ink/ink4212.xml"/><Relationship Id="rId13" Type="http://schemas.openxmlformats.org/officeDocument/2006/relationships/customXml" Target="../ink/ink4069.xml"/><Relationship Id="rId18" Type="http://schemas.openxmlformats.org/officeDocument/2006/relationships/customXml" Target="../ink/ink4074.xml"/><Relationship Id="rId39" Type="http://schemas.openxmlformats.org/officeDocument/2006/relationships/customXml" Target="../ink/ink4095.xml"/><Relationship Id="rId109" Type="http://schemas.openxmlformats.org/officeDocument/2006/relationships/customXml" Target="../ink/ink4165.xml"/><Relationship Id="rId34" Type="http://schemas.openxmlformats.org/officeDocument/2006/relationships/customXml" Target="../ink/ink4090.xml"/><Relationship Id="rId50" Type="http://schemas.openxmlformats.org/officeDocument/2006/relationships/customXml" Target="../ink/ink4106.xml"/><Relationship Id="rId55" Type="http://schemas.openxmlformats.org/officeDocument/2006/relationships/customXml" Target="../ink/ink4111.xml"/><Relationship Id="rId76" Type="http://schemas.openxmlformats.org/officeDocument/2006/relationships/customXml" Target="../ink/ink4132.xml"/><Relationship Id="rId97" Type="http://schemas.openxmlformats.org/officeDocument/2006/relationships/customXml" Target="../ink/ink4153.xml"/><Relationship Id="rId104" Type="http://schemas.openxmlformats.org/officeDocument/2006/relationships/customXml" Target="../ink/ink4160.xml"/><Relationship Id="rId120" Type="http://schemas.openxmlformats.org/officeDocument/2006/relationships/customXml" Target="../ink/ink4176.xml"/><Relationship Id="rId125" Type="http://schemas.openxmlformats.org/officeDocument/2006/relationships/customXml" Target="../ink/ink4181.xml"/><Relationship Id="rId141" Type="http://schemas.openxmlformats.org/officeDocument/2006/relationships/customXml" Target="../ink/ink4197.xml"/><Relationship Id="rId146" Type="http://schemas.openxmlformats.org/officeDocument/2006/relationships/customXml" Target="../ink/ink4202.xml"/><Relationship Id="rId7" Type="http://schemas.openxmlformats.org/officeDocument/2006/relationships/customXml" Target="../ink/ink4063.xml"/><Relationship Id="rId71" Type="http://schemas.openxmlformats.org/officeDocument/2006/relationships/customXml" Target="../ink/ink4127.xml"/><Relationship Id="rId92" Type="http://schemas.openxmlformats.org/officeDocument/2006/relationships/customXml" Target="../ink/ink4148.xml"/><Relationship Id="rId2" Type="http://schemas.openxmlformats.org/officeDocument/2006/relationships/image" Target="../media/image68.emf"/><Relationship Id="rId29" Type="http://schemas.openxmlformats.org/officeDocument/2006/relationships/customXml" Target="../ink/ink4085.xml"/><Relationship Id="rId24" Type="http://schemas.openxmlformats.org/officeDocument/2006/relationships/customXml" Target="../ink/ink4080.xml"/><Relationship Id="rId40" Type="http://schemas.openxmlformats.org/officeDocument/2006/relationships/customXml" Target="../ink/ink4096.xml"/><Relationship Id="rId45" Type="http://schemas.openxmlformats.org/officeDocument/2006/relationships/customXml" Target="../ink/ink4101.xml"/><Relationship Id="rId66" Type="http://schemas.openxmlformats.org/officeDocument/2006/relationships/customXml" Target="../ink/ink4122.xml"/><Relationship Id="rId87" Type="http://schemas.openxmlformats.org/officeDocument/2006/relationships/customXml" Target="../ink/ink4143.xml"/><Relationship Id="rId110" Type="http://schemas.openxmlformats.org/officeDocument/2006/relationships/customXml" Target="../ink/ink4166.xml"/><Relationship Id="rId115" Type="http://schemas.openxmlformats.org/officeDocument/2006/relationships/customXml" Target="../ink/ink4171.xml"/><Relationship Id="rId131" Type="http://schemas.openxmlformats.org/officeDocument/2006/relationships/customXml" Target="../ink/ink4187.xml"/><Relationship Id="rId136" Type="http://schemas.openxmlformats.org/officeDocument/2006/relationships/customXml" Target="../ink/ink4192.xml"/><Relationship Id="rId157" Type="http://schemas.openxmlformats.org/officeDocument/2006/relationships/customXml" Target="../ink/ink4213.xml"/><Relationship Id="rId61" Type="http://schemas.openxmlformats.org/officeDocument/2006/relationships/customXml" Target="../ink/ink4117.xml"/><Relationship Id="rId82" Type="http://schemas.openxmlformats.org/officeDocument/2006/relationships/customXml" Target="../ink/ink4138.xml"/><Relationship Id="rId152" Type="http://schemas.openxmlformats.org/officeDocument/2006/relationships/customXml" Target="../ink/ink4208.xml"/><Relationship Id="rId19" Type="http://schemas.openxmlformats.org/officeDocument/2006/relationships/customXml" Target="../ink/ink4075.xml"/><Relationship Id="rId14" Type="http://schemas.openxmlformats.org/officeDocument/2006/relationships/customXml" Target="../ink/ink4070.xml"/><Relationship Id="rId30" Type="http://schemas.openxmlformats.org/officeDocument/2006/relationships/customXml" Target="../ink/ink4086.xml"/><Relationship Id="rId35" Type="http://schemas.openxmlformats.org/officeDocument/2006/relationships/customXml" Target="../ink/ink4091.xml"/><Relationship Id="rId56" Type="http://schemas.openxmlformats.org/officeDocument/2006/relationships/customXml" Target="../ink/ink4112.xml"/><Relationship Id="rId77" Type="http://schemas.openxmlformats.org/officeDocument/2006/relationships/customXml" Target="../ink/ink4133.xml"/><Relationship Id="rId100" Type="http://schemas.openxmlformats.org/officeDocument/2006/relationships/customXml" Target="../ink/ink4156.xml"/><Relationship Id="rId105" Type="http://schemas.openxmlformats.org/officeDocument/2006/relationships/customXml" Target="../ink/ink4161.xml"/><Relationship Id="rId126" Type="http://schemas.openxmlformats.org/officeDocument/2006/relationships/customXml" Target="../ink/ink4182.xml"/><Relationship Id="rId147" Type="http://schemas.openxmlformats.org/officeDocument/2006/relationships/customXml" Target="../ink/ink4203.xml"/><Relationship Id="rId8" Type="http://schemas.openxmlformats.org/officeDocument/2006/relationships/customXml" Target="../ink/ink4064.xml"/><Relationship Id="rId51" Type="http://schemas.openxmlformats.org/officeDocument/2006/relationships/customXml" Target="../ink/ink4107.xml"/><Relationship Id="rId72" Type="http://schemas.openxmlformats.org/officeDocument/2006/relationships/customXml" Target="../ink/ink4128.xml"/><Relationship Id="rId93" Type="http://schemas.openxmlformats.org/officeDocument/2006/relationships/customXml" Target="../ink/ink4149.xml"/><Relationship Id="rId98" Type="http://schemas.openxmlformats.org/officeDocument/2006/relationships/customXml" Target="../ink/ink4154.xml"/><Relationship Id="rId121" Type="http://schemas.openxmlformats.org/officeDocument/2006/relationships/customXml" Target="../ink/ink4177.xml"/><Relationship Id="rId142" Type="http://schemas.openxmlformats.org/officeDocument/2006/relationships/customXml" Target="../ink/ink4198.xml"/><Relationship Id="rId3" Type="http://schemas.openxmlformats.org/officeDocument/2006/relationships/image" Target="../media/image69.emf"/><Relationship Id="rId25" Type="http://schemas.openxmlformats.org/officeDocument/2006/relationships/customXml" Target="../ink/ink4081.xml"/><Relationship Id="rId46" Type="http://schemas.openxmlformats.org/officeDocument/2006/relationships/customXml" Target="../ink/ink4102.xml"/><Relationship Id="rId67" Type="http://schemas.openxmlformats.org/officeDocument/2006/relationships/customXml" Target="../ink/ink4123.xml"/><Relationship Id="rId116" Type="http://schemas.openxmlformats.org/officeDocument/2006/relationships/customXml" Target="../ink/ink4172.xml"/><Relationship Id="rId137" Type="http://schemas.openxmlformats.org/officeDocument/2006/relationships/customXml" Target="../ink/ink4193.xml"/><Relationship Id="rId158" Type="http://schemas.openxmlformats.org/officeDocument/2006/relationships/customXml" Target="../ink/ink4214.xml"/><Relationship Id="rId20" Type="http://schemas.openxmlformats.org/officeDocument/2006/relationships/customXml" Target="../ink/ink4076.xml"/><Relationship Id="rId41" Type="http://schemas.openxmlformats.org/officeDocument/2006/relationships/customXml" Target="../ink/ink4097.xml"/><Relationship Id="rId62" Type="http://schemas.openxmlformats.org/officeDocument/2006/relationships/customXml" Target="../ink/ink4118.xml"/><Relationship Id="rId83" Type="http://schemas.openxmlformats.org/officeDocument/2006/relationships/customXml" Target="../ink/ink4139.xml"/><Relationship Id="rId88" Type="http://schemas.openxmlformats.org/officeDocument/2006/relationships/customXml" Target="../ink/ink4144.xml"/><Relationship Id="rId111" Type="http://schemas.openxmlformats.org/officeDocument/2006/relationships/customXml" Target="../ink/ink4167.xml"/><Relationship Id="rId132" Type="http://schemas.openxmlformats.org/officeDocument/2006/relationships/customXml" Target="../ink/ink4188.xml"/><Relationship Id="rId153" Type="http://schemas.openxmlformats.org/officeDocument/2006/relationships/customXml" Target="../ink/ink4209.xml"/><Relationship Id="rId15" Type="http://schemas.openxmlformats.org/officeDocument/2006/relationships/customXml" Target="../ink/ink4071.xml"/><Relationship Id="rId36" Type="http://schemas.openxmlformats.org/officeDocument/2006/relationships/customXml" Target="../ink/ink4092.xml"/><Relationship Id="rId57" Type="http://schemas.openxmlformats.org/officeDocument/2006/relationships/customXml" Target="../ink/ink4113.xml"/><Relationship Id="rId106" Type="http://schemas.openxmlformats.org/officeDocument/2006/relationships/customXml" Target="../ink/ink4162.xml"/><Relationship Id="rId127" Type="http://schemas.openxmlformats.org/officeDocument/2006/relationships/customXml" Target="../ink/ink4183.xml"/><Relationship Id="rId10" Type="http://schemas.openxmlformats.org/officeDocument/2006/relationships/customXml" Target="../ink/ink4066.xml"/><Relationship Id="rId31" Type="http://schemas.openxmlformats.org/officeDocument/2006/relationships/customXml" Target="../ink/ink4087.xml"/><Relationship Id="rId52" Type="http://schemas.openxmlformats.org/officeDocument/2006/relationships/customXml" Target="../ink/ink4108.xml"/><Relationship Id="rId73" Type="http://schemas.openxmlformats.org/officeDocument/2006/relationships/customXml" Target="../ink/ink4129.xml"/><Relationship Id="rId78" Type="http://schemas.openxmlformats.org/officeDocument/2006/relationships/customXml" Target="../ink/ink4134.xml"/><Relationship Id="rId94" Type="http://schemas.openxmlformats.org/officeDocument/2006/relationships/customXml" Target="../ink/ink4150.xml"/><Relationship Id="rId99" Type="http://schemas.openxmlformats.org/officeDocument/2006/relationships/customXml" Target="../ink/ink4155.xml"/><Relationship Id="rId101" Type="http://schemas.openxmlformats.org/officeDocument/2006/relationships/customXml" Target="../ink/ink4157.xml"/><Relationship Id="rId122" Type="http://schemas.openxmlformats.org/officeDocument/2006/relationships/customXml" Target="../ink/ink4178.xml"/><Relationship Id="rId143" Type="http://schemas.openxmlformats.org/officeDocument/2006/relationships/customXml" Target="../ink/ink4199.xml"/><Relationship Id="rId148" Type="http://schemas.openxmlformats.org/officeDocument/2006/relationships/customXml" Target="../ink/ink4204.xml"/><Relationship Id="rId4" Type="http://schemas.openxmlformats.org/officeDocument/2006/relationships/customXml" Target="../ink/ink4060.xml"/><Relationship Id="rId9" Type="http://schemas.openxmlformats.org/officeDocument/2006/relationships/customXml" Target="../ink/ink4065.xml"/><Relationship Id="rId26" Type="http://schemas.openxmlformats.org/officeDocument/2006/relationships/customXml" Target="../ink/ink4082.xml"/><Relationship Id="rId47" Type="http://schemas.openxmlformats.org/officeDocument/2006/relationships/customXml" Target="../ink/ink4103.xml"/><Relationship Id="rId68" Type="http://schemas.openxmlformats.org/officeDocument/2006/relationships/customXml" Target="../ink/ink4124.xml"/><Relationship Id="rId89" Type="http://schemas.openxmlformats.org/officeDocument/2006/relationships/customXml" Target="../ink/ink4145.xml"/><Relationship Id="rId112" Type="http://schemas.openxmlformats.org/officeDocument/2006/relationships/customXml" Target="../ink/ink4168.xml"/><Relationship Id="rId133" Type="http://schemas.openxmlformats.org/officeDocument/2006/relationships/customXml" Target="../ink/ink4189.xml"/><Relationship Id="rId154" Type="http://schemas.openxmlformats.org/officeDocument/2006/relationships/customXml" Target="../ink/ink4210.xml"/><Relationship Id="rId16" Type="http://schemas.openxmlformats.org/officeDocument/2006/relationships/customXml" Target="../ink/ink4072.xml"/><Relationship Id="rId37" Type="http://schemas.openxmlformats.org/officeDocument/2006/relationships/customXml" Target="../ink/ink4093.xml"/><Relationship Id="rId58" Type="http://schemas.openxmlformats.org/officeDocument/2006/relationships/customXml" Target="../ink/ink4114.xml"/><Relationship Id="rId79" Type="http://schemas.openxmlformats.org/officeDocument/2006/relationships/customXml" Target="../ink/ink4135.xml"/><Relationship Id="rId102" Type="http://schemas.openxmlformats.org/officeDocument/2006/relationships/customXml" Target="../ink/ink4158.xml"/><Relationship Id="rId123" Type="http://schemas.openxmlformats.org/officeDocument/2006/relationships/customXml" Target="../ink/ink4179.xml"/><Relationship Id="rId144" Type="http://schemas.openxmlformats.org/officeDocument/2006/relationships/customXml" Target="../ink/ink4200.xml"/><Relationship Id="rId90" Type="http://schemas.openxmlformats.org/officeDocument/2006/relationships/customXml" Target="../ink/ink4146.xml"/><Relationship Id="rId27" Type="http://schemas.openxmlformats.org/officeDocument/2006/relationships/customXml" Target="../ink/ink4083.xml"/><Relationship Id="rId48" Type="http://schemas.openxmlformats.org/officeDocument/2006/relationships/customXml" Target="../ink/ink4104.xml"/><Relationship Id="rId69" Type="http://schemas.openxmlformats.org/officeDocument/2006/relationships/customXml" Target="../ink/ink4125.xml"/><Relationship Id="rId113" Type="http://schemas.openxmlformats.org/officeDocument/2006/relationships/customXml" Target="../ink/ink4169.xml"/><Relationship Id="rId134" Type="http://schemas.openxmlformats.org/officeDocument/2006/relationships/customXml" Target="../ink/ink4190.xml"/></Relationships>
</file>

<file path=ppt/slides/_rels/slide31.xml.rels><?xml version="1.0" encoding="UTF-8" standalone="yes"?>
<Relationships xmlns="http://schemas.openxmlformats.org/package/2006/relationships"><Relationship Id="rId117" Type="http://schemas.openxmlformats.org/officeDocument/2006/relationships/customXml" Target="../ink/ink4326.xml"/><Relationship Id="rId21" Type="http://schemas.openxmlformats.org/officeDocument/2006/relationships/customXml" Target="../ink/ink4230.xml"/><Relationship Id="rId42" Type="http://schemas.openxmlformats.org/officeDocument/2006/relationships/customXml" Target="../ink/ink4251.xml"/><Relationship Id="rId63" Type="http://schemas.openxmlformats.org/officeDocument/2006/relationships/customXml" Target="../ink/ink4272.xml"/><Relationship Id="rId84" Type="http://schemas.openxmlformats.org/officeDocument/2006/relationships/customXml" Target="../ink/ink4293.xml"/><Relationship Id="rId138" Type="http://schemas.openxmlformats.org/officeDocument/2006/relationships/customXml" Target="../ink/ink4347.xml"/><Relationship Id="rId107" Type="http://schemas.openxmlformats.org/officeDocument/2006/relationships/customXml" Target="../ink/ink4316.xml"/><Relationship Id="rId11" Type="http://schemas.openxmlformats.org/officeDocument/2006/relationships/customXml" Target="../ink/ink4220.xml"/><Relationship Id="rId32" Type="http://schemas.openxmlformats.org/officeDocument/2006/relationships/customXml" Target="../ink/ink4241.xml"/><Relationship Id="rId53" Type="http://schemas.openxmlformats.org/officeDocument/2006/relationships/customXml" Target="../ink/ink4262.xml"/><Relationship Id="rId74" Type="http://schemas.openxmlformats.org/officeDocument/2006/relationships/customXml" Target="../ink/ink4283.xml"/><Relationship Id="rId128" Type="http://schemas.openxmlformats.org/officeDocument/2006/relationships/customXml" Target="../ink/ink4337.xml"/><Relationship Id="rId149" Type="http://schemas.openxmlformats.org/officeDocument/2006/relationships/customXml" Target="../ink/ink4358.xml"/><Relationship Id="rId5" Type="http://schemas.openxmlformats.org/officeDocument/2006/relationships/image" Target="../media/image72.png"/><Relationship Id="rId95" Type="http://schemas.openxmlformats.org/officeDocument/2006/relationships/customXml" Target="../ink/ink4304.xml"/><Relationship Id="rId22" Type="http://schemas.openxmlformats.org/officeDocument/2006/relationships/customXml" Target="../ink/ink4231.xml"/><Relationship Id="rId27" Type="http://schemas.openxmlformats.org/officeDocument/2006/relationships/customXml" Target="../ink/ink4236.xml"/><Relationship Id="rId43" Type="http://schemas.openxmlformats.org/officeDocument/2006/relationships/customXml" Target="../ink/ink4252.xml"/><Relationship Id="rId48" Type="http://schemas.openxmlformats.org/officeDocument/2006/relationships/customXml" Target="../ink/ink4257.xml"/><Relationship Id="rId64" Type="http://schemas.openxmlformats.org/officeDocument/2006/relationships/customXml" Target="../ink/ink4273.xml"/><Relationship Id="rId69" Type="http://schemas.openxmlformats.org/officeDocument/2006/relationships/customXml" Target="../ink/ink4278.xml"/><Relationship Id="rId113" Type="http://schemas.openxmlformats.org/officeDocument/2006/relationships/customXml" Target="../ink/ink4322.xml"/><Relationship Id="rId118" Type="http://schemas.openxmlformats.org/officeDocument/2006/relationships/customXml" Target="../ink/ink4327.xml"/><Relationship Id="rId134" Type="http://schemas.openxmlformats.org/officeDocument/2006/relationships/customXml" Target="../ink/ink4343.xml"/><Relationship Id="rId139" Type="http://schemas.openxmlformats.org/officeDocument/2006/relationships/customXml" Target="../ink/ink4348.xml"/><Relationship Id="rId80" Type="http://schemas.openxmlformats.org/officeDocument/2006/relationships/customXml" Target="../ink/ink4289.xml"/><Relationship Id="rId85" Type="http://schemas.openxmlformats.org/officeDocument/2006/relationships/customXml" Target="../ink/ink4294.xml"/><Relationship Id="rId150" Type="http://schemas.openxmlformats.org/officeDocument/2006/relationships/customXml" Target="../ink/ink4359.xml"/><Relationship Id="rId12" Type="http://schemas.openxmlformats.org/officeDocument/2006/relationships/customXml" Target="../ink/ink4221.xml"/><Relationship Id="rId17" Type="http://schemas.openxmlformats.org/officeDocument/2006/relationships/customXml" Target="../ink/ink4226.xml"/><Relationship Id="rId33" Type="http://schemas.openxmlformats.org/officeDocument/2006/relationships/customXml" Target="../ink/ink4242.xml"/><Relationship Id="rId38" Type="http://schemas.openxmlformats.org/officeDocument/2006/relationships/customXml" Target="../ink/ink4247.xml"/><Relationship Id="rId59" Type="http://schemas.openxmlformats.org/officeDocument/2006/relationships/customXml" Target="../ink/ink4268.xml"/><Relationship Id="rId103" Type="http://schemas.openxmlformats.org/officeDocument/2006/relationships/customXml" Target="../ink/ink4312.xml"/><Relationship Id="rId108" Type="http://schemas.openxmlformats.org/officeDocument/2006/relationships/customXml" Target="../ink/ink4317.xml"/><Relationship Id="rId124" Type="http://schemas.openxmlformats.org/officeDocument/2006/relationships/customXml" Target="../ink/ink4333.xml"/><Relationship Id="rId129" Type="http://schemas.openxmlformats.org/officeDocument/2006/relationships/customXml" Target="../ink/ink4338.xml"/><Relationship Id="rId54" Type="http://schemas.openxmlformats.org/officeDocument/2006/relationships/customXml" Target="../ink/ink4263.xml"/><Relationship Id="rId70" Type="http://schemas.openxmlformats.org/officeDocument/2006/relationships/customXml" Target="../ink/ink4279.xml"/><Relationship Id="rId75" Type="http://schemas.openxmlformats.org/officeDocument/2006/relationships/customXml" Target="../ink/ink4284.xml"/><Relationship Id="rId91" Type="http://schemas.openxmlformats.org/officeDocument/2006/relationships/customXml" Target="../ink/ink4300.xml"/><Relationship Id="rId96" Type="http://schemas.openxmlformats.org/officeDocument/2006/relationships/customXml" Target="../ink/ink4305.xml"/><Relationship Id="rId140" Type="http://schemas.openxmlformats.org/officeDocument/2006/relationships/customXml" Target="../ink/ink4349.xml"/><Relationship Id="rId145" Type="http://schemas.openxmlformats.org/officeDocument/2006/relationships/customXml" Target="../ink/ink4354.xml"/><Relationship Id="rId1" Type="http://schemas.openxmlformats.org/officeDocument/2006/relationships/slideLayout" Target="../slideLayouts/slideLayout2.xml"/><Relationship Id="rId6" Type="http://schemas.openxmlformats.org/officeDocument/2006/relationships/customXml" Target="../ink/ink4216.xml"/><Relationship Id="rId23" Type="http://schemas.openxmlformats.org/officeDocument/2006/relationships/customXml" Target="../ink/ink4232.xml"/><Relationship Id="rId28" Type="http://schemas.openxmlformats.org/officeDocument/2006/relationships/customXml" Target="../ink/ink4237.xml"/><Relationship Id="rId49" Type="http://schemas.openxmlformats.org/officeDocument/2006/relationships/customXml" Target="../ink/ink4258.xml"/><Relationship Id="rId114" Type="http://schemas.openxmlformats.org/officeDocument/2006/relationships/customXml" Target="../ink/ink4323.xml"/><Relationship Id="rId119" Type="http://schemas.openxmlformats.org/officeDocument/2006/relationships/customXml" Target="../ink/ink4328.xml"/><Relationship Id="rId44" Type="http://schemas.openxmlformats.org/officeDocument/2006/relationships/customXml" Target="../ink/ink4253.xml"/><Relationship Id="rId60" Type="http://schemas.openxmlformats.org/officeDocument/2006/relationships/customXml" Target="../ink/ink4269.xml"/><Relationship Id="rId65" Type="http://schemas.openxmlformats.org/officeDocument/2006/relationships/customXml" Target="../ink/ink4274.xml"/><Relationship Id="rId81" Type="http://schemas.openxmlformats.org/officeDocument/2006/relationships/customXml" Target="../ink/ink4290.xml"/><Relationship Id="rId86" Type="http://schemas.openxmlformats.org/officeDocument/2006/relationships/customXml" Target="../ink/ink4295.xml"/><Relationship Id="rId130" Type="http://schemas.openxmlformats.org/officeDocument/2006/relationships/customXml" Target="../ink/ink4339.xml"/><Relationship Id="rId135" Type="http://schemas.openxmlformats.org/officeDocument/2006/relationships/customXml" Target="../ink/ink4344.xml"/><Relationship Id="rId13" Type="http://schemas.openxmlformats.org/officeDocument/2006/relationships/customXml" Target="../ink/ink4222.xml"/><Relationship Id="rId18" Type="http://schemas.openxmlformats.org/officeDocument/2006/relationships/customXml" Target="../ink/ink4227.xml"/><Relationship Id="rId39" Type="http://schemas.openxmlformats.org/officeDocument/2006/relationships/customXml" Target="../ink/ink4248.xml"/><Relationship Id="rId109" Type="http://schemas.openxmlformats.org/officeDocument/2006/relationships/customXml" Target="../ink/ink4318.xml"/><Relationship Id="rId34" Type="http://schemas.openxmlformats.org/officeDocument/2006/relationships/customXml" Target="../ink/ink4243.xml"/><Relationship Id="rId50" Type="http://schemas.openxmlformats.org/officeDocument/2006/relationships/customXml" Target="../ink/ink4259.xml"/><Relationship Id="rId55" Type="http://schemas.openxmlformats.org/officeDocument/2006/relationships/customXml" Target="../ink/ink4264.xml"/><Relationship Id="rId76" Type="http://schemas.openxmlformats.org/officeDocument/2006/relationships/customXml" Target="../ink/ink4285.xml"/><Relationship Id="rId97" Type="http://schemas.openxmlformats.org/officeDocument/2006/relationships/customXml" Target="../ink/ink4306.xml"/><Relationship Id="rId104" Type="http://schemas.openxmlformats.org/officeDocument/2006/relationships/customXml" Target="../ink/ink4313.xml"/><Relationship Id="rId120" Type="http://schemas.openxmlformats.org/officeDocument/2006/relationships/customXml" Target="../ink/ink4329.xml"/><Relationship Id="rId125" Type="http://schemas.openxmlformats.org/officeDocument/2006/relationships/customXml" Target="../ink/ink4334.xml"/><Relationship Id="rId141" Type="http://schemas.openxmlformats.org/officeDocument/2006/relationships/customXml" Target="../ink/ink4350.xml"/><Relationship Id="rId146" Type="http://schemas.openxmlformats.org/officeDocument/2006/relationships/customXml" Target="../ink/ink4355.xml"/><Relationship Id="rId7" Type="http://schemas.openxmlformats.org/officeDocument/2006/relationships/image" Target="../media/image73.png"/><Relationship Id="rId71" Type="http://schemas.openxmlformats.org/officeDocument/2006/relationships/customXml" Target="../ink/ink4280.xml"/><Relationship Id="rId92" Type="http://schemas.openxmlformats.org/officeDocument/2006/relationships/customXml" Target="../ink/ink4301.xml"/><Relationship Id="rId2" Type="http://schemas.openxmlformats.org/officeDocument/2006/relationships/image" Target="../media/image70.emf"/><Relationship Id="rId29" Type="http://schemas.openxmlformats.org/officeDocument/2006/relationships/customXml" Target="../ink/ink4238.xml"/><Relationship Id="rId24" Type="http://schemas.openxmlformats.org/officeDocument/2006/relationships/customXml" Target="../ink/ink4233.xml"/><Relationship Id="rId40" Type="http://schemas.openxmlformats.org/officeDocument/2006/relationships/customXml" Target="../ink/ink4249.xml"/><Relationship Id="rId45" Type="http://schemas.openxmlformats.org/officeDocument/2006/relationships/customXml" Target="../ink/ink4254.xml"/><Relationship Id="rId66" Type="http://schemas.openxmlformats.org/officeDocument/2006/relationships/customXml" Target="../ink/ink4275.xml"/><Relationship Id="rId87" Type="http://schemas.openxmlformats.org/officeDocument/2006/relationships/customXml" Target="../ink/ink4296.xml"/><Relationship Id="rId110" Type="http://schemas.openxmlformats.org/officeDocument/2006/relationships/customXml" Target="../ink/ink4319.xml"/><Relationship Id="rId115" Type="http://schemas.openxmlformats.org/officeDocument/2006/relationships/customXml" Target="../ink/ink4324.xml"/><Relationship Id="rId131" Type="http://schemas.openxmlformats.org/officeDocument/2006/relationships/customXml" Target="../ink/ink4340.xml"/><Relationship Id="rId136" Type="http://schemas.openxmlformats.org/officeDocument/2006/relationships/customXml" Target="../ink/ink4345.xml"/><Relationship Id="rId61" Type="http://schemas.openxmlformats.org/officeDocument/2006/relationships/customXml" Target="../ink/ink4270.xml"/><Relationship Id="rId82" Type="http://schemas.openxmlformats.org/officeDocument/2006/relationships/customXml" Target="../ink/ink4291.xml"/><Relationship Id="rId19" Type="http://schemas.openxmlformats.org/officeDocument/2006/relationships/customXml" Target="../ink/ink4228.xml"/><Relationship Id="rId14" Type="http://schemas.openxmlformats.org/officeDocument/2006/relationships/customXml" Target="../ink/ink4223.xml"/><Relationship Id="rId30" Type="http://schemas.openxmlformats.org/officeDocument/2006/relationships/customXml" Target="../ink/ink4239.xml"/><Relationship Id="rId35" Type="http://schemas.openxmlformats.org/officeDocument/2006/relationships/customXml" Target="../ink/ink4244.xml"/><Relationship Id="rId56" Type="http://schemas.openxmlformats.org/officeDocument/2006/relationships/customXml" Target="../ink/ink4265.xml"/><Relationship Id="rId77" Type="http://schemas.openxmlformats.org/officeDocument/2006/relationships/customXml" Target="../ink/ink4286.xml"/><Relationship Id="rId100" Type="http://schemas.openxmlformats.org/officeDocument/2006/relationships/customXml" Target="../ink/ink4309.xml"/><Relationship Id="rId105" Type="http://schemas.openxmlformats.org/officeDocument/2006/relationships/customXml" Target="../ink/ink4314.xml"/><Relationship Id="rId126" Type="http://schemas.openxmlformats.org/officeDocument/2006/relationships/customXml" Target="../ink/ink4335.xml"/><Relationship Id="rId147" Type="http://schemas.openxmlformats.org/officeDocument/2006/relationships/customXml" Target="../ink/ink4356.xml"/><Relationship Id="rId8" Type="http://schemas.openxmlformats.org/officeDocument/2006/relationships/customXml" Target="../ink/ink4217.xml"/><Relationship Id="rId51" Type="http://schemas.openxmlformats.org/officeDocument/2006/relationships/customXml" Target="../ink/ink4260.xml"/><Relationship Id="rId72" Type="http://schemas.openxmlformats.org/officeDocument/2006/relationships/customXml" Target="../ink/ink4281.xml"/><Relationship Id="rId93" Type="http://schemas.openxmlformats.org/officeDocument/2006/relationships/customXml" Target="../ink/ink4302.xml"/><Relationship Id="rId98" Type="http://schemas.openxmlformats.org/officeDocument/2006/relationships/customXml" Target="../ink/ink4307.xml"/><Relationship Id="rId121" Type="http://schemas.openxmlformats.org/officeDocument/2006/relationships/customXml" Target="../ink/ink4330.xml"/><Relationship Id="rId142" Type="http://schemas.openxmlformats.org/officeDocument/2006/relationships/customXml" Target="../ink/ink4351.xml"/><Relationship Id="rId3" Type="http://schemas.openxmlformats.org/officeDocument/2006/relationships/image" Target="../media/image71.emf"/><Relationship Id="rId25" Type="http://schemas.openxmlformats.org/officeDocument/2006/relationships/customXml" Target="../ink/ink4234.xml"/><Relationship Id="rId46" Type="http://schemas.openxmlformats.org/officeDocument/2006/relationships/customXml" Target="../ink/ink4255.xml"/><Relationship Id="rId67" Type="http://schemas.openxmlformats.org/officeDocument/2006/relationships/customXml" Target="../ink/ink4276.xml"/><Relationship Id="rId116" Type="http://schemas.openxmlformats.org/officeDocument/2006/relationships/customXml" Target="../ink/ink4325.xml"/><Relationship Id="rId137" Type="http://schemas.openxmlformats.org/officeDocument/2006/relationships/customXml" Target="../ink/ink4346.xml"/><Relationship Id="rId20" Type="http://schemas.openxmlformats.org/officeDocument/2006/relationships/customXml" Target="../ink/ink4229.xml"/><Relationship Id="rId41" Type="http://schemas.openxmlformats.org/officeDocument/2006/relationships/customXml" Target="../ink/ink4250.xml"/><Relationship Id="rId62" Type="http://schemas.openxmlformats.org/officeDocument/2006/relationships/customXml" Target="../ink/ink4271.xml"/><Relationship Id="rId83" Type="http://schemas.openxmlformats.org/officeDocument/2006/relationships/customXml" Target="../ink/ink4292.xml"/><Relationship Id="rId88" Type="http://schemas.openxmlformats.org/officeDocument/2006/relationships/customXml" Target="../ink/ink4297.xml"/><Relationship Id="rId111" Type="http://schemas.openxmlformats.org/officeDocument/2006/relationships/customXml" Target="../ink/ink4320.xml"/><Relationship Id="rId132" Type="http://schemas.openxmlformats.org/officeDocument/2006/relationships/customXml" Target="../ink/ink4341.xml"/><Relationship Id="rId15" Type="http://schemas.openxmlformats.org/officeDocument/2006/relationships/customXml" Target="../ink/ink4224.xml"/><Relationship Id="rId36" Type="http://schemas.openxmlformats.org/officeDocument/2006/relationships/customXml" Target="../ink/ink4245.xml"/><Relationship Id="rId57" Type="http://schemas.openxmlformats.org/officeDocument/2006/relationships/customXml" Target="../ink/ink4266.xml"/><Relationship Id="rId106" Type="http://schemas.openxmlformats.org/officeDocument/2006/relationships/customXml" Target="../ink/ink4315.xml"/><Relationship Id="rId127" Type="http://schemas.openxmlformats.org/officeDocument/2006/relationships/customXml" Target="../ink/ink4336.xml"/><Relationship Id="rId10" Type="http://schemas.openxmlformats.org/officeDocument/2006/relationships/customXml" Target="../ink/ink4219.xml"/><Relationship Id="rId31" Type="http://schemas.openxmlformats.org/officeDocument/2006/relationships/customXml" Target="../ink/ink4240.xml"/><Relationship Id="rId52" Type="http://schemas.openxmlformats.org/officeDocument/2006/relationships/customXml" Target="../ink/ink4261.xml"/><Relationship Id="rId73" Type="http://schemas.openxmlformats.org/officeDocument/2006/relationships/customXml" Target="../ink/ink4282.xml"/><Relationship Id="rId78" Type="http://schemas.openxmlformats.org/officeDocument/2006/relationships/customXml" Target="../ink/ink4287.xml"/><Relationship Id="rId94" Type="http://schemas.openxmlformats.org/officeDocument/2006/relationships/customXml" Target="../ink/ink4303.xml"/><Relationship Id="rId99" Type="http://schemas.openxmlformats.org/officeDocument/2006/relationships/customXml" Target="../ink/ink4308.xml"/><Relationship Id="rId101" Type="http://schemas.openxmlformats.org/officeDocument/2006/relationships/customXml" Target="../ink/ink4310.xml"/><Relationship Id="rId122" Type="http://schemas.openxmlformats.org/officeDocument/2006/relationships/customXml" Target="../ink/ink4331.xml"/><Relationship Id="rId143" Type="http://schemas.openxmlformats.org/officeDocument/2006/relationships/customXml" Target="../ink/ink4352.xml"/><Relationship Id="rId148" Type="http://schemas.openxmlformats.org/officeDocument/2006/relationships/customXml" Target="../ink/ink4357.xml"/><Relationship Id="rId4" Type="http://schemas.openxmlformats.org/officeDocument/2006/relationships/customXml" Target="../ink/ink4215.xml"/><Relationship Id="rId9" Type="http://schemas.openxmlformats.org/officeDocument/2006/relationships/customXml" Target="../ink/ink4218.xml"/><Relationship Id="rId26" Type="http://schemas.openxmlformats.org/officeDocument/2006/relationships/customXml" Target="../ink/ink4235.xml"/><Relationship Id="rId47" Type="http://schemas.openxmlformats.org/officeDocument/2006/relationships/customXml" Target="../ink/ink4256.xml"/><Relationship Id="rId68" Type="http://schemas.openxmlformats.org/officeDocument/2006/relationships/customXml" Target="../ink/ink4277.xml"/><Relationship Id="rId89" Type="http://schemas.openxmlformats.org/officeDocument/2006/relationships/customXml" Target="../ink/ink4298.xml"/><Relationship Id="rId112" Type="http://schemas.openxmlformats.org/officeDocument/2006/relationships/customXml" Target="../ink/ink4321.xml"/><Relationship Id="rId133" Type="http://schemas.openxmlformats.org/officeDocument/2006/relationships/customXml" Target="../ink/ink4342.xml"/><Relationship Id="rId16" Type="http://schemas.openxmlformats.org/officeDocument/2006/relationships/customXml" Target="../ink/ink4225.xml"/><Relationship Id="rId37" Type="http://schemas.openxmlformats.org/officeDocument/2006/relationships/customXml" Target="../ink/ink4246.xml"/><Relationship Id="rId58" Type="http://schemas.openxmlformats.org/officeDocument/2006/relationships/customXml" Target="../ink/ink4267.xml"/><Relationship Id="rId79" Type="http://schemas.openxmlformats.org/officeDocument/2006/relationships/customXml" Target="../ink/ink4288.xml"/><Relationship Id="rId102" Type="http://schemas.openxmlformats.org/officeDocument/2006/relationships/customXml" Target="../ink/ink4311.xml"/><Relationship Id="rId123" Type="http://schemas.openxmlformats.org/officeDocument/2006/relationships/customXml" Target="../ink/ink4332.xml"/><Relationship Id="rId144" Type="http://schemas.openxmlformats.org/officeDocument/2006/relationships/customXml" Target="../ink/ink4353.xml"/><Relationship Id="rId90" Type="http://schemas.openxmlformats.org/officeDocument/2006/relationships/customXml" Target="../ink/ink4299.xml"/></Relationships>
</file>

<file path=ppt/slides/_rels/slide32.xml.rels><?xml version="1.0" encoding="UTF-8" standalone="yes"?>
<Relationships xmlns="http://schemas.openxmlformats.org/package/2006/relationships"><Relationship Id="rId13" Type="http://schemas.openxmlformats.org/officeDocument/2006/relationships/customXml" Target="../ink/ink4371.xml"/><Relationship Id="rId18" Type="http://schemas.openxmlformats.org/officeDocument/2006/relationships/customXml" Target="../ink/ink4376.xml"/><Relationship Id="rId26" Type="http://schemas.openxmlformats.org/officeDocument/2006/relationships/customXml" Target="../ink/ink4384.xml"/><Relationship Id="rId39" Type="http://schemas.openxmlformats.org/officeDocument/2006/relationships/customXml" Target="../ink/ink4397.xml"/><Relationship Id="rId21" Type="http://schemas.openxmlformats.org/officeDocument/2006/relationships/customXml" Target="../ink/ink4379.xml"/><Relationship Id="rId34" Type="http://schemas.openxmlformats.org/officeDocument/2006/relationships/customXml" Target="../ink/ink4392.xml"/><Relationship Id="rId42" Type="http://schemas.openxmlformats.org/officeDocument/2006/relationships/customXml" Target="../ink/ink4400.xml"/><Relationship Id="rId47" Type="http://schemas.openxmlformats.org/officeDocument/2006/relationships/customXml" Target="../ink/ink4405.xml"/><Relationship Id="rId50" Type="http://schemas.openxmlformats.org/officeDocument/2006/relationships/customXml" Target="../ink/ink4408.xml"/><Relationship Id="rId7" Type="http://schemas.openxmlformats.org/officeDocument/2006/relationships/customXml" Target="../ink/ink4365.xml"/><Relationship Id="rId2" Type="http://schemas.openxmlformats.org/officeDocument/2006/relationships/customXml" Target="../ink/ink4360.xml"/><Relationship Id="rId16" Type="http://schemas.openxmlformats.org/officeDocument/2006/relationships/customXml" Target="../ink/ink4374.xml"/><Relationship Id="rId29" Type="http://schemas.openxmlformats.org/officeDocument/2006/relationships/customXml" Target="../ink/ink4387.xml"/><Relationship Id="rId11" Type="http://schemas.openxmlformats.org/officeDocument/2006/relationships/customXml" Target="../ink/ink4369.xml"/><Relationship Id="rId24" Type="http://schemas.openxmlformats.org/officeDocument/2006/relationships/customXml" Target="../ink/ink4382.xml"/><Relationship Id="rId32" Type="http://schemas.openxmlformats.org/officeDocument/2006/relationships/customXml" Target="../ink/ink4390.xml"/><Relationship Id="rId37" Type="http://schemas.openxmlformats.org/officeDocument/2006/relationships/customXml" Target="../ink/ink4395.xml"/><Relationship Id="rId40" Type="http://schemas.openxmlformats.org/officeDocument/2006/relationships/customXml" Target="../ink/ink4398.xml"/><Relationship Id="rId45" Type="http://schemas.openxmlformats.org/officeDocument/2006/relationships/customXml" Target="../ink/ink4403.xml"/><Relationship Id="rId5" Type="http://schemas.openxmlformats.org/officeDocument/2006/relationships/customXml" Target="../ink/ink4363.xml"/><Relationship Id="rId15" Type="http://schemas.openxmlformats.org/officeDocument/2006/relationships/customXml" Target="../ink/ink4373.xml"/><Relationship Id="rId23" Type="http://schemas.openxmlformats.org/officeDocument/2006/relationships/customXml" Target="../ink/ink4381.xml"/><Relationship Id="rId28" Type="http://schemas.openxmlformats.org/officeDocument/2006/relationships/customXml" Target="../ink/ink4386.xml"/><Relationship Id="rId36" Type="http://schemas.openxmlformats.org/officeDocument/2006/relationships/customXml" Target="../ink/ink4394.xml"/><Relationship Id="rId49" Type="http://schemas.openxmlformats.org/officeDocument/2006/relationships/customXml" Target="../ink/ink4407.xml"/><Relationship Id="rId10" Type="http://schemas.openxmlformats.org/officeDocument/2006/relationships/customXml" Target="../ink/ink4368.xml"/><Relationship Id="rId19" Type="http://schemas.openxmlformats.org/officeDocument/2006/relationships/customXml" Target="../ink/ink4377.xml"/><Relationship Id="rId31" Type="http://schemas.openxmlformats.org/officeDocument/2006/relationships/customXml" Target="../ink/ink4389.xml"/><Relationship Id="rId44" Type="http://schemas.openxmlformats.org/officeDocument/2006/relationships/customXml" Target="../ink/ink4402.xml"/><Relationship Id="rId52" Type="http://schemas.openxmlformats.org/officeDocument/2006/relationships/customXml" Target="../ink/ink4410.xml"/><Relationship Id="rId4" Type="http://schemas.openxmlformats.org/officeDocument/2006/relationships/customXml" Target="../ink/ink4362.xml"/><Relationship Id="rId9" Type="http://schemas.openxmlformats.org/officeDocument/2006/relationships/customXml" Target="../ink/ink4367.xml"/><Relationship Id="rId14" Type="http://schemas.openxmlformats.org/officeDocument/2006/relationships/customXml" Target="../ink/ink4372.xml"/><Relationship Id="rId22" Type="http://schemas.openxmlformats.org/officeDocument/2006/relationships/customXml" Target="../ink/ink4380.xml"/><Relationship Id="rId27" Type="http://schemas.openxmlformats.org/officeDocument/2006/relationships/customXml" Target="../ink/ink4385.xml"/><Relationship Id="rId30" Type="http://schemas.openxmlformats.org/officeDocument/2006/relationships/customXml" Target="../ink/ink4388.xml"/><Relationship Id="rId35" Type="http://schemas.openxmlformats.org/officeDocument/2006/relationships/customXml" Target="../ink/ink4393.xml"/><Relationship Id="rId43" Type="http://schemas.openxmlformats.org/officeDocument/2006/relationships/customXml" Target="../ink/ink4401.xml"/><Relationship Id="rId48" Type="http://schemas.openxmlformats.org/officeDocument/2006/relationships/customXml" Target="../ink/ink4406.xml"/><Relationship Id="rId8" Type="http://schemas.openxmlformats.org/officeDocument/2006/relationships/customXml" Target="../ink/ink4366.xml"/><Relationship Id="rId51" Type="http://schemas.openxmlformats.org/officeDocument/2006/relationships/customXml" Target="../ink/ink4409.xml"/><Relationship Id="rId3" Type="http://schemas.openxmlformats.org/officeDocument/2006/relationships/customXml" Target="../ink/ink4361.xml"/><Relationship Id="rId12" Type="http://schemas.openxmlformats.org/officeDocument/2006/relationships/customXml" Target="../ink/ink4370.xml"/><Relationship Id="rId17" Type="http://schemas.openxmlformats.org/officeDocument/2006/relationships/customXml" Target="../ink/ink4375.xml"/><Relationship Id="rId25" Type="http://schemas.openxmlformats.org/officeDocument/2006/relationships/customXml" Target="../ink/ink4383.xml"/><Relationship Id="rId33" Type="http://schemas.openxmlformats.org/officeDocument/2006/relationships/customXml" Target="../ink/ink4391.xml"/><Relationship Id="rId38" Type="http://schemas.openxmlformats.org/officeDocument/2006/relationships/customXml" Target="../ink/ink4396.xml"/><Relationship Id="rId46" Type="http://schemas.openxmlformats.org/officeDocument/2006/relationships/customXml" Target="../ink/ink4404.xml"/><Relationship Id="rId20" Type="http://schemas.openxmlformats.org/officeDocument/2006/relationships/customXml" Target="../ink/ink4378.xml"/><Relationship Id="rId41" Type="http://schemas.openxmlformats.org/officeDocument/2006/relationships/customXml" Target="../ink/ink4399.xml"/><Relationship Id="rId1" Type="http://schemas.openxmlformats.org/officeDocument/2006/relationships/slideLayout" Target="../slideLayouts/slideLayout2.xml"/><Relationship Id="rId6" Type="http://schemas.openxmlformats.org/officeDocument/2006/relationships/customXml" Target="../ink/ink4364.xml"/></Relationships>
</file>

<file path=ppt/slides/_rels/slide33.xml.rels><?xml version="1.0" encoding="UTF-8" standalone="yes"?>
<Relationships xmlns="http://schemas.openxmlformats.org/package/2006/relationships"><Relationship Id="rId3" Type="http://schemas.openxmlformats.org/officeDocument/2006/relationships/customXml" Target="../ink/ink4411.xml"/><Relationship Id="rId2" Type="http://schemas.openxmlformats.org/officeDocument/2006/relationships/image" Target="../media/image72.emf"/><Relationship Id="rId1" Type="http://schemas.openxmlformats.org/officeDocument/2006/relationships/slideLayout" Target="../slideLayouts/slideLayout2.xml"/><Relationship Id="rId4" Type="http://schemas.openxmlformats.org/officeDocument/2006/relationships/customXml" Target="../ink/ink4412.xml"/></Relationships>
</file>

<file path=ppt/slides/_rels/slide34.xml.rels><?xml version="1.0" encoding="UTF-8" standalone="yes"?>
<Relationships xmlns="http://schemas.openxmlformats.org/package/2006/relationships"><Relationship Id="rId26" Type="http://schemas.openxmlformats.org/officeDocument/2006/relationships/customXml" Target="../ink/ink4426.xml"/><Relationship Id="rId21" Type="http://schemas.openxmlformats.org/officeDocument/2006/relationships/customXml" Target="../ink/ink4421.xml"/><Relationship Id="rId42" Type="http://schemas.openxmlformats.org/officeDocument/2006/relationships/customXml" Target="../ink/ink4442.xml"/><Relationship Id="rId47" Type="http://schemas.openxmlformats.org/officeDocument/2006/relationships/customXml" Target="../ink/ink4447.xml"/><Relationship Id="rId63" Type="http://schemas.openxmlformats.org/officeDocument/2006/relationships/customXml" Target="../ink/ink4463.xml"/><Relationship Id="rId68" Type="http://schemas.openxmlformats.org/officeDocument/2006/relationships/customXml" Target="../ink/ink4468.xml"/><Relationship Id="rId2" Type="http://schemas.openxmlformats.org/officeDocument/2006/relationships/image" Target="../media/image73.emf"/><Relationship Id="rId16" Type="http://schemas.openxmlformats.org/officeDocument/2006/relationships/customXml" Target="../ink/ink4416.xml"/><Relationship Id="rId29" Type="http://schemas.openxmlformats.org/officeDocument/2006/relationships/customXml" Target="../ink/ink4429.xml"/><Relationship Id="rId11" Type="http://schemas.openxmlformats.org/officeDocument/2006/relationships/image" Target="../media/image82.emf"/><Relationship Id="rId24" Type="http://schemas.openxmlformats.org/officeDocument/2006/relationships/customXml" Target="../ink/ink4424.xml"/><Relationship Id="rId32" Type="http://schemas.openxmlformats.org/officeDocument/2006/relationships/customXml" Target="../ink/ink4432.xml"/><Relationship Id="rId37" Type="http://schemas.openxmlformats.org/officeDocument/2006/relationships/customXml" Target="../ink/ink4437.xml"/><Relationship Id="rId40" Type="http://schemas.openxmlformats.org/officeDocument/2006/relationships/customXml" Target="../ink/ink4440.xml"/><Relationship Id="rId45" Type="http://schemas.openxmlformats.org/officeDocument/2006/relationships/customXml" Target="../ink/ink4445.xml"/><Relationship Id="rId53" Type="http://schemas.openxmlformats.org/officeDocument/2006/relationships/customXml" Target="../ink/ink4453.xml"/><Relationship Id="rId58" Type="http://schemas.openxmlformats.org/officeDocument/2006/relationships/customXml" Target="../ink/ink4458.xml"/><Relationship Id="rId66" Type="http://schemas.openxmlformats.org/officeDocument/2006/relationships/customXml" Target="../ink/ink4466.xml"/><Relationship Id="rId5" Type="http://schemas.openxmlformats.org/officeDocument/2006/relationships/image" Target="../media/image76.png"/><Relationship Id="rId61" Type="http://schemas.openxmlformats.org/officeDocument/2006/relationships/customXml" Target="../ink/ink4461.xml"/><Relationship Id="rId19" Type="http://schemas.openxmlformats.org/officeDocument/2006/relationships/customXml" Target="../ink/ink4419.xml"/><Relationship Id="rId14" Type="http://schemas.openxmlformats.org/officeDocument/2006/relationships/customXml" Target="../ink/ink4414.xml"/><Relationship Id="rId22" Type="http://schemas.openxmlformats.org/officeDocument/2006/relationships/customXml" Target="../ink/ink4422.xml"/><Relationship Id="rId27" Type="http://schemas.openxmlformats.org/officeDocument/2006/relationships/customXml" Target="../ink/ink4427.xml"/><Relationship Id="rId30" Type="http://schemas.openxmlformats.org/officeDocument/2006/relationships/customXml" Target="../ink/ink4430.xml"/><Relationship Id="rId35" Type="http://schemas.openxmlformats.org/officeDocument/2006/relationships/customXml" Target="../ink/ink4435.xml"/><Relationship Id="rId43" Type="http://schemas.openxmlformats.org/officeDocument/2006/relationships/customXml" Target="../ink/ink4443.xml"/><Relationship Id="rId48" Type="http://schemas.openxmlformats.org/officeDocument/2006/relationships/customXml" Target="../ink/ink4448.xml"/><Relationship Id="rId56" Type="http://schemas.openxmlformats.org/officeDocument/2006/relationships/customXml" Target="../ink/ink4456.xml"/><Relationship Id="rId64" Type="http://schemas.openxmlformats.org/officeDocument/2006/relationships/customXml" Target="../ink/ink4464.xml"/><Relationship Id="rId69" Type="http://schemas.openxmlformats.org/officeDocument/2006/relationships/customXml" Target="../ink/ink4469.xml"/><Relationship Id="rId8" Type="http://schemas.openxmlformats.org/officeDocument/2006/relationships/image" Target="../media/image79.emf"/><Relationship Id="rId51" Type="http://schemas.openxmlformats.org/officeDocument/2006/relationships/customXml" Target="../ink/ink4451.xml"/><Relationship Id="rId72" Type="http://schemas.openxmlformats.org/officeDocument/2006/relationships/customXml" Target="../ink/ink4472.xml"/><Relationship Id="rId3" Type="http://schemas.openxmlformats.org/officeDocument/2006/relationships/image" Target="../media/image74.emf"/><Relationship Id="rId12" Type="http://schemas.openxmlformats.org/officeDocument/2006/relationships/image" Target="../media/image83.emf"/><Relationship Id="rId17" Type="http://schemas.openxmlformats.org/officeDocument/2006/relationships/customXml" Target="../ink/ink4417.xml"/><Relationship Id="rId25" Type="http://schemas.openxmlformats.org/officeDocument/2006/relationships/customXml" Target="../ink/ink4425.xml"/><Relationship Id="rId33" Type="http://schemas.openxmlformats.org/officeDocument/2006/relationships/customXml" Target="../ink/ink4433.xml"/><Relationship Id="rId38" Type="http://schemas.openxmlformats.org/officeDocument/2006/relationships/customXml" Target="../ink/ink4438.xml"/><Relationship Id="rId46" Type="http://schemas.openxmlformats.org/officeDocument/2006/relationships/customXml" Target="../ink/ink4446.xml"/><Relationship Id="rId59" Type="http://schemas.openxmlformats.org/officeDocument/2006/relationships/customXml" Target="../ink/ink4459.xml"/><Relationship Id="rId67" Type="http://schemas.openxmlformats.org/officeDocument/2006/relationships/customXml" Target="../ink/ink4467.xml"/><Relationship Id="rId20" Type="http://schemas.openxmlformats.org/officeDocument/2006/relationships/customXml" Target="../ink/ink4420.xml"/><Relationship Id="rId41" Type="http://schemas.openxmlformats.org/officeDocument/2006/relationships/customXml" Target="../ink/ink4441.xml"/><Relationship Id="rId54" Type="http://schemas.openxmlformats.org/officeDocument/2006/relationships/customXml" Target="../ink/ink4454.xml"/><Relationship Id="rId62" Type="http://schemas.openxmlformats.org/officeDocument/2006/relationships/customXml" Target="../ink/ink4462.xml"/><Relationship Id="rId70" Type="http://schemas.openxmlformats.org/officeDocument/2006/relationships/customXml" Target="../ink/ink4470.xml"/><Relationship Id="rId1" Type="http://schemas.openxmlformats.org/officeDocument/2006/relationships/slideLayout" Target="../slideLayouts/slideLayout2.xml"/><Relationship Id="rId6" Type="http://schemas.openxmlformats.org/officeDocument/2006/relationships/image" Target="../media/image77.emf"/><Relationship Id="rId15" Type="http://schemas.openxmlformats.org/officeDocument/2006/relationships/customXml" Target="../ink/ink4415.xml"/><Relationship Id="rId23" Type="http://schemas.openxmlformats.org/officeDocument/2006/relationships/customXml" Target="../ink/ink4423.xml"/><Relationship Id="rId28" Type="http://schemas.openxmlformats.org/officeDocument/2006/relationships/customXml" Target="../ink/ink4428.xml"/><Relationship Id="rId36" Type="http://schemas.openxmlformats.org/officeDocument/2006/relationships/customXml" Target="../ink/ink4436.xml"/><Relationship Id="rId49" Type="http://schemas.openxmlformats.org/officeDocument/2006/relationships/customXml" Target="../ink/ink4449.xml"/><Relationship Id="rId57" Type="http://schemas.openxmlformats.org/officeDocument/2006/relationships/customXml" Target="../ink/ink4457.xml"/><Relationship Id="rId10" Type="http://schemas.openxmlformats.org/officeDocument/2006/relationships/image" Target="../media/image81.emf"/><Relationship Id="rId31" Type="http://schemas.openxmlformats.org/officeDocument/2006/relationships/customXml" Target="../ink/ink4431.xml"/><Relationship Id="rId44" Type="http://schemas.openxmlformats.org/officeDocument/2006/relationships/customXml" Target="../ink/ink4444.xml"/><Relationship Id="rId52" Type="http://schemas.openxmlformats.org/officeDocument/2006/relationships/customXml" Target="../ink/ink4452.xml"/><Relationship Id="rId60" Type="http://schemas.openxmlformats.org/officeDocument/2006/relationships/customXml" Target="../ink/ink4460.xml"/><Relationship Id="rId65" Type="http://schemas.openxmlformats.org/officeDocument/2006/relationships/customXml" Target="../ink/ink4465.xml"/><Relationship Id="rId73" Type="http://schemas.openxmlformats.org/officeDocument/2006/relationships/customXml" Target="../ink/ink4473.xml"/><Relationship Id="rId4" Type="http://schemas.openxmlformats.org/officeDocument/2006/relationships/image" Target="../media/image75.emf"/><Relationship Id="rId9" Type="http://schemas.openxmlformats.org/officeDocument/2006/relationships/image" Target="../media/image80.png"/><Relationship Id="rId13" Type="http://schemas.openxmlformats.org/officeDocument/2006/relationships/customXml" Target="../ink/ink4413.xml"/><Relationship Id="rId18" Type="http://schemas.openxmlformats.org/officeDocument/2006/relationships/customXml" Target="../ink/ink4418.xml"/><Relationship Id="rId39" Type="http://schemas.openxmlformats.org/officeDocument/2006/relationships/customXml" Target="../ink/ink4439.xml"/><Relationship Id="rId34" Type="http://schemas.openxmlformats.org/officeDocument/2006/relationships/customXml" Target="../ink/ink4434.xml"/><Relationship Id="rId50" Type="http://schemas.openxmlformats.org/officeDocument/2006/relationships/customXml" Target="../ink/ink4450.xml"/><Relationship Id="rId55" Type="http://schemas.openxmlformats.org/officeDocument/2006/relationships/customXml" Target="../ink/ink4455.xml"/><Relationship Id="rId7" Type="http://schemas.openxmlformats.org/officeDocument/2006/relationships/image" Target="../media/image78.png"/><Relationship Id="rId71" Type="http://schemas.openxmlformats.org/officeDocument/2006/relationships/customXml" Target="../ink/ink4471.xml"/></Relationships>
</file>

<file path=ppt/slides/_rels/slide35.xml.rels><?xml version="1.0" encoding="UTF-8" standalone="yes"?>
<Relationships xmlns="http://schemas.openxmlformats.org/package/2006/relationships"><Relationship Id="rId117" Type="http://schemas.openxmlformats.org/officeDocument/2006/relationships/customXml" Target="../ink/ink4589.xml"/><Relationship Id="rId21" Type="http://schemas.openxmlformats.org/officeDocument/2006/relationships/customXml" Target="../ink/ink4493.xml"/><Relationship Id="rId63" Type="http://schemas.openxmlformats.org/officeDocument/2006/relationships/customXml" Target="../ink/ink4535.xml"/><Relationship Id="rId159" Type="http://schemas.openxmlformats.org/officeDocument/2006/relationships/customXml" Target="../ink/ink4631.xml"/><Relationship Id="rId170" Type="http://schemas.openxmlformats.org/officeDocument/2006/relationships/customXml" Target="../ink/ink4642.xml"/><Relationship Id="rId226" Type="http://schemas.openxmlformats.org/officeDocument/2006/relationships/customXml" Target="../ink/ink4698.xml"/><Relationship Id="rId268" Type="http://schemas.openxmlformats.org/officeDocument/2006/relationships/customXml" Target="../ink/ink4740.xml"/><Relationship Id="rId32" Type="http://schemas.openxmlformats.org/officeDocument/2006/relationships/customXml" Target="../ink/ink4504.xml"/><Relationship Id="rId74" Type="http://schemas.openxmlformats.org/officeDocument/2006/relationships/customXml" Target="../ink/ink4546.xml"/><Relationship Id="rId128" Type="http://schemas.openxmlformats.org/officeDocument/2006/relationships/customXml" Target="../ink/ink4600.xml"/><Relationship Id="rId5" Type="http://schemas.openxmlformats.org/officeDocument/2006/relationships/customXml" Target="../ink/ink4477.xml"/><Relationship Id="rId181" Type="http://schemas.openxmlformats.org/officeDocument/2006/relationships/customXml" Target="../ink/ink4653.xml"/><Relationship Id="rId237" Type="http://schemas.openxmlformats.org/officeDocument/2006/relationships/customXml" Target="../ink/ink4709.xml"/><Relationship Id="rId279" Type="http://schemas.openxmlformats.org/officeDocument/2006/relationships/customXml" Target="../ink/ink4751.xml"/><Relationship Id="rId22" Type="http://schemas.openxmlformats.org/officeDocument/2006/relationships/customXml" Target="../ink/ink4494.xml"/><Relationship Id="rId43" Type="http://schemas.openxmlformats.org/officeDocument/2006/relationships/customXml" Target="../ink/ink4515.xml"/><Relationship Id="rId64" Type="http://schemas.openxmlformats.org/officeDocument/2006/relationships/customXml" Target="../ink/ink4536.xml"/><Relationship Id="rId118" Type="http://schemas.openxmlformats.org/officeDocument/2006/relationships/customXml" Target="../ink/ink4590.xml"/><Relationship Id="rId139" Type="http://schemas.openxmlformats.org/officeDocument/2006/relationships/customXml" Target="../ink/ink4611.xml"/><Relationship Id="rId85" Type="http://schemas.openxmlformats.org/officeDocument/2006/relationships/customXml" Target="../ink/ink4557.xml"/><Relationship Id="rId150" Type="http://schemas.openxmlformats.org/officeDocument/2006/relationships/customXml" Target="../ink/ink4622.xml"/><Relationship Id="rId171" Type="http://schemas.openxmlformats.org/officeDocument/2006/relationships/customXml" Target="../ink/ink4643.xml"/><Relationship Id="rId192" Type="http://schemas.openxmlformats.org/officeDocument/2006/relationships/customXml" Target="../ink/ink4664.xml"/><Relationship Id="rId206" Type="http://schemas.openxmlformats.org/officeDocument/2006/relationships/customXml" Target="../ink/ink4678.xml"/><Relationship Id="rId227" Type="http://schemas.openxmlformats.org/officeDocument/2006/relationships/customXml" Target="../ink/ink4699.xml"/><Relationship Id="rId248" Type="http://schemas.openxmlformats.org/officeDocument/2006/relationships/customXml" Target="../ink/ink4720.xml"/><Relationship Id="rId269" Type="http://schemas.openxmlformats.org/officeDocument/2006/relationships/customXml" Target="../ink/ink4741.xml"/><Relationship Id="rId12" Type="http://schemas.openxmlformats.org/officeDocument/2006/relationships/customXml" Target="../ink/ink4484.xml"/><Relationship Id="rId33" Type="http://schemas.openxmlformats.org/officeDocument/2006/relationships/customXml" Target="../ink/ink4505.xml"/><Relationship Id="rId108" Type="http://schemas.openxmlformats.org/officeDocument/2006/relationships/customXml" Target="../ink/ink4580.xml"/><Relationship Id="rId129" Type="http://schemas.openxmlformats.org/officeDocument/2006/relationships/customXml" Target="../ink/ink4601.xml"/><Relationship Id="rId280" Type="http://schemas.openxmlformats.org/officeDocument/2006/relationships/customXml" Target="../ink/ink4752.xml"/><Relationship Id="rId54" Type="http://schemas.openxmlformats.org/officeDocument/2006/relationships/customXml" Target="../ink/ink4526.xml"/><Relationship Id="rId75" Type="http://schemas.openxmlformats.org/officeDocument/2006/relationships/customXml" Target="../ink/ink4547.xml"/><Relationship Id="rId96" Type="http://schemas.openxmlformats.org/officeDocument/2006/relationships/customXml" Target="../ink/ink4568.xml"/><Relationship Id="rId140" Type="http://schemas.openxmlformats.org/officeDocument/2006/relationships/customXml" Target="../ink/ink4612.xml"/><Relationship Id="rId161" Type="http://schemas.openxmlformats.org/officeDocument/2006/relationships/customXml" Target="../ink/ink4633.xml"/><Relationship Id="rId182" Type="http://schemas.openxmlformats.org/officeDocument/2006/relationships/customXml" Target="../ink/ink4654.xml"/><Relationship Id="rId217" Type="http://schemas.openxmlformats.org/officeDocument/2006/relationships/customXml" Target="../ink/ink4689.xml"/><Relationship Id="rId6" Type="http://schemas.openxmlformats.org/officeDocument/2006/relationships/customXml" Target="../ink/ink4478.xml"/><Relationship Id="rId238" Type="http://schemas.openxmlformats.org/officeDocument/2006/relationships/customXml" Target="../ink/ink4710.xml"/><Relationship Id="rId259" Type="http://schemas.openxmlformats.org/officeDocument/2006/relationships/customXml" Target="../ink/ink4731.xml"/><Relationship Id="rId23" Type="http://schemas.openxmlformats.org/officeDocument/2006/relationships/customXml" Target="../ink/ink4495.xml"/><Relationship Id="rId119" Type="http://schemas.openxmlformats.org/officeDocument/2006/relationships/customXml" Target="../ink/ink4591.xml"/><Relationship Id="rId270" Type="http://schemas.openxmlformats.org/officeDocument/2006/relationships/customXml" Target="../ink/ink4742.xml"/><Relationship Id="rId44" Type="http://schemas.openxmlformats.org/officeDocument/2006/relationships/customXml" Target="../ink/ink4516.xml"/><Relationship Id="rId65" Type="http://schemas.openxmlformats.org/officeDocument/2006/relationships/customXml" Target="../ink/ink4537.xml"/><Relationship Id="rId86" Type="http://schemas.openxmlformats.org/officeDocument/2006/relationships/customXml" Target="../ink/ink4558.xml"/><Relationship Id="rId130" Type="http://schemas.openxmlformats.org/officeDocument/2006/relationships/customXml" Target="../ink/ink4602.xml"/><Relationship Id="rId151" Type="http://schemas.openxmlformats.org/officeDocument/2006/relationships/customXml" Target="../ink/ink4623.xml"/><Relationship Id="rId172" Type="http://schemas.openxmlformats.org/officeDocument/2006/relationships/customXml" Target="../ink/ink4644.xml"/><Relationship Id="rId193" Type="http://schemas.openxmlformats.org/officeDocument/2006/relationships/customXml" Target="../ink/ink4665.xml"/><Relationship Id="rId207" Type="http://schemas.openxmlformats.org/officeDocument/2006/relationships/customXml" Target="../ink/ink4679.xml"/><Relationship Id="rId228" Type="http://schemas.openxmlformats.org/officeDocument/2006/relationships/customXml" Target="../ink/ink4700.xml"/><Relationship Id="rId249" Type="http://schemas.openxmlformats.org/officeDocument/2006/relationships/customXml" Target="../ink/ink4721.xml"/><Relationship Id="rId13" Type="http://schemas.openxmlformats.org/officeDocument/2006/relationships/customXml" Target="../ink/ink4485.xml"/><Relationship Id="rId109" Type="http://schemas.openxmlformats.org/officeDocument/2006/relationships/customXml" Target="../ink/ink4581.xml"/><Relationship Id="rId260" Type="http://schemas.openxmlformats.org/officeDocument/2006/relationships/customXml" Target="../ink/ink4732.xml"/><Relationship Id="rId281" Type="http://schemas.openxmlformats.org/officeDocument/2006/relationships/customXml" Target="../ink/ink4753.xml"/><Relationship Id="rId34" Type="http://schemas.openxmlformats.org/officeDocument/2006/relationships/customXml" Target="../ink/ink4506.xml"/><Relationship Id="rId55" Type="http://schemas.openxmlformats.org/officeDocument/2006/relationships/customXml" Target="../ink/ink4527.xml"/><Relationship Id="rId76" Type="http://schemas.openxmlformats.org/officeDocument/2006/relationships/customXml" Target="../ink/ink4548.xml"/><Relationship Id="rId97" Type="http://schemas.openxmlformats.org/officeDocument/2006/relationships/customXml" Target="../ink/ink4569.xml"/><Relationship Id="rId120" Type="http://schemas.openxmlformats.org/officeDocument/2006/relationships/customXml" Target="../ink/ink4592.xml"/><Relationship Id="rId141" Type="http://schemas.openxmlformats.org/officeDocument/2006/relationships/customXml" Target="../ink/ink4613.xml"/><Relationship Id="rId7" Type="http://schemas.openxmlformats.org/officeDocument/2006/relationships/customXml" Target="../ink/ink4479.xml"/><Relationship Id="rId162" Type="http://schemas.openxmlformats.org/officeDocument/2006/relationships/customXml" Target="../ink/ink4634.xml"/><Relationship Id="rId183" Type="http://schemas.openxmlformats.org/officeDocument/2006/relationships/customXml" Target="../ink/ink4655.xml"/><Relationship Id="rId218" Type="http://schemas.openxmlformats.org/officeDocument/2006/relationships/customXml" Target="../ink/ink4690.xml"/><Relationship Id="rId239" Type="http://schemas.openxmlformats.org/officeDocument/2006/relationships/customXml" Target="../ink/ink4711.xml"/><Relationship Id="rId250" Type="http://schemas.openxmlformats.org/officeDocument/2006/relationships/customXml" Target="../ink/ink4722.xml"/><Relationship Id="rId271" Type="http://schemas.openxmlformats.org/officeDocument/2006/relationships/customXml" Target="../ink/ink4743.xml"/><Relationship Id="rId24" Type="http://schemas.openxmlformats.org/officeDocument/2006/relationships/customXml" Target="../ink/ink4496.xml"/><Relationship Id="rId45" Type="http://schemas.openxmlformats.org/officeDocument/2006/relationships/customXml" Target="../ink/ink4517.xml"/><Relationship Id="rId66" Type="http://schemas.openxmlformats.org/officeDocument/2006/relationships/customXml" Target="../ink/ink4538.xml"/><Relationship Id="rId87" Type="http://schemas.openxmlformats.org/officeDocument/2006/relationships/customXml" Target="../ink/ink4559.xml"/><Relationship Id="rId110" Type="http://schemas.openxmlformats.org/officeDocument/2006/relationships/customXml" Target="../ink/ink4582.xml"/><Relationship Id="rId131" Type="http://schemas.openxmlformats.org/officeDocument/2006/relationships/customXml" Target="../ink/ink4603.xml"/><Relationship Id="rId152" Type="http://schemas.openxmlformats.org/officeDocument/2006/relationships/customXml" Target="../ink/ink4624.xml"/><Relationship Id="rId173" Type="http://schemas.openxmlformats.org/officeDocument/2006/relationships/customXml" Target="../ink/ink4645.xml"/><Relationship Id="rId194" Type="http://schemas.openxmlformats.org/officeDocument/2006/relationships/customXml" Target="../ink/ink4666.xml"/><Relationship Id="rId208" Type="http://schemas.openxmlformats.org/officeDocument/2006/relationships/customXml" Target="../ink/ink4680.xml"/><Relationship Id="rId229" Type="http://schemas.openxmlformats.org/officeDocument/2006/relationships/customXml" Target="../ink/ink4701.xml"/><Relationship Id="rId240" Type="http://schemas.openxmlformats.org/officeDocument/2006/relationships/customXml" Target="../ink/ink4712.xml"/><Relationship Id="rId261" Type="http://schemas.openxmlformats.org/officeDocument/2006/relationships/customXml" Target="../ink/ink4733.xml"/><Relationship Id="rId14" Type="http://schemas.openxmlformats.org/officeDocument/2006/relationships/customXml" Target="../ink/ink4486.xml"/><Relationship Id="rId35" Type="http://schemas.openxmlformats.org/officeDocument/2006/relationships/customXml" Target="../ink/ink4507.xml"/><Relationship Id="rId56" Type="http://schemas.openxmlformats.org/officeDocument/2006/relationships/customXml" Target="../ink/ink4528.xml"/><Relationship Id="rId77" Type="http://schemas.openxmlformats.org/officeDocument/2006/relationships/customXml" Target="../ink/ink4549.xml"/><Relationship Id="rId100" Type="http://schemas.openxmlformats.org/officeDocument/2006/relationships/customXml" Target="../ink/ink4572.xml"/><Relationship Id="rId282" Type="http://schemas.openxmlformats.org/officeDocument/2006/relationships/customXml" Target="../ink/ink4754.xml"/><Relationship Id="rId8" Type="http://schemas.openxmlformats.org/officeDocument/2006/relationships/customXml" Target="../ink/ink4480.xml"/><Relationship Id="rId98" Type="http://schemas.openxmlformats.org/officeDocument/2006/relationships/customXml" Target="../ink/ink4570.xml"/><Relationship Id="rId121" Type="http://schemas.openxmlformats.org/officeDocument/2006/relationships/customXml" Target="../ink/ink4593.xml"/><Relationship Id="rId142" Type="http://schemas.openxmlformats.org/officeDocument/2006/relationships/customXml" Target="../ink/ink4614.xml"/><Relationship Id="rId163" Type="http://schemas.openxmlformats.org/officeDocument/2006/relationships/customXml" Target="../ink/ink4635.xml"/><Relationship Id="rId184" Type="http://schemas.openxmlformats.org/officeDocument/2006/relationships/customXml" Target="../ink/ink4656.xml"/><Relationship Id="rId219" Type="http://schemas.openxmlformats.org/officeDocument/2006/relationships/customXml" Target="../ink/ink4691.xml"/><Relationship Id="rId230" Type="http://schemas.openxmlformats.org/officeDocument/2006/relationships/customXml" Target="../ink/ink4702.xml"/><Relationship Id="rId251" Type="http://schemas.openxmlformats.org/officeDocument/2006/relationships/customXml" Target="../ink/ink4723.xml"/><Relationship Id="rId25" Type="http://schemas.openxmlformats.org/officeDocument/2006/relationships/customXml" Target="../ink/ink4497.xml"/><Relationship Id="rId46" Type="http://schemas.openxmlformats.org/officeDocument/2006/relationships/customXml" Target="../ink/ink4518.xml"/><Relationship Id="rId67" Type="http://schemas.openxmlformats.org/officeDocument/2006/relationships/customXml" Target="../ink/ink4539.xml"/><Relationship Id="rId272" Type="http://schemas.openxmlformats.org/officeDocument/2006/relationships/customXml" Target="../ink/ink4744.xml"/><Relationship Id="rId88" Type="http://schemas.openxmlformats.org/officeDocument/2006/relationships/customXml" Target="../ink/ink4560.xml"/><Relationship Id="rId111" Type="http://schemas.openxmlformats.org/officeDocument/2006/relationships/customXml" Target="../ink/ink4583.xml"/><Relationship Id="rId132" Type="http://schemas.openxmlformats.org/officeDocument/2006/relationships/customXml" Target="../ink/ink4604.xml"/><Relationship Id="rId153" Type="http://schemas.openxmlformats.org/officeDocument/2006/relationships/customXml" Target="../ink/ink4625.xml"/><Relationship Id="rId174" Type="http://schemas.openxmlformats.org/officeDocument/2006/relationships/customXml" Target="../ink/ink4646.xml"/><Relationship Id="rId195" Type="http://schemas.openxmlformats.org/officeDocument/2006/relationships/customXml" Target="../ink/ink4667.xml"/><Relationship Id="rId209" Type="http://schemas.openxmlformats.org/officeDocument/2006/relationships/customXml" Target="../ink/ink4681.xml"/><Relationship Id="rId220" Type="http://schemas.openxmlformats.org/officeDocument/2006/relationships/customXml" Target="../ink/ink4692.xml"/><Relationship Id="rId241" Type="http://schemas.openxmlformats.org/officeDocument/2006/relationships/customXml" Target="../ink/ink4713.xml"/><Relationship Id="rId15" Type="http://schemas.openxmlformats.org/officeDocument/2006/relationships/customXml" Target="../ink/ink4487.xml"/><Relationship Id="rId36" Type="http://schemas.openxmlformats.org/officeDocument/2006/relationships/customXml" Target="../ink/ink4508.xml"/><Relationship Id="rId57" Type="http://schemas.openxmlformats.org/officeDocument/2006/relationships/customXml" Target="../ink/ink4529.xml"/><Relationship Id="rId262" Type="http://schemas.openxmlformats.org/officeDocument/2006/relationships/customXml" Target="../ink/ink4734.xml"/><Relationship Id="rId283" Type="http://schemas.openxmlformats.org/officeDocument/2006/relationships/customXml" Target="../ink/ink4755.xml"/><Relationship Id="rId78" Type="http://schemas.openxmlformats.org/officeDocument/2006/relationships/customXml" Target="../ink/ink4550.xml"/><Relationship Id="rId99" Type="http://schemas.openxmlformats.org/officeDocument/2006/relationships/customXml" Target="../ink/ink4571.xml"/><Relationship Id="rId101" Type="http://schemas.openxmlformats.org/officeDocument/2006/relationships/customXml" Target="../ink/ink4573.xml"/><Relationship Id="rId122" Type="http://schemas.openxmlformats.org/officeDocument/2006/relationships/customXml" Target="../ink/ink4594.xml"/><Relationship Id="rId143" Type="http://schemas.openxmlformats.org/officeDocument/2006/relationships/customXml" Target="../ink/ink4615.xml"/><Relationship Id="rId164" Type="http://schemas.openxmlformats.org/officeDocument/2006/relationships/customXml" Target="../ink/ink4636.xml"/><Relationship Id="rId185" Type="http://schemas.openxmlformats.org/officeDocument/2006/relationships/customXml" Target="../ink/ink4657.xml"/><Relationship Id="rId9" Type="http://schemas.openxmlformats.org/officeDocument/2006/relationships/customXml" Target="../ink/ink4481.xml"/><Relationship Id="rId210" Type="http://schemas.openxmlformats.org/officeDocument/2006/relationships/customXml" Target="../ink/ink4682.xml"/><Relationship Id="rId26" Type="http://schemas.openxmlformats.org/officeDocument/2006/relationships/customXml" Target="../ink/ink4498.xml"/><Relationship Id="rId231" Type="http://schemas.openxmlformats.org/officeDocument/2006/relationships/customXml" Target="../ink/ink4703.xml"/><Relationship Id="rId252" Type="http://schemas.openxmlformats.org/officeDocument/2006/relationships/customXml" Target="../ink/ink4724.xml"/><Relationship Id="rId273" Type="http://schemas.openxmlformats.org/officeDocument/2006/relationships/customXml" Target="../ink/ink4745.xml"/><Relationship Id="rId47" Type="http://schemas.openxmlformats.org/officeDocument/2006/relationships/customXml" Target="../ink/ink4519.xml"/><Relationship Id="rId68" Type="http://schemas.openxmlformats.org/officeDocument/2006/relationships/customXml" Target="../ink/ink4540.xml"/><Relationship Id="rId89" Type="http://schemas.openxmlformats.org/officeDocument/2006/relationships/customXml" Target="../ink/ink4561.xml"/><Relationship Id="rId112" Type="http://schemas.openxmlformats.org/officeDocument/2006/relationships/customXml" Target="../ink/ink4584.xml"/><Relationship Id="rId133" Type="http://schemas.openxmlformats.org/officeDocument/2006/relationships/customXml" Target="../ink/ink4605.xml"/><Relationship Id="rId154" Type="http://schemas.openxmlformats.org/officeDocument/2006/relationships/customXml" Target="../ink/ink4626.xml"/><Relationship Id="rId175" Type="http://schemas.openxmlformats.org/officeDocument/2006/relationships/customXml" Target="../ink/ink4647.xml"/><Relationship Id="rId196" Type="http://schemas.openxmlformats.org/officeDocument/2006/relationships/customXml" Target="../ink/ink4668.xml"/><Relationship Id="rId200" Type="http://schemas.openxmlformats.org/officeDocument/2006/relationships/customXml" Target="../ink/ink4672.xml"/><Relationship Id="rId16" Type="http://schemas.openxmlformats.org/officeDocument/2006/relationships/customXml" Target="../ink/ink4488.xml"/><Relationship Id="rId221" Type="http://schemas.openxmlformats.org/officeDocument/2006/relationships/customXml" Target="../ink/ink4693.xml"/><Relationship Id="rId242" Type="http://schemas.openxmlformats.org/officeDocument/2006/relationships/customXml" Target="../ink/ink4714.xml"/><Relationship Id="rId263" Type="http://schemas.openxmlformats.org/officeDocument/2006/relationships/customXml" Target="../ink/ink4735.xml"/><Relationship Id="rId284" Type="http://schemas.openxmlformats.org/officeDocument/2006/relationships/customXml" Target="../ink/ink4756.xml"/><Relationship Id="rId37" Type="http://schemas.openxmlformats.org/officeDocument/2006/relationships/customXml" Target="../ink/ink4509.xml"/><Relationship Id="rId58" Type="http://schemas.openxmlformats.org/officeDocument/2006/relationships/customXml" Target="../ink/ink4530.xml"/><Relationship Id="rId79" Type="http://schemas.openxmlformats.org/officeDocument/2006/relationships/customXml" Target="../ink/ink4551.xml"/><Relationship Id="rId102" Type="http://schemas.openxmlformats.org/officeDocument/2006/relationships/customXml" Target="../ink/ink4574.xml"/><Relationship Id="rId123" Type="http://schemas.openxmlformats.org/officeDocument/2006/relationships/customXml" Target="../ink/ink4595.xml"/><Relationship Id="rId144" Type="http://schemas.openxmlformats.org/officeDocument/2006/relationships/customXml" Target="../ink/ink4616.xml"/><Relationship Id="rId90" Type="http://schemas.openxmlformats.org/officeDocument/2006/relationships/customXml" Target="../ink/ink4562.xml"/><Relationship Id="rId165" Type="http://schemas.openxmlformats.org/officeDocument/2006/relationships/customXml" Target="../ink/ink4637.xml"/><Relationship Id="rId186" Type="http://schemas.openxmlformats.org/officeDocument/2006/relationships/customXml" Target="../ink/ink4658.xml"/><Relationship Id="rId211" Type="http://schemas.openxmlformats.org/officeDocument/2006/relationships/customXml" Target="../ink/ink4683.xml"/><Relationship Id="rId232" Type="http://schemas.openxmlformats.org/officeDocument/2006/relationships/customXml" Target="../ink/ink4704.xml"/><Relationship Id="rId253" Type="http://schemas.openxmlformats.org/officeDocument/2006/relationships/customXml" Target="../ink/ink4725.xml"/><Relationship Id="rId274" Type="http://schemas.openxmlformats.org/officeDocument/2006/relationships/customXml" Target="../ink/ink4746.xml"/><Relationship Id="rId27" Type="http://schemas.openxmlformats.org/officeDocument/2006/relationships/customXml" Target="../ink/ink4499.xml"/><Relationship Id="rId48" Type="http://schemas.openxmlformats.org/officeDocument/2006/relationships/customXml" Target="../ink/ink4520.xml"/><Relationship Id="rId69" Type="http://schemas.openxmlformats.org/officeDocument/2006/relationships/customXml" Target="../ink/ink4541.xml"/><Relationship Id="rId113" Type="http://schemas.openxmlformats.org/officeDocument/2006/relationships/customXml" Target="../ink/ink4585.xml"/><Relationship Id="rId134" Type="http://schemas.openxmlformats.org/officeDocument/2006/relationships/customXml" Target="../ink/ink4606.xml"/><Relationship Id="rId80" Type="http://schemas.openxmlformats.org/officeDocument/2006/relationships/customXml" Target="../ink/ink4552.xml"/><Relationship Id="rId155" Type="http://schemas.openxmlformats.org/officeDocument/2006/relationships/customXml" Target="../ink/ink4627.xml"/><Relationship Id="rId176" Type="http://schemas.openxmlformats.org/officeDocument/2006/relationships/customXml" Target="../ink/ink4648.xml"/><Relationship Id="rId197" Type="http://schemas.openxmlformats.org/officeDocument/2006/relationships/customXml" Target="../ink/ink4669.xml"/><Relationship Id="rId201" Type="http://schemas.openxmlformats.org/officeDocument/2006/relationships/customXml" Target="../ink/ink4673.xml"/><Relationship Id="rId222" Type="http://schemas.openxmlformats.org/officeDocument/2006/relationships/customXml" Target="../ink/ink4694.xml"/><Relationship Id="rId243" Type="http://schemas.openxmlformats.org/officeDocument/2006/relationships/customXml" Target="../ink/ink4715.xml"/><Relationship Id="rId264" Type="http://schemas.openxmlformats.org/officeDocument/2006/relationships/customXml" Target="../ink/ink4736.xml"/><Relationship Id="rId17" Type="http://schemas.openxmlformats.org/officeDocument/2006/relationships/customXml" Target="../ink/ink4489.xml"/><Relationship Id="rId38" Type="http://schemas.openxmlformats.org/officeDocument/2006/relationships/customXml" Target="../ink/ink4510.xml"/><Relationship Id="rId59" Type="http://schemas.openxmlformats.org/officeDocument/2006/relationships/customXml" Target="../ink/ink4531.xml"/><Relationship Id="rId103" Type="http://schemas.openxmlformats.org/officeDocument/2006/relationships/customXml" Target="../ink/ink4575.xml"/><Relationship Id="rId124" Type="http://schemas.openxmlformats.org/officeDocument/2006/relationships/customXml" Target="../ink/ink4596.xml"/><Relationship Id="rId70" Type="http://schemas.openxmlformats.org/officeDocument/2006/relationships/customXml" Target="../ink/ink4542.xml"/><Relationship Id="rId91" Type="http://schemas.openxmlformats.org/officeDocument/2006/relationships/customXml" Target="../ink/ink4563.xml"/><Relationship Id="rId145" Type="http://schemas.openxmlformats.org/officeDocument/2006/relationships/customXml" Target="../ink/ink4617.xml"/><Relationship Id="rId166" Type="http://schemas.openxmlformats.org/officeDocument/2006/relationships/customXml" Target="../ink/ink4638.xml"/><Relationship Id="rId187" Type="http://schemas.openxmlformats.org/officeDocument/2006/relationships/customXml" Target="../ink/ink4659.xml"/><Relationship Id="rId1" Type="http://schemas.openxmlformats.org/officeDocument/2006/relationships/slideLayout" Target="../slideLayouts/slideLayout2.xml"/><Relationship Id="rId212" Type="http://schemas.openxmlformats.org/officeDocument/2006/relationships/customXml" Target="../ink/ink4684.xml"/><Relationship Id="rId233" Type="http://schemas.openxmlformats.org/officeDocument/2006/relationships/customXml" Target="../ink/ink4705.xml"/><Relationship Id="rId254" Type="http://schemas.openxmlformats.org/officeDocument/2006/relationships/customXml" Target="../ink/ink4726.xml"/><Relationship Id="rId28" Type="http://schemas.openxmlformats.org/officeDocument/2006/relationships/customXml" Target="../ink/ink4500.xml"/><Relationship Id="rId49" Type="http://schemas.openxmlformats.org/officeDocument/2006/relationships/customXml" Target="../ink/ink4521.xml"/><Relationship Id="rId114" Type="http://schemas.openxmlformats.org/officeDocument/2006/relationships/customXml" Target="../ink/ink4586.xml"/><Relationship Id="rId275" Type="http://schemas.openxmlformats.org/officeDocument/2006/relationships/customXml" Target="../ink/ink4747.xml"/><Relationship Id="rId60" Type="http://schemas.openxmlformats.org/officeDocument/2006/relationships/customXml" Target="../ink/ink4532.xml"/><Relationship Id="rId81" Type="http://schemas.openxmlformats.org/officeDocument/2006/relationships/customXml" Target="../ink/ink4553.xml"/><Relationship Id="rId135" Type="http://schemas.openxmlformats.org/officeDocument/2006/relationships/customXml" Target="../ink/ink4607.xml"/><Relationship Id="rId156" Type="http://schemas.openxmlformats.org/officeDocument/2006/relationships/customXml" Target="../ink/ink4628.xml"/><Relationship Id="rId177" Type="http://schemas.openxmlformats.org/officeDocument/2006/relationships/customXml" Target="../ink/ink4649.xml"/><Relationship Id="rId198" Type="http://schemas.openxmlformats.org/officeDocument/2006/relationships/customXml" Target="../ink/ink4670.xml"/><Relationship Id="rId202" Type="http://schemas.openxmlformats.org/officeDocument/2006/relationships/customXml" Target="../ink/ink4674.xml"/><Relationship Id="rId223" Type="http://schemas.openxmlformats.org/officeDocument/2006/relationships/customXml" Target="../ink/ink4695.xml"/><Relationship Id="rId244" Type="http://schemas.openxmlformats.org/officeDocument/2006/relationships/customXml" Target="../ink/ink4716.xml"/><Relationship Id="rId18" Type="http://schemas.openxmlformats.org/officeDocument/2006/relationships/customXml" Target="../ink/ink4490.xml"/><Relationship Id="rId39" Type="http://schemas.openxmlformats.org/officeDocument/2006/relationships/customXml" Target="../ink/ink4511.xml"/><Relationship Id="rId265" Type="http://schemas.openxmlformats.org/officeDocument/2006/relationships/customXml" Target="../ink/ink4737.xml"/><Relationship Id="rId50" Type="http://schemas.openxmlformats.org/officeDocument/2006/relationships/customXml" Target="../ink/ink4522.xml"/><Relationship Id="rId104" Type="http://schemas.openxmlformats.org/officeDocument/2006/relationships/customXml" Target="../ink/ink4576.xml"/><Relationship Id="rId125" Type="http://schemas.openxmlformats.org/officeDocument/2006/relationships/customXml" Target="../ink/ink4597.xml"/><Relationship Id="rId146" Type="http://schemas.openxmlformats.org/officeDocument/2006/relationships/customXml" Target="../ink/ink4618.xml"/><Relationship Id="rId167" Type="http://schemas.openxmlformats.org/officeDocument/2006/relationships/customXml" Target="../ink/ink4639.xml"/><Relationship Id="rId188" Type="http://schemas.openxmlformats.org/officeDocument/2006/relationships/customXml" Target="../ink/ink4660.xml"/><Relationship Id="rId71" Type="http://schemas.openxmlformats.org/officeDocument/2006/relationships/customXml" Target="../ink/ink4543.xml"/><Relationship Id="rId92" Type="http://schemas.openxmlformats.org/officeDocument/2006/relationships/customXml" Target="../ink/ink4564.xml"/><Relationship Id="rId213" Type="http://schemas.openxmlformats.org/officeDocument/2006/relationships/customXml" Target="../ink/ink4685.xml"/><Relationship Id="rId234" Type="http://schemas.openxmlformats.org/officeDocument/2006/relationships/customXml" Target="../ink/ink4706.xml"/><Relationship Id="rId2" Type="http://schemas.openxmlformats.org/officeDocument/2006/relationships/customXml" Target="../ink/ink4474.xml"/><Relationship Id="rId29" Type="http://schemas.openxmlformats.org/officeDocument/2006/relationships/customXml" Target="../ink/ink4501.xml"/><Relationship Id="rId255" Type="http://schemas.openxmlformats.org/officeDocument/2006/relationships/customXml" Target="../ink/ink4727.xml"/><Relationship Id="rId276" Type="http://schemas.openxmlformats.org/officeDocument/2006/relationships/customXml" Target="../ink/ink4748.xml"/><Relationship Id="rId40" Type="http://schemas.openxmlformats.org/officeDocument/2006/relationships/customXml" Target="../ink/ink4512.xml"/><Relationship Id="rId115" Type="http://schemas.openxmlformats.org/officeDocument/2006/relationships/customXml" Target="../ink/ink4587.xml"/><Relationship Id="rId136" Type="http://schemas.openxmlformats.org/officeDocument/2006/relationships/customXml" Target="../ink/ink4608.xml"/><Relationship Id="rId157" Type="http://schemas.openxmlformats.org/officeDocument/2006/relationships/customXml" Target="../ink/ink4629.xml"/><Relationship Id="rId178" Type="http://schemas.openxmlformats.org/officeDocument/2006/relationships/customXml" Target="../ink/ink4650.xml"/><Relationship Id="rId61" Type="http://schemas.openxmlformats.org/officeDocument/2006/relationships/customXml" Target="../ink/ink4533.xml"/><Relationship Id="rId82" Type="http://schemas.openxmlformats.org/officeDocument/2006/relationships/customXml" Target="../ink/ink4554.xml"/><Relationship Id="rId199" Type="http://schemas.openxmlformats.org/officeDocument/2006/relationships/customXml" Target="../ink/ink4671.xml"/><Relationship Id="rId203" Type="http://schemas.openxmlformats.org/officeDocument/2006/relationships/customXml" Target="../ink/ink4675.xml"/><Relationship Id="rId19" Type="http://schemas.openxmlformats.org/officeDocument/2006/relationships/customXml" Target="../ink/ink4491.xml"/><Relationship Id="rId224" Type="http://schemas.openxmlformats.org/officeDocument/2006/relationships/customXml" Target="../ink/ink4696.xml"/><Relationship Id="rId245" Type="http://schemas.openxmlformats.org/officeDocument/2006/relationships/customXml" Target="../ink/ink4717.xml"/><Relationship Id="rId266" Type="http://schemas.openxmlformats.org/officeDocument/2006/relationships/customXml" Target="../ink/ink4738.xml"/><Relationship Id="rId30" Type="http://schemas.openxmlformats.org/officeDocument/2006/relationships/customXml" Target="../ink/ink4502.xml"/><Relationship Id="rId105" Type="http://schemas.openxmlformats.org/officeDocument/2006/relationships/customXml" Target="../ink/ink4577.xml"/><Relationship Id="rId126" Type="http://schemas.openxmlformats.org/officeDocument/2006/relationships/customXml" Target="../ink/ink4598.xml"/><Relationship Id="rId147" Type="http://schemas.openxmlformats.org/officeDocument/2006/relationships/customXml" Target="../ink/ink4619.xml"/><Relationship Id="rId168" Type="http://schemas.openxmlformats.org/officeDocument/2006/relationships/customXml" Target="../ink/ink4640.xml"/><Relationship Id="rId51" Type="http://schemas.openxmlformats.org/officeDocument/2006/relationships/customXml" Target="../ink/ink4523.xml"/><Relationship Id="rId72" Type="http://schemas.openxmlformats.org/officeDocument/2006/relationships/customXml" Target="../ink/ink4544.xml"/><Relationship Id="rId93" Type="http://schemas.openxmlformats.org/officeDocument/2006/relationships/customXml" Target="../ink/ink4565.xml"/><Relationship Id="rId189" Type="http://schemas.openxmlformats.org/officeDocument/2006/relationships/customXml" Target="../ink/ink4661.xml"/><Relationship Id="rId3" Type="http://schemas.openxmlformats.org/officeDocument/2006/relationships/customXml" Target="../ink/ink4475.xml"/><Relationship Id="rId214" Type="http://schemas.openxmlformats.org/officeDocument/2006/relationships/customXml" Target="../ink/ink4686.xml"/><Relationship Id="rId235" Type="http://schemas.openxmlformats.org/officeDocument/2006/relationships/customXml" Target="../ink/ink4707.xml"/><Relationship Id="rId256" Type="http://schemas.openxmlformats.org/officeDocument/2006/relationships/customXml" Target="../ink/ink4728.xml"/><Relationship Id="rId277" Type="http://schemas.openxmlformats.org/officeDocument/2006/relationships/customXml" Target="../ink/ink4749.xml"/><Relationship Id="rId116" Type="http://schemas.openxmlformats.org/officeDocument/2006/relationships/customXml" Target="../ink/ink4588.xml"/><Relationship Id="rId137" Type="http://schemas.openxmlformats.org/officeDocument/2006/relationships/customXml" Target="../ink/ink4609.xml"/><Relationship Id="rId158" Type="http://schemas.openxmlformats.org/officeDocument/2006/relationships/customXml" Target="../ink/ink4630.xml"/><Relationship Id="rId20" Type="http://schemas.openxmlformats.org/officeDocument/2006/relationships/customXml" Target="../ink/ink4492.xml"/><Relationship Id="rId41" Type="http://schemas.openxmlformats.org/officeDocument/2006/relationships/customXml" Target="../ink/ink4513.xml"/><Relationship Id="rId62" Type="http://schemas.openxmlformats.org/officeDocument/2006/relationships/customXml" Target="../ink/ink4534.xml"/><Relationship Id="rId83" Type="http://schemas.openxmlformats.org/officeDocument/2006/relationships/customXml" Target="../ink/ink4555.xml"/><Relationship Id="rId179" Type="http://schemas.openxmlformats.org/officeDocument/2006/relationships/customXml" Target="../ink/ink4651.xml"/><Relationship Id="rId190" Type="http://schemas.openxmlformats.org/officeDocument/2006/relationships/customXml" Target="../ink/ink4662.xml"/><Relationship Id="rId204" Type="http://schemas.openxmlformats.org/officeDocument/2006/relationships/customXml" Target="../ink/ink4676.xml"/><Relationship Id="rId225" Type="http://schemas.openxmlformats.org/officeDocument/2006/relationships/customXml" Target="../ink/ink4697.xml"/><Relationship Id="rId246" Type="http://schemas.openxmlformats.org/officeDocument/2006/relationships/customXml" Target="../ink/ink4718.xml"/><Relationship Id="rId267" Type="http://schemas.openxmlformats.org/officeDocument/2006/relationships/customXml" Target="../ink/ink4739.xml"/><Relationship Id="rId106" Type="http://schemas.openxmlformats.org/officeDocument/2006/relationships/customXml" Target="../ink/ink4578.xml"/><Relationship Id="rId127" Type="http://schemas.openxmlformats.org/officeDocument/2006/relationships/customXml" Target="../ink/ink4599.xml"/><Relationship Id="rId10" Type="http://schemas.openxmlformats.org/officeDocument/2006/relationships/customXml" Target="../ink/ink4482.xml"/><Relationship Id="rId31" Type="http://schemas.openxmlformats.org/officeDocument/2006/relationships/customXml" Target="../ink/ink4503.xml"/><Relationship Id="rId52" Type="http://schemas.openxmlformats.org/officeDocument/2006/relationships/customXml" Target="../ink/ink4524.xml"/><Relationship Id="rId73" Type="http://schemas.openxmlformats.org/officeDocument/2006/relationships/customXml" Target="../ink/ink4545.xml"/><Relationship Id="rId94" Type="http://schemas.openxmlformats.org/officeDocument/2006/relationships/customXml" Target="../ink/ink4566.xml"/><Relationship Id="rId148" Type="http://schemas.openxmlformats.org/officeDocument/2006/relationships/customXml" Target="../ink/ink4620.xml"/><Relationship Id="rId169" Type="http://schemas.openxmlformats.org/officeDocument/2006/relationships/customXml" Target="../ink/ink4641.xml"/><Relationship Id="rId4" Type="http://schemas.openxmlformats.org/officeDocument/2006/relationships/customXml" Target="../ink/ink4476.xml"/><Relationship Id="rId180" Type="http://schemas.openxmlformats.org/officeDocument/2006/relationships/customXml" Target="../ink/ink4652.xml"/><Relationship Id="rId215" Type="http://schemas.openxmlformats.org/officeDocument/2006/relationships/customXml" Target="../ink/ink4687.xml"/><Relationship Id="rId236" Type="http://schemas.openxmlformats.org/officeDocument/2006/relationships/customXml" Target="../ink/ink4708.xml"/><Relationship Id="rId257" Type="http://schemas.openxmlformats.org/officeDocument/2006/relationships/customXml" Target="../ink/ink4729.xml"/><Relationship Id="rId278" Type="http://schemas.openxmlformats.org/officeDocument/2006/relationships/customXml" Target="../ink/ink4750.xml"/><Relationship Id="rId42" Type="http://schemas.openxmlformats.org/officeDocument/2006/relationships/customXml" Target="../ink/ink4514.xml"/><Relationship Id="rId84" Type="http://schemas.openxmlformats.org/officeDocument/2006/relationships/customXml" Target="../ink/ink4556.xml"/><Relationship Id="rId138" Type="http://schemas.openxmlformats.org/officeDocument/2006/relationships/customXml" Target="../ink/ink4610.xml"/><Relationship Id="rId191" Type="http://schemas.openxmlformats.org/officeDocument/2006/relationships/customXml" Target="../ink/ink4663.xml"/><Relationship Id="rId205" Type="http://schemas.openxmlformats.org/officeDocument/2006/relationships/customXml" Target="../ink/ink4677.xml"/><Relationship Id="rId247" Type="http://schemas.openxmlformats.org/officeDocument/2006/relationships/customXml" Target="../ink/ink4719.xml"/><Relationship Id="rId107" Type="http://schemas.openxmlformats.org/officeDocument/2006/relationships/customXml" Target="../ink/ink4579.xml"/><Relationship Id="rId11" Type="http://schemas.openxmlformats.org/officeDocument/2006/relationships/customXml" Target="../ink/ink4483.xml"/><Relationship Id="rId53" Type="http://schemas.openxmlformats.org/officeDocument/2006/relationships/customXml" Target="../ink/ink4525.xml"/><Relationship Id="rId149" Type="http://schemas.openxmlformats.org/officeDocument/2006/relationships/customXml" Target="../ink/ink4621.xml"/><Relationship Id="rId95" Type="http://schemas.openxmlformats.org/officeDocument/2006/relationships/customXml" Target="../ink/ink4567.xml"/><Relationship Id="rId160" Type="http://schemas.openxmlformats.org/officeDocument/2006/relationships/customXml" Target="../ink/ink4632.xml"/><Relationship Id="rId216" Type="http://schemas.openxmlformats.org/officeDocument/2006/relationships/customXml" Target="../ink/ink4688.xml"/><Relationship Id="rId258" Type="http://schemas.openxmlformats.org/officeDocument/2006/relationships/customXml" Target="../ink/ink4730.xml"/></Relationships>
</file>

<file path=ppt/slides/_rels/slide36.xml.rels><?xml version="1.0" encoding="UTF-8" standalone="yes"?>
<Relationships xmlns="http://schemas.openxmlformats.org/package/2006/relationships"><Relationship Id="rId117" Type="http://schemas.openxmlformats.org/officeDocument/2006/relationships/customXml" Target="../ink/ink4872.xml"/><Relationship Id="rId299" Type="http://schemas.openxmlformats.org/officeDocument/2006/relationships/customXml" Target="../ink/ink5054.xml"/><Relationship Id="rId21" Type="http://schemas.openxmlformats.org/officeDocument/2006/relationships/customXml" Target="../ink/ink4776.xml"/><Relationship Id="rId63" Type="http://schemas.openxmlformats.org/officeDocument/2006/relationships/customXml" Target="../ink/ink4818.xml"/><Relationship Id="rId159" Type="http://schemas.openxmlformats.org/officeDocument/2006/relationships/customXml" Target="../ink/ink4914.xml"/><Relationship Id="rId324" Type="http://schemas.openxmlformats.org/officeDocument/2006/relationships/customXml" Target="../ink/ink5079.xml"/><Relationship Id="rId170" Type="http://schemas.openxmlformats.org/officeDocument/2006/relationships/customXml" Target="../ink/ink4925.xml"/><Relationship Id="rId226" Type="http://schemas.openxmlformats.org/officeDocument/2006/relationships/customXml" Target="../ink/ink4981.xml"/><Relationship Id="rId268" Type="http://schemas.openxmlformats.org/officeDocument/2006/relationships/customXml" Target="../ink/ink5023.xml"/><Relationship Id="rId32" Type="http://schemas.openxmlformats.org/officeDocument/2006/relationships/customXml" Target="../ink/ink4787.xml"/><Relationship Id="rId74" Type="http://schemas.openxmlformats.org/officeDocument/2006/relationships/customXml" Target="../ink/ink4829.xml"/><Relationship Id="rId128" Type="http://schemas.openxmlformats.org/officeDocument/2006/relationships/customXml" Target="../ink/ink4883.xml"/><Relationship Id="rId335" Type="http://schemas.openxmlformats.org/officeDocument/2006/relationships/customXml" Target="../ink/ink5090.xml"/><Relationship Id="rId5" Type="http://schemas.openxmlformats.org/officeDocument/2006/relationships/customXml" Target="../ink/ink4760.xml"/><Relationship Id="rId181" Type="http://schemas.openxmlformats.org/officeDocument/2006/relationships/customXml" Target="../ink/ink4936.xml"/><Relationship Id="rId237" Type="http://schemas.openxmlformats.org/officeDocument/2006/relationships/customXml" Target="../ink/ink4992.xml"/><Relationship Id="rId279" Type="http://schemas.openxmlformats.org/officeDocument/2006/relationships/customXml" Target="../ink/ink5034.xml"/><Relationship Id="rId43" Type="http://schemas.openxmlformats.org/officeDocument/2006/relationships/customXml" Target="../ink/ink4798.xml"/><Relationship Id="rId139" Type="http://schemas.openxmlformats.org/officeDocument/2006/relationships/customXml" Target="../ink/ink4894.xml"/><Relationship Id="rId290" Type="http://schemas.openxmlformats.org/officeDocument/2006/relationships/customXml" Target="../ink/ink5045.xml"/><Relationship Id="rId304" Type="http://schemas.openxmlformats.org/officeDocument/2006/relationships/customXml" Target="../ink/ink5059.xml"/><Relationship Id="rId346" Type="http://schemas.openxmlformats.org/officeDocument/2006/relationships/customXml" Target="../ink/ink5101.xml"/><Relationship Id="rId85" Type="http://schemas.openxmlformats.org/officeDocument/2006/relationships/customXml" Target="../ink/ink4840.xml"/><Relationship Id="rId150" Type="http://schemas.openxmlformats.org/officeDocument/2006/relationships/customXml" Target="../ink/ink4905.xml"/><Relationship Id="rId192" Type="http://schemas.openxmlformats.org/officeDocument/2006/relationships/customXml" Target="../ink/ink4947.xml"/><Relationship Id="rId206" Type="http://schemas.openxmlformats.org/officeDocument/2006/relationships/customXml" Target="../ink/ink4961.xml"/><Relationship Id="rId248" Type="http://schemas.openxmlformats.org/officeDocument/2006/relationships/customXml" Target="../ink/ink5003.xml"/><Relationship Id="rId12" Type="http://schemas.openxmlformats.org/officeDocument/2006/relationships/customXml" Target="../ink/ink4767.xml"/><Relationship Id="rId108" Type="http://schemas.openxmlformats.org/officeDocument/2006/relationships/customXml" Target="../ink/ink4863.xml"/><Relationship Id="rId315" Type="http://schemas.openxmlformats.org/officeDocument/2006/relationships/customXml" Target="../ink/ink5070.xml"/><Relationship Id="rId54" Type="http://schemas.openxmlformats.org/officeDocument/2006/relationships/customXml" Target="../ink/ink4809.xml"/><Relationship Id="rId96" Type="http://schemas.openxmlformats.org/officeDocument/2006/relationships/customXml" Target="../ink/ink4851.xml"/><Relationship Id="rId161" Type="http://schemas.openxmlformats.org/officeDocument/2006/relationships/customXml" Target="../ink/ink4916.xml"/><Relationship Id="rId217" Type="http://schemas.openxmlformats.org/officeDocument/2006/relationships/customXml" Target="../ink/ink4972.xml"/><Relationship Id="rId259" Type="http://schemas.openxmlformats.org/officeDocument/2006/relationships/customXml" Target="../ink/ink5014.xml"/><Relationship Id="rId23" Type="http://schemas.openxmlformats.org/officeDocument/2006/relationships/customXml" Target="../ink/ink4778.xml"/><Relationship Id="rId119" Type="http://schemas.openxmlformats.org/officeDocument/2006/relationships/customXml" Target="../ink/ink4874.xml"/><Relationship Id="rId270" Type="http://schemas.openxmlformats.org/officeDocument/2006/relationships/customXml" Target="../ink/ink5025.xml"/><Relationship Id="rId326" Type="http://schemas.openxmlformats.org/officeDocument/2006/relationships/customXml" Target="../ink/ink5081.xml"/><Relationship Id="rId65" Type="http://schemas.openxmlformats.org/officeDocument/2006/relationships/customXml" Target="../ink/ink4820.xml"/><Relationship Id="rId130" Type="http://schemas.openxmlformats.org/officeDocument/2006/relationships/customXml" Target="../ink/ink4885.xml"/><Relationship Id="rId172" Type="http://schemas.openxmlformats.org/officeDocument/2006/relationships/customXml" Target="../ink/ink4927.xml"/><Relationship Id="rId228" Type="http://schemas.openxmlformats.org/officeDocument/2006/relationships/customXml" Target="../ink/ink4983.xml"/><Relationship Id="rId281" Type="http://schemas.openxmlformats.org/officeDocument/2006/relationships/customXml" Target="../ink/ink5036.xml"/><Relationship Id="rId337" Type="http://schemas.openxmlformats.org/officeDocument/2006/relationships/customXml" Target="../ink/ink5092.xml"/><Relationship Id="rId34" Type="http://schemas.openxmlformats.org/officeDocument/2006/relationships/customXml" Target="../ink/ink4789.xml"/><Relationship Id="rId76" Type="http://schemas.openxmlformats.org/officeDocument/2006/relationships/customXml" Target="../ink/ink4831.xml"/><Relationship Id="rId141" Type="http://schemas.openxmlformats.org/officeDocument/2006/relationships/customXml" Target="../ink/ink4896.xml"/><Relationship Id="rId7" Type="http://schemas.openxmlformats.org/officeDocument/2006/relationships/customXml" Target="../ink/ink4762.xml"/><Relationship Id="rId183" Type="http://schemas.openxmlformats.org/officeDocument/2006/relationships/customXml" Target="../ink/ink4938.xml"/><Relationship Id="rId239" Type="http://schemas.openxmlformats.org/officeDocument/2006/relationships/customXml" Target="../ink/ink4994.xml"/><Relationship Id="rId250" Type="http://schemas.openxmlformats.org/officeDocument/2006/relationships/customXml" Target="../ink/ink5005.xml"/><Relationship Id="rId292" Type="http://schemas.openxmlformats.org/officeDocument/2006/relationships/customXml" Target="../ink/ink5047.xml"/><Relationship Id="rId306" Type="http://schemas.openxmlformats.org/officeDocument/2006/relationships/customXml" Target="../ink/ink5061.xml"/><Relationship Id="rId45" Type="http://schemas.openxmlformats.org/officeDocument/2006/relationships/customXml" Target="../ink/ink4800.xml"/><Relationship Id="rId87" Type="http://schemas.openxmlformats.org/officeDocument/2006/relationships/customXml" Target="../ink/ink4842.xml"/><Relationship Id="rId110" Type="http://schemas.openxmlformats.org/officeDocument/2006/relationships/customXml" Target="../ink/ink4865.xml"/><Relationship Id="rId348" Type="http://schemas.openxmlformats.org/officeDocument/2006/relationships/customXml" Target="../ink/ink5103.xml"/><Relationship Id="rId152" Type="http://schemas.openxmlformats.org/officeDocument/2006/relationships/customXml" Target="../ink/ink4907.xml"/><Relationship Id="rId194" Type="http://schemas.openxmlformats.org/officeDocument/2006/relationships/customXml" Target="../ink/ink4949.xml"/><Relationship Id="rId208" Type="http://schemas.openxmlformats.org/officeDocument/2006/relationships/customXml" Target="../ink/ink4963.xml"/><Relationship Id="rId261" Type="http://schemas.openxmlformats.org/officeDocument/2006/relationships/customXml" Target="../ink/ink5016.xml"/><Relationship Id="rId14" Type="http://schemas.openxmlformats.org/officeDocument/2006/relationships/customXml" Target="../ink/ink4769.xml"/><Relationship Id="rId56" Type="http://schemas.openxmlformats.org/officeDocument/2006/relationships/customXml" Target="../ink/ink4811.xml"/><Relationship Id="rId317" Type="http://schemas.openxmlformats.org/officeDocument/2006/relationships/customXml" Target="../ink/ink5072.xml"/><Relationship Id="rId8" Type="http://schemas.openxmlformats.org/officeDocument/2006/relationships/customXml" Target="../ink/ink4763.xml"/><Relationship Id="rId98" Type="http://schemas.openxmlformats.org/officeDocument/2006/relationships/customXml" Target="../ink/ink4853.xml"/><Relationship Id="rId121" Type="http://schemas.openxmlformats.org/officeDocument/2006/relationships/customXml" Target="../ink/ink4876.xml"/><Relationship Id="rId142" Type="http://schemas.openxmlformats.org/officeDocument/2006/relationships/customXml" Target="../ink/ink4897.xml"/><Relationship Id="rId163" Type="http://schemas.openxmlformats.org/officeDocument/2006/relationships/customXml" Target="../ink/ink4918.xml"/><Relationship Id="rId184" Type="http://schemas.openxmlformats.org/officeDocument/2006/relationships/customXml" Target="../ink/ink4939.xml"/><Relationship Id="rId219" Type="http://schemas.openxmlformats.org/officeDocument/2006/relationships/customXml" Target="../ink/ink4974.xml"/><Relationship Id="rId230" Type="http://schemas.openxmlformats.org/officeDocument/2006/relationships/customXml" Target="../ink/ink4985.xml"/><Relationship Id="rId251" Type="http://schemas.openxmlformats.org/officeDocument/2006/relationships/customXml" Target="../ink/ink5006.xml"/><Relationship Id="rId25" Type="http://schemas.openxmlformats.org/officeDocument/2006/relationships/customXml" Target="../ink/ink4780.xml"/><Relationship Id="rId46" Type="http://schemas.openxmlformats.org/officeDocument/2006/relationships/customXml" Target="../ink/ink4801.xml"/><Relationship Id="rId67" Type="http://schemas.openxmlformats.org/officeDocument/2006/relationships/customXml" Target="../ink/ink4822.xml"/><Relationship Id="rId272" Type="http://schemas.openxmlformats.org/officeDocument/2006/relationships/customXml" Target="../ink/ink5027.xml"/><Relationship Id="rId293" Type="http://schemas.openxmlformats.org/officeDocument/2006/relationships/customXml" Target="../ink/ink5048.xml"/><Relationship Id="rId307" Type="http://schemas.openxmlformats.org/officeDocument/2006/relationships/customXml" Target="../ink/ink5062.xml"/><Relationship Id="rId328" Type="http://schemas.openxmlformats.org/officeDocument/2006/relationships/customXml" Target="../ink/ink5083.xml"/><Relationship Id="rId349" Type="http://schemas.openxmlformats.org/officeDocument/2006/relationships/customXml" Target="../ink/ink5104.xml"/><Relationship Id="rId88" Type="http://schemas.openxmlformats.org/officeDocument/2006/relationships/customXml" Target="../ink/ink4843.xml"/><Relationship Id="rId111" Type="http://schemas.openxmlformats.org/officeDocument/2006/relationships/customXml" Target="../ink/ink4866.xml"/><Relationship Id="rId132" Type="http://schemas.openxmlformats.org/officeDocument/2006/relationships/customXml" Target="../ink/ink4887.xml"/><Relationship Id="rId153" Type="http://schemas.openxmlformats.org/officeDocument/2006/relationships/customXml" Target="../ink/ink4908.xml"/><Relationship Id="rId174" Type="http://schemas.openxmlformats.org/officeDocument/2006/relationships/customXml" Target="../ink/ink4929.xml"/><Relationship Id="rId195" Type="http://schemas.openxmlformats.org/officeDocument/2006/relationships/customXml" Target="../ink/ink4950.xml"/><Relationship Id="rId209" Type="http://schemas.openxmlformats.org/officeDocument/2006/relationships/customXml" Target="../ink/ink4964.xml"/><Relationship Id="rId220" Type="http://schemas.openxmlformats.org/officeDocument/2006/relationships/customXml" Target="../ink/ink4975.xml"/><Relationship Id="rId241" Type="http://schemas.openxmlformats.org/officeDocument/2006/relationships/customXml" Target="../ink/ink4996.xml"/><Relationship Id="rId15" Type="http://schemas.openxmlformats.org/officeDocument/2006/relationships/customXml" Target="../ink/ink4770.xml"/><Relationship Id="rId36" Type="http://schemas.openxmlformats.org/officeDocument/2006/relationships/customXml" Target="../ink/ink4791.xml"/><Relationship Id="rId57" Type="http://schemas.openxmlformats.org/officeDocument/2006/relationships/customXml" Target="../ink/ink4812.xml"/><Relationship Id="rId262" Type="http://schemas.openxmlformats.org/officeDocument/2006/relationships/customXml" Target="../ink/ink5017.xml"/><Relationship Id="rId283" Type="http://schemas.openxmlformats.org/officeDocument/2006/relationships/customXml" Target="../ink/ink5038.xml"/><Relationship Id="rId318" Type="http://schemas.openxmlformats.org/officeDocument/2006/relationships/customXml" Target="../ink/ink5073.xml"/><Relationship Id="rId339" Type="http://schemas.openxmlformats.org/officeDocument/2006/relationships/customXml" Target="../ink/ink5094.xml"/><Relationship Id="rId78" Type="http://schemas.openxmlformats.org/officeDocument/2006/relationships/customXml" Target="../ink/ink4833.xml"/><Relationship Id="rId99" Type="http://schemas.openxmlformats.org/officeDocument/2006/relationships/customXml" Target="../ink/ink4854.xml"/><Relationship Id="rId101" Type="http://schemas.openxmlformats.org/officeDocument/2006/relationships/customXml" Target="../ink/ink4856.xml"/><Relationship Id="rId122" Type="http://schemas.openxmlformats.org/officeDocument/2006/relationships/customXml" Target="../ink/ink4877.xml"/><Relationship Id="rId143" Type="http://schemas.openxmlformats.org/officeDocument/2006/relationships/customXml" Target="../ink/ink4898.xml"/><Relationship Id="rId164" Type="http://schemas.openxmlformats.org/officeDocument/2006/relationships/customXml" Target="../ink/ink4919.xml"/><Relationship Id="rId185" Type="http://schemas.openxmlformats.org/officeDocument/2006/relationships/customXml" Target="../ink/ink4940.xml"/><Relationship Id="rId350" Type="http://schemas.openxmlformats.org/officeDocument/2006/relationships/customXml" Target="../ink/ink5105.xml"/><Relationship Id="rId9" Type="http://schemas.openxmlformats.org/officeDocument/2006/relationships/customXml" Target="../ink/ink4764.xml"/><Relationship Id="rId210" Type="http://schemas.openxmlformats.org/officeDocument/2006/relationships/customXml" Target="../ink/ink4965.xml"/><Relationship Id="rId26" Type="http://schemas.openxmlformats.org/officeDocument/2006/relationships/customXml" Target="../ink/ink4781.xml"/><Relationship Id="rId231" Type="http://schemas.openxmlformats.org/officeDocument/2006/relationships/customXml" Target="../ink/ink4986.xml"/><Relationship Id="rId252" Type="http://schemas.openxmlformats.org/officeDocument/2006/relationships/customXml" Target="../ink/ink5007.xml"/><Relationship Id="rId273" Type="http://schemas.openxmlformats.org/officeDocument/2006/relationships/customXml" Target="../ink/ink5028.xml"/><Relationship Id="rId294" Type="http://schemas.openxmlformats.org/officeDocument/2006/relationships/customXml" Target="../ink/ink5049.xml"/><Relationship Id="rId308" Type="http://schemas.openxmlformats.org/officeDocument/2006/relationships/customXml" Target="../ink/ink5063.xml"/><Relationship Id="rId329" Type="http://schemas.openxmlformats.org/officeDocument/2006/relationships/customXml" Target="../ink/ink5084.xml"/><Relationship Id="rId47" Type="http://schemas.openxmlformats.org/officeDocument/2006/relationships/customXml" Target="../ink/ink4802.xml"/><Relationship Id="rId68" Type="http://schemas.openxmlformats.org/officeDocument/2006/relationships/customXml" Target="../ink/ink4823.xml"/><Relationship Id="rId89" Type="http://schemas.openxmlformats.org/officeDocument/2006/relationships/customXml" Target="../ink/ink4844.xml"/><Relationship Id="rId112" Type="http://schemas.openxmlformats.org/officeDocument/2006/relationships/customXml" Target="../ink/ink4867.xml"/><Relationship Id="rId133" Type="http://schemas.openxmlformats.org/officeDocument/2006/relationships/customXml" Target="../ink/ink4888.xml"/><Relationship Id="rId154" Type="http://schemas.openxmlformats.org/officeDocument/2006/relationships/customXml" Target="../ink/ink4909.xml"/><Relationship Id="rId175" Type="http://schemas.openxmlformats.org/officeDocument/2006/relationships/customXml" Target="../ink/ink4930.xml"/><Relationship Id="rId340" Type="http://schemas.openxmlformats.org/officeDocument/2006/relationships/customXml" Target="../ink/ink5095.xml"/><Relationship Id="rId196" Type="http://schemas.openxmlformats.org/officeDocument/2006/relationships/customXml" Target="../ink/ink4951.xml"/><Relationship Id="rId200" Type="http://schemas.openxmlformats.org/officeDocument/2006/relationships/customXml" Target="../ink/ink4955.xml"/><Relationship Id="rId16" Type="http://schemas.openxmlformats.org/officeDocument/2006/relationships/customXml" Target="../ink/ink4771.xml"/><Relationship Id="rId221" Type="http://schemas.openxmlformats.org/officeDocument/2006/relationships/customXml" Target="../ink/ink4976.xml"/><Relationship Id="rId242" Type="http://schemas.openxmlformats.org/officeDocument/2006/relationships/customXml" Target="../ink/ink4997.xml"/><Relationship Id="rId263" Type="http://schemas.openxmlformats.org/officeDocument/2006/relationships/customXml" Target="../ink/ink5018.xml"/><Relationship Id="rId284" Type="http://schemas.openxmlformats.org/officeDocument/2006/relationships/customXml" Target="../ink/ink5039.xml"/><Relationship Id="rId319" Type="http://schemas.openxmlformats.org/officeDocument/2006/relationships/customXml" Target="../ink/ink5074.xml"/><Relationship Id="rId37" Type="http://schemas.openxmlformats.org/officeDocument/2006/relationships/customXml" Target="../ink/ink4792.xml"/><Relationship Id="rId58" Type="http://schemas.openxmlformats.org/officeDocument/2006/relationships/customXml" Target="../ink/ink4813.xml"/><Relationship Id="rId79" Type="http://schemas.openxmlformats.org/officeDocument/2006/relationships/customXml" Target="../ink/ink4834.xml"/><Relationship Id="rId102" Type="http://schemas.openxmlformats.org/officeDocument/2006/relationships/customXml" Target="../ink/ink4857.xml"/><Relationship Id="rId123" Type="http://schemas.openxmlformats.org/officeDocument/2006/relationships/customXml" Target="../ink/ink4878.xml"/><Relationship Id="rId144" Type="http://schemas.openxmlformats.org/officeDocument/2006/relationships/customXml" Target="../ink/ink4899.xml"/><Relationship Id="rId330" Type="http://schemas.openxmlformats.org/officeDocument/2006/relationships/customXml" Target="../ink/ink5085.xml"/><Relationship Id="rId90" Type="http://schemas.openxmlformats.org/officeDocument/2006/relationships/customXml" Target="../ink/ink4845.xml"/><Relationship Id="rId165" Type="http://schemas.openxmlformats.org/officeDocument/2006/relationships/customXml" Target="../ink/ink4920.xml"/><Relationship Id="rId186" Type="http://schemas.openxmlformats.org/officeDocument/2006/relationships/customXml" Target="../ink/ink4941.xml"/><Relationship Id="rId351" Type="http://schemas.openxmlformats.org/officeDocument/2006/relationships/customXml" Target="../ink/ink5106.xml"/><Relationship Id="rId211" Type="http://schemas.openxmlformats.org/officeDocument/2006/relationships/customXml" Target="../ink/ink4966.xml"/><Relationship Id="rId232" Type="http://schemas.openxmlformats.org/officeDocument/2006/relationships/customXml" Target="../ink/ink4987.xml"/><Relationship Id="rId253" Type="http://schemas.openxmlformats.org/officeDocument/2006/relationships/customXml" Target="../ink/ink5008.xml"/><Relationship Id="rId274" Type="http://schemas.openxmlformats.org/officeDocument/2006/relationships/customXml" Target="../ink/ink5029.xml"/><Relationship Id="rId295" Type="http://schemas.openxmlformats.org/officeDocument/2006/relationships/customXml" Target="../ink/ink5050.xml"/><Relationship Id="rId309" Type="http://schemas.openxmlformats.org/officeDocument/2006/relationships/customXml" Target="../ink/ink5064.xml"/><Relationship Id="rId27" Type="http://schemas.openxmlformats.org/officeDocument/2006/relationships/customXml" Target="../ink/ink4782.xml"/><Relationship Id="rId48" Type="http://schemas.openxmlformats.org/officeDocument/2006/relationships/customXml" Target="../ink/ink4803.xml"/><Relationship Id="rId69" Type="http://schemas.openxmlformats.org/officeDocument/2006/relationships/customXml" Target="../ink/ink4824.xml"/><Relationship Id="rId113" Type="http://schemas.openxmlformats.org/officeDocument/2006/relationships/customXml" Target="../ink/ink4868.xml"/><Relationship Id="rId134" Type="http://schemas.openxmlformats.org/officeDocument/2006/relationships/customXml" Target="../ink/ink4889.xml"/><Relationship Id="rId320" Type="http://schemas.openxmlformats.org/officeDocument/2006/relationships/customXml" Target="../ink/ink5075.xml"/><Relationship Id="rId80" Type="http://schemas.openxmlformats.org/officeDocument/2006/relationships/customXml" Target="../ink/ink4835.xml"/><Relationship Id="rId155" Type="http://schemas.openxmlformats.org/officeDocument/2006/relationships/customXml" Target="../ink/ink4910.xml"/><Relationship Id="rId176" Type="http://schemas.openxmlformats.org/officeDocument/2006/relationships/customXml" Target="../ink/ink4931.xml"/><Relationship Id="rId197" Type="http://schemas.openxmlformats.org/officeDocument/2006/relationships/customXml" Target="../ink/ink4952.xml"/><Relationship Id="rId341" Type="http://schemas.openxmlformats.org/officeDocument/2006/relationships/customXml" Target="../ink/ink5096.xml"/><Relationship Id="rId201" Type="http://schemas.openxmlformats.org/officeDocument/2006/relationships/customXml" Target="../ink/ink4956.xml"/><Relationship Id="rId222" Type="http://schemas.openxmlformats.org/officeDocument/2006/relationships/customXml" Target="../ink/ink4977.xml"/><Relationship Id="rId243" Type="http://schemas.openxmlformats.org/officeDocument/2006/relationships/customXml" Target="../ink/ink4998.xml"/><Relationship Id="rId264" Type="http://schemas.openxmlformats.org/officeDocument/2006/relationships/customXml" Target="../ink/ink5019.xml"/><Relationship Id="rId285" Type="http://schemas.openxmlformats.org/officeDocument/2006/relationships/customXml" Target="../ink/ink5040.xml"/><Relationship Id="rId17" Type="http://schemas.openxmlformats.org/officeDocument/2006/relationships/customXml" Target="../ink/ink4772.xml"/><Relationship Id="rId38" Type="http://schemas.openxmlformats.org/officeDocument/2006/relationships/customXml" Target="../ink/ink4793.xml"/><Relationship Id="rId59" Type="http://schemas.openxmlformats.org/officeDocument/2006/relationships/customXml" Target="../ink/ink4814.xml"/><Relationship Id="rId103" Type="http://schemas.openxmlformats.org/officeDocument/2006/relationships/customXml" Target="../ink/ink4858.xml"/><Relationship Id="rId124" Type="http://schemas.openxmlformats.org/officeDocument/2006/relationships/customXml" Target="../ink/ink4879.xml"/><Relationship Id="rId310" Type="http://schemas.openxmlformats.org/officeDocument/2006/relationships/customXml" Target="../ink/ink5065.xml"/><Relationship Id="rId70" Type="http://schemas.openxmlformats.org/officeDocument/2006/relationships/customXml" Target="../ink/ink4825.xml"/><Relationship Id="rId91" Type="http://schemas.openxmlformats.org/officeDocument/2006/relationships/customXml" Target="../ink/ink4846.xml"/><Relationship Id="rId145" Type="http://schemas.openxmlformats.org/officeDocument/2006/relationships/customXml" Target="../ink/ink4900.xml"/><Relationship Id="rId166" Type="http://schemas.openxmlformats.org/officeDocument/2006/relationships/customXml" Target="../ink/ink4921.xml"/><Relationship Id="rId187" Type="http://schemas.openxmlformats.org/officeDocument/2006/relationships/customXml" Target="../ink/ink4942.xml"/><Relationship Id="rId331" Type="http://schemas.openxmlformats.org/officeDocument/2006/relationships/customXml" Target="../ink/ink5086.xml"/><Relationship Id="rId1" Type="http://schemas.openxmlformats.org/officeDocument/2006/relationships/slideLayout" Target="../slideLayouts/slideLayout2.xml"/><Relationship Id="rId212" Type="http://schemas.openxmlformats.org/officeDocument/2006/relationships/customXml" Target="../ink/ink4967.xml"/><Relationship Id="rId233" Type="http://schemas.openxmlformats.org/officeDocument/2006/relationships/customXml" Target="../ink/ink4988.xml"/><Relationship Id="rId254" Type="http://schemas.openxmlformats.org/officeDocument/2006/relationships/customXml" Target="../ink/ink5009.xml"/><Relationship Id="rId28" Type="http://schemas.openxmlformats.org/officeDocument/2006/relationships/customXml" Target="../ink/ink4783.xml"/><Relationship Id="rId49" Type="http://schemas.openxmlformats.org/officeDocument/2006/relationships/customXml" Target="../ink/ink4804.xml"/><Relationship Id="rId114" Type="http://schemas.openxmlformats.org/officeDocument/2006/relationships/customXml" Target="../ink/ink4869.xml"/><Relationship Id="rId275" Type="http://schemas.openxmlformats.org/officeDocument/2006/relationships/customXml" Target="../ink/ink5030.xml"/><Relationship Id="rId296" Type="http://schemas.openxmlformats.org/officeDocument/2006/relationships/customXml" Target="../ink/ink5051.xml"/><Relationship Id="rId300" Type="http://schemas.openxmlformats.org/officeDocument/2006/relationships/customXml" Target="../ink/ink5055.xml"/><Relationship Id="rId60" Type="http://schemas.openxmlformats.org/officeDocument/2006/relationships/customXml" Target="../ink/ink4815.xml"/><Relationship Id="rId81" Type="http://schemas.openxmlformats.org/officeDocument/2006/relationships/customXml" Target="../ink/ink4836.xml"/><Relationship Id="rId135" Type="http://schemas.openxmlformats.org/officeDocument/2006/relationships/customXml" Target="../ink/ink4890.xml"/><Relationship Id="rId156" Type="http://schemas.openxmlformats.org/officeDocument/2006/relationships/customXml" Target="../ink/ink4911.xml"/><Relationship Id="rId177" Type="http://schemas.openxmlformats.org/officeDocument/2006/relationships/customXml" Target="../ink/ink4932.xml"/><Relationship Id="rId198" Type="http://schemas.openxmlformats.org/officeDocument/2006/relationships/customXml" Target="../ink/ink4953.xml"/><Relationship Id="rId321" Type="http://schemas.openxmlformats.org/officeDocument/2006/relationships/customXml" Target="../ink/ink5076.xml"/><Relationship Id="rId342" Type="http://schemas.openxmlformats.org/officeDocument/2006/relationships/customXml" Target="../ink/ink5097.xml"/><Relationship Id="rId202" Type="http://schemas.openxmlformats.org/officeDocument/2006/relationships/customXml" Target="../ink/ink4957.xml"/><Relationship Id="rId223" Type="http://schemas.openxmlformats.org/officeDocument/2006/relationships/customXml" Target="../ink/ink4978.xml"/><Relationship Id="rId244" Type="http://schemas.openxmlformats.org/officeDocument/2006/relationships/customXml" Target="../ink/ink4999.xml"/><Relationship Id="rId18" Type="http://schemas.openxmlformats.org/officeDocument/2006/relationships/customXml" Target="../ink/ink4773.xml"/><Relationship Id="rId39" Type="http://schemas.openxmlformats.org/officeDocument/2006/relationships/customXml" Target="../ink/ink4794.xml"/><Relationship Id="rId265" Type="http://schemas.openxmlformats.org/officeDocument/2006/relationships/customXml" Target="../ink/ink5020.xml"/><Relationship Id="rId286" Type="http://schemas.openxmlformats.org/officeDocument/2006/relationships/customXml" Target="../ink/ink5041.xml"/><Relationship Id="rId50" Type="http://schemas.openxmlformats.org/officeDocument/2006/relationships/customXml" Target="../ink/ink4805.xml"/><Relationship Id="rId104" Type="http://schemas.openxmlformats.org/officeDocument/2006/relationships/customXml" Target="../ink/ink4859.xml"/><Relationship Id="rId125" Type="http://schemas.openxmlformats.org/officeDocument/2006/relationships/customXml" Target="../ink/ink4880.xml"/><Relationship Id="rId146" Type="http://schemas.openxmlformats.org/officeDocument/2006/relationships/customXml" Target="../ink/ink4901.xml"/><Relationship Id="rId167" Type="http://schemas.openxmlformats.org/officeDocument/2006/relationships/customXml" Target="../ink/ink4922.xml"/><Relationship Id="rId188" Type="http://schemas.openxmlformats.org/officeDocument/2006/relationships/customXml" Target="../ink/ink4943.xml"/><Relationship Id="rId311" Type="http://schemas.openxmlformats.org/officeDocument/2006/relationships/customXml" Target="../ink/ink5066.xml"/><Relationship Id="rId332" Type="http://schemas.openxmlformats.org/officeDocument/2006/relationships/customXml" Target="../ink/ink5087.xml"/><Relationship Id="rId71" Type="http://schemas.openxmlformats.org/officeDocument/2006/relationships/customXml" Target="../ink/ink4826.xml"/><Relationship Id="rId92" Type="http://schemas.openxmlformats.org/officeDocument/2006/relationships/customXml" Target="../ink/ink4847.xml"/><Relationship Id="rId213" Type="http://schemas.openxmlformats.org/officeDocument/2006/relationships/customXml" Target="../ink/ink4968.xml"/><Relationship Id="rId234" Type="http://schemas.openxmlformats.org/officeDocument/2006/relationships/customXml" Target="../ink/ink4989.xml"/><Relationship Id="rId2" Type="http://schemas.openxmlformats.org/officeDocument/2006/relationships/customXml" Target="../ink/ink4757.xml"/><Relationship Id="rId29" Type="http://schemas.openxmlformats.org/officeDocument/2006/relationships/customXml" Target="../ink/ink4784.xml"/><Relationship Id="rId255" Type="http://schemas.openxmlformats.org/officeDocument/2006/relationships/customXml" Target="../ink/ink5010.xml"/><Relationship Id="rId276" Type="http://schemas.openxmlformats.org/officeDocument/2006/relationships/customXml" Target="../ink/ink5031.xml"/><Relationship Id="rId297" Type="http://schemas.openxmlformats.org/officeDocument/2006/relationships/customXml" Target="../ink/ink5052.xml"/><Relationship Id="rId40" Type="http://schemas.openxmlformats.org/officeDocument/2006/relationships/customXml" Target="../ink/ink4795.xml"/><Relationship Id="rId115" Type="http://schemas.openxmlformats.org/officeDocument/2006/relationships/customXml" Target="../ink/ink4870.xml"/><Relationship Id="rId136" Type="http://schemas.openxmlformats.org/officeDocument/2006/relationships/customXml" Target="../ink/ink4891.xml"/><Relationship Id="rId157" Type="http://schemas.openxmlformats.org/officeDocument/2006/relationships/customXml" Target="../ink/ink4912.xml"/><Relationship Id="rId178" Type="http://schemas.openxmlformats.org/officeDocument/2006/relationships/customXml" Target="../ink/ink4933.xml"/><Relationship Id="rId301" Type="http://schemas.openxmlformats.org/officeDocument/2006/relationships/customXml" Target="../ink/ink5056.xml"/><Relationship Id="rId322" Type="http://schemas.openxmlformats.org/officeDocument/2006/relationships/customXml" Target="../ink/ink5077.xml"/><Relationship Id="rId343" Type="http://schemas.openxmlformats.org/officeDocument/2006/relationships/customXml" Target="../ink/ink5098.xml"/><Relationship Id="rId61" Type="http://schemas.openxmlformats.org/officeDocument/2006/relationships/customXml" Target="../ink/ink4816.xml"/><Relationship Id="rId82" Type="http://schemas.openxmlformats.org/officeDocument/2006/relationships/customXml" Target="../ink/ink4837.xml"/><Relationship Id="rId199" Type="http://schemas.openxmlformats.org/officeDocument/2006/relationships/customXml" Target="../ink/ink4954.xml"/><Relationship Id="rId203" Type="http://schemas.openxmlformats.org/officeDocument/2006/relationships/customXml" Target="../ink/ink4958.xml"/><Relationship Id="rId19" Type="http://schemas.openxmlformats.org/officeDocument/2006/relationships/customXml" Target="../ink/ink4774.xml"/><Relationship Id="rId224" Type="http://schemas.openxmlformats.org/officeDocument/2006/relationships/customXml" Target="../ink/ink4979.xml"/><Relationship Id="rId245" Type="http://schemas.openxmlformats.org/officeDocument/2006/relationships/customXml" Target="../ink/ink5000.xml"/><Relationship Id="rId266" Type="http://schemas.openxmlformats.org/officeDocument/2006/relationships/customXml" Target="../ink/ink5021.xml"/><Relationship Id="rId287" Type="http://schemas.openxmlformats.org/officeDocument/2006/relationships/customXml" Target="../ink/ink5042.xml"/><Relationship Id="rId30" Type="http://schemas.openxmlformats.org/officeDocument/2006/relationships/customXml" Target="../ink/ink4785.xml"/><Relationship Id="rId105" Type="http://schemas.openxmlformats.org/officeDocument/2006/relationships/customXml" Target="../ink/ink4860.xml"/><Relationship Id="rId126" Type="http://schemas.openxmlformats.org/officeDocument/2006/relationships/customXml" Target="../ink/ink4881.xml"/><Relationship Id="rId147" Type="http://schemas.openxmlformats.org/officeDocument/2006/relationships/customXml" Target="../ink/ink4902.xml"/><Relationship Id="rId168" Type="http://schemas.openxmlformats.org/officeDocument/2006/relationships/customXml" Target="../ink/ink4923.xml"/><Relationship Id="rId312" Type="http://schemas.openxmlformats.org/officeDocument/2006/relationships/customXml" Target="../ink/ink5067.xml"/><Relationship Id="rId333" Type="http://schemas.openxmlformats.org/officeDocument/2006/relationships/customXml" Target="../ink/ink5088.xml"/><Relationship Id="rId51" Type="http://schemas.openxmlformats.org/officeDocument/2006/relationships/customXml" Target="../ink/ink4806.xml"/><Relationship Id="rId72" Type="http://schemas.openxmlformats.org/officeDocument/2006/relationships/customXml" Target="../ink/ink4827.xml"/><Relationship Id="rId93" Type="http://schemas.openxmlformats.org/officeDocument/2006/relationships/customXml" Target="../ink/ink4848.xml"/><Relationship Id="rId189" Type="http://schemas.openxmlformats.org/officeDocument/2006/relationships/customXml" Target="../ink/ink4944.xml"/><Relationship Id="rId3" Type="http://schemas.openxmlformats.org/officeDocument/2006/relationships/customXml" Target="../ink/ink4758.xml"/><Relationship Id="rId214" Type="http://schemas.openxmlformats.org/officeDocument/2006/relationships/customXml" Target="../ink/ink4969.xml"/><Relationship Id="rId235" Type="http://schemas.openxmlformats.org/officeDocument/2006/relationships/customXml" Target="../ink/ink4990.xml"/><Relationship Id="rId256" Type="http://schemas.openxmlformats.org/officeDocument/2006/relationships/customXml" Target="../ink/ink5011.xml"/><Relationship Id="rId277" Type="http://schemas.openxmlformats.org/officeDocument/2006/relationships/customXml" Target="../ink/ink5032.xml"/><Relationship Id="rId298" Type="http://schemas.openxmlformats.org/officeDocument/2006/relationships/customXml" Target="../ink/ink5053.xml"/><Relationship Id="rId116" Type="http://schemas.openxmlformats.org/officeDocument/2006/relationships/customXml" Target="../ink/ink4871.xml"/><Relationship Id="rId137" Type="http://schemas.openxmlformats.org/officeDocument/2006/relationships/customXml" Target="../ink/ink4892.xml"/><Relationship Id="rId158" Type="http://schemas.openxmlformats.org/officeDocument/2006/relationships/customXml" Target="../ink/ink4913.xml"/><Relationship Id="rId302" Type="http://schemas.openxmlformats.org/officeDocument/2006/relationships/customXml" Target="../ink/ink5057.xml"/><Relationship Id="rId323" Type="http://schemas.openxmlformats.org/officeDocument/2006/relationships/customXml" Target="../ink/ink5078.xml"/><Relationship Id="rId344" Type="http://schemas.openxmlformats.org/officeDocument/2006/relationships/customXml" Target="../ink/ink5099.xml"/><Relationship Id="rId20" Type="http://schemas.openxmlformats.org/officeDocument/2006/relationships/customXml" Target="../ink/ink4775.xml"/><Relationship Id="rId41" Type="http://schemas.openxmlformats.org/officeDocument/2006/relationships/customXml" Target="../ink/ink4796.xml"/><Relationship Id="rId62" Type="http://schemas.openxmlformats.org/officeDocument/2006/relationships/customXml" Target="../ink/ink4817.xml"/><Relationship Id="rId83" Type="http://schemas.openxmlformats.org/officeDocument/2006/relationships/customXml" Target="../ink/ink4838.xml"/><Relationship Id="rId179" Type="http://schemas.openxmlformats.org/officeDocument/2006/relationships/customXml" Target="../ink/ink4934.xml"/><Relationship Id="rId190" Type="http://schemas.openxmlformats.org/officeDocument/2006/relationships/customXml" Target="../ink/ink4945.xml"/><Relationship Id="rId204" Type="http://schemas.openxmlformats.org/officeDocument/2006/relationships/customXml" Target="../ink/ink4959.xml"/><Relationship Id="rId225" Type="http://schemas.openxmlformats.org/officeDocument/2006/relationships/customXml" Target="../ink/ink4980.xml"/><Relationship Id="rId246" Type="http://schemas.openxmlformats.org/officeDocument/2006/relationships/customXml" Target="../ink/ink5001.xml"/><Relationship Id="rId267" Type="http://schemas.openxmlformats.org/officeDocument/2006/relationships/customXml" Target="../ink/ink5022.xml"/><Relationship Id="rId288" Type="http://schemas.openxmlformats.org/officeDocument/2006/relationships/customXml" Target="../ink/ink5043.xml"/><Relationship Id="rId106" Type="http://schemas.openxmlformats.org/officeDocument/2006/relationships/customXml" Target="../ink/ink4861.xml"/><Relationship Id="rId127" Type="http://schemas.openxmlformats.org/officeDocument/2006/relationships/customXml" Target="../ink/ink4882.xml"/><Relationship Id="rId313" Type="http://schemas.openxmlformats.org/officeDocument/2006/relationships/customXml" Target="../ink/ink5068.xml"/><Relationship Id="rId10" Type="http://schemas.openxmlformats.org/officeDocument/2006/relationships/customXml" Target="../ink/ink4765.xml"/><Relationship Id="rId31" Type="http://schemas.openxmlformats.org/officeDocument/2006/relationships/customXml" Target="../ink/ink4786.xml"/><Relationship Id="rId52" Type="http://schemas.openxmlformats.org/officeDocument/2006/relationships/customXml" Target="../ink/ink4807.xml"/><Relationship Id="rId73" Type="http://schemas.openxmlformats.org/officeDocument/2006/relationships/customXml" Target="../ink/ink4828.xml"/><Relationship Id="rId94" Type="http://schemas.openxmlformats.org/officeDocument/2006/relationships/customXml" Target="../ink/ink4849.xml"/><Relationship Id="rId148" Type="http://schemas.openxmlformats.org/officeDocument/2006/relationships/customXml" Target="../ink/ink4903.xml"/><Relationship Id="rId169" Type="http://schemas.openxmlformats.org/officeDocument/2006/relationships/customXml" Target="../ink/ink4924.xml"/><Relationship Id="rId334" Type="http://schemas.openxmlformats.org/officeDocument/2006/relationships/customXml" Target="../ink/ink5089.xml"/><Relationship Id="rId4" Type="http://schemas.openxmlformats.org/officeDocument/2006/relationships/customXml" Target="../ink/ink4759.xml"/><Relationship Id="rId180" Type="http://schemas.openxmlformats.org/officeDocument/2006/relationships/customXml" Target="../ink/ink4935.xml"/><Relationship Id="rId215" Type="http://schemas.openxmlformats.org/officeDocument/2006/relationships/customXml" Target="../ink/ink4970.xml"/><Relationship Id="rId236" Type="http://schemas.openxmlformats.org/officeDocument/2006/relationships/customXml" Target="../ink/ink4991.xml"/><Relationship Id="rId257" Type="http://schemas.openxmlformats.org/officeDocument/2006/relationships/customXml" Target="../ink/ink5012.xml"/><Relationship Id="rId278" Type="http://schemas.openxmlformats.org/officeDocument/2006/relationships/customXml" Target="../ink/ink5033.xml"/><Relationship Id="rId303" Type="http://schemas.openxmlformats.org/officeDocument/2006/relationships/customXml" Target="../ink/ink5058.xml"/><Relationship Id="rId42" Type="http://schemas.openxmlformats.org/officeDocument/2006/relationships/customXml" Target="../ink/ink4797.xml"/><Relationship Id="rId84" Type="http://schemas.openxmlformats.org/officeDocument/2006/relationships/customXml" Target="../ink/ink4839.xml"/><Relationship Id="rId138" Type="http://schemas.openxmlformats.org/officeDocument/2006/relationships/customXml" Target="../ink/ink4893.xml"/><Relationship Id="rId345" Type="http://schemas.openxmlformats.org/officeDocument/2006/relationships/customXml" Target="../ink/ink5100.xml"/><Relationship Id="rId191" Type="http://schemas.openxmlformats.org/officeDocument/2006/relationships/customXml" Target="../ink/ink4946.xml"/><Relationship Id="rId205" Type="http://schemas.openxmlformats.org/officeDocument/2006/relationships/customXml" Target="../ink/ink4960.xml"/><Relationship Id="rId247" Type="http://schemas.openxmlformats.org/officeDocument/2006/relationships/customXml" Target="../ink/ink5002.xml"/><Relationship Id="rId107" Type="http://schemas.openxmlformats.org/officeDocument/2006/relationships/customXml" Target="../ink/ink4862.xml"/><Relationship Id="rId289" Type="http://schemas.openxmlformats.org/officeDocument/2006/relationships/customXml" Target="../ink/ink5044.xml"/><Relationship Id="rId11" Type="http://schemas.openxmlformats.org/officeDocument/2006/relationships/customXml" Target="../ink/ink4766.xml"/><Relationship Id="rId53" Type="http://schemas.openxmlformats.org/officeDocument/2006/relationships/customXml" Target="../ink/ink4808.xml"/><Relationship Id="rId149" Type="http://schemas.openxmlformats.org/officeDocument/2006/relationships/customXml" Target="../ink/ink4904.xml"/><Relationship Id="rId314" Type="http://schemas.openxmlformats.org/officeDocument/2006/relationships/customXml" Target="../ink/ink5069.xml"/><Relationship Id="rId95" Type="http://schemas.openxmlformats.org/officeDocument/2006/relationships/customXml" Target="../ink/ink4850.xml"/><Relationship Id="rId160" Type="http://schemas.openxmlformats.org/officeDocument/2006/relationships/customXml" Target="../ink/ink4915.xml"/><Relationship Id="rId216" Type="http://schemas.openxmlformats.org/officeDocument/2006/relationships/customXml" Target="../ink/ink4971.xml"/><Relationship Id="rId258" Type="http://schemas.openxmlformats.org/officeDocument/2006/relationships/customXml" Target="../ink/ink5013.xml"/><Relationship Id="rId22" Type="http://schemas.openxmlformats.org/officeDocument/2006/relationships/customXml" Target="../ink/ink4777.xml"/><Relationship Id="rId64" Type="http://schemas.openxmlformats.org/officeDocument/2006/relationships/customXml" Target="../ink/ink4819.xml"/><Relationship Id="rId118" Type="http://schemas.openxmlformats.org/officeDocument/2006/relationships/customXml" Target="../ink/ink4873.xml"/><Relationship Id="rId325" Type="http://schemas.openxmlformats.org/officeDocument/2006/relationships/customXml" Target="../ink/ink5080.xml"/><Relationship Id="rId171" Type="http://schemas.openxmlformats.org/officeDocument/2006/relationships/customXml" Target="../ink/ink4926.xml"/><Relationship Id="rId227" Type="http://schemas.openxmlformats.org/officeDocument/2006/relationships/customXml" Target="../ink/ink4982.xml"/><Relationship Id="rId269" Type="http://schemas.openxmlformats.org/officeDocument/2006/relationships/customXml" Target="../ink/ink5024.xml"/><Relationship Id="rId33" Type="http://schemas.openxmlformats.org/officeDocument/2006/relationships/customXml" Target="../ink/ink4788.xml"/><Relationship Id="rId129" Type="http://schemas.openxmlformats.org/officeDocument/2006/relationships/customXml" Target="../ink/ink4884.xml"/><Relationship Id="rId280" Type="http://schemas.openxmlformats.org/officeDocument/2006/relationships/customXml" Target="../ink/ink5035.xml"/><Relationship Id="rId336" Type="http://schemas.openxmlformats.org/officeDocument/2006/relationships/customXml" Target="../ink/ink5091.xml"/><Relationship Id="rId75" Type="http://schemas.openxmlformats.org/officeDocument/2006/relationships/customXml" Target="../ink/ink4830.xml"/><Relationship Id="rId140" Type="http://schemas.openxmlformats.org/officeDocument/2006/relationships/customXml" Target="../ink/ink4895.xml"/><Relationship Id="rId182" Type="http://schemas.openxmlformats.org/officeDocument/2006/relationships/customXml" Target="../ink/ink4937.xml"/><Relationship Id="rId6" Type="http://schemas.openxmlformats.org/officeDocument/2006/relationships/customXml" Target="../ink/ink4761.xml"/><Relationship Id="rId238" Type="http://schemas.openxmlformats.org/officeDocument/2006/relationships/customXml" Target="../ink/ink4993.xml"/><Relationship Id="rId291" Type="http://schemas.openxmlformats.org/officeDocument/2006/relationships/customXml" Target="../ink/ink5046.xml"/><Relationship Id="rId305" Type="http://schemas.openxmlformats.org/officeDocument/2006/relationships/customXml" Target="../ink/ink5060.xml"/><Relationship Id="rId347" Type="http://schemas.openxmlformats.org/officeDocument/2006/relationships/customXml" Target="../ink/ink5102.xml"/><Relationship Id="rId44" Type="http://schemas.openxmlformats.org/officeDocument/2006/relationships/customXml" Target="../ink/ink4799.xml"/><Relationship Id="rId86" Type="http://schemas.openxmlformats.org/officeDocument/2006/relationships/customXml" Target="../ink/ink4841.xml"/><Relationship Id="rId151" Type="http://schemas.openxmlformats.org/officeDocument/2006/relationships/customXml" Target="../ink/ink4906.xml"/><Relationship Id="rId193" Type="http://schemas.openxmlformats.org/officeDocument/2006/relationships/customXml" Target="../ink/ink4948.xml"/><Relationship Id="rId207" Type="http://schemas.openxmlformats.org/officeDocument/2006/relationships/customXml" Target="../ink/ink4962.xml"/><Relationship Id="rId249" Type="http://schemas.openxmlformats.org/officeDocument/2006/relationships/customXml" Target="../ink/ink5004.xml"/><Relationship Id="rId13" Type="http://schemas.openxmlformats.org/officeDocument/2006/relationships/customXml" Target="../ink/ink4768.xml"/><Relationship Id="rId109" Type="http://schemas.openxmlformats.org/officeDocument/2006/relationships/customXml" Target="../ink/ink4864.xml"/><Relationship Id="rId260" Type="http://schemas.openxmlformats.org/officeDocument/2006/relationships/customXml" Target="../ink/ink5015.xml"/><Relationship Id="rId316" Type="http://schemas.openxmlformats.org/officeDocument/2006/relationships/customXml" Target="../ink/ink5071.xml"/><Relationship Id="rId55" Type="http://schemas.openxmlformats.org/officeDocument/2006/relationships/customXml" Target="../ink/ink4810.xml"/><Relationship Id="rId97" Type="http://schemas.openxmlformats.org/officeDocument/2006/relationships/customXml" Target="../ink/ink4852.xml"/><Relationship Id="rId120" Type="http://schemas.openxmlformats.org/officeDocument/2006/relationships/customXml" Target="../ink/ink4875.xml"/><Relationship Id="rId162" Type="http://schemas.openxmlformats.org/officeDocument/2006/relationships/customXml" Target="../ink/ink4917.xml"/><Relationship Id="rId218" Type="http://schemas.openxmlformats.org/officeDocument/2006/relationships/customXml" Target="../ink/ink4973.xml"/><Relationship Id="rId271" Type="http://schemas.openxmlformats.org/officeDocument/2006/relationships/customXml" Target="../ink/ink5026.xml"/><Relationship Id="rId24" Type="http://schemas.openxmlformats.org/officeDocument/2006/relationships/customXml" Target="../ink/ink4779.xml"/><Relationship Id="rId66" Type="http://schemas.openxmlformats.org/officeDocument/2006/relationships/customXml" Target="../ink/ink4821.xml"/><Relationship Id="rId131" Type="http://schemas.openxmlformats.org/officeDocument/2006/relationships/customXml" Target="../ink/ink4886.xml"/><Relationship Id="rId327" Type="http://schemas.openxmlformats.org/officeDocument/2006/relationships/customXml" Target="../ink/ink5082.xml"/><Relationship Id="rId173" Type="http://schemas.openxmlformats.org/officeDocument/2006/relationships/customXml" Target="../ink/ink4928.xml"/><Relationship Id="rId229" Type="http://schemas.openxmlformats.org/officeDocument/2006/relationships/customXml" Target="../ink/ink4984.xml"/><Relationship Id="rId240" Type="http://schemas.openxmlformats.org/officeDocument/2006/relationships/customXml" Target="../ink/ink4995.xml"/><Relationship Id="rId35" Type="http://schemas.openxmlformats.org/officeDocument/2006/relationships/customXml" Target="../ink/ink4790.xml"/><Relationship Id="rId77" Type="http://schemas.openxmlformats.org/officeDocument/2006/relationships/customXml" Target="../ink/ink4832.xml"/><Relationship Id="rId100" Type="http://schemas.openxmlformats.org/officeDocument/2006/relationships/customXml" Target="../ink/ink4855.xml"/><Relationship Id="rId282" Type="http://schemas.openxmlformats.org/officeDocument/2006/relationships/customXml" Target="../ink/ink5037.xml"/><Relationship Id="rId338" Type="http://schemas.openxmlformats.org/officeDocument/2006/relationships/customXml" Target="../ink/ink5093.xml"/></Relationships>
</file>

<file path=ppt/slides/_rels/slide37.xml.rels><?xml version="1.0" encoding="UTF-8" standalone="yes"?>
<Relationships xmlns="http://schemas.openxmlformats.org/package/2006/relationships"><Relationship Id="rId117" Type="http://schemas.openxmlformats.org/officeDocument/2006/relationships/customXml" Target="../ink/ink5222.xml"/><Relationship Id="rId21" Type="http://schemas.openxmlformats.org/officeDocument/2006/relationships/customXml" Target="../ink/ink5126.xml"/><Relationship Id="rId42" Type="http://schemas.openxmlformats.org/officeDocument/2006/relationships/customXml" Target="../ink/ink5147.xml"/><Relationship Id="rId63" Type="http://schemas.openxmlformats.org/officeDocument/2006/relationships/customXml" Target="../ink/ink5168.xml"/><Relationship Id="rId84" Type="http://schemas.openxmlformats.org/officeDocument/2006/relationships/customXml" Target="../ink/ink5189.xml"/><Relationship Id="rId138" Type="http://schemas.openxmlformats.org/officeDocument/2006/relationships/customXml" Target="../ink/ink5243.xml"/><Relationship Id="rId159" Type="http://schemas.openxmlformats.org/officeDocument/2006/relationships/customXml" Target="../ink/ink5264.xml"/><Relationship Id="rId170" Type="http://schemas.openxmlformats.org/officeDocument/2006/relationships/customXml" Target="../ink/ink5275.xml"/><Relationship Id="rId191" Type="http://schemas.openxmlformats.org/officeDocument/2006/relationships/customXml" Target="../ink/ink5296.xml"/><Relationship Id="rId205" Type="http://schemas.openxmlformats.org/officeDocument/2006/relationships/customXml" Target="../ink/ink5310.xml"/><Relationship Id="rId226" Type="http://schemas.openxmlformats.org/officeDocument/2006/relationships/customXml" Target="../ink/ink5331.xml"/><Relationship Id="rId247" Type="http://schemas.openxmlformats.org/officeDocument/2006/relationships/customXml" Target="../ink/ink5352.xml"/><Relationship Id="rId107" Type="http://schemas.openxmlformats.org/officeDocument/2006/relationships/customXml" Target="../ink/ink5212.xml"/><Relationship Id="rId11" Type="http://schemas.openxmlformats.org/officeDocument/2006/relationships/customXml" Target="../ink/ink5116.xml"/><Relationship Id="rId32" Type="http://schemas.openxmlformats.org/officeDocument/2006/relationships/customXml" Target="../ink/ink5137.xml"/><Relationship Id="rId53" Type="http://schemas.openxmlformats.org/officeDocument/2006/relationships/customXml" Target="../ink/ink5158.xml"/><Relationship Id="rId74" Type="http://schemas.openxmlformats.org/officeDocument/2006/relationships/customXml" Target="../ink/ink5179.xml"/><Relationship Id="rId128" Type="http://schemas.openxmlformats.org/officeDocument/2006/relationships/customXml" Target="../ink/ink5233.xml"/><Relationship Id="rId149" Type="http://schemas.openxmlformats.org/officeDocument/2006/relationships/customXml" Target="../ink/ink5254.xml"/><Relationship Id="rId5" Type="http://schemas.openxmlformats.org/officeDocument/2006/relationships/customXml" Target="../ink/ink5110.xml"/><Relationship Id="rId95" Type="http://schemas.openxmlformats.org/officeDocument/2006/relationships/customXml" Target="../ink/ink5200.xml"/><Relationship Id="rId160" Type="http://schemas.openxmlformats.org/officeDocument/2006/relationships/customXml" Target="../ink/ink5265.xml"/><Relationship Id="rId181" Type="http://schemas.openxmlformats.org/officeDocument/2006/relationships/customXml" Target="../ink/ink5286.xml"/><Relationship Id="rId216" Type="http://schemas.openxmlformats.org/officeDocument/2006/relationships/customXml" Target="../ink/ink5321.xml"/><Relationship Id="rId237" Type="http://schemas.openxmlformats.org/officeDocument/2006/relationships/customXml" Target="../ink/ink5342.xml"/><Relationship Id="rId22" Type="http://schemas.openxmlformats.org/officeDocument/2006/relationships/customXml" Target="../ink/ink5127.xml"/><Relationship Id="rId43" Type="http://schemas.openxmlformats.org/officeDocument/2006/relationships/customXml" Target="../ink/ink5148.xml"/><Relationship Id="rId64" Type="http://schemas.openxmlformats.org/officeDocument/2006/relationships/customXml" Target="../ink/ink5169.xml"/><Relationship Id="rId118" Type="http://schemas.openxmlformats.org/officeDocument/2006/relationships/customXml" Target="../ink/ink5223.xml"/><Relationship Id="rId139" Type="http://schemas.openxmlformats.org/officeDocument/2006/relationships/customXml" Target="../ink/ink5244.xml"/><Relationship Id="rId85" Type="http://schemas.openxmlformats.org/officeDocument/2006/relationships/customXml" Target="../ink/ink5190.xml"/><Relationship Id="rId150" Type="http://schemas.openxmlformats.org/officeDocument/2006/relationships/customXml" Target="../ink/ink5255.xml"/><Relationship Id="rId171" Type="http://schemas.openxmlformats.org/officeDocument/2006/relationships/customXml" Target="../ink/ink5276.xml"/><Relationship Id="rId192" Type="http://schemas.openxmlformats.org/officeDocument/2006/relationships/customXml" Target="../ink/ink5297.xml"/><Relationship Id="rId206" Type="http://schemas.openxmlformats.org/officeDocument/2006/relationships/customXml" Target="../ink/ink5311.xml"/><Relationship Id="rId227" Type="http://schemas.openxmlformats.org/officeDocument/2006/relationships/customXml" Target="../ink/ink5332.xml"/><Relationship Id="rId248" Type="http://schemas.openxmlformats.org/officeDocument/2006/relationships/customXml" Target="../ink/ink5353.xml"/><Relationship Id="rId12" Type="http://schemas.openxmlformats.org/officeDocument/2006/relationships/customXml" Target="../ink/ink5117.xml"/><Relationship Id="rId33" Type="http://schemas.openxmlformats.org/officeDocument/2006/relationships/customXml" Target="../ink/ink5138.xml"/><Relationship Id="rId108" Type="http://schemas.openxmlformats.org/officeDocument/2006/relationships/customXml" Target="../ink/ink5213.xml"/><Relationship Id="rId129" Type="http://schemas.openxmlformats.org/officeDocument/2006/relationships/customXml" Target="../ink/ink5234.xml"/><Relationship Id="rId54" Type="http://schemas.openxmlformats.org/officeDocument/2006/relationships/customXml" Target="../ink/ink5159.xml"/><Relationship Id="rId75" Type="http://schemas.openxmlformats.org/officeDocument/2006/relationships/customXml" Target="../ink/ink5180.xml"/><Relationship Id="rId96" Type="http://schemas.openxmlformats.org/officeDocument/2006/relationships/customXml" Target="../ink/ink5201.xml"/><Relationship Id="rId140" Type="http://schemas.openxmlformats.org/officeDocument/2006/relationships/customXml" Target="../ink/ink5245.xml"/><Relationship Id="rId161" Type="http://schemas.openxmlformats.org/officeDocument/2006/relationships/customXml" Target="../ink/ink5266.xml"/><Relationship Id="rId182" Type="http://schemas.openxmlformats.org/officeDocument/2006/relationships/customXml" Target="../ink/ink5287.xml"/><Relationship Id="rId217" Type="http://schemas.openxmlformats.org/officeDocument/2006/relationships/customXml" Target="../ink/ink5322.xml"/><Relationship Id="rId6" Type="http://schemas.openxmlformats.org/officeDocument/2006/relationships/customXml" Target="../ink/ink5111.xml"/><Relationship Id="rId238" Type="http://schemas.openxmlformats.org/officeDocument/2006/relationships/customXml" Target="../ink/ink5343.xml"/><Relationship Id="rId23" Type="http://schemas.openxmlformats.org/officeDocument/2006/relationships/customXml" Target="../ink/ink5128.xml"/><Relationship Id="rId119" Type="http://schemas.openxmlformats.org/officeDocument/2006/relationships/customXml" Target="../ink/ink5224.xml"/><Relationship Id="rId44" Type="http://schemas.openxmlformats.org/officeDocument/2006/relationships/customXml" Target="../ink/ink5149.xml"/><Relationship Id="rId65" Type="http://schemas.openxmlformats.org/officeDocument/2006/relationships/customXml" Target="../ink/ink5170.xml"/><Relationship Id="rId86" Type="http://schemas.openxmlformats.org/officeDocument/2006/relationships/customXml" Target="../ink/ink5191.xml"/><Relationship Id="rId130" Type="http://schemas.openxmlformats.org/officeDocument/2006/relationships/customXml" Target="../ink/ink5235.xml"/><Relationship Id="rId151" Type="http://schemas.openxmlformats.org/officeDocument/2006/relationships/customXml" Target="../ink/ink5256.xml"/><Relationship Id="rId172" Type="http://schemas.openxmlformats.org/officeDocument/2006/relationships/customXml" Target="../ink/ink5277.xml"/><Relationship Id="rId193" Type="http://schemas.openxmlformats.org/officeDocument/2006/relationships/customXml" Target="../ink/ink5298.xml"/><Relationship Id="rId207" Type="http://schemas.openxmlformats.org/officeDocument/2006/relationships/customXml" Target="../ink/ink5312.xml"/><Relationship Id="rId228" Type="http://schemas.openxmlformats.org/officeDocument/2006/relationships/customXml" Target="../ink/ink5333.xml"/><Relationship Id="rId13" Type="http://schemas.openxmlformats.org/officeDocument/2006/relationships/customXml" Target="../ink/ink5118.xml"/><Relationship Id="rId109" Type="http://schemas.openxmlformats.org/officeDocument/2006/relationships/customXml" Target="../ink/ink5214.xml"/><Relationship Id="rId34" Type="http://schemas.openxmlformats.org/officeDocument/2006/relationships/customXml" Target="../ink/ink5139.xml"/><Relationship Id="rId55" Type="http://schemas.openxmlformats.org/officeDocument/2006/relationships/customXml" Target="../ink/ink5160.xml"/><Relationship Id="rId76" Type="http://schemas.openxmlformats.org/officeDocument/2006/relationships/customXml" Target="../ink/ink5181.xml"/><Relationship Id="rId97" Type="http://schemas.openxmlformats.org/officeDocument/2006/relationships/customXml" Target="../ink/ink5202.xml"/><Relationship Id="rId120" Type="http://schemas.openxmlformats.org/officeDocument/2006/relationships/customXml" Target="../ink/ink5225.xml"/><Relationship Id="rId141" Type="http://schemas.openxmlformats.org/officeDocument/2006/relationships/customXml" Target="../ink/ink5246.xml"/><Relationship Id="rId7" Type="http://schemas.openxmlformats.org/officeDocument/2006/relationships/customXml" Target="../ink/ink5112.xml"/><Relationship Id="rId162" Type="http://schemas.openxmlformats.org/officeDocument/2006/relationships/customXml" Target="../ink/ink5267.xml"/><Relationship Id="rId183" Type="http://schemas.openxmlformats.org/officeDocument/2006/relationships/customXml" Target="../ink/ink5288.xml"/><Relationship Id="rId218" Type="http://schemas.openxmlformats.org/officeDocument/2006/relationships/customXml" Target="../ink/ink5323.xml"/><Relationship Id="rId239" Type="http://schemas.openxmlformats.org/officeDocument/2006/relationships/customXml" Target="../ink/ink5344.xml"/><Relationship Id="rId24" Type="http://schemas.openxmlformats.org/officeDocument/2006/relationships/customXml" Target="../ink/ink5129.xml"/><Relationship Id="rId45" Type="http://schemas.openxmlformats.org/officeDocument/2006/relationships/customXml" Target="../ink/ink5150.xml"/><Relationship Id="rId66" Type="http://schemas.openxmlformats.org/officeDocument/2006/relationships/customXml" Target="../ink/ink5171.xml"/><Relationship Id="rId87" Type="http://schemas.openxmlformats.org/officeDocument/2006/relationships/customXml" Target="../ink/ink5192.xml"/><Relationship Id="rId110" Type="http://schemas.openxmlformats.org/officeDocument/2006/relationships/customXml" Target="../ink/ink5215.xml"/><Relationship Id="rId131" Type="http://schemas.openxmlformats.org/officeDocument/2006/relationships/customXml" Target="../ink/ink5236.xml"/><Relationship Id="rId152" Type="http://schemas.openxmlformats.org/officeDocument/2006/relationships/customXml" Target="../ink/ink5257.xml"/><Relationship Id="rId173" Type="http://schemas.openxmlformats.org/officeDocument/2006/relationships/customXml" Target="../ink/ink5278.xml"/><Relationship Id="rId194" Type="http://schemas.openxmlformats.org/officeDocument/2006/relationships/customXml" Target="../ink/ink5299.xml"/><Relationship Id="rId208" Type="http://schemas.openxmlformats.org/officeDocument/2006/relationships/customXml" Target="../ink/ink5313.xml"/><Relationship Id="rId229" Type="http://schemas.openxmlformats.org/officeDocument/2006/relationships/customXml" Target="../ink/ink5334.xml"/><Relationship Id="rId240" Type="http://schemas.openxmlformats.org/officeDocument/2006/relationships/customXml" Target="../ink/ink5345.xml"/><Relationship Id="rId14" Type="http://schemas.openxmlformats.org/officeDocument/2006/relationships/customXml" Target="../ink/ink5119.xml"/><Relationship Id="rId35" Type="http://schemas.openxmlformats.org/officeDocument/2006/relationships/customXml" Target="../ink/ink5140.xml"/><Relationship Id="rId56" Type="http://schemas.openxmlformats.org/officeDocument/2006/relationships/customXml" Target="../ink/ink5161.xml"/><Relationship Id="rId77" Type="http://schemas.openxmlformats.org/officeDocument/2006/relationships/customXml" Target="../ink/ink5182.xml"/><Relationship Id="rId100" Type="http://schemas.openxmlformats.org/officeDocument/2006/relationships/customXml" Target="../ink/ink5205.xml"/><Relationship Id="rId8" Type="http://schemas.openxmlformats.org/officeDocument/2006/relationships/customXml" Target="../ink/ink5113.xml"/><Relationship Id="rId98" Type="http://schemas.openxmlformats.org/officeDocument/2006/relationships/customXml" Target="../ink/ink5203.xml"/><Relationship Id="rId121" Type="http://schemas.openxmlformats.org/officeDocument/2006/relationships/customXml" Target="../ink/ink5226.xml"/><Relationship Id="rId142" Type="http://schemas.openxmlformats.org/officeDocument/2006/relationships/customXml" Target="../ink/ink5247.xml"/><Relationship Id="rId163" Type="http://schemas.openxmlformats.org/officeDocument/2006/relationships/customXml" Target="../ink/ink5268.xml"/><Relationship Id="rId184" Type="http://schemas.openxmlformats.org/officeDocument/2006/relationships/customXml" Target="../ink/ink5289.xml"/><Relationship Id="rId219" Type="http://schemas.openxmlformats.org/officeDocument/2006/relationships/customXml" Target="../ink/ink5324.xml"/><Relationship Id="rId230" Type="http://schemas.openxmlformats.org/officeDocument/2006/relationships/customXml" Target="../ink/ink5335.xml"/><Relationship Id="rId25" Type="http://schemas.openxmlformats.org/officeDocument/2006/relationships/customXml" Target="../ink/ink5130.xml"/><Relationship Id="rId46" Type="http://schemas.openxmlformats.org/officeDocument/2006/relationships/customXml" Target="../ink/ink5151.xml"/><Relationship Id="rId67" Type="http://schemas.openxmlformats.org/officeDocument/2006/relationships/customXml" Target="../ink/ink5172.xml"/><Relationship Id="rId88" Type="http://schemas.openxmlformats.org/officeDocument/2006/relationships/customXml" Target="../ink/ink5193.xml"/><Relationship Id="rId111" Type="http://schemas.openxmlformats.org/officeDocument/2006/relationships/customXml" Target="../ink/ink5216.xml"/><Relationship Id="rId132" Type="http://schemas.openxmlformats.org/officeDocument/2006/relationships/customXml" Target="../ink/ink5237.xml"/><Relationship Id="rId153" Type="http://schemas.openxmlformats.org/officeDocument/2006/relationships/customXml" Target="../ink/ink5258.xml"/><Relationship Id="rId174" Type="http://schemas.openxmlformats.org/officeDocument/2006/relationships/customXml" Target="../ink/ink5279.xml"/><Relationship Id="rId195" Type="http://schemas.openxmlformats.org/officeDocument/2006/relationships/customXml" Target="../ink/ink5300.xml"/><Relationship Id="rId209" Type="http://schemas.openxmlformats.org/officeDocument/2006/relationships/customXml" Target="../ink/ink5314.xml"/><Relationship Id="rId220" Type="http://schemas.openxmlformats.org/officeDocument/2006/relationships/customXml" Target="../ink/ink5325.xml"/><Relationship Id="rId241" Type="http://schemas.openxmlformats.org/officeDocument/2006/relationships/customXml" Target="../ink/ink5346.xml"/><Relationship Id="rId15" Type="http://schemas.openxmlformats.org/officeDocument/2006/relationships/customXml" Target="../ink/ink5120.xml"/><Relationship Id="rId36" Type="http://schemas.openxmlformats.org/officeDocument/2006/relationships/customXml" Target="../ink/ink5141.xml"/><Relationship Id="rId57" Type="http://schemas.openxmlformats.org/officeDocument/2006/relationships/customXml" Target="../ink/ink5162.xml"/><Relationship Id="rId10" Type="http://schemas.openxmlformats.org/officeDocument/2006/relationships/customXml" Target="../ink/ink5115.xml"/><Relationship Id="rId31" Type="http://schemas.openxmlformats.org/officeDocument/2006/relationships/customXml" Target="../ink/ink5136.xml"/><Relationship Id="rId52" Type="http://schemas.openxmlformats.org/officeDocument/2006/relationships/customXml" Target="../ink/ink5157.xml"/><Relationship Id="rId73" Type="http://schemas.openxmlformats.org/officeDocument/2006/relationships/customXml" Target="../ink/ink5178.xml"/><Relationship Id="rId78" Type="http://schemas.openxmlformats.org/officeDocument/2006/relationships/customXml" Target="../ink/ink5183.xml"/><Relationship Id="rId94" Type="http://schemas.openxmlformats.org/officeDocument/2006/relationships/customXml" Target="../ink/ink5199.xml"/><Relationship Id="rId99" Type="http://schemas.openxmlformats.org/officeDocument/2006/relationships/customXml" Target="../ink/ink5204.xml"/><Relationship Id="rId101" Type="http://schemas.openxmlformats.org/officeDocument/2006/relationships/customXml" Target="../ink/ink5206.xml"/><Relationship Id="rId122" Type="http://schemas.openxmlformats.org/officeDocument/2006/relationships/customXml" Target="../ink/ink5227.xml"/><Relationship Id="rId143" Type="http://schemas.openxmlformats.org/officeDocument/2006/relationships/customXml" Target="../ink/ink5248.xml"/><Relationship Id="rId148" Type="http://schemas.openxmlformats.org/officeDocument/2006/relationships/customXml" Target="../ink/ink5253.xml"/><Relationship Id="rId164" Type="http://schemas.openxmlformats.org/officeDocument/2006/relationships/customXml" Target="../ink/ink5269.xml"/><Relationship Id="rId169" Type="http://schemas.openxmlformats.org/officeDocument/2006/relationships/customXml" Target="../ink/ink5274.xml"/><Relationship Id="rId185" Type="http://schemas.openxmlformats.org/officeDocument/2006/relationships/customXml" Target="../ink/ink5290.xml"/><Relationship Id="rId4" Type="http://schemas.openxmlformats.org/officeDocument/2006/relationships/customXml" Target="../ink/ink5109.xml"/><Relationship Id="rId9" Type="http://schemas.openxmlformats.org/officeDocument/2006/relationships/customXml" Target="../ink/ink5114.xml"/><Relationship Id="rId180" Type="http://schemas.openxmlformats.org/officeDocument/2006/relationships/customXml" Target="../ink/ink5285.xml"/><Relationship Id="rId210" Type="http://schemas.openxmlformats.org/officeDocument/2006/relationships/customXml" Target="../ink/ink5315.xml"/><Relationship Id="rId215" Type="http://schemas.openxmlformats.org/officeDocument/2006/relationships/customXml" Target="../ink/ink5320.xml"/><Relationship Id="rId236" Type="http://schemas.openxmlformats.org/officeDocument/2006/relationships/customXml" Target="../ink/ink5341.xml"/><Relationship Id="rId26" Type="http://schemas.openxmlformats.org/officeDocument/2006/relationships/customXml" Target="../ink/ink5131.xml"/><Relationship Id="rId231" Type="http://schemas.openxmlformats.org/officeDocument/2006/relationships/customXml" Target="../ink/ink5336.xml"/><Relationship Id="rId47" Type="http://schemas.openxmlformats.org/officeDocument/2006/relationships/customXml" Target="../ink/ink5152.xml"/><Relationship Id="rId68" Type="http://schemas.openxmlformats.org/officeDocument/2006/relationships/customXml" Target="../ink/ink5173.xml"/><Relationship Id="rId89" Type="http://schemas.openxmlformats.org/officeDocument/2006/relationships/customXml" Target="../ink/ink5194.xml"/><Relationship Id="rId112" Type="http://schemas.openxmlformats.org/officeDocument/2006/relationships/customXml" Target="../ink/ink5217.xml"/><Relationship Id="rId133" Type="http://schemas.openxmlformats.org/officeDocument/2006/relationships/customXml" Target="../ink/ink5238.xml"/><Relationship Id="rId154" Type="http://schemas.openxmlformats.org/officeDocument/2006/relationships/customXml" Target="../ink/ink5259.xml"/><Relationship Id="rId175" Type="http://schemas.openxmlformats.org/officeDocument/2006/relationships/customXml" Target="../ink/ink5280.xml"/><Relationship Id="rId196" Type="http://schemas.openxmlformats.org/officeDocument/2006/relationships/customXml" Target="../ink/ink5301.xml"/><Relationship Id="rId200" Type="http://schemas.openxmlformats.org/officeDocument/2006/relationships/customXml" Target="../ink/ink5305.xml"/><Relationship Id="rId16" Type="http://schemas.openxmlformats.org/officeDocument/2006/relationships/customXml" Target="../ink/ink5121.xml"/><Relationship Id="rId221" Type="http://schemas.openxmlformats.org/officeDocument/2006/relationships/customXml" Target="../ink/ink5326.xml"/><Relationship Id="rId242" Type="http://schemas.openxmlformats.org/officeDocument/2006/relationships/customXml" Target="../ink/ink5347.xml"/><Relationship Id="rId37" Type="http://schemas.openxmlformats.org/officeDocument/2006/relationships/customXml" Target="../ink/ink5142.xml"/><Relationship Id="rId58" Type="http://schemas.openxmlformats.org/officeDocument/2006/relationships/customXml" Target="../ink/ink5163.xml"/><Relationship Id="rId79" Type="http://schemas.openxmlformats.org/officeDocument/2006/relationships/customXml" Target="../ink/ink5184.xml"/><Relationship Id="rId102" Type="http://schemas.openxmlformats.org/officeDocument/2006/relationships/customXml" Target="../ink/ink5207.xml"/><Relationship Id="rId123" Type="http://schemas.openxmlformats.org/officeDocument/2006/relationships/customXml" Target="../ink/ink5228.xml"/><Relationship Id="rId144" Type="http://schemas.openxmlformats.org/officeDocument/2006/relationships/customXml" Target="../ink/ink5249.xml"/><Relationship Id="rId90" Type="http://schemas.openxmlformats.org/officeDocument/2006/relationships/customXml" Target="../ink/ink5195.xml"/><Relationship Id="rId165" Type="http://schemas.openxmlformats.org/officeDocument/2006/relationships/customXml" Target="../ink/ink5270.xml"/><Relationship Id="rId186" Type="http://schemas.openxmlformats.org/officeDocument/2006/relationships/customXml" Target="../ink/ink5291.xml"/><Relationship Id="rId211" Type="http://schemas.openxmlformats.org/officeDocument/2006/relationships/customXml" Target="../ink/ink5316.xml"/><Relationship Id="rId232" Type="http://schemas.openxmlformats.org/officeDocument/2006/relationships/customXml" Target="../ink/ink5337.xml"/><Relationship Id="rId27" Type="http://schemas.openxmlformats.org/officeDocument/2006/relationships/customXml" Target="../ink/ink5132.xml"/><Relationship Id="rId48" Type="http://schemas.openxmlformats.org/officeDocument/2006/relationships/customXml" Target="../ink/ink5153.xml"/><Relationship Id="rId69" Type="http://schemas.openxmlformats.org/officeDocument/2006/relationships/customXml" Target="../ink/ink5174.xml"/><Relationship Id="rId113" Type="http://schemas.openxmlformats.org/officeDocument/2006/relationships/customXml" Target="../ink/ink5218.xml"/><Relationship Id="rId134" Type="http://schemas.openxmlformats.org/officeDocument/2006/relationships/customXml" Target="../ink/ink5239.xml"/><Relationship Id="rId80" Type="http://schemas.openxmlformats.org/officeDocument/2006/relationships/customXml" Target="../ink/ink5185.xml"/><Relationship Id="rId155" Type="http://schemas.openxmlformats.org/officeDocument/2006/relationships/customXml" Target="../ink/ink5260.xml"/><Relationship Id="rId176" Type="http://schemas.openxmlformats.org/officeDocument/2006/relationships/customXml" Target="../ink/ink5281.xml"/><Relationship Id="rId197" Type="http://schemas.openxmlformats.org/officeDocument/2006/relationships/customXml" Target="../ink/ink5302.xml"/><Relationship Id="rId201" Type="http://schemas.openxmlformats.org/officeDocument/2006/relationships/customXml" Target="../ink/ink5306.xml"/><Relationship Id="rId222" Type="http://schemas.openxmlformats.org/officeDocument/2006/relationships/customXml" Target="../ink/ink5327.xml"/><Relationship Id="rId243" Type="http://schemas.openxmlformats.org/officeDocument/2006/relationships/customXml" Target="../ink/ink5348.xml"/><Relationship Id="rId17" Type="http://schemas.openxmlformats.org/officeDocument/2006/relationships/customXml" Target="../ink/ink5122.xml"/><Relationship Id="rId38" Type="http://schemas.openxmlformats.org/officeDocument/2006/relationships/customXml" Target="../ink/ink5143.xml"/><Relationship Id="rId59" Type="http://schemas.openxmlformats.org/officeDocument/2006/relationships/customXml" Target="../ink/ink5164.xml"/><Relationship Id="rId103" Type="http://schemas.openxmlformats.org/officeDocument/2006/relationships/customXml" Target="../ink/ink5208.xml"/><Relationship Id="rId124" Type="http://schemas.openxmlformats.org/officeDocument/2006/relationships/customXml" Target="../ink/ink5229.xml"/><Relationship Id="rId70" Type="http://schemas.openxmlformats.org/officeDocument/2006/relationships/customXml" Target="../ink/ink5175.xml"/><Relationship Id="rId91" Type="http://schemas.openxmlformats.org/officeDocument/2006/relationships/customXml" Target="../ink/ink5196.xml"/><Relationship Id="rId145" Type="http://schemas.openxmlformats.org/officeDocument/2006/relationships/customXml" Target="../ink/ink5250.xml"/><Relationship Id="rId166" Type="http://schemas.openxmlformats.org/officeDocument/2006/relationships/customXml" Target="../ink/ink5271.xml"/><Relationship Id="rId187" Type="http://schemas.openxmlformats.org/officeDocument/2006/relationships/customXml" Target="../ink/ink5292.xml"/><Relationship Id="rId1" Type="http://schemas.openxmlformats.org/officeDocument/2006/relationships/slideLayout" Target="../slideLayouts/slideLayout2.xml"/><Relationship Id="rId212" Type="http://schemas.openxmlformats.org/officeDocument/2006/relationships/customXml" Target="../ink/ink5317.xml"/><Relationship Id="rId233" Type="http://schemas.openxmlformats.org/officeDocument/2006/relationships/customXml" Target="../ink/ink5338.xml"/><Relationship Id="rId28" Type="http://schemas.openxmlformats.org/officeDocument/2006/relationships/customXml" Target="../ink/ink5133.xml"/><Relationship Id="rId49" Type="http://schemas.openxmlformats.org/officeDocument/2006/relationships/customXml" Target="../ink/ink5154.xml"/><Relationship Id="rId114" Type="http://schemas.openxmlformats.org/officeDocument/2006/relationships/customXml" Target="../ink/ink5219.xml"/><Relationship Id="rId60" Type="http://schemas.openxmlformats.org/officeDocument/2006/relationships/customXml" Target="../ink/ink5165.xml"/><Relationship Id="rId81" Type="http://schemas.openxmlformats.org/officeDocument/2006/relationships/customXml" Target="../ink/ink5186.xml"/><Relationship Id="rId135" Type="http://schemas.openxmlformats.org/officeDocument/2006/relationships/customXml" Target="../ink/ink5240.xml"/><Relationship Id="rId156" Type="http://schemas.openxmlformats.org/officeDocument/2006/relationships/customXml" Target="../ink/ink5261.xml"/><Relationship Id="rId177" Type="http://schemas.openxmlformats.org/officeDocument/2006/relationships/customXml" Target="../ink/ink5282.xml"/><Relationship Id="rId198" Type="http://schemas.openxmlformats.org/officeDocument/2006/relationships/customXml" Target="../ink/ink5303.xml"/><Relationship Id="rId202" Type="http://schemas.openxmlformats.org/officeDocument/2006/relationships/customXml" Target="../ink/ink5307.xml"/><Relationship Id="rId223" Type="http://schemas.openxmlformats.org/officeDocument/2006/relationships/customXml" Target="../ink/ink5328.xml"/><Relationship Id="rId244" Type="http://schemas.openxmlformats.org/officeDocument/2006/relationships/customXml" Target="../ink/ink5349.xml"/><Relationship Id="rId18" Type="http://schemas.openxmlformats.org/officeDocument/2006/relationships/customXml" Target="../ink/ink5123.xml"/><Relationship Id="rId39" Type="http://schemas.openxmlformats.org/officeDocument/2006/relationships/customXml" Target="../ink/ink5144.xml"/><Relationship Id="rId50" Type="http://schemas.openxmlformats.org/officeDocument/2006/relationships/customXml" Target="../ink/ink5155.xml"/><Relationship Id="rId104" Type="http://schemas.openxmlformats.org/officeDocument/2006/relationships/customXml" Target="../ink/ink5209.xml"/><Relationship Id="rId125" Type="http://schemas.openxmlformats.org/officeDocument/2006/relationships/customXml" Target="../ink/ink5230.xml"/><Relationship Id="rId146" Type="http://schemas.openxmlformats.org/officeDocument/2006/relationships/customXml" Target="../ink/ink5251.xml"/><Relationship Id="rId167" Type="http://schemas.openxmlformats.org/officeDocument/2006/relationships/customXml" Target="../ink/ink5272.xml"/><Relationship Id="rId188" Type="http://schemas.openxmlformats.org/officeDocument/2006/relationships/customXml" Target="../ink/ink5293.xml"/><Relationship Id="rId71" Type="http://schemas.openxmlformats.org/officeDocument/2006/relationships/customXml" Target="../ink/ink5176.xml"/><Relationship Id="rId92" Type="http://schemas.openxmlformats.org/officeDocument/2006/relationships/customXml" Target="../ink/ink5197.xml"/><Relationship Id="rId213" Type="http://schemas.openxmlformats.org/officeDocument/2006/relationships/customXml" Target="../ink/ink5318.xml"/><Relationship Id="rId234" Type="http://schemas.openxmlformats.org/officeDocument/2006/relationships/customXml" Target="../ink/ink5339.xml"/><Relationship Id="rId2" Type="http://schemas.openxmlformats.org/officeDocument/2006/relationships/customXml" Target="../ink/ink5107.xml"/><Relationship Id="rId29" Type="http://schemas.openxmlformats.org/officeDocument/2006/relationships/customXml" Target="../ink/ink5134.xml"/><Relationship Id="rId40" Type="http://schemas.openxmlformats.org/officeDocument/2006/relationships/customXml" Target="../ink/ink5145.xml"/><Relationship Id="rId115" Type="http://schemas.openxmlformats.org/officeDocument/2006/relationships/customXml" Target="../ink/ink5220.xml"/><Relationship Id="rId136" Type="http://schemas.openxmlformats.org/officeDocument/2006/relationships/customXml" Target="../ink/ink5241.xml"/><Relationship Id="rId157" Type="http://schemas.openxmlformats.org/officeDocument/2006/relationships/customXml" Target="../ink/ink5262.xml"/><Relationship Id="rId178" Type="http://schemas.openxmlformats.org/officeDocument/2006/relationships/customXml" Target="../ink/ink5283.xml"/><Relationship Id="rId61" Type="http://schemas.openxmlformats.org/officeDocument/2006/relationships/customXml" Target="../ink/ink5166.xml"/><Relationship Id="rId82" Type="http://schemas.openxmlformats.org/officeDocument/2006/relationships/customXml" Target="../ink/ink5187.xml"/><Relationship Id="rId199" Type="http://schemas.openxmlformats.org/officeDocument/2006/relationships/customXml" Target="../ink/ink5304.xml"/><Relationship Id="rId203" Type="http://schemas.openxmlformats.org/officeDocument/2006/relationships/customXml" Target="../ink/ink5308.xml"/><Relationship Id="rId19" Type="http://schemas.openxmlformats.org/officeDocument/2006/relationships/customXml" Target="../ink/ink5124.xml"/><Relationship Id="rId224" Type="http://schemas.openxmlformats.org/officeDocument/2006/relationships/customXml" Target="../ink/ink5329.xml"/><Relationship Id="rId245" Type="http://schemas.openxmlformats.org/officeDocument/2006/relationships/customXml" Target="../ink/ink5350.xml"/><Relationship Id="rId30" Type="http://schemas.openxmlformats.org/officeDocument/2006/relationships/customXml" Target="../ink/ink5135.xml"/><Relationship Id="rId105" Type="http://schemas.openxmlformats.org/officeDocument/2006/relationships/customXml" Target="../ink/ink5210.xml"/><Relationship Id="rId126" Type="http://schemas.openxmlformats.org/officeDocument/2006/relationships/customXml" Target="../ink/ink5231.xml"/><Relationship Id="rId147" Type="http://schemas.openxmlformats.org/officeDocument/2006/relationships/customXml" Target="../ink/ink5252.xml"/><Relationship Id="rId168" Type="http://schemas.openxmlformats.org/officeDocument/2006/relationships/customXml" Target="../ink/ink5273.xml"/><Relationship Id="rId51" Type="http://schemas.openxmlformats.org/officeDocument/2006/relationships/customXml" Target="../ink/ink5156.xml"/><Relationship Id="rId72" Type="http://schemas.openxmlformats.org/officeDocument/2006/relationships/customXml" Target="../ink/ink5177.xml"/><Relationship Id="rId93" Type="http://schemas.openxmlformats.org/officeDocument/2006/relationships/customXml" Target="../ink/ink5198.xml"/><Relationship Id="rId189" Type="http://schemas.openxmlformats.org/officeDocument/2006/relationships/customXml" Target="../ink/ink5294.xml"/><Relationship Id="rId3" Type="http://schemas.openxmlformats.org/officeDocument/2006/relationships/customXml" Target="../ink/ink5108.xml"/><Relationship Id="rId214" Type="http://schemas.openxmlformats.org/officeDocument/2006/relationships/customXml" Target="../ink/ink5319.xml"/><Relationship Id="rId235" Type="http://schemas.openxmlformats.org/officeDocument/2006/relationships/customXml" Target="../ink/ink5340.xml"/><Relationship Id="rId116" Type="http://schemas.openxmlformats.org/officeDocument/2006/relationships/customXml" Target="../ink/ink5221.xml"/><Relationship Id="rId137" Type="http://schemas.openxmlformats.org/officeDocument/2006/relationships/customXml" Target="../ink/ink5242.xml"/><Relationship Id="rId158" Type="http://schemas.openxmlformats.org/officeDocument/2006/relationships/customXml" Target="../ink/ink5263.xml"/><Relationship Id="rId20" Type="http://schemas.openxmlformats.org/officeDocument/2006/relationships/customXml" Target="../ink/ink5125.xml"/><Relationship Id="rId41" Type="http://schemas.openxmlformats.org/officeDocument/2006/relationships/customXml" Target="../ink/ink5146.xml"/><Relationship Id="rId62" Type="http://schemas.openxmlformats.org/officeDocument/2006/relationships/customXml" Target="../ink/ink5167.xml"/><Relationship Id="rId83" Type="http://schemas.openxmlformats.org/officeDocument/2006/relationships/customXml" Target="../ink/ink5188.xml"/><Relationship Id="rId179" Type="http://schemas.openxmlformats.org/officeDocument/2006/relationships/customXml" Target="../ink/ink5284.xml"/><Relationship Id="rId190" Type="http://schemas.openxmlformats.org/officeDocument/2006/relationships/customXml" Target="../ink/ink5295.xml"/><Relationship Id="rId204" Type="http://schemas.openxmlformats.org/officeDocument/2006/relationships/customXml" Target="../ink/ink5309.xml"/><Relationship Id="rId225" Type="http://schemas.openxmlformats.org/officeDocument/2006/relationships/customXml" Target="../ink/ink5330.xml"/><Relationship Id="rId246" Type="http://schemas.openxmlformats.org/officeDocument/2006/relationships/customXml" Target="../ink/ink5351.xml"/><Relationship Id="rId106" Type="http://schemas.openxmlformats.org/officeDocument/2006/relationships/customXml" Target="../ink/ink5211.xml"/><Relationship Id="rId127" Type="http://schemas.openxmlformats.org/officeDocument/2006/relationships/customXml" Target="../ink/ink5232.xml"/></Relationships>
</file>

<file path=ppt/slides/_rels/slide38.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2.xml"/><Relationship Id="rId5" Type="http://schemas.openxmlformats.org/officeDocument/2006/relationships/customXml" Target="../ink/ink5355.xml"/><Relationship Id="rId4" Type="http://schemas.openxmlformats.org/officeDocument/2006/relationships/customXml" Target="../ink/ink5354.xml"/></Relationships>
</file>

<file path=ppt/slides/_rels/slide39.xml.rels><?xml version="1.0" encoding="UTF-8" standalone="yes"?>
<Relationships xmlns="http://schemas.openxmlformats.org/package/2006/relationships"><Relationship Id="rId117" Type="http://schemas.openxmlformats.org/officeDocument/2006/relationships/customXml" Target="../ink/ink5471.xml"/><Relationship Id="rId299" Type="http://schemas.openxmlformats.org/officeDocument/2006/relationships/customXml" Target="../ink/ink5653.xml"/><Relationship Id="rId21" Type="http://schemas.openxmlformats.org/officeDocument/2006/relationships/customXml" Target="../ink/ink5375.xml"/><Relationship Id="rId63" Type="http://schemas.openxmlformats.org/officeDocument/2006/relationships/customXml" Target="../ink/ink5417.xml"/><Relationship Id="rId159" Type="http://schemas.openxmlformats.org/officeDocument/2006/relationships/customXml" Target="../ink/ink5513.xml"/><Relationship Id="rId170" Type="http://schemas.openxmlformats.org/officeDocument/2006/relationships/customXml" Target="../ink/ink5524.xml"/><Relationship Id="rId226" Type="http://schemas.openxmlformats.org/officeDocument/2006/relationships/customXml" Target="../ink/ink5580.xml"/><Relationship Id="rId268" Type="http://schemas.openxmlformats.org/officeDocument/2006/relationships/customXml" Target="../ink/ink5622.xml"/><Relationship Id="rId32" Type="http://schemas.openxmlformats.org/officeDocument/2006/relationships/customXml" Target="../ink/ink5386.xml"/><Relationship Id="rId74" Type="http://schemas.openxmlformats.org/officeDocument/2006/relationships/customXml" Target="../ink/ink5428.xml"/><Relationship Id="rId128" Type="http://schemas.openxmlformats.org/officeDocument/2006/relationships/customXml" Target="../ink/ink5482.xml"/><Relationship Id="rId5" Type="http://schemas.openxmlformats.org/officeDocument/2006/relationships/customXml" Target="../ink/ink5359.xml"/><Relationship Id="rId181" Type="http://schemas.openxmlformats.org/officeDocument/2006/relationships/customXml" Target="../ink/ink5535.xml"/><Relationship Id="rId237" Type="http://schemas.openxmlformats.org/officeDocument/2006/relationships/customXml" Target="../ink/ink5591.xml"/><Relationship Id="rId279" Type="http://schemas.openxmlformats.org/officeDocument/2006/relationships/customXml" Target="../ink/ink5633.xml"/><Relationship Id="rId43" Type="http://schemas.openxmlformats.org/officeDocument/2006/relationships/customXml" Target="../ink/ink5397.xml"/><Relationship Id="rId139" Type="http://schemas.openxmlformats.org/officeDocument/2006/relationships/customXml" Target="../ink/ink5493.xml"/><Relationship Id="rId290" Type="http://schemas.openxmlformats.org/officeDocument/2006/relationships/customXml" Target="../ink/ink5644.xml"/><Relationship Id="rId304" Type="http://schemas.openxmlformats.org/officeDocument/2006/relationships/customXml" Target="../ink/ink5658.xml"/><Relationship Id="rId85" Type="http://schemas.openxmlformats.org/officeDocument/2006/relationships/customXml" Target="../ink/ink5439.xml"/><Relationship Id="rId150" Type="http://schemas.openxmlformats.org/officeDocument/2006/relationships/customXml" Target="../ink/ink5504.xml"/><Relationship Id="rId192" Type="http://schemas.openxmlformats.org/officeDocument/2006/relationships/customXml" Target="../ink/ink5546.xml"/><Relationship Id="rId206" Type="http://schemas.openxmlformats.org/officeDocument/2006/relationships/customXml" Target="../ink/ink5560.xml"/><Relationship Id="rId248" Type="http://schemas.openxmlformats.org/officeDocument/2006/relationships/customXml" Target="../ink/ink5602.xml"/><Relationship Id="rId12" Type="http://schemas.openxmlformats.org/officeDocument/2006/relationships/customXml" Target="../ink/ink5366.xml"/><Relationship Id="rId108" Type="http://schemas.openxmlformats.org/officeDocument/2006/relationships/customXml" Target="../ink/ink5462.xml"/><Relationship Id="rId315" Type="http://schemas.openxmlformats.org/officeDocument/2006/relationships/customXml" Target="../ink/ink5669.xml"/><Relationship Id="rId54" Type="http://schemas.openxmlformats.org/officeDocument/2006/relationships/customXml" Target="../ink/ink5408.xml"/><Relationship Id="rId96" Type="http://schemas.openxmlformats.org/officeDocument/2006/relationships/customXml" Target="../ink/ink5450.xml"/><Relationship Id="rId161" Type="http://schemas.openxmlformats.org/officeDocument/2006/relationships/customXml" Target="../ink/ink5515.xml"/><Relationship Id="rId217" Type="http://schemas.openxmlformats.org/officeDocument/2006/relationships/customXml" Target="../ink/ink5571.xml"/><Relationship Id="rId259" Type="http://schemas.openxmlformats.org/officeDocument/2006/relationships/customXml" Target="../ink/ink5613.xml"/><Relationship Id="rId23" Type="http://schemas.openxmlformats.org/officeDocument/2006/relationships/customXml" Target="../ink/ink5377.xml"/><Relationship Id="rId119" Type="http://schemas.openxmlformats.org/officeDocument/2006/relationships/customXml" Target="../ink/ink5473.xml"/><Relationship Id="rId270" Type="http://schemas.openxmlformats.org/officeDocument/2006/relationships/customXml" Target="../ink/ink5624.xml"/><Relationship Id="rId65" Type="http://schemas.openxmlformats.org/officeDocument/2006/relationships/customXml" Target="../ink/ink5419.xml"/><Relationship Id="rId130" Type="http://schemas.openxmlformats.org/officeDocument/2006/relationships/customXml" Target="../ink/ink5484.xml"/><Relationship Id="rId172" Type="http://schemas.openxmlformats.org/officeDocument/2006/relationships/customXml" Target="../ink/ink5526.xml"/><Relationship Id="rId228" Type="http://schemas.openxmlformats.org/officeDocument/2006/relationships/customXml" Target="../ink/ink5582.xml"/><Relationship Id="rId281" Type="http://schemas.openxmlformats.org/officeDocument/2006/relationships/customXml" Target="../ink/ink5635.xml"/><Relationship Id="rId34" Type="http://schemas.openxmlformats.org/officeDocument/2006/relationships/customXml" Target="../ink/ink5388.xml"/><Relationship Id="rId55" Type="http://schemas.openxmlformats.org/officeDocument/2006/relationships/customXml" Target="../ink/ink5409.xml"/><Relationship Id="rId76" Type="http://schemas.openxmlformats.org/officeDocument/2006/relationships/customXml" Target="../ink/ink5430.xml"/><Relationship Id="rId97" Type="http://schemas.openxmlformats.org/officeDocument/2006/relationships/customXml" Target="../ink/ink5451.xml"/><Relationship Id="rId120" Type="http://schemas.openxmlformats.org/officeDocument/2006/relationships/customXml" Target="../ink/ink5474.xml"/><Relationship Id="rId141" Type="http://schemas.openxmlformats.org/officeDocument/2006/relationships/customXml" Target="../ink/ink5495.xml"/><Relationship Id="rId7" Type="http://schemas.openxmlformats.org/officeDocument/2006/relationships/customXml" Target="../ink/ink5361.xml"/><Relationship Id="rId162" Type="http://schemas.openxmlformats.org/officeDocument/2006/relationships/customXml" Target="../ink/ink5516.xml"/><Relationship Id="rId183" Type="http://schemas.openxmlformats.org/officeDocument/2006/relationships/customXml" Target="../ink/ink5537.xml"/><Relationship Id="rId218" Type="http://schemas.openxmlformats.org/officeDocument/2006/relationships/customXml" Target="../ink/ink5572.xml"/><Relationship Id="rId239" Type="http://schemas.openxmlformats.org/officeDocument/2006/relationships/customXml" Target="../ink/ink5593.xml"/><Relationship Id="rId250" Type="http://schemas.openxmlformats.org/officeDocument/2006/relationships/customXml" Target="../ink/ink5604.xml"/><Relationship Id="rId271" Type="http://schemas.openxmlformats.org/officeDocument/2006/relationships/customXml" Target="../ink/ink5625.xml"/><Relationship Id="rId292" Type="http://schemas.openxmlformats.org/officeDocument/2006/relationships/customXml" Target="../ink/ink5646.xml"/><Relationship Id="rId306" Type="http://schemas.openxmlformats.org/officeDocument/2006/relationships/customXml" Target="../ink/ink5660.xml"/><Relationship Id="rId24" Type="http://schemas.openxmlformats.org/officeDocument/2006/relationships/customXml" Target="../ink/ink5378.xml"/><Relationship Id="rId45" Type="http://schemas.openxmlformats.org/officeDocument/2006/relationships/customXml" Target="../ink/ink5399.xml"/><Relationship Id="rId66" Type="http://schemas.openxmlformats.org/officeDocument/2006/relationships/customXml" Target="../ink/ink5420.xml"/><Relationship Id="rId87" Type="http://schemas.openxmlformats.org/officeDocument/2006/relationships/customXml" Target="../ink/ink5441.xml"/><Relationship Id="rId110" Type="http://schemas.openxmlformats.org/officeDocument/2006/relationships/customXml" Target="../ink/ink5464.xml"/><Relationship Id="rId131" Type="http://schemas.openxmlformats.org/officeDocument/2006/relationships/customXml" Target="../ink/ink5485.xml"/><Relationship Id="rId152" Type="http://schemas.openxmlformats.org/officeDocument/2006/relationships/customXml" Target="../ink/ink5506.xml"/><Relationship Id="rId173" Type="http://schemas.openxmlformats.org/officeDocument/2006/relationships/customXml" Target="../ink/ink5527.xml"/><Relationship Id="rId194" Type="http://schemas.openxmlformats.org/officeDocument/2006/relationships/customXml" Target="../ink/ink5548.xml"/><Relationship Id="rId208" Type="http://schemas.openxmlformats.org/officeDocument/2006/relationships/customXml" Target="../ink/ink5562.xml"/><Relationship Id="rId229" Type="http://schemas.openxmlformats.org/officeDocument/2006/relationships/customXml" Target="../ink/ink5583.xml"/><Relationship Id="rId240" Type="http://schemas.openxmlformats.org/officeDocument/2006/relationships/customXml" Target="../ink/ink5594.xml"/><Relationship Id="rId261" Type="http://schemas.openxmlformats.org/officeDocument/2006/relationships/customXml" Target="../ink/ink5615.xml"/><Relationship Id="rId14" Type="http://schemas.openxmlformats.org/officeDocument/2006/relationships/customXml" Target="../ink/ink5368.xml"/><Relationship Id="rId35" Type="http://schemas.openxmlformats.org/officeDocument/2006/relationships/customXml" Target="../ink/ink5389.xml"/><Relationship Id="rId56" Type="http://schemas.openxmlformats.org/officeDocument/2006/relationships/customXml" Target="../ink/ink5410.xml"/><Relationship Id="rId77" Type="http://schemas.openxmlformats.org/officeDocument/2006/relationships/customXml" Target="../ink/ink5431.xml"/><Relationship Id="rId100" Type="http://schemas.openxmlformats.org/officeDocument/2006/relationships/customXml" Target="../ink/ink5454.xml"/><Relationship Id="rId282" Type="http://schemas.openxmlformats.org/officeDocument/2006/relationships/customXml" Target="../ink/ink5636.xml"/><Relationship Id="rId317" Type="http://schemas.openxmlformats.org/officeDocument/2006/relationships/customXml" Target="../ink/ink5671.xml"/><Relationship Id="rId8" Type="http://schemas.openxmlformats.org/officeDocument/2006/relationships/customXml" Target="../ink/ink5362.xml"/><Relationship Id="rId98" Type="http://schemas.openxmlformats.org/officeDocument/2006/relationships/customXml" Target="../ink/ink5452.xml"/><Relationship Id="rId121" Type="http://schemas.openxmlformats.org/officeDocument/2006/relationships/customXml" Target="../ink/ink5475.xml"/><Relationship Id="rId142" Type="http://schemas.openxmlformats.org/officeDocument/2006/relationships/customXml" Target="../ink/ink5496.xml"/><Relationship Id="rId163" Type="http://schemas.openxmlformats.org/officeDocument/2006/relationships/customXml" Target="../ink/ink5517.xml"/><Relationship Id="rId184" Type="http://schemas.openxmlformats.org/officeDocument/2006/relationships/customXml" Target="../ink/ink5538.xml"/><Relationship Id="rId219" Type="http://schemas.openxmlformats.org/officeDocument/2006/relationships/customXml" Target="../ink/ink5573.xml"/><Relationship Id="rId230" Type="http://schemas.openxmlformats.org/officeDocument/2006/relationships/customXml" Target="../ink/ink5584.xml"/><Relationship Id="rId251" Type="http://schemas.openxmlformats.org/officeDocument/2006/relationships/customXml" Target="../ink/ink5605.xml"/><Relationship Id="rId25" Type="http://schemas.openxmlformats.org/officeDocument/2006/relationships/customXml" Target="../ink/ink5379.xml"/><Relationship Id="rId46" Type="http://schemas.openxmlformats.org/officeDocument/2006/relationships/customXml" Target="../ink/ink5400.xml"/><Relationship Id="rId67" Type="http://schemas.openxmlformats.org/officeDocument/2006/relationships/customXml" Target="../ink/ink5421.xml"/><Relationship Id="rId272" Type="http://schemas.openxmlformats.org/officeDocument/2006/relationships/customXml" Target="../ink/ink5626.xml"/><Relationship Id="rId293" Type="http://schemas.openxmlformats.org/officeDocument/2006/relationships/customXml" Target="../ink/ink5647.xml"/><Relationship Id="rId307" Type="http://schemas.openxmlformats.org/officeDocument/2006/relationships/customXml" Target="../ink/ink5661.xml"/><Relationship Id="rId88" Type="http://schemas.openxmlformats.org/officeDocument/2006/relationships/customXml" Target="../ink/ink5442.xml"/><Relationship Id="rId111" Type="http://schemas.openxmlformats.org/officeDocument/2006/relationships/customXml" Target="../ink/ink5465.xml"/><Relationship Id="rId132" Type="http://schemas.openxmlformats.org/officeDocument/2006/relationships/customXml" Target="../ink/ink5486.xml"/><Relationship Id="rId153" Type="http://schemas.openxmlformats.org/officeDocument/2006/relationships/customXml" Target="../ink/ink5507.xml"/><Relationship Id="rId174" Type="http://schemas.openxmlformats.org/officeDocument/2006/relationships/customXml" Target="../ink/ink5528.xml"/><Relationship Id="rId195" Type="http://schemas.openxmlformats.org/officeDocument/2006/relationships/customXml" Target="../ink/ink5549.xml"/><Relationship Id="rId209" Type="http://schemas.openxmlformats.org/officeDocument/2006/relationships/customXml" Target="../ink/ink5563.xml"/><Relationship Id="rId220" Type="http://schemas.openxmlformats.org/officeDocument/2006/relationships/customXml" Target="../ink/ink5574.xml"/><Relationship Id="rId241" Type="http://schemas.openxmlformats.org/officeDocument/2006/relationships/customXml" Target="../ink/ink5595.xml"/><Relationship Id="rId15" Type="http://schemas.openxmlformats.org/officeDocument/2006/relationships/customXml" Target="../ink/ink5369.xml"/><Relationship Id="rId36" Type="http://schemas.openxmlformats.org/officeDocument/2006/relationships/customXml" Target="../ink/ink5390.xml"/><Relationship Id="rId57" Type="http://schemas.openxmlformats.org/officeDocument/2006/relationships/customXml" Target="../ink/ink5411.xml"/><Relationship Id="rId262" Type="http://schemas.openxmlformats.org/officeDocument/2006/relationships/customXml" Target="../ink/ink5616.xml"/><Relationship Id="rId283" Type="http://schemas.openxmlformats.org/officeDocument/2006/relationships/customXml" Target="../ink/ink5637.xml"/><Relationship Id="rId318" Type="http://schemas.openxmlformats.org/officeDocument/2006/relationships/customXml" Target="../ink/ink5672.xml"/><Relationship Id="rId78" Type="http://schemas.openxmlformats.org/officeDocument/2006/relationships/customXml" Target="../ink/ink5432.xml"/><Relationship Id="rId99" Type="http://schemas.openxmlformats.org/officeDocument/2006/relationships/customXml" Target="../ink/ink5453.xml"/><Relationship Id="rId101" Type="http://schemas.openxmlformats.org/officeDocument/2006/relationships/customXml" Target="../ink/ink5455.xml"/><Relationship Id="rId122" Type="http://schemas.openxmlformats.org/officeDocument/2006/relationships/customXml" Target="../ink/ink5476.xml"/><Relationship Id="rId143" Type="http://schemas.openxmlformats.org/officeDocument/2006/relationships/customXml" Target="../ink/ink5497.xml"/><Relationship Id="rId164" Type="http://schemas.openxmlformats.org/officeDocument/2006/relationships/customXml" Target="../ink/ink5518.xml"/><Relationship Id="rId185" Type="http://schemas.openxmlformats.org/officeDocument/2006/relationships/customXml" Target="../ink/ink5539.xml"/><Relationship Id="rId9" Type="http://schemas.openxmlformats.org/officeDocument/2006/relationships/customXml" Target="../ink/ink5363.xml"/><Relationship Id="rId210" Type="http://schemas.openxmlformats.org/officeDocument/2006/relationships/customXml" Target="../ink/ink5564.xml"/><Relationship Id="rId26" Type="http://schemas.openxmlformats.org/officeDocument/2006/relationships/customXml" Target="../ink/ink5380.xml"/><Relationship Id="rId231" Type="http://schemas.openxmlformats.org/officeDocument/2006/relationships/customXml" Target="../ink/ink5585.xml"/><Relationship Id="rId252" Type="http://schemas.openxmlformats.org/officeDocument/2006/relationships/customXml" Target="../ink/ink5606.xml"/><Relationship Id="rId273" Type="http://schemas.openxmlformats.org/officeDocument/2006/relationships/customXml" Target="../ink/ink5627.xml"/><Relationship Id="rId294" Type="http://schemas.openxmlformats.org/officeDocument/2006/relationships/customXml" Target="../ink/ink5648.xml"/><Relationship Id="rId308" Type="http://schemas.openxmlformats.org/officeDocument/2006/relationships/customXml" Target="../ink/ink5662.xml"/><Relationship Id="rId47" Type="http://schemas.openxmlformats.org/officeDocument/2006/relationships/customXml" Target="../ink/ink5401.xml"/><Relationship Id="rId68" Type="http://schemas.openxmlformats.org/officeDocument/2006/relationships/customXml" Target="../ink/ink5422.xml"/><Relationship Id="rId89" Type="http://schemas.openxmlformats.org/officeDocument/2006/relationships/customXml" Target="../ink/ink5443.xml"/><Relationship Id="rId112" Type="http://schemas.openxmlformats.org/officeDocument/2006/relationships/customXml" Target="../ink/ink5466.xml"/><Relationship Id="rId133" Type="http://schemas.openxmlformats.org/officeDocument/2006/relationships/customXml" Target="../ink/ink5487.xml"/><Relationship Id="rId154" Type="http://schemas.openxmlformats.org/officeDocument/2006/relationships/customXml" Target="../ink/ink5508.xml"/><Relationship Id="rId175" Type="http://schemas.openxmlformats.org/officeDocument/2006/relationships/customXml" Target="../ink/ink5529.xml"/><Relationship Id="rId196" Type="http://schemas.openxmlformats.org/officeDocument/2006/relationships/customXml" Target="../ink/ink5550.xml"/><Relationship Id="rId200" Type="http://schemas.openxmlformats.org/officeDocument/2006/relationships/customXml" Target="../ink/ink5554.xml"/><Relationship Id="rId16" Type="http://schemas.openxmlformats.org/officeDocument/2006/relationships/customXml" Target="../ink/ink5370.xml"/><Relationship Id="rId221" Type="http://schemas.openxmlformats.org/officeDocument/2006/relationships/customXml" Target="../ink/ink5575.xml"/><Relationship Id="rId242" Type="http://schemas.openxmlformats.org/officeDocument/2006/relationships/customXml" Target="../ink/ink5596.xml"/><Relationship Id="rId263" Type="http://schemas.openxmlformats.org/officeDocument/2006/relationships/customXml" Target="../ink/ink5617.xml"/><Relationship Id="rId284" Type="http://schemas.openxmlformats.org/officeDocument/2006/relationships/customXml" Target="../ink/ink5638.xml"/><Relationship Id="rId319" Type="http://schemas.openxmlformats.org/officeDocument/2006/relationships/customXml" Target="../ink/ink5673.xml"/><Relationship Id="rId37" Type="http://schemas.openxmlformats.org/officeDocument/2006/relationships/customXml" Target="../ink/ink5391.xml"/><Relationship Id="rId58" Type="http://schemas.openxmlformats.org/officeDocument/2006/relationships/customXml" Target="../ink/ink5412.xml"/><Relationship Id="rId79" Type="http://schemas.openxmlformats.org/officeDocument/2006/relationships/customXml" Target="../ink/ink5433.xml"/><Relationship Id="rId102" Type="http://schemas.openxmlformats.org/officeDocument/2006/relationships/customXml" Target="../ink/ink5456.xml"/><Relationship Id="rId123" Type="http://schemas.openxmlformats.org/officeDocument/2006/relationships/customXml" Target="../ink/ink5477.xml"/><Relationship Id="rId144" Type="http://schemas.openxmlformats.org/officeDocument/2006/relationships/customXml" Target="../ink/ink5498.xml"/><Relationship Id="rId90" Type="http://schemas.openxmlformats.org/officeDocument/2006/relationships/customXml" Target="../ink/ink5444.xml"/><Relationship Id="rId165" Type="http://schemas.openxmlformats.org/officeDocument/2006/relationships/customXml" Target="../ink/ink5519.xml"/><Relationship Id="rId186" Type="http://schemas.openxmlformats.org/officeDocument/2006/relationships/customXml" Target="../ink/ink5540.xml"/><Relationship Id="rId211" Type="http://schemas.openxmlformats.org/officeDocument/2006/relationships/customXml" Target="../ink/ink5565.xml"/><Relationship Id="rId232" Type="http://schemas.openxmlformats.org/officeDocument/2006/relationships/customXml" Target="../ink/ink5586.xml"/><Relationship Id="rId253" Type="http://schemas.openxmlformats.org/officeDocument/2006/relationships/customXml" Target="../ink/ink5607.xml"/><Relationship Id="rId274" Type="http://schemas.openxmlformats.org/officeDocument/2006/relationships/customXml" Target="../ink/ink5628.xml"/><Relationship Id="rId295" Type="http://schemas.openxmlformats.org/officeDocument/2006/relationships/customXml" Target="../ink/ink5649.xml"/><Relationship Id="rId309" Type="http://schemas.openxmlformats.org/officeDocument/2006/relationships/customXml" Target="../ink/ink5663.xml"/><Relationship Id="rId27" Type="http://schemas.openxmlformats.org/officeDocument/2006/relationships/customXml" Target="../ink/ink5381.xml"/><Relationship Id="rId48" Type="http://schemas.openxmlformats.org/officeDocument/2006/relationships/customXml" Target="../ink/ink5402.xml"/><Relationship Id="rId69" Type="http://schemas.openxmlformats.org/officeDocument/2006/relationships/customXml" Target="../ink/ink5423.xml"/><Relationship Id="rId113" Type="http://schemas.openxmlformats.org/officeDocument/2006/relationships/customXml" Target="../ink/ink5467.xml"/><Relationship Id="rId134" Type="http://schemas.openxmlformats.org/officeDocument/2006/relationships/customXml" Target="../ink/ink5488.xml"/><Relationship Id="rId320" Type="http://schemas.openxmlformats.org/officeDocument/2006/relationships/customXml" Target="../ink/ink5674.xml"/><Relationship Id="rId80" Type="http://schemas.openxmlformats.org/officeDocument/2006/relationships/customXml" Target="../ink/ink5434.xml"/><Relationship Id="rId155" Type="http://schemas.openxmlformats.org/officeDocument/2006/relationships/customXml" Target="../ink/ink5509.xml"/><Relationship Id="rId176" Type="http://schemas.openxmlformats.org/officeDocument/2006/relationships/customXml" Target="../ink/ink5530.xml"/><Relationship Id="rId197" Type="http://schemas.openxmlformats.org/officeDocument/2006/relationships/customXml" Target="../ink/ink5551.xml"/><Relationship Id="rId201" Type="http://schemas.openxmlformats.org/officeDocument/2006/relationships/customXml" Target="../ink/ink5555.xml"/><Relationship Id="rId222" Type="http://schemas.openxmlformats.org/officeDocument/2006/relationships/customXml" Target="../ink/ink5576.xml"/><Relationship Id="rId243" Type="http://schemas.openxmlformats.org/officeDocument/2006/relationships/customXml" Target="../ink/ink5597.xml"/><Relationship Id="rId264" Type="http://schemas.openxmlformats.org/officeDocument/2006/relationships/customXml" Target="../ink/ink5618.xml"/><Relationship Id="rId285" Type="http://schemas.openxmlformats.org/officeDocument/2006/relationships/customXml" Target="../ink/ink5639.xml"/><Relationship Id="rId17" Type="http://schemas.openxmlformats.org/officeDocument/2006/relationships/customXml" Target="../ink/ink5371.xml"/><Relationship Id="rId38" Type="http://schemas.openxmlformats.org/officeDocument/2006/relationships/customXml" Target="../ink/ink5392.xml"/><Relationship Id="rId59" Type="http://schemas.openxmlformats.org/officeDocument/2006/relationships/customXml" Target="../ink/ink5413.xml"/><Relationship Id="rId103" Type="http://schemas.openxmlformats.org/officeDocument/2006/relationships/customXml" Target="../ink/ink5457.xml"/><Relationship Id="rId124" Type="http://schemas.openxmlformats.org/officeDocument/2006/relationships/customXml" Target="../ink/ink5478.xml"/><Relationship Id="rId310" Type="http://schemas.openxmlformats.org/officeDocument/2006/relationships/customXml" Target="../ink/ink5664.xml"/><Relationship Id="rId70" Type="http://schemas.openxmlformats.org/officeDocument/2006/relationships/customXml" Target="../ink/ink5424.xml"/><Relationship Id="rId91" Type="http://schemas.openxmlformats.org/officeDocument/2006/relationships/customXml" Target="../ink/ink5445.xml"/><Relationship Id="rId145" Type="http://schemas.openxmlformats.org/officeDocument/2006/relationships/customXml" Target="../ink/ink5499.xml"/><Relationship Id="rId166" Type="http://schemas.openxmlformats.org/officeDocument/2006/relationships/customXml" Target="../ink/ink5520.xml"/><Relationship Id="rId187" Type="http://schemas.openxmlformats.org/officeDocument/2006/relationships/customXml" Target="../ink/ink5541.xml"/><Relationship Id="rId1" Type="http://schemas.openxmlformats.org/officeDocument/2006/relationships/slideLayout" Target="../slideLayouts/slideLayout2.xml"/><Relationship Id="rId212" Type="http://schemas.openxmlformats.org/officeDocument/2006/relationships/customXml" Target="../ink/ink5566.xml"/><Relationship Id="rId233" Type="http://schemas.openxmlformats.org/officeDocument/2006/relationships/customXml" Target="../ink/ink5587.xml"/><Relationship Id="rId254" Type="http://schemas.openxmlformats.org/officeDocument/2006/relationships/customXml" Target="../ink/ink5608.xml"/><Relationship Id="rId28" Type="http://schemas.openxmlformats.org/officeDocument/2006/relationships/customXml" Target="../ink/ink5382.xml"/><Relationship Id="rId49" Type="http://schemas.openxmlformats.org/officeDocument/2006/relationships/customXml" Target="../ink/ink5403.xml"/><Relationship Id="rId114" Type="http://schemas.openxmlformats.org/officeDocument/2006/relationships/customXml" Target="../ink/ink5468.xml"/><Relationship Id="rId275" Type="http://schemas.openxmlformats.org/officeDocument/2006/relationships/customXml" Target="../ink/ink5629.xml"/><Relationship Id="rId296" Type="http://schemas.openxmlformats.org/officeDocument/2006/relationships/customXml" Target="../ink/ink5650.xml"/><Relationship Id="rId300" Type="http://schemas.openxmlformats.org/officeDocument/2006/relationships/customXml" Target="../ink/ink5654.xml"/><Relationship Id="rId60" Type="http://schemas.openxmlformats.org/officeDocument/2006/relationships/customXml" Target="../ink/ink5414.xml"/><Relationship Id="rId81" Type="http://schemas.openxmlformats.org/officeDocument/2006/relationships/customXml" Target="../ink/ink5435.xml"/><Relationship Id="rId135" Type="http://schemas.openxmlformats.org/officeDocument/2006/relationships/customXml" Target="../ink/ink5489.xml"/><Relationship Id="rId156" Type="http://schemas.openxmlformats.org/officeDocument/2006/relationships/customXml" Target="../ink/ink5510.xml"/><Relationship Id="rId177" Type="http://schemas.openxmlformats.org/officeDocument/2006/relationships/customXml" Target="../ink/ink5531.xml"/><Relationship Id="rId198" Type="http://schemas.openxmlformats.org/officeDocument/2006/relationships/customXml" Target="../ink/ink5552.xml"/><Relationship Id="rId321" Type="http://schemas.openxmlformats.org/officeDocument/2006/relationships/customXml" Target="../ink/ink5675.xml"/><Relationship Id="rId202" Type="http://schemas.openxmlformats.org/officeDocument/2006/relationships/customXml" Target="../ink/ink5556.xml"/><Relationship Id="rId223" Type="http://schemas.openxmlformats.org/officeDocument/2006/relationships/customXml" Target="../ink/ink5577.xml"/><Relationship Id="rId244" Type="http://schemas.openxmlformats.org/officeDocument/2006/relationships/customXml" Target="../ink/ink5598.xml"/><Relationship Id="rId18" Type="http://schemas.openxmlformats.org/officeDocument/2006/relationships/customXml" Target="../ink/ink5372.xml"/><Relationship Id="rId39" Type="http://schemas.openxmlformats.org/officeDocument/2006/relationships/customXml" Target="../ink/ink5393.xml"/><Relationship Id="rId265" Type="http://schemas.openxmlformats.org/officeDocument/2006/relationships/customXml" Target="../ink/ink5619.xml"/><Relationship Id="rId286" Type="http://schemas.openxmlformats.org/officeDocument/2006/relationships/customXml" Target="../ink/ink5640.xml"/><Relationship Id="rId50" Type="http://schemas.openxmlformats.org/officeDocument/2006/relationships/customXml" Target="../ink/ink5404.xml"/><Relationship Id="rId104" Type="http://schemas.openxmlformats.org/officeDocument/2006/relationships/customXml" Target="../ink/ink5458.xml"/><Relationship Id="rId125" Type="http://schemas.openxmlformats.org/officeDocument/2006/relationships/customXml" Target="../ink/ink5479.xml"/><Relationship Id="rId146" Type="http://schemas.openxmlformats.org/officeDocument/2006/relationships/customXml" Target="../ink/ink5500.xml"/><Relationship Id="rId167" Type="http://schemas.openxmlformats.org/officeDocument/2006/relationships/customXml" Target="../ink/ink5521.xml"/><Relationship Id="rId188" Type="http://schemas.openxmlformats.org/officeDocument/2006/relationships/customXml" Target="../ink/ink5542.xml"/><Relationship Id="rId311" Type="http://schemas.openxmlformats.org/officeDocument/2006/relationships/customXml" Target="../ink/ink5665.xml"/><Relationship Id="rId71" Type="http://schemas.openxmlformats.org/officeDocument/2006/relationships/customXml" Target="../ink/ink5425.xml"/><Relationship Id="rId92" Type="http://schemas.openxmlformats.org/officeDocument/2006/relationships/customXml" Target="../ink/ink5446.xml"/><Relationship Id="rId213" Type="http://schemas.openxmlformats.org/officeDocument/2006/relationships/customXml" Target="../ink/ink5567.xml"/><Relationship Id="rId234" Type="http://schemas.openxmlformats.org/officeDocument/2006/relationships/customXml" Target="../ink/ink5588.xml"/><Relationship Id="rId2" Type="http://schemas.openxmlformats.org/officeDocument/2006/relationships/customXml" Target="../ink/ink5356.xml"/><Relationship Id="rId29" Type="http://schemas.openxmlformats.org/officeDocument/2006/relationships/customXml" Target="../ink/ink5383.xml"/><Relationship Id="rId255" Type="http://schemas.openxmlformats.org/officeDocument/2006/relationships/customXml" Target="../ink/ink5609.xml"/><Relationship Id="rId276" Type="http://schemas.openxmlformats.org/officeDocument/2006/relationships/customXml" Target="../ink/ink5630.xml"/><Relationship Id="rId297" Type="http://schemas.openxmlformats.org/officeDocument/2006/relationships/customXml" Target="../ink/ink5651.xml"/><Relationship Id="rId40" Type="http://schemas.openxmlformats.org/officeDocument/2006/relationships/customXml" Target="../ink/ink5394.xml"/><Relationship Id="rId115" Type="http://schemas.openxmlformats.org/officeDocument/2006/relationships/customXml" Target="../ink/ink5469.xml"/><Relationship Id="rId136" Type="http://schemas.openxmlformats.org/officeDocument/2006/relationships/customXml" Target="../ink/ink5490.xml"/><Relationship Id="rId157" Type="http://schemas.openxmlformats.org/officeDocument/2006/relationships/customXml" Target="../ink/ink5511.xml"/><Relationship Id="rId178" Type="http://schemas.openxmlformats.org/officeDocument/2006/relationships/customXml" Target="../ink/ink5532.xml"/><Relationship Id="rId301" Type="http://schemas.openxmlformats.org/officeDocument/2006/relationships/customXml" Target="../ink/ink5655.xml"/><Relationship Id="rId61" Type="http://schemas.openxmlformats.org/officeDocument/2006/relationships/customXml" Target="../ink/ink5415.xml"/><Relationship Id="rId82" Type="http://schemas.openxmlformats.org/officeDocument/2006/relationships/customXml" Target="../ink/ink5436.xml"/><Relationship Id="rId199" Type="http://schemas.openxmlformats.org/officeDocument/2006/relationships/customXml" Target="../ink/ink5553.xml"/><Relationship Id="rId203" Type="http://schemas.openxmlformats.org/officeDocument/2006/relationships/customXml" Target="../ink/ink5557.xml"/><Relationship Id="rId19" Type="http://schemas.openxmlformats.org/officeDocument/2006/relationships/customXml" Target="../ink/ink5373.xml"/><Relationship Id="rId224" Type="http://schemas.openxmlformats.org/officeDocument/2006/relationships/customXml" Target="../ink/ink5578.xml"/><Relationship Id="rId245" Type="http://schemas.openxmlformats.org/officeDocument/2006/relationships/customXml" Target="../ink/ink5599.xml"/><Relationship Id="rId266" Type="http://schemas.openxmlformats.org/officeDocument/2006/relationships/customXml" Target="../ink/ink5620.xml"/><Relationship Id="rId287" Type="http://schemas.openxmlformats.org/officeDocument/2006/relationships/customXml" Target="../ink/ink5641.xml"/><Relationship Id="rId30" Type="http://schemas.openxmlformats.org/officeDocument/2006/relationships/customXml" Target="../ink/ink5384.xml"/><Relationship Id="rId105" Type="http://schemas.openxmlformats.org/officeDocument/2006/relationships/customXml" Target="../ink/ink5459.xml"/><Relationship Id="rId126" Type="http://schemas.openxmlformats.org/officeDocument/2006/relationships/customXml" Target="../ink/ink5480.xml"/><Relationship Id="rId147" Type="http://schemas.openxmlformats.org/officeDocument/2006/relationships/customXml" Target="../ink/ink5501.xml"/><Relationship Id="rId168" Type="http://schemas.openxmlformats.org/officeDocument/2006/relationships/customXml" Target="../ink/ink5522.xml"/><Relationship Id="rId312" Type="http://schemas.openxmlformats.org/officeDocument/2006/relationships/customXml" Target="../ink/ink5666.xml"/><Relationship Id="rId51" Type="http://schemas.openxmlformats.org/officeDocument/2006/relationships/customXml" Target="../ink/ink5405.xml"/><Relationship Id="rId72" Type="http://schemas.openxmlformats.org/officeDocument/2006/relationships/customXml" Target="../ink/ink5426.xml"/><Relationship Id="rId93" Type="http://schemas.openxmlformats.org/officeDocument/2006/relationships/customXml" Target="../ink/ink5447.xml"/><Relationship Id="rId189" Type="http://schemas.openxmlformats.org/officeDocument/2006/relationships/customXml" Target="../ink/ink5543.xml"/><Relationship Id="rId3" Type="http://schemas.openxmlformats.org/officeDocument/2006/relationships/customXml" Target="../ink/ink5357.xml"/><Relationship Id="rId214" Type="http://schemas.openxmlformats.org/officeDocument/2006/relationships/customXml" Target="../ink/ink5568.xml"/><Relationship Id="rId235" Type="http://schemas.openxmlformats.org/officeDocument/2006/relationships/customXml" Target="../ink/ink5589.xml"/><Relationship Id="rId256" Type="http://schemas.openxmlformats.org/officeDocument/2006/relationships/customXml" Target="../ink/ink5610.xml"/><Relationship Id="rId277" Type="http://schemas.openxmlformats.org/officeDocument/2006/relationships/customXml" Target="../ink/ink5631.xml"/><Relationship Id="rId298" Type="http://schemas.openxmlformats.org/officeDocument/2006/relationships/customXml" Target="../ink/ink5652.xml"/><Relationship Id="rId116" Type="http://schemas.openxmlformats.org/officeDocument/2006/relationships/customXml" Target="../ink/ink5470.xml"/><Relationship Id="rId137" Type="http://schemas.openxmlformats.org/officeDocument/2006/relationships/customXml" Target="../ink/ink5491.xml"/><Relationship Id="rId158" Type="http://schemas.openxmlformats.org/officeDocument/2006/relationships/customXml" Target="../ink/ink5512.xml"/><Relationship Id="rId302" Type="http://schemas.openxmlformats.org/officeDocument/2006/relationships/customXml" Target="../ink/ink5656.xml"/><Relationship Id="rId20" Type="http://schemas.openxmlformats.org/officeDocument/2006/relationships/customXml" Target="../ink/ink5374.xml"/><Relationship Id="rId41" Type="http://schemas.openxmlformats.org/officeDocument/2006/relationships/customXml" Target="../ink/ink5395.xml"/><Relationship Id="rId62" Type="http://schemas.openxmlformats.org/officeDocument/2006/relationships/customXml" Target="../ink/ink5416.xml"/><Relationship Id="rId83" Type="http://schemas.openxmlformats.org/officeDocument/2006/relationships/customXml" Target="../ink/ink5437.xml"/><Relationship Id="rId179" Type="http://schemas.openxmlformats.org/officeDocument/2006/relationships/customXml" Target="../ink/ink5533.xml"/><Relationship Id="rId190" Type="http://schemas.openxmlformats.org/officeDocument/2006/relationships/customXml" Target="../ink/ink5544.xml"/><Relationship Id="rId204" Type="http://schemas.openxmlformats.org/officeDocument/2006/relationships/customXml" Target="../ink/ink5558.xml"/><Relationship Id="rId225" Type="http://schemas.openxmlformats.org/officeDocument/2006/relationships/customXml" Target="../ink/ink5579.xml"/><Relationship Id="rId246" Type="http://schemas.openxmlformats.org/officeDocument/2006/relationships/customXml" Target="../ink/ink5600.xml"/><Relationship Id="rId267" Type="http://schemas.openxmlformats.org/officeDocument/2006/relationships/customXml" Target="../ink/ink5621.xml"/><Relationship Id="rId288" Type="http://schemas.openxmlformats.org/officeDocument/2006/relationships/customXml" Target="../ink/ink5642.xml"/><Relationship Id="rId106" Type="http://schemas.openxmlformats.org/officeDocument/2006/relationships/customXml" Target="../ink/ink5460.xml"/><Relationship Id="rId127" Type="http://schemas.openxmlformats.org/officeDocument/2006/relationships/customXml" Target="../ink/ink5481.xml"/><Relationship Id="rId313" Type="http://schemas.openxmlformats.org/officeDocument/2006/relationships/customXml" Target="../ink/ink5667.xml"/><Relationship Id="rId10" Type="http://schemas.openxmlformats.org/officeDocument/2006/relationships/customXml" Target="../ink/ink5364.xml"/><Relationship Id="rId31" Type="http://schemas.openxmlformats.org/officeDocument/2006/relationships/customXml" Target="../ink/ink5385.xml"/><Relationship Id="rId52" Type="http://schemas.openxmlformats.org/officeDocument/2006/relationships/customXml" Target="../ink/ink5406.xml"/><Relationship Id="rId73" Type="http://schemas.openxmlformats.org/officeDocument/2006/relationships/customXml" Target="../ink/ink5427.xml"/><Relationship Id="rId94" Type="http://schemas.openxmlformats.org/officeDocument/2006/relationships/customXml" Target="../ink/ink5448.xml"/><Relationship Id="rId148" Type="http://schemas.openxmlformats.org/officeDocument/2006/relationships/customXml" Target="../ink/ink5502.xml"/><Relationship Id="rId169" Type="http://schemas.openxmlformats.org/officeDocument/2006/relationships/customXml" Target="../ink/ink5523.xml"/><Relationship Id="rId4" Type="http://schemas.openxmlformats.org/officeDocument/2006/relationships/customXml" Target="../ink/ink5358.xml"/><Relationship Id="rId180" Type="http://schemas.openxmlformats.org/officeDocument/2006/relationships/customXml" Target="../ink/ink5534.xml"/><Relationship Id="rId215" Type="http://schemas.openxmlformats.org/officeDocument/2006/relationships/customXml" Target="../ink/ink5569.xml"/><Relationship Id="rId236" Type="http://schemas.openxmlformats.org/officeDocument/2006/relationships/customXml" Target="../ink/ink5590.xml"/><Relationship Id="rId257" Type="http://schemas.openxmlformats.org/officeDocument/2006/relationships/customXml" Target="../ink/ink5611.xml"/><Relationship Id="rId278" Type="http://schemas.openxmlformats.org/officeDocument/2006/relationships/customXml" Target="../ink/ink5632.xml"/><Relationship Id="rId303" Type="http://schemas.openxmlformats.org/officeDocument/2006/relationships/customXml" Target="../ink/ink5657.xml"/><Relationship Id="rId42" Type="http://schemas.openxmlformats.org/officeDocument/2006/relationships/customXml" Target="../ink/ink5396.xml"/><Relationship Id="rId84" Type="http://schemas.openxmlformats.org/officeDocument/2006/relationships/customXml" Target="../ink/ink5438.xml"/><Relationship Id="rId138" Type="http://schemas.openxmlformats.org/officeDocument/2006/relationships/customXml" Target="../ink/ink5492.xml"/><Relationship Id="rId191" Type="http://schemas.openxmlformats.org/officeDocument/2006/relationships/customXml" Target="../ink/ink5545.xml"/><Relationship Id="rId205" Type="http://schemas.openxmlformats.org/officeDocument/2006/relationships/customXml" Target="../ink/ink5559.xml"/><Relationship Id="rId247" Type="http://schemas.openxmlformats.org/officeDocument/2006/relationships/customXml" Target="../ink/ink5601.xml"/><Relationship Id="rId107" Type="http://schemas.openxmlformats.org/officeDocument/2006/relationships/customXml" Target="../ink/ink5461.xml"/><Relationship Id="rId289" Type="http://schemas.openxmlformats.org/officeDocument/2006/relationships/customXml" Target="../ink/ink5643.xml"/><Relationship Id="rId11" Type="http://schemas.openxmlformats.org/officeDocument/2006/relationships/customXml" Target="../ink/ink5365.xml"/><Relationship Id="rId53" Type="http://schemas.openxmlformats.org/officeDocument/2006/relationships/customXml" Target="../ink/ink5407.xml"/><Relationship Id="rId149" Type="http://schemas.openxmlformats.org/officeDocument/2006/relationships/customXml" Target="../ink/ink5503.xml"/><Relationship Id="rId314" Type="http://schemas.openxmlformats.org/officeDocument/2006/relationships/customXml" Target="../ink/ink5668.xml"/><Relationship Id="rId95" Type="http://schemas.openxmlformats.org/officeDocument/2006/relationships/customXml" Target="../ink/ink5449.xml"/><Relationship Id="rId160" Type="http://schemas.openxmlformats.org/officeDocument/2006/relationships/customXml" Target="../ink/ink5514.xml"/><Relationship Id="rId216" Type="http://schemas.openxmlformats.org/officeDocument/2006/relationships/customXml" Target="../ink/ink5570.xml"/><Relationship Id="rId258" Type="http://schemas.openxmlformats.org/officeDocument/2006/relationships/customXml" Target="../ink/ink5612.xml"/><Relationship Id="rId22" Type="http://schemas.openxmlformats.org/officeDocument/2006/relationships/customXml" Target="../ink/ink5376.xml"/><Relationship Id="rId64" Type="http://schemas.openxmlformats.org/officeDocument/2006/relationships/customXml" Target="../ink/ink5418.xml"/><Relationship Id="rId118" Type="http://schemas.openxmlformats.org/officeDocument/2006/relationships/customXml" Target="../ink/ink5472.xml"/><Relationship Id="rId171" Type="http://schemas.openxmlformats.org/officeDocument/2006/relationships/customXml" Target="../ink/ink5525.xml"/><Relationship Id="rId227" Type="http://schemas.openxmlformats.org/officeDocument/2006/relationships/customXml" Target="../ink/ink5581.xml"/><Relationship Id="rId269" Type="http://schemas.openxmlformats.org/officeDocument/2006/relationships/customXml" Target="../ink/ink5623.xml"/><Relationship Id="rId33" Type="http://schemas.openxmlformats.org/officeDocument/2006/relationships/customXml" Target="../ink/ink5387.xml"/><Relationship Id="rId129" Type="http://schemas.openxmlformats.org/officeDocument/2006/relationships/customXml" Target="../ink/ink5483.xml"/><Relationship Id="rId280" Type="http://schemas.openxmlformats.org/officeDocument/2006/relationships/customXml" Target="../ink/ink5634.xml"/><Relationship Id="rId75" Type="http://schemas.openxmlformats.org/officeDocument/2006/relationships/customXml" Target="../ink/ink5429.xml"/><Relationship Id="rId140" Type="http://schemas.openxmlformats.org/officeDocument/2006/relationships/customXml" Target="../ink/ink5494.xml"/><Relationship Id="rId182" Type="http://schemas.openxmlformats.org/officeDocument/2006/relationships/customXml" Target="../ink/ink5536.xml"/><Relationship Id="rId6" Type="http://schemas.openxmlformats.org/officeDocument/2006/relationships/customXml" Target="../ink/ink5360.xml"/><Relationship Id="rId238" Type="http://schemas.openxmlformats.org/officeDocument/2006/relationships/customXml" Target="../ink/ink5592.xml"/><Relationship Id="rId291" Type="http://schemas.openxmlformats.org/officeDocument/2006/relationships/customXml" Target="../ink/ink5645.xml"/><Relationship Id="rId305" Type="http://schemas.openxmlformats.org/officeDocument/2006/relationships/customXml" Target="../ink/ink5659.xml"/><Relationship Id="rId44" Type="http://schemas.openxmlformats.org/officeDocument/2006/relationships/customXml" Target="../ink/ink5398.xml"/><Relationship Id="rId86" Type="http://schemas.openxmlformats.org/officeDocument/2006/relationships/customXml" Target="../ink/ink5440.xml"/><Relationship Id="rId151" Type="http://schemas.openxmlformats.org/officeDocument/2006/relationships/customXml" Target="../ink/ink5505.xml"/><Relationship Id="rId193" Type="http://schemas.openxmlformats.org/officeDocument/2006/relationships/customXml" Target="../ink/ink5547.xml"/><Relationship Id="rId207" Type="http://schemas.openxmlformats.org/officeDocument/2006/relationships/customXml" Target="../ink/ink5561.xml"/><Relationship Id="rId249" Type="http://schemas.openxmlformats.org/officeDocument/2006/relationships/customXml" Target="../ink/ink5603.xml"/><Relationship Id="rId13" Type="http://schemas.openxmlformats.org/officeDocument/2006/relationships/customXml" Target="../ink/ink5367.xml"/><Relationship Id="rId109" Type="http://schemas.openxmlformats.org/officeDocument/2006/relationships/customXml" Target="../ink/ink5463.xml"/><Relationship Id="rId260" Type="http://schemas.openxmlformats.org/officeDocument/2006/relationships/customXml" Target="../ink/ink5614.xml"/><Relationship Id="rId316" Type="http://schemas.openxmlformats.org/officeDocument/2006/relationships/customXml" Target="../ink/ink5670.xml"/></Relationships>
</file>

<file path=ppt/slides/_rels/slide4.xml.rels><?xml version="1.0" encoding="UTF-8" standalone="yes"?>
<Relationships xmlns="http://schemas.openxmlformats.org/package/2006/relationships"><Relationship Id="rId13" Type="http://schemas.openxmlformats.org/officeDocument/2006/relationships/customXml" Target="../ink/ink418.xml"/><Relationship Id="rId18" Type="http://schemas.openxmlformats.org/officeDocument/2006/relationships/customXml" Target="../ink/ink423.xml"/><Relationship Id="rId26" Type="http://schemas.openxmlformats.org/officeDocument/2006/relationships/customXml" Target="../ink/ink431.xml"/><Relationship Id="rId39" Type="http://schemas.openxmlformats.org/officeDocument/2006/relationships/customXml" Target="../ink/ink444.xml"/><Relationship Id="rId21" Type="http://schemas.openxmlformats.org/officeDocument/2006/relationships/customXml" Target="../ink/ink426.xml"/><Relationship Id="rId34" Type="http://schemas.openxmlformats.org/officeDocument/2006/relationships/customXml" Target="../ink/ink439.xml"/><Relationship Id="rId42" Type="http://schemas.openxmlformats.org/officeDocument/2006/relationships/customXml" Target="../ink/ink447.xml"/><Relationship Id="rId47" Type="http://schemas.openxmlformats.org/officeDocument/2006/relationships/customXml" Target="../ink/ink452.xml"/><Relationship Id="rId50" Type="http://schemas.openxmlformats.org/officeDocument/2006/relationships/customXml" Target="../ink/ink455.xml"/><Relationship Id="rId55" Type="http://schemas.openxmlformats.org/officeDocument/2006/relationships/customXml" Target="../ink/ink460.xml"/><Relationship Id="rId7" Type="http://schemas.openxmlformats.org/officeDocument/2006/relationships/customXml" Target="../ink/ink412.xml"/><Relationship Id="rId2" Type="http://schemas.openxmlformats.org/officeDocument/2006/relationships/notesSlide" Target="../notesSlides/notesSlide1.xml"/><Relationship Id="rId16" Type="http://schemas.openxmlformats.org/officeDocument/2006/relationships/customXml" Target="../ink/ink421.xml"/><Relationship Id="rId29" Type="http://schemas.openxmlformats.org/officeDocument/2006/relationships/customXml" Target="../ink/ink434.xml"/><Relationship Id="rId11" Type="http://schemas.openxmlformats.org/officeDocument/2006/relationships/customXml" Target="../ink/ink416.xml"/><Relationship Id="rId24" Type="http://schemas.openxmlformats.org/officeDocument/2006/relationships/customXml" Target="../ink/ink429.xml"/><Relationship Id="rId32" Type="http://schemas.openxmlformats.org/officeDocument/2006/relationships/customXml" Target="../ink/ink437.xml"/><Relationship Id="rId37" Type="http://schemas.openxmlformats.org/officeDocument/2006/relationships/customXml" Target="../ink/ink442.xml"/><Relationship Id="rId40" Type="http://schemas.openxmlformats.org/officeDocument/2006/relationships/customXml" Target="../ink/ink445.xml"/><Relationship Id="rId45" Type="http://schemas.openxmlformats.org/officeDocument/2006/relationships/customXml" Target="../ink/ink450.xml"/><Relationship Id="rId53" Type="http://schemas.openxmlformats.org/officeDocument/2006/relationships/customXml" Target="../ink/ink458.xml"/><Relationship Id="rId58" Type="http://schemas.openxmlformats.org/officeDocument/2006/relationships/customXml" Target="../ink/ink463.xml"/><Relationship Id="rId5" Type="http://schemas.openxmlformats.org/officeDocument/2006/relationships/customXml" Target="../ink/ink410.xml"/><Relationship Id="rId61" Type="http://schemas.openxmlformats.org/officeDocument/2006/relationships/customXml" Target="../ink/ink466.xml"/><Relationship Id="rId19" Type="http://schemas.openxmlformats.org/officeDocument/2006/relationships/customXml" Target="../ink/ink424.xml"/><Relationship Id="rId14" Type="http://schemas.openxmlformats.org/officeDocument/2006/relationships/customXml" Target="../ink/ink419.xml"/><Relationship Id="rId22" Type="http://schemas.openxmlformats.org/officeDocument/2006/relationships/customXml" Target="../ink/ink427.xml"/><Relationship Id="rId27" Type="http://schemas.openxmlformats.org/officeDocument/2006/relationships/customXml" Target="../ink/ink432.xml"/><Relationship Id="rId30" Type="http://schemas.openxmlformats.org/officeDocument/2006/relationships/customXml" Target="../ink/ink435.xml"/><Relationship Id="rId35" Type="http://schemas.openxmlformats.org/officeDocument/2006/relationships/customXml" Target="../ink/ink440.xml"/><Relationship Id="rId43" Type="http://schemas.openxmlformats.org/officeDocument/2006/relationships/customXml" Target="../ink/ink448.xml"/><Relationship Id="rId48" Type="http://schemas.openxmlformats.org/officeDocument/2006/relationships/customXml" Target="../ink/ink453.xml"/><Relationship Id="rId56" Type="http://schemas.openxmlformats.org/officeDocument/2006/relationships/customXml" Target="../ink/ink461.xml"/><Relationship Id="rId8" Type="http://schemas.openxmlformats.org/officeDocument/2006/relationships/customXml" Target="../ink/ink413.xml"/><Relationship Id="rId51" Type="http://schemas.openxmlformats.org/officeDocument/2006/relationships/customXml" Target="../ink/ink456.xml"/><Relationship Id="rId3" Type="http://schemas.openxmlformats.org/officeDocument/2006/relationships/image" Target="../media/image1.png"/><Relationship Id="rId12" Type="http://schemas.openxmlformats.org/officeDocument/2006/relationships/customXml" Target="../ink/ink417.xml"/><Relationship Id="rId17" Type="http://schemas.openxmlformats.org/officeDocument/2006/relationships/customXml" Target="../ink/ink422.xml"/><Relationship Id="rId25" Type="http://schemas.openxmlformats.org/officeDocument/2006/relationships/customXml" Target="../ink/ink430.xml"/><Relationship Id="rId33" Type="http://schemas.openxmlformats.org/officeDocument/2006/relationships/customXml" Target="../ink/ink438.xml"/><Relationship Id="rId38" Type="http://schemas.openxmlformats.org/officeDocument/2006/relationships/customXml" Target="../ink/ink443.xml"/><Relationship Id="rId46" Type="http://schemas.openxmlformats.org/officeDocument/2006/relationships/customXml" Target="../ink/ink451.xml"/><Relationship Id="rId59" Type="http://schemas.openxmlformats.org/officeDocument/2006/relationships/customXml" Target="../ink/ink464.xml"/><Relationship Id="rId20" Type="http://schemas.openxmlformats.org/officeDocument/2006/relationships/customXml" Target="../ink/ink425.xml"/><Relationship Id="rId41" Type="http://schemas.openxmlformats.org/officeDocument/2006/relationships/customXml" Target="../ink/ink446.xml"/><Relationship Id="rId54" Type="http://schemas.openxmlformats.org/officeDocument/2006/relationships/customXml" Target="../ink/ink459.xml"/><Relationship Id="rId1" Type="http://schemas.openxmlformats.org/officeDocument/2006/relationships/slideLayout" Target="../slideLayouts/slideLayout12.xml"/><Relationship Id="rId6" Type="http://schemas.openxmlformats.org/officeDocument/2006/relationships/customXml" Target="../ink/ink411.xml"/><Relationship Id="rId15" Type="http://schemas.openxmlformats.org/officeDocument/2006/relationships/customXml" Target="../ink/ink420.xml"/><Relationship Id="rId23" Type="http://schemas.openxmlformats.org/officeDocument/2006/relationships/customXml" Target="../ink/ink428.xml"/><Relationship Id="rId28" Type="http://schemas.openxmlformats.org/officeDocument/2006/relationships/customXml" Target="../ink/ink433.xml"/><Relationship Id="rId36" Type="http://schemas.openxmlformats.org/officeDocument/2006/relationships/customXml" Target="../ink/ink441.xml"/><Relationship Id="rId49" Type="http://schemas.openxmlformats.org/officeDocument/2006/relationships/customXml" Target="../ink/ink454.xml"/><Relationship Id="rId57" Type="http://schemas.openxmlformats.org/officeDocument/2006/relationships/customXml" Target="../ink/ink462.xml"/><Relationship Id="rId10" Type="http://schemas.openxmlformats.org/officeDocument/2006/relationships/customXml" Target="../ink/ink415.xml"/><Relationship Id="rId31" Type="http://schemas.openxmlformats.org/officeDocument/2006/relationships/customXml" Target="../ink/ink436.xml"/><Relationship Id="rId44" Type="http://schemas.openxmlformats.org/officeDocument/2006/relationships/customXml" Target="../ink/ink449.xml"/><Relationship Id="rId52" Type="http://schemas.openxmlformats.org/officeDocument/2006/relationships/customXml" Target="../ink/ink457.xml"/><Relationship Id="rId60" Type="http://schemas.openxmlformats.org/officeDocument/2006/relationships/customXml" Target="../ink/ink465.xml"/><Relationship Id="rId4" Type="http://schemas.openxmlformats.org/officeDocument/2006/relationships/image" Target="../media/image2.jpeg"/><Relationship Id="rId9" Type="http://schemas.openxmlformats.org/officeDocument/2006/relationships/customXml" Target="../ink/ink414.xml"/></Relationships>
</file>

<file path=ppt/slides/_rels/slide40.xml.rels><?xml version="1.0" encoding="UTF-8" standalone="yes"?>
<Relationships xmlns="http://schemas.openxmlformats.org/package/2006/relationships"><Relationship Id="rId117" Type="http://schemas.openxmlformats.org/officeDocument/2006/relationships/customXml" Target="../ink/ink5791.xml"/><Relationship Id="rId21" Type="http://schemas.openxmlformats.org/officeDocument/2006/relationships/customXml" Target="../ink/ink5695.xml"/><Relationship Id="rId42" Type="http://schemas.openxmlformats.org/officeDocument/2006/relationships/customXml" Target="../ink/ink5716.xml"/><Relationship Id="rId63" Type="http://schemas.openxmlformats.org/officeDocument/2006/relationships/customXml" Target="../ink/ink5737.xml"/><Relationship Id="rId84" Type="http://schemas.openxmlformats.org/officeDocument/2006/relationships/customXml" Target="../ink/ink5758.xml"/><Relationship Id="rId138" Type="http://schemas.openxmlformats.org/officeDocument/2006/relationships/customXml" Target="../ink/ink5812.xml"/><Relationship Id="rId159" Type="http://schemas.openxmlformats.org/officeDocument/2006/relationships/customXml" Target="../ink/ink5833.xml"/><Relationship Id="rId170" Type="http://schemas.openxmlformats.org/officeDocument/2006/relationships/customXml" Target="../ink/ink5844.xml"/><Relationship Id="rId191" Type="http://schemas.openxmlformats.org/officeDocument/2006/relationships/customXml" Target="../ink/ink5865.xml"/><Relationship Id="rId205" Type="http://schemas.openxmlformats.org/officeDocument/2006/relationships/customXml" Target="../ink/ink5879.xml"/><Relationship Id="rId226" Type="http://schemas.openxmlformats.org/officeDocument/2006/relationships/customXml" Target="../ink/ink5900.xml"/><Relationship Id="rId107" Type="http://schemas.openxmlformats.org/officeDocument/2006/relationships/customXml" Target="../ink/ink5781.xml"/><Relationship Id="rId11" Type="http://schemas.openxmlformats.org/officeDocument/2006/relationships/customXml" Target="../ink/ink5685.xml"/><Relationship Id="rId32" Type="http://schemas.openxmlformats.org/officeDocument/2006/relationships/customXml" Target="../ink/ink5706.xml"/><Relationship Id="rId53" Type="http://schemas.openxmlformats.org/officeDocument/2006/relationships/customXml" Target="../ink/ink5727.xml"/><Relationship Id="rId74" Type="http://schemas.openxmlformats.org/officeDocument/2006/relationships/customXml" Target="../ink/ink5748.xml"/><Relationship Id="rId128" Type="http://schemas.openxmlformats.org/officeDocument/2006/relationships/customXml" Target="../ink/ink5802.xml"/><Relationship Id="rId149" Type="http://schemas.openxmlformats.org/officeDocument/2006/relationships/customXml" Target="../ink/ink5823.xml"/><Relationship Id="rId5" Type="http://schemas.openxmlformats.org/officeDocument/2006/relationships/customXml" Target="../ink/ink5679.xml"/><Relationship Id="rId95" Type="http://schemas.openxmlformats.org/officeDocument/2006/relationships/customXml" Target="../ink/ink5769.xml"/><Relationship Id="rId160" Type="http://schemas.openxmlformats.org/officeDocument/2006/relationships/customXml" Target="../ink/ink5834.xml"/><Relationship Id="rId181" Type="http://schemas.openxmlformats.org/officeDocument/2006/relationships/customXml" Target="../ink/ink5855.xml"/><Relationship Id="rId216" Type="http://schemas.openxmlformats.org/officeDocument/2006/relationships/customXml" Target="../ink/ink5890.xml"/><Relationship Id="rId237" Type="http://schemas.openxmlformats.org/officeDocument/2006/relationships/customXml" Target="../ink/ink5911.xml"/><Relationship Id="rId22" Type="http://schemas.openxmlformats.org/officeDocument/2006/relationships/customXml" Target="../ink/ink5696.xml"/><Relationship Id="rId43" Type="http://schemas.openxmlformats.org/officeDocument/2006/relationships/customXml" Target="../ink/ink5717.xml"/><Relationship Id="rId64" Type="http://schemas.openxmlformats.org/officeDocument/2006/relationships/customXml" Target="../ink/ink5738.xml"/><Relationship Id="rId118" Type="http://schemas.openxmlformats.org/officeDocument/2006/relationships/customXml" Target="../ink/ink5792.xml"/><Relationship Id="rId139" Type="http://schemas.openxmlformats.org/officeDocument/2006/relationships/customXml" Target="../ink/ink5813.xml"/><Relationship Id="rId85" Type="http://schemas.openxmlformats.org/officeDocument/2006/relationships/customXml" Target="../ink/ink5759.xml"/><Relationship Id="rId150" Type="http://schemas.openxmlformats.org/officeDocument/2006/relationships/customXml" Target="../ink/ink5824.xml"/><Relationship Id="rId171" Type="http://schemas.openxmlformats.org/officeDocument/2006/relationships/customXml" Target="../ink/ink5845.xml"/><Relationship Id="rId192" Type="http://schemas.openxmlformats.org/officeDocument/2006/relationships/customXml" Target="../ink/ink5866.xml"/><Relationship Id="rId206" Type="http://schemas.openxmlformats.org/officeDocument/2006/relationships/customXml" Target="../ink/ink5880.xml"/><Relationship Id="rId227" Type="http://schemas.openxmlformats.org/officeDocument/2006/relationships/customXml" Target="../ink/ink5901.xml"/><Relationship Id="rId12" Type="http://schemas.openxmlformats.org/officeDocument/2006/relationships/customXml" Target="../ink/ink5686.xml"/><Relationship Id="rId33" Type="http://schemas.openxmlformats.org/officeDocument/2006/relationships/customXml" Target="../ink/ink5707.xml"/><Relationship Id="rId108" Type="http://schemas.openxmlformats.org/officeDocument/2006/relationships/customXml" Target="../ink/ink5782.xml"/><Relationship Id="rId129" Type="http://schemas.openxmlformats.org/officeDocument/2006/relationships/customXml" Target="../ink/ink5803.xml"/><Relationship Id="rId54" Type="http://schemas.openxmlformats.org/officeDocument/2006/relationships/customXml" Target="../ink/ink5728.xml"/><Relationship Id="rId75" Type="http://schemas.openxmlformats.org/officeDocument/2006/relationships/customXml" Target="../ink/ink5749.xml"/><Relationship Id="rId96" Type="http://schemas.openxmlformats.org/officeDocument/2006/relationships/customXml" Target="../ink/ink5770.xml"/><Relationship Id="rId140" Type="http://schemas.openxmlformats.org/officeDocument/2006/relationships/customXml" Target="../ink/ink5814.xml"/><Relationship Id="rId161" Type="http://schemas.openxmlformats.org/officeDocument/2006/relationships/customXml" Target="../ink/ink5835.xml"/><Relationship Id="rId182" Type="http://schemas.openxmlformats.org/officeDocument/2006/relationships/customXml" Target="../ink/ink5856.xml"/><Relationship Id="rId217" Type="http://schemas.openxmlformats.org/officeDocument/2006/relationships/customXml" Target="../ink/ink5891.xml"/><Relationship Id="rId6" Type="http://schemas.openxmlformats.org/officeDocument/2006/relationships/customXml" Target="../ink/ink5680.xml"/><Relationship Id="rId238" Type="http://schemas.openxmlformats.org/officeDocument/2006/relationships/customXml" Target="../ink/ink5912.xml"/><Relationship Id="rId23" Type="http://schemas.openxmlformats.org/officeDocument/2006/relationships/customXml" Target="../ink/ink5697.xml"/><Relationship Id="rId119" Type="http://schemas.openxmlformats.org/officeDocument/2006/relationships/customXml" Target="../ink/ink5793.xml"/><Relationship Id="rId44" Type="http://schemas.openxmlformats.org/officeDocument/2006/relationships/customXml" Target="../ink/ink5718.xml"/><Relationship Id="rId65" Type="http://schemas.openxmlformats.org/officeDocument/2006/relationships/customXml" Target="../ink/ink5739.xml"/><Relationship Id="rId86" Type="http://schemas.openxmlformats.org/officeDocument/2006/relationships/customXml" Target="../ink/ink5760.xml"/><Relationship Id="rId130" Type="http://schemas.openxmlformats.org/officeDocument/2006/relationships/customXml" Target="../ink/ink5804.xml"/><Relationship Id="rId151" Type="http://schemas.openxmlformats.org/officeDocument/2006/relationships/customXml" Target="../ink/ink5825.xml"/><Relationship Id="rId172" Type="http://schemas.openxmlformats.org/officeDocument/2006/relationships/customXml" Target="../ink/ink5846.xml"/><Relationship Id="rId193" Type="http://schemas.openxmlformats.org/officeDocument/2006/relationships/customXml" Target="../ink/ink5867.xml"/><Relationship Id="rId207" Type="http://schemas.openxmlformats.org/officeDocument/2006/relationships/customXml" Target="../ink/ink5881.xml"/><Relationship Id="rId228" Type="http://schemas.openxmlformats.org/officeDocument/2006/relationships/customXml" Target="../ink/ink5902.xml"/><Relationship Id="rId13" Type="http://schemas.openxmlformats.org/officeDocument/2006/relationships/customXml" Target="../ink/ink5687.xml"/><Relationship Id="rId109" Type="http://schemas.openxmlformats.org/officeDocument/2006/relationships/customXml" Target="../ink/ink5783.xml"/><Relationship Id="rId34" Type="http://schemas.openxmlformats.org/officeDocument/2006/relationships/customXml" Target="../ink/ink5708.xml"/><Relationship Id="rId55" Type="http://schemas.openxmlformats.org/officeDocument/2006/relationships/customXml" Target="../ink/ink5729.xml"/><Relationship Id="rId76" Type="http://schemas.openxmlformats.org/officeDocument/2006/relationships/customXml" Target="../ink/ink5750.xml"/><Relationship Id="rId97" Type="http://schemas.openxmlformats.org/officeDocument/2006/relationships/customXml" Target="../ink/ink5771.xml"/><Relationship Id="rId120" Type="http://schemas.openxmlformats.org/officeDocument/2006/relationships/customXml" Target="../ink/ink5794.xml"/><Relationship Id="rId141" Type="http://schemas.openxmlformats.org/officeDocument/2006/relationships/customXml" Target="../ink/ink5815.xml"/><Relationship Id="rId7" Type="http://schemas.openxmlformats.org/officeDocument/2006/relationships/customXml" Target="../ink/ink5681.xml"/><Relationship Id="rId162" Type="http://schemas.openxmlformats.org/officeDocument/2006/relationships/customXml" Target="../ink/ink5836.xml"/><Relationship Id="rId183" Type="http://schemas.openxmlformats.org/officeDocument/2006/relationships/customXml" Target="../ink/ink5857.xml"/><Relationship Id="rId218" Type="http://schemas.openxmlformats.org/officeDocument/2006/relationships/customXml" Target="../ink/ink5892.xml"/><Relationship Id="rId239" Type="http://schemas.openxmlformats.org/officeDocument/2006/relationships/customXml" Target="../ink/ink5913.xml"/><Relationship Id="rId24" Type="http://schemas.openxmlformats.org/officeDocument/2006/relationships/customXml" Target="../ink/ink5698.xml"/><Relationship Id="rId45" Type="http://schemas.openxmlformats.org/officeDocument/2006/relationships/customXml" Target="../ink/ink5719.xml"/><Relationship Id="rId66" Type="http://schemas.openxmlformats.org/officeDocument/2006/relationships/customXml" Target="../ink/ink5740.xml"/><Relationship Id="rId87" Type="http://schemas.openxmlformats.org/officeDocument/2006/relationships/customXml" Target="../ink/ink5761.xml"/><Relationship Id="rId110" Type="http://schemas.openxmlformats.org/officeDocument/2006/relationships/customXml" Target="../ink/ink5784.xml"/><Relationship Id="rId131" Type="http://schemas.openxmlformats.org/officeDocument/2006/relationships/customXml" Target="../ink/ink5805.xml"/><Relationship Id="rId152" Type="http://schemas.openxmlformats.org/officeDocument/2006/relationships/customXml" Target="../ink/ink5826.xml"/><Relationship Id="rId173" Type="http://schemas.openxmlformats.org/officeDocument/2006/relationships/customXml" Target="../ink/ink5847.xml"/><Relationship Id="rId194" Type="http://schemas.openxmlformats.org/officeDocument/2006/relationships/customXml" Target="../ink/ink5868.xml"/><Relationship Id="rId208" Type="http://schemas.openxmlformats.org/officeDocument/2006/relationships/customXml" Target="../ink/ink5882.xml"/><Relationship Id="rId229" Type="http://schemas.openxmlformats.org/officeDocument/2006/relationships/customXml" Target="../ink/ink5903.xml"/><Relationship Id="rId240" Type="http://schemas.openxmlformats.org/officeDocument/2006/relationships/customXml" Target="../ink/ink5914.xml"/><Relationship Id="rId14" Type="http://schemas.openxmlformats.org/officeDocument/2006/relationships/customXml" Target="../ink/ink5688.xml"/><Relationship Id="rId35" Type="http://schemas.openxmlformats.org/officeDocument/2006/relationships/customXml" Target="../ink/ink5709.xml"/><Relationship Id="rId56" Type="http://schemas.openxmlformats.org/officeDocument/2006/relationships/customXml" Target="../ink/ink5730.xml"/><Relationship Id="rId77" Type="http://schemas.openxmlformats.org/officeDocument/2006/relationships/customXml" Target="../ink/ink5751.xml"/><Relationship Id="rId100" Type="http://schemas.openxmlformats.org/officeDocument/2006/relationships/customXml" Target="../ink/ink5774.xml"/><Relationship Id="rId8" Type="http://schemas.openxmlformats.org/officeDocument/2006/relationships/customXml" Target="../ink/ink5682.xml"/><Relationship Id="rId98" Type="http://schemas.openxmlformats.org/officeDocument/2006/relationships/customXml" Target="../ink/ink5772.xml"/><Relationship Id="rId121" Type="http://schemas.openxmlformats.org/officeDocument/2006/relationships/customXml" Target="../ink/ink5795.xml"/><Relationship Id="rId142" Type="http://schemas.openxmlformats.org/officeDocument/2006/relationships/customXml" Target="../ink/ink5816.xml"/><Relationship Id="rId163" Type="http://schemas.openxmlformats.org/officeDocument/2006/relationships/customXml" Target="../ink/ink5837.xml"/><Relationship Id="rId184" Type="http://schemas.openxmlformats.org/officeDocument/2006/relationships/customXml" Target="../ink/ink5858.xml"/><Relationship Id="rId219" Type="http://schemas.openxmlformats.org/officeDocument/2006/relationships/customXml" Target="../ink/ink5893.xml"/><Relationship Id="rId230" Type="http://schemas.openxmlformats.org/officeDocument/2006/relationships/customXml" Target="../ink/ink5904.xml"/><Relationship Id="rId25" Type="http://schemas.openxmlformats.org/officeDocument/2006/relationships/customXml" Target="../ink/ink5699.xml"/><Relationship Id="rId46" Type="http://schemas.openxmlformats.org/officeDocument/2006/relationships/customXml" Target="../ink/ink5720.xml"/><Relationship Id="rId67" Type="http://schemas.openxmlformats.org/officeDocument/2006/relationships/customXml" Target="../ink/ink5741.xml"/><Relationship Id="rId88" Type="http://schemas.openxmlformats.org/officeDocument/2006/relationships/customXml" Target="../ink/ink5762.xml"/><Relationship Id="rId111" Type="http://schemas.openxmlformats.org/officeDocument/2006/relationships/customXml" Target="../ink/ink5785.xml"/><Relationship Id="rId132" Type="http://schemas.openxmlformats.org/officeDocument/2006/relationships/customXml" Target="../ink/ink5806.xml"/><Relationship Id="rId153" Type="http://schemas.openxmlformats.org/officeDocument/2006/relationships/customXml" Target="../ink/ink5827.xml"/><Relationship Id="rId174" Type="http://schemas.openxmlformats.org/officeDocument/2006/relationships/customXml" Target="../ink/ink5848.xml"/><Relationship Id="rId195" Type="http://schemas.openxmlformats.org/officeDocument/2006/relationships/customXml" Target="../ink/ink5869.xml"/><Relationship Id="rId209" Type="http://schemas.openxmlformats.org/officeDocument/2006/relationships/customXml" Target="../ink/ink5883.xml"/><Relationship Id="rId220" Type="http://schemas.openxmlformats.org/officeDocument/2006/relationships/customXml" Target="../ink/ink5894.xml"/><Relationship Id="rId241" Type="http://schemas.openxmlformats.org/officeDocument/2006/relationships/customXml" Target="../ink/ink5915.xml"/><Relationship Id="rId15" Type="http://schemas.openxmlformats.org/officeDocument/2006/relationships/customXml" Target="../ink/ink5689.xml"/><Relationship Id="rId36" Type="http://schemas.openxmlformats.org/officeDocument/2006/relationships/customXml" Target="../ink/ink5710.xml"/><Relationship Id="rId57" Type="http://schemas.openxmlformats.org/officeDocument/2006/relationships/customXml" Target="../ink/ink5731.xml"/><Relationship Id="rId106" Type="http://schemas.openxmlformats.org/officeDocument/2006/relationships/customXml" Target="../ink/ink5780.xml"/><Relationship Id="rId127" Type="http://schemas.openxmlformats.org/officeDocument/2006/relationships/customXml" Target="../ink/ink5801.xml"/><Relationship Id="rId10" Type="http://schemas.openxmlformats.org/officeDocument/2006/relationships/customXml" Target="../ink/ink5684.xml"/><Relationship Id="rId31" Type="http://schemas.openxmlformats.org/officeDocument/2006/relationships/customXml" Target="../ink/ink5705.xml"/><Relationship Id="rId52" Type="http://schemas.openxmlformats.org/officeDocument/2006/relationships/customXml" Target="../ink/ink5726.xml"/><Relationship Id="rId73" Type="http://schemas.openxmlformats.org/officeDocument/2006/relationships/customXml" Target="../ink/ink5747.xml"/><Relationship Id="rId78" Type="http://schemas.openxmlformats.org/officeDocument/2006/relationships/customXml" Target="../ink/ink5752.xml"/><Relationship Id="rId94" Type="http://schemas.openxmlformats.org/officeDocument/2006/relationships/customXml" Target="../ink/ink5768.xml"/><Relationship Id="rId99" Type="http://schemas.openxmlformats.org/officeDocument/2006/relationships/customXml" Target="../ink/ink5773.xml"/><Relationship Id="rId101" Type="http://schemas.openxmlformats.org/officeDocument/2006/relationships/customXml" Target="../ink/ink5775.xml"/><Relationship Id="rId122" Type="http://schemas.openxmlformats.org/officeDocument/2006/relationships/customXml" Target="../ink/ink5796.xml"/><Relationship Id="rId143" Type="http://schemas.openxmlformats.org/officeDocument/2006/relationships/customXml" Target="../ink/ink5817.xml"/><Relationship Id="rId148" Type="http://schemas.openxmlformats.org/officeDocument/2006/relationships/customXml" Target="../ink/ink5822.xml"/><Relationship Id="rId164" Type="http://schemas.openxmlformats.org/officeDocument/2006/relationships/customXml" Target="../ink/ink5838.xml"/><Relationship Id="rId169" Type="http://schemas.openxmlformats.org/officeDocument/2006/relationships/customXml" Target="../ink/ink5843.xml"/><Relationship Id="rId185" Type="http://schemas.openxmlformats.org/officeDocument/2006/relationships/customXml" Target="../ink/ink5859.xml"/><Relationship Id="rId4" Type="http://schemas.openxmlformats.org/officeDocument/2006/relationships/customXml" Target="../ink/ink5678.xml"/><Relationship Id="rId9" Type="http://schemas.openxmlformats.org/officeDocument/2006/relationships/customXml" Target="../ink/ink5683.xml"/><Relationship Id="rId180" Type="http://schemas.openxmlformats.org/officeDocument/2006/relationships/customXml" Target="../ink/ink5854.xml"/><Relationship Id="rId210" Type="http://schemas.openxmlformats.org/officeDocument/2006/relationships/customXml" Target="../ink/ink5884.xml"/><Relationship Id="rId215" Type="http://schemas.openxmlformats.org/officeDocument/2006/relationships/customXml" Target="../ink/ink5889.xml"/><Relationship Id="rId236" Type="http://schemas.openxmlformats.org/officeDocument/2006/relationships/customXml" Target="../ink/ink5910.xml"/><Relationship Id="rId26" Type="http://schemas.openxmlformats.org/officeDocument/2006/relationships/customXml" Target="../ink/ink5700.xml"/><Relationship Id="rId231" Type="http://schemas.openxmlformats.org/officeDocument/2006/relationships/customXml" Target="../ink/ink5905.xml"/><Relationship Id="rId47" Type="http://schemas.openxmlformats.org/officeDocument/2006/relationships/customXml" Target="../ink/ink5721.xml"/><Relationship Id="rId68" Type="http://schemas.openxmlformats.org/officeDocument/2006/relationships/customXml" Target="../ink/ink5742.xml"/><Relationship Id="rId89" Type="http://schemas.openxmlformats.org/officeDocument/2006/relationships/customXml" Target="../ink/ink5763.xml"/><Relationship Id="rId112" Type="http://schemas.openxmlformats.org/officeDocument/2006/relationships/customXml" Target="../ink/ink5786.xml"/><Relationship Id="rId133" Type="http://schemas.openxmlformats.org/officeDocument/2006/relationships/customXml" Target="../ink/ink5807.xml"/><Relationship Id="rId154" Type="http://schemas.openxmlformats.org/officeDocument/2006/relationships/customXml" Target="../ink/ink5828.xml"/><Relationship Id="rId175" Type="http://schemas.openxmlformats.org/officeDocument/2006/relationships/customXml" Target="../ink/ink5849.xml"/><Relationship Id="rId196" Type="http://schemas.openxmlformats.org/officeDocument/2006/relationships/customXml" Target="../ink/ink5870.xml"/><Relationship Id="rId200" Type="http://schemas.openxmlformats.org/officeDocument/2006/relationships/customXml" Target="../ink/ink5874.xml"/><Relationship Id="rId16" Type="http://schemas.openxmlformats.org/officeDocument/2006/relationships/customXml" Target="../ink/ink5690.xml"/><Relationship Id="rId221" Type="http://schemas.openxmlformats.org/officeDocument/2006/relationships/customXml" Target="../ink/ink5895.xml"/><Relationship Id="rId242" Type="http://schemas.openxmlformats.org/officeDocument/2006/relationships/customXml" Target="../ink/ink5916.xml"/><Relationship Id="rId37" Type="http://schemas.openxmlformats.org/officeDocument/2006/relationships/customXml" Target="../ink/ink5711.xml"/><Relationship Id="rId58" Type="http://schemas.openxmlformats.org/officeDocument/2006/relationships/customXml" Target="../ink/ink5732.xml"/><Relationship Id="rId79" Type="http://schemas.openxmlformats.org/officeDocument/2006/relationships/customXml" Target="../ink/ink5753.xml"/><Relationship Id="rId102" Type="http://schemas.openxmlformats.org/officeDocument/2006/relationships/customXml" Target="../ink/ink5776.xml"/><Relationship Id="rId123" Type="http://schemas.openxmlformats.org/officeDocument/2006/relationships/customXml" Target="../ink/ink5797.xml"/><Relationship Id="rId144" Type="http://schemas.openxmlformats.org/officeDocument/2006/relationships/customXml" Target="../ink/ink5818.xml"/><Relationship Id="rId90" Type="http://schemas.openxmlformats.org/officeDocument/2006/relationships/customXml" Target="../ink/ink5764.xml"/><Relationship Id="rId165" Type="http://schemas.openxmlformats.org/officeDocument/2006/relationships/customXml" Target="../ink/ink5839.xml"/><Relationship Id="rId186" Type="http://schemas.openxmlformats.org/officeDocument/2006/relationships/customXml" Target="../ink/ink5860.xml"/><Relationship Id="rId211" Type="http://schemas.openxmlformats.org/officeDocument/2006/relationships/customXml" Target="../ink/ink5885.xml"/><Relationship Id="rId232" Type="http://schemas.openxmlformats.org/officeDocument/2006/relationships/customXml" Target="../ink/ink5906.xml"/><Relationship Id="rId27" Type="http://schemas.openxmlformats.org/officeDocument/2006/relationships/customXml" Target="../ink/ink5701.xml"/><Relationship Id="rId48" Type="http://schemas.openxmlformats.org/officeDocument/2006/relationships/customXml" Target="../ink/ink5722.xml"/><Relationship Id="rId69" Type="http://schemas.openxmlformats.org/officeDocument/2006/relationships/customXml" Target="../ink/ink5743.xml"/><Relationship Id="rId113" Type="http://schemas.openxmlformats.org/officeDocument/2006/relationships/customXml" Target="../ink/ink5787.xml"/><Relationship Id="rId134" Type="http://schemas.openxmlformats.org/officeDocument/2006/relationships/customXml" Target="../ink/ink5808.xml"/><Relationship Id="rId80" Type="http://schemas.openxmlformats.org/officeDocument/2006/relationships/customXml" Target="../ink/ink5754.xml"/><Relationship Id="rId155" Type="http://schemas.openxmlformats.org/officeDocument/2006/relationships/customXml" Target="../ink/ink5829.xml"/><Relationship Id="rId176" Type="http://schemas.openxmlformats.org/officeDocument/2006/relationships/customXml" Target="../ink/ink5850.xml"/><Relationship Id="rId197" Type="http://schemas.openxmlformats.org/officeDocument/2006/relationships/customXml" Target="../ink/ink5871.xml"/><Relationship Id="rId201" Type="http://schemas.openxmlformats.org/officeDocument/2006/relationships/customXml" Target="../ink/ink5875.xml"/><Relationship Id="rId222" Type="http://schemas.openxmlformats.org/officeDocument/2006/relationships/customXml" Target="../ink/ink5896.xml"/><Relationship Id="rId243" Type="http://schemas.openxmlformats.org/officeDocument/2006/relationships/customXml" Target="../ink/ink5917.xml"/><Relationship Id="rId17" Type="http://schemas.openxmlformats.org/officeDocument/2006/relationships/customXml" Target="../ink/ink5691.xml"/><Relationship Id="rId38" Type="http://schemas.openxmlformats.org/officeDocument/2006/relationships/customXml" Target="../ink/ink5712.xml"/><Relationship Id="rId59" Type="http://schemas.openxmlformats.org/officeDocument/2006/relationships/customXml" Target="../ink/ink5733.xml"/><Relationship Id="rId103" Type="http://schemas.openxmlformats.org/officeDocument/2006/relationships/customXml" Target="../ink/ink5777.xml"/><Relationship Id="rId124" Type="http://schemas.openxmlformats.org/officeDocument/2006/relationships/customXml" Target="../ink/ink5798.xml"/><Relationship Id="rId70" Type="http://schemas.openxmlformats.org/officeDocument/2006/relationships/customXml" Target="../ink/ink5744.xml"/><Relationship Id="rId91" Type="http://schemas.openxmlformats.org/officeDocument/2006/relationships/customXml" Target="../ink/ink5765.xml"/><Relationship Id="rId145" Type="http://schemas.openxmlformats.org/officeDocument/2006/relationships/customXml" Target="../ink/ink5819.xml"/><Relationship Id="rId166" Type="http://schemas.openxmlformats.org/officeDocument/2006/relationships/customXml" Target="../ink/ink5840.xml"/><Relationship Id="rId187" Type="http://schemas.openxmlformats.org/officeDocument/2006/relationships/customXml" Target="../ink/ink5861.xml"/><Relationship Id="rId1" Type="http://schemas.openxmlformats.org/officeDocument/2006/relationships/slideLayout" Target="../slideLayouts/slideLayout2.xml"/><Relationship Id="rId212" Type="http://schemas.openxmlformats.org/officeDocument/2006/relationships/customXml" Target="../ink/ink5886.xml"/><Relationship Id="rId233" Type="http://schemas.openxmlformats.org/officeDocument/2006/relationships/customXml" Target="../ink/ink5907.xml"/><Relationship Id="rId28" Type="http://schemas.openxmlformats.org/officeDocument/2006/relationships/customXml" Target="../ink/ink5702.xml"/><Relationship Id="rId49" Type="http://schemas.openxmlformats.org/officeDocument/2006/relationships/customXml" Target="../ink/ink5723.xml"/><Relationship Id="rId114" Type="http://schemas.openxmlformats.org/officeDocument/2006/relationships/customXml" Target="../ink/ink5788.xml"/><Relationship Id="rId60" Type="http://schemas.openxmlformats.org/officeDocument/2006/relationships/customXml" Target="../ink/ink5734.xml"/><Relationship Id="rId81" Type="http://schemas.openxmlformats.org/officeDocument/2006/relationships/customXml" Target="../ink/ink5755.xml"/><Relationship Id="rId135" Type="http://schemas.openxmlformats.org/officeDocument/2006/relationships/customXml" Target="../ink/ink5809.xml"/><Relationship Id="rId156" Type="http://schemas.openxmlformats.org/officeDocument/2006/relationships/customXml" Target="../ink/ink5830.xml"/><Relationship Id="rId177" Type="http://schemas.openxmlformats.org/officeDocument/2006/relationships/customXml" Target="../ink/ink5851.xml"/><Relationship Id="rId198" Type="http://schemas.openxmlformats.org/officeDocument/2006/relationships/customXml" Target="../ink/ink5872.xml"/><Relationship Id="rId202" Type="http://schemas.openxmlformats.org/officeDocument/2006/relationships/customXml" Target="../ink/ink5876.xml"/><Relationship Id="rId223" Type="http://schemas.openxmlformats.org/officeDocument/2006/relationships/customXml" Target="../ink/ink5897.xml"/><Relationship Id="rId18" Type="http://schemas.openxmlformats.org/officeDocument/2006/relationships/customXml" Target="../ink/ink5692.xml"/><Relationship Id="rId39" Type="http://schemas.openxmlformats.org/officeDocument/2006/relationships/customXml" Target="../ink/ink5713.xml"/><Relationship Id="rId50" Type="http://schemas.openxmlformats.org/officeDocument/2006/relationships/customXml" Target="../ink/ink5724.xml"/><Relationship Id="rId104" Type="http://schemas.openxmlformats.org/officeDocument/2006/relationships/customXml" Target="../ink/ink5778.xml"/><Relationship Id="rId125" Type="http://schemas.openxmlformats.org/officeDocument/2006/relationships/customXml" Target="../ink/ink5799.xml"/><Relationship Id="rId146" Type="http://schemas.openxmlformats.org/officeDocument/2006/relationships/customXml" Target="../ink/ink5820.xml"/><Relationship Id="rId167" Type="http://schemas.openxmlformats.org/officeDocument/2006/relationships/customXml" Target="../ink/ink5841.xml"/><Relationship Id="rId188" Type="http://schemas.openxmlformats.org/officeDocument/2006/relationships/customXml" Target="../ink/ink5862.xml"/><Relationship Id="rId71" Type="http://schemas.openxmlformats.org/officeDocument/2006/relationships/customXml" Target="../ink/ink5745.xml"/><Relationship Id="rId92" Type="http://schemas.openxmlformats.org/officeDocument/2006/relationships/customXml" Target="../ink/ink5766.xml"/><Relationship Id="rId213" Type="http://schemas.openxmlformats.org/officeDocument/2006/relationships/customXml" Target="../ink/ink5887.xml"/><Relationship Id="rId234" Type="http://schemas.openxmlformats.org/officeDocument/2006/relationships/customXml" Target="../ink/ink5908.xml"/><Relationship Id="rId2" Type="http://schemas.openxmlformats.org/officeDocument/2006/relationships/customXml" Target="../ink/ink5676.xml"/><Relationship Id="rId29" Type="http://schemas.openxmlformats.org/officeDocument/2006/relationships/customXml" Target="../ink/ink5703.xml"/><Relationship Id="rId40" Type="http://schemas.openxmlformats.org/officeDocument/2006/relationships/customXml" Target="../ink/ink5714.xml"/><Relationship Id="rId115" Type="http://schemas.openxmlformats.org/officeDocument/2006/relationships/customXml" Target="../ink/ink5789.xml"/><Relationship Id="rId136" Type="http://schemas.openxmlformats.org/officeDocument/2006/relationships/customXml" Target="../ink/ink5810.xml"/><Relationship Id="rId157" Type="http://schemas.openxmlformats.org/officeDocument/2006/relationships/customXml" Target="../ink/ink5831.xml"/><Relationship Id="rId178" Type="http://schemas.openxmlformats.org/officeDocument/2006/relationships/customXml" Target="../ink/ink5852.xml"/><Relationship Id="rId61" Type="http://schemas.openxmlformats.org/officeDocument/2006/relationships/customXml" Target="../ink/ink5735.xml"/><Relationship Id="rId82" Type="http://schemas.openxmlformats.org/officeDocument/2006/relationships/customXml" Target="../ink/ink5756.xml"/><Relationship Id="rId199" Type="http://schemas.openxmlformats.org/officeDocument/2006/relationships/customXml" Target="../ink/ink5873.xml"/><Relationship Id="rId203" Type="http://schemas.openxmlformats.org/officeDocument/2006/relationships/customXml" Target="../ink/ink5877.xml"/><Relationship Id="rId19" Type="http://schemas.openxmlformats.org/officeDocument/2006/relationships/customXml" Target="../ink/ink5693.xml"/><Relationship Id="rId224" Type="http://schemas.openxmlformats.org/officeDocument/2006/relationships/customXml" Target="../ink/ink5898.xml"/><Relationship Id="rId30" Type="http://schemas.openxmlformats.org/officeDocument/2006/relationships/customXml" Target="../ink/ink5704.xml"/><Relationship Id="rId105" Type="http://schemas.openxmlformats.org/officeDocument/2006/relationships/customXml" Target="../ink/ink5779.xml"/><Relationship Id="rId126" Type="http://schemas.openxmlformats.org/officeDocument/2006/relationships/customXml" Target="../ink/ink5800.xml"/><Relationship Id="rId147" Type="http://schemas.openxmlformats.org/officeDocument/2006/relationships/customXml" Target="../ink/ink5821.xml"/><Relationship Id="rId168" Type="http://schemas.openxmlformats.org/officeDocument/2006/relationships/customXml" Target="../ink/ink5842.xml"/><Relationship Id="rId51" Type="http://schemas.openxmlformats.org/officeDocument/2006/relationships/customXml" Target="../ink/ink5725.xml"/><Relationship Id="rId72" Type="http://schemas.openxmlformats.org/officeDocument/2006/relationships/customXml" Target="../ink/ink5746.xml"/><Relationship Id="rId93" Type="http://schemas.openxmlformats.org/officeDocument/2006/relationships/customXml" Target="../ink/ink5767.xml"/><Relationship Id="rId189" Type="http://schemas.openxmlformats.org/officeDocument/2006/relationships/customXml" Target="../ink/ink5863.xml"/><Relationship Id="rId3" Type="http://schemas.openxmlformats.org/officeDocument/2006/relationships/customXml" Target="../ink/ink5677.xml"/><Relationship Id="rId214" Type="http://schemas.openxmlformats.org/officeDocument/2006/relationships/customXml" Target="../ink/ink5888.xml"/><Relationship Id="rId235" Type="http://schemas.openxmlformats.org/officeDocument/2006/relationships/customXml" Target="../ink/ink5909.xml"/><Relationship Id="rId116" Type="http://schemas.openxmlformats.org/officeDocument/2006/relationships/customXml" Target="../ink/ink5790.xml"/><Relationship Id="rId137" Type="http://schemas.openxmlformats.org/officeDocument/2006/relationships/customXml" Target="../ink/ink5811.xml"/><Relationship Id="rId158" Type="http://schemas.openxmlformats.org/officeDocument/2006/relationships/customXml" Target="../ink/ink5832.xml"/><Relationship Id="rId20" Type="http://schemas.openxmlformats.org/officeDocument/2006/relationships/customXml" Target="../ink/ink5694.xml"/><Relationship Id="rId41" Type="http://schemas.openxmlformats.org/officeDocument/2006/relationships/customXml" Target="../ink/ink5715.xml"/><Relationship Id="rId62" Type="http://schemas.openxmlformats.org/officeDocument/2006/relationships/customXml" Target="../ink/ink5736.xml"/><Relationship Id="rId83" Type="http://schemas.openxmlformats.org/officeDocument/2006/relationships/customXml" Target="../ink/ink5757.xml"/><Relationship Id="rId179" Type="http://schemas.openxmlformats.org/officeDocument/2006/relationships/customXml" Target="../ink/ink5853.xml"/><Relationship Id="rId190" Type="http://schemas.openxmlformats.org/officeDocument/2006/relationships/customXml" Target="../ink/ink5864.xml"/><Relationship Id="rId204" Type="http://schemas.openxmlformats.org/officeDocument/2006/relationships/customXml" Target="../ink/ink5878.xml"/><Relationship Id="rId225" Type="http://schemas.openxmlformats.org/officeDocument/2006/relationships/customXml" Target="../ink/ink589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customXml" Target="../ink/ink5922.xml"/><Relationship Id="rId3" Type="http://schemas.openxmlformats.org/officeDocument/2006/relationships/image" Target="../media/image87.jpeg"/><Relationship Id="rId7" Type="http://schemas.openxmlformats.org/officeDocument/2006/relationships/customXml" Target="../ink/ink5921.xml"/><Relationship Id="rId12" Type="http://schemas.openxmlformats.org/officeDocument/2006/relationships/customXml" Target="../ink/ink5926.xml"/><Relationship Id="rId2" Type="http://schemas.openxmlformats.org/officeDocument/2006/relationships/image" Target="../media/image86.emf"/><Relationship Id="rId1" Type="http://schemas.openxmlformats.org/officeDocument/2006/relationships/slideLayout" Target="../slideLayouts/slideLayout2.xml"/><Relationship Id="rId6" Type="http://schemas.openxmlformats.org/officeDocument/2006/relationships/customXml" Target="../ink/ink5920.xml"/><Relationship Id="rId11" Type="http://schemas.openxmlformats.org/officeDocument/2006/relationships/customXml" Target="../ink/ink5925.xml"/><Relationship Id="rId5" Type="http://schemas.openxmlformats.org/officeDocument/2006/relationships/customXml" Target="../ink/ink5919.xml"/><Relationship Id="rId10" Type="http://schemas.openxmlformats.org/officeDocument/2006/relationships/customXml" Target="../ink/ink5924.xml"/><Relationship Id="rId4" Type="http://schemas.openxmlformats.org/officeDocument/2006/relationships/customXml" Target="../ink/ink5918.xml"/><Relationship Id="rId9" Type="http://schemas.openxmlformats.org/officeDocument/2006/relationships/customXml" Target="../ink/ink59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3" Type="http://schemas.openxmlformats.org/officeDocument/2006/relationships/customXml" Target="../ink/ink5937.xml"/><Relationship Id="rId18" Type="http://schemas.openxmlformats.org/officeDocument/2006/relationships/customXml" Target="../ink/ink5942.xml"/><Relationship Id="rId26" Type="http://schemas.openxmlformats.org/officeDocument/2006/relationships/customXml" Target="../ink/ink5950.xml"/><Relationship Id="rId39" Type="http://schemas.openxmlformats.org/officeDocument/2006/relationships/customXml" Target="../ink/ink5963.xml"/><Relationship Id="rId21" Type="http://schemas.openxmlformats.org/officeDocument/2006/relationships/customXml" Target="../ink/ink5945.xml"/><Relationship Id="rId34" Type="http://schemas.openxmlformats.org/officeDocument/2006/relationships/customXml" Target="../ink/ink5958.xml"/><Relationship Id="rId42" Type="http://schemas.openxmlformats.org/officeDocument/2006/relationships/customXml" Target="../ink/ink5966.xml"/><Relationship Id="rId47" Type="http://schemas.openxmlformats.org/officeDocument/2006/relationships/customXml" Target="../ink/ink5971.xml"/><Relationship Id="rId50" Type="http://schemas.openxmlformats.org/officeDocument/2006/relationships/customXml" Target="../ink/ink5974.xml"/><Relationship Id="rId55" Type="http://schemas.openxmlformats.org/officeDocument/2006/relationships/customXml" Target="../ink/ink5979.xml"/><Relationship Id="rId63" Type="http://schemas.openxmlformats.org/officeDocument/2006/relationships/customXml" Target="../ink/ink5987.xml"/><Relationship Id="rId7" Type="http://schemas.openxmlformats.org/officeDocument/2006/relationships/customXml" Target="../ink/ink5931.xml"/><Relationship Id="rId2" Type="http://schemas.openxmlformats.org/officeDocument/2006/relationships/image" Target="../media/image88.emf"/><Relationship Id="rId16" Type="http://schemas.openxmlformats.org/officeDocument/2006/relationships/customXml" Target="../ink/ink5940.xml"/><Relationship Id="rId29" Type="http://schemas.openxmlformats.org/officeDocument/2006/relationships/customXml" Target="../ink/ink5953.xml"/><Relationship Id="rId11" Type="http://schemas.openxmlformats.org/officeDocument/2006/relationships/customXml" Target="../ink/ink5935.xml"/><Relationship Id="rId24" Type="http://schemas.openxmlformats.org/officeDocument/2006/relationships/customXml" Target="../ink/ink5948.xml"/><Relationship Id="rId32" Type="http://schemas.openxmlformats.org/officeDocument/2006/relationships/customXml" Target="../ink/ink5956.xml"/><Relationship Id="rId37" Type="http://schemas.openxmlformats.org/officeDocument/2006/relationships/customXml" Target="../ink/ink5961.xml"/><Relationship Id="rId40" Type="http://schemas.openxmlformats.org/officeDocument/2006/relationships/customXml" Target="../ink/ink5964.xml"/><Relationship Id="rId45" Type="http://schemas.openxmlformats.org/officeDocument/2006/relationships/customXml" Target="../ink/ink5969.xml"/><Relationship Id="rId53" Type="http://schemas.openxmlformats.org/officeDocument/2006/relationships/customXml" Target="../ink/ink5977.xml"/><Relationship Id="rId58" Type="http://schemas.openxmlformats.org/officeDocument/2006/relationships/customXml" Target="../ink/ink5982.xml"/><Relationship Id="rId5" Type="http://schemas.openxmlformats.org/officeDocument/2006/relationships/customXml" Target="../ink/ink5929.xml"/><Relationship Id="rId61" Type="http://schemas.openxmlformats.org/officeDocument/2006/relationships/customXml" Target="../ink/ink5985.xml"/><Relationship Id="rId19" Type="http://schemas.openxmlformats.org/officeDocument/2006/relationships/customXml" Target="../ink/ink5943.xml"/><Relationship Id="rId14" Type="http://schemas.openxmlformats.org/officeDocument/2006/relationships/customXml" Target="../ink/ink5938.xml"/><Relationship Id="rId22" Type="http://schemas.openxmlformats.org/officeDocument/2006/relationships/customXml" Target="../ink/ink5946.xml"/><Relationship Id="rId27" Type="http://schemas.openxmlformats.org/officeDocument/2006/relationships/customXml" Target="../ink/ink5951.xml"/><Relationship Id="rId30" Type="http://schemas.openxmlformats.org/officeDocument/2006/relationships/customXml" Target="../ink/ink5954.xml"/><Relationship Id="rId35" Type="http://schemas.openxmlformats.org/officeDocument/2006/relationships/customXml" Target="../ink/ink5959.xml"/><Relationship Id="rId43" Type="http://schemas.openxmlformats.org/officeDocument/2006/relationships/customXml" Target="../ink/ink5967.xml"/><Relationship Id="rId48" Type="http://schemas.openxmlformats.org/officeDocument/2006/relationships/customXml" Target="../ink/ink5972.xml"/><Relationship Id="rId56" Type="http://schemas.openxmlformats.org/officeDocument/2006/relationships/customXml" Target="../ink/ink5980.xml"/><Relationship Id="rId8" Type="http://schemas.openxmlformats.org/officeDocument/2006/relationships/customXml" Target="../ink/ink5932.xml"/><Relationship Id="rId51" Type="http://schemas.openxmlformats.org/officeDocument/2006/relationships/customXml" Target="../ink/ink5975.xml"/><Relationship Id="rId3" Type="http://schemas.openxmlformats.org/officeDocument/2006/relationships/customXml" Target="../ink/ink5927.xml"/><Relationship Id="rId12" Type="http://schemas.openxmlformats.org/officeDocument/2006/relationships/customXml" Target="../ink/ink5936.xml"/><Relationship Id="rId17" Type="http://schemas.openxmlformats.org/officeDocument/2006/relationships/customXml" Target="../ink/ink5941.xml"/><Relationship Id="rId25" Type="http://schemas.openxmlformats.org/officeDocument/2006/relationships/customXml" Target="../ink/ink5949.xml"/><Relationship Id="rId33" Type="http://schemas.openxmlformats.org/officeDocument/2006/relationships/customXml" Target="../ink/ink5957.xml"/><Relationship Id="rId38" Type="http://schemas.openxmlformats.org/officeDocument/2006/relationships/customXml" Target="../ink/ink5962.xml"/><Relationship Id="rId46" Type="http://schemas.openxmlformats.org/officeDocument/2006/relationships/customXml" Target="../ink/ink5970.xml"/><Relationship Id="rId59" Type="http://schemas.openxmlformats.org/officeDocument/2006/relationships/customXml" Target="../ink/ink5983.xml"/><Relationship Id="rId20" Type="http://schemas.openxmlformats.org/officeDocument/2006/relationships/customXml" Target="../ink/ink5944.xml"/><Relationship Id="rId41" Type="http://schemas.openxmlformats.org/officeDocument/2006/relationships/customXml" Target="../ink/ink5965.xml"/><Relationship Id="rId54" Type="http://schemas.openxmlformats.org/officeDocument/2006/relationships/customXml" Target="../ink/ink5978.xml"/><Relationship Id="rId62" Type="http://schemas.openxmlformats.org/officeDocument/2006/relationships/customXml" Target="../ink/ink5986.xml"/><Relationship Id="rId1" Type="http://schemas.openxmlformats.org/officeDocument/2006/relationships/slideLayout" Target="../slideLayouts/slideLayout2.xml"/><Relationship Id="rId6" Type="http://schemas.openxmlformats.org/officeDocument/2006/relationships/customXml" Target="../ink/ink5930.xml"/><Relationship Id="rId15" Type="http://schemas.openxmlformats.org/officeDocument/2006/relationships/customXml" Target="../ink/ink5939.xml"/><Relationship Id="rId23" Type="http://schemas.openxmlformats.org/officeDocument/2006/relationships/customXml" Target="../ink/ink5947.xml"/><Relationship Id="rId28" Type="http://schemas.openxmlformats.org/officeDocument/2006/relationships/customXml" Target="../ink/ink5952.xml"/><Relationship Id="rId36" Type="http://schemas.openxmlformats.org/officeDocument/2006/relationships/customXml" Target="../ink/ink5960.xml"/><Relationship Id="rId49" Type="http://schemas.openxmlformats.org/officeDocument/2006/relationships/customXml" Target="../ink/ink5973.xml"/><Relationship Id="rId57" Type="http://schemas.openxmlformats.org/officeDocument/2006/relationships/customXml" Target="../ink/ink5981.xml"/><Relationship Id="rId10" Type="http://schemas.openxmlformats.org/officeDocument/2006/relationships/customXml" Target="../ink/ink5934.xml"/><Relationship Id="rId31" Type="http://schemas.openxmlformats.org/officeDocument/2006/relationships/customXml" Target="../ink/ink5955.xml"/><Relationship Id="rId44" Type="http://schemas.openxmlformats.org/officeDocument/2006/relationships/customXml" Target="../ink/ink5968.xml"/><Relationship Id="rId52" Type="http://schemas.openxmlformats.org/officeDocument/2006/relationships/customXml" Target="../ink/ink5976.xml"/><Relationship Id="rId60" Type="http://schemas.openxmlformats.org/officeDocument/2006/relationships/customXml" Target="../ink/ink5984.xml"/><Relationship Id="rId4" Type="http://schemas.openxmlformats.org/officeDocument/2006/relationships/customXml" Target="../ink/ink5928.xml"/><Relationship Id="rId9" Type="http://schemas.openxmlformats.org/officeDocument/2006/relationships/customXml" Target="../ink/ink5933.xml"/></Relationships>
</file>

<file path=ppt/slides/_rels/slide45.xml.rels><?xml version="1.0" encoding="UTF-8" standalone="yes"?>
<Relationships xmlns="http://schemas.openxmlformats.org/package/2006/relationships"><Relationship Id="rId117" Type="http://schemas.openxmlformats.org/officeDocument/2006/relationships/customXml" Target="../ink/ink6103.xml"/><Relationship Id="rId299" Type="http://schemas.openxmlformats.org/officeDocument/2006/relationships/customXml" Target="../ink/ink6285.xml"/><Relationship Id="rId21" Type="http://schemas.openxmlformats.org/officeDocument/2006/relationships/customXml" Target="../ink/ink6007.xml"/><Relationship Id="rId63" Type="http://schemas.openxmlformats.org/officeDocument/2006/relationships/customXml" Target="../ink/ink6049.xml"/><Relationship Id="rId159" Type="http://schemas.openxmlformats.org/officeDocument/2006/relationships/customXml" Target="../ink/ink6145.xml"/><Relationship Id="rId324" Type="http://schemas.openxmlformats.org/officeDocument/2006/relationships/customXml" Target="../ink/ink6310.xml"/><Relationship Id="rId170" Type="http://schemas.openxmlformats.org/officeDocument/2006/relationships/customXml" Target="../ink/ink6156.xml"/><Relationship Id="rId226" Type="http://schemas.openxmlformats.org/officeDocument/2006/relationships/customXml" Target="../ink/ink6212.xml"/><Relationship Id="rId268" Type="http://schemas.openxmlformats.org/officeDocument/2006/relationships/customXml" Target="../ink/ink6254.xml"/><Relationship Id="rId32" Type="http://schemas.openxmlformats.org/officeDocument/2006/relationships/customXml" Target="../ink/ink6018.xml"/><Relationship Id="rId74" Type="http://schemas.openxmlformats.org/officeDocument/2006/relationships/customXml" Target="../ink/ink6060.xml"/><Relationship Id="rId128" Type="http://schemas.openxmlformats.org/officeDocument/2006/relationships/customXml" Target="../ink/ink6114.xml"/><Relationship Id="rId5" Type="http://schemas.openxmlformats.org/officeDocument/2006/relationships/customXml" Target="../ink/ink5991.xml"/><Relationship Id="rId181" Type="http://schemas.openxmlformats.org/officeDocument/2006/relationships/customXml" Target="../ink/ink6167.xml"/><Relationship Id="rId237" Type="http://schemas.openxmlformats.org/officeDocument/2006/relationships/customXml" Target="../ink/ink6223.xml"/><Relationship Id="rId279" Type="http://schemas.openxmlformats.org/officeDocument/2006/relationships/customXml" Target="../ink/ink6265.xml"/><Relationship Id="rId43" Type="http://schemas.openxmlformats.org/officeDocument/2006/relationships/customXml" Target="../ink/ink6029.xml"/><Relationship Id="rId139" Type="http://schemas.openxmlformats.org/officeDocument/2006/relationships/customXml" Target="../ink/ink6125.xml"/><Relationship Id="rId290" Type="http://schemas.openxmlformats.org/officeDocument/2006/relationships/customXml" Target="../ink/ink6276.xml"/><Relationship Id="rId304" Type="http://schemas.openxmlformats.org/officeDocument/2006/relationships/customXml" Target="../ink/ink6290.xml"/><Relationship Id="rId85" Type="http://schemas.openxmlformats.org/officeDocument/2006/relationships/customXml" Target="../ink/ink6071.xml"/><Relationship Id="rId150" Type="http://schemas.openxmlformats.org/officeDocument/2006/relationships/customXml" Target="../ink/ink6136.xml"/><Relationship Id="rId192" Type="http://schemas.openxmlformats.org/officeDocument/2006/relationships/customXml" Target="../ink/ink6178.xml"/><Relationship Id="rId206" Type="http://schemas.openxmlformats.org/officeDocument/2006/relationships/customXml" Target="../ink/ink6192.xml"/><Relationship Id="rId248" Type="http://schemas.openxmlformats.org/officeDocument/2006/relationships/customXml" Target="../ink/ink6234.xml"/><Relationship Id="rId12" Type="http://schemas.openxmlformats.org/officeDocument/2006/relationships/customXml" Target="../ink/ink5998.xml"/><Relationship Id="rId108" Type="http://schemas.openxmlformats.org/officeDocument/2006/relationships/customXml" Target="../ink/ink6094.xml"/><Relationship Id="rId315" Type="http://schemas.openxmlformats.org/officeDocument/2006/relationships/customXml" Target="../ink/ink6301.xml"/><Relationship Id="rId54" Type="http://schemas.openxmlformats.org/officeDocument/2006/relationships/customXml" Target="../ink/ink6040.xml"/><Relationship Id="rId96" Type="http://schemas.openxmlformats.org/officeDocument/2006/relationships/customXml" Target="../ink/ink6082.xml"/><Relationship Id="rId161" Type="http://schemas.openxmlformats.org/officeDocument/2006/relationships/customXml" Target="../ink/ink6147.xml"/><Relationship Id="rId217" Type="http://schemas.openxmlformats.org/officeDocument/2006/relationships/customXml" Target="../ink/ink6203.xml"/><Relationship Id="rId259" Type="http://schemas.openxmlformats.org/officeDocument/2006/relationships/customXml" Target="../ink/ink6245.xml"/><Relationship Id="rId23" Type="http://schemas.openxmlformats.org/officeDocument/2006/relationships/customXml" Target="../ink/ink6009.xml"/><Relationship Id="rId119" Type="http://schemas.openxmlformats.org/officeDocument/2006/relationships/customXml" Target="../ink/ink6105.xml"/><Relationship Id="rId270" Type="http://schemas.openxmlformats.org/officeDocument/2006/relationships/customXml" Target="../ink/ink6256.xml"/><Relationship Id="rId326" Type="http://schemas.openxmlformats.org/officeDocument/2006/relationships/customXml" Target="../ink/ink6312.xml"/><Relationship Id="rId65" Type="http://schemas.openxmlformats.org/officeDocument/2006/relationships/customXml" Target="../ink/ink6051.xml"/><Relationship Id="rId130" Type="http://schemas.openxmlformats.org/officeDocument/2006/relationships/customXml" Target="../ink/ink6116.xml"/><Relationship Id="rId172" Type="http://schemas.openxmlformats.org/officeDocument/2006/relationships/customXml" Target="../ink/ink6158.xml"/><Relationship Id="rId228" Type="http://schemas.openxmlformats.org/officeDocument/2006/relationships/customXml" Target="../ink/ink6214.xml"/><Relationship Id="rId281" Type="http://schemas.openxmlformats.org/officeDocument/2006/relationships/customXml" Target="../ink/ink6267.xml"/><Relationship Id="rId34" Type="http://schemas.openxmlformats.org/officeDocument/2006/relationships/customXml" Target="../ink/ink6020.xml"/><Relationship Id="rId76" Type="http://schemas.openxmlformats.org/officeDocument/2006/relationships/customXml" Target="../ink/ink6062.xml"/><Relationship Id="rId141" Type="http://schemas.openxmlformats.org/officeDocument/2006/relationships/customXml" Target="../ink/ink6127.xml"/><Relationship Id="rId7" Type="http://schemas.openxmlformats.org/officeDocument/2006/relationships/customXml" Target="../ink/ink5993.xml"/><Relationship Id="rId162" Type="http://schemas.openxmlformats.org/officeDocument/2006/relationships/customXml" Target="../ink/ink6148.xml"/><Relationship Id="rId183" Type="http://schemas.openxmlformats.org/officeDocument/2006/relationships/customXml" Target="../ink/ink6169.xml"/><Relationship Id="rId218" Type="http://schemas.openxmlformats.org/officeDocument/2006/relationships/customXml" Target="../ink/ink6204.xml"/><Relationship Id="rId239" Type="http://schemas.openxmlformats.org/officeDocument/2006/relationships/customXml" Target="../ink/ink6225.xml"/><Relationship Id="rId250" Type="http://schemas.openxmlformats.org/officeDocument/2006/relationships/customXml" Target="../ink/ink6236.xml"/><Relationship Id="rId271" Type="http://schemas.openxmlformats.org/officeDocument/2006/relationships/customXml" Target="../ink/ink6257.xml"/><Relationship Id="rId292" Type="http://schemas.openxmlformats.org/officeDocument/2006/relationships/customXml" Target="../ink/ink6278.xml"/><Relationship Id="rId306" Type="http://schemas.openxmlformats.org/officeDocument/2006/relationships/customXml" Target="../ink/ink6292.xml"/><Relationship Id="rId24" Type="http://schemas.openxmlformats.org/officeDocument/2006/relationships/customXml" Target="../ink/ink6010.xml"/><Relationship Id="rId45" Type="http://schemas.openxmlformats.org/officeDocument/2006/relationships/customXml" Target="../ink/ink6031.xml"/><Relationship Id="rId66" Type="http://schemas.openxmlformats.org/officeDocument/2006/relationships/customXml" Target="../ink/ink6052.xml"/><Relationship Id="rId87" Type="http://schemas.openxmlformats.org/officeDocument/2006/relationships/customXml" Target="../ink/ink6073.xml"/><Relationship Id="rId110" Type="http://schemas.openxmlformats.org/officeDocument/2006/relationships/customXml" Target="../ink/ink6096.xml"/><Relationship Id="rId131" Type="http://schemas.openxmlformats.org/officeDocument/2006/relationships/customXml" Target="../ink/ink6117.xml"/><Relationship Id="rId327" Type="http://schemas.openxmlformats.org/officeDocument/2006/relationships/customXml" Target="../ink/ink6313.xml"/><Relationship Id="rId152" Type="http://schemas.openxmlformats.org/officeDocument/2006/relationships/customXml" Target="../ink/ink6138.xml"/><Relationship Id="rId173" Type="http://schemas.openxmlformats.org/officeDocument/2006/relationships/customXml" Target="../ink/ink6159.xml"/><Relationship Id="rId194" Type="http://schemas.openxmlformats.org/officeDocument/2006/relationships/customXml" Target="../ink/ink6180.xml"/><Relationship Id="rId208" Type="http://schemas.openxmlformats.org/officeDocument/2006/relationships/customXml" Target="../ink/ink6194.xml"/><Relationship Id="rId229" Type="http://schemas.openxmlformats.org/officeDocument/2006/relationships/customXml" Target="../ink/ink6215.xml"/><Relationship Id="rId240" Type="http://schemas.openxmlformats.org/officeDocument/2006/relationships/customXml" Target="../ink/ink6226.xml"/><Relationship Id="rId261" Type="http://schemas.openxmlformats.org/officeDocument/2006/relationships/customXml" Target="../ink/ink6247.xml"/><Relationship Id="rId14" Type="http://schemas.openxmlformats.org/officeDocument/2006/relationships/customXml" Target="../ink/ink6000.xml"/><Relationship Id="rId35" Type="http://schemas.openxmlformats.org/officeDocument/2006/relationships/customXml" Target="../ink/ink6021.xml"/><Relationship Id="rId56" Type="http://schemas.openxmlformats.org/officeDocument/2006/relationships/customXml" Target="../ink/ink6042.xml"/><Relationship Id="rId77" Type="http://schemas.openxmlformats.org/officeDocument/2006/relationships/customXml" Target="../ink/ink6063.xml"/><Relationship Id="rId100" Type="http://schemas.openxmlformats.org/officeDocument/2006/relationships/customXml" Target="../ink/ink6086.xml"/><Relationship Id="rId282" Type="http://schemas.openxmlformats.org/officeDocument/2006/relationships/customXml" Target="../ink/ink6268.xml"/><Relationship Id="rId317" Type="http://schemas.openxmlformats.org/officeDocument/2006/relationships/customXml" Target="../ink/ink6303.xml"/><Relationship Id="rId8" Type="http://schemas.openxmlformats.org/officeDocument/2006/relationships/customXml" Target="../ink/ink5994.xml"/><Relationship Id="rId98" Type="http://schemas.openxmlformats.org/officeDocument/2006/relationships/customXml" Target="../ink/ink6084.xml"/><Relationship Id="rId121" Type="http://schemas.openxmlformats.org/officeDocument/2006/relationships/customXml" Target="../ink/ink6107.xml"/><Relationship Id="rId142" Type="http://schemas.openxmlformats.org/officeDocument/2006/relationships/customXml" Target="../ink/ink6128.xml"/><Relationship Id="rId163" Type="http://schemas.openxmlformats.org/officeDocument/2006/relationships/customXml" Target="../ink/ink6149.xml"/><Relationship Id="rId184" Type="http://schemas.openxmlformats.org/officeDocument/2006/relationships/customXml" Target="../ink/ink6170.xml"/><Relationship Id="rId219" Type="http://schemas.openxmlformats.org/officeDocument/2006/relationships/customXml" Target="../ink/ink6205.xml"/><Relationship Id="rId230" Type="http://schemas.openxmlformats.org/officeDocument/2006/relationships/customXml" Target="../ink/ink6216.xml"/><Relationship Id="rId251" Type="http://schemas.openxmlformats.org/officeDocument/2006/relationships/customXml" Target="../ink/ink6237.xml"/><Relationship Id="rId25" Type="http://schemas.openxmlformats.org/officeDocument/2006/relationships/customXml" Target="../ink/ink6011.xml"/><Relationship Id="rId46" Type="http://schemas.openxmlformats.org/officeDocument/2006/relationships/customXml" Target="../ink/ink6032.xml"/><Relationship Id="rId67" Type="http://schemas.openxmlformats.org/officeDocument/2006/relationships/customXml" Target="../ink/ink6053.xml"/><Relationship Id="rId272" Type="http://schemas.openxmlformats.org/officeDocument/2006/relationships/customXml" Target="../ink/ink6258.xml"/><Relationship Id="rId293" Type="http://schemas.openxmlformats.org/officeDocument/2006/relationships/customXml" Target="../ink/ink6279.xml"/><Relationship Id="rId307" Type="http://schemas.openxmlformats.org/officeDocument/2006/relationships/customXml" Target="../ink/ink6293.xml"/><Relationship Id="rId88" Type="http://schemas.openxmlformats.org/officeDocument/2006/relationships/customXml" Target="../ink/ink6074.xml"/><Relationship Id="rId111" Type="http://schemas.openxmlformats.org/officeDocument/2006/relationships/customXml" Target="../ink/ink6097.xml"/><Relationship Id="rId132" Type="http://schemas.openxmlformats.org/officeDocument/2006/relationships/customXml" Target="../ink/ink6118.xml"/><Relationship Id="rId153" Type="http://schemas.openxmlformats.org/officeDocument/2006/relationships/customXml" Target="../ink/ink6139.xml"/><Relationship Id="rId174" Type="http://schemas.openxmlformats.org/officeDocument/2006/relationships/customXml" Target="../ink/ink6160.xml"/><Relationship Id="rId195" Type="http://schemas.openxmlformats.org/officeDocument/2006/relationships/customXml" Target="../ink/ink6181.xml"/><Relationship Id="rId209" Type="http://schemas.openxmlformats.org/officeDocument/2006/relationships/customXml" Target="../ink/ink6195.xml"/><Relationship Id="rId220" Type="http://schemas.openxmlformats.org/officeDocument/2006/relationships/customXml" Target="../ink/ink6206.xml"/><Relationship Id="rId241" Type="http://schemas.openxmlformats.org/officeDocument/2006/relationships/customXml" Target="../ink/ink6227.xml"/><Relationship Id="rId15" Type="http://schemas.openxmlformats.org/officeDocument/2006/relationships/customXml" Target="../ink/ink6001.xml"/><Relationship Id="rId36" Type="http://schemas.openxmlformats.org/officeDocument/2006/relationships/customXml" Target="../ink/ink6022.xml"/><Relationship Id="rId57" Type="http://schemas.openxmlformats.org/officeDocument/2006/relationships/customXml" Target="../ink/ink6043.xml"/><Relationship Id="rId262" Type="http://schemas.openxmlformats.org/officeDocument/2006/relationships/customXml" Target="../ink/ink6248.xml"/><Relationship Id="rId283" Type="http://schemas.openxmlformats.org/officeDocument/2006/relationships/customXml" Target="../ink/ink6269.xml"/><Relationship Id="rId318" Type="http://schemas.openxmlformats.org/officeDocument/2006/relationships/customXml" Target="../ink/ink6304.xml"/><Relationship Id="rId78" Type="http://schemas.openxmlformats.org/officeDocument/2006/relationships/customXml" Target="../ink/ink6064.xml"/><Relationship Id="rId99" Type="http://schemas.openxmlformats.org/officeDocument/2006/relationships/customXml" Target="../ink/ink6085.xml"/><Relationship Id="rId101" Type="http://schemas.openxmlformats.org/officeDocument/2006/relationships/customXml" Target="../ink/ink6087.xml"/><Relationship Id="rId122" Type="http://schemas.openxmlformats.org/officeDocument/2006/relationships/customXml" Target="../ink/ink6108.xml"/><Relationship Id="rId143" Type="http://schemas.openxmlformats.org/officeDocument/2006/relationships/customXml" Target="../ink/ink6129.xml"/><Relationship Id="rId164" Type="http://schemas.openxmlformats.org/officeDocument/2006/relationships/customXml" Target="../ink/ink6150.xml"/><Relationship Id="rId185" Type="http://schemas.openxmlformats.org/officeDocument/2006/relationships/customXml" Target="../ink/ink6171.xml"/><Relationship Id="rId9" Type="http://schemas.openxmlformats.org/officeDocument/2006/relationships/customXml" Target="../ink/ink5995.xml"/><Relationship Id="rId210" Type="http://schemas.openxmlformats.org/officeDocument/2006/relationships/customXml" Target="../ink/ink6196.xml"/><Relationship Id="rId26" Type="http://schemas.openxmlformats.org/officeDocument/2006/relationships/customXml" Target="../ink/ink6012.xml"/><Relationship Id="rId231" Type="http://schemas.openxmlformats.org/officeDocument/2006/relationships/customXml" Target="../ink/ink6217.xml"/><Relationship Id="rId252" Type="http://schemas.openxmlformats.org/officeDocument/2006/relationships/customXml" Target="../ink/ink6238.xml"/><Relationship Id="rId273" Type="http://schemas.openxmlformats.org/officeDocument/2006/relationships/customXml" Target="../ink/ink6259.xml"/><Relationship Id="rId294" Type="http://schemas.openxmlformats.org/officeDocument/2006/relationships/customXml" Target="../ink/ink6280.xml"/><Relationship Id="rId308" Type="http://schemas.openxmlformats.org/officeDocument/2006/relationships/customXml" Target="../ink/ink6294.xml"/><Relationship Id="rId47" Type="http://schemas.openxmlformats.org/officeDocument/2006/relationships/customXml" Target="../ink/ink6033.xml"/><Relationship Id="rId68" Type="http://schemas.openxmlformats.org/officeDocument/2006/relationships/customXml" Target="../ink/ink6054.xml"/><Relationship Id="rId89" Type="http://schemas.openxmlformats.org/officeDocument/2006/relationships/customXml" Target="../ink/ink6075.xml"/><Relationship Id="rId112" Type="http://schemas.openxmlformats.org/officeDocument/2006/relationships/customXml" Target="../ink/ink6098.xml"/><Relationship Id="rId133" Type="http://schemas.openxmlformats.org/officeDocument/2006/relationships/customXml" Target="../ink/ink6119.xml"/><Relationship Id="rId154" Type="http://schemas.openxmlformats.org/officeDocument/2006/relationships/customXml" Target="../ink/ink6140.xml"/><Relationship Id="rId175" Type="http://schemas.openxmlformats.org/officeDocument/2006/relationships/customXml" Target="../ink/ink6161.xml"/><Relationship Id="rId196" Type="http://schemas.openxmlformats.org/officeDocument/2006/relationships/customXml" Target="../ink/ink6182.xml"/><Relationship Id="rId200" Type="http://schemas.openxmlformats.org/officeDocument/2006/relationships/customXml" Target="../ink/ink6186.xml"/><Relationship Id="rId16" Type="http://schemas.openxmlformats.org/officeDocument/2006/relationships/customXml" Target="../ink/ink6002.xml"/><Relationship Id="rId221" Type="http://schemas.openxmlformats.org/officeDocument/2006/relationships/customXml" Target="../ink/ink6207.xml"/><Relationship Id="rId242" Type="http://schemas.openxmlformats.org/officeDocument/2006/relationships/customXml" Target="../ink/ink6228.xml"/><Relationship Id="rId263" Type="http://schemas.openxmlformats.org/officeDocument/2006/relationships/customXml" Target="../ink/ink6249.xml"/><Relationship Id="rId284" Type="http://schemas.openxmlformats.org/officeDocument/2006/relationships/customXml" Target="../ink/ink6270.xml"/><Relationship Id="rId319" Type="http://schemas.openxmlformats.org/officeDocument/2006/relationships/customXml" Target="../ink/ink6305.xml"/><Relationship Id="rId37" Type="http://schemas.openxmlformats.org/officeDocument/2006/relationships/customXml" Target="../ink/ink6023.xml"/><Relationship Id="rId58" Type="http://schemas.openxmlformats.org/officeDocument/2006/relationships/customXml" Target="../ink/ink6044.xml"/><Relationship Id="rId79" Type="http://schemas.openxmlformats.org/officeDocument/2006/relationships/customXml" Target="../ink/ink6065.xml"/><Relationship Id="rId102" Type="http://schemas.openxmlformats.org/officeDocument/2006/relationships/customXml" Target="../ink/ink6088.xml"/><Relationship Id="rId123" Type="http://schemas.openxmlformats.org/officeDocument/2006/relationships/customXml" Target="../ink/ink6109.xml"/><Relationship Id="rId144" Type="http://schemas.openxmlformats.org/officeDocument/2006/relationships/customXml" Target="../ink/ink6130.xml"/><Relationship Id="rId90" Type="http://schemas.openxmlformats.org/officeDocument/2006/relationships/customXml" Target="../ink/ink6076.xml"/><Relationship Id="rId165" Type="http://schemas.openxmlformats.org/officeDocument/2006/relationships/customXml" Target="../ink/ink6151.xml"/><Relationship Id="rId186" Type="http://schemas.openxmlformats.org/officeDocument/2006/relationships/customXml" Target="../ink/ink6172.xml"/><Relationship Id="rId211" Type="http://schemas.openxmlformats.org/officeDocument/2006/relationships/customXml" Target="../ink/ink6197.xml"/><Relationship Id="rId232" Type="http://schemas.openxmlformats.org/officeDocument/2006/relationships/customXml" Target="../ink/ink6218.xml"/><Relationship Id="rId253" Type="http://schemas.openxmlformats.org/officeDocument/2006/relationships/customXml" Target="../ink/ink6239.xml"/><Relationship Id="rId274" Type="http://schemas.openxmlformats.org/officeDocument/2006/relationships/customXml" Target="../ink/ink6260.xml"/><Relationship Id="rId295" Type="http://schemas.openxmlformats.org/officeDocument/2006/relationships/customXml" Target="../ink/ink6281.xml"/><Relationship Id="rId309" Type="http://schemas.openxmlformats.org/officeDocument/2006/relationships/customXml" Target="../ink/ink6295.xml"/><Relationship Id="rId27" Type="http://schemas.openxmlformats.org/officeDocument/2006/relationships/customXml" Target="../ink/ink6013.xml"/><Relationship Id="rId48" Type="http://schemas.openxmlformats.org/officeDocument/2006/relationships/customXml" Target="../ink/ink6034.xml"/><Relationship Id="rId69" Type="http://schemas.openxmlformats.org/officeDocument/2006/relationships/customXml" Target="../ink/ink6055.xml"/><Relationship Id="rId113" Type="http://schemas.openxmlformats.org/officeDocument/2006/relationships/customXml" Target="../ink/ink6099.xml"/><Relationship Id="rId134" Type="http://schemas.openxmlformats.org/officeDocument/2006/relationships/customXml" Target="../ink/ink6120.xml"/><Relationship Id="rId320" Type="http://schemas.openxmlformats.org/officeDocument/2006/relationships/customXml" Target="../ink/ink6306.xml"/><Relationship Id="rId80" Type="http://schemas.openxmlformats.org/officeDocument/2006/relationships/customXml" Target="../ink/ink6066.xml"/><Relationship Id="rId155" Type="http://schemas.openxmlformats.org/officeDocument/2006/relationships/customXml" Target="../ink/ink6141.xml"/><Relationship Id="rId176" Type="http://schemas.openxmlformats.org/officeDocument/2006/relationships/customXml" Target="../ink/ink6162.xml"/><Relationship Id="rId197" Type="http://schemas.openxmlformats.org/officeDocument/2006/relationships/customXml" Target="../ink/ink6183.xml"/><Relationship Id="rId201" Type="http://schemas.openxmlformats.org/officeDocument/2006/relationships/customXml" Target="../ink/ink6187.xml"/><Relationship Id="rId222" Type="http://schemas.openxmlformats.org/officeDocument/2006/relationships/customXml" Target="../ink/ink6208.xml"/><Relationship Id="rId243" Type="http://schemas.openxmlformats.org/officeDocument/2006/relationships/customXml" Target="../ink/ink6229.xml"/><Relationship Id="rId264" Type="http://schemas.openxmlformats.org/officeDocument/2006/relationships/customXml" Target="../ink/ink6250.xml"/><Relationship Id="rId285" Type="http://schemas.openxmlformats.org/officeDocument/2006/relationships/customXml" Target="../ink/ink6271.xml"/><Relationship Id="rId17" Type="http://schemas.openxmlformats.org/officeDocument/2006/relationships/customXml" Target="../ink/ink6003.xml"/><Relationship Id="rId38" Type="http://schemas.openxmlformats.org/officeDocument/2006/relationships/customXml" Target="../ink/ink6024.xml"/><Relationship Id="rId59" Type="http://schemas.openxmlformats.org/officeDocument/2006/relationships/customXml" Target="../ink/ink6045.xml"/><Relationship Id="rId103" Type="http://schemas.openxmlformats.org/officeDocument/2006/relationships/customXml" Target="../ink/ink6089.xml"/><Relationship Id="rId124" Type="http://schemas.openxmlformats.org/officeDocument/2006/relationships/customXml" Target="../ink/ink6110.xml"/><Relationship Id="rId310" Type="http://schemas.openxmlformats.org/officeDocument/2006/relationships/customXml" Target="../ink/ink6296.xml"/><Relationship Id="rId70" Type="http://schemas.openxmlformats.org/officeDocument/2006/relationships/customXml" Target="../ink/ink6056.xml"/><Relationship Id="rId91" Type="http://schemas.openxmlformats.org/officeDocument/2006/relationships/customXml" Target="../ink/ink6077.xml"/><Relationship Id="rId145" Type="http://schemas.openxmlformats.org/officeDocument/2006/relationships/customXml" Target="../ink/ink6131.xml"/><Relationship Id="rId166" Type="http://schemas.openxmlformats.org/officeDocument/2006/relationships/customXml" Target="../ink/ink6152.xml"/><Relationship Id="rId187" Type="http://schemas.openxmlformats.org/officeDocument/2006/relationships/customXml" Target="../ink/ink6173.xml"/><Relationship Id="rId1" Type="http://schemas.openxmlformats.org/officeDocument/2006/relationships/slideLayout" Target="../slideLayouts/slideLayout2.xml"/><Relationship Id="rId212" Type="http://schemas.openxmlformats.org/officeDocument/2006/relationships/customXml" Target="../ink/ink6198.xml"/><Relationship Id="rId233" Type="http://schemas.openxmlformats.org/officeDocument/2006/relationships/customXml" Target="../ink/ink6219.xml"/><Relationship Id="rId254" Type="http://schemas.openxmlformats.org/officeDocument/2006/relationships/customXml" Target="../ink/ink6240.xml"/><Relationship Id="rId28" Type="http://schemas.openxmlformats.org/officeDocument/2006/relationships/customXml" Target="../ink/ink6014.xml"/><Relationship Id="rId49" Type="http://schemas.openxmlformats.org/officeDocument/2006/relationships/customXml" Target="../ink/ink6035.xml"/><Relationship Id="rId114" Type="http://schemas.openxmlformats.org/officeDocument/2006/relationships/customXml" Target="../ink/ink6100.xml"/><Relationship Id="rId275" Type="http://schemas.openxmlformats.org/officeDocument/2006/relationships/customXml" Target="../ink/ink6261.xml"/><Relationship Id="rId296" Type="http://schemas.openxmlformats.org/officeDocument/2006/relationships/customXml" Target="../ink/ink6282.xml"/><Relationship Id="rId300" Type="http://schemas.openxmlformats.org/officeDocument/2006/relationships/customXml" Target="../ink/ink6286.xml"/><Relationship Id="rId60" Type="http://schemas.openxmlformats.org/officeDocument/2006/relationships/customXml" Target="../ink/ink6046.xml"/><Relationship Id="rId81" Type="http://schemas.openxmlformats.org/officeDocument/2006/relationships/customXml" Target="../ink/ink6067.xml"/><Relationship Id="rId135" Type="http://schemas.openxmlformats.org/officeDocument/2006/relationships/customXml" Target="../ink/ink6121.xml"/><Relationship Id="rId156" Type="http://schemas.openxmlformats.org/officeDocument/2006/relationships/customXml" Target="../ink/ink6142.xml"/><Relationship Id="rId177" Type="http://schemas.openxmlformats.org/officeDocument/2006/relationships/customXml" Target="../ink/ink6163.xml"/><Relationship Id="rId198" Type="http://schemas.openxmlformats.org/officeDocument/2006/relationships/customXml" Target="../ink/ink6184.xml"/><Relationship Id="rId321" Type="http://schemas.openxmlformats.org/officeDocument/2006/relationships/customXml" Target="../ink/ink6307.xml"/><Relationship Id="rId202" Type="http://schemas.openxmlformats.org/officeDocument/2006/relationships/customXml" Target="../ink/ink6188.xml"/><Relationship Id="rId223" Type="http://schemas.openxmlformats.org/officeDocument/2006/relationships/customXml" Target="../ink/ink6209.xml"/><Relationship Id="rId244" Type="http://schemas.openxmlformats.org/officeDocument/2006/relationships/customXml" Target="../ink/ink6230.xml"/><Relationship Id="rId18" Type="http://schemas.openxmlformats.org/officeDocument/2006/relationships/customXml" Target="../ink/ink6004.xml"/><Relationship Id="rId39" Type="http://schemas.openxmlformats.org/officeDocument/2006/relationships/customXml" Target="../ink/ink6025.xml"/><Relationship Id="rId265" Type="http://schemas.openxmlformats.org/officeDocument/2006/relationships/customXml" Target="../ink/ink6251.xml"/><Relationship Id="rId286" Type="http://schemas.openxmlformats.org/officeDocument/2006/relationships/customXml" Target="../ink/ink6272.xml"/><Relationship Id="rId50" Type="http://schemas.openxmlformats.org/officeDocument/2006/relationships/customXml" Target="../ink/ink6036.xml"/><Relationship Id="rId104" Type="http://schemas.openxmlformats.org/officeDocument/2006/relationships/customXml" Target="../ink/ink6090.xml"/><Relationship Id="rId125" Type="http://schemas.openxmlformats.org/officeDocument/2006/relationships/customXml" Target="../ink/ink6111.xml"/><Relationship Id="rId146" Type="http://schemas.openxmlformats.org/officeDocument/2006/relationships/customXml" Target="../ink/ink6132.xml"/><Relationship Id="rId167" Type="http://schemas.openxmlformats.org/officeDocument/2006/relationships/customXml" Target="../ink/ink6153.xml"/><Relationship Id="rId188" Type="http://schemas.openxmlformats.org/officeDocument/2006/relationships/customXml" Target="../ink/ink6174.xml"/><Relationship Id="rId311" Type="http://schemas.openxmlformats.org/officeDocument/2006/relationships/customXml" Target="../ink/ink6297.xml"/><Relationship Id="rId71" Type="http://schemas.openxmlformats.org/officeDocument/2006/relationships/customXml" Target="../ink/ink6057.xml"/><Relationship Id="rId92" Type="http://schemas.openxmlformats.org/officeDocument/2006/relationships/customXml" Target="../ink/ink6078.xml"/><Relationship Id="rId213" Type="http://schemas.openxmlformats.org/officeDocument/2006/relationships/customXml" Target="../ink/ink6199.xml"/><Relationship Id="rId234" Type="http://schemas.openxmlformats.org/officeDocument/2006/relationships/customXml" Target="../ink/ink6220.xml"/><Relationship Id="rId2" Type="http://schemas.openxmlformats.org/officeDocument/2006/relationships/customXml" Target="../ink/ink5988.xml"/><Relationship Id="rId29" Type="http://schemas.openxmlformats.org/officeDocument/2006/relationships/customXml" Target="../ink/ink6015.xml"/><Relationship Id="rId255" Type="http://schemas.openxmlformats.org/officeDocument/2006/relationships/customXml" Target="../ink/ink6241.xml"/><Relationship Id="rId276" Type="http://schemas.openxmlformats.org/officeDocument/2006/relationships/customXml" Target="../ink/ink6262.xml"/><Relationship Id="rId297" Type="http://schemas.openxmlformats.org/officeDocument/2006/relationships/customXml" Target="../ink/ink6283.xml"/><Relationship Id="rId40" Type="http://schemas.openxmlformats.org/officeDocument/2006/relationships/customXml" Target="../ink/ink6026.xml"/><Relationship Id="rId115" Type="http://schemas.openxmlformats.org/officeDocument/2006/relationships/customXml" Target="../ink/ink6101.xml"/><Relationship Id="rId136" Type="http://schemas.openxmlformats.org/officeDocument/2006/relationships/customXml" Target="../ink/ink6122.xml"/><Relationship Id="rId157" Type="http://schemas.openxmlformats.org/officeDocument/2006/relationships/customXml" Target="../ink/ink6143.xml"/><Relationship Id="rId178" Type="http://schemas.openxmlformats.org/officeDocument/2006/relationships/customXml" Target="../ink/ink6164.xml"/><Relationship Id="rId301" Type="http://schemas.openxmlformats.org/officeDocument/2006/relationships/customXml" Target="../ink/ink6287.xml"/><Relationship Id="rId322" Type="http://schemas.openxmlformats.org/officeDocument/2006/relationships/customXml" Target="../ink/ink6308.xml"/><Relationship Id="rId61" Type="http://schemas.openxmlformats.org/officeDocument/2006/relationships/customXml" Target="../ink/ink6047.xml"/><Relationship Id="rId82" Type="http://schemas.openxmlformats.org/officeDocument/2006/relationships/customXml" Target="../ink/ink6068.xml"/><Relationship Id="rId199" Type="http://schemas.openxmlformats.org/officeDocument/2006/relationships/customXml" Target="../ink/ink6185.xml"/><Relationship Id="rId203" Type="http://schemas.openxmlformats.org/officeDocument/2006/relationships/customXml" Target="../ink/ink6189.xml"/><Relationship Id="rId19" Type="http://schemas.openxmlformats.org/officeDocument/2006/relationships/customXml" Target="../ink/ink6005.xml"/><Relationship Id="rId224" Type="http://schemas.openxmlformats.org/officeDocument/2006/relationships/customXml" Target="../ink/ink6210.xml"/><Relationship Id="rId245" Type="http://schemas.openxmlformats.org/officeDocument/2006/relationships/customXml" Target="../ink/ink6231.xml"/><Relationship Id="rId266" Type="http://schemas.openxmlformats.org/officeDocument/2006/relationships/customXml" Target="../ink/ink6252.xml"/><Relationship Id="rId287" Type="http://schemas.openxmlformats.org/officeDocument/2006/relationships/customXml" Target="../ink/ink6273.xml"/><Relationship Id="rId30" Type="http://schemas.openxmlformats.org/officeDocument/2006/relationships/customXml" Target="../ink/ink6016.xml"/><Relationship Id="rId105" Type="http://schemas.openxmlformats.org/officeDocument/2006/relationships/customXml" Target="../ink/ink6091.xml"/><Relationship Id="rId126" Type="http://schemas.openxmlformats.org/officeDocument/2006/relationships/customXml" Target="../ink/ink6112.xml"/><Relationship Id="rId147" Type="http://schemas.openxmlformats.org/officeDocument/2006/relationships/customXml" Target="../ink/ink6133.xml"/><Relationship Id="rId168" Type="http://schemas.openxmlformats.org/officeDocument/2006/relationships/customXml" Target="../ink/ink6154.xml"/><Relationship Id="rId312" Type="http://schemas.openxmlformats.org/officeDocument/2006/relationships/customXml" Target="../ink/ink6298.xml"/><Relationship Id="rId51" Type="http://schemas.openxmlformats.org/officeDocument/2006/relationships/customXml" Target="../ink/ink6037.xml"/><Relationship Id="rId72" Type="http://schemas.openxmlformats.org/officeDocument/2006/relationships/customXml" Target="../ink/ink6058.xml"/><Relationship Id="rId93" Type="http://schemas.openxmlformats.org/officeDocument/2006/relationships/customXml" Target="../ink/ink6079.xml"/><Relationship Id="rId189" Type="http://schemas.openxmlformats.org/officeDocument/2006/relationships/customXml" Target="../ink/ink6175.xml"/><Relationship Id="rId3" Type="http://schemas.openxmlformats.org/officeDocument/2006/relationships/customXml" Target="../ink/ink5989.xml"/><Relationship Id="rId214" Type="http://schemas.openxmlformats.org/officeDocument/2006/relationships/customXml" Target="../ink/ink6200.xml"/><Relationship Id="rId235" Type="http://schemas.openxmlformats.org/officeDocument/2006/relationships/customXml" Target="../ink/ink6221.xml"/><Relationship Id="rId256" Type="http://schemas.openxmlformats.org/officeDocument/2006/relationships/customXml" Target="../ink/ink6242.xml"/><Relationship Id="rId277" Type="http://schemas.openxmlformats.org/officeDocument/2006/relationships/customXml" Target="../ink/ink6263.xml"/><Relationship Id="rId298" Type="http://schemas.openxmlformats.org/officeDocument/2006/relationships/customXml" Target="../ink/ink6284.xml"/><Relationship Id="rId116" Type="http://schemas.openxmlformats.org/officeDocument/2006/relationships/customXml" Target="../ink/ink6102.xml"/><Relationship Id="rId137" Type="http://schemas.openxmlformats.org/officeDocument/2006/relationships/customXml" Target="../ink/ink6123.xml"/><Relationship Id="rId158" Type="http://schemas.openxmlformats.org/officeDocument/2006/relationships/customXml" Target="../ink/ink6144.xml"/><Relationship Id="rId302" Type="http://schemas.openxmlformats.org/officeDocument/2006/relationships/customXml" Target="../ink/ink6288.xml"/><Relationship Id="rId323" Type="http://schemas.openxmlformats.org/officeDocument/2006/relationships/customXml" Target="../ink/ink6309.xml"/><Relationship Id="rId20" Type="http://schemas.openxmlformats.org/officeDocument/2006/relationships/customXml" Target="../ink/ink6006.xml"/><Relationship Id="rId41" Type="http://schemas.openxmlformats.org/officeDocument/2006/relationships/customXml" Target="../ink/ink6027.xml"/><Relationship Id="rId62" Type="http://schemas.openxmlformats.org/officeDocument/2006/relationships/customXml" Target="../ink/ink6048.xml"/><Relationship Id="rId83" Type="http://schemas.openxmlformats.org/officeDocument/2006/relationships/customXml" Target="../ink/ink6069.xml"/><Relationship Id="rId179" Type="http://schemas.openxmlformats.org/officeDocument/2006/relationships/customXml" Target="../ink/ink6165.xml"/><Relationship Id="rId190" Type="http://schemas.openxmlformats.org/officeDocument/2006/relationships/customXml" Target="../ink/ink6176.xml"/><Relationship Id="rId204" Type="http://schemas.openxmlformats.org/officeDocument/2006/relationships/customXml" Target="../ink/ink6190.xml"/><Relationship Id="rId225" Type="http://schemas.openxmlformats.org/officeDocument/2006/relationships/customXml" Target="../ink/ink6211.xml"/><Relationship Id="rId246" Type="http://schemas.openxmlformats.org/officeDocument/2006/relationships/customXml" Target="../ink/ink6232.xml"/><Relationship Id="rId267" Type="http://schemas.openxmlformats.org/officeDocument/2006/relationships/customXml" Target="../ink/ink6253.xml"/><Relationship Id="rId288" Type="http://schemas.openxmlformats.org/officeDocument/2006/relationships/customXml" Target="../ink/ink6274.xml"/><Relationship Id="rId106" Type="http://schemas.openxmlformats.org/officeDocument/2006/relationships/customXml" Target="../ink/ink6092.xml"/><Relationship Id="rId127" Type="http://schemas.openxmlformats.org/officeDocument/2006/relationships/customXml" Target="../ink/ink6113.xml"/><Relationship Id="rId313" Type="http://schemas.openxmlformats.org/officeDocument/2006/relationships/customXml" Target="../ink/ink6299.xml"/><Relationship Id="rId10" Type="http://schemas.openxmlformats.org/officeDocument/2006/relationships/customXml" Target="../ink/ink5996.xml"/><Relationship Id="rId31" Type="http://schemas.openxmlformats.org/officeDocument/2006/relationships/customXml" Target="../ink/ink6017.xml"/><Relationship Id="rId52" Type="http://schemas.openxmlformats.org/officeDocument/2006/relationships/customXml" Target="../ink/ink6038.xml"/><Relationship Id="rId73" Type="http://schemas.openxmlformats.org/officeDocument/2006/relationships/customXml" Target="../ink/ink6059.xml"/><Relationship Id="rId94" Type="http://schemas.openxmlformats.org/officeDocument/2006/relationships/customXml" Target="../ink/ink6080.xml"/><Relationship Id="rId148" Type="http://schemas.openxmlformats.org/officeDocument/2006/relationships/customXml" Target="../ink/ink6134.xml"/><Relationship Id="rId169" Type="http://schemas.openxmlformats.org/officeDocument/2006/relationships/customXml" Target="../ink/ink6155.xml"/><Relationship Id="rId4" Type="http://schemas.openxmlformats.org/officeDocument/2006/relationships/customXml" Target="../ink/ink5990.xml"/><Relationship Id="rId180" Type="http://schemas.openxmlformats.org/officeDocument/2006/relationships/customXml" Target="../ink/ink6166.xml"/><Relationship Id="rId215" Type="http://schemas.openxmlformats.org/officeDocument/2006/relationships/customXml" Target="../ink/ink6201.xml"/><Relationship Id="rId236" Type="http://schemas.openxmlformats.org/officeDocument/2006/relationships/customXml" Target="../ink/ink6222.xml"/><Relationship Id="rId257" Type="http://schemas.openxmlformats.org/officeDocument/2006/relationships/customXml" Target="../ink/ink6243.xml"/><Relationship Id="rId278" Type="http://schemas.openxmlformats.org/officeDocument/2006/relationships/customXml" Target="../ink/ink6264.xml"/><Relationship Id="rId303" Type="http://schemas.openxmlformats.org/officeDocument/2006/relationships/customXml" Target="../ink/ink6289.xml"/><Relationship Id="rId42" Type="http://schemas.openxmlformats.org/officeDocument/2006/relationships/customXml" Target="../ink/ink6028.xml"/><Relationship Id="rId84" Type="http://schemas.openxmlformats.org/officeDocument/2006/relationships/customXml" Target="../ink/ink6070.xml"/><Relationship Id="rId138" Type="http://schemas.openxmlformats.org/officeDocument/2006/relationships/customXml" Target="../ink/ink6124.xml"/><Relationship Id="rId191" Type="http://schemas.openxmlformats.org/officeDocument/2006/relationships/customXml" Target="../ink/ink6177.xml"/><Relationship Id="rId205" Type="http://schemas.openxmlformats.org/officeDocument/2006/relationships/customXml" Target="../ink/ink6191.xml"/><Relationship Id="rId247" Type="http://schemas.openxmlformats.org/officeDocument/2006/relationships/customXml" Target="../ink/ink6233.xml"/><Relationship Id="rId107" Type="http://schemas.openxmlformats.org/officeDocument/2006/relationships/customXml" Target="../ink/ink6093.xml"/><Relationship Id="rId289" Type="http://schemas.openxmlformats.org/officeDocument/2006/relationships/customXml" Target="../ink/ink6275.xml"/><Relationship Id="rId11" Type="http://schemas.openxmlformats.org/officeDocument/2006/relationships/customXml" Target="../ink/ink5997.xml"/><Relationship Id="rId53" Type="http://schemas.openxmlformats.org/officeDocument/2006/relationships/customXml" Target="../ink/ink6039.xml"/><Relationship Id="rId149" Type="http://schemas.openxmlformats.org/officeDocument/2006/relationships/customXml" Target="../ink/ink6135.xml"/><Relationship Id="rId314" Type="http://schemas.openxmlformats.org/officeDocument/2006/relationships/customXml" Target="../ink/ink6300.xml"/><Relationship Id="rId95" Type="http://schemas.openxmlformats.org/officeDocument/2006/relationships/customXml" Target="../ink/ink6081.xml"/><Relationship Id="rId160" Type="http://schemas.openxmlformats.org/officeDocument/2006/relationships/customXml" Target="../ink/ink6146.xml"/><Relationship Id="rId216" Type="http://schemas.openxmlformats.org/officeDocument/2006/relationships/customXml" Target="../ink/ink6202.xml"/><Relationship Id="rId258" Type="http://schemas.openxmlformats.org/officeDocument/2006/relationships/customXml" Target="../ink/ink6244.xml"/><Relationship Id="rId22" Type="http://schemas.openxmlformats.org/officeDocument/2006/relationships/customXml" Target="../ink/ink6008.xml"/><Relationship Id="rId64" Type="http://schemas.openxmlformats.org/officeDocument/2006/relationships/customXml" Target="../ink/ink6050.xml"/><Relationship Id="rId118" Type="http://schemas.openxmlformats.org/officeDocument/2006/relationships/customXml" Target="../ink/ink6104.xml"/><Relationship Id="rId325" Type="http://schemas.openxmlformats.org/officeDocument/2006/relationships/customXml" Target="../ink/ink6311.xml"/><Relationship Id="rId171" Type="http://schemas.openxmlformats.org/officeDocument/2006/relationships/customXml" Target="../ink/ink6157.xml"/><Relationship Id="rId227" Type="http://schemas.openxmlformats.org/officeDocument/2006/relationships/customXml" Target="../ink/ink6213.xml"/><Relationship Id="rId269" Type="http://schemas.openxmlformats.org/officeDocument/2006/relationships/customXml" Target="../ink/ink6255.xml"/><Relationship Id="rId33" Type="http://schemas.openxmlformats.org/officeDocument/2006/relationships/customXml" Target="../ink/ink6019.xml"/><Relationship Id="rId129" Type="http://schemas.openxmlformats.org/officeDocument/2006/relationships/customXml" Target="../ink/ink6115.xml"/><Relationship Id="rId280" Type="http://schemas.openxmlformats.org/officeDocument/2006/relationships/customXml" Target="../ink/ink6266.xml"/><Relationship Id="rId75" Type="http://schemas.openxmlformats.org/officeDocument/2006/relationships/customXml" Target="../ink/ink6061.xml"/><Relationship Id="rId140" Type="http://schemas.openxmlformats.org/officeDocument/2006/relationships/customXml" Target="../ink/ink6126.xml"/><Relationship Id="rId182" Type="http://schemas.openxmlformats.org/officeDocument/2006/relationships/customXml" Target="../ink/ink6168.xml"/><Relationship Id="rId6" Type="http://schemas.openxmlformats.org/officeDocument/2006/relationships/customXml" Target="../ink/ink5992.xml"/><Relationship Id="rId238" Type="http://schemas.openxmlformats.org/officeDocument/2006/relationships/customXml" Target="../ink/ink6224.xml"/><Relationship Id="rId291" Type="http://schemas.openxmlformats.org/officeDocument/2006/relationships/customXml" Target="../ink/ink6277.xml"/><Relationship Id="rId305" Type="http://schemas.openxmlformats.org/officeDocument/2006/relationships/customXml" Target="../ink/ink6291.xml"/><Relationship Id="rId44" Type="http://schemas.openxmlformats.org/officeDocument/2006/relationships/customXml" Target="../ink/ink6030.xml"/><Relationship Id="rId86" Type="http://schemas.openxmlformats.org/officeDocument/2006/relationships/customXml" Target="../ink/ink6072.xml"/><Relationship Id="rId151" Type="http://schemas.openxmlformats.org/officeDocument/2006/relationships/customXml" Target="../ink/ink6137.xml"/><Relationship Id="rId193" Type="http://schemas.openxmlformats.org/officeDocument/2006/relationships/customXml" Target="../ink/ink6179.xml"/><Relationship Id="rId207" Type="http://schemas.openxmlformats.org/officeDocument/2006/relationships/customXml" Target="../ink/ink6193.xml"/><Relationship Id="rId249" Type="http://schemas.openxmlformats.org/officeDocument/2006/relationships/customXml" Target="../ink/ink6235.xml"/><Relationship Id="rId13" Type="http://schemas.openxmlformats.org/officeDocument/2006/relationships/customXml" Target="../ink/ink5999.xml"/><Relationship Id="rId109" Type="http://schemas.openxmlformats.org/officeDocument/2006/relationships/customXml" Target="../ink/ink6095.xml"/><Relationship Id="rId260" Type="http://schemas.openxmlformats.org/officeDocument/2006/relationships/customXml" Target="../ink/ink6246.xml"/><Relationship Id="rId316" Type="http://schemas.openxmlformats.org/officeDocument/2006/relationships/customXml" Target="../ink/ink6302.xml"/><Relationship Id="rId55" Type="http://schemas.openxmlformats.org/officeDocument/2006/relationships/customXml" Target="../ink/ink6041.xml"/><Relationship Id="rId97" Type="http://schemas.openxmlformats.org/officeDocument/2006/relationships/customXml" Target="../ink/ink6083.xml"/><Relationship Id="rId120" Type="http://schemas.openxmlformats.org/officeDocument/2006/relationships/customXml" Target="../ink/ink6106.xml"/></Relationships>
</file>

<file path=ppt/slides/_rels/slide46.xml.rels><?xml version="1.0" encoding="UTF-8" standalone="yes"?>
<Relationships xmlns="http://schemas.openxmlformats.org/package/2006/relationships"><Relationship Id="rId117" Type="http://schemas.openxmlformats.org/officeDocument/2006/relationships/customXml" Target="../ink/ink6429.xml"/><Relationship Id="rId21" Type="http://schemas.openxmlformats.org/officeDocument/2006/relationships/customXml" Target="../ink/ink6333.xml"/><Relationship Id="rId42" Type="http://schemas.openxmlformats.org/officeDocument/2006/relationships/customXml" Target="../ink/ink6354.xml"/><Relationship Id="rId63" Type="http://schemas.openxmlformats.org/officeDocument/2006/relationships/customXml" Target="../ink/ink6375.xml"/><Relationship Id="rId84" Type="http://schemas.openxmlformats.org/officeDocument/2006/relationships/customXml" Target="../ink/ink6396.xml"/><Relationship Id="rId138" Type="http://schemas.openxmlformats.org/officeDocument/2006/relationships/customXml" Target="../ink/ink6450.xml"/><Relationship Id="rId159" Type="http://schemas.openxmlformats.org/officeDocument/2006/relationships/customXml" Target="../ink/ink6471.xml"/><Relationship Id="rId170" Type="http://schemas.openxmlformats.org/officeDocument/2006/relationships/customXml" Target="../ink/ink6482.xml"/><Relationship Id="rId191" Type="http://schemas.openxmlformats.org/officeDocument/2006/relationships/customXml" Target="../ink/ink6503.xml"/><Relationship Id="rId205" Type="http://schemas.openxmlformats.org/officeDocument/2006/relationships/customXml" Target="../ink/ink6517.xml"/><Relationship Id="rId226" Type="http://schemas.openxmlformats.org/officeDocument/2006/relationships/customXml" Target="../ink/ink6538.xml"/><Relationship Id="rId247" Type="http://schemas.openxmlformats.org/officeDocument/2006/relationships/customXml" Target="../ink/ink6559.xml"/><Relationship Id="rId107" Type="http://schemas.openxmlformats.org/officeDocument/2006/relationships/customXml" Target="../ink/ink6419.xml"/><Relationship Id="rId11" Type="http://schemas.openxmlformats.org/officeDocument/2006/relationships/customXml" Target="../ink/ink6323.xml"/><Relationship Id="rId32" Type="http://schemas.openxmlformats.org/officeDocument/2006/relationships/customXml" Target="../ink/ink6344.xml"/><Relationship Id="rId53" Type="http://schemas.openxmlformats.org/officeDocument/2006/relationships/customXml" Target="../ink/ink6365.xml"/><Relationship Id="rId74" Type="http://schemas.openxmlformats.org/officeDocument/2006/relationships/customXml" Target="../ink/ink6386.xml"/><Relationship Id="rId128" Type="http://schemas.openxmlformats.org/officeDocument/2006/relationships/customXml" Target="../ink/ink6440.xml"/><Relationship Id="rId149" Type="http://schemas.openxmlformats.org/officeDocument/2006/relationships/customXml" Target="../ink/ink6461.xml"/><Relationship Id="rId5" Type="http://schemas.openxmlformats.org/officeDocument/2006/relationships/customXml" Target="../ink/ink6317.xml"/><Relationship Id="rId95" Type="http://schemas.openxmlformats.org/officeDocument/2006/relationships/customXml" Target="../ink/ink6407.xml"/><Relationship Id="rId160" Type="http://schemas.openxmlformats.org/officeDocument/2006/relationships/customXml" Target="../ink/ink6472.xml"/><Relationship Id="rId181" Type="http://schemas.openxmlformats.org/officeDocument/2006/relationships/customXml" Target="../ink/ink6493.xml"/><Relationship Id="rId216" Type="http://schemas.openxmlformats.org/officeDocument/2006/relationships/customXml" Target="../ink/ink6528.xml"/><Relationship Id="rId237" Type="http://schemas.openxmlformats.org/officeDocument/2006/relationships/customXml" Target="../ink/ink6549.xml"/><Relationship Id="rId22" Type="http://schemas.openxmlformats.org/officeDocument/2006/relationships/customXml" Target="../ink/ink6334.xml"/><Relationship Id="rId43" Type="http://schemas.openxmlformats.org/officeDocument/2006/relationships/customXml" Target="../ink/ink6355.xml"/><Relationship Id="rId64" Type="http://schemas.openxmlformats.org/officeDocument/2006/relationships/customXml" Target="../ink/ink6376.xml"/><Relationship Id="rId118" Type="http://schemas.openxmlformats.org/officeDocument/2006/relationships/customXml" Target="../ink/ink6430.xml"/><Relationship Id="rId139" Type="http://schemas.openxmlformats.org/officeDocument/2006/relationships/customXml" Target="../ink/ink6451.xml"/><Relationship Id="rId85" Type="http://schemas.openxmlformats.org/officeDocument/2006/relationships/customXml" Target="../ink/ink6397.xml"/><Relationship Id="rId150" Type="http://schemas.openxmlformats.org/officeDocument/2006/relationships/customXml" Target="../ink/ink6462.xml"/><Relationship Id="rId171" Type="http://schemas.openxmlformats.org/officeDocument/2006/relationships/customXml" Target="../ink/ink6483.xml"/><Relationship Id="rId192" Type="http://schemas.openxmlformats.org/officeDocument/2006/relationships/customXml" Target="../ink/ink6504.xml"/><Relationship Id="rId206" Type="http://schemas.openxmlformats.org/officeDocument/2006/relationships/customXml" Target="../ink/ink6518.xml"/><Relationship Id="rId227" Type="http://schemas.openxmlformats.org/officeDocument/2006/relationships/customXml" Target="../ink/ink6539.xml"/><Relationship Id="rId248" Type="http://schemas.openxmlformats.org/officeDocument/2006/relationships/customXml" Target="../ink/ink6560.xml"/><Relationship Id="rId12" Type="http://schemas.openxmlformats.org/officeDocument/2006/relationships/customXml" Target="../ink/ink6324.xml"/><Relationship Id="rId33" Type="http://schemas.openxmlformats.org/officeDocument/2006/relationships/customXml" Target="../ink/ink6345.xml"/><Relationship Id="rId108" Type="http://schemas.openxmlformats.org/officeDocument/2006/relationships/customXml" Target="../ink/ink6420.xml"/><Relationship Id="rId129" Type="http://schemas.openxmlformats.org/officeDocument/2006/relationships/customXml" Target="../ink/ink6441.xml"/><Relationship Id="rId54" Type="http://schemas.openxmlformats.org/officeDocument/2006/relationships/customXml" Target="../ink/ink6366.xml"/><Relationship Id="rId75" Type="http://schemas.openxmlformats.org/officeDocument/2006/relationships/customXml" Target="../ink/ink6387.xml"/><Relationship Id="rId96" Type="http://schemas.openxmlformats.org/officeDocument/2006/relationships/customXml" Target="../ink/ink6408.xml"/><Relationship Id="rId140" Type="http://schemas.openxmlformats.org/officeDocument/2006/relationships/customXml" Target="../ink/ink6452.xml"/><Relationship Id="rId161" Type="http://schemas.openxmlformats.org/officeDocument/2006/relationships/customXml" Target="../ink/ink6473.xml"/><Relationship Id="rId182" Type="http://schemas.openxmlformats.org/officeDocument/2006/relationships/customXml" Target="../ink/ink6494.xml"/><Relationship Id="rId217" Type="http://schemas.openxmlformats.org/officeDocument/2006/relationships/customXml" Target="../ink/ink6529.xml"/><Relationship Id="rId6" Type="http://schemas.openxmlformats.org/officeDocument/2006/relationships/customXml" Target="../ink/ink6318.xml"/><Relationship Id="rId238" Type="http://schemas.openxmlformats.org/officeDocument/2006/relationships/customXml" Target="../ink/ink6550.xml"/><Relationship Id="rId23" Type="http://schemas.openxmlformats.org/officeDocument/2006/relationships/customXml" Target="../ink/ink6335.xml"/><Relationship Id="rId119" Type="http://schemas.openxmlformats.org/officeDocument/2006/relationships/customXml" Target="../ink/ink6431.xml"/><Relationship Id="rId44" Type="http://schemas.openxmlformats.org/officeDocument/2006/relationships/customXml" Target="../ink/ink6356.xml"/><Relationship Id="rId65" Type="http://schemas.openxmlformats.org/officeDocument/2006/relationships/customXml" Target="../ink/ink6377.xml"/><Relationship Id="rId86" Type="http://schemas.openxmlformats.org/officeDocument/2006/relationships/customXml" Target="../ink/ink6398.xml"/><Relationship Id="rId130" Type="http://schemas.openxmlformats.org/officeDocument/2006/relationships/customXml" Target="../ink/ink6442.xml"/><Relationship Id="rId151" Type="http://schemas.openxmlformats.org/officeDocument/2006/relationships/customXml" Target="../ink/ink6463.xml"/><Relationship Id="rId172" Type="http://schemas.openxmlformats.org/officeDocument/2006/relationships/customXml" Target="../ink/ink6484.xml"/><Relationship Id="rId193" Type="http://schemas.openxmlformats.org/officeDocument/2006/relationships/customXml" Target="../ink/ink6505.xml"/><Relationship Id="rId207" Type="http://schemas.openxmlformats.org/officeDocument/2006/relationships/customXml" Target="../ink/ink6519.xml"/><Relationship Id="rId228" Type="http://schemas.openxmlformats.org/officeDocument/2006/relationships/customXml" Target="../ink/ink6540.xml"/><Relationship Id="rId249" Type="http://schemas.openxmlformats.org/officeDocument/2006/relationships/customXml" Target="../ink/ink6561.xml"/><Relationship Id="rId13" Type="http://schemas.openxmlformats.org/officeDocument/2006/relationships/customXml" Target="../ink/ink6325.xml"/><Relationship Id="rId109" Type="http://schemas.openxmlformats.org/officeDocument/2006/relationships/customXml" Target="../ink/ink6421.xml"/><Relationship Id="rId34" Type="http://schemas.openxmlformats.org/officeDocument/2006/relationships/customXml" Target="../ink/ink6346.xml"/><Relationship Id="rId55" Type="http://schemas.openxmlformats.org/officeDocument/2006/relationships/customXml" Target="../ink/ink6367.xml"/><Relationship Id="rId76" Type="http://schemas.openxmlformats.org/officeDocument/2006/relationships/customXml" Target="../ink/ink6388.xml"/><Relationship Id="rId97" Type="http://schemas.openxmlformats.org/officeDocument/2006/relationships/customXml" Target="../ink/ink6409.xml"/><Relationship Id="rId120" Type="http://schemas.openxmlformats.org/officeDocument/2006/relationships/customXml" Target="../ink/ink6432.xml"/><Relationship Id="rId141" Type="http://schemas.openxmlformats.org/officeDocument/2006/relationships/customXml" Target="../ink/ink6453.xml"/><Relationship Id="rId7" Type="http://schemas.openxmlformats.org/officeDocument/2006/relationships/customXml" Target="../ink/ink6319.xml"/><Relationship Id="rId162" Type="http://schemas.openxmlformats.org/officeDocument/2006/relationships/customXml" Target="../ink/ink6474.xml"/><Relationship Id="rId183" Type="http://schemas.openxmlformats.org/officeDocument/2006/relationships/customXml" Target="../ink/ink6495.xml"/><Relationship Id="rId218" Type="http://schemas.openxmlformats.org/officeDocument/2006/relationships/customXml" Target="../ink/ink6530.xml"/><Relationship Id="rId239" Type="http://schemas.openxmlformats.org/officeDocument/2006/relationships/customXml" Target="../ink/ink6551.xml"/><Relationship Id="rId250" Type="http://schemas.openxmlformats.org/officeDocument/2006/relationships/customXml" Target="../ink/ink6562.xml"/><Relationship Id="rId24" Type="http://schemas.openxmlformats.org/officeDocument/2006/relationships/customXml" Target="../ink/ink6336.xml"/><Relationship Id="rId45" Type="http://schemas.openxmlformats.org/officeDocument/2006/relationships/customXml" Target="../ink/ink6357.xml"/><Relationship Id="rId66" Type="http://schemas.openxmlformats.org/officeDocument/2006/relationships/customXml" Target="../ink/ink6378.xml"/><Relationship Id="rId87" Type="http://schemas.openxmlformats.org/officeDocument/2006/relationships/customXml" Target="../ink/ink6399.xml"/><Relationship Id="rId110" Type="http://schemas.openxmlformats.org/officeDocument/2006/relationships/customXml" Target="../ink/ink6422.xml"/><Relationship Id="rId131" Type="http://schemas.openxmlformats.org/officeDocument/2006/relationships/customXml" Target="../ink/ink6443.xml"/><Relationship Id="rId152" Type="http://schemas.openxmlformats.org/officeDocument/2006/relationships/customXml" Target="../ink/ink6464.xml"/><Relationship Id="rId173" Type="http://schemas.openxmlformats.org/officeDocument/2006/relationships/customXml" Target="../ink/ink6485.xml"/><Relationship Id="rId194" Type="http://schemas.openxmlformats.org/officeDocument/2006/relationships/customXml" Target="../ink/ink6506.xml"/><Relationship Id="rId208" Type="http://schemas.openxmlformats.org/officeDocument/2006/relationships/customXml" Target="../ink/ink6520.xml"/><Relationship Id="rId229" Type="http://schemas.openxmlformats.org/officeDocument/2006/relationships/customXml" Target="../ink/ink6541.xml"/><Relationship Id="rId240" Type="http://schemas.openxmlformats.org/officeDocument/2006/relationships/customXml" Target="../ink/ink6552.xml"/><Relationship Id="rId14" Type="http://schemas.openxmlformats.org/officeDocument/2006/relationships/customXml" Target="../ink/ink6326.xml"/><Relationship Id="rId35" Type="http://schemas.openxmlformats.org/officeDocument/2006/relationships/customXml" Target="../ink/ink6347.xml"/><Relationship Id="rId56" Type="http://schemas.openxmlformats.org/officeDocument/2006/relationships/customXml" Target="../ink/ink6368.xml"/><Relationship Id="rId77" Type="http://schemas.openxmlformats.org/officeDocument/2006/relationships/customXml" Target="../ink/ink6389.xml"/><Relationship Id="rId100" Type="http://schemas.openxmlformats.org/officeDocument/2006/relationships/customXml" Target="../ink/ink6412.xml"/><Relationship Id="rId8" Type="http://schemas.openxmlformats.org/officeDocument/2006/relationships/customXml" Target="../ink/ink6320.xml"/><Relationship Id="rId98" Type="http://schemas.openxmlformats.org/officeDocument/2006/relationships/customXml" Target="../ink/ink6410.xml"/><Relationship Id="rId121" Type="http://schemas.openxmlformats.org/officeDocument/2006/relationships/customXml" Target="../ink/ink6433.xml"/><Relationship Id="rId142" Type="http://schemas.openxmlformats.org/officeDocument/2006/relationships/customXml" Target="../ink/ink6454.xml"/><Relationship Id="rId163" Type="http://schemas.openxmlformats.org/officeDocument/2006/relationships/customXml" Target="../ink/ink6475.xml"/><Relationship Id="rId184" Type="http://schemas.openxmlformats.org/officeDocument/2006/relationships/customXml" Target="../ink/ink6496.xml"/><Relationship Id="rId219" Type="http://schemas.openxmlformats.org/officeDocument/2006/relationships/customXml" Target="../ink/ink6531.xml"/><Relationship Id="rId230" Type="http://schemas.openxmlformats.org/officeDocument/2006/relationships/customXml" Target="../ink/ink6542.xml"/><Relationship Id="rId251" Type="http://schemas.openxmlformats.org/officeDocument/2006/relationships/customXml" Target="../ink/ink6563.xml"/><Relationship Id="rId25" Type="http://schemas.openxmlformats.org/officeDocument/2006/relationships/customXml" Target="../ink/ink6337.xml"/><Relationship Id="rId46" Type="http://schemas.openxmlformats.org/officeDocument/2006/relationships/customXml" Target="../ink/ink6358.xml"/><Relationship Id="rId67" Type="http://schemas.openxmlformats.org/officeDocument/2006/relationships/customXml" Target="../ink/ink6379.xml"/><Relationship Id="rId88" Type="http://schemas.openxmlformats.org/officeDocument/2006/relationships/customXml" Target="../ink/ink6400.xml"/><Relationship Id="rId111" Type="http://schemas.openxmlformats.org/officeDocument/2006/relationships/customXml" Target="../ink/ink6423.xml"/><Relationship Id="rId132" Type="http://schemas.openxmlformats.org/officeDocument/2006/relationships/customXml" Target="../ink/ink6444.xml"/><Relationship Id="rId153" Type="http://schemas.openxmlformats.org/officeDocument/2006/relationships/customXml" Target="../ink/ink6465.xml"/><Relationship Id="rId174" Type="http://schemas.openxmlformats.org/officeDocument/2006/relationships/customXml" Target="../ink/ink6486.xml"/><Relationship Id="rId195" Type="http://schemas.openxmlformats.org/officeDocument/2006/relationships/customXml" Target="../ink/ink6507.xml"/><Relationship Id="rId209" Type="http://schemas.openxmlformats.org/officeDocument/2006/relationships/customXml" Target="../ink/ink6521.xml"/><Relationship Id="rId220" Type="http://schemas.openxmlformats.org/officeDocument/2006/relationships/customXml" Target="../ink/ink6532.xml"/><Relationship Id="rId241" Type="http://schemas.openxmlformats.org/officeDocument/2006/relationships/customXml" Target="../ink/ink6553.xml"/><Relationship Id="rId15" Type="http://schemas.openxmlformats.org/officeDocument/2006/relationships/customXml" Target="../ink/ink6327.xml"/><Relationship Id="rId36" Type="http://schemas.openxmlformats.org/officeDocument/2006/relationships/customXml" Target="../ink/ink6348.xml"/><Relationship Id="rId57" Type="http://schemas.openxmlformats.org/officeDocument/2006/relationships/customXml" Target="../ink/ink6369.xml"/><Relationship Id="rId78" Type="http://schemas.openxmlformats.org/officeDocument/2006/relationships/customXml" Target="../ink/ink6390.xml"/><Relationship Id="rId99" Type="http://schemas.openxmlformats.org/officeDocument/2006/relationships/customXml" Target="../ink/ink6411.xml"/><Relationship Id="rId101" Type="http://schemas.openxmlformats.org/officeDocument/2006/relationships/customXml" Target="../ink/ink6413.xml"/><Relationship Id="rId122" Type="http://schemas.openxmlformats.org/officeDocument/2006/relationships/customXml" Target="../ink/ink6434.xml"/><Relationship Id="rId143" Type="http://schemas.openxmlformats.org/officeDocument/2006/relationships/customXml" Target="../ink/ink6455.xml"/><Relationship Id="rId164" Type="http://schemas.openxmlformats.org/officeDocument/2006/relationships/customXml" Target="../ink/ink6476.xml"/><Relationship Id="rId185" Type="http://schemas.openxmlformats.org/officeDocument/2006/relationships/customXml" Target="../ink/ink6497.xml"/><Relationship Id="rId9" Type="http://schemas.openxmlformats.org/officeDocument/2006/relationships/customXml" Target="../ink/ink6321.xml"/><Relationship Id="rId210" Type="http://schemas.openxmlformats.org/officeDocument/2006/relationships/customXml" Target="../ink/ink6522.xml"/><Relationship Id="rId26" Type="http://schemas.openxmlformats.org/officeDocument/2006/relationships/customXml" Target="../ink/ink6338.xml"/><Relationship Id="rId231" Type="http://schemas.openxmlformats.org/officeDocument/2006/relationships/customXml" Target="../ink/ink6543.xml"/><Relationship Id="rId252" Type="http://schemas.openxmlformats.org/officeDocument/2006/relationships/customXml" Target="../ink/ink6564.xml"/><Relationship Id="rId47" Type="http://schemas.openxmlformats.org/officeDocument/2006/relationships/customXml" Target="../ink/ink6359.xml"/><Relationship Id="rId68" Type="http://schemas.openxmlformats.org/officeDocument/2006/relationships/customXml" Target="../ink/ink6380.xml"/><Relationship Id="rId89" Type="http://schemas.openxmlformats.org/officeDocument/2006/relationships/customXml" Target="../ink/ink6401.xml"/><Relationship Id="rId112" Type="http://schemas.openxmlformats.org/officeDocument/2006/relationships/customXml" Target="../ink/ink6424.xml"/><Relationship Id="rId133" Type="http://schemas.openxmlformats.org/officeDocument/2006/relationships/customXml" Target="../ink/ink6445.xml"/><Relationship Id="rId154" Type="http://schemas.openxmlformats.org/officeDocument/2006/relationships/customXml" Target="../ink/ink6466.xml"/><Relationship Id="rId175" Type="http://schemas.openxmlformats.org/officeDocument/2006/relationships/customXml" Target="../ink/ink6487.xml"/><Relationship Id="rId196" Type="http://schemas.openxmlformats.org/officeDocument/2006/relationships/customXml" Target="../ink/ink6508.xml"/><Relationship Id="rId200" Type="http://schemas.openxmlformats.org/officeDocument/2006/relationships/customXml" Target="../ink/ink6512.xml"/><Relationship Id="rId16" Type="http://schemas.openxmlformats.org/officeDocument/2006/relationships/customXml" Target="../ink/ink6328.xml"/><Relationship Id="rId221" Type="http://schemas.openxmlformats.org/officeDocument/2006/relationships/customXml" Target="../ink/ink6533.xml"/><Relationship Id="rId242" Type="http://schemas.openxmlformats.org/officeDocument/2006/relationships/customXml" Target="../ink/ink6554.xml"/><Relationship Id="rId37" Type="http://schemas.openxmlformats.org/officeDocument/2006/relationships/customXml" Target="../ink/ink6349.xml"/><Relationship Id="rId58" Type="http://schemas.openxmlformats.org/officeDocument/2006/relationships/customXml" Target="../ink/ink6370.xml"/><Relationship Id="rId79" Type="http://schemas.openxmlformats.org/officeDocument/2006/relationships/customXml" Target="../ink/ink6391.xml"/><Relationship Id="rId102" Type="http://schemas.openxmlformats.org/officeDocument/2006/relationships/customXml" Target="../ink/ink6414.xml"/><Relationship Id="rId123" Type="http://schemas.openxmlformats.org/officeDocument/2006/relationships/customXml" Target="../ink/ink6435.xml"/><Relationship Id="rId144" Type="http://schemas.openxmlformats.org/officeDocument/2006/relationships/customXml" Target="../ink/ink6456.xml"/><Relationship Id="rId90" Type="http://schemas.openxmlformats.org/officeDocument/2006/relationships/customXml" Target="../ink/ink6402.xml"/><Relationship Id="rId165" Type="http://schemas.openxmlformats.org/officeDocument/2006/relationships/customXml" Target="../ink/ink6477.xml"/><Relationship Id="rId186" Type="http://schemas.openxmlformats.org/officeDocument/2006/relationships/customXml" Target="../ink/ink6498.xml"/><Relationship Id="rId211" Type="http://schemas.openxmlformats.org/officeDocument/2006/relationships/customXml" Target="../ink/ink6523.xml"/><Relationship Id="rId232" Type="http://schemas.openxmlformats.org/officeDocument/2006/relationships/customXml" Target="../ink/ink6544.xml"/><Relationship Id="rId253" Type="http://schemas.openxmlformats.org/officeDocument/2006/relationships/customXml" Target="../ink/ink6565.xml"/><Relationship Id="rId27" Type="http://schemas.openxmlformats.org/officeDocument/2006/relationships/customXml" Target="../ink/ink6339.xml"/><Relationship Id="rId48" Type="http://schemas.openxmlformats.org/officeDocument/2006/relationships/customXml" Target="../ink/ink6360.xml"/><Relationship Id="rId69" Type="http://schemas.openxmlformats.org/officeDocument/2006/relationships/customXml" Target="../ink/ink6381.xml"/><Relationship Id="rId113" Type="http://schemas.openxmlformats.org/officeDocument/2006/relationships/customXml" Target="../ink/ink6425.xml"/><Relationship Id="rId134" Type="http://schemas.openxmlformats.org/officeDocument/2006/relationships/customXml" Target="../ink/ink6446.xml"/><Relationship Id="rId80" Type="http://schemas.openxmlformats.org/officeDocument/2006/relationships/customXml" Target="../ink/ink6392.xml"/><Relationship Id="rId155" Type="http://schemas.openxmlformats.org/officeDocument/2006/relationships/customXml" Target="../ink/ink6467.xml"/><Relationship Id="rId176" Type="http://schemas.openxmlformats.org/officeDocument/2006/relationships/customXml" Target="../ink/ink6488.xml"/><Relationship Id="rId197" Type="http://schemas.openxmlformats.org/officeDocument/2006/relationships/customXml" Target="../ink/ink6509.xml"/><Relationship Id="rId201" Type="http://schemas.openxmlformats.org/officeDocument/2006/relationships/customXml" Target="../ink/ink6513.xml"/><Relationship Id="rId222" Type="http://schemas.openxmlformats.org/officeDocument/2006/relationships/customXml" Target="../ink/ink6534.xml"/><Relationship Id="rId243" Type="http://schemas.openxmlformats.org/officeDocument/2006/relationships/customXml" Target="../ink/ink6555.xml"/><Relationship Id="rId17" Type="http://schemas.openxmlformats.org/officeDocument/2006/relationships/customXml" Target="../ink/ink6329.xml"/><Relationship Id="rId38" Type="http://schemas.openxmlformats.org/officeDocument/2006/relationships/customXml" Target="../ink/ink6350.xml"/><Relationship Id="rId59" Type="http://schemas.openxmlformats.org/officeDocument/2006/relationships/customXml" Target="../ink/ink6371.xml"/><Relationship Id="rId103" Type="http://schemas.openxmlformats.org/officeDocument/2006/relationships/customXml" Target="../ink/ink6415.xml"/><Relationship Id="rId124" Type="http://schemas.openxmlformats.org/officeDocument/2006/relationships/customXml" Target="../ink/ink6436.xml"/><Relationship Id="rId70" Type="http://schemas.openxmlformats.org/officeDocument/2006/relationships/customXml" Target="../ink/ink6382.xml"/><Relationship Id="rId91" Type="http://schemas.openxmlformats.org/officeDocument/2006/relationships/customXml" Target="../ink/ink6403.xml"/><Relationship Id="rId145" Type="http://schemas.openxmlformats.org/officeDocument/2006/relationships/customXml" Target="../ink/ink6457.xml"/><Relationship Id="rId166" Type="http://schemas.openxmlformats.org/officeDocument/2006/relationships/customXml" Target="../ink/ink6478.xml"/><Relationship Id="rId187" Type="http://schemas.openxmlformats.org/officeDocument/2006/relationships/customXml" Target="../ink/ink6499.xml"/><Relationship Id="rId1" Type="http://schemas.openxmlformats.org/officeDocument/2006/relationships/slideLayout" Target="../slideLayouts/slideLayout2.xml"/><Relationship Id="rId212" Type="http://schemas.openxmlformats.org/officeDocument/2006/relationships/customXml" Target="../ink/ink6524.xml"/><Relationship Id="rId233" Type="http://schemas.openxmlformats.org/officeDocument/2006/relationships/customXml" Target="../ink/ink6545.xml"/><Relationship Id="rId254" Type="http://schemas.openxmlformats.org/officeDocument/2006/relationships/customXml" Target="../ink/ink6566.xml"/><Relationship Id="rId28" Type="http://schemas.openxmlformats.org/officeDocument/2006/relationships/customXml" Target="../ink/ink6340.xml"/><Relationship Id="rId49" Type="http://schemas.openxmlformats.org/officeDocument/2006/relationships/customXml" Target="../ink/ink6361.xml"/><Relationship Id="rId114" Type="http://schemas.openxmlformats.org/officeDocument/2006/relationships/customXml" Target="../ink/ink6426.xml"/><Relationship Id="rId60" Type="http://schemas.openxmlformats.org/officeDocument/2006/relationships/customXml" Target="../ink/ink6372.xml"/><Relationship Id="rId81" Type="http://schemas.openxmlformats.org/officeDocument/2006/relationships/customXml" Target="../ink/ink6393.xml"/><Relationship Id="rId135" Type="http://schemas.openxmlformats.org/officeDocument/2006/relationships/customXml" Target="../ink/ink6447.xml"/><Relationship Id="rId156" Type="http://schemas.openxmlformats.org/officeDocument/2006/relationships/customXml" Target="../ink/ink6468.xml"/><Relationship Id="rId177" Type="http://schemas.openxmlformats.org/officeDocument/2006/relationships/customXml" Target="../ink/ink6489.xml"/><Relationship Id="rId198" Type="http://schemas.openxmlformats.org/officeDocument/2006/relationships/customXml" Target="../ink/ink6510.xml"/><Relationship Id="rId202" Type="http://schemas.openxmlformats.org/officeDocument/2006/relationships/customXml" Target="../ink/ink6514.xml"/><Relationship Id="rId223" Type="http://schemas.openxmlformats.org/officeDocument/2006/relationships/customXml" Target="../ink/ink6535.xml"/><Relationship Id="rId244" Type="http://schemas.openxmlformats.org/officeDocument/2006/relationships/customXml" Target="../ink/ink6556.xml"/><Relationship Id="rId18" Type="http://schemas.openxmlformats.org/officeDocument/2006/relationships/customXml" Target="../ink/ink6330.xml"/><Relationship Id="rId39" Type="http://schemas.openxmlformats.org/officeDocument/2006/relationships/customXml" Target="../ink/ink6351.xml"/><Relationship Id="rId50" Type="http://schemas.openxmlformats.org/officeDocument/2006/relationships/customXml" Target="../ink/ink6362.xml"/><Relationship Id="rId104" Type="http://schemas.openxmlformats.org/officeDocument/2006/relationships/customXml" Target="../ink/ink6416.xml"/><Relationship Id="rId125" Type="http://schemas.openxmlformats.org/officeDocument/2006/relationships/customXml" Target="../ink/ink6437.xml"/><Relationship Id="rId146" Type="http://schemas.openxmlformats.org/officeDocument/2006/relationships/customXml" Target="../ink/ink6458.xml"/><Relationship Id="rId167" Type="http://schemas.openxmlformats.org/officeDocument/2006/relationships/customXml" Target="../ink/ink6479.xml"/><Relationship Id="rId188" Type="http://schemas.openxmlformats.org/officeDocument/2006/relationships/customXml" Target="../ink/ink6500.xml"/><Relationship Id="rId71" Type="http://schemas.openxmlformats.org/officeDocument/2006/relationships/customXml" Target="../ink/ink6383.xml"/><Relationship Id="rId92" Type="http://schemas.openxmlformats.org/officeDocument/2006/relationships/customXml" Target="../ink/ink6404.xml"/><Relationship Id="rId213" Type="http://schemas.openxmlformats.org/officeDocument/2006/relationships/customXml" Target="../ink/ink6525.xml"/><Relationship Id="rId234" Type="http://schemas.openxmlformats.org/officeDocument/2006/relationships/customXml" Target="../ink/ink6546.xml"/><Relationship Id="rId2" Type="http://schemas.openxmlformats.org/officeDocument/2006/relationships/customXml" Target="../ink/ink6314.xml"/><Relationship Id="rId29" Type="http://schemas.openxmlformats.org/officeDocument/2006/relationships/customXml" Target="../ink/ink6341.xml"/><Relationship Id="rId255" Type="http://schemas.openxmlformats.org/officeDocument/2006/relationships/customXml" Target="../ink/ink6567.xml"/><Relationship Id="rId40" Type="http://schemas.openxmlformats.org/officeDocument/2006/relationships/customXml" Target="../ink/ink6352.xml"/><Relationship Id="rId115" Type="http://schemas.openxmlformats.org/officeDocument/2006/relationships/customXml" Target="../ink/ink6427.xml"/><Relationship Id="rId136" Type="http://schemas.openxmlformats.org/officeDocument/2006/relationships/customXml" Target="../ink/ink6448.xml"/><Relationship Id="rId157" Type="http://schemas.openxmlformats.org/officeDocument/2006/relationships/customXml" Target="../ink/ink6469.xml"/><Relationship Id="rId178" Type="http://schemas.openxmlformats.org/officeDocument/2006/relationships/customXml" Target="../ink/ink6490.xml"/><Relationship Id="rId61" Type="http://schemas.openxmlformats.org/officeDocument/2006/relationships/customXml" Target="../ink/ink6373.xml"/><Relationship Id="rId82" Type="http://schemas.openxmlformats.org/officeDocument/2006/relationships/customXml" Target="../ink/ink6394.xml"/><Relationship Id="rId199" Type="http://schemas.openxmlformats.org/officeDocument/2006/relationships/customXml" Target="../ink/ink6511.xml"/><Relationship Id="rId203" Type="http://schemas.openxmlformats.org/officeDocument/2006/relationships/customXml" Target="../ink/ink6515.xml"/><Relationship Id="rId19" Type="http://schemas.openxmlformats.org/officeDocument/2006/relationships/customXml" Target="../ink/ink6331.xml"/><Relationship Id="rId224" Type="http://schemas.openxmlformats.org/officeDocument/2006/relationships/customXml" Target="../ink/ink6536.xml"/><Relationship Id="rId245" Type="http://schemas.openxmlformats.org/officeDocument/2006/relationships/customXml" Target="../ink/ink6557.xml"/><Relationship Id="rId30" Type="http://schemas.openxmlformats.org/officeDocument/2006/relationships/customXml" Target="../ink/ink6342.xml"/><Relationship Id="rId105" Type="http://schemas.openxmlformats.org/officeDocument/2006/relationships/customXml" Target="../ink/ink6417.xml"/><Relationship Id="rId126" Type="http://schemas.openxmlformats.org/officeDocument/2006/relationships/customXml" Target="../ink/ink6438.xml"/><Relationship Id="rId147" Type="http://schemas.openxmlformats.org/officeDocument/2006/relationships/customXml" Target="../ink/ink6459.xml"/><Relationship Id="rId168" Type="http://schemas.openxmlformats.org/officeDocument/2006/relationships/customXml" Target="../ink/ink6480.xml"/><Relationship Id="rId51" Type="http://schemas.openxmlformats.org/officeDocument/2006/relationships/customXml" Target="../ink/ink6363.xml"/><Relationship Id="rId72" Type="http://schemas.openxmlformats.org/officeDocument/2006/relationships/customXml" Target="../ink/ink6384.xml"/><Relationship Id="rId93" Type="http://schemas.openxmlformats.org/officeDocument/2006/relationships/customXml" Target="../ink/ink6405.xml"/><Relationship Id="rId189" Type="http://schemas.openxmlformats.org/officeDocument/2006/relationships/customXml" Target="../ink/ink6501.xml"/><Relationship Id="rId3" Type="http://schemas.openxmlformats.org/officeDocument/2006/relationships/customXml" Target="../ink/ink6315.xml"/><Relationship Id="rId214" Type="http://schemas.openxmlformats.org/officeDocument/2006/relationships/customXml" Target="../ink/ink6526.xml"/><Relationship Id="rId235" Type="http://schemas.openxmlformats.org/officeDocument/2006/relationships/customXml" Target="../ink/ink6547.xml"/><Relationship Id="rId256" Type="http://schemas.openxmlformats.org/officeDocument/2006/relationships/customXml" Target="../ink/ink6568.xml"/><Relationship Id="rId116" Type="http://schemas.openxmlformats.org/officeDocument/2006/relationships/customXml" Target="../ink/ink6428.xml"/><Relationship Id="rId137" Type="http://schemas.openxmlformats.org/officeDocument/2006/relationships/customXml" Target="../ink/ink6449.xml"/><Relationship Id="rId158" Type="http://schemas.openxmlformats.org/officeDocument/2006/relationships/customXml" Target="../ink/ink6470.xml"/><Relationship Id="rId20" Type="http://schemas.openxmlformats.org/officeDocument/2006/relationships/customXml" Target="../ink/ink6332.xml"/><Relationship Id="rId41" Type="http://schemas.openxmlformats.org/officeDocument/2006/relationships/customXml" Target="../ink/ink6353.xml"/><Relationship Id="rId62" Type="http://schemas.openxmlformats.org/officeDocument/2006/relationships/customXml" Target="../ink/ink6374.xml"/><Relationship Id="rId83" Type="http://schemas.openxmlformats.org/officeDocument/2006/relationships/customXml" Target="../ink/ink6395.xml"/><Relationship Id="rId179" Type="http://schemas.openxmlformats.org/officeDocument/2006/relationships/customXml" Target="../ink/ink6491.xml"/><Relationship Id="rId190" Type="http://schemas.openxmlformats.org/officeDocument/2006/relationships/customXml" Target="../ink/ink6502.xml"/><Relationship Id="rId204" Type="http://schemas.openxmlformats.org/officeDocument/2006/relationships/customXml" Target="../ink/ink6516.xml"/><Relationship Id="rId225" Type="http://schemas.openxmlformats.org/officeDocument/2006/relationships/customXml" Target="../ink/ink6537.xml"/><Relationship Id="rId246" Type="http://schemas.openxmlformats.org/officeDocument/2006/relationships/customXml" Target="../ink/ink6558.xml"/><Relationship Id="rId106" Type="http://schemas.openxmlformats.org/officeDocument/2006/relationships/customXml" Target="../ink/ink6418.xml"/><Relationship Id="rId127" Type="http://schemas.openxmlformats.org/officeDocument/2006/relationships/customXml" Target="../ink/ink6439.xml"/><Relationship Id="rId10" Type="http://schemas.openxmlformats.org/officeDocument/2006/relationships/customXml" Target="../ink/ink6322.xml"/><Relationship Id="rId31" Type="http://schemas.openxmlformats.org/officeDocument/2006/relationships/customXml" Target="../ink/ink6343.xml"/><Relationship Id="rId52" Type="http://schemas.openxmlformats.org/officeDocument/2006/relationships/customXml" Target="../ink/ink6364.xml"/><Relationship Id="rId73" Type="http://schemas.openxmlformats.org/officeDocument/2006/relationships/customXml" Target="../ink/ink6385.xml"/><Relationship Id="rId94" Type="http://schemas.openxmlformats.org/officeDocument/2006/relationships/customXml" Target="../ink/ink6406.xml"/><Relationship Id="rId148" Type="http://schemas.openxmlformats.org/officeDocument/2006/relationships/customXml" Target="../ink/ink6460.xml"/><Relationship Id="rId169" Type="http://schemas.openxmlformats.org/officeDocument/2006/relationships/customXml" Target="../ink/ink6481.xml"/><Relationship Id="rId4" Type="http://schemas.openxmlformats.org/officeDocument/2006/relationships/customXml" Target="../ink/ink6316.xml"/><Relationship Id="rId180" Type="http://schemas.openxmlformats.org/officeDocument/2006/relationships/customXml" Target="../ink/ink6492.xml"/><Relationship Id="rId215" Type="http://schemas.openxmlformats.org/officeDocument/2006/relationships/customXml" Target="../ink/ink6527.xml"/><Relationship Id="rId236" Type="http://schemas.openxmlformats.org/officeDocument/2006/relationships/customXml" Target="../ink/ink6548.xml"/></Relationships>
</file>

<file path=ppt/slides/_rels/slide47.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17" Type="http://schemas.openxmlformats.org/officeDocument/2006/relationships/customXml" Target="../ink/ink582.xml"/><Relationship Id="rId299" Type="http://schemas.openxmlformats.org/officeDocument/2006/relationships/customXml" Target="../ink/ink764.xml"/><Relationship Id="rId21" Type="http://schemas.openxmlformats.org/officeDocument/2006/relationships/customXml" Target="../ink/ink486.xml"/><Relationship Id="rId63" Type="http://schemas.openxmlformats.org/officeDocument/2006/relationships/customXml" Target="../ink/ink528.xml"/><Relationship Id="rId159" Type="http://schemas.openxmlformats.org/officeDocument/2006/relationships/customXml" Target="../ink/ink624.xml"/><Relationship Id="rId324" Type="http://schemas.openxmlformats.org/officeDocument/2006/relationships/customXml" Target="../ink/ink789.xml"/><Relationship Id="rId170" Type="http://schemas.openxmlformats.org/officeDocument/2006/relationships/customXml" Target="../ink/ink635.xml"/><Relationship Id="rId226" Type="http://schemas.openxmlformats.org/officeDocument/2006/relationships/customXml" Target="../ink/ink691.xml"/><Relationship Id="rId268" Type="http://schemas.openxmlformats.org/officeDocument/2006/relationships/customXml" Target="../ink/ink733.xml"/><Relationship Id="rId32" Type="http://schemas.openxmlformats.org/officeDocument/2006/relationships/customXml" Target="../ink/ink497.xml"/><Relationship Id="rId74" Type="http://schemas.openxmlformats.org/officeDocument/2006/relationships/customXml" Target="../ink/ink539.xml"/><Relationship Id="rId128" Type="http://schemas.openxmlformats.org/officeDocument/2006/relationships/customXml" Target="../ink/ink593.xml"/><Relationship Id="rId335" Type="http://schemas.openxmlformats.org/officeDocument/2006/relationships/customXml" Target="../ink/ink800.xml"/><Relationship Id="rId5" Type="http://schemas.openxmlformats.org/officeDocument/2006/relationships/customXml" Target="../ink/ink470.xml"/><Relationship Id="rId181" Type="http://schemas.openxmlformats.org/officeDocument/2006/relationships/customXml" Target="../ink/ink646.xml"/><Relationship Id="rId237" Type="http://schemas.openxmlformats.org/officeDocument/2006/relationships/customXml" Target="../ink/ink702.xml"/><Relationship Id="rId279" Type="http://schemas.openxmlformats.org/officeDocument/2006/relationships/customXml" Target="../ink/ink744.xml"/><Relationship Id="rId43" Type="http://schemas.openxmlformats.org/officeDocument/2006/relationships/customXml" Target="../ink/ink508.xml"/><Relationship Id="rId139" Type="http://schemas.openxmlformats.org/officeDocument/2006/relationships/customXml" Target="../ink/ink604.xml"/><Relationship Id="rId290" Type="http://schemas.openxmlformats.org/officeDocument/2006/relationships/customXml" Target="../ink/ink755.xml"/><Relationship Id="rId304" Type="http://schemas.openxmlformats.org/officeDocument/2006/relationships/customXml" Target="../ink/ink769.xml"/><Relationship Id="rId85" Type="http://schemas.openxmlformats.org/officeDocument/2006/relationships/customXml" Target="../ink/ink550.xml"/><Relationship Id="rId150" Type="http://schemas.openxmlformats.org/officeDocument/2006/relationships/customXml" Target="../ink/ink615.xml"/><Relationship Id="rId192" Type="http://schemas.openxmlformats.org/officeDocument/2006/relationships/customXml" Target="../ink/ink657.xml"/><Relationship Id="rId206" Type="http://schemas.openxmlformats.org/officeDocument/2006/relationships/customXml" Target="../ink/ink671.xml"/><Relationship Id="rId248" Type="http://schemas.openxmlformats.org/officeDocument/2006/relationships/customXml" Target="../ink/ink713.xml"/><Relationship Id="rId12" Type="http://schemas.openxmlformats.org/officeDocument/2006/relationships/customXml" Target="../ink/ink477.xml"/><Relationship Id="rId108" Type="http://schemas.openxmlformats.org/officeDocument/2006/relationships/customXml" Target="../ink/ink573.xml"/><Relationship Id="rId315" Type="http://schemas.openxmlformats.org/officeDocument/2006/relationships/customXml" Target="../ink/ink780.xml"/><Relationship Id="rId54" Type="http://schemas.openxmlformats.org/officeDocument/2006/relationships/customXml" Target="../ink/ink519.xml"/><Relationship Id="rId96" Type="http://schemas.openxmlformats.org/officeDocument/2006/relationships/customXml" Target="../ink/ink561.xml"/><Relationship Id="rId161" Type="http://schemas.openxmlformats.org/officeDocument/2006/relationships/customXml" Target="../ink/ink626.xml"/><Relationship Id="rId217" Type="http://schemas.openxmlformats.org/officeDocument/2006/relationships/customXml" Target="../ink/ink682.xml"/><Relationship Id="rId259" Type="http://schemas.openxmlformats.org/officeDocument/2006/relationships/customXml" Target="../ink/ink724.xml"/><Relationship Id="rId23" Type="http://schemas.openxmlformats.org/officeDocument/2006/relationships/customXml" Target="../ink/ink488.xml"/><Relationship Id="rId119" Type="http://schemas.openxmlformats.org/officeDocument/2006/relationships/customXml" Target="../ink/ink584.xml"/><Relationship Id="rId270" Type="http://schemas.openxmlformats.org/officeDocument/2006/relationships/customXml" Target="../ink/ink735.xml"/><Relationship Id="rId326" Type="http://schemas.openxmlformats.org/officeDocument/2006/relationships/customXml" Target="../ink/ink791.xml"/><Relationship Id="rId65" Type="http://schemas.openxmlformats.org/officeDocument/2006/relationships/customXml" Target="../ink/ink530.xml"/><Relationship Id="rId130" Type="http://schemas.openxmlformats.org/officeDocument/2006/relationships/customXml" Target="../ink/ink595.xml"/><Relationship Id="rId172" Type="http://schemas.openxmlformats.org/officeDocument/2006/relationships/customXml" Target="../ink/ink637.xml"/><Relationship Id="rId228" Type="http://schemas.openxmlformats.org/officeDocument/2006/relationships/customXml" Target="../ink/ink693.xml"/><Relationship Id="rId281" Type="http://schemas.openxmlformats.org/officeDocument/2006/relationships/customXml" Target="../ink/ink746.xml"/><Relationship Id="rId337" Type="http://schemas.openxmlformats.org/officeDocument/2006/relationships/customXml" Target="../ink/ink802.xml"/><Relationship Id="rId34" Type="http://schemas.openxmlformats.org/officeDocument/2006/relationships/customXml" Target="../ink/ink499.xml"/><Relationship Id="rId76" Type="http://schemas.openxmlformats.org/officeDocument/2006/relationships/customXml" Target="../ink/ink541.xml"/><Relationship Id="rId141" Type="http://schemas.openxmlformats.org/officeDocument/2006/relationships/customXml" Target="../ink/ink606.xml"/><Relationship Id="rId7" Type="http://schemas.openxmlformats.org/officeDocument/2006/relationships/customXml" Target="../ink/ink472.xml"/><Relationship Id="rId183" Type="http://schemas.openxmlformats.org/officeDocument/2006/relationships/customXml" Target="../ink/ink648.xml"/><Relationship Id="rId239" Type="http://schemas.openxmlformats.org/officeDocument/2006/relationships/customXml" Target="../ink/ink704.xml"/><Relationship Id="rId250" Type="http://schemas.openxmlformats.org/officeDocument/2006/relationships/customXml" Target="../ink/ink715.xml"/><Relationship Id="rId292" Type="http://schemas.openxmlformats.org/officeDocument/2006/relationships/customXml" Target="../ink/ink757.xml"/><Relationship Id="rId306" Type="http://schemas.openxmlformats.org/officeDocument/2006/relationships/customXml" Target="../ink/ink771.xml"/><Relationship Id="rId45" Type="http://schemas.openxmlformats.org/officeDocument/2006/relationships/customXml" Target="../ink/ink510.xml"/><Relationship Id="rId87" Type="http://schemas.openxmlformats.org/officeDocument/2006/relationships/customXml" Target="../ink/ink552.xml"/><Relationship Id="rId110" Type="http://schemas.openxmlformats.org/officeDocument/2006/relationships/customXml" Target="../ink/ink575.xml"/><Relationship Id="rId152" Type="http://schemas.openxmlformats.org/officeDocument/2006/relationships/customXml" Target="../ink/ink617.xml"/><Relationship Id="rId173" Type="http://schemas.openxmlformats.org/officeDocument/2006/relationships/customXml" Target="../ink/ink638.xml"/><Relationship Id="rId194" Type="http://schemas.openxmlformats.org/officeDocument/2006/relationships/customXml" Target="../ink/ink659.xml"/><Relationship Id="rId208" Type="http://schemas.openxmlformats.org/officeDocument/2006/relationships/customXml" Target="../ink/ink673.xml"/><Relationship Id="rId229" Type="http://schemas.openxmlformats.org/officeDocument/2006/relationships/customXml" Target="../ink/ink694.xml"/><Relationship Id="rId240" Type="http://schemas.openxmlformats.org/officeDocument/2006/relationships/customXml" Target="../ink/ink705.xml"/><Relationship Id="rId261" Type="http://schemas.openxmlformats.org/officeDocument/2006/relationships/customXml" Target="../ink/ink726.xml"/><Relationship Id="rId14" Type="http://schemas.openxmlformats.org/officeDocument/2006/relationships/customXml" Target="../ink/ink479.xml"/><Relationship Id="rId35" Type="http://schemas.openxmlformats.org/officeDocument/2006/relationships/customXml" Target="../ink/ink500.xml"/><Relationship Id="rId56" Type="http://schemas.openxmlformats.org/officeDocument/2006/relationships/customXml" Target="../ink/ink521.xml"/><Relationship Id="rId77" Type="http://schemas.openxmlformats.org/officeDocument/2006/relationships/customXml" Target="../ink/ink542.xml"/><Relationship Id="rId100" Type="http://schemas.openxmlformats.org/officeDocument/2006/relationships/customXml" Target="../ink/ink565.xml"/><Relationship Id="rId282" Type="http://schemas.openxmlformats.org/officeDocument/2006/relationships/customXml" Target="../ink/ink747.xml"/><Relationship Id="rId317" Type="http://schemas.openxmlformats.org/officeDocument/2006/relationships/customXml" Target="../ink/ink782.xml"/><Relationship Id="rId338" Type="http://schemas.openxmlformats.org/officeDocument/2006/relationships/customXml" Target="../ink/ink803.xml"/><Relationship Id="rId8" Type="http://schemas.openxmlformats.org/officeDocument/2006/relationships/customXml" Target="../ink/ink473.xml"/><Relationship Id="rId98" Type="http://schemas.openxmlformats.org/officeDocument/2006/relationships/customXml" Target="../ink/ink563.xml"/><Relationship Id="rId121" Type="http://schemas.openxmlformats.org/officeDocument/2006/relationships/customXml" Target="../ink/ink586.xml"/><Relationship Id="rId142" Type="http://schemas.openxmlformats.org/officeDocument/2006/relationships/customXml" Target="../ink/ink607.xml"/><Relationship Id="rId163" Type="http://schemas.openxmlformats.org/officeDocument/2006/relationships/customXml" Target="../ink/ink628.xml"/><Relationship Id="rId184" Type="http://schemas.openxmlformats.org/officeDocument/2006/relationships/customXml" Target="../ink/ink649.xml"/><Relationship Id="rId219" Type="http://schemas.openxmlformats.org/officeDocument/2006/relationships/customXml" Target="../ink/ink684.xml"/><Relationship Id="rId230" Type="http://schemas.openxmlformats.org/officeDocument/2006/relationships/customXml" Target="../ink/ink695.xml"/><Relationship Id="rId251" Type="http://schemas.openxmlformats.org/officeDocument/2006/relationships/customXml" Target="../ink/ink716.xml"/><Relationship Id="rId25" Type="http://schemas.openxmlformats.org/officeDocument/2006/relationships/customXml" Target="../ink/ink490.xml"/><Relationship Id="rId46" Type="http://schemas.openxmlformats.org/officeDocument/2006/relationships/customXml" Target="../ink/ink511.xml"/><Relationship Id="rId67" Type="http://schemas.openxmlformats.org/officeDocument/2006/relationships/customXml" Target="../ink/ink532.xml"/><Relationship Id="rId272" Type="http://schemas.openxmlformats.org/officeDocument/2006/relationships/customXml" Target="../ink/ink737.xml"/><Relationship Id="rId293" Type="http://schemas.openxmlformats.org/officeDocument/2006/relationships/customXml" Target="../ink/ink758.xml"/><Relationship Id="rId307" Type="http://schemas.openxmlformats.org/officeDocument/2006/relationships/customXml" Target="../ink/ink772.xml"/><Relationship Id="rId328" Type="http://schemas.openxmlformats.org/officeDocument/2006/relationships/customXml" Target="../ink/ink793.xml"/><Relationship Id="rId88" Type="http://schemas.openxmlformats.org/officeDocument/2006/relationships/customXml" Target="../ink/ink553.xml"/><Relationship Id="rId111" Type="http://schemas.openxmlformats.org/officeDocument/2006/relationships/customXml" Target="../ink/ink576.xml"/><Relationship Id="rId132" Type="http://schemas.openxmlformats.org/officeDocument/2006/relationships/customXml" Target="../ink/ink597.xml"/><Relationship Id="rId153" Type="http://schemas.openxmlformats.org/officeDocument/2006/relationships/customXml" Target="../ink/ink618.xml"/><Relationship Id="rId174" Type="http://schemas.openxmlformats.org/officeDocument/2006/relationships/customXml" Target="../ink/ink639.xml"/><Relationship Id="rId195" Type="http://schemas.openxmlformats.org/officeDocument/2006/relationships/customXml" Target="../ink/ink660.xml"/><Relationship Id="rId209" Type="http://schemas.openxmlformats.org/officeDocument/2006/relationships/customXml" Target="../ink/ink674.xml"/><Relationship Id="rId220" Type="http://schemas.openxmlformats.org/officeDocument/2006/relationships/customXml" Target="../ink/ink685.xml"/><Relationship Id="rId241" Type="http://schemas.openxmlformats.org/officeDocument/2006/relationships/customXml" Target="../ink/ink706.xml"/><Relationship Id="rId15" Type="http://schemas.openxmlformats.org/officeDocument/2006/relationships/customXml" Target="../ink/ink480.xml"/><Relationship Id="rId36" Type="http://schemas.openxmlformats.org/officeDocument/2006/relationships/customXml" Target="../ink/ink501.xml"/><Relationship Id="rId57" Type="http://schemas.openxmlformats.org/officeDocument/2006/relationships/customXml" Target="../ink/ink522.xml"/><Relationship Id="rId262" Type="http://schemas.openxmlformats.org/officeDocument/2006/relationships/customXml" Target="../ink/ink727.xml"/><Relationship Id="rId283" Type="http://schemas.openxmlformats.org/officeDocument/2006/relationships/customXml" Target="../ink/ink748.xml"/><Relationship Id="rId318" Type="http://schemas.openxmlformats.org/officeDocument/2006/relationships/customXml" Target="../ink/ink783.xml"/><Relationship Id="rId78" Type="http://schemas.openxmlformats.org/officeDocument/2006/relationships/customXml" Target="../ink/ink543.xml"/><Relationship Id="rId99" Type="http://schemas.openxmlformats.org/officeDocument/2006/relationships/customXml" Target="../ink/ink564.xml"/><Relationship Id="rId101" Type="http://schemas.openxmlformats.org/officeDocument/2006/relationships/customXml" Target="../ink/ink566.xml"/><Relationship Id="rId122" Type="http://schemas.openxmlformats.org/officeDocument/2006/relationships/customXml" Target="../ink/ink587.xml"/><Relationship Id="rId143" Type="http://schemas.openxmlformats.org/officeDocument/2006/relationships/customXml" Target="../ink/ink608.xml"/><Relationship Id="rId164" Type="http://schemas.openxmlformats.org/officeDocument/2006/relationships/customXml" Target="../ink/ink629.xml"/><Relationship Id="rId185" Type="http://schemas.openxmlformats.org/officeDocument/2006/relationships/customXml" Target="../ink/ink650.xml"/><Relationship Id="rId9" Type="http://schemas.openxmlformats.org/officeDocument/2006/relationships/customXml" Target="../ink/ink474.xml"/><Relationship Id="rId210" Type="http://schemas.openxmlformats.org/officeDocument/2006/relationships/customXml" Target="../ink/ink675.xml"/><Relationship Id="rId26" Type="http://schemas.openxmlformats.org/officeDocument/2006/relationships/customXml" Target="../ink/ink491.xml"/><Relationship Id="rId231" Type="http://schemas.openxmlformats.org/officeDocument/2006/relationships/customXml" Target="../ink/ink696.xml"/><Relationship Id="rId252" Type="http://schemas.openxmlformats.org/officeDocument/2006/relationships/customXml" Target="../ink/ink717.xml"/><Relationship Id="rId273" Type="http://schemas.openxmlformats.org/officeDocument/2006/relationships/customXml" Target="../ink/ink738.xml"/><Relationship Id="rId294" Type="http://schemas.openxmlformats.org/officeDocument/2006/relationships/customXml" Target="../ink/ink759.xml"/><Relationship Id="rId308" Type="http://schemas.openxmlformats.org/officeDocument/2006/relationships/customXml" Target="../ink/ink773.xml"/><Relationship Id="rId329" Type="http://schemas.openxmlformats.org/officeDocument/2006/relationships/customXml" Target="../ink/ink794.xml"/><Relationship Id="rId47" Type="http://schemas.openxmlformats.org/officeDocument/2006/relationships/customXml" Target="../ink/ink512.xml"/><Relationship Id="rId68" Type="http://schemas.openxmlformats.org/officeDocument/2006/relationships/customXml" Target="../ink/ink533.xml"/><Relationship Id="rId89" Type="http://schemas.openxmlformats.org/officeDocument/2006/relationships/customXml" Target="../ink/ink554.xml"/><Relationship Id="rId112" Type="http://schemas.openxmlformats.org/officeDocument/2006/relationships/customXml" Target="../ink/ink577.xml"/><Relationship Id="rId133" Type="http://schemas.openxmlformats.org/officeDocument/2006/relationships/customXml" Target="../ink/ink598.xml"/><Relationship Id="rId154" Type="http://schemas.openxmlformats.org/officeDocument/2006/relationships/customXml" Target="../ink/ink619.xml"/><Relationship Id="rId175" Type="http://schemas.openxmlformats.org/officeDocument/2006/relationships/customXml" Target="../ink/ink640.xml"/><Relationship Id="rId196" Type="http://schemas.openxmlformats.org/officeDocument/2006/relationships/customXml" Target="../ink/ink661.xml"/><Relationship Id="rId200" Type="http://schemas.openxmlformats.org/officeDocument/2006/relationships/customXml" Target="../ink/ink665.xml"/><Relationship Id="rId16" Type="http://schemas.openxmlformats.org/officeDocument/2006/relationships/customXml" Target="../ink/ink481.xml"/><Relationship Id="rId221" Type="http://schemas.openxmlformats.org/officeDocument/2006/relationships/customXml" Target="../ink/ink686.xml"/><Relationship Id="rId242" Type="http://schemas.openxmlformats.org/officeDocument/2006/relationships/customXml" Target="../ink/ink707.xml"/><Relationship Id="rId263" Type="http://schemas.openxmlformats.org/officeDocument/2006/relationships/customXml" Target="../ink/ink728.xml"/><Relationship Id="rId284" Type="http://schemas.openxmlformats.org/officeDocument/2006/relationships/customXml" Target="../ink/ink749.xml"/><Relationship Id="rId319" Type="http://schemas.openxmlformats.org/officeDocument/2006/relationships/customXml" Target="../ink/ink784.xml"/><Relationship Id="rId37" Type="http://schemas.openxmlformats.org/officeDocument/2006/relationships/customXml" Target="../ink/ink502.xml"/><Relationship Id="rId58" Type="http://schemas.openxmlformats.org/officeDocument/2006/relationships/customXml" Target="../ink/ink523.xml"/><Relationship Id="rId79" Type="http://schemas.openxmlformats.org/officeDocument/2006/relationships/customXml" Target="../ink/ink544.xml"/><Relationship Id="rId102" Type="http://schemas.openxmlformats.org/officeDocument/2006/relationships/customXml" Target="../ink/ink567.xml"/><Relationship Id="rId123" Type="http://schemas.openxmlformats.org/officeDocument/2006/relationships/customXml" Target="../ink/ink588.xml"/><Relationship Id="rId144" Type="http://schemas.openxmlformats.org/officeDocument/2006/relationships/customXml" Target="../ink/ink609.xml"/><Relationship Id="rId330" Type="http://schemas.openxmlformats.org/officeDocument/2006/relationships/customXml" Target="../ink/ink795.xml"/><Relationship Id="rId90" Type="http://schemas.openxmlformats.org/officeDocument/2006/relationships/customXml" Target="../ink/ink555.xml"/><Relationship Id="rId165" Type="http://schemas.openxmlformats.org/officeDocument/2006/relationships/customXml" Target="../ink/ink630.xml"/><Relationship Id="rId186" Type="http://schemas.openxmlformats.org/officeDocument/2006/relationships/customXml" Target="../ink/ink651.xml"/><Relationship Id="rId211" Type="http://schemas.openxmlformats.org/officeDocument/2006/relationships/customXml" Target="../ink/ink676.xml"/><Relationship Id="rId232" Type="http://schemas.openxmlformats.org/officeDocument/2006/relationships/customXml" Target="../ink/ink697.xml"/><Relationship Id="rId253" Type="http://schemas.openxmlformats.org/officeDocument/2006/relationships/customXml" Target="../ink/ink718.xml"/><Relationship Id="rId274" Type="http://schemas.openxmlformats.org/officeDocument/2006/relationships/customXml" Target="../ink/ink739.xml"/><Relationship Id="rId295" Type="http://schemas.openxmlformats.org/officeDocument/2006/relationships/customXml" Target="../ink/ink760.xml"/><Relationship Id="rId309" Type="http://schemas.openxmlformats.org/officeDocument/2006/relationships/customXml" Target="../ink/ink774.xml"/><Relationship Id="rId27" Type="http://schemas.openxmlformats.org/officeDocument/2006/relationships/customXml" Target="../ink/ink492.xml"/><Relationship Id="rId48" Type="http://schemas.openxmlformats.org/officeDocument/2006/relationships/customXml" Target="../ink/ink513.xml"/><Relationship Id="rId69" Type="http://schemas.openxmlformats.org/officeDocument/2006/relationships/customXml" Target="../ink/ink534.xml"/><Relationship Id="rId113" Type="http://schemas.openxmlformats.org/officeDocument/2006/relationships/customXml" Target="../ink/ink578.xml"/><Relationship Id="rId134" Type="http://schemas.openxmlformats.org/officeDocument/2006/relationships/customXml" Target="../ink/ink599.xml"/><Relationship Id="rId320" Type="http://schemas.openxmlformats.org/officeDocument/2006/relationships/customXml" Target="../ink/ink785.xml"/><Relationship Id="rId80" Type="http://schemas.openxmlformats.org/officeDocument/2006/relationships/customXml" Target="../ink/ink545.xml"/><Relationship Id="rId155" Type="http://schemas.openxmlformats.org/officeDocument/2006/relationships/customXml" Target="../ink/ink620.xml"/><Relationship Id="rId176" Type="http://schemas.openxmlformats.org/officeDocument/2006/relationships/customXml" Target="../ink/ink641.xml"/><Relationship Id="rId197" Type="http://schemas.openxmlformats.org/officeDocument/2006/relationships/customXml" Target="../ink/ink662.xml"/><Relationship Id="rId201" Type="http://schemas.openxmlformats.org/officeDocument/2006/relationships/customXml" Target="../ink/ink666.xml"/><Relationship Id="rId222" Type="http://schemas.openxmlformats.org/officeDocument/2006/relationships/customXml" Target="../ink/ink687.xml"/><Relationship Id="rId243" Type="http://schemas.openxmlformats.org/officeDocument/2006/relationships/customXml" Target="../ink/ink708.xml"/><Relationship Id="rId264" Type="http://schemas.openxmlformats.org/officeDocument/2006/relationships/customXml" Target="../ink/ink729.xml"/><Relationship Id="rId285" Type="http://schemas.openxmlformats.org/officeDocument/2006/relationships/customXml" Target="../ink/ink750.xml"/><Relationship Id="rId17" Type="http://schemas.openxmlformats.org/officeDocument/2006/relationships/customXml" Target="../ink/ink482.xml"/><Relationship Id="rId38" Type="http://schemas.openxmlformats.org/officeDocument/2006/relationships/customXml" Target="../ink/ink503.xml"/><Relationship Id="rId59" Type="http://schemas.openxmlformats.org/officeDocument/2006/relationships/customXml" Target="../ink/ink524.xml"/><Relationship Id="rId103" Type="http://schemas.openxmlformats.org/officeDocument/2006/relationships/customXml" Target="../ink/ink568.xml"/><Relationship Id="rId124" Type="http://schemas.openxmlformats.org/officeDocument/2006/relationships/customXml" Target="../ink/ink589.xml"/><Relationship Id="rId310" Type="http://schemas.openxmlformats.org/officeDocument/2006/relationships/customXml" Target="../ink/ink775.xml"/><Relationship Id="rId70" Type="http://schemas.openxmlformats.org/officeDocument/2006/relationships/customXml" Target="../ink/ink535.xml"/><Relationship Id="rId91" Type="http://schemas.openxmlformats.org/officeDocument/2006/relationships/customXml" Target="../ink/ink556.xml"/><Relationship Id="rId145" Type="http://schemas.openxmlformats.org/officeDocument/2006/relationships/customXml" Target="../ink/ink610.xml"/><Relationship Id="rId166" Type="http://schemas.openxmlformats.org/officeDocument/2006/relationships/customXml" Target="../ink/ink631.xml"/><Relationship Id="rId187" Type="http://schemas.openxmlformats.org/officeDocument/2006/relationships/customXml" Target="../ink/ink652.xml"/><Relationship Id="rId331" Type="http://schemas.openxmlformats.org/officeDocument/2006/relationships/customXml" Target="../ink/ink796.xml"/><Relationship Id="rId1" Type="http://schemas.openxmlformats.org/officeDocument/2006/relationships/slideLayout" Target="../slideLayouts/slideLayout2.xml"/><Relationship Id="rId212" Type="http://schemas.openxmlformats.org/officeDocument/2006/relationships/customXml" Target="../ink/ink677.xml"/><Relationship Id="rId233" Type="http://schemas.openxmlformats.org/officeDocument/2006/relationships/customXml" Target="../ink/ink698.xml"/><Relationship Id="rId254" Type="http://schemas.openxmlformats.org/officeDocument/2006/relationships/customXml" Target="../ink/ink719.xml"/><Relationship Id="rId28" Type="http://schemas.openxmlformats.org/officeDocument/2006/relationships/customXml" Target="../ink/ink493.xml"/><Relationship Id="rId49" Type="http://schemas.openxmlformats.org/officeDocument/2006/relationships/customXml" Target="../ink/ink514.xml"/><Relationship Id="rId114" Type="http://schemas.openxmlformats.org/officeDocument/2006/relationships/customXml" Target="../ink/ink579.xml"/><Relationship Id="rId275" Type="http://schemas.openxmlformats.org/officeDocument/2006/relationships/customXml" Target="../ink/ink740.xml"/><Relationship Id="rId296" Type="http://schemas.openxmlformats.org/officeDocument/2006/relationships/customXml" Target="../ink/ink761.xml"/><Relationship Id="rId300" Type="http://schemas.openxmlformats.org/officeDocument/2006/relationships/customXml" Target="../ink/ink765.xml"/><Relationship Id="rId60" Type="http://schemas.openxmlformats.org/officeDocument/2006/relationships/customXml" Target="../ink/ink525.xml"/><Relationship Id="rId81" Type="http://schemas.openxmlformats.org/officeDocument/2006/relationships/customXml" Target="../ink/ink546.xml"/><Relationship Id="rId135" Type="http://schemas.openxmlformats.org/officeDocument/2006/relationships/customXml" Target="../ink/ink600.xml"/><Relationship Id="rId156" Type="http://schemas.openxmlformats.org/officeDocument/2006/relationships/customXml" Target="../ink/ink621.xml"/><Relationship Id="rId177" Type="http://schemas.openxmlformats.org/officeDocument/2006/relationships/customXml" Target="../ink/ink642.xml"/><Relationship Id="rId198" Type="http://schemas.openxmlformats.org/officeDocument/2006/relationships/customXml" Target="../ink/ink663.xml"/><Relationship Id="rId321" Type="http://schemas.openxmlformats.org/officeDocument/2006/relationships/customXml" Target="../ink/ink786.xml"/><Relationship Id="rId202" Type="http://schemas.openxmlformats.org/officeDocument/2006/relationships/customXml" Target="../ink/ink667.xml"/><Relationship Id="rId223" Type="http://schemas.openxmlformats.org/officeDocument/2006/relationships/customXml" Target="../ink/ink688.xml"/><Relationship Id="rId244" Type="http://schemas.openxmlformats.org/officeDocument/2006/relationships/customXml" Target="../ink/ink709.xml"/><Relationship Id="rId18" Type="http://schemas.openxmlformats.org/officeDocument/2006/relationships/customXml" Target="../ink/ink483.xml"/><Relationship Id="rId39" Type="http://schemas.openxmlformats.org/officeDocument/2006/relationships/customXml" Target="../ink/ink504.xml"/><Relationship Id="rId265" Type="http://schemas.openxmlformats.org/officeDocument/2006/relationships/customXml" Target="../ink/ink730.xml"/><Relationship Id="rId286" Type="http://schemas.openxmlformats.org/officeDocument/2006/relationships/customXml" Target="../ink/ink751.xml"/><Relationship Id="rId50" Type="http://schemas.openxmlformats.org/officeDocument/2006/relationships/customXml" Target="../ink/ink515.xml"/><Relationship Id="rId104" Type="http://schemas.openxmlformats.org/officeDocument/2006/relationships/customXml" Target="../ink/ink569.xml"/><Relationship Id="rId125" Type="http://schemas.openxmlformats.org/officeDocument/2006/relationships/customXml" Target="../ink/ink590.xml"/><Relationship Id="rId146" Type="http://schemas.openxmlformats.org/officeDocument/2006/relationships/customXml" Target="../ink/ink611.xml"/><Relationship Id="rId167" Type="http://schemas.openxmlformats.org/officeDocument/2006/relationships/customXml" Target="../ink/ink632.xml"/><Relationship Id="rId188" Type="http://schemas.openxmlformats.org/officeDocument/2006/relationships/customXml" Target="../ink/ink653.xml"/><Relationship Id="rId311" Type="http://schemas.openxmlformats.org/officeDocument/2006/relationships/customXml" Target="../ink/ink776.xml"/><Relationship Id="rId332" Type="http://schemas.openxmlformats.org/officeDocument/2006/relationships/customXml" Target="../ink/ink797.xml"/><Relationship Id="rId71" Type="http://schemas.openxmlformats.org/officeDocument/2006/relationships/customXml" Target="../ink/ink536.xml"/><Relationship Id="rId92" Type="http://schemas.openxmlformats.org/officeDocument/2006/relationships/customXml" Target="../ink/ink557.xml"/><Relationship Id="rId213" Type="http://schemas.openxmlformats.org/officeDocument/2006/relationships/customXml" Target="../ink/ink678.xml"/><Relationship Id="rId234" Type="http://schemas.openxmlformats.org/officeDocument/2006/relationships/customXml" Target="../ink/ink699.xml"/><Relationship Id="rId2" Type="http://schemas.openxmlformats.org/officeDocument/2006/relationships/customXml" Target="../ink/ink467.xml"/><Relationship Id="rId29" Type="http://schemas.openxmlformats.org/officeDocument/2006/relationships/customXml" Target="../ink/ink494.xml"/><Relationship Id="rId255" Type="http://schemas.openxmlformats.org/officeDocument/2006/relationships/customXml" Target="../ink/ink720.xml"/><Relationship Id="rId276" Type="http://schemas.openxmlformats.org/officeDocument/2006/relationships/customXml" Target="../ink/ink741.xml"/><Relationship Id="rId297" Type="http://schemas.openxmlformats.org/officeDocument/2006/relationships/customXml" Target="../ink/ink762.xml"/><Relationship Id="rId40" Type="http://schemas.openxmlformats.org/officeDocument/2006/relationships/customXml" Target="../ink/ink505.xml"/><Relationship Id="rId115" Type="http://schemas.openxmlformats.org/officeDocument/2006/relationships/customXml" Target="../ink/ink580.xml"/><Relationship Id="rId136" Type="http://schemas.openxmlformats.org/officeDocument/2006/relationships/customXml" Target="../ink/ink601.xml"/><Relationship Id="rId157" Type="http://schemas.openxmlformats.org/officeDocument/2006/relationships/customXml" Target="../ink/ink622.xml"/><Relationship Id="rId178" Type="http://schemas.openxmlformats.org/officeDocument/2006/relationships/customXml" Target="../ink/ink643.xml"/><Relationship Id="rId301" Type="http://schemas.openxmlformats.org/officeDocument/2006/relationships/customXml" Target="../ink/ink766.xml"/><Relationship Id="rId322" Type="http://schemas.openxmlformats.org/officeDocument/2006/relationships/customXml" Target="../ink/ink787.xml"/><Relationship Id="rId61" Type="http://schemas.openxmlformats.org/officeDocument/2006/relationships/customXml" Target="../ink/ink526.xml"/><Relationship Id="rId82" Type="http://schemas.openxmlformats.org/officeDocument/2006/relationships/customXml" Target="../ink/ink547.xml"/><Relationship Id="rId199" Type="http://schemas.openxmlformats.org/officeDocument/2006/relationships/customXml" Target="../ink/ink664.xml"/><Relationship Id="rId203" Type="http://schemas.openxmlformats.org/officeDocument/2006/relationships/customXml" Target="../ink/ink668.xml"/><Relationship Id="rId19" Type="http://schemas.openxmlformats.org/officeDocument/2006/relationships/customXml" Target="../ink/ink484.xml"/><Relationship Id="rId224" Type="http://schemas.openxmlformats.org/officeDocument/2006/relationships/customXml" Target="../ink/ink689.xml"/><Relationship Id="rId245" Type="http://schemas.openxmlformats.org/officeDocument/2006/relationships/customXml" Target="../ink/ink710.xml"/><Relationship Id="rId266" Type="http://schemas.openxmlformats.org/officeDocument/2006/relationships/customXml" Target="../ink/ink731.xml"/><Relationship Id="rId287" Type="http://schemas.openxmlformats.org/officeDocument/2006/relationships/customXml" Target="../ink/ink752.xml"/><Relationship Id="rId30" Type="http://schemas.openxmlformats.org/officeDocument/2006/relationships/customXml" Target="../ink/ink495.xml"/><Relationship Id="rId105" Type="http://schemas.openxmlformats.org/officeDocument/2006/relationships/customXml" Target="../ink/ink570.xml"/><Relationship Id="rId126" Type="http://schemas.openxmlformats.org/officeDocument/2006/relationships/customXml" Target="../ink/ink591.xml"/><Relationship Id="rId147" Type="http://schemas.openxmlformats.org/officeDocument/2006/relationships/customXml" Target="../ink/ink612.xml"/><Relationship Id="rId168" Type="http://schemas.openxmlformats.org/officeDocument/2006/relationships/customXml" Target="../ink/ink633.xml"/><Relationship Id="rId312" Type="http://schemas.openxmlformats.org/officeDocument/2006/relationships/customXml" Target="../ink/ink777.xml"/><Relationship Id="rId333" Type="http://schemas.openxmlformats.org/officeDocument/2006/relationships/customXml" Target="../ink/ink798.xml"/><Relationship Id="rId51" Type="http://schemas.openxmlformats.org/officeDocument/2006/relationships/customXml" Target="../ink/ink516.xml"/><Relationship Id="rId72" Type="http://schemas.openxmlformats.org/officeDocument/2006/relationships/customXml" Target="../ink/ink537.xml"/><Relationship Id="rId93" Type="http://schemas.openxmlformats.org/officeDocument/2006/relationships/customXml" Target="../ink/ink558.xml"/><Relationship Id="rId189" Type="http://schemas.openxmlformats.org/officeDocument/2006/relationships/customXml" Target="../ink/ink654.xml"/><Relationship Id="rId3" Type="http://schemas.openxmlformats.org/officeDocument/2006/relationships/customXml" Target="../ink/ink468.xml"/><Relationship Id="rId214" Type="http://schemas.openxmlformats.org/officeDocument/2006/relationships/customXml" Target="../ink/ink679.xml"/><Relationship Id="rId235" Type="http://schemas.openxmlformats.org/officeDocument/2006/relationships/customXml" Target="../ink/ink700.xml"/><Relationship Id="rId256" Type="http://schemas.openxmlformats.org/officeDocument/2006/relationships/customXml" Target="../ink/ink721.xml"/><Relationship Id="rId277" Type="http://schemas.openxmlformats.org/officeDocument/2006/relationships/customXml" Target="../ink/ink742.xml"/><Relationship Id="rId298" Type="http://schemas.openxmlformats.org/officeDocument/2006/relationships/customXml" Target="../ink/ink763.xml"/><Relationship Id="rId116" Type="http://schemas.openxmlformats.org/officeDocument/2006/relationships/customXml" Target="../ink/ink581.xml"/><Relationship Id="rId137" Type="http://schemas.openxmlformats.org/officeDocument/2006/relationships/customXml" Target="../ink/ink602.xml"/><Relationship Id="rId158" Type="http://schemas.openxmlformats.org/officeDocument/2006/relationships/customXml" Target="../ink/ink623.xml"/><Relationship Id="rId302" Type="http://schemas.openxmlformats.org/officeDocument/2006/relationships/customXml" Target="../ink/ink767.xml"/><Relationship Id="rId323" Type="http://schemas.openxmlformats.org/officeDocument/2006/relationships/customXml" Target="../ink/ink788.xml"/><Relationship Id="rId20" Type="http://schemas.openxmlformats.org/officeDocument/2006/relationships/customXml" Target="../ink/ink485.xml"/><Relationship Id="rId41" Type="http://schemas.openxmlformats.org/officeDocument/2006/relationships/customXml" Target="../ink/ink506.xml"/><Relationship Id="rId62" Type="http://schemas.openxmlformats.org/officeDocument/2006/relationships/customXml" Target="../ink/ink527.xml"/><Relationship Id="rId83" Type="http://schemas.openxmlformats.org/officeDocument/2006/relationships/customXml" Target="../ink/ink548.xml"/><Relationship Id="rId179" Type="http://schemas.openxmlformats.org/officeDocument/2006/relationships/customXml" Target="../ink/ink644.xml"/><Relationship Id="rId190" Type="http://schemas.openxmlformats.org/officeDocument/2006/relationships/customXml" Target="../ink/ink655.xml"/><Relationship Id="rId204" Type="http://schemas.openxmlformats.org/officeDocument/2006/relationships/customXml" Target="../ink/ink669.xml"/><Relationship Id="rId225" Type="http://schemas.openxmlformats.org/officeDocument/2006/relationships/customXml" Target="../ink/ink690.xml"/><Relationship Id="rId246" Type="http://schemas.openxmlformats.org/officeDocument/2006/relationships/customXml" Target="../ink/ink711.xml"/><Relationship Id="rId267" Type="http://schemas.openxmlformats.org/officeDocument/2006/relationships/customXml" Target="../ink/ink732.xml"/><Relationship Id="rId288" Type="http://schemas.openxmlformats.org/officeDocument/2006/relationships/customXml" Target="../ink/ink753.xml"/><Relationship Id="rId106" Type="http://schemas.openxmlformats.org/officeDocument/2006/relationships/customXml" Target="../ink/ink571.xml"/><Relationship Id="rId127" Type="http://schemas.openxmlformats.org/officeDocument/2006/relationships/customXml" Target="../ink/ink592.xml"/><Relationship Id="rId313" Type="http://schemas.openxmlformats.org/officeDocument/2006/relationships/customXml" Target="../ink/ink778.xml"/><Relationship Id="rId10" Type="http://schemas.openxmlformats.org/officeDocument/2006/relationships/customXml" Target="../ink/ink475.xml"/><Relationship Id="rId31" Type="http://schemas.openxmlformats.org/officeDocument/2006/relationships/customXml" Target="../ink/ink496.xml"/><Relationship Id="rId52" Type="http://schemas.openxmlformats.org/officeDocument/2006/relationships/customXml" Target="../ink/ink517.xml"/><Relationship Id="rId73" Type="http://schemas.openxmlformats.org/officeDocument/2006/relationships/customXml" Target="../ink/ink538.xml"/><Relationship Id="rId94" Type="http://schemas.openxmlformats.org/officeDocument/2006/relationships/customXml" Target="../ink/ink559.xml"/><Relationship Id="rId148" Type="http://schemas.openxmlformats.org/officeDocument/2006/relationships/customXml" Target="../ink/ink613.xml"/><Relationship Id="rId169" Type="http://schemas.openxmlformats.org/officeDocument/2006/relationships/customXml" Target="../ink/ink634.xml"/><Relationship Id="rId334" Type="http://schemas.openxmlformats.org/officeDocument/2006/relationships/customXml" Target="../ink/ink799.xml"/><Relationship Id="rId4" Type="http://schemas.openxmlformats.org/officeDocument/2006/relationships/customXml" Target="../ink/ink469.xml"/><Relationship Id="rId180" Type="http://schemas.openxmlformats.org/officeDocument/2006/relationships/customXml" Target="../ink/ink645.xml"/><Relationship Id="rId215" Type="http://schemas.openxmlformats.org/officeDocument/2006/relationships/customXml" Target="../ink/ink680.xml"/><Relationship Id="rId236" Type="http://schemas.openxmlformats.org/officeDocument/2006/relationships/customXml" Target="../ink/ink701.xml"/><Relationship Id="rId257" Type="http://schemas.openxmlformats.org/officeDocument/2006/relationships/customXml" Target="../ink/ink722.xml"/><Relationship Id="rId278" Type="http://schemas.openxmlformats.org/officeDocument/2006/relationships/customXml" Target="../ink/ink743.xml"/><Relationship Id="rId303" Type="http://schemas.openxmlformats.org/officeDocument/2006/relationships/customXml" Target="../ink/ink768.xml"/><Relationship Id="rId42" Type="http://schemas.openxmlformats.org/officeDocument/2006/relationships/customXml" Target="../ink/ink507.xml"/><Relationship Id="rId84" Type="http://schemas.openxmlformats.org/officeDocument/2006/relationships/customXml" Target="../ink/ink549.xml"/><Relationship Id="rId138" Type="http://schemas.openxmlformats.org/officeDocument/2006/relationships/customXml" Target="../ink/ink603.xml"/><Relationship Id="rId191" Type="http://schemas.openxmlformats.org/officeDocument/2006/relationships/customXml" Target="../ink/ink656.xml"/><Relationship Id="rId205" Type="http://schemas.openxmlformats.org/officeDocument/2006/relationships/customXml" Target="../ink/ink670.xml"/><Relationship Id="rId247" Type="http://schemas.openxmlformats.org/officeDocument/2006/relationships/customXml" Target="../ink/ink712.xml"/><Relationship Id="rId107" Type="http://schemas.openxmlformats.org/officeDocument/2006/relationships/customXml" Target="../ink/ink572.xml"/><Relationship Id="rId289" Type="http://schemas.openxmlformats.org/officeDocument/2006/relationships/customXml" Target="../ink/ink754.xml"/><Relationship Id="rId11" Type="http://schemas.openxmlformats.org/officeDocument/2006/relationships/customXml" Target="../ink/ink476.xml"/><Relationship Id="rId53" Type="http://schemas.openxmlformats.org/officeDocument/2006/relationships/customXml" Target="../ink/ink518.xml"/><Relationship Id="rId149" Type="http://schemas.openxmlformats.org/officeDocument/2006/relationships/customXml" Target="../ink/ink614.xml"/><Relationship Id="rId314" Type="http://schemas.openxmlformats.org/officeDocument/2006/relationships/customXml" Target="../ink/ink779.xml"/><Relationship Id="rId95" Type="http://schemas.openxmlformats.org/officeDocument/2006/relationships/customXml" Target="../ink/ink560.xml"/><Relationship Id="rId160" Type="http://schemas.openxmlformats.org/officeDocument/2006/relationships/customXml" Target="../ink/ink625.xml"/><Relationship Id="rId216" Type="http://schemas.openxmlformats.org/officeDocument/2006/relationships/customXml" Target="../ink/ink681.xml"/><Relationship Id="rId258" Type="http://schemas.openxmlformats.org/officeDocument/2006/relationships/customXml" Target="../ink/ink723.xml"/><Relationship Id="rId22" Type="http://schemas.openxmlformats.org/officeDocument/2006/relationships/customXml" Target="../ink/ink487.xml"/><Relationship Id="rId64" Type="http://schemas.openxmlformats.org/officeDocument/2006/relationships/customXml" Target="../ink/ink529.xml"/><Relationship Id="rId118" Type="http://schemas.openxmlformats.org/officeDocument/2006/relationships/customXml" Target="../ink/ink583.xml"/><Relationship Id="rId325" Type="http://schemas.openxmlformats.org/officeDocument/2006/relationships/customXml" Target="../ink/ink790.xml"/><Relationship Id="rId171" Type="http://schemas.openxmlformats.org/officeDocument/2006/relationships/customXml" Target="../ink/ink636.xml"/><Relationship Id="rId227" Type="http://schemas.openxmlformats.org/officeDocument/2006/relationships/customXml" Target="../ink/ink692.xml"/><Relationship Id="rId269" Type="http://schemas.openxmlformats.org/officeDocument/2006/relationships/customXml" Target="../ink/ink734.xml"/><Relationship Id="rId33" Type="http://schemas.openxmlformats.org/officeDocument/2006/relationships/customXml" Target="../ink/ink498.xml"/><Relationship Id="rId129" Type="http://schemas.openxmlformats.org/officeDocument/2006/relationships/customXml" Target="../ink/ink594.xml"/><Relationship Id="rId280" Type="http://schemas.openxmlformats.org/officeDocument/2006/relationships/customXml" Target="../ink/ink745.xml"/><Relationship Id="rId336" Type="http://schemas.openxmlformats.org/officeDocument/2006/relationships/customXml" Target="../ink/ink801.xml"/><Relationship Id="rId75" Type="http://schemas.openxmlformats.org/officeDocument/2006/relationships/customXml" Target="../ink/ink540.xml"/><Relationship Id="rId140" Type="http://schemas.openxmlformats.org/officeDocument/2006/relationships/customXml" Target="../ink/ink605.xml"/><Relationship Id="rId182" Type="http://schemas.openxmlformats.org/officeDocument/2006/relationships/customXml" Target="../ink/ink647.xml"/><Relationship Id="rId6" Type="http://schemas.openxmlformats.org/officeDocument/2006/relationships/customXml" Target="../ink/ink471.xml"/><Relationship Id="rId238" Type="http://schemas.openxmlformats.org/officeDocument/2006/relationships/customXml" Target="../ink/ink703.xml"/><Relationship Id="rId291" Type="http://schemas.openxmlformats.org/officeDocument/2006/relationships/customXml" Target="../ink/ink756.xml"/><Relationship Id="rId305" Type="http://schemas.openxmlformats.org/officeDocument/2006/relationships/customXml" Target="../ink/ink770.xml"/><Relationship Id="rId44" Type="http://schemas.openxmlformats.org/officeDocument/2006/relationships/customXml" Target="../ink/ink509.xml"/><Relationship Id="rId86" Type="http://schemas.openxmlformats.org/officeDocument/2006/relationships/customXml" Target="../ink/ink551.xml"/><Relationship Id="rId151" Type="http://schemas.openxmlformats.org/officeDocument/2006/relationships/customXml" Target="../ink/ink616.xml"/><Relationship Id="rId193" Type="http://schemas.openxmlformats.org/officeDocument/2006/relationships/customXml" Target="../ink/ink658.xml"/><Relationship Id="rId207" Type="http://schemas.openxmlformats.org/officeDocument/2006/relationships/customXml" Target="../ink/ink672.xml"/><Relationship Id="rId249" Type="http://schemas.openxmlformats.org/officeDocument/2006/relationships/customXml" Target="../ink/ink714.xml"/><Relationship Id="rId13" Type="http://schemas.openxmlformats.org/officeDocument/2006/relationships/customXml" Target="../ink/ink478.xml"/><Relationship Id="rId109" Type="http://schemas.openxmlformats.org/officeDocument/2006/relationships/customXml" Target="../ink/ink574.xml"/><Relationship Id="rId260" Type="http://schemas.openxmlformats.org/officeDocument/2006/relationships/customXml" Target="../ink/ink725.xml"/><Relationship Id="rId316" Type="http://schemas.openxmlformats.org/officeDocument/2006/relationships/customXml" Target="../ink/ink781.xml"/><Relationship Id="rId55" Type="http://schemas.openxmlformats.org/officeDocument/2006/relationships/customXml" Target="../ink/ink520.xml"/><Relationship Id="rId97" Type="http://schemas.openxmlformats.org/officeDocument/2006/relationships/customXml" Target="../ink/ink562.xml"/><Relationship Id="rId120" Type="http://schemas.openxmlformats.org/officeDocument/2006/relationships/customXml" Target="../ink/ink585.xml"/><Relationship Id="rId162" Type="http://schemas.openxmlformats.org/officeDocument/2006/relationships/customXml" Target="../ink/ink627.xml"/><Relationship Id="rId218" Type="http://schemas.openxmlformats.org/officeDocument/2006/relationships/customXml" Target="../ink/ink683.xml"/><Relationship Id="rId271" Type="http://schemas.openxmlformats.org/officeDocument/2006/relationships/customXml" Target="../ink/ink736.xml"/><Relationship Id="rId24" Type="http://schemas.openxmlformats.org/officeDocument/2006/relationships/customXml" Target="../ink/ink489.xml"/><Relationship Id="rId66" Type="http://schemas.openxmlformats.org/officeDocument/2006/relationships/customXml" Target="../ink/ink531.xml"/><Relationship Id="rId131" Type="http://schemas.openxmlformats.org/officeDocument/2006/relationships/customXml" Target="../ink/ink596.xml"/><Relationship Id="rId327" Type="http://schemas.openxmlformats.org/officeDocument/2006/relationships/customXml" Target="../ink/ink79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17" Type="http://schemas.openxmlformats.org/officeDocument/2006/relationships/customXml" Target="../ink/ink919.xml"/><Relationship Id="rId21" Type="http://schemas.openxmlformats.org/officeDocument/2006/relationships/customXml" Target="../ink/ink823.xml"/><Relationship Id="rId42" Type="http://schemas.openxmlformats.org/officeDocument/2006/relationships/customXml" Target="../ink/ink844.xml"/><Relationship Id="rId63" Type="http://schemas.openxmlformats.org/officeDocument/2006/relationships/customXml" Target="../ink/ink865.xml"/><Relationship Id="rId84" Type="http://schemas.openxmlformats.org/officeDocument/2006/relationships/customXml" Target="../ink/ink886.xml"/><Relationship Id="rId138" Type="http://schemas.openxmlformats.org/officeDocument/2006/relationships/customXml" Target="../ink/ink940.xml"/><Relationship Id="rId16" Type="http://schemas.openxmlformats.org/officeDocument/2006/relationships/customXml" Target="../ink/ink818.xml"/><Relationship Id="rId107" Type="http://schemas.openxmlformats.org/officeDocument/2006/relationships/customXml" Target="../ink/ink909.xml"/><Relationship Id="rId11" Type="http://schemas.openxmlformats.org/officeDocument/2006/relationships/customXml" Target="../ink/ink813.xml"/><Relationship Id="rId32" Type="http://schemas.openxmlformats.org/officeDocument/2006/relationships/customXml" Target="../ink/ink834.xml"/><Relationship Id="rId37" Type="http://schemas.openxmlformats.org/officeDocument/2006/relationships/customXml" Target="../ink/ink839.xml"/><Relationship Id="rId53" Type="http://schemas.openxmlformats.org/officeDocument/2006/relationships/customXml" Target="../ink/ink855.xml"/><Relationship Id="rId58" Type="http://schemas.openxmlformats.org/officeDocument/2006/relationships/customXml" Target="../ink/ink860.xml"/><Relationship Id="rId74" Type="http://schemas.openxmlformats.org/officeDocument/2006/relationships/customXml" Target="../ink/ink876.xml"/><Relationship Id="rId79" Type="http://schemas.openxmlformats.org/officeDocument/2006/relationships/customXml" Target="../ink/ink881.xml"/><Relationship Id="rId102" Type="http://schemas.openxmlformats.org/officeDocument/2006/relationships/customXml" Target="../ink/ink904.xml"/><Relationship Id="rId123" Type="http://schemas.openxmlformats.org/officeDocument/2006/relationships/customXml" Target="../ink/ink925.xml"/><Relationship Id="rId128" Type="http://schemas.openxmlformats.org/officeDocument/2006/relationships/customXml" Target="../ink/ink930.xml"/><Relationship Id="rId5" Type="http://schemas.openxmlformats.org/officeDocument/2006/relationships/customXml" Target="../ink/ink807.xml"/><Relationship Id="rId90" Type="http://schemas.openxmlformats.org/officeDocument/2006/relationships/customXml" Target="../ink/ink892.xml"/><Relationship Id="rId95" Type="http://schemas.openxmlformats.org/officeDocument/2006/relationships/customXml" Target="../ink/ink897.xml"/><Relationship Id="rId22" Type="http://schemas.openxmlformats.org/officeDocument/2006/relationships/customXml" Target="../ink/ink824.xml"/><Relationship Id="rId27" Type="http://schemas.openxmlformats.org/officeDocument/2006/relationships/customXml" Target="../ink/ink829.xml"/><Relationship Id="rId43" Type="http://schemas.openxmlformats.org/officeDocument/2006/relationships/customXml" Target="../ink/ink845.xml"/><Relationship Id="rId48" Type="http://schemas.openxmlformats.org/officeDocument/2006/relationships/customXml" Target="../ink/ink850.xml"/><Relationship Id="rId64" Type="http://schemas.openxmlformats.org/officeDocument/2006/relationships/customXml" Target="../ink/ink866.xml"/><Relationship Id="rId69" Type="http://schemas.openxmlformats.org/officeDocument/2006/relationships/customXml" Target="../ink/ink871.xml"/><Relationship Id="rId113" Type="http://schemas.openxmlformats.org/officeDocument/2006/relationships/customXml" Target="../ink/ink915.xml"/><Relationship Id="rId118" Type="http://schemas.openxmlformats.org/officeDocument/2006/relationships/customXml" Target="../ink/ink920.xml"/><Relationship Id="rId134" Type="http://schemas.openxmlformats.org/officeDocument/2006/relationships/customXml" Target="../ink/ink936.xml"/><Relationship Id="rId139" Type="http://schemas.openxmlformats.org/officeDocument/2006/relationships/customXml" Target="../ink/ink941.xml"/><Relationship Id="rId80" Type="http://schemas.openxmlformats.org/officeDocument/2006/relationships/customXml" Target="../ink/ink882.xml"/><Relationship Id="rId85" Type="http://schemas.openxmlformats.org/officeDocument/2006/relationships/customXml" Target="../ink/ink887.xml"/><Relationship Id="rId12" Type="http://schemas.openxmlformats.org/officeDocument/2006/relationships/customXml" Target="../ink/ink814.xml"/><Relationship Id="rId17" Type="http://schemas.openxmlformats.org/officeDocument/2006/relationships/customXml" Target="../ink/ink819.xml"/><Relationship Id="rId33" Type="http://schemas.openxmlformats.org/officeDocument/2006/relationships/customXml" Target="../ink/ink835.xml"/><Relationship Id="rId38" Type="http://schemas.openxmlformats.org/officeDocument/2006/relationships/customXml" Target="../ink/ink840.xml"/><Relationship Id="rId59" Type="http://schemas.openxmlformats.org/officeDocument/2006/relationships/customXml" Target="../ink/ink861.xml"/><Relationship Id="rId103" Type="http://schemas.openxmlformats.org/officeDocument/2006/relationships/customXml" Target="../ink/ink905.xml"/><Relationship Id="rId108" Type="http://schemas.openxmlformats.org/officeDocument/2006/relationships/customXml" Target="../ink/ink910.xml"/><Relationship Id="rId124" Type="http://schemas.openxmlformats.org/officeDocument/2006/relationships/customXml" Target="../ink/ink926.xml"/><Relationship Id="rId129" Type="http://schemas.openxmlformats.org/officeDocument/2006/relationships/customXml" Target="../ink/ink931.xml"/><Relationship Id="rId54" Type="http://schemas.openxmlformats.org/officeDocument/2006/relationships/customXml" Target="../ink/ink856.xml"/><Relationship Id="rId70" Type="http://schemas.openxmlformats.org/officeDocument/2006/relationships/customXml" Target="../ink/ink872.xml"/><Relationship Id="rId75" Type="http://schemas.openxmlformats.org/officeDocument/2006/relationships/customXml" Target="../ink/ink877.xml"/><Relationship Id="rId91" Type="http://schemas.openxmlformats.org/officeDocument/2006/relationships/customXml" Target="../ink/ink893.xml"/><Relationship Id="rId96" Type="http://schemas.openxmlformats.org/officeDocument/2006/relationships/customXml" Target="../ink/ink898.xml"/><Relationship Id="rId140" Type="http://schemas.openxmlformats.org/officeDocument/2006/relationships/customXml" Target="../ink/ink942.xml"/><Relationship Id="rId1" Type="http://schemas.openxmlformats.org/officeDocument/2006/relationships/slideLayout" Target="../slideLayouts/slideLayout2.xml"/><Relationship Id="rId6" Type="http://schemas.openxmlformats.org/officeDocument/2006/relationships/customXml" Target="../ink/ink808.xml"/><Relationship Id="rId23" Type="http://schemas.openxmlformats.org/officeDocument/2006/relationships/customXml" Target="../ink/ink825.xml"/><Relationship Id="rId28" Type="http://schemas.openxmlformats.org/officeDocument/2006/relationships/customXml" Target="../ink/ink830.xml"/><Relationship Id="rId49" Type="http://schemas.openxmlformats.org/officeDocument/2006/relationships/customXml" Target="../ink/ink851.xml"/><Relationship Id="rId114" Type="http://schemas.openxmlformats.org/officeDocument/2006/relationships/customXml" Target="../ink/ink916.xml"/><Relationship Id="rId119" Type="http://schemas.openxmlformats.org/officeDocument/2006/relationships/customXml" Target="../ink/ink921.xml"/><Relationship Id="rId44" Type="http://schemas.openxmlformats.org/officeDocument/2006/relationships/customXml" Target="../ink/ink846.xml"/><Relationship Id="rId60" Type="http://schemas.openxmlformats.org/officeDocument/2006/relationships/customXml" Target="../ink/ink862.xml"/><Relationship Id="rId65" Type="http://schemas.openxmlformats.org/officeDocument/2006/relationships/customXml" Target="../ink/ink867.xml"/><Relationship Id="rId81" Type="http://schemas.openxmlformats.org/officeDocument/2006/relationships/customXml" Target="../ink/ink883.xml"/><Relationship Id="rId86" Type="http://schemas.openxmlformats.org/officeDocument/2006/relationships/customXml" Target="../ink/ink888.xml"/><Relationship Id="rId130" Type="http://schemas.openxmlformats.org/officeDocument/2006/relationships/customXml" Target="../ink/ink932.xml"/><Relationship Id="rId135" Type="http://schemas.openxmlformats.org/officeDocument/2006/relationships/customXml" Target="../ink/ink937.xml"/><Relationship Id="rId13" Type="http://schemas.openxmlformats.org/officeDocument/2006/relationships/customXml" Target="../ink/ink815.xml"/><Relationship Id="rId18" Type="http://schemas.openxmlformats.org/officeDocument/2006/relationships/customXml" Target="../ink/ink820.xml"/><Relationship Id="rId39" Type="http://schemas.openxmlformats.org/officeDocument/2006/relationships/customXml" Target="../ink/ink841.xml"/><Relationship Id="rId109" Type="http://schemas.openxmlformats.org/officeDocument/2006/relationships/customXml" Target="../ink/ink911.xml"/><Relationship Id="rId34" Type="http://schemas.openxmlformats.org/officeDocument/2006/relationships/customXml" Target="../ink/ink836.xml"/><Relationship Id="rId50" Type="http://schemas.openxmlformats.org/officeDocument/2006/relationships/customXml" Target="../ink/ink852.xml"/><Relationship Id="rId55" Type="http://schemas.openxmlformats.org/officeDocument/2006/relationships/customXml" Target="../ink/ink857.xml"/><Relationship Id="rId76" Type="http://schemas.openxmlformats.org/officeDocument/2006/relationships/customXml" Target="../ink/ink878.xml"/><Relationship Id="rId97" Type="http://schemas.openxmlformats.org/officeDocument/2006/relationships/customXml" Target="../ink/ink899.xml"/><Relationship Id="rId104" Type="http://schemas.openxmlformats.org/officeDocument/2006/relationships/customXml" Target="../ink/ink906.xml"/><Relationship Id="rId120" Type="http://schemas.openxmlformats.org/officeDocument/2006/relationships/customXml" Target="../ink/ink922.xml"/><Relationship Id="rId125" Type="http://schemas.openxmlformats.org/officeDocument/2006/relationships/customXml" Target="../ink/ink927.xml"/><Relationship Id="rId7" Type="http://schemas.openxmlformats.org/officeDocument/2006/relationships/customXml" Target="../ink/ink809.xml"/><Relationship Id="rId71" Type="http://schemas.openxmlformats.org/officeDocument/2006/relationships/customXml" Target="../ink/ink873.xml"/><Relationship Id="rId92" Type="http://schemas.openxmlformats.org/officeDocument/2006/relationships/customXml" Target="../ink/ink894.xml"/><Relationship Id="rId2" Type="http://schemas.openxmlformats.org/officeDocument/2006/relationships/customXml" Target="../ink/ink804.xml"/><Relationship Id="rId29" Type="http://schemas.openxmlformats.org/officeDocument/2006/relationships/customXml" Target="../ink/ink831.xml"/><Relationship Id="rId24" Type="http://schemas.openxmlformats.org/officeDocument/2006/relationships/customXml" Target="../ink/ink826.xml"/><Relationship Id="rId40" Type="http://schemas.openxmlformats.org/officeDocument/2006/relationships/customXml" Target="../ink/ink842.xml"/><Relationship Id="rId45" Type="http://schemas.openxmlformats.org/officeDocument/2006/relationships/customXml" Target="../ink/ink847.xml"/><Relationship Id="rId66" Type="http://schemas.openxmlformats.org/officeDocument/2006/relationships/customXml" Target="../ink/ink868.xml"/><Relationship Id="rId87" Type="http://schemas.openxmlformats.org/officeDocument/2006/relationships/customXml" Target="../ink/ink889.xml"/><Relationship Id="rId110" Type="http://schemas.openxmlformats.org/officeDocument/2006/relationships/customXml" Target="../ink/ink912.xml"/><Relationship Id="rId115" Type="http://schemas.openxmlformats.org/officeDocument/2006/relationships/customXml" Target="../ink/ink917.xml"/><Relationship Id="rId131" Type="http://schemas.openxmlformats.org/officeDocument/2006/relationships/customXml" Target="../ink/ink933.xml"/><Relationship Id="rId136" Type="http://schemas.openxmlformats.org/officeDocument/2006/relationships/customXml" Target="../ink/ink938.xml"/><Relationship Id="rId61" Type="http://schemas.openxmlformats.org/officeDocument/2006/relationships/customXml" Target="../ink/ink863.xml"/><Relationship Id="rId82" Type="http://schemas.openxmlformats.org/officeDocument/2006/relationships/customXml" Target="../ink/ink884.xml"/><Relationship Id="rId19" Type="http://schemas.openxmlformats.org/officeDocument/2006/relationships/customXml" Target="../ink/ink821.xml"/><Relationship Id="rId14" Type="http://schemas.openxmlformats.org/officeDocument/2006/relationships/customXml" Target="../ink/ink816.xml"/><Relationship Id="rId30" Type="http://schemas.openxmlformats.org/officeDocument/2006/relationships/customXml" Target="../ink/ink832.xml"/><Relationship Id="rId35" Type="http://schemas.openxmlformats.org/officeDocument/2006/relationships/customXml" Target="../ink/ink837.xml"/><Relationship Id="rId56" Type="http://schemas.openxmlformats.org/officeDocument/2006/relationships/customXml" Target="../ink/ink858.xml"/><Relationship Id="rId77" Type="http://schemas.openxmlformats.org/officeDocument/2006/relationships/customXml" Target="../ink/ink879.xml"/><Relationship Id="rId100" Type="http://schemas.openxmlformats.org/officeDocument/2006/relationships/customXml" Target="../ink/ink902.xml"/><Relationship Id="rId105" Type="http://schemas.openxmlformats.org/officeDocument/2006/relationships/customXml" Target="../ink/ink907.xml"/><Relationship Id="rId126" Type="http://schemas.openxmlformats.org/officeDocument/2006/relationships/customXml" Target="../ink/ink928.xml"/><Relationship Id="rId8" Type="http://schemas.openxmlformats.org/officeDocument/2006/relationships/customXml" Target="../ink/ink810.xml"/><Relationship Id="rId51" Type="http://schemas.openxmlformats.org/officeDocument/2006/relationships/customXml" Target="../ink/ink853.xml"/><Relationship Id="rId72" Type="http://schemas.openxmlformats.org/officeDocument/2006/relationships/customXml" Target="../ink/ink874.xml"/><Relationship Id="rId93" Type="http://schemas.openxmlformats.org/officeDocument/2006/relationships/customXml" Target="../ink/ink895.xml"/><Relationship Id="rId98" Type="http://schemas.openxmlformats.org/officeDocument/2006/relationships/customXml" Target="../ink/ink900.xml"/><Relationship Id="rId121" Type="http://schemas.openxmlformats.org/officeDocument/2006/relationships/customXml" Target="../ink/ink923.xml"/><Relationship Id="rId3" Type="http://schemas.openxmlformats.org/officeDocument/2006/relationships/customXml" Target="../ink/ink805.xml"/><Relationship Id="rId25" Type="http://schemas.openxmlformats.org/officeDocument/2006/relationships/customXml" Target="../ink/ink827.xml"/><Relationship Id="rId46" Type="http://schemas.openxmlformats.org/officeDocument/2006/relationships/customXml" Target="../ink/ink848.xml"/><Relationship Id="rId67" Type="http://schemas.openxmlformats.org/officeDocument/2006/relationships/customXml" Target="../ink/ink869.xml"/><Relationship Id="rId116" Type="http://schemas.openxmlformats.org/officeDocument/2006/relationships/customXml" Target="../ink/ink918.xml"/><Relationship Id="rId137" Type="http://schemas.openxmlformats.org/officeDocument/2006/relationships/customXml" Target="../ink/ink939.xml"/><Relationship Id="rId20" Type="http://schemas.openxmlformats.org/officeDocument/2006/relationships/customXml" Target="../ink/ink822.xml"/><Relationship Id="rId41" Type="http://schemas.openxmlformats.org/officeDocument/2006/relationships/customXml" Target="../ink/ink843.xml"/><Relationship Id="rId62" Type="http://schemas.openxmlformats.org/officeDocument/2006/relationships/customXml" Target="../ink/ink864.xml"/><Relationship Id="rId83" Type="http://schemas.openxmlformats.org/officeDocument/2006/relationships/customXml" Target="../ink/ink885.xml"/><Relationship Id="rId88" Type="http://schemas.openxmlformats.org/officeDocument/2006/relationships/customXml" Target="../ink/ink890.xml"/><Relationship Id="rId111" Type="http://schemas.openxmlformats.org/officeDocument/2006/relationships/customXml" Target="../ink/ink913.xml"/><Relationship Id="rId132" Type="http://schemas.openxmlformats.org/officeDocument/2006/relationships/customXml" Target="../ink/ink934.xml"/><Relationship Id="rId15" Type="http://schemas.openxmlformats.org/officeDocument/2006/relationships/customXml" Target="../ink/ink817.xml"/><Relationship Id="rId36" Type="http://schemas.openxmlformats.org/officeDocument/2006/relationships/customXml" Target="../ink/ink838.xml"/><Relationship Id="rId57" Type="http://schemas.openxmlformats.org/officeDocument/2006/relationships/customXml" Target="../ink/ink859.xml"/><Relationship Id="rId106" Type="http://schemas.openxmlformats.org/officeDocument/2006/relationships/customXml" Target="../ink/ink908.xml"/><Relationship Id="rId127" Type="http://schemas.openxmlformats.org/officeDocument/2006/relationships/customXml" Target="../ink/ink929.xml"/><Relationship Id="rId10" Type="http://schemas.openxmlformats.org/officeDocument/2006/relationships/customXml" Target="../ink/ink812.xml"/><Relationship Id="rId31" Type="http://schemas.openxmlformats.org/officeDocument/2006/relationships/customXml" Target="../ink/ink833.xml"/><Relationship Id="rId52" Type="http://schemas.openxmlformats.org/officeDocument/2006/relationships/customXml" Target="../ink/ink854.xml"/><Relationship Id="rId73" Type="http://schemas.openxmlformats.org/officeDocument/2006/relationships/customXml" Target="../ink/ink875.xml"/><Relationship Id="rId78" Type="http://schemas.openxmlformats.org/officeDocument/2006/relationships/customXml" Target="../ink/ink880.xml"/><Relationship Id="rId94" Type="http://schemas.openxmlformats.org/officeDocument/2006/relationships/customXml" Target="../ink/ink896.xml"/><Relationship Id="rId99" Type="http://schemas.openxmlformats.org/officeDocument/2006/relationships/customXml" Target="../ink/ink901.xml"/><Relationship Id="rId101" Type="http://schemas.openxmlformats.org/officeDocument/2006/relationships/customXml" Target="../ink/ink903.xml"/><Relationship Id="rId122" Type="http://schemas.openxmlformats.org/officeDocument/2006/relationships/customXml" Target="../ink/ink924.xml"/><Relationship Id="rId4" Type="http://schemas.openxmlformats.org/officeDocument/2006/relationships/customXml" Target="../ink/ink806.xml"/><Relationship Id="rId9" Type="http://schemas.openxmlformats.org/officeDocument/2006/relationships/customXml" Target="../ink/ink811.xml"/><Relationship Id="rId26" Type="http://schemas.openxmlformats.org/officeDocument/2006/relationships/customXml" Target="../ink/ink828.xml"/><Relationship Id="rId47" Type="http://schemas.openxmlformats.org/officeDocument/2006/relationships/customXml" Target="../ink/ink849.xml"/><Relationship Id="rId68" Type="http://schemas.openxmlformats.org/officeDocument/2006/relationships/customXml" Target="../ink/ink870.xml"/><Relationship Id="rId89" Type="http://schemas.openxmlformats.org/officeDocument/2006/relationships/customXml" Target="../ink/ink891.xml"/><Relationship Id="rId112" Type="http://schemas.openxmlformats.org/officeDocument/2006/relationships/customXml" Target="../ink/ink914.xml"/><Relationship Id="rId133" Type="http://schemas.openxmlformats.org/officeDocument/2006/relationships/customXml" Target="../ink/ink935.xml"/></Relationships>
</file>

<file path=ppt/slides/_rels/slide7.xml.rels><?xml version="1.0" encoding="UTF-8" standalone="yes"?>
<Relationships xmlns="http://schemas.openxmlformats.org/package/2006/relationships"><Relationship Id="rId26" Type="http://schemas.openxmlformats.org/officeDocument/2006/relationships/customXml" Target="../ink/ink966.xml"/><Relationship Id="rId21" Type="http://schemas.openxmlformats.org/officeDocument/2006/relationships/customXml" Target="../ink/ink961.xml"/><Relationship Id="rId42" Type="http://schemas.openxmlformats.org/officeDocument/2006/relationships/customXml" Target="../ink/ink982.xml"/><Relationship Id="rId47" Type="http://schemas.openxmlformats.org/officeDocument/2006/relationships/customXml" Target="../ink/ink987.xml"/><Relationship Id="rId63" Type="http://schemas.openxmlformats.org/officeDocument/2006/relationships/customXml" Target="../ink/ink1003.xml"/><Relationship Id="rId68" Type="http://schemas.openxmlformats.org/officeDocument/2006/relationships/customXml" Target="../ink/ink1008.xml"/><Relationship Id="rId84" Type="http://schemas.openxmlformats.org/officeDocument/2006/relationships/customXml" Target="../ink/ink1024.xml"/><Relationship Id="rId89" Type="http://schemas.openxmlformats.org/officeDocument/2006/relationships/customXml" Target="../ink/ink1029.xml"/><Relationship Id="rId16" Type="http://schemas.openxmlformats.org/officeDocument/2006/relationships/customXml" Target="../ink/ink956.xml"/><Relationship Id="rId11" Type="http://schemas.openxmlformats.org/officeDocument/2006/relationships/customXml" Target="../ink/ink951.xml"/><Relationship Id="rId32" Type="http://schemas.openxmlformats.org/officeDocument/2006/relationships/customXml" Target="../ink/ink972.xml"/><Relationship Id="rId37" Type="http://schemas.openxmlformats.org/officeDocument/2006/relationships/customXml" Target="../ink/ink977.xml"/><Relationship Id="rId53" Type="http://schemas.openxmlformats.org/officeDocument/2006/relationships/customXml" Target="../ink/ink993.xml"/><Relationship Id="rId58" Type="http://schemas.openxmlformats.org/officeDocument/2006/relationships/customXml" Target="../ink/ink998.xml"/><Relationship Id="rId74" Type="http://schemas.openxmlformats.org/officeDocument/2006/relationships/customXml" Target="../ink/ink1014.xml"/><Relationship Id="rId79" Type="http://schemas.openxmlformats.org/officeDocument/2006/relationships/customXml" Target="../ink/ink1019.xml"/><Relationship Id="rId5" Type="http://schemas.openxmlformats.org/officeDocument/2006/relationships/customXml" Target="../ink/ink945.xml"/><Relationship Id="rId90" Type="http://schemas.openxmlformats.org/officeDocument/2006/relationships/customXml" Target="../ink/ink1030.xml"/><Relationship Id="rId95" Type="http://schemas.openxmlformats.org/officeDocument/2006/relationships/customXml" Target="../ink/ink1035.xml"/><Relationship Id="rId22" Type="http://schemas.openxmlformats.org/officeDocument/2006/relationships/customXml" Target="../ink/ink962.xml"/><Relationship Id="rId27" Type="http://schemas.openxmlformats.org/officeDocument/2006/relationships/customXml" Target="../ink/ink967.xml"/><Relationship Id="rId43" Type="http://schemas.openxmlformats.org/officeDocument/2006/relationships/customXml" Target="../ink/ink983.xml"/><Relationship Id="rId48" Type="http://schemas.openxmlformats.org/officeDocument/2006/relationships/customXml" Target="../ink/ink988.xml"/><Relationship Id="rId64" Type="http://schemas.openxmlformats.org/officeDocument/2006/relationships/customXml" Target="../ink/ink1004.xml"/><Relationship Id="rId69" Type="http://schemas.openxmlformats.org/officeDocument/2006/relationships/customXml" Target="../ink/ink1009.xml"/><Relationship Id="rId80" Type="http://schemas.openxmlformats.org/officeDocument/2006/relationships/customXml" Target="../ink/ink1020.xml"/><Relationship Id="rId85" Type="http://schemas.openxmlformats.org/officeDocument/2006/relationships/customXml" Target="../ink/ink1025.xml"/><Relationship Id="rId3" Type="http://schemas.openxmlformats.org/officeDocument/2006/relationships/customXml" Target="../ink/ink943.xml"/><Relationship Id="rId12" Type="http://schemas.openxmlformats.org/officeDocument/2006/relationships/customXml" Target="../ink/ink952.xml"/><Relationship Id="rId17" Type="http://schemas.openxmlformats.org/officeDocument/2006/relationships/customXml" Target="../ink/ink957.xml"/><Relationship Id="rId25" Type="http://schemas.openxmlformats.org/officeDocument/2006/relationships/customXml" Target="../ink/ink965.xml"/><Relationship Id="rId33" Type="http://schemas.openxmlformats.org/officeDocument/2006/relationships/customXml" Target="../ink/ink973.xml"/><Relationship Id="rId38" Type="http://schemas.openxmlformats.org/officeDocument/2006/relationships/customXml" Target="../ink/ink978.xml"/><Relationship Id="rId46" Type="http://schemas.openxmlformats.org/officeDocument/2006/relationships/customXml" Target="../ink/ink986.xml"/><Relationship Id="rId59" Type="http://schemas.openxmlformats.org/officeDocument/2006/relationships/customXml" Target="../ink/ink999.xml"/><Relationship Id="rId67" Type="http://schemas.openxmlformats.org/officeDocument/2006/relationships/customXml" Target="../ink/ink1007.xml"/><Relationship Id="rId20" Type="http://schemas.openxmlformats.org/officeDocument/2006/relationships/customXml" Target="../ink/ink960.xml"/><Relationship Id="rId41" Type="http://schemas.openxmlformats.org/officeDocument/2006/relationships/customXml" Target="../ink/ink981.xml"/><Relationship Id="rId54" Type="http://schemas.openxmlformats.org/officeDocument/2006/relationships/customXml" Target="../ink/ink994.xml"/><Relationship Id="rId62" Type="http://schemas.openxmlformats.org/officeDocument/2006/relationships/customXml" Target="../ink/ink1002.xml"/><Relationship Id="rId70" Type="http://schemas.openxmlformats.org/officeDocument/2006/relationships/customXml" Target="../ink/ink1010.xml"/><Relationship Id="rId75" Type="http://schemas.openxmlformats.org/officeDocument/2006/relationships/customXml" Target="../ink/ink1015.xml"/><Relationship Id="rId83" Type="http://schemas.openxmlformats.org/officeDocument/2006/relationships/customXml" Target="../ink/ink1023.xml"/><Relationship Id="rId88" Type="http://schemas.openxmlformats.org/officeDocument/2006/relationships/customXml" Target="../ink/ink1028.xml"/><Relationship Id="rId91" Type="http://schemas.openxmlformats.org/officeDocument/2006/relationships/customXml" Target="../ink/ink1031.xml"/><Relationship Id="rId96" Type="http://schemas.openxmlformats.org/officeDocument/2006/relationships/customXml" Target="../ink/ink1036.xml"/><Relationship Id="rId1" Type="http://schemas.openxmlformats.org/officeDocument/2006/relationships/slideLayout" Target="../slideLayouts/slideLayout2.xml"/><Relationship Id="rId6" Type="http://schemas.openxmlformats.org/officeDocument/2006/relationships/customXml" Target="../ink/ink946.xml"/><Relationship Id="rId15" Type="http://schemas.openxmlformats.org/officeDocument/2006/relationships/customXml" Target="../ink/ink955.xml"/><Relationship Id="rId23" Type="http://schemas.openxmlformats.org/officeDocument/2006/relationships/customXml" Target="../ink/ink963.xml"/><Relationship Id="rId28" Type="http://schemas.openxmlformats.org/officeDocument/2006/relationships/customXml" Target="../ink/ink968.xml"/><Relationship Id="rId36" Type="http://schemas.openxmlformats.org/officeDocument/2006/relationships/customXml" Target="../ink/ink976.xml"/><Relationship Id="rId49" Type="http://schemas.openxmlformats.org/officeDocument/2006/relationships/customXml" Target="../ink/ink989.xml"/><Relationship Id="rId57" Type="http://schemas.openxmlformats.org/officeDocument/2006/relationships/customXml" Target="../ink/ink997.xml"/><Relationship Id="rId10" Type="http://schemas.openxmlformats.org/officeDocument/2006/relationships/customXml" Target="../ink/ink950.xml"/><Relationship Id="rId31" Type="http://schemas.openxmlformats.org/officeDocument/2006/relationships/customXml" Target="../ink/ink971.xml"/><Relationship Id="rId44" Type="http://schemas.openxmlformats.org/officeDocument/2006/relationships/customXml" Target="../ink/ink984.xml"/><Relationship Id="rId52" Type="http://schemas.openxmlformats.org/officeDocument/2006/relationships/customXml" Target="../ink/ink992.xml"/><Relationship Id="rId60" Type="http://schemas.openxmlformats.org/officeDocument/2006/relationships/customXml" Target="../ink/ink1000.xml"/><Relationship Id="rId65" Type="http://schemas.openxmlformats.org/officeDocument/2006/relationships/customXml" Target="../ink/ink1005.xml"/><Relationship Id="rId73" Type="http://schemas.openxmlformats.org/officeDocument/2006/relationships/customXml" Target="../ink/ink1013.xml"/><Relationship Id="rId78" Type="http://schemas.openxmlformats.org/officeDocument/2006/relationships/customXml" Target="../ink/ink1018.xml"/><Relationship Id="rId81" Type="http://schemas.openxmlformats.org/officeDocument/2006/relationships/customXml" Target="../ink/ink1021.xml"/><Relationship Id="rId86" Type="http://schemas.openxmlformats.org/officeDocument/2006/relationships/customXml" Target="../ink/ink1026.xml"/><Relationship Id="rId94" Type="http://schemas.openxmlformats.org/officeDocument/2006/relationships/customXml" Target="../ink/ink1034.xml"/><Relationship Id="rId99" Type="http://schemas.openxmlformats.org/officeDocument/2006/relationships/customXml" Target="../ink/ink1039.xml"/><Relationship Id="rId4" Type="http://schemas.openxmlformats.org/officeDocument/2006/relationships/customXml" Target="../ink/ink944.xml"/><Relationship Id="rId9" Type="http://schemas.openxmlformats.org/officeDocument/2006/relationships/customXml" Target="../ink/ink949.xml"/><Relationship Id="rId13" Type="http://schemas.openxmlformats.org/officeDocument/2006/relationships/customXml" Target="../ink/ink953.xml"/><Relationship Id="rId18" Type="http://schemas.openxmlformats.org/officeDocument/2006/relationships/customXml" Target="../ink/ink958.xml"/><Relationship Id="rId39" Type="http://schemas.openxmlformats.org/officeDocument/2006/relationships/customXml" Target="../ink/ink979.xml"/><Relationship Id="rId34" Type="http://schemas.openxmlformats.org/officeDocument/2006/relationships/customXml" Target="../ink/ink974.xml"/><Relationship Id="rId50" Type="http://schemas.openxmlformats.org/officeDocument/2006/relationships/customXml" Target="../ink/ink990.xml"/><Relationship Id="rId55" Type="http://schemas.openxmlformats.org/officeDocument/2006/relationships/customXml" Target="../ink/ink995.xml"/><Relationship Id="rId76" Type="http://schemas.openxmlformats.org/officeDocument/2006/relationships/customXml" Target="../ink/ink1016.xml"/><Relationship Id="rId97" Type="http://schemas.openxmlformats.org/officeDocument/2006/relationships/customXml" Target="../ink/ink1037.xml"/><Relationship Id="rId7" Type="http://schemas.openxmlformats.org/officeDocument/2006/relationships/customXml" Target="../ink/ink947.xml"/><Relationship Id="rId71" Type="http://schemas.openxmlformats.org/officeDocument/2006/relationships/customXml" Target="../ink/ink1011.xml"/><Relationship Id="rId92" Type="http://schemas.openxmlformats.org/officeDocument/2006/relationships/customXml" Target="../ink/ink1032.xml"/><Relationship Id="rId2" Type="http://schemas.openxmlformats.org/officeDocument/2006/relationships/image" Target="../media/image3.png"/><Relationship Id="rId29" Type="http://schemas.openxmlformats.org/officeDocument/2006/relationships/customXml" Target="../ink/ink969.xml"/><Relationship Id="rId24" Type="http://schemas.openxmlformats.org/officeDocument/2006/relationships/customXml" Target="../ink/ink964.xml"/><Relationship Id="rId40" Type="http://schemas.openxmlformats.org/officeDocument/2006/relationships/customXml" Target="../ink/ink980.xml"/><Relationship Id="rId45" Type="http://schemas.openxmlformats.org/officeDocument/2006/relationships/customXml" Target="../ink/ink985.xml"/><Relationship Id="rId66" Type="http://schemas.openxmlformats.org/officeDocument/2006/relationships/customXml" Target="../ink/ink1006.xml"/><Relationship Id="rId87" Type="http://schemas.openxmlformats.org/officeDocument/2006/relationships/customXml" Target="../ink/ink1027.xml"/><Relationship Id="rId61" Type="http://schemas.openxmlformats.org/officeDocument/2006/relationships/customXml" Target="../ink/ink1001.xml"/><Relationship Id="rId82" Type="http://schemas.openxmlformats.org/officeDocument/2006/relationships/customXml" Target="../ink/ink1022.xml"/><Relationship Id="rId19" Type="http://schemas.openxmlformats.org/officeDocument/2006/relationships/customXml" Target="../ink/ink959.xml"/><Relationship Id="rId14" Type="http://schemas.openxmlformats.org/officeDocument/2006/relationships/customXml" Target="../ink/ink954.xml"/><Relationship Id="rId30" Type="http://schemas.openxmlformats.org/officeDocument/2006/relationships/customXml" Target="../ink/ink970.xml"/><Relationship Id="rId35" Type="http://schemas.openxmlformats.org/officeDocument/2006/relationships/customXml" Target="../ink/ink975.xml"/><Relationship Id="rId56" Type="http://schemas.openxmlformats.org/officeDocument/2006/relationships/customXml" Target="../ink/ink996.xml"/><Relationship Id="rId77" Type="http://schemas.openxmlformats.org/officeDocument/2006/relationships/customXml" Target="../ink/ink1017.xml"/><Relationship Id="rId8" Type="http://schemas.openxmlformats.org/officeDocument/2006/relationships/customXml" Target="../ink/ink948.xml"/><Relationship Id="rId51" Type="http://schemas.openxmlformats.org/officeDocument/2006/relationships/customXml" Target="../ink/ink991.xml"/><Relationship Id="rId72" Type="http://schemas.openxmlformats.org/officeDocument/2006/relationships/customXml" Target="../ink/ink1012.xml"/><Relationship Id="rId93" Type="http://schemas.openxmlformats.org/officeDocument/2006/relationships/customXml" Target="../ink/ink1033.xml"/><Relationship Id="rId98" Type="http://schemas.openxmlformats.org/officeDocument/2006/relationships/customXml" Target="../ink/ink1038.xml"/></Relationships>
</file>

<file path=ppt/slides/_rels/slide8.xml.rels><?xml version="1.0" encoding="UTF-8" standalone="yes"?>
<Relationships xmlns="http://schemas.openxmlformats.org/package/2006/relationships"><Relationship Id="rId26" Type="http://schemas.openxmlformats.org/officeDocument/2006/relationships/customXml" Target="../ink/ink1060.xml"/><Relationship Id="rId117" Type="http://schemas.openxmlformats.org/officeDocument/2006/relationships/customXml" Target="../ink/ink1151.xml"/><Relationship Id="rId21" Type="http://schemas.openxmlformats.org/officeDocument/2006/relationships/customXml" Target="../ink/ink1055.xml"/><Relationship Id="rId42" Type="http://schemas.openxmlformats.org/officeDocument/2006/relationships/customXml" Target="../ink/ink1076.xml"/><Relationship Id="rId47" Type="http://schemas.openxmlformats.org/officeDocument/2006/relationships/customXml" Target="../ink/ink1081.xml"/><Relationship Id="rId63" Type="http://schemas.openxmlformats.org/officeDocument/2006/relationships/customXml" Target="../ink/ink1097.xml"/><Relationship Id="rId68" Type="http://schemas.openxmlformats.org/officeDocument/2006/relationships/customXml" Target="../ink/ink1102.xml"/><Relationship Id="rId84" Type="http://schemas.openxmlformats.org/officeDocument/2006/relationships/customXml" Target="../ink/ink1118.xml"/><Relationship Id="rId89" Type="http://schemas.openxmlformats.org/officeDocument/2006/relationships/customXml" Target="../ink/ink1123.xml"/><Relationship Id="rId112" Type="http://schemas.openxmlformats.org/officeDocument/2006/relationships/customXml" Target="../ink/ink1146.xml"/><Relationship Id="rId16" Type="http://schemas.openxmlformats.org/officeDocument/2006/relationships/customXml" Target="../ink/ink1050.xml"/><Relationship Id="rId107" Type="http://schemas.openxmlformats.org/officeDocument/2006/relationships/customXml" Target="../ink/ink1141.xml"/><Relationship Id="rId11" Type="http://schemas.openxmlformats.org/officeDocument/2006/relationships/customXml" Target="../ink/ink1045.xml"/><Relationship Id="rId32" Type="http://schemas.openxmlformats.org/officeDocument/2006/relationships/customXml" Target="../ink/ink1066.xml"/><Relationship Id="rId37" Type="http://schemas.openxmlformats.org/officeDocument/2006/relationships/customXml" Target="../ink/ink1071.xml"/><Relationship Id="rId53" Type="http://schemas.openxmlformats.org/officeDocument/2006/relationships/customXml" Target="../ink/ink1087.xml"/><Relationship Id="rId58" Type="http://schemas.openxmlformats.org/officeDocument/2006/relationships/customXml" Target="../ink/ink1092.xml"/><Relationship Id="rId74" Type="http://schemas.openxmlformats.org/officeDocument/2006/relationships/customXml" Target="../ink/ink1108.xml"/><Relationship Id="rId79" Type="http://schemas.openxmlformats.org/officeDocument/2006/relationships/customXml" Target="../ink/ink1113.xml"/><Relationship Id="rId102" Type="http://schemas.openxmlformats.org/officeDocument/2006/relationships/customXml" Target="../ink/ink1136.xml"/><Relationship Id="rId123" Type="http://schemas.openxmlformats.org/officeDocument/2006/relationships/customXml" Target="../ink/ink1157.xml"/><Relationship Id="rId5" Type="http://schemas.openxmlformats.org/officeDocument/2006/relationships/image" Target="../media/image5.wmf"/><Relationship Id="rId90" Type="http://schemas.openxmlformats.org/officeDocument/2006/relationships/customXml" Target="../ink/ink1124.xml"/><Relationship Id="rId95" Type="http://schemas.openxmlformats.org/officeDocument/2006/relationships/customXml" Target="../ink/ink1129.xml"/><Relationship Id="rId22" Type="http://schemas.openxmlformats.org/officeDocument/2006/relationships/customXml" Target="../ink/ink1056.xml"/><Relationship Id="rId27" Type="http://schemas.openxmlformats.org/officeDocument/2006/relationships/customXml" Target="../ink/ink1061.xml"/><Relationship Id="rId43" Type="http://schemas.openxmlformats.org/officeDocument/2006/relationships/customXml" Target="../ink/ink1077.xml"/><Relationship Id="rId48" Type="http://schemas.openxmlformats.org/officeDocument/2006/relationships/customXml" Target="../ink/ink1082.xml"/><Relationship Id="rId64" Type="http://schemas.openxmlformats.org/officeDocument/2006/relationships/customXml" Target="../ink/ink1098.xml"/><Relationship Id="rId69" Type="http://schemas.openxmlformats.org/officeDocument/2006/relationships/customXml" Target="../ink/ink1103.xml"/><Relationship Id="rId113" Type="http://schemas.openxmlformats.org/officeDocument/2006/relationships/customXml" Target="../ink/ink1147.xml"/><Relationship Id="rId118" Type="http://schemas.openxmlformats.org/officeDocument/2006/relationships/customXml" Target="../ink/ink1152.xml"/><Relationship Id="rId80" Type="http://schemas.openxmlformats.org/officeDocument/2006/relationships/customXml" Target="../ink/ink1114.xml"/><Relationship Id="rId85" Type="http://schemas.openxmlformats.org/officeDocument/2006/relationships/customXml" Target="../ink/ink1119.xml"/><Relationship Id="rId12" Type="http://schemas.openxmlformats.org/officeDocument/2006/relationships/customXml" Target="../ink/ink1046.xml"/><Relationship Id="rId17" Type="http://schemas.openxmlformats.org/officeDocument/2006/relationships/customXml" Target="../ink/ink1051.xml"/><Relationship Id="rId33" Type="http://schemas.openxmlformats.org/officeDocument/2006/relationships/customXml" Target="../ink/ink1067.xml"/><Relationship Id="rId38" Type="http://schemas.openxmlformats.org/officeDocument/2006/relationships/customXml" Target="../ink/ink1072.xml"/><Relationship Id="rId59" Type="http://schemas.openxmlformats.org/officeDocument/2006/relationships/customXml" Target="../ink/ink1093.xml"/><Relationship Id="rId103" Type="http://schemas.openxmlformats.org/officeDocument/2006/relationships/customXml" Target="../ink/ink1137.xml"/><Relationship Id="rId108" Type="http://schemas.openxmlformats.org/officeDocument/2006/relationships/customXml" Target="../ink/ink1142.xml"/><Relationship Id="rId54" Type="http://schemas.openxmlformats.org/officeDocument/2006/relationships/customXml" Target="../ink/ink1088.xml"/><Relationship Id="rId70" Type="http://schemas.openxmlformats.org/officeDocument/2006/relationships/customXml" Target="../ink/ink1104.xml"/><Relationship Id="rId75" Type="http://schemas.openxmlformats.org/officeDocument/2006/relationships/customXml" Target="../ink/ink1109.xml"/><Relationship Id="rId91" Type="http://schemas.openxmlformats.org/officeDocument/2006/relationships/customXml" Target="../ink/ink1125.xml"/><Relationship Id="rId96" Type="http://schemas.openxmlformats.org/officeDocument/2006/relationships/customXml" Target="../ink/ink1130.xml"/><Relationship Id="rId1" Type="http://schemas.openxmlformats.org/officeDocument/2006/relationships/slideLayout" Target="../slideLayouts/slideLayout2.xml"/><Relationship Id="rId6" Type="http://schemas.openxmlformats.org/officeDocument/2006/relationships/customXml" Target="../ink/ink1040.xml"/><Relationship Id="rId23" Type="http://schemas.openxmlformats.org/officeDocument/2006/relationships/customXml" Target="../ink/ink1057.xml"/><Relationship Id="rId28" Type="http://schemas.openxmlformats.org/officeDocument/2006/relationships/customXml" Target="../ink/ink1062.xml"/><Relationship Id="rId49" Type="http://schemas.openxmlformats.org/officeDocument/2006/relationships/customXml" Target="../ink/ink1083.xml"/><Relationship Id="rId114" Type="http://schemas.openxmlformats.org/officeDocument/2006/relationships/customXml" Target="../ink/ink1148.xml"/><Relationship Id="rId119" Type="http://schemas.openxmlformats.org/officeDocument/2006/relationships/customXml" Target="../ink/ink1153.xml"/><Relationship Id="rId44" Type="http://schemas.openxmlformats.org/officeDocument/2006/relationships/customXml" Target="../ink/ink1078.xml"/><Relationship Id="rId60" Type="http://schemas.openxmlformats.org/officeDocument/2006/relationships/customXml" Target="../ink/ink1094.xml"/><Relationship Id="rId65" Type="http://schemas.openxmlformats.org/officeDocument/2006/relationships/customXml" Target="../ink/ink1099.xml"/><Relationship Id="rId81" Type="http://schemas.openxmlformats.org/officeDocument/2006/relationships/customXml" Target="../ink/ink1115.xml"/><Relationship Id="rId86" Type="http://schemas.openxmlformats.org/officeDocument/2006/relationships/customXml" Target="../ink/ink1120.xml"/><Relationship Id="rId4" Type="http://schemas.openxmlformats.org/officeDocument/2006/relationships/oleObject" Target="../embeddings/oleObject2.bin"/><Relationship Id="rId9" Type="http://schemas.openxmlformats.org/officeDocument/2006/relationships/customXml" Target="../ink/ink1043.xml"/><Relationship Id="rId13" Type="http://schemas.openxmlformats.org/officeDocument/2006/relationships/customXml" Target="../ink/ink1047.xml"/><Relationship Id="rId18" Type="http://schemas.openxmlformats.org/officeDocument/2006/relationships/customXml" Target="../ink/ink1052.xml"/><Relationship Id="rId39" Type="http://schemas.openxmlformats.org/officeDocument/2006/relationships/customXml" Target="../ink/ink1073.xml"/><Relationship Id="rId109" Type="http://schemas.openxmlformats.org/officeDocument/2006/relationships/customXml" Target="../ink/ink1143.xml"/><Relationship Id="rId34" Type="http://schemas.openxmlformats.org/officeDocument/2006/relationships/customXml" Target="../ink/ink1068.xml"/><Relationship Id="rId50" Type="http://schemas.openxmlformats.org/officeDocument/2006/relationships/customXml" Target="../ink/ink1084.xml"/><Relationship Id="rId55" Type="http://schemas.openxmlformats.org/officeDocument/2006/relationships/customXml" Target="../ink/ink1089.xml"/><Relationship Id="rId76" Type="http://schemas.openxmlformats.org/officeDocument/2006/relationships/customXml" Target="../ink/ink1110.xml"/><Relationship Id="rId97" Type="http://schemas.openxmlformats.org/officeDocument/2006/relationships/customXml" Target="../ink/ink1131.xml"/><Relationship Id="rId104" Type="http://schemas.openxmlformats.org/officeDocument/2006/relationships/customXml" Target="../ink/ink1138.xml"/><Relationship Id="rId120" Type="http://schemas.openxmlformats.org/officeDocument/2006/relationships/customXml" Target="../ink/ink1154.xml"/><Relationship Id="rId7" Type="http://schemas.openxmlformats.org/officeDocument/2006/relationships/customXml" Target="../ink/ink1041.xml"/><Relationship Id="rId71" Type="http://schemas.openxmlformats.org/officeDocument/2006/relationships/customXml" Target="../ink/ink1105.xml"/><Relationship Id="rId92" Type="http://schemas.openxmlformats.org/officeDocument/2006/relationships/customXml" Target="../ink/ink1126.xml"/><Relationship Id="rId2" Type="http://schemas.openxmlformats.org/officeDocument/2006/relationships/oleObject" Target="../embeddings/oleObject1.bin"/><Relationship Id="rId29" Type="http://schemas.openxmlformats.org/officeDocument/2006/relationships/customXml" Target="../ink/ink1063.xml"/><Relationship Id="rId24" Type="http://schemas.openxmlformats.org/officeDocument/2006/relationships/customXml" Target="../ink/ink1058.xml"/><Relationship Id="rId40" Type="http://schemas.openxmlformats.org/officeDocument/2006/relationships/customXml" Target="../ink/ink1074.xml"/><Relationship Id="rId45" Type="http://schemas.openxmlformats.org/officeDocument/2006/relationships/customXml" Target="../ink/ink1079.xml"/><Relationship Id="rId66" Type="http://schemas.openxmlformats.org/officeDocument/2006/relationships/customXml" Target="../ink/ink1100.xml"/><Relationship Id="rId87" Type="http://schemas.openxmlformats.org/officeDocument/2006/relationships/customXml" Target="../ink/ink1121.xml"/><Relationship Id="rId110" Type="http://schemas.openxmlformats.org/officeDocument/2006/relationships/customXml" Target="../ink/ink1144.xml"/><Relationship Id="rId115" Type="http://schemas.openxmlformats.org/officeDocument/2006/relationships/customXml" Target="../ink/ink1149.xml"/><Relationship Id="rId61" Type="http://schemas.openxmlformats.org/officeDocument/2006/relationships/customXml" Target="../ink/ink1095.xml"/><Relationship Id="rId82" Type="http://schemas.openxmlformats.org/officeDocument/2006/relationships/customXml" Target="../ink/ink1116.xml"/><Relationship Id="rId19" Type="http://schemas.openxmlformats.org/officeDocument/2006/relationships/customXml" Target="../ink/ink1053.xml"/><Relationship Id="rId14" Type="http://schemas.openxmlformats.org/officeDocument/2006/relationships/customXml" Target="../ink/ink1048.xml"/><Relationship Id="rId30" Type="http://schemas.openxmlformats.org/officeDocument/2006/relationships/customXml" Target="../ink/ink1064.xml"/><Relationship Id="rId35" Type="http://schemas.openxmlformats.org/officeDocument/2006/relationships/customXml" Target="../ink/ink1069.xml"/><Relationship Id="rId56" Type="http://schemas.openxmlformats.org/officeDocument/2006/relationships/customXml" Target="../ink/ink1090.xml"/><Relationship Id="rId77" Type="http://schemas.openxmlformats.org/officeDocument/2006/relationships/customXml" Target="../ink/ink1111.xml"/><Relationship Id="rId100" Type="http://schemas.openxmlformats.org/officeDocument/2006/relationships/customXml" Target="../ink/ink1134.xml"/><Relationship Id="rId105" Type="http://schemas.openxmlformats.org/officeDocument/2006/relationships/customXml" Target="../ink/ink1139.xml"/><Relationship Id="rId8" Type="http://schemas.openxmlformats.org/officeDocument/2006/relationships/customXml" Target="../ink/ink1042.xml"/><Relationship Id="rId51" Type="http://schemas.openxmlformats.org/officeDocument/2006/relationships/customXml" Target="../ink/ink1085.xml"/><Relationship Id="rId72" Type="http://schemas.openxmlformats.org/officeDocument/2006/relationships/customXml" Target="../ink/ink1106.xml"/><Relationship Id="rId93" Type="http://schemas.openxmlformats.org/officeDocument/2006/relationships/customXml" Target="../ink/ink1127.xml"/><Relationship Id="rId98" Type="http://schemas.openxmlformats.org/officeDocument/2006/relationships/customXml" Target="../ink/ink1132.xml"/><Relationship Id="rId121" Type="http://schemas.openxmlformats.org/officeDocument/2006/relationships/customXml" Target="../ink/ink1155.xml"/><Relationship Id="rId3" Type="http://schemas.openxmlformats.org/officeDocument/2006/relationships/image" Target="../media/image4.wmf"/><Relationship Id="rId25" Type="http://schemas.openxmlformats.org/officeDocument/2006/relationships/customXml" Target="../ink/ink1059.xml"/><Relationship Id="rId46" Type="http://schemas.openxmlformats.org/officeDocument/2006/relationships/customXml" Target="../ink/ink1080.xml"/><Relationship Id="rId67" Type="http://schemas.openxmlformats.org/officeDocument/2006/relationships/customXml" Target="../ink/ink1101.xml"/><Relationship Id="rId116" Type="http://schemas.openxmlformats.org/officeDocument/2006/relationships/customXml" Target="../ink/ink1150.xml"/><Relationship Id="rId20" Type="http://schemas.openxmlformats.org/officeDocument/2006/relationships/customXml" Target="../ink/ink1054.xml"/><Relationship Id="rId41" Type="http://schemas.openxmlformats.org/officeDocument/2006/relationships/customXml" Target="../ink/ink1075.xml"/><Relationship Id="rId62" Type="http://schemas.openxmlformats.org/officeDocument/2006/relationships/customXml" Target="../ink/ink1096.xml"/><Relationship Id="rId83" Type="http://schemas.openxmlformats.org/officeDocument/2006/relationships/customXml" Target="../ink/ink1117.xml"/><Relationship Id="rId88" Type="http://schemas.openxmlformats.org/officeDocument/2006/relationships/customXml" Target="../ink/ink1122.xml"/><Relationship Id="rId111" Type="http://schemas.openxmlformats.org/officeDocument/2006/relationships/customXml" Target="../ink/ink1145.xml"/><Relationship Id="rId15" Type="http://schemas.openxmlformats.org/officeDocument/2006/relationships/customXml" Target="../ink/ink1049.xml"/><Relationship Id="rId36" Type="http://schemas.openxmlformats.org/officeDocument/2006/relationships/customXml" Target="../ink/ink1070.xml"/><Relationship Id="rId57" Type="http://schemas.openxmlformats.org/officeDocument/2006/relationships/customXml" Target="../ink/ink1091.xml"/><Relationship Id="rId106" Type="http://schemas.openxmlformats.org/officeDocument/2006/relationships/customXml" Target="../ink/ink1140.xml"/><Relationship Id="rId10" Type="http://schemas.openxmlformats.org/officeDocument/2006/relationships/customXml" Target="../ink/ink1044.xml"/><Relationship Id="rId31" Type="http://schemas.openxmlformats.org/officeDocument/2006/relationships/customXml" Target="../ink/ink1065.xml"/><Relationship Id="rId52" Type="http://schemas.openxmlformats.org/officeDocument/2006/relationships/customXml" Target="../ink/ink1086.xml"/><Relationship Id="rId73" Type="http://schemas.openxmlformats.org/officeDocument/2006/relationships/customXml" Target="../ink/ink1107.xml"/><Relationship Id="rId78" Type="http://schemas.openxmlformats.org/officeDocument/2006/relationships/customXml" Target="../ink/ink1112.xml"/><Relationship Id="rId94" Type="http://schemas.openxmlformats.org/officeDocument/2006/relationships/customXml" Target="../ink/ink1128.xml"/><Relationship Id="rId99" Type="http://schemas.openxmlformats.org/officeDocument/2006/relationships/customXml" Target="../ink/ink1133.xml"/><Relationship Id="rId101" Type="http://schemas.openxmlformats.org/officeDocument/2006/relationships/customXml" Target="../ink/ink1135.xml"/><Relationship Id="rId122" Type="http://schemas.openxmlformats.org/officeDocument/2006/relationships/customXml" Target="../ink/ink1156.xml"/></Relationships>
</file>

<file path=ppt/slides/_rels/slide9.xml.rels><?xml version="1.0" encoding="UTF-8" standalone="yes"?>
<Relationships xmlns="http://schemas.openxmlformats.org/package/2006/relationships"><Relationship Id="rId8" Type="http://schemas.openxmlformats.org/officeDocument/2006/relationships/customXml" Target="../ink/ink1163.xml"/><Relationship Id="rId13" Type="http://schemas.openxmlformats.org/officeDocument/2006/relationships/customXml" Target="../ink/ink1168.xml"/><Relationship Id="rId18" Type="http://schemas.openxmlformats.org/officeDocument/2006/relationships/customXml" Target="../ink/ink1173.xml"/><Relationship Id="rId26" Type="http://schemas.openxmlformats.org/officeDocument/2006/relationships/customXml" Target="../ink/ink1181.xml"/><Relationship Id="rId3" Type="http://schemas.openxmlformats.org/officeDocument/2006/relationships/customXml" Target="../ink/ink1158.xml"/><Relationship Id="rId21" Type="http://schemas.openxmlformats.org/officeDocument/2006/relationships/customXml" Target="../ink/ink1176.xml"/><Relationship Id="rId7" Type="http://schemas.openxmlformats.org/officeDocument/2006/relationships/customXml" Target="../ink/ink1162.xml"/><Relationship Id="rId12" Type="http://schemas.openxmlformats.org/officeDocument/2006/relationships/customXml" Target="../ink/ink1167.xml"/><Relationship Id="rId17" Type="http://schemas.openxmlformats.org/officeDocument/2006/relationships/customXml" Target="../ink/ink1172.xml"/><Relationship Id="rId25" Type="http://schemas.openxmlformats.org/officeDocument/2006/relationships/customXml" Target="../ink/ink1180.xml"/><Relationship Id="rId2" Type="http://schemas.openxmlformats.org/officeDocument/2006/relationships/image" Target="../media/image6.png"/><Relationship Id="rId16" Type="http://schemas.openxmlformats.org/officeDocument/2006/relationships/customXml" Target="../ink/ink1171.xml"/><Relationship Id="rId20" Type="http://schemas.openxmlformats.org/officeDocument/2006/relationships/customXml" Target="../ink/ink1175.xml"/><Relationship Id="rId29" Type="http://schemas.openxmlformats.org/officeDocument/2006/relationships/customXml" Target="../ink/ink1184.xml"/><Relationship Id="rId1" Type="http://schemas.openxmlformats.org/officeDocument/2006/relationships/slideLayout" Target="../slideLayouts/slideLayout2.xml"/><Relationship Id="rId6" Type="http://schemas.openxmlformats.org/officeDocument/2006/relationships/customXml" Target="../ink/ink1161.xml"/><Relationship Id="rId11" Type="http://schemas.openxmlformats.org/officeDocument/2006/relationships/customXml" Target="../ink/ink1166.xml"/><Relationship Id="rId24" Type="http://schemas.openxmlformats.org/officeDocument/2006/relationships/customXml" Target="../ink/ink1179.xml"/><Relationship Id="rId32" Type="http://schemas.openxmlformats.org/officeDocument/2006/relationships/customXml" Target="../ink/ink1187.xml"/><Relationship Id="rId5" Type="http://schemas.openxmlformats.org/officeDocument/2006/relationships/customXml" Target="../ink/ink1160.xml"/><Relationship Id="rId15" Type="http://schemas.openxmlformats.org/officeDocument/2006/relationships/customXml" Target="../ink/ink1170.xml"/><Relationship Id="rId23" Type="http://schemas.openxmlformats.org/officeDocument/2006/relationships/customXml" Target="../ink/ink1178.xml"/><Relationship Id="rId28" Type="http://schemas.openxmlformats.org/officeDocument/2006/relationships/customXml" Target="../ink/ink1183.xml"/><Relationship Id="rId10" Type="http://schemas.openxmlformats.org/officeDocument/2006/relationships/customXml" Target="../ink/ink1165.xml"/><Relationship Id="rId19" Type="http://schemas.openxmlformats.org/officeDocument/2006/relationships/customXml" Target="../ink/ink1174.xml"/><Relationship Id="rId31" Type="http://schemas.openxmlformats.org/officeDocument/2006/relationships/customXml" Target="../ink/ink1186.xml"/><Relationship Id="rId4" Type="http://schemas.openxmlformats.org/officeDocument/2006/relationships/customXml" Target="../ink/ink1159.xml"/><Relationship Id="rId9" Type="http://schemas.openxmlformats.org/officeDocument/2006/relationships/customXml" Target="../ink/ink1164.xml"/><Relationship Id="rId14" Type="http://schemas.openxmlformats.org/officeDocument/2006/relationships/customXml" Target="../ink/ink1169.xml"/><Relationship Id="rId22" Type="http://schemas.openxmlformats.org/officeDocument/2006/relationships/customXml" Target="../ink/ink1177.xml"/><Relationship Id="rId27" Type="http://schemas.openxmlformats.org/officeDocument/2006/relationships/customXml" Target="../ink/ink1182.xml"/><Relationship Id="rId30" Type="http://schemas.openxmlformats.org/officeDocument/2006/relationships/customXml" Target="../ink/ink11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Titre 1"/>
          <p:cNvSpPr>
            <a:spLocks noGrp="1"/>
          </p:cNvSpPr>
          <p:nvPr>
            <p:ph type="ctrTitle"/>
          </p:nvPr>
        </p:nvSpPr>
        <p:spPr>
          <a:xfrm>
            <a:off x="1410143" y="2069581"/>
            <a:ext cx="9514439" cy="2364000"/>
          </a:xfrm>
          <a:solidFill>
            <a:schemeClr val="accent4">
              <a:lumMod val="40000"/>
              <a:lumOff val="60000"/>
            </a:schemeClr>
          </a:solidFill>
        </p:spPr>
        <p:txBody>
          <a:bodyPr>
            <a:noAutofit/>
          </a:bodyPr>
          <a:lstStyle/>
          <a:p>
            <a:pPr eaLnBrk="1" hangingPunct="1"/>
            <a:r>
              <a:rPr lang="fr-FR" sz="4000" b="1" dirty="0">
                <a:effectLst/>
                <a:latin typeface="+mn-lt"/>
                <a:ea typeface="Noto Serif"/>
                <a:cs typeface="Noto Serif"/>
              </a:rPr>
              <a:t>Mouvement d’une particule chargée dans un champ électrique et/ou magnétique uniforme et permanent</a:t>
            </a:r>
            <a:endParaRPr sz="4000" dirty="0">
              <a:latin typeface="+mn-lt"/>
              <a:ea typeface="Noto Serif"/>
              <a:cs typeface="Noto Serif"/>
            </a:endParaRPr>
          </a:p>
        </p:txBody>
      </p:sp>
      <mc:AlternateContent xmlns:mc="http://schemas.openxmlformats.org/markup-compatibility/2006" xmlns:p14="http://schemas.microsoft.com/office/powerpoint/2010/main">
        <mc:Choice Requires="p14">
          <p:contentPart p14:bwMode="auto" r:id="rId2">
            <p14:nvContentPartPr>
              <p14:cNvPr id="1048587" name="Encre 1048586"/>
              <p14:cNvContentPartPr/>
              <p14:nvPr/>
            </p14:nvContentPartPr>
            <p14:xfrm>
              <a:off x="3142428" y="3644480"/>
              <a:ext cx="2589772" cy="883918"/>
            </p14:xfrm>
          </p:contentPart>
        </mc:Choice>
        <mc:Fallback xmlns="">
          <p:sp>
            <p:nvSpPr>
              <p:cNvPr id="1048587" name=""/>
              <p:cNvSpPr/>
              <p:nvPr/>
            </p:nvSpPr>
            <p:spPr>
              <a:xfrm>
                <a:off x="3142428" y="3644480"/>
                <a:ext cx="2589772" cy="883918"/>
              </a:xfrm>
            </p:spPr>
          </p:sp>
        </mc:Fallback>
      </mc:AlternateContent>
      <mc:AlternateContent xmlns:mc="http://schemas.openxmlformats.org/markup-compatibility/2006" xmlns:p14="http://schemas.microsoft.com/office/powerpoint/2010/main">
        <mc:Choice Requires="p14">
          <p:contentPart p14:bwMode="auto" r:id="rId3">
            <p14:nvContentPartPr>
              <p14:cNvPr id="1048588" name="Encre 1048587"/>
              <p14:cNvContentPartPr/>
              <p14:nvPr/>
            </p14:nvContentPartPr>
            <p14:xfrm>
              <a:off x="2673263" y="4327049"/>
              <a:ext cx="841573" cy="615466"/>
            </p14:xfrm>
          </p:contentPart>
        </mc:Choice>
        <mc:Fallback xmlns="">
          <p:sp>
            <p:nvSpPr>
              <p:cNvPr id="1048588" name=""/>
              <p:cNvSpPr/>
              <p:nvPr/>
            </p:nvSpPr>
            <p:spPr>
              <a:xfrm>
                <a:off x="2673263" y="4327049"/>
                <a:ext cx="841573" cy="615466"/>
              </a:xfrm>
            </p:spPr>
          </p:sp>
        </mc:Fallback>
      </mc:AlternateContent>
      <mc:AlternateContent xmlns:mc="http://schemas.openxmlformats.org/markup-compatibility/2006" xmlns:p14="http://schemas.microsoft.com/office/powerpoint/2010/main">
        <mc:Choice Requires="p14">
          <p:contentPart p14:bwMode="auto" r:id="rId4">
            <p14:nvContentPartPr>
              <p14:cNvPr id="1048589" name="Encre 1048588"/>
              <p14:cNvContentPartPr/>
              <p14:nvPr/>
            </p14:nvContentPartPr>
            <p14:xfrm>
              <a:off x="2608940" y="4805082"/>
              <a:ext cx="221434" cy="233874"/>
            </p14:xfrm>
          </p:contentPart>
        </mc:Choice>
        <mc:Fallback xmlns="">
          <p:sp>
            <p:nvSpPr>
              <p:cNvPr id="1048589" name=""/>
              <p:cNvSpPr/>
              <p:nvPr/>
            </p:nvSpPr>
            <p:spPr>
              <a:xfrm>
                <a:off x="2608940" y="4805082"/>
                <a:ext cx="221434" cy="233874"/>
              </a:xfrm>
            </p:spPr>
          </p:sp>
        </mc:Fallback>
      </mc:AlternateContent>
      <mc:AlternateContent xmlns:mc="http://schemas.openxmlformats.org/markup-compatibility/2006" xmlns:p14="http://schemas.microsoft.com/office/powerpoint/2010/main">
        <mc:Choice Requires="p14">
          <p:contentPart p14:bwMode="auto" r:id="rId5">
            <p14:nvContentPartPr>
              <p14:cNvPr id="1048590" name="Encre 1048589"/>
              <p14:cNvContentPartPr/>
              <p14:nvPr/>
            </p14:nvContentPartPr>
            <p14:xfrm>
              <a:off x="834654" y="5102177"/>
              <a:ext cx="19918" cy="173202"/>
            </p14:xfrm>
          </p:contentPart>
        </mc:Choice>
        <mc:Fallback xmlns="">
          <p:sp>
            <p:nvSpPr>
              <p:cNvPr id="1048590" name=""/>
              <p:cNvSpPr/>
              <p:nvPr/>
            </p:nvSpPr>
            <p:spPr>
              <a:xfrm>
                <a:off x="834654" y="5102177"/>
                <a:ext cx="19918" cy="173202"/>
              </a:xfrm>
            </p:spPr>
          </p:sp>
        </mc:Fallback>
      </mc:AlternateContent>
      <mc:AlternateContent xmlns:mc="http://schemas.openxmlformats.org/markup-compatibility/2006" xmlns:p14="http://schemas.microsoft.com/office/powerpoint/2010/main">
        <mc:Choice Requires="p14">
          <p:contentPart p14:bwMode="auto" r:id="rId6">
            <p14:nvContentPartPr>
              <p14:cNvPr id="1048591" name="Encre 1048590"/>
              <p14:cNvContentPartPr/>
              <p14:nvPr/>
            </p14:nvContentPartPr>
            <p14:xfrm>
              <a:off x="818832" y="4950279"/>
              <a:ext cx="20507" cy="30440"/>
            </p14:xfrm>
          </p:contentPart>
        </mc:Choice>
        <mc:Fallback xmlns="">
          <p:sp>
            <p:nvSpPr>
              <p:cNvPr id="1048591" name=""/>
              <p:cNvSpPr/>
              <p:nvPr/>
            </p:nvSpPr>
            <p:spPr>
              <a:xfrm>
                <a:off x="818832" y="4950279"/>
                <a:ext cx="20507" cy="30440"/>
              </a:xfrm>
            </p:spPr>
          </p:sp>
        </mc:Fallback>
      </mc:AlternateContent>
      <mc:AlternateContent xmlns:mc="http://schemas.openxmlformats.org/markup-compatibility/2006" xmlns:p14="http://schemas.microsoft.com/office/powerpoint/2010/main">
        <mc:Choice Requires="p14">
          <p:contentPart p14:bwMode="auto" r:id="rId7">
            <p14:nvContentPartPr>
              <p14:cNvPr id="1048592" name="Encre 1048591"/>
              <p14:cNvContentPartPr/>
              <p14:nvPr/>
            </p14:nvContentPartPr>
            <p14:xfrm>
              <a:off x="925756" y="5109375"/>
              <a:ext cx="109508" cy="184247"/>
            </p14:xfrm>
          </p:contentPart>
        </mc:Choice>
        <mc:Fallback xmlns="">
          <p:sp>
            <p:nvSpPr>
              <p:cNvPr id="1048592" name=""/>
              <p:cNvSpPr/>
              <p:nvPr/>
            </p:nvSpPr>
            <p:spPr>
              <a:xfrm>
                <a:off x="925756" y="5109375"/>
                <a:ext cx="109508" cy="184247"/>
              </a:xfrm>
            </p:spPr>
          </p:sp>
        </mc:Fallback>
      </mc:AlternateContent>
      <mc:AlternateContent xmlns:mc="http://schemas.openxmlformats.org/markup-compatibility/2006" xmlns:p14="http://schemas.microsoft.com/office/powerpoint/2010/main">
        <mc:Choice Requires="p14">
          <p:contentPart p14:bwMode="auto" r:id="rId8">
            <p14:nvContentPartPr>
              <p14:cNvPr id="1048593" name="Encre 1048592"/>
              <p14:cNvContentPartPr/>
              <p14:nvPr/>
            </p14:nvContentPartPr>
            <p14:xfrm>
              <a:off x="1160653" y="4929183"/>
              <a:ext cx="380496" cy="410745"/>
            </p14:xfrm>
          </p:contentPart>
        </mc:Choice>
        <mc:Fallback xmlns="">
          <p:sp>
            <p:nvSpPr>
              <p:cNvPr id="1048593" name=""/>
              <p:cNvSpPr/>
              <p:nvPr/>
            </p:nvSpPr>
            <p:spPr>
              <a:xfrm>
                <a:off x="1160653" y="4929183"/>
                <a:ext cx="380496" cy="410745"/>
              </a:xfrm>
            </p:spPr>
          </p:sp>
        </mc:Fallback>
      </mc:AlternateContent>
      <mc:AlternateContent xmlns:mc="http://schemas.openxmlformats.org/markup-compatibility/2006" xmlns:p14="http://schemas.microsoft.com/office/powerpoint/2010/main">
        <mc:Choice Requires="p14">
          <p:contentPart p14:bwMode="auto" r:id="rId9">
            <p14:nvContentPartPr>
              <p14:cNvPr id="1048594" name="Encre 1048593"/>
              <p14:cNvContentPartPr/>
              <p14:nvPr/>
            </p14:nvContentPartPr>
            <p14:xfrm>
              <a:off x="1397745" y="4935883"/>
              <a:ext cx="107663" cy="64780"/>
            </p14:xfrm>
          </p:contentPart>
        </mc:Choice>
        <mc:Fallback xmlns="">
          <p:sp>
            <p:nvSpPr>
              <p:cNvPr id="1048594" name=""/>
              <p:cNvSpPr/>
              <p:nvPr/>
            </p:nvSpPr>
            <p:spPr>
              <a:xfrm>
                <a:off x="1397745" y="4935883"/>
                <a:ext cx="107663" cy="64780"/>
              </a:xfrm>
            </p:spPr>
          </p:sp>
        </mc:Fallback>
      </mc:AlternateContent>
      <mc:AlternateContent xmlns:mc="http://schemas.openxmlformats.org/markup-compatibility/2006" xmlns:p14="http://schemas.microsoft.com/office/powerpoint/2010/main">
        <mc:Choice Requires="p14">
          <p:contentPart p14:bwMode="auto" r:id="rId10">
            <p14:nvContentPartPr>
              <p14:cNvPr id="1048595" name="Encre 1048594"/>
              <p14:cNvContentPartPr/>
              <p14:nvPr/>
            </p14:nvContentPartPr>
            <p14:xfrm>
              <a:off x="1540629" y="5123771"/>
              <a:ext cx="455765" cy="405620"/>
            </p14:xfrm>
          </p:contentPart>
        </mc:Choice>
        <mc:Fallback xmlns="">
          <p:sp>
            <p:nvSpPr>
              <p:cNvPr id="1048595" name=""/>
              <p:cNvSpPr/>
              <p:nvPr/>
            </p:nvSpPr>
            <p:spPr>
              <a:xfrm>
                <a:off x="1540629" y="5123771"/>
                <a:ext cx="455765" cy="405620"/>
              </a:xfrm>
            </p:spPr>
          </p:sp>
        </mc:Fallback>
      </mc:AlternateContent>
      <mc:AlternateContent xmlns:mc="http://schemas.openxmlformats.org/markup-compatibility/2006" xmlns:p14="http://schemas.microsoft.com/office/powerpoint/2010/main">
        <mc:Choice Requires="p14">
          <p:contentPart p14:bwMode="auto" r:id="rId11">
            <p14:nvContentPartPr>
              <p14:cNvPr id="1048596" name="Encre 1048595"/>
              <p14:cNvContentPartPr/>
              <p14:nvPr/>
            </p14:nvContentPartPr>
            <p14:xfrm>
              <a:off x="2104755" y="4993052"/>
              <a:ext cx="133282" cy="379607"/>
            </p14:xfrm>
          </p:contentPart>
        </mc:Choice>
        <mc:Fallback xmlns="">
          <p:sp>
            <p:nvSpPr>
              <p:cNvPr id="1048596" name=""/>
              <p:cNvSpPr/>
              <p:nvPr/>
            </p:nvSpPr>
            <p:spPr>
              <a:xfrm>
                <a:off x="2104755" y="4993052"/>
                <a:ext cx="133282" cy="379607"/>
              </a:xfrm>
            </p:spPr>
          </p:sp>
        </mc:Fallback>
      </mc:AlternateContent>
      <mc:AlternateContent xmlns:mc="http://schemas.openxmlformats.org/markup-compatibility/2006" xmlns:p14="http://schemas.microsoft.com/office/powerpoint/2010/main">
        <mc:Choice Requires="p14">
          <p:contentPart p14:bwMode="auto" r:id="rId12">
            <p14:nvContentPartPr>
              <p14:cNvPr id="1048597" name="Encre 1048596"/>
              <p14:cNvContentPartPr/>
              <p14:nvPr/>
            </p14:nvContentPartPr>
            <p14:xfrm>
              <a:off x="2288581" y="5088088"/>
              <a:ext cx="695754" cy="308213"/>
            </p14:xfrm>
          </p:contentPart>
        </mc:Choice>
        <mc:Fallback xmlns="">
          <p:sp>
            <p:nvSpPr>
              <p:cNvPr id="1048597" name=""/>
              <p:cNvSpPr/>
              <p:nvPr/>
            </p:nvSpPr>
            <p:spPr>
              <a:xfrm>
                <a:off x="2288581" y="5088088"/>
                <a:ext cx="695754" cy="308213"/>
              </a:xfrm>
            </p:spPr>
          </p:sp>
        </mc:Fallback>
      </mc:AlternateContent>
      <mc:AlternateContent xmlns:mc="http://schemas.openxmlformats.org/markup-compatibility/2006" xmlns:p14="http://schemas.microsoft.com/office/powerpoint/2010/main">
        <mc:Choice Requires="p14">
          <p:contentPart p14:bwMode="auto" r:id="rId13">
            <p14:nvContentPartPr>
              <p14:cNvPr id="1048598" name="Encre 1048597"/>
              <p14:cNvContentPartPr/>
              <p14:nvPr/>
            </p14:nvContentPartPr>
            <p14:xfrm>
              <a:off x="3155726" y="5036901"/>
              <a:ext cx="269515" cy="426970"/>
            </p14:xfrm>
          </p:contentPart>
        </mc:Choice>
        <mc:Fallback xmlns="">
          <p:sp>
            <p:nvSpPr>
              <p:cNvPr id="1048598" name=""/>
              <p:cNvSpPr/>
              <p:nvPr/>
            </p:nvSpPr>
            <p:spPr>
              <a:xfrm>
                <a:off x="3155726" y="5036901"/>
                <a:ext cx="269515" cy="426970"/>
              </a:xfrm>
            </p:spPr>
          </p:sp>
        </mc:Fallback>
      </mc:AlternateContent>
      <mc:AlternateContent xmlns:mc="http://schemas.openxmlformats.org/markup-compatibility/2006" xmlns:p14="http://schemas.microsoft.com/office/powerpoint/2010/main">
        <mc:Choice Requires="p14">
          <p:contentPart p14:bwMode="auto" r:id="rId14">
            <p14:nvContentPartPr>
              <p14:cNvPr id="1048599" name="Encre 1048598"/>
              <p14:cNvContentPartPr/>
              <p14:nvPr/>
            </p14:nvContentPartPr>
            <p14:xfrm>
              <a:off x="3380008" y="5235864"/>
              <a:ext cx="108617" cy="114547"/>
            </p14:xfrm>
          </p:contentPart>
        </mc:Choice>
        <mc:Fallback xmlns="">
          <p:sp>
            <p:nvSpPr>
              <p:cNvPr id="1048599" name=""/>
              <p:cNvSpPr/>
              <p:nvPr/>
            </p:nvSpPr>
            <p:spPr>
              <a:xfrm>
                <a:off x="3380008" y="5235864"/>
                <a:ext cx="108617" cy="114547"/>
              </a:xfrm>
            </p:spPr>
          </p:sp>
        </mc:Fallback>
      </mc:AlternateContent>
      <mc:AlternateContent xmlns:mc="http://schemas.openxmlformats.org/markup-compatibility/2006" xmlns:p14="http://schemas.microsoft.com/office/powerpoint/2010/main">
        <mc:Choice Requires="p14">
          <p:contentPart p14:bwMode="auto" r:id="rId15">
            <p14:nvContentPartPr>
              <p14:cNvPr id="1048600" name="Encre 1048599"/>
              <p14:cNvContentPartPr/>
              <p14:nvPr/>
            </p14:nvContentPartPr>
            <p14:xfrm>
              <a:off x="1040337" y="5479071"/>
              <a:ext cx="168662" cy="420603"/>
            </p14:xfrm>
          </p:contentPart>
        </mc:Choice>
        <mc:Fallback xmlns="">
          <p:sp>
            <p:nvSpPr>
              <p:cNvPr id="1048600" name=""/>
              <p:cNvSpPr/>
              <p:nvPr/>
            </p:nvSpPr>
            <p:spPr>
              <a:xfrm>
                <a:off x="1040337" y="5479071"/>
                <a:ext cx="168662" cy="420603"/>
              </a:xfrm>
            </p:spPr>
          </p:sp>
        </mc:Fallback>
      </mc:AlternateContent>
      <mc:AlternateContent xmlns:mc="http://schemas.openxmlformats.org/markup-compatibility/2006" xmlns:p14="http://schemas.microsoft.com/office/powerpoint/2010/main">
        <mc:Choice Requires="p14">
          <p:contentPart p14:bwMode="auto" r:id="rId16">
            <p14:nvContentPartPr>
              <p14:cNvPr id="1048601" name="Encre 1048600"/>
              <p14:cNvContentPartPr/>
              <p14:nvPr/>
            </p14:nvContentPartPr>
            <p14:xfrm>
              <a:off x="1240605" y="5831451"/>
              <a:ext cx="139174" cy="175372"/>
            </p14:xfrm>
          </p:contentPart>
        </mc:Choice>
        <mc:Fallback xmlns="">
          <p:sp>
            <p:nvSpPr>
              <p:cNvPr id="1048601" name=""/>
              <p:cNvSpPr/>
              <p:nvPr/>
            </p:nvSpPr>
            <p:spPr>
              <a:xfrm>
                <a:off x="1240605" y="5831451"/>
                <a:ext cx="139174" cy="175372"/>
              </a:xfrm>
            </p:spPr>
          </p:sp>
        </mc:Fallback>
      </mc:AlternateContent>
      <mc:AlternateContent xmlns:mc="http://schemas.openxmlformats.org/markup-compatibility/2006" xmlns:p14="http://schemas.microsoft.com/office/powerpoint/2010/main">
        <mc:Choice Requires="p14">
          <p:contentPart p14:bwMode="auto" r:id="rId17">
            <p14:nvContentPartPr>
              <p14:cNvPr id="1048602" name="Encre 1048601"/>
              <p14:cNvContentPartPr/>
              <p14:nvPr/>
            </p14:nvContentPartPr>
            <p14:xfrm>
              <a:off x="1662491" y="5701770"/>
              <a:ext cx="840571" cy="471443"/>
            </p14:xfrm>
          </p:contentPart>
        </mc:Choice>
        <mc:Fallback xmlns="">
          <p:sp>
            <p:nvSpPr>
              <p:cNvPr id="1048602" name=""/>
              <p:cNvSpPr/>
              <p:nvPr/>
            </p:nvSpPr>
            <p:spPr>
              <a:xfrm>
                <a:off x="1662491" y="5701770"/>
                <a:ext cx="840571" cy="471443"/>
              </a:xfrm>
            </p:spPr>
          </p:sp>
        </mc:Fallback>
      </mc:AlternateContent>
      <mc:AlternateContent xmlns:mc="http://schemas.openxmlformats.org/markup-compatibility/2006" xmlns:p14="http://schemas.microsoft.com/office/powerpoint/2010/main">
        <mc:Choice Requires="p14">
          <p:contentPart p14:bwMode="auto" r:id="rId18">
            <p14:nvContentPartPr>
              <p14:cNvPr id="1048603" name="Encre 1048602"/>
              <p14:cNvContentPartPr/>
              <p14:nvPr/>
            </p14:nvContentPartPr>
            <p14:xfrm>
              <a:off x="2406430" y="5652685"/>
              <a:ext cx="5121" cy="34103"/>
            </p14:xfrm>
          </p:contentPart>
        </mc:Choice>
        <mc:Fallback xmlns="">
          <p:sp>
            <p:nvSpPr>
              <p:cNvPr id="1048603" name=""/>
              <p:cNvSpPr/>
              <p:nvPr/>
            </p:nvSpPr>
            <p:spPr>
              <a:xfrm>
                <a:off x="2406430" y="5652685"/>
                <a:ext cx="5121" cy="34103"/>
              </a:xfrm>
            </p:spPr>
          </p:sp>
        </mc:Fallback>
      </mc:AlternateContent>
      <mc:AlternateContent xmlns:mc="http://schemas.openxmlformats.org/markup-compatibility/2006" xmlns:p14="http://schemas.microsoft.com/office/powerpoint/2010/main">
        <mc:Choice Requires="p14">
          <p:contentPart p14:bwMode="auto" r:id="rId19">
            <p14:nvContentPartPr>
              <p14:cNvPr id="1048604" name="Encre 1048603"/>
              <p14:cNvContentPartPr/>
              <p14:nvPr/>
            </p14:nvContentPartPr>
            <p14:xfrm>
              <a:off x="2543454" y="5580211"/>
              <a:ext cx="592470" cy="470835"/>
            </p14:xfrm>
          </p:contentPart>
        </mc:Choice>
        <mc:Fallback xmlns="">
          <p:sp>
            <p:nvSpPr>
              <p:cNvPr id="1048604" name=""/>
              <p:cNvSpPr/>
              <p:nvPr/>
            </p:nvSpPr>
            <p:spPr>
              <a:xfrm>
                <a:off x="2543454" y="5580211"/>
                <a:ext cx="592470" cy="470835"/>
              </a:xfrm>
            </p:spPr>
          </p:sp>
        </mc:Fallback>
      </mc:AlternateContent>
      <mc:AlternateContent xmlns:mc="http://schemas.openxmlformats.org/markup-compatibility/2006" xmlns:p14="http://schemas.microsoft.com/office/powerpoint/2010/main">
        <mc:Choice Requires="p14">
          <p:contentPart p14:bwMode="auto" r:id="rId20">
            <p14:nvContentPartPr>
              <p14:cNvPr id="1048605" name="Encre 1048604"/>
              <p14:cNvContentPartPr/>
              <p14:nvPr/>
            </p14:nvContentPartPr>
            <p14:xfrm>
              <a:off x="2749718" y="5652685"/>
              <a:ext cx="7028" cy="74620"/>
            </p14:xfrm>
          </p:contentPart>
        </mc:Choice>
        <mc:Fallback xmlns="">
          <p:sp>
            <p:nvSpPr>
              <p:cNvPr id="1048605" name=""/>
              <p:cNvSpPr/>
              <p:nvPr/>
            </p:nvSpPr>
            <p:spPr>
              <a:xfrm>
                <a:off x="2749718" y="5652685"/>
                <a:ext cx="7028" cy="74620"/>
              </a:xfrm>
            </p:spPr>
          </p:sp>
        </mc:Fallback>
      </mc:AlternateContent>
      <mc:AlternateContent xmlns:mc="http://schemas.openxmlformats.org/markup-compatibility/2006" xmlns:p14="http://schemas.microsoft.com/office/powerpoint/2010/main">
        <mc:Choice Requires="p14">
          <p:contentPart p14:bwMode="auto" r:id="rId21">
            <p14:nvContentPartPr>
              <p14:cNvPr id="1048606" name="Encre 1048605"/>
              <p14:cNvContentPartPr/>
              <p14:nvPr/>
            </p14:nvContentPartPr>
            <p14:xfrm>
              <a:off x="2429253" y="5703566"/>
              <a:ext cx="213242" cy="22476"/>
            </p14:xfrm>
          </p:contentPart>
        </mc:Choice>
        <mc:Fallback xmlns="">
          <p:sp>
            <p:nvSpPr>
              <p:cNvPr id="1048606" name=""/>
              <p:cNvSpPr/>
              <p:nvPr/>
            </p:nvSpPr>
            <p:spPr>
              <a:xfrm>
                <a:off x="2429253" y="5703566"/>
                <a:ext cx="213242" cy="22476"/>
              </a:xfrm>
            </p:spPr>
          </p:sp>
        </mc:Fallback>
      </mc:AlternateContent>
      <mc:AlternateContent xmlns:mc="http://schemas.openxmlformats.org/markup-compatibility/2006" xmlns:p14="http://schemas.microsoft.com/office/powerpoint/2010/main">
        <mc:Choice Requires="p14">
          <p:contentPart p14:bwMode="auto" r:id="rId22">
            <p14:nvContentPartPr>
              <p14:cNvPr id="1048607" name="Encre 1048606"/>
              <p14:cNvContentPartPr/>
              <p14:nvPr/>
            </p14:nvContentPartPr>
            <p14:xfrm>
              <a:off x="6261618" y="3711115"/>
              <a:ext cx="2937279" cy="884729"/>
            </p14:xfrm>
          </p:contentPart>
        </mc:Choice>
        <mc:Fallback xmlns="">
          <p:sp>
            <p:nvSpPr>
              <p:cNvPr id="1048607" name=""/>
              <p:cNvSpPr/>
              <p:nvPr/>
            </p:nvSpPr>
            <p:spPr>
              <a:xfrm>
                <a:off x="6261618" y="3711115"/>
                <a:ext cx="2937279" cy="884729"/>
              </a:xfrm>
            </p:spPr>
          </p:sp>
        </mc:Fallback>
      </mc:AlternateContent>
      <mc:AlternateContent xmlns:mc="http://schemas.openxmlformats.org/markup-compatibility/2006" xmlns:p14="http://schemas.microsoft.com/office/powerpoint/2010/main">
        <mc:Choice Requires="p14">
          <p:contentPart p14:bwMode="auto" r:id="rId23">
            <p14:nvContentPartPr>
              <p14:cNvPr id="1048608" name="Encre 1048607"/>
              <p14:cNvContentPartPr/>
              <p14:nvPr/>
            </p14:nvContentPartPr>
            <p14:xfrm>
              <a:off x="6932221" y="4957229"/>
              <a:ext cx="58300" cy="227587"/>
            </p14:xfrm>
          </p:contentPart>
        </mc:Choice>
        <mc:Fallback xmlns="">
          <p:sp>
            <p:nvSpPr>
              <p:cNvPr id="1048608" name=""/>
              <p:cNvSpPr/>
              <p:nvPr/>
            </p:nvSpPr>
            <p:spPr>
              <a:xfrm>
                <a:off x="6932221" y="4957229"/>
                <a:ext cx="58300" cy="227587"/>
              </a:xfrm>
            </p:spPr>
          </p:sp>
        </mc:Fallback>
      </mc:AlternateContent>
      <mc:AlternateContent xmlns:mc="http://schemas.openxmlformats.org/markup-compatibility/2006" xmlns:p14="http://schemas.microsoft.com/office/powerpoint/2010/main">
        <mc:Choice Requires="p14">
          <p:contentPart p14:bwMode="auto" r:id="rId24">
            <p14:nvContentPartPr>
              <p14:cNvPr id="1048609" name="Encre 1048608"/>
              <p14:cNvContentPartPr/>
              <p14:nvPr/>
            </p14:nvContentPartPr>
            <p14:xfrm>
              <a:off x="6954780" y="4841567"/>
              <a:ext cx="14120" cy="35989"/>
            </p14:xfrm>
          </p:contentPart>
        </mc:Choice>
        <mc:Fallback xmlns="">
          <p:sp>
            <p:nvSpPr>
              <p:cNvPr id="1048609" name=""/>
              <p:cNvSpPr/>
              <p:nvPr/>
            </p:nvSpPr>
            <p:spPr>
              <a:xfrm>
                <a:off x="6954780" y="4841567"/>
                <a:ext cx="14120" cy="35989"/>
              </a:xfrm>
            </p:spPr>
          </p:sp>
        </mc:Fallback>
      </mc:AlternateContent>
      <mc:AlternateContent xmlns:mc="http://schemas.openxmlformats.org/markup-compatibility/2006" xmlns:p14="http://schemas.microsoft.com/office/powerpoint/2010/main">
        <mc:Choice Requires="p14">
          <p:contentPart p14:bwMode="auto" r:id="rId25">
            <p14:nvContentPartPr>
              <p14:cNvPr id="1048610" name="Encre 1048609"/>
              <p14:cNvContentPartPr/>
              <p14:nvPr/>
            </p14:nvContentPartPr>
            <p14:xfrm>
              <a:off x="7075999" y="5030530"/>
              <a:ext cx="136026" cy="127359"/>
            </p14:xfrm>
          </p:contentPart>
        </mc:Choice>
        <mc:Fallback xmlns="">
          <p:sp>
            <p:nvSpPr>
              <p:cNvPr id="1048610" name=""/>
              <p:cNvSpPr/>
              <p:nvPr/>
            </p:nvSpPr>
            <p:spPr>
              <a:xfrm>
                <a:off x="7075999" y="5030530"/>
                <a:ext cx="136026" cy="127359"/>
              </a:xfrm>
            </p:spPr>
          </p:sp>
        </mc:Fallback>
      </mc:AlternateContent>
      <mc:AlternateContent xmlns:mc="http://schemas.openxmlformats.org/markup-compatibility/2006" xmlns:p14="http://schemas.microsoft.com/office/powerpoint/2010/main">
        <mc:Choice Requires="p14">
          <p:contentPart p14:bwMode="auto" r:id="rId26">
            <p14:nvContentPartPr>
              <p14:cNvPr id="1048611" name="Encre 1048610"/>
              <p14:cNvContentPartPr/>
              <p14:nvPr/>
            </p14:nvContentPartPr>
            <p14:xfrm>
              <a:off x="7310046" y="4863717"/>
              <a:ext cx="966214" cy="524399"/>
            </p14:xfrm>
          </p:contentPart>
        </mc:Choice>
        <mc:Fallback xmlns="">
          <p:sp>
            <p:nvSpPr>
              <p:cNvPr id="1048611" name=""/>
              <p:cNvSpPr/>
              <p:nvPr/>
            </p:nvSpPr>
            <p:spPr>
              <a:xfrm>
                <a:off x="7310046" y="4863717"/>
                <a:ext cx="966214" cy="524399"/>
              </a:xfrm>
            </p:spPr>
          </p:sp>
        </mc:Fallback>
      </mc:AlternateContent>
      <mc:AlternateContent xmlns:mc="http://schemas.openxmlformats.org/markup-compatibility/2006" xmlns:p14="http://schemas.microsoft.com/office/powerpoint/2010/main">
        <mc:Choice Requires="p14">
          <p:contentPart p14:bwMode="auto" r:id="rId27">
            <p14:nvContentPartPr>
              <p14:cNvPr id="1048612" name="Encre 1048611"/>
              <p14:cNvContentPartPr/>
              <p14:nvPr/>
            </p14:nvContentPartPr>
            <p14:xfrm>
              <a:off x="8294208" y="4819179"/>
              <a:ext cx="214626" cy="387390"/>
            </p14:xfrm>
          </p:contentPart>
        </mc:Choice>
        <mc:Fallback xmlns="">
          <p:sp>
            <p:nvSpPr>
              <p:cNvPr id="1048612" name=""/>
              <p:cNvSpPr/>
              <p:nvPr/>
            </p:nvSpPr>
            <p:spPr>
              <a:xfrm>
                <a:off x="8294208" y="4819179"/>
                <a:ext cx="214626" cy="387390"/>
              </a:xfrm>
            </p:spPr>
          </p:sp>
        </mc:Fallback>
      </mc:AlternateContent>
      <mc:AlternateContent xmlns:mc="http://schemas.openxmlformats.org/markup-compatibility/2006" xmlns:p14="http://schemas.microsoft.com/office/powerpoint/2010/main">
        <mc:Choice Requires="p14">
          <p:contentPart p14:bwMode="auto" r:id="rId28">
            <p14:nvContentPartPr>
              <p14:cNvPr id="1048613" name="Encre 1048612"/>
              <p14:cNvContentPartPr/>
              <p14:nvPr/>
            </p14:nvContentPartPr>
            <p14:xfrm>
              <a:off x="8521270" y="4780299"/>
              <a:ext cx="500790" cy="396101"/>
            </p14:xfrm>
          </p:contentPart>
        </mc:Choice>
        <mc:Fallback xmlns="">
          <p:sp>
            <p:nvSpPr>
              <p:cNvPr id="1048613" name=""/>
              <p:cNvSpPr/>
              <p:nvPr/>
            </p:nvSpPr>
            <p:spPr>
              <a:xfrm>
                <a:off x="8521270" y="4780299"/>
                <a:ext cx="500790" cy="396101"/>
              </a:xfrm>
            </p:spPr>
          </p:sp>
        </mc:Fallback>
      </mc:AlternateContent>
      <mc:AlternateContent xmlns:mc="http://schemas.openxmlformats.org/markup-compatibility/2006" xmlns:p14="http://schemas.microsoft.com/office/powerpoint/2010/main">
        <mc:Choice Requires="p14">
          <p:contentPart p14:bwMode="auto" r:id="rId29">
            <p14:nvContentPartPr>
              <p14:cNvPr id="1048614" name="Encre 1048613"/>
              <p14:cNvContentPartPr/>
              <p14:nvPr/>
            </p14:nvContentPartPr>
            <p14:xfrm>
              <a:off x="8975633" y="4696867"/>
              <a:ext cx="81678" cy="481508"/>
            </p14:xfrm>
          </p:contentPart>
        </mc:Choice>
        <mc:Fallback xmlns="">
          <p:sp>
            <p:nvSpPr>
              <p:cNvPr id="1048614" name=""/>
              <p:cNvSpPr/>
              <p:nvPr/>
            </p:nvSpPr>
            <p:spPr>
              <a:xfrm>
                <a:off x="8975633" y="4696867"/>
                <a:ext cx="81678" cy="481508"/>
              </a:xfrm>
            </p:spPr>
          </p:sp>
        </mc:Fallback>
      </mc:AlternateContent>
      <mc:AlternateContent xmlns:mc="http://schemas.openxmlformats.org/markup-compatibility/2006" xmlns:p14="http://schemas.microsoft.com/office/powerpoint/2010/main">
        <mc:Choice Requires="p14">
          <p:contentPart p14:bwMode="auto" r:id="rId30">
            <p14:nvContentPartPr>
              <p14:cNvPr id="1048615" name="Encre 1048614"/>
              <p14:cNvContentPartPr/>
              <p14:nvPr/>
            </p14:nvContentPartPr>
            <p14:xfrm>
              <a:off x="8964208" y="4928189"/>
              <a:ext cx="171644" cy="29039"/>
            </p14:xfrm>
          </p:contentPart>
        </mc:Choice>
        <mc:Fallback xmlns="">
          <p:sp>
            <p:nvSpPr>
              <p:cNvPr id="1048615" name=""/>
              <p:cNvSpPr/>
              <p:nvPr/>
            </p:nvSpPr>
            <p:spPr>
              <a:xfrm>
                <a:off x="8964208" y="4928189"/>
                <a:ext cx="171644" cy="29039"/>
              </a:xfrm>
            </p:spPr>
          </p:sp>
        </mc:Fallback>
      </mc:AlternateContent>
      <mc:AlternateContent xmlns:mc="http://schemas.openxmlformats.org/markup-compatibility/2006" xmlns:p14="http://schemas.microsoft.com/office/powerpoint/2010/main">
        <mc:Choice Requires="p14">
          <p:contentPart p14:bwMode="auto" r:id="rId31">
            <p14:nvContentPartPr>
              <p14:cNvPr id="1048616" name="Encre 1048615"/>
              <p14:cNvContentPartPr/>
              <p14:nvPr/>
            </p14:nvContentPartPr>
            <p14:xfrm>
              <a:off x="7571807" y="4763632"/>
              <a:ext cx="132647" cy="163329"/>
            </p14:xfrm>
          </p:contentPart>
        </mc:Choice>
        <mc:Fallback xmlns="">
          <p:sp>
            <p:nvSpPr>
              <p:cNvPr id="1048616" name=""/>
              <p:cNvSpPr/>
              <p:nvPr/>
            </p:nvSpPr>
            <p:spPr>
              <a:xfrm>
                <a:off x="7571807" y="4763632"/>
                <a:ext cx="132647" cy="163329"/>
              </a:xfrm>
            </p:spPr>
          </p:sp>
        </mc:Fallback>
      </mc:AlternateContent>
      <mc:AlternateContent xmlns:mc="http://schemas.openxmlformats.org/markup-compatibility/2006" xmlns:p14="http://schemas.microsoft.com/office/powerpoint/2010/main">
        <mc:Choice Requires="p14">
          <p:contentPart p14:bwMode="auto" r:id="rId32">
            <p14:nvContentPartPr>
              <p14:cNvPr id="1048617" name="Encre 1048616"/>
              <p14:cNvContentPartPr/>
              <p14:nvPr/>
            </p14:nvContentPartPr>
            <p14:xfrm>
              <a:off x="7192952" y="5312403"/>
              <a:ext cx="447813" cy="592852"/>
            </p14:xfrm>
          </p:contentPart>
        </mc:Choice>
        <mc:Fallback xmlns="">
          <p:sp>
            <p:nvSpPr>
              <p:cNvPr id="1048617" name=""/>
              <p:cNvSpPr/>
              <p:nvPr/>
            </p:nvSpPr>
            <p:spPr>
              <a:xfrm>
                <a:off x="7192952" y="5312403"/>
                <a:ext cx="447813" cy="592852"/>
              </a:xfrm>
            </p:spPr>
          </p:sp>
        </mc:Fallback>
      </mc:AlternateContent>
      <mc:AlternateContent xmlns:mc="http://schemas.openxmlformats.org/markup-compatibility/2006" xmlns:p14="http://schemas.microsoft.com/office/powerpoint/2010/main">
        <mc:Choice Requires="p14">
          <p:contentPart p14:bwMode="auto" r:id="rId33">
            <p14:nvContentPartPr>
              <p14:cNvPr id="1048618" name="Encre 1048617"/>
              <p14:cNvContentPartPr/>
              <p14:nvPr/>
            </p14:nvContentPartPr>
            <p14:xfrm>
              <a:off x="7805941" y="5415675"/>
              <a:ext cx="162147" cy="425642"/>
            </p14:xfrm>
          </p:contentPart>
        </mc:Choice>
        <mc:Fallback xmlns="">
          <p:sp>
            <p:nvSpPr>
              <p:cNvPr id="1048618" name=""/>
              <p:cNvSpPr/>
              <p:nvPr/>
            </p:nvSpPr>
            <p:spPr>
              <a:xfrm>
                <a:off x="7805941" y="5415675"/>
                <a:ext cx="162147" cy="425642"/>
              </a:xfrm>
            </p:spPr>
          </p:sp>
        </mc:Fallback>
      </mc:AlternateContent>
      <mc:AlternateContent xmlns:mc="http://schemas.openxmlformats.org/markup-compatibility/2006" xmlns:p14="http://schemas.microsoft.com/office/powerpoint/2010/main">
        <mc:Choice Requires="p14">
          <p:contentPart p14:bwMode="auto" r:id="rId34">
            <p14:nvContentPartPr>
              <p14:cNvPr id="1048619" name="Encre 1048618"/>
              <p14:cNvContentPartPr/>
              <p14:nvPr/>
            </p14:nvContentPartPr>
            <p14:xfrm>
              <a:off x="7862861" y="5557985"/>
              <a:ext cx="216577" cy="22226"/>
            </p14:xfrm>
          </p:contentPart>
        </mc:Choice>
        <mc:Fallback xmlns="">
          <p:sp>
            <p:nvSpPr>
              <p:cNvPr id="1048619" name=""/>
              <p:cNvSpPr/>
              <p:nvPr/>
            </p:nvSpPr>
            <p:spPr>
              <a:xfrm>
                <a:off x="7862861" y="5557985"/>
                <a:ext cx="216577" cy="22226"/>
              </a:xfrm>
            </p:spPr>
          </p:sp>
        </mc:Fallback>
      </mc:AlternateContent>
      <mc:AlternateContent xmlns:mc="http://schemas.openxmlformats.org/markup-compatibility/2006" xmlns:p14="http://schemas.microsoft.com/office/powerpoint/2010/main">
        <mc:Choice Requires="p14">
          <p:contentPart p14:bwMode="auto" r:id="rId35">
            <p14:nvContentPartPr>
              <p14:cNvPr id="1048620" name="Encre 1048619"/>
              <p14:cNvContentPartPr/>
              <p14:nvPr/>
            </p14:nvContentPartPr>
            <p14:xfrm>
              <a:off x="7955964" y="5601583"/>
              <a:ext cx="776978" cy="491336"/>
            </p14:xfrm>
          </p:contentPart>
        </mc:Choice>
        <mc:Fallback xmlns="">
          <p:sp>
            <p:nvSpPr>
              <p:cNvPr id="1048620" name=""/>
              <p:cNvSpPr/>
              <p:nvPr/>
            </p:nvSpPr>
            <p:spPr>
              <a:xfrm>
                <a:off x="7955964" y="5601583"/>
                <a:ext cx="776978" cy="491336"/>
              </a:xfrm>
            </p:spPr>
          </p:sp>
        </mc:Fallback>
      </mc:AlternateContent>
      <mc:AlternateContent xmlns:mc="http://schemas.openxmlformats.org/markup-compatibility/2006" xmlns:p14="http://schemas.microsoft.com/office/powerpoint/2010/main">
        <mc:Choice Requires="p14">
          <p:contentPart p14:bwMode="auto" r:id="rId36">
            <p14:nvContentPartPr>
              <p14:cNvPr id="1048621" name="Encre 1048620"/>
              <p14:cNvContentPartPr/>
              <p14:nvPr/>
            </p14:nvContentPartPr>
            <p14:xfrm>
              <a:off x="8933288" y="5733648"/>
              <a:ext cx="30920" cy="5907"/>
            </p14:xfrm>
          </p:contentPart>
        </mc:Choice>
        <mc:Fallback xmlns="">
          <p:sp>
            <p:nvSpPr>
              <p:cNvPr id="1048621" name=""/>
              <p:cNvSpPr/>
              <p:nvPr/>
            </p:nvSpPr>
            <p:spPr>
              <a:xfrm>
                <a:off x="8933288" y="5733648"/>
                <a:ext cx="30920" cy="5907"/>
              </a:xfrm>
            </p:spPr>
          </p:sp>
        </mc:Fallback>
      </mc:AlternateContent>
      <mc:AlternateContent xmlns:mc="http://schemas.openxmlformats.org/markup-compatibility/2006" xmlns:p14="http://schemas.microsoft.com/office/powerpoint/2010/main">
        <mc:Choice Requires="p14">
          <p:contentPart p14:bwMode="auto" r:id="rId37">
            <p14:nvContentPartPr>
              <p14:cNvPr id="1048622" name="Encre 1048621"/>
              <p14:cNvContentPartPr/>
              <p14:nvPr/>
            </p14:nvContentPartPr>
            <p14:xfrm>
              <a:off x="894889" y="384390"/>
              <a:ext cx="208545" cy="778475"/>
            </p14:xfrm>
          </p:contentPart>
        </mc:Choice>
        <mc:Fallback xmlns="">
          <p:sp>
            <p:nvSpPr>
              <p:cNvPr id="1048622" name=""/>
              <p:cNvSpPr/>
              <p:nvPr/>
            </p:nvSpPr>
            <p:spPr>
              <a:xfrm>
                <a:off x="894889" y="384390"/>
                <a:ext cx="208545" cy="778475"/>
              </a:xfrm>
            </p:spPr>
          </p:sp>
        </mc:Fallback>
      </mc:AlternateContent>
      <mc:AlternateContent xmlns:mc="http://schemas.openxmlformats.org/markup-compatibility/2006" xmlns:p14="http://schemas.microsoft.com/office/powerpoint/2010/main">
        <mc:Choice Requires="p14">
          <p:contentPart p14:bwMode="auto" r:id="rId38">
            <p14:nvContentPartPr>
              <p14:cNvPr id="1048623" name="Encre 1048622"/>
              <p14:cNvContentPartPr/>
              <p14:nvPr/>
            </p14:nvContentPartPr>
            <p14:xfrm>
              <a:off x="1326263" y="563075"/>
              <a:ext cx="708197" cy="18881"/>
            </p14:xfrm>
          </p:contentPart>
        </mc:Choice>
        <mc:Fallback xmlns="">
          <p:sp>
            <p:nvSpPr>
              <p:cNvPr id="1048623" name=""/>
              <p:cNvSpPr/>
              <p:nvPr/>
            </p:nvSpPr>
            <p:spPr>
              <a:xfrm>
                <a:off x="1326263" y="563075"/>
                <a:ext cx="708197" cy="18881"/>
              </a:xfrm>
            </p:spPr>
          </p:sp>
        </mc:Fallback>
      </mc:AlternateContent>
      <mc:AlternateContent xmlns:mc="http://schemas.openxmlformats.org/markup-compatibility/2006" xmlns:p14="http://schemas.microsoft.com/office/powerpoint/2010/main">
        <mc:Choice Requires="p14">
          <p:contentPart p14:bwMode="auto" r:id="rId39">
            <p14:nvContentPartPr>
              <p14:cNvPr id="1048624" name="Encre 1048623"/>
              <p14:cNvContentPartPr/>
              <p14:nvPr/>
            </p14:nvContentPartPr>
            <p14:xfrm>
              <a:off x="2019900" y="487889"/>
              <a:ext cx="106527" cy="164802"/>
            </p14:xfrm>
          </p:contentPart>
        </mc:Choice>
        <mc:Fallback xmlns="">
          <p:sp>
            <p:nvSpPr>
              <p:cNvPr id="1048624" name=""/>
              <p:cNvSpPr/>
              <p:nvPr/>
            </p:nvSpPr>
            <p:spPr>
              <a:xfrm>
                <a:off x="2019900" y="487889"/>
                <a:ext cx="106527" cy="164802"/>
              </a:xfrm>
            </p:spPr>
          </p:sp>
        </mc:Fallback>
      </mc:AlternateContent>
      <mc:AlternateContent xmlns:mc="http://schemas.openxmlformats.org/markup-compatibility/2006" xmlns:p14="http://schemas.microsoft.com/office/powerpoint/2010/main">
        <mc:Choice Requires="p14">
          <p:contentPart p14:bwMode="auto" r:id="rId40">
            <p14:nvContentPartPr>
              <p14:cNvPr id="1048625" name="Encre 1048624"/>
              <p14:cNvContentPartPr/>
              <p14:nvPr/>
            </p14:nvContentPartPr>
            <p14:xfrm>
              <a:off x="1298112" y="458850"/>
              <a:ext cx="128313" cy="283909"/>
            </p14:xfrm>
          </p:contentPart>
        </mc:Choice>
        <mc:Fallback xmlns="">
          <p:sp>
            <p:nvSpPr>
              <p:cNvPr id="1048625" name=""/>
              <p:cNvSpPr/>
              <p:nvPr/>
            </p:nvSpPr>
            <p:spPr>
              <a:xfrm>
                <a:off x="1298112" y="458850"/>
                <a:ext cx="128313" cy="283909"/>
              </a:xfrm>
            </p:spPr>
          </p:sp>
        </mc:Fallback>
      </mc:AlternateContent>
      <mc:AlternateContent xmlns:mc="http://schemas.openxmlformats.org/markup-compatibility/2006" xmlns:p14="http://schemas.microsoft.com/office/powerpoint/2010/main">
        <mc:Choice Requires="p14">
          <p:contentPart p14:bwMode="auto" r:id="rId41">
            <p14:nvContentPartPr>
              <p14:cNvPr id="1048626" name="Encre 1048625"/>
              <p14:cNvContentPartPr/>
              <p14:nvPr/>
            </p14:nvContentPartPr>
            <p14:xfrm>
              <a:off x="2350836" y="451652"/>
              <a:ext cx="7095" cy="164784"/>
            </p14:xfrm>
          </p:contentPart>
        </mc:Choice>
        <mc:Fallback xmlns="">
          <p:sp>
            <p:nvSpPr>
              <p:cNvPr id="1048626" name=""/>
              <p:cNvSpPr/>
              <p:nvPr/>
            </p:nvSpPr>
            <p:spPr>
              <a:xfrm>
                <a:off x="2350836" y="451652"/>
                <a:ext cx="7095" cy="164784"/>
              </a:xfrm>
            </p:spPr>
          </p:sp>
        </mc:Fallback>
      </mc:AlternateContent>
      <mc:AlternateContent xmlns:mc="http://schemas.openxmlformats.org/markup-compatibility/2006" xmlns:p14="http://schemas.microsoft.com/office/powerpoint/2010/main">
        <mc:Choice Requires="p14">
          <p:contentPart p14:bwMode="auto" r:id="rId42">
            <p14:nvContentPartPr>
              <p14:cNvPr id="1048627" name="Encre 1048626"/>
              <p14:cNvContentPartPr/>
              <p14:nvPr/>
            </p14:nvContentPartPr>
            <p14:xfrm>
              <a:off x="2449231" y="487889"/>
              <a:ext cx="166020" cy="193616"/>
            </p14:xfrm>
          </p:contentPart>
        </mc:Choice>
        <mc:Fallback xmlns="">
          <p:sp>
            <p:nvSpPr>
              <p:cNvPr id="1048627" name=""/>
              <p:cNvSpPr/>
              <p:nvPr/>
            </p:nvSpPr>
            <p:spPr>
              <a:xfrm>
                <a:off x="2449231" y="487889"/>
                <a:ext cx="166020" cy="193616"/>
              </a:xfrm>
            </p:spPr>
          </p:sp>
        </mc:Fallback>
      </mc:AlternateContent>
      <mc:AlternateContent xmlns:mc="http://schemas.openxmlformats.org/markup-compatibility/2006" xmlns:p14="http://schemas.microsoft.com/office/powerpoint/2010/main">
        <mc:Choice Requires="p14">
          <p:contentPart p14:bwMode="auto" r:id="rId43">
            <p14:nvContentPartPr>
              <p14:cNvPr id="1048628" name="Encre 1048627"/>
              <p14:cNvContentPartPr/>
              <p14:nvPr/>
            </p14:nvContentPartPr>
            <p14:xfrm>
              <a:off x="2325415" y="313901"/>
              <a:ext cx="16593" cy="63106"/>
            </p14:xfrm>
          </p:contentPart>
        </mc:Choice>
        <mc:Fallback xmlns="">
          <p:sp>
            <p:nvSpPr>
              <p:cNvPr id="1048628" name=""/>
              <p:cNvSpPr/>
              <p:nvPr/>
            </p:nvSpPr>
            <p:spPr>
              <a:xfrm>
                <a:off x="2325415" y="313901"/>
                <a:ext cx="16593" cy="63106"/>
              </a:xfrm>
            </p:spPr>
          </p:sp>
        </mc:Fallback>
      </mc:AlternateContent>
      <mc:AlternateContent xmlns:mc="http://schemas.openxmlformats.org/markup-compatibility/2006" xmlns:p14="http://schemas.microsoft.com/office/powerpoint/2010/main">
        <mc:Choice Requires="p14">
          <p:contentPart p14:bwMode="auto" r:id="rId44">
            <p14:nvContentPartPr>
              <p14:cNvPr id="1048629" name="Encre 1048628"/>
              <p14:cNvContentPartPr/>
              <p14:nvPr/>
            </p14:nvContentPartPr>
            <p14:xfrm>
              <a:off x="2722117" y="302235"/>
              <a:ext cx="24627" cy="337459"/>
            </p14:xfrm>
          </p:contentPart>
        </mc:Choice>
        <mc:Fallback xmlns="">
          <p:sp>
            <p:nvSpPr>
              <p:cNvPr id="1048629" name=""/>
              <p:cNvSpPr/>
              <p:nvPr/>
            </p:nvSpPr>
            <p:spPr>
              <a:xfrm>
                <a:off x="2722117" y="302235"/>
                <a:ext cx="24627" cy="337459"/>
              </a:xfrm>
            </p:spPr>
          </p:sp>
        </mc:Fallback>
      </mc:AlternateContent>
      <mc:AlternateContent xmlns:mc="http://schemas.openxmlformats.org/markup-compatibility/2006" xmlns:p14="http://schemas.microsoft.com/office/powerpoint/2010/main">
        <mc:Choice Requires="p14">
          <p:contentPart p14:bwMode="auto" r:id="rId45">
            <p14:nvContentPartPr>
              <p14:cNvPr id="1048630" name="Encre 1048629"/>
              <p14:cNvContentPartPr/>
              <p14:nvPr/>
            </p14:nvContentPartPr>
            <p14:xfrm>
              <a:off x="2620875" y="452947"/>
              <a:ext cx="581104" cy="195501"/>
            </p14:xfrm>
          </p:contentPart>
        </mc:Choice>
        <mc:Fallback xmlns="">
          <p:sp>
            <p:nvSpPr>
              <p:cNvPr id="1048630" name=""/>
              <p:cNvSpPr/>
              <p:nvPr/>
            </p:nvSpPr>
            <p:spPr>
              <a:xfrm>
                <a:off x="2620875" y="452947"/>
                <a:ext cx="581104" cy="195501"/>
              </a:xfrm>
            </p:spPr>
          </p:sp>
        </mc:Fallback>
      </mc:AlternateContent>
      <mc:AlternateContent xmlns:mc="http://schemas.openxmlformats.org/markup-compatibility/2006" xmlns:p14="http://schemas.microsoft.com/office/powerpoint/2010/main">
        <mc:Choice Requires="p14">
          <p:contentPart p14:bwMode="auto" r:id="rId46">
            <p14:nvContentPartPr>
              <p14:cNvPr id="1048631" name="Encre 1048630"/>
              <p14:cNvContentPartPr/>
              <p14:nvPr/>
            </p14:nvContentPartPr>
            <p14:xfrm>
              <a:off x="3189591" y="487889"/>
              <a:ext cx="244659" cy="146992"/>
            </p14:xfrm>
          </p:contentPart>
        </mc:Choice>
        <mc:Fallback xmlns="">
          <p:sp>
            <p:nvSpPr>
              <p:cNvPr id="1048631" name=""/>
              <p:cNvSpPr/>
              <p:nvPr/>
            </p:nvSpPr>
            <p:spPr>
              <a:xfrm>
                <a:off x="3189591" y="487889"/>
                <a:ext cx="244659" cy="146992"/>
              </a:xfrm>
            </p:spPr>
          </p:sp>
        </mc:Fallback>
      </mc:AlternateContent>
      <mc:AlternateContent xmlns:mc="http://schemas.openxmlformats.org/markup-compatibility/2006" xmlns:p14="http://schemas.microsoft.com/office/powerpoint/2010/main">
        <mc:Choice Requires="p14">
          <p:contentPart p14:bwMode="auto" r:id="rId47">
            <p14:nvContentPartPr>
              <p14:cNvPr id="1048632" name="Encre 1048631"/>
              <p14:cNvContentPartPr/>
              <p14:nvPr/>
            </p14:nvContentPartPr>
            <p14:xfrm>
              <a:off x="3496220" y="495335"/>
              <a:ext cx="154519" cy="124736"/>
            </p14:xfrm>
          </p:contentPart>
        </mc:Choice>
        <mc:Fallback xmlns="">
          <p:sp>
            <p:nvSpPr>
              <p:cNvPr id="1048632" name=""/>
              <p:cNvSpPr/>
              <p:nvPr/>
            </p:nvSpPr>
            <p:spPr>
              <a:xfrm>
                <a:off x="3496220" y="495335"/>
                <a:ext cx="154519" cy="124736"/>
              </a:xfrm>
            </p:spPr>
          </p:sp>
        </mc:Fallback>
      </mc:AlternateContent>
      <mc:AlternateContent xmlns:mc="http://schemas.openxmlformats.org/markup-compatibility/2006" xmlns:p14="http://schemas.microsoft.com/office/powerpoint/2010/main">
        <mc:Choice Requires="p14">
          <p:contentPart p14:bwMode="auto" r:id="rId48">
            <p14:nvContentPartPr>
              <p14:cNvPr id="1048633" name="Encre 1048632"/>
              <p14:cNvContentPartPr/>
              <p14:nvPr/>
            </p14:nvContentPartPr>
            <p14:xfrm>
              <a:off x="3693902" y="252099"/>
              <a:ext cx="665243" cy="351947"/>
            </p14:xfrm>
          </p:contentPart>
        </mc:Choice>
        <mc:Fallback xmlns="">
          <p:sp>
            <p:nvSpPr>
              <p:cNvPr id="1048633" name=""/>
              <p:cNvSpPr/>
              <p:nvPr/>
            </p:nvSpPr>
            <p:spPr>
              <a:xfrm>
                <a:off x="3693902" y="252099"/>
                <a:ext cx="665243" cy="351947"/>
              </a:xfrm>
            </p:spPr>
          </p:sp>
        </mc:Fallback>
      </mc:AlternateContent>
      <mc:AlternateContent xmlns:mc="http://schemas.openxmlformats.org/markup-compatibility/2006" xmlns:p14="http://schemas.microsoft.com/office/powerpoint/2010/main">
        <mc:Choice Requires="p14">
          <p:contentPart p14:bwMode="auto" r:id="rId49">
            <p14:nvContentPartPr>
              <p14:cNvPr id="1048634" name="Encre 1048633"/>
              <p14:cNvContentPartPr/>
              <p14:nvPr/>
            </p14:nvContentPartPr>
            <p14:xfrm>
              <a:off x="3924393" y="299753"/>
              <a:ext cx="12273" cy="68756"/>
            </p14:xfrm>
          </p:contentPart>
        </mc:Choice>
        <mc:Fallback xmlns="">
          <p:sp>
            <p:nvSpPr>
              <p:cNvPr id="1048634" name=""/>
              <p:cNvSpPr/>
              <p:nvPr/>
            </p:nvSpPr>
            <p:spPr>
              <a:xfrm>
                <a:off x="3924393" y="299753"/>
                <a:ext cx="12273" cy="68756"/>
              </a:xfrm>
            </p:spPr>
          </p:sp>
        </mc:Fallback>
      </mc:AlternateContent>
      <mc:AlternateContent xmlns:mc="http://schemas.openxmlformats.org/markup-compatibility/2006" xmlns:p14="http://schemas.microsoft.com/office/powerpoint/2010/main">
        <mc:Choice Requires="p14">
          <p:contentPart p14:bwMode="auto" r:id="rId50">
            <p14:nvContentPartPr>
              <p14:cNvPr id="1048635" name="Encre 1048634"/>
              <p14:cNvContentPartPr/>
              <p14:nvPr/>
            </p14:nvContentPartPr>
            <p14:xfrm>
              <a:off x="3579258" y="364285"/>
              <a:ext cx="185763" cy="22089"/>
            </p14:xfrm>
          </p:contentPart>
        </mc:Choice>
        <mc:Fallback xmlns="">
          <p:sp>
            <p:nvSpPr>
              <p:cNvPr id="1048635" name=""/>
              <p:cNvSpPr/>
              <p:nvPr/>
            </p:nvSpPr>
            <p:spPr>
              <a:xfrm>
                <a:off x="3579258" y="364285"/>
                <a:ext cx="185763" cy="22089"/>
              </a:xfrm>
            </p:spPr>
          </p:sp>
        </mc:Fallback>
      </mc:AlternateContent>
      <mc:AlternateContent xmlns:mc="http://schemas.openxmlformats.org/markup-compatibility/2006" xmlns:p14="http://schemas.microsoft.com/office/powerpoint/2010/main">
        <mc:Choice Requires="p14">
          <p:contentPart p14:bwMode="auto" r:id="rId51">
            <p14:nvContentPartPr>
              <p14:cNvPr id="1048636" name="Encre 1048635"/>
              <p14:cNvContentPartPr/>
              <p14:nvPr/>
            </p14:nvContentPartPr>
            <p14:xfrm>
              <a:off x="2782717" y="935114"/>
              <a:ext cx="706303" cy="383576"/>
            </p14:xfrm>
          </p:contentPart>
        </mc:Choice>
        <mc:Fallback xmlns="">
          <p:sp>
            <p:nvSpPr>
              <p:cNvPr id="1048636" name=""/>
              <p:cNvSpPr/>
              <p:nvPr/>
            </p:nvSpPr>
            <p:spPr>
              <a:xfrm>
                <a:off x="2782717" y="935114"/>
                <a:ext cx="706303" cy="383576"/>
              </a:xfrm>
            </p:spPr>
          </p:sp>
        </mc:Fallback>
      </mc:AlternateContent>
      <mc:AlternateContent xmlns:mc="http://schemas.openxmlformats.org/markup-compatibility/2006" xmlns:p14="http://schemas.microsoft.com/office/powerpoint/2010/main">
        <mc:Choice Requires="p14">
          <p:contentPart p14:bwMode="auto" r:id="rId52">
            <p14:nvContentPartPr>
              <p14:cNvPr id="1048637" name="Encre 1048636"/>
              <p14:cNvContentPartPr/>
              <p14:nvPr/>
            </p14:nvContentPartPr>
            <p14:xfrm>
              <a:off x="3135807" y="795409"/>
              <a:ext cx="61333" cy="91089"/>
            </p14:xfrm>
          </p:contentPart>
        </mc:Choice>
        <mc:Fallback xmlns="">
          <p:sp>
            <p:nvSpPr>
              <p:cNvPr id="1048637" name=""/>
              <p:cNvSpPr/>
              <p:nvPr/>
            </p:nvSpPr>
            <p:spPr>
              <a:xfrm>
                <a:off x="3135807" y="795409"/>
                <a:ext cx="61333" cy="91089"/>
              </a:xfrm>
            </p:spPr>
          </p:sp>
        </mc:Fallback>
      </mc:AlternateContent>
      <mc:AlternateContent xmlns:mc="http://schemas.openxmlformats.org/markup-compatibility/2006" xmlns:p14="http://schemas.microsoft.com/office/powerpoint/2010/main">
        <mc:Choice Requires="p14">
          <p:contentPart p14:bwMode="auto" r:id="rId53">
            <p14:nvContentPartPr>
              <p14:cNvPr id="1048638" name="Encre 1048637"/>
              <p14:cNvContentPartPr/>
              <p14:nvPr/>
            </p14:nvContentPartPr>
            <p14:xfrm>
              <a:off x="6299530" y="556746"/>
              <a:ext cx="346846" cy="181298"/>
            </p14:xfrm>
          </p:contentPart>
        </mc:Choice>
        <mc:Fallback xmlns="">
          <p:sp>
            <p:nvSpPr>
              <p:cNvPr id="1048638" name=""/>
              <p:cNvSpPr/>
              <p:nvPr/>
            </p:nvSpPr>
            <p:spPr>
              <a:xfrm>
                <a:off x="6299530" y="556746"/>
                <a:ext cx="346846" cy="181298"/>
              </a:xfrm>
            </p:spPr>
          </p:sp>
        </mc:Fallback>
      </mc:AlternateContent>
      <mc:AlternateContent xmlns:mc="http://schemas.openxmlformats.org/markup-compatibility/2006" xmlns:p14="http://schemas.microsoft.com/office/powerpoint/2010/main">
        <mc:Choice Requires="p14">
          <p:contentPart p14:bwMode="auto" r:id="rId54">
            <p14:nvContentPartPr>
              <p14:cNvPr id="1048639" name="Encre 1048638"/>
              <p14:cNvContentPartPr/>
              <p14:nvPr/>
            </p14:nvContentPartPr>
            <p14:xfrm>
              <a:off x="6778246" y="429810"/>
              <a:ext cx="183594" cy="430244"/>
            </p14:xfrm>
          </p:contentPart>
        </mc:Choice>
        <mc:Fallback xmlns="">
          <p:sp>
            <p:nvSpPr>
              <p:cNvPr id="1048639" name=""/>
              <p:cNvSpPr/>
              <p:nvPr/>
            </p:nvSpPr>
            <p:spPr>
              <a:xfrm>
                <a:off x="6778246" y="429810"/>
                <a:ext cx="183594" cy="430244"/>
              </a:xfrm>
            </p:spPr>
          </p:sp>
        </mc:Fallback>
      </mc:AlternateContent>
      <mc:AlternateContent xmlns:mc="http://schemas.openxmlformats.org/markup-compatibility/2006" xmlns:p14="http://schemas.microsoft.com/office/powerpoint/2010/main">
        <mc:Choice Requires="p14">
          <p:contentPart p14:bwMode="auto" r:id="rId55">
            <p14:nvContentPartPr>
              <p14:cNvPr id="1048640" name="Encre 1048639"/>
              <p14:cNvContentPartPr/>
              <p14:nvPr/>
            </p14:nvContentPartPr>
            <p14:xfrm>
              <a:off x="7012002" y="611244"/>
              <a:ext cx="315757" cy="171699"/>
            </p14:xfrm>
          </p:contentPart>
        </mc:Choice>
        <mc:Fallback xmlns="">
          <p:sp>
            <p:nvSpPr>
              <p:cNvPr id="1048640" name=""/>
              <p:cNvSpPr/>
              <p:nvPr/>
            </p:nvSpPr>
            <p:spPr>
              <a:xfrm>
                <a:off x="7012002" y="611244"/>
                <a:ext cx="315757" cy="171699"/>
              </a:xfrm>
            </p:spPr>
          </p:sp>
        </mc:Fallback>
      </mc:AlternateContent>
      <mc:AlternateContent xmlns:mc="http://schemas.openxmlformats.org/markup-compatibility/2006" xmlns:p14="http://schemas.microsoft.com/office/powerpoint/2010/main">
        <mc:Choice Requires="p14">
          <p:contentPart p14:bwMode="auto" r:id="rId56">
            <p14:nvContentPartPr>
              <p14:cNvPr id="1048641" name="Encre 1048640"/>
              <p14:cNvContentPartPr/>
              <p14:nvPr/>
            </p14:nvContentPartPr>
            <p14:xfrm>
              <a:off x="7407512" y="598163"/>
              <a:ext cx="516846" cy="224053"/>
            </p14:xfrm>
          </p:contentPart>
        </mc:Choice>
        <mc:Fallback xmlns="">
          <p:sp>
            <p:nvSpPr>
              <p:cNvPr id="1048641" name=""/>
              <p:cNvSpPr/>
              <p:nvPr/>
            </p:nvSpPr>
            <p:spPr>
              <a:xfrm>
                <a:off x="7407512" y="598163"/>
                <a:ext cx="516846" cy="224053"/>
              </a:xfrm>
            </p:spPr>
          </p:sp>
        </mc:Fallback>
      </mc:AlternateContent>
      <mc:AlternateContent xmlns:mc="http://schemas.openxmlformats.org/markup-compatibility/2006" xmlns:p14="http://schemas.microsoft.com/office/powerpoint/2010/main">
        <mc:Choice Requires="p14">
          <p:contentPart p14:bwMode="auto" r:id="rId57">
            <p14:nvContentPartPr>
              <p14:cNvPr id="1048642" name="Encre 1048641"/>
              <p14:cNvContentPartPr/>
              <p14:nvPr/>
            </p14:nvContentPartPr>
            <p14:xfrm>
              <a:off x="7951187" y="429810"/>
              <a:ext cx="113228" cy="456323"/>
            </p14:xfrm>
          </p:contentPart>
        </mc:Choice>
        <mc:Fallback xmlns="">
          <p:sp>
            <p:nvSpPr>
              <p:cNvPr id="1048642" name=""/>
              <p:cNvSpPr/>
              <p:nvPr/>
            </p:nvSpPr>
            <p:spPr>
              <a:xfrm>
                <a:off x="7951187" y="429810"/>
                <a:ext cx="113228" cy="456323"/>
              </a:xfrm>
            </p:spPr>
          </p:sp>
        </mc:Fallback>
      </mc:AlternateContent>
      <mc:AlternateContent xmlns:mc="http://schemas.openxmlformats.org/markup-compatibility/2006" xmlns:p14="http://schemas.microsoft.com/office/powerpoint/2010/main">
        <mc:Choice Requires="p14">
          <p:contentPart p14:bwMode="auto" r:id="rId58">
            <p14:nvContentPartPr>
              <p14:cNvPr id="1048643" name="Encre 1048642"/>
              <p14:cNvContentPartPr/>
              <p14:nvPr/>
            </p14:nvContentPartPr>
            <p14:xfrm>
              <a:off x="8163349" y="683102"/>
              <a:ext cx="421830" cy="21962"/>
            </p14:xfrm>
          </p:contentPart>
        </mc:Choice>
        <mc:Fallback xmlns="">
          <p:sp>
            <p:nvSpPr>
              <p:cNvPr id="1048643" name=""/>
              <p:cNvSpPr/>
              <p:nvPr/>
            </p:nvSpPr>
            <p:spPr>
              <a:xfrm>
                <a:off x="8163349" y="683102"/>
                <a:ext cx="421830" cy="21962"/>
              </a:xfrm>
            </p:spPr>
          </p:sp>
        </mc:Fallback>
      </mc:AlternateContent>
      <mc:AlternateContent xmlns:mc="http://schemas.openxmlformats.org/markup-compatibility/2006" xmlns:p14="http://schemas.microsoft.com/office/powerpoint/2010/main">
        <mc:Choice Requires="p14">
          <p:contentPart p14:bwMode="auto" r:id="rId59">
            <p14:nvContentPartPr>
              <p14:cNvPr id="1048644" name="Encre 1048643"/>
              <p14:cNvContentPartPr/>
              <p14:nvPr/>
            </p14:nvContentPartPr>
            <p14:xfrm>
              <a:off x="8463837" y="604047"/>
              <a:ext cx="129980" cy="188835"/>
            </p14:xfrm>
          </p:contentPart>
        </mc:Choice>
        <mc:Fallback xmlns="">
          <p:sp>
            <p:nvSpPr>
              <p:cNvPr id="1048644" name=""/>
              <p:cNvSpPr/>
              <p:nvPr/>
            </p:nvSpPr>
            <p:spPr>
              <a:xfrm>
                <a:off x="8463837" y="604047"/>
                <a:ext cx="129980" cy="188835"/>
              </a:xfrm>
            </p:spPr>
          </p:sp>
        </mc:Fallback>
      </mc:AlternateContent>
      <mc:AlternateContent xmlns:mc="http://schemas.openxmlformats.org/markup-compatibility/2006" xmlns:p14="http://schemas.microsoft.com/office/powerpoint/2010/main">
        <mc:Choice Requires="p14">
          <p:contentPart p14:bwMode="auto" r:id="rId60">
            <p14:nvContentPartPr>
              <p14:cNvPr id="1048645" name="Encre 1048644"/>
              <p14:cNvContentPartPr/>
              <p14:nvPr/>
            </p14:nvContentPartPr>
            <p14:xfrm>
              <a:off x="8157207" y="632590"/>
              <a:ext cx="77623" cy="152146"/>
            </p14:xfrm>
          </p:contentPart>
        </mc:Choice>
        <mc:Fallback xmlns="">
          <p:sp>
            <p:nvSpPr>
              <p:cNvPr id="1048645" name=""/>
              <p:cNvSpPr/>
              <p:nvPr/>
            </p:nvSpPr>
            <p:spPr>
              <a:xfrm>
                <a:off x="8157207" y="632590"/>
                <a:ext cx="77623" cy="152146"/>
              </a:xfrm>
            </p:spPr>
          </p:sp>
        </mc:Fallback>
      </mc:AlternateContent>
      <mc:AlternateContent xmlns:mc="http://schemas.openxmlformats.org/markup-compatibility/2006" xmlns:p14="http://schemas.microsoft.com/office/powerpoint/2010/main">
        <mc:Choice Requires="p14">
          <p:contentPart p14:bwMode="auto" r:id="rId61">
            <p14:nvContentPartPr>
              <p14:cNvPr id="1048646" name="Encre 1048645"/>
              <p14:cNvContentPartPr/>
              <p14:nvPr/>
            </p14:nvContentPartPr>
            <p14:xfrm>
              <a:off x="8864033" y="574759"/>
              <a:ext cx="31549" cy="204374"/>
            </p14:xfrm>
          </p:contentPart>
        </mc:Choice>
        <mc:Fallback xmlns="">
          <p:sp>
            <p:nvSpPr>
              <p:cNvPr id="1048646" name=""/>
              <p:cNvSpPr/>
              <p:nvPr/>
            </p:nvSpPr>
            <p:spPr>
              <a:xfrm>
                <a:off x="8864033" y="574759"/>
                <a:ext cx="31549" cy="204374"/>
              </a:xfrm>
            </p:spPr>
          </p:sp>
        </mc:Fallback>
      </mc:AlternateContent>
      <mc:AlternateContent xmlns:mc="http://schemas.openxmlformats.org/markup-compatibility/2006" xmlns:p14="http://schemas.microsoft.com/office/powerpoint/2010/main">
        <mc:Choice Requires="p14">
          <p:contentPart p14:bwMode="auto" r:id="rId62">
            <p14:nvContentPartPr>
              <p14:cNvPr id="1048647" name="Encre 1048646"/>
              <p14:cNvContentPartPr/>
              <p14:nvPr/>
            </p14:nvContentPartPr>
            <p14:xfrm>
              <a:off x="8972970" y="632590"/>
              <a:ext cx="126638" cy="144959"/>
            </p14:xfrm>
          </p:contentPart>
        </mc:Choice>
        <mc:Fallback xmlns="">
          <p:sp>
            <p:nvSpPr>
              <p:cNvPr id="1048647" name=""/>
              <p:cNvSpPr/>
              <p:nvPr/>
            </p:nvSpPr>
            <p:spPr>
              <a:xfrm>
                <a:off x="8972970" y="632590"/>
                <a:ext cx="126638" cy="144959"/>
              </a:xfrm>
            </p:spPr>
          </p:sp>
        </mc:Fallback>
      </mc:AlternateContent>
      <mc:AlternateContent xmlns:mc="http://schemas.openxmlformats.org/markup-compatibility/2006" xmlns:p14="http://schemas.microsoft.com/office/powerpoint/2010/main">
        <mc:Choice Requires="p14">
          <p:contentPart p14:bwMode="auto" r:id="rId63">
            <p14:nvContentPartPr>
              <p14:cNvPr id="1048648" name="Encre 1048647"/>
              <p14:cNvContentPartPr/>
              <p14:nvPr/>
            </p14:nvContentPartPr>
            <p14:xfrm>
              <a:off x="8856231" y="400771"/>
              <a:ext cx="754" cy="63742"/>
            </p14:xfrm>
          </p:contentPart>
        </mc:Choice>
        <mc:Fallback xmlns="">
          <p:sp>
            <p:nvSpPr>
              <p:cNvPr id="1048648" name=""/>
              <p:cNvSpPr/>
              <p:nvPr/>
            </p:nvSpPr>
            <p:spPr>
              <a:xfrm>
                <a:off x="8856231" y="400771"/>
                <a:ext cx="754" cy="63742"/>
              </a:xfrm>
            </p:spPr>
          </p:sp>
        </mc:Fallback>
      </mc:AlternateContent>
      <mc:AlternateContent xmlns:mc="http://schemas.openxmlformats.org/markup-compatibility/2006" xmlns:p14="http://schemas.microsoft.com/office/powerpoint/2010/main">
        <mc:Choice Requires="p14">
          <p:contentPart p14:bwMode="auto" r:id="rId64">
            <p14:nvContentPartPr>
              <p14:cNvPr id="1048649" name="Encre 1048648"/>
              <p14:cNvContentPartPr/>
              <p14:nvPr/>
            </p14:nvContentPartPr>
            <p14:xfrm>
              <a:off x="9279976" y="318865"/>
              <a:ext cx="47817" cy="399168"/>
            </p14:xfrm>
          </p:contentPart>
        </mc:Choice>
        <mc:Fallback xmlns="">
          <p:sp>
            <p:nvSpPr>
              <p:cNvPr id="1048649" name=""/>
              <p:cNvSpPr/>
              <p:nvPr/>
            </p:nvSpPr>
            <p:spPr>
              <a:xfrm>
                <a:off x="9279976" y="318865"/>
                <a:ext cx="47817" cy="399168"/>
              </a:xfrm>
            </p:spPr>
          </p:sp>
        </mc:Fallback>
      </mc:AlternateContent>
      <mc:AlternateContent xmlns:mc="http://schemas.openxmlformats.org/markup-compatibility/2006" xmlns:p14="http://schemas.microsoft.com/office/powerpoint/2010/main">
        <mc:Choice Requires="p14">
          <p:contentPart p14:bwMode="auto" r:id="rId65">
            <p14:nvContentPartPr>
              <p14:cNvPr id="1048650" name="Encre 1048649"/>
              <p14:cNvContentPartPr/>
              <p14:nvPr/>
            </p14:nvContentPartPr>
            <p14:xfrm>
              <a:off x="9157473" y="506959"/>
              <a:ext cx="674642" cy="220400"/>
            </p14:xfrm>
          </p:contentPart>
        </mc:Choice>
        <mc:Fallback xmlns="">
          <p:sp>
            <p:nvSpPr>
              <p:cNvPr id="1048650" name=""/>
              <p:cNvSpPr/>
              <p:nvPr/>
            </p:nvSpPr>
            <p:spPr>
              <a:xfrm>
                <a:off x="9157473" y="506959"/>
                <a:ext cx="674642" cy="220400"/>
              </a:xfrm>
            </p:spPr>
          </p:sp>
        </mc:Fallback>
      </mc:AlternateContent>
      <mc:AlternateContent xmlns:mc="http://schemas.openxmlformats.org/markup-compatibility/2006" xmlns:p14="http://schemas.microsoft.com/office/powerpoint/2010/main">
        <mc:Choice Requires="p14">
          <p:contentPart p14:bwMode="auto" r:id="rId66">
            <p14:nvContentPartPr>
              <p14:cNvPr id="1048651" name="Encre 1048650"/>
              <p14:cNvContentPartPr/>
              <p14:nvPr/>
            </p14:nvContentPartPr>
            <p14:xfrm>
              <a:off x="9800681" y="589155"/>
              <a:ext cx="241218" cy="114931"/>
            </p14:xfrm>
          </p:contentPart>
        </mc:Choice>
        <mc:Fallback xmlns="">
          <p:sp>
            <p:nvSpPr>
              <p:cNvPr id="1048651" name=""/>
              <p:cNvSpPr/>
              <p:nvPr/>
            </p:nvSpPr>
            <p:spPr>
              <a:xfrm>
                <a:off x="9800681" y="589155"/>
                <a:ext cx="241218" cy="114931"/>
              </a:xfrm>
            </p:spPr>
          </p:sp>
        </mc:Fallback>
      </mc:AlternateContent>
      <mc:AlternateContent xmlns:mc="http://schemas.openxmlformats.org/markup-compatibility/2006" xmlns:p14="http://schemas.microsoft.com/office/powerpoint/2010/main">
        <mc:Choice Requires="p14">
          <p:contentPart p14:bwMode="auto" r:id="rId67">
            <p14:nvContentPartPr>
              <p14:cNvPr id="1048652" name="Encre 1048651"/>
              <p14:cNvContentPartPr/>
              <p14:nvPr/>
            </p14:nvContentPartPr>
            <p14:xfrm>
              <a:off x="10080772" y="399844"/>
              <a:ext cx="843810" cy="351639"/>
            </p14:xfrm>
          </p:contentPart>
        </mc:Choice>
        <mc:Fallback xmlns="">
          <p:sp>
            <p:nvSpPr>
              <p:cNvPr id="1048652" name=""/>
              <p:cNvSpPr/>
              <p:nvPr/>
            </p:nvSpPr>
            <p:spPr>
              <a:xfrm>
                <a:off x="10080772" y="399844"/>
                <a:ext cx="843810" cy="351639"/>
              </a:xfrm>
            </p:spPr>
          </p:sp>
        </mc:Fallback>
      </mc:AlternateContent>
      <mc:AlternateContent xmlns:mc="http://schemas.openxmlformats.org/markup-compatibility/2006" xmlns:p14="http://schemas.microsoft.com/office/powerpoint/2010/main">
        <mc:Choice Requires="p14">
          <p:contentPart p14:bwMode="auto" r:id="rId68">
            <p14:nvContentPartPr>
              <p14:cNvPr id="1048653" name="Encre 1048652"/>
              <p14:cNvContentPartPr/>
              <p14:nvPr/>
            </p14:nvContentPartPr>
            <p14:xfrm>
              <a:off x="10578397" y="444702"/>
              <a:ext cx="16651" cy="32377"/>
            </p14:xfrm>
          </p:contentPart>
        </mc:Choice>
        <mc:Fallback xmlns="">
          <p:sp>
            <p:nvSpPr>
              <p:cNvPr id="1048653" name=""/>
              <p:cNvSpPr/>
              <p:nvPr/>
            </p:nvSpPr>
            <p:spPr>
              <a:xfrm>
                <a:off x="10578397" y="444702"/>
                <a:ext cx="16651" cy="32377"/>
              </a:xfrm>
            </p:spPr>
          </p:sp>
        </mc:Fallback>
      </mc:AlternateContent>
      <mc:AlternateContent xmlns:mc="http://schemas.openxmlformats.org/markup-compatibility/2006" xmlns:p14="http://schemas.microsoft.com/office/powerpoint/2010/main">
        <mc:Choice Requires="p14">
          <p:contentPart p14:bwMode="auto" r:id="rId69">
            <p14:nvContentPartPr>
              <p14:cNvPr id="1048654" name="Encre 1048653"/>
              <p14:cNvContentPartPr/>
              <p14:nvPr/>
            </p14:nvContentPartPr>
            <p14:xfrm>
              <a:off x="10216019" y="497943"/>
              <a:ext cx="236066" cy="4589"/>
            </p14:xfrm>
          </p:contentPart>
        </mc:Choice>
        <mc:Fallback xmlns="">
          <p:sp>
            <p:nvSpPr>
              <p:cNvPr id="1048654" name=""/>
              <p:cNvSpPr/>
              <p:nvPr/>
            </p:nvSpPr>
            <p:spPr>
              <a:xfrm>
                <a:off x="10216019" y="497943"/>
                <a:ext cx="236066" cy="4589"/>
              </a:xfrm>
            </p:spPr>
          </p:sp>
        </mc:Fallback>
      </mc:AlternateContent>
      <mc:AlternateContent xmlns:mc="http://schemas.openxmlformats.org/markup-compatibility/2006" xmlns:p14="http://schemas.microsoft.com/office/powerpoint/2010/main">
        <mc:Choice Requires="p14">
          <p:contentPart p14:bwMode="auto" r:id="rId70">
            <p14:nvContentPartPr>
              <p14:cNvPr id="1048655" name="Encre 1048654"/>
              <p14:cNvContentPartPr/>
              <p14:nvPr/>
            </p14:nvContentPartPr>
            <p14:xfrm>
              <a:off x="9308047" y="1002408"/>
              <a:ext cx="417372" cy="570937"/>
            </p14:xfrm>
          </p:contentPart>
        </mc:Choice>
        <mc:Fallback xmlns="">
          <p:sp>
            <p:nvSpPr>
              <p:cNvPr id="1048655" name=""/>
              <p:cNvSpPr/>
              <p:nvPr/>
            </p:nvSpPr>
            <p:spPr>
              <a:xfrm>
                <a:off x="9308047" y="1002408"/>
                <a:ext cx="417372" cy="570937"/>
              </a:xfrm>
            </p:spPr>
          </p:sp>
        </mc:Fallback>
      </mc:AlternateContent>
      <mc:AlternateContent xmlns:mc="http://schemas.openxmlformats.org/markup-compatibility/2006" xmlns:p14="http://schemas.microsoft.com/office/powerpoint/2010/main">
        <mc:Choice Requires="p14">
          <p:contentPart p14:bwMode="auto" r:id="rId71">
            <p14:nvContentPartPr>
              <p14:cNvPr id="1048656" name="Encre 1048655"/>
              <p14:cNvContentPartPr/>
              <p14:nvPr/>
            </p14:nvContentPartPr>
            <p14:xfrm>
              <a:off x="9760303" y="1067188"/>
              <a:ext cx="412915" cy="209081"/>
            </p14:xfrm>
          </p:contentPart>
        </mc:Choice>
        <mc:Fallback xmlns="">
          <p:sp>
            <p:nvSpPr>
              <p:cNvPr id="1048656" name=""/>
              <p:cNvSpPr/>
              <p:nvPr/>
            </p:nvSpPr>
            <p:spPr>
              <a:xfrm>
                <a:off x="9760303" y="1067188"/>
                <a:ext cx="412915" cy="209081"/>
              </a:xfrm>
            </p:spPr>
          </p:sp>
        </mc:Fallback>
      </mc:AlternateContent>
      <mc:AlternateContent xmlns:mc="http://schemas.openxmlformats.org/markup-compatibility/2006" xmlns:p14="http://schemas.microsoft.com/office/powerpoint/2010/main">
        <mc:Choice Requires="p14">
          <p:contentPart p14:bwMode="auto" r:id="rId72">
            <p14:nvContentPartPr>
              <p14:cNvPr id="1048657" name="Encre 1048656"/>
              <p14:cNvContentPartPr/>
              <p14:nvPr/>
            </p14:nvContentPartPr>
            <p14:xfrm>
              <a:off x="10216951" y="1103425"/>
              <a:ext cx="27749" cy="146837"/>
            </p14:xfrm>
          </p:contentPart>
        </mc:Choice>
        <mc:Fallback xmlns="">
          <p:sp>
            <p:nvSpPr>
              <p:cNvPr id="1048657" name=""/>
              <p:cNvSpPr/>
              <p:nvPr/>
            </p:nvSpPr>
            <p:spPr>
              <a:xfrm>
                <a:off x="10216951" y="1103425"/>
                <a:ext cx="27749" cy="146837"/>
              </a:xfrm>
            </p:spPr>
          </p:sp>
        </mc:Fallback>
      </mc:AlternateContent>
      <mc:AlternateContent xmlns:mc="http://schemas.openxmlformats.org/markup-compatibility/2006" xmlns:p14="http://schemas.microsoft.com/office/powerpoint/2010/main">
        <mc:Choice Requires="p14">
          <p:contentPart p14:bwMode="auto" r:id="rId73">
            <p14:nvContentPartPr>
              <p14:cNvPr id="1048658" name="Encre 1048657"/>
              <p14:cNvContentPartPr/>
              <p14:nvPr/>
            </p14:nvContentPartPr>
            <p14:xfrm>
              <a:off x="10341374" y="891214"/>
              <a:ext cx="59085" cy="304416"/>
            </p14:xfrm>
          </p:contentPart>
        </mc:Choice>
        <mc:Fallback xmlns="">
          <p:sp>
            <p:nvSpPr>
              <p:cNvPr id="1048658" name=""/>
              <p:cNvSpPr/>
              <p:nvPr/>
            </p:nvSpPr>
            <p:spPr>
              <a:xfrm>
                <a:off x="10341374" y="891214"/>
                <a:ext cx="59085" cy="304416"/>
              </a:xfrm>
            </p:spPr>
          </p:sp>
        </mc:Fallback>
      </mc:AlternateContent>
      <mc:AlternateContent xmlns:mc="http://schemas.openxmlformats.org/markup-compatibility/2006" xmlns:p14="http://schemas.microsoft.com/office/powerpoint/2010/main">
        <mc:Choice Requires="p14">
          <p:contentPart p14:bwMode="auto" r:id="rId74">
            <p14:nvContentPartPr>
              <p14:cNvPr id="1048659" name="Encre 1048658"/>
              <p14:cNvContentPartPr/>
              <p14:nvPr/>
            </p14:nvContentPartPr>
            <p14:xfrm>
              <a:off x="10330301" y="1040168"/>
              <a:ext cx="206799" cy="41912"/>
            </p14:xfrm>
          </p:contentPart>
        </mc:Choice>
        <mc:Fallback xmlns="">
          <p:sp>
            <p:nvSpPr>
              <p:cNvPr id="1048659" name=""/>
              <p:cNvSpPr/>
              <p:nvPr/>
            </p:nvSpPr>
            <p:spPr>
              <a:xfrm>
                <a:off x="10330301" y="1040168"/>
                <a:ext cx="206799" cy="41912"/>
              </a:xfrm>
            </p:spPr>
          </p:sp>
        </mc:Fallback>
      </mc:AlternateContent>
      <mc:AlternateContent xmlns:mc="http://schemas.openxmlformats.org/markup-compatibility/2006" xmlns:p14="http://schemas.microsoft.com/office/powerpoint/2010/main">
        <mc:Choice Requires="p14">
          <p:contentPart p14:bwMode="auto" r:id="rId75">
            <p14:nvContentPartPr>
              <p14:cNvPr id="1048660" name="Encre 1048659"/>
              <p14:cNvContentPartPr/>
              <p14:nvPr/>
            </p14:nvContentPartPr>
            <p14:xfrm>
              <a:off x="10201458" y="973368"/>
              <a:ext cx="35741" cy="151898"/>
            </p14:xfrm>
          </p:contentPart>
        </mc:Choice>
        <mc:Fallback xmlns="">
          <p:sp>
            <p:nvSpPr>
              <p:cNvPr id="1048660" name=""/>
              <p:cNvSpPr/>
              <p:nvPr/>
            </p:nvSpPr>
            <p:spPr>
              <a:xfrm>
                <a:off x="10201458" y="973368"/>
                <a:ext cx="35741" cy="151898"/>
              </a:xfrm>
            </p:spPr>
          </p:sp>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50344" name="Encre 1050343"/>
              <p14:cNvContentPartPr/>
              <p14:nvPr/>
            </p14:nvContentPartPr>
            <p14:xfrm>
              <a:off x="496723" y="545720"/>
              <a:ext cx="237259" cy="256572"/>
            </p14:xfrm>
          </p:contentPart>
        </mc:Choice>
        <mc:Fallback xmlns="">
          <p:sp>
            <p:nvSpPr>
              <p:cNvPr id="1050344" name=""/>
              <p:cNvSpPr/>
              <p:nvPr/>
            </p:nvSpPr>
            <p:spPr>
              <a:xfrm>
                <a:off x="496723" y="545720"/>
                <a:ext cx="237259" cy="256572"/>
              </a:xfrm>
            </p:spPr>
          </p:sp>
        </mc:Fallback>
      </mc:AlternateContent>
      <mc:AlternateContent xmlns:mc="http://schemas.openxmlformats.org/markup-compatibility/2006" xmlns:p14="http://schemas.microsoft.com/office/powerpoint/2010/main">
        <mc:Choice Requires="p14">
          <p:contentPart p14:bwMode="auto" r:id="rId3">
            <p14:nvContentPartPr>
              <p14:cNvPr id="1050345" name="Encre 1050344"/>
              <p14:cNvContentPartPr/>
              <p14:nvPr/>
            </p14:nvContentPartPr>
            <p14:xfrm>
              <a:off x="933713" y="545720"/>
              <a:ext cx="112422" cy="177170"/>
            </p14:xfrm>
          </p:contentPart>
        </mc:Choice>
        <mc:Fallback xmlns="">
          <p:sp>
            <p:nvSpPr>
              <p:cNvPr id="1050345" name=""/>
              <p:cNvSpPr/>
              <p:nvPr/>
            </p:nvSpPr>
            <p:spPr>
              <a:xfrm>
                <a:off x="933713" y="545720"/>
                <a:ext cx="112422" cy="177170"/>
              </a:xfrm>
            </p:spPr>
          </p:sp>
        </mc:Fallback>
      </mc:AlternateContent>
      <mc:AlternateContent xmlns:mc="http://schemas.openxmlformats.org/markup-compatibility/2006" xmlns:p14="http://schemas.microsoft.com/office/powerpoint/2010/main">
        <mc:Choice Requires="p14">
          <p:contentPart p14:bwMode="auto" r:id="rId4">
            <p14:nvContentPartPr>
              <p14:cNvPr id="1050346" name="Encre 1050345"/>
              <p14:cNvContentPartPr/>
              <p14:nvPr/>
            </p14:nvContentPartPr>
            <p14:xfrm>
              <a:off x="1021516" y="321099"/>
              <a:ext cx="35310" cy="399154"/>
            </p14:xfrm>
          </p:contentPart>
        </mc:Choice>
        <mc:Fallback xmlns="">
          <p:sp>
            <p:nvSpPr>
              <p:cNvPr id="1050346" name=""/>
              <p:cNvSpPr/>
              <p:nvPr/>
            </p:nvSpPr>
            <p:spPr>
              <a:xfrm>
                <a:off x="1021516" y="321099"/>
                <a:ext cx="35310" cy="399154"/>
              </a:xfrm>
            </p:spPr>
          </p:sp>
        </mc:Fallback>
      </mc:AlternateContent>
      <mc:AlternateContent xmlns:mc="http://schemas.openxmlformats.org/markup-compatibility/2006" xmlns:p14="http://schemas.microsoft.com/office/powerpoint/2010/main">
        <mc:Choice Requires="p14">
          <p:contentPart p14:bwMode="auto" r:id="rId5">
            <p14:nvContentPartPr>
              <p14:cNvPr id="1050347" name="Encre 1050346"/>
              <p14:cNvContentPartPr/>
              <p14:nvPr/>
            </p14:nvContentPartPr>
            <p14:xfrm>
              <a:off x="1183300" y="466047"/>
              <a:ext cx="229006" cy="254398"/>
            </p14:xfrm>
          </p:contentPart>
        </mc:Choice>
        <mc:Fallback xmlns="">
          <p:sp>
            <p:nvSpPr>
              <p:cNvPr id="1050347" name=""/>
              <p:cNvSpPr/>
              <p:nvPr/>
            </p:nvSpPr>
            <p:spPr>
              <a:xfrm>
                <a:off x="1183300" y="466047"/>
                <a:ext cx="229006" cy="254398"/>
              </a:xfrm>
            </p:spPr>
          </p:sp>
        </mc:Fallback>
      </mc:AlternateContent>
      <mc:AlternateContent xmlns:mc="http://schemas.openxmlformats.org/markup-compatibility/2006" xmlns:p14="http://schemas.microsoft.com/office/powerpoint/2010/main">
        <mc:Choice Requires="p14">
          <p:contentPart p14:bwMode="auto" r:id="rId6">
            <p14:nvContentPartPr>
              <p14:cNvPr id="1050348" name="Encre 1050347"/>
              <p14:cNvContentPartPr/>
              <p14:nvPr/>
            </p14:nvContentPartPr>
            <p14:xfrm>
              <a:off x="1192545" y="292307"/>
              <a:ext cx="233880" cy="57631"/>
            </p14:xfrm>
          </p:contentPart>
        </mc:Choice>
        <mc:Fallback xmlns="">
          <p:sp>
            <p:nvSpPr>
              <p:cNvPr id="1050348" name=""/>
              <p:cNvSpPr/>
              <p:nvPr/>
            </p:nvSpPr>
            <p:spPr>
              <a:xfrm>
                <a:off x="1192545" y="292307"/>
                <a:ext cx="233880" cy="57631"/>
              </a:xfrm>
            </p:spPr>
          </p:sp>
        </mc:Fallback>
      </mc:AlternateContent>
      <mc:AlternateContent xmlns:mc="http://schemas.openxmlformats.org/markup-compatibility/2006" xmlns:p14="http://schemas.microsoft.com/office/powerpoint/2010/main">
        <mc:Choice Requires="p14">
          <p:contentPart p14:bwMode="auto" r:id="rId7">
            <p14:nvContentPartPr>
              <p14:cNvPr id="1050349" name="Encre 1050348"/>
              <p14:cNvContentPartPr/>
              <p14:nvPr/>
            </p14:nvContentPartPr>
            <p14:xfrm>
              <a:off x="1340824" y="223804"/>
              <a:ext cx="149768" cy="156671"/>
            </p14:xfrm>
          </p:contentPart>
        </mc:Choice>
        <mc:Fallback xmlns="">
          <p:sp>
            <p:nvSpPr>
              <p:cNvPr id="1050349" name=""/>
              <p:cNvSpPr/>
              <p:nvPr/>
            </p:nvSpPr>
            <p:spPr>
              <a:xfrm>
                <a:off x="1340824" y="223804"/>
                <a:ext cx="149768" cy="156671"/>
              </a:xfrm>
            </p:spPr>
          </p:sp>
        </mc:Fallback>
      </mc:AlternateContent>
      <mc:AlternateContent xmlns:mc="http://schemas.openxmlformats.org/markup-compatibility/2006" xmlns:p14="http://schemas.microsoft.com/office/powerpoint/2010/main">
        <mc:Choice Requires="p14">
          <p:contentPart p14:bwMode="auto" r:id="rId8">
            <p14:nvContentPartPr>
              <p14:cNvPr id="1050350" name="Encre 1050349"/>
              <p14:cNvContentPartPr/>
              <p14:nvPr/>
            </p14:nvContentPartPr>
            <p14:xfrm>
              <a:off x="897373" y="784736"/>
              <a:ext cx="464630" cy="29039"/>
            </p14:xfrm>
          </p:contentPart>
        </mc:Choice>
        <mc:Fallback xmlns="">
          <p:sp>
            <p:nvSpPr>
              <p:cNvPr id="1050350" name=""/>
              <p:cNvSpPr/>
              <p:nvPr/>
            </p:nvSpPr>
            <p:spPr>
              <a:xfrm>
                <a:off x="897373" y="784736"/>
                <a:ext cx="464630" cy="29039"/>
              </a:xfrm>
            </p:spPr>
          </p:sp>
        </mc:Fallback>
      </mc:AlternateContent>
      <mc:AlternateContent xmlns:mc="http://schemas.openxmlformats.org/markup-compatibility/2006" xmlns:p14="http://schemas.microsoft.com/office/powerpoint/2010/main">
        <mc:Choice Requires="p14">
          <p:contentPart p14:bwMode="auto" r:id="rId9">
            <p14:nvContentPartPr>
              <p14:cNvPr id="1050351" name="Encre 1050350"/>
              <p14:cNvContentPartPr/>
              <p14:nvPr/>
            </p14:nvContentPartPr>
            <p14:xfrm>
              <a:off x="964334" y="949045"/>
              <a:ext cx="253079" cy="383723"/>
            </p14:xfrm>
          </p:contentPart>
        </mc:Choice>
        <mc:Fallback xmlns="">
          <p:sp>
            <p:nvSpPr>
              <p:cNvPr id="1050351" name=""/>
              <p:cNvSpPr/>
              <p:nvPr/>
            </p:nvSpPr>
            <p:spPr>
              <a:xfrm>
                <a:off x="964334" y="949045"/>
                <a:ext cx="253079" cy="383723"/>
              </a:xfrm>
            </p:spPr>
          </p:sp>
        </mc:Fallback>
      </mc:AlternateContent>
      <mc:AlternateContent xmlns:mc="http://schemas.openxmlformats.org/markup-compatibility/2006" xmlns:p14="http://schemas.microsoft.com/office/powerpoint/2010/main">
        <mc:Choice Requires="p14">
          <p:contentPart p14:bwMode="auto" r:id="rId10">
            <p14:nvContentPartPr>
              <p14:cNvPr id="1050352" name="Encre 1050351"/>
              <p14:cNvContentPartPr/>
              <p14:nvPr/>
            </p14:nvContentPartPr>
            <p14:xfrm>
              <a:off x="1190360" y="1099162"/>
              <a:ext cx="172938" cy="62342"/>
            </p14:xfrm>
          </p:contentPart>
        </mc:Choice>
        <mc:Fallback xmlns="">
          <p:sp>
            <p:nvSpPr>
              <p:cNvPr id="1050352" name=""/>
              <p:cNvSpPr/>
              <p:nvPr/>
            </p:nvSpPr>
            <p:spPr>
              <a:xfrm>
                <a:off x="1190360" y="1099162"/>
                <a:ext cx="172938" cy="62342"/>
              </a:xfrm>
            </p:spPr>
          </p:sp>
        </mc:Fallback>
      </mc:AlternateContent>
      <mc:AlternateContent xmlns:mc="http://schemas.openxmlformats.org/markup-compatibility/2006" xmlns:p14="http://schemas.microsoft.com/office/powerpoint/2010/main">
        <mc:Choice Requires="p14">
          <p:contentPart p14:bwMode="auto" r:id="rId11">
            <p14:nvContentPartPr>
              <p14:cNvPr id="1050353" name="Encre 1050352"/>
              <p14:cNvContentPartPr/>
              <p14:nvPr/>
            </p14:nvContentPartPr>
            <p14:xfrm>
              <a:off x="1512468" y="708281"/>
              <a:ext cx="168787" cy="18624"/>
            </p14:xfrm>
          </p:contentPart>
        </mc:Choice>
        <mc:Fallback xmlns="">
          <p:sp>
            <p:nvSpPr>
              <p:cNvPr id="1050353" name=""/>
              <p:cNvSpPr/>
              <p:nvPr/>
            </p:nvSpPr>
            <p:spPr>
              <a:xfrm>
                <a:off x="1512468" y="708281"/>
                <a:ext cx="168787" cy="18624"/>
              </a:xfrm>
            </p:spPr>
          </p:sp>
        </mc:Fallback>
      </mc:AlternateContent>
      <mc:AlternateContent xmlns:mc="http://schemas.openxmlformats.org/markup-compatibility/2006" xmlns:p14="http://schemas.microsoft.com/office/powerpoint/2010/main">
        <mc:Choice Requires="p14">
          <p:contentPart p14:bwMode="auto" r:id="rId12">
            <p14:nvContentPartPr>
              <p14:cNvPr id="1050354" name="Encre 1050353"/>
              <p14:cNvContentPartPr/>
              <p14:nvPr/>
            </p14:nvContentPartPr>
            <p14:xfrm>
              <a:off x="1533648" y="818561"/>
              <a:ext cx="173208" cy="38649"/>
            </p14:xfrm>
          </p:contentPart>
        </mc:Choice>
        <mc:Fallback xmlns="">
          <p:sp>
            <p:nvSpPr>
              <p:cNvPr id="1050354" name=""/>
              <p:cNvSpPr/>
              <p:nvPr/>
            </p:nvSpPr>
            <p:spPr>
              <a:xfrm>
                <a:off x="1533648" y="818561"/>
                <a:ext cx="173208" cy="38649"/>
              </a:xfrm>
            </p:spPr>
          </p:sp>
        </mc:Fallback>
      </mc:AlternateContent>
      <mc:AlternateContent xmlns:mc="http://schemas.openxmlformats.org/markup-compatibility/2006" xmlns:p14="http://schemas.microsoft.com/office/powerpoint/2010/main">
        <mc:Choice Requires="p14">
          <p:contentPart p14:bwMode="auto" r:id="rId13">
            <p14:nvContentPartPr>
              <p14:cNvPr id="1050355" name="Encre 1050354"/>
              <p14:cNvContentPartPr/>
              <p14:nvPr/>
            </p14:nvContentPartPr>
            <p14:xfrm>
              <a:off x="1901928" y="581957"/>
              <a:ext cx="194705" cy="368924"/>
            </p14:xfrm>
          </p:contentPart>
        </mc:Choice>
        <mc:Fallback xmlns="">
          <p:sp>
            <p:nvSpPr>
              <p:cNvPr id="1050355" name=""/>
              <p:cNvSpPr/>
              <p:nvPr/>
            </p:nvSpPr>
            <p:spPr>
              <a:xfrm>
                <a:off x="1901928" y="581957"/>
                <a:ext cx="194705" cy="368924"/>
              </a:xfrm>
            </p:spPr>
          </p:sp>
        </mc:Fallback>
      </mc:AlternateContent>
      <mc:AlternateContent xmlns:mc="http://schemas.openxmlformats.org/markup-compatibility/2006" xmlns:p14="http://schemas.microsoft.com/office/powerpoint/2010/main">
        <mc:Choice Requires="p14">
          <p:contentPart p14:bwMode="auto" r:id="rId14">
            <p14:nvContentPartPr>
              <p14:cNvPr id="1050356" name="Encre 1050355"/>
              <p14:cNvContentPartPr/>
              <p14:nvPr/>
            </p14:nvContentPartPr>
            <p14:xfrm>
              <a:off x="2256270" y="480443"/>
              <a:ext cx="201233" cy="308530"/>
            </p14:xfrm>
          </p:contentPart>
        </mc:Choice>
        <mc:Fallback xmlns="">
          <p:sp>
            <p:nvSpPr>
              <p:cNvPr id="1050356" name=""/>
              <p:cNvSpPr/>
              <p:nvPr/>
            </p:nvSpPr>
            <p:spPr>
              <a:xfrm>
                <a:off x="2256270" y="480443"/>
                <a:ext cx="201233" cy="308530"/>
              </a:xfrm>
            </p:spPr>
          </p:sp>
        </mc:Fallback>
      </mc:AlternateContent>
      <mc:AlternateContent xmlns:mc="http://schemas.openxmlformats.org/markup-compatibility/2006" xmlns:p14="http://schemas.microsoft.com/office/powerpoint/2010/main">
        <mc:Choice Requires="p14">
          <p:contentPart p14:bwMode="auto" r:id="rId15">
            <p14:nvContentPartPr>
              <p14:cNvPr id="1050357" name="Encre 1050356"/>
              <p14:cNvContentPartPr/>
              <p14:nvPr/>
            </p14:nvContentPartPr>
            <p14:xfrm>
              <a:off x="2277587" y="461631"/>
              <a:ext cx="163559" cy="4416"/>
            </p14:xfrm>
          </p:contentPart>
        </mc:Choice>
        <mc:Fallback xmlns="">
          <p:sp>
            <p:nvSpPr>
              <p:cNvPr id="1050357" name=""/>
              <p:cNvSpPr/>
              <p:nvPr/>
            </p:nvSpPr>
            <p:spPr>
              <a:xfrm>
                <a:off x="2277587" y="461631"/>
                <a:ext cx="163559" cy="4416"/>
              </a:xfrm>
            </p:spPr>
          </p:sp>
        </mc:Fallback>
      </mc:AlternateContent>
      <mc:AlternateContent xmlns:mc="http://schemas.openxmlformats.org/markup-compatibility/2006" xmlns:p14="http://schemas.microsoft.com/office/powerpoint/2010/main">
        <mc:Choice Requires="p14">
          <p:contentPart p14:bwMode="auto" r:id="rId16">
            <p14:nvContentPartPr>
              <p14:cNvPr id="1050358" name="Encre 1050357"/>
              <p14:cNvContentPartPr/>
              <p14:nvPr/>
            </p14:nvContentPartPr>
            <p14:xfrm>
              <a:off x="2255966" y="627596"/>
              <a:ext cx="216215" cy="40982"/>
            </p14:xfrm>
          </p:contentPart>
        </mc:Choice>
        <mc:Fallback xmlns="">
          <p:sp>
            <p:nvSpPr>
              <p:cNvPr id="1050358" name=""/>
              <p:cNvSpPr/>
              <p:nvPr/>
            </p:nvSpPr>
            <p:spPr>
              <a:xfrm>
                <a:off x="2255966" y="627596"/>
                <a:ext cx="216215" cy="40982"/>
              </a:xfrm>
            </p:spPr>
          </p:sp>
        </mc:Fallback>
      </mc:AlternateContent>
      <mc:AlternateContent xmlns:mc="http://schemas.openxmlformats.org/markup-compatibility/2006" xmlns:p14="http://schemas.microsoft.com/office/powerpoint/2010/main">
        <mc:Choice Requires="p14">
          <p:contentPart p14:bwMode="auto" r:id="rId17">
            <p14:nvContentPartPr>
              <p14:cNvPr id="1050359" name="Encre 1050358"/>
              <p14:cNvContentPartPr/>
              <p14:nvPr/>
            </p14:nvContentPartPr>
            <p14:xfrm>
              <a:off x="2263467" y="290121"/>
              <a:ext cx="288635" cy="38671"/>
            </p14:xfrm>
          </p:contentPart>
        </mc:Choice>
        <mc:Fallback xmlns="">
          <p:sp>
            <p:nvSpPr>
              <p:cNvPr id="1050359" name=""/>
              <p:cNvSpPr/>
              <p:nvPr/>
            </p:nvSpPr>
            <p:spPr>
              <a:xfrm>
                <a:off x="2263467" y="290121"/>
                <a:ext cx="288635" cy="38671"/>
              </a:xfrm>
            </p:spPr>
          </p:sp>
        </mc:Fallback>
      </mc:AlternateContent>
      <mc:AlternateContent xmlns:mc="http://schemas.openxmlformats.org/markup-compatibility/2006" xmlns:p14="http://schemas.microsoft.com/office/powerpoint/2010/main">
        <mc:Choice Requires="p14">
          <p:contentPart p14:bwMode="auto" r:id="rId18">
            <p14:nvContentPartPr>
              <p14:cNvPr id="1050360" name="Encre 1050359"/>
              <p14:cNvContentPartPr/>
              <p14:nvPr/>
            </p14:nvContentPartPr>
            <p14:xfrm>
              <a:off x="2459379" y="240185"/>
              <a:ext cx="136652" cy="168215"/>
            </p14:xfrm>
          </p:contentPart>
        </mc:Choice>
        <mc:Fallback xmlns="">
          <p:sp>
            <p:nvSpPr>
              <p:cNvPr id="1050360" name=""/>
              <p:cNvSpPr/>
              <p:nvPr/>
            </p:nvSpPr>
            <p:spPr>
              <a:xfrm>
                <a:off x="2459379" y="240185"/>
                <a:ext cx="136652" cy="168215"/>
              </a:xfrm>
            </p:spPr>
          </p:sp>
        </mc:Fallback>
      </mc:AlternateContent>
      <mc:AlternateContent xmlns:mc="http://schemas.openxmlformats.org/markup-compatibility/2006" xmlns:p14="http://schemas.microsoft.com/office/powerpoint/2010/main">
        <mc:Choice Requires="p14">
          <p:contentPart p14:bwMode="auto" r:id="rId19">
            <p14:nvContentPartPr>
              <p14:cNvPr id="1050361" name="Encre 1050360"/>
              <p14:cNvContentPartPr/>
              <p14:nvPr/>
            </p14:nvContentPartPr>
            <p14:xfrm>
              <a:off x="411122" y="1261013"/>
              <a:ext cx="2249169" cy="190141"/>
            </p14:xfrm>
          </p:contentPart>
        </mc:Choice>
        <mc:Fallback xmlns="">
          <p:sp>
            <p:nvSpPr>
              <p:cNvPr id="1050361" name=""/>
              <p:cNvSpPr/>
              <p:nvPr/>
            </p:nvSpPr>
            <p:spPr>
              <a:xfrm>
                <a:off x="411122" y="1261013"/>
                <a:ext cx="2249169" cy="190141"/>
              </a:xfrm>
            </p:spPr>
          </p:sp>
        </mc:Fallback>
      </mc:AlternateContent>
      <mc:AlternateContent xmlns:mc="http://schemas.openxmlformats.org/markup-compatibility/2006" xmlns:p14="http://schemas.microsoft.com/office/powerpoint/2010/main">
        <mc:Choice Requires="p14">
          <p:contentPart p14:bwMode="auto" r:id="rId20">
            <p14:nvContentPartPr>
              <p14:cNvPr id="1050362" name="Encre 1050361"/>
              <p14:cNvContentPartPr/>
              <p14:nvPr/>
            </p14:nvContentPartPr>
            <p14:xfrm>
              <a:off x="972825" y="1955789"/>
              <a:ext cx="160614" cy="176362"/>
            </p14:xfrm>
          </p:contentPart>
        </mc:Choice>
        <mc:Fallback xmlns="">
          <p:sp>
            <p:nvSpPr>
              <p:cNvPr id="1050362" name=""/>
              <p:cNvSpPr/>
              <p:nvPr/>
            </p:nvSpPr>
            <p:spPr>
              <a:xfrm>
                <a:off x="972825" y="1955789"/>
                <a:ext cx="160614" cy="176362"/>
              </a:xfrm>
            </p:spPr>
          </p:sp>
        </mc:Fallback>
      </mc:AlternateContent>
      <mc:AlternateContent xmlns:mc="http://schemas.openxmlformats.org/markup-compatibility/2006" xmlns:p14="http://schemas.microsoft.com/office/powerpoint/2010/main">
        <mc:Choice Requires="p14">
          <p:contentPart p14:bwMode="auto" r:id="rId21">
            <p14:nvContentPartPr>
              <p14:cNvPr id="1050363" name="Encre 1050362"/>
              <p14:cNvContentPartPr/>
              <p14:nvPr/>
            </p14:nvContentPartPr>
            <p14:xfrm>
              <a:off x="1116914" y="1704814"/>
              <a:ext cx="29787" cy="439749"/>
            </p14:xfrm>
          </p:contentPart>
        </mc:Choice>
        <mc:Fallback xmlns="">
          <p:sp>
            <p:nvSpPr>
              <p:cNvPr id="1050363" name=""/>
              <p:cNvSpPr/>
              <p:nvPr/>
            </p:nvSpPr>
            <p:spPr>
              <a:xfrm>
                <a:off x="1116914" y="1704814"/>
                <a:ext cx="29787" cy="439749"/>
              </a:xfrm>
            </p:spPr>
          </p:sp>
        </mc:Fallback>
      </mc:AlternateContent>
      <mc:AlternateContent xmlns:mc="http://schemas.openxmlformats.org/markup-compatibility/2006" xmlns:p14="http://schemas.microsoft.com/office/powerpoint/2010/main">
        <mc:Choice Requires="p14">
          <p:contentPart p14:bwMode="auto" r:id="rId22">
            <p14:nvContentPartPr>
              <p14:cNvPr id="1050364" name="Encre 1050363"/>
              <p14:cNvContentPartPr/>
              <p14:nvPr/>
            </p14:nvContentPartPr>
            <p14:xfrm>
              <a:off x="1240662" y="1878348"/>
              <a:ext cx="235192" cy="227867"/>
            </p14:xfrm>
          </p:contentPart>
        </mc:Choice>
        <mc:Fallback xmlns="">
          <p:sp>
            <p:nvSpPr>
              <p:cNvPr id="1050364" name=""/>
              <p:cNvSpPr/>
              <p:nvPr/>
            </p:nvSpPr>
            <p:spPr>
              <a:xfrm>
                <a:off x="1240662" y="1878348"/>
                <a:ext cx="235192" cy="227867"/>
              </a:xfrm>
            </p:spPr>
          </p:sp>
        </mc:Fallback>
      </mc:AlternateContent>
      <mc:AlternateContent xmlns:mc="http://schemas.openxmlformats.org/markup-compatibility/2006" xmlns:p14="http://schemas.microsoft.com/office/powerpoint/2010/main">
        <mc:Choice Requires="p14">
          <p:contentPart p14:bwMode="auto" r:id="rId23">
            <p14:nvContentPartPr>
              <p14:cNvPr id="1050365" name="Encre 1050364"/>
              <p14:cNvContentPartPr/>
              <p14:nvPr/>
            </p14:nvContentPartPr>
            <p14:xfrm>
              <a:off x="1189936" y="1704814"/>
              <a:ext cx="272230" cy="59595"/>
            </p14:xfrm>
          </p:contentPart>
        </mc:Choice>
        <mc:Fallback xmlns="">
          <p:sp>
            <p:nvSpPr>
              <p:cNvPr id="1050365" name=""/>
              <p:cNvSpPr/>
              <p:nvPr/>
            </p:nvSpPr>
            <p:spPr>
              <a:xfrm>
                <a:off x="1189936" y="1704814"/>
                <a:ext cx="272230" cy="59595"/>
              </a:xfrm>
            </p:spPr>
          </p:sp>
        </mc:Fallback>
      </mc:AlternateContent>
      <mc:AlternateContent xmlns:mc="http://schemas.openxmlformats.org/markup-compatibility/2006" xmlns:p14="http://schemas.microsoft.com/office/powerpoint/2010/main">
        <mc:Choice Requires="p14">
          <p:contentPart p14:bwMode="auto" r:id="rId24">
            <p14:nvContentPartPr>
              <p14:cNvPr id="1050366" name="Encre 1050365"/>
              <p14:cNvContentPartPr/>
              <p14:nvPr/>
            </p14:nvContentPartPr>
            <p14:xfrm>
              <a:off x="1366858" y="1645778"/>
              <a:ext cx="186267" cy="147275"/>
            </p14:xfrm>
          </p:contentPart>
        </mc:Choice>
        <mc:Fallback xmlns="">
          <p:sp>
            <p:nvSpPr>
              <p:cNvPr id="1050366" name=""/>
              <p:cNvSpPr/>
              <p:nvPr/>
            </p:nvSpPr>
            <p:spPr>
              <a:xfrm>
                <a:off x="1366858" y="1645778"/>
                <a:ext cx="186267" cy="147275"/>
              </a:xfrm>
            </p:spPr>
          </p:sp>
        </mc:Fallback>
      </mc:AlternateContent>
      <mc:AlternateContent xmlns:mc="http://schemas.openxmlformats.org/markup-compatibility/2006" xmlns:p14="http://schemas.microsoft.com/office/powerpoint/2010/main">
        <mc:Choice Requires="p14">
          <p:contentPart p14:bwMode="auto" r:id="rId25">
            <p14:nvContentPartPr>
              <p14:cNvPr id="1050367" name="Encre 1050366"/>
              <p14:cNvContentPartPr/>
              <p14:nvPr/>
            </p14:nvContentPartPr>
            <p14:xfrm>
              <a:off x="1004596" y="2203674"/>
              <a:ext cx="426789" cy="37500"/>
            </p14:xfrm>
          </p:contentPart>
        </mc:Choice>
        <mc:Fallback xmlns="">
          <p:sp>
            <p:nvSpPr>
              <p:cNvPr id="1050367" name=""/>
              <p:cNvSpPr/>
              <p:nvPr/>
            </p:nvSpPr>
            <p:spPr>
              <a:xfrm>
                <a:off x="1004596" y="2203674"/>
                <a:ext cx="426789" cy="37500"/>
              </a:xfrm>
            </p:spPr>
          </p:sp>
        </mc:Fallback>
      </mc:AlternateContent>
      <mc:AlternateContent xmlns:mc="http://schemas.openxmlformats.org/markup-compatibility/2006" xmlns:p14="http://schemas.microsoft.com/office/powerpoint/2010/main">
        <mc:Choice Requires="p14">
          <p:contentPart p14:bwMode="auto" r:id="rId26">
            <p14:nvContentPartPr>
              <p14:cNvPr id="1050368" name="Encre 1050367"/>
              <p14:cNvContentPartPr/>
              <p14:nvPr/>
            </p14:nvContentPartPr>
            <p14:xfrm>
              <a:off x="1003806" y="2325811"/>
              <a:ext cx="333760" cy="321173"/>
            </p14:xfrm>
          </p:contentPart>
        </mc:Choice>
        <mc:Fallback xmlns="">
          <p:sp>
            <p:nvSpPr>
              <p:cNvPr id="1050368" name=""/>
              <p:cNvSpPr/>
              <p:nvPr/>
            </p:nvSpPr>
            <p:spPr>
              <a:xfrm>
                <a:off x="1003806" y="2325811"/>
                <a:ext cx="333760" cy="321173"/>
              </a:xfrm>
            </p:spPr>
          </p:sp>
        </mc:Fallback>
      </mc:AlternateContent>
      <mc:AlternateContent xmlns:mc="http://schemas.openxmlformats.org/markup-compatibility/2006" xmlns:p14="http://schemas.microsoft.com/office/powerpoint/2010/main">
        <mc:Choice Requires="p14">
          <p:contentPart p14:bwMode="auto" r:id="rId27">
            <p14:nvContentPartPr>
              <p14:cNvPr id="1050369" name="Encre 1050368"/>
              <p14:cNvContentPartPr/>
              <p14:nvPr/>
            </p14:nvContentPartPr>
            <p14:xfrm>
              <a:off x="1240662" y="2434680"/>
              <a:ext cx="180687" cy="66856"/>
            </p14:xfrm>
          </p:contentPart>
        </mc:Choice>
        <mc:Fallback xmlns="">
          <p:sp>
            <p:nvSpPr>
              <p:cNvPr id="1050369" name=""/>
              <p:cNvSpPr/>
              <p:nvPr/>
            </p:nvSpPr>
            <p:spPr>
              <a:xfrm>
                <a:off x="1240662" y="2434680"/>
                <a:ext cx="180687" cy="66856"/>
              </a:xfrm>
            </p:spPr>
          </p:sp>
        </mc:Fallback>
      </mc:AlternateContent>
      <mc:AlternateContent xmlns:mc="http://schemas.openxmlformats.org/markup-compatibility/2006" xmlns:p14="http://schemas.microsoft.com/office/powerpoint/2010/main">
        <mc:Choice Requires="p14">
          <p:contentPart p14:bwMode="auto" r:id="rId28">
            <p14:nvContentPartPr>
              <p14:cNvPr id="1050370" name="Encre 1050369"/>
              <p14:cNvContentPartPr/>
              <p14:nvPr/>
            </p14:nvContentPartPr>
            <p14:xfrm>
              <a:off x="1576890" y="2136215"/>
              <a:ext cx="154986" cy="4492"/>
            </p14:xfrm>
          </p:contentPart>
        </mc:Choice>
        <mc:Fallback xmlns="">
          <p:sp>
            <p:nvSpPr>
              <p:cNvPr id="1050370" name=""/>
              <p:cNvSpPr/>
              <p:nvPr/>
            </p:nvSpPr>
            <p:spPr>
              <a:xfrm>
                <a:off x="1576890" y="2136215"/>
                <a:ext cx="154986" cy="4492"/>
              </a:xfrm>
            </p:spPr>
          </p:sp>
        </mc:Fallback>
      </mc:AlternateContent>
      <mc:AlternateContent xmlns:mc="http://schemas.openxmlformats.org/markup-compatibility/2006" xmlns:p14="http://schemas.microsoft.com/office/powerpoint/2010/main">
        <mc:Choice Requires="p14">
          <p:contentPart p14:bwMode="auto" r:id="rId29">
            <p14:nvContentPartPr>
              <p14:cNvPr id="1050371" name="Encre 1050370"/>
              <p14:cNvContentPartPr/>
              <p14:nvPr/>
            </p14:nvContentPartPr>
            <p14:xfrm>
              <a:off x="1583950" y="2260384"/>
              <a:ext cx="158290" cy="9333"/>
            </p14:xfrm>
          </p:contentPart>
        </mc:Choice>
        <mc:Fallback xmlns="">
          <p:sp>
            <p:nvSpPr>
              <p:cNvPr id="1050371" name=""/>
              <p:cNvSpPr/>
              <p:nvPr/>
            </p:nvSpPr>
            <p:spPr>
              <a:xfrm>
                <a:off x="1583950" y="2260384"/>
                <a:ext cx="158290" cy="9333"/>
              </a:xfrm>
            </p:spPr>
          </p:sp>
        </mc:Fallback>
      </mc:AlternateContent>
      <mc:AlternateContent xmlns:mc="http://schemas.openxmlformats.org/markup-compatibility/2006" xmlns:p14="http://schemas.microsoft.com/office/powerpoint/2010/main">
        <mc:Choice Requires="p14">
          <p:contentPart p14:bwMode="auto" r:id="rId30">
            <p14:nvContentPartPr>
              <p14:cNvPr id="1050372" name="Encre 1050371"/>
              <p14:cNvContentPartPr/>
              <p14:nvPr/>
            </p14:nvContentPartPr>
            <p14:xfrm>
              <a:off x="1993503" y="1850824"/>
              <a:ext cx="170555" cy="289894"/>
            </p14:xfrm>
          </p:contentPart>
        </mc:Choice>
        <mc:Fallback xmlns="">
          <p:sp>
            <p:nvSpPr>
              <p:cNvPr id="1050372" name=""/>
              <p:cNvSpPr/>
              <p:nvPr/>
            </p:nvSpPr>
            <p:spPr>
              <a:xfrm>
                <a:off x="1993503" y="1850824"/>
                <a:ext cx="170555" cy="289894"/>
              </a:xfrm>
            </p:spPr>
          </p:sp>
        </mc:Fallback>
      </mc:AlternateContent>
      <mc:AlternateContent xmlns:mc="http://schemas.openxmlformats.org/markup-compatibility/2006" xmlns:p14="http://schemas.microsoft.com/office/powerpoint/2010/main">
        <mc:Choice Requires="p14">
          <p:contentPart p14:bwMode="auto" r:id="rId31">
            <p14:nvContentPartPr>
              <p14:cNvPr id="1050373" name="Encre 1050372"/>
              <p14:cNvContentPartPr/>
              <p14:nvPr/>
            </p14:nvContentPartPr>
            <p14:xfrm>
              <a:off x="1941358" y="2217160"/>
              <a:ext cx="388315" cy="31212"/>
            </p14:xfrm>
          </p:contentPart>
        </mc:Choice>
        <mc:Fallback xmlns="">
          <p:sp>
            <p:nvSpPr>
              <p:cNvPr id="1050373" name=""/>
              <p:cNvSpPr/>
              <p:nvPr/>
            </p:nvSpPr>
            <p:spPr>
              <a:xfrm>
                <a:off x="1941358" y="2217160"/>
                <a:ext cx="388315" cy="31212"/>
              </a:xfrm>
            </p:spPr>
          </p:sp>
        </mc:Fallback>
      </mc:AlternateContent>
      <mc:AlternateContent xmlns:mc="http://schemas.openxmlformats.org/markup-compatibility/2006" xmlns:p14="http://schemas.microsoft.com/office/powerpoint/2010/main">
        <mc:Choice Requires="p14">
          <p:contentPart p14:bwMode="auto" r:id="rId32">
            <p14:nvContentPartPr>
              <p14:cNvPr id="1050374" name="Encre 1050373"/>
              <p14:cNvContentPartPr/>
              <p14:nvPr/>
            </p14:nvContentPartPr>
            <p14:xfrm>
              <a:off x="2073732" y="2400327"/>
              <a:ext cx="207090" cy="140424"/>
            </p14:xfrm>
          </p:contentPart>
        </mc:Choice>
        <mc:Fallback xmlns="">
          <p:sp>
            <p:nvSpPr>
              <p:cNvPr id="1050374" name=""/>
              <p:cNvSpPr/>
              <p:nvPr/>
            </p:nvSpPr>
            <p:spPr>
              <a:xfrm>
                <a:off x="2073732" y="2400327"/>
                <a:ext cx="207090" cy="140424"/>
              </a:xfrm>
            </p:spPr>
          </p:sp>
        </mc:Fallback>
      </mc:AlternateContent>
      <mc:AlternateContent xmlns:mc="http://schemas.openxmlformats.org/markup-compatibility/2006" xmlns:p14="http://schemas.microsoft.com/office/powerpoint/2010/main">
        <mc:Choice Requires="p14">
          <p:contentPart p14:bwMode="auto" r:id="rId33">
            <p14:nvContentPartPr>
              <p14:cNvPr id="1050375" name="Encre 1050374"/>
              <p14:cNvContentPartPr/>
              <p14:nvPr/>
            </p14:nvContentPartPr>
            <p14:xfrm>
              <a:off x="2430501" y="2059988"/>
              <a:ext cx="169743" cy="224689"/>
            </p14:xfrm>
          </p:contentPart>
        </mc:Choice>
        <mc:Fallback xmlns="">
          <p:sp>
            <p:nvSpPr>
              <p:cNvPr id="1050375" name=""/>
              <p:cNvSpPr/>
              <p:nvPr/>
            </p:nvSpPr>
            <p:spPr>
              <a:xfrm>
                <a:off x="2430501" y="2059988"/>
                <a:ext cx="169743" cy="224689"/>
              </a:xfrm>
            </p:spPr>
          </p:sp>
        </mc:Fallback>
      </mc:AlternateContent>
      <mc:AlternateContent xmlns:mc="http://schemas.openxmlformats.org/markup-compatibility/2006" xmlns:p14="http://schemas.microsoft.com/office/powerpoint/2010/main">
        <mc:Choice Requires="p14">
          <p:contentPart p14:bwMode="auto" r:id="rId34">
            <p14:nvContentPartPr>
              <p14:cNvPr id="1050376" name="Encre 1050375"/>
              <p14:cNvContentPartPr/>
              <p14:nvPr/>
            </p14:nvContentPartPr>
            <p14:xfrm>
              <a:off x="2413490" y="1985602"/>
              <a:ext cx="203019" cy="30703"/>
            </p14:xfrm>
          </p:contentPart>
        </mc:Choice>
        <mc:Fallback xmlns="">
          <p:sp>
            <p:nvSpPr>
              <p:cNvPr id="1050376" name=""/>
              <p:cNvSpPr/>
              <p:nvPr/>
            </p:nvSpPr>
            <p:spPr>
              <a:xfrm>
                <a:off x="2413490" y="1985602"/>
                <a:ext cx="203019" cy="30703"/>
              </a:xfrm>
            </p:spPr>
          </p:sp>
        </mc:Fallback>
      </mc:AlternateContent>
      <mc:AlternateContent xmlns:mc="http://schemas.openxmlformats.org/markup-compatibility/2006" xmlns:p14="http://schemas.microsoft.com/office/powerpoint/2010/main">
        <mc:Choice Requires="p14">
          <p:contentPart p14:bwMode="auto" r:id="rId35">
            <p14:nvContentPartPr>
              <p14:cNvPr id="1050377" name="Encre 1050376"/>
              <p14:cNvContentPartPr/>
              <p14:nvPr/>
            </p14:nvContentPartPr>
            <p14:xfrm>
              <a:off x="2449231" y="2110630"/>
              <a:ext cx="200263" cy="43178"/>
            </p14:xfrm>
          </p:contentPart>
        </mc:Choice>
        <mc:Fallback xmlns="">
          <p:sp>
            <p:nvSpPr>
              <p:cNvPr id="1050377" name=""/>
              <p:cNvSpPr/>
              <p:nvPr/>
            </p:nvSpPr>
            <p:spPr>
              <a:xfrm>
                <a:off x="2449231" y="2110630"/>
                <a:ext cx="200263" cy="43178"/>
              </a:xfrm>
            </p:spPr>
          </p:sp>
        </mc:Fallback>
      </mc:AlternateContent>
      <mc:AlternateContent xmlns:mc="http://schemas.openxmlformats.org/markup-compatibility/2006" xmlns:p14="http://schemas.microsoft.com/office/powerpoint/2010/main">
        <mc:Choice Requires="p14">
          <p:contentPart p14:bwMode="auto" r:id="rId36">
            <p14:nvContentPartPr>
              <p14:cNvPr id="1050378" name="Encre 1050377"/>
              <p14:cNvContentPartPr/>
              <p14:nvPr/>
            </p14:nvContentPartPr>
            <p14:xfrm>
              <a:off x="2399370" y="1861928"/>
              <a:ext cx="258713" cy="31517"/>
            </p14:xfrm>
          </p:contentPart>
        </mc:Choice>
        <mc:Fallback xmlns="">
          <p:sp>
            <p:nvSpPr>
              <p:cNvPr id="1050378" name=""/>
              <p:cNvSpPr/>
              <p:nvPr/>
            </p:nvSpPr>
            <p:spPr>
              <a:xfrm>
                <a:off x="2399370" y="1861928"/>
                <a:ext cx="258713" cy="31517"/>
              </a:xfrm>
            </p:spPr>
          </p:sp>
        </mc:Fallback>
      </mc:AlternateContent>
      <mc:AlternateContent xmlns:mc="http://schemas.openxmlformats.org/markup-compatibility/2006" xmlns:p14="http://schemas.microsoft.com/office/powerpoint/2010/main">
        <mc:Choice Requires="p14">
          <p:contentPart p14:bwMode="auto" r:id="rId37">
            <p14:nvContentPartPr>
              <p14:cNvPr id="1050379" name="Encre 1050378"/>
              <p14:cNvContentPartPr/>
              <p14:nvPr/>
            </p14:nvContentPartPr>
            <p14:xfrm>
              <a:off x="2570573" y="1806080"/>
              <a:ext cx="119244" cy="127078"/>
            </p14:xfrm>
          </p:contentPart>
        </mc:Choice>
        <mc:Fallback xmlns="">
          <p:sp>
            <p:nvSpPr>
              <p:cNvPr id="1050379" name=""/>
              <p:cNvSpPr/>
              <p:nvPr/>
            </p:nvSpPr>
            <p:spPr>
              <a:xfrm>
                <a:off x="2570573" y="1806080"/>
                <a:ext cx="119244" cy="127078"/>
              </a:xfrm>
            </p:spPr>
          </p:sp>
        </mc:Fallback>
      </mc:AlternateContent>
      <mc:AlternateContent xmlns:mc="http://schemas.openxmlformats.org/markup-compatibility/2006" xmlns:p14="http://schemas.microsoft.com/office/powerpoint/2010/main">
        <mc:Choice Requires="p14">
          <p:contentPart p14:bwMode="auto" r:id="rId38">
            <p14:nvContentPartPr>
              <p14:cNvPr id="1050380" name="Encre 1050379"/>
              <p14:cNvContentPartPr/>
              <p14:nvPr/>
            </p14:nvContentPartPr>
            <p14:xfrm>
              <a:off x="3397024" y="657906"/>
              <a:ext cx="31769" cy="318937"/>
            </p14:xfrm>
          </p:contentPart>
        </mc:Choice>
        <mc:Fallback xmlns="">
          <p:sp>
            <p:nvSpPr>
              <p:cNvPr id="1050380" name=""/>
              <p:cNvSpPr/>
              <p:nvPr/>
            </p:nvSpPr>
            <p:spPr>
              <a:xfrm>
                <a:off x="3397024" y="657906"/>
                <a:ext cx="31769" cy="318937"/>
              </a:xfrm>
            </p:spPr>
          </p:sp>
        </mc:Fallback>
      </mc:AlternateContent>
      <mc:AlternateContent xmlns:mc="http://schemas.openxmlformats.org/markup-compatibility/2006" xmlns:p14="http://schemas.microsoft.com/office/powerpoint/2010/main">
        <mc:Choice Requires="p14">
          <p:contentPart p14:bwMode="auto" r:id="rId39">
            <p14:nvContentPartPr>
              <p14:cNvPr id="1050381" name="Encre 1050380"/>
              <p14:cNvContentPartPr/>
              <p14:nvPr/>
            </p14:nvContentPartPr>
            <p14:xfrm>
              <a:off x="3393053" y="634436"/>
              <a:ext cx="227337" cy="27192"/>
            </p14:xfrm>
          </p:contentPart>
        </mc:Choice>
        <mc:Fallback xmlns="">
          <p:sp>
            <p:nvSpPr>
              <p:cNvPr id="1050381" name=""/>
              <p:cNvSpPr/>
              <p:nvPr/>
            </p:nvSpPr>
            <p:spPr>
              <a:xfrm>
                <a:off x="3393053" y="634436"/>
                <a:ext cx="227337" cy="27192"/>
              </a:xfrm>
            </p:spPr>
          </p:sp>
        </mc:Fallback>
      </mc:AlternateContent>
      <mc:AlternateContent xmlns:mc="http://schemas.openxmlformats.org/markup-compatibility/2006" xmlns:p14="http://schemas.microsoft.com/office/powerpoint/2010/main">
        <mc:Choice Requires="p14">
          <p:contentPart p14:bwMode="auto" r:id="rId40">
            <p14:nvContentPartPr>
              <p14:cNvPr id="1050382" name="Encre 1050381"/>
              <p14:cNvContentPartPr/>
              <p14:nvPr/>
            </p14:nvContentPartPr>
            <p14:xfrm>
              <a:off x="3407614" y="843557"/>
              <a:ext cx="164724" cy="20603"/>
            </p14:xfrm>
          </p:contentPart>
        </mc:Choice>
        <mc:Fallback xmlns="">
          <p:sp>
            <p:nvSpPr>
              <p:cNvPr id="1050382" name=""/>
              <p:cNvSpPr/>
              <p:nvPr/>
            </p:nvSpPr>
            <p:spPr>
              <a:xfrm>
                <a:off x="3407614" y="843557"/>
                <a:ext cx="164724" cy="20603"/>
              </a:xfrm>
            </p:spPr>
          </p:sp>
        </mc:Fallback>
      </mc:AlternateContent>
      <mc:AlternateContent xmlns:mc="http://schemas.openxmlformats.org/markup-compatibility/2006" xmlns:p14="http://schemas.microsoft.com/office/powerpoint/2010/main">
        <mc:Choice Requires="p14">
          <p:contentPart p14:bwMode="auto" r:id="rId41">
            <p14:nvContentPartPr>
              <p14:cNvPr id="1050383" name="Encre 1050382"/>
              <p14:cNvContentPartPr/>
              <p14:nvPr/>
            </p14:nvContentPartPr>
            <p14:xfrm>
              <a:off x="3371873" y="937220"/>
              <a:ext cx="235008" cy="86533"/>
            </p14:xfrm>
          </p:contentPart>
        </mc:Choice>
        <mc:Fallback xmlns="">
          <p:sp>
            <p:nvSpPr>
              <p:cNvPr id="1050383" name=""/>
              <p:cNvSpPr/>
              <p:nvPr/>
            </p:nvSpPr>
            <p:spPr>
              <a:xfrm>
                <a:off x="3371873" y="937220"/>
                <a:ext cx="235008" cy="86533"/>
              </a:xfrm>
            </p:spPr>
          </p:sp>
        </mc:Fallback>
      </mc:AlternateContent>
      <mc:AlternateContent xmlns:mc="http://schemas.openxmlformats.org/markup-compatibility/2006" xmlns:p14="http://schemas.microsoft.com/office/powerpoint/2010/main">
        <mc:Choice Requires="p14">
          <p:contentPart p14:bwMode="auto" r:id="rId42">
            <p14:nvContentPartPr>
              <p14:cNvPr id="1050384" name="Encre 1050383"/>
              <p14:cNvContentPartPr/>
              <p14:nvPr/>
            </p14:nvContentPartPr>
            <p14:xfrm>
              <a:off x="3400554" y="491851"/>
              <a:ext cx="257450" cy="32523"/>
            </p14:xfrm>
          </p:contentPart>
        </mc:Choice>
        <mc:Fallback xmlns="">
          <p:sp>
            <p:nvSpPr>
              <p:cNvPr id="1050384" name=""/>
              <p:cNvSpPr/>
              <p:nvPr/>
            </p:nvSpPr>
            <p:spPr>
              <a:xfrm>
                <a:off x="3400554" y="491851"/>
                <a:ext cx="257450" cy="32523"/>
              </a:xfrm>
            </p:spPr>
          </p:sp>
        </mc:Fallback>
      </mc:AlternateContent>
      <mc:AlternateContent xmlns:mc="http://schemas.openxmlformats.org/markup-compatibility/2006" xmlns:p14="http://schemas.microsoft.com/office/powerpoint/2010/main">
        <mc:Choice Requires="p14">
          <p:contentPart p14:bwMode="auto" r:id="rId43">
            <p14:nvContentPartPr>
              <p14:cNvPr id="1050385" name="Encre 1050384"/>
              <p14:cNvContentPartPr/>
              <p14:nvPr/>
            </p14:nvContentPartPr>
            <p14:xfrm>
              <a:off x="3564697" y="422612"/>
              <a:ext cx="139348" cy="218346"/>
            </p14:xfrm>
          </p:contentPart>
        </mc:Choice>
        <mc:Fallback xmlns="">
          <p:sp>
            <p:nvSpPr>
              <p:cNvPr id="1050385" name=""/>
              <p:cNvSpPr/>
              <p:nvPr/>
            </p:nvSpPr>
            <p:spPr>
              <a:xfrm>
                <a:off x="3564697" y="422612"/>
                <a:ext cx="139348" cy="218346"/>
              </a:xfrm>
            </p:spPr>
          </p:sp>
        </mc:Fallback>
      </mc:AlternateContent>
      <mc:AlternateContent xmlns:mc="http://schemas.openxmlformats.org/markup-compatibility/2006" xmlns:p14="http://schemas.microsoft.com/office/powerpoint/2010/main">
        <mc:Choice Requires="p14">
          <p:contentPart p14:bwMode="auto" r:id="rId44">
            <p14:nvContentPartPr>
              <p14:cNvPr id="1050386" name="Encre 1050385"/>
              <p14:cNvContentPartPr/>
              <p14:nvPr/>
            </p14:nvContentPartPr>
            <p14:xfrm>
              <a:off x="3672361" y="838986"/>
              <a:ext cx="157936" cy="18224"/>
            </p14:xfrm>
          </p:contentPart>
        </mc:Choice>
        <mc:Fallback xmlns="">
          <p:sp>
            <p:nvSpPr>
              <p:cNvPr id="1050386" name=""/>
              <p:cNvSpPr/>
              <p:nvPr/>
            </p:nvSpPr>
            <p:spPr>
              <a:xfrm>
                <a:off x="3672361" y="838986"/>
                <a:ext cx="157936" cy="18224"/>
              </a:xfrm>
            </p:spPr>
          </p:sp>
        </mc:Fallback>
      </mc:AlternateContent>
      <mc:AlternateContent xmlns:mc="http://schemas.openxmlformats.org/markup-compatibility/2006" xmlns:p14="http://schemas.microsoft.com/office/powerpoint/2010/main">
        <mc:Choice Requires="p14">
          <p:contentPart p14:bwMode="auto" r:id="rId45">
            <p14:nvContentPartPr>
              <p14:cNvPr id="1050387" name="Encre 1050386"/>
              <p14:cNvContentPartPr/>
              <p14:nvPr/>
            </p14:nvContentPartPr>
            <p14:xfrm>
              <a:off x="3686481" y="953987"/>
              <a:ext cx="152564" cy="11935"/>
            </p14:xfrm>
          </p:contentPart>
        </mc:Choice>
        <mc:Fallback xmlns="">
          <p:sp>
            <p:nvSpPr>
              <p:cNvPr id="1050387" name=""/>
              <p:cNvSpPr/>
              <p:nvPr/>
            </p:nvSpPr>
            <p:spPr>
              <a:xfrm>
                <a:off x="3686481" y="953987"/>
                <a:ext cx="152564" cy="11935"/>
              </a:xfrm>
            </p:spPr>
          </p:sp>
        </mc:Fallback>
      </mc:AlternateContent>
      <mc:AlternateContent xmlns:mc="http://schemas.openxmlformats.org/markup-compatibility/2006" xmlns:p14="http://schemas.microsoft.com/office/powerpoint/2010/main">
        <mc:Choice Requires="p14">
          <p:contentPart p14:bwMode="auto" r:id="rId46">
            <p14:nvContentPartPr>
              <p14:cNvPr id="1050388" name="Encre 1050387"/>
              <p14:cNvContentPartPr/>
              <p14:nvPr/>
            </p14:nvContentPartPr>
            <p14:xfrm>
              <a:off x="3954483" y="777787"/>
              <a:ext cx="132648" cy="159955"/>
            </p14:xfrm>
          </p:contentPart>
        </mc:Choice>
        <mc:Fallback xmlns="">
          <p:sp>
            <p:nvSpPr>
              <p:cNvPr id="1050388" name=""/>
              <p:cNvSpPr/>
              <p:nvPr/>
            </p:nvSpPr>
            <p:spPr>
              <a:xfrm>
                <a:off x="3954483" y="777787"/>
                <a:ext cx="132648" cy="159955"/>
              </a:xfrm>
            </p:spPr>
          </p:sp>
        </mc:Fallback>
      </mc:AlternateContent>
      <mc:AlternateContent xmlns:mc="http://schemas.openxmlformats.org/markup-compatibility/2006" xmlns:p14="http://schemas.microsoft.com/office/powerpoint/2010/main">
        <mc:Choice Requires="p14">
          <p:contentPart p14:bwMode="auto" r:id="rId47">
            <p14:nvContentPartPr>
              <p14:cNvPr id="1050389" name="Encre 1050388"/>
              <p14:cNvContentPartPr/>
              <p14:nvPr/>
            </p14:nvContentPartPr>
            <p14:xfrm>
              <a:off x="4092011" y="552917"/>
              <a:ext cx="173421" cy="366904"/>
            </p14:xfrm>
          </p:contentPart>
        </mc:Choice>
        <mc:Fallback xmlns="">
          <p:sp>
            <p:nvSpPr>
              <p:cNvPr id="1050389" name=""/>
              <p:cNvSpPr/>
              <p:nvPr/>
            </p:nvSpPr>
            <p:spPr>
              <a:xfrm>
                <a:off x="4092011" y="552917"/>
                <a:ext cx="173421" cy="366904"/>
              </a:xfrm>
            </p:spPr>
          </p:sp>
        </mc:Fallback>
      </mc:AlternateContent>
      <mc:AlternateContent xmlns:mc="http://schemas.openxmlformats.org/markup-compatibility/2006" xmlns:p14="http://schemas.microsoft.com/office/powerpoint/2010/main">
        <mc:Choice Requires="p14">
          <p:contentPart p14:bwMode="auto" r:id="rId48">
            <p14:nvContentPartPr>
              <p14:cNvPr id="1050390" name="Encre 1050389"/>
              <p14:cNvContentPartPr/>
              <p14:nvPr/>
            </p14:nvContentPartPr>
            <p14:xfrm>
              <a:off x="4072570" y="696466"/>
              <a:ext cx="146078" cy="15795"/>
            </p14:xfrm>
          </p:contentPart>
        </mc:Choice>
        <mc:Fallback xmlns="">
          <p:sp>
            <p:nvSpPr>
              <p:cNvPr id="1050390" name=""/>
              <p:cNvSpPr/>
              <p:nvPr/>
            </p:nvSpPr>
            <p:spPr>
              <a:xfrm>
                <a:off x="4072570" y="696466"/>
                <a:ext cx="146078" cy="15795"/>
              </a:xfrm>
            </p:spPr>
          </p:sp>
        </mc:Fallback>
      </mc:AlternateContent>
      <mc:AlternateContent xmlns:mc="http://schemas.openxmlformats.org/markup-compatibility/2006" xmlns:p14="http://schemas.microsoft.com/office/powerpoint/2010/main">
        <mc:Choice Requires="p14">
          <p:contentPart p14:bwMode="auto" r:id="rId49">
            <p14:nvContentPartPr>
              <p14:cNvPr id="1050391" name="Encre 1050390"/>
              <p14:cNvContentPartPr/>
              <p14:nvPr/>
            </p14:nvContentPartPr>
            <p14:xfrm>
              <a:off x="3986968" y="461183"/>
              <a:ext cx="313383" cy="17888"/>
            </p14:xfrm>
          </p:contentPart>
        </mc:Choice>
        <mc:Fallback xmlns="">
          <p:sp>
            <p:nvSpPr>
              <p:cNvPr id="1050391" name=""/>
              <p:cNvSpPr/>
              <p:nvPr/>
            </p:nvSpPr>
            <p:spPr>
              <a:xfrm>
                <a:off x="3986968" y="461183"/>
                <a:ext cx="313383" cy="17888"/>
              </a:xfrm>
            </p:spPr>
          </p:sp>
        </mc:Fallback>
      </mc:AlternateContent>
      <mc:AlternateContent xmlns:mc="http://schemas.openxmlformats.org/markup-compatibility/2006" xmlns:p14="http://schemas.microsoft.com/office/powerpoint/2010/main">
        <mc:Choice Requires="p14">
          <p:contentPart p14:bwMode="auto" r:id="rId50">
            <p14:nvContentPartPr>
              <p14:cNvPr id="1050392" name="Encre 1050391"/>
              <p14:cNvContentPartPr/>
              <p14:nvPr/>
            </p14:nvContentPartPr>
            <p14:xfrm>
              <a:off x="4223034" y="386375"/>
              <a:ext cx="131365" cy="188383"/>
            </p14:xfrm>
          </p:contentPart>
        </mc:Choice>
        <mc:Fallback xmlns="">
          <p:sp>
            <p:nvSpPr>
              <p:cNvPr id="1050392" name=""/>
              <p:cNvSpPr/>
              <p:nvPr/>
            </p:nvSpPr>
            <p:spPr>
              <a:xfrm>
                <a:off x="4223034" y="386375"/>
                <a:ext cx="131365" cy="188383"/>
              </a:xfrm>
            </p:spPr>
          </p:sp>
        </mc:Fallback>
      </mc:AlternateContent>
      <mc:AlternateContent xmlns:mc="http://schemas.openxmlformats.org/markup-compatibility/2006" xmlns:p14="http://schemas.microsoft.com/office/powerpoint/2010/main">
        <mc:Choice Requires="p14">
          <p:contentPart p14:bwMode="auto" r:id="rId51">
            <p14:nvContentPartPr>
              <p14:cNvPr id="1050393" name="Encre 1050392"/>
              <p14:cNvContentPartPr/>
              <p14:nvPr/>
            </p14:nvContentPartPr>
            <p14:xfrm>
              <a:off x="3285830" y="1103543"/>
              <a:ext cx="953576" cy="43565"/>
            </p14:xfrm>
          </p:contentPart>
        </mc:Choice>
        <mc:Fallback xmlns="">
          <p:sp>
            <p:nvSpPr>
              <p:cNvPr id="1050393" name=""/>
              <p:cNvSpPr/>
              <p:nvPr/>
            </p:nvSpPr>
            <p:spPr>
              <a:xfrm>
                <a:off x="3285830" y="1103543"/>
                <a:ext cx="953576" cy="43565"/>
              </a:xfrm>
            </p:spPr>
          </p:sp>
        </mc:Fallback>
      </mc:AlternateContent>
      <mc:AlternateContent xmlns:mc="http://schemas.openxmlformats.org/markup-compatibility/2006" xmlns:p14="http://schemas.microsoft.com/office/powerpoint/2010/main">
        <mc:Choice Requires="p14">
          <p:contentPart p14:bwMode="auto" r:id="rId52">
            <p14:nvContentPartPr>
              <p14:cNvPr id="1050394" name="Encre 1050393"/>
              <p14:cNvContentPartPr/>
              <p14:nvPr/>
            </p14:nvContentPartPr>
            <p14:xfrm>
              <a:off x="4380117" y="850839"/>
              <a:ext cx="148610" cy="6371"/>
            </p14:xfrm>
          </p:contentPart>
        </mc:Choice>
        <mc:Fallback xmlns="">
          <p:sp>
            <p:nvSpPr>
              <p:cNvPr id="1050394" name=""/>
              <p:cNvSpPr/>
              <p:nvPr/>
            </p:nvSpPr>
            <p:spPr>
              <a:xfrm>
                <a:off x="4380117" y="850839"/>
                <a:ext cx="148610" cy="6371"/>
              </a:xfrm>
            </p:spPr>
          </p:sp>
        </mc:Fallback>
      </mc:AlternateContent>
      <mc:AlternateContent xmlns:mc="http://schemas.openxmlformats.org/markup-compatibility/2006" xmlns:p14="http://schemas.microsoft.com/office/powerpoint/2010/main">
        <mc:Choice Requires="p14">
          <p:contentPart p14:bwMode="auto" r:id="rId53">
            <p14:nvContentPartPr>
              <p14:cNvPr id="1050395" name="Encre 1050394"/>
              <p14:cNvContentPartPr/>
              <p14:nvPr/>
            </p14:nvContentPartPr>
            <p14:xfrm>
              <a:off x="4358496" y="958592"/>
              <a:ext cx="119745" cy="14776"/>
            </p14:xfrm>
          </p:contentPart>
        </mc:Choice>
        <mc:Fallback xmlns="">
          <p:sp>
            <p:nvSpPr>
              <p:cNvPr id="1050395" name=""/>
              <p:cNvSpPr/>
              <p:nvPr/>
            </p:nvSpPr>
            <p:spPr>
              <a:xfrm>
                <a:off x="4358496" y="958592"/>
                <a:ext cx="119745" cy="14776"/>
              </a:xfrm>
            </p:spPr>
          </p:sp>
        </mc:Fallback>
      </mc:AlternateContent>
      <mc:AlternateContent xmlns:mc="http://schemas.openxmlformats.org/markup-compatibility/2006" xmlns:p14="http://schemas.microsoft.com/office/powerpoint/2010/main">
        <mc:Choice Requires="p14">
          <p:contentPart p14:bwMode="auto" r:id="rId54">
            <p14:nvContentPartPr>
              <p14:cNvPr id="1050396" name="Encre 1050395"/>
              <p14:cNvContentPartPr/>
              <p14:nvPr/>
            </p14:nvContentPartPr>
            <p14:xfrm>
              <a:off x="4666044" y="668579"/>
              <a:ext cx="11616" cy="291962"/>
            </p14:xfrm>
          </p:contentPart>
        </mc:Choice>
        <mc:Fallback xmlns="">
          <p:sp>
            <p:nvSpPr>
              <p:cNvPr id="1050396" name=""/>
              <p:cNvSpPr/>
              <p:nvPr/>
            </p:nvSpPr>
            <p:spPr>
              <a:xfrm>
                <a:off x="4666044" y="668579"/>
                <a:ext cx="11616" cy="291962"/>
              </a:xfrm>
            </p:spPr>
          </p:sp>
        </mc:Fallback>
      </mc:AlternateContent>
      <mc:AlternateContent xmlns:mc="http://schemas.openxmlformats.org/markup-compatibility/2006" xmlns:p14="http://schemas.microsoft.com/office/powerpoint/2010/main">
        <mc:Choice Requires="p14">
          <p:contentPart p14:bwMode="auto" r:id="rId55">
            <p14:nvContentPartPr>
              <p14:cNvPr id="1050397" name="Encre 1050396"/>
              <p14:cNvContentPartPr/>
              <p14:nvPr/>
            </p14:nvContentPartPr>
            <p14:xfrm>
              <a:off x="4609123" y="617049"/>
              <a:ext cx="227303" cy="37382"/>
            </p14:xfrm>
          </p:contentPart>
        </mc:Choice>
        <mc:Fallback xmlns="">
          <p:sp>
            <p:nvSpPr>
              <p:cNvPr id="1050397" name=""/>
              <p:cNvSpPr/>
              <p:nvPr/>
            </p:nvSpPr>
            <p:spPr>
              <a:xfrm>
                <a:off x="4609123" y="617049"/>
                <a:ext cx="227303" cy="37382"/>
              </a:xfrm>
            </p:spPr>
          </p:sp>
        </mc:Fallback>
      </mc:AlternateContent>
      <mc:AlternateContent xmlns:mc="http://schemas.openxmlformats.org/markup-compatibility/2006" xmlns:p14="http://schemas.microsoft.com/office/powerpoint/2010/main">
        <mc:Choice Requires="p14">
          <p:contentPart p14:bwMode="auto" r:id="rId56">
            <p14:nvContentPartPr>
              <p14:cNvPr id="1050398" name="Encre 1050397"/>
              <p14:cNvContentPartPr/>
              <p14:nvPr/>
            </p14:nvContentPartPr>
            <p14:xfrm>
              <a:off x="4655013" y="752393"/>
              <a:ext cx="204313" cy="16706"/>
            </p14:xfrm>
          </p:contentPart>
        </mc:Choice>
        <mc:Fallback xmlns="">
          <p:sp>
            <p:nvSpPr>
              <p:cNvPr id="1050398" name=""/>
              <p:cNvSpPr/>
              <p:nvPr/>
            </p:nvSpPr>
            <p:spPr>
              <a:xfrm>
                <a:off x="4655013" y="752393"/>
                <a:ext cx="204313" cy="16706"/>
              </a:xfrm>
            </p:spPr>
          </p:sp>
        </mc:Fallback>
      </mc:AlternateContent>
      <mc:AlternateContent xmlns:mc="http://schemas.openxmlformats.org/markup-compatibility/2006" xmlns:p14="http://schemas.microsoft.com/office/powerpoint/2010/main">
        <mc:Choice Requires="p14">
          <p:contentPart p14:bwMode="auto" r:id="rId57">
            <p14:nvContentPartPr>
              <p14:cNvPr id="1050399" name="Encre 1050398"/>
              <p14:cNvContentPartPr/>
              <p14:nvPr/>
            </p14:nvContentPartPr>
            <p14:xfrm>
              <a:off x="4673545" y="938706"/>
              <a:ext cx="166445" cy="20018"/>
            </p14:xfrm>
          </p:contentPart>
        </mc:Choice>
        <mc:Fallback xmlns="">
          <p:sp>
            <p:nvSpPr>
              <p:cNvPr id="1050399" name=""/>
              <p:cNvSpPr/>
              <p:nvPr/>
            </p:nvSpPr>
            <p:spPr>
              <a:xfrm>
                <a:off x="4673545" y="938706"/>
                <a:ext cx="166445" cy="20018"/>
              </a:xfrm>
            </p:spPr>
          </p:sp>
        </mc:Fallback>
      </mc:AlternateContent>
      <mc:AlternateContent xmlns:mc="http://schemas.openxmlformats.org/markup-compatibility/2006" xmlns:p14="http://schemas.microsoft.com/office/powerpoint/2010/main">
        <mc:Choice Requires="p14">
          <p:contentPart p14:bwMode="auto" r:id="rId58">
            <p14:nvContentPartPr>
              <p14:cNvPr id="1050400" name="Encre 1050399"/>
              <p14:cNvContentPartPr/>
              <p14:nvPr/>
            </p14:nvContentPartPr>
            <p14:xfrm>
              <a:off x="4957412" y="789340"/>
              <a:ext cx="100581" cy="147468"/>
            </p14:xfrm>
          </p:contentPart>
        </mc:Choice>
        <mc:Fallback xmlns="">
          <p:sp>
            <p:nvSpPr>
              <p:cNvPr id="1050400" name=""/>
              <p:cNvSpPr/>
              <p:nvPr/>
            </p:nvSpPr>
            <p:spPr>
              <a:xfrm>
                <a:off x="4957412" y="789340"/>
                <a:ext cx="100581" cy="147468"/>
              </a:xfrm>
            </p:spPr>
          </p:sp>
        </mc:Fallback>
      </mc:AlternateContent>
      <mc:AlternateContent xmlns:mc="http://schemas.openxmlformats.org/markup-compatibility/2006" xmlns:p14="http://schemas.microsoft.com/office/powerpoint/2010/main">
        <mc:Choice Requires="p14">
          <p:contentPart p14:bwMode="auto" r:id="rId59">
            <p14:nvContentPartPr>
              <p14:cNvPr id="1050401" name="Encre 1050400"/>
              <p14:cNvContentPartPr/>
              <p14:nvPr/>
            </p14:nvContentPartPr>
            <p14:xfrm>
              <a:off x="5070788" y="850013"/>
              <a:ext cx="138869" cy="181559"/>
            </p14:xfrm>
          </p:contentPart>
        </mc:Choice>
        <mc:Fallback xmlns="">
          <p:sp>
            <p:nvSpPr>
              <p:cNvPr id="1050401" name=""/>
              <p:cNvSpPr/>
              <p:nvPr/>
            </p:nvSpPr>
            <p:spPr>
              <a:xfrm>
                <a:off x="5070788" y="850013"/>
                <a:ext cx="138869" cy="181559"/>
              </a:xfrm>
            </p:spPr>
          </p:sp>
        </mc:Fallback>
      </mc:AlternateContent>
      <mc:AlternateContent xmlns:mc="http://schemas.openxmlformats.org/markup-compatibility/2006" xmlns:p14="http://schemas.microsoft.com/office/powerpoint/2010/main">
        <mc:Choice Requires="p14">
          <p:contentPart p14:bwMode="auto" r:id="rId60">
            <p14:nvContentPartPr>
              <p14:cNvPr id="1050402" name="Encre 1050401"/>
              <p14:cNvContentPartPr/>
              <p14:nvPr/>
            </p14:nvContentPartPr>
            <p14:xfrm>
              <a:off x="5102435" y="907844"/>
              <a:ext cx="144963" cy="107794"/>
            </p14:xfrm>
          </p:contentPart>
        </mc:Choice>
        <mc:Fallback xmlns="">
          <p:sp>
            <p:nvSpPr>
              <p:cNvPr id="1050402" name=""/>
              <p:cNvSpPr/>
              <p:nvPr/>
            </p:nvSpPr>
            <p:spPr>
              <a:xfrm>
                <a:off x="5102435" y="907844"/>
                <a:ext cx="144963" cy="107794"/>
              </a:xfrm>
            </p:spPr>
          </p:sp>
        </mc:Fallback>
      </mc:AlternateContent>
      <mc:AlternateContent xmlns:mc="http://schemas.openxmlformats.org/markup-compatibility/2006" xmlns:p14="http://schemas.microsoft.com/office/powerpoint/2010/main">
        <mc:Choice Requires="p14">
          <p:contentPart p14:bwMode="auto" r:id="rId61">
            <p14:nvContentPartPr>
              <p14:cNvPr id="1050403" name="Encre 1050402"/>
              <p14:cNvContentPartPr/>
              <p14:nvPr/>
            </p14:nvContentPartPr>
            <p14:xfrm>
              <a:off x="4957265" y="668800"/>
              <a:ext cx="224843" cy="27577"/>
            </p14:xfrm>
          </p:contentPart>
        </mc:Choice>
        <mc:Fallback xmlns="">
          <p:sp>
            <p:nvSpPr>
              <p:cNvPr id="1050403" name=""/>
              <p:cNvSpPr/>
              <p:nvPr/>
            </p:nvSpPr>
            <p:spPr>
              <a:xfrm>
                <a:off x="4957265" y="668800"/>
                <a:ext cx="224843" cy="27577"/>
              </a:xfrm>
            </p:spPr>
          </p:sp>
        </mc:Fallback>
      </mc:AlternateContent>
      <mc:AlternateContent xmlns:mc="http://schemas.openxmlformats.org/markup-compatibility/2006" xmlns:p14="http://schemas.microsoft.com/office/powerpoint/2010/main">
        <mc:Choice Requires="p14">
          <p:contentPart p14:bwMode="auto" r:id="rId62">
            <p14:nvContentPartPr>
              <p14:cNvPr id="1050404" name="Encre 1050403"/>
              <p14:cNvContentPartPr/>
              <p14:nvPr/>
            </p14:nvContentPartPr>
            <p14:xfrm>
              <a:off x="5102435" y="618194"/>
              <a:ext cx="93028" cy="121025"/>
            </p14:xfrm>
          </p:contentPart>
        </mc:Choice>
        <mc:Fallback xmlns="">
          <p:sp>
            <p:nvSpPr>
              <p:cNvPr id="1050404" name=""/>
              <p:cNvSpPr/>
              <p:nvPr/>
            </p:nvSpPr>
            <p:spPr>
              <a:xfrm>
                <a:off x="5102435" y="618194"/>
                <a:ext cx="93028" cy="121025"/>
              </a:xfrm>
            </p:spPr>
          </p:sp>
        </mc:Fallback>
      </mc:AlternateContent>
      <mc:AlternateContent xmlns:mc="http://schemas.openxmlformats.org/markup-compatibility/2006" xmlns:p14="http://schemas.microsoft.com/office/powerpoint/2010/main">
        <mc:Choice Requires="p14">
          <p:contentPart p14:bwMode="auto" r:id="rId63">
            <p14:nvContentPartPr>
              <p14:cNvPr id="1050405" name="Encre 1050404"/>
              <p14:cNvContentPartPr/>
              <p14:nvPr/>
            </p14:nvContentPartPr>
            <p14:xfrm>
              <a:off x="404207" y="2856463"/>
              <a:ext cx="385944" cy="856512"/>
            </p14:xfrm>
          </p:contentPart>
        </mc:Choice>
        <mc:Fallback xmlns="">
          <p:sp>
            <p:nvSpPr>
              <p:cNvPr id="1050405" name=""/>
              <p:cNvSpPr/>
              <p:nvPr/>
            </p:nvSpPr>
            <p:spPr>
              <a:xfrm>
                <a:off x="404207" y="2856463"/>
                <a:ext cx="385944" cy="856512"/>
              </a:xfrm>
            </p:spPr>
          </p:sp>
        </mc:Fallback>
      </mc:AlternateContent>
      <mc:AlternateContent xmlns:mc="http://schemas.openxmlformats.org/markup-compatibility/2006" xmlns:p14="http://schemas.microsoft.com/office/powerpoint/2010/main">
        <mc:Choice Requires="p14">
          <p:contentPart p14:bwMode="auto" r:id="rId64">
            <p14:nvContentPartPr>
              <p14:cNvPr id="1050406" name="Encre 1050405"/>
              <p14:cNvContentPartPr/>
              <p14:nvPr/>
            </p14:nvContentPartPr>
            <p14:xfrm>
              <a:off x="1164464" y="3190153"/>
              <a:ext cx="238173" cy="399702"/>
            </p14:xfrm>
          </p:contentPart>
        </mc:Choice>
        <mc:Fallback xmlns="">
          <p:sp>
            <p:nvSpPr>
              <p:cNvPr id="1050406" name=""/>
              <p:cNvSpPr/>
              <p:nvPr/>
            </p:nvSpPr>
            <p:spPr>
              <a:xfrm>
                <a:off x="1164464" y="3190153"/>
                <a:ext cx="238173" cy="399702"/>
              </a:xfrm>
            </p:spPr>
          </p:sp>
        </mc:Fallback>
      </mc:AlternateContent>
      <mc:AlternateContent xmlns:mc="http://schemas.openxmlformats.org/markup-compatibility/2006" xmlns:p14="http://schemas.microsoft.com/office/powerpoint/2010/main">
        <mc:Choice Requires="p14">
          <p:contentPart p14:bwMode="auto" r:id="rId65">
            <p14:nvContentPartPr>
              <p14:cNvPr id="1050407" name="Encre 1050406"/>
              <p14:cNvContentPartPr/>
              <p14:nvPr/>
            </p14:nvContentPartPr>
            <p14:xfrm>
              <a:off x="1512468" y="3291309"/>
              <a:ext cx="139433" cy="266421"/>
            </p14:xfrm>
          </p:contentPart>
        </mc:Choice>
        <mc:Fallback xmlns="">
          <p:sp>
            <p:nvSpPr>
              <p:cNvPr id="1050407" name=""/>
              <p:cNvSpPr/>
              <p:nvPr/>
            </p:nvSpPr>
            <p:spPr>
              <a:xfrm>
                <a:off x="1512468" y="3291309"/>
                <a:ext cx="139433" cy="266421"/>
              </a:xfrm>
            </p:spPr>
          </p:sp>
        </mc:Fallback>
      </mc:AlternateContent>
      <mc:AlternateContent xmlns:mc="http://schemas.openxmlformats.org/markup-compatibility/2006" xmlns:p14="http://schemas.microsoft.com/office/powerpoint/2010/main">
        <mc:Choice Requires="p14">
          <p:contentPart p14:bwMode="auto" r:id="rId66">
            <p14:nvContentPartPr>
              <p14:cNvPr id="1050408" name="Encre 1050407"/>
              <p14:cNvContentPartPr/>
              <p14:nvPr/>
            </p14:nvContentPartPr>
            <p14:xfrm>
              <a:off x="1673567" y="3501535"/>
              <a:ext cx="103206" cy="146977"/>
            </p14:xfrm>
          </p:contentPart>
        </mc:Choice>
        <mc:Fallback xmlns="">
          <p:sp>
            <p:nvSpPr>
              <p:cNvPr id="1050408" name=""/>
              <p:cNvSpPr/>
              <p:nvPr/>
            </p:nvSpPr>
            <p:spPr>
              <a:xfrm>
                <a:off x="1673567" y="3501535"/>
                <a:ext cx="103206" cy="146977"/>
              </a:xfrm>
            </p:spPr>
          </p:sp>
        </mc:Fallback>
      </mc:AlternateContent>
      <mc:AlternateContent xmlns:mc="http://schemas.openxmlformats.org/markup-compatibility/2006" xmlns:p14="http://schemas.microsoft.com/office/powerpoint/2010/main">
        <mc:Choice Requires="p14">
          <p:contentPart p14:bwMode="auto" r:id="rId67">
            <p14:nvContentPartPr>
              <p14:cNvPr id="1050409" name="Encre 1050408"/>
              <p14:cNvContentPartPr/>
              <p14:nvPr/>
            </p14:nvContentPartPr>
            <p14:xfrm>
              <a:off x="1691172" y="3515682"/>
              <a:ext cx="76460" cy="152498"/>
            </p14:xfrm>
          </p:contentPart>
        </mc:Choice>
        <mc:Fallback xmlns="">
          <p:sp>
            <p:nvSpPr>
              <p:cNvPr id="1050409" name=""/>
              <p:cNvSpPr/>
              <p:nvPr/>
            </p:nvSpPr>
            <p:spPr>
              <a:xfrm>
                <a:off x="1691172" y="3515682"/>
                <a:ext cx="76460" cy="152498"/>
              </a:xfrm>
            </p:spPr>
          </p:sp>
        </mc:Fallback>
      </mc:AlternateContent>
      <mc:AlternateContent xmlns:mc="http://schemas.openxmlformats.org/markup-compatibility/2006" xmlns:p14="http://schemas.microsoft.com/office/powerpoint/2010/main">
        <mc:Choice Requires="p14">
          <p:contentPart p14:bwMode="auto" r:id="rId68">
            <p14:nvContentPartPr>
              <p14:cNvPr id="1050410" name="Encre 1050409"/>
              <p14:cNvContentPartPr/>
              <p14:nvPr/>
            </p14:nvContentPartPr>
            <p14:xfrm>
              <a:off x="1977099" y="3403597"/>
              <a:ext cx="152395" cy="3373"/>
            </p14:xfrm>
          </p:contentPart>
        </mc:Choice>
        <mc:Fallback xmlns="">
          <p:sp>
            <p:nvSpPr>
              <p:cNvPr id="1050410" name=""/>
              <p:cNvSpPr/>
              <p:nvPr/>
            </p:nvSpPr>
            <p:spPr>
              <a:xfrm>
                <a:off x="1977099" y="3403597"/>
                <a:ext cx="152395" cy="3373"/>
              </a:xfrm>
            </p:spPr>
          </p:sp>
        </mc:Fallback>
      </mc:AlternateContent>
      <mc:AlternateContent xmlns:mc="http://schemas.openxmlformats.org/markup-compatibility/2006" xmlns:p14="http://schemas.microsoft.com/office/powerpoint/2010/main">
        <mc:Choice Requires="p14">
          <p:contentPart p14:bwMode="auto" r:id="rId69">
            <p14:nvContentPartPr>
              <p14:cNvPr id="1050411" name="Encre 1050410"/>
              <p14:cNvContentPartPr/>
              <p14:nvPr/>
            </p14:nvContentPartPr>
            <p14:xfrm>
              <a:off x="2012840" y="3538054"/>
              <a:ext cx="111297" cy="6667"/>
            </p14:xfrm>
          </p:contentPart>
        </mc:Choice>
        <mc:Fallback xmlns="">
          <p:sp>
            <p:nvSpPr>
              <p:cNvPr id="1050411" name=""/>
              <p:cNvSpPr/>
              <p:nvPr/>
            </p:nvSpPr>
            <p:spPr>
              <a:xfrm>
                <a:off x="2012840" y="3538054"/>
                <a:ext cx="111297" cy="6667"/>
              </a:xfrm>
            </p:spPr>
          </p:sp>
        </mc:Fallback>
      </mc:AlternateContent>
      <mc:AlternateContent xmlns:mc="http://schemas.openxmlformats.org/markup-compatibility/2006" xmlns:p14="http://schemas.microsoft.com/office/powerpoint/2010/main">
        <mc:Choice Requires="p14">
          <p:contentPart p14:bwMode="auto" r:id="rId70">
            <p14:nvContentPartPr>
              <p14:cNvPr id="1050412" name="Encre 1050411"/>
              <p14:cNvContentPartPr/>
              <p14:nvPr/>
            </p14:nvContentPartPr>
            <p14:xfrm>
              <a:off x="1269343" y="3705827"/>
              <a:ext cx="385389" cy="6993"/>
            </p14:xfrm>
          </p:contentPart>
        </mc:Choice>
        <mc:Fallback xmlns="">
          <p:sp>
            <p:nvSpPr>
              <p:cNvPr id="1050412" name=""/>
              <p:cNvSpPr/>
              <p:nvPr/>
            </p:nvSpPr>
            <p:spPr>
              <a:xfrm>
                <a:off x="1269343" y="3705827"/>
                <a:ext cx="385389" cy="6993"/>
              </a:xfrm>
            </p:spPr>
          </p:sp>
        </mc:Fallback>
      </mc:AlternateContent>
      <mc:AlternateContent xmlns:mc="http://schemas.openxmlformats.org/markup-compatibility/2006" xmlns:p14="http://schemas.microsoft.com/office/powerpoint/2010/main">
        <mc:Choice Requires="p14">
          <p:contentPart p14:bwMode="auto" r:id="rId71">
            <p14:nvContentPartPr>
              <p14:cNvPr id="1050413" name="Encre 1050412"/>
              <p14:cNvContentPartPr/>
              <p14:nvPr/>
            </p14:nvContentPartPr>
            <p14:xfrm>
              <a:off x="1324292" y="3792674"/>
              <a:ext cx="378637" cy="316043"/>
            </p14:xfrm>
          </p:contentPart>
        </mc:Choice>
        <mc:Fallback xmlns="">
          <p:sp>
            <p:nvSpPr>
              <p:cNvPr id="1050413" name=""/>
              <p:cNvSpPr/>
              <p:nvPr/>
            </p:nvSpPr>
            <p:spPr>
              <a:xfrm>
                <a:off x="1324292" y="3792674"/>
                <a:ext cx="378637" cy="316043"/>
              </a:xfrm>
            </p:spPr>
          </p:sp>
        </mc:Fallback>
      </mc:AlternateContent>
      <mc:AlternateContent xmlns:mc="http://schemas.openxmlformats.org/markup-compatibility/2006" xmlns:p14="http://schemas.microsoft.com/office/powerpoint/2010/main">
        <mc:Choice Requires="p14">
          <p:contentPart p14:bwMode="auto" r:id="rId72">
            <p14:nvContentPartPr>
              <p14:cNvPr id="1050414" name="Encre 1050413"/>
              <p14:cNvContentPartPr/>
              <p14:nvPr/>
            </p14:nvContentPartPr>
            <p14:xfrm>
              <a:off x="2365273" y="3250951"/>
              <a:ext cx="181141" cy="284330"/>
            </p14:xfrm>
          </p:contentPart>
        </mc:Choice>
        <mc:Fallback xmlns="">
          <p:sp>
            <p:nvSpPr>
              <p:cNvPr id="1050414" name=""/>
              <p:cNvSpPr/>
              <p:nvPr/>
            </p:nvSpPr>
            <p:spPr>
              <a:xfrm>
                <a:off x="2365273" y="3250951"/>
                <a:ext cx="181141" cy="284330"/>
              </a:xfrm>
            </p:spPr>
          </p:sp>
        </mc:Fallback>
      </mc:AlternateContent>
      <mc:AlternateContent xmlns:mc="http://schemas.openxmlformats.org/markup-compatibility/2006" xmlns:p14="http://schemas.microsoft.com/office/powerpoint/2010/main">
        <mc:Choice Requires="p14">
          <p:contentPart p14:bwMode="auto" r:id="rId73">
            <p14:nvContentPartPr>
              <p14:cNvPr id="1050415" name="Encre 1050414"/>
              <p14:cNvContentPartPr/>
              <p14:nvPr/>
            </p14:nvContentPartPr>
            <p14:xfrm>
              <a:off x="2370689" y="3610246"/>
              <a:ext cx="268772" cy="11777"/>
            </p14:xfrm>
          </p:contentPart>
        </mc:Choice>
        <mc:Fallback xmlns="">
          <p:sp>
            <p:nvSpPr>
              <p:cNvPr id="1050415" name=""/>
              <p:cNvSpPr/>
              <p:nvPr/>
            </p:nvSpPr>
            <p:spPr>
              <a:xfrm>
                <a:off x="2370689" y="3610246"/>
                <a:ext cx="268772" cy="11777"/>
              </a:xfrm>
            </p:spPr>
          </p:sp>
        </mc:Fallback>
      </mc:AlternateContent>
      <mc:AlternateContent xmlns:mc="http://schemas.openxmlformats.org/markup-compatibility/2006" xmlns:p14="http://schemas.microsoft.com/office/powerpoint/2010/main">
        <mc:Choice Requires="p14">
          <p:contentPart p14:bwMode="auto" r:id="rId74">
            <p14:nvContentPartPr>
              <p14:cNvPr id="1050416" name="Encre 1050415"/>
              <p14:cNvContentPartPr/>
              <p14:nvPr/>
            </p14:nvContentPartPr>
            <p14:xfrm>
              <a:off x="2513653" y="3736829"/>
              <a:ext cx="173623" cy="133577"/>
            </p14:xfrm>
          </p:contentPart>
        </mc:Choice>
        <mc:Fallback xmlns="">
          <p:sp>
            <p:nvSpPr>
              <p:cNvPr id="1050416" name=""/>
              <p:cNvSpPr/>
              <p:nvPr/>
            </p:nvSpPr>
            <p:spPr>
              <a:xfrm>
                <a:off x="2513653" y="3736829"/>
                <a:ext cx="173623" cy="133577"/>
              </a:xfrm>
            </p:spPr>
          </p:sp>
        </mc:Fallback>
      </mc:AlternateContent>
      <mc:AlternateContent xmlns:mc="http://schemas.openxmlformats.org/markup-compatibility/2006" xmlns:p14="http://schemas.microsoft.com/office/powerpoint/2010/main">
        <mc:Choice Requires="p14">
          <p:contentPart p14:bwMode="auto" r:id="rId75">
            <p14:nvContentPartPr>
              <p14:cNvPr id="1050417" name="Encre 1050416"/>
              <p14:cNvContentPartPr/>
              <p14:nvPr/>
            </p14:nvContentPartPr>
            <p14:xfrm>
              <a:off x="2799579" y="3428812"/>
              <a:ext cx="196675" cy="231469"/>
            </p14:xfrm>
          </p:contentPart>
        </mc:Choice>
        <mc:Fallback xmlns="">
          <p:sp>
            <p:nvSpPr>
              <p:cNvPr id="1050417" name=""/>
              <p:cNvSpPr/>
              <p:nvPr/>
            </p:nvSpPr>
            <p:spPr>
              <a:xfrm>
                <a:off x="2799579" y="3428812"/>
                <a:ext cx="196675" cy="231469"/>
              </a:xfrm>
            </p:spPr>
          </p:sp>
        </mc:Fallback>
      </mc:AlternateContent>
      <mc:AlternateContent xmlns:mc="http://schemas.openxmlformats.org/markup-compatibility/2006" xmlns:p14="http://schemas.microsoft.com/office/powerpoint/2010/main">
        <mc:Choice Requires="p14">
          <p:contentPart p14:bwMode="auto" r:id="rId76">
            <p14:nvContentPartPr>
              <p14:cNvPr id="1050418" name="Encre 1050417"/>
              <p14:cNvContentPartPr/>
              <p14:nvPr/>
            </p14:nvContentPartPr>
            <p14:xfrm>
              <a:off x="2792519" y="3398194"/>
              <a:ext cx="157118" cy="8776"/>
            </p14:xfrm>
          </p:contentPart>
        </mc:Choice>
        <mc:Fallback xmlns="">
          <p:sp>
            <p:nvSpPr>
              <p:cNvPr id="1050418" name=""/>
              <p:cNvSpPr/>
              <p:nvPr/>
            </p:nvSpPr>
            <p:spPr>
              <a:xfrm>
                <a:off x="2792519" y="3398194"/>
                <a:ext cx="157118" cy="8776"/>
              </a:xfrm>
            </p:spPr>
          </p:sp>
        </mc:Fallback>
      </mc:AlternateContent>
      <mc:AlternateContent xmlns:mc="http://schemas.openxmlformats.org/markup-compatibility/2006" xmlns:p14="http://schemas.microsoft.com/office/powerpoint/2010/main">
        <mc:Choice Requires="p14">
          <p:contentPart p14:bwMode="auto" r:id="rId77">
            <p14:nvContentPartPr>
              <p14:cNvPr id="1050419" name="Encre 1050418"/>
              <p14:cNvContentPartPr/>
              <p14:nvPr/>
            </p14:nvContentPartPr>
            <p14:xfrm>
              <a:off x="2792519" y="3508484"/>
              <a:ext cx="178672" cy="3709"/>
            </p14:xfrm>
          </p:contentPart>
        </mc:Choice>
        <mc:Fallback xmlns="">
          <p:sp>
            <p:nvSpPr>
              <p:cNvPr id="1050419" name=""/>
              <p:cNvSpPr/>
              <p:nvPr/>
            </p:nvSpPr>
            <p:spPr>
              <a:xfrm>
                <a:off x="2792519" y="3508484"/>
                <a:ext cx="178672" cy="3709"/>
              </a:xfrm>
            </p:spPr>
          </p:sp>
        </mc:Fallback>
      </mc:AlternateContent>
      <mc:AlternateContent xmlns:mc="http://schemas.openxmlformats.org/markup-compatibility/2006" xmlns:p14="http://schemas.microsoft.com/office/powerpoint/2010/main">
        <mc:Choice Requires="p14">
          <p:contentPart p14:bwMode="auto" r:id="rId78">
            <p14:nvContentPartPr>
              <p14:cNvPr id="1050420" name="Encre 1050419"/>
              <p14:cNvContentPartPr/>
              <p14:nvPr/>
            </p14:nvContentPartPr>
            <p14:xfrm>
              <a:off x="1018716" y="3602552"/>
              <a:ext cx="170829" cy="2053780"/>
            </p14:xfrm>
          </p:contentPart>
        </mc:Choice>
        <mc:Fallback xmlns="">
          <p:sp>
            <p:nvSpPr>
              <p:cNvPr id="1050420" name=""/>
              <p:cNvSpPr/>
              <p:nvPr/>
            </p:nvSpPr>
            <p:spPr>
              <a:xfrm>
                <a:off x="1018716" y="3602552"/>
                <a:ext cx="170829" cy="2053780"/>
              </a:xfrm>
            </p:spPr>
          </p:sp>
        </mc:Fallback>
      </mc:AlternateContent>
      <mc:AlternateContent xmlns:mc="http://schemas.openxmlformats.org/markup-compatibility/2006" xmlns:p14="http://schemas.microsoft.com/office/powerpoint/2010/main">
        <mc:Choice Requires="p14">
          <p:contentPart p14:bwMode="auto" r:id="rId79">
            <p14:nvContentPartPr>
              <p14:cNvPr id="1050421" name="Encre 1050420"/>
              <p14:cNvContentPartPr/>
              <p14:nvPr/>
            </p14:nvContentPartPr>
            <p14:xfrm>
              <a:off x="1319441" y="4225535"/>
              <a:ext cx="328658" cy="414262"/>
            </p14:xfrm>
          </p:contentPart>
        </mc:Choice>
        <mc:Fallback xmlns="">
          <p:sp>
            <p:nvSpPr>
              <p:cNvPr id="1050421" name=""/>
              <p:cNvSpPr/>
              <p:nvPr/>
            </p:nvSpPr>
            <p:spPr>
              <a:xfrm>
                <a:off x="1319441" y="4225535"/>
                <a:ext cx="328658" cy="414262"/>
              </a:xfrm>
            </p:spPr>
          </p:sp>
        </mc:Fallback>
      </mc:AlternateContent>
      <mc:AlternateContent xmlns:mc="http://schemas.openxmlformats.org/markup-compatibility/2006" xmlns:p14="http://schemas.microsoft.com/office/powerpoint/2010/main">
        <mc:Choice Requires="p14">
          <p:contentPart p14:bwMode="auto" r:id="rId80">
            <p14:nvContentPartPr>
              <p14:cNvPr id="1050422" name="Encre 1050421"/>
              <p14:cNvContentPartPr/>
              <p14:nvPr/>
            </p14:nvContentPartPr>
            <p14:xfrm>
              <a:off x="1710727" y="4509999"/>
              <a:ext cx="127400" cy="178167"/>
            </p14:xfrm>
          </p:contentPart>
        </mc:Choice>
        <mc:Fallback xmlns="">
          <p:sp>
            <p:nvSpPr>
              <p:cNvPr id="1050422" name=""/>
              <p:cNvSpPr/>
              <p:nvPr/>
            </p:nvSpPr>
            <p:spPr>
              <a:xfrm>
                <a:off x="1710727" y="4509999"/>
                <a:ext cx="127400" cy="178167"/>
              </a:xfrm>
            </p:spPr>
          </p:sp>
        </mc:Fallback>
      </mc:AlternateContent>
      <mc:AlternateContent xmlns:mc="http://schemas.openxmlformats.org/markup-compatibility/2006" xmlns:p14="http://schemas.microsoft.com/office/powerpoint/2010/main">
        <mc:Choice Requires="p14">
          <p:contentPart p14:bwMode="auto" r:id="rId81">
            <p14:nvContentPartPr>
              <p14:cNvPr id="1050423" name="Encre 1050422"/>
              <p14:cNvContentPartPr/>
              <p14:nvPr/>
            </p14:nvContentPartPr>
            <p14:xfrm>
              <a:off x="1417367" y="4760439"/>
              <a:ext cx="402649" cy="16100"/>
            </p14:xfrm>
          </p:contentPart>
        </mc:Choice>
        <mc:Fallback xmlns="">
          <p:sp>
            <p:nvSpPr>
              <p:cNvPr id="1050423" name=""/>
              <p:cNvSpPr/>
              <p:nvPr/>
            </p:nvSpPr>
            <p:spPr>
              <a:xfrm>
                <a:off x="1417367" y="4760439"/>
                <a:ext cx="402649" cy="16100"/>
              </a:xfrm>
            </p:spPr>
          </p:sp>
        </mc:Fallback>
      </mc:AlternateContent>
      <mc:AlternateContent xmlns:mc="http://schemas.openxmlformats.org/markup-compatibility/2006" xmlns:p14="http://schemas.microsoft.com/office/powerpoint/2010/main">
        <mc:Choice Requires="p14">
          <p:contentPart p14:bwMode="auto" r:id="rId82">
            <p14:nvContentPartPr>
              <p14:cNvPr id="1050424" name="Encre 1050423"/>
              <p14:cNvContentPartPr/>
              <p14:nvPr/>
            </p14:nvContentPartPr>
            <p14:xfrm>
              <a:off x="1506046" y="4865146"/>
              <a:ext cx="411553" cy="310525"/>
            </p14:xfrm>
          </p:contentPart>
        </mc:Choice>
        <mc:Fallback xmlns="">
          <p:sp>
            <p:nvSpPr>
              <p:cNvPr id="1050424" name=""/>
              <p:cNvSpPr/>
              <p:nvPr/>
            </p:nvSpPr>
            <p:spPr>
              <a:xfrm>
                <a:off x="1506046" y="4865146"/>
                <a:ext cx="411553" cy="310525"/>
              </a:xfrm>
            </p:spPr>
          </p:sp>
        </mc:Fallback>
      </mc:AlternateContent>
      <mc:AlternateContent xmlns:mc="http://schemas.openxmlformats.org/markup-compatibility/2006" xmlns:p14="http://schemas.microsoft.com/office/powerpoint/2010/main">
        <mc:Choice Requires="p14">
          <p:contentPart p14:bwMode="auto" r:id="rId83">
            <p14:nvContentPartPr>
              <p14:cNvPr id="1050425" name="Encre 1050424"/>
              <p14:cNvContentPartPr/>
              <p14:nvPr/>
            </p14:nvContentPartPr>
            <p14:xfrm>
              <a:off x="1977099" y="4731509"/>
              <a:ext cx="126660" cy="6208"/>
            </p14:xfrm>
          </p:contentPart>
        </mc:Choice>
        <mc:Fallback xmlns="">
          <p:sp>
            <p:nvSpPr>
              <p:cNvPr id="1050425" name=""/>
              <p:cNvSpPr/>
              <p:nvPr/>
            </p:nvSpPr>
            <p:spPr>
              <a:xfrm>
                <a:off x="1977099" y="4731509"/>
                <a:ext cx="126660" cy="6208"/>
              </a:xfrm>
            </p:spPr>
          </p:sp>
        </mc:Fallback>
      </mc:AlternateContent>
      <mc:AlternateContent xmlns:mc="http://schemas.openxmlformats.org/markup-compatibility/2006" xmlns:p14="http://schemas.microsoft.com/office/powerpoint/2010/main">
        <mc:Choice Requires="p14">
          <p:contentPart p14:bwMode="auto" r:id="rId84">
            <p14:nvContentPartPr>
              <p14:cNvPr id="1050426" name="Encre 1050425"/>
              <p14:cNvContentPartPr/>
              <p14:nvPr/>
            </p14:nvContentPartPr>
            <p14:xfrm>
              <a:off x="1991660" y="4822357"/>
              <a:ext cx="150156" cy="19470"/>
            </p14:xfrm>
          </p:contentPart>
        </mc:Choice>
        <mc:Fallback xmlns="">
          <p:sp>
            <p:nvSpPr>
              <p:cNvPr id="1050426" name=""/>
              <p:cNvSpPr/>
              <p:nvPr/>
            </p:nvSpPr>
            <p:spPr>
              <a:xfrm>
                <a:off x="1991660" y="4822357"/>
                <a:ext cx="150156" cy="19470"/>
              </a:xfrm>
            </p:spPr>
          </p:sp>
        </mc:Fallback>
      </mc:AlternateContent>
      <mc:AlternateContent xmlns:mc="http://schemas.openxmlformats.org/markup-compatibility/2006" xmlns:p14="http://schemas.microsoft.com/office/powerpoint/2010/main">
        <mc:Choice Requires="p14">
          <p:contentPart p14:bwMode="auto" r:id="rId85">
            <p14:nvContentPartPr>
              <p14:cNvPr id="1050427" name="Encre 1050426"/>
              <p14:cNvContentPartPr/>
              <p14:nvPr/>
            </p14:nvContentPartPr>
            <p14:xfrm>
              <a:off x="2339277" y="4588154"/>
              <a:ext cx="167862" cy="270013"/>
            </p14:xfrm>
          </p:contentPart>
        </mc:Choice>
        <mc:Fallback xmlns="">
          <p:sp>
            <p:nvSpPr>
              <p:cNvPr id="1050427" name=""/>
              <p:cNvSpPr/>
              <p:nvPr/>
            </p:nvSpPr>
            <p:spPr>
              <a:xfrm>
                <a:off x="2339277" y="4588154"/>
                <a:ext cx="167862" cy="270013"/>
              </a:xfrm>
            </p:spPr>
          </p:sp>
        </mc:Fallback>
      </mc:AlternateContent>
      <mc:AlternateContent xmlns:mc="http://schemas.openxmlformats.org/markup-compatibility/2006" xmlns:p14="http://schemas.microsoft.com/office/powerpoint/2010/main">
        <mc:Choice Requires="p14">
          <p:contentPart p14:bwMode="auto" r:id="rId86">
            <p14:nvContentPartPr>
              <p14:cNvPr id="1050428" name="Encre 1050427"/>
              <p14:cNvContentPartPr/>
              <p14:nvPr/>
            </p14:nvContentPartPr>
            <p14:xfrm>
              <a:off x="1445620" y="5341442"/>
              <a:ext cx="328455" cy="364017"/>
            </p14:xfrm>
          </p:contentPart>
        </mc:Choice>
        <mc:Fallback xmlns="">
          <p:sp>
            <p:nvSpPr>
              <p:cNvPr id="1050428" name=""/>
              <p:cNvSpPr/>
              <p:nvPr/>
            </p:nvSpPr>
            <p:spPr>
              <a:xfrm>
                <a:off x="1445620" y="5341442"/>
                <a:ext cx="328455" cy="364017"/>
              </a:xfrm>
            </p:spPr>
          </p:sp>
        </mc:Fallback>
      </mc:AlternateContent>
      <mc:AlternateContent xmlns:mc="http://schemas.openxmlformats.org/markup-compatibility/2006" xmlns:p14="http://schemas.microsoft.com/office/powerpoint/2010/main">
        <mc:Choice Requires="p14">
          <p:contentPart p14:bwMode="auto" r:id="rId87">
            <p14:nvContentPartPr>
              <p14:cNvPr id="1050429" name="Encre 1050428"/>
              <p14:cNvContentPartPr/>
              <p14:nvPr/>
            </p14:nvContentPartPr>
            <p14:xfrm>
              <a:off x="1827076" y="5630774"/>
              <a:ext cx="169573" cy="186284"/>
            </p14:xfrm>
          </p:contentPart>
        </mc:Choice>
        <mc:Fallback xmlns="">
          <p:sp>
            <p:nvSpPr>
              <p:cNvPr id="1050429" name=""/>
              <p:cNvSpPr/>
              <p:nvPr/>
            </p:nvSpPr>
            <p:spPr>
              <a:xfrm>
                <a:off x="1827076" y="5630774"/>
                <a:ext cx="169573" cy="186284"/>
              </a:xfrm>
            </p:spPr>
          </p:sp>
        </mc:Fallback>
      </mc:AlternateContent>
      <mc:AlternateContent xmlns:mc="http://schemas.openxmlformats.org/markup-compatibility/2006" xmlns:p14="http://schemas.microsoft.com/office/powerpoint/2010/main">
        <mc:Choice Requires="p14">
          <p:contentPart p14:bwMode="auto" r:id="rId88">
            <p14:nvContentPartPr>
              <p14:cNvPr id="1050430" name="Encre 1050429"/>
              <p14:cNvContentPartPr/>
              <p14:nvPr/>
            </p14:nvContentPartPr>
            <p14:xfrm>
              <a:off x="1535369" y="5816863"/>
              <a:ext cx="327447" cy="53493"/>
            </p14:xfrm>
          </p:contentPart>
        </mc:Choice>
        <mc:Fallback xmlns="">
          <p:sp>
            <p:nvSpPr>
              <p:cNvPr id="1050430" name=""/>
              <p:cNvSpPr/>
              <p:nvPr/>
            </p:nvSpPr>
            <p:spPr>
              <a:xfrm>
                <a:off x="1535369" y="5816863"/>
                <a:ext cx="327447" cy="53493"/>
              </a:xfrm>
            </p:spPr>
          </p:sp>
        </mc:Fallback>
      </mc:AlternateContent>
      <mc:AlternateContent xmlns:mc="http://schemas.openxmlformats.org/markup-compatibility/2006" xmlns:p14="http://schemas.microsoft.com/office/powerpoint/2010/main">
        <mc:Choice Requires="p14">
          <p:contentPart p14:bwMode="auto" r:id="rId89">
            <p14:nvContentPartPr>
              <p14:cNvPr id="1050431" name="Encre 1050430"/>
              <p14:cNvContentPartPr/>
              <p14:nvPr/>
            </p14:nvContentPartPr>
            <p14:xfrm>
              <a:off x="1620984" y="5891950"/>
              <a:ext cx="299194" cy="353016"/>
            </p14:xfrm>
          </p:contentPart>
        </mc:Choice>
        <mc:Fallback xmlns="">
          <p:sp>
            <p:nvSpPr>
              <p:cNvPr id="1050431" name=""/>
              <p:cNvSpPr/>
              <p:nvPr/>
            </p:nvSpPr>
            <p:spPr>
              <a:xfrm>
                <a:off x="1620984" y="5891950"/>
                <a:ext cx="299194" cy="353016"/>
              </a:xfrm>
            </p:spPr>
          </p:sp>
        </mc:Fallback>
      </mc:AlternateContent>
      <mc:AlternateContent xmlns:mc="http://schemas.openxmlformats.org/markup-compatibility/2006" xmlns:p14="http://schemas.microsoft.com/office/powerpoint/2010/main">
        <mc:Choice Requires="p14">
          <p:contentPart p14:bwMode="auto" r:id="rId90">
            <p14:nvContentPartPr>
              <p14:cNvPr id="1050432" name="Encre 1050431"/>
              <p14:cNvContentPartPr/>
              <p14:nvPr/>
            </p14:nvContentPartPr>
            <p14:xfrm>
              <a:off x="1773271" y="6036899"/>
              <a:ext cx="146907" cy="14293"/>
            </p14:xfrm>
          </p:contentPart>
        </mc:Choice>
        <mc:Fallback xmlns="">
          <p:sp>
            <p:nvSpPr>
              <p:cNvPr id="1050432" name=""/>
              <p:cNvSpPr/>
              <p:nvPr/>
            </p:nvSpPr>
            <p:spPr>
              <a:xfrm>
                <a:off x="1773271" y="6036899"/>
                <a:ext cx="146907" cy="14293"/>
              </a:xfrm>
            </p:spPr>
          </p:sp>
        </mc:Fallback>
      </mc:AlternateContent>
      <mc:AlternateContent xmlns:mc="http://schemas.openxmlformats.org/markup-compatibility/2006" xmlns:p14="http://schemas.microsoft.com/office/powerpoint/2010/main">
        <mc:Choice Requires="p14">
          <p:contentPart p14:bwMode="auto" r:id="rId91">
            <p14:nvContentPartPr>
              <p14:cNvPr id="1050433" name="Encre 1050432"/>
              <p14:cNvContentPartPr/>
              <p14:nvPr/>
            </p14:nvContentPartPr>
            <p14:xfrm>
              <a:off x="2161365" y="5754447"/>
              <a:ext cx="123281" cy="11625"/>
            </p14:xfrm>
          </p:contentPart>
        </mc:Choice>
        <mc:Fallback xmlns="">
          <p:sp>
            <p:nvSpPr>
              <p:cNvPr id="1050433" name=""/>
              <p:cNvSpPr/>
              <p:nvPr/>
            </p:nvSpPr>
            <p:spPr>
              <a:xfrm>
                <a:off x="2161365" y="5754447"/>
                <a:ext cx="123281" cy="11625"/>
              </a:xfrm>
            </p:spPr>
          </p:sp>
        </mc:Fallback>
      </mc:AlternateContent>
      <mc:AlternateContent xmlns:mc="http://schemas.openxmlformats.org/markup-compatibility/2006" xmlns:p14="http://schemas.microsoft.com/office/powerpoint/2010/main">
        <mc:Choice Requires="p14">
          <p:contentPart p14:bwMode="auto" r:id="rId92">
            <p14:nvContentPartPr>
              <p14:cNvPr id="1050434" name="Encre 1050433"/>
              <p14:cNvContentPartPr/>
              <p14:nvPr/>
            </p14:nvContentPartPr>
            <p14:xfrm>
              <a:off x="2128936" y="5848266"/>
              <a:ext cx="162770" cy="12626"/>
            </p14:xfrm>
          </p:contentPart>
        </mc:Choice>
        <mc:Fallback xmlns="">
          <p:sp>
            <p:nvSpPr>
              <p:cNvPr id="1050434" name=""/>
              <p:cNvSpPr/>
              <p:nvPr/>
            </p:nvSpPr>
            <p:spPr>
              <a:xfrm>
                <a:off x="2128936" y="5848266"/>
                <a:ext cx="162770" cy="12626"/>
              </a:xfrm>
            </p:spPr>
          </p:sp>
        </mc:Fallback>
      </mc:AlternateContent>
      <mc:AlternateContent xmlns:mc="http://schemas.openxmlformats.org/markup-compatibility/2006" xmlns:p14="http://schemas.microsoft.com/office/powerpoint/2010/main">
        <mc:Choice Requires="p14">
          <p:contentPart p14:bwMode="auto" r:id="rId93">
            <p14:nvContentPartPr>
              <p14:cNvPr id="1050435" name="Encre 1050434"/>
              <p14:cNvContentPartPr/>
              <p14:nvPr/>
            </p14:nvContentPartPr>
            <p14:xfrm>
              <a:off x="2409480" y="5713622"/>
              <a:ext cx="144327" cy="182062"/>
            </p14:xfrm>
          </p:contentPart>
        </mc:Choice>
        <mc:Fallback xmlns="">
          <p:sp>
            <p:nvSpPr>
              <p:cNvPr id="1050435" name=""/>
              <p:cNvSpPr/>
              <p:nvPr/>
            </p:nvSpPr>
            <p:spPr>
              <a:xfrm>
                <a:off x="2409480" y="5713622"/>
                <a:ext cx="144327" cy="182062"/>
              </a:xfrm>
            </p:spPr>
          </p:sp>
        </mc:Fallback>
      </mc:AlternateContent>
      <mc:AlternateContent xmlns:mc="http://schemas.openxmlformats.org/markup-compatibility/2006" xmlns:p14="http://schemas.microsoft.com/office/powerpoint/2010/main">
        <mc:Choice Requires="p14">
          <p:contentPart p14:bwMode="auto" r:id="rId94">
            <p14:nvContentPartPr>
              <p14:cNvPr id="1050436" name="Encre 1050435"/>
              <p14:cNvContentPartPr/>
              <p14:nvPr/>
            </p14:nvContentPartPr>
            <p14:xfrm>
              <a:off x="5703113" y="133211"/>
              <a:ext cx="67667" cy="6511778"/>
            </p14:xfrm>
          </p:contentPart>
        </mc:Choice>
        <mc:Fallback xmlns="">
          <p:sp>
            <p:nvSpPr>
              <p:cNvPr id="1050436" name=""/>
              <p:cNvSpPr/>
              <p:nvPr/>
            </p:nvSpPr>
            <p:spPr>
              <a:xfrm>
                <a:off x="5703113" y="133211"/>
                <a:ext cx="67667" cy="6511778"/>
              </a:xfrm>
            </p:spPr>
          </p:sp>
        </mc:Fallback>
      </mc:AlternateContent>
      <mc:AlternateContent xmlns:mc="http://schemas.openxmlformats.org/markup-compatibility/2006" xmlns:p14="http://schemas.microsoft.com/office/powerpoint/2010/main">
        <mc:Choice Requires="p14">
          <p:contentPart p14:bwMode="auto" r:id="rId95">
            <p14:nvContentPartPr>
              <p14:cNvPr id="1050437" name="Encre 1050436"/>
              <p14:cNvContentPartPr/>
              <p14:nvPr/>
            </p14:nvContentPartPr>
            <p14:xfrm>
              <a:off x="6219659" y="516680"/>
              <a:ext cx="130427" cy="284498"/>
            </p14:xfrm>
          </p:contentPart>
        </mc:Choice>
        <mc:Fallback xmlns="">
          <p:sp>
            <p:nvSpPr>
              <p:cNvPr id="1050437" name=""/>
              <p:cNvSpPr/>
              <p:nvPr/>
            </p:nvSpPr>
            <p:spPr>
              <a:xfrm>
                <a:off x="6219659" y="516680"/>
                <a:ext cx="130427" cy="284498"/>
              </a:xfrm>
            </p:spPr>
          </p:sp>
        </mc:Fallback>
      </mc:AlternateContent>
      <mc:AlternateContent xmlns:mc="http://schemas.openxmlformats.org/markup-compatibility/2006" xmlns:p14="http://schemas.microsoft.com/office/powerpoint/2010/main">
        <mc:Choice Requires="p14">
          <p:contentPart p14:bwMode="auto" r:id="rId96">
            <p14:nvContentPartPr>
              <p14:cNvPr id="1050438" name="Encre 1050437"/>
              <p14:cNvContentPartPr/>
              <p14:nvPr/>
            </p14:nvContentPartPr>
            <p14:xfrm>
              <a:off x="6394843" y="622397"/>
              <a:ext cx="233582" cy="147263"/>
            </p14:xfrm>
          </p:contentPart>
        </mc:Choice>
        <mc:Fallback xmlns="">
          <p:sp>
            <p:nvSpPr>
              <p:cNvPr id="1050438" name=""/>
              <p:cNvSpPr/>
              <p:nvPr/>
            </p:nvSpPr>
            <p:spPr>
              <a:xfrm>
                <a:off x="6394843" y="622397"/>
                <a:ext cx="233582" cy="147263"/>
              </a:xfrm>
            </p:spPr>
          </p:sp>
        </mc:Fallback>
      </mc:AlternateContent>
      <mc:AlternateContent xmlns:mc="http://schemas.openxmlformats.org/markup-compatibility/2006" xmlns:p14="http://schemas.microsoft.com/office/powerpoint/2010/main">
        <mc:Choice Requires="p14">
          <p:contentPart p14:bwMode="auto" r:id="rId97">
            <p14:nvContentPartPr>
              <p14:cNvPr id="1050439" name="Encre 1050438"/>
              <p14:cNvContentPartPr/>
              <p14:nvPr/>
            </p14:nvContentPartPr>
            <p14:xfrm>
              <a:off x="6661352" y="386375"/>
              <a:ext cx="21621" cy="317919"/>
            </p14:xfrm>
          </p:contentPart>
        </mc:Choice>
        <mc:Fallback xmlns="">
          <p:sp>
            <p:nvSpPr>
              <p:cNvPr id="1050439" name=""/>
              <p:cNvSpPr/>
              <p:nvPr/>
            </p:nvSpPr>
            <p:spPr>
              <a:xfrm>
                <a:off x="6661352" y="386375"/>
                <a:ext cx="21621" cy="317919"/>
              </a:xfrm>
            </p:spPr>
          </p:sp>
        </mc:Fallback>
      </mc:AlternateContent>
      <mc:AlternateContent xmlns:mc="http://schemas.openxmlformats.org/markup-compatibility/2006" xmlns:p14="http://schemas.microsoft.com/office/powerpoint/2010/main">
        <mc:Choice Requires="p14">
          <p:contentPart p14:bwMode="auto" r:id="rId98">
            <p14:nvContentPartPr>
              <p14:cNvPr id="1050440" name="Encre 1050439"/>
              <p14:cNvContentPartPr/>
              <p14:nvPr/>
            </p14:nvContentPartPr>
            <p14:xfrm>
              <a:off x="6654292" y="516762"/>
              <a:ext cx="133998" cy="43105"/>
            </p14:xfrm>
          </p:contentPart>
        </mc:Choice>
        <mc:Fallback xmlns="">
          <p:sp>
            <p:nvSpPr>
              <p:cNvPr id="1050440" name=""/>
              <p:cNvSpPr/>
              <p:nvPr/>
            </p:nvSpPr>
            <p:spPr>
              <a:xfrm>
                <a:off x="6654292" y="516762"/>
                <a:ext cx="133998" cy="43105"/>
              </a:xfrm>
            </p:spPr>
          </p:sp>
        </mc:Fallback>
      </mc:AlternateContent>
      <mc:AlternateContent xmlns:mc="http://schemas.openxmlformats.org/markup-compatibility/2006" xmlns:p14="http://schemas.microsoft.com/office/powerpoint/2010/main">
        <mc:Choice Requires="p14">
          <p:contentPart p14:bwMode="auto" r:id="rId99">
            <p14:nvContentPartPr>
              <p14:cNvPr id="1050441" name="Encre 1050440"/>
              <p14:cNvContentPartPr/>
              <p14:nvPr/>
            </p14:nvContentPartPr>
            <p14:xfrm>
              <a:off x="6489708" y="458850"/>
              <a:ext cx="49570" cy="63193"/>
            </p14:xfrm>
          </p:contentPart>
        </mc:Choice>
        <mc:Fallback xmlns="">
          <p:sp>
            <p:nvSpPr>
              <p:cNvPr id="1050441" name=""/>
              <p:cNvSpPr/>
              <p:nvPr/>
            </p:nvSpPr>
            <p:spPr>
              <a:xfrm>
                <a:off x="6489708" y="458850"/>
                <a:ext cx="49570" cy="63193"/>
              </a:xfrm>
            </p:spPr>
          </p:sp>
        </mc:Fallback>
      </mc:AlternateContent>
      <mc:AlternateContent xmlns:mc="http://schemas.openxmlformats.org/markup-compatibility/2006" xmlns:p14="http://schemas.microsoft.com/office/powerpoint/2010/main">
        <mc:Choice Requires="p14">
          <p:contentPart p14:bwMode="auto" r:id="rId100">
            <p14:nvContentPartPr>
              <p14:cNvPr id="1050442" name="Encre 1050441"/>
              <p14:cNvContentPartPr/>
              <p14:nvPr/>
            </p14:nvContentPartPr>
            <p14:xfrm>
              <a:off x="6940660" y="440122"/>
              <a:ext cx="175689" cy="247470"/>
            </p14:xfrm>
          </p:contentPart>
        </mc:Choice>
        <mc:Fallback xmlns="">
          <p:sp>
            <p:nvSpPr>
              <p:cNvPr id="1050442" name=""/>
              <p:cNvSpPr/>
              <p:nvPr/>
            </p:nvSpPr>
            <p:spPr>
              <a:xfrm>
                <a:off x="6940660" y="440122"/>
                <a:ext cx="175689" cy="247470"/>
              </a:xfrm>
            </p:spPr>
          </p:sp>
        </mc:Fallback>
      </mc:AlternateContent>
      <mc:AlternateContent xmlns:mc="http://schemas.openxmlformats.org/markup-compatibility/2006" xmlns:p14="http://schemas.microsoft.com/office/powerpoint/2010/main">
        <mc:Choice Requires="p14">
          <p:contentPart p14:bwMode="auto" r:id="rId101">
            <p14:nvContentPartPr>
              <p14:cNvPr id="1050443" name="Encre 1050442"/>
              <p14:cNvContentPartPr/>
              <p14:nvPr/>
            </p14:nvContentPartPr>
            <p14:xfrm>
              <a:off x="7119364" y="699852"/>
              <a:ext cx="85669" cy="87824"/>
            </p14:xfrm>
          </p:contentPart>
        </mc:Choice>
        <mc:Fallback xmlns="">
          <p:sp>
            <p:nvSpPr>
              <p:cNvPr id="1050443" name=""/>
              <p:cNvSpPr/>
              <p:nvPr/>
            </p:nvSpPr>
            <p:spPr>
              <a:xfrm>
                <a:off x="7119364" y="699852"/>
                <a:ext cx="85669" cy="87824"/>
              </a:xfrm>
            </p:spPr>
          </p:sp>
        </mc:Fallback>
      </mc:AlternateContent>
      <mc:AlternateContent xmlns:mc="http://schemas.openxmlformats.org/markup-compatibility/2006" xmlns:p14="http://schemas.microsoft.com/office/powerpoint/2010/main">
        <mc:Choice Requires="p14">
          <p:contentPart p14:bwMode="auto" r:id="rId102">
            <p14:nvContentPartPr>
              <p14:cNvPr id="1050444" name="Encre 1050443"/>
              <p14:cNvContentPartPr/>
              <p14:nvPr/>
            </p14:nvContentPartPr>
            <p14:xfrm>
              <a:off x="6961840" y="321099"/>
              <a:ext cx="261440" cy="5736"/>
            </p14:xfrm>
          </p:contentPart>
        </mc:Choice>
        <mc:Fallback xmlns="">
          <p:sp>
            <p:nvSpPr>
              <p:cNvPr id="1050444" name=""/>
              <p:cNvSpPr/>
              <p:nvPr/>
            </p:nvSpPr>
            <p:spPr>
              <a:xfrm>
                <a:off x="6961840" y="321099"/>
                <a:ext cx="261440" cy="5736"/>
              </a:xfrm>
            </p:spPr>
          </p:sp>
        </mc:Fallback>
      </mc:AlternateContent>
      <mc:AlternateContent xmlns:mc="http://schemas.openxmlformats.org/markup-compatibility/2006" xmlns:p14="http://schemas.microsoft.com/office/powerpoint/2010/main">
        <mc:Choice Requires="p14">
          <p:contentPart p14:bwMode="auto" r:id="rId103">
            <p14:nvContentPartPr>
              <p14:cNvPr id="1050445" name="Encre 1050444"/>
              <p14:cNvContentPartPr/>
              <p14:nvPr/>
            </p14:nvContentPartPr>
            <p14:xfrm>
              <a:off x="7155105" y="263268"/>
              <a:ext cx="101437" cy="169301"/>
            </p14:xfrm>
          </p:contentPart>
        </mc:Choice>
        <mc:Fallback xmlns="">
          <p:sp>
            <p:nvSpPr>
              <p:cNvPr id="1050445" name=""/>
              <p:cNvSpPr/>
              <p:nvPr/>
            </p:nvSpPr>
            <p:spPr>
              <a:xfrm>
                <a:off x="7155105" y="263268"/>
                <a:ext cx="101437" cy="169301"/>
              </a:xfrm>
            </p:spPr>
          </p:sp>
        </mc:Fallback>
      </mc:AlternateContent>
      <mc:AlternateContent xmlns:mc="http://schemas.openxmlformats.org/markup-compatibility/2006" xmlns:p14="http://schemas.microsoft.com/office/powerpoint/2010/main">
        <mc:Choice Requires="p14">
          <p:contentPart p14:bwMode="auto" r:id="rId104">
            <p14:nvContentPartPr>
              <p14:cNvPr id="1050446" name="Encre 1050445"/>
              <p14:cNvContentPartPr/>
              <p14:nvPr/>
            </p14:nvContentPartPr>
            <p14:xfrm>
              <a:off x="7462652" y="546487"/>
              <a:ext cx="151143" cy="6430"/>
            </p14:xfrm>
          </p:contentPart>
        </mc:Choice>
        <mc:Fallback xmlns="">
          <p:sp>
            <p:nvSpPr>
              <p:cNvPr id="1050446" name=""/>
              <p:cNvSpPr/>
              <p:nvPr/>
            </p:nvSpPr>
            <p:spPr>
              <a:xfrm>
                <a:off x="7462652" y="546487"/>
                <a:ext cx="151143" cy="6430"/>
              </a:xfrm>
            </p:spPr>
          </p:sp>
        </mc:Fallback>
      </mc:AlternateContent>
      <mc:AlternateContent xmlns:mc="http://schemas.openxmlformats.org/markup-compatibility/2006" xmlns:p14="http://schemas.microsoft.com/office/powerpoint/2010/main">
        <mc:Choice Requires="p14">
          <p:contentPart p14:bwMode="auto" r:id="rId105">
            <p14:nvContentPartPr>
              <p14:cNvPr id="1050447" name="Encre 1050446"/>
              <p14:cNvContentPartPr/>
              <p14:nvPr/>
            </p14:nvContentPartPr>
            <p14:xfrm>
              <a:off x="7476772" y="618940"/>
              <a:ext cx="154644" cy="13649"/>
            </p14:xfrm>
          </p:contentPart>
        </mc:Choice>
        <mc:Fallback xmlns="">
          <p:sp>
            <p:nvSpPr>
              <p:cNvPr id="1050447" name=""/>
              <p:cNvSpPr/>
              <p:nvPr/>
            </p:nvSpPr>
            <p:spPr>
              <a:xfrm>
                <a:off x="7476772" y="618940"/>
                <a:ext cx="154644" cy="13649"/>
              </a:xfrm>
            </p:spPr>
          </p:sp>
        </mc:Fallback>
      </mc:AlternateContent>
      <mc:AlternateContent xmlns:mc="http://schemas.openxmlformats.org/markup-compatibility/2006" xmlns:p14="http://schemas.microsoft.com/office/powerpoint/2010/main">
        <mc:Choice Requires="p14">
          <p:contentPart p14:bwMode="auto" r:id="rId106">
            <p14:nvContentPartPr>
              <p14:cNvPr id="1050448" name="Encre 1050447"/>
              <p14:cNvContentPartPr/>
              <p14:nvPr/>
            </p14:nvContentPartPr>
            <p14:xfrm>
              <a:off x="7491333" y="689834"/>
              <a:ext cx="119147" cy="37071"/>
            </p14:xfrm>
          </p:contentPart>
        </mc:Choice>
        <mc:Fallback xmlns="">
          <p:sp>
            <p:nvSpPr>
              <p:cNvPr id="1050448" name=""/>
              <p:cNvSpPr/>
              <p:nvPr/>
            </p:nvSpPr>
            <p:spPr>
              <a:xfrm>
                <a:off x="7491333" y="689834"/>
                <a:ext cx="119147" cy="37071"/>
              </a:xfrm>
            </p:spPr>
          </p:sp>
        </mc:Fallback>
      </mc:AlternateContent>
      <mc:AlternateContent xmlns:mc="http://schemas.openxmlformats.org/markup-compatibility/2006" xmlns:p14="http://schemas.microsoft.com/office/powerpoint/2010/main">
        <mc:Choice Requires="p14">
          <p:contentPart p14:bwMode="auto" r:id="rId107">
            <p14:nvContentPartPr>
              <p14:cNvPr id="1050449" name="Encre 1050448"/>
              <p14:cNvContentPartPr/>
              <p14:nvPr/>
            </p14:nvContentPartPr>
            <p14:xfrm>
              <a:off x="7770200" y="524040"/>
              <a:ext cx="224595" cy="123025"/>
            </p14:xfrm>
          </p:contentPart>
        </mc:Choice>
        <mc:Fallback xmlns="">
          <p:sp>
            <p:nvSpPr>
              <p:cNvPr id="1050449" name=""/>
              <p:cNvSpPr/>
              <p:nvPr/>
            </p:nvSpPr>
            <p:spPr>
              <a:xfrm>
                <a:off x="7770200" y="524040"/>
                <a:ext cx="224595" cy="123025"/>
              </a:xfrm>
            </p:spPr>
          </p:sp>
        </mc:Fallback>
      </mc:AlternateContent>
      <mc:AlternateContent xmlns:mc="http://schemas.openxmlformats.org/markup-compatibility/2006" xmlns:p14="http://schemas.microsoft.com/office/powerpoint/2010/main">
        <mc:Choice Requires="p14">
          <p:contentPart p14:bwMode="auto" r:id="rId108">
            <p14:nvContentPartPr>
              <p14:cNvPr id="1050450" name="Encre 1050449"/>
              <p14:cNvContentPartPr/>
              <p14:nvPr/>
            </p14:nvContentPartPr>
            <p14:xfrm>
              <a:off x="8052128" y="256070"/>
              <a:ext cx="31431" cy="371740"/>
            </p14:xfrm>
          </p:contentPart>
        </mc:Choice>
        <mc:Fallback xmlns="">
          <p:sp>
            <p:nvSpPr>
              <p:cNvPr id="1050450" name=""/>
              <p:cNvSpPr/>
              <p:nvPr/>
            </p:nvSpPr>
            <p:spPr>
              <a:xfrm>
                <a:off x="8052128" y="256070"/>
                <a:ext cx="31431" cy="371740"/>
              </a:xfrm>
            </p:spPr>
          </p:sp>
        </mc:Fallback>
      </mc:AlternateContent>
      <mc:AlternateContent xmlns:mc="http://schemas.openxmlformats.org/markup-compatibility/2006" xmlns:p14="http://schemas.microsoft.com/office/powerpoint/2010/main">
        <mc:Choice Requires="p14">
          <p:contentPart p14:bwMode="auto" r:id="rId109">
            <p14:nvContentPartPr>
              <p14:cNvPr id="1050451" name="Encre 1050450"/>
              <p14:cNvContentPartPr/>
              <p14:nvPr/>
            </p14:nvContentPartPr>
            <p14:xfrm>
              <a:off x="8027445" y="450477"/>
              <a:ext cx="693812" cy="166925"/>
            </p14:xfrm>
          </p:contentPart>
        </mc:Choice>
        <mc:Fallback xmlns="">
          <p:sp>
            <p:nvSpPr>
              <p:cNvPr id="1050451" name=""/>
              <p:cNvSpPr/>
              <p:nvPr/>
            </p:nvSpPr>
            <p:spPr>
              <a:xfrm>
                <a:off x="8027445" y="450477"/>
                <a:ext cx="693812" cy="166925"/>
              </a:xfrm>
            </p:spPr>
          </p:sp>
        </mc:Fallback>
      </mc:AlternateContent>
      <mc:AlternateContent xmlns:mc="http://schemas.openxmlformats.org/markup-compatibility/2006" xmlns:p14="http://schemas.microsoft.com/office/powerpoint/2010/main">
        <mc:Choice Requires="p14">
          <p:contentPart p14:bwMode="auto" r:id="rId110">
            <p14:nvContentPartPr>
              <p14:cNvPr id="1050452" name="Encre 1050451"/>
              <p14:cNvContentPartPr/>
              <p14:nvPr/>
            </p14:nvContentPartPr>
            <p14:xfrm>
              <a:off x="8921407" y="437008"/>
              <a:ext cx="11011" cy="158407"/>
            </p14:xfrm>
          </p:contentPart>
        </mc:Choice>
        <mc:Fallback xmlns="">
          <p:sp>
            <p:nvSpPr>
              <p:cNvPr id="1050452" name=""/>
              <p:cNvSpPr/>
              <p:nvPr/>
            </p:nvSpPr>
            <p:spPr>
              <a:xfrm>
                <a:off x="8921407" y="437008"/>
                <a:ext cx="11011" cy="158407"/>
              </a:xfrm>
            </p:spPr>
          </p:sp>
        </mc:Fallback>
      </mc:AlternateContent>
      <mc:AlternateContent xmlns:mc="http://schemas.openxmlformats.org/markup-compatibility/2006" xmlns:p14="http://schemas.microsoft.com/office/powerpoint/2010/main">
        <mc:Choice Requires="p14">
          <p:contentPart p14:bwMode="auto" r:id="rId111">
            <p14:nvContentPartPr>
              <p14:cNvPr id="1050453" name="Encre 1050452"/>
              <p14:cNvContentPartPr/>
              <p14:nvPr/>
            </p14:nvContentPartPr>
            <p14:xfrm>
              <a:off x="8900227" y="342940"/>
              <a:ext cx="7000" cy="62907"/>
            </p14:xfrm>
          </p:contentPart>
        </mc:Choice>
        <mc:Fallback xmlns="">
          <p:sp>
            <p:nvSpPr>
              <p:cNvPr id="1050453" name=""/>
              <p:cNvSpPr/>
              <p:nvPr/>
            </p:nvSpPr>
            <p:spPr>
              <a:xfrm>
                <a:off x="8900227" y="342940"/>
                <a:ext cx="7000" cy="62907"/>
              </a:xfrm>
            </p:spPr>
          </p:sp>
        </mc:Fallback>
      </mc:AlternateContent>
      <mc:AlternateContent xmlns:mc="http://schemas.openxmlformats.org/markup-compatibility/2006" xmlns:p14="http://schemas.microsoft.com/office/powerpoint/2010/main">
        <mc:Choice Requires="p14">
          <p:contentPart p14:bwMode="auto" r:id="rId112">
            <p14:nvContentPartPr>
              <p14:cNvPr id="1050454" name="Encre 1050453"/>
              <p14:cNvContentPartPr/>
              <p14:nvPr/>
            </p14:nvContentPartPr>
            <p14:xfrm>
              <a:off x="9060465" y="423031"/>
              <a:ext cx="126503" cy="144711"/>
            </p14:xfrm>
          </p:contentPart>
        </mc:Choice>
        <mc:Fallback xmlns="">
          <p:sp>
            <p:nvSpPr>
              <p:cNvPr id="1050454" name=""/>
              <p:cNvSpPr/>
              <p:nvPr/>
            </p:nvSpPr>
            <p:spPr>
              <a:xfrm>
                <a:off x="9060465" y="423031"/>
                <a:ext cx="126503" cy="144711"/>
              </a:xfrm>
            </p:spPr>
          </p:sp>
        </mc:Fallback>
      </mc:AlternateContent>
      <mc:AlternateContent xmlns:mc="http://schemas.openxmlformats.org/markup-compatibility/2006" xmlns:p14="http://schemas.microsoft.com/office/powerpoint/2010/main">
        <mc:Choice Requires="p14">
          <p:contentPart p14:bwMode="auto" r:id="rId113">
            <p14:nvContentPartPr>
              <p14:cNvPr id="1050455" name="Encre 1050454"/>
              <p14:cNvContentPartPr/>
              <p14:nvPr/>
            </p14:nvContentPartPr>
            <p14:xfrm>
              <a:off x="9247558" y="447681"/>
              <a:ext cx="8754" cy="103782"/>
            </p14:xfrm>
          </p:contentPart>
        </mc:Choice>
        <mc:Fallback xmlns="">
          <p:sp>
            <p:nvSpPr>
              <p:cNvPr id="1050455" name=""/>
              <p:cNvSpPr/>
              <p:nvPr/>
            </p:nvSpPr>
            <p:spPr>
              <a:xfrm>
                <a:off x="9247558" y="447681"/>
                <a:ext cx="8754" cy="103782"/>
              </a:xfrm>
            </p:spPr>
          </p:sp>
        </mc:Fallback>
      </mc:AlternateContent>
      <mc:AlternateContent xmlns:mc="http://schemas.openxmlformats.org/markup-compatibility/2006" xmlns:p14="http://schemas.microsoft.com/office/powerpoint/2010/main">
        <mc:Choice Requires="p14">
          <p:contentPart p14:bwMode="auto" r:id="rId114">
            <p14:nvContentPartPr>
              <p14:cNvPr id="1050456" name="Encre 1050455"/>
              <p14:cNvContentPartPr/>
              <p14:nvPr/>
            </p14:nvContentPartPr>
            <p14:xfrm>
              <a:off x="9221213" y="263268"/>
              <a:ext cx="682" cy="62948"/>
            </p14:xfrm>
          </p:contentPart>
        </mc:Choice>
        <mc:Fallback xmlns="">
          <p:sp>
            <p:nvSpPr>
              <p:cNvPr id="1050456" name=""/>
              <p:cNvSpPr/>
              <p:nvPr/>
            </p:nvSpPr>
            <p:spPr>
              <a:xfrm>
                <a:off x="9221213" y="263268"/>
                <a:ext cx="682" cy="62948"/>
              </a:xfrm>
            </p:spPr>
          </p:sp>
        </mc:Fallback>
      </mc:AlternateContent>
      <mc:AlternateContent xmlns:mc="http://schemas.openxmlformats.org/markup-compatibility/2006" xmlns:p14="http://schemas.microsoft.com/office/powerpoint/2010/main">
        <mc:Choice Requires="p14">
          <p:contentPart p14:bwMode="auto" r:id="rId115">
            <p14:nvContentPartPr>
              <p14:cNvPr id="1050457" name="Encre 1050456"/>
              <p14:cNvContentPartPr/>
              <p14:nvPr/>
            </p14:nvContentPartPr>
            <p14:xfrm>
              <a:off x="9381184" y="179624"/>
              <a:ext cx="11915" cy="344006"/>
            </p14:xfrm>
          </p:contentPart>
        </mc:Choice>
        <mc:Fallback xmlns="">
          <p:sp>
            <p:nvSpPr>
              <p:cNvPr id="1050457" name=""/>
              <p:cNvSpPr/>
              <p:nvPr/>
            </p:nvSpPr>
            <p:spPr>
              <a:xfrm>
                <a:off x="9381184" y="179624"/>
                <a:ext cx="11915" cy="344006"/>
              </a:xfrm>
            </p:spPr>
          </p:sp>
        </mc:Fallback>
      </mc:AlternateContent>
      <mc:AlternateContent xmlns:mc="http://schemas.openxmlformats.org/markup-compatibility/2006" xmlns:p14="http://schemas.microsoft.com/office/powerpoint/2010/main">
        <mc:Choice Requires="p14">
          <p:contentPart p14:bwMode="auto" r:id="rId116">
            <p14:nvContentPartPr>
              <p14:cNvPr id="1050458" name="Encre 1050457"/>
              <p14:cNvContentPartPr/>
              <p14:nvPr/>
            </p14:nvContentPartPr>
            <p14:xfrm>
              <a:off x="9343237" y="394972"/>
              <a:ext cx="197713" cy="149793"/>
            </p14:xfrm>
          </p:contentPart>
        </mc:Choice>
        <mc:Fallback xmlns="">
          <p:sp>
            <p:nvSpPr>
              <p:cNvPr id="1050458" name=""/>
              <p:cNvSpPr/>
              <p:nvPr/>
            </p:nvSpPr>
            <p:spPr>
              <a:xfrm>
                <a:off x="9343237" y="394972"/>
                <a:ext cx="197713" cy="149793"/>
              </a:xfrm>
            </p:spPr>
          </p:sp>
        </mc:Fallback>
      </mc:AlternateContent>
      <mc:AlternateContent xmlns:mc="http://schemas.openxmlformats.org/markup-compatibility/2006" xmlns:p14="http://schemas.microsoft.com/office/powerpoint/2010/main">
        <mc:Choice Requires="p14">
          <p:contentPart p14:bwMode="auto" r:id="rId117">
            <p14:nvContentPartPr>
              <p14:cNvPr id="1050459" name="Encre 1050458"/>
              <p14:cNvContentPartPr/>
              <p14:nvPr/>
            </p14:nvContentPartPr>
            <p14:xfrm>
              <a:off x="9511351" y="277663"/>
              <a:ext cx="3530" cy="90841"/>
            </p14:xfrm>
          </p:contentPart>
        </mc:Choice>
        <mc:Fallback xmlns="">
          <p:sp>
            <p:nvSpPr>
              <p:cNvPr id="1050459" name=""/>
              <p:cNvSpPr/>
              <p:nvPr/>
            </p:nvSpPr>
            <p:spPr>
              <a:xfrm>
                <a:off x="9511351" y="277663"/>
                <a:ext cx="3530" cy="90841"/>
              </a:xfrm>
            </p:spPr>
          </p:sp>
        </mc:Fallback>
      </mc:AlternateContent>
      <mc:AlternateContent xmlns:mc="http://schemas.openxmlformats.org/markup-compatibility/2006" xmlns:p14="http://schemas.microsoft.com/office/powerpoint/2010/main">
        <mc:Choice Requires="p14">
          <p:contentPart p14:bwMode="auto" r:id="rId118">
            <p14:nvContentPartPr>
              <p14:cNvPr id="1050460" name="Encre 1050459"/>
              <p14:cNvContentPartPr/>
              <p14:nvPr/>
            </p14:nvContentPartPr>
            <p14:xfrm>
              <a:off x="9617186" y="408465"/>
              <a:ext cx="165427" cy="116300"/>
            </p14:xfrm>
          </p:contentPart>
        </mc:Choice>
        <mc:Fallback xmlns="">
          <p:sp>
            <p:nvSpPr>
              <p:cNvPr id="1050460" name=""/>
              <p:cNvSpPr/>
              <p:nvPr/>
            </p:nvSpPr>
            <p:spPr>
              <a:xfrm>
                <a:off x="9617186" y="408465"/>
                <a:ext cx="165427" cy="116300"/>
              </a:xfrm>
            </p:spPr>
          </p:sp>
        </mc:Fallback>
      </mc:AlternateContent>
      <mc:AlternateContent xmlns:mc="http://schemas.openxmlformats.org/markup-compatibility/2006" xmlns:p14="http://schemas.microsoft.com/office/powerpoint/2010/main">
        <mc:Choice Requires="p14">
          <p:contentPart p14:bwMode="auto" r:id="rId119">
            <p14:nvContentPartPr>
              <p14:cNvPr id="1050461" name="Encre 1050460"/>
              <p14:cNvContentPartPr/>
              <p14:nvPr/>
            </p14:nvContentPartPr>
            <p14:xfrm>
              <a:off x="9797853" y="133211"/>
              <a:ext cx="19347" cy="357150"/>
            </p14:xfrm>
          </p:contentPart>
        </mc:Choice>
        <mc:Fallback xmlns="">
          <p:sp>
            <p:nvSpPr>
              <p:cNvPr id="1050461" name=""/>
              <p:cNvSpPr/>
              <p:nvPr/>
            </p:nvSpPr>
            <p:spPr>
              <a:xfrm>
                <a:off x="9797853" y="133211"/>
                <a:ext cx="19347" cy="357150"/>
              </a:xfrm>
            </p:spPr>
          </p:sp>
        </mc:Fallback>
      </mc:AlternateContent>
      <mc:AlternateContent xmlns:mc="http://schemas.openxmlformats.org/markup-compatibility/2006" xmlns:p14="http://schemas.microsoft.com/office/powerpoint/2010/main">
        <mc:Choice Requires="p14">
          <p:contentPart p14:bwMode="auto" r:id="rId120">
            <p14:nvContentPartPr>
              <p14:cNvPr id="1050462" name="Encre 1050461"/>
              <p14:cNvContentPartPr/>
              <p14:nvPr/>
            </p14:nvContentPartPr>
            <p14:xfrm>
              <a:off x="9888325" y="374804"/>
              <a:ext cx="141489" cy="116336"/>
            </p14:xfrm>
          </p:contentPart>
        </mc:Choice>
        <mc:Fallback xmlns="">
          <p:sp>
            <p:nvSpPr>
              <p:cNvPr id="1050462" name=""/>
              <p:cNvSpPr/>
              <p:nvPr/>
            </p:nvSpPr>
            <p:spPr>
              <a:xfrm>
                <a:off x="9888325" y="374804"/>
                <a:ext cx="141489" cy="116336"/>
              </a:xfrm>
            </p:spPr>
          </p:sp>
        </mc:Fallback>
      </mc:AlternateContent>
      <mc:AlternateContent xmlns:mc="http://schemas.openxmlformats.org/markup-compatibility/2006" xmlns:p14="http://schemas.microsoft.com/office/powerpoint/2010/main">
        <mc:Choice Requires="p14">
          <p:contentPart p14:bwMode="auto" r:id="rId121">
            <p14:nvContentPartPr>
              <p14:cNvPr id="1050463" name="Encre 1050462"/>
              <p14:cNvContentPartPr/>
              <p14:nvPr/>
            </p14:nvContentPartPr>
            <p14:xfrm>
              <a:off x="6568691" y="1268780"/>
              <a:ext cx="177431" cy="255784"/>
            </p14:xfrm>
          </p:contentPart>
        </mc:Choice>
        <mc:Fallback xmlns="">
          <p:sp>
            <p:nvSpPr>
              <p:cNvPr id="1050463" name=""/>
              <p:cNvSpPr/>
              <p:nvPr/>
            </p:nvSpPr>
            <p:spPr>
              <a:xfrm>
                <a:off x="6568691" y="1268780"/>
                <a:ext cx="177431" cy="255784"/>
              </a:xfrm>
            </p:spPr>
          </p:sp>
        </mc:Fallback>
      </mc:AlternateContent>
      <mc:AlternateContent xmlns:mc="http://schemas.openxmlformats.org/markup-compatibility/2006" xmlns:p14="http://schemas.microsoft.com/office/powerpoint/2010/main">
        <mc:Choice Requires="p14">
          <p:contentPart p14:bwMode="auto" r:id="rId122">
            <p14:nvContentPartPr>
              <p14:cNvPr id="1050464" name="Encre 1050463"/>
              <p14:cNvContentPartPr/>
              <p14:nvPr/>
            </p14:nvContentPartPr>
            <p14:xfrm>
              <a:off x="6776076" y="1521642"/>
              <a:ext cx="132064" cy="89775"/>
            </p14:xfrm>
          </p:contentPart>
        </mc:Choice>
        <mc:Fallback xmlns="">
          <p:sp>
            <p:nvSpPr>
              <p:cNvPr id="1050464" name=""/>
              <p:cNvSpPr/>
              <p:nvPr/>
            </p:nvSpPr>
            <p:spPr>
              <a:xfrm>
                <a:off x="6776076" y="1521642"/>
                <a:ext cx="132064" cy="89775"/>
              </a:xfrm>
            </p:spPr>
          </p:sp>
        </mc:Fallback>
      </mc:AlternateContent>
      <mc:AlternateContent xmlns:mc="http://schemas.openxmlformats.org/markup-compatibility/2006" xmlns:p14="http://schemas.microsoft.com/office/powerpoint/2010/main">
        <mc:Choice Requires="p14">
          <p:contentPart p14:bwMode="auto" r:id="rId123">
            <p14:nvContentPartPr>
              <p14:cNvPr id="1050465" name="Encre 1050464"/>
              <p14:cNvContentPartPr/>
              <p14:nvPr/>
            </p14:nvContentPartPr>
            <p14:xfrm>
              <a:off x="6554130" y="1161504"/>
              <a:ext cx="241974" cy="5764"/>
            </p14:xfrm>
          </p:contentPart>
        </mc:Choice>
        <mc:Fallback xmlns="">
          <p:sp>
            <p:nvSpPr>
              <p:cNvPr id="1050465" name=""/>
              <p:cNvSpPr/>
              <p:nvPr/>
            </p:nvSpPr>
            <p:spPr>
              <a:xfrm>
                <a:off x="6554130" y="1161504"/>
                <a:ext cx="241974" cy="5764"/>
              </a:xfrm>
            </p:spPr>
          </p:sp>
        </mc:Fallback>
      </mc:AlternateContent>
      <mc:AlternateContent xmlns:mc="http://schemas.openxmlformats.org/markup-compatibility/2006" xmlns:p14="http://schemas.microsoft.com/office/powerpoint/2010/main">
        <mc:Choice Requires="p14">
          <p:contentPart p14:bwMode="auto" r:id="rId124">
            <p14:nvContentPartPr>
              <p14:cNvPr id="1050466" name="Encre 1050465"/>
              <p14:cNvContentPartPr/>
              <p14:nvPr/>
            </p14:nvContentPartPr>
            <p14:xfrm>
              <a:off x="6733275" y="1096227"/>
              <a:ext cx="102780" cy="126100"/>
            </p14:xfrm>
          </p:contentPart>
        </mc:Choice>
        <mc:Fallback xmlns="">
          <p:sp>
            <p:nvSpPr>
              <p:cNvPr id="1050466" name=""/>
              <p:cNvSpPr/>
              <p:nvPr/>
            </p:nvSpPr>
            <p:spPr>
              <a:xfrm>
                <a:off x="6733275" y="1096227"/>
                <a:ext cx="102780" cy="126100"/>
              </a:xfrm>
            </p:spPr>
          </p:sp>
        </mc:Fallback>
      </mc:AlternateContent>
      <mc:AlternateContent xmlns:mc="http://schemas.openxmlformats.org/markup-compatibility/2006" xmlns:p14="http://schemas.microsoft.com/office/powerpoint/2010/main">
        <mc:Choice Requires="p14">
          <p:contentPart p14:bwMode="auto" r:id="rId125">
            <p14:nvContentPartPr>
              <p14:cNvPr id="1050467" name="Encre 1050466"/>
              <p14:cNvContentPartPr/>
              <p14:nvPr/>
            </p14:nvContentPartPr>
            <p14:xfrm>
              <a:off x="6990521" y="1349888"/>
              <a:ext cx="128842" cy="7197"/>
            </p14:xfrm>
          </p:contentPart>
        </mc:Choice>
        <mc:Fallback xmlns="">
          <p:sp>
            <p:nvSpPr>
              <p:cNvPr id="1050467" name=""/>
              <p:cNvSpPr/>
              <p:nvPr/>
            </p:nvSpPr>
            <p:spPr>
              <a:xfrm>
                <a:off x="6990521" y="1349888"/>
                <a:ext cx="128842" cy="7197"/>
              </a:xfrm>
            </p:spPr>
          </p:sp>
        </mc:Fallback>
      </mc:AlternateContent>
      <mc:AlternateContent xmlns:mc="http://schemas.openxmlformats.org/markup-compatibility/2006" xmlns:p14="http://schemas.microsoft.com/office/powerpoint/2010/main">
        <mc:Choice Requires="p14">
          <p:contentPart p14:bwMode="auto" r:id="rId126">
            <p14:nvContentPartPr>
              <p14:cNvPr id="1050468" name="Encre 1050467"/>
              <p14:cNvContentPartPr/>
              <p14:nvPr/>
            </p14:nvContentPartPr>
            <p14:xfrm>
              <a:off x="7047882" y="1480193"/>
              <a:ext cx="158024" cy="4238"/>
            </p14:xfrm>
          </p:contentPart>
        </mc:Choice>
        <mc:Fallback xmlns="">
          <p:sp>
            <p:nvSpPr>
              <p:cNvPr id="1050468" name=""/>
              <p:cNvSpPr/>
              <p:nvPr/>
            </p:nvSpPr>
            <p:spPr>
              <a:xfrm>
                <a:off x="7047882" y="1480193"/>
                <a:ext cx="158024" cy="4238"/>
              </a:xfrm>
            </p:spPr>
          </p:sp>
        </mc:Fallback>
      </mc:AlternateContent>
      <mc:AlternateContent xmlns:mc="http://schemas.openxmlformats.org/markup-compatibility/2006" xmlns:p14="http://schemas.microsoft.com/office/powerpoint/2010/main">
        <mc:Choice Requires="p14">
          <p:contentPart p14:bwMode="auto" r:id="rId127">
            <p14:nvContentPartPr>
              <p14:cNvPr id="1050469" name="Encre 1050468"/>
              <p14:cNvContentPartPr/>
              <p14:nvPr/>
            </p14:nvContentPartPr>
            <p14:xfrm>
              <a:off x="7369550" y="965922"/>
              <a:ext cx="41752" cy="1161909"/>
            </p14:xfrm>
          </p:contentPart>
        </mc:Choice>
        <mc:Fallback xmlns="">
          <p:sp>
            <p:nvSpPr>
              <p:cNvPr id="1050469" name=""/>
              <p:cNvSpPr/>
              <p:nvPr/>
            </p:nvSpPr>
            <p:spPr>
              <a:xfrm>
                <a:off x="7369550" y="965922"/>
                <a:ext cx="41752" cy="1161909"/>
              </a:xfrm>
            </p:spPr>
          </p:sp>
        </mc:Fallback>
      </mc:AlternateContent>
      <mc:AlternateContent xmlns:mc="http://schemas.openxmlformats.org/markup-compatibility/2006" xmlns:p14="http://schemas.microsoft.com/office/powerpoint/2010/main">
        <mc:Choice Requires="p14">
          <p:contentPart p14:bwMode="auto" r:id="rId128">
            <p14:nvContentPartPr>
              <p14:cNvPr id="1050470" name="Encre 1050469"/>
              <p14:cNvContentPartPr/>
              <p14:nvPr/>
            </p14:nvContentPartPr>
            <p14:xfrm>
              <a:off x="7527074" y="929685"/>
              <a:ext cx="152738" cy="265519"/>
            </p14:xfrm>
          </p:contentPart>
        </mc:Choice>
        <mc:Fallback xmlns="">
          <p:sp>
            <p:nvSpPr>
              <p:cNvPr id="1050470" name=""/>
              <p:cNvSpPr/>
              <p:nvPr/>
            </p:nvSpPr>
            <p:spPr>
              <a:xfrm>
                <a:off x="7527074" y="929685"/>
                <a:ext cx="152738" cy="265519"/>
              </a:xfrm>
            </p:spPr>
          </p:sp>
        </mc:Fallback>
      </mc:AlternateContent>
      <mc:AlternateContent xmlns:mc="http://schemas.openxmlformats.org/markup-compatibility/2006" xmlns:p14="http://schemas.microsoft.com/office/powerpoint/2010/main">
        <mc:Choice Requires="p14">
          <p:contentPart p14:bwMode="auto" r:id="rId129">
            <p14:nvContentPartPr>
              <p14:cNvPr id="1050471" name="Encre 1050470"/>
              <p14:cNvContentPartPr/>
              <p14:nvPr/>
            </p14:nvContentPartPr>
            <p14:xfrm>
              <a:off x="7702248" y="1132465"/>
              <a:ext cx="107530" cy="61890"/>
            </p14:xfrm>
          </p:contentPart>
        </mc:Choice>
        <mc:Fallback xmlns="">
          <p:sp>
            <p:nvSpPr>
              <p:cNvPr id="1050471" name=""/>
              <p:cNvSpPr/>
              <p:nvPr/>
            </p:nvSpPr>
            <p:spPr>
              <a:xfrm>
                <a:off x="7702248" y="1132465"/>
                <a:ext cx="107530" cy="61890"/>
              </a:xfrm>
            </p:spPr>
          </p:sp>
        </mc:Fallback>
      </mc:AlternateContent>
      <mc:AlternateContent xmlns:mc="http://schemas.openxmlformats.org/markup-compatibility/2006" xmlns:p14="http://schemas.microsoft.com/office/powerpoint/2010/main">
        <mc:Choice Requires="p14">
          <p:contentPart p14:bwMode="auto" r:id="rId130">
            <p14:nvContentPartPr>
              <p14:cNvPr id="1050472" name="Encre 1050471"/>
              <p14:cNvContentPartPr/>
              <p14:nvPr/>
            </p14:nvContentPartPr>
            <p14:xfrm>
              <a:off x="7852595" y="1089030"/>
              <a:ext cx="71664" cy="144176"/>
            </p14:xfrm>
          </p:contentPart>
        </mc:Choice>
        <mc:Fallback xmlns="">
          <p:sp>
            <p:nvSpPr>
              <p:cNvPr id="1050472" name=""/>
              <p:cNvSpPr/>
              <p:nvPr/>
            </p:nvSpPr>
            <p:spPr>
              <a:xfrm>
                <a:off x="7852595" y="1089030"/>
                <a:ext cx="71664" cy="144176"/>
              </a:xfrm>
            </p:spPr>
          </p:sp>
        </mc:Fallback>
      </mc:AlternateContent>
      <mc:AlternateContent xmlns:mc="http://schemas.openxmlformats.org/markup-compatibility/2006" xmlns:p14="http://schemas.microsoft.com/office/powerpoint/2010/main">
        <mc:Choice Requires="p14">
          <p:contentPart p14:bwMode="auto" r:id="rId131">
            <p14:nvContentPartPr>
              <p14:cNvPr id="1050473" name="Encre 1050472"/>
              <p14:cNvContentPartPr/>
              <p14:nvPr/>
            </p14:nvContentPartPr>
            <p14:xfrm>
              <a:off x="7910798" y="1074882"/>
              <a:ext cx="124227" cy="117527"/>
            </p14:xfrm>
          </p:contentPart>
        </mc:Choice>
        <mc:Fallback xmlns="">
          <p:sp>
            <p:nvSpPr>
              <p:cNvPr id="1050473" name=""/>
              <p:cNvSpPr/>
              <p:nvPr/>
            </p:nvSpPr>
            <p:spPr>
              <a:xfrm>
                <a:off x="7910798" y="1074882"/>
                <a:ext cx="124227" cy="117527"/>
              </a:xfrm>
            </p:spPr>
          </p:sp>
        </mc:Fallback>
      </mc:AlternateContent>
      <mc:AlternateContent xmlns:mc="http://schemas.openxmlformats.org/markup-compatibility/2006" xmlns:p14="http://schemas.microsoft.com/office/powerpoint/2010/main">
        <mc:Choice Requires="p14">
          <p:contentPart p14:bwMode="auto" r:id="rId132">
            <p14:nvContentPartPr>
              <p14:cNvPr id="1050474" name="Encre 1050473"/>
              <p14:cNvContentPartPr/>
              <p14:nvPr/>
            </p14:nvContentPartPr>
            <p14:xfrm>
              <a:off x="7551784" y="1413439"/>
              <a:ext cx="115917" cy="239246"/>
            </p14:xfrm>
          </p:contentPart>
        </mc:Choice>
        <mc:Fallback xmlns="">
          <p:sp>
            <p:nvSpPr>
              <p:cNvPr id="1050474" name=""/>
              <p:cNvSpPr/>
              <p:nvPr/>
            </p:nvSpPr>
            <p:spPr>
              <a:xfrm>
                <a:off x="7551784" y="1413439"/>
                <a:ext cx="115917" cy="239246"/>
              </a:xfrm>
            </p:spPr>
          </p:sp>
        </mc:Fallback>
      </mc:AlternateContent>
      <mc:AlternateContent xmlns:mc="http://schemas.openxmlformats.org/markup-compatibility/2006" xmlns:p14="http://schemas.microsoft.com/office/powerpoint/2010/main">
        <mc:Choice Requires="p14">
          <p:contentPart p14:bwMode="auto" r:id="rId133">
            <p14:nvContentPartPr>
              <p14:cNvPr id="1050475" name="Encre 1050474"/>
              <p14:cNvContentPartPr/>
              <p14:nvPr/>
            </p14:nvContentPartPr>
            <p14:xfrm>
              <a:off x="7691217" y="1580520"/>
              <a:ext cx="239369" cy="202303"/>
            </p14:xfrm>
          </p:contentPart>
        </mc:Choice>
        <mc:Fallback xmlns="">
          <p:sp>
            <p:nvSpPr>
              <p:cNvPr id="1050475" name=""/>
              <p:cNvSpPr/>
              <p:nvPr/>
            </p:nvSpPr>
            <p:spPr>
              <a:xfrm>
                <a:off x="7691217" y="1580520"/>
                <a:ext cx="239369" cy="202303"/>
              </a:xfrm>
            </p:spPr>
          </p:sp>
        </mc:Fallback>
      </mc:AlternateContent>
      <mc:AlternateContent xmlns:mc="http://schemas.openxmlformats.org/markup-compatibility/2006" xmlns:p14="http://schemas.microsoft.com/office/powerpoint/2010/main">
        <mc:Choice Requires="p14">
          <p:contentPart p14:bwMode="auto" r:id="rId134">
            <p14:nvContentPartPr>
              <p14:cNvPr id="1050476" name="Encre 1050475"/>
              <p14:cNvContentPartPr/>
              <p14:nvPr/>
            </p14:nvContentPartPr>
            <p14:xfrm>
              <a:off x="7576935" y="1882304"/>
              <a:ext cx="124762" cy="164860"/>
            </p14:xfrm>
          </p:contentPart>
        </mc:Choice>
        <mc:Fallback xmlns="">
          <p:sp>
            <p:nvSpPr>
              <p:cNvPr id="1050476" name=""/>
              <p:cNvSpPr/>
              <p:nvPr/>
            </p:nvSpPr>
            <p:spPr>
              <a:xfrm>
                <a:off x="7576935" y="1882304"/>
                <a:ext cx="124762" cy="164860"/>
              </a:xfrm>
            </p:spPr>
          </p:sp>
        </mc:Fallback>
      </mc:AlternateContent>
      <mc:AlternateContent xmlns:mc="http://schemas.openxmlformats.org/markup-compatibility/2006" xmlns:p14="http://schemas.microsoft.com/office/powerpoint/2010/main">
        <mc:Choice Requires="p14">
          <p:contentPart p14:bwMode="auto" r:id="rId135">
            <p14:nvContentPartPr>
              <p14:cNvPr id="1050477" name="Encre 1050476"/>
              <p14:cNvContentPartPr/>
              <p14:nvPr/>
            </p14:nvContentPartPr>
            <p14:xfrm>
              <a:off x="7702676" y="2043417"/>
              <a:ext cx="102590" cy="75012"/>
            </p14:xfrm>
          </p:contentPart>
        </mc:Choice>
        <mc:Fallback xmlns="">
          <p:sp>
            <p:nvSpPr>
              <p:cNvPr id="1050477" name=""/>
              <p:cNvSpPr/>
              <p:nvPr/>
            </p:nvSpPr>
            <p:spPr>
              <a:xfrm>
                <a:off x="7702676" y="2043417"/>
                <a:ext cx="102590" cy="75012"/>
              </a:xfrm>
            </p:spPr>
          </p:sp>
        </mc:Fallback>
      </mc:AlternateContent>
      <mc:AlternateContent xmlns:mc="http://schemas.openxmlformats.org/markup-compatibility/2006" xmlns:p14="http://schemas.microsoft.com/office/powerpoint/2010/main">
        <mc:Choice Requires="p14">
          <p:contentPart p14:bwMode="auto" r:id="rId136">
            <p14:nvContentPartPr>
              <p14:cNvPr id="1050478" name="Encre 1050477"/>
              <p14:cNvContentPartPr/>
              <p14:nvPr/>
            </p14:nvContentPartPr>
            <p14:xfrm>
              <a:off x="7834622" y="2003237"/>
              <a:ext cx="177514" cy="225965"/>
            </p14:xfrm>
          </p:contentPart>
        </mc:Choice>
        <mc:Fallback xmlns="">
          <p:sp>
            <p:nvSpPr>
              <p:cNvPr id="1050478" name=""/>
              <p:cNvSpPr/>
              <p:nvPr/>
            </p:nvSpPr>
            <p:spPr>
              <a:xfrm>
                <a:off x="7834622" y="2003237"/>
                <a:ext cx="177514" cy="225965"/>
              </a:xfrm>
            </p:spPr>
          </p:sp>
        </mc:Fallback>
      </mc:AlternateContent>
      <mc:AlternateContent xmlns:mc="http://schemas.openxmlformats.org/markup-compatibility/2006" xmlns:p14="http://schemas.microsoft.com/office/powerpoint/2010/main">
        <mc:Choice Requires="p14">
          <p:contentPart p14:bwMode="auto" r:id="rId137">
            <p14:nvContentPartPr>
              <p14:cNvPr id="1050479" name="Encre 1050478"/>
              <p14:cNvContentPartPr/>
              <p14:nvPr/>
            </p14:nvContentPartPr>
            <p14:xfrm>
              <a:off x="8502905" y="1603300"/>
              <a:ext cx="18293" cy="30671"/>
            </p14:xfrm>
          </p:contentPart>
        </mc:Choice>
        <mc:Fallback xmlns="">
          <p:sp>
            <p:nvSpPr>
              <p:cNvPr id="1050479" name=""/>
              <p:cNvSpPr/>
              <p:nvPr/>
            </p:nvSpPr>
            <p:spPr>
              <a:xfrm>
                <a:off x="8502905" y="1603300"/>
                <a:ext cx="18293" cy="30671"/>
              </a:xfrm>
            </p:spPr>
          </p:sp>
        </mc:Fallback>
      </mc:AlternateContent>
      <mc:AlternateContent xmlns:mc="http://schemas.openxmlformats.org/markup-compatibility/2006" xmlns:p14="http://schemas.microsoft.com/office/powerpoint/2010/main">
        <mc:Choice Requires="p14">
          <p:contentPart p14:bwMode="auto" r:id="rId138">
            <p14:nvContentPartPr>
              <p14:cNvPr id="1050480" name="Encre 1050479"/>
              <p14:cNvContentPartPr/>
              <p14:nvPr/>
            </p14:nvContentPartPr>
            <p14:xfrm>
              <a:off x="3350252" y="4249803"/>
              <a:ext cx="307547" cy="19663"/>
            </p14:xfrm>
          </p:contentPart>
        </mc:Choice>
        <mc:Fallback xmlns="">
          <p:sp>
            <p:nvSpPr>
              <p:cNvPr id="1050480" name=""/>
              <p:cNvSpPr/>
              <p:nvPr/>
            </p:nvSpPr>
            <p:spPr>
              <a:xfrm>
                <a:off x="3350252" y="4249803"/>
                <a:ext cx="307547" cy="19663"/>
              </a:xfrm>
            </p:spPr>
          </p:sp>
        </mc:Fallback>
      </mc:AlternateContent>
      <mc:AlternateContent xmlns:mc="http://schemas.openxmlformats.org/markup-compatibility/2006" xmlns:p14="http://schemas.microsoft.com/office/powerpoint/2010/main">
        <mc:Choice Requires="p14">
          <p:contentPart p14:bwMode="auto" r:id="rId139">
            <p14:nvContentPartPr>
              <p14:cNvPr id="1050481" name="Encre 1050480"/>
              <p14:cNvContentPartPr/>
              <p14:nvPr/>
            </p14:nvContentPartPr>
            <p14:xfrm>
              <a:off x="3371873" y="4380077"/>
              <a:ext cx="307479" cy="70327"/>
            </p14:xfrm>
          </p:contentPart>
        </mc:Choice>
        <mc:Fallback xmlns="">
          <p:sp>
            <p:nvSpPr>
              <p:cNvPr id="1050481" name=""/>
              <p:cNvSpPr/>
              <p:nvPr/>
            </p:nvSpPr>
            <p:spPr>
              <a:xfrm>
                <a:off x="3371873" y="4380077"/>
                <a:ext cx="307479" cy="70327"/>
              </a:xfrm>
            </p:spPr>
          </p:sp>
        </mc:Fallback>
      </mc:AlternateContent>
      <mc:AlternateContent xmlns:mc="http://schemas.openxmlformats.org/markup-compatibility/2006" xmlns:p14="http://schemas.microsoft.com/office/powerpoint/2010/main">
        <mc:Choice Requires="p14">
          <p:contentPart p14:bwMode="auto" r:id="rId140">
            <p14:nvContentPartPr>
              <p14:cNvPr id="1050482" name="Encre 1050481"/>
              <p14:cNvContentPartPr/>
              <p14:nvPr/>
            </p14:nvContentPartPr>
            <p14:xfrm>
              <a:off x="3653829" y="4195254"/>
              <a:ext cx="179345" cy="384657"/>
            </p14:xfrm>
          </p:contentPart>
        </mc:Choice>
        <mc:Fallback xmlns="">
          <p:sp>
            <p:nvSpPr>
              <p:cNvPr id="1050482" name=""/>
              <p:cNvSpPr/>
              <p:nvPr/>
            </p:nvSpPr>
            <p:spPr>
              <a:xfrm>
                <a:off x="3653829" y="4195254"/>
                <a:ext cx="179345" cy="384657"/>
              </a:xfrm>
            </p:spPr>
          </p:sp>
        </mc:Fallback>
      </mc:AlternateContent>
      <mc:AlternateContent xmlns:mc="http://schemas.openxmlformats.org/markup-compatibility/2006" xmlns:p14="http://schemas.microsoft.com/office/powerpoint/2010/main">
        <mc:Choice Requires="p14">
          <p:contentPart p14:bwMode="auto" r:id="rId141">
            <p14:nvContentPartPr>
              <p14:cNvPr id="1050483" name="Encre 1050482"/>
              <p14:cNvContentPartPr/>
              <p14:nvPr/>
            </p14:nvContentPartPr>
            <p14:xfrm>
              <a:off x="3942125" y="3512207"/>
              <a:ext cx="67530" cy="2481347"/>
            </p14:xfrm>
          </p:contentPart>
        </mc:Choice>
        <mc:Fallback xmlns="">
          <p:sp>
            <p:nvSpPr>
              <p:cNvPr id="1050483" name=""/>
              <p:cNvSpPr/>
              <p:nvPr/>
            </p:nvSpPr>
            <p:spPr>
              <a:xfrm>
                <a:off x="3942125" y="3512207"/>
                <a:ext cx="67530" cy="2481347"/>
              </a:xfrm>
            </p:spPr>
          </p:sp>
        </mc:Fallback>
      </mc:AlternateContent>
      <mc:AlternateContent xmlns:mc="http://schemas.openxmlformats.org/markup-compatibility/2006" xmlns:p14="http://schemas.microsoft.com/office/powerpoint/2010/main">
        <mc:Choice Requires="p14">
          <p:contentPart p14:bwMode="auto" r:id="rId142">
            <p14:nvContentPartPr>
              <p14:cNvPr id="1050484" name="Encre 1050483"/>
              <p14:cNvContentPartPr/>
              <p14:nvPr/>
            </p14:nvContentPartPr>
            <p14:xfrm>
              <a:off x="4033299" y="3545962"/>
              <a:ext cx="131615" cy="268580"/>
            </p14:xfrm>
          </p:contentPart>
        </mc:Choice>
        <mc:Fallback xmlns="">
          <p:sp>
            <p:nvSpPr>
              <p:cNvPr id="1050484" name=""/>
              <p:cNvSpPr/>
              <p:nvPr/>
            </p:nvSpPr>
            <p:spPr>
              <a:xfrm>
                <a:off x="4033299" y="3545962"/>
                <a:ext cx="131615" cy="268580"/>
              </a:xfrm>
            </p:spPr>
          </p:sp>
        </mc:Fallback>
      </mc:AlternateContent>
      <mc:AlternateContent xmlns:mc="http://schemas.openxmlformats.org/markup-compatibility/2006" xmlns:p14="http://schemas.microsoft.com/office/powerpoint/2010/main">
        <mc:Choice Requires="p14">
          <p:contentPart p14:bwMode="auto" r:id="rId143">
            <p14:nvContentPartPr>
              <p14:cNvPr id="1050485" name="Encre 1050484"/>
              <p14:cNvContentPartPr/>
              <p14:nvPr/>
            </p14:nvContentPartPr>
            <p14:xfrm>
              <a:off x="4115327" y="3798630"/>
              <a:ext cx="74492" cy="166950"/>
            </p14:xfrm>
          </p:contentPart>
        </mc:Choice>
        <mc:Fallback xmlns="">
          <p:sp>
            <p:nvSpPr>
              <p:cNvPr id="1050485" name=""/>
              <p:cNvSpPr/>
              <p:nvPr/>
            </p:nvSpPr>
            <p:spPr>
              <a:xfrm>
                <a:off x="4115327" y="3798630"/>
                <a:ext cx="74492" cy="166950"/>
              </a:xfrm>
            </p:spPr>
          </p:sp>
        </mc:Fallback>
      </mc:AlternateContent>
      <mc:AlternateContent xmlns:mc="http://schemas.openxmlformats.org/markup-compatibility/2006" xmlns:p14="http://schemas.microsoft.com/office/powerpoint/2010/main">
        <mc:Choice Requires="p14">
          <p:contentPart p14:bwMode="auto" r:id="rId144">
            <p14:nvContentPartPr>
              <p14:cNvPr id="1050486" name="Encre 1050485"/>
              <p14:cNvContentPartPr/>
              <p14:nvPr/>
            </p14:nvContentPartPr>
            <p14:xfrm>
              <a:off x="4198133" y="3841817"/>
              <a:ext cx="67981" cy="143154"/>
            </p14:xfrm>
          </p:contentPart>
        </mc:Choice>
        <mc:Fallback xmlns="">
          <p:sp>
            <p:nvSpPr>
              <p:cNvPr id="1050486" name=""/>
              <p:cNvSpPr/>
              <p:nvPr/>
            </p:nvSpPr>
            <p:spPr>
              <a:xfrm>
                <a:off x="4198133" y="3841817"/>
                <a:ext cx="67981" cy="143154"/>
              </a:xfrm>
            </p:spPr>
          </p:sp>
        </mc:Fallback>
      </mc:AlternateContent>
      <mc:AlternateContent xmlns:mc="http://schemas.openxmlformats.org/markup-compatibility/2006" xmlns:p14="http://schemas.microsoft.com/office/powerpoint/2010/main">
        <mc:Choice Requires="p14">
          <p:contentPart p14:bwMode="auto" r:id="rId145">
            <p14:nvContentPartPr>
              <p14:cNvPr id="1050487" name="Encre 1050486"/>
              <p14:cNvContentPartPr/>
              <p14:nvPr/>
            </p14:nvContentPartPr>
            <p14:xfrm>
              <a:off x="4308009" y="3494337"/>
              <a:ext cx="51244" cy="368591"/>
            </p14:xfrm>
          </p:contentPart>
        </mc:Choice>
        <mc:Fallback xmlns="">
          <p:sp>
            <p:nvSpPr>
              <p:cNvPr id="1050487" name=""/>
              <p:cNvSpPr/>
              <p:nvPr/>
            </p:nvSpPr>
            <p:spPr>
              <a:xfrm>
                <a:off x="4308009" y="3494337"/>
                <a:ext cx="51244" cy="368591"/>
              </a:xfrm>
            </p:spPr>
          </p:sp>
        </mc:Fallback>
      </mc:AlternateContent>
      <mc:AlternateContent xmlns:mc="http://schemas.openxmlformats.org/markup-compatibility/2006" xmlns:p14="http://schemas.microsoft.com/office/powerpoint/2010/main">
        <mc:Choice Requires="p14">
          <p:contentPart p14:bwMode="auto" r:id="rId146">
            <p14:nvContentPartPr>
              <p14:cNvPr id="1050488" name="Encre 1050487"/>
              <p14:cNvContentPartPr/>
              <p14:nvPr/>
            </p14:nvContentPartPr>
            <p14:xfrm>
              <a:off x="4409595" y="3559117"/>
              <a:ext cx="72999" cy="263264"/>
            </p14:xfrm>
          </p:contentPart>
        </mc:Choice>
        <mc:Fallback xmlns="">
          <p:sp>
            <p:nvSpPr>
              <p:cNvPr id="1050488" name=""/>
              <p:cNvSpPr/>
              <p:nvPr/>
            </p:nvSpPr>
            <p:spPr>
              <a:xfrm>
                <a:off x="4409595" y="3559117"/>
                <a:ext cx="72999" cy="263264"/>
              </a:xfrm>
            </p:spPr>
          </p:sp>
        </mc:Fallback>
      </mc:AlternateContent>
      <mc:AlternateContent xmlns:mc="http://schemas.openxmlformats.org/markup-compatibility/2006" xmlns:p14="http://schemas.microsoft.com/office/powerpoint/2010/main">
        <mc:Choice Requires="p14">
          <p:contentPart p14:bwMode="auto" r:id="rId147">
            <p14:nvContentPartPr>
              <p14:cNvPr id="1050489" name="Encre 1050488"/>
              <p14:cNvContentPartPr/>
              <p14:nvPr/>
            </p14:nvContentPartPr>
            <p14:xfrm>
              <a:off x="4387177" y="3685802"/>
              <a:ext cx="112288" cy="14498"/>
            </p14:xfrm>
          </p:contentPart>
        </mc:Choice>
        <mc:Fallback xmlns="">
          <p:sp>
            <p:nvSpPr>
              <p:cNvPr id="1050489" name=""/>
              <p:cNvSpPr/>
              <p:nvPr/>
            </p:nvSpPr>
            <p:spPr>
              <a:xfrm>
                <a:off x="4387177" y="3685802"/>
                <a:ext cx="112288" cy="14498"/>
              </a:xfrm>
            </p:spPr>
          </p:sp>
        </mc:Fallback>
      </mc:AlternateContent>
      <mc:AlternateContent xmlns:mc="http://schemas.openxmlformats.org/markup-compatibility/2006" xmlns:p14="http://schemas.microsoft.com/office/powerpoint/2010/main">
        <mc:Choice Requires="p14">
          <p:contentPart p14:bwMode="auto" r:id="rId148">
            <p14:nvContentPartPr>
              <p14:cNvPr id="1050490" name="Encre 1050489"/>
              <p14:cNvContentPartPr/>
              <p14:nvPr/>
            </p14:nvContentPartPr>
            <p14:xfrm>
              <a:off x="4516021" y="3544721"/>
              <a:ext cx="55916" cy="379618"/>
            </p14:xfrm>
          </p:contentPart>
        </mc:Choice>
        <mc:Fallback xmlns="">
          <p:sp>
            <p:nvSpPr>
              <p:cNvPr id="1050490" name=""/>
              <p:cNvSpPr/>
              <p:nvPr/>
            </p:nvSpPr>
            <p:spPr>
              <a:xfrm>
                <a:off x="4516021" y="3544721"/>
                <a:ext cx="55916" cy="379618"/>
              </a:xfrm>
            </p:spPr>
          </p:sp>
        </mc:Fallback>
      </mc:AlternateContent>
      <mc:AlternateContent xmlns:mc="http://schemas.openxmlformats.org/markup-compatibility/2006" xmlns:p14="http://schemas.microsoft.com/office/powerpoint/2010/main">
        <mc:Choice Requires="p14">
          <p:contentPart p14:bwMode="auto" r:id="rId149">
            <p14:nvContentPartPr>
              <p14:cNvPr id="1050491" name="Encre 1050490"/>
              <p14:cNvContentPartPr/>
              <p14:nvPr/>
            </p14:nvContentPartPr>
            <p14:xfrm>
              <a:off x="4680605" y="3698028"/>
              <a:ext cx="74939" cy="6037"/>
            </p14:xfrm>
          </p:contentPart>
        </mc:Choice>
        <mc:Fallback xmlns="">
          <p:sp>
            <p:nvSpPr>
              <p:cNvPr id="1050491" name=""/>
              <p:cNvSpPr/>
              <p:nvPr/>
            </p:nvSpPr>
            <p:spPr>
              <a:xfrm>
                <a:off x="4680605" y="3698028"/>
                <a:ext cx="74939" cy="6037"/>
              </a:xfrm>
            </p:spPr>
          </p:sp>
        </mc:Fallback>
      </mc:AlternateContent>
      <mc:AlternateContent xmlns:mc="http://schemas.openxmlformats.org/markup-compatibility/2006" xmlns:p14="http://schemas.microsoft.com/office/powerpoint/2010/main">
        <mc:Choice Requires="p14">
          <p:contentPart p14:bwMode="auto" r:id="rId150">
            <p14:nvContentPartPr>
              <p14:cNvPr id="1050492" name="Encre 1050491"/>
              <p14:cNvContentPartPr/>
              <p14:nvPr/>
            </p14:nvContentPartPr>
            <p14:xfrm>
              <a:off x="4701785" y="3787461"/>
              <a:ext cx="86042" cy="18366"/>
            </p14:xfrm>
          </p:contentPart>
        </mc:Choice>
        <mc:Fallback xmlns="">
          <p:sp>
            <p:nvSpPr>
              <p:cNvPr id="1050492" name=""/>
              <p:cNvSpPr/>
              <p:nvPr/>
            </p:nvSpPr>
            <p:spPr>
              <a:xfrm>
                <a:off x="4701785" y="3787461"/>
                <a:ext cx="86042" cy="18366"/>
              </a:xfrm>
            </p:spPr>
          </p:sp>
        </mc:Fallback>
      </mc:AlternateContent>
      <mc:AlternateContent xmlns:mc="http://schemas.openxmlformats.org/markup-compatibility/2006" xmlns:p14="http://schemas.microsoft.com/office/powerpoint/2010/main">
        <mc:Choice Requires="p14">
          <p:contentPart p14:bwMode="auto" r:id="rId151">
            <p14:nvContentPartPr>
              <p14:cNvPr id="1050493" name="Encre 1050492"/>
              <p14:cNvContentPartPr/>
              <p14:nvPr/>
            </p14:nvContentPartPr>
            <p14:xfrm>
              <a:off x="4888194" y="3428812"/>
              <a:ext cx="139229" cy="286671"/>
            </p14:xfrm>
          </p:contentPart>
        </mc:Choice>
        <mc:Fallback xmlns="">
          <p:sp>
            <p:nvSpPr>
              <p:cNvPr id="1050493" name=""/>
              <p:cNvSpPr/>
              <p:nvPr/>
            </p:nvSpPr>
            <p:spPr>
              <a:xfrm>
                <a:off x="4888194" y="3428812"/>
                <a:ext cx="139229" cy="286671"/>
              </a:xfrm>
            </p:spPr>
          </p:sp>
        </mc:Fallback>
      </mc:AlternateContent>
      <mc:AlternateContent xmlns:mc="http://schemas.openxmlformats.org/markup-compatibility/2006" xmlns:p14="http://schemas.microsoft.com/office/powerpoint/2010/main">
        <mc:Choice Requires="p14">
          <p:contentPart p14:bwMode="auto" r:id="rId152">
            <p14:nvContentPartPr>
              <p14:cNvPr id="1050494" name="Encre 1050493"/>
              <p14:cNvContentPartPr/>
              <p14:nvPr/>
            </p14:nvContentPartPr>
            <p14:xfrm>
              <a:off x="4880930" y="3798630"/>
              <a:ext cx="176473" cy="15179"/>
            </p14:xfrm>
          </p:contentPart>
        </mc:Choice>
        <mc:Fallback xmlns="">
          <p:sp>
            <p:nvSpPr>
              <p:cNvPr id="1050494" name=""/>
              <p:cNvSpPr/>
              <p:nvPr/>
            </p:nvSpPr>
            <p:spPr>
              <a:xfrm>
                <a:off x="4880930" y="3798630"/>
                <a:ext cx="176473" cy="15179"/>
              </a:xfrm>
            </p:spPr>
          </p:sp>
        </mc:Fallback>
      </mc:AlternateContent>
      <mc:AlternateContent xmlns:mc="http://schemas.openxmlformats.org/markup-compatibility/2006" xmlns:p14="http://schemas.microsoft.com/office/powerpoint/2010/main">
        <mc:Choice Requires="p14">
          <p:contentPart p14:bwMode="auto" r:id="rId153">
            <p14:nvContentPartPr>
              <p14:cNvPr id="1050495" name="Encre 1050494"/>
              <p14:cNvContentPartPr/>
              <p14:nvPr/>
            </p14:nvContentPartPr>
            <p14:xfrm>
              <a:off x="4907421" y="3954004"/>
              <a:ext cx="160996" cy="144386"/>
            </p14:xfrm>
          </p:contentPart>
        </mc:Choice>
        <mc:Fallback xmlns="">
          <p:sp>
            <p:nvSpPr>
              <p:cNvPr id="1050495" name=""/>
              <p:cNvSpPr/>
              <p:nvPr/>
            </p:nvSpPr>
            <p:spPr>
              <a:xfrm>
                <a:off x="4907421" y="3954004"/>
                <a:ext cx="160996" cy="144386"/>
              </a:xfrm>
            </p:spPr>
          </p:sp>
        </mc:Fallback>
      </mc:AlternateContent>
      <mc:AlternateContent xmlns:mc="http://schemas.openxmlformats.org/markup-compatibility/2006" xmlns:p14="http://schemas.microsoft.com/office/powerpoint/2010/main">
        <mc:Choice Requires="p14">
          <p:contentPart p14:bwMode="auto" r:id="rId154">
            <p14:nvContentPartPr>
              <p14:cNvPr id="1050496" name="Encre 1050495"/>
              <p14:cNvContentPartPr/>
              <p14:nvPr/>
            </p14:nvContentPartPr>
            <p14:xfrm>
              <a:off x="5150912" y="3660631"/>
              <a:ext cx="101546" cy="215252"/>
            </p14:xfrm>
          </p:contentPart>
        </mc:Choice>
        <mc:Fallback xmlns="">
          <p:sp>
            <p:nvSpPr>
              <p:cNvPr id="1050496" name=""/>
              <p:cNvSpPr/>
              <p:nvPr/>
            </p:nvSpPr>
            <p:spPr>
              <a:xfrm>
                <a:off x="5150912" y="3660631"/>
                <a:ext cx="101546" cy="215252"/>
              </a:xfrm>
            </p:spPr>
          </p:sp>
        </mc:Fallback>
      </mc:AlternateContent>
      <mc:AlternateContent xmlns:mc="http://schemas.openxmlformats.org/markup-compatibility/2006" xmlns:p14="http://schemas.microsoft.com/office/powerpoint/2010/main">
        <mc:Choice Requires="p14">
          <p:contentPart p14:bwMode="auto" r:id="rId155">
            <p14:nvContentPartPr>
              <p14:cNvPr id="1050497" name="Encre 1050496"/>
              <p14:cNvContentPartPr/>
              <p14:nvPr/>
            </p14:nvContentPartPr>
            <p14:xfrm>
              <a:off x="5131116" y="3658525"/>
              <a:ext cx="138839" cy="3899"/>
            </p14:xfrm>
          </p:contentPart>
        </mc:Choice>
        <mc:Fallback xmlns="">
          <p:sp>
            <p:nvSpPr>
              <p:cNvPr id="1050497" name=""/>
              <p:cNvSpPr/>
              <p:nvPr/>
            </p:nvSpPr>
            <p:spPr>
              <a:xfrm>
                <a:off x="5131116" y="3658525"/>
                <a:ext cx="138839" cy="3899"/>
              </a:xfrm>
            </p:spPr>
          </p:sp>
        </mc:Fallback>
      </mc:AlternateContent>
      <mc:AlternateContent xmlns:mc="http://schemas.openxmlformats.org/markup-compatibility/2006" xmlns:p14="http://schemas.microsoft.com/office/powerpoint/2010/main">
        <mc:Choice Requires="p14">
          <p:contentPart p14:bwMode="auto" r:id="rId156">
            <p14:nvContentPartPr>
              <p14:cNvPr id="1050498" name="Encre 1050497"/>
              <p14:cNvContentPartPr/>
              <p14:nvPr/>
            </p14:nvContentPartPr>
            <p14:xfrm>
              <a:off x="5145236" y="3725319"/>
              <a:ext cx="126712" cy="22182"/>
            </p14:xfrm>
          </p:contentPart>
        </mc:Choice>
        <mc:Fallback xmlns="">
          <p:sp>
            <p:nvSpPr>
              <p:cNvPr id="1050498" name=""/>
              <p:cNvSpPr/>
              <p:nvPr/>
            </p:nvSpPr>
            <p:spPr>
              <a:xfrm>
                <a:off x="5145236" y="3725319"/>
                <a:ext cx="126712" cy="22182"/>
              </a:xfrm>
            </p:spPr>
          </p:sp>
        </mc:Fallback>
      </mc:AlternateContent>
      <mc:AlternateContent xmlns:mc="http://schemas.openxmlformats.org/markup-compatibility/2006" xmlns:p14="http://schemas.microsoft.com/office/powerpoint/2010/main">
        <mc:Choice Requires="p14">
          <p:contentPart p14:bwMode="auto" r:id="rId157">
            <p14:nvContentPartPr>
              <p14:cNvPr id="1050499" name="Encre 1050498"/>
              <p14:cNvContentPartPr/>
              <p14:nvPr/>
            </p14:nvContentPartPr>
            <p14:xfrm>
              <a:off x="5324381" y="3624394"/>
              <a:ext cx="21439" cy="287886"/>
            </p14:xfrm>
          </p:contentPart>
        </mc:Choice>
        <mc:Fallback xmlns="">
          <p:sp>
            <p:nvSpPr>
              <p:cNvPr id="1050499" name=""/>
              <p:cNvSpPr/>
              <p:nvPr/>
            </p:nvSpPr>
            <p:spPr>
              <a:xfrm>
                <a:off x="5324381" y="3624394"/>
                <a:ext cx="21439" cy="287886"/>
              </a:xfrm>
            </p:spPr>
          </p:sp>
        </mc:Fallback>
      </mc:AlternateContent>
      <mc:AlternateContent xmlns:mc="http://schemas.openxmlformats.org/markup-compatibility/2006" xmlns:p14="http://schemas.microsoft.com/office/powerpoint/2010/main">
        <mc:Choice Requires="p14">
          <p:contentPart p14:bwMode="auto" r:id="rId158">
            <p14:nvContentPartPr>
              <p14:cNvPr id="1050500" name="Encre 1050499"/>
              <p14:cNvContentPartPr/>
              <p14:nvPr/>
            </p14:nvContentPartPr>
            <p14:xfrm>
              <a:off x="5281139" y="3788270"/>
              <a:ext cx="144563" cy="10360"/>
            </p14:xfrm>
          </p:contentPart>
        </mc:Choice>
        <mc:Fallback xmlns="">
          <p:sp>
            <p:nvSpPr>
              <p:cNvPr id="1050500" name=""/>
              <p:cNvSpPr/>
              <p:nvPr/>
            </p:nvSpPr>
            <p:spPr>
              <a:xfrm>
                <a:off x="5281139" y="3788270"/>
                <a:ext cx="144563" cy="10360"/>
              </a:xfrm>
            </p:spPr>
          </p:sp>
        </mc:Fallback>
      </mc:AlternateContent>
      <mc:AlternateContent xmlns:mc="http://schemas.openxmlformats.org/markup-compatibility/2006" xmlns:p14="http://schemas.microsoft.com/office/powerpoint/2010/main">
        <mc:Choice Requires="p14">
          <p:contentPart p14:bwMode="auto" r:id="rId159">
            <p14:nvContentPartPr>
              <p14:cNvPr id="1050501" name="Encre 1050500"/>
              <p14:cNvContentPartPr/>
              <p14:nvPr/>
            </p14:nvContentPartPr>
            <p14:xfrm>
              <a:off x="5438663" y="3827173"/>
              <a:ext cx="122903" cy="5801"/>
            </p14:xfrm>
          </p:contentPart>
        </mc:Choice>
        <mc:Fallback xmlns="">
          <p:sp>
            <p:nvSpPr>
              <p:cNvPr id="1050501" name=""/>
              <p:cNvSpPr/>
              <p:nvPr/>
            </p:nvSpPr>
            <p:spPr>
              <a:xfrm>
                <a:off x="5438663" y="3827173"/>
                <a:ext cx="122903" cy="5801"/>
              </a:xfrm>
            </p:spPr>
          </p:sp>
        </mc:Fallback>
      </mc:AlternateContent>
      <mc:AlternateContent xmlns:mc="http://schemas.openxmlformats.org/markup-compatibility/2006" xmlns:p14="http://schemas.microsoft.com/office/powerpoint/2010/main">
        <mc:Choice Requires="p14">
          <p:contentPart p14:bwMode="auto" r:id="rId160">
            <p14:nvContentPartPr>
              <p14:cNvPr id="1050502" name="Encre 1050501"/>
              <p14:cNvContentPartPr/>
              <p14:nvPr/>
            </p14:nvContentPartPr>
            <p14:xfrm>
              <a:off x="5481464" y="3747501"/>
              <a:ext cx="29421" cy="160310"/>
            </p14:xfrm>
          </p:contentPart>
        </mc:Choice>
        <mc:Fallback xmlns="">
          <p:sp>
            <p:nvSpPr>
              <p:cNvPr id="1050502" name=""/>
              <p:cNvSpPr/>
              <p:nvPr/>
            </p:nvSpPr>
            <p:spPr>
              <a:xfrm>
                <a:off x="5481464" y="3747501"/>
                <a:ext cx="29421" cy="160310"/>
              </a:xfrm>
            </p:spPr>
          </p:sp>
        </mc:Fallback>
      </mc:AlternateContent>
      <mc:AlternateContent xmlns:mc="http://schemas.openxmlformats.org/markup-compatibility/2006" xmlns:p14="http://schemas.microsoft.com/office/powerpoint/2010/main">
        <mc:Choice Requires="p14">
          <p:contentPart p14:bwMode="auto" r:id="rId161">
            <p14:nvContentPartPr>
              <p14:cNvPr id="1050503" name="Encre 1050502"/>
              <p14:cNvContentPartPr/>
              <p14:nvPr/>
            </p14:nvContentPartPr>
            <p14:xfrm>
              <a:off x="5574567" y="3638790"/>
              <a:ext cx="177915" cy="246277"/>
            </p14:xfrm>
          </p:contentPart>
        </mc:Choice>
        <mc:Fallback xmlns="">
          <p:sp>
            <p:nvSpPr>
              <p:cNvPr id="1050503" name=""/>
              <p:cNvSpPr/>
              <p:nvPr/>
            </p:nvSpPr>
            <p:spPr>
              <a:xfrm>
                <a:off x="5574567" y="3638790"/>
                <a:ext cx="177915" cy="246277"/>
              </a:xfrm>
            </p:spPr>
          </p:sp>
        </mc:Fallback>
      </mc:AlternateContent>
      <mc:AlternateContent xmlns:mc="http://schemas.openxmlformats.org/markup-compatibility/2006" xmlns:p14="http://schemas.microsoft.com/office/powerpoint/2010/main">
        <mc:Choice Requires="p14">
          <p:contentPart p14:bwMode="auto" r:id="rId162">
            <p14:nvContentPartPr>
              <p14:cNvPr id="1050504" name="Encre 1050503"/>
              <p14:cNvContentPartPr/>
              <p14:nvPr/>
            </p14:nvContentPartPr>
            <p14:xfrm>
              <a:off x="5669115" y="3913106"/>
              <a:ext cx="102019" cy="79813"/>
            </p14:xfrm>
          </p:contentPart>
        </mc:Choice>
        <mc:Fallback xmlns="">
          <p:sp>
            <p:nvSpPr>
              <p:cNvPr id="1050504" name=""/>
              <p:cNvSpPr/>
              <p:nvPr/>
            </p:nvSpPr>
            <p:spPr>
              <a:xfrm>
                <a:off x="5669115" y="3913106"/>
                <a:ext cx="102019" cy="79813"/>
              </a:xfrm>
            </p:spPr>
          </p:sp>
        </mc:Fallback>
      </mc:AlternateContent>
      <mc:AlternateContent xmlns:mc="http://schemas.openxmlformats.org/markup-compatibility/2006" xmlns:p14="http://schemas.microsoft.com/office/powerpoint/2010/main">
        <mc:Choice Requires="p14">
          <p:contentPart p14:bwMode="auto" r:id="rId163">
            <p14:nvContentPartPr>
              <p14:cNvPr id="1050505" name="Encre 1050504"/>
              <p14:cNvContentPartPr/>
              <p14:nvPr/>
            </p14:nvContentPartPr>
            <p14:xfrm>
              <a:off x="5817692" y="3892698"/>
              <a:ext cx="163851" cy="199187"/>
            </p14:xfrm>
          </p:contentPart>
        </mc:Choice>
        <mc:Fallback xmlns="">
          <p:sp>
            <p:nvSpPr>
              <p:cNvPr id="1050505" name=""/>
              <p:cNvSpPr/>
              <p:nvPr/>
            </p:nvSpPr>
            <p:spPr>
              <a:xfrm>
                <a:off x="5817692" y="3892698"/>
                <a:ext cx="163851" cy="199187"/>
              </a:xfrm>
            </p:spPr>
          </p:sp>
        </mc:Fallback>
      </mc:AlternateContent>
      <mc:AlternateContent xmlns:mc="http://schemas.openxmlformats.org/markup-compatibility/2006" xmlns:p14="http://schemas.microsoft.com/office/powerpoint/2010/main">
        <mc:Choice Requires="p14">
          <p:contentPart p14:bwMode="auto" r:id="rId164">
            <p14:nvContentPartPr>
              <p14:cNvPr id="1050506" name="Encre 1050505"/>
              <p14:cNvContentPartPr/>
              <p14:nvPr/>
            </p14:nvContentPartPr>
            <p14:xfrm>
              <a:off x="4136991" y="4385376"/>
              <a:ext cx="156528" cy="307456"/>
            </p14:xfrm>
          </p:contentPart>
        </mc:Choice>
        <mc:Fallback xmlns="">
          <p:sp>
            <p:nvSpPr>
              <p:cNvPr id="1050506" name=""/>
              <p:cNvSpPr/>
              <p:nvPr/>
            </p:nvSpPr>
            <p:spPr>
              <a:xfrm>
                <a:off x="4136991" y="4385376"/>
                <a:ext cx="156528" cy="307456"/>
              </a:xfrm>
            </p:spPr>
          </p:sp>
        </mc:Fallback>
      </mc:AlternateContent>
      <mc:AlternateContent xmlns:mc="http://schemas.openxmlformats.org/markup-compatibility/2006" xmlns:p14="http://schemas.microsoft.com/office/powerpoint/2010/main">
        <mc:Choice Requires="p14">
          <p:contentPart p14:bwMode="auto" r:id="rId165">
            <p14:nvContentPartPr>
              <p14:cNvPr id="1050507" name="Encre 1050506"/>
              <p14:cNvContentPartPr/>
              <p14:nvPr/>
            </p14:nvContentPartPr>
            <p14:xfrm>
              <a:off x="4286876" y="4660133"/>
              <a:ext cx="99803" cy="345175"/>
            </p14:xfrm>
          </p:contentPart>
        </mc:Choice>
        <mc:Fallback xmlns="">
          <p:sp>
            <p:nvSpPr>
              <p:cNvPr id="1050507" name=""/>
              <p:cNvSpPr/>
              <p:nvPr/>
            </p:nvSpPr>
            <p:spPr>
              <a:xfrm>
                <a:off x="4286876" y="4660133"/>
                <a:ext cx="99803" cy="345175"/>
              </a:xfrm>
            </p:spPr>
          </p:sp>
        </mc:Fallback>
      </mc:AlternateContent>
      <mc:AlternateContent xmlns:mc="http://schemas.openxmlformats.org/markup-compatibility/2006" xmlns:p14="http://schemas.microsoft.com/office/powerpoint/2010/main">
        <mc:Choice Requires="p14">
          <p:contentPart p14:bwMode="auto" r:id="rId166">
            <p14:nvContentPartPr>
              <p14:cNvPr id="1050508" name="Encre 1050507"/>
              <p14:cNvContentPartPr/>
              <p14:nvPr/>
            </p14:nvContentPartPr>
            <p14:xfrm>
              <a:off x="4451394" y="4472246"/>
              <a:ext cx="47811" cy="327728"/>
            </p14:xfrm>
          </p:contentPart>
        </mc:Choice>
        <mc:Fallback xmlns="">
          <p:sp>
            <p:nvSpPr>
              <p:cNvPr id="1050508" name=""/>
              <p:cNvSpPr/>
              <p:nvPr/>
            </p:nvSpPr>
            <p:spPr>
              <a:xfrm>
                <a:off x="4451394" y="4472246"/>
                <a:ext cx="47811" cy="327728"/>
              </a:xfrm>
            </p:spPr>
          </p:sp>
        </mc:Fallback>
      </mc:AlternateContent>
      <mc:AlternateContent xmlns:mc="http://schemas.openxmlformats.org/markup-compatibility/2006" xmlns:p14="http://schemas.microsoft.com/office/powerpoint/2010/main">
        <mc:Choice Requires="p14">
          <p:contentPart p14:bwMode="auto" r:id="rId167">
            <p14:nvContentPartPr>
              <p14:cNvPr id="1050509" name="Encre 1050508"/>
              <p14:cNvContentPartPr/>
              <p14:nvPr/>
            </p14:nvContentPartPr>
            <p14:xfrm>
              <a:off x="4554633" y="4529828"/>
              <a:ext cx="50696" cy="221147"/>
            </p14:xfrm>
          </p:contentPart>
        </mc:Choice>
        <mc:Fallback xmlns="">
          <p:sp>
            <p:nvSpPr>
              <p:cNvPr id="1050509" name=""/>
              <p:cNvSpPr/>
              <p:nvPr/>
            </p:nvSpPr>
            <p:spPr>
              <a:xfrm>
                <a:off x="4554633" y="4529828"/>
                <a:ext cx="50696" cy="221147"/>
              </a:xfrm>
            </p:spPr>
          </p:sp>
        </mc:Fallback>
      </mc:AlternateContent>
      <mc:AlternateContent xmlns:mc="http://schemas.openxmlformats.org/markup-compatibility/2006" xmlns:p14="http://schemas.microsoft.com/office/powerpoint/2010/main">
        <mc:Choice Requires="p14">
          <p:contentPart p14:bwMode="auto" r:id="rId168">
            <p14:nvContentPartPr>
              <p14:cNvPr id="1050510" name="Encre 1050509"/>
              <p14:cNvContentPartPr/>
              <p14:nvPr/>
            </p14:nvContentPartPr>
            <p14:xfrm>
              <a:off x="4518044" y="4638788"/>
              <a:ext cx="119760" cy="19133"/>
            </p14:xfrm>
          </p:contentPart>
        </mc:Choice>
        <mc:Fallback xmlns="">
          <p:sp>
            <p:nvSpPr>
              <p:cNvPr id="1050510" name=""/>
              <p:cNvSpPr/>
              <p:nvPr/>
            </p:nvSpPr>
            <p:spPr>
              <a:xfrm>
                <a:off x="4518044" y="4638788"/>
                <a:ext cx="119760" cy="19133"/>
              </a:xfrm>
            </p:spPr>
          </p:sp>
        </mc:Fallback>
      </mc:AlternateContent>
      <mc:AlternateContent xmlns:mc="http://schemas.openxmlformats.org/markup-compatibility/2006" xmlns:p14="http://schemas.microsoft.com/office/powerpoint/2010/main">
        <mc:Choice Requires="p14">
          <p:contentPart p14:bwMode="auto" r:id="rId169">
            <p14:nvContentPartPr>
              <p14:cNvPr id="1050511" name="Encre 1050510"/>
              <p14:cNvContentPartPr/>
              <p14:nvPr/>
            </p14:nvContentPartPr>
            <p14:xfrm>
              <a:off x="4616183" y="4465048"/>
              <a:ext cx="112452" cy="339938"/>
            </p14:xfrm>
          </p:contentPart>
        </mc:Choice>
        <mc:Fallback xmlns="">
          <p:sp>
            <p:nvSpPr>
              <p:cNvPr id="1050511" name=""/>
              <p:cNvSpPr/>
              <p:nvPr/>
            </p:nvSpPr>
            <p:spPr>
              <a:xfrm>
                <a:off x="4616183" y="4465048"/>
                <a:ext cx="112452" cy="339938"/>
              </a:xfrm>
            </p:spPr>
          </p:sp>
        </mc:Fallback>
      </mc:AlternateContent>
      <mc:AlternateContent xmlns:mc="http://schemas.openxmlformats.org/markup-compatibility/2006" xmlns:p14="http://schemas.microsoft.com/office/powerpoint/2010/main">
        <mc:Choice Requires="p14">
          <p:contentPart p14:bwMode="auto" r:id="rId170">
            <p14:nvContentPartPr>
              <p14:cNvPr id="1050512" name="Encre 1050511"/>
              <p14:cNvContentPartPr/>
              <p14:nvPr/>
            </p14:nvContentPartPr>
            <p14:xfrm>
              <a:off x="4816508" y="4652935"/>
              <a:ext cx="85601" cy="4219"/>
            </p14:xfrm>
          </p:contentPart>
        </mc:Choice>
        <mc:Fallback xmlns="">
          <p:sp>
            <p:nvSpPr>
              <p:cNvPr id="1050512" name=""/>
              <p:cNvSpPr/>
              <p:nvPr/>
            </p:nvSpPr>
            <p:spPr>
              <a:xfrm>
                <a:off x="4816508" y="4652935"/>
                <a:ext cx="85601" cy="4219"/>
              </a:xfrm>
            </p:spPr>
          </p:sp>
        </mc:Fallback>
      </mc:AlternateContent>
      <mc:AlternateContent xmlns:mc="http://schemas.openxmlformats.org/markup-compatibility/2006" xmlns:p14="http://schemas.microsoft.com/office/powerpoint/2010/main">
        <mc:Choice Requires="p14">
          <p:contentPart p14:bwMode="auto" r:id="rId171">
            <p14:nvContentPartPr>
              <p14:cNvPr id="1050513" name="Encre 1050512"/>
              <p14:cNvContentPartPr/>
              <p14:nvPr/>
            </p14:nvContentPartPr>
            <p14:xfrm>
              <a:off x="4823568" y="4723893"/>
              <a:ext cx="114516" cy="30804"/>
            </p14:xfrm>
          </p:contentPart>
        </mc:Choice>
        <mc:Fallback xmlns="">
          <p:sp>
            <p:nvSpPr>
              <p:cNvPr id="1050513" name=""/>
              <p:cNvSpPr/>
              <p:nvPr/>
            </p:nvSpPr>
            <p:spPr>
              <a:xfrm>
                <a:off x="4823568" y="4723893"/>
                <a:ext cx="114516" cy="30804"/>
              </a:xfrm>
            </p:spPr>
          </p:sp>
        </mc:Fallback>
      </mc:AlternateContent>
      <mc:AlternateContent xmlns:mc="http://schemas.openxmlformats.org/markup-compatibility/2006" xmlns:p14="http://schemas.microsoft.com/office/powerpoint/2010/main">
        <mc:Choice Requires="p14">
          <p:contentPart p14:bwMode="auto" r:id="rId172">
            <p14:nvContentPartPr>
              <p14:cNvPr id="1050514" name="Encre 1050513"/>
              <p14:cNvContentPartPr/>
              <p14:nvPr/>
            </p14:nvContentPartPr>
            <p14:xfrm>
              <a:off x="4995212" y="4535246"/>
              <a:ext cx="151574" cy="192890"/>
            </p14:xfrm>
          </p:contentPart>
        </mc:Choice>
        <mc:Fallback xmlns="">
          <p:sp>
            <p:nvSpPr>
              <p:cNvPr id="1050514" name=""/>
              <p:cNvSpPr/>
              <p:nvPr/>
            </p:nvSpPr>
            <p:spPr>
              <a:xfrm>
                <a:off x="4995212" y="4535246"/>
                <a:ext cx="151574" cy="192890"/>
              </a:xfrm>
            </p:spPr>
          </p:sp>
        </mc:Fallback>
      </mc:AlternateContent>
      <mc:AlternateContent xmlns:mc="http://schemas.openxmlformats.org/markup-compatibility/2006" xmlns:p14="http://schemas.microsoft.com/office/powerpoint/2010/main">
        <mc:Choice Requires="p14">
          <p:contentPart p14:bwMode="auto" r:id="rId173">
            <p14:nvContentPartPr>
              <p14:cNvPr id="1050515" name="Encre 1050514"/>
              <p14:cNvContentPartPr/>
              <p14:nvPr/>
            </p14:nvContentPartPr>
            <p14:xfrm>
              <a:off x="5134028" y="4706593"/>
              <a:ext cx="55713" cy="111432"/>
            </p14:xfrm>
          </p:contentPart>
        </mc:Choice>
        <mc:Fallback xmlns="">
          <p:sp>
            <p:nvSpPr>
              <p:cNvPr id="1050515" name=""/>
              <p:cNvSpPr/>
              <p:nvPr/>
            </p:nvSpPr>
            <p:spPr>
              <a:xfrm>
                <a:off x="5134028" y="4706593"/>
                <a:ext cx="55713" cy="111432"/>
              </a:xfrm>
            </p:spPr>
          </p:sp>
        </mc:Fallback>
      </mc:AlternateContent>
      <mc:AlternateContent xmlns:mc="http://schemas.openxmlformats.org/markup-compatibility/2006" xmlns:p14="http://schemas.microsoft.com/office/powerpoint/2010/main">
        <mc:Choice Requires="p14">
          <p:contentPart p14:bwMode="auto" r:id="rId174">
            <p14:nvContentPartPr>
              <p14:cNvPr id="1050516" name="Encre 1050515"/>
              <p14:cNvContentPartPr/>
              <p14:nvPr/>
            </p14:nvContentPartPr>
            <p14:xfrm>
              <a:off x="5245398" y="4711014"/>
              <a:ext cx="122482" cy="264082"/>
            </p14:xfrm>
          </p:contentPart>
        </mc:Choice>
        <mc:Fallback xmlns="">
          <p:sp>
            <p:nvSpPr>
              <p:cNvPr id="1050516" name=""/>
              <p:cNvSpPr/>
              <p:nvPr/>
            </p:nvSpPr>
            <p:spPr>
              <a:xfrm>
                <a:off x="5245398" y="4711014"/>
                <a:ext cx="122482" cy="264082"/>
              </a:xfrm>
            </p:spPr>
          </p:sp>
        </mc:Fallback>
      </mc:AlternateContent>
      <mc:AlternateContent xmlns:mc="http://schemas.openxmlformats.org/markup-compatibility/2006" xmlns:p14="http://schemas.microsoft.com/office/powerpoint/2010/main">
        <mc:Choice Requires="p14">
          <p:contentPart p14:bwMode="auto" r:id="rId175">
            <p14:nvContentPartPr>
              <p14:cNvPr id="1050517" name="Encre 1050516"/>
              <p14:cNvContentPartPr/>
              <p14:nvPr/>
            </p14:nvContentPartPr>
            <p14:xfrm>
              <a:off x="4208473" y="5203054"/>
              <a:ext cx="162988" cy="342362"/>
            </p14:xfrm>
          </p:contentPart>
        </mc:Choice>
        <mc:Fallback xmlns="">
          <p:sp>
            <p:nvSpPr>
              <p:cNvPr id="1050517" name=""/>
              <p:cNvSpPr/>
              <p:nvPr/>
            </p:nvSpPr>
            <p:spPr>
              <a:xfrm>
                <a:off x="4208473" y="5203054"/>
                <a:ext cx="162988" cy="342362"/>
              </a:xfrm>
            </p:spPr>
          </p:sp>
        </mc:Fallback>
      </mc:AlternateContent>
      <mc:AlternateContent xmlns:mc="http://schemas.openxmlformats.org/markup-compatibility/2006" xmlns:p14="http://schemas.microsoft.com/office/powerpoint/2010/main">
        <mc:Choice Requires="p14">
          <p:contentPart p14:bwMode="auto" r:id="rId176">
            <p14:nvContentPartPr>
              <p14:cNvPr id="1050518" name="Encre 1050517"/>
              <p14:cNvContentPartPr/>
              <p14:nvPr/>
            </p14:nvContentPartPr>
            <p14:xfrm>
              <a:off x="4387177" y="5507985"/>
              <a:ext cx="115888" cy="292298"/>
            </p14:xfrm>
          </p:contentPart>
        </mc:Choice>
        <mc:Fallback xmlns="">
          <p:sp>
            <p:nvSpPr>
              <p:cNvPr id="1050518" name=""/>
              <p:cNvSpPr/>
              <p:nvPr/>
            </p:nvSpPr>
            <p:spPr>
              <a:xfrm>
                <a:off x="4387177" y="5507985"/>
                <a:ext cx="115888" cy="292298"/>
              </a:xfrm>
            </p:spPr>
          </p:sp>
        </mc:Fallback>
      </mc:AlternateContent>
      <mc:AlternateContent xmlns:mc="http://schemas.openxmlformats.org/markup-compatibility/2006" xmlns:p14="http://schemas.microsoft.com/office/powerpoint/2010/main">
        <mc:Choice Requires="p14">
          <p:contentPart p14:bwMode="auto" r:id="rId177">
            <p14:nvContentPartPr>
              <p14:cNvPr id="1050519" name="Encre 1050518"/>
              <p14:cNvContentPartPr/>
              <p14:nvPr/>
            </p14:nvContentPartPr>
            <p14:xfrm>
              <a:off x="4534517" y="5261522"/>
              <a:ext cx="57823" cy="418553"/>
            </p14:xfrm>
          </p:contentPart>
        </mc:Choice>
        <mc:Fallback xmlns="">
          <p:sp>
            <p:nvSpPr>
              <p:cNvPr id="1050519" name=""/>
              <p:cNvSpPr/>
              <p:nvPr/>
            </p:nvSpPr>
            <p:spPr>
              <a:xfrm>
                <a:off x="4534517" y="5261522"/>
                <a:ext cx="57823" cy="418553"/>
              </a:xfrm>
            </p:spPr>
          </p:sp>
        </mc:Fallback>
      </mc:AlternateContent>
      <mc:AlternateContent xmlns:mc="http://schemas.openxmlformats.org/markup-compatibility/2006" xmlns:p14="http://schemas.microsoft.com/office/powerpoint/2010/main">
        <mc:Choice Requires="p14">
          <p:contentPart p14:bwMode="auto" r:id="rId178">
            <p14:nvContentPartPr>
              <p14:cNvPr id="1050520" name="Encre 1050519"/>
              <p14:cNvContentPartPr/>
              <p14:nvPr/>
            </p14:nvContentPartPr>
            <p14:xfrm>
              <a:off x="4643557" y="5348392"/>
              <a:ext cx="37047" cy="264581"/>
            </p14:xfrm>
          </p:contentPart>
        </mc:Choice>
        <mc:Fallback xmlns="">
          <p:sp>
            <p:nvSpPr>
              <p:cNvPr id="1050520" name=""/>
              <p:cNvSpPr/>
              <p:nvPr/>
            </p:nvSpPr>
            <p:spPr>
              <a:xfrm>
                <a:off x="4643557" y="5348392"/>
                <a:ext cx="37047" cy="264581"/>
              </a:xfrm>
            </p:spPr>
          </p:sp>
        </mc:Fallback>
      </mc:AlternateContent>
      <mc:AlternateContent xmlns:mc="http://schemas.openxmlformats.org/markup-compatibility/2006" xmlns:p14="http://schemas.microsoft.com/office/powerpoint/2010/main">
        <mc:Choice Requires="p14">
          <p:contentPart p14:bwMode="auto" r:id="rId179">
            <p14:nvContentPartPr>
              <p14:cNvPr id="1050521" name="Encre 1050520"/>
              <p14:cNvContentPartPr/>
              <p14:nvPr/>
            </p14:nvContentPartPr>
            <p14:xfrm>
              <a:off x="4591032" y="5471499"/>
              <a:ext cx="132373" cy="14643"/>
            </p14:xfrm>
          </p:contentPart>
        </mc:Choice>
        <mc:Fallback xmlns="">
          <p:sp>
            <p:nvSpPr>
              <p:cNvPr id="1050521" name=""/>
              <p:cNvSpPr/>
              <p:nvPr/>
            </p:nvSpPr>
            <p:spPr>
              <a:xfrm>
                <a:off x="4591032" y="5471499"/>
                <a:ext cx="132373" cy="14643"/>
              </a:xfrm>
            </p:spPr>
          </p:sp>
        </mc:Fallback>
      </mc:AlternateContent>
      <mc:AlternateContent xmlns:mc="http://schemas.openxmlformats.org/markup-compatibility/2006" xmlns:p14="http://schemas.microsoft.com/office/powerpoint/2010/main">
        <mc:Choice Requires="p14">
          <p:contentPart p14:bwMode="auto" r:id="rId180">
            <p14:nvContentPartPr>
              <p14:cNvPr id="1050522" name="Encre 1050521"/>
              <p14:cNvContentPartPr/>
              <p14:nvPr/>
            </p14:nvContentPartPr>
            <p14:xfrm>
              <a:off x="4730466" y="5299496"/>
              <a:ext cx="76299" cy="365434"/>
            </p14:xfrm>
          </p:contentPart>
        </mc:Choice>
        <mc:Fallback xmlns="">
          <p:sp>
            <p:nvSpPr>
              <p:cNvPr id="1050522" name=""/>
              <p:cNvSpPr/>
              <p:nvPr/>
            </p:nvSpPr>
            <p:spPr>
              <a:xfrm>
                <a:off x="4730466" y="5299496"/>
                <a:ext cx="76299" cy="365434"/>
              </a:xfrm>
            </p:spPr>
          </p:sp>
        </mc:Fallback>
      </mc:AlternateContent>
      <mc:AlternateContent xmlns:mc="http://schemas.openxmlformats.org/markup-compatibility/2006" xmlns:p14="http://schemas.microsoft.com/office/powerpoint/2010/main">
        <mc:Choice Requires="p14">
          <p:contentPart p14:bwMode="auto" r:id="rId181">
            <p14:nvContentPartPr>
              <p14:cNvPr id="1050523" name="Encre 1050522"/>
              <p14:cNvContentPartPr/>
              <p14:nvPr/>
            </p14:nvContentPartPr>
            <p14:xfrm>
              <a:off x="4887990" y="5529825"/>
              <a:ext cx="82071" cy="1"/>
            </p14:xfrm>
          </p:contentPart>
        </mc:Choice>
        <mc:Fallback xmlns="">
          <p:sp>
            <p:nvSpPr>
              <p:cNvPr id="1050523" name=""/>
              <p:cNvSpPr/>
              <p:nvPr/>
            </p:nvSpPr>
            <p:spPr>
              <a:xfrm>
                <a:off x="4887990" y="5529825"/>
                <a:ext cx="82071" cy="1"/>
              </a:xfrm>
            </p:spPr>
          </p:sp>
        </mc:Fallback>
      </mc:AlternateContent>
      <mc:AlternateContent xmlns:mc="http://schemas.openxmlformats.org/markup-compatibility/2006" xmlns:p14="http://schemas.microsoft.com/office/powerpoint/2010/main">
        <mc:Choice Requires="p14">
          <p:contentPart p14:bwMode="auto" r:id="rId182">
            <p14:nvContentPartPr>
              <p14:cNvPr id="1050524" name="Encre 1050523"/>
              <p14:cNvContentPartPr/>
              <p14:nvPr/>
            </p14:nvContentPartPr>
            <p14:xfrm>
              <a:off x="4930791" y="5594365"/>
              <a:ext cx="119242" cy="15133"/>
            </p14:xfrm>
          </p:contentPart>
        </mc:Choice>
        <mc:Fallback xmlns="">
          <p:sp>
            <p:nvSpPr>
              <p:cNvPr id="1050524" name=""/>
              <p:cNvSpPr/>
              <p:nvPr/>
            </p:nvSpPr>
            <p:spPr>
              <a:xfrm>
                <a:off x="4930791" y="5594365"/>
                <a:ext cx="119242" cy="15133"/>
              </a:xfrm>
            </p:spPr>
          </p:sp>
        </mc:Fallback>
      </mc:AlternateContent>
      <mc:AlternateContent xmlns:mc="http://schemas.openxmlformats.org/markup-compatibility/2006" xmlns:p14="http://schemas.microsoft.com/office/powerpoint/2010/main">
        <mc:Choice Requires="p14">
          <p:contentPart p14:bwMode="auto" r:id="rId183">
            <p14:nvContentPartPr>
              <p14:cNvPr id="1050525" name="Encre 1050524"/>
              <p14:cNvContentPartPr/>
              <p14:nvPr/>
            </p14:nvContentPartPr>
            <p14:xfrm>
              <a:off x="5095375" y="5420533"/>
              <a:ext cx="107971" cy="178403"/>
            </p14:xfrm>
          </p:contentPart>
        </mc:Choice>
        <mc:Fallback xmlns="">
          <p:sp>
            <p:nvSpPr>
              <p:cNvPr id="1050525" name=""/>
              <p:cNvSpPr/>
              <p:nvPr/>
            </p:nvSpPr>
            <p:spPr>
              <a:xfrm>
                <a:off x="5095375" y="5420533"/>
                <a:ext cx="107971" cy="178403"/>
              </a:xfrm>
            </p:spPr>
          </p:sp>
        </mc:Fallback>
      </mc:AlternateContent>
      <mc:AlternateContent xmlns:mc="http://schemas.openxmlformats.org/markup-compatibility/2006" xmlns:p14="http://schemas.microsoft.com/office/powerpoint/2010/main">
        <mc:Choice Requires="p14">
          <p:contentPart p14:bwMode="auto" r:id="rId184">
            <p14:nvContentPartPr>
              <p14:cNvPr id="1050526" name="Encre 1050525"/>
              <p14:cNvContentPartPr/>
              <p14:nvPr/>
            </p14:nvContentPartPr>
            <p14:xfrm>
              <a:off x="5193199" y="5611809"/>
              <a:ext cx="66035" cy="76525"/>
            </p14:xfrm>
          </p:contentPart>
        </mc:Choice>
        <mc:Fallback xmlns="">
          <p:sp>
            <p:nvSpPr>
              <p:cNvPr id="1050526" name=""/>
              <p:cNvSpPr/>
              <p:nvPr/>
            </p:nvSpPr>
            <p:spPr>
              <a:xfrm>
                <a:off x="5193199" y="5611809"/>
                <a:ext cx="66035" cy="76525"/>
              </a:xfrm>
            </p:spPr>
          </p:sp>
        </mc:Fallback>
      </mc:AlternateContent>
      <mc:AlternateContent xmlns:mc="http://schemas.openxmlformats.org/markup-compatibility/2006" xmlns:p14="http://schemas.microsoft.com/office/powerpoint/2010/main">
        <mc:Choice Requires="p14">
          <p:contentPart p14:bwMode="auto" r:id="rId185">
            <p14:nvContentPartPr>
              <p14:cNvPr id="1050527" name="Encre 1050526"/>
              <p14:cNvContentPartPr/>
              <p14:nvPr/>
            </p14:nvContentPartPr>
            <p14:xfrm>
              <a:off x="5302760" y="5602052"/>
              <a:ext cx="130800" cy="279775"/>
            </p14:xfrm>
          </p:contentPart>
        </mc:Choice>
        <mc:Fallback xmlns="">
          <p:sp>
            <p:nvSpPr>
              <p:cNvPr id="1050527" name=""/>
              <p:cNvSpPr/>
              <p:nvPr/>
            </p:nvSpPr>
            <p:spPr>
              <a:xfrm>
                <a:off x="5302760" y="5602052"/>
                <a:ext cx="130800" cy="279775"/>
              </a:xfrm>
            </p:spPr>
          </p:sp>
        </mc:Fallback>
      </mc:AlternateContent>
      <mc:AlternateContent xmlns:mc="http://schemas.openxmlformats.org/markup-compatibility/2006" xmlns:p14="http://schemas.microsoft.com/office/powerpoint/2010/main">
        <mc:Choice Requires="p14">
          <p:contentPart p14:bwMode="auto" r:id="rId186">
            <p14:nvContentPartPr>
              <p14:cNvPr id="1050528" name="Encre 1050527"/>
              <p14:cNvContentPartPr/>
              <p14:nvPr/>
            </p14:nvContentPartPr>
            <p14:xfrm>
              <a:off x="5767390" y="2409688"/>
              <a:ext cx="5981284" cy="181169"/>
            </p14:xfrm>
          </p:contentPart>
        </mc:Choice>
        <mc:Fallback xmlns="">
          <p:sp>
            <p:nvSpPr>
              <p:cNvPr id="1050528" name=""/>
              <p:cNvSpPr/>
              <p:nvPr/>
            </p:nvSpPr>
            <p:spPr>
              <a:xfrm>
                <a:off x="5767390" y="2409688"/>
                <a:ext cx="5981284" cy="181169"/>
              </a:xfrm>
            </p:spPr>
          </p:sp>
        </mc:Fallback>
      </mc:AlternateContent>
      <mc:AlternateContent xmlns:mc="http://schemas.openxmlformats.org/markup-compatibility/2006" xmlns:p14="http://schemas.microsoft.com/office/powerpoint/2010/main">
        <mc:Choice Requires="p14">
          <p:contentPart p14:bwMode="auto" r:id="rId187">
            <p14:nvContentPartPr>
              <p14:cNvPr id="1050529" name="Encre 1050528"/>
              <p14:cNvContentPartPr/>
              <p14:nvPr/>
            </p14:nvContentPartPr>
            <p14:xfrm>
              <a:off x="10041510" y="89031"/>
              <a:ext cx="124207" cy="2324598"/>
            </p14:xfrm>
          </p:contentPart>
        </mc:Choice>
        <mc:Fallback xmlns="">
          <p:sp>
            <p:nvSpPr>
              <p:cNvPr id="1050529" name=""/>
              <p:cNvSpPr/>
              <p:nvPr/>
            </p:nvSpPr>
            <p:spPr>
              <a:xfrm>
                <a:off x="10041510" y="89031"/>
                <a:ext cx="124207" cy="2324598"/>
              </a:xfrm>
            </p:spPr>
          </p:sp>
        </mc:Fallback>
      </mc:AlternateContent>
      <mc:AlternateContent xmlns:mc="http://schemas.openxmlformats.org/markup-compatibility/2006" xmlns:p14="http://schemas.microsoft.com/office/powerpoint/2010/main">
        <mc:Choice Requires="p14">
          <p:contentPart p14:bwMode="auto" r:id="rId188">
            <p14:nvContentPartPr>
              <p14:cNvPr id="1050530" name="Encre 1050529"/>
              <p14:cNvContentPartPr/>
              <p14:nvPr/>
            </p14:nvContentPartPr>
            <p14:xfrm>
              <a:off x="10341792" y="602003"/>
              <a:ext cx="96799" cy="231457"/>
            </p14:xfrm>
          </p:contentPart>
        </mc:Choice>
        <mc:Fallback xmlns="">
          <p:sp>
            <p:nvSpPr>
              <p:cNvPr id="1050530" name=""/>
              <p:cNvSpPr/>
              <p:nvPr/>
            </p:nvSpPr>
            <p:spPr>
              <a:xfrm>
                <a:off x="10341792" y="602003"/>
                <a:ext cx="96799" cy="231457"/>
              </a:xfrm>
            </p:spPr>
          </p:sp>
        </mc:Fallback>
      </mc:AlternateContent>
      <mc:AlternateContent xmlns:mc="http://schemas.openxmlformats.org/markup-compatibility/2006" xmlns:p14="http://schemas.microsoft.com/office/powerpoint/2010/main">
        <mc:Choice Requires="p14">
          <p:contentPart p14:bwMode="auto" r:id="rId189">
            <p14:nvContentPartPr>
              <p14:cNvPr id="1050531" name="Encre 1050530"/>
              <p14:cNvContentPartPr/>
              <p14:nvPr/>
            </p14:nvContentPartPr>
            <p14:xfrm>
              <a:off x="10493173" y="653935"/>
              <a:ext cx="5684" cy="143982"/>
            </p14:xfrm>
          </p:contentPart>
        </mc:Choice>
        <mc:Fallback xmlns="">
          <p:sp>
            <p:nvSpPr>
              <p:cNvPr id="1050531" name=""/>
              <p:cNvSpPr/>
              <p:nvPr/>
            </p:nvSpPr>
            <p:spPr>
              <a:xfrm>
                <a:off x="10493173" y="653935"/>
                <a:ext cx="5684" cy="143982"/>
              </a:xfrm>
            </p:spPr>
          </p:sp>
        </mc:Fallback>
      </mc:AlternateContent>
      <mc:AlternateContent xmlns:mc="http://schemas.openxmlformats.org/markup-compatibility/2006" xmlns:p14="http://schemas.microsoft.com/office/powerpoint/2010/main">
        <mc:Choice Requires="p14">
          <p:contentPart p14:bwMode="auto" r:id="rId190">
            <p14:nvContentPartPr>
              <p14:cNvPr id="1050532" name="Encre 1050531"/>
              <p14:cNvContentPartPr/>
              <p14:nvPr/>
            </p14:nvContentPartPr>
            <p14:xfrm>
              <a:off x="10501945" y="588941"/>
              <a:ext cx="135938" cy="251984"/>
            </p14:xfrm>
          </p:contentPart>
        </mc:Choice>
        <mc:Fallback xmlns="">
          <p:sp>
            <p:nvSpPr>
              <p:cNvPr id="1050532" name=""/>
              <p:cNvSpPr/>
              <p:nvPr/>
            </p:nvSpPr>
            <p:spPr>
              <a:xfrm>
                <a:off x="10501945" y="588941"/>
                <a:ext cx="135938" cy="251984"/>
              </a:xfrm>
            </p:spPr>
          </p:sp>
        </mc:Fallback>
      </mc:AlternateContent>
      <mc:AlternateContent xmlns:mc="http://schemas.openxmlformats.org/markup-compatibility/2006" xmlns:p14="http://schemas.microsoft.com/office/powerpoint/2010/main">
        <mc:Choice Requires="p14">
          <p:contentPart p14:bwMode="auto" r:id="rId191">
            <p14:nvContentPartPr>
              <p14:cNvPr id="1050533" name="Encre 1050532"/>
              <p14:cNvContentPartPr/>
              <p14:nvPr/>
            </p14:nvContentPartPr>
            <p14:xfrm>
              <a:off x="10423404" y="408465"/>
              <a:ext cx="198895" cy="37110"/>
            </p14:xfrm>
          </p:contentPart>
        </mc:Choice>
        <mc:Fallback xmlns="">
          <p:sp>
            <p:nvSpPr>
              <p:cNvPr id="1050533" name=""/>
              <p:cNvSpPr/>
              <p:nvPr/>
            </p:nvSpPr>
            <p:spPr>
              <a:xfrm>
                <a:off x="10423404" y="408465"/>
                <a:ext cx="198895" cy="37110"/>
              </a:xfrm>
            </p:spPr>
          </p:sp>
        </mc:Fallback>
      </mc:AlternateContent>
      <mc:AlternateContent xmlns:mc="http://schemas.openxmlformats.org/markup-compatibility/2006" xmlns:p14="http://schemas.microsoft.com/office/powerpoint/2010/main">
        <mc:Choice Requires="p14">
          <p:contentPart p14:bwMode="auto" r:id="rId192">
            <p14:nvContentPartPr>
              <p14:cNvPr id="1050534" name="Encre 1050533"/>
              <p14:cNvContentPartPr/>
              <p14:nvPr/>
            </p14:nvContentPartPr>
            <p14:xfrm>
              <a:off x="10609168" y="386375"/>
              <a:ext cx="57667" cy="137585"/>
            </p14:xfrm>
          </p:contentPart>
        </mc:Choice>
        <mc:Fallback xmlns="">
          <p:sp>
            <p:nvSpPr>
              <p:cNvPr id="1050534" name=""/>
              <p:cNvSpPr/>
              <p:nvPr/>
            </p:nvSpPr>
            <p:spPr>
              <a:xfrm>
                <a:off x="10609168" y="386375"/>
                <a:ext cx="57667" cy="137585"/>
              </a:xfrm>
            </p:spPr>
          </p:sp>
        </mc:Fallback>
      </mc:AlternateContent>
      <mc:AlternateContent xmlns:mc="http://schemas.openxmlformats.org/markup-compatibility/2006" xmlns:p14="http://schemas.microsoft.com/office/powerpoint/2010/main">
        <mc:Choice Requires="p14">
          <p:contentPart p14:bwMode="auto" r:id="rId193">
            <p14:nvContentPartPr>
              <p14:cNvPr id="1050535" name="Encre 1050534"/>
              <p14:cNvContentPartPr/>
              <p14:nvPr/>
            </p14:nvContentPartPr>
            <p14:xfrm>
              <a:off x="10691600" y="495335"/>
              <a:ext cx="146574" cy="488776"/>
            </p14:xfrm>
          </p:contentPart>
        </mc:Choice>
        <mc:Fallback xmlns="">
          <p:sp>
            <p:nvSpPr>
              <p:cNvPr id="1050535" name=""/>
              <p:cNvSpPr/>
              <p:nvPr/>
            </p:nvSpPr>
            <p:spPr>
              <a:xfrm>
                <a:off x="10691600" y="495335"/>
                <a:ext cx="146574" cy="488776"/>
              </a:xfrm>
            </p:spPr>
          </p:sp>
        </mc:Fallback>
      </mc:AlternateContent>
      <mc:AlternateContent xmlns:mc="http://schemas.openxmlformats.org/markup-compatibility/2006" xmlns:p14="http://schemas.microsoft.com/office/powerpoint/2010/main">
        <mc:Choice Requires="p14">
          <p:contentPart p14:bwMode="auto" r:id="rId194">
            <p14:nvContentPartPr>
              <p14:cNvPr id="1050536" name="Encre 1050535"/>
              <p14:cNvContentPartPr/>
              <p14:nvPr/>
            </p14:nvContentPartPr>
            <p14:xfrm>
              <a:off x="10853253" y="596352"/>
              <a:ext cx="73018" cy="256447"/>
            </p14:xfrm>
          </p:contentPart>
        </mc:Choice>
        <mc:Fallback xmlns="">
          <p:sp>
            <p:nvSpPr>
              <p:cNvPr id="1050536" name=""/>
              <p:cNvSpPr/>
              <p:nvPr/>
            </p:nvSpPr>
            <p:spPr>
              <a:xfrm>
                <a:off x="10853253" y="596352"/>
                <a:ext cx="73018" cy="256447"/>
              </a:xfrm>
            </p:spPr>
          </p:sp>
        </mc:Fallback>
      </mc:AlternateContent>
      <mc:AlternateContent xmlns:mc="http://schemas.openxmlformats.org/markup-compatibility/2006" xmlns:p14="http://schemas.microsoft.com/office/powerpoint/2010/main">
        <mc:Choice Requires="p14">
          <p:contentPart p14:bwMode="auto" r:id="rId195">
            <p14:nvContentPartPr>
              <p14:cNvPr id="1050537" name="Encre 1050536"/>
              <p14:cNvContentPartPr/>
              <p14:nvPr/>
            </p14:nvContentPartPr>
            <p14:xfrm>
              <a:off x="10824054" y="701589"/>
              <a:ext cx="117812" cy="25316"/>
            </p14:xfrm>
          </p:contentPart>
        </mc:Choice>
        <mc:Fallback xmlns="">
          <p:sp>
            <p:nvSpPr>
              <p:cNvPr id="1050537" name=""/>
              <p:cNvSpPr/>
              <p:nvPr/>
            </p:nvSpPr>
            <p:spPr>
              <a:xfrm>
                <a:off x="10824054" y="701589"/>
                <a:ext cx="117812" cy="25316"/>
              </a:xfrm>
            </p:spPr>
          </p:sp>
        </mc:Fallback>
      </mc:AlternateContent>
      <mc:AlternateContent xmlns:mc="http://schemas.openxmlformats.org/markup-compatibility/2006" xmlns:p14="http://schemas.microsoft.com/office/powerpoint/2010/main">
        <mc:Choice Requires="p14">
          <p:contentPart p14:bwMode="auto" r:id="rId196">
            <p14:nvContentPartPr>
              <p14:cNvPr id="1050538" name="Encre 1050537"/>
              <p14:cNvContentPartPr/>
              <p14:nvPr/>
            </p14:nvContentPartPr>
            <p14:xfrm>
              <a:off x="11009818" y="690917"/>
              <a:ext cx="69314" cy="15879"/>
            </p14:xfrm>
          </p:contentPart>
        </mc:Choice>
        <mc:Fallback xmlns="">
          <p:sp>
            <p:nvSpPr>
              <p:cNvPr id="1050538" name=""/>
              <p:cNvSpPr/>
              <p:nvPr/>
            </p:nvSpPr>
            <p:spPr>
              <a:xfrm>
                <a:off x="11009818" y="690917"/>
                <a:ext cx="69314" cy="15879"/>
              </a:xfrm>
            </p:spPr>
          </p:sp>
        </mc:Fallback>
      </mc:AlternateContent>
      <mc:AlternateContent xmlns:mc="http://schemas.openxmlformats.org/markup-compatibility/2006" xmlns:p14="http://schemas.microsoft.com/office/powerpoint/2010/main">
        <mc:Choice Requires="p14">
          <p:contentPart p14:bwMode="auto" r:id="rId197">
            <p14:nvContentPartPr>
              <p14:cNvPr id="1050539" name="Encre 1050538"/>
              <p14:cNvContentPartPr/>
              <p14:nvPr/>
            </p14:nvContentPartPr>
            <p14:xfrm>
              <a:off x="11002758" y="766526"/>
              <a:ext cx="100890" cy="22383"/>
            </p14:xfrm>
          </p:contentPart>
        </mc:Choice>
        <mc:Fallback xmlns="">
          <p:sp>
            <p:nvSpPr>
              <p:cNvPr id="1050539" name=""/>
              <p:cNvSpPr/>
              <p:nvPr/>
            </p:nvSpPr>
            <p:spPr>
              <a:xfrm>
                <a:off x="11002758" y="766526"/>
                <a:ext cx="100890" cy="22383"/>
              </a:xfrm>
            </p:spPr>
          </p:sp>
        </mc:Fallback>
      </mc:AlternateContent>
      <mc:AlternateContent xmlns:mc="http://schemas.openxmlformats.org/markup-compatibility/2006" xmlns:p14="http://schemas.microsoft.com/office/powerpoint/2010/main">
        <mc:Choice Requires="p14">
          <p:contentPart p14:bwMode="auto" r:id="rId198">
            <p14:nvContentPartPr>
              <p14:cNvPr id="1050540" name="Encre 1050539"/>
              <p14:cNvContentPartPr/>
              <p14:nvPr/>
            </p14:nvContentPartPr>
            <p14:xfrm>
              <a:off x="11129031" y="712262"/>
              <a:ext cx="65312" cy="69446"/>
            </p14:xfrm>
          </p:contentPart>
        </mc:Choice>
        <mc:Fallback xmlns="">
          <p:sp>
            <p:nvSpPr>
              <p:cNvPr id="1050540" name=""/>
              <p:cNvSpPr/>
              <p:nvPr/>
            </p:nvSpPr>
            <p:spPr>
              <a:xfrm>
                <a:off x="11129031" y="712262"/>
                <a:ext cx="65312" cy="69446"/>
              </a:xfrm>
            </p:spPr>
          </p:sp>
        </mc:Fallback>
      </mc:AlternateContent>
      <mc:AlternateContent xmlns:mc="http://schemas.openxmlformats.org/markup-compatibility/2006" xmlns:p14="http://schemas.microsoft.com/office/powerpoint/2010/main">
        <mc:Choice Requires="p14">
          <p:contentPart p14:bwMode="auto" r:id="rId199">
            <p14:nvContentPartPr>
              <p14:cNvPr id="1050541" name="Encre 1050540"/>
              <p14:cNvContentPartPr/>
              <p14:nvPr/>
            </p14:nvContentPartPr>
            <p14:xfrm>
              <a:off x="11174402" y="545720"/>
              <a:ext cx="74663" cy="351933"/>
            </p14:xfrm>
          </p:contentPart>
        </mc:Choice>
        <mc:Fallback xmlns="">
          <p:sp>
            <p:nvSpPr>
              <p:cNvPr id="1050541" name=""/>
              <p:cNvSpPr/>
              <p:nvPr/>
            </p:nvSpPr>
            <p:spPr>
              <a:xfrm>
                <a:off x="11174402" y="545720"/>
                <a:ext cx="74663" cy="351933"/>
              </a:xfrm>
            </p:spPr>
          </p:sp>
        </mc:Fallback>
      </mc:AlternateContent>
      <mc:AlternateContent xmlns:mc="http://schemas.openxmlformats.org/markup-compatibility/2006" xmlns:p14="http://schemas.microsoft.com/office/powerpoint/2010/main">
        <mc:Choice Requires="p14">
          <p:contentPart p14:bwMode="auto" r:id="rId200">
            <p14:nvContentPartPr>
              <p14:cNvPr id="1050542" name="Encre 1050541"/>
              <p14:cNvContentPartPr/>
              <p14:nvPr/>
            </p14:nvContentPartPr>
            <p14:xfrm>
              <a:off x="11331485" y="749403"/>
              <a:ext cx="111410" cy="6541"/>
            </p14:xfrm>
          </p:contentPart>
        </mc:Choice>
        <mc:Fallback xmlns="">
          <p:sp>
            <p:nvSpPr>
              <p:cNvPr id="1050542" name=""/>
              <p:cNvSpPr/>
              <p:nvPr/>
            </p:nvSpPr>
            <p:spPr>
              <a:xfrm>
                <a:off x="11331485" y="749403"/>
                <a:ext cx="111410" cy="6541"/>
              </a:xfrm>
            </p:spPr>
          </p:sp>
        </mc:Fallback>
      </mc:AlternateContent>
      <mc:AlternateContent xmlns:mc="http://schemas.openxmlformats.org/markup-compatibility/2006" xmlns:p14="http://schemas.microsoft.com/office/powerpoint/2010/main">
        <mc:Choice Requires="p14">
          <p:contentPart p14:bwMode="auto" r:id="rId201">
            <p14:nvContentPartPr>
              <p14:cNvPr id="1050543" name="Encre 1050542"/>
              <p14:cNvContentPartPr/>
              <p14:nvPr/>
            </p14:nvContentPartPr>
            <p14:xfrm>
              <a:off x="11346046" y="847042"/>
              <a:ext cx="118318" cy="2971"/>
            </p14:xfrm>
          </p:contentPart>
        </mc:Choice>
        <mc:Fallback xmlns="">
          <p:sp>
            <p:nvSpPr>
              <p:cNvPr id="1050543" name=""/>
              <p:cNvSpPr/>
              <p:nvPr/>
            </p:nvSpPr>
            <p:spPr>
              <a:xfrm>
                <a:off x="11346046" y="847042"/>
                <a:ext cx="118318" cy="2971"/>
              </a:xfrm>
            </p:spPr>
          </p:sp>
        </mc:Fallback>
      </mc:AlternateContent>
      <mc:AlternateContent xmlns:mc="http://schemas.openxmlformats.org/markup-compatibility/2006" xmlns:p14="http://schemas.microsoft.com/office/powerpoint/2010/main">
        <mc:Choice Requires="p14">
          <p:contentPart p14:bwMode="auto" r:id="rId202">
            <p14:nvContentPartPr>
              <p14:cNvPr id="1050544" name="Encre 1050543"/>
              <p14:cNvContentPartPr/>
              <p14:nvPr/>
            </p14:nvContentPartPr>
            <p14:xfrm>
              <a:off x="11527089" y="364285"/>
              <a:ext cx="47522" cy="1428777"/>
            </p14:xfrm>
          </p:contentPart>
        </mc:Choice>
        <mc:Fallback xmlns="">
          <p:sp>
            <p:nvSpPr>
              <p:cNvPr id="1050544" name=""/>
              <p:cNvSpPr/>
              <p:nvPr/>
            </p:nvSpPr>
            <p:spPr>
              <a:xfrm>
                <a:off x="11527089" y="364285"/>
                <a:ext cx="47522" cy="1428777"/>
              </a:xfrm>
            </p:spPr>
          </p:sp>
        </mc:Fallback>
      </mc:AlternateContent>
      <mc:AlternateContent xmlns:mc="http://schemas.openxmlformats.org/markup-compatibility/2006" xmlns:p14="http://schemas.microsoft.com/office/powerpoint/2010/main">
        <mc:Choice Requires="p14">
          <p:contentPart p14:bwMode="auto" r:id="rId203">
            <p14:nvContentPartPr>
              <p14:cNvPr id="1050545" name="Encre 1050544"/>
              <p14:cNvContentPartPr/>
              <p14:nvPr/>
            </p14:nvContentPartPr>
            <p14:xfrm>
              <a:off x="11684576" y="535459"/>
              <a:ext cx="79526" cy="167425"/>
            </p14:xfrm>
          </p:contentPart>
        </mc:Choice>
        <mc:Fallback xmlns="">
          <p:sp>
            <p:nvSpPr>
              <p:cNvPr id="1050545" name=""/>
              <p:cNvSpPr/>
              <p:nvPr/>
            </p:nvSpPr>
            <p:spPr>
              <a:xfrm>
                <a:off x="11684576" y="535459"/>
                <a:ext cx="79526" cy="167425"/>
              </a:xfrm>
            </p:spPr>
          </p:sp>
        </mc:Fallback>
      </mc:AlternateContent>
      <mc:AlternateContent xmlns:mc="http://schemas.openxmlformats.org/markup-compatibility/2006" xmlns:p14="http://schemas.microsoft.com/office/powerpoint/2010/main">
        <mc:Choice Requires="p14">
          <p:contentPart p14:bwMode="auto" r:id="rId204">
            <p14:nvContentPartPr>
              <p14:cNvPr id="1050546" name="Encre 1050545"/>
              <p14:cNvContentPartPr/>
              <p14:nvPr/>
            </p14:nvContentPartPr>
            <p14:xfrm>
              <a:off x="11765493" y="552917"/>
              <a:ext cx="137621" cy="143438"/>
            </p14:xfrm>
          </p:contentPart>
        </mc:Choice>
        <mc:Fallback xmlns="">
          <p:sp>
            <p:nvSpPr>
              <p:cNvPr id="1050546" name=""/>
              <p:cNvSpPr/>
              <p:nvPr/>
            </p:nvSpPr>
            <p:spPr>
              <a:xfrm>
                <a:off x="11765493" y="552917"/>
                <a:ext cx="137621" cy="143438"/>
              </a:xfrm>
            </p:spPr>
          </p:sp>
        </mc:Fallback>
      </mc:AlternateContent>
      <mc:AlternateContent xmlns:mc="http://schemas.openxmlformats.org/markup-compatibility/2006" xmlns:p14="http://schemas.microsoft.com/office/powerpoint/2010/main">
        <mc:Choice Requires="p14">
          <p:contentPart p14:bwMode="auto" r:id="rId205">
            <p14:nvContentPartPr>
              <p14:cNvPr id="1050547" name="Encre 1050546"/>
              <p14:cNvContentPartPr/>
              <p14:nvPr/>
            </p14:nvContentPartPr>
            <p14:xfrm>
              <a:off x="11909867" y="676025"/>
              <a:ext cx="65351" cy="52538"/>
            </p14:xfrm>
          </p:contentPart>
        </mc:Choice>
        <mc:Fallback xmlns="">
          <p:sp>
            <p:nvSpPr>
              <p:cNvPr id="1050547" name=""/>
              <p:cNvSpPr/>
              <p:nvPr/>
            </p:nvSpPr>
            <p:spPr>
              <a:xfrm>
                <a:off x="11909867" y="676025"/>
                <a:ext cx="65351" cy="52538"/>
              </a:xfrm>
            </p:spPr>
          </p:sp>
        </mc:Fallback>
      </mc:AlternateContent>
      <mc:AlternateContent xmlns:mc="http://schemas.openxmlformats.org/markup-compatibility/2006" xmlns:p14="http://schemas.microsoft.com/office/powerpoint/2010/main">
        <mc:Choice Requires="p14">
          <p:contentPart p14:bwMode="auto" r:id="rId206">
            <p14:nvContentPartPr>
              <p14:cNvPr id="1050548" name="Encre 1050547"/>
              <p14:cNvContentPartPr/>
              <p14:nvPr/>
            </p14:nvContentPartPr>
            <p14:xfrm>
              <a:off x="11681834" y="973368"/>
              <a:ext cx="121298" cy="425826"/>
            </p14:xfrm>
          </p:contentPart>
        </mc:Choice>
        <mc:Fallback xmlns="">
          <p:sp>
            <p:nvSpPr>
              <p:cNvPr id="1050548" name=""/>
              <p:cNvSpPr/>
              <p:nvPr/>
            </p:nvSpPr>
            <p:spPr>
              <a:xfrm>
                <a:off x="11681834" y="973368"/>
                <a:ext cx="121298" cy="425826"/>
              </a:xfrm>
            </p:spPr>
          </p:sp>
        </mc:Fallback>
      </mc:AlternateContent>
      <mc:AlternateContent xmlns:mc="http://schemas.openxmlformats.org/markup-compatibility/2006" xmlns:p14="http://schemas.microsoft.com/office/powerpoint/2010/main">
        <mc:Choice Requires="p14">
          <p:contentPart p14:bwMode="auto" r:id="rId207">
            <p14:nvContentPartPr>
              <p14:cNvPr id="1050549" name="Encre 1050548"/>
              <p14:cNvContentPartPr/>
              <p14:nvPr/>
            </p14:nvContentPartPr>
            <p14:xfrm>
              <a:off x="11828965" y="1364532"/>
              <a:ext cx="63880" cy="40956"/>
            </p14:xfrm>
          </p:contentPart>
        </mc:Choice>
        <mc:Fallback xmlns="">
          <p:sp>
            <p:nvSpPr>
              <p:cNvPr id="1050549" name=""/>
              <p:cNvSpPr/>
              <p:nvPr/>
            </p:nvSpPr>
            <p:spPr>
              <a:xfrm>
                <a:off x="11828965" y="1364532"/>
                <a:ext cx="63880" cy="40956"/>
              </a:xfrm>
            </p:spPr>
          </p:sp>
        </mc:Fallback>
      </mc:AlternateContent>
      <mc:AlternateContent xmlns:mc="http://schemas.openxmlformats.org/markup-compatibility/2006" xmlns:p14="http://schemas.microsoft.com/office/powerpoint/2010/main">
        <mc:Choice Requires="p14">
          <p:contentPart p14:bwMode="auto" r:id="rId208">
            <p14:nvContentPartPr>
              <p14:cNvPr id="1050550" name="Encre 1050549"/>
              <p14:cNvContentPartPr/>
              <p14:nvPr/>
            </p14:nvContentPartPr>
            <p14:xfrm>
              <a:off x="11681834" y="1654181"/>
              <a:ext cx="128404" cy="305891"/>
            </p14:xfrm>
          </p:contentPart>
        </mc:Choice>
        <mc:Fallback xmlns="">
          <p:sp>
            <p:nvSpPr>
              <p:cNvPr id="1050550" name=""/>
              <p:cNvSpPr/>
              <p:nvPr/>
            </p:nvSpPr>
            <p:spPr>
              <a:xfrm>
                <a:off x="11681834" y="1654181"/>
                <a:ext cx="128404" cy="305891"/>
              </a:xfrm>
            </p:spPr>
          </p:sp>
        </mc:Fallback>
      </mc:AlternateContent>
      <mc:AlternateContent xmlns:mc="http://schemas.openxmlformats.org/markup-compatibility/2006" xmlns:p14="http://schemas.microsoft.com/office/powerpoint/2010/main">
        <mc:Choice Requires="p14">
          <p:contentPart p14:bwMode="auto" r:id="rId209">
            <p14:nvContentPartPr>
              <p14:cNvPr id="1050551" name="Encre 1050550"/>
              <p14:cNvContentPartPr/>
              <p14:nvPr/>
            </p14:nvContentPartPr>
            <p14:xfrm>
              <a:off x="11846418" y="1972172"/>
              <a:ext cx="72515" cy="50978"/>
            </p14:xfrm>
          </p:contentPart>
        </mc:Choice>
        <mc:Fallback xmlns="">
          <p:sp>
            <p:nvSpPr>
              <p:cNvPr id="1050551" name=""/>
              <p:cNvSpPr/>
              <p:nvPr/>
            </p:nvSpPr>
            <p:spPr>
              <a:xfrm>
                <a:off x="11846418" y="1972172"/>
                <a:ext cx="72515" cy="50978"/>
              </a:xfrm>
            </p:spPr>
          </p:sp>
        </mc:Fallback>
      </mc:AlternateContent>
      <mc:AlternateContent xmlns:mc="http://schemas.openxmlformats.org/markup-compatibility/2006" xmlns:p14="http://schemas.microsoft.com/office/powerpoint/2010/main">
        <mc:Choice Requires="p14">
          <p:contentPart p14:bwMode="auto" r:id="rId210">
            <p14:nvContentPartPr>
              <p14:cNvPr id="1050552" name="Encre 1050551"/>
              <p14:cNvContentPartPr/>
              <p14:nvPr/>
            </p14:nvContentPartPr>
            <p14:xfrm>
              <a:off x="6325565" y="2769593"/>
              <a:ext cx="152950" cy="219731"/>
            </p14:xfrm>
          </p:contentPart>
        </mc:Choice>
        <mc:Fallback xmlns="">
          <p:sp>
            <p:nvSpPr>
              <p:cNvPr id="1050552" name=""/>
              <p:cNvSpPr/>
              <p:nvPr/>
            </p:nvSpPr>
            <p:spPr>
              <a:xfrm>
                <a:off x="6325565" y="2769593"/>
                <a:ext cx="152950" cy="219731"/>
              </a:xfrm>
            </p:spPr>
          </p:sp>
        </mc:Fallback>
      </mc:AlternateContent>
      <mc:AlternateContent xmlns:mc="http://schemas.openxmlformats.org/markup-compatibility/2006" xmlns:p14="http://schemas.microsoft.com/office/powerpoint/2010/main">
        <mc:Choice Requires="p14">
          <p:contentPart p14:bwMode="auto" r:id="rId211">
            <p14:nvContentPartPr>
              <p14:cNvPr id="1050553" name="Encre 1050552"/>
              <p14:cNvContentPartPr/>
              <p14:nvPr/>
            </p14:nvContentPartPr>
            <p14:xfrm>
              <a:off x="6489708" y="3023501"/>
              <a:ext cx="135904" cy="111926"/>
            </p14:xfrm>
          </p:contentPart>
        </mc:Choice>
        <mc:Fallback xmlns="">
          <p:sp>
            <p:nvSpPr>
              <p:cNvPr id="1050553" name=""/>
              <p:cNvSpPr/>
              <p:nvPr/>
            </p:nvSpPr>
            <p:spPr>
              <a:xfrm>
                <a:off x="6489708" y="3023501"/>
                <a:ext cx="135904" cy="111926"/>
              </a:xfrm>
            </p:spPr>
          </p:sp>
        </mc:Fallback>
      </mc:AlternateContent>
      <mc:AlternateContent xmlns:mc="http://schemas.openxmlformats.org/markup-compatibility/2006" xmlns:p14="http://schemas.microsoft.com/office/powerpoint/2010/main">
        <mc:Choice Requires="p14">
          <p:contentPart p14:bwMode="auto" r:id="rId212">
            <p14:nvContentPartPr>
              <p14:cNvPr id="1050554" name="Encre 1050553"/>
              <p14:cNvContentPartPr/>
              <p14:nvPr/>
            </p14:nvContentPartPr>
            <p14:xfrm>
              <a:off x="6704594" y="2876304"/>
              <a:ext cx="143540" cy="11015"/>
            </p14:xfrm>
          </p:contentPart>
        </mc:Choice>
        <mc:Fallback xmlns="">
          <p:sp>
            <p:nvSpPr>
              <p:cNvPr id="1050554" name=""/>
              <p:cNvSpPr/>
              <p:nvPr/>
            </p:nvSpPr>
            <p:spPr>
              <a:xfrm>
                <a:off x="6704594" y="2876304"/>
                <a:ext cx="143540" cy="11015"/>
              </a:xfrm>
            </p:spPr>
          </p:sp>
        </mc:Fallback>
      </mc:AlternateContent>
      <mc:AlternateContent xmlns:mc="http://schemas.openxmlformats.org/markup-compatibility/2006" xmlns:p14="http://schemas.microsoft.com/office/powerpoint/2010/main">
        <mc:Choice Requires="p14">
          <p:contentPart p14:bwMode="auto" r:id="rId213">
            <p14:nvContentPartPr>
              <p14:cNvPr id="1050555" name="Encre 1050554"/>
              <p14:cNvContentPartPr/>
              <p14:nvPr/>
            </p14:nvContentPartPr>
            <p14:xfrm>
              <a:off x="6725774" y="2979863"/>
              <a:ext cx="73992" cy="7152"/>
            </p14:xfrm>
          </p:contentPart>
        </mc:Choice>
        <mc:Fallback xmlns="">
          <p:sp>
            <p:nvSpPr>
              <p:cNvPr id="1050555" name=""/>
              <p:cNvSpPr/>
              <p:nvPr/>
            </p:nvSpPr>
            <p:spPr>
              <a:xfrm>
                <a:off x="6725774" y="2979863"/>
                <a:ext cx="73992" cy="7152"/>
              </a:xfrm>
            </p:spPr>
          </p:sp>
        </mc:Fallback>
      </mc:AlternateContent>
      <mc:AlternateContent xmlns:mc="http://schemas.openxmlformats.org/markup-compatibility/2006" xmlns:p14="http://schemas.microsoft.com/office/powerpoint/2010/main">
        <mc:Choice Requires="p14">
          <p:contentPart p14:bwMode="auto" r:id="rId214">
            <p14:nvContentPartPr>
              <p14:cNvPr id="1050556" name="Encre 1050555"/>
              <p14:cNvContentPartPr/>
              <p14:nvPr/>
            </p14:nvContentPartPr>
            <p14:xfrm>
              <a:off x="6505079" y="3081084"/>
              <a:ext cx="41991" cy="76060"/>
            </p14:xfrm>
          </p:contentPart>
        </mc:Choice>
        <mc:Fallback xmlns="">
          <p:sp>
            <p:nvSpPr>
              <p:cNvPr id="1050556" name=""/>
              <p:cNvSpPr/>
              <p:nvPr/>
            </p:nvSpPr>
            <p:spPr>
              <a:xfrm>
                <a:off x="6505079" y="3081084"/>
                <a:ext cx="41991" cy="76060"/>
              </a:xfrm>
            </p:spPr>
          </p:sp>
        </mc:Fallback>
      </mc:AlternateContent>
      <mc:AlternateContent xmlns:mc="http://schemas.openxmlformats.org/markup-compatibility/2006" xmlns:p14="http://schemas.microsoft.com/office/powerpoint/2010/main">
        <mc:Choice Requires="p14">
          <p:contentPart p14:bwMode="auto" r:id="rId215">
            <p14:nvContentPartPr>
              <p14:cNvPr id="1050557" name="Encre 1050556"/>
              <p14:cNvContentPartPr/>
              <p14:nvPr/>
            </p14:nvContentPartPr>
            <p14:xfrm>
              <a:off x="6865903" y="2843777"/>
              <a:ext cx="138588" cy="207673"/>
            </p14:xfrm>
          </p:contentPart>
        </mc:Choice>
        <mc:Fallback xmlns="">
          <p:sp>
            <p:nvSpPr>
              <p:cNvPr id="1050557" name=""/>
              <p:cNvSpPr/>
              <p:nvPr/>
            </p:nvSpPr>
            <p:spPr>
              <a:xfrm>
                <a:off x="6865903" y="2843777"/>
                <a:ext cx="138588" cy="207673"/>
              </a:xfrm>
            </p:spPr>
          </p:sp>
        </mc:Fallback>
      </mc:AlternateContent>
      <mc:AlternateContent xmlns:mc="http://schemas.openxmlformats.org/markup-compatibility/2006" xmlns:p14="http://schemas.microsoft.com/office/powerpoint/2010/main">
        <mc:Choice Requires="p14">
          <p:contentPart p14:bwMode="auto" r:id="rId216">
            <p14:nvContentPartPr>
              <p14:cNvPr id="1050558" name="Encre 1050557"/>
              <p14:cNvContentPartPr/>
              <p14:nvPr/>
            </p14:nvContentPartPr>
            <p14:xfrm>
              <a:off x="7014434" y="2820225"/>
              <a:ext cx="119049" cy="184453"/>
            </p14:xfrm>
          </p:contentPart>
        </mc:Choice>
        <mc:Fallback xmlns="">
          <p:sp>
            <p:nvSpPr>
              <p:cNvPr id="1050558" name=""/>
              <p:cNvSpPr/>
              <p:nvPr/>
            </p:nvSpPr>
            <p:spPr>
              <a:xfrm>
                <a:off x="7014434" y="2820225"/>
                <a:ext cx="119049" cy="184453"/>
              </a:xfrm>
            </p:spPr>
          </p:sp>
        </mc:Fallback>
      </mc:AlternateContent>
      <mc:AlternateContent xmlns:mc="http://schemas.openxmlformats.org/markup-compatibility/2006" xmlns:p14="http://schemas.microsoft.com/office/powerpoint/2010/main">
        <mc:Choice Requires="p14">
          <p:contentPart p14:bwMode="auto" r:id="rId217">
            <p14:nvContentPartPr>
              <p14:cNvPr id="1050559" name="Encre 1050558"/>
              <p14:cNvContentPartPr/>
              <p14:nvPr/>
            </p14:nvContentPartPr>
            <p14:xfrm>
              <a:off x="7048109" y="2632338"/>
              <a:ext cx="20953" cy="66158"/>
            </p14:xfrm>
          </p:contentPart>
        </mc:Choice>
        <mc:Fallback xmlns="">
          <p:sp>
            <p:nvSpPr>
              <p:cNvPr id="1050559" name=""/>
              <p:cNvSpPr/>
              <p:nvPr/>
            </p:nvSpPr>
            <p:spPr>
              <a:xfrm>
                <a:off x="7048109" y="2632338"/>
                <a:ext cx="20953" cy="66158"/>
              </a:xfrm>
            </p:spPr>
          </p:sp>
        </mc:Fallback>
      </mc:AlternateContent>
      <mc:AlternateContent xmlns:mc="http://schemas.openxmlformats.org/markup-compatibility/2006" xmlns:p14="http://schemas.microsoft.com/office/powerpoint/2010/main">
        <mc:Choice Requires="p14">
          <p:contentPart p14:bwMode="auto" r:id="rId218">
            <p14:nvContentPartPr>
              <p14:cNvPr id="1050560" name="Encre 1050559"/>
              <p14:cNvContentPartPr/>
              <p14:nvPr/>
            </p14:nvContentPartPr>
            <p14:xfrm>
              <a:off x="7276447" y="2856462"/>
              <a:ext cx="138912" cy="1343"/>
            </p14:xfrm>
          </p:contentPart>
        </mc:Choice>
        <mc:Fallback xmlns="">
          <p:sp>
            <p:nvSpPr>
              <p:cNvPr id="1050560" name=""/>
              <p:cNvSpPr/>
              <p:nvPr/>
            </p:nvSpPr>
            <p:spPr>
              <a:xfrm>
                <a:off x="7276447" y="2856462"/>
                <a:ext cx="138912" cy="1343"/>
              </a:xfrm>
            </p:spPr>
          </p:sp>
        </mc:Fallback>
      </mc:AlternateContent>
      <mc:AlternateContent xmlns:mc="http://schemas.openxmlformats.org/markup-compatibility/2006" xmlns:p14="http://schemas.microsoft.com/office/powerpoint/2010/main">
        <mc:Choice Requires="p14">
          <p:contentPart p14:bwMode="auto" r:id="rId219">
            <p14:nvContentPartPr>
              <p14:cNvPr id="1050561" name="Encre 1050560"/>
              <p14:cNvContentPartPr/>
              <p14:nvPr/>
            </p14:nvContentPartPr>
            <p14:xfrm>
              <a:off x="7305127" y="2965174"/>
              <a:ext cx="86044" cy="3475"/>
            </p14:xfrm>
          </p:contentPart>
        </mc:Choice>
        <mc:Fallback xmlns="">
          <p:sp>
            <p:nvSpPr>
              <p:cNvPr id="1050561" name=""/>
              <p:cNvSpPr/>
              <p:nvPr/>
            </p:nvSpPr>
            <p:spPr>
              <a:xfrm>
                <a:off x="7305127" y="2965174"/>
                <a:ext cx="86044" cy="3475"/>
              </a:xfrm>
            </p:spPr>
          </p:sp>
        </mc:Fallback>
      </mc:AlternateContent>
      <mc:AlternateContent xmlns:mc="http://schemas.openxmlformats.org/markup-compatibility/2006" xmlns:p14="http://schemas.microsoft.com/office/powerpoint/2010/main">
        <mc:Choice Requires="p14">
          <p:contentPart p14:bwMode="auto" r:id="rId220">
            <p14:nvContentPartPr>
              <p14:cNvPr id="1050562" name="Encre 1050561"/>
              <p14:cNvContentPartPr/>
              <p14:nvPr/>
            </p14:nvContentPartPr>
            <p14:xfrm>
              <a:off x="7631989" y="2634543"/>
              <a:ext cx="160454" cy="272562"/>
            </p14:xfrm>
          </p:contentPart>
        </mc:Choice>
        <mc:Fallback xmlns="">
          <p:sp>
            <p:nvSpPr>
              <p:cNvPr id="1050562" name=""/>
              <p:cNvSpPr/>
              <p:nvPr/>
            </p:nvSpPr>
            <p:spPr>
              <a:xfrm>
                <a:off x="7631989" y="2634543"/>
                <a:ext cx="160454" cy="272562"/>
              </a:xfrm>
            </p:spPr>
          </p:sp>
        </mc:Fallback>
      </mc:AlternateContent>
      <mc:AlternateContent xmlns:mc="http://schemas.openxmlformats.org/markup-compatibility/2006" xmlns:p14="http://schemas.microsoft.com/office/powerpoint/2010/main">
        <mc:Choice Requires="p14">
          <p:contentPart p14:bwMode="auto" r:id="rId221">
            <p14:nvContentPartPr>
              <p14:cNvPr id="1050563" name="Encre 1050562"/>
              <p14:cNvContentPartPr/>
              <p14:nvPr/>
            </p14:nvContentPartPr>
            <p14:xfrm>
              <a:off x="7519573" y="2981809"/>
              <a:ext cx="304148" cy="12404"/>
            </p14:xfrm>
          </p:contentPart>
        </mc:Choice>
        <mc:Fallback xmlns="">
          <p:sp>
            <p:nvSpPr>
              <p:cNvPr id="1050563" name=""/>
              <p:cNvSpPr/>
              <p:nvPr/>
            </p:nvSpPr>
            <p:spPr>
              <a:xfrm>
                <a:off x="7519573" y="2981809"/>
                <a:ext cx="304148" cy="12404"/>
              </a:xfrm>
            </p:spPr>
          </p:sp>
        </mc:Fallback>
      </mc:AlternateContent>
      <mc:AlternateContent xmlns:mc="http://schemas.openxmlformats.org/markup-compatibility/2006" xmlns:p14="http://schemas.microsoft.com/office/powerpoint/2010/main">
        <mc:Choice Requires="p14">
          <p:contentPart p14:bwMode="auto" r:id="rId222">
            <p14:nvContentPartPr>
              <p14:cNvPr id="1050564" name="Encre 1050563"/>
              <p14:cNvContentPartPr/>
              <p14:nvPr/>
            </p14:nvContentPartPr>
            <p14:xfrm>
              <a:off x="7611848" y="3103173"/>
              <a:ext cx="183654" cy="180794"/>
            </p14:xfrm>
          </p:contentPart>
        </mc:Choice>
        <mc:Fallback xmlns="">
          <p:sp>
            <p:nvSpPr>
              <p:cNvPr id="1050564" name=""/>
              <p:cNvSpPr/>
              <p:nvPr/>
            </p:nvSpPr>
            <p:spPr>
              <a:xfrm>
                <a:off x="7611848" y="3103173"/>
                <a:ext cx="183654" cy="180794"/>
              </a:xfrm>
            </p:spPr>
          </p:sp>
        </mc:Fallback>
      </mc:AlternateContent>
      <mc:AlternateContent xmlns:mc="http://schemas.openxmlformats.org/markup-compatibility/2006" xmlns:p14="http://schemas.microsoft.com/office/powerpoint/2010/main">
        <mc:Choice Requires="p14">
          <p:contentPart p14:bwMode="auto" r:id="rId223">
            <p14:nvContentPartPr>
              <p14:cNvPr id="1050565" name="Encre 1050564"/>
              <p14:cNvContentPartPr/>
              <p14:nvPr/>
            </p14:nvContentPartPr>
            <p14:xfrm>
              <a:off x="7890598" y="2769593"/>
              <a:ext cx="116539" cy="245724"/>
            </p14:xfrm>
          </p:contentPart>
        </mc:Choice>
        <mc:Fallback xmlns="">
          <p:sp>
            <p:nvSpPr>
              <p:cNvPr id="1050565" name=""/>
              <p:cNvSpPr/>
              <p:nvPr/>
            </p:nvSpPr>
            <p:spPr>
              <a:xfrm>
                <a:off x="7890598" y="2769593"/>
                <a:ext cx="116539" cy="245724"/>
              </a:xfrm>
            </p:spPr>
          </p:sp>
        </mc:Fallback>
      </mc:AlternateContent>
      <mc:AlternateContent xmlns:mc="http://schemas.openxmlformats.org/markup-compatibility/2006" xmlns:p14="http://schemas.microsoft.com/office/powerpoint/2010/main">
        <mc:Choice Requires="p14">
          <p:contentPart p14:bwMode="auto" r:id="rId224">
            <p14:nvContentPartPr>
              <p14:cNvPr id="1050566" name="Encre 1050565"/>
              <p14:cNvContentPartPr/>
              <p14:nvPr/>
            </p14:nvContentPartPr>
            <p14:xfrm>
              <a:off x="7913163" y="2754687"/>
              <a:ext cx="138708" cy="7707"/>
            </p14:xfrm>
          </p:contentPart>
        </mc:Choice>
        <mc:Fallback xmlns="">
          <p:sp>
            <p:nvSpPr>
              <p:cNvPr id="1050566" name=""/>
              <p:cNvSpPr/>
              <p:nvPr/>
            </p:nvSpPr>
            <p:spPr>
              <a:xfrm>
                <a:off x="7913163" y="2754687"/>
                <a:ext cx="138708" cy="7707"/>
              </a:xfrm>
            </p:spPr>
          </p:sp>
        </mc:Fallback>
      </mc:AlternateContent>
      <mc:AlternateContent xmlns:mc="http://schemas.openxmlformats.org/markup-compatibility/2006" xmlns:p14="http://schemas.microsoft.com/office/powerpoint/2010/main">
        <mc:Choice Requires="p14">
          <p:contentPart p14:bwMode="auto" r:id="rId225">
            <p14:nvContentPartPr>
              <p14:cNvPr id="1050567" name="Encre 1050566"/>
              <p14:cNvContentPartPr/>
              <p14:nvPr/>
            </p14:nvContentPartPr>
            <p14:xfrm>
              <a:off x="7891542" y="2879093"/>
              <a:ext cx="157998" cy="13855"/>
            </p14:xfrm>
          </p:contentPart>
        </mc:Choice>
        <mc:Fallback xmlns="">
          <p:sp>
            <p:nvSpPr>
              <p:cNvPr id="1050567" name=""/>
              <p:cNvSpPr/>
              <p:nvPr/>
            </p:nvSpPr>
            <p:spPr>
              <a:xfrm>
                <a:off x="7891542" y="2879093"/>
                <a:ext cx="157998" cy="13855"/>
              </a:xfrm>
            </p:spPr>
          </p:sp>
        </mc:Fallback>
      </mc:AlternateContent>
      <mc:AlternateContent xmlns:mc="http://schemas.openxmlformats.org/markup-compatibility/2006" xmlns:p14="http://schemas.microsoft.com/office/powerpoint/2010/main">
        <mc:Choice Requires="p14">
          <p:contentPart p14:bwMode="auto" r:id="rId226">
            <p14:nvContentPartPr>
              <p14:cNvPr id="1050568" name="Encre 1050567"/>
              <p14:cNvContentPartPr/>
              <p14:nvPr/>
            </p14:nvContentPartPr>
            <p14:xfrm>
              <a:off x="8120603" y="2719208"/>
              <a:ext cx="71427" cy="348269"/>
            </p14:xfrm>
          </p:contentPart>
        </mc:Choice>
        <mc:Fallback xmlns="">
          <p:sp>
            <p:nvSpPr>
              <p:cNvPr id="1050568" name=""/>
              <p:cNvSpPr/>
              <p:nvPr/>
            </p:nvSpPr>
            <p:spPr>
              <a:xfrm>
                <a:off x="8120603" y="2719208"/>
                <a:ext cx="71427" cy="348269"/>
              </a:xfrm>
            </p:spPr>
          </p:sp>
        </mc:Fallback>
      </mc:AlternateContent>
      <mc:AlternateContent xmlns:mc="http://schemas.openxmlformats.org/markup-compatibility/2006" xmlns:p14="http://schemas.microsoft.com/office/powerpoint/2010/main">
        <mc:Choice Requires="p14">
          <p:contentPart p14:bwMode="auto" r:id="rId227">
            <p14:nvContentPartPr>
              <p14:cNvPr id="1050569" name="Encre 1050568"/>
              <p14:cNvContentPartPr/>
              <p14:nvPr/>
            </p14:nvContentPartPr>
            <p14:xfrm>
              <a:off x="8084807" y="2903317"/>
              <a:ext cx="146579" cy="11473"/>
            </p14:xfrm>
          </p:contentPart>
        </mc:Choice>
        <mc:Fallback xmlns="">
          <p:sp>
            <p:nvSpPr>
              <p:cNvPr id="1050569" name=""/>
              <p:cNvSpPr/>
              <p:nvPr/>
            </p:nvSpPr>
            <p:spPr>
              <a:xfrm>
                <a:off x="8084807" y="2903317"/>
                <a:ext cx="146579" cy="11473"/>
              </a:xfrm>
            </p:spPr>
          </p:sp>
        </mc:Fallback>
      </mc:AlternateContent>
      <mc:AlternateContent xmlns:mc="http://schemas.openxmlformats.org/markup-compatibility/2006" xmlns:p14="http://schemas.microsoft.com/office/powerpoint/2010/main">
        <mc:Choice Requires="p14">
          <p:contentPart p14:bwMode="auto" r:id="rId228">
            <p14:nvContentPartPr>
              <p14:cNvPr id="1050570" name="Encre 1050569"/>
              <p14:cNvContentPartPr/>
              <p14:nvPr/>
            </p14:nvContentPartPr>
            <p14:xfrm>
              <a:off x="8334993" y="2972173"/>
              <a:ext cx="158689" cy="7645"/>
            </p14:xfrm>
          </p:contentPart>
        </mc:Choice>
        <mc:Fallback xmlns="">
          <p:sp>
            <p:nvSpPr>
              <p:cNvPr id="1050570" name=""/>
              <p:cNvSpPr/>
              <p:nvPr/>
            </p:nvSpPr>
            <p:spPr>
              <a:xfrm>
                <a:off x="8334993" y="2972173"/>
                <a:ext cx="158689" cy="7645"/>
              </a:xfrm>
            </p:spPr>
          </p:sp>
        </mc:Fallback>
      </mc:AlternateContent>
      <mc:AlternateContent xmlns:mc="http://schemas.openxmlformats.org/markup-compatibility/2006" xmlns:p14="http://schemas.microsoft.com/office/powerpoint/2010/main">
        <mc:Choice Requires="p14">
          <p:contentPart p14:bwMode="auto" r:id="rId229">
            <p14:nvContentPartPr>
              <p14:cNvPr id="1050571" name="Encre 1050570"/>
              <p14:cNvContentPartPr/>
              <p14:nvPr/>
            </p14:nvContentPartPr>
            <p14:xfrm>
              <a:off x="8378918" y="2892948"/>
              <a:ext cx="34617" cy="168528"/>
            </p14:xfrm>
          </p:contentPart>
        </mc:Choice>
        <mc:Fallback xmlns="">
          <p:sp>
            <p:nvSpPr>
              <p:cNvPr id="1050571" name=""/>
              <p:cNvSpPr/>
              <p:nvPr/>
            </p:nvSpPr>
            <p:spPr>
              <a:xfrm>
                <a:off x="8378918" y="2892948"/>
                <a:ext cx="34617" cy="168528"/>
              </a:xfrm>
            </p:spPr>
          </p:sp>
        </mc:Fallback>
      </mc:AlternateContent>
      <mc:AlternateContent xmlns:mc="http://schemas.openxmlformats.org/markup-compatibility/2006" xmlns:p14="http://schemas.microsoft.com/office/powerpoint/2010/main">
        <mc:Choice Requires="p14">
          <p:contentPart p14:bwMode="auto" r:id="rId230">
            <p14:nvContentPartPr>
              <p14:cNvPr id="1050572" name="Encre 1050571"/>
              <p14:cNvContentPartPr/>
              <p14:nvPr/>
            </p14:nvContentPartPr>
            <p14:xfrm>
              <a:off x="8635481" y="2779108"/>
              <a:ext cx="166281" cy="234133"/>
            </p14:xfrm>
          </p:contentPart>
        </mc:Choice>
        <mc:Fallback xmlns="">
          <p:sp>
            <p:nvSpPr>
              <p:cNvPr id="1050572" name=""/>
              <p:cNvSpPr/>
              <p:nvPr/>
            </p:nvSpPr>
            <p:spPr>
              <a:xfrm>
                <a:off x="8635481" y="2779108"/>
                <a:ext cx="166281" cy="234133"/>
              </a:xfrm>
            </p:spPr>
          </p:sp>
        </mc:Fallback>
      </mc:AlternateContent>
      <mc:AlternateContent xmlns:mc="http://schemas.openxmlformats.org/markup-compatibility/2006" xmlns:p14="http://schemas.microsoft.com/office/powerpoint/2010/main">
        <mc:Choice Requires="p14">
          <p:contentPart p14:bwMode="auto" r:id="rId231">
            <p14:nvContentPartPr>
              <p14:cNvPr id="1050573" name="Encre 1050572"/>
              <p14:cNvContentPartPr/>
              <p14:nvPr/>
            </p14:nvContentPartPr>
            <p14:xfrm>
              <a:off x="8753734" y="3016471"/>
              <a:ext cx="59530" cy="68517"/>
            </p14:xfrm>
          </p:contentPart>
        </mc:Choice>
        <mc:Fallback xmlns="">
          <p:sp>
            <p:nvSpPr>
              <p:cNvPr id="1050573" name=""/>
              <p:cNvSpPr/>
              <p:nvPr/>
            </p:nvSpPr>
            <p:spPr>
              <a:xfrm>
                <a:off x="8753734" y="3016471"/>
                <a:ext cx="59530" cy="68517"/>
              </a:xfrm>
            </p:spPr>
          </p:sp>
        </mc:Fallback>
      </mc:AlternateContent>
      <mc:AlternateContent xmlns:mc="http://schemas.openxmlformats.org/markup-compatibility/2006" xmlns:p14="http://schemas.microsoft.com/office/powerpoint/2010/main">
        <mc:Choice Requires="p14">
          <p:contentPart p14:bwMode="auto" r:id="rId232">
            <p14:nvContentPartPr>
              <p14:cNvPr id="1050574" name="Encre 1050573"/>
              <p14:cNvContentPartPr/>
              <p14:nvPr/>
            </p14:nvContentPartPr>
            <p14:xfrm>
              <a:off x="8878606" y="3008609"/>
              <a:ext cx="163590" cy="123808"/>
            </p14:xfrm>
          </p:contentPart>
        </mc:Choice>
        <mc:Fallback xmlns="">
          <p:sp>
            <p:nvSpPr>
              <p:cNvPr id="1050574" name=""/>
              <p:cNvSpPr/>
              <p:nvPr/>
            </p:nvSpPr>
            <p:spPr>
              <a:xfrm>
                <a:off x="8878606" y="3008609"/>
                <a:ext cx="163590" cy="123808"/>
              </a:xfrm>
            </p:spPr>
          </p:sp>
        </mc:Fallback>
      </mc:AlternateContent>
      <mc:AlternateContent xmlns:mc="http://schemas.openxmlformats.org/markup-compatibility/2006" xmlns:p14="http://schemas.microsoft.com/office/powerpoint/2010/main">
        <mc:Choice Requires="p14">
          <p:contentPart p14:bwMode="auto" r:id="rId233">
            <p14:nvContentPartPr>
              <p14:cNvPr id="1050575" name="Encre 1050574"/>
              <p14:cNvContentPartPr/>
              <p14:nvPr/>
            </p14:nvContentPartPr>
            <p14:xfrm>
              <a:off x="6296884" y="3436010"/>
              <a:ext cx="171928" cy="286638"/>
            </p14:xfrm>
          </p:contentPart>
        </mc:Choice>
        <mc:Fallback xmlns="">
          <p:sp>
            <p:nvSpPr>
              <p:cNvPr id="1050575" name=""/>
              <p:cNvSpPr/>
              <p:nvPr/>
            </p:nvSpPr>
            <p:spPr>
              <a:xfrm>
                <a:off x="6296884" y="3436010"/>
                <a:ext cx="171928" cy="286638"/>
              </a:xfrm>
            </p:spPr>
          </p:sp>
        </mc:Fallback>
      </mc:AlternateContent>
      <mc:AlternateContent xmlns:mc="http://schemas.openxmlformats.org/markup-compatibility/2006" xmlns:p14="http://schemas.microsoft.com/office/powerpoint/2010/main">
        <mc:Choice Requires="p14">
          <p:contentPart p14:bwMode="auto" r:id="rId234">
            <p14:nvContentPartPr>
              <p14:cNvPr id="1050576" name="Encre 1050575"/>
              <p14:cNvContentPartPr/>
              <p14:nvPr/>
            </p14:nvContentPartPr>
            <p14:xfrm>
              <a:off x="6468528" y="3633775"/>
              <a:ext cx="116613" cy="337701"/>
            </p14:xfrm>
          </p:contentPart>
        </mc:Choice>
        <mc:Fallback xmlns="">
          <p:sp>
            <p:nvSpPr>
              <p:cNvPr id="1050576" name=""/>
              <p:cNvSpPr/>
              <p:nvPr/>
            </p:nvSpPr>
            <p:spPr>
              <a:xfrm>
                <a:off x="6468528" y="3633775"/>
                <a:ext cx="116613" cy="337701"/>
              </a:xfrm>
            </p:spPr>
          </p:sp>
        </mc:Fallback>
      </mc:AlternateContent>
      <mc:AlternateContent xmlns:mc="http://schemas.openxmlformats.org/markup-compatibility/2006" xmlns:p14="http://schemas.microsoft.com/office/powerpoint/2010/main">
        <mc:Choice Requires="p14">
          <p:contentPart p14:bwMode="auto" r:id="rId235">
            <p14:nvContentPartPr>
              <p14:cNvPr id="1050577" name="Encre 1050576"/>
              <p14:cNvContentPartPr/>
              <p14:nvPr/>
            </p14:nvContentPartPr>
            <p14:xfrm>
              <a:off x="6747395" y="3624394"/>
              <a:ext cx="99843" cy="18390"/>
            </p14:xfrm>
          </p:contentPart>
        </mc:Choice>
        <mc:Fallback xmlns="">
          <p:sp>
            <p:nvSpPr>
              <p:cNvPr id="1050577" name=""/>
              <p:cNvSpPr/>
              <p:nvPr/>
            </p:nvSpPr>
            <p:spPr>
              <a:xfrm>
                <a:off x="6747395" y="3624394"/>
                <a:ext cx="99843" cy="18390"/>
              </a:xfrm>
            </p:spPr>
          </p:sp>
        </mc:Fallback>
      </mc:AlternateContent>
      <mc:AlternateContent xmlns:mc="http://schemas.openxmlformats.org/markup-compatibility/2006" xmlns:p14="http://schemas.microsoft.com/office/powerpoint/2010/main">
        <mc:Choice Requires="p14">
          <p:contentPart p14:bwMode="auto" r:id="rId236">
            <p14:nvContentPartPr>
              <p14:cNvPr id="1050578" name="Encre 1050577"/>
              <p14:cNvContentPartPr/>
              <p14:nvPr/>
            </p14:nvContentPartPr>
            <p14:xfrm>
              <a:off x="6733275" y="3726156"/>
              <a:ext cx="85602" cy="6949"/>
            </p14:xfrm>
          </p:contentPart>
        </mc:Choice>
        <mc:Fallback xmlns="">
          <p:sp>
            <p:nvSpPr>
              <p:cNvPr id="1050578" name=""/>
              <p:cNvSpPr/>
              <p:nvPr/>
            </p:nvSpPr>
            <p:spPr>
              <a:xfrm>
                <a:off x="6733275" y="3726156"/>
                <a:ext cx="85602" cy="6949"/>
              </a:xfrm>
            </p:spPr>
          </p:sp>
        </mc:Fallback>
      </mc:AlternateContent>
      <mc:AlternateContent xmlns:mc="http://schemas.openxmlformats.org/markup-compatibility/2006" xmlns:p14="http://schemas.microsoft.com/office/powerpoint/2010/main">
        <mc:Choice Requires="p14">
          <p:contentPart p14:bwMode="auto" r:id="rId237">
            <p14:nvContentPartPr>
              <p14:cNvPr id="1050579" name="Encre 1050578"/>
              <p14:cNvContentPartPr/>
              <p14:nvPr/>
            </p14:nvContentPartPr>
            <p14:xfrm>
              <a:off x="6968826" y="3593401"/>
              <a:ext cx="126497" cy="403065"/>
            </p14:xfrm>
          </p:contentPart>
        </mc:Choice>
        <mc:Fallback xmlns="">
          <p:sp>
            <p:nvSpPr>
              <p:cNvPr id="1050579" name=""/>
              <p:cNvSpPr/>
              <p:nvPr/>
            </p:nvSpPr>
            <p:spPr>
              <a:xfrm>
                <a:off x="6968826" y="3593401"/>
                <a:ext cx="126497" cy="403065"/>
              </a:xfrm>
            </p:spPr>
          </p:sp>
        </mc:Fallback>
      </mc:AlternateContent>
      <mc:AlternateContent xmlns:mc="http://schemas.openxmlformats.org/markup-compatibility/2006" xmlns:p14="http://schemas.microsoft.com/office/powerpoint/2010/main">
        <mc:Choice Requires="p14">
          <p:contentPart p14:bwMode="auto" r:id="rId238">
            <p14:nvContentPartPr>
              <p14:cNvPr id="1050580" name="Encre 1050579"/>
              <p14:cNvContentPartPr/>
              <p14:nvPr/>
            </p14:nvContentPartPr>
            <p14:xfrm>
              <a:off x="7072092" y="3450902"/>
              <a:ext cx="18591" cy="103554"/>
            </p14:xfrm>
          </p:contentPart>
        </mc:Choice>
        <mc:Fallback xmlns="">
          <p:sp>
            <p:nvSpPr>
              <p:cNvPr id="1050580" name=""/>
              <p:cNvSpPr/>
              <p:nvPr/>
            </p:nvSpPr>
            <p:spPr>
              <a:xfrm>
                <a:off x="7072092" y="3450902"/>
                <a:ext cx="18591" cy="103554"/>
              </a:xfrm>
            </p:spPr>
          </p:sp>
        </mc:Fallback>
      </mc:AlternateContent>
      <mc:AlternateContent xmlns:mc="http://schemas.openxmlformats.org/markup-compatibility/2006" xmlns:p14="http://schemas.microsoft.com/office/powerpoint/2010/main">
        <mc:Choice Requires="p14">
          <p:contentPart p14:bwMode="auto" r:id="rId239">
            <p14:nvContentPartPr>
              <p14:cNvPr id="1050581" name="Encre 1050580"/>
              <p14:cNvContentPartPr/>
              <p14:nvPr/>
            </p14:nvContentPartPr>
            <p14:xfrm>
              <a:off x="7255267" y="3613998"/>
              <a:ext cx="156235" cy="15991"/>
            </p14:xfrm>
          </p:contentPart>
        </mc:Choice>
        <mc:Fallback xmlns="">
          <p:sp>
            <p:nvSpPr>
              <p:cNvPr id="1050581" name=""/>
              <p:cNvSpPr/>
              <p:nvPr/>
            </p:nvSpPr>
            <p:spPr>
              <a:xfrm>
                <a:off x="7255267" y="3613998"/>
                <a:ext cx="156235" cy="15991"/>
              </a:xfrm>
            </p:spPr>
          </p:sp>
        </mc:Fallback>
      </mc:AlternateContent>
      <mc:AlternateContent xmlns:mc="http://schemas.openxmlformats.org/markup-compatibility/2006" xmlns:p14="http://schemas.microsoft.com/office/powerpoint/2010/main">
        <mc:Choice Requires="p14">
          <p:contentPart p14:bwMode="auto" r:id="rId240">
            <p14:nvContentPartPr>
              <p14:cNvPr id="1050582" name="Encre 1050581"/>
              <p14:cNvContentPartPr/>
              <p14:nvPr/>
            </p14:nvContentPartPr>
            <p14:xfrm>
              <a:off x="7240707" y="3726963"/>
              <a:ext cx="157761" cy="20537"/>
            </p14:xfrm>
          </p:contentPart>
        </mc:Choice>
        <mc:Fallback xmlns="">
          <p:sp>
            <p:nvSpPr>
              <p:cNvPr id="1050582" name=""/>
              <p:cNvSpPr/>
              <p:nvPr/>
            </p:nvSpPr>
            <p:spPr>
              <a:xfrm>
                <a:off x="7240707" y="3726963"/>
                <a:ext cx="157761" cy="20537"/>
              </a:xfrm>
            </p:spPr>
          </p:sp>
        </mc:Fallback>
      </mc:AlternateContent>
      <mc:AlternateContent xmlns:mc="http://schemas.openxmlformats.org/markup-compatibility/2006" xmlns:p14="http://schemas.microsoft.com/office/powerpoint/2010/main">
        <mc:Choice Requires="p14">
          <p:contentPart p14:bwMode="auto" r:id="rId241">
            <p14:nvContentPartPr>
              <p14:cNvPr id="1050583" name="Encre 1050582"/>
              <p14:cNvContentPartPr/>
              <p14:nvPr/>
            </p14:nvContentPartPr>
            <p14:xfrm>
              <a:off x="7576935" y="3515682"/>
              <a:ext cx="123116" cy="201213"/>
            </p14:xfrm>
          </p:contentPart>
        </mc:Choice>
        <mc:Fallback xmlns="">
          <p:sp>
            <p:nvSpPr>
              <p:cNvPr id="1050583" name=""/>
              <p:cNvSpPr/>
              <p:nvPr/>
            </p:nvSpPr>
            <p:spPr>
              <a:xfrm>
                <a:off x="7576935" y="3515682"/>
                <a:ext cx="123116" cy="201213"/>
              </a:xfrm>
            </p:spPr>
          </p:sp>
        </mc:Fallback>
      </mc:AlternateContent>
      <mc:AlternateContent xmlns:mc="http://schemas.openxmlformats.org/markup-compatibility/2006" xmlns:p14="http://schemas.microsoft.com/office/powerpoint/2010/main">
        <mc:Choice Requires="p14">
          <p:contentPart p14:bwMode="auto" r:id="rId242">
            <p14:nvContentPartPr>
              <p14:cNvPr id="1050584" name="Encre 1050583"/>
              <p14:cNvContentPartPr/>
              <p14:nvPr/>
            </p14:nvContentPartPr>
            <p14:xfrm>
              <a:off x="7677097" y="3672909"/>
              <a:ext cx="208456" cy="254032"/>
            </p14:xfrm>
          </p:contentPart>
        </mc:Choice>
        <mc:Fallback xmlns="">
          <p:sp>
            <p:nvSpPr>
              <p:cNvPr id="1050584" name=""/>
              <p:cNvSpPr/>
              <p:nvPr/>
            </p:nvSpPr>
            <p:spPr>
              <a:xfrm>
                <a:off x="7677097" y="3672909"/>
                <a:ext cx="208456" cy="254032"/>
              </a:xfrm>
            </p:spPr>
          </p:sp>
        </mc:Fallback>
      </mc:AlternateContent>
      <mc:AlternateContent xmlns:mc="http://schemas.openxmlformats.org/markup-compatibility/2006" xmlns:p14="http://schemas.microsoft.com/office/powerpoint/2010/main">
        <mc:Choice Requires="p14">
          <p:contentPart p14:bwMode="auto" r:id="rId243">
            <p14:nvContentPartPr>
              <p14:cNvPr id="1050585" name="Encre 1050584"/>
              <p14:cNvContentPartPr/>
              <p14:nvPr/>
            </p14:nvContentPartPr>
            <p14:xfrm>
              <a:off x="6332625" y="4180295"/>
              <a:ext cx="190519" cy="353508"/>
            </p14:xfrm>
          </p:contentPart>
        </mc:Choice>
        <mc:Fallback xmlns="">
          <p:sp>
            <p:nvSpPr>
              <p:cNvPr id="1050585" name=""/>
              <p:cNvSpPr/>
              <p:nvPr/>
            </p:nvSpPr>
            <p:spPr>
              <a:xfrm>
                <a:off x="6332625" y="4180295"/>
                <a:ext cx="190519" cy="353508"/>
              </a:xfrm>
            </p:spPr>
          </p:sp>
        </mc:Fallback>
      </mc:AlternateContent>
      <mc:AlternateContent xmlns:mc="http://schemas.openxmlformats.org/markup-compatibility/2006" xmlns:p14="http://schemas.microsoft.com/office/powerpoint/2010/main">
        <mc:Choice Requires="p14">
          <p:contentPart p14:bwMode="auto" r:id="rId244">
            <p14:nvContentPartPr>
              <p14:cNvPr id="1050586" name="Encre 1050585"/>
              <p14:cNvContentPartPr/>
              <p14:nvPr/>
            </p14:nvContentPartPr>
            <p14:xfrm>
              <a:off x="6504269" y="4457354"/>
              <a:ext cx="102772" cy="339034"/>
            </p14:xfrm>
          </p:contentPart>
        </mc:Choice>
        <mc:Fallback xmlns="">
          <p:sp>
            <p:nvSpPr>
              <p:cNvPr id="1050586" name=""/>
              <p:cNvSpPr/>
              <p:nvPr/>
            </p:nvSpPr>
            <p:spPr>
              <a:xfrm>
                <a:off x="6504269" y="4457354"/>
                <a:ext cx="102772" cy="339034"/>
              </a:xfrm>
            </p:spPr>
          </p:sp>
        </mc:Fallback>
      </mc:AlternateContent>
      <mc:AlternateContent xmlns:mc="http://schemas.openxmlformats.org/markup-compatibility/2006" xmlns:p14="http://schemas.microsoft.com/office/powerpoint/2010/main">
        <mc:Choice Requires="p14">
          <p:contentPart p14:bwMode="auto" r:id="rId245">
            <p14:nvContentPartPr>
              <p14:cNvPr id="1050587" name="Encre 1050586"/>
              <p14:cNvContentPartPr/>
              <p14:nvPr/>
            </p14:nvContentPartPr>
            <p14:xfrm>
              <a:off x="6718714" y="4385376"/>
              <a:ext cx="78350" cy="3848"/>
            </p14:xfrm>
          </p:contentPart>
        </mc:Choice>
        <mc:Fallback xmlns="">
          <p:sp>
            <p:nvSpPr>
              <p:cNvPr id="1050587" name=""/>
              <p:cNvSpPr/>
              <p:nvPr/>
            </p:nvSpPr>
            <p:spPr>
              <a:xfrm>
                <a:off x="6718714" y="4385376"/>
                <a:ext cx="78350" cy="3848"/>
              </a:xfrm>
            </p:spPr>
          </p:sp>
        </mc:Fallback>
      </mc:AlternateContent>
      <mc:AlternateContent xmlns:mc="http://schemas.openxmlformats.org/markup-compatibility/2006" xmlns:p14="http://schemas.microsoft.com/office/powerpoint/2010/main">
        <mc:Choice Requires="p14">
          <p:contentPart p14:bwMode="auto" r:id="rId246">
            <p14:nvContentPartPr>
              <p14:cNvPr id="1050588" name="Encre 1050587"/>
              <p14:cNvContentPartPr/>
              <p14:nvPr/>
            </p14:nvContentPartPr>
            <p14:xfrm>
              <a:off x="6718714" y="4493591"/>
              <a:ext cx="72915" cy="12685"/>
            </p14:xfrm>
          </p:contentPart>
        </mc:Choice>
        <mc:Fallback xmlns="">
          <p:sp>
            <p:nvSpPr>
              <p:cNvPr id="1050588" name=""/>
              <p:cNvSpPr/>
              <p:nvPr/>
            </p:nvSpPr>
            <p:spPr>
              <a:xfrm>
                <a:off x="6718714" y="4493591"/>
                <a:ext cx="72915" cy="12685"/>
              </a:xfrm>
            </p:spPr>
          </p:sp>
        </mc:Fallback>
      </mc:AlternateContent>
      <mc:AlternateContent xmlns:mc="http://schemas.openxmlformats.org/markup-compatibility/2006" xmlns:p14="http://schemas.microsoft.com/office/powerpoint/2010/main">
        <mc:Choice Requires="p14">
          <p:contentPart p14:bwMode="auto" r:id="rId247">
            <p14:nvContentPartPr>
              <p14:cNvPr id="1050589" name="Encre 1050588"/>
              <p14:cNvContentPartPr/>
              <p14:nvPr/>
            </p14:nvContentPartPr>
            <p14:xfrm>
              <a:off x="6947720" y="4306995"/>
              <a:ext cx="148265" cy="425054"/>
            </p14:xfrm>
          </p:contentPart>
        </mc:Choice>
        <mc:Fallback xmlns="">
          <p:sp>
            <p:nvSpPr>
              <p:cNvPr id="1050589" name=""/>
              <p:cNvSpPr/>
              <p:nvPr/>
            </p:nvSpPr>
            <p:spPr>
              <a:xfrm>
                <a:off x="6947720" y="4306995"/>
                <a:ext cx="148265" cy="425054"/>
              </a:xfrm>
            </p:spPr>
          </p:sp>
        </mc:Fallback>
      </mc:AlternateContent>
      <mc:AlternateContent xmlns:mc="http://schemas.openxmlformats.org/markup-compatibility/2006" xmlns:p14="http://schemas.microsoft.com/office/powerpoint/2010/main">
        <mc:Choice Requires="p14">
          <p:contentPart p14:bwMode="auto" r:id="rId248">
            <p14:nvContentPartPr>
              <p14:cNvPr id="1050590" name="Encre 1050589"/>
              <p14:cNvContentPartPr/>
              <p14:nvPr/>
            </p14:nvContentPartPr>
            <p14:xfrm>
              <a:off x="7023204" y="4189793"/>
              <a:ext cx="17176" cy="71512"/>
            </p14:xfrm>
          </p:contentPart>
        </mc:Choice>
        <mc:Fallback xmlns="">
          <p:sp>
            <p:nvSpPr>
              <p:cNvPr id="1050590" name=""/>
              <p:cNvSpPr/>
              <p:nvPr/>
            </p:nvSpPr>
            <p:spPr>
              <a:xfrm>
                <a:off x="7023204" y="4189793"/>
                <a:ext cx="17176" cy="71512"/>
              </a:xfrm>
            </p:spPr>
          </p:sp>
        </mc:Fallback>
      </mc:AlternateContent>
      <mc:AlternateContent xmlns:mc="http://schemas.openxmlformats.org/markup-compatibility/2006" xmlns:p14="http://schemas.microsoft.com/office/powerpoint/2010/main">
        <mc:Choice Requires="p14">
          <p:contentPart p14:bwMode="auto" r:id="rId249">
            <p14:nvContentPartPr>
              <p14:cNvPr id="1050591" name="Encre 1050590"/>
              <p14:cNvContentPartPr/>
              <p14:nvPr/>
            </p14:nvContentPartPr>
            <p14:xfrm>
              <a:off x="7212025" y="4374290"/>
              <a:ext cx="112785" cy="18283"/>
            </p14:xfrm>
          </p:contentPart>
        </mc:Choice>
        <mc:Fallback xmlns="">
          <p:sp>
            <p:nvSpPr>
              <p:cNvPr id="1050591" name=""/>
              <p:cNvSpPr/>
              <p:nvPr/>
            </p:nvSpPr>
            <p:spPr>
              <a:xfrm>
                <a:off x="7212025" y="4374290"/>
                <a:ext cx="112785" cy="18283"/>
              </a:xfrm>
            </p:spPr>
          </p:sp>
        </mc:Fallback>
      </mc:AlternateContent>
      <mc:AlternateContent xmlns:mc="http://schemas.openxmlformats.org/markup-compatibility/2006" xmlns:p14="http://schemas.microsoft.com/office/powerpoint/2010/main">
        <mc:Choice Requires="p14">
          <p:contentPart p14:bwMode="auto" r:id="rId250">
            <p14:nvContentPartPr>
              <p14:cNvPr id="1050592" name="Encre 1050591"/>
              <p14:cNvContentPartPr/>
              <p14:nvPr/>
            </p14:nvContentPartPr>
            <p14:xfrm>
              <a:off x="7233647" y="4493591"/>
              <a:ext cx="89572" cy="3971"/>
            </p14:xfrm>
          </p:contentPart>
        </mc:Choice>
        <mc:Fallback xmlns="">
          <p:sp>
            <p:nvSpPr>
              <p:cNvPr id="1050592" name=""/>
              <p:cNvSpPr/>
              <p:nvPr/>
            </p:nvSpPr>
            <p:spPr>
              <a:xfrm>
                <a:off x="7233647" y="4493591"/>
                <a:ext cx="89572" cy="3971"/>
              </a:xfrm>
            </p:spPr>
          </p:sp>
        </mc:Fallback>
      </mc:AlternateContent>
      <mc:AlternateContent xmlns:mc="http://schemas.openxmlformats.org/markup-compatibility/2006" xmlns:p14="http://schemas.microsoft.com/office/powerpoint/2010/main">
        <mc:Choice Requires="p14">
          <p:contentPart p14:bwMode="auto" r:id="rId251">
            <p14:nvContentPartPr>
              <p14:cNvPr id="1050593" name="Encre 1050592"/>
              <p14:cNvContentPartPr/>
              <p14:nvPr/>
            </p14:nvContentPartPr>
            <p14:xfrm>
              <a:off x="7548254" y="4236703"/>
              <a:ext cx="146934" cy="222869"/>
            </p14:xfrm>
          </p:contentPart>
        </mc:Choice>
        <mc:Fallback xmlns="">
          <p:sp>
            <p:nvSpPr>
              <p:cNvPr id="1050593" name=""/>
              <p:cNvSpPr/>
              <p:nvPr/>
            </p:nvSpPr>
            <p:spPr>
              <a:xfrm>
                <a:off x="7548254" y="4236703"/>
                <a:ext cx="146934" cy="222869"/>
              </a:xfrm>
            </p:spPr>
          </p:sp>
        </mc:Fallback>
      </mc:AlternateContent>
      <mc:AlternateContent xmlns:mc="http://schemas.openxmlformats.org/markup-compatibility/2006" xmlns:p14="http://schemas.microsoft.com/office/powerpoint/2010/main">
        <mc:Choice Requires="p14">
          <p:contentPart p14:bwMode="auto" r:id="rId252">
            <p14:nvContentPartPr>
              <p14:cNvPr id="1050594" name="Encre 1050593"/>
              <p14:cNvContentPartPr/>
              <p14:nvPr/>
            </p14:nvContentPartPr>
            <p14:xfrm>
              <a:off x="7662558" y="4463571"/>
              <a:ext cx="63370" cy="73042"/>
            </p14:xfrm>
          </p:contentPart>
        </mc:Choice>
        <mc:Fallback xmlns="">
          <p:sp>
            <p:nvSpPr>
              <p:cNvPr id="1050594" name=""/>
              <p:cNvSpPr/>
              <p:nvPr/>
            </p:nvSpPr>
            <p:spPr>
              <a:xfrm>
                <a:off x="7662558" y="4463571"/>
                <a:ext cx="63370" cy="73042"/>
              </a:xfrm>
            </p:spPr>
          </p:sp>
        </mc:Fallback>
      </mc:AlternateContent>
      <mc:AlternateContent xmlns:mc="http://schemas.openxmlformats.org/markup-compatibility/2006" xmlns:p14="http://schemas.microsoft.com/office/powerpoint/2010/main">
        <mc:Choice Requires="p14">
          <p:contentPart p14:bwMode="auto" r:id="rId253">
            <p14:nvContentPartPr>
              <p14:cNvPr id="1050595" name="Encre 1050594"/>
              <p14:cNvContentPartPr/>
              <p14:nvPr/>
            </p14:nvContentPartPr>
            <p14:xfrm>
              <a:off x="7763140" y="4397935"/>
              <a:ext cx="143825" cy="359263"/>
            </p14:xfrm>
          </p:contentPart>
        </mc:Choice>
        <mc:Fallback xmlns="">
          <p:sp>
            <p:nvSpPr>
              <p:cNvPr id="1050595" name=""/>
              <p:cNvSpPr/>
              <p:nvPr/>
            </p:nvSpPr>
            <p:spPr>
              <a:xfrm>
                <a:off x="7763140" y="4397935"/>
                <a:ext cx="143825" cy="359263"/>
              </a:xfrm>
            </p:spPr>
          </p:sp>
        </mc:Fallback>
      </mc:AlternateContent>
      <mc:AlternateContent xmlns:mc="http://schemas.openxmlformats.org/markup-compatibility/2006" xmlns:p14="http://schemas.microsoft.com/office/powerpoint/2010/main">
        <mc:Choice Requires="p14">
          <p:contentPart p14:bwMode="auto" r:id="rId254">
            <p14:nvContentPartPr>
              <p14:cNvPr id="1050596" name="Encre 1050595"/>
              <p14:cNvContentPartPr/>
              <p14:nvPr/>
            </p14:nvContentPartPr>
            <p14:xfrm>
              <a:off x="6156593" y="2726406"/>
              <a:ext cx="63114" cy="1877603"/>
            </p14:xfrm>
          </p:contentPart>
        </mc:Choice>
        <mc:Fallback xmlns="">
          <p:sp>
            <p:nvSpPr>
              <p:cNvPr id="1050596" name=""/>
              <p:cNvSpPr/>
              <p:nvPr/>
            </p:nvSpPr>
            <p:spPr>
              <a:xfrm>
                <a:off x="6156593" y="2726406"/>
                <a:ext cx="63114" cy="1877603"/>
              </a:xfrm>
            </p:spPr>
          </p:sp>
        </mc:Fallback>
      </mc:AlternateContent>
      <mc:AlternateContent xmlns:mc="http://schemas.openxmlformats.org/markup-compatibility/2006" xmlns:p14="http://schemas.microsoft.com/office/powerpoint/2010/main">
        <mc:Choice Requires="p14">
          <p:contentPart p14:bwMode="auto" r:id="rId255">
            <p14:nvContentPartPr>
              <p14:cNvPr id="1050597" name="Encre 1050596"/>
              <p14:cNvContentPartPr/>
              <p14:nvPr/>
            </p14:nvContentPartPr>
            <p14:xfrm>
              <a:off x="8878606" y="3697116"/>
              <a:ext cx="146814" cy="35085"/>
            </p14:xfrm>
          </p:contentPart>
        </mc:Choice>
        <mc:Fallback xmlns="">
          <p:sp>
            <p:nvSpPr>
              <p:cNvPr id="1050597" name=""/>
              <p:cNvSpPr/>
              <p:nvPr/>
            </p:nvSpPr>
            <p:spPr>
              <a:xfrm>
                <a:off x="8878606" y="3697116"/>
                <a:ext cx="146814" cy="35085"/>
              </a:xfrm>
            </p:spPr>
          </p:sp>
        </mc:Fallback>
      </mc:AlternateContent>
      <mc:AlternateContent xmlns:mc="http://schemas.openxmlformats.org/markup-compatibility/2006" xmlns:p14="http://schemas.microsoft.com/office/powerpoint/2010/main">
        <mc:Choice Requires="p14">
          <p:contentPart p14:bwMode="auto" r:id="rId256">
            <p14:nvContentPartPr>
              <p14:cNvPr id="1050598" name="Encre 1050597"/>
              <p14:cNvContentPartPr/>
              <p14:nvPr/>
            </p14:nvContentPartPr>
            <p14:xfrm>
              <a:off x="8864487" y="3819975"/>
              <a:ext cx="138327" cy="12312"/>
            </p14:xfrm>
          </p:contentPart>
        </mc:Choice>
        <mc:Fallback xmlns="">
          <p:sp>
            <p:nvSpPr>
              <p:cNvPr id="1050598" name=""/>
              <p:cNvSpPr/>
              <p:nvPr/>
            </p:nvSpPr>
            <p:spPr>
              <a:xfrm>
                <a:off x="8864487" y="3819975"/>
                <a:ext cx="138327" cy="12312"/>
              </a:xfrm>
            </p:spPr>
          </p:sp>
        </mc:Fallback>
      </mc:AlternateContent>
      <mc:AlternateContent xmlns:mc="http://schemas.openxmlformats.org/markup-compatibility/2006" xmlns:p14="http://schemas.microsoft.com/office/powerpoint/2010/main">
        <mc:Choice Requires="p14">
          <p:contentPart p14:bwMode="auto" r:id="rId257">
            <p14:nvContentPartPr>
              <p14:cNvPr id="1050599" name="Encre 1050598"/>
              <p14:cNvContentPartPr/>
              <p14:nvPr/>
            </p14:nvContentPartPr>
            <p14:xfrm>
              <a:off x="9036131" y="3675026"/>
              <a:ext cx="27820" cy="125900"/>
            </p14:xfrm>
          </p:contentPart>
        </mc:Choice>
        <mc:Fallback xmlns="">
          <p:sp>
            <p:nvSpPr>
              <p:cNvPr id="1050599" name=""/>
              <p:cNvSpPr/>
              <p:nvPr/>
            </p:nvSpPr>
            <p:spPr>
              <a:xfrm>
                <a:off x="9036131" y="3675026"/>
                <a:ext cx="27820" cy="125900"/>
              </a:xfrm>
            </p:spPr>
          </p:sp>
        </mc:Fallback>
      </mc:AlternateContent>
      <mc:AlternateContent xmlns:mc="http://schemas.openxmlformats.org/markup-compatibility/2006" xmlns:p14="http://schemas.microsoft.com/office/powerpoint/2010/main">
        <mc:Choice Requires="p14">
          <p:contentPart p14:bwMode="auto" r:id="rId258">
            <p14:nvContentPartPr>
              <p14:cNvPr id="1050600" name="Encre 1050599"/>
              <p14:cNvContentPartPr/>
              <p14:nvPr/>
            </p14:nvContentPartPr>
            <p14:xfrm>
              <a:off x="9282960" y="2849265"/>
              <a:ext cx="63562" cy="2032520"/>
            </p14:xfrm>
          </p:contentPart>
        </mc:Choice>
        <mc:Fallback xmlns="">
          <p:sp>
            <p:nvSpPr>
              <p:cNvPr id="1050600" name=""/>
              <p:cNvSpPr/>
              <p:nvPr/>
            </p:nvSpPr>
            <p:spPr>
              <a:xfrm>
                <a:off x="9282960" y="2849265"/>
                <a:ext cx="63562" cy="2032520"/>
              </a:xfrm>
            </p:spPr>
          </p:sp>
        </mc:Fallback>
      </mc:AlternateContent>
      <mc:AlternateContent xmlns:mc="http://schemas.openxmlformats.org/markup-compatibility/2006" xmlns:p14="http://schemas.microsoft.com/office/powerpoint/2010/main">
        <mc:Choice Requires="p14">
          <p:contentPart p14:bwMode="auto" r:id="rId259">
            <p14:nvContentPartPr>
              <p14:cNvPr id="1050601" name="Encre 1050600"/>
              <p14:cNvContentPartPr/>
              <p14:nvPr/>
            </p14:nvContentPartPr>
            <p14:xfrm>
              <a:off x="9410349" y="2966189"/>
              <a:ext cx="88446" cy="193242"/>
            </p14:xfrm>
          </p:contentPart>
        </mc:Choice>
        <mc:Fallback xmlns="">
          <p:sp>
            <p:nvSpPr>
              <p:cNvPr id="1050601" name=""/>
              <p:cNvSpPr/>
              <p:nvPr/>
            </p:nvSpPr>
            <p:spPr>
              <a:xfrm>
                <a:off x="9410349" y="2966189"/>
                <a:ext cx="88446" cy="193242"/>
              </a:xfrm>
            </p:spPr>
          </p:sp>
        </mc:Fallback>
      </mc:AlternateContent>
      <mc:AlternateContent xmlns:mc="http://schemas.openxmlformats.org/markup-compatibility/2006" xmlns:p14="http://schemas.microsoft.com/office/powerpoint/2010/main">
        <mc:Choice Requires="p14">
          <p:contentPart p14:bwMode="auto" r:id="rId260">
            <p14:nvContentPartPr>
              <p14:cNvPr id="1050602" name="Encre 1050601"/>
              <p14:cNvContentPartPr/>
              <p14:nvPr/>
            </p14:nvContentPartPr>
            <p14:xfrm>
              <a:off x="9507820" y="2951027"/>
              <a:ext cx="120689" cy="158100"/>
            </p14:xfrm>
          </p:contentPart>
        </mc:Choice>
        <mc:Fallback xmlns="">
          <p:sp>
            <p:nvSpPr>
              <p:cNvPr id="1050602" name=""/>
              <p:cNvSpPr/>
              <p:nvPr/>
            </p:nvSpPr>
            <p:spPr>
              <a:xfrm>
                <a:off x="9507820" y="2951027"/>
                <a:ext cx="120689" cy="158100"/>
              </a:xfrm>
            </p:spPr>
          </p:sp>
        </mc:Fallback>
      </mc:AlternateContent>
      <mc:AlternateContent xmlns:mc="http://schemas.openxmlformats.org/markup-compatibility/2006" xmlns:p14="http://schemas.microsoft.com/office/powerpoint/2010/main">
        <mc:Choice Requires="p14">
          <p:contentPart p14:bwMode="auto" r:id="rId261">
            <p14:nvContentPartPr>
              <p14:cNvPr id="1050603" name="Encre 1050602"/>
              <p14:cNvContentPartPr/>
              <p14:nvPr/>
            </p14:nvContentPartPr>
            <p14:xfrm>
              <a:off x="9692977" y="2885502"/>
              <a:ext cx="36790" cy="263753"/>
            </p14:xfrm>
          </p:contentPart>
        </mc:Choice>
        <mc:Fallback xmlns="">
          <p:sp>
            <p:nvSpPr>
              <p:cNvPr id="1050603" name=""/>
              <p:cNvSpPr/>
              <p:nvPr/>
            </p:nvSpPr>
            <p:spPr>
              <a:xfrm>
                <a:off x="9692977" y="2885502"/>
                <a:ext cx="36790" cy="263753"/>
              </a:xfrm>
            </p:spPr>
          </p:sp>
        </mc:Fallback>
      </mc:AlternateContent>
      <mc:AlternateContent xmlns:mc="http://schemas.openxmlformats.org/markup-compatibility/2006" xmlns:p14="http://schemas.microsoft.com/office/powerpoint/2010/main">
        <mc:Choice Requires="p14">
          <p:contentPart p14:bwMode="auto" r:id="rId262">
            <p14:nvContentPartPr>
              <p14:cNvPr id="1050604" name="Encre 1050603"/>
              <p14:cNvContentPartPr/>
              <p14:nvPr/>
            </p14:nvContentPartPr>
            <p14:xfrm>
              <a:off x="9784714" y="2914790"/>
              <a:ext cx="71829" cy="208014"/>
            </p14:xfrm>
          </p:contentPart>
        </mc:Choice>
        <mc:Fallback xmlns="">
          <p:sp>
            <p:nvSpPr>
              <p:cNvPr id="1050604" name=""/>
              <p:cNvSpPr/>
              <p:nvPr/>
            </p:nvSpPr>
            <p:spPr>
              <a:xfrm>
                <a:off x="9784714" y="2914790"/>
                <a:ext cx="71829" cy="208014"/>
              </a:xfrm>
            </p:spPr>
          </p:sp>
        </mc:Fallback>
      </mc:AlternateContent>
      <mc:AlternateContent xmlns:mc="http://schemas.openxmlformats.org/markup-compatibility/2006" xmlns:p14="http://schemas.microsoft.com/office/powerpoint/2010/main">
        <mc:Choice Requires="p14">
          <p:contentPart p14:bwMode="auto" r:id="rId263">
            <p14:nvContentPartPr>
              <p14:cNvPr id="1050605" name="Encre 1050604"/>
              <p14:cNvContentPartPr/>
              <p14:nvPr/>
            </p14:nvContentPartPr>
            <p14:xfrm>
              <a:off x="9775131" y="3037070"/>
              <a:ext cx="97600" cy="4623"/>
            </p14:xfrm>
          </p:contentPart>
        </mc:Choice>
        <mc:Fallback xmlns="">
          <p:sp>
            <p:nvSpPr>
              <p:cNvPr id="1050605" name=""/>
              <p:cNvSpPr/>
              <p:nvPr/>
            </p:nvSpPr>
            <p:spPr>
              <a:xfrm>
                <a:off x="9775131" y="3037070"/>
                <a:ext cx="97600" cy="4623"/>
              </a:xfrm>
            </p:spPr>
          </p:sp>
        </mc:Fallback>
      </mc:AlternateContent>
      <mc:AlternateContent xmlns:mc="http://schemas.openxmlformats.org/markup-compatibility/2006" xmlns:p14="http://schemas.microsoft.com/office/powerpoint/2010/main">
        <mc:Choice Requires="p14">
          <p:contentPart p14:bwMode="auto" r:id="rId264">
            <p14:nvContentPartPr>
              <p14:cNvPr id="1050606" name="Encre 1050605"/>
              <p14:cNvContentPartPr/>
              <p14:nvPr/>
            </p14:nvContentPartPr>
            <p14:xfrm>
              <a:off x="9886301" y="2878304"/>
              <a:ext cx="53428" cy="306934"/>
            </p14:xfrm>
          </p:contentPart>
        </mc:Choice>
        <mc:Fallback xmlns="">
          <p:sp>
            <p:nvSpPr>
              <p:cNvPr id="1050606" name=""/>
              <p:cNvSpPr/>
              <p:nvPr/>
            </p:nvSpPr>
            <p:spPr>
              <a:xfrm>
                <a:off x="9886301" y="2878304"/>
                <a:ext cx="53428" cy="306934"/>
              </a:xfrm>
            </p:spPr>
          </p:sp>
        </mc:Fallback>
      </mc:AlternateContent>
      <mc:AlternateContent xmlns:mc="http://schemas.openxmlformats.org/markup-compatibility/2006" xmlns:p14="http://schemas.microsoft.com/office/powerpoint/2010/main">
        <mc:Choice Requires="p14">
          <p:contentPart p14:bwMode="auto" r:id="rId265">
            <p14:nvContentPartPr>
              <p14:cNvPr id="1050607" name="Encre 1050606"/>
              <p14:cNvContentPartPr/>
              <p14:nvPr/>
            </p14:nvContentPartPr>
            <p14:xfrm>
              <a:off x="10044375" y="3008609"/>
              <a:ext cx="78541" cy="11417"/>
            </p14:xfrm>
          </p:contentPart>
        </mc:Choice>
        <mc:Fallback xmlns="">
          <p:sp>
            <p:nvSpPr>
              <p:cNvPr id="1050607" name=""/>
              <p:cNvSpPr/>
              <p:nvPr/>
            </p:nvSpPr>
            <p:spPr>
              <a:xfrm>
                <a:off x="10044375" y="3008609"/>
                <a:ext cx="78541" cy="11417"/>
              </a:xfrm>
            </p:spPr>
          </p:sp>
        </mc:Fallback>
      </mc:AlternateContent>
      <mc:AlternateContent xmlns:mc="http://schemas.openxmlformats.org/markup-compatibility/2006" xmlns:p14="http://schemas.microsoft.com/office/powerpoint/2010/main">
        <mc:Choice Requires="p14">
          <p:contentPart p14:bwMode="auto" r:id="rId266">
            <p14:nvContentPartPr>
              <p14:cNvPr id="1050608" name="Encre 1050607"/>
              <p14:cNvContentPartPr/>
              <p14:nvPr/>
            </p14:nvContentPartPr>
            <p14:xfrm>
              <a:off x="10037315" y="3095479"/>
              <a:ext cx="73945" cy="11896"/>
            </p14:xfrm>
          </p:contentPart>
        </mc:Choice>
        <mc:Fallback xmlns="">
          <p:sp>
            <p:nvSpPr>
              <p:cNvPr id="1050608" name=""/>
              <p:cNvSpPr/>
              <p:nvPr/>
            </p:nvSpPr>
            <p:spPr>
              <a:xfrm>
                <a:off x="10037315" y="3095479"/>
                <a:ext cx="73945" cy="11896"/>
              </a:xfrm>
            </p:spPr>
          </p:sp>
        </mc:Fallback>
      </mc:AlternateContent>
      <mc:AlternateContent xmlns:mc="http://schemas.openxmlformats.org/markup-compatibility/2006" xmlns:p14="http://schemas.microsoft.com/office/powerpoint/2010/main">
        <mc:Choice Requires="p14">
          <p:contentPart p14:bwMode="auto" r:id="rId267">
            <p14:nvContentPartPr>
              <p14:cNvPr id="1050609" name="Encre 1050608"/>
              <p14:cNvContentPartPr/>
              <p14:nvPr/>
            </p14:nvContentPartPr>
            <p14:xfrm>
              <a:off x="10290248" y="2772185"/>
              <a:ext cx="118595" cy="281461"/>
            </p14:xfrm>
          </p:contentPart>
        </mc:Choice>
        <mc:Fallback xmlns="">
          <p:sp>
            <p:nvSpPr>
              <p:cNvPr id="1050609" name=""/>
              <p:cNvSpPr/>
              <p:nvPr/>
            </p:nvSpPr>
            <p:spPr>
              <a:xfrm>
                <a:off x="10290248" y="2772185"/>
                <a:ext cx="118595" cy="281461"/>
              </a:xfrm>
            </p:spPr>
          </p:sp>
        </mc:Fallback>
      </mc:AlternateContent>
      <mc:AlternateContent xmlns:mc="http://schemas.openxmlformats.org/markup-compatibility/2006" xmlns:p14="http://schemas.microsoft.com/office/powerpoint/2010/main">
        <mc:Choice Requires="p14">
          <p:contentPart p14:bwMode="auto" r:id="rId268">
            <p14:nvContentPartPr>
              <p14:cNvPr id="1050610" name="Encre 1050609"/>
              <p14:cNvContentPartPr/>
              <p14:nvPr/>
            </p14:nvContentPartPr>
            <p14:xfrm>
              <a:off x="10479519" y="2769593"/>
              <a:ext cx="76749" cy="256490"/>
            </p14:xfrm>
          </p:contentPart>
        </mc:Choice>
        <mc:Fallback xmlns="">
          <p:sp>
            <p:nvSpPr>
              <p:cNvPr id="1050610" name=""/>
              <p:cNvSpPr/>
              <p:nvPr/>
            </p:nvSpPr>
            <p:spPr>
              <a:xfrm>
                <a:off x="10479519" y="2769593"/>
                <a:ext cx="76749" cy="256490"/>
              </a:xfrm>
            </p:spPr>
          </p:sp>
        </mc:Fallback>
      </mc:AlternateContent>
      <mc:AlternateContent xmlns:mc="http://schemas.openxmlformats.org/markup-compatibility/2006" xmlns:p14="http://schemas.microsoft.com/office/powerpoint/2010/main">
        <mc:Choice Requires="p14">
          <p:contentPart p14:bwMode="auto" r:id="rId269">
            <p14:nvContentPartPr>
              <p14:cNvPr id="1050611" name="Encre 1050610"/>
              <p14:cNvContentPartPr/>
              <p14:nvPr/>
            </p14:nvContentPartPr>
            <p14:xfrm>
              <a:off x="10509005" y="2780762"/>
              <a:ext cx="78983" cy="3474"/>
            </p14:xfrm>
          </p:contentPart>
        </mc:Choice>
        <mc:Fallback xmlns="">
          <p:sp>
            <p:nvSpPr>
              <p:cNvPr id="1050611" name=""/>
              <p:cNvSpPr/>
              <p:nvPr/>
            </p:nvSpPr>
            <p:spPr>
              <a:xfrm>
                <a:off x="10509005" y="2780762"/>
                <a:ext cx="78983" cy="3474"/>
              </a:xfrm>
            </p:spPr>
          </p:sp>
        </mc:Fallback>
      </mc:AlternateContent>
      <mc:AlternateContent xmlns:mc="http://schemas.openxmlformats.org/markup-compatibility/2006" xmlns:p14="http://schemas.microsoft.com/office/powerpoint/2010/main">
        <mc:Choice Requires="p14">
          <p:contentPart p14:bwMode="auto" r:id="rId270">
            <p14:nvContentPartPr>
              <p14:cNvPr id="1050612" name="Encre 1050611"/>
              <p14:cNvContentPartPr/>
              <p14:nvPr/>
            </p14:nvContentPartPr>
            <p14:xfrm>
              <a:off x="10501945" y="2878304"/>
              <a:ext cx="72733" cy="20139"/>
            </p14:xfrm>
          </p:contentPart>
        </mc:Choice>
        <mc:Fallback xmlns="">
          <p:sp>
            <p:nvSpPr>
              <p:cNvPr id="1050612" name=""/>
              <p:cNvSpPr/>
              <p:nvPr/>
            </p:nvSpPr>
            <p:spPr>
              <a:xfrm>
                <a:off x="10501945" y="2878304"/>
                <a:ext cx="72733" cy="20139"/>
              </a:xfrm>
            </p:spPr>
          </p:sp>
        </mc:Fallback>
      </mc:AlternateContent>
      <mc:AlternateContent xmlns:mc="http://schemas.openxmlformats.org/markup-compatibility/2006" xmlns:p14="http://schemas.microsoft.com/office/powerpoint/2010/main">
        <mc:Choice Requires="p14">
          <p:contentPart p14:bwMode="auto" r:id="rId271">
            <p14:nvContentPartPr>
              <p14:cNvPr id="1050613" name="Encre 1050612"/>
              <p14:cNvContentPartPr/>
              <p14:nvPr/>
            </p14:nvContentPartPr>
            <p14:xfrm>
              <a:off x="10230139" y="3124519"/>
              <a:ext cx="344179" cy="24723"/>
            </p14:xfrm>
          </p:contentPart>
        </mc:Choice>
        <mc:Fallback xmlns="">
          <p:sp>
            <p:nvSpPr>
              <p:cNvPr id="1050613" name=""/>
              <p:cNvSpPr/>
              <p:nvPr/>
            </p:nvSpPr>
            <p:spPr>
              <a:xfrm>
                <a:off x="10230139" y="3124519"/>
                <a:ext cx="344179" cy="24723"/>
              </a:xfrm>
            </p:spPr>
          </p:sp>
        </mc:Fallback>
      </mc:AlternateContent>
      <mc:AlternateContent xmlns:mc="http://schemas.openxmlformats.org/markup-compatibility/2006" xmlns:p14="http://schemas.microsoft.com/office/powerpoint/2010/main">
        <mc:Choice Requires="p14">
          <p:contentPart p14:bwMode="auto" r:id="rId272">
            <p14:nvContentPartPr>
              <p14:cNvPr id="1050614" name="Encre 1050613"/>
              <p14:cNvContentPartPr/>
              <p14:nvPr/>
            </p14:nvContentPartPr>
            <p14:xfrm>
              <a:off x="10265493" y="3256720"/>
              <a:ext cx="273162" cy="160801"/>
            </p14:xfrm>
          </p:contentPart>
        </mc:Choice>
        <mc:Fallback xmlns="">
          <p:sp>
            <p:nvSpPr>
              <p:cNvPr id="1050614" name=""/>
              <p:cNvSpPr/>
              <p:nvPr/>
            </p:nvSpPr>
            <p:spPr>
              <a:xfrm>
                <a:off x="10265493" y="3256720"/>
                <a:ext cx="273162" cy="160801"/>
              </a:xfrm>
            </p:spPr>
          </p:sp>
        </mc:Fallback>
      </mc:AlternateContent>
      <mc:AlternateContent xmlns:mc="http://schemas.openxmlformats.org/markup-compatibility/2006" xmlns:p14="http://schemas.microsoft.com/office/powerpoint/2010/main">
        <mc:Choice Requires="p14">
          <p:contentPart p14:bwMode="auto" r:id="rId273">
            <p14:nvContentPartPr>
              <p14:cNvPr id="1050615" name="Encre 1050614"/>
              <p14:cNvContentPartPr/>
              <p14:nvPr/>
            </p14:nvContentPartPr>
            <p14:xfrm>
              <a:off x="10660823" y="2901635"/>
              <a:ext cx="52479" cy="268014"/>
            </p14:xfrm>
          </p:contentPart>
        </mc:Choice>
        <mc:Fallback xmlns="">
          <p:sp>
            <p:nvSpPr>
              <p:cNvPr id="1050615" name=""/>
              <p:cNvSpPr/>
              <p:nvPr/>
            </p:nvSpPr>
            <p:spPr>
              <a:xfrm>
                <a:off x="10660823" y="2901635"/>
                <a:ext cx="52479" cy="268014"/>
              </a:xfrm>
            </p:spPr>
          </p:sp>
        </mc:Fallback>
      </mc:AlternateContent>
      <mc:AlternateContent xmlns:mc="http://schemas.openxmlformats.org/markup-compatibility/2006" xmlns:p14="http://schemas.microsoft.com/office/powerpoint/2010/main">
        <mc:Choice Requires="p14">
          <p:contentPart p14:bwMode="auto" r:id="rId274">
            <p14:nvContentPartPr>
              <p14:cNvPr id="1050616" name="Encre 1050615"/>
              <p14:cNvContentPartPr/>
              <p14:nvPr/>
            </p14:nvContentPartPr>
            <p14:xfrm>
              <a:off x="10637849" y="3060295"/>
              <a:ext cx="133550" cy="6393"/>
            </p14:xfrm>
          </p:contentPart>
        </mc:Choice>
        <mc:Fallback xmlns="">
          <p:sp>
            <p:nvSpPr>
              <p:cNvPr id="1050616" name=""/>
              <p:cNvSpPr/>
              <p:nvPr/>
            </p:nvSpPr>
            <p:spPr>
              <a:xfrm>
                <a:off x="10637849" y="3060295"/>
                <a:ext cx="133550" cy="6393"/>
              </a:xfrm>
            </p:spPr>
          </p:sp>
        </mc:Fallback>
      </mc:AlternateContent>
      <mc:AlternateContent xmlns:mc="http://schemas.openxmlformats.org/markup-compatibility/2006" xmlns:p14="http://schemas.microsoft.com/office/powerpoint/2010/main">
        <mc:Choice Requires="p14">
          <p:contentPart p14:bwMode="auto" r:id="rId275">
            <p14:nvContentPartPr>
              <p14:cNvPr id="1050617" name="Encre 1050616"/>
              <p14:cNvContentPartPr/>
              <p14:nvPr/>
            </p14:nvContentPartPr>
            <p14:xfrm>
              <a:off x="10759632" y="2787627"/>
              <a:ext cx="131478" cy="98321"/>
            </p14:xfrm>
          </p:contentPart>
        </mc:Choice>
        <mc:Fallback xmlns="">
          <p:sp>
            <p:nvSpPr>
              <p:cNvPr id="1050617" name=""/>
              <p:cNvSpPr/>
              <p:nvPr/>
            </p:nvSpPr>
            <p:spPr>
              <a:xfrm>
                <a:off x="10759632" y="2787627"/>
                <a:ext cx="131478" cy="98321"/>
              </a:xfrm>
            </p:spPr>
          </p:sp>
        </mc:Fallback>
      </mc:AlternateContent>
      <mc:AlternateContent xmlns:mc="http://schemas.openxmlformats.org/markup-compatibility/2006" xmlns:p14="http://schemas.microsoft.com/office/powerpoint/2010/main">
        <mc:Choice Requires="p14">
          <p:contentPart p14:bwMode="auto" r:id="rId276">
            <p14:nvContentPartPr>
              <p14:cNvPr id="1050618" name="Encre 1050617"/>
              <p14:cNvContentPartPr/>
              <p14:nvPr/>
            </p14:nvContentPartPr>
            <p14:xfrm>
              <a:off x="10852294" y="3146360"/>
              <a:ext cx="140987" cy="12855"/>
            </p14:xfrm>
          </p:contentPart>
        </mc:Choice>
        <mc:Fallback xmlns="">
          <p:sp>
            <p:nvSpPr>
              <p:cNvPr id="1050618" name=""/>
              <p:cNvSpPr/>
              <p:nvPr/>
            </p:nvSpPr>
            <p:spPr>
              <a:xfrm>
                <a:off x="10852294" y="3146360"/>
                <a:ext cx="140987" cy="12855"/>
              </a:xfrm>
            </p:spPr>
          </p:sp>
        </mc:Fallback>
      </mc:AlternateContent>
      <mc:AlternateContent xmlns:mc="http://schemas.openxmlformats.org/markup-compatibility/2006" xmlns:p14="http://schemas.microsoft.com/office/powerpoint/2010/main">
        <mc:Choice Requires="p14">
          <p:contentPart p14:bwMode="auto" r:id="rId277">
            <p14:nvContentPartPr>
              <p14:cNvPr id="1050619" name="Encre 1050618"/>
              <p14:cNvContentPartPr/>
              <p14:nvPr/>
            </p14:nvContentPartPr>
            <p14:xfrm>
              <a:off x="10915033" y="3066688"/>
              <a:ext cx="8742" cy="172207"/>
            </p14:xfrm>
          </p:contentPart>
        </mc:Choice>
        <mc:Fallback xmlns="">
          <p:sp>
            <p:nvSpPr>
              <p:cNvPr id="1050619" name=""/>
              <p:cNvSpPr/>
              <p:nvPr/>
            </p:nvSpPr>
            <p:spPr>
              <a:xfrm>
                <a:off x="10915033" y="3066688"/>
                <a:ext cx="8742" cy="172207"/>
              </a:xfrm>
            </p:spPr>
          </p:sp>
        </mc:Fallback>
      </mc:AlternateContent>
      <mc:AlternateContent xmlns:mc="http://schemas.openxmlformats.org/markup-compatibility/2006" xmlns:p14="http://schemas.microsoft.com/office/powerpoint/2010/main">
        <mc:Choice Requires="p14">
          <p:contentPart p14:bwMode="auto" r:id="rId278">
            <p14:nvContentPartPr>
              <p14:cNvPr id="1050620" name="Encre 1050619"/>
              <p14:cNvContentPartPr/>
              <p14:nvPr/>
            </p14:nvContentPartPr>
            <p14:xfrm>
              <a:off x="11052619" y="3010732"/>
              <a:ext cx="122520" cy="153553"/>
            </p14:xfrm>
          </p:contentPart>
        </mc:Choice>
        <mc:Fallback xmlns="">
          <p:sp>
            <p:nvSpPr>
              <p:cNvPr id="1050620" name=""/>
              <p:cNvSpPr/>
              <p:nvPr/>
            </p:nvSpPr>
            <p:spPr>
              <a:xfrm>
                <a:off x="11052619" y="3010732"/>
                <a:ext cx="122520" cy="153553"/>
              </a:xfrm>
            </p:spPr>
          </p:sp>
        </mc:Fallback>
      </mc:AlternateContent>
      <mc:AlternateContent xmlns:mc="http://schemas.openxmlformats.org/markup-compatibility/2006" xmlns:p14="http://schemas.microsoft.com/office/powerpoint/2010/main">
        <mc:Choice Requires="p14">
          <p:contentPart p14:bwMode="auto" r:id="rId279">
            <p14:nvContentPartPr>
              <p14:cNvPr id="1050621" name="Encre 1050620"/>
              <p14:cNvContentPartPr/>
              <p14:nvPr/>
            </p14:nvContentPartPr>
            <p14:xfrm>
              <a:off x="11114707" y="3255320"/>
              <a:ext cx="51020" cy="65386"/>
            </p14:xfrm>
          </p:contentPart>
        </mc:Choice>
        <mc:Fallback xmlns="">
          <p:sp>
            <p:nvSpPr>
              <p:cNvPr id="1050621" name=""/>
              <p:cNvSpPr/>
              <p:nvPr/>
            </p:nvSpPr>
            <p:spPr>
              <a:xfrm>
                <a:off x="11114707" y="3255320"/>
                <a:ext cx="51020" cy="65386"/>
              </a:xfrm>
            </p:spPr>
          </p:sp>
        </mc:Fallback>
      </mc:AlternateContent>
      <mc:AlternateContent xmlns:mc="http://schemas.openxmlformats.org/markup-compatibility/2006" xmlns:p14="http://schemas.microsoft.com/office/powerpoint/2010/main">
        <mc:Choice Requires="p14">
          <p:contentPart p14:bwMode="auto" r:id="rId280">
            <p14:nvContentPartPr>
              <p14:cNvPr id="1050622" name="Encre 1050621"/>
              <p14:cNvContentPartPr/>
              <p14:nvPr/>
            </p14:nvContentPartPr>
            <p14:xfrm>
              <a:off x="11210143" y="3262270"/>
              <a:ext cx="99729" cy="79330"/>
            </p14:xfrm>
          </p:contentPart>
        </mc:Choice>
        <mc:Fallback xmlns="">
          <p:sp>
            <p:nvSpPr>
              <p:cNvPr id="1050622" name=""/>
              <p:cNvSpPr/>
              <p:nvPr/>
            </p:nvSpPr>
            <p:spPr>
              <a:xfrm>
                <a:off x="11210143" y="3262270"/>
                <a:ext cx="99729" cy="79330"/>
              </a:xfrm>
            </p:spPr>
          </p:sp>
        </mc:Fallback>
      </mc:AlternateContent>
      <mc:AlternateContent xmlns:mc="http://schemas.openxmlformats.org/markup-compatibility/2006" xmlns:p14="http://schemas.microsoft.com/office/powerpoint/2010/main">
        <mc:Choice Requires="p14">
          <p:contentPart p14:bwMode="auto" r:id="rId281">
            <p14:nvContentPartPr>
              <p14:cNvPr id="1050623" name="Encre 1050622"/>
              <p14:cNvContentPartPr/>
              <p14:nvPr/>
            </p14:nvContentPartPr>
            <p14:xfrm>
              <a:off x="11309205" y="2921987"/>
              <a:ext cx="76112" cy="257591"/>
            </p14:xfrm>
          </p:contentPart>
        </mc:Choice>
        <mc:Fallback xmlns="">
          <p:sp>
            <p:nvSpPr>
              <p:cNvPr id="1050623" name=""/>
              <p:cNvSpPr/>
              <p:nvPr/>
            </p:nvSpPr>
            <p:spPr>
              <a:xfrm>
                <a:off x="11309205" y="2921987"/>
                <a:ext cx="76112" cy="257591"/>
              </a:xfrm>
            </p:spPr>
          </p:sp>
        </mc:Fallback>
      </mc:AlternateContent>
      <mc:AlternateContent xmlns:mc="http://schemas.openxmlformats.org/markup-compatibility/2006" xmlns:p14="http://schemas.microsoft.com/office/powerpoint/2010/main">
        <mc:Choice Requires="p14">
          <p:contentPart p14:bwMode="auto" r:id="rId282">
            <p14:nvContentPartPr>
              <p14:cNvPr id="1050624" name="Encre 1050623"/>
              <p14:cNvContentPartPr/>
              <p14:nvPr/>
            </p14:nvContentPartPr>
            <p14:xfrm>
              <a:off x="11302804" y="3052044"/>
              <a:ext cx="75453" cy="0"/>
            </p14:xfrm>
          </p:contentPart>
        </mc:Choice>
        <mc:Fallback xmlns="">
          <p:sp>
            <p:nvSpPr>
              <p:cNvPr id="1050624" name=""/>
              <p:cNvSpPr/>
              <p:nvPr/>
            </p:nvSpPr>
            <p:spPr>
              <a:xfrm>
                <a:off x="11302804" y="3052044"/>
                <a:ext cx="75453" cy="0"/>
              </a:xfrm>
            </p:spPr>
          </p:sp>
        </mc:Fallback>
      </mc:AlternateContent>
      <mc:AlternateContent xmlns:mc="http://schemas.openxmlformats.org/markup-compatibility/2006" xmlns:p14="http://schemas.microsoft.com/office/powerpoint/2010/main">
        <mc:Choice Requires="p14">
          <p:contentPart p14:bwMode="auto" r:id="rId283">
            <p14:nvContentPartPr>
              <p14:cNvPr id="1050625" name="Encre 1050624"/>
              <p14:cNvContentPartPr/>
              <p14:nvPr/>
            </p14:nvContentPartPr>
            <p14:xfrm>
              <a:off x="11474449" y="3135583"/>
              <a:ext cx="118728" cy="10777"/>
            </p14:xfrm>
          </p:contentPart>
        </mc:Choice>
        <mc:Fallback xmlns="">
          <p:sp>
            <p:nvSpPr>
              <p:cNvPr id="1050625" name=""/>
              <p:cNvSpPr/>
              <p:nvPr/>
            </p:nvSpPr>
            <p:spPr>
              <a:xfrm>
                <a:off x="11474449" y="3135583"/>
                <a:ext cx="118728" cy="10777"/>
              </a:xfrm>
            </p:spPr>
          </p:sp>
        </mc:Fallback>
      </mc:AlternateContent>
      <mc:AlternateContent xmlns:mc="http://schemas.openxmlformats.org/markup-compatibility/2006" xmlns:p14="http://schemas.microsoft.com/office/powerpoint/2010/main">
        <mc:Choice Requires="p14">
          <p:contentPart p14:bwMode="auto" r:id="rId284">
            <p14:nvContentPartPr>
              <p14:cNvPr id="1050626" name="Encre 1050625"/>
              <p14:cNvContentPartPr/>
              <p14:nvPr/>
            </p14:nvContentPartPr>
            <p14:xfrm>
              <a:off x="11495029" y="3073886"/>
              <a:ext cx="29721" cy="130307"/>
            </p14:xfrm>
          </p:contentPart>
        </mc:Choice>
        <mc:Fallback xmlns="">
          <p:sp>
            <p:nvSpPr>
              <p:cNvPr id="1050626" name=""/>
              <p:cNvSpPr/>
              <p:nvPr/>
            </p:nvSpPr>
            <p:spPr>
              <a:xfrm>
                <a:off x="11495029" y="3073886"/>
                <a:ext cx="29721" cy="130307"/>
              </a:xfrm>
            </p:spPr>
          </p:sp>
        </mc:Fallback>
      </mc:AlternateContent>
      <mc:AlternateContent xmlns:mc="http://schemas.openxmlformats.org/markup-compatibility/2006" xmlns:p14="http://schemas.microsoft.com/office/powerpoint/2010/main">
        <mc:Choice Requires="p14">
          <p:contentPart p14:bwMode="auto" r:id="rId285">
            <p14:nvContentPartPr>
              <p14:cNvPr id="1050627" name="Encre 1050626"/>
              <p14:cNvContentPartPr/>
              <p14:nvPr/>
            </p14:nvContentPartPr>
            <p14:xfrm>
              <a:off x="11643199" y="3044846"/>
              <a:ext cx="97366" cy="177110"/>
            </p14:xfrm>
          </p:contentPart>
        </mc:Choice>
        <mc:Fallback xmlns="">
          <p:sp>
            <p:nvSpPr>
              <p:cNvPr id="1050627" name=""/>
              <p:cNvSpPr/>
              <p:nvPr/>
            </p:nvSpPr>
            <p:spPr>
              <a:xfrm>
                <a:off x="11643199" y="3044846"/>
                <a:ext cx="97366" cy="177110"/>
              </a:xfrm>
            </p:spPr>
          </p:sp>
        </mc:Fallback>
      </mc:AlternateContent>
      <mc:AlternateContent xmlns:mc="http://schemas.openxmlformats.org/markup-compatibility/2006" xmlns:p14="http://schemas.microsoft.com/office/powerpoint/2010/main">
        <mc:Choice Requires="p14">
          <p:contentPart p14:bwMode="auto" r:id="rId286">
            <p14:nvContentPartPr>
              <p14:cNvPr id="1050628" name="Encre 1050627"/>
              <p14:cNvContentPartPr/>
              <p14:nvPr/>
            </p14:nvContentPartPr>
            <p14:xfrm>
              <a:off x="11736327" y="3037649"/>
              <a:ext cx="67290" cy="142130"/>
            </p14:xfrm>
          </p:contentPart>
        </mc:Choice>
        <mc:Fallback xmlns="">
          <p:sp>
            <p:nvSpPr>
              <p:cNvPr id="1050628" name=""/>
              <p:cNvSpPr/>
              <p:nvPr/>
            </p:nvSpPr>
            <p:spPr>
              <a:xfrm>
                <a:off x="11736327" y="3037649"/>
                <a:ext cx="67290" cy="142130"/>
              </a:xfrm>
            </p:spPr>
          </p:sp>
        </mc:Fallback>
      </mc:AlternateContent>
      <mc:AlternateContent xmlns:mc="http://schemas.openxmlformats.org/markup-compatibility/2006" xmlns:p14="http://schemas.microsoft.com/office/powerpoint/2010/main">
        <mc:Choice Requires="p14">
          <p:contentPart p14:bwMode="auto" r:id="rId287">
            <p14:nvContentPartPr>
              <p14:cNvPr id="1050629" name="Encre 1050628"/>
              <p14:cNvContentPartPr/>
              <p14:nvPr/>
            </p14:nvContentPartPr>
            <p14:xfrm>
              <a:off x="11841274" y="3162503"/>
              <a:ext cx="44318" cy="70936"/>
            </p14:xfrm>
          </p:contentPart>
        </mc:Choice>
        <mc:Fallback xmlns="">
          <p:sp>
            <p:nvSpPr>
              <p:cNvPr id="1050629" name=""/>
              <p:cNvSpPr/>
              <p:nvPr/>
            </p:nvSpPr>
            <p:spPr>
              <a:xfrm>
                <a:off x="11841274" y="3162503"/>
                <a:ext cx="44318" cy="70936"/>
              </a:xfrm>
            </p:spPr>
          </p:sp>
        </mc:Fallback>
      </mc:AlternateContent>
      <mc:AlternateContent xmlns:mc="http://schemas.openxmlformats.org/markup-compatibility/2006" xmlns:p14="http://schemas.microsoft.com/office/powerpoint/2010/main">
        <mc:Choice Requires="p14">
          <p:contentPart p14:bwMode="auto" r:id="rId288">
            <p14:nvContentPartPr>
              <p14:cNvPr id="1050630" name="Encre 1050629"/>
              <p14:cNvContentPartPr/>
              <p14:nvPr/>
            </p14:nvContentPartPr>
            <p14:xfrm>
              <a:off x="9472080" y="3726156"/>
              <a:ext cx="175175" cy="321985"/>
            </p14:xfrm>
          </p:contentPart>
        </mc:Choice>
        <mc:Fallback xmlns="">
          <p:sp>
            <p:nvSpPr>
              <p:cNvPr id="1050630" name=""/>
              <p:cNvSpPr/>
              <p:nvPr/>
            </p:nvSpPr>
            <p:spPr>
              <a:xfrm>
                <a:off x="9472080" y="3726156"/>
                <a:ext cx="175175" cy="321985"/>
              </a:xfrm>
            </p:spPr>
          </p:sp>
        </mc:Fallback>
      </mc:AlternateContent>
      <mc:AlternateContent xmlns:mc="http://schemas.openxmlformats.org/markup-compatibility/2006" xmlns:p14="http://schemas.microsoft.com/office/powerpoint/2010/main">
        <mc:Choice Requires="p14">
          <p:contentPart p14:bwMode="auto" r:id="rId289">
            <p14:nvContentPartPr>
              <p14:cNvPr id="1050631" name="Encre 1050630"/>
              <p14:cNvContentPartPr/>
              <p14:nvPr/>
            </p14:nvContentPartPr>
            <p14:xfrm>
              <a:off x="9703151" y="3668077"/>
              <a:ext cx="83537" cy="302566"/>
            </p14:xfrm>
          </p:contentPart>
        </mc:Choice>
        <mc:Fallback xmlns="">
          <p:sp>
            <p:nvSpPr>
              <p:cNvPr id="1050631" name=""/>
              <p:cNvSpPr/>
              <p:nvPr/>
            </p:nvSpPr>
            <p:spPr>
              <a:xfrm>
                <a:off x="9703151" y="3668077"/>
                <a:ext cx="83537" cy="302566"/>
              </a:xfrm>
            </p:spPr>
          </p:sp>
        </mc:Fallback>
      </mc:AlternateContent>
      <mc:AlternateContent xmlns:mc="http://schemas.openxmlformats.org/markup-compatibility/2006" xmlns:p14="http://schemas.microsoft.com/office/powerpoint/2010/main">
        <mc:Choice Requires="p14">
          <p:contentPart p14:bwMode="auto" r:id="rId290">
            <p14:nvContentPartPr>
              <p14:cNvPr id="1050632" name="Encre 1050631"/>
              <p14:cNvContentPartPr/>
              <p14:nvPr/>
            </p14:nvContentPartPr>
            <p14:xfrm>
              <a:off x="9826727" y="3711264"/>
              <a:ext cx="38944" cy="217423"/>
            </p14:xfrm>
          </p:contentPart>
        </mc:Choice>
        <mc:Fallback xmlns="">
          <p:sp>
            <p:nvSpPr>
              <p:cNvPr id="1050632" name=""/>
              <p:cNvSpPr/>
              <p:nvPr/>
            </p:nvSpPr>
            <p:spPr>
              <a:xfrm>
                <a:off x="9826727" y="3711264"/>
                <a:ext cx="38944" cy="217423"/>
              </a:xfrm>
            </p:spPr>
          </p:sp>
        </mc:Fallback>
      </mc:AlternateContent>
      <mc:AlternateContent xmlns:mc="http://schemas.openxmlformats.org/markup-compatibility/2006" xmlns:p14="http://schemas.microsoft.com/office/powerpoint/2010/main">
        <mc:Choice Requires="p14">
          <p:contentPart p14:bwMode="auto" r:id="rId291">
            <p14:nvContentPartPr>
              <p14:cNvPr id="1050633" name="Encre 1050632"/>
              <p14:cNvContentPartPr/>
              <p14:nvPr/>
            </p14:nvContentPartPr>
            <p14:xfrm>
              <a:off x="9810219" y="3805828"/>
              <a:ext cx="69571" cy="18040"/>
            </p14:xfrm>
          </p:contentPart>
        </mc:Choice>
        <mc:Fallback xmlns="">
          <p:sp>
            <p:nvSpPr>
              <p:cNvPr id="1050633" name=""/>
              <p:cNvSpPr/>
              <p:nvPr/>
            </p:nvSpPr>
            <p:spPr>
              <a:xfrm>
                <a:off x="9810219" y="3805828"/>
                <a:ext cx="69571" cy="18040"/>
              </a:xfrm>
            </p:spPr>
          </p:sp>
        </mc:Fallback>
      </mc:AlternateContent>
      <mc:AlternateContent xmlns:mc="http://schemas.openxmlformats.org/markup-compatibility/2006" xmlns:p14="http://schemas.microsoft.com/office/powerpoint/2010/main">
        <mc:Choice Requires="p14">
          <p:contentPart p14:bwMode="auto" r:id="rId292">
            <p14:nvContentPartPr>
              <p14:cNvPr id="1050634" name="Encre 1050633"/>
              <p14:cNvContentPartPr/>
              <p14:nvPr/>
            </p14:nvContentPartPr>
            <p14:xfrm>
              <a:off x="9951272" y="3689919"/>
              <a:ext cx="34797" cy="301209"/>
            </p14:xfrm>
          </p:contentPart>
        </mc:Choice>
        <mc:Fallback xmlns="">
          <p:sp>
            <p:nvSpPr>
              <p:cNvPr id="1050634" name=""/>
              <p:cNvSpPr/>
              <p:nvPr/>
            </p:nvSpPr>
            <p:spPr>
              <a:xfrm>
                <a:off x="9951272" y="3689919"/>
                <a:ext cx="34797" cy="301209"/>
              </a:xfrm>
            </p:spPr>
          </p:sp>
        </mc:Fallback>
      </mc:AlternateContent>
      <mc:AlternateContent xmlns:mc="http://schemas.openxmlformats.org/markup-compatibility/2006" xmlns:p14="http://schemas.microsoft.com/office/powerpoint/2010/main">
        <mc:Choice Requires="p14">
          <p:contentPart p14:bwMode="auto" r:id="rId293">
            <p14:nvContentPartPr>
              <p14:cNvPr id="1050635" name="Encre 1050634"/>
              <p14:cNvContentPartPr/>
              <p14:nvPr/>
            </p14:nvContentPartPr>
            <p14:xfrm>
              <a:off x="10080116" y="3812387"/>
              <a:ext cx="110861" cy="14007"/>
            </p14:xfrm>
          </p:contentPart>
        </mc:Choice>
        <mc:Fallback xmlns="">
          <p:sp>
            <p:nvSpPr>
              <p:cNvPr id="1050635" name=""/>
              <p:cNvSpPr/>
              <p:nvPr/>
            </p:nvSpPr>
            <p:spPr>
              <a:xfrm>
                <a:off x="10080116" y="3812387"/>
                <a:ext cx="110861" cy="14007"/>
              </a:xfrm>
            </p:spPr>
          </p:sp>
        </mc:Fallback>
      </mc:AlternateContent>
      <mc:AlternateContent xmlns:mc="http://schemas.openxmlformats.org/markup-compatibility/2006" xmlns:p14="http://schemas.microsoft.com/office/powerpoint/2010/main">
        <mc:Choice Requires="p14">
          <p:contentPart p14:bwMode="auto" r:id="rId294">
            <p14:nvContentPartPr>
              <p14:cNvPr id="1050636" name="Encre 1050635"/>
              <p14:cNvContentPartPr/>
              <p14:nvPr/>
            </p14:nvContentPartPr>
            <p14:xfrm>
              <a:off x="10087175" y="3885500"/>
              <a:ext cx="132943" cy="6094"/>
            </p14:xfrm>
          </p:contentPart>
        </mc:Choice>
        <mc:Fallback xmlns="">
          <p:sp>
            <p:nvSpPr>
              <p:cNvPr id="1050636" name=""/>
              <p:cNvSpPr/>
              <p:nvPr/>
            </p:nvSpPr>
            <p:spPr>
              <a:xfrm>
                <a:off x="10087175" y="3885500"/>
                <a:ext cx="132943" cy="6094"/>
              </a:xfrm>
            </p:spPr>
          </p:sp>
        </mc:Fallback>
      </mc:AlternateContent>
      <mc:AlternateContent xmlns:mc="http://schemas.openxmlformats.org/markup-compatibility/2006" xmlns:p14="http://schemas.microsoft.com/office/powerpoint/2010/main">
        <mc:Choice Requires="p14">
          <p:contentPart p14:bwMode="auto" r:id="rId295">
            <p14:nvContentPartPr>
              <p14:cNvPr id="1050637" name="Encre 1050636"/>
              <p14:cNvContentPartPr/>
              <p14:nvPr/>
            </p14:nvContentPartPr>
            <p14:xfrm>
              <a:off x="10323241" y="3711935"/>
              <a:ext cx="106872" cy="146115"/>
            </p14:xfrm>
          </p:contentPart>
        </mc:Choice>
        <mc:Fallback xmlns="">
          <p:sp>
            <p:nvSpPr>
              <p:cNvPr id="1050637" name=""/>
              <p:cNvSpPr/>
              <p:nvPr/>
            </p:nvSpPr>
            <p:spPr>
              <a:xfrm>
                <a:off x="10323241" y="3711935"/>
                <a:ext cx="106872" cy="146115"/>
              </a:xfrm>
            </p:spPr>
          </p:sp>
        </mc:Fallback>
      </mc:AlternateContent>
      <mc:AlternateContent xmlns:mc="http://schemas.openxmlformats.org/markup-compatibility/2006" xmlns:p14="http://schemas.microsoft.com/office/powerpoint/2010/main">
        <mc:Choice Requires="p14">
          <p:contentPart p14:bwMode="auto" r:id="rId296">
            <p14:nvContentPartPr>
              <p14:cNvPr id="1050638" name="Encre 1050637"/>
              <p14:cNvContentPartPr/>
              <p14:nvPr/>
            </p14:nvContentPartPr>
            <p14:xfrm>
              <a:off x="10399570" y="3891457"/>
              <a:ext cx="184125" cy="256521"/>
            </p14:xfrm>
          </p:contentPart>
        </mc:Choice>
        <mc:Fallback xmlns="">
          <p:sp>
            <p:nvSpPr>
              <p:cNvPr id="1050638" name=""/>
              <p:cNvSpPr/>
              <p:nvPr/>
            </p:nvSpPr>
            <p:spPr>
              <a:xfrm>
                <a:off x="10399570" y="3891457"/>
                <a:ext cx="184125" cy="256521"/>
              </a:xfrm>
            </p:spPr>
          </p:sp>
        </mc:Fallback>
      </mc:AlternateContent>
      <mc:AlternateContent xmlns:mc="http://schemas.openxmlformats.org/markup-compatibility/2006" xmlns:p14="http://schemas.microsoft.com/office/powerpoint/2010/main">
        <mc:Choice Requires="p14">
          <p:contentPart p14:bwMode="auto" r:id="rId297">
            <p14:nvContentPartPr>
              <p14:cNvPr id="1050639" name="Encre 1050638"/>
              <p14:cNvContentPartPr/>
              <p14:nvPr/>
            </p14:nvContentPartPr>
            <p14:xfrm>
              <a:off x="10677557" y="3646483"/>
              <a:ext cx="67514" cy="282570"/>
            </p14:xfrm>
          </p:contentPart>
        </mc:Choice>
        <mc:Fallback xmlns="">
          <p:sp>
            <p:nvSpPr>
              <p:cNvPr id="1050639" name=""/>
              <p:cNvSpPr/>
              <p:nvPr/>
            </p:nvSpPr>
            <p:spPr>
              <a:xfrm>
                <a:off x="10677557" y="3646483"/>
                <a:ext cx="67514" cy="282570"/>
              </a:xfrm>
            </p:spPr>
          </p:sp>
        </mc:Fallback>
      </mc:AlternateContent>
      <mc:AlternateContent xmlns:mc="http://schemas.openxmlformats.org/markup-compatibility/2006" xmlns:p14="http://schemas.microsoft.com/office/powerpoint/2010/main">
        <mc:Choice Requires="p14">
          <p:contentPart p14:bwMode="auto" r:id="rId298">
            <p14:nvContentPartPr>
              <p14:cNvPr id="1050640" name="Encre 1050639"/>
              <p14:cNvContentPartPr/>
              <p14:nvPr/>
            </p14:nvContentPartPr>
            <p14:xfrm>
              <a:off x="10695211" y="3769343"/>
              <a:ext cx="114282" cy="7445"/>
            </p14:xfrm>
          </p:contentPart>
        </mc:Choice>
        <mc:Fallback xmlns="">
          <p:sp>
            <p:nvSpPr>
              <p:cNvPr id="1050640" name=""/>
              <p:cNvSpPr/>
              <p:nvPr/>
            </p:nvSpPr>
            <p:spPr>
              <a:xfrm>
                <a:off x="10695211" y="3769343"/>
                <a:ext cx="114282" cy="7445"/>
              </a:xfrm>
            </p:spPr>
          </p:sp>
        </mc:Fallback>
      </mc:AlternateContent>
      <mc:AlternateContent xmlns:mc="http://schemas.openxmlformats.org/markup-compatibility/2006" xmlns:p14="http://schemas.microsoft.com/office/powerpoint/2010/main">
        <mc:Choice Requires="p14">
          <p:contentPart p14:bwMode="auto" r:id="rId299">
            <p14:nvContentPartPr>
              <p14:cNvPr id="1050641" name="Encre 1050640"/>
              <p14:cNvContentPartPr/>
              <p14:nvPr/>
            </p14:nvContentPartPr>
            <p14:xfrm>
              <a:off x="10888034" y="3856769"/>
              <a:ext cx="138540" cy="6890"/>
            </p14:xfrm>
          </p:contentPart>
        </mc:Choice>
        <mc:Fallback xmlns="">
          <p:sp>
            <p:nvSpPr>
              <p:cNvPr id="1050641" name=""/>
              <p:cNvSpPr/>
              <p:nvPr/>
            </p:nvSpPr>
            <p:spPr>
              <a:xfrm>
                <a:off x="10888034" y="3856769"/>
                <a:ext cx="138540" cy="6890"/>
              </a:xfrm>
            </p:spPr>
          </p:sp>
        </mc:Fallback>
      </mc:AlternateContent>
      <mc:AlternateContent xmlns:mc="http://schemas.openxmlformats.org/markup-compatibility/2006" xmlns:p14="http://schemas.microsoft.com/office/powerpoint/2010/main">
        <mc:Choice Requires="p14">
          <p:contentPart p14:bwMode="auto" r:id="rId300">
            <p14:nvContentPartPr>
              <p14:cNvPr id="1050642" name="Encre 1050641"/>
              <p14:cNvContentPartPr/>
              <p14:nvPr/>
            </p14:nvContentPartPr>
            <p14:xfrm>
              <a:off x="10937529" y="3790936"/>
              <a:ext cx="14927" cy="151033"/>
            </p14:xfrm>
          </p:contentPart>
        </mc:Choice>
        <mc:Fallback xmlns="">
          <p:sp>
            <p:nvSpPr>
              <p:cNvPr id="1050642" name=""/>
              <p:cNvSpPr/>
              <p:nvPr/>
            </p:nvSpPr>
            <p:spPr>
              <a:xfrm>
                <a:off x="10937529" y="3790936"/>
                <a:ext cx="14927" cy="151033"/>
              </a:xfrm>
            </p:spPr>
          </p:sp>
        </mc:Fallback>
      </mc:AlternateContent>
      <mc:AlternateContent xmlns:mc="http://schemas.openxmlformats.org/markup-compatibility/2006" xmlns:p14="http://schemas.microsoft.com/office/powerpoint/2010/main">
        <mc:Choice Requires="p14">
          <p:contentPart p14:bwMode="auto" r:id="rId301">
            <p14:nvContentPartPr>
              <p14:cNvPr id="1050643" name="Encre 1050642"/>
              <p14:cNvContentPartPr/>
              <p14:nvPr/>
            </p14:nvContentPartPr>
            <p14:xfrm>
              <a:off x="11176759" y="3704066"/>
              <a:ext cx="96249" cy="360498"/>
            </p14:xfrm>
          </p:contentPart>
        </mc:Choice>
        <mc:Fallback xmlns="">
          <p:sp>
            <p:nvSpPr>
              <p:cNvPr id="1050643" name=""/>
              <p:cNvSpPr/>
              <p:nvPr/>
            </p:nvSpPr>
            <p:spPr>
              <a:xfrm>
                <a:off x="11176759" y="3704066"/>
                <a:ext cx="96249" cy="360498"/>
              </a:xfrm>
            </p:spPr>
          </p:sp>
        </mc:Fallback>
      </mc:AlternateContent>
      <mc:AlternateContent xmlns:mc="http://schemas.openxmlformats.org/markup-compatibility/2006" xmlns:p14="http://schemas.microsoft.com/office/powerpoint/2010/main">
        <mc:Choice Requires="p14">
          <p:contentPart p14:bwMode="auto" r:id="rId302">
            <p14:nvContentPartPr>
              <p14:cNvPr id="1050644" name="Encre 1050643"/>
              <p14:cNvContentPartPr/>
              <p14:nvPr/>
            </p14:nvContentPartPr>
            <p14:xfrm>
              <a:off x="11266408" y="4066190"/>
              <a:ext cx="54096" cy="115699"/>
            </p14:xfrm>
          </p:contentPart>
        </mc:Choice>
        <mc:Fallback xmlns="">
          <p:sp>
            <p:nvSpPr>
              <p:cNvPr id="1050644" name=""/>
              <p:cNvSpPr/>
              <p:nvPr/>
            </p:nvSpPr>
            <p:spPr>
              <a:xfrm>
                <a:off x="11266408" y="4066190"/>
                <a:ext cx="54096" cy="115699"/>
              </a:xfrm>
            </p:spPr>
          </p:sp>
        </mc:Fallback>
      </mc:AlternateContent>
      <mc:AlternateContent xmlns:mc="http://schemas.openxmlformats.org/markup-compatibility/2006" xmlns:p14="http://schemas.microsoft.com/office/powerpoint/2010/main">
        <mc:Choice Requires="p14">
          <p:contentPart p14:bwMode="auto" r:id="rId303">
            <p14:nvContentPartPr>
              <p14:cNvPr id="1050645" name="Encre 1050644"/>
              <p14:cNvContentPartPr/>
              <p14:nvPr/>
            </p14:nvContentPartPr>
            <p14:xfrm>
              <a:off x="9529442" y="4491872"/>
              <a:ext cx="143813" cy="385733"/>
            </p14:xfrm>
          </p:contentPart>
        </mc:Choice>
        <mc:Fallback xmlns="">
          <p:sp>
            <p:nvSpPr>
              <p:cNvPr id="1050645" name=""/>
              <p:cNvSpPr/>
              <p:nvPr/>
            </p:nvSpPr>
            <p:spPr>
              <a:xfrm>
                <a:off x="9529442" y="4491872"/>
                <a:ext cx="143813" cy="385733"/>
              </a:xfrm>
            </p:spPr>
          </p:sp>
        </mc:Fallback>
      </mc:AlternateContent>
      <mc:AlternateContent xmlns:mc="http://schemas.openxmlformats.org/markup-compatibility/2006" xmlns:p14="http://schemas.microsoft.com/office/powerpoint/2010/main">
        <mc:Choice Requires="p14">
          <p:contentPart p14:bwMode="auto" r:id="rId304">
            <p14:nvContentPartPr>
              <p14:cNvPr id="1050646" name="Encre 1050645"/>
              <p14:cNvContentPartPr/>
              <p14:nvPr/>
            </p14:nvContentPartPr>
            <p14:xfrm>
              <a:off x="9758179" y="4452141"/>
              <a:ext cx="79252" cy="346338"/>
            </p14:xfrm>
          </p:contentPart>
        </mc:Choice>
        <mc:Fallback xmlns="">
          <p:sp>
            <p:nvSpPr>
              <p:cNvPr id="1050646" name=""/>
              <p:cNvSpPr/>
              <p:nvPr/>
            </p:nvSpPr>
            <p:spPr>
              <a:xfrm>
                <a:off x="9758179" y="4452141"/>
                <a:ext cx="79252" cy="346338"/>
              </a:xfrm>
            </p:spPr>
          </p:sp>
        </mc:Fallback>
      </mc:AlternateContent>
      <mc:AlternateContent xmlns:mc="http://schemas.openxmlformats.org/markup-compatibility/2006" xmlns:p14="http://schemas.microsoft.com/office/powerpoint/2010/main">
        <mc:Choice Requires="p14">
          <p:contentPart p14:bwMode="auto" r:id="rId305">
            <p14:nvContentPartPr>
              <p14:cNvPr id="1050647" name="Encre 1050646"/>
              <p14:cNvContentPartPr/>
              <p14:nvPr/>
            </p14:nvContentPartPr>
            <p14:xfrm>
              <a:off x="9858022" y="4515432"/>
              <a:ext cx="57509" cy="233743"/>
            </p14:xfrm>
          </p:contentPart>
        </mc:Choice>
        <mc:Fallback xmlns="">
          <p:sp>
            <p:nvSpPr>
              <p:cNvPr id="1050647" name=""/>
              <p:cNvSpPr/>
              <p:nvPr/>
            </p:nvSpPr>
            <p:spPr>
              <a:xfrm>
                <a:off x="9858022" y="4515432"/>
                <a:ext cx="57509" cy="233743"/>
              </a:xfrm>
            </p:spPr>
          </p:sp>
        </mc:Fallback>
      </mc:AlternateContent>
      <mc:AlternateContent xmlns:mc="http://schemas.openxmlformats.org/markup-compatibility/2006" xmlns:p14="http://schemas.microsoft.com/office/powerpoint/2010/main">
        <mc:Choice Requires="p14">
          <p:contentPart p14:bwMode="auto" r:id="rId306">
            <p14:nvContentPartPr>
              <p14:cNvPr id="1050648" name="Encre 1050647"/>
              <p14:cNvContentPartPr/>
              <p14:nvPr/>
            </p14:nvContentPartPr>
            <p14:xfrm>
              <a:off x="9870916" y="4624706"/>
              <a:ext cx="63589" cy="14544"/>
            </p14:xfrm>
          </p:contentPart>
        </mc:Choice>
        <mc:Fallback xmlns="">
          <p:sp>
            <p:nvSpPr>
              <p:cNvPr id="1050648" name=""/>
              <p:cNvSpPr/>
              <p:nvPr/>
            </p:nvSpPr>
            <p:spPr>
              <a:xfrm>
                <a:off x="9870916" y="4624706"/>
                <a:ext cx="63589" cy="14544"/>
              </a:xfrm>
            </p:spPr>
          </p:sp>
        </mc:Fallback>
      </mc:AlternateContent>
      <mc:AlternateContent xmlns:mc="http://schemas.openxmlformats.org/markup-compatibility/2006" xmlns:p14="http://schemas.microsoft.com/office/powerpoint/2010/main">
        <mc:Choice Requires="p14">
          <p:contentPart p14:bwMode="auto" r:id="rId307">
            <p14:nvContentPartPr>
              <p14:cNvPr id="1050649" name="Encre 1050648"/>
              <p14:cNvContentPartPr/>
              <p14:nvPr/>
            </p14:nvContentPartPr>
            <p14:xfrm>
              <a:off x="9980297" y="4508483"/>
              <a:ext cx="40872" cy="279031"/>
            </p14:xfrm>
          </p:contentPart>
        </mc:Choice>
        <mc:Fallback xmlns="">
          <p:sp>
            <p:nvSpPr>
              <p:cNvPr id="1050649" name=""/>
              <p:cNvSpPr/>
              <p:nvPr/>
            </p:nvSpPr>
            <p:spPr>
              <a:xfrm>
                <a:off x="9980297" y="4508483"/>
                <a:ext cx="40872" cy="279031"/>
              </a:xfrm>
            </p:spPr>
          </p:sp>
        </mc:Fallback>
      </mc:AlternateContent>
      <mc:AlternateContent xmlns:mc="http://schemas.openxmlformats.org/markup-compatibility/2006" xmlns:p14="http://schemas.microsoft.com/office/powerpoint/2010/main">
        <mc:Choice Requires="p14">
          <p:contentPart p14:bwMode="auto" r:id="rId308">
            <p14:nvContentPartPr>
              <p14:cNvPr id="1050650" name="Encre 1050649"/>
              <p14:cNvContentPartPr/>
              <p14:nvPr/>
            </p14:nvContentPartPr>
            <p14:xfrm>
              <a:off x="10108796" y="4622527"/>
              <a:ext cx="101962" cy="11755"/>
            </p14:xfrm>
          </p:contentPart>
        </mc:Choice>
        <mc:Fallback xmlns="">
          <p:sp>
            <p:nvSpPr>
              <p:cNvPr id="1050650" name=""/>
              <p:cNvSpPr/>
              <p:nvPr/>
            </p:nvSpPr>
            <p:spPr>
              <a:xfrm>
                <a:off x="10108796" y="4622527"/>
                <a:ext cx="101962" cy="11755"/>
              </a:xfrm>
            </p:spPr>
          </p:sp>
        </mc:Fallback>
      </mc:AlternateContent>
      <mc:AlternateContent xmlns:mc="http://schemas.openxmlformats.org/markup-compatibility/2006" xmlns:p14="http://schemas.microsoft.com/office/powerpoint/2010/main">
        <mc:Choice Requires="p14">
          <p:contentPart p14:bwMode="auto" r:id="rId309">
            <p14:nvContentPartPr>
              <p14:cNvPr id="1050651" name="Encre 1050650"/>
              <p14:cNvContentPartPr/>
              <p14:nvPr/>
            </p14:nvContentPartPr>
            <p14:xfrm>
              <a:off x="10115856" y="4663667"/>
              <a:ext cx="116760" cy="33200"/>
            </p14:xfrm>
          </p:contentPart>
        </mc:Choice>
        <mc:Fallback xmlns="">
          <p:sp>
            <p:nvSpPr>
              <p:cNvPr id="1050651" name=""/>
              <p:cNvSpPr/>
              <p:nvPr/>
            </p:nvSpPr>
            <p:spPr>
              <a:xfrm>
                <a:off x="10115856" y="4663667"/>
                <a:ext cx="116760" cy="33200"/>
              </a:xfrm>
            </p:spPr>
          </p:sp>
        </mc:Fallback>
      </mc:AlternateContent>
      <mc:AlternateContent xmlns:mc="http://schemas.openxmlformats.org/markup-compatibility/2006" xmlns:p14="http://schemas.microsoft.com/office/powerpoint/2010/main">
        <mc:Choice Requires="p14">
          <p:contentPart p14:bwMode="auto" r:id="rId310">
            <p14:nvContentPartPr>
              <p14:cNvPr id="1050652" name="Encre 1050651"/>
              <p14:cNvContentPartPr/>
              <p14:nvPr/>
            </p14:nvContentPartPr>
            <p14:xfrm>
              <a:off x="10349804" y="4486393"/>
              <a:ext cx="116667" cy="204293"/>
            </p14:xfrm>
          </p:contentPart>
        </mc:Choice>
        <mc:Fallback xmlns="">
          <p:sp>
            <p:nvSpPr>
              <p:cNvPr id="1050652" name=""/>
              <p:cNvSpPr/>
              <p:nvPr/>
            </p:nvSpPr>
            <p:spPr>
              <a:xfrm>
                <a:off x="10349804" y="4486393"/>
                <a:ext cx="116667" cy="204293"/>
              </a:xfrm>
            </p:spPr>
          </p:sp>
        </mc:Fallback>
      </mc:AlternateContent>
      <mc:AlternateContent xmlns:mc="http://schemas.openxmlformats.org/markup-compatibility/2006" xmlns:p14="http://schemas.microsoft.com/office/powerpoint/2010/main">
        <mc:Choice Requires="p14">
          <p:contentPart p14:bwMode="auto" r:id="rId311">
            <p14:nvContentPartPr>
              <p14:cNvPr id="1050653" name="Encre 1050652"/>
              <p14:cNvContentPartPr/>
              <p14:nvPr/>
            </p14:nvContentPartPr>
            <p14:xfrm>
              <a:off x="10397967" y="4705951"/>
              <a:ext cx="163075" cy="298859"/>
            </p14:xfrm>
          </p:contentPart>
        </mc:Choice>
        <mc:Fallback xmlns="">
          <p:sp>
            <p:nvSpPr>
              <p:cNvPr id="1050653" name=""/>
              <p:cNvSpPr/>
              <p:nvPr/>
            </p:nvSpPr>
            <p:spPr>
              <a:xfrm>
                <a:off x="10397967" y="4705951"/>
                <a:ext cx="163075" cy="298859"/>
              </a:xfrm>
            </p:spPr>
          </p:sp>
        </mc:Fallback>
      </mc:AlternateContent>
      <mc:AlternateContent xmlns:mc="http://schemas.openxmlformats.org/markup-compatibility/2006" xmlns:p14="http://schemas.microsoft.com/office/powerpoint/2010/main">
        <mc:Choice Requires="p14">
          <p:contentPart p14:bwMode="auto" r:id="rId312">
            <p14:nvContentPartPr>
              <p14:cNvPr id="1050654" name="Encre 1050653"/>
              <p14:cNvContentPartPr/>
              <p14:nvPr/>
            </p14:nvContentPartPr>
            <p14:xfrm>
              <a:off x="10650107" y="4428562"/>
              <a:ext cx="66082" cy="255043"/>
            </p14:xfrm>
          </p:contentPart>
        </mc:Choice>
        <mc:Fallback xmlns="">
          <p:sp>
            <p:nvSpPr>
              <p:cNvPr id="1050654" name=""/>
              <p:cNvSpPr/>
              <p:nvPr/>
            </p:nvSpPr>
            <p:spPr>
              <a:xfrm>
                <a:off x="10650107" y="4428562"/>
                <a:ext cx="66082" cy="255043"/>
              </a:xfrm>
            </p:spPr>
          </p:sp>
        </mc:Fallback>
      </mc:AlternateContent>
      <mc:AlternateContent xmlns:mc="http://schemas.openxmlformats.org/markup-compatibility/2006" xmlns:p14="http://schemas.microsoft.com/office/powerpoint/2010/main">
        <mc:Choice Requires="p14">
          <p:contentPart p14:bwMode="auto" r:id="rId313">
            <p14:nvContentPartPr>
              <p14:cNvPr id="1050655" name="Encre 1050654"/>
              <p14:cNvContentPartPr/>
              <p14:nvPr/>
            </p14:nvContentPartPr>
            <p14:xfrm>
              <a:off x="10630789" y="4579730"/>
              <a:ext cx="128843" cy="1227"/>
            </p14:xfrm>
          </p:contentPart>
        </mc:Choice>
        <mc:Fallback xmlns="">
          <p:sp>
            <p:nvSpPr>
              <p:cNvPr id="1050655" name=""/>
              <p:cNvSpPr/>
              <p:nvPr/>
            </p:nvSpPr>
            <p:spPr>
              <a:xfrm>
                <a:off x="10630789" y="4579730"/>
                <a:ext cx="128843" cy="1227"/>
              </a:xfrm>
            </p:spPr>
          </p:sp>
        </mc:Fallback>
      </mc:AlternateContent>
      <mc:AlternateContent xmlns:mc="http://schemas.openxmlformats.org/markup-compatibility/2006" xmlns:p14="http://schemas.microsoft.com/office/powerpoint/2010/main">
        <mc:Choice Requires="p14">
          <p:contentPart p14:bwMode="auto" r:id="rId314">
            <p14:nvContentPartPr>
              <p14:cNvPr id="1050656" name="Encre 1050655"/>
              <p14:cNvContentPartPr/>
              <p14:nvPr/>
            </p14:nvContentPartPr>
            <p14:xfrm>
              <a:off x="10866855" y="4638788"/>
              <a:ext cx="118196" cy="4727"/>
            </p14:xfrm>
          </p:contentPart>
        </mc:Choice>
        <mc:Fallback xmlns="">
          <p:sp>
            <p:nvSpPr>
              <p:cNvPr id="1050656" name=""/>
              <p:cNvSpPr/>
              <p:nvPr/>
            </p:nvSpPr>
            <p:spPr>
              <a:xfrm>
                <a:off x="10866855" y="4638788"/>
                <a:ext cx="118196" cy="4727"/>
              </a:xfrm>
            </p:spPr>
          </p:sp>
        </mc:Fallback>
      </mc:AlternateContent>
      <mc:AlternateContent xmlns:mc="http://schemas.openxmlformats.org/markup-compatibility/2006" xmlns:p14="http://schemas.microsoft.com/office/powerpoint/2010/main">
        <mc:Choice Requires="p14">
          <p:contentPart p14:bwMode="auto" r:id="rId315">
            <p14:nvContentPartPr>
              <p14:cNvPr id="1050657" name="Encre 1050656"/>
              <p14:cNvContentPartPr/>
              <p14:nvPr/>
            </p14:nvContentPartPr>
            <p14:xfrm>
              <a:off x="10885593" y="4559116"/>
              <a:ext cx="31122" cy="203522"/>
            </p14:xfrm>
          </p:contentPart>
        </mc:Choice>
        <mc:Fallback xmlns="">
          <p:sp>
            <p:nvSpPr>
              <p:cNvPr id="1050657" name=""/>
              <p:cNvSpPr/>
              <p:nvPr/>
            </p:nvSpPr>
            <p:spPr>
              <a:xfrm>
                <a:off x="10885593" y="4559116"/>
                <a:ext cx="31122" cy="203522"/>
              </a:xfrm>
            </p:spPr>
          </p:sp>
        </mc:Fallback>
      </mc:AlternateContent>
      <mc:AlternateContent xmlns:mc="http://schemas.openxmlformats.org/markup-compatibility/2006" xmlns:p14="http://schemas.microsoft.com/office/powerpoint/2010/main">
        <mc:Choice Requires="p14">
          <p:contentPart p14:bwMode="auto" r:id="rId316">
            <p14:nvContentPartPr>
              <p14:cNvPr id="1050658" name="Encre 1050657"/>
              <p14:cNvContentPartPr/>
              <p14:nvPr/>
            </p14:nvContentPartPr>
            <p14:xfrm>
              <a:off x="11109980" y="4491576"/>
              <a:ext cx="129657" cy="337100"/>
            </p14:xfrm>
          </p:contentPart>
        </mc:Choice>
        <mc:Fallback xmlns="">
          <p:sp>
            <p:nvSpPr>
              <p:cNvPr id="1050658" name=""/>
              <p:cNvSpPr/>
              <p:nvPr/>
            </p:nvSpPr>
            <p:spPr>
              <a:xfrm>
                <a:off x="11109980" y="4491576"/>
                <a:ext cx="129657" cy="337100"/>
              </a:xfrm>
            </p:spPr>
          </p:sp>
        </mc:Fallback>
      </mc:AlternateContent>
      <mc:AlternateContent xmlns:mc="http://schemas.openxmlformats.org/markup-compatibility/2006" xmlns:p14="http://schemas.microsoft.com/office/powerpoint/2010/main">
        <mc:Choice Requires="p14">
          <p:contentPart p14:bwMode="auto" r:id="rId317">
            <p14:nvContentPartPr>
              <p14:cNvPr id="1050659" name="Encre 1050658"/>
              <p14:cNvContentPartPr/>
              <p14:nvPr/>
            </p14:nvContentPartPr>
            <p14:xfrm>
              <a:off x="11268713" y="4749671"/>
              <a:ext cx="58773" cy="92737"/>
            </p14:xfrm>
          </p:contentPart>
        </mc:Choice>
        <mc:Fallback xmlns="">
          <p:sp>
            <p:nvSpPr>
              <p:cNvPr id="1050659" name=""/>
              <p:cNvSpPr/>
              <p:nvPr/>
            </p:nvSpPr>
            <p:spPr>
              <a:xfrm>
                <a:off x="11268713" y="4749671"/>
                <a:ext cx="58773" cy="92737"/>
              </a:xfrm>
            </p:spPr>
          </p:sp>
        </mc:Fallback>
      </mc:AlternateContent>
      <mc:AlternateContent xmlns:mc="http://schemas.openxmlformats.org/markup-compatibility/2006" xmlns:p14="http://schemas.microsoft.com/office/powerpoint/2010/main">
        <mc:Choice Requires="p14">
          <p:contentPart p14:bwMode="auto" r:id="rId318">
            <p14:nvContentPartPr>
              <p14:cNvPr id="1050660" name="Encre 1050659"/>
              <p14:cNvContentPartPr/>
              <p14:nvPr/>
            </p14:nvContentPartPr>
            <p14:xfrm>
              <a:off x="11946580" y="1126852"/>
              <a:ext cx="105973" cy="27454"/>
            </p14:xfrm>
          </p:contentPart>
        </mc:Choice>
        <mc:Fallback xmlns="">
          <p:sp>
            <p:nvSpPr>
              <p:cNvPr id="1050660" name=""/>
              <p:cNvSpPr/>
              <p:nvPr/>
            </p:nvSpPr>
            <p:spPr>
              <a:xfrm>
                <a:off x="11946580" y="1126852"/>
                <a:ext cx="105973" cy="27454"/>
              </a:xfrm>
            </p:spPr>
          </p:sp>
        </mc:Fallback>
      </mc:AlternateContent>
      <mc:AlternateContent xmlns:mc="http://schemas.openxmlformats.org/markup-compatibility/2006" xmlns:p14="http://schemas.microsoft.com/office/powerpoint/2010/main">
        <mc:Choice Requires="p14">
          <p:contentPart p14:bwMode="auto" r:id="rId319">
            <p14:nvContentPartPr>
              <p14:cNvPr id="1050661" name="Encre 1050660"/>
              <p14:cNvContentPartPr/>
              <p14:nvPr/>
            </p14:nvContentPartPr>
            <p14:xfrm>
              <a:off x="11448263" y="3792008"/>
              <a:ext cx="151019" cy="1170561"/>
            </p14:xfrm>
          </p:contentPart>
        </mc:Choice>
        <mc:Fallback xmlns="">
          <p:sp>
            <p:nvSpPr>
              <p:cNvPr id="1050661" name=""/>
              <p:cNvSpPr/>
              <p:nvPr/>
            </p:nvSpPr>
            <p:spPr>
              <a:xfrm>
                <a:off x="11448263" y="3792008"/>
                <a:ext cx="151019" cy="1170561"/>
              </a:xfrm>
            </p:spPr>
          </p:sp>
        </mc:Fallback>
      </mc:AlternateContent>
      <mc:AlternateContent xmlns:mc="http://schemas.openxmlformats.org/markup-compatibility/2006" xmlns:p14="http://schemas.microsoft.com/office/powerpoint/2010/main">
        <mc:Choice Requires="p14">
          <p:contentPart p14:bwMode="auto" r:id="rId320">
            <p14:nvContentPartPr>
              <p14:cNvPr id="1050662" name="Encre 1050661"/>
              <p14:cNvContentPartPr/>
              <p14:nvPr/>
            </p14:nvContentPartPr>
            <p14:xfrm>
              <a:off x="6530348" y="5425187"/>
              <a:ext cx="173170" cy="538311"/>
            </p14:xfrm>
          </p:contentPart>
        </mc:Choice>
        <mc:Fallback xmlns="">
          <p:sp>
            <p:nvSpPr>
              <p:cNvPr id="1050662" name=""/>
              <p:cNvSpPr/>
              <p:nvPr/>
            </p:nvSpPr>
            <p:spPr>
              <a:xfrm>
                <a:off x="6530348" y="5425187"/>
                <a:ext cx="173170" cy="538311"/>
              </a:xfrm>
            </p:spPr>
          </p:sp>
        </mc:Fallback>
      </mc:AlternateContent>
      <mc:AlternateContent xmlns:mc="http://schemas.openxmlformats.org/markup-compatibility/2006" xmlns:p14="http://schemas.microsoft.com/office/powerpoint/2010/main">
        <mc:Choice Requires="p14">
          <p:contentPart p14:bwMode="auto" r:id="rId321">
            <p14:nvContentPartPr>
              <p14:cNvPr id="1050663" name="Encre 1050662"/>
              <p14:cNvContentPartPr/>
              <p14:nvPr/>
            </p14:nvContentPartPr>
            <p14:xfrm>
              <a:off x="6827870" y="5407560"/>
              <a:ext cx="66589" cy="465499"/>
            </p14:xfrm>
          </p:contentPart>
        </mc:Choice>
        <mc:Fallback xmlns="">
          <p:sp>
            <p:nvSpPr>
              <p:cNvPr id="1050663" name=""/>
              <p:cNvSpPr/>
              <p:nvPr/>
            </p:nvSpPr>
            <p:spPr>
              <a:xfrm>
                <a:off x="6827870" y="5407560"/>
                <a:ext cx="66589" cy="465499"/>
              </a:xfrm>
            </p:spPr>
          </p:sp>
        </mc:Fallback>
      </mc:AlternateContent>
      <mc:AlternateContent xmlns:mc="http://schemas.openxmlformats.org/markup-compatibility/2006" xmlns:p14="http://schemas.microsoft.com/office/powerpoint/2010/main">
        <mc:Choice Requires="p14">
          <p:contentPart p14:bwMode="auto" r:id="rId322">
            <p14:nvContentPartPr>
              <p14:cNvPr id="1050664" name="Encre 1050663"/>
              <p14:cNvContentPartPr/>
              <p14:nvPr/>
            </p14:nvContentPartPr>
            <p14:xfrm>
              <a:off x="6991880" y="5491321"/>
              <a:ext cx="187136" cy="367402"/>
            </p14:xfrm>
          </p:contentPart>
        </mc:Choice>
        <mc:Fallback xmlns="">
          <p:sp>
            <p:nvSpPr>
              <p:cNvPr id="1050664" name=""/>
              <p:cNvSpPr/>
              <p:nvPr/>
            </p:nvSpPr>
            <p:spPr>
              <a:xfrm>
                <a:off x="6991880" y="5491321"/>
                <a:ext cx="187136" cy="367402"/>
              </a:xfrm>
            </p:spPr>
          </p:sp>
        </mc:Fallback>
      </mc:AlternateContent>
      <mc:AlternateContent xmlns:mc="http://schemas.openxmlformats.org/markup-compatibility/2006" xmlns:p14="http://schemas.microsoft.com/office/powerpoint/2010/main">
        <mc:Choice Requires="p14">
          <p:contentPart p14:bwMode="auto" r:id="rId323">
            <p14:nvContentPartPr>
              <p14:cNvPr id="1050665" name="Encre 1050664"/>
              <p14:cNvContentPartPr/>
              <p14:nvPr/>
            </p14:nvContentPartPr>
            <p14:xfrm>
              <a:off x="7241231" y="5408133"/>
              <a:ext cx="56221" cy="529374"/>
            </p14:xfrm>
          </p:contentPart>
        </mc:Choice>
        <mc:Fallback xmlns="">
          <p:sp>
            <p:nvSpPr>
              <p:cNvPr id="1050665" name=""/>
              <p:cNvSpPr/>
              <p:nvPr/>
            </p:nvSpPr>
            <p:spPr>
              <a:xfrm>
                <a:off x="7241231" y="5408133"/>
                <a:ext cx="56221" cy="529374"/>
              </a:xfrm>
            </p:spPr>
          </p:sp>
        </mc:Fallback>
      </mc:AlternateContent>
      <mc:AlternateContent xmlns:mc="http://schemas.openxmlformats.org/markup-compatibility/2006" xmlns:p14="http://schemas.microsoft.com/office/powerpoint/2010/main">
        <mc:Choice Requires="p14">
          <p:contentPart p14:bwMode="auto" r:id="rId324">
            <p14:nvContentPartPr>
              <p14:cNvPr id="1050666" name="Encre 1050665"/>
              <p14:cNvContentPartPr/>
              <p14:nvPr/>
            </p14:nvContentPartPr>
            <p14:xfrm>
              <a:off x="7414617" y="5591315"/>
              <a:ext cx="148908" cy="4992"/>
            </p14:xfrm>
          </p:contentPart>
        </mc:Choice>
        <mc:Fallback xmlns="">
          <p:sp>
            <p:nvSpPr>
              <p:cNvPr id="1050666" name=""/>
              <p:cNvSpPr/>
              <p:nvPr/>
            </p:nvSpPr>
            <p:spPr>
              <a:xfrm>
                <a:off x="7414617" y="5591315"/>
                <a:ext cx="148908" cy="4992"/>
              </a:xfrm>
            </p:spPr>
          </p:sp>
        </mc:Fallback>
      </mc:AlternateContent>
      <mc:AlternateContent xmlns:mc="http://schemas.openxmlformats.org/markup-compatibility/2006" xmlns:p14="http://schemas.microsoft.com/office/powerpoint/2010/main">
        <mc:Choice Requires="p14">
          <p:contentPart p14:bwMode="auto" r:id="rId325">
            <p14:nvContentPartPr>
              <p14:cNvPr id="1050667" name="Encre 1050666"/>
              <p14:cNvContentPartPr/>
              <p14:nvPr/>
            </p14:nvContentPartPr>
            <p14:xfrm>
              <a:off x="7423286" y="5687418"/>
              <a:ext cx="167708" cy="13518"/>
            </p14:xfrm>
          </p:contentPart>
        </mc:Choice>
        <mc:Fallback xmlns="">
          <p:sp>
            <p:nvSpPr>
              <p:cNvPr id="1050667" name=""/>
              <p:cNvSpPr/>
              <p:nvPr/>
            </p:nvSpPr>
            <p:spPr>
              <a:xfrm>
                <a:off x="7423286" y="5687418"/>
                <a:ext cx="167708" cy="13518"/>
              </a:xfrm>
            </p:spPr>
          </p:sp>
        </mc:Fallback>
      </mc:AlternateContent>
      <mc:AlternateContent xmlns:mc="http://schemas.openxmlformats.org/markup-compatibility/2006" xmlns:p14="http://schemas.microsoft.com/office/powerpoint/2010/main">
        <mc:Choice Requires="p14">
          <p:contentPart p14:bwMode="auto" r:id="rId326">
            <p14:nvContentPartPr>
              <p14:cNvPr id="1050668" name="Encre 1050667"/>
              <p14:cNvContentPartPr/>
              <p14:nvPr/>
            </p14:nvContentPartPr>
            <p14:xfrm>
              <a:off x="7745580" y="5328389"/>
              <a:ext cx="231011" cy="327573"/>
            </p14:xfrm>
          </p:contentPart>
        </mc:Choice>
        <mc:Fallback xmlns="">
          <p:sp>
            <p:nvSpPr>
              <p:cNvPr id="1050668" name=""/>
              <p:cNvSpPr/>
              <p:nvPr/>
            </p:nvSpPr>
            <p:spPr>
              <a:xfrm>
                <a:off x="7745580" y="5328389"/>
                <a:ext cx="231011" cy="327573"/>
              </a:xfrm>
            </p:spPr>
          </p:sp>
        </mc:Fallback>
      </mc:AlternateContent>
      <mc:AlternateContent xmlns:mc="http://schemas.openxmlformats.org/markup-compatibility/2006" xmlns:p14="http://schemas.microsoft.com/office/powerpoint/2010/main">
        <mc:Choice Requires="p14">
          <p:contentPart p14:bwMode="auto" r:id="rId327">
            <p14:nvContentPartPr>
              <p14:cNvPr id="1050669" name="Encre 1050668"/>
              <p14:cNvContentPartPr/>
              <p14:nvPr/>
            </p14:nvContentPartPr>
            <p14:xfrm>
              <a:off x="7865974" y="5657050"/>
              <a:ext cx="75183" cy="91385"/>
            </p14:xfrm>
          </p:contentPart>
        </mc:Choice>
        <mc:Fallback xmlns="">
          <p:sp>
            <p:nvSpPr>
              <p:cNvPr id="1050669" name=""/>
              <p:cNvSpPr/>
              <p:nvPr/>
            </p:nvSpPr>
            <p:spPr>
              <a:xfrm>
                <a:off x="7865974" y="5657050"/>
                <a:ext cx="75183" cy="91385"/>
              </a:xfrm>
            </p:spPr>
          </p:sp>
        </mc:Fallback>
      </mc:AlternateContent>
      <mc:AlternateContent xmlns:mc="http://schemas.openxmlformats.org/markup-compatibility/2006" xmlns:p14="http://schemas.microsoft.com/office/powerpoint/2010/main">
        <mc:Choice Requires="p14">
          <p:contentPart p14:bwMode="auto" r:id="rId328">
            <p14:nvContentPartPr>
              <p14:cNvPr id="1050670" name="Encre 1050669"/>
              <p14:cNvContentPartPr/>
              <p14:nvPr/>
            </p14:nvContentPartPr>
            <p14:xfrm>
              <a:off x="7985150" y="5585696"/>
              <a:ext cx="86807" cy="463931"/>
            </p14:xfrm>
          </p:contentPart>
        </mc:Choice>
        <mc:Fallback xmlns="">
          <p:sp>
            <p:nvSpPr>
              <p:cNvPr id="1050670" name=""/>
              <p:cNvSpPr/>
              <p:nvPr/>
            </p:nvSpPr>
            <p:spPr>
              <a:xfrm>
                <a:off x="7985150" y="5585696"/>
                <a:ext cx="86807" cy="463931"/>
              </a:xfrm>
            </p:spPr>
          </p:sp>
        </mc:Fallback>
      </mc:AlternateContent>
      <mc:AlternateContent xmlns:mc="http://schemas.openxmlformats.org/markup-compatibility/2006" xmlns:p14="http://schemas.microsoft.com/office/powerpoint/2010/main">
        <mc:Choice Requires="p14">
          <p:contentPart p14:bwMode="auto" r:id="rId329">
            <p14:nvContentPartPr>
              <p14:cNvPr id="1050671" name="Encre 1050670"/>
              <p14:cNvContentPartPr/>
              <p14:nvPr/>
            </p14:nvContentPartPr>
            <p14:xfrm>
              <a:off x="8229004" y="5265281"/>
              <a:ext cx="177483" cy="724310"/>
            </p14:xfrm>
          </p:contentPart>
        </mc:Choice>
        <mc:Fallback xmlns="">
          <p:sp>
            <p:nvSpPr>
              <p:cNvPr id="1050671" name=""/>
              <p:cNvSpPr/>
              <p:nvPr/>
            </p:nvSpPr>
            <p:spPr>
              <a:xfrm>
                <a:off x="8229004" y="5265281"/>
                <a:ext cx="177483" cy="724310"/>
              </a:xfrm>
            </p:spPr>
          </p:sp>
        </mc:Fallback>
      </mc:AlternateContent>
      <mc:AlternateContent xmlns:mc="http://schemas.openxmlformats.org/markup-compatibility/2006" xmlns:p14="http://schemas.microsoft.com/office/powerpoint/2010/main">
        <mc:Choice Requires="p14">
          <p:contentPart p14:bwMode="auto" r:id="rId330">
            <p14:nvContentPartPr>
              <p14:cNvPr id="1050672" name="Encre 1050671"/>
              <p14:cNvContentPartPr/>
              <p14:nvPr/>
            </p14:nvContentPartPr>
            <p14:xfrm>
              <a:off x="8447795" y="5478185"/>
              <a:ext cx="112482" cy="372320"/>
            </p14:xfrm>
          </p:contentPart>
        </mc:Choice>
        <mc:Fallback xmlns="">
          <p:sp>
            <p:nvSpPr>
              <p:cNvPr id="1050672" name=""/>
              <p:cNvSpPr/>
              <p:nvPr/>
            </p:nvSpPr>
            <p:spPr>
              <a:xfrm>
                <a:off x="8447795" y="5478185"/>
                <a:ext cx="112482" cy="372320"/>
              </a:xfrm>
            </p:spPr>
          </p:sp>
        </mc:Fallback>
      </mc:AlternateContent>
      <mc:AlternateContent xmlns:mc="http://schemas.openxmlformats.org/markup-compatibility/2006" xmlns:p14="http://schemas.microsoft.com/office/powerpoint/2010/main">
        <mc:Choice Requires="p14">
          <p:contentPart p14:bwMode="auto" r:id="rId331">
            <p14:nvContentPartPr>
              <p14:cNvPr id="1050673" name="Encre 1050672"/>
              <p14:cNvContentPartPr/>
              <p14:nvPr/>
            </p14:nvContentPartPr>
            <p14:xfrm>
              <a:off x="8679316" y="5604627"/>
              <a:ext cx="99442" cy="4302"/>
            </p14:xfrm>
          </p:contentPart>
        </mc:Choice>
        <mc:Fallback xmlns="">
          <p:sp>
            <p:nvSpPr>
              <p:cNvPr id="1050673" name=""/>
              <p:cNvSpPr/>
              <p:nvPr/>
            </p:nvSpPr>
            <p:spPr>
              <a:xfrm>
                <a:off x="8679316" y="5604627"/>
                <a:ext cx="99442" cy="4302"/>
              </a:xfrm>
            </p:spPr>
          </p:sp>
        </mc:Fallback>
      </mc:AlternateContent>
      <mc:AlternateContent xmlns:mc="http://schemas.openxmlformats.org/markup-compatibility/2006" xmlns:p14="http://schemas.microsoft.com/office/powerpoint/2010/main">
        <mc:Choice Requires="p14">
          <p:contentPart p14:bwMode="auto" r:id="rId332">
            <p14:nvContentPartPr>
              <p14:cNvPr id="1050674" name="Encre 1050673"/>
              <p14:cNvContentPartPr/>
              <p14:nvPr/>
            </p14:nvContentPartPr>
            <p14:xfrm>
              <a:off x="8900244" y="5391209"/>
              <a:ext cx="162911" cy="424475"/>
            </p14:xfrm>
          </p:contentPart>
        </mc:Choice>
        <mc:Fallback xmlns="">
          <p:sp>
            <p:nvSpPr>
              <p:cNvPr id="1050674" name=""/>
              <p:cNvSpPr/>
              <p:nvPr/>
            </p:nvSpPr>
            <p:spPr>
              <a:xfrm>
                <a:off x="8900244" y="5391209"/>
                <a:ext cx="162911" cy="424475"/>
              </a:xfrm>
            </p:spPr>
          </p:sp>
        </mc:Fallback>
      </mc:AlternateContent>
      <mc:AlternateContent xmlns:mc="http://schemas.openxmlformats.org/markup-compatibility/2006" xmlns:p14="http://schemas.microsoft.com/office/powerpoint/2010/main">
        <mc:Choice Requires="p14">
          <p:contentPart p14:bwMode="auto" r:id="rId333">
            <p14:nvContentPartPr>
              <p14:cNvPr id="1050675" name="Encre 1050674"/>
              <p14:cNvContentPartPr/>
              <p14:nvPr/>
            </p14:nvContentPartPr>
            <p14:xfrm>
              <a:off x="9065578" y="5776451"/>
              <a:ext cx="76220" cy="89319"/>
            </p14:xfrm>
          </p:contentPart>
        </mc:Choice>
        <mc:Fallback xmlns="">
          <p:sp>
            <p:nvSpPr>
              <p:cNvPr id="1050675" name=""/>
              <p:cNvSpPr/>
              <p:nvPr/>
            </p:nvSpPr>
            <p:spPr>
              <a:xfrm>
                <a:off x="9065578" y="5776451"/>
                <a:ext cx="76220" cy="89319"/>
              </a:xfrm>
            </p:spPr>
          </p:sp>
        </mc:Fallback>
      </mc:AlternateContent>
      <mc:AlternateContent xmlns:mc="http://schemas.openxmlformats.org/markup-compatibility/2006" xmlns:p14="http://schemas.microsoft.com/office/powerpoint/2010/main">
        <mc:Choice Requires="p14">
          <p:contentPart p14:bwMode="auto" r:id="rId334">
            <p14:nvContentPartPr>
              <p14:cNvPr id="1050676" name="Encre 1050675"/>
              <p14:cNvContentPartPr/>
              <p14:nvPr/>
            </p14:nvContentPartPr>
            <p14:xfrm>
              <a:off x="9175506" y="5290811"/>
              <a:ext cx="161451" cy="686930"/>
            </p14:xfrm>
          </p:contentPart>
        </mc:Choice>
        <mc:Fallback xmlns="">
          <p:sp>
            <p:nvSpPr>
              <p:cNvPr id="1050676" name=""/>
              <p:cNvSpPr/>
              <p:nvPr/>
            </p:nvSpPr>
            <p:spPr>
              <a:xfrm>
                <a:off x="9175506" y="5290811"/>
                <a:ext cx="161451" cy="686930"/>
              </a:xfrm>
            </p:spPr>
          </p:sp>
        </mc:Fallback>
      </mc:AlternateContent>
      <mc:AlternateContent xmlns:mc="http://schemas.openxmlformats.org/markup-compatibility/2006" xmlns:p14="http://schemas.microsoft.com/office/powerpoint/2010/main">
        <mc:Choice Requires="p14">
          <p:contentPart p14:bwMode="auto" r:id="rId335">
            <p14:nvContentPartPr>
              <p14:cNvPr id="1050677" name="Encre 1050676"/>
              <p14:cNvContentPartPr/>
              <p14:nvPr/>
            </p14:nvContentPartPr>
            <p14:xfrm>
              <a:off x="9415187" y="5664691"/>
              <a:ext cx="165227" cy="7059"/>
            </p14:xfrm>
          </p:contentPart>
        </mc:Choice>
        <mc:Fallback xmlns="">
          <p:sp>
            <p:nvSpPr>
              <p:cNvPr id="1050677" name=""/>
              <p:cNvSpPr/>
              <p:nvPr/>
            </p:nvSpPr>
            <p:spPr>
              <a:xfrm>
                <a:off x="9415187" y="5664691"/>
                <a:ext cx="165227" cy="7059"/>
              </a:xfrm>
            </p:spPr>
          </p:sp>
        </mc:Fallback>
      </mc:AlternateContent>
      <mc:AlternateContent xmlns:mc="http://schemas.openxmlformats.org/markup-compatibility/2006" xmlns:p14="http://schemas.microsoft.com/office/powerpoint/2010/main">
        <mc:Choice Requires="p14">
          <p:contentPart p14:bwMode="auto" r:id="rId336">
            <p14:nvContentPartPr>
              <p14:cNvPr id="1050678" name="Encre 1050677"/>
              <p14:cNvContentPartPr/>
              <p14:nvPr/>
            </p14:nvContentPartPr>
            <p14:xfrm>
              <a:off x="9468170" y="5575081"/>
              <a:ext cx="37790" cy="272808"/>
            </p14:xfrm>
          </p:contentPart>
        </mc:Choice>
        <mc:Fallback xmlns="">
          <p:sp>
            <p:nvSpPr>
              <p:cNvPr id="1050678" name=""/>
              <p:cNvSpPr/>
              <p:nvPr/>
            </p:nvSpPr>
            <p:spPr>
              <a:xfrm>
                <a:off x="9468170" y="5575081"/>
                <a:ext cx="37790" cy="272808"/>
              </a:xfrm>
            </p:spPr>
          </p:sp>
        </mc:Fallback>
      </mc:AlternateContent>
      <mc:AlternateContent xmlns:mc="http://schemas.openxmlformats.org/markup-compatibility/2006" xmlns:p14="http://schemas.microsoft.com/office/powerpoint/2010/main">
        <mc:Choice Requires="p14">
          <p:contentPart p14:bwMode="auto" r:id="rId337">
            <p14:nvContentPartPr>
              <p14:cNvPr id="1050679" name="Encre 1050678"/>
              <p14:cNvContentPartPr/>
              <p14:nvPr/>
            </p14:nvContentPartPr>
            <p14:xfrm>
              <a:off x="9679346" y="5480623"/>
              <a:ext cx="139688" cy="402496"/>
            </p14:xfrm>
          </p:contentPart>
        </mc:Choice>
        <mc:Fallback xmlns="">
          <p:sp>
            <p:nvSpPr>
              <p:cNvPr id="1050679" name=""/>
              <p:cNvSpPr/>
              <p:nvPr/>
            </p:nvSpPr>
            <p:spPr>
              <a:xfrm>
                <a:off x="9679346" y="5480623"/>
                <a:ext cx="139688" cy="402496"/>
              </a:xfrm>
            </p:spPr>
          </p:sp>
        </mc:Fallback>
      </mc:AlternateContent>
      <mc:AlternateContent xmlns:mc="http://schemas.openxmlformats.org/markup-compatibility/2006" xmlns:p14="http://schemas.microsoft.com/office/powerpoint/2010/main">
        <mc:Choice Requires="p14">
          <p:contentPart p14:bwMode="auto" r:id="rId338">
            <p14:nvContentPartPr>
              <p14:cNvPr id="1050680" name="Encre 1050679"/>
              <p14:cNvContentPartPr/>
              <p14:nvPr/>
            </p14:nvContentPartPr>
            <p14:xfrm>
              <a:off x="9841720" y="5851320"/>
              <a:ext cx="74020" cy="93550"/>
            </p14:xfrm>
          </p:contentPart>
        </mc:Choice>
        <mc:Fallback xmlns="">
          <p:sp>
            <p:nvSpPr>
              <p:cNvPr id="1050680" name=""/>
              <p:cNvSpPr/>
              <p:nvPr/>
            </p:nvSpPr>
            <p:spPr>
              <a:xfrm>
                <a:off x="9841720" y="5851320"/>
                <a:ext cx="74020" cy="93550"/>
              </a:xfrm>
            </p:spPr>
          </p:sp>
        </mc:Fallback>
      </mc:AlternateContent>
      <mc:AlternateContent xmlns:mc="http://schemas.openxmlformats.org/markup-compatibility/2006" xmlns:p14="http://schemas.microsoft.com/office/powerpoint/2010/main">
        <mc:Choice Requires="p14">
          <p:contentPart p14:bwMode="auto" r:id="rId339">
            <p14:nvContentPartPr>
              <p14:cNvPr id="1050681" name="Encre 1050680"/>
              <p14:cNvContentPartPr/>
              <p14:nvPr/>
            </p14:nvContentPartPr>
            <p14:xfrm>
              <a:off x="8390169" y="5900673"/>
              <a:ext cx="656941" cy="40607"/>
            </p14:xfrm>
          </p:contentPart>
        </mc:Choice>
        <mc:Fallback xmlns="">
          <p:sp>
            <p:nvSpPr>
              <p:cNvPr id="1050681" name=""/>
              <p:cNvSpPr/>
              <p:nvPr/>
            </p:nvSpPr>
            <p:spPr>
              <a:xfrm>
                <a:off x="8390169" y="5900673"/>
                <a:ext cx="656941" cy="40607"/>
              </a:xfrm>
            </p:spPr>
          </p:sp>
        </mc:Fallback>
      </mc:AlternateContent>
      <mc:AlternateContent xmlns:mc="http://schemas.openxmlformats.org/markup-compatibility/2006" xmlns:p14="http://schemas.microsoft.com/office/powerpoint/2010/main">
        <mc:Choice Requires="p14">
          <p:contentPart p14:bwMode="auto" r:id="rId340">
            <p14:nvContentPartPr>
              <p14:cNvPr id="1050682" name="Encre 1050681"/>
              <p14:cNvContentPartPr/>
              <p14:nvPr/>
            </p14:nvContentPartPr>
            <p14:xfrm>
              <a:off x="8514089" y="6061009"/>
              <a:ext cx="131507" cy="215672"/>
            </p14:xfrm>
          </p:contentPart>
        </mc:Choice>
        <mc:Fallback xmlns="">
          <p:sp>
            <p:nvSpPr>
              <p:cNvPr id="1050682" name=""/>
              <p:cNvSpPr/>
              <p:nvPr/>
            </p:nvSpPr>
            <p:spPr>
              <a:xfrm>
                <a:off x="8514089" y="6061009"/>
                <a:ext cx="131507" cy="215672"/>
              </a:xfrm>
            </p:spPr>
          </p:sp>
        </mc:Fallback>
      </mc:AlternateContent>
      <mc:AlternateContent xmlns:mc="http://schemas.openxmlformats.org/markup-compatibility/2006" xmlns:p14="http://schemas.microsoft.com/office/powerpoint/2010/main">
        <mc:Choice Requires="p14">
          <p:contentPart p14:bwMode="auto" r:id="rId341">
            <p14:nvContentPartPr>
              <p14:cNvPr id="1050683" name="Encre 1050682"/>
              <p14:cNvContentPartPr/>
              <p14:nvPr/>
            </p14:nvContentPartPr>
            <p14:xfrm>
              <a:off x="8594275" y="6261805"/>
              <a:ext cx="95595" cy="91909"/>
            </p14:xfrm>
          </p:contentPart>
        </mc:Choice>
        <mc:Fallback xmlns="">
          <p:sp>
            <p:nvSpPr>
              <p:cNvPr id="1050683" name=""/>
              <p:cNvSpPr/>
              <p:nvPr/>
            </p:nvSpPr>
            <p:spPr>
              <a:xfrm>
                <a:off x="8594275" y="6261805"/>
                <a:ext cx="95595" cy="91909"/>
              </a:xfrm>
            </p:spPr>
          </p:sp>
        </mc:Fallback>
      </mc:AlternateContent>
      <mc:AlternateContent xmlns:mc="http://schemas.openxmlformats.org/markup-compatibility/2006" xmlns:p14="http://schemas.microsoft.com/office/powerpoint/2010/main">
        <mc:Choice Requires="p14">
          <p:contentPart p14:bwMode="auto" r:id="rId342">
            <p14:nvContentPartPr>
              <p14:cNvPr id="1050684" name="Encre 1050683"/>
              <p14:cNvContentPartPr/>
              <p14:nvPr/>
            </p14:nvContentPartPr>
            <p14:xfrm>
              <a:off x="8754787" y="6152801"/>
              <a:ext cx="106519" cy="344470"/>
            </p14:xfrm>
          </p:contentPart>
        </mc:Choice>
        <mc:Fallback xmlns="">
          <p:sp>
            <p:nvSpPr>
              <p:cNvPr id="1050684" name=""/>
              <p:cNvSpPr/>
              <p:nvPr/>
            </p:nvSpPr>
            <p:spPr>
              <a:xfrm>
                <a:off x="8754787" y="6152801"/>
                <a:ext cx="106519" cy="344470"/>
              </a:xfrm>
            </p:spPr>
          </p:sp>
        </mc:Fallback>
      </mc:AlternateContent>
      <mc:AlternateContent xmlns:mc="http://schemas.openxmlformats.org/markup-compatibility/2006" xmlns:p14="http://schemas.microsoft.com/office/powerpoint/2010/main">
        <mc:Choice Requires="p14">
          <p:contentPart p14:bwMode="auto" r:id="rId343">
            <p14:nvContentPartPr>
              <p14:cNvPr id="1050685" name="Encre 1050684"/>
              <p14:cNvContentPartPr/>
              <p14:nvPr/>
            </p14:nvContentPartPr>
            <p14:xfrm>
              <a:off x="10076094" y="5600324"/>
              <a:ext cx="211124" cy="33847"/>
            </p14:xfrm>
          </p:contentPart>
        </mc:Choice>
        <mc:Fallback xmlns="">
          <p:sp>
            <p:nvSpPr>
              <p:cNvPr id="1050685" name=""/>
              <p:cNvSpPr/>
              <p:nvPr/>
            </p:nvSpPr>
            <p:spPr>
              <a:xfrm>
                <a:off x="10076094" y="5600324"/>
                <a:ext cx="211124" cy="33847"/>
              </a:xfrm>
            </p:spPr>
          </p:sp>
        </mc:Fallback>
      </mc:AlternateContent>
      <mc:AlternateContent xmlns:mc="http://schemas.openxmlformats.org/markup-compatibility/2006" xmlns:p14="http://schemas.microsoft.com/office/powerpoint/2010/main">
        <mc:Choice Requires="p14">
          <p:contentPart p14:bwMode="auto" r:id="rId344">
            <p14:nvContentPartPr>
              <p14:cNvPr id="1050686" name="Encre 1050685"/>
              <p14:cNvContentPartPr/>
              <p14:nvPr/>
            </p14:nvContentPartPr>
            <p14:xfrm>
              <a:off x="10067935" y="5784493"/>
              <a:ext cx="263531" cy="25520"/>
            </p14:xfrm>
          </p:contentPart>
        </mc:Choice>
        <mc:Fallback xmlns="">
          <p:sp>
            <p:nvSpPr>
              <p:cNvPr id="1050686" name=""/>
              <p:cNvSpPr/>
              <p:nvPr/>
            </p:nvSpPr>
            <p:spPr>
              <a:xfrm>
                <a:off x="10067935" y="5784493"/>
                <a:ext cx="263531" cy="25520"/>
              </a:xfrm>
            </p:spPr>
          </p:sp>
        </mc:Fallback>
      </mc:AlternateContent>
      <mc:AlternateContent xmlns:mc="http://schemas.openxmlformats.org/markup-compatibility/2006" xmlns:p14="http://schemas.microsoft.com/office/powerpoint/2010/main">
        <mc:Choice Requires="p14">
          <p:contentPart p14:bwMode="auto" r:id="rId345">
            <p14:nvContentPartPr>
              <p14:cNvPr id="1050687" name="Encre 1050686"/>
              <p14:cNvContentPartPr/>
              <p14:nvPr/>
            </p14:nvContentPartPr>
            <p14:xfrm>
              <a:off x="10307616" y="5550412"/>
              <a:ext cx="101571" cy="329093"/>
            </p14:xfrm>
          </p:contentPart>
        </mc:Choice>
        <mc:Fallback xmlns="">
          <p:sp>
            <p:nvSpPr>
              <p:cNvPr id="1050687" name=""/>
              <p:cNvSpPr/>
              <p:nvPr/>
            </p:nvSpPr>
            <p:spPr>
              <a:xfrm>
                <a:off x="10307616" y="5550412"/>
                <a:ext cx="101571" cy="329093"/>
              </a:xfrm>
            </p:spPr>
          </p:sp>
        </mc:Fallback>
      </mc:AlternateContent>
      <mc:AlternateContent xmlns:mc="http://schemas.openxmlformats.org/markup-compatibility/2006" xmlns:p14="http://schemas.microsoft.com/office/powerpoint/2010/main">
        <mc:Choice Requires="p14">
          <p:contentPart p14:bwMode="auto" r:id="rId346">
            <p14:nvContentPartPr>
              <p14:cNvPr id="1050688" name="Encre 1050687"/>
              <p14:cNvContentPartPr/>
              <p14:nvPr/>
            </p14:nvContentPartPr>
            <p14:xfrm>
              <a:off x="10634037" y="5491321"/>
              <a:ext cx="192725" cy="323928"/>
            </p14:xfrm>
          </p:contentPart>
        </mc:Choice>
        <mc:Fallback xmlns="">
          <p:sp>
            <p:nvSpPr>
              <p:cNvPr id="1050688" name=""/>
              <p:cNvSpPr/>
              <p:nvPr/>
            </p:nvSpPr>
            <p:spPr>
              <a:xfrm>
                <a:off x="10634037" y="5491321"/>
                <a:ext cx="192725" cy="323928"/>
              </a:xfrm>
            </p:spPr>
          </p:sp>
        </mc:Fallback>
      </mc:AlternateContent>
      <mc:AlternateContent xmlns:mc="http://schemas.openxmlformats.org/markup-compatibility/2006" xmlns:p14="http://schemas.microsoft.com/office/powerpoint/2010/main">
        <mc:Choice Requires="p14">
          <p:contentPart p14:bwMode="auto" r:id="rId347">
            <p14:nvContentPartPr>
              <p14:cNvPr id="1050689" name="Encre 1050688"/>
              <p14:cNvContentPartPr/>
              <p14:nvPr/>
            </p14:nvContentPartPr>
            <p14:xfrm>
              <a:off x="10960873" y="5399241"/>
              <a:ext cx="115252" cy="319837"/>
            </p14:xfrm>
          </p:contentPart>
        </mc:Choice>
        <mc:Fallback xmlns="">
          <p:sp>
            <p:nvSpPr>
              <p:cNvPr id="1050689" name=""/>
              <p:cNvSpPr/>
              <p:nvPr/>
            </p:nvSpPr>
            <p:spPr>
              <a:xfrm>
                <a:off x="10960873" y="5399241"/>
                <a:ext cx="115252" cy="319837"/>
              </a:xfrm>
            </p:spPr>
          </p:sp>
        </mc:Fallback>
      </mc:AlternateContent>
      <mc:AlternateContent xmlns:mc="http://schemas.openxmlformats.org/markup-compatibility/2006" xmlns:p14="http://schemas.microsoft.com/office/powerpoint/2010/main">
        <mc:Choice Requires="p14">
          <p:contentPart p14:bwMode="auto" r:id="rId348">
            <p14:nvContentPartPr>
              <p14:cNvPr id="1050690" name="Encre 1050689"/>
              <p14:cNvContentPartPr/>
              <p14:nvPr/>
            </p14:nvContentPartPr>
            <p14:xfrm>
              <a:off x="11142211" y="5190413"/>
              <a:ext cx="66503" cy="542169"/>
            </p14:xfrm>
          </p:contentPart>
        </mc:Choice>
        <mc:Fallback xmlns="">
          <p:sp>
            <p:nvSpPr>
              <p:cNvPr id="1050690" name=""/>
              <p:cNvSpPr/>
              <p:nvPr/>
            </p:nvSpPr>
            <p:spPr>
              <a:xfrm>
                <a:off x="11142211" y="5190413"/>
                <a:ext cx="66503" cy="542169"/>
              </a:xfrm>
            </p:spPr>
          </p:sp>
        </mc:Fallback>
      </mc:AlternateContent>
      <mc:AlternateContent xmlns:mc="http://schemas.openxmlformats.org/markup-compatibility/2006" xmlns:p14="http://schemas.microsoft.com/office/powerpoint/2010/main">
        <mc:Choice Requires="p14">
          <p:contentPart p14:bwMode="auto" r:id="rId349">
            <p14:nvContentPartPr>
              <p14:cNvPr id="1050691" name="Encre 1050690"/>
              <p14:cNvContentPartPr/>
              <p14:nvPr/>
            </p14:nvContentPartPr>
            <p14:xfrm>
              <a:off x="11126101" y="5462756"/>
              <a:ext cx="214312" cy="20461"/>
            </p14:xfrm>
          </p:contentPart>
        </mc:Choice>
        <mc:Fallback xmlns="">
          <p:sp>
            <p:nvSpPr>
              <p:cNvPr id="1050691" name=""/>
              <p:cNvSpPr/>
              <p:nvPr/>
            </p:nvSpPr>
            <p:spPr>
              <a:xfrm>
                <a:off x="11126101" y="5462756"/>
                <a:ext cx="214312" cy="20461"/>
              </a:xfrm>
            </p:spPr>
          </p:sp>
        </mc:Fallback>
      </mc:AlternateContent>
      <mc:AlternateContent xmlns:mc="http://schemas.openxmlformats.org/markup-compatibility/2006" xmlns:p14="http://schemas.microsoft.com/office/powerpoint/2010/main">
        <mc:Choice Requires="p14">
          <p:contentPart p14:bwMode="auto" r:id="rId350">
            <p14:nvContentPartPr>
              <p14:cNvPr id="1050692" name="Encre 1050691"/>
              <p14:cNvContentPartPr/>
              <p14:nvPr/>
            </p14:nvContentPartPr>
            <p14:xfrm>
              <a:off x="10592639" y="6061009"/>
              <a:ext cx="12793" cy="566688"/>
            </p14:xfrm>
          </p:contentPart>
        </mc:Choice>
        <mc:Fallback xmlns="">
          <p:sp>
            <p:nvSpPr>
              <p:cNvPr id="1050692" name=""/>
              <p:cNvSpPr/>
              <p:nvPr/>
            </p:nvSpPr>
            <p:spPr>
              <a:xfrm>
                <a:off x="10592639" y="6061009"/>
                <a:ext cx="12793" cy="566688"/>
              </a:xfrm>
            </p:spPr>
          </p:sp>
        </mc:Fallback>
      </mc:AlternateContent>
      <mc:AlternateContent xmlns:mc="http://schemas.openxmlformats.org/markup-compatibility/2006" xmlns:p14="http://schemas.microsoft.com/office/powerpoint/2010/main">
        <mc:Choice Requires="p14">
          <p:contentPart p14:bwMode="auto" r:id="rId351">
            <p14:nvContentPartPr>
              <p14:cNvPr id="1050693" name="Encre 1050692"/>
              <p14:cNvContentPartPr/>
              <p14:nvPr/>
            </p14:nvContentPartPr>
            <p14:xfrm>
              <a:off x="10593334" y="6154864"/>
              <a:ext cx="140622" cy="185926"/>
            </p14:xfrm>
          </p:contentPart>
        </mc:Choice>
        <mc:Fallback xmlns="">
          <p:sp>
            <p:nvSpPr>
              <p:cNvPr id="1050693" name=""/>
              <p:cNvSpPr/>
              <p:nvPr/>
            </p:nvSpPr>
            <p:spPr>
              <a:xfrm>
                <a:off x="10593334" y="6154864"/>
                <a:ext cx="140622" cy="185926"/>
              </a:xfrm>
            </p:spPr>
          </p:sp>
        </mc:Fallback>
      </mc:AlternateContent>
      <mc:AlternateContent xmlns:mc="http://schemas.openxmlformats.org/markup-compatibility/2006" xmlns:p14="http://schemas.microsoft.com/office/powerpoint/2010/main">
        <mc:Choice Requires="p14">
          <p:contentPart p14:bwMode="auto" r:id="rId352">
            <p14:nvContentPartPr>
              <p14:cNvPr id="1050694" name="Encre 1050693"/>
              <p14:cNvContentPartPr/>
              <p14:nvPr/>
            </p14:nvContentPartPr>
            <p14:xfrm>
              <a:off x="10811966" y="5893200"/>
              <a:ext cx="10439" cy="511711"/>
            </p14:xfrm>
          </p:contentPart>
        </mc:Choice>
        <mc:Fallback xmlns="">
          <p:sp>
            <p:nvSpPr>
              <p:cNvPr id="1050694" name=""/>
              <p:cNvSpPr/>
              <p:nvPr/>
            </p:nvSpPr>
            <p:spPr>
              <a:xfrm>
                <a:off x="10811966" y="5893200"/>
                <a:ext cx="10439" cy="511711"/>
              </a:xfrm>
            </p:spPr>
          </p:sp>
        </mc:Fallback>
      </mc:AlternateContent>
      <mc:AlternateContent xmlns:mc="http://schemas.openxmlformats.org/markup-compatibility/2006" xmlns:p14="http://schemas.microsoft.com/office/powerpoint/2010/main">
        <mc:Choice Requires="p14">
          <p:contentPart p14:bwMode="auto" r:id="rId353">
            <p14:nvContentPartPr>
              <p14:cNvPr id="1050695" name="Encre 1050694"/>
              <p14:cNvContentPartPr/>
              <p14:nvPr/>
            </p14:nvContentPartPr>
            <p14:xfrm>
              <a:off x="10887282" y="6179399"/>
              <a:ext cx="461876" cy="283722"/>
            </p14:xfrm>
          </p:contentPart>
        </mc:Choice>
        <mc:Fallback xmlns="">
          <p:sp>
            <p:nvSpPr>
              <p:cNvPr id="1050695" name=""/>
              <p:cNvSpPr/>
              <p:nvPr/>
            </p:nvSpPr>
            <p:spPr>
              <a:xfrm>
                <a:off x="10887282" y="6179399"/>
                <a:ext cx="461876" cy="283722"/>
              </a:xfrm>
            </p:spPr>
          </p:sp>
        </mc:Fallback>
      </mc:AlternateContent>
      <mc:AlternateContent xmlns:mc="http://schemas.openxmlformats.org/markup-compatibility/2006" xmlns:p14="http://schemas.microsoft.com/office/powerpoint/2010/main">
        <mc:Choice Requires="p14">
          <p:contentPart p14:bwMode="auto" r:id="rId354">
            <p14:nvContentPartPr>
              <p14:cNvPr id="1050696" name="Encre 1050695"/>
              <p14:cNvContentPartPr/>
              <p14:nvPr/>
            </p14:nvContentPartPr>
            <p14:xfrm>
              <a:off x="10404200" y="5108277"/>
              <a:ext cx="1161786" cy="1601379"/>
            </p14:xfrm>
          </p:contentPart>
        </mc:Choice>
        <mc:Fallback xmlns="">
          <p:sp>
            <p:nvSpPr>
              <p:cNvPr id="1050696" name=""/>
              <p:cNvSpPr/>
              <p:nvPr/>
            </p:nvSpPr>
            <p:spPr>
              <a:xfrm>
                <a:off x="10404200" y="5108277"/>
                <a:ext cx="1161786" cy="1601379"/>
              </a:xfrm>
            </p:spPr>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50073" name="Encre 1050072"/>
              <p14:cNvContentPartPr/>
              <p14:nvPr/>
            </p14:nvContentPartPr>
            <p14:xfrm>
              <a:off x="2044245" y="669876"/>
              <a:ext cx="70897" cy="2976306"/>
            </p14:xfrm>
          </p:contentPart>
        </mc:Choice>
        <mc:Fallback xmlns="">
          <p:sp>
            <p:nvSpPr>
              <p:cNvPr id="1050073" name=""/>
              <p:cNvSpPr/>
              <p:nvPr/>
            </p:nvSpPr>
            <p:spPr>
              <a:xfrm>
                <a:off x="2044245" y="669876"/>
                <a:ext cx="70897" cy="2976306"/>
              </a:xfrm>
            </p:spPr>
          </p:sp>
        </mc:Fallback>
      </mc:AlternateContent>
      <mc:AlternateContent xmlns:mc="http://schemas.openxmlformats.org/markup-compatibility/2006" xmlns:p14="http://schemas.microsoft.com/office/powerpoint/2010/main">
        <mc:Choice Requires="p14">
          <p:contentPart p14:bwMode="auto" r:id="rId3">
            <p14:nvContentPartPr>
              <p14:cNvPr id="1050074" name="Encre 1050073"/>
              <p14:cNvContentPartPr/>
              <p14:nvPr/>
            </p14:nvContentPartPr>
            <p14:xfrm>
              <a:off x="1955410" y="560872"/>
              <a:ext cx="124286" cy="229886"/>
            </p14:xfrm>
          </p:contentPart>
        </mc:Choice>
        <mc:Fallback xmlns="">
          <p:sp>
            <p:nvSpPr>
              <p:cNvPr id="1050074" name=""/>
              <p:cNvSpPr/>
              <p:nvPr/>
            </p:nvSpPr>
            <p:spPr>
              <a:xfrm>
                <a:off x="1955410" y="560872"/>
                <a:ext cx="124286" cy="229886"/>
              </a:xfrm>
            </p:spPr>
          </p:sp>
        </mc:Fallback>
      </mc:AlternateContent>
      <mc:AlternateContent xmlns:mc="http://schemas.openxmlformats.org/markup-compatibility/2006" xmlns:p14="http://schemas.microsoft.com/office/powerpoint/2010/main">
        <mc:Choice Requires="p14">
          <p:contentPart p14:bwMode="auto" r:id="rId4">
            <p14:nvContentPartPr>
              <p14:cNvPr id="1050075" name="Encre 1050074"/>
              <p14:cNvContentPartPr/>
              <p14:nvPr/>
            </p14:nvContentPartPr>
            <p14:xfrm>
              <a:off x="1939170" y="569477"/>
              <a:ext cx="249350" cy="293146"/>
            </p14:xfrm>
          </p:contentPart>
        </mc:Choice>
        <mc:Fallback xmlns="">
          <p:sp>
            <p:nvSpPr>
              <p:cNvPr id="1050075" name=""/>
              <p:cNvSpPr/>
              <p:nvPr/>
            </p:nvSpPr>
            <p:spPr>
              <a:xfrm>
                <a:off x="1939170" y="569477"/>
                <a:ext cx="249350" cy="293146"/>
              </a:xfrm>
            </p:spPr>
          </p:sp>
        </mc:Fallback>
      </mc:AlternateContent>
      <mc:AlternateContent xmlns:mc="http://schemas.openxmlformats.org/markup-compatibility/2006" xmlns:p14="http://schemas.microsoft.com/office/powerpoint/2010/main">
        <mc:Choice Requires="p14">
          <p:contentPart p14:bwMode="auto" r:id="rId5">
            <p14:nvContentPartPr>
              <p14:cNvPr id="1050076" name="Encre 1050075"/>
              <p14:cNvContentPartPr/>
              <p14:nvPr/>
            </p14:nvContentPartPr>
            <p14:xfrm>
              <a:off x="2183214" y="477685"/>
              <a:ext cx="188148" cy="264856"/>
            </p14:xfrm>
          </p:contentPart>
        </mc:Choice>
        <mc:Fallback xmlns="">
          <p:sp>
            <p:nvSpPr>
              <p:cNvPr id="1050076" name=""/>
              <p:cNvSpPr/>
              <p:nvPr/>
            </p:nvSpPr>
            <p:spPr>
              <a:xfrm>
                <a:off x="2183214" y="477685"/>
                <a:ext cx="188148" cy="264856"/>
              </a:xfrm>
            </p:spPr>
          </p:sp>
        </mc:Fallback>
      </mc:AlternateContent>
      <mc:AlternateContent xmlns:mc="http://schemas.openxmlformats.org/markup-compatibility/2006" xmlns:p14="http://schemas.microsoft.com/office/powerpoint/2010/main">
        <mc:Choice Requires="p14">
          <p:contentPart p14:bwMode="auto" r:id="rId6">
            <p14:nvContentPartPr>
              <p14:cNvPr id="1050077" name="Encre 1050076"/>
              <p14:cNvContentPartPr/>
              <p14:nvPr/>
            </p14:nvContentPartPr>
            <p14:xfrm>
              <a:off x="2344183" y="460474"/>
              <a:ext cx="234113" cy="183896"/>
            </p14:xfrm>
          </p:contentPart>
        </mc:Choice>
        <mc:Fallback xmlns="">
          <p:sp>
            <p:nvSpPr>
              <p:cNvPr id="1050077" name=""/>
              <p:cNvSpPr/>
              <p:nvPr/>
            </p:nvSpPr>
            <p:spPr>
              <a:xfrm>
                <a:off x="2344183" y="460474"/>
                <a:ext cx="234113" cy="183896"/>
              </a:xfrm>
            </p:spPr>
          </p:sp>
        </mc:Fallback>
      </mc:AlternateContent>
      <mc:AlternateContent xmlns:mc="http://schemas.openxmlformats.org/markup-compatibility/2006" xmlns:p14="http://schemas.microsoft.com/office/powerpoint/2010/main">
        <mc:Choice Requires="p14">
          <p:contentPart p14:bwMode="auto" r:id="rId7">
            <p14:nvContentPartPr>
              <p14:cNvPr id="1050078" name="Encre 1050077"/>
              <p14:cNvContentPartPr/>
              <p14:nvPr/>
            </p14:nvContentPartPr>
            <p14:xfrm>
              <a:off x="1093784" y="3398986"/>
              <a:ext cx="952766" cy="1622904"/>
            </p14:xfrm>
          </p:contentPart>
        </mc:Choice>
        <mc:Fallback xmlns="">
          <p:sp>
            <p:nvSpPr>
              <p:cNvPr id="1050078" name=""/>
              <p:cNvSpPr/>
              <p:nvPr/>
            </p:nvSpPr>
            <p:spPr>
              <a:xfrm>
                <a:off x="1093784" y="3398986"/>
                <a:ext cx="952766" cy="1622904"/>
              </a:xfrm>
            </p:spPr>
          </p:sp>
        </mc:Fallback>
      </mc:AlternateContent>
      <mc:AlternateContent xmlns:mc="http://schemas.openxmlformats.org/markup-compatibility/2006" xmlns:p14="http://schemas.microsoft.com/office/powerpoint/2010/main">
        <mc:Choice Requires="p14">
          <p:contentPart p14:bwMode="auto" r:id="rId8">
            <p14:nvContentPartPr>
              <p14:cNvPr id="1050079" name="Encre 1050078"/>
              <p14:cNvContentPartPr/>
              <p14:nvPr/>
            </p14:nvContentPartPr>
            <p14:xfrm>
              <a:off x="1046889" y="4788785"/>
              <a:ext cx="252486" cy="299305"/>
            </p14:xfrm>
          </p:contentPart>
        </mc:Choice>
        <mc:Fallback xmlns="">
          <p:sp>
            <p:nvSpPr>
              <p:cNvPr id="1050079" name=""/>
              <p:cNvSpPr/>
              <p:nvPr/>
            </p:nvSpPr>
            <p:spPr>
              <a:xfrm>
                <a:off x="1046889" y="4788785"/>
                <a:ext cx="252486" cy="299305"/>
              </a:xfrm>
            </p:spPr>
          </p:sp>
        </mc:Fallback>
      </mc:AlternateContent>
      <mc:AlternateContent xmlns:mc="http://schemas.openxmlformats.org/markup-compatibility/2006" xmlns:p14="http://schemas.microsoft.com/office/powerpoint/2010/main">
        <mc:Choice Requires="p14">
          <p:contentPart p14:bwMode="auto" r:id="rId9">
            <p14:nvContentPartPr>
              <p14:cNvPr id="1050080" name="Encre 1050079"/>
              <p14:cNvContentPartPr/>
              <p14:nvPr/>
            </p14:nvContentPartPr>
            <p14:xfrm>
              <a:off x="929021" y="5257788"/>
              <a:ext cx="183793" cy="591302"/>
            </p14:xfrm>
          </p:contentPart>
        </mc:Choice>
        <mc:Fallback xmlns="">
          <p:sp>
            <p:nvSpPr>
              <p:cNvPr id="1050080" name=""/>
              <p:cNvSpPr/>
              <p:nvPr/>
            </p:nvSpPr>
            <p:spPr>
              <a:xfrm>
                <a:off x="929021" y="5257788"/>
                <a:ext cx="183793" cy="591302"/>
              </a:xfrm>
            </p:spPr>
          </p:sp>
        </mc:Fallback>
      </mc:AlternateContent>
      <mc:AlternateContent xmlns:mc="http://schemas.openxmlformats.org/markup-compatibility/2006" xmlns:p14="http://schemas.microsoft.com/office/powerpoint/2010/main">
        <mc:Choice Requires="p14">
          <p:contentPart p14:bwMode="auto" r:id="rId10">
            <p14:nvContentPartPr>
              <p14:cNvPr id="1050081" name="Encre 1050080"/>
              <p14:cNvContentPartPr/>
              <p14:nvPr/>
            </p14:nvContentPartPr>
            <p14:xfrm>
              <a:off x="2054709" y="3325761"/>
              <a:ext cx="3206145" cy="98468"/>
            </p14:xfrm>
          </p:contentPart>
        </mc:Choice>
        <mc:Fallback xmlns="">
          <p:sp>
            <p:nvSpPr>
              <p:cNvPr id="1050081" name=""/>
              <p:cNvSpPr/>
              <p:nvPr/>
            </p:nvSpPr>
            <p:spPr>
              <a:xfrm>
                <a:off x="2054709" y="3325761"/>
                <a:ext cx="3206145" cy="98468"/>
              </a:xfrm>
            </p:spPr>
          </p:sp>
        </mc:Fallback>
      </mc:AlternateContent>
      <mc:AlternateContent xmlns:mc="http://schemas.openxmlformats.org/markup-compatibility/2006" xmlns:p14="http://schemas.microsoft.com/office/powerpoint/2010/main">
        <mc:Choice Requires="p14">
          <p:contentPart p14:bwMode="auto" r:id="rId11">
            <p14:nvContentPartPr>
              <p14:cNvPr id="1050082" name="Encre 1050081"/>
              <p14:cNvContentPartPr/>
              <p14:nvPr/>
            </p14:nvContentPartPr>
            <p14:xfrm>
              <a:off x="5154242" y="3265026"/>
              <a:ext cx="170731" cy="171616"/>
            </p14:xfrm>
          </p:contentPart>
        </mc:Choice>
        <mc:Fallback xmlns="">
          <p:sp>
            <p:nvSpPr>
              <p:cNvPr id="1050082" name=""/>
              <p:cNvSpPr/>
              <p:nvPr/>
            </p:nvSpPr>
            <p:spPr>
              <a:xfrm>
                <a:off x="5154242" y="3265026"/>
                <a:ext cx="170731" cy="171616"/>
              </a:xfrm>
            </p:spPr>
          </p:sp>
        </mc:Fallback>
      </mc:AlternateContent>
      <mc:AlternateContent xmlns:mc="http://schemas.openxmlformats.org/markup-compatibility/2006" xmlns:p14="http://schemas.microsoft.com/office/powerpoint/2010/main">
        <mc:Choice Requires="p14">
          <p:contentPart p14:bwMode="auto" r:id="rId12">
            <p14:nvContentPartPr>
              <p14:cNvPr id="1050083" name="Encre 1050082"/>
              <p14:cNvContentPartPr/>
              <p14:nvPr/>
            </p14:nvContentPartPr>
            <p14:xfrm>
              <a:off x="5427070" y="3313108"/>
              <a:ext cx="238719" cy="521456"/>
            </p14:xfrm>
          </p:contentPart>
        </mc:Choice>
        <mc:Fallback xmlns="">
          <p:sp>
            <p:nvSpPr>
              <p:cNvPr id="1050083" name=""/>
              <p:cNvSpPr/>
              <p:nvPr/>
            </p:nvSpPr>
            <p:spPr>
              <a:xfrm>
                <a:off x="5427070" y="3313108"/>
                <a:ext cx="238719" cy="521456"/>
              </a:xfrm>
            </p:spPr>
          </p:sp>
        </mc:Fallback>
      </mc:AlternateContent>
      <mc:AlternateContent xmlns:mc="http://schemas.openxmlformats.org/markup-compatibility/2006" xmlns:p14="http://schemas.microsoft.com/office/powerpoint/2010/main">
        <mc:Choice Requires="p14">
          <p:contentPart p14:bwMode="auto" r:id="rId13">
            <p14:nvContentPartPr>
              <p14:cNvPr id="1050084" name="Encre 1050083"/>
              <p14:cNvContentPartPr/>
              <p14:nvPr/>
            </p14:nvContentPartPr>
            <p14:xfrm>
              <a:off x="3261416" y="1693709"/>
              <a:ext cx="87365" cy="81694"/>
            </p14:xfrm>
          </p:contentPart>
        </mc:Choice>
        <mc:Fallback xmlns="">
          <p:sp>
            <p:nvSpPr>
              <p:cNvPr id="1050084" name=""/>
              <p:cNvSpPr/>
              <p:nvPr/>
            </p:nvSpPr>
            <p:spPr>
              <a:xfrm>
                <a:off x="3261416" y="1693709"/>
                <a:ext cx="87365" cy="81694"/>
              </a:xfrm>
            </p:spPr>
          </p:sp>
        </mc:Fallback>
      </mc:AlternateContent>
      <mc:AlternateContent xmlns:mc="http://schemas.openxmlformats.org/markup-compatibility/2006" xmlns:p14="http://schemas.microsoft.com/office/powerpoint/2010/main">
        <mc:Choice Requires="p14">
          <p:contentPart p14:bwMode="auto" r:id="rId14">
            <p14:nvContentPartPr>
              <p14:cNvPr id="1050085" name="Encre 1050084"/>
              <p14:cNvContentPartPr/>
              <p14:nvPr/>
            </p14:nvContentPartPr>
            <p14:xfrm>
              <a:off x="3404881" y="1399556"/>
              <a:ext cx="228410" cy="212812"/>
            </p14:xfrm>
          </p:contentPart>
        </mc:Choice>
        <mc:Fallback xmlns="">
          <p:sp>
            <p:nvSpPr>
              <p:cNvPr id="1050085" name=""/>
              <p:cNvSpPr/>
              <p:nvPr/>
            </p:nvSpPr>
            <p:spPr>
              <a:xfrm>
                <a:off x="3404881" y="1399556"/>
                <a:ext cx="228410" cy="212812"/>
              </a:xfrm>
            </p:spPr>
          </p:sp>
        </mc:Fallback>
      </mc:AlternateContent>
      <mc:AlternateContent xmlns:mc="http://schemas.openxmlformats.org/markup-compatibility/2006" xmlns:p14="http://schemas.microsoft.com/office/powerpoint/2010/main">
        <mc:Choice Requires="p14">
          <p:contentPart p14:bwMode="auto" r:id="rId15">
            <p14:nvContentPartPr>
              <p14:cNvPr id="1050086" name="Encre 1050085"/>
              <p14:cNvContentPartPr/>
              <p14:nvPr/>
            </p14:nvContentPartPr>
            <p14:xfrm>
              <a:off x="3280411" y="1783435"/>
              <a:ext cx="14519" cy="131266"/>
            </p14:xfrm>
          </p:contentPart>
        </mc:Choice>
        <mc:Fallback xmlns="">
          <p:sp>
            <p:nvSpPr>
              <p:cNvPr id="1050086" name=""/>
              <p:cNvSpPr/>
              <p:nvPr/>
            </p:nvSpPr>
            <p:spPr>
              <a:xfrm>
                <a:off x="3280411" y="1783435"/>
                <a:ext cx="14519" cy="131266"/>
              </a:xfrm>
            </p:spPr>
          </p:sp>
        </mc:Fallback>
      </mc:AlternateContent>
      <mc:AlternateContent xmlns:mc="http://schemas.openxmlformats.org/markup-compatibility/2006" xmlns:p14="http://schemas.microsoft.com/office/powerpoint/2010/main">
        <mc:Choice Requires="p14">
          <p:contentPart p14:bwMode="auto" r:id="rId16">
            <p14:nvContentPartPr>
              <p14:cNvPr id="1050087" name="Encre 1050086"/>
              <p14:cNvContentPartPr/>
              <p14:nvPr/>
            </p14:nvContentPartPr>
            <p14:xfrm>
              <a:off x="3283353" y="2132248"/>
              <a:ext cx="1899" cy="122668"/>
            </p14:xfrm>
          </p:contentPart>
        </mc:Choice>
        <mc:Fallback xmlns="">
          <p:sp>
            <p:nvSpPr>
              <p:cNvPr id="1050087" name=""/>
              <p:cNvSpPr/>
              <p:nvPr/>
            </p:nvSpPr>
            <p:spPr>
              <a:xfrm>
                <a:off x="3283353" y="2132248"/>
                <a:ext cx="1899" cy="122668"/>
              </a:xfrm>
            </p:spPr>
          </p:sp>
        </mc:Fallback>
      </mc:AlternateContent>
      <mc:AlternateContent xmlns:mc="http://schemas.openxmlformats.org/markup-compatibility/2006" xmlns:p14="http://schemas.microsoft.com/office/powerpoint/2010/main">
        <mc:Choice Requires="p14">
          <p:contentPart p14:bwMode="auto" r:id="rId17">
            <p14:nvContentPartPr>
              <p14:cNvPr id="1050088" name="Encre 1050087"/>
              <p14:cNvContentPartPr/>
              <p14:nvPr/>
            </p14:nvContentPartPr>
            <p14:xfrm>
              <a:off x="3235873" y="2586908"/>
              <a:ext cx="15710" cy="86554"/>
            </p14:xfrm>
          </p:contentPart>
        </mc:Choice>
        <mc:Fallback xmlns="">
          <p:sp>
            <p:nvSpPr>
              <p:cNvPr id="1050088" name=""/>
              <p:cNvSpPr/>
              <p:nvPr/>
            </p:nvSpPr>
            <p:spPr>
              <a:xfrm>
                <a:off x="3235873" y="2586908"/>
                <a:ext cx="15710" cy="86554"/>
              </a:xfrm>
            </p:spPr>
          </p:sp>
        </mc:Fallback>
      </mc:AlternateContent>
      <mc:AlternateContent xmlns:mc="http://schemas.openxmlformats.org/markup-compatibility/2006" xmlns:p14="http://schemas.microsoft.com/office/powerpoint/2010/main">
        <mc:Choice Requires="p14">
          <p:contentPart p14:bwMode="auto" r:id="rId18">
            <p14:nvContentPartPr>
              <p14:cNvPr id="1050089" name="Encre 1050088"/>
              <p14:cNvContentPartPr/>
              <p14:nvPr/>
            </p14:nvContentPartPr>
            <p14:xfrm>
              <a:off x="3246871" y="2929983"/>
              <a:ext cx="3050" cy="129293"/>
            </p14:xfrm>
          </p:contentPart>
        </mc:Choice>
        <mc:Fallback xmlns="">
          <p:sp>
            <p:nvSpPr>
              <p:cNvPr id="1050089" name=""/>
              <p:cNvSpPr/>
              <p:nvPr/>
            </p:nvSpPr>
            <p:spPr>
              <a:xfrm>
                <a:off x="3246871" y="2929983"/>
                <a:ext cx="3050" cy="129293"/>
              </a:xfrm>
            </p:spPr>
          </p:sp>
        </mc:Fallback>
      </mc:AlternateContent>
      <mc:AlternateContent xmlns:mc="http://schemas.openxmlformats.org/markup-compatibility/2006" xmlns:p14="http://schemas.microsoft.com/office/powerpoint/2010/main">
        <mc:Choice Requires="p14">
          <p:contentPart p14:bwMode="auto" r:id="rId19">
            <p14:nvContentPartPr>
              <p14:cNvPr id="1050090" name="Encre 1050089"/>
              <p14:cNvContentPartPr/>
              <p14:nvPr/>
            </p14:nvContentPartPr>
            <p14:xfrm>
              <a:off x="3246994" y="3286253"/>
              <a:ext cx="10480" cy="440444"/>
            </p14:xfrm>
          </p:contentPart>
        </mc:Choice>
        <mc:Fallback xmlns="">
          <p:sp>
            <p:nvSpPr>
              <p:cNvPr id="1050090" name=""/>
              <p:cNvSpPr/>
              <p:nvPr/>
            </p:nvSpPr>
            <p:spPr>
              <a:xfrm>
                <a:off x="3246994" y="3286253"/>
                <a:ext cx="10480" cy="440444"/>
              </a:xfrm>
            </p:spPr>
          </p:sp>
        </mc:Fallback>
      </mc:AlternateContent>
      <mc:AlternateContent xmlns:mc="http://schemas.openxmlformats.org/markup-compatibility/2006" xmlns:p14="http://schemas.microsoft.com/office/powerpoint/2010/main">
        <mc:Choice Requires="p14">
          <p:contentPart p14:bwMode="auto" r:id="rId20">
            <p14:nvContentPartPr>
              <p14:cNvPr id="1050091" name="Encre 1050090"/>
              <p14:cNvContentPartPr/>
              <p14:nvPr/>
            </p14:nvContentPartPr>
            <p14:xfrm>
              <a:off x="3253113" y="3880611"/>
              <a:ext cx="4002" cy="80325"/>
            </p14:xfrm>
          </p:contentPart>
        </mc:Choice>
        <mc:Fallback xmlns="">
          <p:sp>
            <p:nvSpPr>
              <p:cNvPr id="1050091" name=""/>
              <p:cNvSpPr/>
              <p:nvPr/>
            </p:nvSpPr>
            <p:spPr>
              <a:xfrm>
                <a:off x="3253113" y="3880611"/>
                <a:ext cx="4002" cy="80325"/>
              </a:xfrm>
            </p:spPr>
          </p:sp>
        </mc:Fallback>
      </mc:AlternateContent>
      <mc:AlternateContent xmlns:mc="http://schemas.openxmlformats.org/markup-compatibility/2006" xmlns:p14="http://schemas.microsoft.com/office/powerpoint/2010/main">
        <mc:Choice Requires="p14">
          <p:contentPart p14:bwMode="auto" r:id="rId21">
            <p14:nvContentPartPr>
              <p14:cNvPr id="1050092" name="Encre 1050091"/>
              <p14:cNvContentPartPr/>
              <p14:nvPr/>
            </p14:nvContentPartPr>
            <p14:xfrm>
              <a:off x="3256796" y="4292244"/>
              <a:ext cx="3456" cy="84131"/>
            </p14:xfrm>
          </p:contentPart>
        </mc:Choice>
        <mc:Fallback xmlns="">
          <p:sp>
            <p:nvSpPr>
              <p:cNvPr id="1050092" name=""/>
              <p:cNvSpPr/>
              <p:nvPr/>
            </p:nvSpPr>
            <p:spPr>
              <a:xfrm>
                <a:off x="3256796" y="4292244"/>
                <a:ext cx="3456" cy="84131"/>
              </a:xfrm>
            </p:spPr>
          </p:sp>
        </mc:Fallback>
      </mc:AlternateContent>
      <mc:AlternateContent xmlns:mc="http://schemas.openxmlformats.org/markup-compatibility/2006" xmlns:p14="http://schemas.microsoft.com/office/powerpoint/2010/main">
        <mc:Choice Requires="p14">
          <p:contentPart p14:bwMode="auto" r:id="rId22">
            <p14:nvContentPartPr>
              <p14:cNvPr id="1050093" name="Encre 1050092"/>
              <p14:cNvContentPartPr/>
              <p14:nvPr/>
            </p14:nvContentPartPr>
            <p14:xfrm>
              <a:off x="3253113" y="4478985"/>
              <a:ext cx="10991" cy="37300"/>
            </p14:xfrm>
          </p:contentPart>
        </mc:Choice>
        <mc:Fallback xmlns="">
          <p:sp>
            <p:nvSpPr>
              <p:cNvPr id="1050093" name=""/>
              <p:cNvSpPr/>
              <p:nvPr/>
            </p:nvSpPr>
            <p:spPr>
              <a:xfrm>
                <a:off x="3253113" y="4478985"/>
                <a:ext cx="10991" cy="37300"/>
              </a:xfrm>
            </p:spPr>
          </p:sp>
        </mc:Fallback>
      </mc:AlternateContent>
      <mc:AlternateContent xmlns:mc="http://schemas.openxmlformats.org/markup-compatibility/2006" xmlns:p14="http://schemas.microsoft.com/office/powerpoint/2010/main">
        <mc:Choice Requires="p14">
          <p:contentPart p14:bwMode="auto" r:id="rId23">
            <p14:nvContentPartPr>
              <p14:cNvPr id="1050094" name="Encre 1050093"/>
              <p14:cNvContentPartPr/>
              <p14:nvPr/>
            </p14:nvContentPartPr>
            <p14:xfrm>
              <a:off x="3241601" y="4471463"/>
              <a:ext cx="84810" cy="70925"/>
            </p14:xfrm>
          </p:contentPart>
        </mc:Choice>
        <mc:Fallback xmlns="">
          <p:sp>
            <p:nvSpPr>
              <p:cNvPr id="1050094" name=""/>
              <p:cNvSpPr/>
              <p:nvPr/>
            </p:nvSpPr>
            <p:spPr>
              <a:xfrm>
                <a:off x="3241601" y="4471463"/>
                <a:ext cx="84810" cy="70925"/>
              </a:xfrm>
            </p:spPr>
          </p:sp>
        </mc:Fallback>
      </mc:AlternateContent>
      <mc:AlternateContent xmlns:mc="http://schemas.openxmlformats.org/markup-compatibility/2006" xmlns:p14="http://schemas.microsoft.com/office/powerpoint/2010/main">
        <mc:Choice Requires="p14">
          <p:contentPart p14:bwMode="auto" r:id="rId24">
            <p14:nvContentPartPr>
              <p14:cNvPr id="1050095" name="Encre 1050094"/>
              <p14:cNvContentPartPr/>
              <p14:nvPr/>
            </p14:nvContentPartPr>
            <p14:xfrm>
              <a:off x="2012100" y="3357106"/>
              <a:ext cx="117062" cy="102548"/>
            </p14:xfrm>
          </p:contentPart>
        </mc:Choice>
        <mc:Fallback xmlns="">
          <p:sp>
            <p:nvSpPr>
              <p:cNvPr id="1050095" name=""/>
              <p:cNvSpPr/>
              <p:nvPr/>
            </p:nvSpPr>
            <p:spPr>
              <a:xfrm>
                <a:off x="2012100" y="3357106"/>
                <a:ext cx="117062" cy="102548"/>
              </a:xfrm>
            </p:spPr>
          </p:sp>
        </mc:Fallback>
      </mc:AlternateContent>
      <mc:AlternateContent xmlns:mc="http://schemas.openxmlformats.org/markup-compatibility/2006" xmlns:p14="http://schemas.microsoft.com/office/powerpoint/2010/main">
        <mc:Choice Requires="p14">
          <p:contentPart p14:bwMode="auto" r:id="rId25">
            <p14:nvContentPartPr>
              <p14:cNvPr id="1050096" name="Encre 1050095"/>
              <p14:cNvContentPartPr/>
              <p14:nvPr/>
            </p14:nvContentPartPr>
            <p14:xfrm>
              <a:off x="1678421" y="3356433"/>
              <a:ext cx="162742" cy="222913"/>
            </p14:xfrm>
          </p:contentPart>
        </mc:Choice>
        <mc:Fallback xmlns="">
          <p:sp>
            <p:nvSpPr>
              <p:cNvPr id="1050096" name=""/>
              <p:cNvSpPr/>
              <p:nvPr/>
            </p:nvSpPr>
            <p:spPr>
              <a:xfrm>
                <a:off x="1678421" y="3356433"/>
                <a:ext cx="162742" cy="222913"/>
              </a:xfrm>
            </p:spPr>
          </p:sp>
        </mc:Fallback>
      </mc:AlternateContent>
      <mc:AlternateContent xmlns:mc="http://schemas.openxmlformats.org/markup-compatibility/2006" xmlns:p14="http://schemas.microsoft.com/office/powerpoint/2010/main">
        <mc:Choice Requires="p14">
          <p:contentPart p14:bwMode="auto" r:id="rId26">
            <p14:nvContentPartPr>
              <p14:cNvPr id="1050097" name="Encre 1050096"/>
              <p14:cNvContentPartPr/>
              <p14:nvPr/>
            </p14:nvContentPartPr>
            <p14:xfrm>
              <a:off x="253023" y="1598990"/>
              <a:ext cx="149683" cy="270645"/>
            </p14:xfrm>
          </p:contentPart>
        </mc:Choice>
        <mc:Fallback xmlns="">
          <p:sp>
            <p:nvSpPr>
              <p:cNvPr id="1050097" name=""/>
              <p:cNvSpPr/>
              <p:nvPr/>
            </p:nvSpPr>
            <p:spPr>
              <a:xfrm>
                <a:off x="253023" y="1598990"/>
                <a:ext cx="149683" cy="270645"/>
              </a:xfrm>
            </p:spPr>
          </p:sp>
        </mc:Fallback>
      </mc:AlternateContent>
      <mc:AlternateContent xmlns:mc="http://schemas.openxmlformats.org/markup-compatibility/2006" xmlns:p14="http://schemas.microsoft.com/office/powerpoint/2010/main">
        <mc:Choice Requires="p14">
          <p:contentPart p14:bwMode="auto" r:id="rId27">
            <p14:nvContentPartPr>
              <p14:cNvPr id="1050098" name="Encre 1050097"/>
              <p14:cNvContentPartPr/>
              <p14:nvPr/>
            </p14:nvContentPartPr>
            <p14:xfrm>
              <a:off x="386637" y="1590671"/>
              <a:ext cx="111552" cy="257164"/>
            </p14:xfrm>
          </p:contentPart>
        </mc:Choice>
        <mc:Fallback xmlns="">
          <p:sp>
            <p:nvSpPr>
              <p:cNvPr id="1050098" name=""/>
              <p:cNvSpPr/>
              <p:nvPr/>
            </p:nvSpPr>
            <p:spPr>
              <a:xfrm>
                <a:off x="386637" y="1590671"/>
                <a:ext cx="111552" cy="257164"/>
              </a:xfrm>
            </p:spPr>
          </p:sp>
        </mc:Fallback>
      </mc:AlternateContent>
      <mc:AlternateContent xmlns:mc="http://schemas.openxmlformats.org/markup-compatibility/2006" xmlns:p14="http://schemas.microsoft.com/office/powerpoint/2010/main">
        <mc:Choice Requires="p14">
          <p:contentPart p14:bwMode="auto" r:id="rId28">
            <p14:nvContentPartPr>
              <p14:cNvPr id="1050099" name="Encre 1050098"/>
              <p14:cNvContentPartPr/>
              <p14:nvPr/>
            </p14:nvContentPartPr>
            <p14:xfrm>
              <a:off x="492704" y="1854575"/>
              <a:ext cx="115555" cy="73210"/>
            </p14:xfrm>
          </p:contentPart>
        </mc:Choice>
        <mc:Fallback xmlns="">
          <p:sp>
            <p:nvSpPr>
              <p:cNvPr id="1050099" name=""/>
              <p:cNvSpPr/>
              <p:nvPr/>
            </p:nvSpPr>
            <p:spPr>
              <a:xfrm>
                <a:off x="492704" y="1854575"/>
                <a:ext cx="115555" cy="73210"/>
              </a:xfrm>
            </p:spPr>
          </p:sp>
        </mc:Fallback>
      </mc:AlternateContent>
      <mc:AlternateContent xmlns:mc="http://schemas.openxmlformats.org/markup-compatibility/2006" xmlns:p14="http://schemas.microsoft.com/office/powerpoint/2010/main">
        <mc:Choice Requires="p14">
          <p:contentPart p14:bwMode="auto" r:id="rId29">
            <p14:nvContentPartPr>
              <p14:cNvPr id="1050100" name="Encre 1050099"/>
              <p14:cNvContentPartPr/>
              <p14:nvPr/>
            </p14:nvContentPartPr>
            <p14:xfrm>
              <a:off x="624784" y="1699961"/>
              <a:ext cx="160701" cy="3205"/>
            </p14:xfrm>
          </p:contentPart>
        </mc:Choice>
        <mc:Fallback xmlns="">
          <p:sp>
            <p:nvSpPr>
              <p:cNvPr id="1050100" name=""/>
              <p:cNvSpPr/>
              <p:nvPr/>
            </p:nvSpPr>
            <p:spPr>
              <a:xfrm>
                <a:off x="624784" y="1699961"/>
                <a:ext cx="160701" cy="3205"/>
              </a:xfrm>
            </p:spPr>
          </p:sp>
        </mc:Fallback>
      </mc:AlternateContent>
      <mc:AlternateContent xmlns:mc="http://schemas.openxmlformats.org/markup-compatibility/2006" xmlns:p14="http://schemas.microsoft.com/office/powerpoint/2010/main">
        <mc:Choice Requires="p14">
          <p:contentPart p14:bwMode="auto" r:id="rId30">
            <p14:nvContentPartPr>
              <p14:cNvPr id="1050101" name="Encre 1050100"/>
              <p14:cNvContentPartPr/>
              <p14:nvPr/>
            </p14:nvContentPartPr>
            <p14:xfrm>
              <a:off x="657931" y="1778976"/>
              <a:ext cx="129787" cy="13890"/>
            </p14:xfrm>
          </p:contentPart>
        </mc:Choice>
        <mc:Fallback xmlns="">
          <p:sp>
            <p:nvSpPr>
              <p:cNvPr id="1050101" name=""/>
              <p:cNvSpPr/>
              <p:nvPr/>
            </p:nvSpPr>
            <p:spPr>
              <a:xfrm>
                <a:off x="657931" y="1778976"/>
                <a:ext cx="129787" cy="13890"/>
              </a:xfrm>
            </p:spPr>
          </p:sp>
        </mc:Fallback>
      </mc:AlternateContent>
      <mc:AlternateContent xmlns:mc="http://schemas.openxmlformats.org/markup-compatibility/2006" xmlns:p14="http://schemas.microsoft.com/office/powerpoint/2010/main">
        <mc:Choice Requires="p14">
          <p:contentPart p14:bwMode="auto" r:id="rId31">
            <p14:nvContentPartPr>
              <p14:cNvPr id="1050102" name="Encre 1050101"/>
              <p14:cNvContentPartPr/>
              <p14:nvPr/>
            </p14:nvContentPartPr>
            <p14:xfrm>
              <a:off x="838530" y="1607882"/>
              <a:ext cx="140612" cy="352765"/>
            </p14:xfrm>
          </p:contentPart>
        </mc:Choice>
        <mc:Fallback xmlns="">
          <p:sp>
            <p:nvSpPr>
              <p:cNvPr id="1050102" name=""/>
              <p:cNvSpPr/>
              <p:nvPr/>
            </p:nvSpPr>
            <p:spPr>
              <a:xfrm>
                <a:off x="838530" y="1607882"/>
                <a:ext cx="140612" cy="352765"/>
              </a:xfrm>
            </p:spPr>
          </p:sp>
        </mc:Fallback>
      </mc:AlternateContent>
      <mc:AlternateContent xmlns:mc="http://schemas.openxmlformats.org/markup-compatibility/2006" xmlns:p14="http://schemas.microsoft.com/office/powerpoint/2010/main">
        <mc:Choice Requires="p14">
          <p:contentPart p14:bwMode="auto" r:id="rId32">
            <p14:nvContentPartPr>
              <p14:cNvPr id="1050103" name="Encre 1050102"/>
              <p14:cNvContentPartPr/>
              <p14:nvPr/>
            </p14:nvContentPartPr>
            <p14:xfrm>
              <a:off x="960787" y="1931154"/>
              <a:ext cx="115038" cy="98846"/>
            </p14:xfrm>
          </p:contentPart>
        </mc:Choice>
        <mc:Fallback xmlns="">
          <p:sp>
            <p:nvSpPr>
              <p:cNvPr id="1050103" name=""/>
              <p:cNvSpPr/>
              <p:nvPr/>
            </p:nvSpPr>
            <p:spPr>
              <a:xfrm>
                <a:off x="960787" y="1931154"/>
                <a:ext cx="115038" cy="98846"/>
              </a:xfrm>
            </p:spPr>
          </p:sp>
        </mc:Fallback>
      </mc:AlternateContent>
      <mc:AlternateContent xmlns:mc="http://schemas.openxmlformats.org/markup-compatibility/2006" xmlns:p14="http://schemas.microsoft.com/office/powerpoint/2010/main">
        <mc:Choice Requires="p14">
          <p:contentPart p14:bwMode="auto" r:id="rId33">
            <p14:nvContentPartPr>
              <p14:cNvPr id="1050104" name="Encre 1050103"/>
              <p14:cNvContentPartPr/>
              <p14:nvPr/>
            </p14:nvContentPartPr>
            <p14:xfrm>
              <a:off x="1079667" y="1649475"/>
              <a:ext cx="124403" cy="9730"/>
            </p14:xfrm>
          </p:contentPart>
        </mc:Choice>
        <mc:Fallback xmlns="">
          <p:sp>
            <p:nvSpPr>
              <p:cNvPr id="1050104" name=""/>
              <p:cNvSpPr/>
              <p:nvPr/>
            </p:nvSpPr>
            <p:spPr>
              <a:xfrm>
                <a:off x="1079667" y="1649475"/>
                <a:ext cx="124403" cy="9730"/>
              </a:xfrm>
            </p:spPr>
          </p:sp>
        </mc:Fallback>
      </mc:AlternateContent>
      <mc:AlternateContent xmlns:mc="http://schemas.openxmlformats.org/markup-compatibility/2006" xmlns:p14="http://schemas.microsoft.com/office/powerpoint/2010/main">
        <mc:Choice Requires="p14">
          <p:contentPart p14:bwMode="auto" r:id="rId34">
            <p14:nvContentPartPr>
              <p14:cNvPr id="1050105" name="Encre 1050104"/>
              <p14:cNvContentPartPr/>
              <p14:nvPr/>
            </p14:nvContentPartPr>
            <p14:xfrm>
              <a:off x="1104145" y="1761678"/>
              <a:ext cx="137234" cy="13152"/>
            </p14:xfrm>
          </p:contentPart>
        </mc:Choice>
        <mc:Fallback xmlns="">
          <p:sp>
            <p:nvSpPr>
              <p:cNvPr id="1050105" name=""/>
              <p:cNvSpPr/>
              <p:nvPr/>
            </p:nvSpPr>
            <p:spPr>
              <a:xfrm>
                <a:off x="1104145" y="1761678"/>
                <a:ext cx="137234" cy="13152"/>
              </a:xfrm>
            </p:spPr>
          </p:sp>
        </mc:Fallback>
      </mc:AlternateContent>
      <mc:AlternateContent xmlns:mc="http://schemas.openxmlformats.org/markup-compatibility/2006" xmlns:p14="http://schemas.microsoft.com/office/powerpoint/2010/main">
        <mc:Choice Requires="p14">
          <p:contentPart p14:bwMode="auto" r:id="rId35">
            <p14:nvContentPartPr>
              <p14:cNvPr id="1050106" name="Encre 1050105"/>
              <p14:cNvContentPartPr/>
              <p14:nvPr/>
            </p14:nvContentPartPr>
            <p14:xfrm>
              <a:off x="1250241" y="1574668"/>
              <a:ext cx="147736" cy="353918"/>
            </p14:xfrm>
          </p:contentPart>
        </mc:Choice>
        <mc:Fallback xmlns="">
          <p:sp>
            <p:nvSpPr>
              <p:cNvPr id="1050106" name=""/>
              <p:cNvSpPr/>
              <p:nvPr/>
            </p:nvSpPr>
            <p:spPr>
              <a:xfrm>
                <a:off x="1250241" y="1574668"/>
                <a:ext cx="147736" cy="353918"/>
              </a:xfrm>
            </p:spPr>
          </p:sp>
        </mc:Fallback>
      </mc:AlternateContent>
      <mc:AlternateContent xmlns:mc="http://schemas.openxmlformats.org/markup-compatibility/2006" xmlns:p14="http://schemas.microsoft.com/office/powerpoint/2010/main">
        <mc:Choice Requires="p14">
          <p:contentPart p14:bwMode="auto" r:id="rId36">
            <p14:nvContentPartPr>
              <p14:cNvPr id="1050107" name="Encre 1050106"/>
              <p14:cNvContentPartPr/>
              <p14:nvPr/>
            </p14:nvContentPartPr>
            <p14:xfrm>
              <a:off x="1393273" y="1907350"/>
              <a:ext cx="79352" cy="66610"/>
            </p14:xfrm>
          </p:contentPart>
        </mc:Choice>
        <mc:Fallback xmlns="">
          <p:sp>
            <p:nvSpPr>
              <p:cNvPr id="1050107" name=""/>
              <p:cNvSpPr/>
              <p:nvPr/>
            </p:nvSpPr>
            <p:spPr>
              <a:xfrm>
                <a:off x="1393273" y="1907350"/>
                <a:ext cx="79352" cy="66610"/>
              </a:xfrm>
            </p:spPr>
          </p:sp>
        </mc:Fallback>
      </mc:AlternateContent>
      <mc:AlternateContent xmlns:mc="http://schemas.openxmlformats.org/markup-compatibility/2006" xmlns:p14="http://schemas.microsoft.com/office/powerpoint/2010/main">
        <mc:Choice Requires="p14">
          <p:contentPart p14:bwMode="auto" r:id="rId37">
            <p14:nvContentPartPr>
              <p14:cNvPr id="1050108" name="Encre 1050107"/>
              <p14:cNvContentPartPr/>
              <p14:nvPr/>
            </p14:nvContentPartPr>
            <p14:xfrm>
              <a:off x="1451427" y="1666424"/>
              <a:ext cx="128833" cy="16326"/>
            </p14:xfrm>
          </p:contentPart>
        </mc:Choice>
        <mc:Fallback xmlns="">
          <p:sp>
            <p:nvSpPr>
              <p:cNvPr id="1050108" name=""/>
              <p:cNvSpPr/>
              <p:nvPr/>
            </p:nvSpPr>
            <p:spPr>
              <a:xfrm>
                <a:off x="1451427" y="1666424"/>
                <a:ext cx="128833" cy="16326"/>
              </a:xfrm>
            </p:spPr>
          </p:sp>
        </mc:Fallback>
      </mc:AlternateContent>
      <mc:AlternateContent xmlns:mc="http://schemas.openxmlformats.org/markup-compatibility/2006" xmlns:p14="http://schemas.microsoft.com/office/powerpoint/2010/main">
        <mc:Choice Requires="p14">
          <p:contentPart p14:bwMode="auto" r:id="rId38">
            <p14:nvContentPartPr>
              <p14:cNvPr id="1050109" name="Encre 1050108"/>
              <p14:cNvContentPartPr/>
              <p14:nvPr/>
            </p14:nvContentPartPr>
            <p14:xfrm>
              <a:off x="1459587" y="1749874"/>
              <a:ext cx="140748" cy="30750"/>
            </p14:xfrm>
          </p:contentPart>
        </mc:Choice>
        <mc:Fallback xmlns="">
          <p:sp>
            <p:nvSpPr>
              <p:cNvPr id="1050109" name=""/>
              <p:cNvSpPr/>
              <p:nvPr/>
            </p:nvSpPr>
            <p:spPr>
              <a:xfrm>
                <a:off x="1459587" y="1749874"/>
                <a:ext cx="140748" cy="30750"/>
              </a:xfrm>
            </p:spPr>
          </p:sp>
        </mc:Fallback>
      </mc:AlternateContent>
      <mc:AlternateContent xmlns:mc="http://schemas.openxmlformats.org/markup-compatibility/2006" xmlns:p14="http://schemas.microsoft.com/office/powerpoint/2010/main">
        <mc:Choice Requires="p14">
          <p:contentPart p14:bwMode="auto" r:id="rId39">
            <p14:nvContentPartPr>
              <p14:cNvPr id="1050110" name="Encre 1050109"/>
              <p14:cNvContentPartPr/>
              <p14:nvPr/>
            </p14:nvContentPartPr>
            <p14:xfrm>
              <a:off x="1717266" y="1632551"/>
              <a:ext cx="91991" cy="113617"/>
            </p14:xfrm>
          </p:contentPart>
        </mc:Choice>
        <mc:Fallback xmlns="">
          <p:sp>
            <p:nvSpPr>
              <p:cNvPr id="1050110" name=""/>
              <p:cNvSpPr/>
              <p:nvPr/>
            </p:nvSpPr>
            <p:spPr>
              <a:xfrm>
                <a:off x="1717266" y="1632551"/>
                <a:ext cx="91991" cy="113617"/>
              </a:xfrm>
            </p:spPr>
          </p:sp>
        </mc:Fallback>
      </mc:AlternateContent>
      <mc:AlternateContent xmlns:mc="http://schemas.openxmlformats.org/markup-compatibility/2006" xmlns:p14="http://schemas.microsoft.com/office/powerpoint/2010/main">
        <mc:Choice Requires="p14">
          <p:contentPart p14:bwMode="auto" r:id="rId40">
            <p14:nvContentPartPr>
              <p14:cNvPr id="1050111" name="Encre 1050110"/>
              <p14:cNvContentPartPr/>
              <p14:nvPr/>
            </p14:nvContentPartPr>
            <p14:xfrm>
              <a:off x="335637" y="2077481"/>
              <a:ext cx="1173519" cy="24073"/>
            </p14:xfrm>
          </p:contentPart>
        </mc:Choice>
        <mc:Fallback xmlns="">
          <p:sp>
            <p:nvSpPr>
              <p:cNvPr id="1050111" name=""/>
              <p:cNvSpPr/>
              <p:nvPr/>
            </p:nvSpPr>
            <p:spPr>
              <a:xfrm>
                <a:off x="335637" y="2077481"/>
                <a:ext cx="1173519" cy="24073"/>
              </a:xfrm>
            </p:spPr>
          </p:sp>
        </mc:Fallback>
      </mc:AlternateContent>
      <mc:AlternateContent xmlns:mc="http://schemas.openxmlformats.org/markup-compatibility/2006" xmlns:p14="http://schemas.microsoft.com/office/powerpoint/2010/main">
        <mc:Choice Requires="p14">
          <p:contentPart p14:bwMode="auto" r:id="rId41">
            <p14:nvContentPartPr>
              <p14:cNvPr id="1050112" name="Encre 1050111"/>
              <p14:cNvContentPartPr/>
              <p14:nvPr/>
            </p14:nvContentPartPr>
            <p14:xfrm>
              <a:off x="2046550" y="3432548"/>
              <a:ext cx="2524499" cy="2378773"/>
            </p14:xfrm>
          </p:contentPart>
        </mc:Choice>
        <mc:Fallback xmlns="">
          <p:sp>
            <p:nvSpPr>
              <p:cNvPr id="1050112" name=""/>
              <p:cNvSpPr/>
              <p:nvPr/>
            </p:nvSpPr>
            <p:spPr>
              <a:xfrm>
                <a:off x="2046550" y="3432548"/>
                <a:ext cx="2524499" cy="2378773"/>
              </a:xfrm>
            </p:spPr>
          </p:sp>
        </mc:Fallback>
      </mc:AlternateContent>
      <mc:AlternateContent xmlns:mc="http://schemas.openxmlformats.org/markup-compatibility/2006" xmlns:p14="http://schemas.microsoft.com/office/powerpoint/2010/main">
        <mc:Choice Requires="p14">
          <p:contentPart p14:bwMode="auto" r:id="rId42">
            <p14:nvContentPartPr>
              <p14:cNvPr id="1050113" name="Encre 1050112"/>
              <p14:cNvContentPartPr/>
              <p14:nvPr/>
            </p14:nvContentPartPr>
            <p14:xfrm>
              <a:off x="3233342" y="4458297"/>
              <a:ext cx="81133" cy="60020"/>
            </p14:xfrm>
          </p:contentPart>
        </mc:Choice>
        <mc:Fallback xmlns="">
          <p:sp>
            <p:nvSpPr>
              <p:cNvPr id="1050113" name=""/>
              <p:cNvSpPr/>
              <p:nvPr/>
            </p:nvSpPr>
            <p:spPr>
              <a:xfrm>
                <a:off x="3233342" y="4458297"/>
                <a:ext cx="81133" cy="60020"/>
              </a:xfrm>
            </p:spPr>
          </p:sp>
        </mc:Fallback>
      </mc:AlternateContent>
      <mc:AlternateContent xmlns:mc="http://schemas.openxmlformats.org/markup-compatibility/2006" xmlns:p14="http://schemas.microsoft.com/office/powerpoint/2010/main">
        <mc:Choice Requires="p14">
          <p:contentPart p14:bwMode="auto" r:id="rId43">
            <p14:nvContentPartPr>
              <p14:cNvPr id="1050114" name="Encre 1050113"/>
              <p14:cNvContentPartPr/>
              <p14:nvPr/>
            </p14:nvContentPartPr>
            <p14:xfrm>
              <a:off x="2442007" y="1453967"/>
              <a:ext cx="117051" cy="61835"/>
            </p14:xfrm>
          </p:contentPart>
        </mc:Choice>
        <mc:Fallback xmlns="">
          <p:sp>
            <p:nvSpPr>
              <p:cNvPr id="1050114" name=""/>
              <p:cNvSpPr/>
              <p:nvPr/>
            </p:nvSpPr>
            <p:spPr>
              <a:xfrm>
                <a:off x="2442007" y="1453967"/>
                <a:ext cx="117051" cy="61835"/>
              </a:xfrm>
            </p:spPr>
          </p:sp>
        </mc:Fallback>
      </mc:AlternateContent>
      <mc:AlternateContent xmlns:mc="http://schemas.openxmlformats.org/markup-compatibility/2006" xmlns:p14="http://schemas.microsoft.com/office/powerpoint/2010/main">
        <mc:Choice Requires="p14">
          <p:contentPart p14:bwMode="auto" r:id="rId44">
            <p14:nvContentPartPr>
              <p14:cNvPr id="1050115" name="Encre 1050114"/>
              <p14:cNvContentPartPr/>
              <p14:nvPr/>
            </p14:nvContentPartPr>
            <p14:xfrm>
              <a:off x="2216522" y="1382058"/>
              <a:ext cx="77868" cy="24453"/>
            </p14:xfrm>
          </p:contentPart>
        </mc:Choice>
        <mc:Fallback xmlns="">
          <p:sp>
            <p:nvSpPr>
              <p:cNvPr id="1050115" name=""/>
              <p:cNvSpPr/>
              <p:nvPr/>
            </p:nvSpPr>
            <p:spPr>
              <a:xfrm>
                <a:off x="2216522" y="1382058"/>
                <a:ext cx="77868" cy="24453"/>
              </a:xfrm>
            </p:spPr>
          </p:sp>
        </mc:Fallback>
      </mc:AlternateContent>
      <mc:AlternateContent xmlns:mc="http://schemas.openxmlformats.org/markup-compatibility/2006" xmlns:p14="http://schemas.microsoft.com/office/powerpoint/2010/main">
        <mc:Choice Requires="p14">
          <p:contentPart p14:bwMode="auto" r:id="rId45">
            <p14:nvContentPartPr>
              <p14:cNvPr id="1050116" name="Encre 1050115"/>
              <p14:cNvContentPartPr/>
              <p14:nvPr/>
            </p14:nvContentPartPr>
            <p14:xfrm>
              <a:off x="2069420" y="1313810"/>
              <a:ext cx="62759" cy="79128"/>
            </p14:xfrm>
          </p:contentPart>
        </mc:Choice>
        <mc:Fallback xmlns="">
          <p:sp>
            <p:nvSpPr>
              <p:cNvPr id="1050116" name=""/>
              <p:cNvSpPr/>
              <p:nvPr/>
            </p:nvSpPr>
            <p:spPr>
              <a:xfrm>
                <a:off x="2069420" y="1313810"/>
                <a:ext cx="62759" cy="79128"/>
              </a:xfrm>
            </p:spPr>
          </p:sp>
        </mc:Fallback>
      </mc:AlternateContent>
      <mc:AlternateContent xmlns:mc="http://schemas.openxmlformats.org/markup-compatibility/2006" xmlns:p14="http://schemas.microsoft.com/office/powerpoint/2010/main">
        <mc:Choice Requires="p14">
          <p:contentPart p14:bwMode="auto" r:id="rId46">
            <p14:nvContentPartPr>
              <p14:cNvPr id="1050117" name="Encre 1050116"/>
              <p14:cNvContentPartPr/>
              <p14:nvPr/>
            </p14:nvContentPartPr>
            <p14:xfrm>
              <a:off x="2058238" y="745605"/>
              <a:ext cx="62429" cy="2724652"/>
            </p14:xfrm>
          </p:contentPart>
        </mc:Choice>
        <mc:Fallback xmlns="">
          <p:sp>
            <p:nvSpPr>
              <p:cNvPr id="1050117" name=""/>
              <p:cNvSpPr/>
              <p:nvPr/>
            </p:nvSpPr>
            <p:spPr>
              <a:xfrm>
                <a:off x="2058238" y="745605"/>
                <a:ext cx="62429" cy="2724652"/>
              </a:xfrm>
            </p:spPr>
          </p:sp>
        </mc:Fallback>
      </mc:AlternateContent>
      <mc:AlternateContent xmlns:mc="http://schemas.openxmlformats.org/markup-compatibility/2006" xmlns:p14="http://schemas.microsoft.com/office/powerpoint/2010/main">
        <mc:Choice Requires="p14">
          <p:contentPart p14:bwMode="auto" r:id="rId47">
            <p14:nvContentPartPr>
              <p14:cNvPr id="1050118" name="Encre 1050117"/>
              <p14:cNvContentPartPr/>
              <p14:nvPr/>
            </p14:nvContentPartPr>
            <p14:xfrm>
              <a:off x="2087857" y="770274"/>
              <a:ext cx="2864608" cy="702569"/>
            </p14:xfrm>
          </p:contentPart>
        </mc:Choice>
        <mc:Fallback xmlns="">
          <p:sp>
            <p:nvSpPr>
              <p:cNvPr id="1050118" name=""/>
              <p:cNvSpPr/>
              <p:nvPr/>
            </p:nvSpPr>
            <p:spPr>
              <a:xfrm>
                <a:off x="2087857" y="770274"/>
                <a:ext cx="2864608" cy="702569"/>
              </a:xfrm>
            </p:spPr>
          </p:sp>
        </mc:Fallback>
      </mc:AlternateContent>
      <mc:AlternateContent xmlns:mc="http://schemas.openxmlformats.org/markup-compatibility/2006" xmlns:p14="http://schemas.microsoft.com/office/powerpoint/2010/main">
        <mc:Choice Requires="p14">
          <p:contentPart p14:bwMode="auto" r:id="rId48">
            <p14:nvContentPartPr>
              <p14:cNvPr id="1050119" name="Encre 1050118"/>
              <p14:cNvContentPartPr/>
              <p14:nvPr/>
            </p14:nvContentPartPr>
            <p14:xfrm>
              <a:off x="4504680" y="1523834"/>
              <a:ext cx="451187" cy="4149996"/>
            </p14:xfrm>
          </p:contentPart>
        </mc:Choice>
        <mc:Fallback xmlns="">
          <p:sp>
            <p:nvSpPr>
              <p:cNvPr id="1050119" name=""/>
              <p:cNvSpPr/>
              <p:nvPr/>
            </p:nvSpPr>
            <p:spPr>
              <a:xfrm>
                <a:off x="4504680" y="1523834"/>
                <a:ext cx="451187" cy="4149996"/>
              </a:xfrm>
            </p:spPr>
          </p:sp>
        </mc:Fallback>
      </mc:AlternateContent>
      <mc:AlternateContent xmlns:mc="http://schemas.openxmlformats.org/markup-compatibility/2006" xmlns:p14="http://schemas.microsoft.com/office/powerpoint/2010/main">
        <mc:Choice Requires="p14">
          <p:contentPart p14:bwMode="auto" r:id="rId49">
            <p14:nvContentPartPr>
              <p14:cNvPr id="1050120" name="Encre 1050119"/>
              <p14:cNvContentPartPr/>
              <p14:nvPr/>
            </p14:nvContentPartPr>
            <p14:xfrm>
              <a:off x="3919536" y="5257788"/>
              <a:ext cx="309130" cy="420681"/>
            </p14:xfrm>
          </p:contentPart>
        </mc:Choice>
        <mc:Fallback xmlns="">
          <p:sp>
            <p:nvSpPr>
              <p:cNvPr id="1050120" name=""/>
              <p:cNvSpPr/>
              <p:nvPr/>
            </p:nvSpPr>
            <p:spPr>
              <a:xfrm>
                <a:off x="3919536" y="5257788"/>
                <a:ext cx="309130" cy="420681"/>
              </a:xfrm>
            </p:spPr>
          </p:sp>
        </mc:Fallback>
      </mc:AlternateContent>
      <mc:AlternateContent xmlns:mc="http://schemas.openxmlformats.org/markup-compatibility/2006" xmlns:p14="http://schemas.microsoft.com/office/powerpoint/2010/main">
        <mc:Choice Requires="p14">
          <p:contentPart p14:bwMode="auto" r:id="rId50">
            <p14:nvContentPartPr>
              <p14:cNvPr id="1050121" name="Encre 1050120"/>
              <p14:cNvContentPartPr/>
              <p14:nvPr/>
            </p14:nvContentPartPr>
            <p14:xfrm>
              <a:off x="4104745" y="5235631"/>
              <a:ext cx="130171" cy="198721"/>
            </p14:xfrm>
          </p:contentPart>
        </mc:Choice>
        <mc:Fallback xmlns="">
          <p:sp>
            <p:nvSpPr>
              <p:cNvPr id="1050121" name=""/>
              <p:cNvSpPr/>
              <p:nvPr/>
            </p:nvSpPr>
            <p:spPr>
              <a:xfrm>
                <a:off x="4104745" y="5235631"/>
                <a:ext cx="130171" cy="198721"/>
              </a:xfrm>
            </p:spPr>
          </p:sp>
        </mc:Fallback>
      </mc:AlternateContent>
      <mc:AlternateContent xmlns:mc="http://schemas.openxmlformats.org/markup-compatibility/2006" xmlns:p14="http://schemas.microsoft.com/office/powerpoint/2010/main">
        <mc:Choice Requires="p14">
          <p:contentPart p14:bwMode="auto" r:id="rId51">
            <p14:nvContentPartPr>
              <p14:cNvPr id="1050122" name="Encre 1050121"/>
              <p14:cNvContentPartPr/>
              <p14:nvPr/>
            </p14:nvContentPartPr>
            <p14:xfrm>
              <a:off x="3303508" y="5966599"/>
              <a:ext cx="31199" cy="406074"/>
            </p14:xfrm>
          </p:contentPart>
        </mc:Choice>
        <mc:Fallback xmlns="">
          <p:sp>
            <p:nvSpPr>
              <p:cNvPr id="1050122" name=""/>
              <p:cNvSpPr/>
              <p:nvPr/>
            </p:nvSpPr>
            <p:spPr>
              <a:xfrm>
                <a:off x="3303508" y="5966599"/>
                <a:ext cx="31199" cy="406074"/>
              </a:xfrm>
            </p:spPr>
          </p:sp>
        </mc:Fallback>
      </mc:AlternateContent>
      <mc:AlternateContent xmlns:mc="http://schemas.openxmlformats.org/markup-compatibility/2006" xmlns:p14="http://schemas.microsoft.com/office/powerpoint/2010/main">
        <mc:Choice Requires="p14">
          <p:contentPart p14:bwMode="auto" r:id="rId52">
            <p14:nvContentPartPr>
              <p14:cNvPr id="1050123" name="Encre 1050122"/>
              <p14:cNvContentPartPr/>
              <p14:nvPr/>
            </p14:nvContentPartPr>
            <p14:xfrm>
              <a:off x="3290883" y="6006759"/>
              <a:ext cx="92041" cy="190575"/>
            </p14:xfrm>
          </p:contentPart>
        </mc:Choice>
        <mc:Fallback xmlns="">
          <p:sp>
            <p:nvSpPr>
              <p:cNvPr id="1050123" name=""/>
              <p:cNvSpPr/>
              <p:nvPr/>
            </p:nvSpPr>
            <p:spPr>
              <a:xfrm>
                <a:off x="3290883" y="6006759"/>
                <a:ext cx="92041" cy="190575"/>
              </a:xfrm>
            </p:spPr>
          </p:sp>
        </mc:Fallback>
      </mc:AlternateContent>
      <mc:AlternateContent xmlns:mc="http://schemas.openxmlformats.org/markup-compatibility/2006" xmlns:p14="http://schemas.microsoft.com/office/powerpoint/2010/main">
        <mc:Choice Requires="p14">
          <p:contentPart p14:bwMode="auto" r:id="rId53">
            <p14:nvContentPartPr>
              <p14:cNvPr id="1050124" name="Encre 1050123"/>
              <p14:cNvContentPartPr/>
              <p14:nvPr/>
            </p14:nvContentPartPr>
            <p14:xfrm>
              <a:off x="3402022" y="5718472"/>
              <a:ext cx="23225" cy="452561"/>
            </p14:xfrm>
          </p:contentPart>
        </mc:Choice>
        <mc:Fallback xmlns="">
          <p:sp>
            <p:nvSpPr>
              <p:cNvPr id="1050124" name=""/>
              <p:cNvSpPr/>
              <p:nvPr/>
            </p:nvSpPr>
            <p:spPr>
              <a:xfrm>
                <a:off x="3402022" y="5718472"/>
                <a:ext cx="23225" cy="452561"/>
              </a:xfrm>
            </p:spPr>
          </p:sp>
        </mc:Fallback>
      </mc:AlternateContent>
      <mc:AlternateContent xmlns:mc="http://schemas.openxmlformats.org/markup-compatibility/2006" xmlns:p14="http://schemas.microsoft.com/office/powerpoint/2010/main">
        <mc:Choice Requires="p14">
          <p:contentPart p14:bwMode="auto" r:id="rId54">
            <p14:nvContentPartPr>
              <p14:cNvPr id="1050125" name="Encre 1050124"/>
              <p14:cNvContentPartPr/>
              <p14:nvPr/>
            </p14:nvContentPartPr>
            <p14:xfrm>
              <a:off x="3446771" y="6108817"/>
              <a:ext cx="351964" cy="239971"/>
            </p14:xfrm>
          </p:contentPart>
        </mc:Choice>
        <mc:Fallback xmlns="">
          <p:sp>
            <p:nvSpPr>
              <p:cNvPr id="1050125" name=""/>
              <p:cNvSpPr/>
              <p:nvPr/>
            </p:nvSpPr>
            <p:spPr>
              <a:xfrm>
                <a:off x="3446771" y="6108817"/>
                <a:ext cx="351964" cy="239971"/>
              </a:xfrm>
            </p:spPr>
          </p:sp>
        </mc:Fallback>
      </mc:AlternateContent>
      <mc:AlternateContent xmlns:mc="http://schemas.openxmlformats.org/markup-compatibility/2006" xmlns:p14="http://schemas.microsoft.com/office/powerpoint/2010/main">
        <mc:Choice Requires="p14">
          <p:contentPart p14:bwMode="auto" r:id="rId55">
            <p14:nvContentPartPr>
              <p14:cNvPr id="1050126" name="Encre 1050125"/>
              <p14:cNvContentPartPr/>
              <p14:nvPr/>
            </p14:nvContentPartPr>
            <p14:xfrm>
              <a:off x="4005303" y="5868783"/>
              <a:ext cx="141922" cy="503287"/>
            </p14:xfrm>
          </p:contentPart>
        </mc:Choice>
        <mc:Fallback xmlns="">
          <p:sp>
            <p:nvSpPr>
              <p:cNvPr id="1050126" name=""/>
              <p:cNvSpPr/>
              <p:nvPr/>
            </p:nvSpPr>
            <p:spPr>
              <a:xfrm>
                <a:off x="4005303" y="5868783"/>
                <a:ext cx="141922" cy="503287"/>
              </a:xfrm>
            </p:spPr>
          </p:sp>
        </mc:Fallback>
      </mc:AlternateContent>
      <mc:AlternateContent xmlns:mc="http://schemas.openxmlformats.org/markup-compatibility/2006" xmlns:p14="http://schemas.microsoft.com/office/powerpoint/2010/main">
        <mc:Choice Requires="p14">
          <p:contentPart p14:bwMode="auto" r:id="rId56">
            <p14:nvContentPartPr>
              <p14:cNvPr id="1050127" name="Encre 1050126"/>
              <p14:cNvContentPartPr/>
              <p14:nvPr/>
            </p14:nvContentPartPr>
            <p14:xfrm>
              <a:off x="3962259" y="6204113"/>
              <a:ext cx="387555" cy="254378"/>
            </p14:xfrm>
          </p:contentPart>
        </mc:Choice>
        <mc:Fallback xmlns="">
          <p:sp>
            <p:nvSpPr>
              <p:cNvPr id="1050127" name=""/>
              <p:cNvSpPr/>
              <p:nvPr/>
            </p:nvSpPr>
            <p:spPr>
              <a:xfrm>
                <a:off x="3962259" y="6204113"/>
                <a:ext cx="387555" cy="254378"/>
              </a:xfrm>
            </p:spPr>
          </p:sp>
        </mc:Fallback>
      </mc:AlternateContent>
      <mc:AlternateContent xmlns:mc="http://schemas.openxmlformats.org/markup-compatibility/2006" xmlns:p14="http://schemas.microsoft.com/office/powerpoint/2010/main">
        <mc:Choice Requires="p14">
          <p:contentPart p14:bwMode="auto" r:id="rId57">
            <p14:nvContentPartPr>
              <p14:cNvPr id="1050128" name="Encre 1050127"/>
              <p14:cNvContentPartPr/>
              <p14:nvPr/>
            </p14:nvContentPartPr>
            <p14:xfrm>
              <a:off x="4493335" y="6233372"/>
              <a:ext cx="396791" cy="306008"/>
            </p14:xfrm>
          </p:contentPart>
        </mc:Choice>
        <mc:Fallback xmlns="">
          <p:sp>
            <p:nvSpPr>
              <p:cNvPr id="1050128" name=""/>
              <p:cNvSpPr/>
              <p:nvPr/>
            </p:nvSpPr>
            <p:spPr>
              <a:xfrm>
                <a:off x="4493335" y="6233372"/>
                <a:ext cx="396791" cy="306008"/>
              </a:xfrm>
            </p:spPr>
          </p:sp>
        </mc:Fallback>
      </mc:AlternateContent>
      <mc:AlternateContent xmlns:mc="http://schemas.openxmlformats.org/markup-compatibility/2006" xmlns:p14="http://schemas.microsoft.com/office/powerpoint/2010/main">
        <mc:Choice Requires="p14">
          <p:contentPart p14:bwMode="auto" r:id="rId58">
            <p14:nvContentPartPr>
              <p14:cNvPr id="1050129" name="Encre 1050128"/>
              <p14:cNvContentPartPr/>
              <p14:nvPr/>
            </p14:nvContentPartPr>
            <p14:xfrm>
              <a:off x="4972696" y="6036591"/>
              <a:ext cx="210643" cy="465561"/>
            </p14:xfrm>
          </p:contentPart>
        </mc:Choice>
        <mc:Fallback xmlns="">
          <p:sp>
            <p:nvSpPr>
              <p:cNvPr id="1050129" name=""/>
              <p:cNvSpPr/>
              <p:nvPr/>
            </p:nvSpPr>
            <p:spPr>
              <a:xfrm>
                <a:off x="4972696" y="6036591"/>
                <a:ext cx="210643" cy="465561"/>
              </a:xfrm>
            </p:spPr>
          </p:sp>
        </mc:Fallback>
      </mc:AlternateContent>
      <mc:AlternateContent xmlns:mc="http://schemas.openxmlformats.org/markup-compatibility/2006" xmlns:p14="http://schemas.microsoft.com/office/powerpoint/2010/main">
        <mc:Choice Requires="p14">
          <p:contentPart p14:bwMode="auto" r:id="rId59">
            <p14:nvContentPartPr>
              <p14:cNvPr id="1050130" name="Encre 1050129"/>
              <p14:cNvContentPartPr/>
              <p14:nvPr/>
            </p14:nvContentPartPr>
            <p14:xfrm>
              <a:off x="3798680" y="6594396"/>
              <a:ext cx="896088" cy="44584"/>
            </p14:xfrm>
          </p:contentPart>
        </mc:Choice>
        <mc:Fallback xmlns="">
          <p:sp>
            <p:nvSpPr>
              <p:cNvPr id="1050130" name=""/>
              <p:cNvSpPr/>
              <p:nvPr/>
            </p:nvSpPr>
            <p:spPr>
              <a:xfrm>
                <a:off x="3798680" y="6594396"/>
                <a:ext cx="896088" cy="44584"/>
              </a:xfrm>
            </p:spPr>
          </p:sp>
        </mc:Fallback>
      </mc:AlternateContent>
      <mc:AlternateContent xmlns:mc="http://schemas.openxmlformats.org/markup-compatibility/2006" xmlns:p14="http://schemas.microsoft.com/office/powerpoint/2010/main">
        <mc:Choice Requires="p14">
          <p:contentPart p14:bwMode="auto" r:id="rId60">
            <p14:nvContentPartPr>
              <p14:cNvPr id="1050131" name="Encre 1050130"/>
              <p14:cNvContentPartPr/>
              <p14:nvPr/>
            </p14:nvContentPartPr>
            <p14:xfrm>
              <a:off x="2028998" y="397414"/>
              <a:ext cx="139483" cy="3052058"/>
            </p14:xfrm>
          </p:contentPart>
        </mc:Choice>
        <mc:Fallback xmlns="">
          <p:sp>
            <p:nvSpPr>
              <p:cNvPr id="1050131" name=""/>
              <p:cNvSpPr/>
              <p:nvPr/>
            </p:nvSpPr>
            <p:spPr>
              <a:xfrm>
                <a:off x="2028998" y="397414"/>
                <a:ext cx="139483" cy="3052058"/>
              </a:xfrm>
            </p:spPr>
          </p:sp>
        </mc:Fallback>
      </mc:AlternateContent>
      <mc:AlternateContent xmlns:mc="http://schemas.openxmlformats.org/markup-compatibility/2006" xmlns:p14="http://schemas.microsoft.com/office/powerpoint/2010/main">
        <mc:Choice Requires="p14">
          <p:contentPart p14:bwMode="auto" r:id="rId61">
            <p14:nvContentPartPr>
              <p14:cNvPr id="1050132" name="Encre 1050131"/>
              <p14:cNvContentPartPr/>
              <p14:nvPr/>
            </p14:nvContentPartPr>
            <p14:xfrm>
              <a:off x="2021562" y="3398986"/>
              <a:ext cx="3286136" cy="3101076"/>
            </p14:xfrm>
          </p:contentPart>
        </mc:Choice>
        <mc:Fallback xmlns="">
          <p:sp>
            <p:nvSpPr>
              <p:cNvPr id="1050132" name=""/>
              <p:cNvSpPr/>
              <p:nvPr/>
            </p:nvSpPr>
            <p:spPr>
              <a:xfrm>
                <a:off x="2021562" y="3398986"/>
                <a:ext cx="3286136" cy="3101076"/>
              </a:xfrm>
            </p:spPr>
          </p:sp>
        </mc:Fallback>
      </mc:AlternateContent>
      <mc:AlternateContent xmlns:mc="http://schemas.openxmlformats.org/markup-compatibility/2006" xmlns:p14="http://schemas.microsoft.com/office/powerpoint/2010/main">
        <mc:Choice Requires="p14">
          <p:contentPart p14:bwMode="auto" r:id="rId62">
            <p14:nvContentPartPr>
              <p14:cNvPr id="1050133" name="Encre 1050132"/>
              <p14:cNvContentPartPr/>
              <p14:nvPr/>
            </p14:nvContentPartPr>
            <p14:xfrm>
              <a:off x="5261843" y="6438184"/>
              <a:ext cx="109317" cy="150884"/>
            </p14:xfrm>
          </p:contentPart>
        </mc:Choice>
        <mc:Fallback xmlns="">
          <p:sp>
            <p:nvSpPr>
              <p:cNvPr id="1050133" name=""/>
              <p:cNvSpPr/>
              <p:nvPr/>
            </p:nvSpPr>
            <p:spPr>
              <a:xfrm>
                <a:off x="5261843" y="6438184"/>
                <a:ext cx="109317" cy="150884"/>
              </a:xfrm>
            </p:spPr>
          </p:sp>
        </mc:Fallback>
      </mc:AlternateContent>
      <mc:AlternateContent xmlns:mc="http://schemas.openxmlformats.org/markup-compatibility/2006" xmlns:p14="http://schemas.microsoft.com/office/powerpoint/2010/main">
        <mc:Choice Requires="p14">
          <p:contentPart p14:bwMode="auto" r:id="rId63">
            <p14:nvContentPartPr>
              <p14:cNvPr id="1050134" name="Encre 1050133"/>
              <p14:cNvContentPartPr/>
              <p14:nvPr/>
            </p14:nvContentPartPr>
            <p14:xfrm>
              <a:off x="5450428" y="6488670"/>
              <a:ext cx="254751" cy="358622"/>
            </p14:xfrm>
          </p:contentPart>
        </mc:Choice>
        <mc:Fallback xmlns="">
          <p:sp>
            <p:nvSpPr>
              <p:cNvPr id="1050134" name=""/>
              <p:cNvSpPr/>
              <p:nvPr/>
            </p:nvSpPr>
            <p:spPr>
              <a:xfrm>
                <a:off x="5450428" y="6488670"/>
                <a:ext cx="254751" cy="358622"/>
              </a:xfrm>
            </p:spPr>
          </p:sp>
        </mc:Fallback>
      </mc:AlternateContent>
      <mc:AlternateContent xmlns:mc="http://schemas.openxmlformats.org/markup-compatibility/2006" xmlns:p14="http://schemas.microsoft.com/office/powerpoint/2010/main">
        <mc:Choice Requires="p14">
          <p:contentPart p14:bwMode="auto" r:id="rId64">
            <p14:nvContentPartPr>
              <p14:cNvPr id="1050135" name="Encre 1050134"/>
              <p14:cNvContentPartPr/>
              <p14:nvPr/>
            </p14:nvContentPartPr>
            <p14:xfrm>
              <a:off x="3252531" y="1699961"/>
              <a:ext cx="102858" cy="78365"/>
            </p14:xfrm>
          </p:contentPart>
        </mc:Choice>
        <mc:Fallback xmlns="">
          <p:sp>
            <p:nvSpPr>
              <p:cNvPr id="1050135" name=""/>
              <p:cNvSpPr/>
              <p:nvPr/>
            </p:nvSpPr>
            <p:spPr>
              <a:xfrm>
                <a:off x="3252531" y="1699961"/>
                <a:ext cx="102858" cy="78365"/>
              </a:xfrm>
            </p:spPr>
          </p:sp>
        </mc:Fallback>
      </mc:AlternateContent>
      <mc:AlternateContent xmlns:mc="http://schemas.openxmlformats.org/markup-compatibility/2006" xmlns:p14="http://schemas.microsoft.com/office/powerpoint/2010/main">
        <mc:Choice Requires="p14">
          <p:contentPart p14:bwMode="auto" r:id="rId65">
            <p14:nvContentPartPr>
              <p14:cNvPr id="1050136" name="Encre 1050135"/>
              <p14:cNvContentPartPr/>
              <p14:nvPr/>
            </p14:nvContentPartPr>
            <p14:xfrm>
              <a:off x="3429284" y="1406512"/>
              <a:ext cx="200919" cy="271261"/>
            </p14:xfrm>
          </p:contentPart>
        </mc:Choice>
        <mc:Fallback xmlns="">
          <p:sp>
            <p:nvSpPr>
              <p:cNvPr id="1050136" name=""/>
              <p:cNvSpPr/>
              <p:nvPr/>
            </p:nvSpPr>
            <p:spPr>
              <a:xfrm>
                <a:off x="3429284" y="1406512"/>
                <a:ext cx="200919" cy="271261"/>
              </a:xfrm>
            </p:spPr>
          </p:sp>
        </mc:Fallback>
      </mc:AlternateContent>
      <mc:AlternateContent xmlns:mc="http://schemas.openxmlformats.org/markup-compatibility/2006" xmlns:p14="http://schemas.microsoft.com/office/powerpoint/2010/main">
        <mc:Choice Requires="p14">
          <p:contentPart p14:bwMode="auto" r:id="rId66">
            <p14:nvContentPartPr>
              <p14:cNvPr id="1050137" name="Encre 1050136"/>
              <p14:cNvContentPartPr/>
              <p14:nvPr/>
            </p14:nvContentPartPr>
            <p14:xfrm>
              <a:off x="42215" y="1217291"/>
              <a:ext cx="1881292" cy="892581"/>
            </p14:xfrm>
          </p:contentPart>
        </mc:Choice>
        <mc:Fallback xmlns="">
          <p:sp>
            <p:nvSpPr>
              <p:cNvPr id="1050137" name=""/>
              <p:cNvSpPr/>
              <p:nvPr/>
            </p:nvSpPr>
            <p:spPr>
              <a:xfrm>
                <a:off x="42215" y="1217291"/>
                <a:ext cx="1881292" cy="892581"/>
              </a:xfrm>
            </p:spPr>
          </p:sp>
        </mc:Fallback>
      </mc:AlternateContent>
      <mc:AlternateContent xmlns:mc="http://schemas.openxmlformats.org/markup-compatibility/2006" xmlns:p14="http://schemas.microsoft.com/office/powerpoint/2010/main">
        <mc:Choice Requires="p14">
          <p:contentPart p14:bwMode="auto" r:id="rId67">
            <p14:nvContentPartPr>
              <p14:cNvPr id="1050138" name="Encre 1050137"/>
              <p14:cNvContentPartPr/>
              <p14:nvPr/>
            </p14:nvContentPartPr>
            <p14:xfrm>
              <a:off x="5980886" y="363769"/>
              <a:ext cx="232623" cy="363887"/>
            </p14:xfrm>
          </p:contentPart>
        </mc:Choice>
        <mc:Fallback xmlns="">
          <p:sp>
            <p:nvSpPr>
              <p:cNvPr id="1050138" name=""/>
              <p:cNvSpPr/>
              <p:nvPr/>
            </p:nvSpPr>
            <p:spPr>
              <a:xfrm>
                <a:off x="5980886" y="363769"/>
                <a:ext cx="232623" cy="363887"/>
              </a:xfrm>
            </p:spPr>
          </p:sp>
        </mc:Fallback>
      </mc:AlternateContent>
      <mc:AlternateContent xmlns:mc="http://schemas.openxmlformats.org/markup-compatibility/2006" xmlns:p14="http://schemas.microsoft.com/office/powerpoint/2010/main">
        <mc:Choice Requires="p14">
          <p:contentPart p14:bwMode="auto" r:id="rId68">
            <p14:nvContentPartPr>
              <p14:cNvPr id="1050139" name="Encre 1050138"/>
              <p14:cNvContentPartPr/>
              <p14:nvPr/>
            </p14:nvContentPartPr>
            <p14:xfrm>
              <a:off x="6229636" y="726033"/>
              <a:ext cx="117962" cy="121508"/>
            </p14:xfrm>
          </p:contentPart>
        </mc:Choice>
        <mc:Fallback xmlns="">
          <p:sp>
            <p:nvSpPr>
              <p:cNvPr id="1050139" name=""/>
              <p:cNvSpPr/>
              <p:nvPr/>
            </p:nvSpPr>
            <p:spPr>
              <a:xfrm>
                <a:off x="6229636" y="726033"/>
                <a:ext cx="117962" cy="121508"/>
              </a:xfrm>
            </p:spPr>
          </p:sp>
        </mc:Fallback>
      </mc:AlternateContent>
      <mc:AlternateContent xmlns:mc="http://schemas.openxmlformats.org/markup-compatibility/2006" xmlns:p14="http://schemas.microsoft.com/office/powerpoint/2010/main">
        <mc:Choice Requires="p14">
          <p:contentPart p14:bwMode="auto" r:id="rId69">
            <p14:nvContentPartPr>
              <p14:cNvPr id="1050140" name="Encre 1050139"/>
              <p14:cNvContentPartPr/>
              <p14:nvPr/>
            </p14:nvContentPartPr>
            <p14:xfrm>
              <a:off x="6039021" y="251645"/>
              <a:ext cx="239680" cy="18485"/>
            </p14:xfrm>
          </p:contentPart>
        </mc:Choice>
        <mc:Fallback xmlns="">
          <p:sp>
            <p:nvSpPr>
              <p:cNvPr id="1050140" name=""/>
              <p:cNvSpPr/>
              <p:nvPr/>
            </p:nvSpPr>
            <p:spPr>
              <a:xfrm>
                <a:off x="6039021" y="251645"/>
                <a:ext cx="239680" cy="18485"/>
              </a:xfrm>
            </p:spPr>
          </p:sp>
        </mc:Fallback>
      </mc:AlternateContent>
      <mc:AlternateContent xmlns:mc="http://schemas.openxmlformats.org/markup-compatibility/2006" xmlns:p14="http://schemas.microsoft.com/office/powerpoint/2010/main">
        <mc:Choice Requires="p14">
          <p:contentPart p14:bwMode="auto" r:id="rId70">
            <p14:nvContentPartPr>
              <p14:cNvPr id="1050141" name="Encre 1050140"/>
              <p14:cNvContentPartPr/>
              <p14:nvPr/>
            </p14:nvContentPartPr>
            <p14:xfrm>
              <a:off x="6228726" y="184235"/>
              <a:ext cx="109887" cy="200507"/>
            </p14:xfrm>
          </p:contentPart>
        </mc:Choice>
        <mc:Fallback xmlns="">
          <p:sp>
            <p:nvSpPr>
              <p:cNvPr id="1050141" name=""/>
              <p:cNvSpPr/>
              <p:nvPr/>
            </p:nvSpPr>
            <p:spPr>
              <a:xfrm>
                <a:off x="6228726" y="184235"/>
                <a:ext cx="109887" cy="200507"/>
              </a:xfrm>
            </p:spPr>
          </p:sp>
        </mc:Fallback>
      </mc:AlternateContent>
      <mc:AlternateContent xmlns:mc="http://schemas.openxmlformats.org/markup-compatibility/2006" xmlns:p14="http://schemas.microsoft.com/office/powerpoint/2010/main">
        <mc:Choice Requires="p14">
          <p:contentPart p14:bwMode="auto" r:id="rId71">
            <p14:nvContentPartPr>
              <p14:cNvPr id="1050142" name="Encre 1050141"/>
              <p14:cNvContentPartPr/>
              <p14:nvPr/>
            </p14:nvContentPartPr>
            <p14:xfrm>
              <a:off x="6460247" y="573428"/>
              <a:ext cx="187322" cy="29323"/>
            </p14:xfrm>
          </p:contentPart>
        </mc:Choice>
        <mc:Fallback xmlns="">
          <p:sp>
            <p:nvSpPr>
              <p:cNvPr id="1050142" name=""/>
              <p:cNvSpPr/>
              <p:nvPr/>
            </p:nvSpPr>
            <p:spPr>
              <a:xfrm>
                <a:off x="6460247" y="573428"/>
                <a:ext cx="187322" cy="29323"/>
              </a:xfrm>
            </p:spPr>
          </p:sp>
        </mc:Fallback>
      </mc:AlternateContent>
      <mc:AlternateContent xmlns:mc="http://schemas.openxmlformats.org/markup-compatibility/2006" xmlns:p14="http://schemas.microsoft.com/office/powerpoint/2010/main">
        <mc:Choice Requires="p14">
          <p:contentPart p14:bwMode="auto" r:id="rId72">
            <p14:nvContentPartPr>
              <p14:cNvPr id="1050143" name="Encre 1050142"/>
              <p14:cNvContentPartPr/>
              <p14:nvPr/>
            </p14:nvContentPartPr>
            <p14:xfrm>
              <a:off x="6509713" y="706628"/>
              <a:ext cx="179610" cy="28709"/>
            </p14:xfrm>
          </p:contentPart>
        </mc:Choice>
        <mc:Fallback xmlns="">
          <p:sp>
            <p:nvSpPr>
              <p:cNvPr id="1050143" name=""/>
              <p:cNvSpPr/>
              <p:nvPr/>
            </p:nvSpPr>
            <p:spPr>
              <a:xfrm>
                <a:off x="6509713" y="706628"/>
                <a:ext cx="179610" cy="28709"/>
              </a:xfrm>
            </p:spPr>
          </p:sp>
        </mc:Fallback>
      </mc:AlternateContent>
      <mc:AlternateContent xmlns:mc="http://schemas.openxmlformats.org/markup-compatibility/2006" xmlns:p14="http://schemas.microsoft.com/office/powerpoint/2010/main">
        <mc:Choice Requires="p14">
          <p:contentPart p14:bwMode="auto" r:id="rId73">
            <p14:nvContentPartPr>
              <p14:cNvPr id="1050144" name="Encre 1050143"/>
              <p14:cNvContentPartPr/>
              <p14:nvPr/>
            </p14:nvContentPartPr>
            <p14:xfrm>
              <a:off x="6924652" y="134323"/>
              <a:ext cx="48104" cy="1401383"/>
            </p14:xfrm>
          </p:contentPart>
        </mc:Choice>
        <mc:Fallback xmlns="">
          <p:sp>
            <p:nvSpPr>
              <p:cNvPr id="1050144" name=""/>
              <p:cNvSpPr/>
              <p:nvPr/>
            </p:nvSpPr>
            <p:spPr>
              <a:xfrm>
                <a:off x="6924652" y="134323"/>
                <a:ext cx="48104" cy="1401383"/>
              </a:xfrm>
            </p:spPr>
          </p:sp>
        </mc:Fallback>
      </mc:AlternateContent>
      <mc:AlternateContent xmlns:mc="http://schemas.openxmlformats.org/markup-compatibility/2006" xmlns:p14="http://schemas.microsoft.com/office/powerpoint/2010/main">
        <mc:Choice Requires="p14">
          <p:contentPart p14:bwMode="auto" r:id="rId74">
            <p14:nvContentPartPr>
              <p14:cNvPr id="1050145" name="Encre 1050144"/>
              <p14:cNvContentPartPr/>
              <p14:nvPr/>
            </p14:nvContentPartPr>
            <p14:xfrm>
              <a:off x="7129823" y="143883"/>
              <a:ext cx="170566" cy="216393"/>
            </p14:xfrm>
          </p:contentPart>
        </mc:Choice>
        <mc:Fallback xmlns="">
          <p:sp>
            <p:nvSpPr>
              <p:cNvPr id="1050145" name=""/>
              <p:cNvSpPr/>
              <p:nvPr/>
            </p:nvSpPr>
            <p:spPr>
              <a:xfrm>
                <a:off x="7129823" y="143883"/>
                <a:ext cx="170566" cy="216393"/>
              </a:xfrm>
            </p:spPr>
          </p:sp>
        </mc:Fallback>
      </mc:AlternateContent>
      <mc:AlternateContent xmlns:mc="http://schemas.openxmlformats.org/markup-compatibility/2006" xmlns:p14="http://schemas.microsoft.com/office/powerpoint/2010/main">
        <mc:Choice Requires="p14">
          <p:contentPart p14:bwMode="auto" r:id="rId75">
            <p14:nvContentPartPr>
              <p14:cNvPr id="1050146" name="Encre 1050145"/>
              <p14:cNvContentPartPr/>
              <p14:nvPr/>
            </p14:nvContentPartPr>
            <p14:xfrm>
              <a:off x="7312881" y="284633"/>
              <a:ext cx="74706" cy="82889"/>
            </p14:xfrm>
          </p:contentPart>
        </mc:Choice>
        <mc:Fallback xmlns="">
          <p:sp>
            <p:nvSpPr>
              <p:cNvPr id="1050146" name=""/>
              <p:cNvSpPr/>
              <p:nvPr/>
            </p:nvSpPr>
            <p:spPr>
              <a:xfrm>
                <a:off x="7312881" y="284633"/>
                <a:ext cx="74706" cy="82889"/>
              </a:xfrm>
            </p:spPr>
          </p:sp>
        </mc:Fallback>
      </mc:AlternateContent>
      <mc:AlternateContent xmlns:mc="http://schemas.openxmlformats.org/markup-compatibility/2006" xmlns:p14="http://schemas.microsoft.com/office/powerpoint/2010/main">
        <mc:Choice Requires="p14">
          <p:contentPart p14:bwMode="auto" r:id="rId76">
            <p14:nvContentPartPr>
              <p14:cNvPr id="1050147" name="Encre 1050146"/>
              <p14:cNvContentPartPr/>
              <p14:nvPr/>
            </p14:nvContentPartPr>
            <p14:xfrm>
              <a:off x="7443959" y="216802"/>
              <a:ext cx="174914" cy="131870"/>
            </p14:xfrm>
          </p:contentPart>
        </mc:Choice>
        <mc:Fallback xmlns="">
          <p:sp>
            <p:nvSpPr>
              <p:cNvPr id="1050147" name=""/>
              <p:cNvSpPr/>
              <p:nvPr/>
            </p:nvSpPr>
            <p:spPr>
              <a:xfrm>
                <a:off x="7443959" y="216802"/>
                <a:ext cx="174914" cy="131870"/>
              </a:xfrm>
            </p:spPr>
          </p:sp>
        </mc:Fallback>
      </mc:AlternateContent>
      <mc:AlternateContent xmlns:mc="http://schemas.openxmlformats.org/markup-compatibility/2006" xmlns:p14="http://schemas.microsoft.com/office/powerpoint/2010/main">
        <mc:Choice Requires="p14">
          <p:contentPart p14:bwMode="auto" r:id="rId77">
            <p14:nvContentPartPr>
              <p14:cNvPr id="1050148" name="Encre 1050147"/>
              <p14:cNvContentPartPr/>
              <p14:nvPr/>
            </p14:nvContentPartPr>
            <p14:xfrm>
              <a:off x="7146143" y="662383"/>
              <a:ext cx="132076" cy="249497"/>
            </p14:xfrm>
          </p:contentPart>
        </mc:Choice>
        <mc:Fallback xmlns="">
          <p:sp>
            <p:nvSpPr>
              <p:cNvPr id="1050148" name=""/>
              <p:cNvSpPr/>
              <p:nvPr/>
            </p:nvSpPr>
            <p:spPr>
              <a:xfrm>
                <a:off x="7146143" y="662383"/>
                <a:ext cx="132076" cy="249497"/>
              </a:xfrm>
            </p:spPr>
          </p:sp>
        </mc:Fallback>
      </mc:AlternateContent>
      <mc:AlternateContent xmlns:mc="http://schemas.openxmlformats.org/markup-compatibility/2006" xmlns:p14="http://schemas.microsoft.com/office/powerpoint/2010/main">
        <mc:Choice Requires="p14">
          <p:contentPart p14:bwMode="auto" r:id="rId78">
            <p14:nvContentPartPr>
              <p14:cNvPr id="1050149" name="Encre 1050148"/>
              <p14:cNvContentPartPr/>
              <p14:nvPr/>
            </p14:nvContentPartPr>
            <p14:xfrm>
              <a:off x="7320039" y="735735"/>
              <a:ext cx="253554" cy="289779"/>
            </p14:xfrm>
          </p:contentPart>
        </mc:Choice>
        <mc:Fallback xmlns="">
          <p:sp>
            <p:nvSpPr>
              <p:cNvPr id="1050149" name=""/>
              <p:cNvSpPr/>
              <p:nvPr/>
            </p:nvSpPr>
            <p:spPr>
              <a:xfrm>
                <a:off x="7320039" y="735735"/>
                <a:ext cx="253554" cy="289779"/>
              </a:xfrm>
            </p:spPr>
          </p:sp>
        </mc:Fallback>
      </mc:AlternateContent>
      <mc:AlternateContent xmlns:mc="http://schemas.openxmlformats.org/markup-compatibility/2006" xmlns:p14="http://schemas.microsoft.com/office/powerpoint/2010/main">
        <mc:Choice Requires="p14">
          <p:contentPart p14:bwMode="auto" r:id="rId79">
            <p14:nvContentPartPr>
              <p14:cNvPr id="1050150" name="Encre 1050149"/>
              <p14:cNvContentPartPr/>
              <p14:nvPr/>
            </p14:nvContentPartPr>
            <p14:xfrm>
              <a:off x="7207817" y="1296885"/>
              <a:ext cx="141384" cy="187244"/>
            </p14:xfrm>
          </p:contentPart>
        </mc:Choice>
        <mc:Fallback xmlns="">
          <p:sp>
            <p:nvSpPr>
              <p:cNvPr id="1050150" name=""/>
              <p:cNvSpPr/>
              <p:nvPr/>
            </p:nvSpPr>
            <p:spPr>
              <a:xfrm>
                <a:off x="7207817" y="1296885"/>
                <a:ext cx="141384" cy="187244"/>
              </a:xfrm>
            </p:spPr>
          </p:sp>
        </mc:Fallback>
      </mc:AlternateContent>
      <mc:AlternateContent xmlns:mc="http://schemas.openxmlformats.org/markup-compatibility/2006" xmlns:p14="http://schemas.microsoft.com/office/powerpoint/2010/main">
        <mc:Choice Requires="p14">
          <p:contentPart p14:bwMode="auto" r:id="rId80">
            <p14:nvContentPartPr>
              <p14:cNvPr id="1050151" name="Encre 1050150"/>
              <p14:cNvContentPartPr/>
              <p14:nvPr/>
            </p14:nvContentPartPr>
            <p14:xfrm>
              <a:off x="8088547" y="909174"/>
              <a:ext cx="235998" cy="6585"/>
            </p14:xfrm>
          </p:contentPart>
        </mc:Choice>
        <mc:Fallback xmlns="">
          <p:sp>
            <p:nvSpPr>
              <p:cNvPr id="1050151" name=""/>
              <p:cNvSpPr/>
              <p:nvPr/>
            </p:nvSpPr>
            <p:spPr>
              <a:xfrm>
                <a:off x="8088547" y="909174"/>
                <a:ext cx="235998" cy="6585"/>
              </a:xfrm>
            </p:spPr>
          </p:sp>
        </mc:Fallback>
      </mc:AlternateContent>
      <mc:AlternateContent xmlns:mc="http://schemas.openxmlformats.org/markup-compatibility/2006" xmlns:p14="http://schemas.microsoft.com/office/powerpoint/2010/main">
        <mc:Choice Requires="p14">
          <p:contentPart p14:bwMode="auto" r:id="rId81">
            <p14:nvContentPartPr>
              <p14:cNvPr id="1050152" name="Encre 1050151"/>
              <p14:cNvContentPartPr/>
              <p14:nvPr/>
            </p14:nvContentPartPr>
            <p14:xfrm>
              <a:off x="8146683" y="1032177"/>
              <a:ext cx="196525" cy="22654"/>
            </p14:xfrm>
          </p:contentPart>
        </mc:Choice>
        <mc:Fallback xmlns="">
          <p:sp>
            <p:nvSpPr>
              <p:cNvPr id="1050152" name=""/>
              <p:cNvSpPr/>
              <p:nvPr/>
            </p:nvSpPr>
            <p:spPr>
              <a:xfrm>
                <a:off x="8146683" y="1032177"/>
                <a:ext cx="196525" cy="22654"/>
              </a:xfrm>
            </p:spPr>
          </p:sp>
        </mc:Fallback>
      </mc:AlternateContent>
      <mc:AlternateContent xmlns:mc="http://schemas.openxmlformats.org/markup-compatibility/2006" xmlns:p14="http://schemas.microsoft.com/office/powerpoint/2010/main">
        <mc:Choice Requires="p14">
          <p:contentPart p14:bwMode="auto" r:id="rId82">
            <p14:nvContentPartPr>
              <p14:cNvPr id="1050153" name="Encre 1050152"/>
              <p14:cNvContentPartPr/>
              <p14:nvPr/>
            </p14:nvContentPartPr>
            <p14:xfrm>
              <a:off x="8369535" y="837684"/>
              <a:ext cx="78502" cy="265536"/>
            </p14:xfrm>
          </p:contentPart>
        </mc:Choice>
        <mc:Fallback xmlns="">
          <p:sp>
            <p:nvSpPr>
              <p:cNvPr id="1050153" name=""/>
              <p:cNvSpPr/>
              <p:nvPr/>
            </p:nvSpPr>
            <p:spPr>
              <a:xfrm>
                <a:off x="8369535" y="837684"/>
                <a:ext cx="78502" cy="265536"/>
              </a:xfrm>
            </p:spPr>
          </p:sp>
        </mc:Fallback>
      </mc:AlternateContent>
      <mc:AlternateContent xmlns:mc="http://schemas.openxmlformats.org/markup-compatibility/2006" xmlns:p14="http://schemas.microsoft.com/office/powerpoint/2010/main">
        <mc:Choice Requires="p14">
          <p:contentPart p14:bwMode="auto" r:id="rId83">
            <p14:nvContentPartPr>
              <p14:cNvPr id="1050154" name="Encre 1050153"/>
              <p14:cNvContentPartPr/>
              <p14:nvPr/>
            </p14:nvContentPartPr>
            <p14:xfrm>
              <a:off x="8832578" y="293526"/>
              <a:ext cx="74454" cy="1674355"/>
            </p14:xfrm>
          </p:contentPart>
        </mc:Choice>
        <mc:Fallback xmlns="">
          <p:sp>
            <p:nvSpPr>
              <p:cNvPr id="1050154" name=""/>
              <p:cNvSpPr/>
              <p:nvPr/>
            </p:nvSpPr>
            <p:spPr>
              <a:xfrm>
                <a:off x="8832578" y="293526"/>
                <a:ext cx="74454" cy="1674355"/>
              </a:xfrm>
            </p:spPr>
          </p:sp>
        </mc:Fallback>
      </mc:AlternateContent>
      <mc:AlternateContent xmlns:mc="http://schemas.openxmlformats.org/markup-compatibility/2006" xmlns:p14="http://schemas.microsoft.com/office/powerpoint/2010/main">
        <mc:Choice Requires="p14">
          <p:contentPart p14:bwMode="auto" r:id="rId84">
            <p14:nvContentPartPr>
              <p14:cNvPr id="1050155" name="Encre 1050154"/>
              <p14:cNvContentPartPr/>
              <p14:nvPr/>
            </p14:nvContentPartPr>
            <p14:xfrm>
              <a:off x="9055245" y="318195"/>
              <a:ext cx="92788" cy="238208"/>
            </p14:xfrm>
          </p:contentPart>
        </mc:Choice>
        <mc:Fallback xmlns="">
          <p:sp>
            <p:nvSpPr>
              <p:cNvPr id="1050155" name=""/>
              <p:cNvSpPr/>
              <p:nvPr/>
            </p:nvSpPr>
            <p:spPr>
              <a:xfrm>
                <a:off x="9055245" y="318195"/>
                <a:ext cx="92788" cy="238208"/>
              </a:xfrm>
            </p:spPr>
          </p:sp>
        </mc:Fallback>
      </mc:AlternateContent>
      <mc:AlternateContent xmlns:mc="http://schemas.openxmlformats.org/markup-compatibility/2006" xmlns:p14="http://schemas.microsoft.com/office/powerpoint/2010/main">
        <mc:Choice Requires="p14">
          <p:contentPart p14:bwMode="auto" r:id="rId85">
            <p14:nvContentPartPr>
              <p14:cNvPr id="1050156" name="Encre 1050155"/>
              <p14:cNvContentPartPr/>
              <p14:nvPr/>
            </p14:nvContentPartPr>
            <p14:xfrm>
              <a:off x="9149173" y="301558"/>
              <a:ext cx="83787" cy="246473"/>
            </p14:xfrm>
          </p:contentPart>
        </mc:Choice>
        <mc:Fallback xmlns="">
          <p:sp>
            <p:nvSpPr>
              <p:cNvPr id="1050156" name=""/>
              <p:cNvSpPr/>
              <p:nvPr/>
            </p:nvSpPr>
            <p:spPr>
              <a:xfrm>
                <a:off x="9149173" y="301558"/>
                <a:ext cx="83787" cy="246473"/>
              </a:xfrm>
            </p:spPr>
          </p:sp>
        </mc:Fallback>
      </mc:AlternateContent>
      <mc:AlternateContent xmlns:mc="http://schemas.openxmlformats.org/markup-compatibility/2006" xmlns:p14="http://schemas.microsoft.com/office/powerpoint/2010/main">
        <mc:Choice Requires="p14">
          <p:contentPart p14:bwMode="auto" r:id="rId86">
            <p14:nvContentPartPr>
              <p14:cNvPr id="1050157" name="Encre 1050156"/>
              <p14:cNvContentPartPr/>
              <p14:nvPr/>
            </p14:nvContentPartPr>
            <p14:xfrm>
              <a:off x="9365917" y="267996"/>
              <a:ext cx="86396" cy="335960"/>
            </p14:xfrm>
          </p:contentPart>
        </mc:Choice>
        <mc:Fallback xmlns="">
          <p:sp>
            <p:nvSpPr>
              <p:cNvPr id="1050157" name=""/>
              <p:cNvSpPr/>
              <p:nvPr/>
            </p:nvSpPr>
            <p:spPr>
              <a:xfrm>
                <a:off x="9365917" y="267996"/>
                <a:ext cx="86396" cy="335960"/>
              </a:xfrm>
            </p:spPr>
          </p:sp>
        </mc:Fallback>
      </mc:AlternateContent>
      <mc:AlternateContent xmlns:mc="http://schemas.openxmlformats.org/markup-compatibility/2006" xmlns:p14="http://schemas.microsoft.com/office/powerpoint/2010/main">
        <mc:Choice Requires="p14">
          <p:contentPart p14:bwMode="auto" r:id="rId87">
            <p14:nvContentPartPr>
              <p14:cNvPr id="1050158" name="Encre 1050157"/>
              <p14:cNvContentPartPr/>
              <p14:nvPr/>
            </p14:nvContentPartPr>
            <p14:xfrm>
              <a:off x="9520734" y="309876"/>
              <a:ext cx="79810" cy="231424"/>
            </p14:xfrm>
          </p:contentPart>
        </mc:Choice>
        <mc:Fallback xmlns="">
          <p:sp>
            <p:nvSpPr>
              <p:cNvPr id="1050158" name=""/>
              <p:cNvSpPr/>
              <p:nvPr/>
            </p:nvSpPr>
            <p:spPr>
              <a:xfrm>
                <a:off x="9520734" y="309876"/>
                <a:ext cx="79810" cy="231424"/>
              </a:xfrm>
            </p:spPr>
          </p:sp>
        </mc:Fallback>
      </mc:AlternateContent>
      <mc:AlternateContent xmlns:mc="http://schemas.openxmlformats.org/markup-compatibility/2006" xmlns:p14="http://schemas.microsoft.com/office/powerpoint/2010/main">
        <mc:Choice Requires="p14">
          <p:contentPart p14:bwMode="auto" r:id="rId88">
            <p14:nvContentPartPr>
              <p14:cNvPr id="1050159" name="Encre 1050158"/>
              <p14:cNvContentPartPr/>
              <p14:nvPr/>
            </p14:nvContentPartPr>
            <p14:xfrm>
              <a:off x="9461352" y="418593"/>
              <a:ext cx="189201" cy="58567"/>
            </p14:xfrm>
          </p:contentPart>
        </mc:Choice>
        <mc:Fallback xmlns="">
          <p:sp>
            <p:nvSpPr>
              <p:cNvPr id="1050159" name=""/>
              <p:cNvSpPr/>
              <p:nvPr/>
            </p:nvSpPr>
            <p:spPr>
              <a:xfrm>
                <a:off x="9461352" y="418593"/>
                <a:ext cx="189201" cy="58567"/>
              </a:xfrm>
            </p:spPr>
          </p:sp>
        </mc:Fallback>
      </mc:AlternateContent>
      <mc:AlternateContent xmlns:mc="http://schemas.openxmlformats.org/markup-compatibility/2006" xmlns:p14="http://schemas.microsoft.com/office/powerpoint/2010/main">
        <mc:Choice Requires="p14">
          <p:contentPart p14:bwMode="auto" r:id="rId89">
            <p14:nvContentPartPr>
              <p14:cNvPr id="1050160" name="Encre 1050159"/>
              <p14:cNvContentPartPr/>
              <p14:nvPr/>
            </p14:nvContentPartPr>
            <p14:xfrm>
              <a:off x="9692369" y="276315"/>
              <a:ext cx="59117" cy="300299"/>
            </p14:xfrm>
          </p:contentPart>
        </mc:Choice>
        <mc:Fallback xmlns="">
          <p:sp>
            <p:nvSpPr>
              <p:cNvPr id="1050160" name=""/>
              <p:cNvSpPr/>
              <p:nvPr/>
            </p:nvSpPr>
            <p:spPr>
              <a:xfrm>
                <a:off x="9692369" y="276315"/>
                <a:ext cx="59117" cy="300299"/>
              </a:xfrm>
            </p:spPr>
          </p:sp>
        </mc:Fallback>
      </mc:AlternateContent>
      <mc:AlternateContent xmlns:mc="http://schemas.openxmlformats.org/markup-compatibility/2006" xmlns:p14="http://schemas.microsoft.com/office/powerpoint/2010/main">
        <mc:Choice Requires="p14">
          <p:contentPart p14:bwMode="auto" r:id="rId90">
            <p14:nvContentPartPr>
              <p14:cNvPr id="1050161" name="Encre 1050160"/>
              <p14:cNvContentPartPr/>
              <p14:nvPr/>
            </p14:nvContentPartPr>
            <p14:xfrm>
              <a:off x="9179860" y="1004345"/>
              <a:ext cx="143048" cy="363592"/>
            </p14:xfrm>
          </p:contentPart>
        </mc:Choice>
        <mc:Fallback xmlns="">
          <p:sp>
            <p:nvSpPr>
              <p:cNvPr id="1050161" name=""/>
              <p:cNvSpPr/>
              <p:nvPr/>
            </p:nvSpPr>
            <p:spPr>
              <a:xfrm>
                <a:off x="9179860" y="1004345"/>
                <a:ext cx="143048" cy="363592"/>
              </a:xfrm>
            </p:spPr>
          </p:sp>
        </mc:Fallback>
      </mc:AlternateContent>
      <mc:AlternateContent xmlns:mc="http://schemas.openxmlformats.org/markup-compatibility/2006" xmlns:p14="http://schemas.microsoft.com/office/powerpoint/2010/main">
        <mc:Choice Requires="p14">
          <p:contentPart p14:bwMode="auto" r:id="rId91">
            <p14:nvContentPartPr>
              <p14:cNvPr id="1050162" name="Encre 1050161"/>
              <p14:cNvContentPartPr/>
              <p14:nvPr/>
            </p14:nvContentPartPr>
            <p14:xfrm>
              <a:off x="9424852" y="1006927"/>
              <a:ext cx="93651" cy="282401"/>
            </p14:xfrm>
          </p:contentPart>
        </mc:Choice>
        <mc:Fallback xmlns="">
          <p:sp>
            <p:nvSpPr>
              <p:cNvPr id="1050162" name=""/>
              <p:cNvSpPr/>
              <p:nvPr/>
            </p:nvSpPr>
            <p:spPr>
              <a:xfrm>
                <a:off x="9424852" y="1006927"/>
                <a:ext cx="93651" cy="282401"/>
              </a:xfrm>
            </p:spPr>
          </p:sp>
        </mc:Fallback>
      </mc:AlternateContent>
      <mc:AlternateContent xmlns:mc="http://schemas.openxmlformats.org/markup-compatibility/2006" xmlns:p14="http://schemas.microsoft.com/office/powerpoint/2010/main">
        <mc:Choice Requires="p14">
          <p:contentPart p14:bwMode="auto" r:id="rId92">
            <p14:nvContentPartPr>
              <p14:cNvPr id="1050163" name="Encre 1050162"/>
              <p14:cNvContentPartPr/>
              <p14:nvPr/>
            </p14:nvContentPartPr>
            <p14:xfrm>
              <a:off x="9527918" y="996313"/>
              <a:ext cx="118628" cy="210637"/>
            </p14:xfrm>
          </p:contentPart>
        </mc:Choice>
        <mc:Fallback xmlns="">
          <p:sp>
            <p:nvSpPr>
              <p:cNvPr id="1050163" name=""/>
              <p:cNvSpPr/>
              <p:nvPr/>
            </p:nvSpPr>
            <p:spPr>
              <a:xfrm>
                <a:off x="9527918" y="996313"/>
                <a:ext cx="118628" cy="210637"/>
              </a:xfrm>
            </p:spPr>
          </p:sp>
        </mc:Fallback>
      </mc:AlternateContent>
      <mc:AlternateContent xmlns:mc="http://schemas.openxmlformats.org/markup-compatibility/2006" xmlns:p14="http://schemas.microsoft.com/office/powerpoint/2010/main">
        <mc:Choice Requires="p14">
          <p:contentPart p14:bwMode="auto" r:id="rId93">
            <p14:nvContentPartPr>
              <p14:cNvPr id="1050164" name="Encre 1050163"/>
              <p14:cNvContentPartPr/>
              <p14:nvPr/>
            </p14:nvContentPartPr>
            <p14:xfrm>
              <a:off x="9682532" y="962752"/>
              <a:ext cx="92239" cy="315960"/>
            </p14:xfrm>
          </p:contentPart>
        </mc:Choice>
        <mc:Fallback xmlns="">
          <p:sp>
            <p:nvSpPr>
              <p:cNvPr id="1050164" name=""/>
              <p:cNvSpPr/>
              <p:nvPr/>
            </p:nvSpPr>
            <p:spPr>
              <a:xfrm>
                <a:off x="9682532" y="962752"/>
                <a:ext cx="92239" cy="315960"/>
              </a:xfrm>
            </p:spPr>
          </p:sp>
        </mc:Fallback>
      </mc:AlternateContent>
      <mc:AlternateContent xmlns:mc="http://schemas.openxmlformats.org/markup-compatibility/2006" xmlns:p14="http://schemas.microsoft.com/office/powerpoint/2010/main">
        <mc:Choice Requires="p14">
          <p:contentPart p14:bwMode="auto" r:id="rId94">
            <p14:nvContentPartPr>
              <p14:cNvPr id="1050165" name="Encre 1050164"/>
              <p14:cNvContentPartPr/>
              <p14:nvPr/>
            </p14:nvContentPartPr>
            <p14:xfrm>
              <a:off x="9237486" y="1730134"/>
              <a:ext cx="207295" cy="314689"/>
            </p14:xfrm>
          </p:contentPart>
        </mc:Choice>
        <mc:Fallback xmlns="">
          <p:sp>
            <p:nvSpPr>
              <p:cNvPr id="1050165" name=""/>
              <p:cNvSpPr/>
              <p:nvPr/>
            </p:nvSpPr>
            <p:spPr>
              <a:xfrm>
                <a:off x="9237486" y="1730134"/>
                <a:ext cx="207295" cy="314689"/>
              </a:xfrm>
            </p:spPr>
          </p:sp>
        </mc:Fallback>
      </mc:AlternateContent>
      <mc:AlternateContent xmlns:mc="http://schemas.openxmlformats.org/markup-compatibility/2006" xmlns:p14="http://schemas.microsoft.com/office/powerpoint/2010/main">
        <mc:Choice Requires="p14">
          <p:contentPart p14:bwMode="auto" r:id="rId95">
            <p14:nvContentPartPr>
              <p14:cNvPr id="1050166" name="Encre 1050165"/>
              <p14:cNvContentPartPr/>
              <p14:nvPr/>
            </p14:nvContentPartPr>
            <p14:xfrm>
              <a:off x="9497407" y="1640870"/>
              <a:ext cx="71691" cy="337437"/>
            </p14:xfrm>
          </p:contentPart>
        </mc:Choice>
        <mc:Fallback xmlns="">
          <p:sp>
            <p:nvSpPr>
              <p:cNvPr id="1050166" name=""/>
              <p:cNvSpPr/>
              <p:nvPr/>
            </p:nvSpPr>
            <p:spPr>
              <a:xfrm>
                <a:off x="9497407" y="1640870"/>
                <a:ext cx="71691" cy="337437"/>
              </a:xfrm>
            </p:spPr>
          </p:sp>
        </mc:Fallback>
      </mc:AlternateContent>
      <mc:AlternateContent xmlns:mc="http://schemas.openxmlformats.org/markup-compatibility/2006" xmlns:p14="http://schemas.microsoft.com/office/powerpoint/2010/main">
        <mc:Choice Requires="p14">
          <p:contentPart p14:bwMode="auto" r:id="rId96">
            <p14:nvContentPartPr>
              <p14:cNvPr id="1050167" name="Encre 1050166"/>
              <p14:cNvContentPartPr/>
              <p14:nvPr/>
            </p14:nvContentPartPr>
            <p14:xfrm>
              <a:off x="9618344" y="1657794"/>
              <a:ext cx="15890" cy="254436"/>
            </p14:xfrm>
          </p:contentPart>
        </mc:Choice>
        <mc:Fallback xmlns="">
          <p:sp>
            <p:nvSpPr>
              <p:cNvPr id="1050167" name=""/>
              <p:cNvSpPr/>
              <p:nvPr/>
            </p:nvSpPr>
            <p:spPr>
              <a:xfrm>
                <a:off x="9618344" y="1657794"/>
                <a:ext cx="15890" cy="254436"/>
              </a:xfrm>
            </p:spPr>
          </p:sp>
        </mc:Fallback>
      </mc:AlternateContent>
      <mc:AlternateContent xmlns:mc="http://schemas.openxmlformats.org/markup-compatibility/2006" xmlns:p14="http://schemas.microsoft.com/office/powerpoint/2010/main">
        <mc:Choice Requires="p14">
          <p:contentPart p14:bwMode="auto" r:id="rId97">
            <p14:nvContentPartPr>
              <p14:cNvPr id="1050168" name="Encre 1050167"/>
              <p14:cNvContentPartPr/>
              <p14:nvPr/>
            </p14:nvContentPartPr>
            <p14:xfrm>
              <a:off x="9633640" y="1745802"/>
              <a:ext cx="83207" cy="37442"/>
            </p14:xfrm>
          </p:contentPart>
        </mc:Choice>
        <mc:Fallback xmlns="">
          <p:sp>
            <p:nvSpPr>
              <p:cNvPr id="1050168" name=""/>
              <p:cNvSpPr/>
              <p:nvPr/>
            </p:nvSpPr>
            <p:spPr>
              <a:xfrm>
                <a:off x="9633640" y="1745802"/>
                <a:ext cx="83207" cy="37442"/>
              </a:xfrm>
            </p:spPr>
          </p:sp>
        </mc:Fallback>
      </mc:AlternateContent>
      <mc:AlternateContent xmlns:mc="http://schemas.openxmlformats.org/markup-compatibility/2006" xmlns:p14="http://schemas.microsoft.com/office/powerpoint/2010/main">
        <mc:Choice Requires="p14">
          <p:contentPart p14:bwMode="auto" r:id="rId98">
            <p14:nvContentPartPr>
              <p14:cNvPr id="1050169" name="Encre 1050168"/>
              <p14:cNvContentPartPr/>
              <p14:nvPr/>
            </p14:nvContentPartPr>
            <p14:xfrm>
              <a:off x="9749995" y="1615914"/>
              <a:ext cx="66866" cy="341129"/>
            </p14:xfrm>
          </p:contentPart>
        </mc:Choice>
        <mc:Fallback xmlns="">
          <p:sp>
            <p:nvSpPr>
              <p:cNvPr id="1050169" name=""/>
              <p:cNvSpPr/>
              <p:nvPr/>
            </p:nvSpPr>
            <p:spPr>
              <a:xfrm>
                <a:off x="9749995" y="1615914"/>
                <a:ext cx="66866" cy="341129"/>
              </a:xfrm>
            </p:spPr>
          </p:sp>
        </mc:Fallback>
      </mc:AlternateContent>
      <mc:AlternateContent xmlns:mc="http://schemas.openxmlformats.org/markup-compatibility/2006" xmlns:p14="http://schemas.microsoft.com/office/powerpoint/2010/main">
        <mc:Choice Requires="p14">
          <p:contentPart p14:bwMode="auto" r:id="rId99">
            <p14:nvContentPartPr>
              <p14:cNvPr id="1050170" name="Encre 1050169"/>
              <p14:cNvContentPartPr/>
              <p14:nvPr/>
            </p14:nvContentPartPr>
            <p14:xfrm>
              <a:off x="9940209" y="1749873"/>
              <a:ext cx="131476" cy="1552"/>
            </p14:xfrm>
          </p:contentPart>
        </mc:Choice>
        <mc:Fallback xmlns="">
          <p:sp>
            <p:nvSpPr>
              <p:cNvPr id="1050170" name=""/>
              <p:cNvSpPr/>
              <p:nvPr/>
            </p:nvSpPr>
            <p:spPr>
              <a:xfrm>
                <a:off x="9940209" y="1749873"/>
                <a:ext cx="131476" cy="1552"/>
              </a:xfrm>
            </p:spPr>
          </p:sp>
        </mc:Fallback>
      </mc:AlternateContent>
      <mc:AlternateContent xmlns:mc="http://schemas.openxmlformats.org/markup-compatibility/2006" xmlns:p14="http://schemas.microsoft.com/office/powerpoint/2010/main">
        <mc:Choice Requires="p14">
          <p:contentPart p14:bwMode="auto" r:id="rId100">
            <p14:nvContentPartPr>
              <p14:cNvPr id="1050171" name="Encre 1050170"/>
              <p14:cNvContentPartPr/>
              <p14:nvPr/>
            </p14:nvContentPartPr>
            <p14:xfrm>
              <a:off x="9948369" y="1859146"/>
              <a:ext cx="146477" cy="7763"/>
            </p14:xfrm>
          </p:contentPart>
        </mc:Choice>
        <mc:Fallback xmlns="">
          <p:sp>
            <p:nvSpPr>
              <p:cNvPr id="1050171" name=""/>
              <p:cNvSpPr/>
              <p:nvPr/>
            </p:nvSpPr>
            <p:spPr>
              <a:xfrm>
                <a:off x="9948369" y="1859146"/>
                <a:ext cx="146477" cy="7763"/>
              </a:xfrm>
            </p:spPr>
          </p:sp>
        </mc:Fallback>
      </mc:AlternateContent>
      <mc:AlternateContent xmlns:mc="http://schemas.openxmlformats.org/markup-compatibility/2006" xmlns:p14="http://schemas.microsoft.com/office/powerpoint/2010/main">
        <mc:Choice Requires="p14">
          <p:contentPart p14:bwMode="auto" r:id="rId101">
            <p14:nvContentPartPr>
              <p14:cNvPr id="1050172" name="Encre 1050171"/>
              <p14:cNvContentPartPr/>
              <p14:nvPr/>
            </p14:nvContentPartPr>
            <p14:xfrm>
              <a:off x="10204061" y="1694951"/>
              <a:ext cx="277444" cy="224185"/>
            </p14:xfrm>
          </p:contentPart>
        </mc:Choice>
        <mc:Fallback xmlns="">
          <p:sp>
            <p:nvSpPr>
              <p:cNvPr id="1050172" name=""/>
              <p:cNvSpPr/>
              <p:nvPr/>
            </p:nvSpPr>
            <p:spPr>
              <a:xfrm>
                <a:off x="10204061" y="1694951"/>
                <a:ext cx="277444" cy="224185"/>
              </a:xfrm>
            </p:spPr>
          </p:sp>
        </mc:Fallback>
      </mc:AlternateContent>
      <mc:AlternateContent xmlns:mc="http://schemas.openxmlformats.org/markup-compatibility/2006" xmlns:p14="http://schemas.microsoft.com/office/powerpoint/2010/main">
        <mc:Choice Requires="p14">
          <p:contentPart p14:bwMode="auto" r:id="rId102">
            <p14:nvContentPartPr>
              <p14:cNvPr id="1050173" name="Encre 1050172"/>
              <p14:cNvContentPartPr/>
              <p14:nvPr/>
            </p14:nvContentPartPr>
            <p14:xfrm>
              <a:off x="9948369" y="401956"/>
              <a:ext cx="184578" cy="18576"/>
            </p14:xfrm>
          </p:contentPart>
        </mc:Choice>
        <mc:Fallback xmlns="">
          <p:sp>
            <p:nvSpPr>
              <p:cNvPr id="1050173" name=""/>
              <p:cNvSpPr/>
              <p:nvPr/>
            </p:nvSpPr>
            <p:spPr>
              <a:xfrm>
                <a:off x="9948369" y="401956"/>
                <a:ext cx="184578" cy="18576"/>
              </a:xfrm>
            </p:spPr>
          </p:sp>
        </mc:Fallback>
      </mc:AlternateContent>
      <mc:AlternateContent xmlns:mc="http://schemas.openxmlformats.org/markup-compatibility/2006" xmlns:p14="http://schemas.microsoft.com/office/powerpoint/2010/main">
        <mc:Choice Requires="p14">
          <p:contentPart p14:bwMode="auto" r:id="rId103">
            <p14:nvContentPartPr>
              <p14:cNvPr id="1050174" name="Encre 1050173"/>
              <p14:cNvContentPartPr/>
              <p14:nvPr/>
            </p14:nvContentPartPr>
            <p14:xfrm>
              <a:off x="9964687" y="515263"/>
              <a:ext cx="139237" cy="18006"/>
            </p14:xfrm>
          </p:contentPart>
        </mc:Choice>
        <mc:Fallback xmlns="">
          <p:sp>
            <p:nvSpPr>
              <p:cNvPr id="1050174" name=""/>
              <p:cNvSpPr/>
              <p:nvPr/>
            </p:nvSpPr>
            <p:spPr>
              <a:xfrm>
                <a:off x="9964687" y="515263"/>
                <a:ext cx="139237" cy="18006"/>
              </a:xfrm>
            </p:spPr>
          </p:sp>
        </mc:Fallback>
      </mc:AlternateContent>
      <mc:AlternateContent xmlns:mc="http://schemas.openxmlformats.org/markup-compatibility/2006" xmlns:p14="http://schemas.microsoft.com/office/powerpoint/2010/main">
        <mc:Choice Requires="p14">
          <p:contentPart p14:bwMode="auto" r:id="rId104">
            <p14:nvContentPartPr>
              <p14:cNvPr id="1050175" name="Encre 1050174"/>
              <p14:cNvContentPartPr/>
              <p14:nvPr/>
            </p14:nvContentPartPr>
            <p14:xfrm>
              <a:off x="9932050" y="1080074"/>
              <a:ext cx="123920" cy="8318"/>
            </p14:xfrm>
          </p:contentPart>
        </mc:Choice>
        <mc:Fallback xmlns="">
          <p:sp>
            <p:nvSpPr>
              <p:cNvPr id="1050175" name=""/>
              <p:cNvSpPr/>
              <p:nvPr/>
            </p:nvSpPr>
            <p:spPr>
              <a:xfrm>
                <a:off x="9932050" y="1080074"/>
                <a:ext cx="123920" cy="8318"/>
              </a:xfrm>
            </p:spPr>
          </p:sp>
        </mc:Fallback>
      </mc:AlternateContent>
      <mc:AlternateContent xmlns:mc="http://schemas.openxmlformats.org/markup-compatibility/2006" xmlns:p14="http://schemas.microsoft.com/office/powerpoint/2010/main">
        <mc:Choice Requires="p14">
          <p:contentPart p14:bwMode="auto" r:id="rId105">
            <p14:nvContentPartPr>
              <p14:cNvPr id="1050176" name="Encre 1050175"/>
              <p14:cNvContentPartPr/>
              <p14:nvPr/>
            </p14:nvContentPartPr>
            <p14:xfrm>
              <a:off x="9940209" y="1198513"/>
              <a:ext cx="157394" cy="7202"/>
            </p14:xfrm>
          </p:contentPart>
        </mc:Choice>
        <mc:Fallback xmlns="">
          <p:sp>
            <p:nvSpPr>
              <p:cNvPr id="1050176" name=""/>
              <p:cNvSpPr/>
              <p:nvPr/>
            </p:nvSpPr>
            <p:spPr>
              <a:xfrm>
                <a:off x="9940209" y="1198513"/>
                <a:ext cx="157394" cy="7202"/>
              </a:xfrm>
            </p:spPr>
          </p:sp>
        </mc:Fallback>
      </mc:AlternateContent>
      <mc:AlternateContent xmlns:mc="http://schemas.openxmlformats.org/markup-compatibility/2006" xmlns:p14="http://schemas.microsoft.com/office/powerpoint/2010/main">
        <mc:Choice Requires="p14">
          <p:contentPart p14:bwMode="auto" r:id="rId106">
            <p14:nvContentPartPr>
              <p14:cNvPr id="1050177" name="Encre 1050176"/>
              <p14:cNvContentPartPr/>
              <p14:nvPr/>
            </p14:nvContentPartPr>
            <p14:xfrm>
              <a:off x="10241292" y="183540"/>
              <a:ext cx="149211" cy="285539"/>
            </p14:xfrm>
          </p:contentPart>
        </mc:Choice>
        <mc:Fallback xmlns="">
          <p:sp>
            <p:nvSpPr>
              <p:cNvPr id="1050177" name=""/>
              <p:cNvSpPr/>
              <p:nvPr/>
            </p:nvSpPr>
            <p:spPr>
              <a:xfrm>
                <a:off x="10241292" y="183540"/>
                <a:ext cx="149211" cy="285539"/>
              </a:xfrm>
            </p:spPr>
          </p:sp>
        </mc:Fallback>
      </mc:AlternateContent>
      <mc:AlternateContent xmlns:mc="http://schemas.openxmlformats.org/markup-compatibility/2006" xmlns:p14="http://schemas.microsoft.com/office/powerpoint/2010/main">
        <mc:Choice Requires="p14">
          <p:contentPart p14:bwMode="auto" r:id="rId107">
            <p14:nvContentPartPr>
              <p14:cNvPr id="1050178" name="Encre 1050177"/>
              <p14:cNvContentPartPr/>
              <p14:nvPr/>
            </p14:nvContentPartPr>
            <p14:xfrm>
              <a:off x="10467921" y="175916"/>
              <a:ext cx="133059" cy="267313"/>
            </p14:xfrm>
          </p:contentPart>
        </mc:Choice>
        <mc:Fallback xmlns="">
          <p:sp>
            <p:nvSpPr>
              <p:cNvPr id="1050178" name=""/>
              <p:cNvSpPr/>
              <p:nvPr/>
            </p:nvSpPr>
            <p:spPr>
              <a:xfrm>
                <a:off x="10467921" y="175916"/>
                <a:ext cx="133059" cy="267313"/>
              </a:xfrm>
            </p:spPr>
          </p:sp>
        </mc:Fallback>
      </mc:AlternateContent>
      <mc:AlternateContent xmlns:mc="http://schemas.openxmlformats.org/markup-compatibility/2006" xmlns:p14="http://schemas.microsoft.com/office/powerpoint/2010/main">
        <mc:Choice Requires="p14">
          <p:contentPart p14:bwMode="auto" r:id="rId108">
            <p14:nvContentPartPr>
              <p14:cNvPr id="1050179" name="Encre 1050178"/>
              <p14:cNvContentPartPr/>
              <p14:nvPr/>
            </p14:nvContentPartPr>
            <p14:xfrm>
              <a:off x="10469037" y="163328"/>
              <a:ext cx="161577" cy="29225"/>
            </p14:xfrm>
          </p:contentPart>
        </mc:Choice>
        <mc:Fallback xmlns="">
          <p:sp>
            <p:nvSpPr>
              <p:cNvPr id="1050179" name=""/>
              <p:cNvSpPr/>
              <p:nvPr/>
            </p:nvSpPr>
            <p:spPr>
              <a:xfrm>
                <a:off x="10469037" y="163328"/>
                <a:ext cx="161577" cy="29225"/>
              </a:xfrm>
            </p:spPr>
          </p:sp>
        </mc:Fallback>
      </mc:AlternateContent>
      <mc:AlternateContent xmlns:mc="http://schemas.openxmlformats.org/markup-compatibility/2006" xmlns:p14="http://schemas.microsoft.com/office/powerpoint/2010/main">
        <mc:Choice Requires="p14">
          <p:contentPart p14:bwMode="auto" r:id="rId109">
            <p14:nvContentPartPr>
              <p14:cNvPr id="1050180" name="Encre 1050179"/>
              <p14:cNvContentPartPr/>
              <p14:nvPr/>
            </p14:nvContentPartPr>
            <p14:xfrm>
              <a:off x="10494025" y="308379"/>
              <a:ext cx="175496" cy="4092"/>
            </p14:xfrm>
          </p:contentPart>
        </mc:Choice>
        <mc:Fallback xmlns="">
          <p:sp>
            <p:nvSpPr>
              <p:cNvPr id="1050180" name=""/>
              <p:cNvSpPr/>
              <p:nvPr/>
            </p:nvSpPr>
            <p:spPr>
              <a:xfrm>
                <a:off x="10494025" y="308379"/>
                <a:ext cx="175496" cy="4092"/>
              </a:xfrm>
            </p:spPr>
          </p:sp>
        </mc:Fallback>
      </mc:AlternateContent>
      <mc:AlternateContent xmlns:mc="http://schemas.openxmlformats.org/markup-compatibility/2006" xmlns:p14="http://schemas.microsoft.com/office/powerpoint/2010/main">
        <mc:Choice Requires="p14">
          <p:contentPart p14:bwMode="auto" r:id="rId110">
            <p14:nvContentPartPr>
              <p14:cNvPr id="1050181" name="Encre 1050180"/>
              <p14:cNvContentPartPr/>
              <p14:nvPr/>
            </p14:nvContentPartPr>
            <p14:xfrm>
              <a:off x="10270663" y="560872"/>
              <a:ext cx="356489" cy="21419"/>
            </p14:xfrm>
          </p:contentPart>
        </mc:Choice>
        <mc:Fallback xmlns="">
          <p:sp>
            <p:nvSpPr>
              <p:cNvPr id="1050181" name=""/>
              <p:cNvSpPr/>
              <p:nvPr/>
            </p:nvSpPr>
            <p:spPr>
              <a:xfrm>
                <a:off x="10270663" y="560872"/>
                <a:ext cx="356489" cy="21419"/>
              </a:xfrm>
            </p:spPr>
          </p:sp>
        </mc:Fallback>
      </mc:AlternateContent>
      <mc:AlternateContent xmlns:mc="http://schemas.openxmlformats.org/markup-compatibility/2006" xmlns:p14="http://schemas.microsoft.com/office/powerpoint/2010/main">
        <mc:Choice Requires="p14">
          <p:contentPart p14:bwMode="auto" r:id="rId111">
            <p14:nvContentPartPr>
              <p14:cNvPr id="1050182" name="Encre 1050181"/>
              <p14:cNvContentPartPr/>
              <p14:nvPr/>
            </p14:nvContentPartPr>
            <p14:xfrm>
              <a:off x="10268136" y="682703"/>
              <a:ext cx="407435" cy="174732"/>
            </p14:xfrm>
          </p:contentPart>
        </mc:Choice>
        <mc:Fallback xmlns="">
          <p:sp>
            <p:nvSpPr>
              <p:cNvPr id="1050182" name=""/>
              <p:cNvSpPr/>
              <p:nvPr/>
            </p:nvSpPr>
            <p:spPr>
              <a:xfrm>
                <a:off x="10268136" y="682703"/>
                <a:ext cx="407435" cy="174732"/>
              </a:xfrm>
            </p:spPr>
          </p:sp>
        </mc:Fallback>
      </mc:AlternateContent>
      <mc:AlternateContent xmlns:mc="http://schemas.openxmlformats.org/markup-compatibility/2006" xmlns:p14="http://schemas.microsoft.com/office/powerpoint/2010/main">
        <mc:Choice Requires="p14">
          <p:contentPart p14:bwMode="auto" r:id="rId112">
            <p14:nvContentPartPr>
              <p14:cNvPr id="1050183" name="Encre 1050182"/>
              <p14:cNvContentPartPr/>
              <p14:nvPr/>
            </p14:nvContentPartPr>
            <p14:xfrm>
              <a:off x="10783273" y="251645"/>
              <a:ext cx="34806" cy="334155"/>
            </p14:xfrm>
          </p:contentPart>
        </mc:Choice>
        <mc:Fallback xmlns="">
          <p:sp>
            <p:nvSpPr>
              <p:cNvPr id="1050183" name=""/>
              <p:cNvSpPr/>
              <p:nvPr/>
            </p:nvSpPr>
            <p:spPr>
              <a:xfrm>
                <a:off x="10783273" y="251645"/>
                <a:ext cx="34806" cy="334155"/>
              </a:xfrm>
            </p:spPr>
          </p:sp>
        </mc:Fallback>
      </mc:AlternateContent>
      <mc:AlternateContent xmlns:mc="http://schemas.openxmlformats.org/markup-compatibility/2006" xmlns:p14="http://schemas.microsoft.com/office/powerpoint/2010/main">
        <mc:Choice Requires="p14">
          <p:contentPart p14:bwMode="auto" r:id="rId113">
            <p14:nvContentPartPr>
              <p14:cNvPr id="1050184" name="Encre 1050183"/>
              <p14:cNvContentPartPr/>
              <p14:nvPr/>
            </p14:nvContentPartPr>
            <p14:xfrm>
              <a:off x="10741865" y="410274"/>
              <a:ext cx="148908" cy="25242"/>
            </p14:xfrm>
          </p:contentPart>
        </mc:Choice>
        <mc:Fallback xmlns="">
          <p:sp>
            <p:nvSpPr>
              <p:cNvPr id="1050184" name=""/>
              <p:cNvSpPr/>
              <p:nvPr/>
            </p:nvSpPr>
            <p:spPr>
              <a:xfrm>
                <a:off x="10741865" y="410274"/>
                <a:ext cx="148908" cy="25242"/>
              </a:xfrm>
            </p:spPr>
          </p:sp>
        </mc:Fallback>
      </mc:AlternateContent>
      <mc:AlternateContent xmlns:mc="http://schemas.openxmlformats.org/markup-compatibility/2006" xmlns:p14="http://schemas.microsoft.com/office/powerpoint/2010/main">
        <mc:Choice Requires="p14">
          <p:contentPart p14:bwMode="auto" r:id="rId114">
            <p14:nvContentPartPr>
              <p14:cNvPr id="1050185" name="Encre 1050184"/>
              <p14:cNvContentPartPr/>
              <p14:nvPr/>
            </p14:nvContentPartPr>
            <p14:xfrm>
              <a:off x="10882104" y="151967"/>
              <a:ext cx="199031" cy="155264"/>
            </p14:xfrm>
          </p:contentPart>
        </mc:Choice>
        <mc:Fallback xmlns="">
          <p:sp>
            <p:nvSpPr>
              <p:cNvPr id="1050185" name=""/>
              <p:cNvSpPr/>
              <p:nvPr/>
            </p:nvSpPr>
            <p:spPr>
              <a:xfrm>
                <a:off x="10882104" y="151967"/>
                <a:ext cx="199031" cy="155264"/>
              </a:xfrm>
            </p:spPr>
          </p:sp>
        </mc:Fallback>
      </mc:AlternateContent>
      <mc:AlternateContent xmlns:mc="http://schemas.openxmlformats.org/markup-compatibility/2006" xmlns:p14="http://schemas.microsoft.com/office/powerpoint/2010/main">
        <mc:Choice Requires="p14">
          <p:contentPart p14:bwMode="auto" r:id="rId115">
            <p14:nvContentPartPr>
              <p14:cNvPr id="1050186" name="Encre 1050185"/>
              <p14:cNvContentPartPr/>
              <p14:nvPr/>
            </p14:nvContentPartPr>
            <p14:xfrm>
              <a:off x="11031012" y="494035"/>
              <a:ext cx="186135" cy="16637"/>
            </p14:xfrm>
          </p:contentPart>
        </mc:Choice>
        <mc:Fallback xmlns="">
          <p:sp>
            <p:nvSpPr>
              <p:cNvPr id="1050186" name=""/>
              <p:cNvSpPr/>
              <p:nvPr/>
            </p:nvSpPr>
            <p:spPr>
              <a:xfrm>
                <a:off x="11031012" y="494035"/>
                <a:ext cx="186135" cy="16637"/>
              </a:xfrm>
            </p:spPr>
          </p:sp>
        </mc:Fallback>
      </mc:AlternateContent>
      <mc:AlternateContent xmlns:mc="http://schemas.openxmlformats.org/markup-compatibility/2006" xmlns:p14="http://schemas.microsoft.com/office/powerpoint/2010/main">
        <mc:Choice Requires="p14">
          <p:contentPart p14:bwMode="auto" r:id="rId116">
            <p14:nvContentPartPr>
              <p14:cNvPr id="1050187" name="Encre 1050186"/>
              <p14:cNvContentPartPr/>
              <p14:nvPr/>
            </p14:nvContentPartPr>
            <p14:xfrm>
              <a:off x="11110918" y="426625"/>
              <a:ext cx="11377" cy="188445"/>
            </p14:xfrm>
          </p:contentPart>
        </mc:Choice>
        <mc:Fallback xmlns="">
          <p:sp>
            <p:nvSpPr>
              <p:cNvPr id="1050187" name=""/>
              <p:cNvSpPr/>
              <p:nvPr/>
            </p:nvSpPr>
            <p:spPr>
              <a:xfrm>
                <a:off x="11110918" y="426625"/>
                <a:ext cx="11377" cy="188445"/>
              </a:xfrm>
            </p:spPr>
          </p:sp>
        </mc:Fallback>
      </mc:AlternateContent>
      <mc:AlternateContent xmlns:mc="http://schemas.openxmlformats.org/markup-compatibility/2006" xmlns:p14="http://schemas.microsoft.com/office/powerpoint/2010/main">
        <mc:Choice Requires="p14">
          <p:contentPart p14:bwMode="auto" r:id="rId117">
            <p14:nvContentPartPr>
              <p14:cNvPr id="1050188" name="Encre 1050187"/>
              <p14:cNvContentPartPr/>
              <p14:nvPr/>
            </p14:nvContentPartPr>
            <p14:xfrm>
              <a:off x="11325976" y="329921"/>
              <a:ext cx="83963" cy="200359"/>
            </p14:xfrm>
          </p:contentPart>
        </mc:Choice>
        <mc:Fallback xmlns="">
          <p:sp>
            <p:nvSpPr>
              <p:cNvPr id="1050188" name=""/>
              <p:cNvSpPr/>
              <p:nvPr/>
            </p:nvSpPr>
            <p:spPr>
              <a:xfrm>
                <a:off x="11325976" y="329921"/>
                <a:ext cx="83963" cy="200359"/>
              </a:xfrm>
            </p:spPr>
          </p:sp>
        </mc:Fallback>
      </mc:AlternateContent>
      <mc:AlternateContent xmlns:mc="http://schemas.openxmlformats.org/markup-compatibility/2006" xmlns:p14="http://schemas.microsoft.com/office/powerpoint/2010/main">
        <mc:Choice Requires="p14">
          <p:contentPart p14:bwMode="auto" r:id="rId118">
            <p14:nvContentPartPr>
              <p14:cNvPr id="1050189" name="Encre 1050188"/>
              <p14:cNvContentPartPr/>
              <p14:nvPr/>
            </p14:nvContentPartPr>
            <p14:xfrm>
              <a:off x="11414008" y="539172"/>
              <a:ext cx="82535" cy="81670"/>
            </p14:xfrm>
          </p:contentPart>
        </mc:Choice>
        <mc:Fallback xmlns="">
          <p:sp>
            <p:nvSpPr>
              <p:cNvPr id="1050189" name=""/>
              <p:cNvSpPr/>
              <p:nvPr/>
            </p:nvSpPr>
            <p:spPr>
              <a:xfrm>
                <a:off x="11414008" y="539172"/>
                <a:ext cx="82535" cy="81670"/>
              </a:xfrm>
            </p:spPr>
          </p:sp>
        </mc:Fallback>
      </mc:AlternateContent>
      <mc:AlternateContent xmlns:mc="http://schemas.openxmlformats.org/markup-compatibility/2006" xmlns:p14="http://schemas.microsoft.com/office/powerpoint/2010/main">
        <mc:Choice Requires="p14">
          <p:contentPart p14:bwMode="auto" r:id="rId119">
            <p14:nvContentPartPr>
              <p14:cNvPr id="1050190" name="Encre 1050189"/>
              <p14:cNvContentPartPr/>
              <p14:nvPr/>
            </p14:nvContentPartPr>
            <p14:xfrm>
              <a:off x="11518533" y="527597"/>
              <a:ext cx="43399" cy="101880"/>
            </p14:xfrm>
          </p:contentPart>
        </mc:Choice>
        <mc:Fallback xmlns="">
          <p:sp>
            <p:nvSpPr>
              <p:cNvPr id="1050190" name=""/>
              <p:cNvSpPr/>
              <p:nvPr/>
            </p:nvSpPr>
            <p:spPr>
              <a:xfrm>
                <a:off x="11518533" y="527597"/>
                <a:ext cx="43399" cy="101880"/>
              </a:xfrm>
            </p:spPr>
          </p:sp>
        </mc:Fallback>
      </mc:AlternateContent>
      <mc:AlternateContent xmlns:mc="http://schemas.openxmlformats.org/markup-compatibility/2006" xmlns:p14="http://schemas.microsoft.com/office/powerpoint/2010/main">
        <mc:Choice Requires="p14">
          <p:contentPart p14:bwMode="auto" r:id="rId120">
            <p14:nvContentPartPr>
              <p14:cNvPr id="1050191" name="Encre 1050190"/>
              <p14:cNvContentPartPr/>
              <p14:nvPr/>
            </p14:nvContentPartPr>
            <p14:xfrm>
              <a:off x="11573401" y="510673"/>
              <a:ext cx="128446" cy="120283"/>
            </p14:xfrm>
          </p:contentPart>
        </mc:Choice>
        <mc:Fallback xmlns="">
          <p:sp>
            <p:nvSpPr>
              <p:cNvPr id="1050191" name=""/>
              <p:cNvSpPr/>
              <p:nvPr/>
            </p:nvSpPr>
            <p:spPr>
              <a:xfrm>
                <a:off x="11573401" y="510673"/>
                <a:ext cx="128446" cy="120283"/>
              </a:xfrm>
            </p:spPr>
          </p:sp>
        </mc:Fallback>
      </mc:AlternateContent>
      <mc:AlternateContent xmlns:mc="http://schemas.openxmlformats.org/markup-compatibility/2006" xmlns:p14="http://schemas.microsoft.com/office/powerpoint/2010/main">
        <mc:Choice Requires="p14">
          <p:contentPart p14:bwMode="auto" r:id="rId121">
            <p14:nvContentPartPr>
              <p14:cNvPr id="1050192" name="Encre 1050191"/>
              <p14:cNvContentPartPr/>
              <p14:nvPr/>
            </p14:nvContentPartPr>
            <p14:xfrm>
              <a:off x="11727609" y="234434"/>
              <a:ext cx="120381" cy="300853"/>
            </p14:xfrm>
          </p:contentPart>
        </mc:Choice>
        <mc:Fallback xmlns="">
          <p:sp>
            <p:nvSpPr>
              <p:cNvPr id="1050192" name=""/>
              <p:cNvSpPr/>
              <p:nvPr/>
            </p:nvSpPr>
            <p:spPr>
              <a:xfrm>
                <a:off x="11727609" y="234434"/>
                <a:ext cx="120381" cy="300853"/>
              </a:xfrm>
            </p:spPr>
          </p:sp>
        </mc:Fallback>
      </mc:AlternateContent>
      <mc:AlternateContent xmlns:mc="http://schemas.openxmlformats.org/markup-compatibility/2006" xmlns:p14="http://schemas.microsoft.com/office/powerpoint/2010/main">
        <mc:Choice Requires="p14">
          <p:contentPart p14:bwMode="auto" r:id="rId122">
            <p14:nvContentPartPr>
              <p14:cNvPr id="1050193" name="Encre 1050192"/>
              <p14:cNvContentPartPr/>
              <p14:nvPr/>
            </p14:nvContentPartPr>
            <p14:xfrm>
              <a:off x="11716907" y="352044"/>
              <a:ext cx="103522" cy="8318"/>
            </p14:xfrm>
          </p:contentPart>
        </mc:Choice>
        <mc:Fallback xmlns="">
          <p:sp>
            <p:nvSpPr>
              <p:cNvPr id="1050193" name=""/>
              <p:cNvSpPr/>
              <p:nvPr/>
            </p:nvSpPr>
            <p:spPr>
              <a:xfrm>
                <a:off x="11716907" y="352044"/>
                <a:ext cx="103522" cy="8318"/>
              </a:xfrm>
            </p:spPr>
          </p:sp>
        </mc:Fallback>
      </mc:AlternateContent>
      <mc:AlternateContent xmlns:mc="http://schemas.openxmlformats.org/markup-compatibility/2006" xmlns:p14="http://schemas.microsoft.com/office/powerpoint/2010/main">
        <mc:Choice Requires="p14">
          <p:contentPart p14:bwMode="auto" r:id="rId123">
            <p14:nvContentPartPr>
              <p14:cNvPr id="1050194" name="Encre 1050193"/>
              <p14:cNvContentPartPr/>
              <p14:nvPr/>
            </p14:nvContentPartPr>
            <p14:xfrm>
              <a:off x="10270663" y="1065044"/>
              <a:ext cx="142941" cy="226926"/>
            </p14:xfrm>
          </p:contentPart>
        </mc:Choice>
        <mc:Fallback xmlns="">
          <p:sp>
            <p:nvSpPr>
              <p:cNvPr id="1050194" name=""/>
              <p:cNvSpPr/>
              <p:nvPr/>
            </p:nvSpPr>
            <p:spPr>
              <a:xfrm>
                <a:off x="10270663" y="1065044"/>
                <a:ext cx="142941" cy="226926"/>
              </a:xfrm>
            </p:spPr>
          </p:sp>
        </mc:Fallback>
      </mc:AlternateContent>
      <mc:AlternateContent xmlns:mc="http://schemas.openxmlformats.org/markup-compatibility/2006" xmlns:p14="http://schemas.microsoft.com/office/powerpoint/2010/main">
        <mc:Choice Requires="p14">
          <p:contentPart p14:bwMode="auto" r:id="rId124">
            <p14:nvContentPartPr>
              <p14:cNvPr id="1050195" name="Encre 1050194"/>
              <p14:cNvContentPartPr/>
              <p14:nvPr/>
            </p14:nvContentPartPr>
            <p14:xfrm>
              <a:off x="10419571" y="1212411"/>
              <a:ext cx="244546" cy="279535"/>
            </p14:xfrm>
          </p:contentPart>
        </mc:Choice>
        <mc:Fallback xmlns="">
          <p:sp>
            <p:nvSpPr>
              <p:cNvPr id="1050195" name=""/>
              <p:cNvSpPr/>
              <p:nvPr/>
            </p:nvSpPr>
            <p:spPr>
              <a:xfrm>
                <a:off x="10419571" y="1212411"/>
                <a:ext cx="244546" cy="279535"/>
              </a:xfrm>
            </p:spPr>
          </p:sp>
        </mc:Fallback>
      </mc:AlternateContent>
      <mc:AlternateContent xmlns:mc="http://schemas.openxmlformats.org/markup-compatibility/2006" xmlns:p14="http://schemas.microsoft.com/office/powerpoint/2010/main">
        <mc:Choice Requires="p14">
          <p:contentPart p14:bwMode="auto" r:id="rId125">
            <p14:nvContentPartPr>
              <p14:cNvPr id="1050196" name="Encre 1050195"/>
              <p14:cNvContentPartPr/>
              <p14:nvPr/>
            </p14:nvContentPartPr>
            <p14:xfrm>
              <a:off x="10734739" y="987995"/>
              <a:ext cx="117619" cy="275691"/>
            </p14:xfrm>
          </p:contentPart>
        </mc:Choice>
        <mc:Fallback xmlns="">
          <p:sp>
            <p:nvSpPr>
              <p:cNvPr id="1050196" name=""/>
              <p:cNvSpPr/>
              <p:nvPr/>
            </p:nvSpPr>
            <p:spPr>
              <a:xfrm>
                <a:off x="10734739" y="987995"/>
                <a:ext cx="117619" cy="275691"/>
              </a:xfrm>
            </p:spPr>
          </p:sp>
        </mc:Fallback>
      </mc:AlternateContent>
      <mc:AlternateContent xmlns:mc="http://schemas.openxmlformats.org/markup-compatibility/2006" xmlns:p14="http://schemas.microsoft.com/office/powerpoint/2010/main">
        <mc:Choice Requires="p14">
          <p:contentPart p14:bwMode="auto" r:id="rId126">
            <p14:nvContentPartPr>
              <p14:cNvPr id="1050197" name="Encre 1050196"/>
              <p14:cNvContentPartPr/>
              <p14:nvPr/>
            </p14:nvContentPartPr>
            <p14:xfrm>
              <a:off x="10692399" y="1086879"/>
              <a:ext cx="127417" cy="26756"/>
            </p14:xfrm>
          </p:contentPart>
        </mc:Choice>
        <mc:Fallback xmlns="">
          <p:sp>
            <p:nvSpPr>
              <p:cNvPr id="1050197" name=""/>
              <p:cNvSpPr/>
              <p:nvPr/>
            </p:nvSpPr>
            <p:spPr>
              <a:xfrm>
                <a:off x="10692399" y="1086879"/>
                <a:ext cx="127417" cy="26756"/>
              </a:xfrm>
            </p:spPr>
          </p:sp>
        </mc:Fallback>
      </mc:AlternateContent>
      <mc:AlternateContent xmlns:mc="http://schemas.openxmlformats.org/markup-compatibility/2006" xmlns:p14="http://schemas.microsoft.com/office/powerpoint/2010/main">
        <mc:Choice Requires="p14">
          <p:contentPart p14:bwMode="auto" r:id="rId127">
            <p14:nvContentPartPr>
              <p14:cNvPr id="1050198" name="Encre 1050197"/>
              <p14:cNvContentPartPr/>
              <p14:nvPr/>
            </p14:nvContentPartPr>
            <p14:xfrm>
              <a:off x="1888225" y="2327594"/>
              <a:ext cx="191472" cy="374525"/>
            </p14:xfrm>
          </p:contentPart>
        </mc:Choice>
        <mc:Fallback xmlns="">
          <p:sp>
            <p:nvSpPr>
              <p:cNvPr id="1050198" name=""/>
              <p:cNvSpPr/>
              <p:nvPr/>
            </p:nvSpPr>
            <p:spPr>
              <a:xfrm>
                <a:off x="1888225" y="2327594"/>
                <a:ext cx="191472" cy="374525"/>
              </a:xfrm>
            </p:spPr>
          </p:sp>
        </mc:Fallback>
      </mc:AlternateContent>
      <mc:AlternateContent xmlns:mc="http://schemas.openxmlformats.org/markup-compatibility/2006" xmlns:p14="http://schemas.microsoft.com/office/powerpoint/2010/main">
        <mc:Choice Requires="p14">
          <p:contentPart p14:bwMode="auto" r:id="rId128">
            <p14:nvContentPartPr>
              <p14:cNvPr id="1050199" name="Encre 1050198"/>
              <p14:cNvContentPartPr/>
              <p14:nvPr/>
            </p14:nvContentPartPr>
            <p14:xfrm>
              <a:off x="2104685" y="2360869"/>
              <a:ext cx="194011" cy="270137"/>
            </p14:xfrm>
          </p:contentPart>
        </mc:Choice>
        <mc:Fallback xmlns="">
          <p:sp>
            <p:nvSpPr>
              <p:cNvPr id="1050199" name=""/>
              <p:cNvSpPr/>
              <p:nvPr/>
            </p:nvSpPr>
            <p:spPr>
              <a:xfrm>
                <a:off x="2104685" y="2360869"/>
                <a:ext cx="194011" cy="270137"/>
              </a:xfrm>
            </p:spPr>
          </p:sp>
        </mc:Fallback>
      </mc:AlternateContent>
      <mc:AlternateContent xmlns:mc="http://schemas.openxmlformats.org/markup-compatibility/2006" xmlns:p14="http://schemas.microsoft.com/office/powerpoint/2010/main">
        <mc:Choice Requires="p14">
          <p:contentPart p14:bwMode="auto" r:id="rId129">
            <p14:nvContentPartPr>
              <p14:cNvPr id="1050200" name="Encre 1050199"/>
              <p14:cNvContentPartPr/>
              <p14:nvPr/>
            </p14:nvContentPartPr>
            <p14:xfrm>
              <a:off x="2063068" y="2402749"/>
              <a:ext cx="52711" cy="1005778"/>
            </p14:xfrm>
          </p:contentPart>
        </mc:Choice>
        <mc:Fallback xmlns="">
          <p:sp>
            <p:nvSpPr>
              <p:cNvPr id="1050200" name=""/>
              <p:cNvSpPr/>
              <p:nvPr/>
            </p:nvSpPr>
            <p:spPr>
              <a:xfrm>
                <a:off x="2063068" y="2402749"/>
                <a:ext cx="52711" cy="1005778"/>
              </a:xfrm>
            </p:spPr>
          </p:sp>
        </mc:Fallback>
      </mc:AlternateContent>
      <mc:AlternateContent xmlns:mc="http://schemas.openxmlformats.org/markup-compatibility/2006" xmlns:p14="http://schemas.microsoft.com/office/powerpoint/2010/main">
        <mc:Choice Requires="p14">
          <p:contentPart p14:bwMode="auto" r:id="rId130">
            <p14:nvContentPartPr>
              <p14:cNvPr id="1050201" name="Encre 1050200"/>
              <p14:cNvContentPartPr/>
              <p14:nvPr/>
            </p14:nvContentPartPr>
            <p14:xfrm>
              <a:off x="1496144" y="2268789"/>
              <a:ext cx="145498" cy="418466"/>
            </p14:xfrm>
          </p:contentPart>
        </mc:Choice>
        <mc:Fallback xmlns="">
          <p:sp>
            <p:nvSpPr>
              <p:cNvPr id="1050201" name=""/>
              <p:cNvSpPr/>
              <p:nvPr/>
            </p:nvSpPr>
            <p:spPr>
              <a:xfrm>
                <a:off x="1496144" y="2268789"/>
                <a:ext cx="145498" cy="418466"/>
              </a:xfrm>
            </p:spPr>
          </p:sp>
        </mc:Fallback>
      </mc:AlternateContent>
      <mc:AlternateContent xmlns:mc="http://schemas.openxmlformats.org/markup-compatibility/2006" xmlns:p14="http://schemas.microsoft.com/office/powerpoint/2010/main">
        <mc:Choice Requires="p14">
          <p:contentPart p14:bwMode="auto" r:id="rId131">
            <p14:nvContentPartPr>
              <p14:cNvPr id="1050202" name="Encre 1050201"/>
              <p14:cNvContentPartPr/>
              <p14:nvPr/>
            </p14:nvContentPartPr>
            <p14:xfrm>
              <a:off x="1517722" y="2289692"/>
              <a:ext cx="208511" cy="23641"/>
            </p14:xfrm>
          </p:contentPart>
        </mc:Choice>
        <mc:Fallback xmlns="">
          <p:sp>
            <p:nvSpPr>
              <p:cNvPr id="1050202" name=""/>
              <p:cNvSpPr/>
              <p:nvPr/>
            </p:nvSpPr>
            <p:spPr>
              <a:xfrm>
                <a:off x="1517722" y="2289692"/>
                <a:ext cx="208511" cy="23641"/>
              </a:xfrm>
            </p:spPr>
          </p:sp>
        </mc:Fallback>
      </mc:AlternateContent>
      <mc:AlternateContent xmlns:mc="http://schemas.openxmlformats.org/markup-compatibility/2006" xmlns:p14="http://schemas.microsoft.com/office/powerpoint/2010/main">
        <mc:Choice Requires="p14">
          <p:contentPart p14:bwMode="auto" r:id="rId132">
            <p14:nvContentPartPr>
              <p14:cNvPr id="1050203" name="Encre 1050202"/>
              <p14:cNvContentPartPr/>
              <p14:nvPr/>
            </p14:nvContentPartPr>
            <p14:xfrm>
              <a:off x="1468256" y="2479623"/>
              <a:ext cx="242185" cy="24098"/>
            </p14:xfrm>
          </p:contentPart>
        </mc:Choice>
        <mc:Fallback xmlns="">
          <p:sp>
            <p:nvSpPr>
              <p:cNvPr id="1050203" name=""/>
              <p:cNvSpPr/>
              <p:nvPr/>
            </p:nvSpPr>
            <p:spPr>
              <a:xfrm>
                <a:off x="1468256" y="2479623"/>
                <a:ext cx="242185" cy="24098"/>
              </a:xfrm>
            </p:spPr>
          </p:sp>
        </mc:Fallback>
      </mc:AlternateContent>
      <mc:AlternateContent xmlns:mc="http://schemas.openxmlformats.org/markup-compatibility/2006" xmlns:p14="http://schemas.microsoft.com/office/powerpoint/2010/main">
        <mc:Choice Requires="p14">
          <p:contentPart p14:bwMode="auto" r:id="rId133">
            <p14:nvContentPartPr>
              <p14:cNvPr id="1050204" name="Encre 1050203"/>
              <p14:cNvContentPartPr/>
              <p14:nvPr/>
            </p14:nvContentPartPr>
            <p14:xfrm>
              <a:off x="1534041" y="2211919"/>
              <a:ext cx="260853" cy="6671"/>
            </p14:xfrm>
          </p:contentPart>
        </mc:Choice>
        <mc:Fallback xmlns="">
          <p:sp>
            <p:nvSpPr>
              <p:cNvPr id="1050204" name=""/>
              <p:cNvSpPr/>
              <p:nvPr/>
            </p:nvSpPr>
            <p:spPr>
              <a:xfrm>
                <a:off x="1534041" y="2211919"/>
                <a:ext cx="260853" cy="6671"/>
              </a:xfrm>
            </p:spPr>
          </p:sp>
        </mc:Fallback>
      </mc:AlternateContent>
      <mc:AlternateContent xmlns:mc="http://schemas.openxmlformats.org/markup-compatibility/2006" xmlns:p14="http://schemas.microsoft.com/office/powerpoint/2010/main">
        <mc:Choice Requires="p14">
          <p:contentPart p14:bwMode="auto" r:id="rId134">
            <p14:nvContentPartPr>
              <p14:cNvPr id="1050205" name="Encre 1050204"/>
              <p14:cNvContentPartPr/>
              <p14:nvPr/>
            </p14:nvContentPartPr>
            <p14:xfrm>
              <a:off x="1749244" y="2160359"/>
              <a:ext cx="78066" cy="134316"/>
            </p14:xfrm>
          </p:contentPart>
        </mc:Choice>
        <mc:Fallback xmlns="">
          <p:sp>
            <p:nvSpPr>
              <p:cNvPr id="1050205" name=""/>
              <p:cNvSpPr/>
              <p:nvPr/>
            </p:nvSpPr>
            <p:spPr>
              <a:xfrm>
                <a:off x="1749244" y="2160359"/>
                <a:ext cx="78066" cy="134316"/>
              </a:xfrm>
            </p:spPr>
          </p:sp>
        </mc:Fallback>
      </mc:AlternateContent>
      <mc:AlternateContent xmlns:mc="http://schemas.openxmlformats.org/markup-compatibility/2006" xmlns:p14="http://schemas.microsoft.com/office/powerpoint/2010/main">
        <mc:Choice Requires="p14">
          <p:contentPart p14:bwMode="auto" r:id="rId135">
            <p14:nvContentPartPr>
              <p14:cNvPr id="1050206" name="Encre 1050205"/>
              <p14:cNvContentPartPr/>
              <p14:nvPr/>
            </p14:nvContentPartPr>
            <p14:xfrm>
              <a:off x="2087857" y="2993641"/>
              <a:ext cx="307352" cy="438907"/>
            </p14:xfrm>
          </p:contentPart>
        </mc:Choice>
        <mc:Fallback xmlns="">
          <p:sp>
            <p:nvSpPr>
              <p:cNvPr id="1050206" name=""/>
              <p:cNvSpPr/>
              <p:nvPr/>
            </p:nvSpPr>
            <p:spPr>
              <a:xfrm>
                <a:off x="2087857" y="2993641"/>
                <a:ext cx="307352" cy="438907"/>
              </a:xfrm>
            </p:spPr>
          </p:sp>
        </mc:Fallback>
      </mc:AlternateContent>
      <mc:AlternateContent xmlns:mc="http://schemas.openxmlformats.org/markup-compatibility/2006" xmlns:p14="http://schemas.microsoft.com/office/powerpoint/2010/main">
        <mc:Choice Requires="p14">
          <p:contentPart p14:bwMode="auto" r:id="rId136">
            <p14:nvContentPartPr>
              <p14:cNvPr id="1050207" name="Encre 1050206"/>
              <p14:cNvContentPartPr/>
              <p14:nvPr/>
            </p14:nvContentPartPr>
            <p14:xfrm>
              <a:off x="2087857" y="2931185"/>
              <a:ext cx="363375" cy="526606"/>
            </p14:xfrm>
          </p:contentPart>
        </mc:Choice>
        <mc:Fallback xmlns="">
          <p:sp>
            <p:nvSpPr>
              <p:cNvPr id="1050207" name=""/>
              <p:cNvSpPr/>
              <p:nvPr/>
            </p:nvSpPr>
            <p:spPr>
              <a:xfrm>
                <a:off x="2087857" y="2931185"/>
                <a:ext cx="363375" cy="526606"/>
              </a:xfrm>
            </p:spPr>
          </p:sp>
        </mc:Fallback>
      </mc:AlternateContent>
      <mc:AlternateContent xmlns:mc="http://schemas.openxmlformats.org/markup-compatibility/2006" xmlns:p14="http://schemas.microsoft.com/office/powerpoint/2010/main">
        <mc:Choice Requires="p14">
          <p:contentPart p14:bwMode="auto" r:id="rId137">
            <p14:nvContentPartPr>
              <p14:cNvPr id="1050208" name="Encre 1050207"/>
              <p14:cNvContentPartPr/>
              <p14:nvPr/>
            </p14:nvContentPartPr>
            <p14:xfrm>
              <a:off x="2104685" y="2941746"/>
              <a:ext cx="345044" cy="499121"/>
            </p14:xfrm>
          </p:contentPart>
        </mc:Choice>
        <mc:Fallback xmlns="">
          <p:sp>
            <p:nvSpPr>
              <p:cNvPr id="1050208" name=""/>
              <p:cNvSpPr/>
              <p:nvPr/>
            </p:nvSpPr>
            <p:spPr>
              <a:xfrm>
                <a:off x="2104685" y="2941746"/>
                <a:ext cx="345044" cy="499121"/>
              </a:xfrm>
            </p:spPr>
          </p:sp>
        </mc:Fallback>
      </mc:AlternateContent>
      <mc:AlternateContent xmlns:mc="http://schemas.openxmlformats.org/markup-compatibility/2006" xmlns:p14="http://schemas.microsoft.com/office/powerpoint/2010/main">
        <mc:Choice Requires="p14">
          <p:contentPart p14:bwMode="auto" r:id="rId138">
            <p14:nvContentPartPr>
              <p14:cNvPr id="1050209" name="Encre 1050208"/>
              <p14:cNvContentPartPr/>
              <p14:nvPr/>
            </p14:nvContentPartPr>
            <p14:xfrm>
              <a:off x="2079697" y="2828914"/>
              <a:ext cx="431932" cy="637196"/>
            </p14:xfrm>
          </p:contentPart>
        </mc:Choice>
        <mc:Fallback xmlns="">
          <p:sp>
            <p:nvSpPr>
              <p:cNvPr id="1050209" name=""/>
              <p:cNvSpPr/>
              <p:nvPr/>
            </p:nvSpPr>
            <p:spPr>
              <a:xfrm>
                <a:off x="2079697" y="2828914"/>
                <a:ext cx="431932" cy="637196"/>
              </a:xfrm>
            </p:spPr>
          </p:sp>
        </mc:Fallback>
      </mc:AlternateContent>
      <mc:AlternateContent xmlns:mc="http://schemas.openxmlformats.org/markup-compatibility/2006" xmlns:p14="http://schemas.microsoft.com/office/powerpoint/2010/main">
        <mc:Choice Requires="p14">
          <p:contentPart p14:bwMode="auto" r:id="rId139">
            <p14:nvContentPartPr>
              <p14:cNvPr id="1050210" name="Encre 1050209"/>
              <p14:cNvContentPartPr/>
              <p14:nvPr/>
            </p14:nvContentPartPr>
            <p14:xfrm>
              <a:off x="2079697" y="2968508"/>
              <a:ext cx="397829" cy="472359"/>
            </p14:xfrm>
          </p:contentPart>
        </mc:Choice>
        <mc:Fallback xmlns="">
          <p:sp>
            <p:nvSpPr>
              <p:cNvPr id="1050210" name=""/>
              <p:cNvSpPr/>
              <p:nvPr/>
            </p:nvSpPr>
            <p:spPr>
              <a:xfrm>
                <a:off x="2079697" y="2968508"/>
                <a:ext cx="397829" cy="472359"/>
              </a:xfrm>
            </p:spPr>
          </p:sp>
        </mc:Fallback>
      </mc:AlternateContent>
      <mc:AlternateContent xmlns:mc="http://schemas.openxmlformats.org/markup-compatibility/2006" xmlns:p14="http://schemas.microsoft.com/office/powerpoint/2010/main">
        <mc:Choice Requires="p14">
          <p:contentPart p14:bwMode="auto" r:id="rId140">
            <p14:nvContentPartPr>
              <p14:cNvPr id="1050211" name="Encre 1050210"/>
              <p14:cNvContentPartPr/>
              <p14:nvPr/>
            </p14:nvContentPartPr>
            <p14:xfrm>
              <a:off x="2236765" y="2827450"/>
              <a:ext cx="331971" cy="429257"/>
            </p14:xfrm>
          </p:contentPart>
        </mc:Choice>
        <mc:Fallback xmlns="">
          <p:sp>
            <p:nvSpPr>
              <p:cNvPr id="1050211" name=""/>
              <p:cNvSpPr/>
              <p:nvPr/>
            </p:nvSpPr>
            <p:spPr>
              <a:xfrm>
                <a:off x="2236765" y="2827450"/>
                <a:ext cx="331971" cy="429257"/>
              </a:xfrm>
            </p:spPr>
          </p:sp>
        </mc:Fallback>
      </mc:AlternateContent>
      <mc:AlternateContent xmlns:mc="http://schemas.openxmlformats.org/markup-compatibility/2006" xmlns:p14="http://schemas.microsoft.com/office/powerpoint/2010/main">
        <mc:Choice Requires="p14">
          <p:contentPart p14:bwMode="auto" r:id="rId141">
            <p14:nvContentPartPr>
              <p14:cNvPr id="1050212" name="Encre 1050211"/>
              <p14:cNvContentPartPr/>
              <p14:nvPr/>
            </p14:nvContentPartPr>
            <p14:xfrm>
              <a:off x="2393832" y="2838112"/>
              <a:ext cx="220039" cy="195180"/>
            </p14:xfrm>
          </p:contentPart>
        </mc:Choice>
        <mc:Fallback xmlns="">
          <p:sp>
            <p:nvSpPr>
              <p:cNvPr id="1050212" name=""/>
              <p:cNvSpPr/>
              <p:nvPr/>
            </p:nvSpPr>
            <p:spPr>
              <a:xfrm>
                <a:off x="2393832" y="2838112"/>
                <a:ext cx="220039" cy="195180"/>
              </a:xfrm>
            </p:spPr>
          </p:sp>
        </mc:Fallback>
      </mc:AlternateContent>
      <mc:AlternateContent xmlns:mc="http://schemas.openxmlformats.org/markup-compatibility/2006" xmlns:p14="http://schemas.microsoft.com/office/powerpoint/2010/main">
        <mc:Choice Requires="p14">
          <p:contentPart p14:bwMode="auto" r:id="rId142">
            <p14:nvContentPartPr>
              <p14:cNvPr id="1050213" name="Encre 1050212"/>
              <p14:cNvContentPartPr/>
              <p14:nvPr/>
            </p14:nvContentPartPr>
            <p14:xfrm>
              <a:off x="2641672" y="2851600"/>
              <a:ext cx="151334" cy="211193"/>
            </p14:xfrm>
          </p:contentPart>
        </mc:Choice>
        <mc:Fallback xmlns="">
          <p:sp>
            <p:nvSpPr>
              <p:cNvPr id="1050213" name=""/>
              <p:cNvSpPr/>
              <p:nvPr/>
            </p:nvSpPr>
            <p:spPr>
              <a:xfrm>
                <a:off x="2641672" y="2851600"/>
                <a:ext cx="151334" cy="211193"/>
              </a:xfrm>
            </p:spPr>
          </p:sp>
        </mc:Fallback>
      </mc:AlternateContent>
      <mc:AlternateContent xmlns:mc="http://schemas.openxmlformats.org/markup-compatibility/2006" xmlns:p14="http://schemas.microsoft.com/office/powerpoint/2010/main">
        <mc:Choice Requires="p14">
          <p:contentPart p14:bwMode="auto" r:id="rId143">
            <p14:nvContentPartPr>
              <p14:cNvPr id="1050214" name="Encre 1050213"/>
              <p14:cNvContentPartPr/>
              <p14:nvPr/>
            </p14:nvContentPartPr>
            <p14:xfrm>
              <a:off x="2791713" y="3055087"/>
              <a:ext cx="118216" cy="101104"/>
            </p14:xfrm>
          </p:contentPart>
        </mc:Choice>
        <mc:Fallback xmlns="">
          <p:sp>
            <p:nvSpPr>
              <p:cNvPr id="1050214" name=""/>
              <p:cNvSpPr/>
              <p:nvPr/>
            </p:nvSpPr>
            <p:spPr>
              <a:xfrm>
                <a:off x="2791713" y="3055087"/>
                <a:ext cx="118216" cy="101104"/>
              </a:xfrm>
            </p:spPr>
          </p:sp>
        </mc:Fallback>
      </mc:AlternateContent>
      <mc:AlternateContent xmlns:mc="http://schemas.openxmlformats.org/markup-compatibility/2006" xmlns:p14="http://schemas.microsoft.com/office/powerpoint/2010/main">
        <mc:Choice Requires="p14">
          <p:contentPart p14:bwMode="auto" r:id="rId144">
            <p14:nvContentPartPr>
              <p14:cNvPr id="1050215" name="Encre 1050214"/>
              <p14:cNvContentPartPr/>
              <p14:nvPr/>
            </p14:nvContentPartPr>
            <p14:xfrm>
              <a:off x="2583435" y="2712549"/>
              <a:ext cx="273439" cy="42977"/>
            </p14:xfrm>
          </p:contentPart>
        </mc:Choice>
        <mc:Fallback xmlns="">
          <p:sp>
            <p:nvSpPr>
              <p:cNvPr id="1050215" name=""/>
              <p:cNvSpPr/>
              <p:nvPr/>
            </p:nvSpPr>
            <p:spPr>
              <a:xfrm>
                <a:off x="2583435" y="2712549"/>
                <a:ext cx="273439" cy="42977"/>
              </a:xfrm>
            </p:spPr>
          </p:sp>
        </mc:Fallback>
      </mc:AlternateContent>
      <mc:AlternateContent xmlns:mc="http://schemas.openxmlformats.org/markup-compatibility/2006" xmlns:p14="http://schemas.microsoft.com/office/powerpoint/2010/main">
        <mc:Choice Requires="p14">
          <p:contentPart p14:bwMode="auto" r:id="rId145">
            <p14:nvContentPartPr>
              <p14:cNvPr id="1050216" name="Encre 1050215"/>
              <p14:cNvContentPartPr/>
              <p14:nvPr/>
            </p14:nvContentPartPr>
            <p14:xfrm>
              <a:off x="2782421" y="2661661"/>
              <a:ext cx="121469" cy="152725"/>
            </p14:xfrm>
          </p:contentPart>
        </mc:Choice>
        <mc:Fallback xmlns="">
          <p:sp>
            <p:nvSpPr>
              <p:cNvPr id="1050216" name=""/>
              <p:cNvSpPr/>
              <p:nvPr/>
            </p:nvSpPr>
            <p:spPr>
              <a:xfrm>
                <a:off x="2782421" y="2661661"/>
                <a:ext cx="121469" cy="152725"/>
              </a:xfrm>
            </p:spPr>
          </p:sp>
        </mc:Fallback>
      </mc:AlternateContent>
      <mc:AlternateContent xmlns:mc="http://schemas.openxmlformats.org/markup-compatibility/2006" xmlns:p14="http://schemas.microsoft.com/office/powerpoint/2010/main">
        <mc:Choice Requires="p14">
          <p:contentPart p14:bwMode="auto" r:id="rId146">
            <p14:nvContentPartPr>
              <p14:cNvPr id="1050217" name="Encre 1050216"/>
              <p14:cNvContentPartPr/>
              <p14:nvPr/>
            </p14:nvContentPartPr>
            <p14:xfrm>
              <a:off x="6856996" y="2545028"/>
              <a:ext cx="152982" cy="571109"/>
            </p14:xfrm>
          </p:contentPart>
        </mc:Choice>
        <mc:Fallback xmlns="">
          <p:sp>
            <p:nvSpPr>
              <p:cNvPr id="1050217" name=""/>
              <p:cNvSpPr/>
              <p:nvPr/>
            </p:nvSpPr>
            <p:spPr>
              <a:xfrm>
                <a:off x="6856996" y="2545028"/>
                <a:ext cx="152982" cy="571109"/>
              </a:xfrm>
            </p:spPr>
          </p:sp>
        </mc:Fallback>
      </mc:AlternateContent>
      <mc:AlternateContent xmlns:mc="http://schemas.openxmlformats.org/markup-compatibility/2006" xmlns:p14="http://schemas.microsoft.com/office/powerpoint/2010/main">
        <mc:Choice Requires="p14">
          <p:contentPart p14:bwMode="auto" r:id="rId147">
            <p14:nvContentPartPr>
              <p14:cNvPr id="1050218" name="Encre 1050217"/>
              <p14:cNvContentPartPr/>
              <p14:nvPr/>
            </p14:nvContentPartPr>
            <p14:xfrm>
              <a:off x="6380372" y="2595801"/>
              <a:ext cx="180585" cy="241907"/>
            </p14:xfrm>
          </p:contentPart>
        </mc:Choice>
        <mc:Fallback xmlns="">
          <p:sp>
            <p:nvSpPr>
              <p:cNvPr id="1050218" name=""/>
              <p:cNvSpPr/>
              <p:nvPr/>
            </p:nvSpPr>
            <p:spPr>
              <a:xfrm>
                <a:off x="6380372" y="2595801"/>
                <a:ext cx="180585" cy="241907"/>
              </a:xfrm>
            </p:spPr>
          </p:sp>
        </mc:Fallback>
      </mc:AlternateContent>
      <mc:AlternateContent xmlns:mc="http://schemas.openxmlformats.org/markup-compatibility/2006" xmlns:p14="http://schemas.microsoft.com/office/powerpoint/2010/main">
        <mc:Choice Requires="p14">
          <p:contentPart p14:bwMode="auto" r:id="rId148">
            <p14:nvContentPartPr>
              <p14:cNvPr id="1050219" name="Encre 1050218"/>
              <p14:cNvContentPartPr/>
              <p14:nvPr/>
            </p14:nvContentPartPr>
            <p14:xfrm>
              <a:off x="6530062" y="2586908"/>
              <a:ext cx="112241" cy="250943"/>
            </p14:xfrm>
          </p:contentPart>
        </mc:Choice>
        <mc:Fallback xmlns="">
          <p:sp>
            <p:nvSpPr>
              <p:cNvPr id="1050219" name=""/>
              <p:cNvSpPr/>
              <p:nvPr/>
            </p:nvSpPr>
            <p:spPr>
              <a:xfrm>
                <a:off x="6530062" y="2586908"/>
                <a:ext cx="112241" cy="250943"/>
              </a:xfrm>
            </p:spPr>
          </p:sp>
        </mc:Fallback>
      </mc:AlternateContent>
      <mc:AlternateContent xmlns:mc="http://schemas.openxmlformats.org/markup-compatibility/2006" xmlns:p14="http://schemas.microsoft.com/office/powerpoint/2010/main">
        <mc:Choice Requires="p14">
          <p:contentPart p14:bwMode="auto" r:id="rId149">
            <p14:nvContentPartPr>
              <p14:cNvPr id="1050220" name="Encre 1050219"/>
              <p14:cNvContentPartPr/>
              <p14:nvPr/>
            </p14:nvContentPartPr>
            <p14:xfrm>
              <a:off x="6743008" y="2514048"/>
              <a:ext cx="77271" cy="559168"/>
            </p14:xfrm>
          </p:contentPart>
        </mc:Choice>
        <mc:Fallback xmlns="">
          <p:sp>
            <p:nvSpPr>
              <p:cNvPr id="1050220" name=""/>
              <p:cNvSpPr/>
              <p:nvPr/>
            </p:nvSpPr>
            <p:spPr>
              <a:xfrm>
                <a:off x="6743008" y="2514048"/>
                <a:ext cx="77271" cy="559168"/>
              </a:xfrm>
            </p:spPr>
          </p:sp>
        </mc:Fallback>
      </mc:AlternateContent>
      <mc:AlternateContent xmlns:mc="http://schemas.openxmlformats.org/markup-compatibility/2006" xmlns:p14="http://schemas.microsoft.com/office/powerpoint/2010/main">
        <mc:Choice Requires="p14">
          <p:contentPart p14:bwMode="auto" r:id="rId150">
            <p14:nvContentPartPr>
              <p14:cNvPr id="1050221" name="Encre 1050220"/>
              <p14:cNvContentPartPr/>
              <p14:nvPr/>
            </p14:nvContentPartPr>
            <p14:xfrm>
              <a:off x="7146143" y="2512040"/>
              <a:ext cx="60798" cy="584748"/>
            </p14:xfrm>
          </p:contentPart>
        </mc:Choice>
        <mc:Fallback xmlns="">
          <p:sp>
            <p:nvSpPr>
              <p:cNvPr id="1050221" name=""/>
              <p:cNvSpPr/>
              <p:nvPr/>
            </p:nvSpPr>
            <p:spPr>
              <a:xfrm>
                <a:off x="7146143" y="2512040"/>
                <a:ext cx="60798" cy="584748"/>
              </a:xfrm>
            </p:spPr>
          </p:sp>
        </mc:Fallback>
      </mc:AlternateContent>
      <mc:AlternateContent xmlns:mc="http://schemas.openxmlformats.org/markup-compatibility/2006" xmlns:p14="http://schemas.microsoft.com/office/powerpoint/2010/main">
        <mc:Choice Requires="p14">
          <p:contentPart p14:bwMode="auto" r:id="rId151">
            <p14:nvContentPartPr>
              <p14:cNvPr id="1050222" name="Encre 1050221"/>
              <p14:cNvContentPartPr/>
              <p14:nvPr/>
            </p14:nvContentPartPr>
            <p14:xfrm>
              <a:off x="7377664" y="2719897"/>
              <a:ext cx="174212" cy="9863"/>
            </p14:xfrm>
          </p:contentPart>
        </mc:Choice>
        <mc:Fallback xmlns="">
          <p:sp>
            <p:nvSpPr>
              <p:cNvPr id="1050222" name=""/>
              <p:cNvSpPr/>
              <p:nvPr/>
            </p:nvSpPr>
            <p:spPr>
              <a:xfrm>
                <a:off x="7377664" y="2719897"/>
                <a:ext cx="174212" cy="9863"/>
              </a:xfrm>
            </p:spPr>
          </p:sp>
        </mc:Fallback>
      </mc:AlternateContent>
      <mc:AlternateContent xmlns:mc="http://schemas.openxmlformats.org/markup-compatibility/2006" xmlns:p14="http://schemas.microsoft.com/office/powerpoint/2010/main">
        <mc:Choice Requires="p14">
          <p:contentPart p14:bwMode="auto" r:id="rId152">
            <p14:nvContentPartPr>
              <p14:cNvPr id="1050223" name="Encre 1050222"/>
              <p14:cNvContentPartPr/>
              <p14:nvPr/>
            </p14:nvContentPartPr>
            <p14:xfrm>
              <a:off x="7394493" y="2846509"/>
              <a:ext cx="187702" cy="1909"/>
            </p14:xfrm>
          </p:contentPart>
        </mc:Choice>
        <mc:Fallback xmlns="">
          <p:sp>
            <p:nvSpPr>
              <p:cNvPr id="1050223" name=""/>
              <p:cNvSpPr/>
              <p:nvPr/>
            </p:nvSpPr>
            <p:spPr>
              <a:xfrm>
                <a:off x="7394493" y="2846509"/>
                <a:ext cx="187702" cy="1909"/>
              </a:xfrm>
            </p:spPr>
          </p:sp>
        </mc:Fallback>
      </mc:AlternateContent>
      <mc:AlternateContent xmlns:mc="http://schemas.openxmlformats.org/markup-compatibility/2006" xmlns:p14="http://schemas.microsoft.com/office/powerpoint/2010/main">
        <mc:Choice Requires="p14">
          <p:contentPart p14:bwMode="auto" r:id="rId153">
            <p14:nvContentPartPr>
              <p14:cNvPr id="1050224" name="Encre 1050223"/>
              <p14:cNvContentPartPr/>
              <p14:nvPr/>
            </p14:nvContentPartPr>
            <p14:xfrm>
              <a:off x="7889405" y="2442535"/>
              <a:ext cx="182823" cy="384043"/>
            </p14:xfrm>
          </p:contentPart>
        </mc:Choice>
        <mc:Fallback xmlns="">
          <p:sp>
            <p:nvSpPr>
              <p:cNvPr id="1050224" name=""/>
              <p:cNvSpPr/>
              <p:nvPr/>
            </p:nvSpPr>
            <p:spPr>
              <a:xfrm>
                <a:off x="7889405" y="2442535"/>
                <a:ext cx="182823" cy="384043"/>
              </a:xfrm>
            </p:spPr>
          </p:sp>
        </mc:Fallback>
      </mc:AlternateContent>
      <mc:AlternateContent xmlns:mc="http://schemas.openxmlformats.org/markup-compatibility/2006" xmlns:p14="http://schemas.microsoft.com/office/powerpoint/2010/main">
        <mc:Choice Requires="p14">
          <p:contentPart p14:bwMode="auto" r:id="rId154">
            <p14:nvContentPartPr>
              <p14:cNvPr id="1050225" name="Encre 1050224"/>
              <p14:cNvContentPartPr/>
              <p14:nvPr/>
            </p14:nvContentPartPr>
            <p14:xfrm>
              <a:off x="8200887" y="2444629"/>
              <a:ext cx="144658" cy="289224"/>
            </p14:xfrm>
          </p:contentPart>
        </mc:Choice>
        <mc:Fallback xmlns="">
          <p:sp>
            <p:nvSpPr>
              <p:cNvPr id="1050225" name=""/>
              <p:cNvSpPr/>
              <p:nvPr/>
            </p:nvSpPr>
            <p:spPr>
              <a:xfrm>
                <a:off x="8200887" y="2444629"/>
                <a:ext cx="144658" cy="289224"/>
              </a:xfrm>
            </p:spPr>
          </p:sp>
        </mc:Fallback>
      </mc:AlternateContent>
      <mc:AlternateContent xmlns:mc="http://schemas.openxmlformats.org/markup-compatibility/2006" xmlns:p14="http://schemas.microsoft.com/office/powerpoint/2010/main">
        <mc:Choice Requires="p14">
          <p:contentPart p14:bwMode="auto" r:id="rId155">
            <p14:nvContentPartPr>
              <p14:cNvPr id="1050226" name="Encre 1050225"/>
              <p14:cNvContentPartPr/>
              <p14:nvPr/>
            </p14:nvContentPartPr>
            <p14:xfrm>
              <a:off x="8196149" y="2419673"/>
              <a:ext cx="160938" cy="38126"/>
            </p14:xfrm>
          </p:contentPart>
        </mc:Choice>
        <mc:Fallback xmlns="">
          <p:sp>
            <p:nvSpPr>
              <p:cNvPr id="1050226" name=""/>
              <p:cNvSpPr/>
              <p:nvPr/>
            </p:nvSpPr>
            <p:spPr>
              <a:xfrm>
                <a:off x="8196149" y="2419673"/>
                <a:ext cx="160938" cy="38126"/>
              </a:xfrm>
            </p:spPr>
          </p:sp>
        </mc:Fallback>
      </mc:AlternateContent>
      <mc:AlternateContent xmlns:mc="http://schemas.openxmlformats.org/markup-compatibility/2006" xmlns:p14="http://schemas.microsoft.com/office/powerpoint/2010/main">
        <mc:Choice Requires="p14">
          <p:contentPart p14:bwMode="auto" r:id="rId156">
            <p14:nvContentPartPr>
              <p14:cNvPr id="1050227" name="Encre 1050226"/>
              <p14:cNvContentPartPr/>
              <p14:nvPr/>
            </p14:nvContentPartPr>
            <p14:xfrm>
              <a:off x="8187989" y="2561952"/>
              <a:ext cx="85821" cy="4544"/>
            </p14:xfrm>
          </p:contentPart>
        </mc:Choice>
        <mc:Fallback xmlns="">
          <p:sp>
            <p:nvSpPr>
              <p:cNvPr id="1050227" name=""/>
              <p:cNvSpPr/>
              <p:nvPr/>
            </p:nvSpPr>
            <p:spPr>
              <a:xfrm>
                <a:off x="8187989" y="2561952"/>
                <a:ext cx="85821" cy="4544"/>
              </a:xfrm>
            </p:spPr>
          </p:sp>
        </mc:Fallback>
      </mc:AlternateContent>
      <mc:AlternateContent xmlns:mc="http://schemas.openxmlformats.org/markup-compatibility/2006" xmlns:p14="http://schemas.microsoft.com/office/powerpoint/2010/main">
        <mc:Choice Requires="p14">
          <p:contentPart p14:bwMode="auto" r:id="rId157">
            <p14:nvContentPartPr>
              <p14:cNvPr id="1050228" name="Encre 1050227"/>
              <p14:cNvContentPartPr/>
              <p14:nvPr/>
            </p14:nvContentPartPr>
            <p14:xfrm>
              <a:off x="7807560" y="2846526"/>
              <a:ext cx="628270" cy="8301"/>
            </p14:xfrm>
          </p:contentPart>
        </mc:Choice>
        <mc:Fallback xmlns="">
          <p:sp>
            <p:nvSpPr>
              <p:cNvPr id="1050228" name=""/>
              <p:cNvSpPr/>
              <p:nvPr/>
            </p:nvSpPr>
            <p:spPr>
              <a:xfrm>
                <a:off x="7807560" y="2846526"/>
                <a:ext cx="628270" cy="8301"/>
              </a:xfrm>
            </p:spPr>
          </p:sp>
        </mc:Fallback>
      </mc:AlternateContent>
      <mc:AlternateContent xmlns:mc="http://schemas.openxmlformats.org/markup-compatibility/2006" xmlns:p14="http://schemas.microsoft.com/office/powerpoint/2010/main">
        <mc:Choice Requires="p14">
          <p:contentPart p14:bwMode="auto" r:id="rId158">
            <p14:nvContentPartPr>
              <p14:cNvPr id="1050229" name="Encre 1050228"/>
              <p14:cNvContentPartPr/>
              <p14:nvPr/>
            </p14:nvContentPartPr>
            <p14:xfrm>
              <a:off x="7881047" y="2999283"/>
              <a:ext cx="396160" cy="282101"/>
            </p14:xfrm>
          </p:contentPart>
        </mc:Choice>
        <mc:Fallback xmlns="">
          <p:sp>
            <p:nvSpPr>
              <p:cNvPr id="1050229" name=""/>
              <p:cNvSpPr/>
              <p:nvPr/>
            </p:nvSpPr>
            <p:spPr>
              <a:xfrm>
                <a:off x="7881047" y="2999283"/>
                <a:ext cx="396160" cy="282101"/>
              </a:xfrm>
            </p:spPr>
          </p:sp>
        </mc:Fallback>
      </mc:AlternateContent>
      <mc:AlternateContent xmlns:mc="http://schemas.openxmlformats.org/markup-compatibility/2006" xmlns:p14="http://schemas.microsoft.com/office/powerpoint/2010/main">
        <mc:Choice Requires="p14">
          <p:contentPart p14:bwMode="auto" r:id="rId159">
            <p14:nvContentPartPr>
              <p14:cNvPr id="1050230" name="Encre 1050229"/>
              <p14:cNvContentPartPr/>
              <p14:nvPr/>
            </p14:nvContentPartPr>
            <p14:xfrm>
              <a:off x="8652901" y="2503721"/>
              <a:ext cx="173656" cy="306075"/>
            </p14:xfrm>
          </p:contentPart>
        </mc:Choice>
        <mc:Fallback xmlns="">
          <p:sp>
            <p:nvSpPr>
              <p:cNvPr id="1050230" name=""/>
              <p:cNvSpPr/>
              <p:nvPr/>
            </p:nvSpPr>
            <p:spPr>
              <a:xfrm>
                <a:off x="8652901" y="2503721"/>
                <a:ext cx="173656" cy="306075"/>
              </a:xfrm>
            </p:spPr>
          </p:sp>
        </mc:Fallback>
      </mc:AlternateContent>
      <mc:AlternateContent xmlns:mc="http://schemas.openxmlformats.org/markup-compatibility/2006" xmlns:p14="http://schemas.microsoft.com/office/powerpoint/2010/main">
        <mc:Choice Requires="p14">
          <p:contentPart p14:bwMode="auto" r:id="rId160">
            <p14:nvContentPartPr>
              <p14:cNvPr id="1050231" name="Encre 1050230"/>
              <p14:cNvContentPartPr/>
              <p14:nvPr/>
            </p14:nvContentPartPr>
            <p14:xfrm>
              <a:off x="8877454" y="2327413"/>
              <a:ext cx="208555" cy="202939"/>
            </p14:xfrm>
          </p:contentPart>
        </mc:Choice>
        <mc:Fallback xmlns="">
          <p:sp>
            <p:nvSpPr>
              <p:cNvPr id="1050231" name=""/>
              <p:cNvSpPr/>
              <p:nvPr/>
            </p:nvSpPr>
            <p:spPr>
              <a:xfrm>
                <a:off x="8877454" y="2327413"/>
                <a:ext cx="208555" cy="202939"/>
              </a:xfrm>
            </p:spPr>
          </p:sp>
        </mc:Fallback>
      </mc:AlternateContent>
      <mc:AlternateContent xmlns:mc="http://schemas.openxmlformats.org/markup-compatibility/2006" xmlns:p14="http://schemas.microsoft.com/office/powerpoint/2010/main">
        <mc:Choice Requires="p14">
          <p:contentPart p14:bwMode="auto" r:id="rId161">
            <p14:nvContentPartPr>
              <p14:cNvPr id="1050232" name="Encre 1050231"/>
              <p14:cNvContentPartPr/>
              <p14:nvPr/>
            </p14:nvContentPartPr>
            <p14:xfrm>
              <a:off x="8419001" y="2869282"/>
              <a:ext cx="731792" cy="19711"/>
            </p14:xfrm>
          </p:contentPart>
        </mc:Choice>
        <mc:Fallback xmlns="">
          <p:sp>
            <p:nvSpPr>
              <p:cNvPr id="1050232" name=""/>
              <p:cNvSpPr/>
              <p:nvPr/>
            </p:nvSpPr>
            <p:spPr>
              <a:xfrm>
                <a:off x="8419001" y="2869282"/>
                <a:ext cx="731792" cy="19711"/>
              </a:xfrm>
            </p:spPr>
          </p:sp>
        </mc:Fallback>
      </mc:AlternateContent>
      <mc:AlternateContent xmlns:mc="http://schemas.openxmlformats.org/markup-compatibility/2006" xmlns:p14="http://schemas.microsoft.com/office/powerpoint/2010/main">
        <mc:Choice Requires="p14">
          <p:contentPart p14:bwMode="auto" r:id="rId162">
            <p14:nvContentPartPr>
              <p14:cNvPr id="1050233" name="Encre 1050232"/>
              <p14:cNvContentPartPr/>
              <p14:nvPr/>
            </p14:nvContentPartPr>
            <p14:xfrm>
              <a:off x="8510284" y="3038987"/>
              <a:ext cx="185983" cy="229561"/>
            </p14:xfrm>
          </p:contentPart>
        </mc:Choice>
        <mc:Fallback xmlns="">
          <p:sp>
            <p:nvSpPr>
              <p:cNvPr id="1050233" name=""/>
              <p:cNvSpPr/>
              <p:nvPr/>
            </p:nvSpPr>
            <p:spPr>
              <a:xfrm>
                <a:off x="8510284" y="3038987"/>
                <a:ext cx="185983" cy="229561"/>
              </a:xfrm>
            </p:spPr>
          </p:sp>
        </mc:Fallback>
      </mc:AlternateContent>
      <mc:AlternateContent xmlns:mc="http://schemas.openxmlformats.org/markup-compatibility/2006" xmlns:p14="http://schemas.microsoft.com/office/powerpoint/2010/main">
        <mc:Choice Requires="p14">
          <p:contentPart p14:bwMode="auto" r:id="rId163">
            <p14:nvContentPartPr>
              <p14:cNvPr id="1050234" name="Encre 1050233"/>
              <p14:cNvContentPartPr/>
              <p14:nvPr/>
            </p14:nvContentPartPr>
            <p14:xfrm>
              <a:off x="8659192" y="3213947"/>
              <a:ext cx="221781" cy="364512"/>
            </p14:xfrm>
          </p:contentPart>
        </mc:Choice>
        <mc:Fallback xmlns="">
          <p:sp>
            <p:nvSpPr>
              <p:cNvPr id="1050234" name=""/>
              <p:cNvSpPr/>
              <p:nvPr/>
            </p:nvSpPr>
            <p:spPr>
              <a:xfrm>
                <a:off x="8659192" y="3213947"/>
                <a:ext cx="221781" cy="364512"/>
              </a:xfrm>
            </p:spPr>
          </p:sp>
        </mc:Fallback>
      </mc:AlternateContent>
      <mc:AlternateContent xmlns:mc="http://schemas.openxmlformats.org/markup-compatibility/2006" xmlns:p14="http://schemas.microsoft.com/office/powerpoint/2010/main">
        <mc:Choice Requires="p14">
          <p:contentPart p14:bwMode="auto" r:id="rId164">
            <p14:nvContentPartPr>
              <p14:cNvPr id="1050235" name="Encre 1050234"/>
              <p14:cNvContentPartPr/>
              <p14:nvPr/>
            </p14:nvContentPartPr>
            <p14:xfrm>
              <a:off x="8842747" y="2973141"/>
              <a:ext cx="113073" cy="146298"/>
            </p14:xfrm>
          </p:contentPart>
        </mc:Choice>
        <mc:Fallback xmlns="">
          <p:sp>
            <p:nvSpPr>
              <p:cNvPr id="1050235" name=""/>
              <p:cNvSpPr/>
              <p:nvPr/>
            </p:nvSpPr>
            <p:spPr>
              <a:xfrm>
                <a:off x="8842747" y="2973141"/>
                <a:ext cx="113073" cy="146298"/>
              </a:xfrm>
            </p:spPr>
          </p:sp>
        </mc:Fallback>
      </mc:AlternateContent>
      <mc:AlternateContent xmlns:mc="http://schemas.openxmlformats.org/markup-compatibility/2006" xmlns:p14="http://schemas.microsoft.com/office/powerpoint/2010/main">
        <mc:Choice Requires="p14">
          <p:contentPart p14:bwMode="auto" r:id="rId165">
            <p14:nvContentPartPr>
              <p14:cNvPr id="1050236" name="Encre 1050235"/>
              <p14:cNvContentPartPr/>
              <p14:nvPr/>
            </p14:nvContentPartPr>
            <p14:xfrm>
              <a:off x="8812985" y="2912571"/>
              <a:ext cx="108236" cy="193539"/>
            </p14:xfrm>
          </p:contentPart>
        </mc:Choice>
        <mc:Fallback xmlns="">
          <p:sp>
            <p:nvSpPr>
              <p:cNvPr id="1050236" name=""/>
              <p:cNvSpPr/>
              <p:nvPr/>
            </p:nvSpPr>
            <p:spPr>
              <a:xfrm>
                <a:off x="8812985" y="2912571"/>
                <a:ext cx="108236" cy="193539"/>
              </a:xfrm>
            </p:spPr>
          </p:sp>
        </mc:Fallback>
      </mc:AlternateContent>
      <mc:AlternateContent xmlns:mc="http://schemas.openxmlformats.org/markup-compatibility/2006" xmlns:p14="http://schemas.microsoft.com/office/powerpoint/2010/main">
        <mc:Choice Requires="p14">
          <p:contentPart p14:bwMode="auto" r:id="rId166">
            <p14:nvContentPartPr>
              <p14:cNvPr id="1050237" name="Encre 1050236"/>
              <p14:cNvContentPartPr/>
              <p14:nvPr/>
            </p14:nvContentPartPr>
            <p14:xfrm>
              <a:off x="9361406" y="2896708"/>
              <a:ext cx="193783" cy="2152"/>
            </p14:xfrm>
          </p:contentPart>
        </mc:Choice>
        <mc:Fallback xmlns="">
          <p:sp>
            <p:nvSpPr>
              <p:cNvPr id="1050237" name=""/>
              <p:cNvSpPr/>
              <p:nvPr/>
            </p:nvSpPr>
            <p:spPr>
              <a:xfrm>
                <a:off x="9361406" y="2896708"/>
                <a:ext cx="193783" cy="2152"/>
              </a:xfrm>
            </p:spPr>
          </p:sp>
        </mc:Fallback>
      </mc:AlternateContent>
      <mc:AlternateContent xmlns:mc="http://schemas.openxmlformats.org/markup-compatibility/2006" xmlns:p14="http://schemas.microsoft.com/office/powerpoint/2010/main">
        <mc:Choice Requires="p14">
          <p:contentPart p14:bwMode="auto" r:id="rId167">
            <p14:nvContentPartPr>
              <p14:cNvPr id="1050238" name="Encre 1050237"/>
              <p14:cNvContentPartPr/>
              <p14:nvPr/>
            </p14:nvContentPartPr>
            <p14:xfrm>
              <a:off x="9443887" y="2787991"/>
              <a:ext cx="3770" cy="222518"/>
            </p14:xfrm>
          </p:contentPart>
        </mc:Choice>
        <mc:Fallback xmlns="">
          <p:sp>
            <p:nvSpPr>
              <p:cNvPr id="1050238" name=""/>
              <p:cNvSpPr/>
              <p:nvPr/>
            </p:nvSpPr>
            <p:spPr>
              <a:xfrm>
                <a:off x="9443887" y="2787991"/>
                <a:ext cx="3770" cy="222518"/>
              </a:xfrm>
            </p:spPr>
          </p:sp>
        </mc:Fallback>
      </mc:AlternateContent>
      <mc:AlternateContent xmlns:mc="http://schemas.openxmlformats.org/markup-compatibility/2006" xmlns:p14="http://schemas.microsoft.com/office/powerpoint/2010/main">
        <mc:Choice Requires="p14">
          <p:contentPart p14:bwMode="auto" r:id="rId168">
            <p14:nvContentPartPr>
              <p14:cNvPr id="1050239" name="Encre 1050238"/>
              <p14:cNvContentPartPr/>
              <p14:nvPr/>
            </p14:nvContentPartPr>
            <p14:xfrm>
              <a:off x="9807620" y="2560361"/>
              <a:ext cx="232442" cy="273881"/>
            </p14:xfrm>
          </p:contentPart>
        </mc:Choice>
        <mc:Fallback xmlns="">
          <p:sp>
            <p:nvSpPr>
              <p:cNvPr id="1050239" name=""/>
              <p:cNvSpPr/>
              <p:nvPr/>
            </p:nvSpPr>
            <p:spPr>
              <a:xfrm>
                <a:off x="9807620" y="2560361"/>
                <a:ext cx="232442" cy="273881"/>
              </a:xfrm>
            </p:spPr>
          </p:sp>
        </mc:Fallback>
      </mc:AlternateContent>
      <mc:AlternateContent xmlns:mc="http://schemas.openxmlformats.org/markup-compatibility/2006" xmlns:p14="http://schemas.microsoft.com/office/powerpoint/2010/main">
        <mc:Choice Requires="p14">
          <p:contentPart p14:bwMode="auto" r:id="rId169">
            <p14:nvContentPartPr>
              <p14:cNvPr id="1050240" name="Encre 1050239"/>
              <p14:cNvContentPartPr/>
              <p14:nvPr/>
            </p14:nvContentPartPr>
            <p14:xfrm>
              <a:off x="9948369" y="2796310"/>
              <a:ext cx="82741" cy="82622"/>
            </p14:xfrm>
          </p:contentPart>
        </mc:Choice>
        <mc:Fallback xmlns="">
          <p:sp>
            <p:nvSpPr>
              <p:cNvPr id="1050240" name=""/>
              <p:cNvSpPr/>
              <p:nvPr/>
            </p:nvSpPr>
            <p:spPr>
              <a:xfrm>
                <a:off x="9948369" y="2796310"/>
                <a:ext cx="82741" cy="82622"/>
              </a:xfrm>
            </p:spPr>
          </p:sp>
        </mc:Fallback>
      </mc:AlternateContent>
      <mc:AlternateContent xmlns:mc="http://schemas.openxmlformats.org/markup-compatibility/2006" xmlns:p14="http://schemas.microsoft.com/office/powerpoint/2010/main">
        <mc:Choice Requires="p14">
          <p:contentPart p14:bwMode="auto" r:id="rId170">
            <p14:nvContentPartPr>
              <p14:cNvPr id="1050241" name="Encre 1050240"/>
              <p14:cNvContentPartPr/>
              <p14:nvPr/>
            </p14:nvContentPartPr>
            <p14:xfrm>
              <a:off x="10072289" y="2704886"/>
              <a:ext cx="201191" cy="109696"/>
            </p14:xfrm>
          </p:contentPart>
        </mc:Choice>
        <mc:Fallback xmlns="">
          <p:sp>
            <p:nvSpPr>
              <p:cNvPr id="1050241" name=""/>
              <p:cNvSpPr/>
              <p:nvPr/>
            </p:nvSpPr>
            <p:spPr>
              <a:xfrm>
                <a:off x="10072289" y="2704886"/>
                <a:ext cx="201191" cy="109696"/>
              </a:xfrm>
            </p:spPr>
          </p:sp>
        </mc:Fallback>
      </mc:AlternateContent>
      <mc:AlternateContent xmlns:mc="http://schemas.openxmlformats.org/markup-compatibility/2006" xmlns:p14="http://schemas.microsoft.com/office/powerpoint/2010/main">
        <mc:Choice Requires="p14">
          <p:contentPart p14:bwMode="auto" r:id="rId171">
            <p14:nvContentPartPr>
              <p14:cNvPr id="1050242" name="Encre 1050241"/>
              <p14:cNvContentPartPr/>
              <p14:nvPr/>
            </p14:nvContentPartPr>
            <p14:xfrm>
              <a:off x="9733676" y="2946942"/>
              <a:ext cx="507708" cy="10873"/>
            </p14:xfrm>
          </p:contentPart>
        </mc:Choice>
        <mc:Fallback xmlns="">
          <p:sp>
            <p:nvSpPr>
              <p:cNvPr id="1050242" name=""/>
              <p:cNvSpPr/>
              <p:nvPr/>
            </p:nvSpPr>
            <p:spPr>
              <a:xfrm>
                <a:off x="9733676" y="2946942"/>
                <a:ext cx="507708" cy="10873"/>
              </a:xfrm>
            </p:spPr>
          </p:sp>
        </mc:Fallback>
      </mc:AlternateContent>
      <mc:AlternateContent xmlns:mc="http://schemas.openxmlformats.org/markup-compatibility/2006" xmlns:p14="http://schemas.microsoft.com/office/powerpoint/2010/main">
        <mc:Choice Requires="p14">
          <p:contentPart p14:bwMode="auto" r:id="rId172">
            <p14:nvContentPartPr>
              <p14:cNvPr id="1050243" name="Encre 1050242"/>
              <p14:cNvContentPartPr/>
              <p14:nvPr/>
            </p14:nvContentPartPr>
            <p14:xfrm>
              <a:off x="9815555" y="3097792"/>
              <a:ext cx="138302" cy="228850"/>
            </p14:xfrm>
          </p:contentPart>
        </mc:Choice>
        <mc:Fallback xmlns="">
          <p:sp>
            <p:nvSpPr>
              <p:cNvPr id="1050243" name=""/>
              <p:cNvSpPr/>
              <p:nvPr/>
            </p:nvSpPr>
            <p:spPr>
              <a:xfrm>
                <a:off x="9815555" y="3097792"/>
                <a:ext cx="138302" cy="228850"/>
              </a:xfrm>
            </p:spPr>
          </p:sp>
        </mc:Fallback>
      </mc:AlternateContent>
      <mc:AlternateContent xmlns:mc="http://schemas.openxmlformats.org/markup-compatibility/2006" xmlns:p14="http://schemas.microsoft.com/office/powerpoint/2010/main">
        <mc:Choice Requires="p14">
          <p:contentPart p14:bwMode="auto" r:id="rId173">
            <p14:nvContentPartPr>
              <p14:cNvPr id="1050244" name="Encre 1050243"/>
              <p14:cNvContentPartPr/>
              <p14:nvPr/>
            </p14:nvContentPartPr>
            <p14:xfrm>
              <a:off x="9932050" y="3198253"/>
              <a:ext cx="307972" cy="227773"/>
            </p14:xfrm>
          </p:contentPart>
        </mc:Choice>
        <mc:Fallback xmlns="">
          <p:sp>
            <p:nvSpPr>
              <p:cNvPr id="1050244" name=""/>
              <p:cNvSpPr/>
              <p:nvPr/>
            </p:nvSpPr>
            <p:spPr>
              <a:xfrm>
                <a:off x="9932050" y="3198253"/>
                <a:ext cx="307972" cy="227773"/>
              </a:xfrm>
            </p:spPr>
          </p:sp>
        </mc:Fallback>
      </mc:AlternateContent>
      <mc:AlternateContent xmlns:mc="http://schemas.openxmlformats.org/markup-compatibility/2006" xmlns:p14="http://schemas.microsoft.com/office/powerpoint/2010/main">
        <mc:Choice Requires="p14">
          <p:contentPart p14:bwMode="auto" r:id="rId174">
            <p14:nvContentPartPr>
              <p14:cNvPr id="1050245" name="Encre 1050244"/>
              <p14:cNvContentPartPr/>
              <p14:nvPr/>
            </p14:nvContentPartPr>
            <p14:xfrm>
              <a:off x="10428318" y="2687593"/>
              <a:ext cx="156480" cy="297697"/>
            </p14:xfrm>
          </p:contentPart>
        </mc:Choice>
        <mc:Fallback xmlns="">
          <p:sp>
            <p:nvSpPr>
              <p:cNvPr id="1050245" name=""/>
              <p:cNvSpPr/>
              <p:nvPr/>
            </p:nvSpPr>
            <p:spPr>
              <a:xfrm>
                <a:off x="10428318" y="2687593"/>
                <a:ext cx="156480" cy="297697"/>
              </a:xfrm>
            </p:spPr>
          </p:sp>
        </mc:Fallback>
      </mc:AlternateContent>
      <mc:AlternateContent xmlns:mc="http://schemas.openxmlformats.org/markup-compatibility/2006" xmlns:p14="http://schemas.microsoft.com/office/powerpoint/2010/main">
        <mc:Choice Requires="p14">
          <p:contentPart p14:bwMode="auto" r:id="rId175">
            <p14:nvContentPartPr>
              <p14:cNvPr id="1050246" name="Encre 1050245"/>
              <p14:cNvContentPartPr/>
              <p14:nvPr/>
            </p14:nvContentPartPr>
            <p14:xfrm>
              <a:off x="10435890" y="2821840"/>
              <a:ext cx="122370" cy="15829"/>
            </p14:xfrm>
          </p:contentPart>
        </mc:Choice>
        <mc:Fallback xmlns="">
          <p:sp>
            <p:nvSpPr>
              <p:cNvPr id="1050246" name=""/>
              <p:cNvSpPr/>
              <p:nvPr/>
            </p:nvSpPr>
            <p:spPr>
              <a:xfrm>
                <a:off x="10435890" y="2821840"/>
                <a:ext cx="122370" cy="15829"/>
              </a:xfrm>
            </p:spPr>
          </p:sp>
        </mc:Fallback>
      </mc:AlternateContent>
      <mc:AlternateContent xmlns:mc="http://schemas.openxmlformats.org/markup-compatibility/2006" xmlns:p14="http://schemas.microsoft.com/office/powerpoint/2010/main">
        <mc:Choice Requires="p14">
          <p:contentPart p14:bwMode="auto" r:id="rId176">
            <p14:nvContentPartPr>
              <p14:cNvPr id="1050247" name="Encre 1050246"/>
              <p14:cNvContentPartPr/>
              <p14:nvPr/>
            </p14:nvContentPartPr>
            <p14:xfrm>
              <a:off x="10444899" y="2712549"/>
              <a:ext cx="306269" cy="608092"/>
            </p14:xfrm>
          </p:contentPart>
        </mc:Choice>
        <mc:Fallback xmlns="">
          <p:sp>
            <p:nvSpPr>
              <p:cNvPr id="1050247" name=""/>
              <p:cNvSpPr/>
              <p:nvPr/>
            </p:nvSpPr>
            <p:spPr>
              <a:xfrm>
                <a:off x="10444899" y="2712549"/>
                <a:ext cx="306269" cy="608092"/>
              </a:xfrm>
            </p:spPr>
          </p:sp>
        </mc:Fallback>
      </mc:AlternateContent>
      <mc:AlternateContent xmlns:mc="http://schemas.openxmlformats.org/markup-compatibility/2006" xmlns:p14="http://schemas.microsoft.com/office/powerpoint/2010/main">
        <mc:Choice Requires="p14">
          <p:contentPart p14:bwMode="auto" r:id="rId177">
            <p14:nvContentPartPr>
              <p14:cNvPr id="1050248" name="Encre 1050247"/>
              <p14:cNvContentPartPr/>
              <p14:nvPr/>
            </p14:nvContentPartPr>
            <p14:xfrm>
              <a:off x="10995206" y="2946907"/>
              <a:ext cx="2659" cy="78761"/>
            </p14:xfrm>
          </p:contentPart>
        </mc:Choice>
        <mc:Fallback xmlns="">
          <p:sp>
            <p:nvSpPr>
              <p:cNvPr id="1050248" name=""/>
              <p:cNvSpPr/>
              <p:nvPr/>
            </p:nvSpPr>
            <p:spPr>
              <a:xfrm>
                <a:off x="10995206" y="2946907"/>
                <a:ext cx="2659" cy="78761"/>
              </a:xfrm>
            </p:spPr>
          </p:sp>
        </mc:Fallback>
      </mc:AlternateContent>
      <mc:AlternateContent xmlns:mc="http://schemas.openxmlformats.org/markup-compatibility/2006" xmlns:p14="http://schemas.microsoft.com/office/powerpoint/2010/main">
        <mc:Choice Requires="p14">
          <p:contentPart p14:bwMode="auto" r:id="rId178">
            <p14:nvContentPartPr>
              <p14:cNvPr id="1050249" name="Encre 1050248"/>
              <p14:cNvContentPartPr/>
              <p14:nvPr/>
            </p14:nvContentPartPr>
            <p14:xfrm>
              <a:off x="2145992" y="2812948"/>
              <a:ext cx="223889" cy="239323"/>
            </p14:xfrm>
          </p:contentPart>
        </mc:Choice>
        <mc:Fallback xmlns="">
          <p:sp>
            <p:nvSpPr>
              <p:cNvPr id="1050249" name=""/>
              <p:cNvSpPr/>
              <p:nvPr/>
            </p:nvSpPr>
            <p:spPr>
              <a:xfrm>
                <a:off x="2145992" y="2812948"/>
                <a:ext cx="223889" cy="239323"/>
              </a:xfrm>
            </p:spPr>
          </p:sp>
        </mc:Fallback>
      </mc:AlternateContent>
      <mc:AlternateContent xmlns:mc="http://schemas.openxmlformats.org/markup-compatibility/2006" xmlns:p14="http://schemas.microsoft.com/office/powerpoint/2010/main">
        <mc:Choice Requires="p14">
          <p:contentPart p14:bwMode="auto" r:id="rId179">
            <p14:nvContentPartPr>
              <p14:cNvPr id="1050250" name="Encre 1050249"/>
              <p14:cNvContentPartPr/>
              <p14:nvPr/>
            </p14:nvContentPartPr>
            <p14:xfrm>
              <a:off x="2323390" y="2436311"/>
              <a:ext cx="161214" cy="278328"/>
            </p14:xfrm>
          </p:contentPart>
        </mc:Choice>
        <mc:Fallback xmlns="">
          <p:sp>
            <p:nvSpPr>
              <p:cNvPr id="1050250" name=""/>
              <p:cNvSpPr/>
              <p:nvPr/>
            </p:nvSpPr>
            <p:spPr>
              <a:xfrm>
                <a:off x="2323390" y="2436311"/>
                <a:ext cx="161214" cy="278328"/>
              </a:xfrm>
            </p:spPr>
          </p:sp>
        </mc:Fallback>
      </mc:AlternateContent>
      <mc:AlternateContent xmlns:mc="http://schemas.openxmlformats.org/markup-compatibility/2006" xmlns:p14="http://schemas.microsoft.com/office/powerpoint/2010/main">
        <mc:Choice Requires="p14">
          <p:contentPart p14:bwMode="auto" r:id="rId180">
            <p14:nvContentPartPr>
              <p14:cNvPr id="1050251" name="Encre 1050250"/>
              <p14:cNvContentPartPr/>
              <p14:nvPr/>
            </p14:nvContentPartPr>
            <p14:xfrm>
              <a:off x="6650462" y="3742348"/>
              <a:ext cx="200642" cy="348949"/>
            </p14:xfrm>
          </p:contentPart>
        </mc:Choice>
        <mc:Fallback xmlns="">
          <p:sp>
            <p:nvSpPr>
              <p:cNvPr id="1050251" name=""/>
              <p:cNvSpPr/>
              <p:nvPr/>
            </p:nvSpPr>
            <p:spPr>
              <a:xfrm>
                <a:off x="6650462" y="3742348"/>
                <a:ext cx="200642" cy="348949"/>
              </a:xfrm>
            </p:spPr>
          </p:sp>
        </mc:Fallback>
      </mc:AlternateContent>
      <mc:AlternateContent xmlns:mc="http://schemas.openxmlformats.org/markup-compatibility/2006" xmlns:p14="http://schemas.microsoft.com/office/powerpoint/2010/main">
        <mc:Choice Requires="p14">
          <p:contentPart p14:bwMode="auto" r:id="rId181">
            <p14:nvContentPartPr>
              <p14:cNvPr id="1050252" name="Encre 1050251"/>
              <p14:cNvContentPartPr/>
              <p14:nvPr/>
            </p14:nvContentPartPr>
            <p14:xfrm>
              <a:off x="6862954" y="4015729"/>
              <a:ext cx="253138" cy="458985"/>
            </p14:xfrm>
          </p:contentPart>
        </mc:Choice>
        <mc:Fallback xmlns="">
          <p:sp>
            <p:nvSpPr>
              <p:cNvPr id="1050252" name=""/>
              <p:cNvSpPr/>
              <p:nvPr/>
            </p:nvSpPr>
            <p:spPr>
              <a:xfrm>
                <a:off x="6862954" y="4015729"/>
                <a:ext cx="253138" cy="458985"/>
              </a:xfrm>
            </p:spPr>
          </p:sp>
        </mc:Fallback>
      </mc:AlternateContent>
      <mc:AlternateContent xmlns:mc="http://schemas.openxmlformats.org/markup-compatibility/2006" xmlns:p14="http://schemas.microsoft.com/office/powerpoint/2010/main">
        <mc:Choice Requires="p14">
          <p:contentPart p14:bwMode="auto" r:id="rId182">
            <p14:nvContentPartPr>
              <p14:cNvPr id="1050253" name="Encre 1050252"/>
              <p14:cNvContentPartPr/>
              <p14:nvPr/>
            </p14:nvContentPartPr>
            <p14:xfrm>
              <a:off x="7278731" y="3960356"/>
              <a:ext cx="85537" cy="8702"/>
            </p14:xfrm>
          </p:contentPart>
        </mc:Choice>
        <mc:Fallback xmlns="">
          <p:sp>
            <p:nvSpPr>
              <p:cNvPr id="1050253" name=""/>
              <p:cNvSpPr/>
              <p:nvPr/>
            </p:nvSpPr>
            <p:spPr>
              <a:xfrm>
                <a:off x="7278731" y="3960356"/>
                <a:ext cx="85537" cy="8702"/>
              </a:xfrm>
            </p:spPr>
          </p:sp>
        </mc:Fallback>
      </mc:AlternateContent>
      <mc:AlternateContent xmlns:mc="http://schemas.openxmlformats.org/markup-compatibility/2006" xmlns:p14="http://schemas.microsoft.com/office/powerpoint/2010/main">
        <mc:Choice Requires="p14">
          <p:contentPart p14:bwMode="auto" r:id="rId183">
            <p14:nvContentPartPr>
              <p14:cNvPr id="1050254" name="Encre 1050253"/>
              <p14:cNvContentPartPr/>
              <p14:nvPr/>
            </p14:nvContentPartPr>
            <p14:xfrm>
              <a:off x="7253744" y="4094029"/>
              <a:ext cx="130051" cy="34282"/>
            </p14:xfrm>
          </p:contentPart>
        </mc:Choice>
        <mc:Fallback xmlns="">
          <p:sp>
            <p:nvSpPr>
              <p:cNvPr id="1050254" name=""/>
              <p:cNvSpPr/>
              <p:nvPr/>
            </p:nvSpPr>
            <p:spPr>
              <a:xfrm>
                <a:off x="7253744" y="4094029"/>
                <a:ext cx="130051" cy="34282"/>
              </a:xfrm>
            </p:spPr>
          </p:sp>
        </mc:Fallback>
      </mc:AlternateContent>
      <mc:AlternateContent xmlns:mc="http://schemas.openxmlformats.org/markup-compatibility/2006" xmlns:p14="http://schemas.microsoft.com/office/powerpoint/2010/main">
        <mc:Choice Requires="p14">
          <p:contentPart p14:bwMode="auto" r:id="rId184">
            <p14:nvContentPartPr>
              <p14:cNvPr id="1050255" name="Encre 1050254"/>
              <p14:cNvContentPartPr/>
              <p14:nvPr/>
            </p14:nvContentPartPr>
            <p14:xfrm>
              <a:off x="7518413" y="3822144"/>
              <a:ext cx="176704" cy="275064"/>
            </p14:xfrm>
          </p:contentPart>
        </mc:Choice>
        <mc:Fallback xmlns="">
          <p:sp>
            <p:nvSpPr>
              <p:cNvPr id="1050255" name=""/>
              <p:cNvSpPr/>
              <p:nvPr/>
            </p:nvSpPr>
            <p:spPr>
              <a:xfrm>
                <a:off x="7518413" y="3822144"/>
                <a:ext cx="176704" cy="275064"/>
              </a:xfrm>
            </p:spPr>
          </p:sp>
        </mc:Fallback>
      </mc:AlternateContent>
      <mc:AlternateContent xmlns:mc="http://schemas.openxmlformats.org/markup-compatibility/2006" xmlns:p14="http://schemas.microsoft.com/office/powerpoint/2010/main">
        <mc:Choice Requires="p14">
          <p:contentPart p14:bwMode="auto" r:id="rId185">
            <p14:nvContentPartPr>
              <p14:cNvPr id="1050256" name="Encre 1050255"/>
              <p14:cNvContentPartPr/>
              <p14:nvPr/>
            </p14:nvContentPartPr>
            <p14:xfrm>
              <a:off x="7600281" y="4203354"/>
              <a:ext cx="93192" cy="112788"/>
            </p14:xfrm>
          </p:contentPart>
        </mc:Choice>
        <mc:Fallback xmlns="">
          <p:sp>
            <p:nvSpPr>
              <p:cNvPr id="1050256" name=""/>
              <p:cNvSpPr/>
              <p:nvPr/>
            </p:nvSpPr>
            <p:spPr>
              <a:xfrm>
                <a:off x="7600281" y="4203354"/>
                <a:ext cx="93192" cy="112788"/>
              </a:xfrm>
            </p:spPr>
          </p:sp>
        </mc:Fallback>
      </mc:AlternateContent>
      <mc:AlternateContent xmlns:mc="http://schemas.openxmlformats.org/markup-compatibility/2006" xmlns:p14="http://schemas.microsoft.com/office/powerpoint/2010/main">
        <mc:Choice Requires="p14">
          <p:contentPart p14:bwMode="auto" r:id="rId186">
            <p14:nvContentPartPr>
              <p14:cNvPr id="1050257" name="Encre 1050256"/>
              <p14:cNvContentPartPr/>
              <p14:nvPr/>
            </p14:nvContentPartPr>
            <p14:xfrm>
              <a:off x="7909911" y="3818077"/>
              <a:ext cx="397931" cy="334756"/>
            </p14:xfrm>
          </p:contentPart>
        </mc:Choice>
        <mc:Fallback xmlns="">
          <p:sp>
            <p:nvSpPr>
              <p:cNvPr id="1050257" name=""/>
              <p:cNvSpPr/>
              <p:nvPr/>
            </p:nvSpPr>
            <p:spPr>
              <a:xfrm>
                <a:off x="7909911" y="3818077"/>
                <a:ext cx="397931" cy="334756"/>
              </a:xfrm>
            </p:spPr>
          </p:sp>
        </mc:Fallback>
      </mc:AlternateContent>
      <mc:AlternateContent xmlns:mc="http://schemas.openxmlformats.org/markup-compatibility/2006" xmlns:p14="http://schemas.microsoft.com/office/powerpoint/2010/main">
        <mc:Choice Requires="p14">
          <p:contentPart p14:bwMode="auto" r:id="rId187">
            <p14:nvContentPartPr>
              <p14:cNvPr id="1050258" name="Encre 1050257"/>
              <p14:cNvContentPartPr/>
              <p14:nvPr/>
            </p14:nvContentPartPr>
            <p14:xfrm>
              <a:off x="8105376" y="3834428"/>
              <a:ext cx="4044" cy="36510"/>
            </p14:xfrm>
          </p:contentPart>
        </mc:Choice>
        <mc:Fallback xmlns="">
          <p:sp>
            <p:nvSpPr>
              <p:cNvPr id="1050258" name=""/>
              <p:cNvSpPr/>
              <p:nvPr/>
            </p:nvSpPr>
            <p:spPr>
              <a:xfrm>
                <a:off x="8105376" y="3834428"/>
                <a:ext cx="4044" cy="36510"/>
              </a:xfrm>
            </p:spPr>
          </p:sp>
        </mc:Fallback>
      </mc:AlternateContent>
      <mc:AlternateContent xmlns:mc="http://schemas.openxmlformats.org/markup-compatibility/2006" xmlns:p14="http://schemas.microsoft.com/office/powerpoint/2010/main">
        <mc:Choice Requires="p14">
          <p:contentPart p14:bwMode="auto" r:id="rId188">
            <p14:nvContentPartPr>
              <p14:cNvPr id="1050259" name="Encre 1050258"/>
              <p14:cNvContentPartPr/>
              <p14:nvPr/>
            </p14:nvContentPartPr>
            <p14:xfrm>
              <a:off x="8399252" y="3876308"/>
              <a:ext cx="176816" cy="305784"/>
            </p14:xfrm>
          </p:contentPart>
        </mc:Choice>
        <mc:Fallback xmlns="">
          <p:sp>
            <p:nvSpPr>
              <p:cNvPr id="1050259" name=""/>
              <p:cNvSpPr/>
              <p:nvPr/>
            </p:nvSpPr>
            <p:spPr>
              <a:xfrm>
                <a:off x="8399252" y="3876308"/>
                <a:ext cx="176816" cy="305784"/>
              </a:xfrm>
            </p:spPr>
          </p:sp>
        </mc:Fallback>
      </mc:AlternateContent>
      <mc:AlternateContent xmlns:mc="http://schemas.openxmlformats.org/markup-compatibility/2006" xmlns:p14="http://schemas.microsoft.com/office/powerpoint/2010/main">
        <mc:Choice Requires="p14">
          <p:contentPart p14:bwMode="auto" r:id="rId189">
            <p14:nvContentPartPr>
              <p14:cNvPr id="1050260" name="Encre 1050259"/>
              <p14:cNvContentPartPr/>
              <p14:nvPr/>
            </p14:nvContentPartPr>
            <p14:xfrm>
              <a:off x="8696806" y="4127591"/>
              <a:ext cx="135772" cy="191006"/>
            </p14:xfrm>
          </p:contentPart>
        </mc:Choice>
        <mc:Fallback xmlns="">
          <p:sp>
            <p:nvSpPr>
              <p:cNvPr id="1050260" name=""/>
              <p:cNvSpPr/>
              <p:nvPr/>
            </p:nvSpPr>
            <p:spPr>
              <a:xfrm>
                <a:off x="8696806" y="4127591"/>
                <a:ext cx="135772" cy="191006"/>
              </a:xfrm>
            </p:spPr>
          </p:sp>
        </mc:Fallback>
      </mc:AlternateContent>
      <mc:AlternateContent xmlns:mc="http://schemas.openxmlformats.org/markup-compatibility/2006" xmlns:p14="http://schemas.microsoft.com/office/powerpoint/2010/main">
        <mc:Choice Requires="p14">
          <p:contentPart p14:bwMode="auto" r:id="rId190">
            <p14:nvContentPartPr>
              <p14:cNvPr id="1050261" name="Encre 1050260"/>
              <p14:cNvContentPartPr/>
              <p14:nvPr/>
            </p14:nvContentPartPr>
            <p14:xfrm>
              <a:off x="9345087" y="3758986"/>
              <a:ext cx="131534" cy="324516"/>
            </p14:xfrm>
          </p:contentPart>
        </mc:Choice>
        <mc:Fallback xmlns="">
          <p:sp>
            <p:nvSpPr>
              <p:cNvPr id="1050261" name=""/>
              <p:cNvSpPr/>
              <p:nvPr/>
            </p:nvSpPr>
            <p:spPr>
              <a:xfrm>
                <a:off x="9345087" y="3758986"/>
                <a:ext cx="131534" cy="324516"/>
              </a:xfrm>
            </p:spPr>
          </p:sp>
        </mc:Fallback>
      </mc:AlternateContent>
      <mc:AlternateContent xmlns:mc="http://schemas.openxmlformats.org/markup-compatibility/2006" xmlns:p14="http://schemas.microsoft.com/office/powerpoint/2010/main">
        <mc:Choice Requires="p14">
          <p:contentPart p14:bwMode="auto" r:id="rId191">
            <p14:nvContentPartPr>
              <p14:cNvPr id="1050262" name="Encre 1050261"/>
              <p14:cNvContentPartPr/>
              <p14:nvPr/>
            </p14:nvContentPartPr>
            <p14:xfrm>
              <a:off x="9416210" y="4077105"/>
              <a:ext cx="125110" cy="57464"/>
            </p14:xfrm>
          </p:contentPart>
        </mc:Choice>
        <mc:Fallback xmlns="">
          <p:sp>
            <p:nvSpPr>
              <p:cNvPr id="1050262" name=""/>
              <p:cNvSpPr/>
              <p:nvPr/>
            </p:nvSpPr>
            <p:spPr>
              <a:xfrm>
                <a:off x="9416210" y="4077105"/>
                <a:ext cx="125110" cy="57464"/>
              </a:xfrm>
            </p:spPr>
          </p:sp>
        </mc:Fallback>
      </mc:AlternateContent>
      <mc:AlternateContent xmlns:mc="http://schemas.openxmlformats.org/markup-compatibility/2006" xmlns:p14="http://schemas.microsoft.com/office/powerpoint/2010/main">
        <mc:Choice Requires="p14">
          <p:contentPart p14:bwMode="auto" r:id="rId192">
            <p14:nvContentPartPr>
              <p14:cNvPr id="1050263" name="Encre 1050262"/>
              <p14:cNvContentPartPr/>
              <p14:nvPr/>
            </p14:nvContentPartPr>
            <p14:xfrm>
              <a:off x="9626075" y="3976707"/>
              <a:ext cx="147600" cy="190680"/>
            </p14:xfrm>
          </p:contentPart>
        </mc:Choice>
        <mc:Fallback xmlns="">
          <p:sp>
            <p:nvSpPr>
              <p:cNvPr id="1050263" name=""/>
              <p:cNvSpPr/>
              <p:nvPr/>
            </p:nvSpPr>
            <p:spPr>
              <a:xfrm>
                <a:off x="9626075" y="3976707"/>
                <a:ext cx="147600" cy="190680"/>
              </a:xfrm>
            </p:spPr>
          </p:sp>
        </mc:Fallback>
      </mc:AlternateContent>
      <mc:AlternateContent xmlns:mc="http://schemas.openxmlformats.org/markup-compatibility/2006" xmlns:p14="http://schemas.microsoft.com/office/powerpoint/2010/main">
        <mc:Choice Requires="p14">
          <p:contentPart p14:bwMode="auto" r:id="rId193">
            <p14:nvContentPartPr>
              <p14:cNvPr id="1050264" name="Encre 1050263"/>
              <p14:cNvContentPartPr/>
              <p14:nvPr/>
            </p14:nvContentPartPr>
            <p14:xfrm>
              <a:off x="9229326" y="4202199"/>
              <a:ext cx="553816" cy="34865"/>
            </p14:xfrm>
          </p:contentPart>
        </mc:Choice>
        <mc:Fallback xmlns="">
          <p:sp>
            <p:nvSpPr>
              <p:cNvPr id="1050264" name=""/>
              <p:cNvSpPr/>
              <p:nvPr/>
            </p:nvSpPr>
            <p:spPr>
              <a:xfrm>
                <a:off x="9229326" y="4202199"/>
                <a:ext cx="553816" cy="34865"/>
              </a:xfrm>
            </p:spPr>
          </p:sp>
        </mc:Fallback>
      </mc:AlternateContent>
      <mc:AlternateContent xmlns:mc="http://schemas.openxmlformats.org/markup-compatibility/2006" xmlns:p14="http://schemas.microsoft.com/office/powerpoint/2010/main">
        <mc:Choice Requires="p14">
          <p:contentPart p14:bwMode="auto" r:id="rId194">
            <p14:nvContentPartPr>
              <p14:cNvPr id="1050265" name="Encre 1050264"/>
              <p14:cNvContentPartPr/>
              <p14:nvPr/>
            </p14:nvContentPartPr>
            <p14:xfrm>
              <a:off x="9336928" y="4378873"/>
              <a:ext cx="165374" cy="232838"/>
            </p14:xfrm>
          </p:contentPart>
        </mc:Choice>
        <mc:Fallback xmlns="">
          <p:sp>
            <p:nvSpPr>
              <p:cNvPr id="1050265" name=""/>
              <p:cNvSpPr/>
              <p:nvPr/>
            </p:nvSpPr>
            <p:spPr>
              <a:xfrm>
                <a:off x="9336928" y="4378873"/>
                <a:ext cx="165374" cy="232838"/>
              </a:xfrm>
            </p:spPr>
          </p:sp>
        </mc:Fallback>
      </mc:AlternateContent>
      <mc:AlternateContent xmlns:mc="http://schemas.openxmlformats.org/markup-compatibility/2006" xmlns:p14="http://schemas.microsoft.com/office/powerpoint/2010/main">
        <mc:Choice Requires="p14">
          <p:contentPart p14:bwMode="auto" r:id="rId195">
            <p14:nvContentPartPr>
              <p14:cNvPr id="1050266" name="Encre 1050265"/>
              <p14:cNvContentPartPr/>
              <p14:nvPr/>
            </p14:nvContentPartPr>
            <p14:xfrm>
              <a:off x="9518473" y="4461539"/>
              <a:ext cx="260651" cy="386683"/>
            </p14:xfrm>
          </p:contentPart>
        </mc:Choice>
        <mc:Fallback xmlns="">
          <p:sp>
            <p:nvSpPr>
              <p:cNvPr id="1050266" name=""/>
              <p:cNvSpPr/>
              <p:nvPr/>
            </p:nvSpPr>
            <p:spPr>
              <a:xfrm>
                <a:off x="9518473" y="4461539"/>
                <a:ext cx="260651" cy="386683"/>
              </a:xfrm>
            </p:spPr>
          </p:sp>
        </mc:Fallback>
      </mc:AlternateContent>
      <mc:AlternateContent xmlns:mc="http://schemas.openxmlformats.org/markup-compatibility/2006" xmlns:p14="http://schemas.microsoft.com/office/powerpoint/2010/main">
        <mc:Choice Requires="p14">
          <p:contentPart p14:bwMode="auto" r:id="rId196">
            <p14:nvContentPartPr>
              <p14:cNvPr id="1050267" name="Encre 1050266"/>
              <p14:cNvContentPartPr/>
              <p14:nvPr/>
            </p14:nvContentPartPr>
            <p14:xfrm>
              <a:off x="9973357" y="4169184"/>
              <a:ext cx="103012" cy="12908"/>
            </p14:xfrm>
          </p:contentPart>
        </mc:Choice>
        <mc:Fallback xmlns="">
          <p:sp>
            <p:nvSpPr>
              <p:cNvPr id="1050267" name=""/>
              <p:cNvSpPr/>
              <p:nvPr/>
            </p:nvSpPr>
            <p:spPr>
              <a:xfrm>
                <a:off x="9973357" y="4169184"/>
                <a:ext cx="103012" cy="12908"/>
              </a:xfrm>
            </p:spPr>
          </p:sp>
        </mc:Fallback>
      </mc:AlternateContent>
      <mc:AlternateContent xmlns:mc="http://schemas.openxmlformats.org/markup-compatibility/2006" xmlns:p14="http://schemas.microsoft.com/office/powerpoint/2010/main">
        <mc:Choice Requires="p14">
          <p:contentPart p14:bwMode="auto" r:id="rId197">
            <p14:nvContentPartPr>
              <p14:cNvPr id="1050268" name="Encre 1050267"/>
              <p14:cNvContentPartPr/>
              <p14:nvPr/>
            </p14:nvContentPartPr>
            <p14:xfrm>
              <a:off x="9981516" y="4303144"/>
              <a:ext cx="98932" cy="8892"/>
            </p14:xfrm>
          </p:contentPart>
        </mc:Choice>
        <mc:Fallback xmlns="">
          <p:sp>
            <p:nvSpPr>
              <p:cNvPr id="1050268" name=""/>
              <p:cNvSpPr/>
              <p:nvPr/>
            </p:nvSpPr>
            <p:spPr>
              <a:xfrm>
                <a:off x="9981516" y="4303144"/>
                <a:ext cx="98932" cy="8892"/>
              </a:xfrm>
            </p:spPr>
          </p:sp>
        </mc:Fallback>
      </mc:AlternateContent>
      <mc:AlternateContent xmlns:mc="http://schemas.openxmlformats.org/markup-compatibility/2006" xmlns:p14="http://schemas.microsoft.com/office/powerpoint/2010/main">
        <mc:Choice Requires="p14">
          <p:contentPart p14:bwMode="auto" r:id="rId198">
            <p14:nvContentPartPr>
              <p14:cNvPr id="1050269" name="Encre 1050268"/>
              <p14:cNvContentPartPr/>
              <p14:nvPr/>
            </p14:nvContentPartPr>
            <p14:xfrm>
              <a:off x="10378264" y="3874539"/>
              <a:ext cx="67394" cy="220853"/>
            </p14:xfrm>
          </p:contentPart>
        </mc:Choice>
        <mc:Fallback xmlns="">
          <p:sp>
            <p:nvSpPr>
              <p:cNvPr id="1050269" name=""/>
              <p:cNvSpPr/>
              <p:nvPr/>
            </p:nvSpPr>
            <p:spPr>
              <a:xfrm>
                <a:off x="10378264" y="3874539"/>
                <a:ext cx="67394" cy="220853"/>
              </a:xfrm>
            </p:spPr>
          </p:sp>
        </mc:Fallback>
      </mc:AlternateContent>
      <mc:AlternateContent xmlns:mc="http://schemas.openxmlformats.org/markup-compatibility/2006" xmlns:p14="http://schemas.microsoft.com/office/powerpoint/2010/main">
        <mc:Choice Requires="p14">
          <p:contentPart p14:bwMode="auto" r:id="rId199">
            <p14:nvContentPartPr>
              <p14:cNvPr id="1050270" name="Encre 1050269"/>
              <p14:cNvContentPartPr/>
              <p14:nvPr/>
            </p14:nvContentPartPr>
            <p14:xfrm>
              <a:off x="10179890" y="4236308"/>
              <a:ext cx="525909" cy="47958"/>
            </p14:xfrm>
          </p:contentPart>
        </mc:Choice>
        <mc:Fallback xmlns="">
          <p:sp>
            <p:nvSpPr>
              <p:cNvPr id="1050270" name=""/>
              <p:cNvSpPr/>
              <p:nvPr/>
            </p:nvSpPr>
            <p:spPr>
              <a:xfrm>
                <a:off x="10179890" y="4236308"/>
                <a:ext cx="525909" cy="47958"/>
              </a:xfrm>
            </p:spPr>
          </p:sp>
        </mc:Fallback>
      </mc:AlternateContent>
      <mc:AlternateContent xmlns:mc="http://schemas.openxmlformats.org/markup-compatibility/2006" xmlns:p14="http://schemas.microsoft.com/office/powerpoint/2010/main">
        <mc:Choice Requires="p14">
          <p:contentPart p14:bwMode="auto" r:id="rId200">
            <p14:nvContentPartPr>
              <p14:cNvPr id="1050271" name="Encre 1050270"/>
              <p14:cNvContentPartPr/>
              <p14:nvPr/>
            </p14:nvContentPartPr>
            <p14:xfrm>
              <a:off x="10285729" y="4370554"/>
              <a:ext cx="34400" cy="420470"/>
            </p14:xfrm>
          </p:contentPart>
        </mc:Choice>
        <mc:Fallback xmlns="">
          <p:sp>
            <p:nvSpPr>
              <p:cNvPr id="1050271" name=""/>
              <p:cNvSpPr/>
              <p:nvPr/>
            </p:nvSpPr>
            <p:spPr>
              <a:xfrm>
                <a:off x="10285729" y="4370554"/>
                <a:ext cx="34400" cy="420470"/>
              </a:xfrm>
            </p:spPr>
          </p:sp>
        </mc:Fallback>
      </mc:AlternateContent>
      <mc:AlternateContent xmlns:mc="http://schemas.openxmlformats.org/markup-compatibility/2006" xmlns:p14="http://schemas.microsoft.com/office/powerpoint/2010/main">
        <mc:Choice Requires="p14">
          <p:contentPart p14:bwMode="auto" r:id="rId201">
            <p14:nvContentPartPr>
              <p14:cNvPr id="1050272" name="Encre 1050271"/>
              <p14:cNvContentPartPr/>
              <p14:nvPr/>
            </p14:nvContentPartPr>
            <p14:xfrm>
              <a:off x="10213038" y="4593506"/>
              <a:ext cx="214950" cy="11407"/>
            </p14:xfrm>
          </p:contentPart>
        </mc:Choice>
        <mc:Fallback xmlns="">
          <p:sp>
            <p:nvSpPr>
              <p:cNvPr id="1050272" name=""/>
              <p:cNvSpPr/>
              <p:nvPr/>
            </p:nvSpPr>
            <p:spPr>
              <a:xfrm>
                <a:off x="10213038" y="4593506"/>
                <a:ext cx="214950" cy="11407"/>
              </a:xfrm>
            </p:spPr>
          </p:sp>
        </mc:Fallback>
      </mc:AlternateContent>
      <mc:AlternateContent xmlns:mc="http://schemas.openxmlformats.org/markup-compatibility/2006" xmlns:p14="http://schemas.microsoft.com/office/powerpoint/2010/main">
        <mc:Choice Requires="p14">
          <p:contentPart p14:bwMode="auto" r:id="rId202">
            <p14:nvContentPartPr>
              <p14:cNvPr id="1050273" name="Encre 1050272"/>
              <p14:cNvContentPartPr/>
              <p14:nvPr/>
            </p14:nvContentPartPr>
            <p14:xfrm>
              <a:off x="10391507" y="4612944"/>
              <a:ext cx="297545" cy="195021"/>
            </p14:xfrm>
          </p:contentPart>
        </mc:Choice>
        <mc:Fallback xmlns="">
          <p:sp>
            <p:nvSpPr>
              <p:cNvPr id="1050273" name=""/>
              <p:cNvSpPr/>
              <p:nvPr/>
            </p:nvSpPr>
            <p:spPr>
              <a:xfrm>
                <a:off x="10391507" y="4612944"/>
                <a:ext cx="297545" cy="195021"/>
              </a:xfrm>
            </p:spPr>
          </p:sp>
        </mc:Fallback>
      </mc:AlternateContent>
      <mc:AlternateContent xmlns:mc="http://schemas.openxmlformats.org/markup-compatibility/2006" xmlns:p14="http://schemas.microsoft.com/office/powerpoint/2010/main">
        <mc:Choice Requires="p14">
          <p:contentPart p14:bwMode="auto" r:id="rId203">
            <p14:nvContentPartPr>
              <p14:cNvPr id="1050274" name="Encre 1050273"/>
              <p14:cNvContentPartPr/>
              <p14:nvPr/>
            </p14:nvContentPartPr>
            <p14:xfrm>
              <a:off x="10802961" y="4487877"/>
              <a:ext cx="162352" cy="261911"/>
            </p14:xfrm>
          </p:contentPart>
        </mc:Choice>
        <mc:Fallback xmlns="">
          <p:sp>
            <p:nvSpPr>
              <p:cNvPr id="1050274" name=""/>
              <p:cNvSpPr/>
              <p:nvPr/>
            </p:nvSpPr>
            <p:spPr>
              <a:xfrm>
                <a:off x="10802961" y="4487877"/>
                <a:ext cx="162352" cy="261911"/>
              </a:xfrm>
            </p:spPr>
          </p:sp>
        </mc:Fallback>
      </mc:AlternateContent>
      <mc:AlternateContent xmlns:mc="http://schemas.openxmlformats.org/markup-compatibility/2006" xmlns:p14="http://schemas.microsoft.com/office/powerpoint/2010/main">
        <mc:Choice Requires="p14">
          <p:contentPart p14:bwMode="auto" r:id="rId204">
            <p14:nvContentPartPr>
              <p14:cNvPr id="1050275" name="Encre 1050274"/>
              <p14:cNvContentPartPr/>
              <p14:nvPr/>
            </p14:nvContentPartPr>
            <p14:xfrm>
              <a:off x="11272444" y="4252945"/>
              <a:ext cx="15078" cy="80933"/>
            </p14:xfrm>
          </p:contentPart>
        </mc:Choice>
        <mc:Fallback xmlns="">
          <p:sp>
            <p:nvSpPr>
              <p:cNvPr id="1050275" name=""/>
              <p:cNvSpPr/>
              <p:nvPr/>
            </p:nvSpPr>
            <p:spPr>
              <a:xfrm>
                <a:off x="11272444" y="4252945"/>
                <a:ext cx="15078" cy="80933"/>
              </a:xfrm>
            </p:spPr>
          </p:sp>
        </mc:Fallback>
      </mc:AlternateContent>
      <mc:AlternateContent xmlns:mc="http://schemas.openxmlformats.org/markup-compatibility/2006" xmlns:p14="http://schemas.microsoft.com/office/powerpoint/2010/main">
        <mc:Choice Requires="p14">
          <p:contentPart p14:bwMode="auto" r:id="rId205">
            <p14:nvContentPartPr>
              <p14:cNvPr id="1050276" name="Encre 1050275"/>
              <p14:cNvContentPartPr/>
              <p14:nvPr/>
            </p14:nvContentPartPr>
            <p14:xfrm>
              <a:off x="6211328" y="2103938"/>
              <a:ext cx="5125659" cy="1553082"/>
            </p14:xfrm>
          </p:contentPart>
        </mc:Choice>
        <mc:Fallback xmlns="">
          <p:sp>
            <p:nvSpPr>
              <p:cNvPr id="1050276" name=""/>
              <p:cNvSpPr/>
              <p:nvPr/>
            </p:nvSpPr>
            <p:spPr>
              <a:xfrm>
                <a:off x="6211328" y="2103938"/>
                <a:ext cx="5125659" cy="1553082"/>
              </a:xfrm>
            </p:spPr>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753" name="Rectangle 3"/>
          <p:cNvSpPr/>
          <p:nvPr/>
        </p:nvSpPr>
        <p:spPr>
          <a:xfrm>
            <a:off x="703549" y="282193"/>
            <a:ext cx="4208780" cy="510540"/>
          </a:xfrm>
          <a:prstGeom prst="rect">
            <a:avLst/>
          </a:prstGeom>
          <a:solidFill>
            <a:schemeClr val="accent1">
              <a:lumMod val="40000"/>
              <a:lumOff val="60000"/>
            </a:schemeClr>
          </a:solidFill>
        </p:spPr>
        <p:txBody>
          <a:bodyPr wrap="none">
            <a:spAutoFit/>
          </a:bodyPr>
          <a:lstStyle/>
          <a:p>
            <a:r>
              <a:rPr lang="fr-FR" sz="2800" i="0" u="none" strike="noStrike" baseline="0" dirty="0">
                <a:effectLst>
                  <a:outerShdw blurRad="38100" dist="38100" dir="2700000" algn="tl">
                    <a:srgbClr val="000000">
                      <a:alpha val="43137"/>
                    </a:srgbClr>
                  </a:outerShdw>
                </a:effectLst>
                <a:latin typeface="AR BLANCA" panose="02000000000000000000" pitchFamily="2" charset="0"/>
              </a:rPr>
              <a:t>2.2 Étude de la trajectoire</a:t>
            </a:r>
            <a:endParaRPr lang="fr-MA" sz="2800" dirty="0">
              <a:effectLst>
                <a:outerShdw blurRad="38100" dist="38100" dir="2700000" algn="tl">
                  <a:srgbClr val="000000">
                    <a:alpha val="43137"/>
                  </a:srgbClr>
                </a:outerShdw>
              </a:effectLst>
              <a:latin typeface="AR BLANCA" panose="02000000000000000000" pitchFamily="2" charset="0"/>
            </a:endParaRPr>
          </a:p>
        </p:txBody>
      </p:sp>
      <p:sp>
        <p:nvSpPr>
          <p:cNvPr id="1049754" name="Rectangle 4"/>
          <p:cNvSpPr>
            <a:spLocks noRot="1" noChangeAspect="1" noMove="1" noResize="1" noEditPoints="1" noAdjustHandles="1" noChangeArrowheads="1" noChangeShapeType="1" noTextEdit="1"/>
          </p:cNvSpPr>
          <p:nvPr/>
        </p:nvSpPr>
        <p:spPr>
          <a:xfrm>
            <a:off x="703549" y="1074142"/>
            <a:ext cx="10500575" cy="814197"/>
          </a:xfrm>
          <a:prstGeom prst="rect">
            <a:avLst/>
          </a:prstGeom>
          <a:blipFill rotWithShape="0">
            <a:blip r:embed="rId2"/>
            <a:stretch>
              <a:fillRect l="-522" b="-11940"/>
            </a:stretch>
          </a:blipFill>
        </p:spPr>
        <p:txBody>
          <a:bodyPr/>
          <a:lstStyle/>
          <a:p>
            <a:r>
              <a:rPr lang="es-ES">
                <a:noFill/>
              </a:rPr>
              <a:t> </a:t>
            </a:r>
          </a:p>
        </p:txBody>
      </p:sp>
      <p:sp>
        <p:nvSpPr>
          <p:cNvPr id="1049755" name="ZoneTexte 5"/>
          <p:cNvSpPr txBox="1">
            <a:spLocks noRot="1" noChangeAspect="1" noMove="1" noResize="1" noEditPoints="1" noAdjustHandles="1" noChangeArrowheads="1" noChangeShapeType="1" noTextEdit="1"/>
          </p:cNvSpPr>
          <p:nvPr/>
        </p:nvSpPr>
        <p:spPr>
          <a:xfrm>
            <a:off x="1313304" y="2055354"/>
            <a:ext cx="1240148" cy="787010"/>
          </a:xfrm>
          <a:prstGeom prst="rect">
            <a:avLst/>
          </a:prstGeom>
          <a:blipFill rotWithShape="0">
            <a:blip r:embed="rId3"/>
            <a:stretch>
              <a:fillRect/>
            </a:stretch>
          </a:blipFill>
        </p:spPr>
        <p:txBody>
          <a:bodyPr/>
          <a:lstStyle/>
          <a:p>
            <a:r>
              <a:rPr lang="fr-MA">
                <a:noFill/>
              </a:rPr>
              <a:t> </a:t>
            </a:r>
          </a:p>
        </p:txBody>
      </p:sp>
      <p:sp>
        <p:nvSpPr>
          <p:cNvPr id="1049756" name="ZoneTexte 6"/>
          <p:cNvSpPr txBox="1">
            <a:spLocks noRot="1" noChangeAspect="1" noMove="1" noResize="1" noEditPoints="1" noAdjustHandles="1" noChangeArrowheads="1" noChangeShapeType="1" noTextEdit="1"/>
          </p:cNvSpPr>
          <p:nvPr/>
        </p:nvSpPr>
        <p:spPr>
          <a:xfrm>
            <a:off x="3103808" y="2264193"/>
            <a:ext cx="504945" cy="430887"/>
          </a:xfrm>
          <a:prstGeom prst="rect">
            <a:avLst/>
          </a:prstGeom>
          <a:blipFill rotWithShape="0">
            <a:blip r:embed="rId4"/>
            <a:stretch>
              <a:fillRect/>
            </a:stretch>
          </a:blipFill>
        </p:spPr>
        <p:txBody>
          <a:bodyPr/>
          <a:lstStyle/>
          <a:p>
            <a:r>
              <a:rPr lang="fr-MA">
                <a:noFill/>
              </a:rPr>
              <a:t> </a:t>
            </a:r>
          </a:p>
        </p:txBody>
      </p:sp>
      <p:sp>
        <p:nvSpPr>
          <p:cNvPr id="1049757" name="ZoneTexte 7"/>
          <p:cNvSpPr txBox="1">
            <a:spLocks noRot="1" noChangeAspect="1" noMove="1" noResize="1" noEditPoints="1" noAdjustHandles="1" noChangeArrowheads="1" noChangeShapeType="1" noTextEdit="1"/>
          </p:cNvSpPr>
          <p:nvPr/>
        </p:nvSpPr>
        <p:spPr>
          <a:xfrm>
            <a:off x="4095481" y="1989823"/>
            <a:ext cx="2240357" cy="918136"/>
          </a:xfrm>
          <a:prstGeom prst="rect">
            <a:avLst/>
          </a:prstGeom>
          <a:blipFill rotWithShape="0">
            <a:blip r:embed="rId5"/>
            <a:stretch>
              <a:fillRect/>
            </a:stretch>
          </a:blipFill>
        </p:spPr>
        <p:txBody>
          <a:bodyPr/>
          <a:lstStyle/>
          <a:p>
            <a:r>
              <a:rPr lang="fr-MA">
                <a:noFill/>
              </a:rPr>
              <a:t> </a:t>
            </a:r>
          </a:p>
        </p:txBody>
      </p:sp>
      <p:sp>
        <p:nvSpPr>
          <p:cNvPr id="1049758" name="ZoneTexte 8"/>
          <p:cNvSpPr txBox="1">
            <a:spLocks noRot="1" noChangeAspect="1" noMove="1" noResize="1" noEditPoints="1" noAdjustHandles="1" noChangeArrowheads="1" noChangeShapeType="1" noTextEdit="1"/>
          </p:cNvSpPr>
          <p:nvPr/>
        </p:nvSpPr>
        <p:spPr>
          <a:xfrm>
            <a:off x="6643351" y="2233415"/>
            <a:ext cx="504945" cy="430887"/>
          </a:xfrm>
          <a:prstGeom prst="rect">
            <a:avLst/>
          </a:prstGeom>
          <a:blipFill rotWithShape="0">
            <a:blip r:embed="rId6"/>
            <a:stretch>
              <a:fillRect/>
            </a:stretch>
          </a:blipFill>
        </p:spPr>
        <p:txBody>
          <a:bodyPr/>
          <a:lstStyle/>
          <a:p>
            <a:r>
              <a:rPr lang="fr-MA">
                <a:noFill/>
              </a:rPr>
              <a:t> </a:t>
            </a:r>
          </a:p>
        </p:txBody>
      </p:sp>
      <p:sp>
        <p:nvSpPr>
          <p:cNvPr id="1049759" name="ZoneTexte 9"/>
          <p:cNvSpPr txBox="1">
            <a:spLocks noRot="1" noChangeAspect="1" noMove="1" noResize="1" noEditPoints="1" noAdjustHandles="1" noChangeArrowheads="1" noChangeShapeType="1" noTextEdit="1"/>
          </p:cNvSpPr>
          <p:nvPr/>
        </p:nvSpPr>
        <p:spPr>
          <a:xfrm>
            <a:off x="7501654" y="1989822"/>
            <a:ext cx="3035896" cy="918136"/>
          </a:xfrm>
          <a:prstGeom prst="rect">
            <a:avLst/>
          </a:prstGeom>
          <a:blipFill rotWithShape="0">
            <a:blip r:embed="rId7"/>
            <a:stretch>
              <a:fillRect/>
            </a:stretch>
          </a:blipFill>
        </p:spPr>
        <p:txBody>
          <a:bodyPr/>
          <a:lstStyle/>
          <a:p>
            <a:r>
              <a:rPr lang="fr-MA">
                <a:noFill/>
              </a:rPr>
              <a:t> </a:t>
            </a:r>
          </a:p>
        </p:txBody>
      </p:sp>
      <p:sp>
        <p:nvSpPr>
          <p:cNvPr id="1049760" name="Rectangle 11"/>
          <p:cNvSpPr/>
          <p:nvPr/>
        </p:nvSpPr>
        <p:spPr>
          <a:xfrm>
            <a:off x="703549" y="3183208"/>
            <a:ext cx="5364480" cy="396240"/>
          </a:xfrm>
          <a:prstGeom prst="rect">
            <a:avLst/>
          </a:prstGeom>
        </p:spPr>
        <p:txBody>
          <a:bodyPr wrap="none">
            <a:spAutoFit/>
          </a:bodyPr>
          <a:lstStyle/>
          <a:p>
            <a:pPr marL="342900" indent="-342900">
              <a:buFont typeface="Wingdings" panose="05000000000000000000" pitchFamily="2" charset="2"/>
              <a:buChar char="q"/>
            </a:pPr>
            <a:r>
              <a:rPr lang="fr-FR" sz="2000" b="0" i="0" u="none" strike="noStrike" baseline="0" dirty="0"/>
              <a:t>Par projection dans cette base, on obtient :</a:t>
            </a:r>
            <a:endParaRPr lang="fr-MA" sz="2000" dirty="0"/>
          </a:p>
        </p:txBody>
      </p:sp>
      <p:sp>
        <p:nvSpPr>
          <p:cNvPr id="1049761" name="ZoneTexte 12"/>
          <p:cNvSpPr txBox="1">
            <a:spLocks noRot="1" noChangeAspect="1" noMove="1" noResize="1" noEditPoints="1" noAdjustHandles="1" noChangeArrowheads="1" noChangeShapeType="1" noTextEdit="1"/>
          </p:cNvSpPr>
          <p:nvPr/>
        </p:nvSpPr>
        <p:spPr>
          <a:xfrm>
            <a:off x="1731661" y="3640391"/>
            <a:ext cx="3589701" cy="1803507"/>
          </a:xfrm>
          <a:prstGeom prst="rect">
            <a:avLst/>
          </a:prstGeom>
          <a:blipFill rotWithShape="0">
            <a:blip r:embed="rId8"/>
            <a:stretch>
              <a:fillRect/>
            </a:stretch>
          </a:blipFill>
        </p:spPr>
        <p:txBody>
          <a:bodyPr/>
          <a:lstStyle/>
          <a:p>
            <a:r>
              <a:rPr lang="fr-MA">
                <a:noFill/>
              </a:rPr>
              <a:t> </a:t>
            </a:r>
          </a:p>
        </p:txBody>
      </p:sp>
      <p:pic>
        <p:nvPicPr>
          <p:cNvPr id="2097153" name="Image 13"/>
          <p:cNvPicPr>
            <a:picLocks noChangeAspect="1"/>
          </p:cNvPicPr>
          <p:nvPr/>
        </p:nvPicPr>
        <p:blipFill>
          <a:blip r:embed="rId9">
            <a:lum bright="-40000" contrast="40000"/>
          </a:blip>
          <a:stretch>
            <a:fillRect/>
          </a:stretch>
        </p:blipFill>
        <p:spPr>
          <a:xfrm>
            <a:off x="8120887" y="3009377"/>
            <a:ext cx="3547372" cy="3065536"/>
          </a:xfrm>
          <a:prstGeom prst="rect">
            <a:avLst/>
          </a:prstGeom>
        </p:spPr>
      </p:pic>
      <p:sp>
        <p:nvSpPr>
          <p:cNvPr id="1049762" name="Rectangle 14"/>
          <p:cNvSpPr/>
          <p:nvPr/>
        </p:nvSpPr>
        <p:spPr>
          <a:xfrm>
            <a:off x="703549" y="5620285"/>
            <a:ext cx="7242271" cy="707886"/>
          </a:xfrm>
          <a:prstGeom prst="rect">
            <a:avLst/>
          </a:prstGeom>
        </p:spPr>
        <p:txBody>
          <a:bodyPr wrap="square">
            <a:spAutoFit/>
          </a:bodyPr>
          <a:lstStyle/>
          <a:p>
            <a:pPr marL="342900" indent="-342900" algn="just">
              <a:buFont typeface="Wingdings" panose="05000000000000000000" pitchFamily="2" charset="2"/>
              <a:buChar char="q"/>
            </a:pPr>
            <a:r>
              <a:rPr lang="fr-FR" sz="2000" b="0" i="0" u="none" strike="noStrike" baseline="0" dirty="0"/>
              <a:t>Le mouvement a lieu dans le plan défini par la position initiale, le champ électrique et le vecteur vitesse initial.</a:t>
            </a:r>
            <a:endParaRPr lang="fr-MA" sz="2000" dirty="0"/>
          </a:p>
        </p:txBody>
      </p:sp>
      <mc:AlternateContent xmlns:mc="http://schemas.openxmlformats.org/markup-compatibility/2006" xmlns:p14="http://schemas.microsoft.com/office/powerpoint/2010/main">
        <mc:Choice Requires="p14">
          <p:contentPart p14:bwMode="auto" r:id="rId10">
            <p14:nvContentPartPr>
              <p14:cNvPr id="1049763" name="Encre 1049762"/>
              <p14:cNvContentPartPr/>
              <p14:nvPr/>
            </p14:nvContentPartPr>
            <p14:xfrm>
              <a:off x="3722222" y="1499705"/>
              <a:ext cx="2281488" cy="42073"/>
            </p14:xfrm>
          </p:contentPart>
        </mc:Choice>
        <mc:Fallback xmlns="">
          <p:sp>
            <p:nvSpPr>
              <p:cNvPr id="1049763" name=""/>
              <p:cNvSpPr/>
              <p:nvPr/>
            </p:nvSpPr>
            <p:spPr>
              <a:xfrm>
                <a:off x="3722222" y="1499705"/>
                <a:ext cx="2281488" cy="42073"/>
              </a:xfrm>
            </p:spPr>
          </p:sp>
        </mc:Fallback>
      </mc:AlternateContent>
      <mc:AlternateContent xmlns:mc="http://schemas.openxmlformats.org/markup-compatibility/2006" xmlns:p14="http://schemas.microsoft.com/office/powerpoint/2010/main">
        <mc:Choice Requires="p14">
          <p:contentPart p14:bwMode="auto" r:id="rId11">
            <p14:nvContentPartPr>
              <p14:cNvPr id="1049764" name="Encre 1049763"/>
              <p14:cNvContentPartPr/>
              <p14:nvPr/>
            </p14:nvContentPartPr>
            <p14:xfrm>
              <a:off x="10602108" y="2577621"/>
              <a:ext cx="123681" cy="10537"/>
            </p14:xfrm>
          </p:contentPart>
        </mc:Choice>
        <mc:Fallback xmlns="">
          <p:sp>
            <p:nvSpPr>
              <p:cNvPr id="1049764" name=""/>
              <p:cNvSpPr/>
              <p:nvPr/>
            </p:nvSpPr>
            <p:spPr>
              <a:xfrm>
                <a:off x="10602108" y="2577621"/>
                <a:ext cx="123681" cy="10537"/>
              </a:xfrm>
            </p:spPr>
          </p:sp>
        </mc:Fallback>
      </mc:AlternateContent>
      <mc:AlternateContent xmlns:mc="http://schemas.openxmlformats.org/markup-compatibility/2006" xmlns:p14="http://schemas.microsoft.com/office/powerpoint/2010/main">
        <mc:Choice Requires="p14">
          <p:contentPart p14:bwMode="auto" r:id="rId12">
            <p14:nvContentPartPr>
              <p14:cNvPr id="1049765" name="Encre 1049764"/>
              <p14:cNvContentPartPr/>
              <p14:nvPr/>
            </p14:nvContentPartPr>
            <p14:xfrm>
              <a:off x="10680649" y="2479943"/>
              <a:ext cx="15803" cy="217646"/>
            </p14:xfrm>
          </p:contentPart>
        </mc:Choice>
        <mc:Fallback xmlns="">
          <p:sp>
            <p:nvSpPr>
              <p:cNvPr id="1049765" name=""/>
              <p:cNvSpPr/>
              <p:nvPr/>
            </p:nvSpPr>
            <p:spPr>
              <a:xfrm>
                <a:off x="10680649" y="2479943"/>
                <a:ext cx="15803" cy="217646"/>
              </a:xfrm>
            </p:spPr>
          </p:sp>
        </mc:Fallback>
      </mc:AlternateContent>
      <mc:AlternateContent xmlns:mc="http://schemas.openxmlformats.org/markup-compatibility/2006" xmlns:p14="http://schemas.microsoft.com/office/powerpoint/2010/main">
        <mc:Choice Requires="p14">
          <p:contentPart p14:bwMode="auto" r:id="rId13">
            <p14:nvContentPartPr>
              <p14:cNvPr id="1049766" name="Encre 1049765"/>
              <p14:cNvContentPartPr/>
              <p14:nvPr/>
            </p14:nvContentPartPr>
            <p14:xfrm>
              <a:off x="10844566" y="2399939"/>
              <a:ext cx="180165" cy="217030"/>
            </p14:xfrm>
          </p:contentPart>
        </mc:Choice>
        <mc:Fallback xmlns="">
          <p:sp>
            <p:nvSpPr>
              <p:cNvPr id="1049766" name=""/>
              <p:cNvSpPr/>
              <p:nvPr/>
            </p:nvSpPr>
            <p:spPr>
              <a:xfrm>
                <a:off x="10844566" y="2399939"/>
                <a:ext cx="180165" cy="217030"/>
              </a:xfrm>
            </p:spPr>
          </p:sp>
        </mc:Fallback>
      </mc:AlternateContent>
      <mc:AlternateContent xmlns:mc="http://schemas.openxmlformats.org/markup-compatibility/2006" xmlns:p14="http://schemas.microsoft.com/office/powerpoint/2010/main">
        <mc:Choice Requires="p14">
          <p:contentPart p14:bwMode="auto" r:id="rId14">
            <p14:nvContentPartPr>
              <p14:cNvPr id="1049767" name="Encre 1049766"/>
              <p14:cNvContentPartPr/>
              <p14:nvPr/>
            </p14:nvContentPartPr>
            <p14:xfrm>
              <a:off x="11083390" y="2434639"/>
              <a:ext cx="154127" cy="238232"/>
            </p14:xfrm>
          </p:contentPart>
        </mc:Choice>
        <mc:Fallback xmlns="">
          <p:sp>
            <p:nvSpPr>
              <p:cNvPr id="1049767" name=""/>
              <p:cNvSpPr/>
              <p:nvPr/>
            </p:nvSpPr>
            <p:spPr>
              <a:xfrm>
                <a:off x="11083390" y="2434639"/>
                <a:ext cx="154127" cy="238232"/>
              </a:xfrm>
            </p:spPr>
          </p:sp>
        </mc:Fallback>
      </mc:AlternateContent>
      <mc:AlternateContent xmlns:mc="http://schemas.openxmlformats.org/markup-compatibility/2006" xmlns:p14="http://schemas.microsoft.com/office/powerpoint/2010/main">
        <mc:Choice Requires="p14">
          <p:contentPart p14:bwMode="auto" r:id="rId15">
            <p14:nvContentPartPr>
              <p14:cNvPr id="1049768" name="Encre 1049767"/>
              <p14:cNvContentPartPr/>
              <p14:nvPr/>
            </p14:nvContentPartPr>
            <p14:xfrm>
              <a:off x="10916715" y="2241175"/>
              <a:ext cx="307548" cy="13082"/>
            </p14:xfrm>
          </p:contentPart>
        </mc:Choice>
        <mc:Fallback xmlns="">
          <p:sp>
            <p:nvSpPr>
              <p:cNvPr id="1049768" name=""/>
              <p:cNvSpPr/>
              <p:nvPr/>
            </p:nvSpPr>
            <p:spPr>
              <a:xfrm>
                <a:off x="10916715" y="2241175"/>
                <a:ext cx="307548" cy="13082"/>
              </a:xfrm>
            </p:spPr>
          </p:sp>
        </mc:Fallback>
      </mc:AlternateContent>
      <mc:AlternateContent xmlns:mc="http://schemas.openxmlformats.org/markup-compatibility/2006" xmlns:p14="http://schemas.microsoft.com/office/powerpoint/2010/main">
        <mc:Choice Requires="p14">
          <p:contentPart p14:bwMode="auto" r:id="rId16">
            <p14:nvContentPartPr>
              <p14:cNvPr id="1049769" name="Encre 1049768"/>
              <p14:cNvContentPartPr/>
              <p14:nvPr/>
            </p14:nvContentPartPr>
            <p14:xfrm>
              <a:off x="11188522" y="2175650"/>
              <a:ext cx="90909" cy="159411"/>
            </p14:xfrm>
          </p:contentPart>
        </mc:Choice>
        <mc:Fallback xmlns="">
          <p:sp>
            <p:nvSpPr>
              <p:cNvPr id="1049769" name=""/>
              <p:cNvSpPr/>
              <p:nvPr/>
            </p:nvSpPr>
            <p:spPr>
              <a:xfrm>
                <a:off x="11188522" y="2175650"/>
                <a:ext cx="90909" cy="159411"/>
              </a:xfrm>
            </p:spPr>
          </p:sp>
        </mc:Fallback>
      </mc:AlternateContent>
      <mc:AlternateContent xmlns:mc="http://schemas.openxmlformats.org/markup-compatibility/2006" xmlns:p14="http://schemas.microsoft.com/office/powerpoint/2010/main">
        <mc:Choice Requires="p14">
          <p:contentPart p14:bwMode="auto" r:id="rId17">
            <p14:nvContentPartPr>
              <p14:cNvPr id="1049770" name="Encre 1049769"/>
              <p14:cNvContentPartPr/>
              <p14:nvPr/>
            </p14:nvContentPartPr>
            <p14:xfrm>
              <a:off x="11317849" y="2291559"/>
              <a:ext cx="106739" cy="416855"/>
            </p14:xfrm>
          </p:contentPart>
        </mc:Choice>
        <mc:Fallback xmlns="">
          <p:sp>
            <p:nvSpPr>
              <p:cNvPr id="1049770" name=""/>
              <p:cNvSpPr/>
              <p:nvPr/>
            </p:nvSpPr>
            <p:spPr>
              <a:xfrm>
                <a:off x="11317849" y="2291559"/>
                <a:ext cx="106739" cy="416855"/>
              </a:xfrm>
            </p:spPr>
          </p:sp>
        </mc:Fallback>
      </mc:AlternateContent>
      <mc:AlternateContent xmlns:mc="http://schemas.openxmlformats.org/markup-compatibility/2006" xmlns:p14="http://schemas.microsoft.com/office/powerpoint/2010/main">
        <mc:Choice Requires="p14">
          <p:contentPart p14:bwMode="auto" r:id="rId18">
            <p14:nvContentPartPr>
              <p14:cNvPr id="1049771" name="Encre 1049770"/>
              <p14:cNvContentPartPr/>
              <p14:nvPr/>
            </p14:nvContentPartPr>
            <p14:xfrm>
              <a:off x="11426000" y="2392825"/>
              <a:ext cx="48449" cy="236038"/>
            </p14:xfrm>
          </p:contentPart>
        </mc:Choice>
        <mc:Fallback xmlns="">
          <p:sp>
            <p:nvSpPr>
              <p:cNvPr id="1049771" name=""/>
              <p:cNvSpPr/>
              <p:nvPr/>
            </p:nvSpPr>
            <p:spPr>
              <a:xfrm>
                <a:off x="11426000" y="2392825"/>
                <a:ext cx="48449" cy="236038"/>
              </a:xfrm>
            </p:spPr>
          </p:sp>
        </mc:Fallback>
      </mc:AlternateContent>
      <mc:AlternateContent xmlns:mc="http://schemas.openxmlformats.org/markup-compatibility/2006" xmlns:p14="http://schemas.microsoft.com/office/powerpoint/2010/main">
        <mc:Choice Requires="p14">
          <p:contentPart p14:bwMode="auto" r:id="rId19">
            <p14:nvContentPartPr>
              <p14:cNvPr id="1049772" name="Encre 1049771"/>
              <p14:cNvContentPartPr/>
              <p14:nvPr/>
            </p14:nvContentPartPr>
            <p14:xfrm>
              <a:off x="11417528" y="2479334"/>
              <a:ext cx="110961" cy="29400"/>
            </p14:xfrm>
          </p:contentPart>
        </mc:Choice>
        <mc:Fallback xmlns="">
          <p:sp>
            <p:nvSpPr>
              <p:cNvPr id="1049772" name=""/>
              <p:cNvSpPr/>
              <p:nvPr/>
            </p:nvSpPr>
            <p:spPr>
              <a:xfrm>
                <a:off x="11417528" y="2479334"/>
                <a:ext cx="110961" cy="29400"/>
              </a:xfrm>
            </p:spPr>
          </p:sp>
        </mc:Fallback>
      </mc:AlternateContent>
      <mc:AlternateContent xmlns:mc="http://schemas.openxmlformats.org/markup-compatibility/2006" xmlns:p14="http://schemas.microsoft.com/office/powerpoint/2010/main">
        <mc:Choice Requires="p14">
          <p:contentPart p14:bwMode="auto" r:id="rId20">
            <p14:nvContentPartPr>
              <p14:cNvPr id="1049773" name="Encre 1049772"/>
              <p14:cNvContentPartPr/>
              <p14:nvPr/>
            </p14:nvContentPartPr>
            <p14:xfrm>
              <a:off x="11538870" y="2487168"/>
              <a:ext cx="73125" cy="7171"/>
            </p14:xfrm>
          </p:contentPart>
        </mc:Choice>
        <mc:Fallback xmlns="">
          <p:sp>
            <p:nvSpPr>
              <p:cNvPr id="1049773" name=""/>
              <p:cNvSpPr/>
              <p:nvPr/>
            </p:nvSpPr>
            <p:spPr>
              <a:xfrm>
                <a:off x="11538870" y="2487168"/>
                <a:ext cx="73125" cy="7171"/>
              </a:xfrm>
            </p:spPr>
          </p:sp>
        </mc:Fallback>
      </mc:AlternateContent>
      <mc:AlternateContent xmlns:mc="http://schemas.openxmlformats.org/markup-compatibility/2006" xmlns:p14="http://schemas.microsoft.com/office/powerpoint/2010/main">
        <mc:Choice Requires="p14">
          <p:contentPart p14:bwMode="auto" r:id="rId21">
            <p14:nvContentPartPr>
              <p14:cNvPr id="1049774" name="Encre 1049773"/>
              <p14:cNvContentPartPr/>
              <p14:nvPr/>
            </p14:nvContentPartPr>
            <p14:xfrm>
              <a:off x="11517691" y="2548420"/>
              <a:ext cx="108482" cy="54630"/>
            </p14:xfrm>
          </p:contentPart>
        </mc:Choice>
        <mc:Fallback xmlns="">
          <p:sp>
            <p:nvSpPr>
              <p:cNvPr id="1049774" name=""/>
              <p:cNvSpPr/>
              <p:nvPr/>
            </p:nvSpPr>
            <p:spPr>
              <a:xfrm>
                <a:off x="11517691" y="2548420"/>
                <a:ext cx="108482" cy="54630"/>
              </a:xfrm>
            </p:spPr>
          </p:sp>
        </mc:Fallback>
      </mc:AlternateContent>
      <mc:AlternateContent xmlns:mc="http://schemas.openxmlformats.org/markup-compatibility/2006" xmlns:p14="http://schemas.microsoft.com/office/powerpoint/2010/main">
        <mc:Choice Requires="p14">
          <p:contentPart p14:bwMode="auto" r:id="rId22">
            <p14:nvContentPartPr>
              <p14:cNvPr id="1049775" name="Encre 1049774"/>
              <p14:cNvContentPartPr/>
              <p14:nvPr/>
            </p14:nvContentPartPr>
            <p14:xfrm>
              <a:off x="11649670" y="2427995"/>
              <a:ext cx="72713" cy="84957"/>
            </p14:xfrm>
          </p:contentPart>
        </mc:Choice>
        <mc:Fallback xmlns="">
          <p:sp>
            <p:nvSpPr>
              <p:cNvPr id="1049775" name=""/>
              <p:cNvSpPr/>
              <p:nvPr/>
            </p:nvSpPr>
            <p:spPr>
              <a:xfrm>
                <a:off x="11649670" y="2427995"/>
                <a:ext cx="72713" cy="84957"/>
              </a:xfrm>
            </p:spPr>
          </p:sp>
        </mc:Fallback>
      </mc:AlternateContent>
      <mc:AlternateContent xmlns:mc="http://schemas.openxmlformats.org/markup-compatibility/2006" xmlns:p14="http://schemas.microsoft.com/office/powerpoint/2010/main">
        <mc:Choice Requires="p14">
          <p:contentPart p14:bwMode="auto" r:id="rId23">
            <p14:nvContentPartPr>
              <p14:cNvPr id="1049776" name="Encre 1049775"/>
              <p14:cNvContentPartPr/>
              <p14:nvPr/>
            </p14:nvContentPartPr>
            <p14:xfrm>
              <a:off x="11681834" y="2344178"/>
              <a:ext cx="82765" cy="375030"/>
            </p14:xfrm>
          </p:contentPart>
        </mc:Choice>
        <mc:Fallback xmlns="">
          <p:sp>
            <p:nvSpPr>
              <p:cNvPr id="1049776" name=""/>
              <p:cNvSpPr/>
              <p:nvPr/>
            </p:nvSpPr>
            <p:spPr>
              <a:xfrm>
                <a:off x="11681834" y="2344178"/>
                <a:ext cx="82765" cy="375030"/>
              </a:xfrm>
            </p:spPr>
          </p:sp>
        </mc:Fallback>
      </mc:AlternateContent>
      <mc:AlternateContent xmlns:mc="http://schemas.openxmlformats.org/markup-compatibility/2006" xmlns:p14="http://schemas.microsoft.com/office/powerpoint/2010/main">
        <mc:Choice Requires="p14">
          <p:contentPart p14:bwMode="auto" r:id="rId24">
            <p14:nvContentPartPr>
              <p14:cNvPr id="1049777" name="Encre 1049776"/>
              <p14:cNvContentPartPr/>
              <p14:nvPr/>
            </p14:nvContentPartPr>
            <p14:xfrm>
              <a:off x="2048581" y="1812868"/>
              <a:ext cx="5096882" cy="22499"/>
            </p14:xfrm>
          </p:contentPart>
        </mc:Choice>
        <mc:Fallback xmlns="">
          <p:sp>
            <p:nvSpPr>
              <p:cNvPr id="1049777" name=""/>
              <p:cNvSpPr/>
              <p:nvPr/>
            </p:nvSpPr>
            <p:spPr>
              <a:xfrm>
                <a:off x="2048581" y="1812868"/>
                <a:ext cx="5096882" cy="22499"/>
              </a:xfrm>
            </p:spPr>
          </p:sp>
        </mc:Fallback>
      </mc:AlternateContent>
      <mc:AlternateContent xmlns:mc="http://schemas.openxmlformats.org/markup-compatibility/2006" xmlns:p14="http://schemas.microsoft.com/office/powerpoint/2010/main">
        <mc:Choice Requires="p14">
          <p:contentPart p14:bwMode="auto" r:id="rId25">
            <p14:nvContentPartPr>
              <p14:cNvPr id="1049778" name="Encre 1049777"/>
              <p14:cNvContentPartPr/>
              <p14:nvPr/>
            </p14:nvContentPartPr>
            <p14:xfrm>
              <a:off x="11118783" y="2034424"/>
              <a:ext cx="30909" cy="66126"/>
            </p14:xfrm>
          </p:contentPart>
        </mc:Choice>
        <mc:Fallback xmlns="">
          <p:sp>
            <p:nvSpPr>
              <p:cNvPr id="1049778" name=""/>
              <p:cNvSpPr/>
              <p:nvPr/>
            </p:nvSpPr>
            <p:spPr>
              <a:xfrm>
                <a:off x="11118783" y="2034424"/>
                <a:ext cx="30909" cy="66126"/>
              </a:xfrm>
            </p:spPr>
          </p:sp>
        </mc:Fallback>
      </mc:AlternateContent>
      <mc:AlternateContent xmlns:mc="http://schemas.openxmlformats.org/markup-compatibility/2006" xmlns:p14="http://schemas.microsoft.com/office/powerpoint/2010/main">
        <mc:Choice Requires="p14">
          <p:contentPart p14:bwMode="auto" r:id="rId26">
            <p14:nvContentPartPr>
              <p14:cNvPr id="1049779" name="Encre 1049778"/>
              <p14:cNvContentPartPr/>
              <p14:nvPr/>
            </p14:nvContentPartPr>
            <p14:xfrm>
              <a:off x="11210143" y="2009107"/>
              <a:ext cx="64422" cy="108463"/>
            </p14:xfrm>
          </p:contentPart>
        </mc:Choice>
        <mc:Fallback xmlns="">
          <p:sp>
            <p:nvSpPr>
              <p:cNvPr id="1049779" name=""/>
              <p:cNvSpPr/>
              <p:nvPr/>
            </p:nvSpPr>
            <p:spPr>
              <a:xfrm>
                <a:off x="11210143" y="2009107"/>
                <a:ext cx="64422" cy="108463"/>
              </a:xfrm>
            </p:spPr>
          </p:sp>
        </mc:Fallback>
      </mc:AlternateContent>
      <mc:AlternateContent xmlns:mc="http://schemas.openxmlformats.org/markup-compatibility/2006" xmlns:p14="http://schemas.microsoft.com/office/powerpoint/2010/main">
        <mc:Choice Requires="p14">
          <p:contentPart p14:bwMode="auto" r:id="rId27">
            <p14:nvContentPartPr>
              <p14:cNvPr id="1049780" name="Encre 1049779"/>
              <p14:cNvContentPartPr/>
              <p14:nvPr/>
            </p14:nvContentPartPr>
            <p14:xfrm>
              <a:off x="11237022" y="1695116"/>
              <a:ext cx="153483" cy="160070"/>
            </p14:xfrm>
          </p:contentPart>
        </mc:Choice>
        <mc:Fallback xmlns="">
          <p:sp>
            <p:nvSpPr>
              <p:cNvPr id="1049780" name=""/>
              <p:cNvSpPr/>
              <p:nvPr/>
            </p:nvSpPr>
            <p:spPr>
              <a:xfrm>
                <a:off x="11237022" y="1695116"/>
                <a:ext cx="153483" cy="160070"/>
              </a:xfrm>
            </p:spPr>
          </p:sp>
        </mc:Fallback>
      </mc:AlternateContent>
      <mc:AlternateContent xmlns:mc="http://schemas.openxmlformats.org/markup-compatibility/2006" xmlns:p14="http://schemas.microsoft.com/office/powerpoint/2010/main">
        <mc:Choice Requires="p14">
          <p:contentPart p14:bwMode="auto" r:id="rId28">
            <p14:nvContentPartPr>
              <p14:cNvPr id="1049781" name="Encre 1049780"/>
              <p14:cNvContentPartPr/>
              <p14:nvPr/>
            </p14:nvContentPartPr>
            <p14:xfrm>
              <a:off x="11188776" y="1516430"/>
              <a:ext cx="328915" cy="73270"/>
            </p14:xfrm>
          </p:contentPart>
        </mc:Choice>
        <mc:Fallback xmlns="">
          <p:sp>
            <p:nvSpPr>
              <p:cNvPr id="1049781" name=""/>
              <p:cNvSpPr/>
              <p:nvPr/>
            </p:nvSpPr>
            <p:spPr>
              <a:xfrm>
                <a:off x="11188776" y="1516430"/>
                <a:ext cx="328915" cy="73270"/>
              </a:xfrm>
            </p:spPr>
          </p:sp>
        </mc:Fallback>
      </mc:AlternateContent>
      <mc:AlternateContent xmlns:mc="http://schemas.openxmlformats.org/markup-compatibility/2006" xmlns:p14="http://schemas.microsoft.com/office/powerpoint/2010/main">
        <mc:Choice Requires="p14">
          <p:contentPart p14:bwMode="auto" r:id="rId29">
            <p14:nvContentPartPr>
              <p14:cNvPr id="1049782" name="Encre 1049781"/>
              <p14:cNvContentPartPr/>
              <p14:nvPr/>
            </p14:nvContentPartPr>
            <p14:xfrm>
              <a:off x="11388847" y="1473243"/>
              <a:ext cx="164925" cy="166294"/>
            </p14:xfrm>
          </p:contentPart>
        </mc:Choice>
        <mc:Fallback xmlns="">
          <p:sp>
            <p:nvSpPr>
              <p:cNvPr id="1049782" name=""/>
              <p:cNvSpPr/>
              <p:nvPr/>
            </p:nvSpPr>
            <p:spPr>
              <a:xfrm>
                <a:off x="11388847" y="1473243"/>
                <a:ext cx="164925" cy="166294"/>
              </a:xfrm>
            </p:spPr>
          </p:sp>
        </mc:Fallback>
      </mc:AlternateContent>
      <mc:AlternateContent xmlns:mc="http://schemas.openxmlformats.org/markup-compatibility/2006" xmlns:p14="http://schemas.microsoft.com/office/powerpoint/2010/main">
        <mc:Choice Requires="p14">
          <p:contentPart p14:bwMode="auto" r:id="rId30">
            <p14:nvContentPartPr>
              <p14:cNvPr id="1049783" name="Encre 1049782"/>
              <p14:cNvContentPartPr/>
              <p14:nvPr/>
            </p14:nvContentPartPr>
            <p14:xfrm>
              <a:off x="10108796" y="5254572"/>
              <a:ext cx="78542" cy="6949"/>
            </p14:xfrm>
          </p:contentPart>
        </mc:Choice>
        <mc:Fallback xmlns="">
          <p:sp>
            <p:nvSpPr>
              <p:cNvPr id="1049783" name=""/>
              <p:cNvSpPr/>
              <p:nvPr/>
            </p:nvSpPr>
            <p:spPr>
              <a:xfrm>
                <a:off x="10108796" y="5254572"/>
                <a:ext cx="78542" cy="6949"/>
              </a:xfrm>
            </p:spPr>
          </p:sp>
        </mc:Fallback>
      </mc:AlternateContent>
      <mc:AlternateContent xmlns:mc="http://schemas.openxmlformats.org/markup-compatibility/2006" xmlns:p14="http://schemas.microsoft.com/office/powerpoint/2010/main">
        <mc:Choice Requires="p14">
          <p:contentPart p14:bwMode="auto" r:id="rId31">
            <p14:nvContentPartPr>
              <p14:cNvPr id="1049784" name="Encre 1049783"/>
              <p14:cNvContentPartPr/>
              <p14:nvPr/>
            </p14:nvContentPartPr>
            <p14:xfrm>
              <a:off x="10108796" y="5345271"/>
              <a:ext cx="104118" cy="10318"/>
            </p14:xfrm>
          </p:contentPart>
        </mc:Choice>
        <mc:Fallback xmlns="">
          <p:sp>
            <p:nvSpPr>
              <p:cNvPr id="1049784" name=""/>
              <p:cNvSpPr/>
              <p:nvPr/>
            </p:nvSpPr>
            <p:spPr>
              <a:xfrm>
                <a:off x="10108796" y="5345271"/>
                <a:ext cx="104118" cy="10318"/>
              </a:xfrm>
            </p:spPr>
          </p:sp>
        </mc:Fallback>
      </mc:AlternateContent>
      <mc:AlternateContent xmlns:mc="http://schemas.openxmlformats.org/markup-compatibility/2006" xmlns:p14="http://schemas.microsoft.com/office/powerpoint/2010/main">
        <mc:Choice Requires="p14">
          <p:contentPart p14:bwMode="auto" r:id="rId32">
            <p14:nvContentPartPr>
              <p14:cNvPr id="1049785" name="Encre 1049784"/>
              <p14:cNvContentPartPr/>
              <p14:nvPr/>
            </p14:nvContentPartPr>
            <p14:xfrm>
              <a:off x="10309952" y="5145861"/>
              <a:ext cx="156253" cy="254144"/>
            </p14:xfrm>
          </p:contentPart>
        </mc:Choice>
        <mc:Fallback xmlns="">
          <p:sp>
            <p:nvSpPr>
              <p:cNvPr id="1049785" name=""/>
              <p:cNvSpPr/>
              <p:nvPr/>
            </p:nvSpPr>
            <p:spPr>
              <a:xfrm>
                <a:off x="10309952" y="5145861"/>
                <a:ext cx="156253" cy="254144"/>
              </a:xfrm>
            </p:spPr>
          </p:sp>
        </mc:Fallback>
      </mc:AlternateContent>
      <mc:AlternateContent xmlns:mc="http://schemas.openxmlformats.org/markup-compatibility/2006" xmlns:p14="http://schemas.microsoft.com/office/powerpoint/2010/main">
        <mc:Choice Requires="p14">
          <p:contentPart p14:bwMode="auto" r:id="rId33">
            <p14:nvContentPartPr>
              <p14:cNvPr id="1049786" name="Encre 1049785"/>
              <p14:cNvContentPartPr/>
              <p14:nvPr/>
            </p14:nvContentPartPr>
            <p14:xfrm>
              <a:off x="10323241" y="5269270"/>
              <a:ext cx="110937" cy="14341"/>
            </p14:xfrm>
          </p:contentPart>
        </mc:Choice>
        <mc:Fallback xmlns="">
          <p:sp>
            <p:nvSpPr>
              <p:cNvPr id="1049786" name=""/>
              <p:cNvSpPr/>
              <p:nvPr/>
            </p:nvSpPr>
            <p:spPr>
              <a:xfrm>
                <a:off x="10323241" y="5269270"/>
                <a:ext cx="110937" cy="14341"/>
              </a:xfrm>
            </p:spPr>
          </p:sp>
        </mc:Fallback>
      </mc:AlternateContent>
      <mc:AlternateContent xmlns:mc="http://schemas.openxmlformats.org/markup-compatibility/2006" xmlns:p14="http://schemas.microsoft.com/office/powerpoint/2010/main">
        <mc:Choice Requires="p14">
          <p:contentPart p14:bwMode="auto" r:id="rId34">
            <p14:nvContentPartPr>
              <p14:cNvPr id="1049787" name="Encre 1049786"/>
              <p14:cNvContentPartPr/>
              <p14:nvPr/>
            </p14:nvContentPartPr>
            <p14:xfrm>
              <a:off x="10532239" y="5275917"/>
              <a:ext cx="108046" cy="173183"/>
            </p14:xfrm>
          </p:contentPart>
        </mc:Choice>
        <mc:Fallback xmlns="">
          <p:sp>
            <p:nvSpPr>
              <p:cNvPr id="1049787" name=""/>
              <p:cNvSpPr/>
              <p:nvPr/>
            </p:nvSpPr>
            <p:spPr>
              <a:xfrm>
                <a:off x="10532239" y="5275917"/>
                <a:ext cx="108046" cy="173183"/>
              </a:xfrm>
            </p:spPr>
          </p:sp>
        </mc:Fallback>
      </mc:AlternateContent>
      <mc:AlternateContent xmlns:mc="http://schemas.openxmlformats.org/markup-compatibility/2006" xmlns:p14="http://schemas.microsoft.com/office/powerpoint/2010/main">
        <mc:Choice Requires="p14">
          <p:contentPart p14:bwMode="auto" r:id="rId35">
            <p14:nvContentPartPr>
              <p14:cNvPr id="1049788" name="Encre 1049787"/>
              <p14:cNvContentPartPr/>
              <p14:nvPr/>
            </p14:nvContentPartPr>
            <p14:xfrm>
              <a:off x="10634185" y="5391827"/>
              <a:ext cx="82205" cy="131092"/>
            </p14:xfrm>
          </p:contentPart>
        </mc:Choice>
        <mc:Fallback xmlns="">
          <p:sp>
            <p:nvSpPr>
              <p:cNvPr id="1049788" name=""/>
              <p:cNvSpPr/>
              <p:nvPr/>
            </p:nvSpPr>
            <p:spPr>
              <a:xfrm>
                <a:off x="10634185" y="5391827"/>
                <a:ext cx="82205" cy="131092"/>
              </a:xfrm>
            </p:spPr>
          </p:sp>
        </mc:Fallback>
      </mc:AlternateContent>
      <mc:AlternateContent xmlns:mc="http://schemas.openxmlformats.org/markup-compatibility/2006" xmlns:p14="http://schemas.microsoft.com/office/powerpoint/2010/main">
        <mc:Choice Requires="p14">
          <p:contentPart p14:bwMode="auto" r:id="rId36">
            <p14:nvContentPartPr>
              <p14:cNvPr id="1049789" name="Encre 1049788"/>
              <p14:cNvContentPartPr/>
              <p14:nvPr/>
            </p14:nvContentPartPr>
            <p14:xfrm>
              <a:off x="10659470" y="5435262"/>
              <a:ext cx="61298" cy="99324"/>
            </p14:xfrm>
          </p:contentPart>
        </mc:Choice>
        <mc:Fallback xmlns="">
          <p:sp>
            <p:nvSpPr>
              <p:cNvPr id="1049789" name=""/>
              <p:cNvSpPr/>
              <p:nvPr/>
            </p:nvSpPr>
            <p:spPr>
              <a:xfrm>
                <a:off x="10659470" y="5435262"/>
                <a:ext cx="61298" cy="99324"/>
              </a:xfrm>
            </p:spPr>
          </p:sp>
        </mc:Fallback>
      </mc:AlternateContent>
      <mc:AlternateContent xmlns:mc="http://schemas.openxmlformats.org/markup-compatibility/2006" xmlns:p14="http://schemas.microsoft.com/office/powerpoint/2010/main">
        <mc:Choice Requires="p14">
          <p:contentPart p14:bwMode="auto" r:id="rId37">
            <p14:nvContentPartPr>
              <p14:cNvPr id="1049790" name="Encre 1049789"/>
              <p14:cNvContentPartPr/>
              <p14:nvPr/>
            </p14:nvContentPartPr>
            <p14:xfrm>
              <a:off x="10537686" y="5152810"/>
              <a:ext cx="163998" cy="47941"/>
            </p14:xfrm>
          </p:contentPart>
        </mc:Choice>
        <mc:Fallback xmlns="">
          <p:sp>
            <p:nvSpPr>
              <p:cNvPr id="1049790" name=""/>
              <p:cNvSpPr/>
              <p:nvPr/>
            </p:nvSpPr>
            <p:spPr>
              <a:xfrm>
                <a:off x="10537686" y="5152810"/>
                <a:ext cx="163998" cy="47941"/>
              </a:xfrm>
            </p:spPr>
          </p:sp>
        </mc:Fallback>
      </mc:AlternateContent>
      <mc:AlternateContent xmlns:mc="http://schemas.openxmlformats.org/markup-compatibility/2006" xmlns:p14="http://schemas.microsoft.com/office/powerpoint/2010/main">
        <mc:Choice Requires="p14">
          <p:contentPart p14:bwMode="auto" r:id="rId38">
            <p14:nvContentPartPr>
              <p14:cNvPr id="1049791" name="Encre 1049790"/>
              <p14:cNvContentPartPr/>
              <p14:nvPr/>
            </p14:nvContentPartPr>
            <p14:xfrm>
              <a:off x="10688151" y="5145861"/>
              <a:ext cx="46338" cy="170917"/>
            </p14:xfrm>
          </p:contentPart>
        </mc:Choice>
        <mc:Fallback xmlns="">
          <p:sp>
            <p:nvSpPr>
              <p:cNvPr id="1049791" name=""/>
              <p:cNvSpPr/>
              <p:nvPr/>
            </p:nvSpPr>
            <p:spPr>
              <a:xfrm>
                <a:off x="10688151" y="5145861"/>
                <a:ext cx="46338" cy="170917"/>
              </a:xfrm>
            </p:spPr>
          </p:sp>
        </mc:Fallback>
      </mc:AlternateContent>
      <mc:AlternateContent xmlns:mc="http://schemas.openxmlformats.org/markup-compatibility/2006" xmlns:p14="http://schemas.microsoft.com/office/powerpoint/2010/main">
        <mc:Choice Requires="p14">
          <p:contentPart p14:bwMode="auto" r:id="rId39">
            <p14:nvContentPartPr>
              <p14:cNvPr id="1049792" name="Encre 1049791"/>
              <p14:cNvContentPartPr/>
              <p14:nvPr/>
            </p14:nvContentPartPr>
            <p14:xfrm>
              <a:off x="10637849" y="4356336"/>
              <a:ext cx="33315" cy="2179"/>
            </p14:xfrm>
          </p:contentPart>
        </mc:Choice>
        <mc:Fallback xmlns="">
          <p:sp>
            <p:nvSpPr>
              <p:cNvPr id="1049792" name=""/>
              <p:cNvSpPr/>
              <p:nvPr/>
            </p:nvSpPr>
            <p:spPr>
              <a:xfrm>
                <a:off x="10637849" y="4356336"/>
                <a:ext cx="33315" cy="2179"/>
              </a:xfrm>
            </p:spPr>
          </p:sp>
        </mc:Fallback>
      </mc:AlternateContent>
      <mc:AlternateContent xmlns:mc="http://schemas.openxmlformats.org/markup-compatibility/2006" xmlns:p14="http://schemas.microsoft.com/office/powerpoint/2010/main">
        <mc:Choice Requires="p14">
          <p:contentPart p14:bwMode="auto" r:id="rId40">
            <p14:nvContentPartPr>
              <p14:cNvPr id="1049793" name="Encre 1049792"/>
              <p14:cNvContentPartPr/>
              <p14:nvPr/>
            </p14:nvContentPartPr>
            <p14:xfrm>
              <a:off x="10602108" y="4457354"/>
              <a:ext cx="82071" cy="14892"/>
            </p14:xfrm>
          </p:contentPart>
        </mc:Choice>
        <mc:Fallback xmlns="">
          <p:sp>
            <p:nvSpPr>
              <p:cNvPr id="1049793" name=""/>
              <p:cNvSpPr/>
              <p:nvPr/>
            </p:nvSpPr>
            <p:spPr>
              <a:xfrm>
                <a:off x="10602108" y="4457354"/>
                <a:ext cx="82071" cy="14892"/>
              </a:xfrm>
            </p:spPr>
          </p:sp>
        </mc:Fallback>
      </mc:AlternateContent>
      <mc:AlternateContent xmlns:mc="http://schemas.openxmlformats.org/markup-compatibility/2006" xmlns:p14="http://schemas.microsoft.com/office/powerpoint/2010/main">
        <mc:Choice Requires="p14">
          <p:contentPart p14:bwMode="auto" r:id="rId41">
            <p14:nvContentPartPr>
              <p14:cNvPr id="1049794" name="Encre 1049793"/>
              <p14:cNvContentPartPr/>
              <p14:nvPr/>
            </p14:nvContentPartPr>
            <p14:xfrm>
              <a:off x="10845011" y="3813026"/>
              <a:ext cx="71704" cy="906859"/>
            </p14:xfrm>
          </p:contentPart>
        </mc:Choice>
        <mc:Fallback xmlns="">
          <p:sp>
            <p:nvSpPr>
              <p:cNvPr id="1049794" name=""/>
              <p:cNvSpPr/>
              <p:nvPr/>
            </p:nvSpPr>
            <p:spPr>
              <a:xfrm>
                <a:off x="10845011" y="3813026"/>
                <a:ext cx="71704" cy="906859"/>
              </a:xfrm>
            </p:spPr>
          </p:sp>
        </mc:Fallback>
      </mc:AlternateContent>
      <mc:AlternateContent xmlns:mc="http://schemas.openxmlformats.org/markup-compatibility/2006" xmlns:p14="http://schemas.microsoft.com/office/powerpoint/2010/main">
        <mc:Choice Requires="p14">
          <p:contentPart p14:bwMode="auto" r:id="rId42">
            <p14:nvContentPartPr>
              <p14:cNvPr id="1049795" name="Encre 1049794"/>
              <p14:cNvContentPartPr/>
              <p14:nvPr/>
            </p14:nvContentPartPr>
            <p14:xfrm>
              <a:off x="11016878" y="3801074"/>
              <a:ext cx="101740" cy="117873"/>
            </p14:xfrm>
          </p:contentPart>
        </mc:Choice>
        <mc:Fallback xmlns="">
          <p:sp>
            <p:nvSpPr>
              <p:cNvPr id="1049795" name=""/>
              <p:cNvSpPr/>
              <p:nvPr/>
            </p:nvSpPr>
            <p:spPr>
              <a:xfrm>
                <a:off x="11016878" y="3801074"/>
                <a:ext cx="101740" cy="117873"/>
              </a:xfrm>
            </p:spPr>
          </p:sp>
        </mc:Fallback>
      </mc:AlternateContent>
      <mc:AlternateContent xmlns:mc="http://schemas.openxmlformats.org/markup-compatibility/2006" xmlns:p14="http://schemas.microsoft.com/office/powerpoint/2010/main">
        <mc:Choice Requires="p14">
          <p:contentPart p14:bwMode="auto" r:id="rId43">
            <p14:nvContentPartPr>
              <p14:cNvPr id="1049796" name="Encre 1049795"/>
              <p14:cNvContentPartPr/>
              <p14:nvPr/>
            </p14:nvContentPartPr>
            <p14:xfrm>
              <a:off x="11064249" y="3987067"/>
              <a:ext cx="65895" cy="39691"/>
            </p14:xfrm>
          </p:contentPart>
        </mc:Choice>
        <mc:Fallback xmlns="">
          <p:sp>
            <p:nvSpPr>
              <p:cNvPr id="1049796" name=""/>
              <p:cNvSpPr/>
              <p:nvPr/>
            </p:nvSpPr>
            <p:spPr>
              <a:xfrm>
                <a:off x="11064249" y="3987067"/>
                <a:ext cx="65895" cy="39691"/>
              </a:xfrm>
            </p:spPr>
          </p:sp>
        </mc:Fallback>
      </mc:AlternateContent>
      <mc:AlternateContent xmlns:mc="http://schemas.openxmlformats.org/markup-compatibility/2006" xmlns:p14="http://schemas.microsoft.com/office/powerpoint/2010/main">
        <mc:Choice Requires="p14">
          <p:contentPart p14:bwMode="auto" r:id="rId44">
            <p14:nvContentPartPr>
              <p14:cNvPr id="1049797" name="Encre 1049796"/>
              <p14:cNvContentPartPr/>
              <p14:nvPr/>
            </p14:nvContentPartPr>
            <p14:xfrm>
              <a:off x="11209934" y="3819975"/>
              <a:ext cx="219867" cy="155049"/>
            </p14:xfrm>
          </p:contentPart>
        </mc:Choice>
        <mc:Fallback xmlns="">
          <p:sp>
            <p:nvSpPr>
              <p:cNvPr id="1049797" name=""/>
              <p:cNvSpPr/>
              <p:nvPr/>
            </p:nvSpPr>
            <p:spPr>
              <a:xfrm>
                <a:off x="11209934" y="3819975"/>
                <a:ext cx="219867" cy="155049"/>
              </a:xfrm>
            </p:spPr>
          </p:sp>
        </mc:Fallback>
      </mc:AlternateContent>
      <mc:AlternateContent xmlns:mc="http://schemas.openxmlformats.org/markup-compatibility/2006" xmlns:p14="http://schemas.microsoft.com/office/powerpoint/2010/main">
        <mc:Choice Requires="p14">
          <p:contentPart p14:bwMode="auto" r:id="rId45">
            <p14:nvContentPartPr>
              <p14:cNvPr id="1049798" name="Encre 1049797"/>
              <p14:cNvContentPartPr/>
              <p14:nvPr/>
            </p14:nvContentPartPr>
            <p14:xfrm>
              <a:off x="11508090" y="3747501"/>
              <a:ext cx="116823" cy="256680"/>
            </p14:xfrm>
          </p:contentPart>
        </mc:Choice>
        <mc:Fallback xmlns="">
          <p:sp>
            <p:nvSpPr>
              <p:cNvPr id="1049798" name=""/>
              <p:cNvSpPr/>
              <p:nvPr/>
            </p:nvSpPr>
            <p:spPr>
              <a:xfrm>
                <a:off x="11508090" y="3747501"/>
                <a:ext cx="116823" cy="256680"/>
              </a:xfrm>
            </p:spPr>
          </p:sp>
        </mc:Fallback>
      </mc:AlternateContent>
      <mc:AlternateContent xmlns:mc="http://schemas.openxmlformats.org/markup-compatibility/2006" xmlns:p14="http://schemas.microsoft.com/office/powerpoint/2010/main">
        <mc:Choice Requires="p14">
          <p:contentPart p14:bwMode="auto" r:id="rId46">
            <p14:nvContentPartPr>
              <p14:cNvPr id="1049799" name="Encre 1049798"/>
              <p14:cNvContentPartPr/>
              <p14:nvPr/>
            </p14:nvContentPartPr>
            <p14:xfrm>
              <a:off x="10986458" y="4135868"/>
              <a:ext cx="141824" cy="206822"/>
            </p14:xfrm>
          </p:contentPart>
        </mc:Choice>
        <mc:Fallback xmlns="">
          <p:sp>
            <p:nvSpPr>
              <p:cNvPr id="1049799" name=""/>
              <p:cNvSpPr/>
              <p:nvPr/>
            </p:nvSpPr>
            <p:spPr>
              <a:xfrm>
                <a:off x="10986458" y="4135868"/>
                <a:ext cx="141824" cy="206822"/>
              </a:xfrm>
            </p:spPr>
          </p:sp>
        </mc:Fallback>
      </mc:AlternateContent>
      <mc:AlternateContent xmlns:mc="http://schemas.openxmlformats.org/markup-compatibility/2006" xmlns:p14="http://schemas.microsoft.com/office/powerpoint/2010/main">
        <mc:Choice Requires="p14">
          <p:contentPart p14:bwMode="auto" r:id="rId47">
            <p14:nvContentPartPr>
              <p14:cNvPr id="1049800" name="Encre 1049799"/>
              <p14:cNvContentPartPr/>
              <p14:nvPr/>
            </p14:nvContentPartPr>
            <p14:xfrm>
              <a:off x="11094096" y="4337513"/>
              <a:ext cx="61870" cy="103987"/>
            </p14:xfrm>
          </p:contentPart>
        </mc:Choice>
        <mc:Fallback xmlns="">
          <p:sp>
            <p:nvSpPr>
              <p:cNvPr id="1049800" name=""/>
              <p:cNvSpPr/>
              <p:nvPr/>
            </p:nvSpPr>
            <p:spPr>
              <a:xfrm>
                <a:off x="11094096" y="4337513"/>
                <a:ext cx="61870" cy="103987"/>
              </a:xfrm>
            </p:spPr>
          </p:sp>
        </mc:Fallback>
      </mc:AlternateContent>
      <mc:AlternateContent xmlns:mc="http://schemas.openxmlformats.org/markup-compatibility/2006" xmlns:p14="http://schemas.microsoft.com/office/powerpoint/2010/main">
        <mc:Choice Requires="p14">
          <p:contentPart p14:bwMode="auto" r:id="rId48">
            <p14:nvContentPartPr>
              <p14:cNvPr id="1049801" name="Encre 1049800"/>
              <p14:cNvContentPartPr/>
              <p14:nvPr/>
            </p14:nvContentPartPr>
            <p14:xfrm>
              <a:off x="11285781" y="4160754"/>
              <a:ext cx="265625" cy="211668"/>
            </p14:xfrm>
          </p:contentPart>
        </mc:Choice>
        <mc:Fallback xmlns="">
          <p:sp>
            <p:nvSpPr>
              <p:cNvPr id="1049801" name=""/>
              <p:cNvSpPr/>
              <p:nvPr/>
            </p:nvSpPr>
            <p:spPr>
              <a:xfrm>
                <a:off x="11285781" y="4160754"/>
                <a:ext cx="265625" cy="211668"/>
              </a:xfrm>
            </p:spPr>
          </p:sp>
        </mc:Fallback>
      </mc:AlternateContent>
      <mc:AlternateContent xmlns:mc="http://schemas.openxmlformats.org/markup-compatibility/2006" xmlns:p14="http://schemas.microsoft.com/office/powerpoint/2010/main">
        <mc:Choice Requires="p14">
          <p:contentPart p14:bwMode="auto" r:id="rId49">
            <p14:nvContentPartPr>
              <p14:cNvPr id="1049802" name="Encre 1049801"/>
              <p14:cNvContentPartPr/>
              <p14:nvPr/>
            </p14:nvContentPartPr>
            <p14:xfrm>
              <a:off x="11431648" y="4146111"/>
              <a:ext cx="30368" cy="11464"/>
            </p14:xfrm>
          </p:contentPart>
        </mc:Choice>
        <mc:Fallback xmlns="">
          <p:sp>
            <p:nvSpPr>
              <p:cNvPr id="1049802" name=""/>
              <p:cNvSpPr/>
              <p:nvPr/>
            </p:nvSpPr>
            <p:spPr>
              <a:xfrm>
                <a:off x="11431648" y="4146111"/>
                <a:ext cx="30368" cy="11464"/>
              </a:xfrm>
            </p:spPr>
          </p:sp>
        </mc:Fallback>
      </mc:AlternateContent>
      <mc:AlternateContent xmlns:mc="http://schemas.openxmlformats.org/markup-compatibility/2006" xmlns:p14="http://schemas.microsoft.com/office/powerpoint/2010/main">
        <mc:Choice Requires="p14">
          <p:contentPart p14:bwMode="auto" r:id="rId50">
            <p14:nvContentPartPr>
              <p14:cNvPr id="1049803" name="Encre 1049802"/>
              <p14:cNvContentPartPr/>
              <p14:nvPr/>
            </p14:nvContentPartPr>
            <p14:xfrm>
              <a:off x="11608445" y="4153309"/>
              <a:ext cx="123690" cy="282104"/>
            </p14:xfrm>
          </p:contentPart>
        </mc:Choice>
        <mc:Fallback xmlns="">
          <p:sp>
            <p:nvSpPr>
              <p:cNvPr id="1049803" name=""/>
              <p:cNvSpPr/>
              <p:nvPr/>
            </p:nvSpPr>
            <p:spPr>
              <a:xfrm>
                <a:off x="11608445" y="4153309"/>
                <a:ext cx="123690" cy="282104"/>
              </a:xfrm>
            </p:spPr>
          </p:sp>
        </mc:Fallback>
      </mc:AlternateContent>
      <mc:AlternateContent xmlns:mc="http://schemas.openxmlformats.org/markup-compatibility/2006" xmlns:p14="http://schemas.microsoft.com/office/powerpoint/2010/main">
        <mc:Choice Requires="p14">
          <p:contentPart p14:bwMode="auto" r:id="rId51">
            <p14:nvContentPartPr>
              <p14:cNvPr id="1049804" name="Encre 1049803"/>
              <p14:cNvContentPartPr/>
              <p14:nvPr/>
            </p14:nvContentPartPr>
            <p14:xfrm>
              <a:off x="11052105" y="4616698"/>
              <a:ext cx="89600" cy="122370"/>
            </p14:xfrm>
          </p:contentPart>
        </mc:Choice>
        <mc:Fallback xmlns="">
          <p:sp>
            <p:nvSpPr>
              <p:cNvPr id="1049804" name=""/>
              <p:cNvSpPr/>
              <p:nvPr/>
            </p:nvSpPr>
            <p:spPr>
              <a:xfrm>
                <a:off x="11052105" y="4616698"/>
                <a:ext cx="89600" cy="122370"/>
              </a:xfrm>
            </p:spPr>
          </p:sp>
        </mc:Fallback>
      </mc:AlternateContent>
      <mc:AlternateContent xmlns:mc="http://schemas.openxmlformats.org/markup-compatibility/2006" xmlns:p14="http://schemas.microsoft.com/office/powerpoint/2010/main">
        <mc:Choice Requires="p14">
          <p:contentPart p14:bwMode="auto" r:id="rId52">
            <p14:nvContentPartPr>
              <p14:cNvPr id="1049805" name="Encre 1049804"/>
              <p14:cNvContentPartPr/>
              <p14:nvPr/>
            </p14:nvContentPartPr>
            <p14:xfrm>
              <a:off x="3111177" y="5323379"/>
              <a:ext cx="847110" cy="90538"/>
            </p14:xfrm>
          </p:contentPart>
        </mc:Choice>
        <mc:Fallback xmlns="">
          <p:sp>
            <p:nvSpPr>
              <p:cNvPr id="1049805" name=""/>
              <p:cNvSpPr/>
              <p:nvPr/>
            </p:nvSpPr>
            <p:spPr>
              <a:xfrm>
                <a:off x="3111177" y="5323379"/>
                <a:ext cx="847110" cy="90538"/>
              </a:xfrm>
            </p:spPr>
          </p:sp>
        </mc:Fallback>
      </mc:AlternateContent>
      <mc:AlternateContent xmlns:mc="http://schemas.openxmlformats.org/markup-compatibility/2006" xmlns:p14="http://schemas.microsoft.com/office/powerpoint/2010/main">
        <mc:Choice Requires="p14">
          <p:contentPart p14:bwMode="auto" r:id="rId53">
            <p14:nvContentPartPr>
              <p14:cNvPr id="1049806" name="Encre 1049805"/>
              <p14:cNvContentPartPr/>
              <p14:nvPr/>
            </p14:nvContentPartPr>
            <p14:xfrm>
              <a:off x="1984159" y="4312901"/>
              <a:ext cx="78982" cy="14147"/>
            </p14:xfrm>
          </p:contentPart>
        </mc:Choice>
        <mc:Fallback xmlns="">
          <p:sp>
            <p:nvSpPr>
              <p:cNvPr id="1049806" name=""/>
              <p:cNvSpPr/>
              <p:nvPr/>
            </p:nvSpPr>
            <p:spPr>
              <a:xfrm>
                <a:off x="1984159" y="4312901"/>
                <a:ext cx="78982" cy="14147"/>
              </a:xfrm>
            </p:spPr>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49807" name="Encre 1049806"/>
              <p14:cNvContentPartPr/>
              <p14:nvPr/>
            </p14:nvContentPartPr>
            <p14:xfrm>
              <a:off x="569170" y="332374"/>
              <a:ext cx="445794" cy="319636"/>
            </p14:xfrm>
          </p:contentPart>
        </mc:Choice>
        <mc:Fallback xmlns="">
          <p:sp>
            <p:nvSpPr>
              <p:cNvPr id="1049807" name=""/>
              <p:cNvSpPr/>
              <p:nvPr/>
            </p:nvSpPr>
            <p:spPr>
              <a:xfrm>
                <a:off x="569170" y="332374"/>
                <a:ext cx="445794" cy="319636"/>
              </a:xfrm>
            </p:spPr>
          </p:sp>
        </mc:Fallback>
      </mc:AlternateContent>
      <mc:AlternateContent xmlns:mc="http://schemas.openxmlformats.org/markup-compatibility/2006" xmlns:p14="http://schemas.microsoft.com/office/powerpoint/2010/main">
        <mc:Choice Requires="p14">
          <p:contentPart p14:bwMode="auto" r:id="rId3">
            <p14:nvContentPartPr>
              <p14:cNvPr id="1049808" name="Encre 1049807"/>
              <p14:cNvContentPartPr/>
              <p14:nvPr/>
            </p14:nvContentPartPr>
            <p14:xfrm>
              <a:off x="860023" y="277663"/>
              <a:ext cx="187373" cy="50278"/>
            </p14:xfrm>
          </p:contentPart>
        </mc:Choice>
        <mc:Fallback xmlns="">
          <p:sp>
            <p:nvSpPr>
              <p:cNvPr id="1049808" name=""/>
              <p:cNvSpPr/>
              <p:nvPr/>
            </p:nvSpPr>
            <p:spPr>
              <a:xfrm>
                <a:off x="860023" y="277663"/>
                <a:ext cx="187373" cy="50278"/>
              </a:xfrm>
            </p:spPr>
          </p:sp>
        </mc:Fallback>
      </mc:AlternateContent>
      <mc:AlternateContent xmlns:mc="http://schemas.openxmlformats.org/markup-compatibility/2006" xmlns:p14="http://schemas.microsoft.com/office/powerpoint/2010/main">
        <mc:Choice Requires="p14">
          <p:contentPart p14:bwMode="auto" r:id="rId4">
            <p14:nvContentPartPr>
              <p14:cNvPr id="1049809" name="Encre 1049808"/>
              <p14:cNvContentPartPr/>
              <p14:nvPr/>
            </p14:nvContentPartPr>
            <p14:xfrm>
              <a:off x="973709" y="209289"/>
              <a:ext cx="171131" cy="151128"/>
            </p14:xfrm>
          </p:contentPart>
        </mc:Choice>
        <mc:Fallback xmlns="">
          <p:sp>
            <p:nvSpPr>
              <p:cNvPr id="1049809" name=""/>
              <p:cNvSpPr/>
              <p:nvPr/>
            </p:nvSpPr>
            <p:spPr>
              <a:xfrm>
                <a:off x="973709" y="209289"/>
                <a:ext cx="171131" cy="151128"/>
              </a:xfrm>
            </p:spPr>
          </p:sp>
        </mc:Fallback>
      </mc:AlternateContent>
      <mc:AlternateContent xmlns:mc="http://schemas.openxmlformats.org/markup-compatibility/2006" xmlns:p14="http://schemas.microsoft.com/office/powerpoint/2010/main">
        <mc:Choice Requires="p14">
          <p:contentPart p14:bwMode="auto" r:id="rId5">
            <p14:nvContentPartPr>
              <p14:cNvPr id="1049810" name="Encre 1049809"/>
              <p14:cNvContentPartPr/>
              <p14:nvPr/>
            </p14:nvContentPartPr>
            <p14:xfrm>
              <a:off x="554085" y="697411"/>
              <a:ext cx="428385" cy="58534"/>
            </p14:xfrm>
          </p:contentPart>
        </mc:Choice>
        <mc:Fallback xmlns="">
          <p:sp>
            <p:nvSpPr>
              <p:cNvPr id="1049810" name=""/>
              <p:cNvSpPr/>
              <p:nvPr/>
            </p:nvSpPr>
            <p:spPr>
              <a:xfrm>
                <a:off x="554085" y="697411"/>
                <a:ext cx="428385" cy="58534"/>
              </a:xfrm>
            </p:spPr>
          </p:sp>
        </mc:Fallback>
      </mc:AlternateContent>
      <mc:AlternateContent xmlns:mc="http://schemas.openxmlformats.org/markup-compatibility/2006" xmlns:p14="http://schemas.microsoft.com/office/powerpoint/2010/main">
        <mc:Choice Requires="p14">
          <p:contentPart p14:bwMode="auto" r:id="rId6">
            <p14:nvContentPartPr>
              <p14:cNvPr id="1049811" name="Encre 1049810"/>
              <p14:cNvContentPartPr/>
              <p14:nvPr/>
            </p14:nvContentPartPr>
            <p14:xfrm>
              <a:off x="541446" y="828171"/>
              <a:ext cx="285898" cy="347624"/>
            </p14:xfrm>
          </p:contentPart>
        </mc:Choice>
        <mc:Fallback xmlns="">
          <p:sp>
            <p:nvSpPr>
              <p:cNvPr id="1049811" name=""/>
              <p:cNvSpPr/>
              <p:nvPr/>
            </p:nvSpPr>
            <p:spPr>
              <a:xfrm>
                <a:off x="541446" y="828171"/>
                <a:ext cx="285898" cy="347624"/>
              </a:xfrm>
            </p:spPr>
          </p:sp>
        </mc:Fallback>
      </mc:AlternateContent>
      <mc:AlternateContent xmlns:mc="http://schemas.openxmlformats.org/markup-compatibility/2006" xmlns:p14="http://schemas.microsoft.com/office/powerpoint/2010/main">
        <mc:Choice Requires="p14">
          <p:contentPart p14:bwMode="auto" r:id="rId7">
            <p14:nvContentPartPr>
              <p14:cNvPr id="1049812" name="Encre 1049811"/>
              <p14:cNvContentPartPr/>
              <p14:nvPr/>
            </p14:nvContentPartPr>
            <p14:xfrm>
              <a:off x="725729" y="944081"/>
              <a:ext cx="185763" cy="94316"/>
            </p14:xfrm>
          </p:contentPart>
        </mc:Choice>
        <mc:Fallback xmlns="">
          <p:sp>
            <p:nvSpPr>
              <p:cNvPr id="1049812" name=""/>
              <p:cNvSpPr/>
              <p:nvPr/>
            </p:nvSpPr>
            <p:spPr>
              <a:xfrm>
                <a:off x="725729" y="944081"/>
                <a:ext cx="185763" cy="94316"/>
              </a:xfrm>
            </p:spPr>
          </p:sp>
        </mc:Fallback>
      </mc:AlternateContent>
      <mc:AlternateContent xmlns:mc="http://schemas.openxmlformats.org/markup-compatibility/2006" xmlns:p14="http://schemas.microsoft.com/office/powerpoint/2010/main">
        <mc:Choice Requires="p14">
          <p:contentPart p14:bwMode="auto" r:id="rId8">
            <p14:nvContentPartPr>
              <p14:cNvPr id="1049813" name="Encre 1049812"/>
              <p14:cNvContentPartPr/>
              <p14:nvPr/>
            </p14:nvContentPartPr>
            <p14:xfrm>
              <a:off x="1069018" y="653874"/>
              <a:ext cx="160867" cy="22150"/>
            </p14:xfrm>
          </p:contentPart>
        </mc:Choice>
        <mc:Fallback xmlns="">
          <p:sp>
            <p:nvSpPr>
              <p:cNvPr id="1049813" name=""/>
              <p:cNvSpPr/>
              <p:nvPr/>
            </p:nvSpPr>
            <p:spPr>
              <a:xfrm>
                <a:off x="1069018" y="653874"/>
                <a:ext cx="160867" cy="22150"/>
              </a:xfrm>
            </p:spPr>
          </p:sp>
        </mc:Fallback>
      </mc:AlternateContent>
      <mc:AlternateContent xmlns:mc="http://schemas.openxmlformats.org/markup-compatibility/2006" xmlns:p14="http://schemas.microsoft.com/office/powerpoint/2010/main">
        <mc:Choice Requires="p14">
          <p:contentPart p14:bwMode="auto" r:id="rId9">
            <p14:nvContentPartPr>
              <p14:cNvPr id="1049814" name="Encre 1049813"/>
              <p14:cNvContentPartPr/>
              <p14:nvPr/>
            </p14:nvContentPartPr>
            <p14:xfrm>
              <a:off x="1061958" y="739170"/>
              <a:ext cx="213617" cy="45566"/>
            </p14:xfrm>
          </p:contentPart>
        </mc:Choice>
        <mc:Fallback xmlns="">
          <p:sp>
            <p:nvSpPr>
              <p:cNvPr id="1049814" name=""/>
              <p:cNvSpPr/>
              <p:nvPr/>
            </p:nvSpPr>
            <p:spPr>
              <a:xfrm>
                <a:off x="1061958" y="739170"/>
                <a:ext cx="213617" cy="45566"/>
              </a:xfrm>
            </p:spPr>
          </p:sp>
        </mc:Fallback>
      </mc:AlternateContent>
      <mc:AlternateContent xmlns:mc="http://schemas.openxmlformats.org/markup-compatibility/2006" xmlns:p14="http://schemas.microsoft.com/office/powerpoint/2010/main">
        <mc:Choice Requires="p14">
          <p:contentPart p14:bwMode="auto" r:id="rId10">
            <p14:nvContentPartPr>
              <p14:cNvPr id="1049815" name="Encre 1049814"/>
              <p14:cNvContentPartPr/>
              <p14:nvPr/>
            </p14:nvContentPartPr>
            <p14:xfrm>
              <a:off x="1490888" y="335991"/>
              <a:ext cx="154689" cy="268056"/>
            </p14:xfrm>
          </p:contentPart>
        </mc:Choice>
        <mc:Fallback xmlns="">
          <p:sp>
            <p:nvSpPr>
              <p:cNvPr id="1049815" name=""/>
              <p:cNvSpPr/>
              <p:nvPr/>
            </p:nvSpPr>
            <p:spPr>
              <a:xfrm>
                <a:off x="1490888" y="335991"/>
                <a:ext cx="154689" cy="268056"/>
              </a:xfrm>
            </p:spPr>
          </p:sp>
        </mc:Fallback>
      </mc:AlternateContent>
      <mc:AlternateContent xmlns:mc="http://schemas.openxmlformats.org/markup-compatibility/2006" xmlns:p14="http://schemas.microsoft.com/office/powerpoint/2010/main">
        <mc:Choice Requires="p14">
          <p:contentPart p14:bwMode="auto" r:id="rId11">
            <p14:nvContentPartPr>
              <p14:cNvPr id="1049816" name="Encre 1049815"/>
              <p14:cNvContentPartPr/>
              <p14:nvPr/>
            </p14:nvContentPartPr>
            <p14:xfrm>
              <a:off x="1376565" y="690627"/>
              <a:ext cx="312895" cy="29329"/>
            </p14:xfrm>
          </p:contentPart>
        </mc:Choice>
        <mc:Fallback xmlns="">
          <p:sp>
            <p:nvSpPr>
              <p:cNvPr id="1049816" name=""/>
              <p:cNvSpPr/>
              <p:nvPr/>
            </p:nvSpPr>
            <p:spPr>
              <a:xfrm>
                <a:off x="1376565" y="690627"/>
                <a:ext cx="312895" cy="29329"/>
              </a:xfrm>
            </p:spPr>
          </p:sp>
        </mc:Fallback>
      </mc:AlternateContent>
      <mc:AlternateContent xmlns:mc="http://schemas.openxmlformats.org/markup-compatibility/2006" xmlns:p14="http://schemas.microsoft.com/office/powerpoint/2010/main">
        <mc:Choice Requires="p14">
          <p:contentPart p14:bwMode="auto" r:id="rId12">
            <p14:nvContentPartPr>
              <p14:cNvPr id="1049817" name="Encre 1049816"/>
              <p14:cNvContentPartPr/>
              <p14:nvPr/>
            </p14:nvContentPartPr>
            <p14:xfrm>
              <a:off x="1460646" y="835866"/>
              <a:ext cx="201496" cy="137083"/>
            </p14:xfrm>
          </p:contentPart>
        </mc:Choice>
        <mc:Fallback xmlns="">
          <p:sp>
            <p:nvSpPr>
              <p:cNvPr id="1049817" name=""/>
              <p:cNvSpPr/>
              <p:nvPr/>
            </p:nvSpPr>
            <p:spPr>
              <a:xfrm>
                <a:off x="1460646" y="835866"/>
                <a:ext cx="201496" cy="137083"/>
              </a:xfrm>
            </p:spPr>
          </p:sp>
        </mc:Fallback>
      </mc:AlternateContent>
      <mc:AlternateContent xmlns:mc="http://schemas.openxmlformats.org/markup-compatibility/2006" xmlns:p14="http://schemas.microsoft.com/office/powerpoint/2010/main">
        <mc:Choice Requires="p14">
          <p:contentPart p14:bwMode="auto" r:id="rId13">
            <p14:nvContentPartPr>
              <p14:cNvPr id="1049818" name="Encre 1049817"/>
              <p14:cNvContentPartPr/>
              <p14:nvPr/>
            </p14:nvContentPartPr>
            <p14:xfrm>
              <a:off x="1873546" y="502533"/>
              <a:ext cx="224172" cy="237721"/>
            </p14:xfrm>
          </p:contentPart>
        </mc:Choice>
        <mc:Fallback xmlns="">
          <p:sp>
            <p:nvSpPr>
              <p:cNvPr id="1049818" name=""/>
              <p:cNvSpPr/>
              <p:nvPr/>
            </p:nvSpPr>
            <p:spPr>
              <a:xfrm>
                <a:off x="1873546" y="502533"/>
                <a:ext cx="224172" cy="237721"/>
              </a:xfrm>
            </p:spPr>
          </p:sp>
        </mc:Fallback>
      </mc:AlternateContent>
      <mc:AlternateContent xmlns:mc="http://schemas.openxmlformats.org/markup-compatibility/2006" xmlns:p14="http://schemas.microsoft.com/office/powerpoint/2010/main">
        <mc:Choice Requires="p14">
          <p:contentPart p14:bwMode="auto" r:id="rId14">
            <p14:nvContentPartPr>
              <p14:cNvPr id="1049819" name="Encre 1049818"/>
              <p14:cNvContentPartPr/>
              <p14:nvPr/>
            </p14:nvContentPartPr>
            <p14:xfrm>
              <a:off x="1912677" y="444730"/>
              <a:ext cx="151063" cy="28515"/>
            </p14:xfrm>
          </p:contentPart>
        </mc:Choice>
        <mc:Fallback xmlns="">
          <p:sp>
            <p:nvSpPr>
              <p:cNvPr id="1049819" name=""/>
              <p:cNvSpPr/>
              <p:nvPr/>
            </p:nvSpPr>
            <p:spPr>
              <a:xfrm>
                <a:off x="1912677" y="444730"/>
                <a:ext cx="151063" cy="28515"/>
              </a:xfrm>
            </p:spPr>
          </p:sp>
        </mc:Fallback>
      </mc:AlternateContent>
      <mc:AlternateContent xmlns:mc="http://schemas.openxmlformats.org/markup-compatibility/2006" xmlns:p14="http://schemas.microsoft.com/office/powerpoint/2010/main">
        <mc:Choice Requires="p14">
          <p:contentPart p14:bwMode="auto" r:id="rId15">
            <p14:nvContentPartPr>
              <p14:cNvPr id="1049820" name="Encre 1049819"/>
              <p14:cNvContentPartPr/>
              <p14:nvPr/>
            </p14:nvContentPartPr>
            <p14:xfrm>
              <a:off x="1834136" y="581486"/>
              <a:ext cx="209093" cy="51103"/>
            </p14:xfrm>
          </p:contentPart>
        </mc:Choice>
        <mc:Fallback xmlns="">
          <p:sp>
            <p:nvSpPr>
              <p:cNvPr id="1049820" name=""/>
              <p:cNvSpPr/>
              <p:nvPr/>
            </p:nvSpPr>
            <p:spPr>
              <a:xfrm>
                <a:off x="1834136" y="581486"/>
                <a:ext cx="209093" cy="51103"/>
              </a:xfrm>
            </p:spPr>
          </p:sp>
        </mc:Fallback>
      </mc:AlternateContent>
      <mc:AlternateContent xmlns:mc="http://schemas.openxmlformats.org/markup-compatibility/2006" xmlns:p14="http://schemas.microsoft.com/office/powerpoint/2010/main">
        <mc:Choice Requires="p14">
          <p:contentPart p14:bwMode="auto" r:id="rId16">
            <p14:nvContentPartPr>
              <p14:cNvPr id="1049821" name="Encre 1049820"/>
              <p14:cNvContentPartPr/>
              <p14:nvPr/>
            </p14:nvContentPartPr>
            <p14:xfrm>
              <a:off x="1905617" y="291334"/>
              <a:ext cx="273479" cy="44656"/>
            </p14:xfrm>
          </p:contentPart>
        </mc:Choice>
        <mc:Fallback xmlns="">
          <p:sp>
            <p:nvSpPr>
              <p:cNvPr id="1049821" name=""/>
              <p:cNvSpPr/>
              <p:nvPr/>
            </p:nvSpPr>
            <p:spPr>
              <a:xfrm>
                <a:off x="1905617" y="291334"/>
                <a:ext cx="273479" cy="44656"/>
              </a:xfrm>
            </p:spPr>
          </p:sp>
        </mc:Fallback>
      </mc:AlternateContent>
      <mc:AlternateContent xmlns:mc="http://schemas.openxmlformats.org/markup-compatibility/2006" xmlns:p14="http://schemas.microsoft.com/office/powerpoint/2010/main">
        <mc:Choice Requires="p14">
          <p:contentPart p14:bwMode="auto" r:id="rId17">
            <p14:nvContentPartPr>
              <p14:cNvPr id="1049822" name="Encre 1049821"/>
              <p14:cNvContentPartPr/>
              <p14:nvPr/>
            </p14:nvContentPartPr>
            <p14:xfrm>
              <a:off x="2120062" y="234228"/>
              <a:ext cx="88606" cy="195581"/>
            </p14:xfrm>
          </p:contentPart>
        </mc:Choice>
        <mc:Fallback xmlns="">
          <p:sp>
            <p:nvSpPr>
              <p:cNvPr id="1049822" name=""/>
              <p:cNvSpPr/>
              <p:nvPr/>
            </p:nvSpPr>
            <p:spPr>
              <a:xfrm>
                <a:off x="2120062" y="234228"/>
                <a:ext cx="88606" cy="195581"/>
              </a:xfrm>
            </p:spPr>
          </p:sp>
        </mc:Fallback>
      </mc:AlternateContent>
      <mc:AlternateContent xmlns:mc="http://schemas.openxmlformats.org/markup-compatibility/2006" xmlns:p14="http://schemas.microsoft.com/office/powerpoint/2010/main">
        <mc:Choice Requires="p14">
          <p:contentPart p14:bwMode="auto" r:id="rId18">
            <p14:nvContentPartPr>
              <p14:cNvPr id="1049823" name="Encre 1049822"/>
              <p14:cNvContentPartPr/>
              <p14:nvPr/>
            </p14:nvContentPartPr>
            <p14:xfrm>
              <a:off x="2435111" y="604907"/>
              <a:ext cx="253331" cy="13287"/>
            </p14:xfrm>
          </p:contentPart>
        </mc:Choice>
        <mc:Fallback xmlns="">
          <p:sp>
            <p:nvSpPr>
              <p:cNvPr id="1049823" name=""/>
              <p:cNvSpPr/>
              <p:nvPr/>
            </p:nvSpPr>
            <p:spPr>
              <a:xfrm>
                <a:off x="2435111" y="604907"/>
                <a:ext cx="253331" cy="13287"/>
              </a:xfrm>
            </p:spPr>
          </p:sp>
        </mc:Fallback>
      </mc:AlternateContent>
      <mc:AlternateContent xmlns:mc="http://schemas.openxmlformats.org/markup-compatibility/2006" xmlns:p14="http://schemas.microsoft.com/office/powerpoint/2010/main">
        <mc:Choice Requires="p14">
          <p:contentPart p14:bwMode="auto" r:id="rId19">
            <p14:nvContentPartPr>
              <p14:cNvPr id="1049824" name="Encre 1049823"/>
              <p14:cNvContentPartPr/>
              <p14:nvPr/>
            </p14:nvContentPartPr>
            <p14:xfrm>
              <a:off x="2470852" y="668579"/>
              <a:ext cx="199883" cy="43683"/>
            </p14:xfrm>
          </p:contentPart>
        </mc:Choice>
        <mc:Fallback xmlns="">
          <p:sp>
            <p:nvSpPr>
              <p:cNvPr id="1049824" name=""/>
              <p:cNvSpPr/>
              <p:nvPr/>
            </p:nvSpPr>
            <p:spPr>
              <a:xfrm>
                <a:off x="2470852" y="668579"/>
                <a:ext cx="199883" cy="43683"/>
              </a:xfrm>
            </p:spPr>
          </p:sp>
        </mc:Fallback>
      </mc:AlternateContent>
      <mc:AlternateContent xmlns:mc="http://schemas.openxmlformats.org/markup-compatibility/2006" xmlns:p14="http://schemas.microsoft.com/office/powerpoint/2010/main">
        <mc:Choice Requires="p14">
          <p:contentPart p14:bwMode="auto" r:id="rId20">
            <p14:nvContentPartPr>
              <p14:cNvPr id="1049825" name="Encre 1049824"/>
              <p14:cNvContentPartPr/>
              <p14:nvPr/>
            </p14:nvContentPartPr>
            <p14:xfrm>
              <a:off x="2756778" y="524374"/>
              <a:ext cx="106069" cy="253412"/>
            </p14:xfrm>
          </p:contentPart>
        </mc:Choice>
        <mc:Fallback xmlns="">
          <p:sp>
            <p:nvSpPr>
              <p:cNvPr id="1049825" name=""/>
              <p:cNvSpPr/>
              <p:nvPr/>
            </p:nvSpPr>
            <p:spPr>
              <a:xfrm>
                <a:off x="2756778" y="524374"/>
                <a:ext cx="106069" cy="253412"/>
              </a:xfrm>
            </p:spPr>
          </p:sp>
        </mc:Fallback>
      </mc:AlternateContent>
      <mc:AlternateContent xmlns:mc="http://schemas.openxmlformats.org/markup-compatibility/2006" xmlns:p14="http://schemas.microsoft.com/office/powerpoint/2010/main">
        <mc:Choice Requires="p14">
          <p:contentPart p14:bwMode="auto" r:id="rId21">
            <p14:nvContentPartPr>
              <p14:cNvPr id="1049826" name="Encre 1049825"/>
              <p14:cNvContentPartPr/>
              <p14:nvPr/>
            </p14:nvContentPartPr>
            <p14:xfrm>
              <a:off x="2312548" y="543982"/>
              <a:ext cx="113738" cy="255646"/>
            </p14:xfrm>
          </p:contentPart>
        </mc:Choice>
        <mc:Fallback xmlns="">
          <p:sp>
            <p:nvSpPr>
              <p:cNvPr id="1049826" name=""/>
              <p:cNvSpPr/>
              <p:nvPr/>
            </p:nvSpPr>
            <p:spPr>
              <a:xfrm>
                <a:off x="2312548" y="543982"/>
                <a:ext cx="113738" cy="255646"/>
              </a:xfrm>
            </p:spPr>
          </p:sp>
        </mc:Fallback>
      </mc:AlternateContent>
      <mc:AlternateContent xmlns:mc="http://schemas.openxmlformats.org/markup-compatibility/2006" xmlns:p14="http://schemas.microsoft.com/office/powerpoint/2010/main">
        <mc:Choice Requires="p14">
          <p:contentPart p14:bwMode="auto" r:id="rId22">
            <p14:nvContentPartPr>
              <p14:cNvPr id="1049827" name="Encre 1049826"/>
              <p14:cNvContentPartPr/>
              <p14:nvPr/>
            </p14:nvContentPartPr>
            <p14:xfrm>
              <a:off x="2967704" y="284861"/>
              <a:ext cx="109422" cy="1173738"/>
            </p14:xfrm>
          </p:contentPart>
        </mc:Choice>
        <mc:Fallback xmlns="">
          <p:sp>
            <p:nvSpPr>
              <p:cNvPr id="1049827" name=""/>
              <p:cNvSpPr/>
              <p:nvPr/>
            </p:nvSpPr>
            <p:spPr>
              <a:xfrm>
                <a:off x="2967704" y="284861"/>
                <a:ext cx="109422" cy="1173738"/>
              </a:xfrm>
            </p:spPr>
          </p:sp>
        </mc:Fallback>
      </mc:AlternateContent>
      <mc:AlternateContent xmlns:mc="http://schemas.openxmlformats.org/markup-compatibility/2006" xmlns:p14="http://schemas.microsoft.com/office/powerpoint/2010/main">
        <mc:Choice Requires="p14">
          <p:contentPart p14:bwMode="auto" r:id="rId23">
            <p14:nvContentPartPr>
              <p14:cNvPr id="1049828" name="Encre 1049827"/>
              <p14:cNvContentPartPr/>
              <p14:nvPr/>
            </p14:nvContentPartPr>
            <p14:xfrm>
              <a:off x="3272495" y="219052"/>
              <a:ext cx="492527" cy="305999"/>
            </p14:xfrm>
          </p:contentPart>
        </mc:Choice>
        <mc:Fallback xmlns="">
          <p:sp>
            <p:nvSpPr>
              <p:cNvPr id="1049828" name=""/>
              <p:cNvSpPr/>
              <p:nvPr/>
            </p:nvSpPr>
            <p:spPr>
              <a:xfrm>
                <a:off x="3272495" y="219052"/>
                <a:ext cx="492527" cy="305999"/>
              </a:xfrm>
            </p:spPr>
          </p:sp>
        </mc:Fallback>
      </mc:AlternateContent>
      <mc:AlternateContent xmlns:mc="http://schemas.openxmlformats.org/markup-compatibility/2006" xmlns:p14="http://schemas.microsoft.com/office/powerpoint/2010/main">
        <mc:Choice Requires="p14">
          <p:contentPart p14:bwMode="auto" r:id="rId24">
            <p14:nvContentPartPr>
              <p14:cNvPr id="1049829" name="Encre 1049828"/>
              <p14:cNvContentPartPr/>
              <p14:nvPr/>
            </p14:nvContentPartPr>
            <p14:xfrm>
              <a:off x="3625589" y="444702"/>
              <a:ext cx="110752" cy="54107"/>
            </p14:xfrm>
          </p:contentPart>
        </mc:Choice>
        <mc:Fallback xmlns="">
          <p:sp>
            <p:nvSpPr>
              <p:cNvPr id="1049829" name=""/>
              <p:cNvSpPr/>
              <p:nvPr/>
            </p:nvSpPr>
            <p:spPr>
              <a:xfrm>
                <a:off x="3625589" y="444702"/>
                <a:ext cx="110752" cy="54107"/>
              </a:xfrm>
            </p:spPr>
          </p:sp>
        </mc:Fallback>
      </mc:AlternateContent>
      <mc:AlternateContent xmlns:mc="http://schemas.openxmlformats.org/markup-compatibility/2006" xmlns:p14="http://schemas.microsoft.com/office/powerpoint/2010/main">
        <mc:Choice Requires="p14">
          <p:contentPart p14:bwMode="auto" r:id="rId25">
            <p14:nvContentPartPr>
              <p14:cNvPr id="1049830" name="Encre 1049829"/>
              <p14:cNvContentPartPr/>
              <p14:nvPr/>
            </p14:nvContentPartPr>
            <p14:xfrm>
              <a:off x="3664860" y="437008"/>
              <a:ext cx="32210" cy="112186"/>
            </p14:xfrm>
          </p:contentPart>
        </mc:Choice>
        <mc:Fallback xmlns="">
          <p:sp>
            <p:nvSpPr>
              <p:cNvPr id="1049830" name=""/>
              <p:cNvSpPr/>
              <p:nvPr/>
            </p:nvSpPr>
            <p:spPr>
              <a:xfrm>
                <a:off x="3664860" y="437008"/>
                <a:ext cx="32210" cy="112186"/>
              </a:xfrm>
            </p:spPr>
          </p:sp>
        </mc:Fallback>
      </mc:AlternateContent>
      <mc:AlternateContent xmlns:mc="http://schemas.openxmlformats.org/markup-compatibility/2006" xmlns:p14="http://schemas.microsoft.com/office/powerpoint/2010/main">
        <mc:Choice Requires="p14">
          <p:contentPart p14:bwMode="auto" r:id="rId26">
            <p14:nvContentPartPr>
              <p14:cNvPr id="1049831" name="Encre 1049830"/>
              <p14:cNvContentPartPr/>
              <p14:nvPr/>
            </p14:nvContentPartPr>
            <p14:xfrm>
              <a:off x="3257150" y="558921"/>
              <a:ext cx="460793" cy="66471"/>
            </p14:xfrm>
          </p:contentPart>
        </mc:Choice>
        <mc:Fallback xmlns="">
          <p:sp>
            <p:nvSpPr>
              <p:cNvPr id="1049831" name=""/>
              <p:cNvSpPr/>
              <p:nvPr/>
            </p:nvSpPr>
            <p:spPr>
              <a:xfrm>
                <a:off x="3257150" y="558921"/>
                <a:ext cx="460793" cy="66471"/>
              </a:xfrm>
            </p:spPr>
          </p:sp>
        </mc:Fallback>
      </mc:AlternateContent>
      <mc:AlternateContent xmlns:mc="http://schemas.openxmlformats.org/markup-compatibility/2006" xmlns:p14="http://schemas.microsoft.com/office/powerpoint/2010/main">
        <mc:Choice Requires="p14">
          <p:contentPart p14:bwMode="auto" r:id="rId27">
            <p14:nvContentPartPr>
              <p14:cNvPr id="1049832" name="Encre 1049831"/>
              <p14:cNvContentPartPr/>
              <p14:nvPr/>
            </p14:nvContentPartPr>
            <p14:xfrm>
              <a:off x="3290070" y="665104"/>
              <a:ext cx="292932" cy="262814"/>
            </p14:xfrm>
          </p:contentPart>
        </mc:Choice>
        <mc:Fallback xmlns="">
          <p:sp>
            <p:nvSpPr>
              <p:cNvPr id="1049832" name=""/>
              <p:cNvSpPr/>
              <p:nvPr/>
            </p:nvSpPr>
            <p:spPr>
              <a:xfrm>
                <a:off x="3290070" y="665104"/>
                <a:ext cx="292932" cy="262814"/>
              </a:xfrm>
            </p:spPr>
          </p:sp>
        </mc:Fallback>
      </mc:AlternateContent>
      <mc:AlternateContent xmlns:mc="http://schemas.openxmlformats.org/markup-compatibility/2006" xmlns:p14="http://schemas.microsoft.com/office/powerpoint/2010/main">
        <mc:Choice Requires="p14">
          <p:contentPart p14:bwMode="auto" r:id="rId28">
            <p14:nvContentPartPr>
              <p14:cNvPr id="1049833" name="Encre 1049832"/>
              <p14:cNvContentPartPr/>
              <p14:nvPr/>
            </p14:nvContentPartPr>
            <p14:xfrm>
              <a:off x="3486155" y="734162"/>
              <a:ext cx="219618" cy="123048"/>
            </p14:xfrm>
          </p:contentPart>
        </mc:Choice>
        <mc:Fallback xmlns="">
          <p:sp>
            <p:nvSpPr>
              <p:cNvPr id="1049833" name=""/>
              <p:cNvSpPr/>
              <p:nvPr/>
            </p:nvSpPr>
            <p:spPr>
              <a:xfrm>
                <a:off x="3486155" y="734162"/>
                <a:ext cx="219618" cy="123048"/>
              </a:xfrm>
            </p:spPr>
          </p:sp>
        </mc:Fallback>
      </mc:AlternateContent>
      <mc:AlternateContent xmlns:mc="http://schemas.openxmlformats.org/markup-compatibility/2006" xmlns:p14="http://schemas.microsoft.com/office/powerpoint/2010/main">
        <mc:Choice Requires="p14">
          <p:contentPart p14:bwMode="auto" r:id="rId29">
            <p14:nvContentPartPr>
              <p14:cNvPr id="1049834" name="Encre 1049833"/>
              <p14:cNvContentPartPr/>
              <p14:nvPr/>
            </p14:nvContentPartPr>
            <p14:xfrm>
              <a:off x="3851065" y="495335"/>
              <a:ext cx="164584" cy="14147"/>
            </p14:xfrm>
          </p:contentPart>
        </mc:Choice>
        <mc:Fallback xmlns="">
          <p:sp>
            <p:nvSpPr>
              <p:cNvPr id="1049834" name=""/>
              <p:cNvSpPr/>
              <p:nvPr/>
            </p:nvSpPr>
            <p:spPr>
              <a:xfrm>
                <a:off x="3851065" y="495335"/>
                <a:ext cx="164584" cy="14147"/>
              </a:xfrm>
            </p:spPr>
          </p:sp>
        </mc:Fallback>
      </mc:AlternateContent>
      <mc:AlternateContent xmlns:mc="http://schemas.openxmlformats.org/markup-compatibility/2006" xmlns:p14="http://schemas.microsoft.com/office/powerpoint/2010/main">
        <mc:Choice Requires="p14">
          <p:contentPart p14:bwMode="auto" r:id="rId30">
            <p14:nvContentPartPr>
              <p14:cNvPr id="1049835" name="Encre 1049834"/>
              <p14:cNvContentPartPr/>
              <p14:nvPr/>
            </p14:nvContentPartPr>
            <p14:xfrm>
              <a:off x="3822384" y="580896"/>
              <a:ext cx="184074" cy="44495"/>
            </p14:xfrm>
          </p:contentPart>
        </mc:Choice>
        <mc:Fallback xmlns="">
          <p:sp>
            <p:nvSpPr>
              <p:cNvPr id="1049835" name=""/>
              <p:cNvSpPr/>
              <p:nvPr/>
            </p:nvSpPr>
            <p:spPr>
              <a:xfrm>
                <a:off x="3822384" y="580896"/>
                <a:ext cx="184074" cy="44495"/>
              </a:xfrm>
            </p:spPr>
          </p:sp>
        </mc:Fallback>
      </mc:AlternateContent>
      <mc:AlternateContent xmlns:mc="http://schemas.openxmlformats.org/markup-compatibility/2006" xmlns:p14="http://schemas.microsoft.com/office/powerpoint/2010/main">
        <mc:Choice Requires="p14">
          <p:contentPart p14:bwMode="auto" r:id="rId31">
            <p14:nvContentPartPr>
              <p14:cNvPr id="1049836" name="Encre 1049835"/>
              <p14:cNvContentPartPr/>
              <p14:nvPr/>
            </p14:nvContentPartPr>
            <p14:xfrm>
              <a:off x="4278055" y="249120"/>
              <a:ext cx="161172" cy="220319"/>
            </p14:xfrm>
          </p:contentPart>
        </mc:Choice>
        <mc:Fallback xmlns="">
          <p:sp>
            <p:nvSpPr>
              <p:cNvPr id="1049836" name=""/>
              <p:cNvSpPr/>
              <p:nvPr/>
            </p:nvSpPr>
            <p:spPr>
              <a:xfrm>
                <a:off x="4278055" y="249120"/>
                <a:ext cx="161172" cy="220319"/>
              </a:xfrm>
            </p:spPr>
          </p:sp>
        </mc:Fallback>
      </mc:AlternateContent>
      <mc:AlternateContent xmlns:mc="http://schemas.openxmlformats.org/markup-compatibility/2006" xmlns:p14="http://schemas.microsoft.com/office/powerpoint/2010/main">
        <mc:Choice Requires="p14">
          <p:contentPart p14:bwMode="auto" r:id="rId32">
            <p14:nvContentPartPr>
              <p14:cNvPr id="1049837" name="Encre 1049836"/>
              <p14:cNvContentPartPr/>
              <p14:nvPr/>
            </p14:nvContentPartPr>
            <p14:xfrm>
              <a:off x="4194353" y="553202"/>
              <a:ext cx="293654" cy="28755"/>
            </p14:xfrm>
          </p:contentPart>
        </mc:Choice>
        <mc:Fallback xmlns="">
          <p:sp>
            <p:nvSpPr>
              <p:cNvPr id="1049837" name=""/>
              <p:cNvSpPr/>
              <p:nvPr/>
            </p:nvSpPr>
            <p:spPr>
              <a:xfrm>
                <a:off x="4194353" y="553202"/>
                <a:ext cx="293654" cy="28755"/>
              </a:xfrm>
            </p:spPr>
          </p:sp>
        </mc:Fallback>
      </mc:AlternateContent>
      <mc:AlternateContent xmlns:mc="http://schemas.openxmlformats.org/markup-compatibility/2006" xmlns:p14="http://schemas.microsoft.com/office/powerpoint/2010/main">
        <mc:Choice Requires="p14">
          <p:contentPart p14:bwMode="auto" r:id="rId33">
            <p14:nvContentPartPr>
              <p14:cNvPr id="1049838" name="Encre 1049837"/>
              <p14:cNvContentPartPr/>
              <p14:nvPr/>
            </p14:nvContentPartPr>
            <p14:xfrm>
              <a:off x="4276553" y="702830"/>
              <a:ext cx="166064" cy="81261"/>
            </p14:xfrm>
          </p:contentPart>
        </mc:Choice>
        <mc:Fallback xmlns="">
          <p:sp>
            <p:nvSpPr>
              <p:cNvPr id="1049838" name=""/>
              <p:cNvSpPr/>
              <p:nvPr/>
            </p:nvSpPr>
            <p:spPr>
              <a:xfrm>
                <a:off x="4276553" y="702830"/>
                <a:ext cx="166064" cy="81261"/>
              </a:xfrm>
            </p:spPr>
          </p:sp>
        </mc:Fallback>
      </mc:AlternateContent>
      <mc:AlternateContent xmlns:mc="http://schemas.openxmlformats.org/markup-compatibility/2006" xmlns:p14="http://schemas.microsoft.com/office/powerpoint/2010/main">
        <mc:Choice Requires="p14">
          <p:contentPart p14:bwMode="auto" r:id="rId34">
            <p14:nvContentPartPr>
              <p14:cNvPr id="1049839" name="Encre 1049838"/>
              <p14:cNvContentPartPr/>
              <p14:nvPr/>
            </p14:nvContentPartPr>
            <p14:xfrm>
              <a:off x="4609008" y="357336"/>
              <a:ext cx="207072" cy="210494"/>
            </p14:xfrm>
          </p:contentPart>
        </mc:Choice>
        <mc:Fallback xmlns="">
          <p:sp>
            <p:nvSpPr>
              <p:cNvPr id="1049839" name=""/>
              <p:cNvSpPr/>
              <p:nvPr/>
            </p:nvSpPr>
            <p:spPr>
              <a:xfrm>
                <a:off x="4609008" y="357336"/>
                <a:ext cx="207072" cy="210494"/>
              </a:xfrm>
            </p:spPr>
          </p:sp>
        </mc:Fallback>
      </mc:AlternateContent>
      <mc:AlternateContent xmlns:mc="http://schemas.openxmlformats.org/markup-compatibility/2006" xmlns:p14="http://schemas.microsoft.com/office/powerpoint/2010/main">
        <mc:Choice Requires="p14">
          <p:contentPart p14:bwMode="auto" r:id="rId35">
            <p14:nvContentPartPr>
              <p14:cNvPr id="1049840" name="Encre 1049839"/>
              <p14:cNvContentPartPr/>
              <p14:nvPr/>
            </p14:nvContentPartPr>
            <p14:xfrm>
              <a:off x="4623243" y="343719"/>
              <a:ext cx="157823" cy="20566"/>
            </p14:xfrm>
          </p:contentPart>
        </mc:Choice>
        <mc:Fallback xmlns="">
          <p:sp>
            <p:nvSpPr>
              <p:cNvPr id="1049840" name=""/>
              <p:cNvSpPr/>
              <p:nvPr/>
            </p:nvSpPr>
            <p:spPr>
              <a:xfrm>
                <a:off x="4623243" y="343719"/>
                <a:ext cx="157823" cy="20566"/>
              </a:xfrm>
            </p:spPr>
          </p:sp>
        </mc:Fallback>
      </mc:AlternateContent>
      <mc:AlternateContent xmlns:mc="http://schemas.openxmlformats.org/markup-compatibility/2006" xmlns:p14="http://schemas.microsoft.com/office/powerpoint/2010/main">
        <mc:Choice Requires="p14">
          <p:contentPart p14:bwMode="auto" r:id="rId36">
            <p14:nvContentPartPr>
              <p14:cNvPr id="1049841" name="Encre 1049840"/>
              <p14:cNvContentPartPr/>
              <p14:nvPr/>
            </p14:nvContentPartPr>
            <p14:xfrm>
              <a:off x="4616183" y="451934"/>
              <a:ext cx="190979" cy="6915"/>
            </p14:xfrm>
          </p:contentPart>
        </mc:Choice>
        <mc:Fallback xmlns="">
          <p:sp>
            <p:nvSpPr>
              <p:cNvPr id="1049841" name=""/>
              <p:cNvSpPr/>
              <p:nvPr/>
            </p:nvSpPr>
            <p:spPr>
              <a:xfrm>
                <a:off x="4616183" y="451934"/>
                <a:ext cx="190979" cy="6915"/>
              </a:xfrm>
            </p:spPr>
          </p:sp>
        </mc:Fallback>
      </mc:AlternateContent>
      <mc:AlternateContent xmlns:mc="http://schemas.openxmlformats.org/markup-compatibility/2006" xmlns:p14="http://schemas.microsoft.com/office/powerpoint/2010/main">
        <mc:Choice Requires="p14">
          <p:contentPart p14:bwMode="auto" r:id="rId37">
            <p14:nvContentPartPr>
              <p14:cNvPr id="1049842" name="Encre 1049841"/>
              <p14:cNvContentPartPr/>
              <p14:nvPr/>
            </p14:nvContentPartPr>
            <p14:xfrm>
              <a:off x="4816508" y="531324"/>
              <a:ext cx="114282" cy="159592"/>
            </p14:xfrm>
          </p:contentPart>
        </mc:Choice>
        <mc:Fallback xmlns="">
          <p:sp>
            <p:nvSpPr>
              <p:cNvPr id="1049842" name=""/>
              <p:cNvSpPr/>
              <p:nvPr/>
            </p:nvSpPr>
            <p:spPr>
              <a:xfrm>
                <a:off x="4816508" y="531324"/>
                <a:ext cx="114282" cy="159592"/>
              </a:xfrm>
            </p:spPr>
          </p:sp>
        </mc:Fallback>
      </mc:AlternateContent>
      <mc:AlternateContent xmlns:mc="http://schemas.openxmlformats.org/markup-compatibility/2006" xmlns:p14="http://schemas.microsoft.com/office/powerpoint/2010/main">
        <mc:Choice Requires="p14">
          <p:contentPart p14:bwMode="auto" r:id="rId38">
            <p14:nvContentPartPr>
              <p14:cNvPr id="1049843" name="Encre 1049842"/>
              <p14:cNvContentPartPr/>
              <p14:nvPr/>
            </p14:nvContentPartPr>
            <p14:xfrm>
              <a:off x="4852249" y="581957"/>
              <a:ext cx="92657" cy="99504"/>
            </p14:xfrm>
          </p:contentPart>
        </mc:Choice>
        <mc:Fallback xmlns="">
          <p:sp>
            <p:nvSpPr>
              <p:cNvPr id="1049843" name=""/>
              <p:cNvSpPr/>
              <p:nvPr/>
            </p:nvSpPr>
            <p:spPr>
              <a:xfrm>
                <a:off x="4852249" y="581957"/>
                <a:ext cx="92657" cy="99504"/>
              </a:xfrm>
            </p:spPr>
          </p:sp>
        </mc:Fallback>
      </mc:AlternateContent>
      <mc:AlternateContent xmlns:mc="http://schemas.openxmlformats.org/markup-compatibility/2006" xmlns:p14="http://schemas.microsoft.com/office/powerpoint/2010/main">
        <mc:Choice Requires="p14">
          <p:contentPart p14:bwMode="auto" r:id="rId39">
            <p14:nvContentPartPr>
              <p14:cNvPr id="1049844" name="Encre 1049843"/>
              <p14:cNvContentPartPr/>
              <p14:nvPr/>
            </p14:nvContentPartPr>
            <p14:xfrm>
              <a:off x="3013770" y="1233979"/>
              <a:ext cx="128241" cy="652429"/>
            </p14:xfrm>
          </p:contentPart>
        </mc:Choice>
        <mc:Fallback xmlns="">
          <p:sp>
            <p:nvSpPr>
              <p:cNvPr id="1049844" name=""/>
              <p:cNvSpPr/>
              <p:nvPr/>
            </p:nvSpPr>
            <p:spPr>
              <a:xfrm>
                <a:off x="3013770" y="1233979"/>
                <a:ext cx="128241" cy="652429"/>
              </a:xfrm>
            </p:spPr>
          </p:sp>
        </mc:Fallback>
      </mc:AlternateContent>
      <mc:AlternateContent xmlns:mc="http://schemas.openxmlformats.org/markup-compatibility/2006" xmlns:p14="http://schemas.microsoft.com/office/powerpoint/2010/main">
        <mc:Choice Requires="p14">
          <p:contentPart p14:bwMode="auto" r:id="rId40">
            <p14:nvContentPartPr>
              <p14:cNvPr id="1049845" name="Encre 1049844"/>
              <p14:cNvContentPartPr/>
              <p14:nvPr/>
            </p14:nvContentPartPr>
            <p14:xfrm>
              <a:off x="3300028" y="1067188"/>
              <a:ext cx="526670" cy="348612"/>
            </p14:xfrm>
          </p:contentPart>
        </mc:Choice>
        <mc:Fallback xmlns="">
          <p:sp>
            <p:nvSpPr>
              <p:cNvPr id="1049845" name=""/>
              <p:cNvSpPr/>
              <p:nvPr/>
            </p:nvSpPr>
            <p:spPr>
              <a:xfrm>
                <a:off x="3300028" y="1067188"/>
                <a:ext cx="526670" cy="348612"/>
              </a:xfrm>
            </p:spPr>
          </p:sp>
        </mc:Fallback>
      </mc:AlternateContent>
      <mc:AlternateContent xmlns:mc="http://schemas.openxmlformats.org/markup-compatibility/2006" xmlns:p14="http://schemas.microsoft.com/office/powerpoint/2010/main">
        <mc:Choice Requires="p14">
          <p:contentPart p14:bwMode="auto" r:id="rId41">
            <p14:nvContentPartPr>
              <p14:cNvPr id="1049846" name="Encre 1049845"/>
              <p14:cNvContentPartPr/>
              <p14:nvPr/>
            </p14:nvContentPartPr>
            <p14:xfrm>
              <a:off x="3782249" y="1255572"/>
              <a:ext cx="116890" cy="179869"/>
            </p14:xfrm>
          </p:contentPart>
        </mc:Choice>
        <mc:Fallback xmlns="">
          <p:sp>
            <p:nvSpPr>
              <p:cNvPr id="1049846" name=""/>
              <p:cNvSpPr/>
              <p:nvPr/>
            </p:nvSpPr>
            <p:spPr>
              <a:xfrm>
                <a:off x="3782249" y="1255572"/>
                <a:ext cx="116890" cy="179869"/>
              </a:xfrm>
            </p:spPr>
          </p:sp>
        </mc:Fallback>
      </mc:AlternateContent>
      <mc:AlternateContent xmlns:mc="http://schemas.openxmlformats.org/markup-compatibility/2006" xmlns:p14="http://schemas.microsoft.com/office/powerpoint/2010/main">
        <mc:Choice Requires="p14">
          <p:contentPart p14:bwMode="auto" r:id="rId42">
            <p14:nvContentPartPr>
              <p14:cNvPr id="1049847" name="Encre 1049846"/>
              <p14:cNvContentPartPr/>
              <p14:nvPr/>
            </p14:nvContentPartPr>
            <p14:xfrm>
              <a:off x="3343192" y="1422362"/>
              <a:ext cx="407709" cy="57830"/>
            </p14:xfrm>
          </p:contentPart>
        </mc:Choice>
        <mc:Fallback xmlns="">
          <p:sp>
            <p:nvSpPr>
              <p:cNvPr id="1049847" name=""/>
              <p:cNvSpPr/>
              <p:nvPr/>
            </p:nvSpPr>
            <p:spPr>
              <a:xfrm>
                <a:off x="3343192" y="1422362"/>
                <a:ext cx="407709" cy="57830"/>
              </a:xfrm>
            </p:spPr>
          </p:sp>
        </mc:Fallback>
      </mc:AlternateContent>
      <mc:AlternateContent xmlns:mc="http://schemas.openxmlformats.org/markup-compatibility/2006" xmlns:p14="http://schemas.microsoft.com/office/powerpoint/2010/main">
        <mc:Choice Requires="p14">
          <p:contentPart p14:bwMode="auto" r:id="rId43">
            <p14:nvContentPartPr>
              <p14:cNvPr id="1049848" name="Encre 1049847"/>
              <p14:cNvContentPartPr/>
              <p14:nvPr/>
            </p14:nvContentPartPr>
            <p14:xfrm>
              <a:off x="3417617" y="1523628"/>
              <a:ext cx="436346" cy="222840"/>
            </p14:xfrm>
          </p:contentPart>
        </mc:Choice>
        <mc:Fallback xmlns="">
          <p:sp>
            <p:nvSpPr>
              <p:cNvPr id="1049848" name=""/>
              <p:cNvSpPr/>
              <p:nvPr/>
            </p:nvSpPr>
            <p:spPr>
              <a:xfrm>
                <a:off x="3417617" y="1523628"/>
                <a:ext cx="436346" cy="222840"/>
              </a:xfrm>
            </p:spPr>
          </p:sp>
        </mc:Fallback>
      </mc:AlternateContent>
      <mc:AlternateContent xmlns:mc="http://schemas.openxmlformats.org/markup-compatibility/2006" xmlns:p14="http://schemas.microsoft.com/office/powerpoint/2010/main">
        <mc:Choice Requires="p14">
          <p:contentPart p14:bwMode="auto" r:id="rId44">
            <p14:nvContentPartPr>
              <p14:cNvPr id="1049849" name="Encre 1049848"/>
              <p14:cNvContentPartPr/>
              <p14:nvPr/>
            </p14:nvContentPartPr>
            <p14:xfrm>
              <a:off x="4015649" y="1346836"/>
              <a:ext cx="112742" cy="4344"/>
            </p14:xfrm>
          </p:contentPart>
        </mc:Choice>
        <mc:Fallback xmlns="">
          <p:sp>
            <p:nvSpPr>
              <p:cNvPr id="1049849" name=""/>
              <p:cNvSpPr/>
              <p:nvPr/>
            </p:nvSpPr>
            <p:spPr>
              <a:xfrm>
                <a:off x="4015649" y="1346836"/>
                <a:ext cx="112742" cy="4344"/>
              </a:xfrm>
            </p:spPr>
          </p:sp>
        </mc:Fallback>
      </mc:AlternateContent>
      <mc:AlternateContent xmlns:mc="http://schemas.openxmlformats.org/markup-compatibility/2006" xmlns:p14="http://schemas.microsoft.com/office/powerpoint/2010/main">
        <mc:Choice Requires="p14">
          <p:contentPart p14:bwMode="auto" r:id="rId45">
            <p14:nvContentPartPr>
              <p14:cNvPr id="1049850" name="Encre 1049849"/>
              <p14:cNvContentPartPr/>
              <p14:nvPr/>
            </p14:nvContentPartPr>
            <p14:xfrm>
              <a:off x="4001088" y="1412594"/>
              <a:ext cx="153499" cy="38559"/>
            </p14:xfrm>
          </p:contentPart>
        </mc:Choice>
        <mc:Fallback xmlns="">
          <p:sp>
            <p:nvSpPr>
              <p:cNvPr id="1049850" name=""/>
              <p:cNvSpPr/>
              <p:nvPr/>
            </p:nvSpPr>
            <p:spPr>
              <a:xfrm>
                <a:off x="4001088" y="1412594"/>
                <a:ext cx="153499" cy="38559"/>
              </a:xfrm>
            </p:spPr>
          </p:sp>
        </mc:Fallback>
      </mc:AlternateContent>
      <mc:AlternateContent xmlns:mc="http://schemas.openxmlformats.org/markup-compatibility/2006" xmlns:p14="http://schemas.microsoft.com/office/powerpoint/2010/main">
        <mc:Choice Requires="p14">
          <p:contentPart p14:bwMode="auto" r:id="rId46">
            <p14:nvContentPartPr>
              <p14:cNvPr id="1049851" name="Encre 1049850"/>
              <p14:cNvContentPartPr/>
              <p14:nvPr/>
            </p14:nvContentPartPr>
            <p14:xfrm>
              <a:off x="4335435" y="1069769"/>
              <a:ext cx="157641" cy="203362"/>
            </p14:xfrm>
          </p:contentPart>
        </mc:Choice>
        <mc:Fallback xmlns="">
          <p:sp>
            <p:nvSpPr>
              <p:cNvPr id="1049851" name=""/>
              <p:cNvSpPr/>
              <p:nvPr/>
            </p:nvSpPr>
            <p:spPr>
              <a:xfrm>
                <a:off x="4335435" y="1069769"/>
                <a:ext cx="157641" cy="203362"/>
              </a:xfrm>
            </p:spPr>
          </p:sp>
        </mc:Fallback>
      </mc:AlternateContent>
      <mc:AlternateContent xmlns:mc="http://schemas.openxmlformats.org/markup-compatibility/2006" xmlns:p14="http://schemas.microsoft.com/office/powerpoint/2010/main">
        <mc:Choice Requires="p14">
          <p:contentPart p14:bwMode="auto" r:id="rId47">
            <p14:nvContentPartPr>
              <p14:cNvPr id="1049852" name="Encre 1049851"/>
              <p14:cNvContentPartPr/>
              <p14:nvPr/>
            </p14:nvContentPartPr>
            <p14:xfrm>
              <a:off x="4301576" y="1359614"/>
              <a:ext cx="271882" cy="11867"/>
            </p14:xfrm>
          </p:contentPart>
        </mc:Choice>
        <mc:Fallback xmlns="">
          <p:sp>
            <p:nvSpPr>
              <p:cNvPr id="1049852" name=""/>
              <p:cNvSpPr/>
              <p:nvPr/>
            </p:nvSpPr>
            <p:spPr>
              <a:xfrm>
                <a:off x="4301576" y="1359614"/>
                <a:ext cx="271882" cy="11867"/>
              </a:xfrm>
            </p:spPr>
          </p:sp>
        </mc:Fallback>
      </mc:AlternateContent>
      <mc:AlternateContent xmlns:mc="http://schemas.openxmlformats.org/markup-compatibility/2006" xmlns:p14="http://schemas.microsoft.com/office/powerpoint/2010/main">
        <mc:Choice Requires="p14">
          <p:contentPart p14:bwMode="auto" r:id="rId48">
            <p14:nvContentPartPr>
              <p14:cNvPr id="1049853" name="Encre 1049852"/>
              <p14:cNvContentPartPr/>
              <p14:nvPr/>
            </p14:nvContentPartPr>
            <p14:xfrm>
              <a:off x="4361737" y="1499801"/>
              <a:ext cx="178318" cy="112432"/>
            </p14:xfrm>
          </p:contentPart>
        </mc:Choice>
        <mc:Fallback xmlns="">
          <p:sp>
            <p:nvSpPr>
              <p:cNvPr id="1049853" name=""/>
              <p:cNvSpPr/>
              <p:nvPr/>
            </p:nvSpPr>
            <p:spPr>
              <a:xfrm>
                <a:off x="4361737" y="1499801"/>
                <a:ext cx="178318" cy="112432"/>
              </a:xfrm>
            </p:spPr>
          </p:sp>
        </mc:Fallback>
      </mc:AlternateContent>
      <mc:AlternateContent xmlns:mc="http://schemas.openxmlformats.org/markup-compatibility/2006" xmlns:p14="http://schemas.microsoft.com/office/powerpoint/2010/main">
        <mc:Choice Requires="p14">
          <p:contentPart p14:bwMode="auto" r:id="rId49">
            <p14:nvContentPartPr>
              <p14:cNvPr id="1049854" name="Encre 1049853"/>
              <p14:cNvContentPartPr/>
              <p14:nvPr/>
            </p14:nvContentPartPr>
            <p14:xfrm>
              <a:off x="4699467" y="1168950"/>
              <a:ext cx="45559" cy="248623"/>
            </p14:xfrm>
          </p:contentPart>
        </mc:Choice>
        <mc:Fallback xmlns="">
          <p:sp>
            <p:nvSpPr>
              <p:cNvPr id="1049854" name=""/>
              <p:cNvSpPr/>
              <p:nvPr/>
            </p:nvSpPr>
            <p:spPr>
              <a:xfrm>
                <a:off x="4699467" y="1168950"/>
                <a:ext cx="45559" cy="248623"/>
              </a:xfrm>
            </p:spPr>
          </p:sp>
        </mc:Fallback>
      </mc:AlternateContent>
      <mc:AlternateContent xmlns:mc="http://schemas.openxmlformats.org/markup-compatibility/2006" xmlns:p14="http://schemas.microsoft.com/office/powerpoint/2010/main">
        <mc:Choice Requires="p14">
          <p:contentPart p14:bwMode="auto" r:id="rId50">
            <p14:nvContentPartPr>
              <p14:cNvPr id="1049855" name="Encre 1049854"/>
              <p14:cNvContentPartPr/>
              <p14:nvPr/>
            </p14:nvContentPartPr>
            <p14:xfrm>
              <a:off x="4716346" y="1108071"/>
              <a:ext cx="196710" cy="9997"/>
            </p14:xfrm>
          </p:contentPart>
        </mc:Choice>
        <mc:Fallback xmlns="">
          <p:sp>
            <p:nvSpPr>
              <p:cNvPr id="1049855" name=""/>
              <p:cNvSpPr/>
              <p:nvPr/>
            </p:nvSpPr>
            <p:spPr>
              <a:xfrm>
                <a:off x="4716346" y="1108071"/>
                <a:ext cx="196710" cy="9997"/>
              </a:xfrm>
            </p:spPr>
          </p:sp>
        </mc:Fallback>
      </mc:AlternateContent>
      <mc:AlternateContent xmlns:mc="http://schemas.openxmlformats.org/markup-compatibility/2006" xmlns:p14="http://schemas.microsoft.com/office/powerpoint/2010/main">
        <mc:Choice Requires="p14">
          <p:contentPart p14:bwMode="auto" r:id="rId51">
            <p14:nvContentPartPr>
              <p14:cNvPr id="1049856" name="Encre 1049855"/>
              <p14:cNvContentPartPr/>
              <p14:nvPr/>
            </p14:nvContentPartPr>
            <p14:xfrm>
              <a:off x="4709286" y="1274151"/>
              <a:ext cx="162967" cy="10460"/>
            </p14:xfrm>
          </p:contentPart>
        </mc:Choice>
        <mc:Fallback xmlns="">
          <p:sp>
            <p:nvSpPr>
              <p:cNvPr id="1049856" name=""/>
              <p:cNvSpPr/>
              <p:nvPr/>
            </p:nvSpPr>
            <p:spPr>
              <a:xfrm>
                <a:off x="4709286" y="1274151"/>
                <a:ext cx="162967" cy="10460"/>
              </a:xfrm>
            </p:spPr>
          </p:sp>
        </mc:Fallback>
      </mc:AlternateContent>
      <mc:AlternateContent xmlns:mc="http://schemas.openxmlformats.org/markup-compatibility/2006" xmlns:p14="http://schemas.microsoft.com/office/powerpoint/2010/main">
        <mc:Choice Requires="p14">
          <p:contentPart p14:bwMode="auto" r:id="rId52">
            <p14:nvContentPartPr>
              <p14:cNvPr id="1049857" name="Encre 1049856"/>
              <p14:cNvContentPartPr/>
              <p14:nvPr/>
            </p14:nvContentPartPr>
            <p14:xfrm>
              <a:off x="4701785" y="1400521"/>
              <a:ext cx="163363" cy="17109"/>
            </p14:xfrm>
          </p:contentPart>
        </mc:Choice>
        <mc:Fallback xmlns="">
          <p:sp>
            <p:nvSpPr>
              <p:cNvPr id="1049857" name=""/>
              <p:cNvSpPr/>
              <p:nvPr/>
            </p:nvSpPr>
            <p:spPr>
              <a:xfrm>
                <a:off x="4701785" y="1400521"/>
                <a:ext cx="163363" cy="17109"/>
              </a:xfrm>
            </p:spPr>
          </p:sp>
        </mc:Fallback>
      </mc:AlternateContent>
      <mc:AlternateContent xmlns:mc="http://schemas.openxmlformats.org/markup-compatibility/2006" xmlns:p14="http://schemas.microsoft.com/office/powerpoint/2010/main">
        <mc:Choice Requires="p14">
          <p:contentPart p14:bwMode="auto" r:id="rId53">
            <p14:nvContentPartPr>
              <p14:cNvPr id="1049858" name="Encre 1049857"/>
              <p14:cNvContentPartPr/>
              <p14:nvPr/>
            </p14:nvContentPartPr>
            <p14:xfrm>
              <a:off x="4829206" y="1364532"/>
              <a:ext cx="143808" cy="245074"/>
            </p14:xfrm>
          </p:contentPart>
        </mc:Choice>
        <mc:Fallback xmlns="">
          <p:sp>
            <p:nvSpPr>
              <p:cNvPr id="1049858" name=""/>
              <p:cNvSpPr/>
              <p:nvPr/>
            </p:nvSpPr>
            <p:spPr>
              <a:xfrm>
                <a:off x="4829206" y="1364532"/>
                <a:ext cx="143808" cy="245074"/>
              </a:xfrm>
            </p:spPr>
          </p:sp>
        </mc:Fallback>
      </mc:AlternateContent>
      <mc:AlternateContent xmlns:mc="http://schemas.openxmlformats.org/markup-compatibility/2006" xmlns:p14="http://schemas.microsoft.com/office/powerpoint/2010/main">
        <mc:Choice Requires="p14">
          <p:contentPart p14:bwMode="auto" r:id="rId54">
            <p14:nvContentPartPr>
              <p14:cNvPr id="1049859" name="Encre 1049858"/>
              <p14:cNvContentPartPr/>
              <p14:nvPr/>
            </p14:nvContentPartPr>
            <p14:xfrm>
              <a:off x="3350347" y="1860208"/>
              <a:ext cx="518597" cy="221670"/>
            </p14:xfrm>
          </p:contentPart>
        </mc:Choice>
        <mc:Fallback xmlns="">
          <p:sp>
            <p:nvSpPr>
              <p:cNvPr id="1049859" name=""/>
              <p:cNvSpPr/>
              <p:nvPr/>
            </p:nvSpPr>
            <p:spPr>
              <a:xfrm>
                <a:off x="3350347" y="1860208"/>
                <a:ext cx="518597" cy="221670"/>
              </a:xfrm>
            </p:spPr>
          </p:sp>
        </mc:Fallback>
      </mc:AlternateContent>
      <mc:AlternateContent xmlns:mc="http://schemas.openxmlformats.org/markup-compatibility/2006" xmlns:p14="http://schemas.microsoft.com/office/powerpoint/2010/main">
        <mc:Choice Requires="p14">
          <p:contentPart p14:bwMode="auto" r:id="rId55">
            <p14:nvContentPartPr>
              <p14:cNvPr id="1049860" name="Encre 1049859"/>
              <p14:cNvContentPartPr/>
              <p14:nvPr/>
            </p14:nvContentPartPr>
            <p14:xfrm>
              <a:off x="3797898" y="1970681"/>
              <a:ext cx="111246" cy="210783"/>
            </p14:xfrm>
          </p:contentPart>
        </mc:Choice>
        <mc:Fallback xmlns="">
          <p:sp>
            <p:nvSpPr>
              <p:cNvPr id="1049860" name=""/>
              <p:cNvSpPr/>
              <p:nvPr/>
            </p:nvSpPr>
            <p:spPr>
              <a:xfrm>
                <a:off x="3797898" y="1970681"/>
                <a:ext cx="111246" cy="210783"/>
              </a:xfrm>
            </p:spPr>
          </p:sp>
        </mc:Fallback>
      </mc:AlternateContent>
      <mc:AlternateContent xmlns:mc="http://schemas.openxmlformats.org/markup-compatibility/2006" xmlns:p14="http://schemas.microsoft.com/office/powerpoint/2010/main">
        <mc:Choice Requires="p14">
          <p:contentPart p14:bwMode="auto" r:id="rId56">
            <p14:nvContentPartPr>
              <p14:cNvPr id="1049861" name="Encre 1049860"/>
              <p14:cNvContentPartPr/>
              <p14:nvPr/>
            </p14:nvContentPartPr>
            <p14:xfrm>
              <a:off x="3353341" y="2204708"/>
              <a:ext cx="367611" cy="21822"/>
            </p14:xfrm>
          </p:contentPart>
        </mc:Choice>
        <mc:Fallback xmlns="">
          <p:sp>
            <p:nvSpPr>
              <p:cNvPr id="1049861" name=""/>
              <p:cNvSpPr/>
              <p:nvPr/>
            </p:nvSpPr>
            <p:spPr>
              <a:xfrm>
                <a:off x="3353341" y="2204708"/>
                <a:ext cx="367611" cy="21822"/>
              </a:xfrm>
            </p:spPr>
          </p:sp>
        </mc:Fallback>
      </mc:AlternateContent>
      <mc:AlternateContent xmlns:mc="http://schemas.openxmlformats.org/markup-compatibility/2006" xmlns:p14="http://schemas.microsoft.com/office/powerpoint/2010/main">
        <mc:Choice Requires="p14">
          <p:contentPart p14:bwMode="auto" r:id="rId57">
            <p14:nvContentPartPr>
              <p14:cNvPr id="1049862" name="Encre 1049861"/>
              <p14:cNvContentPartPr/>
              <p14:nvPr/>
            </p14:nvContentPartPr>
            <p14:xfrm>
              <a:off x="3336444" y="2289325"/>
              <a:ext cx="297001" cy="271095"/>
            </p14:xfrm>
          </p:contentPart>
        </mc:Choice>
        <mc:Fallback xmlns="">
          <p:sp>
            <p:nvSpPr>
              <p:cNvPr id="1049862" name=""/>
              <p:cNvSpPr/>
              <p:nvPr/>
            </p:nvSpPr>
            <p:spPr>
              <a:xfrm>
                <a:off x="3336444" y="2289325"/>
                <a:ext cx="297001" cy="271095"/>
              </a:xfrm>
            </p:spPr>
          </p:sp>
        </mc:Fallback>
      </mc:AlternateContent>
      <mc:AlternateContent xmlns:mc="http://schemas.openxmlformats.org/markup-compatibility/2006" xmlns:p14="http://schemas.microsoft.com/office/powerpoint/2010/main">
        <mc:Choice Requires="p14">
          <p:contentPart p14:bwMode="auto" r:id="rId58">
            <p14:nvContentPartPr>
              <p14:cNvPr id="1049863" name="Encre 1049862"/>
              <p14:cNvContentPartPr/>
              <p14:nvPr/>
            </p14:nvContentPartPr>
            <p14:xfrm>
              <a:off x="3550577" y="2354772"/>
              <a:ext cx="267270" cy="59894"/>
            </p14:xfrm>
          </p:contentPart>
        </mc:Choice>
        <mc:Fallback xmlns="">
          <p:sp>
            <p:nvSpPr>
              <p:cNvPr id="1049863" name=""/>
              <p:cNvSpPr/>
              <p:nvPr/>
            </p:nvSpPr>
            <p:spPr>
              <a:xfrm>
                <a:off x="3550577" y="2354772"/>
                <a:ext cx="267270" cy="59894"/>
              </a:xfrm>
            </p:spPr>
          </p:sp>
        </mc:Fallback>
      </mc:AlternateContent>
      <mc:AlternateContent xmlns:mc="http://schemas.openxmlformats.org/markup-compatibility/2006" xmlns:p14="http://schemas.microsoft.com/office/powerpoint/2010/main">
        <mc:Choice Requires="p14">
          <p:contentPart p14:bwMode="auto" r:id="rId59">
            <p14:nvContentPartPr>
              <p14:cNvPr id="1049864" name="Encre 1049863"/>
              <p14:cNvContentPartPr/>
              <p14:nvPr/>
            </p14:nvContentPartPr>
            <p14:xfrm>
              <a:off x="4058450" y="2117571"/>
              <a:ext cx="96632" cy="0"/>
            </p14:xfrm>
          </p:contentPart>
        </mc:Choice>
        <mc:Fallback xmlns="">
          <p:sp>
            <p:nvSpPr>
              <p:cNvPr id="1049864" name=""/>
              <p:cNvSpPr/>
              <p:nvPr/>
            </p:nvSpPr>
            <p:spPr>
              <a:xfrm>
                <a:off x="4058450" y="2117571"/>
                <a:ext cx="96632" cy="0"/>
              </a:xfrm>
            </p:spPr>
          </p:sp>
        </mc:Fallback>
      </mc:AlternateContent>
      <mc:AlternateContent xmlns:mc="http://schemas.openxmlformats.org/markup-compatibility/2006" xmlns:p14="http://schemas.microsoft.com/office/powerpoint/2010/main">
        <mc:Choice Requires="p14">
          <p:contentPart p14:bwMode="auto" r:id="rId60">
            <p14:nvContentPartPr>
              <p14:cNvPr id="1049865" name="Encre 1049864"/>
              <p14:cNvContentPartPr/>
              <p14:nvPr/>
            </p14:nvContentPartPr>
            <p14:xfrm>
              <a:off x="4036388" y="2206865"/>
              <a:ext cx="117950" cy="13957"/>
            </p14:xfrm>
          </p:contentPart>
        </mc:Choice>
        <mc:Fallback xmlns="">
          <p:sp>
            <p:nvSpPr>
              <p:cNvPr id="1049865" name=""/>
              <p:cNvSpPr/>
              <p:nvPr/>
            </p:nvSpPr>
            <p:spPr>
              <a:xfrm>
                <a:off x="4036388" y="2206865"/>
                <a:ext cx="117950" cy="13957"/>
              </a:xfrm>
            </p:spPr>
          </p:sp>
        </mc:Fallback>
      </mc:AlternateContent>
      <mc:AlternateContent xmlns:mc="http://schemas.openxmlformats.org/markup-compatibility/2006" xmlns:p14="http://schemas.microsoft.com/office/powerpoint/2010/main">
        <mc:Choice Requires="p14">
          <p:contentPart p14:bwMode="auto" r:id="rId61">
            <p14:nvContentPartPr>
              <p14:cNvPr id="1049866" name="Encre 1049865"/>
              <p14:cNvContentPartPr/>
              <p14:nvPr/>
            </p14:nvContentPartPr>
            <p14:xfrm>
              <a:off x="4368099" y="1871356"/>
              <a:ext cx="140862" cy="230050"/>
            </p14:xfrm>
          </p:contentPart>
        </mc:Choice>
        <mc:Fallback xmlns="">
          <p:sp>
            <p:nvSpPr>
              <p:cNvPr id="1049866" name=""/>
              <p:cNvSpPr/>
              <p:nvPr/>
            </p:nvSpPr>
            <p:spPr>
              <a:xfrm>
                <a:off x="4368099" y="1871356"/>
                <a:ext cx="140862" cy="230050"/>
              </a:xfrm>
            </p:spPr>
          </p:sp>
        </mc:Fallback>
      </mc:AlternateContent>
      <mc:AlternateContent xmlns:mc="http://schemas.openxmlformats.org/markup-compatibility/2006" xmlns:p14="http://schemas.microsoft.com/office/powerpoint/2010/main">
        <mc:Choice Requires="p14">
          <p:contentPart p14:bwMode="auto" r:id="rId62">
            <p14:nvContentPartPr>
              <p14:cNvPr id="1049867" name="Encre 1049866"/>
              <p14:cNvContentPartPr/>
              <p14:nvPr/>
            </p14:nvContentPartPr>
            <p14:xfrm>
              <a:off x="4279955" y="2164771"/>
              <a:ext cx="318137" cy="18076"/>
            </p14:xfrm>
          </p:contentPart>
        </mc:Choice>
        <mc:Fallback xmlns="">
          <p:sp>
            <p:nvSpPr>
              <p:cNvPr id="1049867" name=""/>
              <p:cNvSpPr/>
              <p:nvPr/>
            </p:nvSpPr>
            <p:spPr>
              <a:xfrm>
                <a:off x="4279955" y="2164771"/>
                <a:ext cx="318137" cy="18076"/>
              </a:xfrm>
            </p:spPr>
          </p:sp>
        </mc:Fallback>
      </mc:AlternateContent>
      <mc:AlternateContent xmlns:mc="http://schemas.openxmlformats.org/markup-compatibility/2006" xmlns:p14="http://schemas.microsoft.com/office/powerpoint/2010/main">
        <mc:Choice Requires="p14">
          <p:contentPart p14:bwMode="auto" r:id="rId63">
            <p14:nvContentPartPr>
              <p14:cNvPr id="1049868" name="Encre 1049867"/>
              <p14:cNvContentPartPr/>
              <p14:nvPr/>
            </p14:nvContentPartPr>
            <p14:xfrm>
              <a:off x="4358496" y="2291559"/>
              <a:ext cx="257687" cy="141722"/>
            </p14:xfrm>
          </p:contentPart>
        </mc:Choice>
        <mc:Fallback xmlns="">
          <p:sp>
            <p:nvSpPr>
              <p:cNvPr id="1049868" name=""/>
              <p:cNvSpPr/>
              <p:nvPr/>
            </p:nvSpPr>
            <p:spPr>
              <a:xfrm>
                <a:off x="4358496" y="2291559"/>
                <a:ext cx="257687" cy="141722"/>
              </a:xfrm>
            </p:spPr>
          </p:sp>
        </mc:Fallback>
      </mc:AlternateContent>
      <mc:AlternateContent xmlns:mc="http://schemas.openxmlformats.org/markup-compatibility/2006" xmlns:p14="http://schemas.microsoft.com/office/powerpoint/2010/main">
        <mc:Choice Requires="p14">
          <p:contentPart p14:bwMode="auto" r:id="rId64">
            <p14:nvContentPartPr>
              <p14:cNvPr id="1049869" name="Encre 1049868"/>
              <p14:cNvContentPartPr/>
              <p14:nvPr/>
            </p14:nvContentPartPr>
            <p14:xfrm>
              <a:off x="4029769" y="2125262"/>
              <a:ext cx="157161" cy="7200"/>
            </p14:xfrm>
          </p:contentPart>
        </mc:Choice>
        <mc:Fallback xmlns="">
          <p:sp>
            <p:nvSpPr>
              <p:cNvPr id="1049869" name=""/>
              <p:cNvSpPr/>
              <p:nvPr/>
            </p:nvSpPr>
            <p:spPr>
              <a:xfrm>
                <a:off x="4029769" y="2125262"/>
                <a:ext cx="157161" cy="7200"/>
              </a:xfrm>
            </p:spPr>
          </p:sp>
        </mc:Fallback>
      </mc:AlternateContent>
      <mc:AlternateContent xmlns:mc="http://schemas.openxmlformats.org/markup-compatibility/2006" xmlns:p14="http://schemas.microsoft.com/office/powerpoint/2010/main">
        <mc:Choice Requires="p14">
          <p:contentPart p14:bwMode="auto" r:id="rId65">
            <p14:nvContentPartPr>
              <p14:cNvPr id="1049870" name="Encre 1049869"/>
              <p14:cNvContentPartPr/>
              <p14:nvPr/>
            </p14:nvContentPartPr>
            <p14:xfrm>
              <a:off x="4728922" y="1958226"/>
              <a:ext cx="185545" cy="245871"/>
            </p14:xfrm>
          </p:contentPart>
        </mc:Choice>
        <mc:Fallback xmlns="">
          <p:sp>
            <p:nvSpPr>
              <p:cNvPr id="1049870" name=""/>
              <p:cNvSpPr/>
              <p:nvPr/>
            </p:nvSpPr>
            <p:spPr>
              <a:xfrm>
                <a:off x="4728922" y="1958226"/>
                <a:ext cx="185545" cy="245871"/>
              </a:xfrm>
            </p:spPr>
          </p:sp>
        </mc:Fallback>
      </mc:AlternateContent>
      <mc:AlternateContent xmlns:mc="http://schemas.openxmlformats.org/markup-compatibility/2006" xmlns:p14="http://schemas.microsoft.com/office/powerpoint/2010/main">
        <mc:Choice Requires="p14">
          <p:contentPart p14:bwMode="auto" r:id="rId66">
            <p14:nvContentPartPr>
              <p14:cNvPr id="1049871" name="Encre 1049870"/>
              <p14:cNvContentPartPr/>
              <p14:nvPr/>
            </p14:nvContentPartPr>
            <p14:xfrm>
              <a:off x="4730466" y="1951029"/>
              <a:ext cx="207385" cy="29039"/>
            </p14:xfrm>
          </p:contentPart>
        </mc:Choice>
        <mc:Fallback xmlns="">
          <p:sp>
            <p:nvSpPr>
              <p:cNvPr id="1049871" name=""/>
              <p:cNvSpPr/>
              <p:nvPr/>
            </p:nvSpPr>
            <p:spPr>
              <a:xfrm>
                <a:off x="4730466" y="1951029"/>
                <a:ext cx="207385" cy="29039"/>
              </a:xfrm>
            </p:spPr>
          </p:sp>
        </mc:Fallback>
      </mc:AlternateContent>
      <mc:AlternateContent xmlns:mc="http://schemas.openxmlformats.org/markup-compatibility/2006" xmlns:p14="http://schemas.microsoft.com/office/powerpoint/2010/main">
        <mc:Choice Requires="p14">
          <p:contentPart p14:bwMode="auto" r:id="rId67">
            <p14:nvContentPartPr>
              <p14:cNvPr id="1049872" name="Encre 1049871"/>
              <p14:cNvContentPartPr/>
              <p14:nvPr/>
            </p14:nvContentPartPr>
            <p14:xfrm>
              <a:off x="4716346" y="2037899"/>
              <a:ext cx="214445" cy="14892"/>
            </p14:xfrm>
          </p:contentPart>
        </mc:Choice>
        <mc:Fallback xmlns="">
          <p:sp>
            <p:nvSpPr>
              <p:cNvPr id="1049872" name=""/>
              <p:cNvSpPr/>
              <p:nvPr/>
            </p:nvSpPr>
            <p:spPr>
              <a:xfrm>
                <a:off x="4716346" y="2037899"/>
                <a:ext cx="214445" cy="14892"/>
              </a:xfrm>
            </p:spPr>
          </p:sp>
        </mc:Fallback>
      </mc:AlternateContent>
      <mc:AlternateContent xmlns:mc="http://schemas.openxmlformats.org/markup-compatibility/2006" xmlns:p14="http://schemas.microsoft.com/office/powerpoint/2010/main">
        <mc:Choice Requires="p14">
          <p:contentPart p14:bwMode="auto" r:id="rId68">
            <p14:nvContentPartPr>
              <p14:cNvPr id="1049873" name="Encre 1049872"/>
              <p14:cNvContentPartPr/>
              <p14:nvPr/>
            </p14:nvContentPartPr>
            <p14:xfrm>
              <a:off x="4916671" y="2141092"/>
              <a:ext cx="138433" cy="177649"/>
            </p14:xfrm>
          </p:contentPart>
        </mc:Choice>
        <mc:Fallback xmlns="">
          <p:sp>
            <p:nvSpPr>
              <p:cNvPr id="1049873" name=""/>
              <p:cNvSpPr/>
              <p:nvPr/>
            </p:nvSpPr>
            <p:spPr>
              <a:xfrm>
                <a:off x="4916671" y="2141092"/>
                <a:ext cx="138433" cy="177649"/>
              </a:xfrm>
            </p:spPr>
          </p:sp>
        </mc:Fallback>
      </mc:AlternateContent>
      <mc:AlternateContent xmlns:mc="http://schemas.openxmlformats.org/markup-compatibility/2006" xmlns:p14="http://schemas.microsoft.com/office/powerpoint/2010/main">
        <mc:Choice Requires="p14">
          <p:contentPart p14:bwMode="auto" r:id="rId69">
            <p14:nvContentPartPr>
              <p14:cNvPr id="1049874" name="Encre 1049873"/>
              <p14:cNvContentPartPr/>
              <p14:nvPr/>
            </p14:nvContentPartPr>
            <p14:xfrm>
              <a:off x="3049765" y="1777537"/>
              <a:ext cx="106875" cy="572733"/>
            </p14:xfrm>
          </p:contentPart>
        </mc:Choice>
        <mc:Fallback xmlns="">
          <p:sp>
            <p:nvSpPr>
              <p:cNvPr id="1049874" name=""/>
              <p:cNvSpPr/>
              <p:nvPr/>
            </p:nvSpPr>
            <p:spPr>
              <a:xfrm>
                <a:off x="3049765" y="1777537"/>
                <a:ext cx="106875" cy="572733"/>
              </a:xfrm>
            </p:spPr>
          </p:sp>
        </mc:Fallback>
      </mc:AlternateContent>
      <mc:AlternateContent xmlns:mc="http://schemas.openxmlformats.org/markup-compatibility/2006" xmlns:p14="http://schemas.microsoft.com/office/powerpoint/2010/main">
        <mc:Choice Requires="p14">
          <p:contentPart p14:bwMode="auto" r:id="rId70">
            <p14:nvContentPartPr>
              <p14:cNvPr id="1049875" name="Encre 1049874"/>
              <p14:cNvContentPartPr/>
              <p14:nvPr/>
            </p14:nvContentPartPr>
            <p14:xfrm>
              <a:off x="5531766" y="1009357"/>
              <a:ext cx="207385" cy="14395"/>
            </p14:xfrm>
          </p:contentPart>
        </mc:Choice>
        <mc:Fallback xmlns="">
          <p:sp>
            <p:nvSpPr>
              <p:cNvPr id="1049875" name=""/>
              <p:cNvSpPr/>
              <p:nvPr/>
            </p:nvSpPr>
            <p:spPr>
              <a:xfrm>
                <a:off x="5531766" y="1009357"/>
                <a:ext cx="207385" cy="14395"/>
              </a:xfrm>
            </p:spPr>
          </p:sp>
        </mc:Fallback>
      </mc:AlternateContent>
      <mc:AlternateContent xmlns:mc="http://schemas.openxmlformats.org/markup-compatibility/2006" xmlns:p14="http://schemas.microsoft.com/office/powerpoint/2010/main">
        <mc:Choice Requires="p14">
          <p:contentPart p14:bwMode="auto" r:id="rId71">
            <p14:nvContentPartPr>
              <p14:cNvPr id="1049876" name="Encre 1049875"/>
              <p14:cNvContentPartPr/>
              <p14:nvPr/>
            </p14:nvContentPartPr>
            <p14:xfrm>
              <a:off x="5524265" y="1132121"/>
              <a:ext cx="284471" cy="50976"/>
            </p14:xfrm>
          </p:contentPart>
        </mc:Choice>
        <mc:Fallback xmlns="">
          <p:sp>
            <p:nvSpPr>
              <p:cNvPr id="1049876" name=""/>
              <p:cNvSpPr/>
              <p:nvPr/>
            </p:nvSpPr>
            <p:spPr>
              <a:xfrm>
                <a:off x="5524265" y="1132121"/>
                <a:ext cx="284471" cy="50976"/>
              </a:xfrm>
            </p:spPr>
          </p:sp>
        </mc:Fallback>
      </mc:AlternateContent>
      <mc:AlternateContent xmlns:mc="http://schemas.openxmlformats.org/markup-compatibility/2006" xmlns:p14="http://schemas.microsoft.com/office/powerpoint/2010/main">
        <mc:Choice Requires="p14">
          <p:contentPart p14:bwMode="auto" r:id="rId72">
            <p14:nvContentPartPr>
              <p14:cNvPr id="1049877" name="Encre 1049876"/>
              <p14:cNvContentPartPr/>
              <p14:nvPr/>
            </p14:nvContentPartPr>
            <p14:xfrm>
              <a:off x="5845932" y="915041"/>
              <a:ext cx="99555" cy="269941"/>
            </p14:xfrm>
          </p:contentPart>
        </mc:Choice>
        <mc:Fallback xmlns="">
          <p:sp>
            <p:nvSpPr>
              <p:cNvPr id="1049877" name=""/>
              <p:cNvSpPr/>
              <p:nvPr/>
            </p:nvSpPr>
            <p:spPr>
              <a:xfrm>
                <a:off x="5845932" y="915041"/>
                <a:ext cx="99555" cy="269941"/>
              </a:xfrm>
            </p:spPr>
          </p:sp>
        </mc:Fallback>
      </mc:AlternateContent>
      <mc:AlternateContent xmlns:mc="http://schemas.openxmlformats.org/markup-compatibility/2006" xmlns:p14="http://schemas.microsoft.com/office/powerpoint/2010/main">
        <mc:Choice Requires="p14">
          <p:contentPart p14:bwMode="auto" r:id="rId73">
            <p14:nvContentPartPr>
              <p14:cNvPr id="1049878" name="Encre 1049877"/>
              <p14:cNvContentPartPr/>
              <p14:nvPr/>
            </p14:nvContentPartPr>
            <p14:xfrm>
              <a:off x="5356070" y="990991"/>
              <a:ext cx="58325" cy="322388"/>
            </p14:xfrm>
          </p:contentPart>
        </mc:Choice>
        <mc:Fallback xmlns="">
          <p:sp>
            <p:nvSpPr>
              <p:cNvPr id="1049878" name=""/>
              <p:cNvSpPr/>
              <p:nvPr/>
            </p:nvSpPr>
            <p:spPr>
              <a:xfrm>
                <a:off x="5356070" y="990991"/>
                <a:ext cx="58325" cy="322388"/>
              </a:xfrm>
            </p:spPr>
          </p:sp>
        </mc:Fallback>
      </mc:AlternateContent>
      <mc:AlternateContent xmlns:mc="http://schemas.openxmlformats.org/markup-compatibility/2006" xmlns:p14="http://schemas.microsoft.com/office/powerpoint/2010/main">
        <mc:Choice Requires="p14">
          <p:contentPart p14:bwMode="auto" r:id="rId74">
            <p14:nvContentPartPr>
              <p14:cNvPr id="1049879" name="Encre 1049878"/>
              <p14:cNvContentPartPr/>
              <p14:nvPr/>
            </p14:nvContentPartPr>
            <p14:xfrm>
              <a:off x="6298689" y="427576"/>
              <a:ext cx="183213" cy="1598379"/>
            </p14:xfrm>
          </p:contentPart>
        </mc:Choice>
        <mc:Fallback xmlns="">
          <p:sp>
            <p:nvSpPr>
              <p:cNvPr id="1049879" name=""/>
              <p:cNvSpPr/>
              <p:nvPr/>
            </p:nvSpPr>
            <p:spPr>
              <a:xfrm>
                <a:off x="6298689" y="427576"/>
                <a:ext cx="183213" cy="1598379"/>
              </a:xfrm>
            </p:spPr>
          </p:sp>
        </mc:Fallback>
      </mc:AlternateContent>
      <mc:AlternateContent xmlns:mc="http://schemas.openxmlformats.org/markup-compatibility/2006" xmlns:p14="http://schemas.microsoft.com/office/powerpoint/2010/main">
        <mc:Choice Requires="p14">
          <p:contentPart p14:bwMode="auto" r:id="rId75">
            <p14:nvContentPartPr>
              <p14:cNvPr id="1049880" name="Encre 1049879"/>
              <p14:cNvContentPartPr/>
              <p14:nvPr/>
            </p14:nvContentPartPr>
            <p14:xfrm>
              <a:off x="6837835" y="458850"/>
              <a:ext cx="124004" cy="209309"/>
            </p14:xfrm>
          </p:contentPart>
        </mc:Choice>
        <mc:Fallback xmlns="">
          <p:sp>
            <p:nvSpPr>
              <p:cNvPr id="1049880" name=""/>
              <p:cNvSpPr/>
              <p:nvPr/>
            </p:nvSpPr>
            <p:spPr>
              <a:xfrm>
                <a:off x="6837835" y="458850"/>
                <a:ext cx="124004" cy="209309"/>
              </a:xfrm>
            </p:spPr>
          </p:sp>
        </mc:Fallback>
      </mc:AlternateContent>
      <mc:AlternateContent xmlns:mc="http://schemas.openxmlformats.org/markup-compatibility/2006" xmlns:p14="http://schemas.microsoft.com/office/powerpoint/2010/main">
        <mc:Choice Requires="p14">
          <p:contentPart p14:bwMode="auto" r:id="rId76">
            <p14:nvContentPartPr>
              <p14:cNvPr id="1049881" name="Encre 1049880"/>
              <p14:cNvContentPartPr/>
              <p14:nvPr/>
            </p14:nvContentPartPr>
            <p14:xfrm>
              <a:off x="6928085" y="288584"/>
              <a:ext cx="37881" cy="348954"/>
            </p14:xfrm>
          </p:contentPart>
        </mc:Choice>
        <mc:Fallback xmlns="">
          <p:sp>
            <p:nvSpPr>
              <p:cNvPr id="1049881" name=""/>
              <p:cNvSpPr/>
              <p:nvPr/>
            </p:nvSpPr>
            <p:spPr>
              <a:xfrm>
                <a:off x="6928085" y="288584"/>
                <a:ext cx="37881" cy="348954"/>
              </a:xfrm>
            </p:spPr>
          </p:sp>
        </mc:Fallback>
      </mc:AlternateContent>
      <mc:AlternateContent xmlns:mc="http://schemas.openxmlformats.org/markup-compatibility/2006" xmlns:p14="http://schemas.microsoft.com/office/powerpoint/2010/main">
        <mc:Choice Requires="p14">
          <p:contentPart p14:bwMode="auto" r:id="rId77">
            <p14:nvContentPartPr>
              <p14:cNvPr id="1049882" name="Encre 1049881"/>
              <p14:cNvContentPartPr/>
              <p14:nvPr/>
            </p14:nvContentPartPr>
            <p14:xfrm>
              <a:off x="7083623" y="363854"/>
              <a:ext cx="127821" cy="209250"/>
            </p14:xfrm>
          </p:contentPart>
        </mc:Choice>
        <mc:Fallback xmlns="">
          <p:sp>
            <p:nvSpPr>
              <p:cNvPr id="1049882" name=""/>
              <p:cNvSpPr/>
              <p:nvPr/>
            </p:nvSpPr>
            <p:spPr>
              <a:xfrm>
                <a:off x="7083623" y="363854"/>
                <a:ext cx="127821" cy="209250"/>
              </a:xfrm>
            </p:spPr>
          </p:sp>
        </mc:Fallback>
      </mc:AlternateContent>
      <mc:AlternateContent xmlns:mc="http://schemas.openxmlformats.org/markup-compatibility/2006" xmlns:p14="http://schemas.microsoft.com/office/powerpoint/2010/main">
        <mc:Choice Requires="p14">
          <p:contentPart p14:bwMode="auto" r:id="rId78">
            <p14:nvContentPartPr>
              <p14:cNvPr id="1049883" name="Encre 1049882"/>
              <p14:cNvContentPartPr/>
              <p14:nvPr/>
            </p14:nvContentPartPr>
            <p14:xfrm>
              <a:off x="7195981" y="540259"/>
              <a:ext cx="127679" cy="135104"/>
            </p14:xfrm>
          </p:contentPart>
        </mc:Choice>
        <mc:Fallback xmlns="">
          <p:sp>
            <p:nvSpPr>
              <p:cNvPr id="1049883" name=""/>
              <p:cNvSpPr/>
              <p:nvPr/>
            </p:nvSpPr>
            <p:spPr>
              <a:xfrm>
                <a:off x="7195981" y="540259"/>
                <a:ext cx="127679" cy="135104"/>
              </a:xfrm>
            </p:spPr>
          </p:sp>
        </mc:Fallback>
      </mc:AlternateContent>
      <mc:AlternateContent xmlns:mc="http://schemas.openxmlformats.org/markup-compatibility/2006" xmlns:p14="http://schemas.microsoft.com/office/powerpoint/2010/main">
        <mc:Choice Requires="p14">
          <p:contentPart p14:bwMode="auto" r:id="rId79">
            <p14:nvContentPartPr>
              <p14:cNvPr id="1049884" name="Encre 1049883"/>
              <p14:cNvContentPartPr/>
              <p14:nvPr/>
            </p14:nvContentPartPr>
            <p14:xfrm>
              <a:off x="7226587" y="531324"/>
              <a:ext cx="75587" cy="187305"/>
            </p14:xfrm>
          </p:contentPart>
        </mc:Choice>
        <mc:Fallback xmlns="">
          <p:sp>
            <p:nvSpPr>
              <p:cNvPr id="1049884" name=""/>
              <p:cNvSpPr/>
              <p:nvPr/>
            </p:nvSpPr>
            <p:spPr>
              <a:xfrm>
                <a:off x="7226587" y="531324"/>
                <a:ext cx="75587" cy="187305"/>
              </a:xfrm>
            </p:spPr>
          </p:sp>
        </mc:Fallback>
      </mc:AlternateContent>
      <mc:AlternateContent xmlns:mc="http://schemas.openxmlformats.org/markup-compatibility/2006" xmlns:p14="http://schemas.microsoft.com/office/powerpoint/2010/main">
        <mc:Choice Requires="p14">
          <p:contentPart p14:bwMode="auto" r:id="rId80">
            <p14:nvContentPartPr>
              <p14:cNvPr id="1049885" name="Encre 1049884"/>
              <p14:cNvContentPartPr/>
              <p14:nvPr/>
            </p14:nvContentPartPr>
            <p14:xfrm>
              <a:off x="7498393" y="451886"/>
              <a:ext cx="168293" cy="6963"/>
            </p14:xfrm>
          </p:contentPart>
        </mc:Choice>
        <mc:Fallback xmlns="">
          <p:sp>
            <p:nvSpPr>
              <p:cNvPr id="1049885" name=""/>
              <p:cNvSpPr/>
              <p:nvPr/>
            </p:nvSpPr>
            <p:spPr>
              <a:xfrm>
                <a:off x="7498393" y="451886"/>
                <a:ext cx="168293" cy="6963"/>
              </a:xfrm>
            </p:spPr>
          </p:sp>
        </mc:Fallback>
      </mc:AlternateContent>
      <mc:AlternateContent xmlns:mc="http://schemas.openxmlformats.org/markup-compatibility/2006" xmlns:p14="http://schemas.microsoft.com/office/powerpoint/2010/main">
        <mc:Choice Requires="p14">
          <p:contentPart p14:bwMode="auto" r:id="rId81">
            <p14:nvContentPartPr>
              <p14:cNvPr id="1049886" name="Encre 1049885"/>
              <p14:cNvContentPartPr/>
              <p14:nvPr/>
            </p14:nvContentPartPr>
            <p14:xfrm>
              <a:off x="7505452" y="537324"/>
              <a:ext cx="177712" cy="30237"/>
            </p14:xfrm>
          </p:contentPart>
        </mc:Choice>
        <mc:Fallback xmlns="">
          <p:sp>
            <p:nvSpPr>
              <p:cNvPr id="1049886" name=""/>
              <p:cNvSpPr/>
              <p:nvPr/>
            </p:nvSpPr>
            <p:spPr>
              <a:xfrm>
                <a:off x="7505452" y="537324"/>
                <a:ext cx="177712" cy="30237"/>
              </a:xfrm>
            </p:spPr>
          </p:sp>
        </mc:Fallback>
      </mc:AlternateContent>
      <mc:AlternateContent xmlns:mc="http://schemas.openxmlformats.org/markup-compatibility/2006" xmlns:p14="http://schemas.microsoft.com/office/powerpoint/2010/main">
        <mc:Choice Requires="p14">
          <p:contentPart p14:bwMode="auto" r:id="rId82">
            <p14:nvContentPartPr>
              <p14:cNvPr id="1049887" name="Encre 1049886"/>
              <p14:cNvContentPartPr/>
              <p14:nvPr/>
            </p14:nvContentPartPr>
            <p14:xfrm>
              <a:off x="7937277" y="244417"/>
              <a:ext cx="124391" cy="234106"/>
            </p14:xfrm>
          </p:contentPart>
        </mc:Choice>
        <mc:Fallback xmlns="">
          <p:sp>
            <p:nvSpPr>
              <p:cNvPr id="1049887" name=""/>
              <p:cNvSpPr/>
              <p:nvPr/>
            </p:nvSpPr>
            <p:spPr>
              <a:xfrm>
                <a:off x="7937277" y="244417"/>
                <a:ext cx="124391" cy="234106"/>
              </a:xfrm>
            </p:spPr>
          </p:sp>
        </mc:Fallback>
      </mc:AlternateContent>
      <mc:AlternateContent xmlns:mc="http://schemas.openxmlformats.org/markup-compatibility/2006" xmlns:p14="http://schemas.microsoft.com/office/powerpoint/2010/main">
        <mc:Choice Requires="p14">
          <p:contentPart p14:bwMode="auto" r:id="rId83">
            <p14:nvContentPartPr>
              <p14:cNvPr id="1049888" name="Encre 1049887"/>
              <p14:cNvContentPartPr/>
              <p14:nvPr/>
            </p14:nvContentPartPr>
            <p14:xfrm>
              <a:off x="7848742" y="554038"/>
              <a:ext cx="285633" cy="27918"/>
            </p14:xfrm>
          </p:contentPart>
        </mc:Choice>
        <mc:Fallback xmlns="">
          <p:sp>
            <p:nvSpPr>
              <p:cNvPr id="1049888" name=""/>
              <p:cNvSpPr/>
              <p:nvPr/>
            </p:nvSpPr>
            <p:spPr>
              <a:xfrm>
                <a:off x="7848742" y="554038"/>
                <a:ext cx="285633" cy="27918"/>
              </a:xfrm>
            </p:spPr>
          </p:sp>
        </mc:Fallback>
      </mc:AlternateContent>
      <mc:AlternateContent xmlns:mc="http://schemas.openxmlformats.org/markup-compatibility/2006" xmlns:p14="http://schemas.microsoft.com/office/powerpoint/2010/main">
        <mc:Choice Requires="p14">
          <p:contentPart p14:bwMode="auto" r:id="rId84">
            <p14:nvContentPartPr>
              <p14:cNvPr id="1049889" name="Encre 1049888"/>
              <p14:cNvContentPartPr/>
              <p14:nvPr/>
            </p14:nvContentPartPr>
            <p14:xfrm>
              <a:off x="7949909" y="668579"/>
              <a:ext cx="169023" cy="130510"/>
            </p14:xfrm>
          </p:contentPart>
        </mc:Choice>
        <mc:Fallback xmlns="">
          <p:sp>
            <p:nvSpPr>
              <p:cNvPr id="1049889" name=""/>
              <p:cNvSpPr/>
              <p:nvPr/>
            </p:nvSpPr>
            <p:spPr>
              <a:xfrm>
                <a:off x="7949909" y="668579"/>
                <a:ext cx="169023" cy="130510"/>
              </a:xfrm>
            </p:spPr>
          </p:sp>
        </mc:Fallback>
      </mc:AlternateContent>
      <mc:AlternateContent xmlns:mc="http://schemas.openxmlformats.org/markup-compatibility/2006" xmlns:p14="http://schemas.microsoft.com/office/powerpoint/2010/main">
        <mc:Choice Requires="p14">
          <p:contentPart p14:bwMode="auto" r:id="rId85">
            <p14:nvContentPartPr>
              <p14:cNvPr id="1049890" name="Encre 1049889"/>
              <p14:cNvContentPartPr/>
              <p14:nvPr/>
            </p14:nvContentPartPr>
            <p14:xfrm>
              <a:off x="8232683" y="350138"/>
              <a:ext cx="132750" cy="202239"/>
            </p14:xfrm>
          </p:contentPart>
        </mc:Choice>
        <mc:Fallback xmlns="">
          <p:sp>
            <p:nvSpPr>
              <p:cNvPr id="1049890" name=""/>
              <p:cNvSpPr/>
              <p:nvPr/>
            </p:nvSpPr>
            <p:spPr>
              <a:xfrm>
                <a:off x="8232683" y="350138"/>
                <a:ext cx="132750" cy="202239"/>
              </a:xfrm>
            </p:spPr>
          </p:sp>
        </mc:Fallback>
      </mc:AlternateContent>
      <mc:AlternateContent xmlns:mc="http://schemas.openxmlformats.org/markup-compatibility/2006" xmlns:p14="http://schemas.microsoft.com/office/powerpoint/2010/main">
        <mc:Choice Requires="p14">
          <p:contentPart p14:bwMode="auto" r:id="rId86">
            <p14:nvContentPartPr>
              <p14:cNvPr id="1049891" name="Encre 1049890"/>
              <p14:cNvContentPartPr/>
              <p14:nvPr/>
            </p14:nvContentPartPr>
            <p14:xfrm>
              <a:off x="8206149" y="310630"/>
              <a:ext cx="191515" cy="39508"/>
            </p14:xfrm>
          </p:contentPart>
        </mc:Choice>
        <mc:Fallback xmlns="">
          <p:sp>
            <p:nvSpPr>
              <p:cNvPr id="1049891" name=""/>
              <p:cNvSpPr/>
              <p:nvPr/>
            </p:nvSpPr>
            <p:spPr>
              <a:xfrm>
                <a:off x="8206149" y="310630"/>
                <a:ext cx="191515" cy="39508"/>
              </a:xfrm>
            </p:spPr>
          </p:sp>
        </mc:Fallback>
      </mc:AlternateContent>
      <mc:AlternateContent xmlns:mc="http://schemas.openxmlformats.org/markup-compatibility/2006" xmlns:p14="http://schemas.microsoft.com/office/powerpoint/2010/main">
        <mc:Choice Requires="p14">
          <p:contentPart p14:bwMode="auto" r:id="rId87">
            <p14:nvContentPartPr>
              <p14:cNvPr id="1049892" name="Encre 1049891"/>
              <p14:cNvContentPartPr/>
              <p14:nvPr/>
            </p14:nvContentPartPr>
            <p14:xfrm>
              <a:off x="8213651" y="408157"/>
              <a:ext cx="194577" cy="43494"/>
            </p14:xfrm>
          </p:contentPart>
        </mc:Choice>
        <mc:Fallback xmlns="">
          <p:sp>
            <p:nvSpPr>
              <p:cNvPr id="1049892" name=""/>
              <p:cNvSpPr/>
              <p:nvPr/>
            </p:nvSpPr>
            <p:spPr>
              <a:xfrm>
                <a:off x="8213651" y="408157"/>
                <a:ext cx="194577" cy="43494"/>
              </a:xfrm>
            </p:spPr>
          </p:sp>
        </mc:Fallback>
      </mc:AlternateContent>
      <mc:AlternateContent xmlns:mc="http://schemas.openxmlformats.org/markup-compatibility/2006" xmlns:p14="http://schemas.microsoft.com/office/powerpoint/2010/main">
        <mc:Choice Requires="p14">
          <p:contentPart p14:bwMode="auto" r:id="rId88">
            <p14:nvContentPartPr>
              <p14:cNvPr id="1049893" name="Encre 1049892"/>
              <p14:cNvContentPartPr/>
              <p14:nvPr/>
            </p14:nvContentPartPr>
            <p14:xfrm>
              <a:off x="8359131" y="495335"/>
              <a:ext cx="90143" cy="172484"/>
            </p14:xfrm>
          </p:contentPart>
        </mc:Choice>
        <mc:Fallback xmlns="">
          <p:sp>
            <p:nvSpPr>
              <p:cNvPr id="1049893" name=""/>
              <p:cNvSpPr/>
              <p:nvPr/>
            </p:nvSpPr>
            <p:spPr>
              <a:xfrm>
                <a:off x="8359131" y="495335"/>
                <a:ext cx="90143" cy="172484"/>
              </a:xfrm>
            </p:spPr>
          </p:sp>
        </mc:Fallback>
      </mc:AlternateContent>
      <mc:AlternateContent xmlns:mc="http://schemas.openxmlformats.org/markup-compatibility/2006" xmlns:p14="http://schemas.microsoft.com/office/powerpoint/2010/main">
        <mc:Choice Requires="p14">
          <p:contentPart p14:bwMode="auto" r:id="rId89">
            <p14:nvContentPartPr>
              <p14:cNvPr id="1049894" name="Encre 1049893"/>
              <p14:cNvContentPartPr/>
              <p14:nvPr/>
            </p14:nvContentPartPr>
            <p14:xfrm>
              <a:off x="8349554" y="531324"/>
              <a:ext cx="103228" cy="109757"/>
            </p14:xfrm>
          </p:contentPart>
        </mc:Choice>
        <mc:Fallback xmlns="">
          <p:sp>
            <p:nvSpPr>
              <p:cNvPr id="1049894" name=""/>
              <p:cNvSpPr/>
              <p:nvPr/>
            </p:nvSpPr>
            <p:spPr>
              <a:xfrm>
                <a:off x="8349554" y="531324"/>
                <a:ext cx="103228" cy="109757"/>
              </a:xfrm>
            </p:spPr>
          </p:sp>
        </mc:Fallback>
      </mc:AlternateContent>
      <mc:AlternateContent xmlns:mc="http://schemas.openxmlformats.org/markup-compatibility/2006" xmlns:p14="http://schemas.microsoft.com/office/powerpoint/2010/main">
        <mc:Choice Requires="p14">
          <p:contentPart p14:bwMode="auto" r:id="rId90">
            <p14:nvContentPartPr>
              <p14:cNvPr id="1049895" name="Encre 1049894"/>
              <p14:cNvContentPartPr/>
              <p14:nvPr/>
            </p14:nvContentPartPr>
            <p14:xfrm>
              <a:off x="8572573" y="304884"/>
              <a:ext cx="219538" cy="265238"/>
            </p14:xfrm>
          </p:contentPart>
        </mc:Choice>
        <mc:Fallback xmlns="">
          <p:sp>
            <p:nvSpPr>
              <p:cNvPr id="1049895" name=""/>
              <p:cNvSpPr/>
              <p:nvPr/>
            </p:nvSpPr>
            <p:spPr>
              <a:xfrm>
                <a:off x="8572573" y="304884"/>
                <a:ext cx="219538" cy="265238"/>
              </a:xfrm>
            </p:spPr>
          </p:sp>
        </mc:Fallback>
      </mc:AlternateContent>
      <mc:AlternateContent xmlns:mc="http://schemas.openxmlformats.org/markup-compatibility/2006" xmlns:p14="http://schemas.microsoft.com/office/powerpoint/2010/main">
        <mc:Choice Requires="p14">
          <p:contentPart p14:bwMode="auto" r:id="rId91">
            <p14:nvContentPartPr>
              <p14:cNvPr id="1049896" name="Encre 1049895"/>
              <p14:cNvContentPartPr/>
              <p14:nvPr/>
            </p14:nvContentPartPr>
            <p14:xfrm>
              <a:off x="8811120" y="270466"/>
              <a:ext cx="40045" cy="322327"/>
            </p14:xfrm>
          </p:contentPart>
        </mc:Choice>
        <mc:Fallback xmlns="">
          <p:sp>
            <p:nvSpPr>
              <p:cNvPr id="1049896" name=""/>
              <p:cNvSpPr/>
              <p:nvPr/>
            </p:nvSpPr>
            <p:spPr>
              <a:xfrm>
                <a:off x="8811120" y="270466"/>
                <a:ext cx="40045" cy="322327"/>
              </a:xfrm>
            </p:spPr>
          </p:sp>
        </mc:Fallback>
      </mc:AlternateContent>
      <mc:AlternateContent xmlns:mc="http://schemas.openxmlformats.org/markup-compatibility/2006" xmlns:p14="http://schemas.microsoft.com/office/powerpoint/2010/main">
        <mc:Choice Requires="p14">
          <p:contentPart p14:bwMode="auto" r:id="rId92">
            <p14:nvContentPartPr>
              <p14:cNvPr id="1049897" name="Encre 1049896"/>
              <p14:cNvContentPartPr/>
              <p14:nvPr/>
            </p14:nvContentPartPr>
            <p14:xfrm>
              <a:off x="8771384" y="400735"/>
              <a:ext cx="225186" cy="36272"/>
            </p14:xfrm>
          </p:contentPart>
        </mc:Choice>
        <mc:Fallback xmlns="">
          <p:sp>
            <p:nvSpPr>
              <p:cNvPr id="1049897" name=""/>
              <p:cNvSpPr/>
              <p:nvPr/>
            </p:nvSpPr>
            <p:spPr>
              <a:xfrm>
                <a:off x="8771384" y="400735"/>
                <a:ext cx="225186" cy="36272"/>
              </a:xfrm>
            </p:spPr>
          </p:sp>
        </mc:Fallback>
      </mc:AlternateContent>
      <mc:AlternateContent xmlns:mc="http://schemas.openxmlformats.org/markup-compatibility/2006" xmlns:p14="http://schemas.microsoft.com/office/powerpoint/2010/main">
        <mc:Choice Requires="p14">
          <p:contentPart p14:bwMode="auto" r:id="rId93">
            <p14:nvContentPartPr>
              <p14:cNvPr id="1049898" name="Encre 1049897"/>
              <p14:cNvContentPartPr/>
              <p14:nvPr/>
            </p14:nvContentPartPr>
            <p14:xfrm>
              <a:off x="6887843" y="1139662"/>
              <a:ext cx="116797" cy="280065"/>
            </p14:xfrm>
          </p:contentPart>
        </mc:Choice>
        <mc:Fallback xmlns="">
          <p:sp>
            <p:nvSpPr>
              <p:cNvPr id="1049898" name=""/>
              <p:cNvSpPr/>
              <p:nvPr/>
            </p:nvSpPr>
            <p:spPr>
              <a:xfrm>
                <a:off x="6887843" y="1139662"/>
                <a:ext cx="116797" cy="280065"/>
              </a:xfrm>
            </p:spPr>
          </p:sp>
        </mc:Fallback>
      </mc:AlternateContent>
      <mc:AlternateContent xmlns:mc="http://schemas.openxmlformats.org/markup-compatibility/2006" xmlns:p14="http://schemas.microsoft.com/office/powerpoint/2010/main">
        <mc:Choice Requires="p14">
          <p:contentPart p14:bwMode="auto" r:id="rId94">
            <p14:nvContentPartPr>
              <p14:cNvPr id="1049899" name="Encre 1049898"/>
              <p14:cNvContentPartPr/>
              <p14:nvPr/>
            </p14:nvContentPartPr>
            <p14:xfrm>
              <a:off x="6996673" y="987516"/>
              <a:ext cx="36649" cy="371891"/>
            </p14:xfrm>
          </p:contentPart>
        </mc:Choice>
        <mc:Fallback xmlns="">
          <p:sp>
            <p:nvSpPr>
              <p:cNvPr id="1049899" name=""/>
              <p:cNvSpPr/>
              <p:nvPr/>
            </p:nvSpPr>
            <p:spPr>
              <a:xfrm>
                <a:off x="6996673" y="987516"/>
                <a:ext cx="36649" cy="371891"/>
              </a:xfrm>
            </p:spPr>
          </p:sp>
        </mc:Fallback>
      </mc:AlternateContent>
      <mc:AlternateContent xmlns:mc="http://schemas.openxmlformats.org/markup-compatibility/2006" xmlns:p14="http://schemas.microsoft.com/office/powerpoint/2010/main">
        <mc:Choice Requires="p14">
          <p:contentPart p14:bwMode="auto" r:id="rId95">
            <p14:nvContentPartPr>
              <p14:cNvPr id="1049900" name="Encre 1049899"/>
              <p14:cNvContentPartPr/>
              <p14:nvPr/>
            </p14:nvContentPartPr>
            <p14:xfrm>
              <a:off x="7071311" y="1157481"/>
              <a:ext cx="123266" cy="241849"/>
            </p14:xfrm>
          </p:contentPart>
        </mc:Choice>
        <mc:Fallback xmlns="">
          <p:sp>
            <p:nvSpPr>
              <p:cNvPr id="1049900" name=""/>
              <p:cNvSpPr/>
              <p:nvPr/>
            </p:nvSpPr>
            <p:spPr>
              <a:xfrm>
                <a:off x="7071311" y="1157481"/>
                <a:ext cx="123266" cy="241849"/>
              </a:xfrm>
            </p:spPr>
          </p:sp>
        </mc:Fallback>
      </mc:AlternateContent>
      <mc:AlternateContent xmlns:mc="http://schemas.openxmlformats.org/markup-compatibility/2006" xmlns:p14="http://schemas.microsoft.com/office/powerpoint/2010/main">
        <mc:Choice Requires="p14">
          <p:contentPart p14:bwMode="auto" r:id="rId96">
            <p14:nvContentPartPr>
              <p14:cNvPr id="1049901" name="Encre 1049900"/>
              <p14:cNvContentPartPr/>
              <p14:nvPr/>
            </p14:nvContentPartPr>
            <p14:xfrm>
              <a:off x="7212025" y="1284611"/>
              <a:ext cx="159108" cy="192681"/>
            </p14:xfrm>
          </p:contentPart>
        </mc:Choice>
        <mc:Fallback xmlns="">
          <p:sp>
            <p:nvSpPr>
              <p:cNvPr id="1049901" name=""/>
              <p:cNvSpPr/>
              <p:nvPr/>
            </p:nvSpPr>
            <p:spPr>
              <a:xfrm>
                <a:off x="7212025" y="1284611"/>
                <a:ext cx="159108" cy="192681"/>
              </a:xfrm>
            </p:spPr>
          </p:sp>
        </mc:Fallback>
      </mc:AlternateContent>
      <mc:AlternateContent xmlns:mc="http://schemas.openxmlformats.org/markup-compatibility/2006" xmlns:p14="http://schemas.microsoft.com/office/powerpoint/2010/main">
        <mc:Choice Requires="p14">
          <p:contentPart p14:bwMode="auto" r:id="rId97">
            <p14:nvContentPartPr>
              <p14:cNvPr id="1049902" name="Encre 1049901"/>
              <p14:cNvContentPartPr/>
              <p14:nvPr/>
            </p14:nvContentPartPr>
            <p14:xfrm>
              <a:off x="7541194" y="1239674"/>
              <a:ext cx="193492" cy="37988"/>
            </p14:xfrm>
          </p:contentPart>
        </mc:Choice>
        <mc:Fallback xmlns="">
          <p:sp>
            <p:nvSpPr>
              <p:cNvPr id="1049902" name=""/>
              <p:cNvSpPr/>
              <p:nvPr/>
            </p:nvSpPr>
            <p:spPr>
              <a:xfrm>
                <a:off x="7541194" y="1239674"/>
                <a:ext cx="193492" cy="37988"/>
              </a:xfrm>
            </p:spPr>
          </p:sp>
        </mc:Fallback>
      </mc:AlternateContent>
      <mc:AlternateContent xmlns:mc="http://schemas.openxmlformats.org/markup-compatibility/2006" xmlns:p14="http://schemas.microsoft.com/office/powerpoint/2010/main">
        <mc:Choice Requires="p14">
          <p:contentPart p14:bwMode="auto" r:id="rId98">
            <p14:nvContentPartPr>
              <p14:cNvPr id="1049903" name="Encre 1049902"/>
              <p14:cNvContentPartPr/>
              <p14:nvPr/>
            </p14:nvContentPartPr>
            <p14:xfrm>
              <a:off x="7576935" y="1342181"/>
              <a:ext cx="175056" cy="36497"/>
            </p14:xfrm>
          </p:contentPart>
        </mc:Choice>
        <mc:Fallback xmlns="">
          <p:sp>
            <p:nvSpPr>
              <p:cNvPr id="1049903" name=""/>
              <p:cNvSpPr/>
              <p:nvPr/>
            </p:nvSpPr>
            <p:spPr>
              <a:xfrm>
                <a:off x="7576935" y="1342181"/>
                <a:ext cx="175056" cy="36497"/>
              </a:xfrm>
            </p:spPr>
          </p:sp>
        </mc:Fallback>
      </mc:AlternateContent>
      <mc:AlternateContent xmlns:mc="http://schemas.openxmlformats.org/markup-compatibility/2006" xmlns:p14="http://schemas.microsoft.com/office/powerpoint/2010/main">
        <mc:Choice Requires="p14">
          <p:contentPart p14:bwMode="auto" r:id="rId99">
            <p14:nvContentPartPr>
              <p14:cNvPr id="1049904" name="Encre 1049903"/>
              <p14:cNvContentPartPr/>
              <p14:nvPr/>
            </p14:nvContentPartPr>
            <p14:xfrm>
              <a:off x="7992489" y="987516"/>
              <a:ext cx="139924" cy="227491"/>
            </p14:xfrm>
          </p:contentPart>
        </mc:Choice>
        <mc:Fallback xmlns="">
          <p:sp>
            <p:nvSpPr>
              <p:cNvPr id="1049904" name=""/>
              <p:cNvSpPr/>
              <p:nvPr/>
            </p:nvSpPr>
            <p:spPr>
              <a:xfrm>
                <a:off x="7992489" y="987516"/>
                <a:ext cx="139924" cy="227491"/>
              </a:xfrm>
            </p:spPr>
          </p:sp>
        </mc:Fallback>
      </mc:AlternateContent>
      <mc:AlternateContent xmlns:mc="http://schemas.openxmlformats.org/markup-compatibility/2006" xmlns:p14="http://schemas.microsoft.com/office/powerpoint/2010/main">
        <mc:Choice Requires="p14">
          <p:contentPart p14:bwMode="auto" r:id="rId100">
            <p14:nvContentPartPr>
              <p14:cNvPr id="1049905" name="Encre 1049904"/>
              <p14:cNvContentPartPr/>
              <p14:nvPr/>
            </p14:nvContentPartPr>
            <p14:xfrm>
              <a:off x="7927283" y="1321236"/>
              <a:ext cx="272917" cy="6810"/>
            </p14:xfrm>
          </p:contentPart>
        </mc:Choice>
        <mc:Fallback xmlns="">
          <p:sp>
            <p:nvSpPr>
              <p:cNvPr id="1049905" name=""/>
              <p:cNvSpPr/>
              <p:nvPr/>
            </p:nvSpPr>
            <p:spPr>
              <a:xfrm>
                <a:off x="7927283" y="1321236"/>
                <a:ext cx="272917" cy="6810"/>
              </a:xfrm>
            </p:spPr>
          </p:sp>
        </mc:Fallback>
      </mc:AlternateContent>
      <mc:AlternateContent xmlns:mc="http://schemas.openxmlformats.org/markup-compatibility/2006" xmlns:p14="http://schemas.microsoft.com/office/powerpoint/2010/main">
        <mc:Choice Requires="p14">
          <p:contentPart p14:bwMode="auto" r:id="rId101">
            <p14:nvContentPartPr>
              <p14:cNvPr id="1049906" name="Encre 1049905"/>
              <p14:cNvContentPartPr/>
              <p14:nvPr/>
            </p14:nvContentPartPr>
            <p14:xfrm>
              <a:off x="8016958" y="1453680"/>
              <a:ext cx="201334" cy="103751"/>
            </p14:xfrm>
          </p:contentPart>
        </mc:Choice>
        <mc:Fallback xmlns="">
          <p:sp>
            <p:nvSpPr>
              <p:cNvPr id="1049906" name=""/>
              <p:cNvSpPr/>
              <p:nvPr/>
            </p:nvSpPr>
            <p:spPr>
              <a:xfrm>
                <a:off x="8016958" y="1453680"/>
                <a:ext cx="201334" cy="103751"/>
              </a:xfrm>
            </p:spPr>
          </p:sp>
        </mc:Fallback>
      </mc:AlternateContent>
      <mc:AlternateContent xmlns:mc="http://schemas.openxmlformats.org/markup-compatibility/2006" xmlns:p14="http://schemas.microsoft.com/office/powerpoint/2010/main">
        <mc:Choice Requires="p14">
          <p:contentPart p14:bwMode="auto" r:id="rId102">
            <p14:nvContentPartPr>
              <p14:cNvPr id="1049907" name="Encre 1049906"/>
              <p14:cNvContentPartPr/>
              <p14:nvPr/>
            </p14:nvContentPartPr>
            <p14:xfrm>
              <a:off x="8363480" y="1082080"/>
              <a:ext cx="136097" cy="263654"/>
            </p14:xfrm>
          </p:contentPart>
        </mc:Choice>
        <mc:Fallback xmlns="">
          <p:sp>
            <p:nvSpPr>
              <p:cNvPr id="1049907" name=""/>
              <p:cNvSpPr/>
              <p:nvPr/>
            </p:nvSpPr>
            <p:spPr>
              <a:xfrm>
                <a:off x="8363480" y="1082080"/>
                <a:ext cx="136097" cy="263654"/>
              </a:xfrm>
            </p:spPr>
          </p:sp>
        </mc:Fallback>
      </mc:AlternateContent>
      <mc:AlternateContent xmlns:mc="http://schemas.openxmlformats.org/markup-compatibility/2006" xmlns:p14="http://schemas.microsoft.com/office/powerpoint/2010/main">
        <mc:Choice Requires="p14">
          <p:contentPart p14:bwMode="auto" r:id="rId103">
            <p14:nvContentPartPr>
              <p14:cNvPr id="1049908" name="Encre 1049907"/>
              <p14:cNvContentPartPr/>
              <p14:nvPr/>
            </p14:nvContentPartPr>
            <p14:xfrm>
              <a:off x="8356614" y="1067441"/>
              <a:ext cx="148857" cy="21589"/>
            </p14:xfrm>
          </p:contentPart>
        </mc:Choice>
        <mc:Fallback xmlns="">
          <p:sp>
            <p:nvSpPr>
              <p:cNvPr id="1049908" name=""/>
              <p:cNvSpPr/>
              <p:nvPr/>
            </p:nvSpPr>
            <p:spPr>
              <a:xfrm>
                <a:off x="8356614" y="1067441"/>
                <a:ext cx="148857" cy="21589"/>
              </a:xfrm>
            </p:spPr>
          </p:sp>
        </mc:Fallback>
      </mc:AlternateContent>
      <mc:AlternateContent xmlns:mc="http://schemas.openxmlformats.org/markup-compatibility/2006" xmlns:p14="http://schemas.microsoft.com/office/powerpoint/2010/main">
        <mc:Choice Requires="p14">
          <p:contentPart p14:bwMode="auto" r:id="rId104">
            <p14:nvContentPartPr>
              <p14:cNvPr id="1049909" name="Encre 1049908"/>
              <p14:cNvContentPartPr/>
              <p14:nvPr/>
            </p14:nvContentPartPr>
            <p14:xfrm>
              <a:off x="8356614" y="1174788"/>
              <a:ext cx="177402" cy="37348"/>
            </p14:xfrm>
          </p:contentPart>
        </mc:Choice>
        <mc:Fallback xmlns="">
          <p:sp>
            <p:nvSpPr>
              <p:cNvPr id="1049909" name=""/>
              <p:cNvSpPr/>
              <p:nvPr/>
            </p:nvSpPr>
            <p:spPr>
              <a:xfrm>
                <a:off x="8356614" y="1174788"/>
                <a:ext cx="177402" cy="37348"/>
              </a:xfrm>
            </p:spPr>
          </p:sp>
        </mc:Fallback>
      </mc:AlternateContent>
      <mc:AlternateContent xmlns:mc="http://schemas.openxmlformats.org/markup-compatibility/2006" xmlns:p14="http://schemas.microsoft.com/office/powerpoint/2010/main">
        <mc:Choice Requires="p14">
          <p:contentPart p14:bwMode="auto" r:id="rId105">
            <p14:nvContentPartPr>
              <p14:cNvPr id="1049910" name="Encre 1049909"/>
              <p14:cNvContentPartPr/>
              <p14:nvPr/>
            </p14:nvContentPartPr>
            <p14:xfrm>
              <a:off x="8538785" y="1273939"/>
              <a:ext cx="97814" cy="269995"/>
            </p14:xfrm>
          </p:contentPart>
        </mc:Choice>
        <mc:Fallback xmlns="">
          <p:sp>
            <p:nvSpPr>
              <p:cNvPr id="1049910" name=""/>
              <p:cNvSpPr/>
              <p:nvPr/>
            </p:nvSpPr>
            <p:spPr>
              <a:xfrm>
                <a:off x="8538785" y="1273939"/>
                <a:ext cx="97814" cy="269995"/>
              </a:xfrm>
            </p:spPr>
          </p:sp>
        </mc:Fallback>
      </mc:AlternateContent>
      <mc:AlternateContent xmlns:mc="http://schemas.openxmlformats.org/markup-compatibility/2006" xmlns:p14="http://schemas.microsoft.com/office/powerpoint/2010/main">
        <mc:Choice Requires="p14">
          <p:contentPart p14:bwMode="auto" r:id="rId106">
            <p14:nvContentPartPr>
              <p14:cNvPr id="1049911" name="Encre 1049910"/>
              <p14:cNvContentPartPr/>
              <p14:nvPr/>
            </p14:nvContentPartPr>
            <p14:xfrm>
              <a:off x="8747467" y="1161504"/>
              <a:ext cx="109518" cy="194521"/>
            </p14:xfrm>
          </p:contentPart>
        </mc:Choice>
        <mc:Fallback xmlns="">
          <p:sp>
            <p:nvSpPr>
              <p:cNvPr id="1049911" name=""/>
              <p:cNvSpPr/>
              <p:nvPr/>
            </p:nvSpPr>
            <p:spPr>
              <a:xfrm>
                <a:off x="8747467" y="1161504"/>
                <a:ext cx="109518" cy="194521"/>
              </a:xfrm>
            </p:spPr>
          </p:sp>
        </mc:Fallback>
      </mc:AlternateContent>
      <mc:AlternateContent xmlns:mc="http://schemas.openxmlformats.org/markup-compatibility/2006" xmlns:p14="http://schemas.microsoft.com/office/powerpoint/2010/main">
        <mc:Choice Requires="p14">
          <p:contentPart p14:bwMode="auto" r:id="rId107">
            <p14:nvContentPartPr>
              <p14:cNvPr id="1049912" name="Encre 1049911"/>
              <p14:cNvContentPartPr/>
              <p14:nvPr/>
            </p14:nvContentPartPr>
            <p14:xfrm>
              <a:off x="8831102" y="1020030"/>
              <a:ext cx="58536" cy="322660"/>
            </p14:xfrm>
          </p:contentPart>
        </mc:Choice>
        <mc:Fallback xmlns="">
          <p:sp>
            <p:nvSpPr>
              <p:cNvPr id="1049912" name=""/>
              <p:cNvSpPr/>
              <p:nvPr/>
            </p:nvSpPr>
            <p:spPr>
              <a:xfrm>
                <a:off x="8831102" y="1020030"/>
                <a:ext cx="58536" cy="322660"/>
              </a:xfrm>
            </p:spPr>
          </p:sp>
        </mc:Fallback>
      </mc:AlternateContent>
      <mc:AlternateContent xmlns:mc="http://schemas.openxmlformats.org/markup-compatibility/2006" xmlns:p14="http://schemas.microsoft.com/office/powerpoint/2010/main">
        <mc:Choice Requires="p14">
          <p:contentPart p14:bwMode="auto" r:id="rId108">
            <p14:nvContentPartPr>
              <p14:cNvPr id="1049913" name="Encre 1049912"/>
              <p14:cNvContentPartPr/>
              <p14:nvPr/>
            </p14:nvContentPartPr>
            <p14:xfrm>
              <a:off x="8917877" y="1075627"/>
              <a:ext cx="63098" cy="288905"/>
            </p14:xfrm>
          </p:contentPart>
        </mc:Choice>
        <mc:Fallback xmlns="">
          <p:sp>
            <p:nvSpPr>
              <p:cNvPr id="1049913" name=""/>
              <p:cNvSpPr/>
              <p:nvPr/>
            </p:nvSpPr>
            <p:spPr>
              <a:xfrm>
                <a:off x="8917877" y="1075627"/>
                <a:ext cx="63098" cy="288905"/>
              </a:xfrm>
            </p:spPr>
          </p:sp>
        </mc:Fallback>
      </mc:AlternateContent>
      <mc:AlternateContent xmlns:mc="http://schemas.openxmlformats.org/markup-compatibility/2006" xmlns:p14="http://schemas.microsoft.com/office/powerpoint/2010/main">
        <mc:Choice Requires="p14">
          <p:contentPart p14:bwMode="auto" r:id="rId109">
            <p14:nvContentPartPr>
              <p14:cNvPr id="1049914" name="Encre 1049913"/>
              <p14:cNvContentPartPr/>
              <p14:nvPr/>
            </p14:nvContentPartPr>
            <p14:xfrm>
              <a:off x="8900227" y="1211506"/>
              <a:ext cx="175943" cy="18654"/>
            </p14:xfrm>
          </p:contentPart>
        </mc:Choice>
        <mc:Fallback xmlns="">
          <p:sp>
            <p:nvSpPr>
              <p:cNvPr id="1049914" name=""/>
              <p:cNvSpPr/>
              <p:nvPr/>
            </p:nvSpPr>
            <p:spPr>
              <a:xfrm>
                <a:off x="8900227" y="1211506"/>
                <a:ext cx="175943" cy="18654"/>
              </a:xfrm>
            </p:spPr>
          </p:sp>
        </mc:Fallback>
      </mc:AlternateContent>
      <mc:AlternateContent xmlns:mc="http://schemas.openxmlformats.org/markup-compatibility/2006" xmlns:p14="http://schemas.microsoft.com/office/powerpoint/2010/main">
        <mc:Choice Requires="p14">
          <p:contentPart p14:bwMode="auto" r:id="rId110">
            <p14:nvContentPartPr>
              <p14:cNvPr id="1049915" name="Encre 1049914"/>
              <p14:cNvContentPartPr/>
              <p14:nvPr/>
            </p14:nvContentPartPr>
            <p14:xfrm>
              <a:off x="6811880" y="1675775"/>
              <a:ext cx="410657" cy="459998"/>
            </p14:xfrm>
          </p:contentPart>
        </mc:Choice>
        <mc:Fallback xmlns="">
          <p:sp>
            <p:nvSpPr>
              <p:cNvPr id="1049915" name=""/>
              <p:cNvSpPr/>
              <p:nvPr/>
            </p:nvSpPr>
            <p:spPr>
              <a:xfrm>
                <a:off x="6811880" y="1675775"/>
                <a:ext cx="410657" cy="459998"/>
              </a:xfrm>
            </p:spPr>
          </p:sp>
        </mc:Fallback>
      </mc:AlternateContent>
      <mc:AlternateContent xmlns:mc="http://schemas.openxmlformats.org/markup-compatibility/2006" xmlns:p14="http://schemas.microsoft.com/office/powerpoint/2010/main">
        <mc:Choice Requires="p14">
          <p:contentPart p14:bwMode="auto" r:id="rId111">
            <p14:nvContentPartPr>
              <p14:cNvPr id="1049916" name="Encre 1049915"/>
              <p14:cNvContentPartPr/>
              <p14:nvPr/>
            </p14:nvContentPartPr>
            <p14:xfrm>
              <a:off x="7204965" y="1994829"/>
              <a:ext cx="146282" cy="244480"/>
            </p14:xfrm>
          </p:contentPart>
        </mc:Choice>
        <mc:Fallback xmlns="">
          <p:sp>
            <p:nvSpPr>
              <p:cNvPr id="1049916" name=""/>
              <p:cNvSpPr/>
              <p:nvPr/>
            </p:nvSpPr>
            <p:spPr>
              <a:xfrm>
                <a:off x="7204965" y="1994829"/>
                <a:ext cx="146282" cy="244480"/>
              </a:xfrm>
            </p:spPr>
          </p:sp>
        </mc:Fallback>
      </mc:AlternateContent>
      <mc:AlternateContent xmlns:mc="http://schemas.openxmlformats.org/markup-compatibility/2006" xmlns:p14="http://schemas.microsoft.com/office/powerpoint/2010/main">
        <mc:Choice Requires="p14">
          <p:contentPart p14:bwMode="auto" r:id="rId112">
            <p14:nvContentPartPr>
              <p14:cNvPr id="1049917" name="Encre 1049916"/>
              <p14:cNvContentPartPr/>
              <p14:nvPr/>
            </p14:nvContentPartPr>
            <p14:xfrm>
              <a:off x="7476772" y="1994463"/>
              <a:ext cx="125512" cy="497"/>
            </p14:xfrm>
          </p:contentPart>
        </mc:Choice>
        <mc:Fallback xmlns="">
          <p:sp>
            <p:nvSpPr>
              <p:cNvPr id="1049917" name=""/>
              <p:cNvSpPr/>
              <p:nvPr/>
            </p:nvSpPr>
            <p:spPr>
              <a:xfrm>
                <a:off x="7476772" y="1994463"/>
                <a:ext cx="125512" cy="497"/>
              </a:xfrm>
            </p:spPr>
          </p:sp>
        </mc:Fallback>
      </mc:AlternateContent>
      <mc:AlternateContent xmlns:mc="http://schemas.openxmlformats.org/markup-compatibility/2006" xmlns:p14="http://schemas.microsoft.com/office/powerpoint/2010/main">
        <mc:Choice Requires="p14">
          <p:contentPart p14:bwMode="auto" r:id="rId113">
            <p14:nvContentPartPr>
              <p14:cNvPr id="1049918" name="Encre 1049917"/>
              <p14:cNvContentPartPr/>
              <p14:nvPr/>
            </p14:nvContentPartPr>
            <p14:xfrm>
              <a:off x="7519573" y="2117043"/>
              <a:ext cx="180873" cy="37480"/>
            </p14:xfrm>
          </p:contentPart>
        </mc:Choice>
        <mc:Fallback xmlns="">
          <p:sp>
            <p:nvSpPr>
              <p:cNvPr id="1049918" name=""/>
              <p:cNvSpPr/>
              <p:nvPr/>
            </p:nvSpPr>
            <p:spPr>
              <a:xfrm>
                <a:off x="7519573" y="2117043"/>
                <a:ext cx="180873" cy="37480"/>
              </a:xfrm>
            </p:spPr>
          </p:sp>
        </mc:Fallback>
      </mc:AlternateContent>
      <mc:AlternateContent xmlns:mc="http://schemas.openxmlformats.org/markup-compatibility/2006" xmlns:p14="http://schemas.microsoft.com/office/powerpoint/2010/main">
        <mc:Choice Requires="p14">
          <p:contentPart p14:bwMode="auto" r:id="rId114">
            <p14:nvContentPartPr>
              <p14:cNvPr id="1049919" name="Encre 1049918"/>
              <p14:cNvContentPartPr/>
              <p14:nvPr/>
            </p14:nvContentPartPr>
            <p14:xfrm>
              <a:off x="7968120" y="1770339"/>
              <a:ext cx="95304" cy="252795"/>
            </p14:xfrm>
          </p:contentPart>
        </mc:Choice>
        <mc:Fallback xmlns="">
          <p:sp>
            <p:nvSpPr>
              <p:cNvPr id="1049919" name=""/>
              <p:cNvSpPr/>
              <p:nvPr/>
            </p:nvSpPr>
            <p:spPr>
              <a:xfrm>
                <a:off x="7968120" y="1770339"/>
                <a:ext cx="95304" cy="252795"/>
              </a:xfrm>
            </p:spPr>
          </p:sp>
        </mc:Fallback>
      </mc:AlternateContent>
      <mc:AlternateContent xmlns:mc="http://schemas.openxmlformats.org/markup-compatibility/2006" xmlns:p14="http://schemas.microsoft.com/office/powerpoint/2010/main">
        <mc:Choice Requires="p14">
          <p:contentPart p14:bwMode="auto" r:id="rId115">
            <p14:nvContentPartPr>
              <p14:cNvPr id="1049920" name="Encre 1049919"/>
              <p14:cNvContentPartPr/>
              <p14:nvPr/>
            </p14:nvContentPartPr>
            <p14:xfrm>
              <a:off x="7898602" y="2086975"/>
              <a:ext cx="217004" cy="9002"/>
            </p14:xfrm>
          </p:contentPart>
        </mc:Choice>
        <mc:Fallback xmlns="">
          <p:sp>
            <p:nvSpPr>
              <p:cNvPr id="1049920" name=""/>
              <p:cNvSpPr/>
              <p:nvPr/>
            </p:nvSpPr>
            <p:spPr>
              <a:xfrm>
                <a:off x="7898602" y="2086975"/>
                <a:ext cx="217004" cy="9002"/>
              </a:xfrm>
            </p:spPr>
          </p:sp>
        </mc:Fallback>
      </mc:AlternateContent>
      <mc:AlternateContent xmlns:mc="http://schemas.openxmlformats.org/markup-compatibility/2006" xmlns:p14="http://schemas.microsoft.com/office/powerpoint/2010/main">
        <mc:Choice Requires="p14">
          <p:contentPart p14:bwMode="auto" r:id="rId116">
            <p14:nvContentPartPr>
              <p14:cNvPr id="1049921" name="Encre 1049920"/>
              <p14:cNvContentPartPr/>
              <p14:nvPr/>
            </p14:nvContentPartPr>
            <p14:xfrm>
              <a:off x="7945685" y="2233480"/>
              <a:ext cx="194119" cy="117086"/>
            </p14:xfrm>
          </p:contentPart>
        </mc:Choice>
        <mc:Fallback xmlns="">
          <p:sp>
            <p:nvSpPr>
              <p:cNvPr id="1049921" name=""/>
              <p:cNvSpPr/>
              <p:nvPr/>
            </p:nvSpPr>
            <p:spPr>
              <a:xfrm>
                <a:off x="7945685" y="2233480"/>
                <a:ext cx="194119" cy="117086"/>
              </a:xfrm>
            </p:spPr>
          </p:sp>
        </mc:Fallback>
      </mc:AlternateContent>
      <mc:AlternateContent xmlns:mc="http://schemas.openxmlformats.org/markup-compatibility/2006" xmlns:p14="http://schemas.microsoft.com/office/powerpoint/2010/main">
        <mc:Choice Requires="p14">
          <p:contentPart p14:bwMode="auto" r:id="rId117">
            <p14:nvContentPartPr>
              <p14:cNvPr id="1049922" name="Encre 1049921"/>
              <p14:cNvContentPartPr/>
              <p14:nvPr/>
            </p14:nvContentPartPr>
            <p14:xfrm>
              <a:off x="8341106" y="1835367"/>
              <a:ext cx="17338" cy="257809"/>
            </p14:xfrm>
          </p:contentPart>
        </mc:Choice>
        <mc:Fallback xmlns="">
          <p:sp>
            <p:nvSpPr>
              <p:cNvPr id="1049922" name=""/>
              <p:cNvSpPr/>
              <p:nvPr/>
            </p:nvSpPr>
            <p:spPr>
              <a:xfrm>
                <a:off x="8341106" y="1835367"/>
                <a:ext cx="17338" cy="257809"/>
              </a:xfrm>
            </p:spPr>
          </p:sp>
        </mc:Fallback>
      </mc:AlternateContent>
      <mc:AlternateContent xmlns:mc="http://schemas.openxmlformats.org/markup-compatibility/2006" xmlns:p14="http://schemas.microsoft.com/office/powerpoint/2010/main">
        <mc:Choice Requires="p14">
          <p:contentPart p14:bwMode="auto" r:id="rId118">
            <p14:nvContentPartPr>
              <p14:cNvPr id="1049923" name="Encre 1049922"/>
              <p14:cNvContentPartPr/>
              <p14:nvPr/>
            </p14:nvContentPartPr>
            <p14:xfrm>
              <a:off x="8334993" y="1842317"/>
              <a:ext cx="128210" cy="12461"/>
            </p14:xfrm>
          </p:contentPart>
        </mc:Choice>
        <mc:Fallback xmlns="">
          <p:sp>
            <p:nvSpPr>
              <p:cNvPr id="1049923" name=""/>
              <p:cNvSpPr/>
              <p:nvPr/>
            </p:nvSpPr>
            <p:spPr>
              <a:xfrm>
                <a:off x="8334993" y="1842317"/>
                <a:ext cx="128210" cy="12461"/>
              </a:xfrm>
            </p:spPr>
          </p:sp>
        </mc:Fallback>
      </mc:AlternateContent>
      <mc:AlternateContent xmlns:mc="http://schemas.openxmlformats.org/markup-compatibility/2006" xmlns:p14="http://schemas.microsoft.com/office/powerpoint/2010/main">
        <mc:Choice Requires="p14">
          <p:contentPart p14:bwMode="auto" r:id="rId119">
            <p14:nvContentPartPr>
              <p14:cNvPr id="1049924" name="Encre 1049923"/>
              <p14:cNvContentPartPr/>
              <p14:nvPr/>
            </p14:nvContentPartPr>
            <p14:xfrm>
              <a:off x="8320873" y="1965921"/>
              <a:ext cx="128401" cy="7197"/>
            </p14:xfrm>
          </p:contentPart>
        </mc:Choice>
        <mc:Fallback xmlns="">
          <p:sp>
            <p:nvSpPr>
              <p:cNvPr id="1049924" name=""/>
              <p:cNvSpPr/>
              <p:nvPr/>
            </p:nvSpPr>
            <p:spPr>
              <a:xfrm>
                <a:off x="8320873" y="1965921"/>
                <a:ext cx="128401" cy="7197"/>
              </a:xfrm>
            </p:spPr>
          </p:sp>
        </mc:Fallback>
      </mc:AlternateContent>
      <mc:AlternateContent xmlns:mc="http://schemas.openxmlformats.org/markup-compatibility/2006" xmlns:p14="http://schemas.microsoft.com/office/powerpoint/2010/main">
        <mc:Choice Requires="p14">
          <p:contentPart p14:bwMode="auto" r:id="rId120">
            <p14:nvContentPartPr>
              <p14:cNvPr id="1049925" name="Encre 1049924"/>
              <p14:cNvContentPartPr/>
              <p14:nvPr/>
            </p14:nvContentPartPr>
            <p14:xfrm>
              <a:off x="8313813" y="2067897"/>
              <a:ext cx="187869" cy="57119"/>
            </p14:xfrm>
          </p:contentPart>
        </mc:Choice>
        <mc:Fallback xmlns="">
          <p:sp>
            <p:nvSpPr>
              <p:cNvPr id="1049925" name=""/>
              <p:cNvSpPr/>
              <p:nvPr/>
            </p:nvSpPr>
            <p:spPr>
              <a:xfrm>
                <a:off x="8313813" y="2067897"/>
                <a:ext cx="187869" cy="57119"/>
              </a:xfrm>
            </p:spPr>
          </p:sp>
        </mc:Fallback>
      </mc:AlternateContent>
      <mc:AlternateContent xmlns:mc="http://schemas.openxmlformats.org/markup-compatibility/2006" xmlns:p14="http://schemas.microsoft.com/office/powerpoint/2010/main">
        <mc:Choice Requires="p14">
          <p:contentPart p14:bwMode="auto" r:id="rId121">
            <p14:nvContentPartPr>
              <p14:cNvPr id="1049926" name="Encre 1049925"/>
              <p14:cNvContentPartPr/>
              <p14:nvPr/>
            </p14:nvContentPartPr>
            <p14:xfrm>
              <a:off x="8474426" y="2052791"/>
              <a:ext cx="78105" cy="206750"/>
            </p14:xfrm>
          </p:contentPart>
        </mc:Choice>
        <mc:Fallback xmlns="">
          <p:sp>
            <p:nvSpPr>
              <p:cNvPr id="1049926" name=""/>
              <p:cNvSpPr/>
              <p:nvPr/>
            </p:nvSpPr>
            <p:spPr>
              <a:xfrm>
                <a:off x="8474426" y="2052791"/>
                <a:ext cx="78105" cy="206750"/>
              </a:xfrm>
            </p:spPr>
          </p:sp>
        </mc:Fallback>
      </mc:AlternateContent>
      <mc:AlternateContent xmlns:mc="http://schemas.openxmlformats.org/markup-compatibility/2006" xmlns:p14="http://schemas.microsoft.com/office/powerpoint/2010/main">
        <mc:Choice Requires="p14">
          <p:contentPart p14:bwMode="auto" r:id="rId122">
            <p14:nvContentPartPr>
              <p14:cNvPr id="1049927" name="Encre 1049926"/>
              <p14:cNvContentPartPr/>
              <p14:nvPr/>
            </p14:nvContentPartPr>
            <p14:xfrm>
              <a:off x="8676795" y="1835886"/>
              <a:ext cx="178006" cy="285656"/>
            </p14:xfrm>
          </p:contentPart>
        </mc:Choice>
        <mc:Fallback xmlns="">
          <p:sp>
            <p:nvSpPr>
              <p:cNvPr id="1049927" name=""/>
              <p:cNvSpPr/>
              <p:nvPr/>
            </p:nvSpPr>
            <p:spPr>
              <a:xfrm>
                <a:off x="8676795" y="1835886"/>
                <a:ext cx="178006" cy="285656"/>
              </a:xfrm>
            </p:spPr>
          </p:sp>
        </mc:Fallback>
      </mc:AlternateContent>
      <mc:AlternateContent xmlns:mc="http://schemas.openxmlformats.org/markup-compatibility/2006" xmlns:p14="http://schemas.microsoft.com/office/powerpoint/2010/main">
        <mc:Choice Requires="p14">
          <p:contentPart p14:bwMode="auto" r:id="rId123">
            <p14:nvContentPartPr>
              <p14:cNvPr id="1049928" name="Encre 1049927"/>
              <p14:cNvContentPartPr/>
              <p14:nvPr/>
            </p14:nvContentPartPr>
            <p14:xfrm>
              <a:off x="8891916" y="1838842"/>
              <a:ext cx="62143" cy="286352"/>
            </p14:xfrm>
          </p:contentPart>
        </mc:Choice>
        <mc:Fallback xmlns="">
          <p:sp>
            <p:nvSpPr>
              <p:cNvPr id="1049928" name=""/>
              <p:cNvSpPr/>
              <p:nvPr/>
            </p:nvSpPr>
            <p:spPr>
              <a:xfrm>
                <a:off x="8891916" y="1838842"/>
                <a:ext cx="62143" cy="286352"/>
              </a:xfrm>
            </p:spPr>
          </p:sp>
        </mc:Fallback>
      </mc:AlternateContent>
      <mc:AlternateContent xmlns:mc="http://schemas.openxmlformats.org/markup-compatibility/2006" xmlns:p14="http://schemas.microsoft.com/office/powerpoint/2010/main">
        <mc:Choice Requires="p14">
          <p:contentPart p14:bwMode="auto" r:id="rId124">
            <p14:nvContentPartPr>
              <p14:cNvPr id="1049929" name="Encre 1049928"/>
              <p14:cNvContentPartPr/>
              <p14:nvPr/>
            </p14:nvContentPartPr>
            <p14:xfrm>
              <a:off x="8864487" y="2001597"/>
              <a:ext cx="173340" cy="14707"/>
            </p14:xfrm>
          </p:contentPart>
        </mc:Choice>
        <mc:Fallback xmlns="">
          <p:sp>
            <p:nvSpPr>
              <p:cNvPr id="1049929" name=""/>
              <p:cNvSpPr/>
              <p:nvPr/>
            </p:nvSpPr>
            <p:spPr>
              <a:xfrm>
                <a:off x="8864487" y="2001597"/>
                <a:ext cx="173340" cy="14707"/>
              </a:xfrm>
            </p:spPr>
          </p:sp>
        </mc:Fallback>
      </mc:AlternateContent>
      <mc:AlternateContent xmlns:mc="http://schemas.openxmlformats.org/markup-compatibility/2006" xmlns:p14="http://schemas.microsoft.com/office/powerpoint/2010/main">
        <mc:Choice Requires="p14">
          <p:contentPart p14:bwMode="auto" r:id="rId125">
            <p14:nvContentPartPr>
              <p14:cNvPr id="1049930" name="Encre 1049929"/>
              <p14:cNvContentPartPr/>
              <p14:nvPr/>
            </p14:nvContentPartPr>
            <p14:xfrm>
              <a:off x="9350738" y="1190791"/>
              <a:ext cx="214445" cy="7198"/>
            </p14:xfrm>
          </p:contentPart>
        </mc:Choice>
        <mc:Fallback xmlns="">
          <p:sp>
            <p:nvSpPr>
              <p:cNvPr id="1049930" name=""/>
              <p:cNvSpPr/>
              <p:nvPr/>
            </p:nvSpPr>
            <p:spPr>
              <a:xfrm>
                <a:off x="9350738" y="1190791"/>
                <a:ext cx="214445" cy="7198"/>
              </a:xfrm>
            </p:spPr>
          </p:sp>
        </mc:Fallback>
      </mc:AlternateContent>
      <mc:AlternateContent xmlns:mc="http://schemas.openxmlformats.org/markup-compatibility/2006" xmlns:p14="http://schemas.microsoft.com/office/powerpoint/2010/main">
        <mc:Choice Requires="p14">
          <p:contentPart p14:bwMode="auto" r:id="rId126">
            <p14:nvContentPartPr>
              <p14:cNvPr id="1049931" name="Encre 1049930"/>
              <p14:cNvContentPartPr/>
              <p14:nvPr/>
            </p14:nvContentPartPr>
            <p14:xfrm>
              <a:off x="9364858" y="1258991"/>
              <a:ext cx="222867" cy="43855"/>
            </p14:xfrm>
          </p:contentPart>
        </mc:Choice>
        <mc:Fallback xmlns="">
          <p:sp>
            <p:nvSpPr>
              <p:cNvPr id="1049931" name=""/>
              <p:cNvSpPr/>
              <p:nvPr/>
            </p:nvSpPr>
            <p:spPr>
              <a:xfrm>
                <a:off x="9364858" y="1258991"/>
                <a:ext cx="222867" cy="43855"/>
              </a:xfrm>
            </p:spPr>
          </p:sp>
        </mc:Fallback>
      </mc:AlternateContent>
      <mc:AlternateContent xmlns:mc="http://schemas.openxmlformats.org/markup-compatibility/2006" xmlns:p14="http://schemas.microsoft.com/office/powerpoint/2010/main">
        <mc:Choice Requires="p14">
          <p:contentPart p14:bwMode="auto" r:id="rId127">
            <p14:nvContentPartPr>
              <p14:cNvPr id="1049932" name="Encre 1049931"/>
              <p14:cNvContentPartPr/>
              <p14:nvPr/>
            </p14:nvContentPartPr>
            <p14:xfrm>
              <a:off x="9607984" y="1103425"/>
              <a:ext cx="72562" cy="249076"/>
            </p14:xfrm>
          </p:contentPart>
        </mc:Choice>
        <mc:Fallback xmlns="">
          <p:sp>
            <p:nvSpPr>
              <p:cNvPr id="1049932" name=""/>
              <p:cNvSpPr/>
              <p:nvPr/>
            </p:nvSpPr>
            <p:spPr>
              <a:xfrm>
                <a:off x="9607984" y="1103425"/>
                <a:ext cx="72562" cy="249076"/>
              </a:xfrm>
            </p:spPr>
          </p:sp>
        </mc:Fallback>
      </mc:AlternateContent>
      <mc:AlternateContent xmlns:mc="http://schemas.openxmlformats.org/markup-compatibility/2006" xmlns:p14="http://schemas.microsoft.com/office/powerpoint/2010/main">
        <mc:Choice Requires="p14">
          <p:contentPart p14:bwMode="auto" r:id="rId128">
            <p14:nvContentPartPr>
              <p14:cNvPr id="1049933" name="Encre 1049932"/>
              <p14:cNvContentPartPr/>
              <p14:nvPr/>
            </p14:nvContentPartPr>
            <p14:xfrm>
              <a:off x="9207231" y="1092753"/>
              <a:ext cx="154980" cy="397053"/>
            </p14:xfrm>
          </p:contentPart>
        </mc:Choice>
        <mc:Fallback xmlns="">
          <p:sp>
            <p:nvSpPr>
              <p:cNvPr id="1049933" name=""/>
              <p:cNvSpPr/>
              <p:nvPr/>
            </p:nvSpPr>
            <p:spPr>
              <a:xfrm>
                <a:off x="9207231" y="1092753"/>
                <a:ext cx="154980" cy="397053"/>
              </a:xfrm>
            </p:spPr>
          </p:sp>
        </mc:Fallback>
      </mc:AlternateContent>
      <mc:AlternateContent xmlns:mc="http://schemas.openxmlformats.org/markup-compatibility/2006" xmlns:p14="http://schemas.microsoft.com/office/powerpoint/2010/main">
        <mc:Choice Requires="p14">
          <p:contentPart p14:bwMode="auto" r:id="rId129">
            <p14:nvContentPartPr>
              <p14:cNvPr id="1049934" name="Encre 1049933"/>
              <p14:cNvContentPartPr/>
              <p14:nvPr/>
            </p14:nvContentPartPr>
            <p14:xfrm>
              <a:off x="6559101" y="125517"/>
              <a:ext cx="245655" cy="703969"/>
            </p14:xfrm>
          </p:contentPart>
        </mc:Choice>
        <mc:Fallback xmlns="">
          <p:sp>
            <p:nvSpPr>
              <p:cNvPr id="1049934" name=""/>
              <p:cNvSpPr/>
              <p:nvPr/>
            </p:nvSpPr>
            <p:spPr>
              <a:xfrm>
                <a:off x="6559101" y="125517"/>
                <a:ext cx="245655" cy="703969"/>
              </a:xfrm>
            </p:spPr>
          </p:sp>
        </mc:Fallback>
      </mc:AlternateContent>
      <mc:AlternateContent xmlns:mc="http://schemas.openxmlformats.org/markup-compatibility/2006" xmlns:p14="http://schemas.microsoft.com/office/powerpoint/2010/main">
        <mc:Choice Requires="p14">
          <p:contentPart p14:bwMode="auto" r:id="rId130">
            <p14:nvContentPartPr>
              <p14:cNvPr id="1049935" name="Encre 1049934"/>
              <p14:cNvContentPartPr/>
              <p14:nvPr/>
            </p14:nvContentPartPr>
            <p14:xfrm>
              <a:off x="6682565" y="822841"/>
              <a:ext cx="99801" cy="142777"/>
            </p14:xfrm>
          </p:contentPart>
        </mc:Choice>
        <mc:Fallback xmlns="">
          <p:sp>
            <p:nvSpPr>
              <p:cNvPr id="1049935" name=""/>
              <p:cNvSpPr/>
              <p:nvPr/>
            </p:nvSpPr>
            <p:spPr>
              <a:xfrm>
                <a:off x="6682565" y="822841"/>
                <a:ext cx="99801" cy="142777"/>
              </a:xfrm>
            </p:spPr>
          </p:sp>
        </mc:Fallback>
      </mc:AlternateContent>
      <mc:AlternateContent xmlns:mc="http://schemas.openxmlformats.org/markup-compatibility/2006" xmlns:p14="http://schemas.microsoft.com/office/powerpoint/2010/main">
        <mc:Choice Requires="p14">
          <p:contentPart p14:bwMode="auto" r:id="rId131">
            <p14:nvContentPartPr>
              <p14:cNvPr id="1049936" name="Encre 1049935"/>
              <p14:cNvContentPartPr/>
              <p14:nvPr/>
            </p14:nvContentPartPr>
            <p14:xfrm>
              <a:off x="6732767" y="1005158"/>
              <a:ext cx="80574" cy="55802"/>
            </p14:xfrm>
          </p:contentPart>
        </mc:Choice>
        <mc:Fallback xmlns="">
          <p:sp>
            <p:nvSpPr>
              <p:cNvPr id="1049936" name=""/>
              <p:cNvSpPr/>
              <p:nvPr/>
            </p:nvSpPr>
            <p:spPr>
              <a:xfrm>
                <a:off x="6732767" y="1005158"/>
                <a:ext cx="80574" cy="55802"/>
              </a:xfrm>
            </p:spPr>
          </p:sp>
        </mc:Fallback>
      </mc:AlternateContent>
      <mc:AlternateContent xmlns:mc="http://schemas.openxmlformats.org/markup-compatibility/2006" xmlns:p14="http://schemas.microsoft.com/office/powerpoint/2010/main">
        <mc:Choice Requires="p14">
          <p:contentPart p14:bwMode="auto" r:id="rId132">
            <p14:nvContentPartPr>
              <p14:cNvPr id="1049937" name="Encre 1049936"/>
              <p14:cNvContentPartPr/>
              <p14:nvPr/>
            </p14:nvContentPartPr>
            <p14:xfrm>
              <a:off x="6868337" y="93566"/>
              <a:ext cx="85880" cy="94693"/>
            </p14:xfrm>
          </p:contentPart>
        </mc:Choice>
        <mc:Fallback xmlns="">
          <p:sp>
            <p:nvSpPr>
              <p:cNvPr id="1049937" name=""/>
              <p:cNvSpPr/>
              <p:nvPr/>
            </p:nvSpPr>
            <p:spPr>
              <a:xfrm>
                <a:off x="6868337" y="93566"/>
                <a:ext cx="85880" cy="94693"/>
              </a:xfrm>
            </p:spPr>
          </p:sp>
        </mc:Fallback>
      </mc:AlternateContent>
      <mc:AlternateContent xmlns:mc="http://schemas.openxmlformats.org/markup-compatibility/2006" xmlns:p14="http://schemas.microsoft.com/office/powerpoint/2010/main">
        <mc:Choice Requires="p14">
          <p:contentPart p14:bwMode="auto" r:id="rId133">
            <p14:nvContentPartPr>
              <p14:cNvPr id="1049938" name="Encre 1049937"/>
              <p14:cNvContentPartPr/>
              <p14:nvPr/>
            </p14:nvContentPartPr>
            <p14:xfrm>
              <a:off x="6984649" y="67686"/>
              <a:ext cx="134714" cy="215064"/>
            </p14:xfrm>
          </p:contentPart>
        </mc:Choice>
        <mc:Fallback xmlns="">
          <p:sp>
            <p:nvSpPr>
              <p:cNvPr id="1049938" name=""/>
              <p:cNvSpPr/>
              <p:nvPr/>
            </p:nvSpPr>
            <p:spPr>
              <a:xfrm>
                <a:off x="6984649" y="67686"/>
                <a:ext cx="134714" cy="215064"/>
              </a:xfrm>
            </p:spPr>
          </p:sp>
        </mc:Fallback>
      </mc:AlternateContent>
      <mc:AlternateContent xmlns:mc="http://schemas.openxmlformats.org/markup-compatibility/2006" xmlns:p14="http://schemas.microsoft.com/office/powerpoint/2010/main">
        <mc:Choice Requires="p14">
          <p:contentPart p14:bwMode="auto" r:id="rId134">
            <p14:nvContentPartPr>
              <p14:cNvPr id="1049939" name="Encre 1049938"/>
              <p14:cNvContentPartPr/>
              <p14:nvPr/>
            </p14:nvContentPartPr>
            <p14:xfrm>
              <a:off x="7108850" y="82082"/>
              <a:ext cx="110677" cy="152945"/>
            </p14:xfrm>
          </p:contentPart>
        </mc:Choice>
        <mc:Fallback xmlns="">
          <p:sp>
            <p:nvSpPr>
              <p:cNvPr id="1049939" name=""/>
              <p:cNvSpPr/>
              <p:nvPr/>
            </p:nvSpPr>
            <p:spPr>
              <a:xfrm>
                <a:off x="7108850" y="82082"/>
                <a:ext cx="110677" cy="152945"/>
              </a:xfrm>
            </p:spPr>
          </p:sp>
        </mc:Fallback>
      </mc:AlternateContent>
      <mc:AlternateContent xmlns:mc="http://schemas.openxmlformats.org/markup-compatibility/2006" xmlns:p14="http://schemas.microsoft.com/office/powerpoint/2010/main">
        <mc:Choice Requires="p14">
          <p:contentPart p14:bwMode="auto" r:id="rId135">
            <p14:nvContentPartPr>
              <p14:cNvPr id="1049940" name="Encre 1049939"/>
              <p14:cNvContentPartPr/>
              <p14:nvPr/>
            </p14:nvContentPartPr>
            <p14:xfrm>
              <a:off x="7069062" y="111369"/>
              <a:ext cx="171644" cy="72226"/>
            </p14:xfrm>
          </p:contentPart>
        </mc:Choice>
        <mc:Fallback xmlns="">
          <p:sp>
            <p:nvSpPr>
              <p:cNvPr id="1049940" name=""/>
              <p:cNvSpPr/>
              <p:nvPr/>
            </p:nvSpPr>
            <p:spPr>
              <a:xfrm>
                <a:off x="7069062" y="111369"/>
                <a:ext cx="171644" cy="72226"/>
              </a:xfrm>
            </p:spPr>
          </p:sp>
        </mc:Fallback>
      </mc:AlternateContent>
      <mc:AlternateContent xmlns:mc="http://schemas.openxmlformats.org/markup-compatibility/2006" xmlns:p14="http://schemas.microsoft.com/office/powerpoint/2010/main">
        <mc:Choice Requires="p14">
          <p:contentPart p14:bwMode="auto" r:id="rId136">
            <p14:nvContentPartPr>
              <p14:cNvPr id="1049941" name="Encre 1049940"/>
              <p14:cNvContentPartPr/>
              <p14:nvPr/>
            </p14:nvContentPartPr>
            <p14:xfrm>
              <a:off x="7276447" y="60488"/>
              <a:ext cx="56231" cy="212221"/>
            </p14:xfrm>
          </p:contentPart>
        </mc:Choice>
        <mc:Fallback xmlns="">
          <p:sp>
            <p:nvSpPr>
              <p:cNvPr id="1049941" name=""/>
              <p:cNvSpPr/>
              <p:nvPr/>
            </p:nvSpPr>
            <p:spPr>
              <a:xfrm>
                <a:off x="7276447" y="60488"/>
                <a:ext cx="56231" cy="212221"/>
              </a:xfrm>
            </p:spPr>
          </p:sp>
        </mc:Fallback>
      </mc:AlternateContent>
      <mc:AlternateContent xmlns:mc="http://schemas.openxmlformats.org/markup-compatibility/2006" xmlns:p14="http://schemas.microsoft.com/office/powerpoint/2010/main">
        <mc:Choice Requires="p14">
          <p:contentPart p14:bwMode="auto" r:id="rId137">
            <p14:nvContentPartPr>
              <p14:cNvPr id="1049942" name="Encre 1049941"/>
              <p14:cNvContentPartPr/>
              <p14:nvPr/>
            </p14:nvContentPartPr>
            <p14:xfrm>
              <a:off x="7655541" y="118319"/>
              <a:ext cx="314984" cy="751945"/>
            </p14:xfrm>
          </p:contentPart>
        </mc:Choice>
        <mc:Fallback xmlns="">
          <p:sp>
            <p:nvSpPr>
              <p:cNvPr id="1049942" name=""/>
              <p:cNvSpPr/>
              <p:nvPr/>
            </p:nvSpPr>
            <p:spPr>
              <a:xfrm>
                <a:off x="7655541" y="118319"/>
                <a:ext cx="314984" cy="751945"/>
              </a:xfrm>
            </p:spPr>
          </p:sp>
        </mc:Fallback>
      </mc:AlternateContent>
      <mc:AlternateContent xmlns:mc="http://schemas.openxmlformats.org/markup-compatibility/2006" xmlns:p14="http://schemas.microsoft.com/office/powerpoint/2010/main">
        <mc:Choice Requires="p14">
          <p:contentPart p14:bwMode="auto" r:id="rId138">
            <p14:nvContentPartPr>
              <p14:cNvPr id="1049943" name="Encre 1049942"/>
              <p14:cNvContentPartPr/>
              <p14:nvPr/>
            </p14:nvContentPartPr>
            <p14:xfrm>
              <a:off x="7791259" y="833287"/>
              <a:ext cx="78323" cy="127034"/>
            </p14:xfrm>
          </p:contentPart>
        </mc:Choice>
        <mc:Fallback xmlns="">
          <p:sp>
            <p:nvSpPr>
              <p:cNvPr id="1049943" name=""/>
              <p:cNvSpPr/>
              <p:nvPr/>
            </p:nvSpPr>
            <p:spPr>
              <a:xfrm>
                <a:off x="7791259" y="833287"/>
                <a:ext cx="78323" cy="127034"/>
              </a:xfrm>
            </p:spPr>
          </p:sp>
        </mc:Fallback>
      </mc:AlternateContent>
      <mc:AlternateContent xmlns:mc="http://schemas.openxmlformats.org/markup-compatibility/2006" xmlns:p14="http://schemas.microsoft.com/office/powerpoint/2010/main">
        <mc:Choice Requires="p14">
          <p:contentPart p14:bwMode="auto" r:id="rId139">
            <p14:nvContentPartPr>
              <p14:cNvPr id="1049944" name="Encre 1049943"/>
              <p14:cNvContentPartPr/>
              <p14:nvPr/>
            </p14:nvContentPartPr>
            <p14:xfrm>
              <a:off x="8048626" y="67686"/>
              <a:ext cx="143836" cy="166407"/>
            </p14:xfrm>
          </p:contentPart>
        </mc:Choice>
        <mc:Fallback xmlns="">
          <p:sp>
            <p:nvSpPr>
              <p:cNvPr id="1049944" name=""/>
              <p:cNvSpPr/>
              <p:nvPr/>
            </p:nvSpPr>
            <p:spPr>
              <a:xfrm>
                <a:off x="8048626" y="67686"/>
                <a:ext cx="143836" cy="166407"/>
              </a:xfrm>
            </p:spPr>
          </p:sp>
        </mc:Fallback>
      </mc:AlternateContent>
      <mc:AlternateContent xmlns:mc="http://schemas.openxmlformats.org/markup-compatibility/2006" xmlns:p14="http://schemas.microsoft.com/office/powerpoint/2010/main">
        <mc:Choice Requires="p14">
          <p:contentPart p14:bwMode="auto" r:id="rId140">
            <p14:nvContentPartPr>
              <p14:cNvPr id="1049945" name="Encre 1049944"/>
              <p14:cNvContentPartPr/>
              <p14:nvPr/>
            </p14:nvContentPartPr>
            <p14:xfrm>
              <a:off x="8034505" y="113697"/>
              <a:ext cx="110989" cy="19514"/>
            </p14:xfrm>
          </p:contentPart>
        </mc:Choice>
        <mc:Fallback xmlns="">
          <p:sp>
            <p:nvSpPr>
              <p:cNvPr id="1049945" name=""/>
              <p:cNvSpPr/>
              <p:nvPr/>
            </p:nvSpPr>
            <p:spPr>
              <a:xfrm>
                <a:off x="8034505" y="113697"/>
                <a:ext cx="110989" cy="19514"/>
              </a:xfrm>
            </p:spPr>
          </p:sp>
        </mc:Fallback>
      </mc:AlternateContent>
      <mc:AlternateContent xmlns:mc="http://schemas.openxmlformats.org/markup-compatibility/2006" xmlns:p14="http://schemas.microsoft.com/office/powerpoint/2010/main">
        <mc:Choice Requires="p14">
          <p:contentPart p14:bwMode="auto" r:id="rId141">
            <p14:nvContentPartPr>
              <p14:cNvPr id="1049946" name="Encre 1049945"/>
              <p14:cNvContentPartPr/>
              <p14:nvPr/>
            </p14:nvContentPartPr>
            <p14:xfrm>
              <a:off x="6639859" y="973368"/>
              <a:ext cx="293300" cy="651975"/>
            </p14:xfrm>
          </p:contentPart>
        </mc:Choice>
        <mc:Fallback xmlns="">
          <p:sp>
            <p:nvSpPr>
              <p:cNvPr id="1049946" name=""/>
              <p:cNvSpPr/>
              <p:nvPr/>
            </p:nvSpPr>
            <p:spPr>
              <a:xfrm>
                <a:off x="6639859" y="973368"/>
                <a:ext cx="293300" cy="651975"/>
              </a:xfrm>
            </p:spPr>
          </p:sp>
        </mc:Fallback>
      </mc:AlternateContent>
      <mc:AlternateContent xmlns:mc="http://schemas.openxmlformats.org/markup-compatibility/2006" xmlns:p14="http://schemas.microsoft.com/office/powerpoint/2010/main">
        <mc:Choice Requires="p14">
          <p:contentPart p14:bwMode="auto" r:id="rId142">
            <p14:nvContentPartPr>
              <p14:cNvPr id="1049947" name="Encre 1049946"/>
              <p14:cNvContentPartPr/>
              <p14:nvPr/>
            </p14:nvContentPartPr>
            <p14:xfrm>
              <a:off x="6723248" y="1556966"/>
              <a:ext cx="119220" cy="137757"/>
            </p14:xfrm>
          </p:contentPart>
        </mc:Choice>
        <mc:Fallback xmlns="">
          <p:sp>
            <p:nvSpPr>
              <p:cNvPr id="1049947" name=""/>
              <p:cNvSpPr/>
              <p:nvPr/>
            </p:nvSpPr>
            <p:spPr>
              <a:xfrm>
                <a:off x="6723248" y="1556966"/>
                <a:ext cx="119220" cy="137757"/>
              </a:xfrm>
            </p:spPr>
          </p:sp>
        </mc:Fallback>
      </mc:AlternateContent>
      <mc:AlternateContent xmlns:mc="http://schemas.openxmlformats.org/markup-compatibility/2006" xmlns:p14="http://schemas.microsoft.com/office/powerpoint/2010/main">
        <mc:Choice Requires="p14">
          <p:contentPart p14:bwMode="auto" r:id="rId143">
            <p14:nvContentPartPr>
              <p14:cNvPr id="1049948" name="Encre 1049947"/>
              <p14:cNvContentPartPr/>
              <p14:nvPr/>
            </p14:nvContentPartPr>
            <p14:xfrm>
              <a:off x="6772231" y="1718096"/>
              <a:ext cx="77934" cy="61982"/>
            </p14:xfrm>
          </p:contentPart>
        </mc:Choice>
        <mc:Fallback xmlns="">
          <p:sp>
            <p:nvSpPr>
              <p:cNvPr id="1049948" name=""/>
              <p:cNvSpPr/>
              <p:nvPr/>
            </p:nvSpPr>
            <p:spPr>
              <a:xfrm>
                <a:off x="6772231" y="1718096"/>
                <a:ext cx="77934" cy="61982"/>
              </a:xfrm>
            </p:spPr>
          </p:sp>
        </mc:Fallback>
      </mc:AlternateContent>
      <mc:AlternateContent xmlns:mc="http://schemas.openxmlformats.org/markup-compatibility/2006" xmlns:p14="http://schemas.microsoft.com/office/powerpoint/2010/main">
        <mc:Choice Requires="p14">
          <p:contentPart p14:bwMode="auto" r:id="rId144">
            <p14:nvContentPartPr>
              <p14:cNvPr id="1049949" name="Encre 1049948"/>
              <p14:cNvContentPartPr/>
              <p14:nvPr/>
            </p14:nvContentPartPr>
            <p14:xfrm>
              <a:off x="6960346" y="850013"/>
              <a:ext cx="72975" cy="148994"/>
            </p14:xfrm>
          </p:contentPart>
        </mc:Choice>
        <mc:Fallback xmlns="">
          <p:sp>
            <p:nvSpPr>
              <p:cNvPr id="1049949" name=""/>
              <p:cNvSpPr/>
              <p:nvPr/>
            </p:nvSpPr>
            <p:spPr>
              <a:xfrm>
                <a:off x="6960346" y="850013"/>
                <a:ext cx="72975" cy="148994"/>
              </a:xfrm>
            </p:spPr>
          </p:sp>
        </mc:Fallback>
      </mc:AlternateContent>
      <mc:AlternateContent xmlns:mc="http://schemas.openxmlformats.org/markup-compatibility/2006" xmlns:p14="http://schemas.microsoft.com/office/powerpoint/2010/main">
        <mc:Choice Requires="p14">
          <p:contentPart p14:bwMode="auto" r:id="rId145">
            <p14:nvContentPartPr>
              <p14:cNvPr id="1049950" name="Encre 1049949"/>
              <p14:cNvContentPartPr/>
              <p14:nvPr/>
            </p14:nvContentPartPr>
            <p14:xfrm>
              <a:off x="7061350" y="820974"/>
              <a:ext cx="65073" cy="196281"/>
            </p14:xfrm>
          </p:contentPart>
        </mc:Choice>
        <mc:Fallback xmlns="">
          <p:sp>
            <p:nvSpPr>
              <p:cNvPr id="1049950" name=""/>
              <p:cNvSpPr/>
              <p:nvPr/>
            </p:nvSpPr>
            <p:spPr>
              <a:xfrm>
                <a:off x="7061350" y="820974"/>
                <a:ext cx="65073" cy="196281"/>
              </a:xfrm>
            </p:spPr>
          </p:sp>
        </mc:Fallback>
      </mc:AlternateContent>
      <mc:AlternateContent xmlns:mc="http://schemas.openxmlformats.org/markup-compatibility/2006" xmlns:p14="http://schemas.microsoft.com/office/powerpoint/2010/main">
        <mc:Choice Requires="p14">
          <p:contentPart p14:bwMode="auto" r:id="rId146">
            <p14:nvContentPartPr>
              <p14:cNvPr id="1049951" name="Encre 1049950"/>
              <p14:cNvContentPartPr/>
              <p14:nvPr/>
            </p14:nvContentPartPr>
            <p14:xfrm>
              <a:off x="7155598" y="864160"/>
              <a:ext cx="68623" cy="136150"/>
            </p14:xfrm>
          </p:contentPart>
        </mc:Choice>
        <mc:Fallback xmlns="">
          <p:sp>
            <p:nvSpPr>
              <p:cNvPr id="1049951" name=""/>
              <p:cNvSpPr/>
              <p:nvPr/>
            </p:nvSpPr>
            <p:spPr>
              <a:xfrm>
                <a:off x="7155598" y="864160"/>
                <a:ext cx="68623" cy="136150"/>
              </a:xfrm>
            </p:spPr>
          </p:sp>
        </mc:Fallback>
      </mc:AlternateContent>
      <mc:AlternateContent xmlns:mc="http://schemas.openxmlformats.org/markup-compatibility/2006" xmlns:p14="http://schemas.microsoft.com/office/powerpoint/2010/main">
        <mc:Choice Requires="p14">
          <p:contentPart p14:bwMode="auto" r:id="rId147">
            <p14:nvContentPartPr>
              <p14:cNvPr id="1049952" name="Encre 1049951"/>
              <p14:cNvContentPartPr/>
              <p14:nvPr/>
            </p14:nvContentPartPr>
            <p14:xfrm>
              <a:off x="7112304" y="917815"/>
              <a:ext cx="130505" cy="19068"/>
            </p14:xfrm>
          </p:contentPart>
        </mc:Choice>
        <mc:Fallback xmlns="">
          <p:sp>
            <p:nvSpPr>
              <p:cNvPr id="1049952" name=""/>
              <p:cNvSpPr/>
              <p:nvPr/>
            </p:nvSpPr>
            <p:spPr>
              <a:xfrm>
                <a:off x="7112304" y="917815"/>
                <a:ext cx="130505" cy="19068"/>
              </a:xfrm>
            </p:spPr>
          </p:sp>
        </mc:Fallback>
      </mc:AlternateContent>
      <mc:AlternateContent xmlns:mc="http://schemas.openxmlformats.org/markup-compatibility/2006" xmlns:p14="http://schemas.microsoft.com/office/powerpoint/2010/main">
        <mc:Choice Requires="p14">
          <p:contentPart p14:bwMode="auto" r:id="rId148">
            <p14:nvContentPartPr>
              <p14:cNvPr id="1049953" name="Encre 1049952"/>
              <p14:cNvContentPartPr/>
              <p14:nvPr/>
            </p14:nvContentPartPr>
            <p14:xfrm>
              <a:off x="7296585" y="857211"/>
              <a:ext cx="27932" cy="165255"/>
            </p14:xfrm>
          </p:contentPart>
        </mc:Choice>
        <mc:Fallback xmlns="">
          <p:sp>
            <p:nvSpPr>
              <p:cNvPr id="1049953" name=""/>
              <p:cNvSpPr/>
              <p:nvPr/>
            </p:nvSpPr>
            <p:spPr>
              <a:xfrm>
                <a:off x="7296585" y="857211"/>
                <a:ext cx="27932" cy="165255"/>
              </a:xfrm>
            </p:spPr>
          </p:sp>
        </mc:Fallback>
      </mc:AlternateContent>
      <mc:AlternateContent xmlns:mc="http://schemas.openxmlformats.org/markup-compatibility/2006" xmlns:p14="http://schemas.microsoft.com/office/powerpoint/2010/main">
        <mc:Choice Requires="p14">
          <p:contentPart p14:bwMode="auto" r:id="rId149">
            <p14:nvContentPartPr>
              <p14:cNvPr id="1049954" name="Encre 1049953"/>
              <p14:cNvContentPartPr/>
              <p14:nvPr/>
            </p14:nvContentPartPr>
            <p14:xfrm>
              <a:off x="7766057" y="877067"/>
              <a:ext cx="312573" cy="682529"/>
            </p14:xfrm>
          </p:contentPart>
        </mc:Choice>
        <mc:Fallback xmlns="">
          <p:sp>
            <p:nvSpPr>
              <p:cNvPr id="1049954" name=""/>
              <p:cNvSpPr/>
              <p:nvPr/>
            </p:nvSpPr>
            <p:spPr>
              <a:xfrm>
                <a:off x="7766057" y="877067"/>
                <a:ext cx="312573" cy="682529"/>
              </a:xfrm>
            </p:spPr>
          </p:sp>
        </mc:Fallback>
      </mc:AlternateContent>
      <mc:AlternateContent xmlns:mc="http://schemas.openxmlformats.org/markup-compatibility/2006" xmlns:p14="http://schemas.microsoft.com/office/powerpoint/2010/main">
        <mc:Choice Requires="p14">
          <p:contentPart p14:bwMode="auto" r:id="rId150">
            <p14:nvContentPartPr>
              <p14:cNvPr id="1049955" name="Encre 1049954"/>
              <p14:cNvContentPartPr/>
              <p14:nvPr/>
            </p14:nvContentPartPr>
            <p14:xfrm>
              <a:off x="7770200" y="1552916"/>
              <a:ext cx="125832" cy="88894"/>
            </p14:xfrm>
          </p:contentPart>
        </mc:Choice>
        <mc:Fallback xmlns="">
          <p:sp>
            <p:nvSpPr>
              <p:cNvPr id="1049955" name=""/>
              <p:cNvSpPr/>
              <p:nvPr/>
            </p:nvSpPr>
            <p:spPr>
              <a:xfrm>
                <a:off x="7770200" y="1552916"/>
                <a:ext cx="125832" cy="88894"/>
              </a:xfrm>
            </p:spPr>
          </p:sp>
        </mc:Fallback>
      </mc:AlternateContent>
      <mc:AlternateContent xmlns:mc="http://schemas.openxmlformats.org/markup-compatibility/2006" xmlns:p14="http://schemas.microsoft.com/office/powerpoint/2010/main">
        <mc:Choice Requires="p14">
          <p:contentPart p14:bwMode="auto" r:id="rId151">
            <p14:nvContentPartPr>
              <p14:cNvPr id="1049956" name="Encre 1049955"/>
              <p14:cNvContentPartPr/>
              <p14:nvPr/>
            </p14:nvContentPartPr>
            <p14:xfrm>
              <a:off x="8125346" y="835866"/>
              <a:ext cx="117935" cy="157075"/>
            </p14:xfrm>
          </p:contentPart>
        </mc:Choice>
        <mc:Fallback xmlns="">
          <p:sp>
            <p:nvSpPr>
              <p:cNvPr id="1049956" name=""/>
              <p:cNvSpPr/>
              <p:nvPr/>
            </p:nvSpPr>
            <p:spPr>
              <a:xfrm>
                <a:off x="8125346" y="835866"/>
                <a:ext cx="117935" cy="157075"/>
              </a:xfrm>
            </p:spPr>
          </p:sp>
        </mc:Fallback>
      </mc:AlternateContent>
      <mc:AlternateContent xmlns:mc="http://schemas.openxmlformats.org/markup-compatibility/2006" xmlns:p14="http://schemas.microsoft.com/office/powerpoint/2010/main">
        <mc:Choice Requires="p14">
          <p:contentPart p14:bwMode="auto" r:id="rId152">
            <p14:nvContentPartPr>
              <p14:cNvPr id="1049957" name="Encre 1049956"/>
              <p14:cNvContentPartPr/>
              <p14:nvPr/>
            </p14:nvContentPartPr>
            <p14:xfrm>
              <a:off x="8077747" y="871606"/>
              <a:ext cx="207385" cy="36237"/>
            </p14:xfrm>
          </p:contentPart>
        </mc:Choice>
        <mc:Fallback xmlns="">
          <p:sp>
            <p:nvSpPr>
              <p:cNvPr id="1049957" name=""/>
              <p:cNvSpPr/>
              <p:nvPr/>
            </p:nvSpPr>
            <p:spPr>
              <a:xfrm>
                <a:off x="8077747" y="871606"/>
                <a:ext cx="207385" cy="36237"/>
              </a:xfrm>
            </p:spPr>
          </p:sp>
        </mc:Fallback>
      </mc:AlternateContent>
      <mc:AlternateContent xmlns:mc="http://schemas.openxmlformats.org/markup-compatibility/2006" xmlns:p14="http://schemas.microsoft.com/office/powerpoint/2010/main">
        <mc:Choice Requires="p14">
          <p:contentPart p14:bwMode="auto" r:id="rId153">
            <p14:nvContentPartPr>
              <p14:cNvPr id="1049958" name="Encre 1049957"/>
              <p14:cNvContentPartPr/>
              <p14:nvPr/>
            </p14:nvContentPartPr>
            <p14:xfrm>
              <a:off x="6568691" y="1632340"/>
              <a:ext cx="379028" cy="688258"/>
            </p14:xfrm>
          </p:contentPart>
        </mc:Choice>
        <mc:Fallback xmlns="">
          <p:sp>
            <p:nvSpPr>
              <p:cNvPr id="1049958" name=""/>
              <p:cNvSpPr/>
              <p:nvPr/>
            </p:nvSpPr>
            <p:spPr>
              <a:xfrm>
                <a:off x="6568691" y="1632340"/>
                <a:ext cx="379028" cy="688258"/>
              </a:xfrm>
            </p:spPr>
          </p:sp>
        </mc:Fallback>
      </mc:AlternateContent>
      <mc:AlternateContent xmlns:mc="http://schemas.openxmlformats.org/markup-compatibility/2006" xmlns:p14="http://schemas.microsoft.com/office/powerpoint/2010/main">
        <mc:Choice Requires="p14">
          <p:contentPart p14:bwMode="auto" r:id="rId154">
            <p14:nvContentPartPr>
              <p14:cNvPr id="1049959" name="Encre 1049958"/>
              <p14:cNvContentPartPr/>
              <p14:nvPr/>
            </p14:nvContentPartPr>
            <p14:xfrm>
              <a:off x="6678406" y="2313376"/>
              <a:ext cx="133072" cy="140902"/>
            </p14:xfrm>
          </p:contentPart>
        </mc:Choice>
        <mc:Fallback xmlns="">
          <p:sp>
            <p:nvSpPr>
              <p:cNvPr id="1049959" name=""/>
              <p:cNvSpPr/>
              <p:nvPr/>
            </p:nvSpPr>
            <p:spPr>
              <a:xfrm>
                <a:off x="6678406" y="2313376"/>
                <a:ext cx="133072" cy="140902"/>
              </a:xfrm>
            </p:spPr>
          </p:sp>
        </mc:Fallback>
      </mc:AlternateContent>
      <mc:AlternateContent xmlns:mc="http://schemas.openxmlformats.org/markup-compatibility/2006" xmlns:p14="http://schemas.microsoft.com/office/powerpoint/2010/main">
        <mc:Choice Requires="p14">
          <p:contentPart p14:bwMode="auto" r:id="rId155">
            <p14:nvContentPartPr>
              <p14:cNvPr id="1049960" name="Encre 1049959"/>
              <p14:cNvContentPartPr/>
              <p14:nvPr/>
            </p14:nvContentPartPr>
            <p14:xfrm>
              <a:off x="6753548" y="2466766"/>
              <a:ext cx="51005" cy="64444"/>
            </p14:xfrm>
          </p:contentPart>
        </mc:Choice>
        <mc:Fallback xmlns="">
          <p:sp>
            <p:nvSpPr>
              <p:cNvPr id="1049960" name=""/>
              <p:cNvSpPr/>
              <p:nvPr/>
            </p:nvSpPr>
            <p:spPr>
              <a:xfrm>
                <a:off x="6753548" y="2466766"/>
                <a:ext cx="51005" cy="64444"/>
              </a:xfrm>
            </p:spPr>
          </p:sp>
        </mc:Fallback>
      </mc:AlternateContent>
      <mc:AlternateContent xmlns:mc="http://schemas.openxmlformats.org/markup-compatibility/2006" xmlns:p14="http://schemas.microsoft.com/office/powerpoint/2010/main">
        <mc:Choice Requires="p14">
          <p:contentPart p14:bwMode="auto" r:id="rId156">
            <p14:nvContentPartPr>
              <p14:cNvPr id="1049961" name="Encre 1049960"/>
              <p14:cNvContentPartPr/>
              <p14:nvPr/>
            </p14:nvContentPartPr>
            <p14:xfrm>
              <a:off x="7002549" y="1545853"/>
              <a:ext cx="101179" cy="99405"/>
            </p14:xfrm>
          </p:contentPart>
        </mc:Choice>
        <mc:Fallback xmlns="">
          <p:sp>
            <p:nvSpPr>
              <p:cNvPr id="1049961" name=""/>
              <p:cNvSpPr/>
              <p:nvPr/>
            </p:nvSpPr>
            <p:spPr>
              <a:xfrm>
                <a:off x="7002549" y="1545853"/>
                <a:ext cx="101179" cy="99405"/>
              </a:xfrm>
            </p:spPr>
          </p:sp>
        </mc:Fallback>
      </mc:AlternateContent>
      <mc:AlternateContent xmlns:mc="http://schemas.openxmlformats.org/markup-compatibility/2006" xmlns:p14="http://schemas.microsoft.com/office/powerpoint/2010/main">
        <mc:Choice Requires="p14">
          <p:contentPart p14:bwMode="auto" r:id="rId157">
            <p14:nvContentPartPr>
              <p14:cNvPr id="1049962" name="Encre 1049961"/>
              <p14:cNvContentPartPr/>
              <p14:nvPr/>
            </p14:nvContentPartPr>
            <p14:xfrm>
              <a:off x="7112304" y="1581955"/>
              <a:ext cx="56920" cy="140729"/>
            </p14:xfrm>
          </p:contentPart>
        </mc:Choice>
        <mc:Fallback xmlns="">
          <p:sp>
            <p:nvSpPr>
              <p:cNvPr id="1049962" name=""/>
              <p:cNvSpPr/>
              <p:nvPr/>
            </p:nvSpPr>
            <p:spPr>
              <a:xfrm>
                <a:off x="7112304" y="1581955"/>
                <a:ext cx="56920" cy="140729"/>
              </a:xfrm>
            </p:spPr>
          </p:sp>
        </mc:Fallback>
      </mc:AlternateContent>
      <mc:AlternateContent xmlns:mc="http://schemas.openxmlformats.org/markup-compatibility/2006" xmlns:p14="http://schemas.microsoft.com/office/powerpoint/2010/main">
        <mc:Choice Requires="p14">
          <p:contentPart p14:bwMode="auto" r:id="rId158">
            <p14:nvContentPartPr>
              <p14:cNvPr id="1049963" name="Encre 1049962"/>
              <p14:cNvContentPartPr/>
              <p14:nvPr/>
            </p14:nvContentPartPr>
            <p14:xfrm>
              <a:off x="7170107" y="1581955"/>
              <a:ext cx="63539" cy="115529"/>
            </p14:xfrm>
          </p:contentPart>
        </mc:Choice>
        <mc:Fallback xmlns="">
          <p:sp>
            <p:nvSpPr>
              <p:cNvPr id="1049963" name=""/>
              <p:cNvSpPr/>
              <p:nvPr/>
            </p:nvSpPr>
            <p:spPr>
              <a:xfrm>
                <a:off x="7170107" y="1581955"/>
                <a:ext cx="63539" cy="115529"/>
              </a:xfrm>
            </p:spPr>
          </p:sp>
        </mc:Fallback>
      </mc:AlternateContent>
      <mc:AlternateContent xmlns:mc="http://schemas.openxmlformats.org/markup-compatibility/2006" xmlns:p14="http://schemas.microsoft.com/office/powerpoint/2010/main">
        <mc:Choice Requires="p14">
          <p:contentPart p14:bwMode="auto" r:id="rId159">
            <p14:nvContentPartPr>
              <p14:cNvPr id="1049964" name="Encre 1049963"/>
              <p14:cNvContentPartPr/>
              <p14:nvPr/>
            </p14:nvContentPartPr>
            <p14:xfrm>
              <a:off x="7162165" y="1639537"/>
              <a:ext cx="107222" cy="14643"/>
            </p14:xfrm>
          </p:contentPart>
        </mc:Choice>
        <mc:Fallback xmlns="">
          <p:sp>
            <p:nvSpPr>
              <p:cNvPr id="1049964" name=""/>
              <p:cNvSpPr/>
              <p:nvPr/>
            </p:nvSpPr>
            <p:spPr>
              <a:xfrm>
                <a:off x="7162165" y="1639537"/>
                <a:ext cx="107222" cy="14643"/>
              </a:xfrm>
            </p:spPr>
          </p:sp>
        </mc:Fallback>
      </mc:AlternateContent>
      <mc:AlternateContent xmlns:mc="http://schemas.openxmlformats.org/markup-compatibility/2006" xmlns:p14="http://schemas.microsoft.com/office/powerpoint/2010/main">
        <mc:Choice Requires="p14">
          <p:contentPart p14:bwMode="auto" r:id="rId160">
            <p14:nvContentPartPr>
              <p14:cNvPr id="1049965" name="Encre 1049964"/>
              <p14:cNvContentPartPr/>
              <p14:nvPr/>
            </p14:nvContentPartPr>
            <p14:xfrm>
              <a:off x="7233647" y="1567063"/>
              <a:ext cx="77613" cy="203275"/>
            </p14:xfrm>
          </p:contentPart>
        </mc:Choice>
        <mc:Fallback xmlns="">
          <p:sp>
            <p:nvSpPr>
              <p:cNvPr id="1049965" name=""/>
              <p:cNvSpPr/>
              <p:nvPr/>
            </p:nvSpPr>
            <p:spPr>
              <a:xfrm>
                <a:off x="7233647" y="1567063"/>
                <a:ext cx="77613" cy="203275"/>
              </a:xfrm>
            </p:spPr>
          </p:sp>
        </mc:Fallback>
      </mc:AlternateContent>
      <mc:AlternateContent xmlns:mc="http://schemas.openxmlformats.org/markup-compatibility/2006" xmlns:p14="http://schemas.microsoft.com/office/powerpoint/2010/main">
        <mc:Choice Requires="p14">
          <p:contentPart p14:bwMode="auto" r:id="rId161">
            <p14:nvContentPartPr>
              <p14:cNvPr id="1049966" name="Encre 1049965"/>
              <p14:cNvContentPartPr/>
              <p14:nvPr/>
            </p14:nvContentPartPr>
            <p14:xfrm>
              <a:off x="7634234" y="1655670"/>
              <a:ext cx="381297" cy="775401"/>
            </p14:xfrm>
          </p:contentPart>
        </mc:Choice>
        <mc:Fallback xmlns="">
          <p:sp>
            <p:nvSpPr>
              <p:cNvPr id="1049966" name=""/>
              <p:cNvSpPr/>
              <p:nvPr/>
            </p:nvSpPr>
            <p:spPr>
              <a:xfrm>
                <a:off x="7634234" y="1655670"/>
                <a:ext cx="381297" cy="775401"/>
              </a:xfrm>
            </p:spPr>
          </p:sp>
        </mc:Fallback>
      </mc:AlternateContent>
      <mc:AlternateContent xmlns:mc="http://schemas.openxmlformats.org/markup-compatibility/2006" xmlns:p14="http://schemas.microsoft.com/office/powerpoint/2010/main">
        <mc:Choice Requires="p14">
          <p:contentPart p14:bwMode="auto" r:id="rId162">
            <p14:nvContentPartPr>
              <p14:cNvPr id="1049967" name="Encre 1049966"/>
              <p14:cNvContentPartPr/>
              <p14:nvPr/>
            </p14:nvContentPartPr>
            <p14:xfrm>
              <a:off x="7734025" y="2488330"/>
              <a:ext cx="144004" cy="102123"/>
            </p14:xfrm>
          </p:contentPart>
        </mc:Choice>
        <mc:Fallback xmlns="">
          <p:sp>
            <p:nvSpPr>
              <p:cNvPr id="1049967" name=""/>
              <p:cNvSpPr/>
              <p:nvPr/>
            </p:nvSpPr>
            <p:spPr>
              <a:xfrm>
                <a:off x="7734025" y="2488330"/>
                <a:ext cx="144004" cy="102123"/>
              </a:xfrm>
            </p:spPr>
          </p:sp>
        </mc:Fallback>
      </mc:AlternateContent>
      <mc:AlternateContent xmlns:mc="http://schemas.openxmlformats.org/markup-compatibility/2006" xmlns:p14="http://schemas.microsoft.com/office/powerpoint/2010/main">
        <mc:Choice Requires="p14">
          <p:contentPart p14:bwMode="auto" r:id="rId163">
            <p14:nvContentPartPr>
              <p14:cNvPr id="1049968" name="Encre 1049967"/>
              <p14:cNvContentPartPr/>
              <p14:nvPr/>
            </p14:nvContentPartPr>
            <p14:xfrm>
              <a:off x="8103309" y="1603300"/>
              <a:ext cx="70506" cy="150625"/>
            </p14:xfrm>
          </p:contentPart>
        </mc:Choice>
        <mc:Fallback xmlns="">
          <p:sp>
            <p:nvSpPr>
              <p:cNvPr id="1049968" name=""/>
              <p:cNvSpPr/>
              <p:nvPr/>
            </p:nvSpPr>
            <p:spPr>
              <a:xfrm>
                <a:off x="8103309" y="1603300"/>
                <a:ext cx="70506" cy="150625"/>
              </a:xfrm>
            </p:spPr>
          </p:sp>
        </mc:Fallback>
      </mc:AlternateContent>
      <mc:AlternateContent xmlns:mc="http://schemas.openxmlformats.org/markup-compatibility/2006" xmlns:p14="http://schemas.microsoft.com/office/powerpoint/2010/main">
        <mc:Choice Requires="p14">
          <p:contentPart p14:bwMode="auto" r:id="rId164">
            <p14:nvContentPartPr>
              <p14:cNvPr id="1049969" name="Encre 1049968"/>
              <p14:cNvContentPartPr/>
              <p14:nvPr/>
            </p14:nvContentPartPr>
            <p14:xfrm>
              <a:off x="8077747" y="1654181"/>
              <a:ext cx="164143" cy="35988"/>
            </p14:xfrm>
          </p:contentPart>
        </mc:Choice>
        <mc:Fallback xmlns="">
          <p:sp>
            <p:nvSpPr>
              <p:cNvPr id="1049969" name=""/>
              <p:cNvSpPr/>
              <p:nvPr/>
            </p:nvSpPr>
            <p:spPr>
              <a:xfrm>
                <a:off x="8077747" y="1654181"/>
                <a:ext cx="164143" cy="35988"/>
              </a:xfrm>
            </p:spPr>
          </p:sp>
        </mc:Fallback>
      </mc:AlternateContent>
      <mc:AlternateContent xmlns:mc="http://schemas.openxmlformats.org/markup-compatibility/2006" xmlns:p14="http://schemas.microsoft.com/office/powerpoint/2010/main">
        <mc:Choice Requires="p14">
          <p:contentPart p14:bwMode="auto" r:id="rId165">
            <p14:nvContentPartPr>
              <p14:cNvPr id="1049970" name="Encre 1049969"/>
              <p14:cNvContentPartPr/>
              <p14:nvPr/>
            </p14:nvContentPartPr>
            <p14:xfrm>
              <a:off x="904433" y="3273231"/>
              <a:ext cx="114798" cy="194985"/>
            </p14:xfrm>
          </p:contentPart>
        </mc:Choice>
        <mc:Fallback xmlns="">
          <p:sp>
            <p:nvSpPr>
              <p:cNvPr id="1049970" name=""/>
              <p:cNvSpPr/>
              <p:nvPr/>
            </p:nvSpPr>
            <p:spPr>
              <a:xfrm>
                <a:off x="904433" y="3273231"/>
                <a:ext cx="114798" cy="194985"/>
              </a:xfrm>
            </p:spPr>
          </p:sp>
        </mc:Fallback>
      </mc:AlternateContent>
      <mc:AlternateContent xmlns:mc="http://schemas.openxmlformats.org/markup-compatibility/2006" xmlns:p14="http://schemas.microsoft.com/office/powerpoint/2010/main">
        <mc:Choice Requires="p14">
          <p:contentPart p14:bwMode="auto" r:id="rId166">
            <p14:nvContentPartPr>
              <p14:cNvPr id="1049971" name="Encre 1049970"/>
              <p14:cNvContentPartPr/>
              <p14:nvPr/>
            </p14:nvContentPartPr>
            <p14:xfrm>
              <a:off x="1050852" y="3247626"/>
              <a:ext cx="89647" cy="241457"/>
            </p14:xfrm>
          </p:contentPart>
        </mc:Choice>
        <mc:Fallback xmlns="">
          <p:sp>
            <p:nvSpPr>
              <p:cNvPr id="1049971" name=""/>
              <p:cNvSpPr/>
              <p:nvPr/>
            </p:nvSpPr>
            <p:spPr>
              <a:xfrm>
                <a:off x="1050852" y="3247626"/>
                <a:ext cx="89647" cy="241457"/>
              </a:xfrm>
            </p:spPr>
          </p:sp>
        </mc:Fallback>
      </mc:AlternateContent>
      <mc:AlternateContent xmlns:mc="http://schemas.openxmlformats.org/markup-compatibility/2006" xmlns:p14="http://schemas.microsoft.com/office/powerpoint/2010/main">
        <mc:Choice Requires="p14">
          <p:contentPart p14:bwMode="auto" r:id="rId167">
            <p14:nvContentPartPr>
              <p14:cNvPr id="1049972" name="Encre 1049971"/>
              <p14:cNvContentPartPr/>
              <p14:nvPr/>
            </p14:nvContentPartPr>
            <p14:xfrm>
              <a:off x="1195716" y="3247626"/>
              <a:ext cx="71672" cy="208617"/>
            </p14:xfrm>
          </p:contentPart>
        </mc:Choice>
        <mc:Fallback xmlns="">
          <p:sp>
            <p:nvSpPr>
              <p:cNvPr id="1049972" name=""/>
              <p:cNvSpPr/>
              <p:nvPr/>
            </p:nvSpPr>
            <p:spPr>
              <a:xfrm>
                <a:off x="1195716" y="3247626"/>
                <a:ext cx="71672" cy="208617"/>
              </a:xfrm>
            </p:spPr>
          </p:sp>
        </mc:Fallback>
      </mc:AlternateContent>
      <mc:AlternateContent xmlns:mc="http://schemas.openxmlformats.org/markup-compatibility/2006" xmlns:p14="http://schemas.microsoft.com/office/powerpoint/2010/main">
        <mc:Choice Requires="p14">
          <p:contentPart p14:bwMode="auto" r:id="rId168">
            <p14:nvContentPartPr>
              <p14:cNvPr id="1049973" name="Encre 1049972"/>
              <p14:cNvContentPartPr/>
              <p14:nvPr/>
            </p14:nvContentPartPr>
            <p14:xfrm>
              <a:off x="1154619" y="3328345"/>
              <a:ext cx="161047" cy="20791"/>
            </p14:xfrm>
          </p:contentPart>
        </mc:Choice>
        <mc:Fallback xmlns="">
          <p:sp>
            <p:nvSpPr>
              <p:cNvPr id="1049973" name=""/>
              <p:cNvSpPr/>
              <p:nvPr/>
            </p:nvSpPr>
            <p:spPr>
              <a:xfrm>
                <a:off x="1154619" y="3328345"/>
                <a:ext cx="161047" cy="20791"/>
              </a:xfrm>
            </p:spPr>
          </p:sp>
        </mc:Fallback>
      </mc:AlternateContent>
      <mc:AlternateContent xmlns:mc="http://schemas.openxmlformats.org/markup-compatibility/2006" xmlns:p14="http://schemas.microsoft.com/office/powerpoint/2010/main">
        <mc:Choice Requires="p14">
          <p:contentPart p14:bwMode="auto" r:id="rId169">
            <p14:nvContentPartPr>
              <p14:cNvPr id="1049974" name="Encre 1049973"/>
              <p14:cNvContentPartPr/>
              <p14:nvPr/>
            </p14:nvContentPartPr>
            <p14:xfrm>
              <a:off x="1372893" y="3226281"/>
              <a:ext cx="15623" cy="307768"/>
            </p14:xfrm>
          </p:contentPart>
        </mc:Choice>
        <mc:Fallback xmlns="">
          <p:sp>
            <p:nvSpPr>
              <p:cNvPr id="1049974" name=""/>
              <p:cNvSpPr/>
              <p:nvPr/>
            </p:nvSpPr>
            <p:spPr>
              <a:xfrm>
                <a:off x="1372893" y="3226281"/>
                <a:ext cx="15623" cy="307768"/>
              </a:xfrm>
            </p:spPr>
          </p:sp>
        </mc:Fallback>
      </mc:AlternateContent>
      <mc:AlternateContent xmlns:mc="http://schemas.openxmlformats.org/markup-compatibility/2006" xmlns:p14="http://schemas.microsoft.com/office/powerpoint/2010/main">
        <mc:Choice Requires="p14">
          <p:contentPart p14:bwMode="auto" r:id="rId170">
            <p14:nvContentPartPr>
              <p14:cNvPr id="1049975" name="Encre 1049974"/>
              <p14:cNvContentPartPr/>
              <p14:nvPr/>
            </p14:nvContentPartPr>
            <p14:xfrm>
              <a:off x="1512468" y="3413185"/>
              <a:ext cx="176884" cy="21745"/>
            </p14:xfrm>
          </p:contentPart>
        </mc:Choice>
        <mc:Fallback xmlns="">
          <p:sp>
            <p:nvSpPr>
              <p:cNvPr id="1049975" name=""/>
              <p:cNvSpPr/>
              <p:nvPr/>
            </p:nvSpPr>
            <p:spPr>
              <a:xfrm>
                <a:off x="1512468" y="3413185"/>
                <a:ext cx="176884" cy="21745"/>
              </a:xfrm>
            </p:spPr>
          </p:sp>
        </mc:Fallback>
      </mc:AlternateContent>
      <mc:AlternateContent xmlns:mc="http://schemas.openxmlformats.org/markup-compatibility/2006" xmlns:p14="http://schemas.microsoft.com/office/powerpoint/2010/main">
        <mc:Choice Requires="p14">
          <p:contentPart p14:bwMode="auto" r:id="rId171">
            <p14:nvContentPartPr>
              <p14:cNvPr id="1049976" name="Encre 1049975"/>
              <p14:cNvContentPartPr/>
              <p14:nvPr/>
            </p14:nvContentPartPr>
            <p14:xfrm>
              <a:off x="1762654" y="3253774"/>
              <a:ext cx="174612" cy="159804"/>
            </p14:xfrm>
          </p:contentPart>
        </mc:Choice>
        <mc:Fallback xmlns="">
          <p:sp>
            <p:nvSpPr>
              <p:cNvPr id="1049976" name=""/>
              <p:cNvSpPr/>
              <p:nvPr/>
            </p:nvSpPr>
            <p:spPr>
              <a:xfrm>
                <a:off x="1762654" y="3253774"/>
                <a:ext cx="174612" cy="159804"/>
              </a:xfrm>
            </p:spPr>
          </p:sp>
        </mc:Fallback>
      </mc:AlternateContent>
      <mc:AlternateContent xmlns:mc="http://schemas.openxmlformats.org/markup-compatibility/2006" xmlns:p14="http://schemas.microsoft.com/office/powerpoint/2010/main">
        <mc:Choice Requires="p14">
          <p:contentPart p14:bwMode="auto" r:id="rId172">
            <p14:nvContentPartPr>
              <p14:cNvPr id="1049977" name="Encre 1049976"/>
              <p14:cNvContentPartPr/>
              <p14:nvPr/>
            </p14:nvContentPartPr>
            <p14:xfrm>
              <a:off x="1897742" y="3440206"/>
              <a:ext cx="66372" cy="53172"/>
            </p14:xfrm>
          </p:contentPart>
        </mc:Choice>
        <mc:Fallback xmlns="">
          <p:sp>
            <p:nvSpPr>
              <p:cNvPr id="1049977" name=""/>
              <p:cNvSpPr/>
              <p:nvPr/>
            </p:nvSpPr>
            <p:spPr>
              <a:xfrm>
                <a:off x="1897742" y="3440206"/>
                <a:ext cx="66372" cy="53172"/>
              </a:xfrm>
            </p:spPr>
          </p:sp>
        </mc:Fallback>
      </mc:AlternateContent>
      <mc:AlternateContent xmlns:mc="http://schemas.openxmlformats.org/markup-compatibility/2006" xmlns:p14="http://schemas.microsoft.com/office/powerpoint/2010/main">
        <mc:Choice Requires="p14">
          <p:contentPart p14:bwMode="auto" r:id="rId173">
            <p14:nvContentPartPr>
              <p14:cNvPr id="1049978" name="Encre 1049977"/>
              <p14:cNvContentPartPr/>
              <p14:nvPr/>
            </p14:nvContentPartPr>
            <p14:xfrm>
              <a:off x="2049818" y="3457851"/>
              <a:ext cx="91865" cy="106059"/>
            </p14:xfrm>
          </p:contentPart>
        </mc:Choice>
        <mc:Fallback xmlns="">
          <p:sp>
            <p:nvSpPr>
              <p:cNvPr id="1049978" name=""/>
              <p:cNvSpPr/>
              <p:nvPr/>
            </p:nvSpPr>
            <p:spPr>
              <a:xfrm>
                <a:off x="2049818" y="3457851"/>
                <a:ext cx="91865" cy="106059"/>
              </a:xfrm>
            </p:spPr>
          </p:sp>
        </mc:Fallback>
      </mc:AlternateContent>
      <mc:AlternateContent xmlns:mc="http://schemas.openxmlformats.org/markup-compatibility/2006" xmlns:p14="http://schemas.microsoft.com/office/powerpoint/2010/main">
        <mc:Choice Requires="p14">
          <p:contentPart p14:bwMode="auto" r:id="rId174">
            <p14:nvContentPartPr>
              <p14:cNvPr id="1049979" name="Encre 1049978"/>
              <p14:cNvContentPartPr/>
              <p14:nvPr/>
            </p14:nvContentPartPr>
            <p14:xfrm>
              <a:off x="2063142" y="3472247"/>
              <a:ext cx="126089" cy="104247"/>
            </p14:xfrm>
          </p:contentPart>
        </mc:Choice>
        <mc:Fallback xmlns="">
          <p:sp>
            <p:nvSpPr>
              <p:cNvPr id="1049979" name=""/>
              <p:cNvSpPr/>
              <p:nvPr/>
            </p:nvSpPr>
            <p:spPr>
              <a:xfrm>
                <a:off x="2063142" y="3472247"/>
                <a:ext cx="126089" cy="104247"/>
              </a:xfrm>
            </p:spPr>
          </p:sp>
        </mc:Fallback>
      </mc:AlternateContent>
      <mc:AlternateContent xmlns:mc="http://schemas.openxmlformats.org/markup-compatibility/2006" xmlns:p14="http://schemas.microsoft.com/office/powerpoint/2010/main">
        <mc:Choice Requires="p14">
          <p:contentPart p14:bwMode="auto" r:id="rId175">
            <p14:nvContentPartPr>
              <p14:cNvPr id="1049980" name="Encre 1049979"/>
              <p14:cNvContentPartPr/>
              <p14:nvPr/>
            </p14:nvContentPartPr>
            <p14:xfrm>
              <a:off x="6778561" y="987516"/>
              <a:ext cx="83116" cy="160804"/>
            </p14:xfrm>
          </p:contentPart>
        </mc:Choice>
        <mc:Fallback xmlns="">
          <p:sp>
            <p:nvSpPr>
              <p:cNvPr id="1049980" name=""/>
              <p:cNvSpPr/>
              <p:nvPr/>
            </p:nvSpPr>
            <p:spPr>
              <a:xfrm>
                <a:off x="6778561" y="987516"/>
                <a:ext cx="83116" cy="160804"/>
              </a:xfrm>
            </p:spPr>
          </p:sp>
        </mc:Fallback>
      </mc:AlternateContent>
      <mc:AlternateContent xmlns:mc="http://schemas.openxmlformats.org/markup-compatibility/2006" xmlns:p14="http://schemas.microsoft.com/office/powerpoint/2010/main">
        <mc:Choice Requires="p14">
          <p:contentPart p14:bwMode="auto" r:id="rId176">
            <p14:nvContentPartPr>
              <p14:cNvPr id="1049981" name="Encre 1049980"/>
              <p14:cNvContentPartPr/>
              <p14:nvPr/>
            </p14:nvContentPartPr>
            <p14:xfrm>
              <a:off x="6804756" y="1023753"/>
              <a:ext cx="78542" cy="101513"/>
            </p14:xfrm>
          </p:contentPart>
        </mc:Choice>
        <mc:Fallback xmlns="">
          <p:sp>
            <p:nvSpPr>
              <p:cNvPr id="1049981" name=""/>
              <p:cNvSpPr/>
              <p:nvPr/>
            </p:nvSpPr>
            <p:spPr>
              <a:xfrm>
                <a:off x="6804756" y="1023753"/>
                <a:ext cx="78542" cy="101513"/>
              </a:xfrm>
            </p:spPr>
          </p:sp>
        </mc:Fallback>
      </mc:AlternateContent>
      <mc:AlternateContent xmlns:mc="http://schemas.openxmlformats.org/markup-compatibility/2006" xmlns:p14="http://schemas.microsoft.com/office/powerpoint/2010/main">
        <mc:Choice Requires="p14">
          <p:contentPart p14:bwMode="auto" r:id="rId177">
            <p14:nvContentPartPr>
              <p14:cNvPr id="1049982" name="Encre 1049981"/>
              <p14:cNvContentPartPr/>
              <p14:nvPr/>
            </p14:nvContentPartPr>
            <p14:xfrm>
              <a:off x="6847557" y="197991"/>
              <a:ext cx="78542" cy="108959"/>
            </p14:xfrm>
          </p:contentPart>
        </mc:Choice>
        <mc:Fallback xmlns="">
          <p:sp>
            <p:nvSpPr>
              <p:cNvPr id="1049982" name=""/>
              <p:cNvSpPr/>
              <p:nvPr/>
            </p:nvSpPr>
            <p:spPr>
              <a:xfrm>
                <a:off x="6847557" y="197991"/>
                <a:ext cx="78542" cy="108959"/>
              </a:xfrm>
            </p:spPr>
          </p:sp>
        </mc:Fallback>
      </mc:AlternateContent>
      <mc:AlternateContent xmlns:mc="http://schemas.openxmlformats.org/markup-compatibility/2006" xmlns:p14="http://schemas.microsoft.com/office/powerpoint/2010/main">
        <mc:Choice Requires="p14">
          <p:contentPart p14:bwMode="auto" r:id="rId178">
            <p14:nvContentPartPr>
              <p14:cNvPr id="1049983" name="Encre 1049982"/>
              <p14:cNvContentPartPr/>
              <p14:nvPr/>
            </p14:nvContentPartPr>
            <p14:xfrm>
              <a:off x="6854617" y="249120"/>
              <a:ext cx="63148" cy="58908"/>
            </p14:xfrm>
          </p:contentPart>
        </mc:Choice>
        <mc:Fallback xmlns="">
          <p:sp>
            <p:nvSpPr>
              <p:cNvPr id="1049983" name=""/>
              <p:cNvSpPr/>
              <p:nvPr/>
            </p:nvSpPr>
            <p:spPr>
              <a:xfrm>
                <a:off x="6854617" y="249120"/>
                <a:ext cx="63148" cy="58908"/>
              </a:xfrm>
            </p:spPr>
          </p:sp>
        </mc:Fallback>
      </mc:AlternateContent>
      <mc:AlternateContent xmlns:mc="http://schemas.openxmlformats.org/markup-compatibility/2006" xmlns:p14="http://schemas.microsoft.com/office/powerpoint/2010/main">
        <mc:Choice Requires="p14">
          <p:contentPart p14:bwMode="auto" r:id="rId179">
            <p14:nvContentPartPr>
              <p14:cNvPr id="1049984" name="Encre 1049983"/>
              <p14:cNvContentPartPr/>
              <p14:nvPr/>
            </p14:nvContentPartPr>
            <p14:xfrm>
              <a:off x="6783136" y="1813526"/>
              <a:ext cx="31671" cy="14815"/>
            </p14:xfrm>
          </p:contentPart>
        </mc:Choice>
        <mc:Fallback xmlns="">
          <p:sp>
            <p:nvSpPr>
              <p:cNvPr id="1049984" name=""/>
              <p:cNvSpPr/>
              <p:nvPr/>
            </p:nvSpPr>
            <p:spPr>
              <a:xfrm>
                <a:off x="6783136" y="1813526"/>
                <a:ext cx="31671" cy="14815"/>
              </a:xfrm>
            </p:spPr>
          </p:sp>
        </mc:Fallback>
      </mc:AlternateContent>
      <mc:AlternateContent xmlns:mc="http://schemas.openxmlformats.org/markup-compatibility/2006" xmlns:p14="http://schemas.microsoft.com/office/powerpoint/2010/main">
        <mc:Choice Requires="p14">
          <p:contentPart p14:bwMode="auto" r:id="rId180">
            <p14:nvContentPartPr>
              <p14:cNvPr id="1049985" name="Encre 1049984"/>
              <p14:cNvContentPartPr/>
              <p14:nvPr/>
            </p14:nvContentPartPr>
            <p14:xfrm>
              <a:off x="6738779" y="1798882"/>
              <a:ext cx="94217" cy="131592"/>
            </p14:xfrm>
          </p:contentPart>
        </mc:Choice>
        <mc:Fallback xmlns="">
          <p:sp>
            <p:nvSpPr>
              <p:cNvPr id="1049985" name=""/>
              <p:cNvSpPr/>
              <p:nvPr/>
            </p:nvSpPr>
            <p:spPr>
              <a:xfrm>
                <a:off x="6738779" y="1798882"/>
                <a:ext cx="94217" cy="131592"/>
              </a:xfrm>
            </p:spPr>
          </p:sp>
        </mc:Fallback>
      </mc:AlternateContent>
      <mc:AlternateContent xmlns:mc="http://schemas.openxmlformats.org/markup-compatibility/2006" xmlns:p14="http://schemas.microsoft.com/office/powerpoint/2010/main">
        <mc:Choice Requires="p14">
          <p:contentPart p14:bwMode="auto" r:id="rId181">
            <p14:nvContentPartPr>
              <p14:cNvPr id="1049986" name="Encre 1049985"/>
              <p14:cNvContentPartPr/>
              <p14:nvPr/>
            </p14:nvContentPartPr>
            <p14:xfrm>
              <a:off x="6990521" y="995210"/>
              <a:ext cx="25712" cy="71343"/>
            </p14:xfrm>
          </p:contentPart>
        </mc:Choice>
        <mc:Fallback xmlns="">
          <p:sp>
            <p:nvSpPr>
              <p:cNvPr id="1049986" name=""/>
              <p:cNvSpPr/>
              <p:nvPr/>
            </p:nvSpPr>
            <p:spPr>
              <a:xfrm>
                <a:off x="6990521" y="995210"/>
                <a:ext cx="25712" cy="71343"/>
              </a:xfrm>
            </p:spPr>
          </p:sp>
        </mc:Fallback>
      </mc:AlternateContent>
      <mc:AlternateContent xmlns:mc="http://schemas.openxmlformats.org/markup-compatibility/2006" xmlns:p14="http://schemas.microsoft.com/office/powerpoint/2010/main">
        <mc:Choice Requires="p14">
          <p:contentPart p14:bwMode="auto" r:id="rId182">
            <p14:nvContentPartPr>
              <p14:cNvPr id="1049987" name="Encre 1049986"/>
              <p14:cNvContentPartPr/>
              <p14:nvPr/>
            </p14:nvContentPartPr>
            <p14:xfrm>
              <a:off x="6926099" y="1009357"/>
              <a:ext cx="128843" cy="144948"/>
            </p14:xfrm>
          </p:contentPart>
        </mc:Choice>
        <mc:Fallback xmlns="">
          <p:sp>
            <p:nvSpPr>
              <p:cNvPr id="1049987" name=""/>
              <p:cNvSpPr/>
              <p:nvPr/>
            </p:nvSpPr>
            <p:spPr>
              <a:xfrm>
                <a:off x="6926099" y="1009357"/>
                <a:ext cx="128843" cy="144948"/>
              </a:xfrm>
            </p:spPr>
          </p:sp>
        </mc:Fallback>
      </mc:AlternateContent>
      <mc:AlternateContent xmlns:mc="http://schemas.openxmlformats.org/markup-compatibility/2006" xmlns:p14="http://schemas.microsoft.com/office/powerpoint/2010/main">
        <mc:Choice Requires="p14">
          <p:contentPart p14:bwMode="auto" r:id="rId183">
            <p14:nvContentPartPr>
              <p14:cNvPr id="1049988" name="Encre 1049987"/>
              <p14:cNvContentPartPr/>
              <p14:nvPr/>
            </p14:nvContentPartPr>
            <p14:xfrm>
              <a:off x="6818877" y="2501536"/>
              <a:ext cx="23085" cy="63916"/>
            </p14:xfrm>
          </p:contentPart>
        </mc:Choice>
        <mc:Fallback xmlns="">
          <p:sp>
            <p:nvSpPr>
              <p:cNvPr id="1049988" name=""/>
              <p:cNvSpPr/>
              <p:nvPr/>
            </p:nvSpPr>
            <p:spPr>
              <a:xfrm>
                <a:off x="6818877" y="2501536"/>
                <a:ext cx="23085" cy="63916"/>
              </a:xfrm>
            </p:spPr>
          </p:sp>
        </mc:Fallback>
      </mc:AlternateContent>
      <mc:AlternateContent xmlns:mc="http://schemas.openxmlformats.org/markup-compatibility/2006" xmlns:p14="http://schemas.microsoft.com/office/powerpoint/2010/main">
        <mc:Choice Requires="p14">
          <p:contentPart p14:bwMode="auto" r:id="rId184">
            <p14:nvContentPartPr>
              <p14:cNvPr id="1049989" name="Encre 1049988"/>
              <p14:cNvContentPartPr/>
              <p14:nvPr/>
            </p14:nvContentPartPr>
            <p14:xfrm>
              <a:off x="6786173" y="2516180"/>
              <a:ext cx="65773" cy="162492"/>
            </p14:xfrm>
          </p:contentPart>
        </mc:Choice>
        <mc:Fallback xmlns="">
          <p:sp>
            <p:nvSpPr>
              <p:cNvPr id="1049989" name=""/>
              <p:cNvSpPr/>
              <p:nvPr/>
            </p:nvSpPr>
            <p:spPr>
              <a:xfrm>
                <a:off x="6786173" y="2516180"/>
                <a:ext cx="65773" cy="162492"/>
              </a:xfrm>
            </p:spPr>
          </p:sp>
        </mc:Fallback>
      </mc:AlternateContent>
      <mc:AlternateContent xmlns:mc="http://schemas.openxmlformats.org/markup-compatibility/2006" xmlns:p14="http://schemas.microsoft.com/office/powerpoint/2010/main">
        <mc:Choice Requires="p14">
          <p:contentPart p14:bwMode="auto" r:id="rId185">
            <p14:nvContentPartPr>
              <p14:cNvPr id="1049990" name="Encre 1049989"/>
              <p14:cNvContentPartPr/>
              <p14:nvPr/>
            </p14:nvContentPartPr>
            <p14:xfrm>
              <a:off x="6761515" y="2603050"/>
              <a:ext cx="146805" cy="9121"/>
            </p14:xfrm>
          </p:contentPart>
        </mc:Choice>
        <mc:Fallback xmlns="">
          <p:sp>
            <p:nvSpPr>
              <p:cNvPr id="1049990" name=""/>
              <p:cNvSpPr/>
              <p:nvPr/>
            </p:nvSpPr>
            <p:spPr>
              <a:xfrm>
                <a:off x="6761515" y="2603050"/>
                <a:ext cx="146805" cy="9121"/>
              </a:xfrm>
            </p:spPr>
          </p:sp>
        </mc:Fallback>
      </mc:AlternateContent>
      <mc:AlternateContent xmlns:mc="http://schemas.openxmlformats.org/markup-compatibility/2006" xmlns:p14="http://schemas.microsoft.com/office/powerpoint/2010/main">
        <mc:Choice Requires="p14">
          <p:contentPart p14:bwMode="auto" r:id="rId186">
            <p14:nvContentPartPr>
              <p14:cNvPr id="1049991" name="Encre 1049990"/>
              <p14:cNvContentPartPr/>
              <p14:nvPr/>
            </p14:nvContentPartPr>
            <p14:xfrm>
              <a:off x="7026262" y="1661627"/>
              <a:ext cx="68230" cy="165582"/>
            </p14:xfrm>
          </p:contentPart>
        </mc:Choice>
        <mc:Fallback xmlns="">
          <p:sp>
            <p:nvSpPr>
              <p:cNvPr id="1049991" name=""/>
              <p:cNvSpPr/>
              <p:nvPr/>
            </p:nvSpPr>
            <p:spPr>
              <a:xfrm>
                <a:off x="7026262" y="1661627"/>
                <a:ext cx="68230" cy="165582"/>
              </a:xfrm>
            </p:spPr>
          </p:sp>
        </mc:Fallback>
      </mc:AlternateContent>
      <mc:AlternateContent xmlns:mc="http://schemas.openxmlformats.org/markup-compatibility/2006" xmlns:p14="http://schemas.microsoft.com/office/powerpoint/2010/main">
        <mc:Choice Requires="p14">
          <p:contentPart p14:bwMode="auto" r:id="rId187">
            <p14:nvContentPartPr>
              <p14:cNvPr id="1049992" name="Encre 1049991"/>
              <p14:cNvContentPartPr/>
              <p14:nvPr/>
            </p14:nvContentPartPr>
            <p14:xfrm>
              <a:off x="7004640" y="1741583"/>
              <a:ext cx="132484" cy="13864"/>
            </p14:xfrm>
          </p:contentPart>
        </mc:Choice>
        <mc:Fallback xmlns="">
          <p:sp>
            <p:nvSpPr>
              <p:cNvPr id="1049992" name=""/>
              <p:cNvSpPr/>
              <p:nvPr/>
            </p:nvSpPr>
            <p:spPr>
              <a:xfrm>
                <a:off x="7004640" y="1741583"/>
                <a:ext cx="132484" cy="13864"/>
              </a:xfrm>
            </p:spPr>
          </p:sp>
        </mc:Fallback>
      </mc:AlternateContent>
      <mc:AlternateContent xmlns:mc="http://schemas.openxmlformats.org/markup-compatibility/2006" xmlns:p14="http://schemas.microsoft.com/office/powerpoint/2010/main">
        <mc:Choice Requires="p14">
          <p:contentPart p14:bwMode="auto" r:id="rId188">
            <p14:nvContentPartPr>
              <p14:cNvPr id="1049993" name="Encre 1049992"/>
              <p14:cNvContentPartPr/>
              <p14:nvPr/>
            </p14:nvContentPartPr>
            <p14:xfrm>
              <a:off x="931704" y="3530574"/>
              <a:ext cx="65831" cy="68692"/>
            </p14:xfrm>
          </p:contentPart>
        </mc:Choice>
        <mc:Fallback xmlns="">
          <p:sp>
            <p:nvSpPr>
              <p:cNvPr id="1049993" name=""/>
              <p:cNvSpPr/>
              <p:nvPr/>
            </p:nvSpPr>
            <p:spPr>
              <a:xfrm>
                <a:off x="931704" y="3530574"/>
                <a:ext cx="65831" cy="68692"/>
              </a:xfrm>
            </p:spPr>
          </p:sp>
        </mc:Fallback>
      </mc:AlternateContent>
      <mc:AlternateContent xmlns:mc="http://schemas.openxmlformats.org/markup-compatibility/2006" xmlns:p14="http://schemas.microsoft.com/office/powerpoint/2010/main">
        <mc:Choice Requires="p14">
          <p:contentPart p14:bwMode="auto" r:id="rId189">
            <p14:nvContentPartPr>
              <p14:cNvPr id="1049994" name="Encre 1049993"/>
              <p14:cNvContentPartPr/>
              <p14:nvPr/>
            </p14:nvContentPartPr>
            <p14:xfrm>
              <a:off x="911493" y="3530574"/>
              <a:ext cx="157524" cy="122859"/>
            </p14:xfrm>
          </p:contentPart>
        </mc:Choice>
        <mc:Fallback xmlns="">
          <p:sp>
            <p:nvSpPr>
              <p:cNvPr id="1049994" name=""/>
              <p:cNvSpPr/>
              <p:nvPr/>
            </p:nvSpPr>
            <p:spPr>
              <a:xfrm>
                <a:off x="911493" y="3530574"/>
                <a:ext cx="157524" cy="122859"/>
              </a:xfrm>
            </p:spPr>
          </p:sp>
        </mc:Fallback>
      </mc:AlternateContent>
      <mc:AlternateContent xmlns:mc="http://schemas.openxmlformats.org/markup-compatibility/2006" xmlns:p14="http://schemas.microsoft.com/office/powerpoint/2010/main">
        <mc:Choice Requires="p14">
          <p:contentPart p14:bwMode="auto" r:id="rId190">
            <p14:nvContentPartPr>
              <p14:cNvPr id="1049995" name="Encre 1049994"/>
              <p14:cNvContentPartPr/>
              <p14:nvPr/>
            </p14:nvContentPartPr>
            <p14:xfrm>
              <a:off x="2352157" y="3369239"/>
              <a:ext cx="184115" cy="2424"/>
            </p14:xfrm>
          </p:contentPart>
        </mc:Choice>
        <mc:Fallback xmlns="">
          <p:sp>
            <p:nvSpPr>
              <p:cNvPr id="1049995" name=""/>
              <p:cNvSpPr/>
              <p:nvPr/>
            </p:nvSpPr>
            <p:spPr>
              <a:xfrm>
                <a:off x="2352157" y="3369239"/>
                <a:ext cx="184115" cy="2424"/>
              </a:xfrm>
            </p:spPr>
          </p:sp>
        </mc:Fallback>
      </mc:AlternateContent>
      <mc:AlternateContent xmlns:mc="http://schemas.openxmlformats.org/markup-compatibility/2006" xmlns:p14="http://schemas.microsoft.com/office/powerpoint/2010/main">
        <mc:Choice Requires="p14">
          <p:contentPart p14:bwMode="auto" r:id="rId191">
            <p14:nvContentPartPr>
              <p14:cNvPr id="1049996" name="Encre 1049995"/>
              <p14:cNvContentPartPr/>
              <p14:nvPr/>
            </p14:nvContentPartPr>
            <p14:xfrm>
              <a:off x="2320387" y="3515559"/>
              <a:ext cx="274924" cy="15015"/>
            </p14:xfrm>
          </p:contentPart>
        </mc:Choice>
        <mc:Fallback xmlns="">
          <p:sp>
            <p:nvSpPr>
              <p:cNvPr id="1049996" name=""/>
              <p:cNvSpPr/>
              <p:nvPr/>
            </p:nvSpPr>
            <p:spPr>
              <a:xfrm>
                <a:off x="2320387" y="3515559"/>
                <a:ext cx="274924" cy="15015"/>
              </a:xfrm>
            </p:spPr>
          </p:sp>
        </mc:Fallback>
      </mc:AlternateContent>
      <mc:AlternateContent xmlns:mc="http://schemas.openxmlformats.org/markup-compatibility/2006" xmlns:p14="http://schemas.microsoft.com/office/powerpoint/2010/main">
        <mc:Choice Requires="p14">
          <p:contentPart p14:bwMode="auto" r:id="rId192">
            <p14:nvContentPartPr>
              <p14:cNvPr id="1049997" name="Encre 1049996"/>
              <p14:cNvContentPartPr/>
              <p14:nvPr/>
            </p14:nvContentPartPr>
            <p14:xfrm>
              <a:off x="2847787" y="3124519"/>
              <a:ext cx="139528" cy="231819"/>
            </p14:xfrm>
          </p:contentPart>
        </mc:Choice>
        <mc:Fallback xmlns="">
          <p:sp>
            <p:nvSpPr>
              <p:cNvPr id="1049997" name=""/>
              <p:cNvSpPr/>
              <p:nvPr/>
            </p:nvSpPr>
            <p:spPr>
              <a:xfrm>
                <a:off x="2847787" y="3124519"/>
                <a:ext cx="139528" cy="231819"/>
              </a:xfrm>
            </p:spPr>
          </p:sp>
        </mc:Fallback>
      </mc:AlternateContent>
      <mc:AlternateContent xmlns:mc="http://schemas.openxmlformats.org/markup-compatibility/2006" xmlns:p14="http://schemas.microsoft.com/office/powerpoint/2010/main">
        <mc:Choice Requires="p14">
          <p:contentPart p14:bwMode="auto" r:id="rId193">
            <p14:nvContentPartPr>
              <p14:cNvPr id="1049998" name="Encre 1049997"/>
              <p14:cNvContentPartPr/>
              <p14:nvPr/>
            </p14:nvContentPartPr>
            <p14:xfrm>
              <a:off x="2761974" y="3488876"/>
              <a:ext cx="303234" cy="12800"/>
            </p14:xfrm>
          </p:contentPart>
        </mc:Choice>
        <mc:Fallback xmlns="">
          <p:sp>
            <p:nvSpPr>
              <p:cNvPr id="1049998" name=""/>
              <p:cNvSpPr/>
              <p:nvPr/>
            </p:nvSpPr>
            <p:spPr>
              <a:xfrm>
                <a:off x="2761974" y="3488876"/>
                <a:ext cx="303234" cy="12800"/>
              </a:xfrm>
            </p:spPr>
          </p:sp>
        </mc:Fallback>
      </mc:AlternateContent>
      <mc:AlternateContent xmlns:mc="http://schemas.openxmlformats.org/markup-compatibility/2006" xmlns:p14="http://schemas.microsoft.com/office/powerpoint/2010/main">
        <mc:Choice Requires="p14">
          <p:contentPart p14:bwMode="auto" r:id="rId194">
            <p14:nvContentPartPr>
              <p14:cNvPr id="1049999" name="Encre 1049998"/>
              <p14:cNvContentPartPr/>
              <p14:nvPr/>
            </p14:nvContentPartPr>
            <p14:xfrm>
              <a:off x="2849881" y="3595354"/>
              <a:ext cx="234897" cy="139495"/>
            </p14:xfrm>
          </p:contentPart>
        </mc:Choice>
        <mc:Fallback xmlns="">
          <p:sp>
            <p:nvSpPr>
              <p:cNvPr id="1049999" name=""/>
              <p:cNvSpPr/>
              <p:nvPr/>
            </p:nvSpPr>
            <p:spPr>
              <a:xfrm>
                <a:off x="2849881" y="3595354"/>
                <a:ext cx="234897" cy="139495"/>
              </a:xfrm>
            </p:spPr>
          </p:sp>
        </mc:Fallback>
      </mc:AlternateContent>
      <mc:AlternateContent xmlns:mc="http://schemas.openxmlformats.org/markup-compatibility/2006" xmlns:p14="http://schemas.microsoft.com/office/powerpoint/2010/main">
        <mc:Choice Requires="p14">
          <p:contentPart p14:bwMode="auto" r:id="rId195">
            <p14:nvContentPartPr>
              <p14:cNvPr id="1050000" name="Encre 1049999"/>
              <p14:cNvContentPartPr/>
              <p14:nvPr/>
            </p14:nvContentPartPr>
            <p14:xfrm>
              <a:off x="3226719" y="3240428"/>
              <a:ext cx="136805" cy="226065"/>
            </p14:xfrm>
          </p:contentPart>
        </mc:Choice>
        <mc:Fallback xmlns="">
          <p:sp>
            <p:nvSpPr>
              <p:cNvPr id="1050000" name=""/>
              <p:cNvSpPr/>
              <p:nvPr/>
            </p:nvSpPr>
            <p:spPr>
              <a:xfrm>
                <a:off x="3226719" y="3240428"/>
                <a:ext cx="136805" cy="226065"/>
              </a:xfrm>
            </p:spPr>
          </p:sp>
        </mc:Fallback>
      </mc:AlternateContent>
      <mc:AlternateContent xmlns:mc="http://schemas.openxmlformats.org/markup-compatibility/2006" xmlns:p14="http://schemas.microsoft.com/office/powerpoint/2010/main">
        <mc:Choice Requires="p14">
          <p:contentPart p14:bwMode="auto" r:id="rId196">
            <p14:nvContentPartPr>
              <p14:cNvPr id="1050001" name="Encre 1050000"/>
              <p14:cNvContentPartPr/>
              <p14:nvPr/>
            </p14:nvContentPartPr>
            <p14:xfrm>
              <a:off x="3185668" y="3231131"/>
              <a:ext cx="169621" cy="24189"/>
            </p14:xfrm>
          </p:contentPart>
        </mc:Choice>
        <mc:Fallback xmlns="">
          <p:sp>
            <p:nvSpPr>
              <p:cNvPr id="1050001" name=""/>
              <p:cNvSpPr/>
              <p:nvPr/>
            </p:nvSpPr>
            <p:spPr>
              <a:xfrm>
                <a:off x="3185668" y="3231131"/>
                <a:ext cx="169621" cy="24189"/>
              </a:xfrm>
            </p:spPr>
          </p:sp>
        </mc:Fallback>
      </mc:AlternateContent>
      <mc:AlternateContent xmlns:mc="http://schemas.openxmlformats.org/markup-compatibility/2006" xmlns:p14="http://schemas.microsoft.com/office/powerpoint/2010/main">
        <mc:Choice Requires="p14">
          <p:contentPart p14:bwMode="auto" r:id="rId197">
            <p14:nvContentPartPr>
              <p14:cNvPr id="1050002" name="Encre 1050001"/>
              <p14:cNvContentPartPr/>
              <p14:nvPr/>
            </p14:nvContentPartPr>
            <p14:xfrm>
              <a:off x="3193169" y="3327298"/>
              <a:ext cx="187143" cy="24155"/>
            </p14:xfrm>
          </p:contentPart>
        </mc:Choice>
        <mc:Fallback xmlns="">
          <p:sp>
            <p:nvSpPr>
              <p:cNvPr id="1050002" name=""/>
              <p:cNvSpPr/>
              <p:nvPr/>
            </p:nvSpPr>
            <p:spPr>
              <a:xfrm>
                <a:off x="3193169" y="3327298"/>
                <a:ext cx="187143" cy="24155"/>
              </a:xfrm>
            </p:spPr>
          </p:sp>
        </mc:Fallback>
      </mc:AlternateContent>
      <mc:AlternateContent xmlns:mc="http://schemas.openxmlformats.org/markup-compatibility/2006" xmlns:p14="http://schemas.microsoft.com/office/powerpoint/2010/main">
        <mc:Choice Requires="p14">
          <p:contentPart p14:bwMode="auto" r:id="rId198">
            <p14:nvContentPartPr>
              <p14:cNvPr id="1050003" name="Encre 1050002"/>
              <p14:cNvContentPartPr/>
              <p14:nvPr/>
            </p14:nvContentPartPr>
            <p14:xfrm>
              <a:off x="3306822" y="3474233"/>
              <a:ext cx="99468" cy="106544"/>
            </p14:xfrm>
          </p:contentPart>
        </mc:Choice>
        <mc:Fallback xmlns="">
          <p:sp>
            <p:nvSpPr>
              <p:cNvPr id="1050003" name=""/>
              <p:cNvSpPr/>
              <p:nvPr/>
            </p:nvSpPr>
            <p:spPr>
              <a:xfrm>
                <a:off x="3306822" y="3474233"/>
                <a:ext cx="99468" cy="106544"/>
              </a:xfrm>
            </p:spPr>
          </p:sp>
        </mc:Fallback>
      </mc:AlternateContent>
      <mc:AlternateContent xmlns:mc="http://schemas.openxmlformats.org/markup-compatibility/2006" xmlns:p14="http://schemas.microsoft.com/office/powerpoint/2010/main">
        <mc:Choice Requires="p14">
          <p:contentPart p14:bwMode="auto" r:id="rId199">
            <p14:nvContentPartPr>
              <p14:cNvPr id="1050004" name="Encre 1050003"/>
              <p14:cNvContentPartPr/>
              <p14:nvPr/>
            </p14:nvContentPartPr>
            <p14:xfrm>
              <a:off x="3350252" y="3465049"/>
              <a:ext cx="102421" cy="95707"/>
            </p14:xfrm>
          </p:contentPart>
        </mc:Choice>
        <mc:Fallback xmlns="">
          <p:sp>
            <p:nvSpPr>
              <p:cNvPr id="1050004" name=""/>
              <p:cNvSpPr/>
              <p:nvPr/>
            </p:nvSpPr>
            <p:spPr>
              <a:xfrm>
                <a:off x="3350252" y="3465049"/>
                <a:ext cx="102421" cy="95707"/>
              </a:xfrm>
            </p:spPr>
          </p:sp>
        </mc:Fallback>
      </mc:AlternateContent>
      <mc:AlternateContent xmlns:mc="http://schemas.openxmlformats.org/markup-compatibility/2006" xmlns:p14="http://schemas.microsoft.com/office/powerpoint/2010/main">
        <mc:Choice Requires="p14">
          <p:contentPart p14:bwMode="auto" r:id="rId200">
            <p14:nvContentPartPr>
              <p14:cNvPr id="1050005" name="Encre 1050004"/>
              <p14:cNvContentPartPr/>
              <p14:nvPr/>
            </p14:nvContentPartPr>
            <p14:xfrm>
              <a:off x="3538431" y="3428812"/>
              <a:ext cx="5086" cy="31192"/>
            </p14:xfrm>
          </p:contentPart>
        </mc:Choice>
        <mc:Fallback xmlns="">
          <p:sp>
            <p:nvSpPr>
              <p:cNvPr id="1050005" name=""/>
              <p:cNvSpPr/>
              <p:nvPr/>
            </p:nvSpPr>
            <p:spPr>
              <a:xfrm>
                <a:off x="3538431" y="3428812"/>
                <a:ext cx="5086" cy="31192"/>
              </a:xfrm>
            </p:spPr>
          </p:sp>
        </mc:Fallback>
      </mc:AlternateContent>
      <mc:AlternateContent xmlns:mc="http://schemas.openxmlformats.org/markup-compatibility/2006" xmlns:p14="http://schemas.microsoft.com/office/powerpoint/2010/main">
        <mc:Choice Requires="p14">
          <p:contentPart p14:bwMode="auto" r:id="rId201">
            <p14:nvContentPartPr>
              <p14:cNvPr id="1050006" name="Encre 1050005"/>
              <p14:cNvContentPartPr/>
              <p14:nvPr/>
            </p14:nvContentPartPr>
            <p14:xfrm>
              <a:off x="3654539" y="3153558"/>
              <a:ext cx="130463" cy="293369"/>
            </p14:xfrm>
          </p:contentPart>
        </mc:Choice>
        <mc:Fallback xmlns="">
          <p:sp>
            <p:nvSpPr>
              <p:cNvPr id="1050006" name=""/>
              <p:cNvSpPr/>
              <p:nvPr/>
            </p:nvSpPr>
            <p:spPr>
              <a:xfrm>
                <a:off x="3654539" y="3153558"/>
                <a:ext cx="130463" cy="293369"/>
              </a:xfrm>
            </p:spPr>
          </p:sp>
        </mc:Fallback>
      </mc:AlternateContent>
      <mc:AlternateContent xmlns:mc="http://schemas.openxmlformats.org/markup-compatibility/2006" xmlns:p14="http://schemas.microsoft.com/office/powerpoint/2010/main">
        <mc:Choice Requires="p14">
          <p:contentPart p14:bwMode="auto" r:id="rId202">
            <p14:nvContentPartPr>
              <p14:cNvPr id="1050007" name="Encre 1050006"/>
              <p14:cNvContentPartPr/>
              <p14:nvPr/>
            </p14:nvContentPartPr>
            <p14:xfrm>
              <a:off x="3564697" y="3269468"/>
              <a:ext cx="186205" cy="29287"/>
            </p14:xfrm>
          </p:contentPart>
        </mc:Choice>
        <mc:Fallback xmlns="">
          <p:sp>
            <p:nvSpPr>
              <p:cNvPr id="1050007" name=""/>
              <p:cNvSpPr/>
              <p:nvPr/>
            </p:nvSpPr>
            <p:spPr>
              <a:xfrm>
                <a:off x="3564697" y="3269468"/>
                <a:ext cx="186205" cy="29287"/>
              </a:xfrm>
            </p:spPr>
          </p:sp>
        </mc:Fallback>
      </mc:AlternateContent>
      <mc:AlternateContent xmlns:mc="http://schemas.openxmlformats.org/markup-compatibility/2006" xmlns:p14="http://schemas.microsoft.com/office/powerpoint/2010/main">
        <mc:Choice Requires="p14">
          <p:contentPart p14:bwMode="auto" r:id="rId203">
            <p14:nvContentPartPr>
              <p14:cNvPr id="1050008" name="Encre 1050007"/>
              <p14:cNvContentPartPr/>
              <p14:nvPr/>
            </p14:nvContentPartPr>
            <p14:xfrm>
              <a:off x="663702" y="3406970"/>
              <a:ext cx="214760" cy="1572624"/>
            </p14:xfrm>
          </p:contentPart>
        </mc:Choice>
        <mc:Fallback xmlns="">
          <p:sp>
            <p:nvSpPr>
              <p:cNvPr id="1050008" name=""/>
              <p:cNvSpPr/>
              <p:nvPr/>
            </p:nvSpPr>
            <p:spPr>
              <a:xfrm>
                <a:off x="663702" y="3406970"/>
                <a:ext cx="214760" cy="1572624"/>
              </a:xfrm>
            </p:spPr>
          </p:sp>
        </mc:Fallback>
      </mc:AlternateContent>
      <mc:AlternateContent xmlns:mc="http://schemas.openxmlformats.org/markup-compatibility/2006" xmlns:p14="http://schemas.microsoft.com/office/powerpoint/2010/main">
        <mc:Choice Requires="p14">
          <p:contentPart p14:bwMode="auto" r:id="rId204">
            <p14:nvContentPartPr>
              <p14:cNvPr id="1050009" name="Encre 1050008"/>
              <p14:cNvContentPartPr/>
              <p14:nvPr/>
            </p14:nvContentPartPr>
            <p14:xfrm>
              <a:off x="911493" y="4029953"/>
              <a:ext cx="163269" cy="191950"/>
            </p14:xfrm>
          </p:contentPart>
        </mc:Choice>
        <mc:Fallback xmlns="">
          <p:sp>
            <p:nvSpPr>
              <p:cNvPr id="1050009" name=""/>
              <p:cNvSpPr/>
              <p:nvPr/>
            </p:nvSpPr>
            <p:spPr>
              <a:xfrm>
                <a:off x="911493" y="4029953"/>
                <a:ext cx="163269" cy="191950"/>
              </a:xfrm>
            </p:spPr>
          </p:sp>
        </mc:Fallback>
      </mc:AlternateContent>
      <mc:AlternateContent xmlns:mc="http://schemas.openxmlformats.org/markup-compatibility/2006" xmlns:p14="http://schemas.microsoft.com/office/powerpoint/2010/main">
        <mc:Choice Requires="p14">
          <p:contentPart p14:bwMode="auto" r:id="rId205">
            <p14:nvContentPartPr>
              <p14:cNvPr id="1050010" name="Encre 1050009"/>
              <p14:cNvContentPartPr/>
              <p14:nvPr/>
            </p14:nvContentPartPr>
            <p14:xfrm>
              <a:off x="1065488" y="4201707"/>
              <a:ext cx="103589" cy="256142"/>
            </p14:xfrm>
          </p:contentPart>
        </mc:Choice>
        <mc:Fallback xmlns="">
          <p:sp>
            <p:nvSpPr>
              <p:cNvPr id="1050010" name=""/>
              <p:cNvSpPr/>
              <p:nvPr/>
            </p:nvSpPr>
            <p:spPr>
              <a:xfrm>
                <a:off x="1065488" y="4201707"/>
                <a:ext cx="103589" cy="256142"/>
              </a:xfrm>
            </p:spPr>
          </p:sp>
        </mc:Fallback>
      </mc:AlternateContent>
      <mc:AlternateContent xmlns:mc="http://schemas.openxmlformats.org/markup-compatibility/2006" xmlns:p14="http://schemas.microsoft.com/office/powerpoint/2010/main">
        <mc:Choice Requires="p14">
          <p:contentPart p14:bwMode="auto" r:id="rId206">
            <p14:nvContentPartPr>
              <p14:cNvPr id="1050011" name="Encre 1050010"/>
              <p14:cNvContentPartPr/>
              <p14:nvPr/>
            </p14:nvContentPartPr>
            <p14:xfrm>
              <a:off x="1261225" y="4051795"/>
              <a:ext cx="79599" cy="185827"/>
            </p14:xfrm>
          </p:contentPart>
        </mc:Choice>
        <mc:Fallback xmlns="">
          <p:sp>
            <p:nvSpPr>
              <p:cNvPr id="1050011" name=""/>
              <p:cNvSpPr/>
              <p:nvPr/>
            </p:nvSpPr>
            <p:spPr>
              <a:xfrm>
                <a:off x="1261225" y="4051795"/>
                <a:ext cx="79599" cy="185827"/>
              </a:xfrm>
            </p:spPr>
          </p:sp>
        </mc:Fallback>
      </mc:AlternateContent>
      <mc:AlternateContent xmlns:mc="http://schemas.openxmlformats.org/markup-compatibility/2006" xmlns:p14="http://schemas.microsoft.com/office/powerpoint/2010/main">
        <mc:Choice Requires="p14">
          <p:contentPart p14:bwMode="auto" r:id="rId207">
            <p14:nvContentPartPr>
              <p14:cNvPr id="1050012" name="Encre 1050011"/>
              <p14:cNvContentPartPr/>
              <p14:nvPr/>
            </p14:nvContentPartPr>
            <p14:xfrm>
              <a:off x="1372709" y="4088280"/>
              <a:ext cx="52083" cy="155814"/>
            </p14:xfrm>
          </p:contentPart>
        </mc:Choice>
        <mc:Fallback xmlns="">
          <p:sp>
            <p:nvSpPr>
              <p:cNvPr id="1050012" name=""/>
              <p:cNvSpPr/>
              <p:nvPr/>
            </p:nvSpPr>
            <p:spPr>
              <a:xfrm>
                <a:off x="1372709" y="4088280"/>
                <a:ext cx="52083" cy="155814"/>
              </a:xfrm>
            </p:spPr>
          </p:sp>
        </mc:Fallback>
      </mc:AlternateContent>
      <mc:AlternateContent xmlns:mc="http://schemas.openxmlformats.org/markup-compatibility/2006" xmlns:p14="http://schemas.microsoft.com/office/powerpoint/2010/main">
        <mc:Choice Requires="p14">
          <p:contentPart p14:bwMode="auto" r:id="rId208">
            <p14:nvContentPartPr>
              <p14:cNvPr id="1050013" name="Encre 1050012"/>
              <p14:cNvContentPartPr/>
              <p14:nvPr/>
            </p14:nvContentPartPr>
            <p14:xfrm>
              <a:off x="1326263" y="4103250"/>
              <a:ext cx="154076" cy="64702"/>
            </p14:xfrm>
          </p:contentPart>
        </mc:Choice>
        <mc:Fallback xmlns="">
          <p:sp>
            <p:nvSpPr>
              <p:cNvPr id="1050013" name=""/>
              <p:cNvSpPr/>
              <p:nvPr/>
            </p:nvSpPr>
            <p:spPr>
              <a:xfrm>
                <a:off x="1326263" y="4103250"/>
                <a:ext cx="154076" cy="64702"/>
              </a:xfrm>
            </p:spPr>
          </p:sp>
        </mc:Fallback>
      </mc:AlternateContent>
      <mc:AlternateContent xmlns:mc="http://schemas.openxmlformats.org/markup-compatibility/2006" xmlns:p14="http://schemas.microsoft.com/office/powerpoint/2010/main">
        <mc:Choice Requires="p14">
          <p:contentPart p14:bwMode="auto" r:id="rId209">
            <p14:nvContentPartPr>
              <p14:cNvPr id="1050014" name="Encre 1050013"/>
              <p14:cNvContentPartPr/>
              <p14:nvPr/>
            </p14:nvContentPartPr>
            <p14:xfrm>
              <a:off x="1497907" y="4037399"/>
              <a:ext cx="15175" cy="209916"/>
            </p14:xfrm>
          </p:contentPart>
        </mc:Choice>
        <mc:Fallback xmlns="">
          <p:sp>
            <p:nvSpPr>
              <p:cNvPr id="1050014" name=""/>
              <p:cNvSpPr/>
              <p:nvPr/>
            </p:nvSpPr>
            <p:spPr>
              <a:xfrm>
                <a:off x="1497907" y="4037399"/>
                <a:ext cx="15175" cy="209916"/>
              </a:xfrm>
            </p:spPr>
          </p:sp>
        </mc:Fallback>
      </mc:AlternateContent>
      <mc:AlternateContent xmlns:mc="http://schemas.openxmlformats.org/markup-compatibility/2006" xmlns:p14="http://schemas.microsoft.com/office/powerpoint/2010/main">
        <mc:Choice Requires="p14">
          <p:contentPart p14:bwMode="auto" r:id="rId210">
            <p14:nvContentPartPr>
              <p14:cNvPr id="1050015" name="Encre 1050014"/>
              <p14:cNvContentPartPr/>
              <p14:nvPr/>
            </p14:nvContentPartPr>
            <p14:xfrm>
              <a:off x="1691172" y="4135471"/>
              <a:ext cx="169903" cy="54322"/>
            </p14:xfrm>
          </p:contentPart>
        </mc:Choice>
        <mc:Fallback xmlns="">
          <p:sp>
            <p:nvSpPr>
              <p:cNvPr id="1050015" name=""/>
              <p:cNvSpPr/>
              <p:nvPr/>
            </p:nvSpPr>
            <p:spPr>
              <a:xfrm>
                <a:off x="1691172" y="4135471"/>
                <a:ext cx="169903" cy="54322"/>
              </a:xfrm>
            </p:spPr>
          </p:sp>
        </mc:Fallback>
      </mc:AlternateContent>
      <mc:AlternateContent xmlns:mc="http://schemas.openxmlformats.org/markup-compatibility/2006" xmlns:p14="http://schemas.microsoft.com/office/powerpoint/2010/main">
        <mc:Choice Requires="p14">
          <p:contentPart p14:bwMode="auto" r:id="rId211">
            <p14:nvContentPartPr>
              <p14:cNvPr id="1050016" name="Encre 1050015"/>
              <p14:cNvContentPartPr/>
              <p14:nvPr/>
            </p14:nvContentPartPr>
            <p14:xfrm>
              <a:off x="1884438" y="4037399"/>
              <a:ext cx="180097" cy="197830"/>
            </p14:xfrm>
          </p:contentPart>
        </mc:Choice>
        <mc:Fallback xmlns="">
          <p:sp>
            <p:nvSpPr>
              <p:cNvPr id="1050016" name=""/>
              <p:cNvSpPr/>
              <p:nvPr/>
            </p:nvSpPr>
            <p:spPr>
              <a:xfrm>
                <a:off x="1884438" y="4037399"/>
                <a:ext cx="180097" cy="197830"/>
              </a:xfrm>
            </p:spPr>
          </p:sp>
        </mc:Fallback>
      </mc:AlternateContent>
      <mc:AlternateContent xmlns:mc="http://schemas.openxmlformats.org/markup-compatibility/2006" xmlns:p14="http://schemas.microsoft.com/office/powerpoint/2010/main">
        <mc:Choice Requires="p14">
          <p:contentPart p14:bwMode="auto" r:id="rId212">
            <p14:nvContentPartPr>
              <p14:cNvPr id="1050017" name="Encre 1050016"/>
              <p14:cNvContentPartPr/>
              <p14:nvPr/>
            </p14:nvContentPartPr>
            <p14:xfrm>
              <a:off x="2065497" y="4214862"/>
              <a:ext cx="257195" cy="194955"/>
            </p14:xfrm>
          </p:contentPart>
        </mc:Choice>
        <mc:Fallback xmlns="">
          <p:sp>
            <p:nvSpPr>
              <p:cNvPr id="1050017" name=""/>
              <p:cNvSpPr/>
              <p:nvPr/>
            </p:nvSpPr>
            <p:spPr>
              <a:xfrm>
                <a:off x="2065497" y="4214862"/>
                <a:ext cx="257195" cy="194955"/>
              </a:xfrm>
            </p:spPr>
          </p:sp>
        </mc:Fallback>
      </mc:AlternateContent>
      <mc:AlternateContent xmlns:mc="http://schemas.openxmlformats.org/markup-compatibility/2006" xmlns:p14="http://schemas.microsoft.com/office/powerpoint/2010/main">
        <mc:Choice Requires="p14">
          <p:contentPart p14:bwMode="auto" r:id="rId213">
            <p14:nvContentPartPr>
              <p14:cNvPr id="1050018" name="Encre 1050017"/>
              <p14:cNvContentPartPr/>
              <p14:nvPr/>
            </p14:nvContentPartPr>
            <p14:xfrm>
              <a:off x="2520712" y="4167952"/>
              <a:ext cx="175172" cy="8567"/>
            </p14:xfrm>
          </p:contentPart>
        </mc:Choice>
        <mc:Fallback xmlns="">
          <p:sp>
            <p:nvSpPr>
              <p:cNvPr id="1050018" name=""/>
              <p:cNvSpPr/>
              <p:nvPr/>
            </p:nvSpPr>
            <p:spPr>
              <a:xfrm>
                <a:off x="2520712" y="4167952"/>
                <a:ext cx="175172" cy="8567"/>
              </a:xfrm>
            </p:spPr>
          </p:sp>
        </mc:Fallback>
      </mc:AlternateContent>
      <mc:AlternateContent xmlns:mc="http://schemas.openxmlformats.org/markup-compatibility/2006" xmlns:p14="http://schemas.microsoft.com/office/powerpoint/2010/main">
        <mc:Choice Requires="p14">
          <p:contentPart p14:bwMode="auto" r:id="rId214">
            <p14:nvContentPartPr>
              <p14:cNvPr id="1050019" name="Encre 1050018"/>
              <p14:cNvContentPartPr/>
              <p14:nvPr/>
            </p14:nvContentPartPr>
            <p14:xfrm>
              <a:off x="2542333" y="4283477"/>
              <a:ext cx="235868" cy="16514"/>
            </p14:xfrm>
          </p:contentPart>
        </mc:Choice>
        <mc:Fallback xmlns="">
          <p:sp>
            <p:nvSpPr>
              <p:cNvPr id="1050019" name=""/>
              <p:cNvSpPr/>
              <p:nvPr/>
            </p:nvSpPr>
            <p:spPr>
              <a:xfrm>
                <a:off x="2542333" y="4283477"/>
                <a:ext cx="235868" cy="16514"/>
              </a:xfrm>
            </p:spPr>
          </p:sp>
        </mc:Fallback>
      </mc:AlternateContent>
      <mc:AlternateContent xmlns:mc="http://schemas.openxmlformats.org/markup-compatibility/2006" xmlns:p14="http://schemas.microsoft.com/office/powerpoint/2010/main">
        <mc:Choice Requires="p14">
          <p:contentPart p14:bwMode="auto" r:id="rId215">
            <p14:nvContentPartPr>
              <p14:cNvPr id="1050020" name="Encre 1050019"/>
              <p14:cNvContentPartPr/>
              <p14:nvPr/>
            </p14:nvContentPartPr>
            <p14:xfrm>
              <a:off x="2923902" y="4021254"/>
              <a:ext cx="188130" cy="229018"/>
            </p14:xfrm>
          </p:contentPart>
        </mc:Choice>
        <mc:Fallback xmlns="">
          <p:sp>
            <p:nvSpPr>
              <p:cNvPr id="1050020" name=""/>
              <p:cNvSpPr/>
              <p:nvPr/>
            </p:nvSpPr>
            <p:spPr>
              <a:xfrm>
                <a:off x="2923902" y="4021254"/>
                <a:ext cx="188130" cy="229018"/>
              </a:xfrm>
            </p:spPr>
          </p:sp>
        </mc:Fallback>
      </mc:AlternateContent>
      <mc:AlternateContent xmlns:mc="http://schemas.openxmlformats.org/markup-compatibility/2006" xmlns:p14="http://schemas.microsoft.com/office/powerpoint/2010/main">
        <mc:Choice Requires="p14">
          <p:contentPart p14:bwMode="auto" r:id="rId216">
            <p14:nvContentPartPr>
              <p14:cNvPr id="1050021" name="Encre 1050020"/>
              <p14:cNvContentPartPr/>
              <p14:nvPr/>
            </p14:nvContentPartPr>
            <p14:xfrm>
              <a:off x="2885622" y="4283862"/>
              <a:ext cx="300046" cy="29039"/>
            </p14:xfrm>
          </p:contentPart>
        </mc:Choice>
        <mc:Fallback xmlns="">
          <p:sp>
            <p:nvSpPr>
              <p:cNvPr id="1050021" name=""/>
              <p:cNvSpPr/>
              <p:nvPr/>
            </p:nvSpPr>
            <p:spPr>
              <a:xfrm>
                <a:off x="2885622" y="4283862"/>
                <a:ext cx="300046" cy="29039"/>
              </a:xfrm>
            </p:spPr>
          </p:sp>
        </mc:Fallback>
      </mc:AlternateContent>
      <mc:AlternateContent xmlns:mc="http://schemas.openxmlformats.org/markup-compatibility/2006" xmlns:p14="http://schemas.microsoft.com/office/powerpoint/2010/main">
        <mc:Choice Requires="p14">
          <p:contentPart p14:bwMode="auto" r:id="rId217">
            <p14:nvContentPartPr>
              <p14:cNvPr id="1050022" name="Encre 1050021"/>
              <p14:cNvContentPartPr/>
              <p14:nvPr/>
            </p14:nvContentPartPr>
            <p14:xfrm>
              <a:off x="3006521" y="4406721"/>
              <a:ext cx="224560" cy="135502"/>
            </p14:xfrm>
          </p:contentPart>
        </mc:Choice>
        <mc:Fallback xmlns="">
          <p:sp>
            <p:nvSpPr>
              <p:cNvPr id="1050022" name=""/>
              <p:cNvSpPr/>
              <p:nvPr/>
            </p:nvSpPr>
            <p:spPr>
              <a:xfrm>
                <a:off x="3006521" y="4406721"/>
                <a:ext cx="224560" cy="135502"/>
              </a:xfrm>
            </p:spPr>
          </p:sp>
        </mc:Fallback>
      </mc:AlternateContent>
      <mc:AlternateContent xmlns:mc="http://schemas.openxmlformats.org/markup-compatibility/2006" xmlns:p14="http://schemas.microsoft.com/office/powerpoint/2010/main">
        <mc:Choice Requires="p14">
          <p:contentPart p14:bwMode="auto" r:id="rId218">
            <p14:nvContentPartPr>
              <p14:cNvPr id="1050023" name="Encre 1050022"/>
              <p14:cNvContentPartPr/>
              <p14:nvPr/>
            </p14:nvContentPartPr>
            <p14:xfrm>
              <a:off x="3328582" y="4109625"/>
              <a:ext cx="136402" cy="210244"/>
            </p14:xfrm>
          </p:contentPart>
        </mc:Choice>
        <mc:Fallback xmlns="">
          <p:sp>
            <p:nvSpPr>
              <p:cNvPr id="1050023" name=""/>
              <p:cNvSpPr/>
              <p:nvPr/>
            </p:nvSpPr>
            <p:spPr>
              <a:xfrm>
                <a:off x="3328582" y="4109625"/>
                <a:ext cx="136402" cy="210244"/>
              </a:xfrm>
            </p:spPr>
          </p:sp>
        </mc:Fallback>
      </mc:AlternateContent>
      <mc:AlternateContent xmlns:mc="http://schemas.openxmlformats.org/markup-compatibility/2006" xmlns:p14="http://schemas.microsoft.com/office/powerpoint/2010/main">
        <mc:Choice Requires="p14">
          <p:contentPart p14:bwMode="auto" r:id="rId219">
            <p14:nvContentPartPr>
              <p14:cNvPr id="1050024" name="Encre 1050023"/>
              <p14:cNvContentPartPr/>
              <p14:nvPr/>
            </p14:nvContentPartPr>
            <p14:xfrm>
              <a:off x="3293332" y="4099670"/>
              <a:ext cx="191072" cy="9954"/>
            </p14:xfrm>
          </p:contentPart>
        </mc:Choice>
        <mc:Fallback xmlns="">
          <p:sp>
            <p:nvSpPr>
              <p:cNvPr id="1050024" name=""/>
              <p:cNvSpPr/>
              <p:nvPr/>
            </p:nvSpPr>
            <p:spPr>
              <a:xfrm>
                <a:off x="3293332" y="4099670"/>
                <a:ext cx="191072" cy="9954"/>
              </a:xfrm>
            </p:spPr>
          </p:sp>
        </mc:Fallback>
      </mc:AlternateContent>
      <mc:AlternateContent xmlns:mc="http://schemas.openxmlformats.org/markup-compatibility/2006" xmlns:p14="http://schemas.microsoft.com/office/powerpoint/2010/main">
        <mc:Choice Requires="p14">
          <p:contentPart p14:bwMode="auto" r:id="rId220">
            <p14:nvContentPartPr>
              <p14:cNvPr id="1050025" name="Encre 1050024"/>
              <p14:cNvContentPartPr/>
              <p14:nvPr/>
            </p14:nvContentPartPr>
            <p14:xfrm>
              <a:off x="3336132" y="4160754"/>
              <a:ext cx="111357" cy="20535"/>
            </p14:xfrm>
          </p:contentPart>
        </mc:Choice>
        <mc:Fallback xmlns="">
          <p:sp>
            <p:nvSpPr>
              <p:cNvPr id="1050025" name=""/>
              <p:cNvSpPr/>
              <p:nvPr/>
            </p:nvSpPr>
            <p:spPr>
              <a:xfrm>
                <a:off x="3336132" y="4160754"/>
                <a:ext cx="111357" cy="20535"/>
              </a:xfrm>
            </p:spPr>
          </p:sp>
        </mc:Fallback>
      </mc:AlternateContent>
      <mc:AlternateContent xmlns:mc="http://schemas.openxmlformats.org/markup-compatibility/2006" xmlns:p14="http://schemas.microsoft.com/office/powerpoint/2010/main">
        <mc:Choice Requires="p14">
          <p:contentPart p14:bwMode="auto" r:id="rId221">
            <p14:nvContentPartPr>
              <p14:cNvPr id="1050026" name="Encre 1050025"/>
              <p14:cNvContentPartPr/>
              <p14:nvPr/>
            </p14:nvContentPartPr>
            <p14:xfrm>
              <a:off x="3484199" y="4305703"/>
              <a:ext cx="71097" cy="173651"/>
            </p14:xfrm>
          </p:contentPart>
        </mc:Choice>
        <mc:Fallback xmlns="">
          <p:sp>
            <p:nvSpPr>
              <p:cNvPr id="1050026" name=""/>
              <p:cNvSpPr/>
              <p:nvPr/>
            </p:nvSpPr>
            <p:spPr>
              <a:xfrm>
                <a:off x="3484199" y="4305703"/>
                <a:ext cx="71097" cy="173651"/>
              </a:xfrm>
            </p:spPr>
          </p:sp>
        </mc:Fallback>
      </mc:AlternateContent>
      <mc:AlternateContent xmlns:mc="http://schemas.openxmlformats.org/markup-compatibility/2006" xmlns:p14="http://schemas.microsoft.com/office/powerpoint/2010/main">
        <mc:Choice Requires="p14">
          <p:contentPart p14:bwMode="auto" r:id="rId222">
            <p14:nvContentPartPr>
              <p14:cNvPr id="1050027" name="Encre 1050026"/>
              <p14:cNvContentPartPr/>
              <p14:nvPr/>
            </p14:nvContentPartPr>
            <p14:xfrm>
              <a:off x="3657800" y="4276664"/>
              <a:ext cx="1404" cy="37070"/>
            </p14:xfrm>
          </p:contentPart>
        </mc:Choice>
        <mc:Fallback xmlns="">
          <p:sp>
            <p:nvSpPr>
              <p:cNvPr id="1050027" name=""/>
              <p:cNvSpPr/>
              <p:nvPr/>
            </p:nvSpPr>
            <p:spPr>
              <a:xfrm>
                <a:off x="3657800" y="4276664"/>
                <a:ext cx="1404" cy="37070"/>
              </a:xfrm>
            </p:spPr>
          </p:sp>
        </mc:Fallback>
      </mc:AlternateContent>
      <mc:AlternateContent xmlns:mc="http://schemas.openxmlformats.org/markup-compatibility/2006" xmlns:p14="http://schemas.microsoft.com/office/powerpoint/2010/main">
        <mc:Choice Requires="p14">
          <p:contentPart p14:bwMode="auto" r:id="rId223">
            <p14:nvContentPartPr>
              <p14:cNvPr id="1050028" name="Encre 1050027"/>
              <p14:cNvContentPartPr/>
              <p14:nvPr/>
            </p14:nvContentPartPr>
            <p14:xfrm>
              <a:off x="3738141" y="4044597"/>
              <a:ext cx="105864" cy="263433"/>
            </p14:xfrm>
          </p:contentPart>
        </mc:Choice>
        <mc:Fallback xmlns="">
          <p:sp>
            <p:nvSpPr>
              <p:cNvPr id="1050028" name=""/>
              <p:cNvSpPr/>
              <p:nvPr/>
            </p:nvSpPr>
            <p:spPr>
              <a:xfrm>
                <a:off x="3738141" y="4044597"/>
                <a:ext cx="105864" cy="263433"/>
              </a:xfrm>
            </p:spPr>
          </p:sp>
        </mc:Fallback>
      </mc:AlternateContent>
      <mc:AlternateContent xmlns:mc="http://schemas.openxmlformats.org/markup-compatibility/2006" xmlns:p14="http://schemas.microsoft.com/office/powerpoint/2010/main">
        <mc:Choice Requires="p14">
          <p:contentPart p14:bwMode="auto" r:id="rId224">
            <p14:nvContentPartPr>
              <p14:cNvPr id="1050029" name="Encre 1050028"/>
              <p14:cNvContentPartPr/>
              <p14:nvPr/>
            </p14:nvContentPartPr>
            <p14:xfrm>
              <a:off x="3687246" y="4138664"/>
              <a:ext cx="125430" cy="13935"/>
            </p14:xfrm>
          </p:contentPart>
        </mc:Choice>
        <mc:Fallback xmlns="">
          <p:sp>
            <p:nvSpPr>
              <p:cNvPr id="1050029" name=""/>
              <p:cNvSpPr/>
              <p:nvPr/>
            </p:nvSpPr>
            <p:spPr>
              <a:xfrm>
                <a:off x="3687246" y="4138664"/>
                <a:ext cx="125430" cy="13935"/>
              </a:xfrm>
            </p:spPr>
          </p:sp>
        </mc:Fallback>
      </mc:AlternateContent>
      <mc:AlternateContent xmlns:mc="http://schemas.openxmlformats.org/markup-compatibility/2006" xmlns:p14="http://schemas.microsoft.com/office/powerpoint/2010/main">
        <mc:Choice Requires="p14">
          <p:contentPart p14:bwMode="auto" r:id="rId225">
            <p14:nvContentPartPr>
              <p14:cNvPr id="1050030" name="Encre 1050029"/>
              <p14:cNvContentPartPr/>
              <p14:nvPr/>
            </p14:nvContentPartPr>
            <p14:xfrm>
              <a:off x="1047397" y="4653835"/>
              <a:ext cx="177211" cy="251165"/>
            </p14:xfrm>
          </p:contentPart>
        </mc:Choice>
        <mc:Fallback xmlns="">
          <p:sp>
            <p:nvSpPr>
              <p:cNvPr id="1050030" name=""/>
              <p:cNvSpPr/>
              <p:nvPr/>
            </p:nvSpPr>
            <p:spPr>
              <a:xfrm>
                <a:off x="1047397" y="4653835"/>
                <a:ext cx="177211" cy="251165"/>
              </a:xfrm>
            </p:spPr>
          </p:sp>
        </mc:Fallback>
      </mc:AlternateContent>
      <mc:AlternateContent xmlns:mc="http://schemas.openxmlformats.org/markup-compatibility/2006" xmlns:p14="http://schemas.microsoft.com/office/powerpoint/2010/main">
        <mc:Choice Requires="p14">
          <p:contentPart p14:bwMode="auto" r:id="rId226">
            <p14:nvContentPartPr>
              <p14:cNvPr id="1050031" name="Encre 1050030"/>
              <p14:cNvContentPartPr/>
              <p14:nvPr/>
            </p14:nvContentPartPr>
            <p14:xfrm>
              <a:off x="1190360" y="4877556"/>
              <a:ext cx="107850" cy="241913"/>
            </p14:xfrm>
          </p:contentPart>
        </mc:Choice>
        <mc:Fallback xmlns="">
          <p:sp>
            <p:nvSpPr>
              <p:cNvPr id="1050031" name=""/>
              <p:cNvSpPr/>
              <p:nvPr/>
            </p:nvSpPr>
            <p:spPr>
              <a:xfrm>
                <a:off x="1190360" y="4877556"/>
                <a:ext cx="107850" cy="241913"/>
              </a:xfrm>
            </p:spPr>
          </p:sp>
        </mc:Fallback>
      </mc:AlternateContent>
      <mc:AlternateContent xmlns:mc="http://schemas.openxmlformats.org/markup-compatibility/2006" xmlns:p14="http://schemas.microsoft.com/office/powerpoint/2010/main">
        <mc:Choice Requires="p14">
          <p:contentPart p14:bwMode="auto" r:id="rId227">
            <p14:nvContentPartPr>
              <p14:cNvPr id="1050032" name="Encre 1050031"/>
              <p14:cNvContentPartPr/>
              <p14:nvPr/>
            </p14:nvContentPartPr>
            <p14:xfrm>
              <a:off x="1389233" y="4652935"/>
              <a:ext cx="58814" cy="300818"/>
            </p14:xfrm>
          </p:contentPart>
        </mc:Choice>
        <mc:Fallback xmlns="">
          <p:sp>
            <p:nvSpPr>
              <p:cNvPr id="1050032" name=""/>
              <p:cNvSpPr/>
              <p:nvPr/>
            </p:nvSpPr>
            <p:spPr>
              <a:xfrm>
                <a:off x="1389233" y="4652935"/>
                <a:ext cx="58814" cy="300818"/>
              </a:xfrm>
            </p:spPr>
          </p:sp>
        </mc:Fallback>
      </mc:AlternateContent>
      <mc:AlternateContent xmlns:mc="http://schemas.openxmlformats.org/markup-compatibility/2006" xmlns:p14="http://schemas.microsoft.com/office/powerpoint/2010/main">
        <mc:Choice Requires="p14">
          <p:contentPart p14:bwMode="auto" r:id="rId228">
            <p14:nvContentPartPr>
              <p14:cNvPr id="1050033" name="Encre 1050032"/>
              <p14:cNvContentPartPr/>
              <p14:nvPr/>
            </p14:nvContentPartPr>
            <p14:xfrm>
              <a:off x="1493719" y="4711014"/>
              <a:ext cx="43416" cy="214899"/>
            </p14:xfrm>
          </p:contentPart>
        </mc:Choice>
        <mc:Fallback xmlns="">
          <p:sp>
            <p:nvSpPr>
              <p:cNvPr id="1050033" name=""/>
              <p:cNvSpPr/>
              <p:nvPr/>
            </p:nvSpPr>
            <p:spPr>
              <a:xfrm>
                <a:off x="1493719" y="4711014"/>
                <a:ext cx="43416" cy="214899"/>
              </a:xfrm>
            </p:spPr>
          </p:sp>
        </mc:Fallback>
      </mc:AlternateContent>
      <mc:AlternateContent xmlns:mc="http://schemas.openxmlformats.org/markup-compatibility/2006" xmlns:p14="http://schemas.microsoft.com/office/powerpoint/2010/main">
        <mc:Choice Requires="p14">
          <p:contentPart p14:bwMode="auto" r:id="rId229">
            <p14:nvContentPartPr>
              <p14:cNvPr id="1050034" name="Encre 1050033"/>
              <p14:cNvContentPartPr/>
              <p14:nvPr/>
            </p14:nvContentPartPr>
            <p14:xfrm>
              <a:off x="1448047" y="4767543"/>
              <a:ext cx="208795" cy="53834"/>
            </p14:xfrm>
          </p:contentPart>
        </mc:Choice>
        <mc:Fallback xmlns="">
          <p:sp>
            <p:nvSpPr>
              <p:cNvPr id="1050034" name=""/>
              <p:cNvSpPr/>
              <p:nvPr/>
            </p:nvSpPr>
            <p:spPr>
              <a:xfrm>
                <a:off x="1448047" y="4767543"/>
                <a:ext cx="208795" cy="53834"/>
              </a:xfrm>
            </p:spPr>
          </p:sp>
        </mc:Fallback>
      </mc:AlternateContent>
      <mc:AlternateContent xmlns:mc="http://schemas.openxmlformats.org/markup-compatibility/2006" xmlns:p14="http://schemas.microsoft.com/office/powerpoint/2010/main">
        <mc:Choice Requires="p14">
          <p:contentPart p14:bwMode="auto" r:id="rId230">
            <p14:nvContentPartPr>
              <p14:cNvPr id="1050035" name="Encre 1050034"/>
              <p14:cNvContentPartPr/>
              <p14:nvPr/>
            </p14:nvContentPartPr>
            <p14:xfrm>
              <a:off x="1607914" y="4718212"/>
              <a:ext cx="40457" cy="270147"/>
            </p14:xfrm>
          </p:contentPart>
        </mc:Choice>
        <mc:Fallback xmlns="">
          <p:sp>
            <p:nvSpPr>
              <p:cNvPr id="1050035" name=""/>
              <p:cNvSpPr/>
              <p:nvPr/>
            </p:nvSpPr>
            <p:spPr>
              <a:xfrm>
                <a:off x="1607914" y="4718212"/>
                <a:ext cx="40457" cy="270147"/>
              </a:xfrm>
            </p:spPr>
          </p:sp>
        </mc:Fallback>
      </mc:AlternateContent>
      <mc:AlternateContent xmlns:mc="http://schemas.openxmlformats.org/markup-compatibility/2006" xmlns:p14="http://schemas.microsoft.com/office/powerpoint/2010/main">
        <mc:Choice Requires="p14">
          <p:contentPart p14:bwMode="auto" r:id="rId231">
            <p14:nvContentPartPr>
              <p14:cNvPr id="1050036" name="Encre 1050035"/>
              <p14:cNvContentPartPr/>
              <p14:nvPr/>
            </p14:nvContentPartPr>
            <p14:xfrm>
              <a:off x="1776774" y="4877556"/>
              <a:ext cx="207385" cy="30319"/>
            </p14:xfrm>
          </p:contentPart>
        </mc:Choice>
        <mc:Fallback xmlns="">
          <p:sp>
            <p:nvSpPr>
              <p:cNvPr id="1050036" name=""/>
              <p:cNvSpPr/>
              <p:nvPr/>
            </p:nvSpPr>
            <p:spPr>
              <a:xfrm>
                <a:off x="1776774" y="4877556"/>
                <a:ext cx="207385" cy="30319"/>
              </a:xfrm>
            </p:spPr>
          </p:sp>
        </mc:Fallback>
      </mc:AlternateContent>
      <mc:AlternateContent xmlns:mc="http://schemas.openxmlformats.org/markup-compatibility/2006" xmlns:p14="http://schemas.microsoft.com/office/powerpoint/2010/main">
        <mc:Choice Requires="p14">
          <p:contentPart p14:bwMode="auto" r:id="rId232">
            <p14:nvContentPartPr>
              <p14:cNvPr id="1050037" name="Encre 1050036"/>
              <p14:cNvContentPartPr/>
              <p14:nvPr/>
            </p14:nvContentPartPr>
            <p14:xfrm>
              <a:off x="2005780" y="4732607"/>
              <a:ext cx="159782" cy="209555"/>
            </p14:xfrm>
          </p:contentPart>
        </mc:Choice>
        <mc:Fallback xmlns="">
          <p:sp>
            <p:nvSpPr>
              <p:cNvPr id="1050037" name=""/>
              <p:cNvSpPr/>
              <p:nvPr/>
            </p:nvSpPr>
            <p:spPr>
              <a:xfrm>
                <a:off x="2005780" y="4732607"/>
                <a:ext cx="159782" cy="209555"/>
              </a:xfrm>
            </p:spPr>
          </p:sp>
        </mc:Fallback>
      </mc:AlternateContent>
      <mc:AlternateContent xmlns:mc="http://schemas.openxmlformats.org/markup-compatibility/2006" xmlns:p14="http://schemas.microsoft.com/office/powerpoint/2010/main">
        <mc:Choice Requires="p14">
          <p:contentPart p14:bwMode="auto" r:id="rId233">
            <p14:nvContentPartPr>
              <p14:cNvPr id="1050038" name="Encre 1050037"/>
              <p14:cNvContentPartPr/>
              <p14:nvPr/>
            </p14:nvContentPartPr>
            <p14:xfrm>
              <a:off x="2168103" y="4897164"/>
              <a:ext cx="274008" cy="296737"/>
            </p14:xfrm>
          </p:contentPart>
        </mc:Choice>
        <mc:Fallback xmlns="">
          <p:sp>
            <p:nvSpPr>
              <p:cNvPr id="1050038" name=""/>
              <p:cNvSpPr/>
              <p:nvPr/>
            </p:nvSpPr>
            <p:spPr>
              <a:xfrm>
                <a:off x="2168103" y="4897164"/>
                <a:ext cx="274008" cy="296737"/>
              </a:xfrm>
            </p:spPr>
          </p:sp>
        </mc:Fallback>
      </mc:AlternateContent>
      <mc:AlternateContent xmlns:mc="http://schemas.openxmlformats.org/markup-compatibility/2006" xmlns:p14="http://schemas.microsoft.com/office/powerpoint/2010/main">
        <mc:Choice Requires="p14">
          <p:contentPart p14:bwMode="auto" r:id="rId234">
            <p14:nvContentPartPr>
              <p14:cNvPr id="1050039" name="Encre 1050038"/>
              <p14:cNvContentPartPr/>
              <p14:nvPr/>
            </p14:nvContentPartPr>
            <p14:xfrm>
              <a:off x="2685297" y="4863409"/>
              <a:ext cx="173167" cy="45701"/>
            </p14:xfrm>
          </p:contentPart>
        </mc:Choice>
        <mc:Fallback xmlns="">
          <p:sp>
            <p:nvSpPr>
              <p:cNvPr id="1050039" name=""/>
              <p:cNvSpPr/>
              <p:nvPr/>
            </p:nvSpPr>
            <p:spPr>
              <a:xfrm>
                <a:off x="2685297" y="4863409"/>
                <a:ext cx="173167" cy="45701"/>
              </a:xfrm>
            </p:spPr>
          </p:sp>
        </mc:Fallback>
      </mc:AlternateContent>
      <mc:AlternateContent xmlns:mc="http://schemas.openxmlformats.org/markup-compatibility/2006" xmlns:p14="http://schemas.microsoft.com/office/powerpoint/2010/main">
        <mc:Choice Requires="p14">
          <p:contentPart p14:bwMode="auto" r:id="rId235">
            <p14:nvContentPartPr>
              <p14:cNvPr id="1050040" name="Encre 1050039"/>
              <p14:cNvContentPartPr/>
              <p14:nvPr/>
            </p14:nvContentPartPr>
            <p14:xfrm>
              <a:off x="2670736" y="4993466"/>
              <a:ext cx="229005" cy="24770"/>
            </p14:xfrm>
          </p:contentPart>
        </mc:Choice>
        <mc:Fallback xmlns="">
          <p:sp>
            <p:nvSpPr>
              <p:cNvPr id="1050040" name=""/>
              <p:cNvSpPr/>
              <p:nvPr/>
            </p:nvSpPr>
            <p:spPr>
              <a:xfrm>
                <a:off x="2670736" y="4993466"/>
                <a:ext cx="229005" cy="24770"/>
              </a:xfrm>
            </p:spPr>
          </p:sp>
        </mc:Fallback>
      </mc:AlternateContent>
      <mc:AlternateContent xmlns:mc="http://schemas.openxmlformats.org/markup-compatibility/2006" xmlns:p14="http://schemas.microsoft.com/office/powerpoint/2010/main">
        <mc:Choice Requires="p14">
          <p:contentPart p14:bwMode="auto" r:id="rId236">
            <p14:nvContentPartPr>
              <p14:cNvPr id="1050041" name="Encre 1050040"/>
              <p14:cNvContentPartPr/>
              <p14:nvPr/>
            </p14:nvContentPartPr>
            <p14:xfrm>
              <a:off x="3121347" y="4743092"/>
              <a:ext cx="133313" cy="204924"/>
            </p14:xfrm>
          </p:contentPart>
        </mc:Choice>
        <mc:Fallback xmlns="">
          <p:sp>
            <p:nvSpPr>
              <p:cNvPr id="1050041" name=""/>
              <p:cNvSpPr/>
              <p:nvPr/>
            </p:nvSpPr>
            <p:spPr>
              <a:xfrm>
                <a:off x="3121347" y="4743092"/>
                <a:ext cx="133313" cy="204924"/>
              </a:xfrm>
            </p:spPr>
          </p:sp>
        </mc:Fallback>
      </mc:AlternateContent>
      <mc:AlternateContent xmlns:mc="http://schemas.openxmlformats.org/markup-compatibility/2006" xmlns:p14="http://schemas.microsoft.com/office/powerpoint/2010/main">
        <mc:Choice Requires="p14">
          <p:contentPart p14:bwMode="auto" r:id="rId237">
            <p14:nvContentPartPr>
              <p14:cNvPr id="1050042" name="Encre 1050041"/>
              <p14:cNvContentPartPr/>
              <p14:nvPr/>
            </p14:nvContentPartPr>
            <p14:xfrm>
              <a:off x="3053736" y="5000664"/>
              <a:ext cx="282396" cy="61801"/>
            </p14:xfrm>
          </p:contentPart>
        </mc:Choice>
        <mc:Fallback xmlns="">
          <p:sp>
            <p:nvSpPr>
              <p:cNvPr id="1050042" name=""/>
              <p:cNvSpPr/>
              <p:nvPr/>
            </p:nvSpPr>
            <p:spPr>
              <a:xfrm>
                <a:off x="3053736" y="5000664"/>
                <a:ext cx="282396" cy="61801"/>
              </a:xfrm>
            </p:spPr>
          </p:sp>
        </mc:Fallback>
      </mc:AlternateContent>
      <mc:AlternateContent xmlns:mc="http://schemas.openxmlformats.org/markup-compatibility/2006" xmlns:p14="http://schemas.microsoft.com/office/powerpoint/2010/main">
        <mc:Choice Requires="p14">
          <p:contentPart p14:bwMode="auto" r:id="rId238">
            <p14:nvContentPartPr>
              <p14:cNvPr id="1050043" name="Encre 1050042"/>
              <p14:cNvContentPartPr/>
              <p14:nvPr/>
            </p14:nvContentPartPr>
            <p14:xfrm>
              <a:off x="3161190" y="5131465"/>
              <a:ext cx="188071" cy="184892"/>
            </p14:xfrm>
          </p:contentPart>
        </mc:Choice>
        <mc:Fallback xmlns="">
          <p:sp>
            <p:nvSpPr>
              <p:cNvPr id="1050043" name=""/>
              <p:cNvSpPr/>
              <p:nvPr/>
            </p:nvSpPr>
            <p:spPr>
              <a:xfrm>
                <a:off x="3161190" y="5131465"/>
                <a:ext cx="188071" cy="184892"/>
              </a:xfrm>
            </p:spPr>
          </p:sp>
        </mc:Fallback>
      </mc:AlternateContent>
      <mc:AlternateContent xmlns:mc="http://schemas.openxmlformats.org/markup-compatibility/2006" xmlns:p14="http://schemas.microsoft.com/office/powerpoint/2010/main">
        <mc:Choice Requires="p14">
          <p:contentPart p14:bwMode="auto" r:id="rId239">
            <p14:nvContentPartPr>
              <p14:cNvPr id="1050044" name="Encre 1050043"/>
              <p14:cNvContentPartPr/>
              <p14:nvPr/>
            </p14:nvContentPartPr>
            <p14:xfrm>
              <a:off x="3507776" y="4848517"/>
              <a:ext cx="146833" cy="242318"/>
            </p14:xfrm>
          </p:contentPart>
        </mc:Choice>
        <mc:Fallback xmlns="">
          <p:sp>
            <p:nvSpPr>
              <p:cNvPr id="1050044" name=""/>
              <p:cNvSpPr/>
              <p:nvPr/>
            </p:nvSpPr>
            <p:spPr>
              <a:xfrm>
                <a:off x="3507776" y="4848517"/>
                <a:ext cx="146833" cy="242318"/>
              </a:xfrm>
            </p:spPr>
          </p:sp>
        </mc:Fallback>
      </mc:AlternateContent>
      <mc:AlternateContent xmlns:mc="http://schemas.openxmlformats.org/markup-compatibility/2006" xmlns:p14="http://schemas.microsoft.com/office/powerpoint/2010/main">
        <mc:Choice Requires="p14">
          <p:contentPart p14:bwMode="auto" r:id="rId240">
            <p14:nvContentPartPr>
              <p14:cNvPr id="1050045" name="Encre 1050044"/>
              <p14:cNvContentPartPr/>
              <p14:nvPr/>
            </p14:nvContentPartPr>
            <p14:xfrm>
              <a:off x="3486155" y="4826924"/>
              <a:ext cx="119758" cy="0"/>
            </p14:xfrm>
          </p:contentPart>
        </mc:Choice>
        <mc:Fallback xmlns="">
          <p:sp>
            <p:nvSpPr>
              <p:cNvPr id="1050045" name=""/>
              <p:cNvSpPr/>
              <p:nvPr/>
            </p:nvSpPr>
            <p:spPr>
              <a:xfrm>
                <a:off x="3486155" y="4826924"/>
                <a:ext cx="119758" cy="0"/>
              </a:xfrm>
            </p:spPr>
          </p:sp>
        </mc:Fallback>
      </mc:AlternateContent>
      <mc:AlternateContent xmlns:mc="http://schemas.openxmlformats.org/markup-compatibility/2006" xmlns:p14="http://schemas.microsoft.com/office/powerpoint/2010/main">
        <mc:Choice Requires="p14">
          <p:contentPart p14:bwMode="auto" r:id="rId241">
            <p14:nvContentPartPr>
              <p14:cNvPr id="1050046" name="Encre 1050045"/>
              <p14:cNvContentPartPr/>
              <p14:nvPr/>
            </p14:nvContentPartPr>
            <p14:xfrm>
              <a:off x="3500717" y="4884754"/>
              <a:ext cx="147824" cy="25225"/>
            </p14:xfrm>
          </p:contentPart>
        </mc:Choice>
        <mc:Fallback xmlns="">
          <p:sp>
            <p:nvSpPr>
              <p:cNvPr id="1050046" name=""/>
              <p:cNvSpPr/>
              <p:nvPr/>
            </p:nvSpPr>
            <p:spPr>
              <a:xfrm>
                <a:off x="3500717" y="4884754"/>
                <a:ext cx="147824" cy="25225"/>
              </a:xfrm>
            </p:spPr>
          </p:sp>
        </mc:Fallback>
      </mc:AlternateContent>
      <mc:AlternateContent xmlns:mc="http://schemas.openxmlformats.org/markup-compatibility/2006" xmlns:p14="http://schemas.microsoft.com/office/powerpoint/2010/main">
        <mc:Choice Requires="p14">
          <p:contentPart p14:bwMode="auto" r:id="rId242">
            <p14:nvContentPartPr>
              <p14:cNvPr id="1050047" name="Encre 1050046"/>
              <p14:cNvContentPartPr/>
              <p14:nvPr/>
            </p14:nvContentPartPr>
            <p14:xfrm>
              <a:off x="3643680" y="5008358"/>
              <a:ext cx="121284" cy="236336"/>
            </p14:xfrm>
          </p:contentPart>
        </mc:Choice>
        <mc:Fallback xmlns="">
          <p:sp>
            <p:nvSpPr>
              <p:cNvPr id="1050047" name=""/>
              <p:cNvSpPr/>
              <p:nvPr/>
            </p:nvSpPr>
            <p:spPr>
              <a:xfrm>
                <a:off x="3643680" y="5008358"/>
                <a:ext cx="121284" cy="236336"/>
              </a:xfrm>
            </p:spPr>
          </p:sp>
        </mc:Fallback>
      </mc:AlternateContent>
      <mc:AlternateContent xmlns:mc="http://schemas.openxmlformats.org/markup-compatibility/2006" xmlns:p14="http://schemas.microsoft.com/office/powerpoint/2010/main">
        <mc:Choice Requires="p14">
          <p:contentPart p14:bwMode="auto" r:id="rId243">
            <p14:nvContentPartPr>
              <p14:cNvPr id="1050048" name="Encre 1050047"/>
              <p14:cNvContentPartPr/>
              <p14:nvPr/>
            </p14:nvContentPartPr>
            <p14:xfrm>
              <a:off x="3865185" y="4826924"/>
              <a:ext cx="120215" cy="308891"/>
            </p14:xfrm>
          </p:contentPart>
        </mc:Choice>
        <mc:Fallback xmlns="">
          <p:sp>
            <p:nvSpPr>
              <p:cNvPr id="1050048" name=""/>
              <p:cNvSpPr/>
              <p:nvPr/>
            </p:nvSpPr>
            <p:spPr>
              <a:xfrm>
                <a:off x="3865185" y="4826924"/>
                <a:ext cx="120215" cy="308891"/>
              </a:xfrm>
            </p:spPr>
          </p:sp>
        </mc:Fallback>
      </mc:AlternateContent>
      <mc:AlternateContent xmlns:mc="http://schemas.openxmlformats.org/markup-compatibility/2006" xmlns:p14="http://schemas.microsoft.com/office/powerpoint/2010/main">
        <mc:Choice Requires="p14">
          <p:contentPart p14:bwMode="auto" r:id="rId244">
            <p14:nvContentPartPr>
              <p14:cNvPr id="1050049" name="Encre 1050048"/>
              <p14:cNvContentPartPr/>
              <p14:nvPr/>
            </p14:nvContentPartPr>
            <p14:xfrm>
              <a:off x="3851065" y="4957229"/>
              <a:ext cx="192743" cy="10871"/>
            </p14:xfrm>
          </p:contentPart>
        </mc:Choice>
        <mc:Fallback xmlns="">
          <p:sp>
            <p:nvSpPr>
              <p:cNvPr id="1050049" name=""/>
              <p:cNvSpPr/>
              <p:nvPr/>
            </p:nvSpPr>
            <p:spPr>
              <a:xfrm>
                <a:off x="3851065" y="4957229"/>
                <a:ext cx="192743" cy="10871"/>
              </a:xfrm>
            </p:spPr>
          </p:sp>
        </mc:Fallback>
      </mc:AlternateContent>
      <mc:AlternateContent xmlns:mc="http://schemas.openxmlformats.org/markup-compatibility/2006" xmlns:p14="http://schemas.microsoft.com/office/powerpoint/2010/main">
        <mc:Choice Requires="p14">
          <p:contentPart p14:bwMode="auto" r:id="rId245">
            <p14:nvContentPartPr>
              <p14:cNvPr id="1050050" name="Encre 1050049"/>
              <p14:cNvContentPartPr/>
              <p14:nvPr/>
            </p14:nvContentPartPr>
            <p14:xfrm>
              <a:off x="824709" y="3031922"/>
              <a:ext cx="877739" cy="2363502"/>
            </p14:xfrm>
          </p:contentPart>
        </mc:Choice>
        <mc:Fallback xmlns="">
          <p:sp>
            <p:nvSpPr>
              <p:cNvPr id="1050050" name=""/>
              <p:cNvSpPr/>
              <p:nvPr/>
            </p:nvSpPr>
            <p:spPr>
              <a:xfrm>
                <a:off x="824709" y="3031922"/>
                <a:ext cx="877739" cy="2363502"/>
              </a:xfrm>
            </p:spPr>
          </p:sp>
        </mc:Fallback>
      </mc:AlternateContent>
      <mc:AlternateContent xmlns:mc="http://schemas.openxmlformats.org/markup-compatibility/2006" xmlns:p14="http://schemas.microsoft.com/office/powerpoint/2010/main">
        <mc:Choice Requires="p14">
          <p:contentPart p14:bwMode="auto" r:id="rId246">
            <p14:nvContentPartPr>
              <p14:cNvPr id="1050051" name="Encre 1050050"/>
              <p14:cNvContentPartPr/>
              <p14:nvPr/>
            </p14:nvContentPartPr>
            <p14:xfrm>
              <a:off x="1304692" y="5766145"/>
              <a:ext cx="178055" cy="306665"/>
            </p14:xfrm>
          </p:contentPart>
        </mc:Choice>
        <mc:Fallback xmlns="">
          <p:sp>
            <p:nvSpPr>
              <p:cNvPr id="1050051" name=""/>
              <p:cNvSpPr/>
              <p:nvPr/>
            </p:nvSpPr>
            <p:spPr>
              <a:xfrm>
                <a:off x="1304692" y="5766145"/>
                <a:ext cx="178055" cy="306665"/>
              </a:xfrm>
            </p:spPr>
          </p:sp>
        </mc:Fallback>
      </mc:AlternateContent>
      <mc:AlternateContent xmlns:mc="http://schemas.openxmlformats.org/markup-compatibility/2006" xmlns:p14="http://schemas.microsoft.com/office/powerpoint/2010/main">
        <mc:Choice Requires="p14">
          <p:contentPart p14:bwMode="auto" r:id="rId247">
            <p14:nvContentPartPr>
              <p14:cNvPr id="1050052" name="Encre 1050051"/>
              <p14:cNvContentPartPr/>
              <p14:nvPr/>
            </p14:nvContentPartPr>
            <p14:xfrm>
              <a:off x="1263992" y="5612216"/>
              <a:ext cx="248476" cy="40469"/>
            </p14:xfrm>
          </p:contentPart>
        </mc:Choice>
        <mc:Fallback xmlns="">
          <p:sp>
            <p:nvSpPr>
              <p:cNvPr id="1050052" name=""/>
              <p:cNvSpPr/>
              <p:nvPr/>
            </p:nvSpPr>
            <p:spPr>
              <a:xfrm>
                <a:off x="1263992" y="5612216"/>
                <a:ext cx="248476" cy="40469"/>
              </a:xfrm>
            </p:spPr>
          </p:sp>
        </mc:Fallback>
      </mc:AlternateContent>
      <mc:AlternateContent xmlns:mc="http://schemas.openxmlformats.org/markup-compatibility/2006" xmlns:p14="http://schemas.microsoft.com/office/powerpoint/2010/main">
        <mc:Choice Requires="p14">
          <p:contentPart p14:bwMode="auto" r:id="rId248">
            <p14:nvContentPartPr>
              <p14:cNvPr id="1050053" name="Encre 1050052"/>
              <p14:cNvContentPartPr/>
              <p14:nvPr/>
            </p14:nvContentPartPr>
            <p14:xfrm>
              <a:off x="1476728" y="5558866"/>
              <a:ext cx="114284" cy="162819"/>
            </p14:xfrm>
          </p:contentPart>
        </mc:Choice>
        <mc:Fallback xmlns="">
          <p:sp>
            <p:nvSpPr>
              <p:cNvPr id="1050053" name=""/>
              <p:cNvSpPr/>
              <p:nvPr/>
            </p:nvSpPr>
            <p:spPr>
              <a:xfrm>
                <a:off x="1476728" y="5558866"/>
                <a:ext cx="114284" cy="162819"/>
              </a:xfrm>
            </p:spPr>
          </p:sp>
        </mc:Fallback>
      </mc:AlternateContent>
      <mc:AlternateContent xmlns:mc="http://schemas.openxmlformats.org/markup-compatibility/2006" xmlns:p14="http://schemas.microsoft.com/office/powerpoint/2010/main">
        <mc:Choice Requires="p14">
          <p:contentPart p14:bwMode="auto" r:id="rId249">
            <p14:nvContentPartPr>
              <p14:cNvPr id="1050054" name="Encre 1050053"/>
              <p14:cNvContentPartPr/>
              <p14:nvPr/>
            </p14:nvContentPartPr>
            <p14:xfrm>
              <a:off x="1730760" y="3082432"/>
              <a:ext cx="813350" cy="2298245"/>
            </p14:xfrm>
          </p:contentPart>
        </mc:Choice>
        <mc:Fallback xmlns="">
          <p:sp>
            <p:nvSpPr>
              <p:cNvPr id="1050054" name=""/>
              <p:cNvSpPr/>
              <p:nvPr/>
            </p:nvSpPr>
            <p:spPr>
              <a:xfrm>
                <a:off x="1730760" y="3082432"/>
                <a:ext cx="813350" cy="2298245"/>
              </a:xfrm>
            </p:spPr>
          </p:sp>
        </mc:Fallback>
      </mc:AlternateContent>
      <mc:AlternateContent xmlns:mc="http://schemas.openxmlformats.org/markup-compatibility/2006" xmlns:p14="http://schemas.microsoft.com/office/powerpoint/2010/main">
        <mc:Choice Requires="p14">
          <p:contentPart p14:bwMode="auto" r:id="rId250">
            <p14:nvContentPartPr>
              <p14:cNvPr id="1050055" name="Encre 1050054"/>
              <p14:cNvContentPartPr/>
              <p14:nvPr/>
            </p14:nvContentPartPr>
            <p14:xfrm>
              <a:off x="1741033" y="5927939"/>
              <a:ext cx="203120" cy="17545"/>
            </p14:xfrm>
          </p:contentPart>
        </mc:Choice>
        <mc:Fallback xmlns="">
          <p:sp>
            <p:nvSpPr>
              <p:cNvPr id="1050055" name=""/>
              <p:cNvSpPr/>
              <p:nvPr/>
            </p:nvSpPr>
            <p:spPr>
              <a:xfrm>
                <a:off x="1741033" y="5927939"/>
                <a:ext cx="203120" cy="17545"/>
              </a:xfrm>
            </p:spPr>
          </p:sp>
        </mc:Fallback>
      </mc:AlternateContent>
      <mc:AlternateContent xmlns:mc="http://schemas.openxmlformats.org/markup-compatibility/2006" xmlns:p14="http://schemas.microsoft.com/office/powerpoint/2010/main">
        <mc:Choice Requires="p14">
          <p:contentPart p14:bwMode="auto" r:id="rId251">
            <p14:nvContentPartPr>
              <p14:cNvPr id="1050056" name="Encre 1050055"/>
              <p14:cNvContentPartPr/>
              <p14:nvPr/>
            </p14:nvContentPartPr>
            <p14:xfrm>
              <a:off x="2063142" y="5771279"/>
              <a:ext cx="161256" cy="250562"/>
            </p14:xfrm>
          </p:contentPart>
        </mc:Choice>
        <mc:Fallback xmlns="">
          <p:sp>
            <p:nvSpPr>
              <p:cNvPr id="1050056" name=""/>
              <p:cNvSpPr/>
              <p:nvPr/>
            </p:nvSpPr>
            <p:spPr>
              <a:xfrm>
                <a:off x="2063142" y="5771279"/>
                <a:ext cx="161256" cy="250562"/>
              </a:xfrm>
            </p:spPr>
          </p:sp>
        </mc:Fallback>
      </mc:AlternateContent>
      <mc:AlternateContent xmlns:mc="http://schemas.openxmlformats.org/markup-compatibility/2006" xmlns:p14="http://schemas.microsoft.com/office/powerpoint/2010/main">
        <mc:Choice Requires="p14">
          <p:contentPart p14:bwMode="auto" r:id="rId252">
            <p14:nvContentPartPr>
              <p14:cNvPr id="1050057" name="Encre 1050056"/>
              <p14:cNvContentPartPr/>
              <p14:nvPr/>
            </p14:nvContentPartPr>
            <p14:xfrm>
              <a:off x="2237014" y="5951270"/>
              <a:ext cx="85593" cy="145266"/>
            </p14:xfrm>
          </p:contentPart>
        </mc:Choice>
        <mc:Fallback xmlns="">
          <p:sp>
            <p:nvSpPr>
              <p:cNvPr id="1050057" name=""/>
              <p:cNvSpPr/>
              <p:nvPr/>
            </p:nvSpPr>
            <p:spPr>
              <a:xfrm>
                <a:off x="2237014" y="5951270"/>
                <a:ext cx="85593" cy="145266"/>
              </a:xfrm>
            </p:spPr>
          </p:sp>
        </mc:Fallback>
      </mc:AlternateContent>
      <mc:AlternateContent xmlns:mc="http://schemas.openxmlformats.org/markup-compatibility/2006" xmlns:p14="http://schemas.microsoft.com/office/powerpoint/2010/main">
        <mc:Choice Requires="p14">
          <p:contentPart p14:bwMode="auto" r:id="rId253">
            <p14:nvContentPartPr>
              <p14:cNvPr id="1050058" name="Encre 1050057"/>
              <p14:cNvContentPartPr/>
              <p14:nvPr/>
            </p14:nvContentPartPr>
            <p14:xfrm>
              <a:off x="2013226" y="5630843"/>
              <a:ext cx="271420" cy="22063"/>
            </p14:xfrm>
          </p:contentPart>
        </mc:Choice>
        <mc:Fallback xmlns="">
          <p:sp>
            <p:nvSpPr>
              <p:cNvPr id="1050058" name=""/>
              <p:cNvSpPr/>
              <p:nvPr/>
            </p:nvSpPr>
            <p:spPr>
              <a:xfrm>
                <a:off x="2013226" y="5630843"/>
                <a:ext cx="271420" cy="22063"/>
              </a:xfrm>
            </p:spPr>
          </p:sp>
        </mc:Fallback>
      </mc:AlternateContent>
      <mc:AlternateContent xmlns:mc="http://schemas.openxmlformats.org/markup-compatibility/2006" xmlns:p14="http://schemas.microsoft.com/office/powerpoint/2010/main">
        <mc:Choice Requires="p14">
          <p:contentPart p14:bwMode="auto" r:id="rId254">
            <p14:nvContentPartPr>
              <p14:cNvPr id="1050059" name="Encre 1050058"/>
              <p14:cNvContentPartPr/>
              <p14:nvPr/>
            </p14:nvContentPartPr>
            <p14:xfrm>
              <a:off x="2199045" y="5565815"/>
              <a:ext cx="188048" cy="228344"/>
            </p14:xfrm>
          </p:contentPart>
        </mc:Choice>
        <mc:Fallback xmlns="">
          <p:sp>
            <p:nvSpPr>
              <p:cNvPr id="1050059" name=""/>
              <p:cNvSpPr/>
              <p:nvPr/>
            </p:nvSpPr>
            <p:spPr>
              <a:xfrm>
                <a:off x="2199045" y="5565815"/>
                <a:ext cx="188048" cy="228344"/>
              </a:xfrm>
            </p:spPr>
          </p:sp>
        </mc:Fallback>
      </mc:AlternateContent>
      <mc:AlternateContent xmlns:mc="http://schemas.openxmlformats.org/markup-compatibility/2006" xmlns:p14="http://schemas.microsoft.com/office/powerpoint/2010/main">
        <mc:Choice Requires="p14">
          <p:contentPart p14:bwMode="auto" r:id="rId255">
            <p14:nvContentPartPr>
              <p14:cNvPr id="1050060" name="Encre 1050059"/>
              <p14:cNvContentPartPr/>
              <p14:nvPr/>
            </p14:nvContentPartPr>
            <p14:xfrm>
              <a:off x="2670736" y="5884504"/>
              <a:ext cx="172073" cy="29944"/>
            </p14:xfrm>
          </p:contentPart>
        </mc:Choice>
        <mc:Fallback xmlns="">
          <p:sp>
            <p:nvSpPr>
              <p:cNvPr id="1050060" name=""/>
              <p:cNvSpPr/>
              <p:nvPr/>
            </p:nvSpPr>
            <p:spPr>
              <a:xfrm>
                <a:off x="2670736" y="5884504"/>
                <a:ext cx="172073" cy="29944"/>
              </a:xfrm>
            </p:spPr>
          </p:sp>
        </mc:Fallback>
      </mc:AlternateContent>
      <mc:AlternateContent xmlns:mc="http://schemas.openxmlformats.org/markup-compatibility/2006" xmlns:p14="http://schemas.microsoft.com/office/powerpoint/2010/main">
        <mc:Choice Requires="p14">
          <p:contentPart p14:bwMode="auto" r:id="rId256">
            <p14:nvContentPartPr>
              <p14:cNvPr id="1050061" name="Encre 1050060"/>
              <p14:cNvContentPartPr/>
              <p14:nvPr/>
            </p14:nvContentPartPr>
            <p14:xfrm>
              <a:off x="2685297" y="6030961"/>
              <a:ext cx="157674" cy="25589"/>
            </p14:xfrm>
          </p:contentPart>
        </mc:Choice>
        <mc:Fallback xmlns="">
          <p:sp>
            <p:nvSpPr>
              <p:cNvPr id="1050061" name=""/>
              <p:cNvSpPr/>
              <p:nvPr/>
            </p:nvSpPr>
            <p:spPr>
              <a:xfrm>
                <a:off x="2685297" y="6030961"/>
                <a:ext cx="157674" cy="25589"/>
              </a:xfrm>
            </p:spPr>
          </p:sp>
        </mc:Fallback>
      </mc:AlternateContent>
      <mc:AlternateContent xmlns:mc="http://schemas.openxmlformats.org/markup-compatibility/2006" xmlns:p14="http://schemas.microsoft.com/office/powerpoint/2010/main">
        <mc:Choice Requires="p14">
          <p:contentPart p14:bwMode="auto" r:id="rId257">
            <p14:nvContentPartPr>
              <p14:cNvPr id="1050062" name="Encre 1050061"/>
              <p14:cNvContentPartPr/>
              <p14:nvPr/>
            </p14:nvContentPartPr>
            <p14:xfrm>
              <a:off x="2972576" y="5611482"/>
              <a:ext cx="143145" cy="275384"/>
            </p14:xfrm>
          </p:contentPart>
        </mc:Choice>
        <mc:Fallback xmlns="">
          <p:sp>
            <p:nvSpPr>
              <p:cNvPr id="1050062" name=""/>
              <p:cNvSpPr/>
              <p:nvPr/>
            </p:nvSpPr>
            <p:spPr>
              <a:xfrm>
                <a:off x="2972576" y="5611482"/>
                <a:ext cx="143145" cy="275384"/>
              </a:xfrm>
            </p:spPr>
          </p:sp>
        </mc:Fallback>
      </mc:AlternateContent>
      <mc:AlternateContent xmlns:mc="http://schemas.openxmlformats.org/markup-compatibility/2006" xmlns:p14="http://schemas.microsoft.com/office/powerpoint/2010/main">
        <mc:Choice Requires="p14">
          <p:contentPart p14:bwMode="auto" r:id="rId258">
            <p14:nvContentPartPr>
              <p14:cNvPr id="1050063" name="Encre 1050062"/>
              <p14:cNvContentPartPr/>
              <p14:nvPr/>
            </p14:nvContentPartPr>
            <p14:xfrm>
              <a:off x="2986257" y="6000662"/>
              <a:ext cx="245026" cy="322028"/>
            </p14:xfrm>
          </p:contentPart>
        </mc:Choice>
        <mc:Fallback xmlns="">
          <p:sp>
            <p:nvSpPr>
              <p:cNvPr id="1050063" name=""/>
              <p:cNvSpPr/>
              <p:nvPr/>
            </p:nvSpPr>
            <p:spPr>
              <a:xfrm>
                <a:off x="2986257" y="6000662"/>
                <a:ext cx="245026" cy="322028"/>
              </a:xfrm>
            </p:spPr>
          </p:sp>
        </mc:Fallback>
      </mc:AlternateContent>
      <mc:AlternateContent xmlns:mc="http://schemas.openxmlformats.org/markup-compatibility/2006" xmlns:p14="http://schemas.microsoft.com/office/powerpoint/2010/main">
        <mc:Choice Requires="p14">
          <p:contentPart p14:bwMode="auto" r:id="rId259">
            <p14:nvContentPartPr>
              <p14:cNvPr id="1050064" name="Encre 1050063"/>
              <p14:cNvContentPartPr/>
              <p14:nvPr/>
            </p14:nvContentPartPr>
            <p14:xfrm>
              <a:off x="3135268" y="3054854"/>
              <a:ext cx="673053" cy="2372990"/>
            </p14:xfrm>
          </p:contentPart>
        </mc:Choice>
        <mc:Fallback xmlns="">
          <p:sp>
            <p:nvSpPr>
              <p:cNvPr id="1050064" name=""/>
              <p:cNvSpPr/>
              <p:nvPr/>
            </p:nvSpPr>
            <p:spPr>
              <a:xfrm>
                <a:off x="3135268" y="3054854"/>
                <a:ext cx="673053" cy="2372990"/>
              </a:xfrm>
            </p:spPr>
          </p:sp>
        </mc:Fallback>
      </mc:AlternateContent>
      <mc:AlternateContent xmlns:mc="http://schemas.openxmlformats.org/markup-compatibility/2006" xmlns:p14="http://schemas.microsoft.com/office/powerpoint/2010/main">
        <mc:Choice Requires="p14">
          <p:contentPart p14:bwMode="auto" r:id="rId260">
            <p14:nvContentPartPr>
              <p14:cNvPr id="1050065" name="Encre 1050064"/>
              <p14:cNvContentPartPr/>
              <p14:nvPr/>
            </p14:nvContentPartPr>
            <p14:xfrm>
              <a:off x="3393161" y="5754447"/>
              <a:ext cx="190258" cy="351571"/>
            </p14:xfrm>
          </p:contentPart>
        </mc:Choice>
        <mc:Fallback xmlns="">
          <p:sp>
            <p:nvSpPr>
              <p:cNvPr id="1050065" name=""/>
              <p:cNvSpPr/>
              <p:nvPr/>
            </p:nvSpPr>
            <p:spPr>
              <a:xfrm>
                <a:off x="3393161" y="5754447"/>
                <a:ext cx="190258" cy="351571"/>
              </a:xfrm>
            </p:spPr>
          </p:sp>
        </mc:Fallback>
      </mc:AlternateContent>
      <mc:AlternateContent xmlns:mc="http://schemas.openxmlformats.org/markup-compatibility/2006" xmlns:p14="http://schemas.microsoft.com/office/powerpoint/2010/main">
        <mc:Choice Requires="p14">
          <p:contentPart p14:bwMode="auto" r:id="rId261">
            <p14:nvContentPartPr>
              <p14:cNvPr id="1050066" name="Encre 1050065"/>
              <p14:cNvContentPartPr/>
              <p14:nvPr/>
            </p14:nvContentPartPr>
            <p14:xfrm>
              <a:off x="3371873" y="5746753"/>
              <a:ext cx="171556" cy="1460"/>
            </p14:xfrm>
          </p:contentPart>
        </mc:Choice>
        <mc:Fallback xmlns="">
          <p:sp>
            <p:nvSpPr>
              <p:cNvPr id="1050066" name=""/>
              <p:cNvSpPr/>
              <p:nvPr/>
            </p:nvSpPr>
            <p:spPr>
              <a:xfrm>
                <a:off x="3371873" y="5746753"/>
                <a:ext cx="171556" cy="1460"/>
              </a:xfrm>
            </p:spPr>
          </p:sp>
        </mc:Fallback>
      </mc:AlternateContent>
      <mc:AlternateContent xmlns:mc="http://schemas.openxmlformats.org/markup-compatibility/2006" xmlns:p14="http://schemas.microsoft.com/office/powerpoint/2010/main">
        <mc:Choice Requires="p14">
          <p:contentPart p14:bwMode="auto" r:id="rId262">
            <p14:nvContentPartPr>
              <p14:cNvPr id="1050067" name="Encre 1050066"/>
              <p14:cNvContentPartPr/>
              <p14:nvPr/>
            </p14:nvContentPartPr>
            <p14:xfrm>
              <a:off x="3364813" y="5853337"/>
              <a:ext cx="173472" cy="18089"/>
            </p14:xfrm>
          </p:contentPart>
        </mc:Choice>
        <mc:Fallback xmlns="">
          <p:sp>
            <p:nvSpPr>
              <p:cNvPr id="1050067" name=""/>
              <p:cNvSpPr/>
              <p:nvPr/>
            </p:nvSpPr>
            <p:spPr>
              <a:xfrm>
                <a:off x="3364813" y="5853337"/>
                <a:ext cx="173472" cy="18089"/>
              </a:xfrm>
            </p:spPr>
          </p:sp>
        </mc:Fallback>
      </mc:AlternateContent>
      <mc:AlternateContent xmlns:mc="http://schemas.openxmlformats.org/markup-compatibility/2006" xmlns:p14="http://schemas.microsoft.com/office/powerpoint/2010/main">
        <mc:Choice Requires="p14">
          <p:contentPart p14:bwMode="auto" r:id="rId263">
            <p14:nvContentPartPr>
              <p14:cNvPr id="1050068" name="Encre 1050067"/>
              <p14:cNvContentPartPr/>
              <p14:nvPr/>
            </p14:nvContentPartPr>
            <p14:xfrm>
              <a:off x="3349510" y="5586032"/>
              <a:ext cx="201067" cy="26956"/>
            </p14:xfrm>
          </p:contentPart>
        </mc:Choice>
        <mc:Fallback xmlns="">
          <p:sp>
            <p:nvSpPr>
              <p:cNvPr id="1050068" name=""/>
              <p:cNvSpPr/>
              <p:nvPr/>
            </p:nvSpPr>
            <p:spPr>
              <a:xfrm>
                <a:off x="3349510" y="5586032"/>
                <a:ext cx="201067" cy="26956"/>
              </a:xfrm>
            </p:spPr>
          </p:sp>
        </mc:Fallback>
      </mc:AlternateContent>
      <mc:AlternateContent xmlns:mc="http://schemas.openxmlformats.org/markup-compatibility/2006" xmlns:p14="http://schemas.microsoft.com/office/powerpoint/2010/main">
        <mc:Choice Requires="p14">
          <p:contentPart p14:bwMode="auto" r:id="rId264">
            <p14:nvContentPartPr>
              <p14:cNvPr id="1050069" name="Encre 1050068"/>
              <p14:cNvContentPartPr/>
              <p14:nvPr/>
            </p14:nvContentPartPr>
            <p14:xfrm>
              <a:off x="3500717" y="5493341"/>
              <a:ext cx="127735" cy="299970"/>
            </p14:xfrm>
          </p:contentPart>
        </mc:Choice>
        <mc:Fallback xmlns="">
          <p:sp>
            <p:nvSpPr>
              <p:cNvPr id="1050069" name=""/>
              <p:cNvSpPr/>
              <p:nvPr/>
            </p:nvSpPr>
            <p:spPr>
              <a:xfrm>
                <a:off x="3500717" y="5493341"/>
                <a:ext cx="127735" cy="299970"/>
              </a:xfrm>
            </p:spPr>
          </p:sp>
        </mc:Fallback>
      </mc:AlternateContent>
      <mc:AlternateContent xmlns:mc="http://schemas.openxmlformats.org/markup-compatibility/2006" xmlns:p14="http://schemas.microsoft.com/office/powerpoint/2010/main">
        <mc:Choice Requires="p14">
          <p:contentPart p14:bwMode="auto" r:id="rId265">
            <p14:nvContentPartPr>
              <p14:cNvPr id="1050070" name="Encre 1050069"/>
              <p14:cNvContentPartPr/>
              <p14:nvPr/>
            </p14:nvContentPartPr>
            <p14:xfrm>
              <a:off x="3677938" y="5971374"/>
              <a:ext cx="8542" cy="63942"/>
            </p14:xfrm>
          </p:contentPart>
        </mc:Choice>
        <mc:Fallback xmlns="">
          <p:sp>
            <p:nvSpPr>
              <p:cNvPr id="1050070" name=""/>
              <p:cNvSpPr/>
              <p:nvPr/>
            </p:nvSpPr>
            <p:spPr>
              <a:xfrm>
                <a:off x="3677938" y="5971374"/>
                <a:ext cx="8542" cy="63942"/>
              </a:xfrm>
            </p:spPr>
          </p:sp>
        </mc:Fallback>
      </mc:AlternateContent>
      <mc:AlternateContent xmlns:mc="http://schemas.openxmlformats.org/markup-compatibility/2006" xmlns:p14="http://schemas.microsoft.com/office/powerpoint/2010/main">
        <mc:Choice Requires="p14">
          <p:contentPart p14:bwMode="auto" r:id="rId266">
            <p14:nvContentPartPr>
              <p14:cNvPr id="1050071" name="Encre 1050070"/>
              <p14:cNvContentPartPr/>
              <p14:nvPr/>
            </p14:nvContentPartPr>
            <p14:xfrm>
              <a:off x="3806132" y="5711012"/>
              <a:ext cx="71265" cy="333512"/>
            </p14:xfrm>
          </p:contentPart>
        </mc:Choice>
        <mc:Fallback xmlns="">
          <p:sp>
            <p:nvSpPr>
              <p:cNvPr id="1050071" name=""/>
              <p:cNvSpPr/>
              <p:nvPr/>
            </p:nvSpPr>
            <p:spPr>
              <a:xfrm>
                <a:off x="3806132" y="5711012"/>
                <a:ext cx="71265" cy="333512"/>
              </a:xfrm>
            </p:spPr>
          </p:sp>
        </mc:Fallback>
      </mc:AlternateContent>
      <mc:AlternateContent xmlns:mc="http://schemas.openxmlformats.org/markup-compatibility/2006" xmlns:p14="http://schemas.microsoft.com/office/powerpoint/2010/main">
        <mc:Choice Requires="p14">
          <p:contentPart p14:bwMode="auto" r:id="rId267">
            <p14:nvContentPartPr>
              <p14:cNvPr id="1050072" name="Encre 1050071"/>
              <p14:cNvContentPartPr/>
              <p14:nvPr/>
            </p14:nvContentPartPr>
            <p14:xfrm>
              <a:off x="3702598" y="5847668"/>
              <a:ext cx="202739" cy="7905"/>
            </p14:xfrm>
          </p:contentPart>
        </mc:Choice>
        <mc:Fallback xmlns="">
          <p:sp>
            <p:nvSpPr>
              <p:cNvPr id="1050072" name=""/>
              <p:cNvSpPr/>
              <p:nvPr/>
            </p:nvSpPr>
            <p:spPr>
              <a:xfrm>
                <a:off x="3702598" y="5847668"/>
                <a:ext cx="202739" cy="7905"/>
              </a:xfrm>
            </p:spPr>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277" name="Rectangle 3"/>
          <p:cNvSpPr/>
          <p:nvPr/>
        </p:nvSpPr>
        <p:spPr>
          <a:xfrm>
            <a:off x="768438" y="323998"/>
            <a:ext cx="10688265" cy="510540"/>
          </a:xfrm>
          <a:prstGeom prst="rect">
            <a:avLst/>
          </a:prstGeom>
          <a:solidFill>
            <a:schemeClr val="accent2">
              <a:lumMod val="40000"/>
              <a:lumOff val="60000"/>
            </a:schemeClr>
          </a:solidFill>
        </p:spPr>
        <p:txBody>
          <a:bodyPr wrap="square">
            <a:spAutoFit/>
          </a:bodyPr>
          <a:lstStyle/>
          <a:p>
            <a:pPr algn="just"/>
            <a:r>
              <a:rPr lang="fr-FR" sz="2800" dirty="0">
                <a:effectLst>
                  <a:outerShdw blurRad="38100" dist="38100" dir="2700000" algn="tl">
                    <a:srgbClr val="000000">
                      <a:alpha val="43137"/>
                    </a:srgbClr>
                  </a:outerShdw>
                </a:effectLst>
                <a:latin typeface="AR BLANCA" panose="02000000000000000000" pitchFamily="2" charset="0"/>
              </a:rPr>
              <a:t>i</a:t>
            </a:r>
            <a:r>
              <a:rPr lang="fr-FR" sz="2800" u="none" strike="noStrike" baseline="0" dirty="0">
                <a:effectLst>
                  <a:outerShdw blurRad="38100" dist="38100" dir="2700000" algn="tl">
                    <a:srgbClr val="000000">
                      <a:alpha val="43137"/>
                    </a:srgbClr>
                  </a:outerShdw>
                </a:effectLst>
                <a:latin typeface="AR BLANCA" panose="02000000000000000000" pitchFamily="2" charset="0"/>
              </a:rPr>
              <a:t>) Trajectoire lorsque la vitesse initiale est parallèle au champ</a:t>
            </a:r>
            <a:endParaRPr lang="fr-MA" sz="2800" dirty="0">
              <a:effectLst>
                <a:outerShdw blurRad="38100" dist="38100" dir="2700000" algn="tl">
                  <a:srgbClr val="000000">
                    <a:alpha val="43137"/>
                  </a:srgbClr>
                </a:outerShdw>
              </a:effectLst>
              <a:latin typeface="AR BLANCA" panose="02000000000000000000" pitchFamily="2" charset="0"/>
            </a:endParaRPr>
          </a:p>
        </p:txBody>
      </p:sp>
      <p:sp>
        <p:nvSpPr>
          <p:cNvPr id="1050278" name="Rectangle 4"/>
          <p:cNvSpPr>
            <a:spLocks noRot="1" noChangeAspect="1" noMove="1" noResize="1" noEditPoints="1" noAdjustHandles="1" noChangeArrowheads="1" noChangeShapeType="1" noTextEdit="1"/>
          </p:cNvSpPr>
          <p:nvPr/>
        </p:nvSpPr>
        <p:spPr>
          <a:xfrm>
            <a:off x="601014" y="1035505"/>
            <a:ext cx="11041488" cy="453137"/>
          </a:xfrm>
          <a:prstGeom prst="rect">
            <a:avLst/>
          </a:prstGeom>
          <a:blipFill rotWithShape="0">
            <a:blip r:embed="rId2"/>
            <a:stretch>
              <a:fillRect l="-497" b="-24324"/>
            </a:stretch>
          </a:blipFill>
        </p:spPr>
        <p:txBody>
          <a:bodyPr/>
          <a:lstStyle/>
          <a:p>
            <a:r>
              <a:rPr lang="es-ES">
                <a:noFill/>
              </a:rPr>
              <a:t> </a:t>
            </a:r>
          </a:p>
        </p:txBody>
      </p:sp>
      <p:sp>
        <p:nvSpPr>
          <p:cNvPr id="1050279" name="ZoneTexte 5"/>
          <p:cNvSpPr txBox="1">
            <a:spLocks noRot="1" noChangeAspect="1" noMove="1" noResize="1" noEditPoints="1" noAdjustHandles="1" noChangeArrowheads="1" noChangeShapeType="1" noTextEdit="1"/>
          </p:cNvSpPr>
          <p:nvPr/>
        </p:nvSpPr>
        <p:spPr>
          <a:xfrm>
            <a:off x="3032428" y="1529954"/>
            <a:ext cx="2184059" cy="1387431"/>
          </a:xfrm>
          <a:prstGeom prst="rect">
            <a:avLst/>
          </a:prstGeom>
          <a:blipFill rotWithShape="0">
            <a:blip r:embed="rId3"/>
            <a:stretch>
              <a:fillRect/>
            </a:stretch>
          </a:blipFill>
        </p:spPr>
        <p:txBody>
          <a:bodyPr/>
          <a:lstStyle/>
          <a:p>
            <a:r>
              <a:rPr lang="fr-MA">
                <a:noFill/>
              </a:rPr>
              <a:t> </a:t>
            </a:r>
          </a:p>
        </p:txBody>
      </p:sp>
      <p:sp>
        <p:nvSpPr>
          <p:cNvPr id="1050280" name="Rectangle 6"/>
          <p:cNvSpPr>
            <a:spLocks noRot="1" noChangeAspect="1" noMove="1" noResize="1" noEditPoints="1" noAdjustHandles="1" noChangeArrowheads="1" noChangeShapeType="1" noTextEdit="1"/>
          </p:cNvSpPr>
          <p:nvPr/>
        </p:nvSpPr>
        <p:spPr>
          <a:xfrm>
            <a:off x="601014" y="2975930"/>
            <a:ext cx="6295891" cy="400110"/>
          </a:xfrm>
          <a:prstGeom prst="rect">
            <a:avLst/>
          </a:prstGeom>
          <a:blipFill rotWithShape="0">
            <a:blip r:embed="rId4"/>
            <a:stretch>
              <a:fillRect l="-872" t="-7576" r="-194" b="-25758"/>
            </a:stretch>
          </a:blipFill>
        </p:spPr>
        <p:txBody>
          <a:bodyPr/>
          <a:lstStyle/>
          <a:p>
            <a:r>
              <a:rPr lang="es-ES">
                <a:noFill/>
              </a:rPr>
              <a:t> </a:t>
            </a:r>
          </a:p>
        </p:txBody>
      </p:sp>
      <p:sp>
        <p:nvSpPr>
          <p:cNvPr id="1050281" name="Rectangle 10"/>
          <p:cNvSpPr/>
          <p:nvPr/>
        </p:nvSpPr>
        <p:spPr>
          <a:xfrm>
            <a:off x="601014" y="3501006"/>
            <a:ext cx="11028608" cy="523220"/>
          </a:xfrm>
          <a:prstGeom prst="rect">
            <a:avLst/>
          </a:prstGeom>
          <a:solidFill>
            <a:schemeClr val="accent2">
              <a:lumMod val="40000"/>
              <a:lumOff val="60000"/>
            </a:schemeClr>
          </a:solidFill>
        </p:spPr>
        <p:txBody>
          <a:bodyPr wrap="square">
            <a:spAutoFit/>
          </a:bodyPr>
          <a:lstStyle/>
          <a:p>
            <a:r>
              <a:rPr lang="fr-FR" sz="2800" dirty="0">
                <a:effectLst>
                  <a:outerShdw blurRad="38100" dist="38100" dir="2700000" algn="tl">
                    <a:srgbClr val="000000">
                      <a:alpha val="43137"/>
                    </a:srgbClr>
                  </a:outerShdw>
                </a:effectLst>
                <a:latin typeface="AR BLANCA" panose="02000000000000000000" pitchFamily="2" charset="0"/>
              </a:rPr>
              <a:t>ii</a:t>
            </a:r>
            <a:r>
              <a:rPr lang="fr-FR" sz="2800" i="0" u="none" strike="noStrike" baseline="0" dirty="0">
                <a:effectLst>
                  <a:outerShdw blurRad="38100" dist="38100" dir="2700000" algn="tl">
                    <a:srgbClr val="000000">
                      <a:alpha val="43137"/>
                    </a:srgbClr>
                  </a:outerShdw>
                </a:effectLst>
                <a:latin typeface="AR BLANCA" panose="02000000000000000000" pitchFamily="2" charset="0"/>
              </a:rPr>
              <a:t>) Trajectoire lorsque la vitesse initiale n’est pas parallèle au champ</a:t>
            </a:r>
            <a:endParaRPr lang="fr-MA" sz="2800" dirty="0">
              <a:effectLst>
                <a:outerShdw blurRad="38100" dist="38100" dir="2700000" algn="tl">
                  <a:srgbClr val="000000">
                    <a:alpha val="43137"/>
                  </a:srgbClr>
                </a:outerShdw>
              </a:effectLst>
              <a:latin typeface="AR BLANCA" panose="02000000000000000000" pitchFamily="2" charset="0"/>
            </a:endParaRPr>
          </a:p>
        </p:txBody>
      </p:sp>
      <p:sp>
        <p:nvSpPr>
          <p:cNvPr id="1050282" name="ZoneTexte 11"/>
          <p:cNvSpPr txBox="1"/>
          <p:nvPr/>
        </p:nvSpPr>
        <p:spPr>
          <a:xfrm>
            <a:off x="772731" y="4284591"/>
            <a:ext cx="4361180" cy="396241"/>
          </a:xfrm>
          <a:prstGeom prst="rect">
            <a:avLst/>
          </a:prstGeom>
          <a:noFill/>
        </p:spPr>
        <p:txBody>
          <a:bodyPr wrap="none" rtlCol="0">
            <a:spAutoFit/>
          </a:bodyPr>
          <a:lstStyle/>
          <a:p>
            <a:pPr marL="285750" indent="-285750">
              <a:buFont typeface="Wingdings" panose="05000000000000000000" pitchFamily="2" charset="2"/>
              <a:buChar char="q"/>
            </a:pPr>
            <a:r>
              <a:rPr lang="fr-MA" sz="2000" dirty="0"/>
              <a:t> L’équation de la trajectoire s’écrit :</a:t>
            </a:r>
          </a:p>
        </p:txBody>
      </p:sp>
      <p:sp>
        <p:nvSpPr>
          <p:cNvPr id="1050283" name="ZoneTexte 12"/>
          <p:cNvSpPr txBox="1">
            <a:spLocks noRot="1" noChangeAspect="1" noMove="1" noResize="1" noEditPoints="1" noAdjustHandles="1" noChangeArrowheads="1" noChangeShapeType="1" noTextEdit="1"/>
          </p:cNvSpPr>
          <p:nvPr/>
        </p:nvSpPr>
        <p:spPr>
          <a:xfrm>
            <a:off x="1338933" y="4786460"/>
            <a:ext cx="4262192" cy="796052"/>
          </a:xfrm>
          <a:prstGeom prst="rect">
            <a:avLst/>
          </a:prstGeom>
          <a:blipFill rotWithShape="0">
            <a:blip r:embed="rId5"/>
            <a:stretch>
              <a:fillRect/>
            </a:stretch>
          </a:blipFill>
        </p:spPr>
        <p:txBody>
          <a:bodyPr/>
          <a:lstStyle/>
          <a:p>
            <a:r>
              <a:rPr lang="fr-MA">
                <a:noFill/>
              </a:rPr>
              <a:t> </a:t>
            </a:r>
          </a:p>
        </p:txBody>
      </p:sp>
      <p:grpSp>
        <p:nvGrpSpPr>
          <p:cNvPr id="82" name="Groupe 13"/>
          <p:cNvGrpSpPr/>
          <p:nvPr/>
        </p:nvGrpSpPr>
        <p:grpSpPr>
          <a:xfrm>
            <a:off x="5914955" y="3962710"/>
            <a:ext cx="4725993" cy="2851387"/>
            <a:chOff x="3568361" y="1755178"/>
            <a:chExt cx="4725993" cy="2851387"/>
          </a:xfrm>
        </p:grpSpPr>
        <p:cxnSp>
          <p:nvCxnSpPr>
            <p:cNvPr id="3145732" name="Connecteur droit avec flèche 14"/>
            <p:cNvCxnSpPr>
              <a:cxnSpLocks/>
            </p:cNvCxnSpPr>
            <p:nvPr/>
          </p:nvCxnSpPr>
          <p:spPr>
            <a:xfrm flipV="1">
              <a:off x="3863662" y="1880315"/>
              <a:ext cx="0" cy="21378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33" name="Connecteur droit avec flèche 15"/>
            <p:cNvCxnSpPr>
              <a:cxnSpLocks/>
            </p:cNvCxnSpPr>
            <p:nvPr/>
          </p:nvCxnSpPr>
          <p:spPr>
            <a:xfrm>
              <a:off x="3863662" y="4018208"/>
              <a:ext cx="428866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0284" name="Forme libre 16"/>
            <p:cNvSpPr/>
            <p:nvPr/>
          </p:nvSpPr>
          <p:spPr>
            <a:xfrm>
              <a:off x="3863662" y="2923504"/>
              <a:ext cx="2717442" cy="1081826"/>
            </a:xfrm>
            <a:custGeom>
              <a:avLst/>
              <a:gdLst>
                <a:gd name="connsiteX0" fmla="*/ 0 w 2717442"/>
                <a:gd name="connsiteY0" fmla="*/ 1081826 h 1081826"/>
                <a:gd name="connsiteX1" fmla="*/ 1300766 w 2717442"/>
                <a:gd name="connsiteY1" fmla="*/ 347730 h 1081826"/>
                <a:gd name="connsiteX2" fmla="*/ 2717442 w 2717442"/>
                <a:gd name="connsiteY2" fmla="*/ 0 h 1081826"/>
              </a:gdLst>
              <a:ahLst/>
              <a:cxnLst>
                <a:cxn ang="0">
                  <a:pos x="connsiteX0" y="connsiteY0"/>
                </a:cxn>
                <a:cxn ang="0">
                  <a:pos x="connsiteX1" y="connsiteY1"/>
                </a:cxn>
                <a:cxn ang="0">
                  <a:pos x="connsiteX2" y="connsiteY2"/>
                </a:cxn>
              </a:cxnLst>
              <a:rect l="l" t="t" r="r" b="b"/>
              <a:pathLst>
                <a:path w="2717442" h="1081826">
                  <a:moveTo>
                    <a:pt x="0" y="1081826"/>
                  </a:moveTo>
                  <a:cubicBezTo>
                    <a:pt x="423929" y="804930"/>
                    <a:pt x="847859" y="528034"/>
                    <a:pt x="1300766" y="347730"/>
                  </a:cubicBezTo>
                  <a:cubicBezTo>
                    <a:pt x="1753673" y="167426"/>
                    <a:pt x="2235557" y="83713"/>
                    <a:pt x="271744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a:p>
          </p:txBody>
        </p:sp>
        <p:cxnSp>
          <p:nvCxnSpPr>
            <p:cNvPr id="3145734" name="Connecteur droit avec flèche 17"/>
            <p:cNvCxnSpPr>
              <a:cxnSpLocks/>
            </p:cNvCxnSpPr>
            <p:nvPr/>
          </p:nvCxnSpPr>
          <p:spPr>
            <a:xfrm flipV="1">
              <a:off x="3850783" y="3361386"/>
              <a:ext cx="823806" cy="6439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50285" name="Rectangle 18"/>
            <p:cNvSpPr>
              <a:spLocks noRot="1" noChangeAspect="1" noMove="1" noResize="1" noEditPoints="1" noAdjustHandles="1" noChangeArrowheads="1" noChangeShapeType="1" noTextEdit="1"/>
            </p:cNvSpPr>
            <p:nvPr/>
          </p:nvSpPr>
          <p:spPr>
            <a:xfrm>
              <a:off x="3976449" y="3117676"/>
              <a:ext cx="585353" cy="461665"/>
            </a:xfrm>
            <a:prstGeom prst="rect">
              <a:avLst/>
            </a:prstGeom>
            <a:blipFill rotWithShape="0">
              <a:blip r:embed="rId6"/>
              <a:stretch>
                <a:fillRect b="-2667"/>
              </a:stretch>
            </a:blipFill>
          </p:spPr>
          <p:txBody>
            <a:bodyPr/>
            <a:lstStyle/>
            <a:p>
              <a:r>
                <a:rPr lang="fr-MA">
                  <a:noFill/>
                </a:rPr>
                <a:t> </a:t>
              </a:r>
            </a:p>
          </p:txBody>
        </p:sp>
        <p:sp>
          <p:nvSpPr>
            <p:cNvPr id="1050286" name="ZoneTexte 19"/>
            <p:cNvSpPr txBox="1"/>
            <p:nvPr/>
          </p:nvSpPr>
          <p:spPr>
            <a:xfrm>
              <a:off x="8010302" y="4005330"/>
              <a:ext cx="284052" cy="369332"/>
            </a:xfrm>
            <a:prstGeom prst="rect">
              <a:avLst/>
            </a:prstGeom>
            <a:noFill/>
          </p:spPr>
          <p:txBody>
            <a:bodyPr wrap="none" rtlCol="0">
              <a:spAutoFit/>
            </a:bodyPr>
            <a:lstStyle/>
            <a:p>
              <a:r>
                <a:rPr lang="fr-MA" dirty="0"/>
                <a:t>x</a:t>
              </a:r>
            </a:p>
          </p:txBody>
        </p:sp>
        <p:sp>
          <p:nvSpPr>
            <p:cNvPr id="1050287" name="ZoneTexte 20"/>
            <p:cNvSpPr txBox="1"/>
            <p:nvPr/>
          </p:nvSpPr>
          <p:spPr>
            <a:xfrm>
              <a:off x="3568361" y="1755178"/>
              <a:ext cx="288862" cy="369332"/>
            </a:xfrm>
            <a:prstGeom prst="rect">
              <a:avLst/>
            </a:prstGeom>
            <a:noFill/>
          </p:spPr>
          <p:txBody>
            <a:bodyPr wrap="none" rtlCol="0">
              <a:spAutoFit/>
            </a:bodyPr>
            <a:lstStyle/>
            <a:p>
              <a:r>
                <a:rPr lang="fr-MA" dirty="0"/>
                <a:t>y</a:t>
              </a:r>
            </a:p>
          </p:txBody>
        </p:sp>
        <p:cxnSp>
          <p:nvCxnSpPr>
            <p:cNvPr id="3145735" name="Connecteur droit avec flèche 21"/>
            <p:cNvCxnSpPr>
              <a:cxnSpLocks/>
            </p:cNvCxnSpPr>
            <p:nvPr/>
          </p:nvCxnSpPr>
          <p:spPr>
            <a:xfrm>
              <a:off x="3863662" y="4018208"/>
              <a:ext cx="1481070"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50288" name="Rectangle 22"/>
            <p:cNvSpPr>
              <a:spLocks noRot="1" noChangeAspect="1" noMove="1" noResize="1" noEditPoints="1" noAdjustHandles="1" noChangeArrowheads="1" noChangeShapeType="1" noTextEdit="1"/>
            </p:cNvSpPr>
            <p:nvPr/>
          </p:nvSpPr>
          <p:spPr>
            <a:xfrm>
              <a:off x="4169707" y="4031086"/>
              <a:ext cx="504882" cy="575479"/>
            </a:xfrm>
            <a:prstGeom prst="rect">
              <a:avLst/>
            </a:prstGeom>
            <a:blipFill rotWithShape="0">
              <a:blip r:embed="rId7"/>
              <a:stretch>
                <a:fillRect/>
              </a:stretch>
            </a:blipFill>
          </p:spPr>
          <p:txBody>
            <a:bodyPr/>
            <a:lstStyle/>
            <a:p>
              <a:r>
                <a:rPr lang="fr-MA">
                  <a:noFill/>
                </a:rPr>
                <a:t> </a:t>
              </a:r>
            </a:p>
          </p:txBody>
        </p:sp>
        <p:sp>
          <p:nvSpPr>
            <p:cNvPr id="1050289" name="Arc 23"/>
            <p:cNvSpPr/>
            <p:nvPr/>
          </p:nvSpPr>
          <p:spPr>
            <a:xfrm>
              <a:off x="3837905" y="3722490"/>
              <a:ext cx="445699" cy="565682"/>
            </a:xfrm>
            <a:prstGeom prst="arc">
              <a:avLst>
                <a:gd name="adj1" fmla="val 17855514"/>
                <a:gd name="adj2" fmla="val 17174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MA"/>
            </a:p>
          </p:txBody>
        </p:sp>
        <p:sp>
          <p:nvSpPr>
            <p:cNvPr id="1050290" name="Rectangle 24"/>
            <p:cNvSpPr>
              <a:spLocks noRot="1" noChangeAspect="1" noMove="1" noResize="1" noEditPoints="1" noAdjustHandles="1" noChangeArrowheads="1" noChangeShapeType="1" noTextEdit="1"/>
            </p:cNvSpPr>
            <p:nvPr/>
          </p:nvSpPr>
          <p:spPr>
            <a:xfrm>
              <a:off x="4228685" y="3615239"/>
              <a:ext cx="460382" cy="461665"/>
            </a:xfrm>
            <a:prstGeom prst="rect">
              <a:avLst/>
            </a:prstGeom>
            <a:blipFill rotWithShape="0">
              <a:blip r:embed="rId8"/>
              <a:stretch>
                <a:fillRect/>
              </a:stretch>
            </a:blipFill>
          </p:spPr>
          <p:txBody>
            <a:bodyPr/>
            <a:lstStyle/>
            <a:p>
              <a:r>
                <a:rPr lang="fr-MA">
                  <a:noFill/>
                </a:rPr>
                <a:t> </a:t>
              </a:r>
            </a:p>
          </p:txBody>
        </p:sp>
      </p:grpSp>
      <mc:AlternateContent xmlns:mc="http://schemas.openxmlformats.org/markup-compatibility/2006" xmlns:p14="http://schemas.microsoft.com/office/powerpoint/2010/main">
        <mc:Choice Requires="p14">
          <p:contentPart p14:bwMode="auto" r:id="rId9">
            <p14:nvContentPartPr>
              <p14:cNvPr id="1050291" name="Encre 1050290"/>
              <p14:cNvContentPartPr/>
              <p14:nvPr/>
            </p14:nvContentPartPr>
            <p14:xfrm>
              <a:off x="10579433" y="567561"/>
              <a:ext cx="181609" cy="201710"/>
            </p14:xfrm>
          </p:contentPart>
        </mc:Choice>
        <mc:Fallback xmlns="">
          <p:sp>
            <p:nvSpPr>
              <p:cNvPr id="1050291" name=""/>
              <p:cNvSpPr/>
              <p:nvPr/>
            </p:nvSpPr>
            <p:spPr>
              <a:xfrm>
                <a:off x="10579433" y="567561"/>
                <a:ext cx="181609" cy="201710"/>
              </a:xfrm>
            </p:spPr>
          </p:sp>
        </mc:Fallback>
      </mc:AlternateContent>
      <mc:AlternateContent xmlns:mc="http://schemas.openxmlformats.org/markup-compatibility/2006" xmlns:p14="http://schemas.microsoft.com/office/powerpoint/2010/main">
        <mc:Choice Requires="p14">
          <p:contentPart p14:bwMode="auto" r:id="rId10">
            <p14:nvContentPartPr>
              <p14:cNvPr id="1050292" name="Encre 1050291"/>
              <p14:cNvContentPartPr/>
              <p14:nvPr/>
            </p14:nvContentPartPr>
            <p14:xfrm>
              <a:off x="10559307" y="495163"/>
              <a:ext cx="230271" cy="36160"/>
            </p14:xfrm>
          </p:contentPart>
        </mc:Choice>
        <mc:Fallback xmlns="">
          <p:sp>
            <p:nvSpPr>
              <p:cNvPr id="1050292" name=""/>
              <p:cNvSpPr/>
              <p:nvPr/>
            </p:nvSpPr>
            <p:spPr>
              <a:xfrm>
                <a:off x="10559307" y="495163"/>
                <a:ext cx="230271" cy="36160"/>
              </a:xfrm>
            </p:spPr>
          </p:sp>
        </mc:Fallback>
      </mc:AlternateContent>
      <mc:AlternateContent xmlns:mc="http://schemas.openxmlformats.org/markup-compatibility/2006" xmlns:p14="http://schemas.microsoft.com/office/powerpoint/2010/main">
        <mc:Choice Requires="p14">
          <p:contentPart p14:bwMode="auto" r:id="rId11">
            <p14:nvContentPartPr>
              <p14:cNvPr id="1050293" name="Encre 1050292"/>
              <p14:cNvContentPartPr/>
              <p14:nvPr/>
            </p14:nvContentPartPr>
            <p14:xfrm>
              <a:off x="10552247" y="639361"/>
              <a:ext cx="260580" cy="13390"/>
            </p14:xfrm>
          </p:contentPart>
        </mc:Choice>
        <mc:Fallback xmlns="">
          <p:sp>
            <p:nvSpPr>
              <p:cNvPr id="1050293" name=""/>
              <p:cNvSpPr/>
              <p:nvPr/>
            </p:nvSpPr>
            <p:spPr>
              <a:xfrm>
                <a:off x="10552247" y="639361"/>
                <a:ext cx="260580" cy="13390"/>
              </a:xfrm>
            </p:spPr>
          </p:sp>
        </mc:Fallback>
      </mc:AlternateContent>
      <mc:AlternateContent xmlns:mc="http://schemas.openxmlformats.org/markup-compatibility/2006" xmlns:p14="http://schemas.microsoft.com/office/powerpoint/2010/main">
        <mc:Choice Requires="p14">
          <p:contentPart p14:bwMode="auto" r:id="rId12">
            <p14:nvContentPartPr>
              <p14:cNvPr id="1050294" name="Encre 1050293"/>
              <p14:cNvContentPartPr/>
              <p14:nvPr/>
            </p14:nvContentPartPr>
            <p14:xfrm>
              <a:off x="10619758" y="408465"/>
              <a:ext cx="311518" cy="7197"/>
            </p14:xfrm>
          </p:contentPart>
        </mc:Choice>
        <mc:Fallback xmlns="">
          <p:sp>
            <p:nvSpPr>
              <p:cNvPr id="1050294" name=""/>
              <p:cNvSpPr/>
              <p:nvPr/>
            </p:nvSpPr>
            <p:spPr>
              <a:xfrm>
                <a:off x="10619758" y="408465"/>
                <a:ext cx="311518" cy="7197"/>
              </a:xfrm>
            </p:spPr>
          </p:sp>
        </mc:Fallback>
      </mc:AlternateContent>
      <mc:AlternateContent xmlns:mc="http://schemas.openxmlformats.org/markup-compatibility/2006" xmlns:p14="http://schemas.microsoft.com/office/powerpoint/2010/main">
        <mc:Choice Requires="p14">
          <p:contentPart p14:bwMode="auto" r:id="rId13">
            <p14:nvContentPartPr>
              <p14:cNvPr id="1050295" name="Encre 1050294"/>
              <p14:cNvContentPartPr/>
              <p14:nvPr/>
            </p14:nvContentPartPr>
            <p14:xfrm>
              <a:off x="10809493" y="342940"/>
              <a:ext cx="115741" cy="194793"/>
            </p14:xfrm>
          </p:contentPart>
        </mc:Choice>
        <mc:Fallback xmlns="">
          <p:sp>
            <p:nvSpPr>
              <p:cNvPr id="1050295" name=""/>
              <p:cNvSpPr/>
              <p:nvPr/>
            </p:nvSpPr>
            <p:spPr>
              <a:xfrm>
                <a:off x="10809493" y="342940"/>
                <a:ext cx="115741" cy="194793"/>
              </a:xfrm>
            </p:spPr>
          </p:sp>
        </mc:Fallback>
      </mc:AlternateContent>
      <mc:AlternateContent xmlns:mc="http://schemas.openxmlformats.org/markup-compatibility/2006" xmlns:p14="http://schemas.microsoft.com/office/powerpoint/2010/main">
        <mc:Choice Requires="p14">
          <p:contentPart p14:bwMode="auto" r:id="rId14">
            <p14:nvContentPartPr>
              <p14:cNvPr id="1050296" name="Encre 1050295"/>
              <p14:cNvContentPartPr/>
              <p14:nvPr/>
            </p14:nvContentPartPr>
            <p14:xfrm>
              <a:off x="6747395" y="3053972"/>
              <a:ext cx="383018" cy="235304"/>
            </p14:xfrm>
          </p:contentPart>
        </mc:Choice>
        <mc:Fallback xmlns="">
          <p:sp>
            <p:nvSpPr>
              <p:cNvPr id="1050296" name=""/>
              <p:cNvSpPr/>
              <p:nvPr/>
            </p:nvSpPr>
            <p:spPr>
              <a:xfrm>
                <a:off x="6747395" y="3053972"/>
                <a:ext cx="383018" cy="235304"/>
              </a:xfrm>
            </p:spPr>
          </p:sp>
        </mc:Fallback>
      </mc:AlternateContent>
      <mc:AlternateContent xmlns:mc="http://schemas.openxmlformats.org/markup-compatibility/2006" xmlns:p14="http://schemas.microsoft.com/office/powerpoint/2010/main">
        <mc:Choice Requires="p14">
          <p:contentPart p14:bwMode="auto" r:id="rId15">
            <p14:nvContentPartPr>
              <p14:cNvPr id="1050297" name="Encre 1050296"/>
              <p14:cNvContentPartPr/>
              <p14:nvPr/>
            </p14:nvContentPartPr>
            <p14:xfrm>
              <a:off x="7062002" y="3117569"/>
              <a:ext cx="180504" cy="1739"/>
            </p14:xfrm>
          </p:contentPart>
        </mc:Choice>
        <mc:Fallback xmlns="">
          <p:sp>
            <p:nvSpPr>
              <p:cNvPr id="1050297" name=""/>
              <p:cNvSpPr/>
              <p:nvPr/>
            </p:nvSpPr>
            <p:spPr>
              <a:xfrm>
                <a:off x="7062002" y="3117569"/>
                <a:ext cx="180504" cy="1739"/>
              </a:xfrm>
            </p:spPr>
          </p:sp>
        </mc:Fallback>
      </mc:AlternateContent>
      <mc:AlternateContent xmlns:mc="http://schemas.openxmlformats.org/markup-compatibility/2006" xmlns:p14="http://schemas.microsoft.com/office/powerpoint/2010/main">
        <mc:Choice Requires="p14">
          <p:contentPart p14:bwMode="auto" r:id="rId16">
            <p14:nvContentPartPr>
              <p14:cNvPr id="1050298" name="Encre 1050297"/>
              <p14:cNvContentPartPr/>
              <p14:nvPr/>
            </p14:nvContentPartPr>
            <p14:xfrm>
              <a:off x="7369784" y="3107425"/>
              <a:ext cx="590715" cy="164041"/>
            </p14:xfrm>
          </p:contentPart>
        </mc:Choice>
        <mc:Fallback xmlns="">
          <p:sp>
            <p:nvSpPr>
              <p:cNvPr id="1050298" name=""/>
              <p:cNvSpPr/>
              <p:nvPr/>
            </p:nvSpPr>
            <p:spPr>
              <a:xfrm>
                <a:off x="7369784" y="3107425"/>
                <a:ext cx="590715" cy="164041"/>
              </a:xfrm>
            </p:spPr>
          </p:sp>
        </mc:Fallback>
      </mc:AlternateContent>
      <mc:AlternateContent xmlns:mc="http://schemas.openxmlformats.org/markup-compatibility/2006" xmlns:p14="http://schemas.microsoft.com/office/powerpoint/2010/main">
        <mc:Choice Requires="p14">
          <p:contentPart p14:bwMode="auto" r:id="rId17">
            <p14:nvContentPartPr>
              <p14:cNvPr id="1050299" name="Encre 1050298"/>
              <p14:cNvContentPartPr/>
              <p14:nvPr/>
            </p14:nvContentPartPr>
            <p14:xfrm>
              <a:off x="7876913" y="2979818"/>
              <a:ext cx="21689" cy="68399"/>
            </p14:xfrm>
          </p:contentPart>
        </mc:Choice>
        <mc:Fallback xmlns="">
          <p:sp>
            <p:nvSpPr>
              <p:cNvPr id="1050299" name=""/>
              <p:cNvSpPr/>
              <p:nvPr/>
            </p:nvSpPr>
            <p:spPr>
              <a:xfrm>
                <a:off x="7876913" y="2979818"/>
                <a:ext cx="21689" cy="68399"/>
              </a:xfrm>
            </p:spPr>
          </p:sp>
        </mc:Fallback>
      </mc:AlternateContent>
      <mc:AlternateContent xmlns:mc="http://schemas.openxmlformats.org/markup-compatibility/2006" xmlns:p14="http://schemas.microsoft.com/office/powerpoint/2010/main">
        <mc:Choice Requires="p14">
          <p:contentPart p14:bwMode="auto" r:id="rId18">
            <p14:nvContentPartPr>
              <p14:cNvPr id="1050300" name="Encre 1050299"/>
              <p14:cNvContentPartPr/>
              <p14:nvPr/>
            </p14:nvContentPartPr>
            <p14:xfrm>
              <a:off x="8074389" y="2986011"/>
              <a:ext cx="146321" cy="334765"/>
            </p14:xfrm>
          </p:contentPart>
        </mc:Choice>
        <mc:Fallback xmlns="">
          <p:sp>
            <p:nvSpPr>
              <p:cNvPr id="1050300" name=""/>
              <p:cNvSpPr/>
              <p:nvPr/>
            </p:nvSpPr>
            <p:spPr>
              <a:xfrm>
                <a:off x="8074389" y="2986011"/>
                <a:ext cx="146321" cy="334765"/>
              </a:xfrm>
            </p:spPr>
          </p:sp>
        </mc:Fallback>
      </mc:AlternateContent>
      <mc:AlternateContent xmlns:mc="http://schemas.openxmlformats.org/markup-compatibility/2006" xmlns:p14="http://schemas.microsoft.com/office/powerpoint/2010/main">
        <mc:Choice Requires="p14">
          <p:contentPart p14:bwMode="auto" r:id="rId19">
            <p14:nvContentPartPr>
              <p14:cNvPr id="1050301" name="Encre 1050300"/>
              <p14:cNvContentPartPr/>
              <p14:nvPr/>
            </p14:nvContentPartPr>
            <p14:xfrm>
              <a:off x="8006266" y="3095479"/>
              <a:ext cx="486250" cy="131462"/>
            </p14:xfrm>
          </p:contentPart>
        </mc:Choice>
        <mc:Fallback xmlns="">
          <p:sp>
            <p:nvSpPr>
              <p:cNvPr id="1050301" name=""/>
              <p:cNvSpPr/>
              <p:nvPr/>
            </p:nvSpPr>
            <p:spPr>
              <a:xfrm>
                <a:off x="8006266" y="3095479"/>
                <a:ext cx="486250" cy="131462"/>
              </a:xfrm>
            </p:spPr>
          </p:sp>
        </mc:Fallback>
      </mc:AlternateContent>
      <mc:AlternateContent xmlns:mc="http://schemas.openxmlformats.org/markup-compatibility/2006" xmlns:p14="http://schemas.microsoft.com/office/powerpoint/2010/main">
        <mc:Choice Requires="p14">
          <p:contentPart p14:bwMode="auto" r:id="rId20">
            <p14:nvContentPartPr>
              <p14:cNvPr id="1050302" name="Encre 1050301"/>
              <p14:cNvContentPartPr/>
              <p14:nvPr/>
            </p14:nvContentPartPr>
            <p14:xfrm>
              <a:off x="8499577" y="3061725"/>
              <a:ext cx="491606" cy="144140"/>
            </p14:xfrm>
          </p:contentPart>
        </mc:Choice>
        <mc:Fallback xmlns="">
          <p:sp>
            <p:nvSpPr>
              <p:cNvPr id="1050302" name=""/>
              <p:cNvSpPr/>
              <p:nvPr/>
            </p:nvSpPr>
            <p:spPr>
              <a:xfrm>
                <a:off x="8499577" y="3061725"/>
                <a:ext cx="491606" cy="144140"/>
              </a:xfrm>
            </p:spPr>
          </p:sp>
        </mc:Fallback>
      </mc:AlternateContent>
      <mc:AlternateContent xmlns:mc="http://schemas.openxmlformats.org/markup-compatibility/2006" xmlns:p14="http://schemas.microsoft.com/office/powerpoint/2010/main">
        <mc:Choice Requires="p14">
          <p:contentPart p14:bwMode="auto" r:id="rId21">
            <p14:nvContentPartPr>
              <p14:cNvPr id="1050303" name="Encre 1050302"/>
              <p14:cNvContentPartPr/>
              <p14:nvPr/>
            </p14:nvContentPartPr>
            <p14:xfrm>
              <a:off x="8734919" y="2849265"/>
              <a:ext cx="86326" cy="109628"/>
            </p14:xfrm>
          </p:contentPart>
        </mc:Choice>
        <mc:Fallback xmlns="">
          <p:sp>
            <p:nvSpPr>
              <p:cNvPr id="1050303" name=""/>
              <p:cNvSpPr/>
              <p:nvPr/>
            </p:nvSpPr>
            <p:spPr>
              <a:xfrm>
                <a:off x="8734919" y="2849265"/>
                <a:ext cx="86326" cy="109628"/>
              </a:xfrm>
            </p:spPr>
          </p:sp>
        </mc:Fallback>
      </mc:AlternateContent>
      <mc:AlternateContent xmlns:mc="http://schemas.openxmlformats.org/markup-compatibility/2006" xmlns:p14="http://schemas.microsoft.com/office/powerpoint/2010/main">
        <mc:Choice Requires="p14">
          <p:contentPart p14:bwMode="auto" r:id="rId22">
            <p14:nvContentPartPr>
              <p14:cNvPr id="1050304" name="Encre 1050303"/>
              <p14:cNvContentPartPr/>
              <p14:nvPr/>
            </p14:nvContentPartPr>
            <p14:xfrm>
              <a:off x="8992232" y="2950870"/>
              <a:ext cx="787396" cy="276953"/>
            </p14:xfrm>
          </p:contentPart>
        </mc:Choice>
        <mc:Fallback xmlns="">
          <p:sp>
            <p:nvSpPr>
              <p:cNvPr id="1050304" name=""/>
              <p:cNvSpPr/>
              <p:nvPr/>
            </p:nvSpPr>
            <p:spPr>
              <a:xfrm>
                <a:off x="8992232" y="2950870"/>
                <a:ext cx="787396" cy="276953"/>
              </a:xfrm>
            </p:spPr>
          </p:sp>
        </mc:Fallback>
      </mc:AlternateContent>
      <mc:AlternateContent xmlns:mc="http://schemas.openxmlformats.org/markup-compatibility/2006" xmlns:p14="http://schemas.microsoft.com/office/powerpoint/2010/main">
        <mc:Choice Requires="p14">
          <p:contentPart p14:bwMode="auto" r:id="rId23">
            <p14:nvContentPartPr>
              <p14:cNvPr id="1050305" name="Encre 1050304"/>
              <p14:cNvContentPartPr/>
              <p14:nvPr/>
            </p14:nvContentPartPr>
            <p14:xfrm>
              <a:off x="9877028" y="3103173"/>
              <a:ext cx="213811" cy="133426"/>
            </p14:xfrm>
          </p:contentPart>
        </mc:Choice>
        <mc:Fallback xmlns="">
          <p:sp>
            <p:nvSpPr>
              <p:cNvPr id="1050305" name=""/>
              <p:cNvSpPr/>
              <p:nvPr/>
            </p:nvSpPr>
            <p:spPr>
              <a:xfrm>
                <a:off x="9877028" y="3103173"/>
                <a:ext cx="213811" cy="133426"/>
              </a:xfrm>
            </p:spPr>
          </p:sp>
        </mc:Fallback>
      </mc:AlternateContent>
      <mc:AlternateContent xmlns:mc="http://schemas.openxmlformats.org/markup-compatibility/2006" xmlns:p14="http://schemas.microsoft.com/office/powerpoint/2010/main">
        <mc:Choice Requires="p14">
          <p:contentPart p14:bwMode="auto" r:id="rId24">
            <p14:nvContentPartPr>
              <p14:cNvPr id="1050306" name="Encre 1050305"/>
              <p14:cNvContentPartPr/>
              <p14:nvPr/>
            </p14:nvContentPartPr>
            <p14:xfrm>
              <a:off x="10137608" y="3095479"/>
              <a:ext cx="174362" cy="133482"/>
            </p14:xfrm>
          </p:contentPart>
        </mc:Choice>
        <mc:Fallback xmlns="">
          <p:sp>
            <p:nvSpPr>
              <p:cNvPr id="1050306" name=""/>
              <p:cNvSpPr/>
              <p:nvPr/>
            </p:nvSpPr>
            <p:spPr>
              <a:xfrm>
                <a:off x="10137608" y="3095479"/>
                <a:ext cx="174362" cy="133482"/>
              </a:xfrm>
            </p:spPr>
          </p:sp>
        </mc:Fallback>
      </mc:AlternateContent>
      <mc:AlternateContent xmlns:mc="http://schemas.openxmlformats.org/markup-compatibility/2006" xmlns:p14="http://schemas.microsoft.com/office/powerpoint/2010/main">
        <mc:Choice Requires="p14">
          <p:contentPart p14:bwMode="auto" r:id="rId25">
            <p14:nvContentPartPr>
              <p14:cNvPr id="1050307" name="Encre 1050306"/>
              <p14:cNvContentPartPr/>
              <p14:nvPr/>
            </p14:nvContentPartPr>
            <p14:xfrm>
              <a:off x="10297378" y="3095479"/>
              <a:ext cx="313111" cy="163121"/>
            </p14:xfrm>
          </p:contentPart>
        </mc:Choice>
        <mc:Fallback xmlns="">
          <p:sp>
            <p:nvSpPr>
              <p:cNvPr id="1050307" name=""/>
              <p:cNvSpPr/>
              <p:nvPr/>
            </p:nvSpPr>
            <p:spPr>
              <a:xfrm>
                <a:off x="10297378" y="3095479"/>
                <a:ext cx="313111" cy="163121"/>
              </a:xfrm>
            </p:spPr>
          </p:sp>
        </mc:Fallback>
      </mc:AlternateContent>
      <mc:AlternateContent xmlns:mc="http://schemas.openxmlformats.org/markup-compatibility/2006" xmlns:p14="http://schemas.microsoft.com/office/powerpoint/2010/main">
        <mc:Choice Requires="p14">
          <p:contentPart p14:bwMode="auto" r:id="rId26">
            <p14:nvContentPartPr>
              <p14:cNvPr id="1050308" name="Encre 1050307"/>
              <p14:cNvContentPartPr/>
              <p14:nvPr/>
            </p14:nvContentPartPr>
            <p14:xfrm>
              <a:off x="10373102" y="2971566"/>
              <a:ext cx="168371" cy="11395"/>
            </p14:xfrm>
          </p:contentPart>
        </mc:Choice>
        <mc:Fallback xmlns="">
          <p:sp>
            <p:nvSpPr>
              <p:cNvPr id="1050308" name=""/>
              <p:cNvSpPr/>
              <p:nvPr/>
            </p:nvSpPr>
            <p:spPr>
              <a:xfrm>
                <a:off x="10373102" y="2971566"/>
                <a:ext cx="168371" cy="11395"/>
              </a:xfrm>
            </p:spPr>
          </p:sp>
        </mc:Fallback>
      </mc:AlternateContent>
      <mc:AlternateContent xmlns:mc="http://schemas.openxmlformats.org/markup-compatibility/2006" xmlns:p14="http://schemas.microsoft.com/office/powerpoint/2010/main">
        <mc:Choice Requires="p14">
          <p:contentPart p14:bwMode="auto" r:id="rId27">
            <p14:nvContentPartPr>
              <p14:cNvPr id="1050309" name="Encre 1050308"/>
              <p14:cNvContentPartPr/>
              <p14:nvPr/>
            </p14:nvContentPartPr>
            <p14:xfrm>
              <a:off x="10556089" y="2944574"/>
              <a:ext cx="658235" cy="348360"/>
            </p14:xfrm>
          </p:contentPart>
        </mc:Choice>
        <mc:Fallback xmlns="">
          <p:sp>
            <p:nvSpPr>
              <p:cNvPr id="1050309" name=""/>
              <p:cNvSpPr/>
              <p:nvPr/>
            </p:nvSpPr>
            <p:spPr>
              <a:xfrm>
                <a:off x="10556089" y="2944574"/>
                <a:ext cx="658235" cy="348360"/>
              </a:xfrm>
            </p:spPr>
          </p:sp>
        </mc:Fallback>
      </mc:AlternateContent>
      <mc:AlternateContent xmlns:mc="http://schemas.openxmlformats.org/markup-compatibility/2006" xmlns:p14="http://schemas.microsoft.com/office/powerpoint/2010/main">
        <mc:Choice Requires="p14">
          <p:contentPart p14:bwMode="auto" r:id="rId28">
            <p14:nvContentPartPr>
              <p14:cNvPr id="1050310" name="Encre 1050309"/>
              <p14:cNvContentPartPr/>
              <p14:nvPr/>
            </p14:nvContentPartPr>
            <p14:xfrm>
              <a:off x="11091980" y="2921987"/>
              <a:ext cx="168024" cy="80164"/>
            </p14:xfrm>
          </p:contentPart>
        </mc:Choice>
        <mc:Fallback xmlns="">
          <p:sp>
            <p:nvSpPr>
              <p:cNvPr id="1050310" name=""/>
              <p:cNvSpPr/>
              <p:nvPr/>
            </p:nvSpPr>
            <p:spPr>
              <a:xfrm>
                <a:off x="11091980" y="2921987"/>
                <a:ext cx="168024" cy="80164"/>
              </a:xfrm>
            </p:spPr>
          </p:sp>
        </mc:Fallback>
      </mc:AlternateContent>
      <mc:AlternateContent xmlns:mc="http://schemas.openxmlformats.org/markup-compatibility/2006" xmlns:p14="http://schemas.microsoft.com/office/powerpoint/2010/main">
        <mc:Choice Requires="p14">
          <p:contentPart p14:bwMode="auto" r:id="rId29">
            <p14:nvContentPartPr>
              <p14:cNvPr id="1050311" name="Encre 1050310"/>
              <p14:cNvContentPartPr/>
              <p14:nvPr/>
            </p14:nvContentPartPr>
            <p14:xfrm>
              <a:off x="10701871" y="2921987"/>
              <a:ext cx="93502" cy="126163"/>
            </p14:xfrm>
          </p:contentPart>
        </mc:Choice>
        <mc:Fallback xmlns="">
          <p:sp>
            <p:nvSpPr>
              <p:cNvPr id="1050311" name=""/>
              <p:cNvSpPr/>
              <p:nvPr/>
            </p:nvSpPr>
            <p:spPr>
              <a:xfrm>
                <a:off x="10701871" y="2921987"/>
                <a:ext cx="93502" cy="126163"/>
              </a:xfrm>
            </p:spPr>
          </p:sp>
        </mc:Fallback>
      </mc:AlternateContent>
      <mc:AlternateContent xmlns:mc="http://schemas.openxmlformats.org/markup-compatibility/2006" xmlns:p14="http://schemas.microsoft.com/office/powerpoint/2010/main">
        <mc:Choice Requires="p14">
          <p:contentPart p14:bwMode="auto" r:id="rId30">
            <p14:nvContentPartPr>
              <p14:cNvPr id="1050312" name="Encre 1050311"/>
              <p14:cNvContentPartPr/>
              <p14:nvPr/>
            </p14:nvContentPartPr>
            <p14:xfrm>
              <a:off x="11317365" y="3240428"/>
              <a:ext cx="21621" cy="36237"/>
            </p14:xfrm>
          </p:contentPart>
        </mc:Choice>
        <mc:Fallback xmlns="">
          <p:sp>
            <p:nvSpPr>
              <p:cNvPr id="1050312" name=""/>
              <p:cNvSpPr/>
              <p:nvPr/>
            </p:nvSpPr>
            <p:spPr>
              <a:xfrm>
                <a:off x="11317365" y="3240428"/>
                <a:ext cx="21621" cy="36237"/>
              </a:xfrm>
            </p:spPr>
          </p:sp>
        </mc:Fallback>
      </mc:AlternateContent>
      <mc:AlternateContent xmlns:mc="http://schemas.openxmlformats.org/markup-compatibility/2006" xmlns:p14="http://schemas.microsoft.com/office/powerpoint/2010/main">
        <mc:Choice Requires="p14">
          <p:contentPart p14:bwMode="auto" r:id="rId31">
            <p14:nvContentPartPr>
              <p14:cNvPr id="1050313" name="Encre 1050312"/>
              <p14:cNvContentPartPr/>
              <p14:nvPr/>
            </p14:nvContentPartPr>
            <p14:xfrm>
              <a:off x="5910795" y="1915885"/>
              <a:ext cx="257246" cy="148043"/>
            </p14:xfrm>
          </p:contentPart>
        </mc:Choice>
        <mc:Fallback xmlns="">
          <p:sp>
            <p:nvSpPr>
              <p:cNvPr id="1050313" name=""/>
              <p:cNvSpPr/>
              <p:nvPr/>
            </p:nvSpPr>
            <p:spPr>
              <a:xfrm>
                <a:off x="5910795" y="1915885"/>
                <a:ext cx="257246" cy="148043"/>
              </a:xfrm>
            </p:spPr>
          </p:sp>
        </mc:Fallback>
      </mc:AlternateContent>
      <mc:AlternateContent xmlns:mc="http://schemas.openxmlformats.org/markup-compatibility/2006" xmlns:p14="http://schemas.microsoft.com/office/powerpoint/2010/main">
        <mc:Choice Requires="p14">
          <p:contentPart p14:bwMode="auto" r:id="rId32">
            <p14:nvContentPartPr>
              <p14:cNvPr id="1050314" name="Encre 1050313"/>
              <p14:cNvContentPartPr/>
              <p14:nvPr/>
            </p14:nvContentPartPr>
            <p14:xfrm>
              <a:off x="6368366" y="1937337"/>
              <a:ext cx="114741" cy="6742"/>
            </p14:xfrm>
          </p:contentPart>
        </mc:Choice>
        <mc:Fallback xmlns="">
          <p:sp>
            <p:nvSpPr>
              <p:cNvPr id="1050314" name=""/>
              <p:cNvSpPr/>
              <p:nvPr/>
            </p:nvSpPr>
            <p:spPr>
              <a:xfrm>
                <a:off x="6368366" y="1937337"/>
                <a:ext cx="114741" cy="6742"/>
              </a:xfrm>
            </p:spPr>
          </p:sp>
        </mc:Fallback>
      </mc:AlternateContent>
      <mc:AlternateContent xmlns:mc="http://schemas.openxmlformats.org/markup-compatibility/2006" xmlns:p14="http://schemas.microsoft.com/office/powerpoint/2010/main">
        <mc:Choice Requires="p14">
          <p:contentPart p14:bwMode="auto" r:id="rId33">
            <p14:nvContentPartPr>
              <p14:cNvPr id="1050315" name="Encre 1050314"/>
              <p14:cNvContentPartPr/>
              <p14:nvPr/>
            </p14:nvContentPartPr>
            <p14:xfrm>
              <a:off x="6361306" y="2030411"/>
              <a:ext cx="186176" cy="9856"/>
            </p14:xfrm>
          </p:contentPart>
        </mc:Choice>
        <mc:Fallback xmlns="">
          <p:sp>
            <p:nvSpPr>
              <p:cNvPr id="1050315" name=""/>
              <p:cNvSpPr/>
              <p:nvPr/>
            </p:nvSpPr>
            <p:spPr>
              <a:xfrm>
                <a:off x="6361306" y="2030411"/>
                <a:ext cx="186176" cy="9856"/>
              </a:xfrm>
            </p:spPr>
          </p:sp>
        </mc:Fallback>
      </mc:AlternateContent>
      <mc:AlternateContent xmlns:mc="http://schemas.openxmlformats.org/markup-compatibility/2006" xmlns:p14="http://schemas.microsoft.com/office/powerpoint/2010/main">
        <mc:Choice Requires="p14">
          <p:contentPart p14:bwMode="auto" r:id="rId34">
            <p14:nvContentPartPr>
              <p14:cNvPr id="1050316" name="Encre 1050315"/>
              <p14:cNvContentPartPr/>
              <p14:nvPr/>
            </p14:nvContentPartPr>
            <p14:xfrm>
              <a:off x="6746268" y="1777537"/>
              <a:ext cx="174912" cy="199479"/>
            </p14:xfrm>
          </p:contentPart>
        </mc:Choice>
        <mc:Fallback xmlns="">
          <p:sp>
            <p:nvSpPr>
              <p:cNvPr id="1050316" name=""/>
              <p:cNvSpPr/>
              <p:nvPr/>
            </p:nvSpPr>
            <p:spPr>
              <a:xfrm>
                <a:off x="6746268" y="1777537"/>
                <a:ext cx="174912" cy="199479"/>
              </a:xfrm>
            </p:spPr>
          </p:sp>
        </mc:Fallback>
      </mc:AlternateContent>
      <mc:AlternateContent xmlns:mc="http://schemas.openxmlformats.org/markup-compatibility/2006" xmlns:p14="http://schemas.microsoft.com/office/powerpoint/2010/main">
        <mc:Choice Requires="p14">
          <p:contentPart p14:bwMode="auto" r:id="rId35">
            <p14:nvContentPartPr>
              <p14:cNvPr id="1050317" name="Encre 1050316"/>
              <p14:cNvContentPartPr/>
              <p14:nvPr/>
            </p14:nvContentPartPr>
            <p14:xfrm>
              <a:off x="7032846" y="1770339"/>
              <a:ext cx="165305" cy="172330"/>
            </p14:xfrm>
          </p:contentPart>
        </mc:Choice>
        <mc:Fallback xmlns="">
          <p:sp>
            <p:nvSpPr>
              <p:cNvPr id="1050317" name=""/>
              <p:cNvSpPr/>
              <p:nvPr/>
            </p:nvSpPr>
            <p:spPr>
              <a:xfrm>
                <a:off x="7032846" y="1770339"/>
                <a:ext cx="165305" cy="172330"/>
              </a:xfrm>
            </p:spPr>
          </p:sp>
        </mc:Fallback>
      </mc:AlternateContent>
      <mc:AlternateContent xmlns:mc="http://schemas.openxmlformats.org/markup-compatibility/2006" xmlns:p14="http://schemas.microsoft.com/office/powerpoint/2010/main">
        <mc:Choice Requires="p14">
          <p:contentPart p14:bwMode="auto" r:id="rId36">
            <p14:nvContentPartPr>
              <p14:cNvPr id="1050318" name="Encre 1050317"/>
              <p14:cNvContentPartPr/>
              <p14:nvPr/>
            </p14:nvContentPartPr>
            <p14:xfrm>
              <a:off x="7047882" y="1762645"/>
              <a:ext cx="119852" cy="5475"/>
            </p14:xfrm>
          </p:contentPart>
        </mc:Choice>
        <mc:Fallback xmlns="">
          <p:sp>
            <p:nvSpPr>
              <p:cNvPr id="1050318" name=""/>
              <p:cNvSpPr/>
              <p:nvPr/>
            </p:nvSpPr>
            <p:spPr>
              <a:xfrm>
                <a:off x="7047882" y="1762645"/>
                <a:ext cx="119852" cy="5475"/>
              </a:xfrm>
            </p:spPr>
          </p:sp>
        </mc:Fallback>
      </mc:AlternateContent>
      <mc:AlternateContent xmlns:mc="http://schemas.openxmlformats.org/markup-compatibility/2006" xmlns:p14="http://schemas.microsoft.com/office/powerpoint/2010/main">
        <mc:Choice Requires="p14">
          <p:contentPart p14:bwMode="auto" r:id="rId37">
            <p14:nvContentPartPr>
              <p14:cNvPr id="1050319" name="Encre 1050318"/>
              <p14:cNvContentPartPr/>
              <p14:nvPr/>
            </p14:nvContentPartPr>
            <p14:xfrm>
              <a:off x="7012142" y="1828205"/>
              <a:ext cx="153861" cy="7162"/>
            </p14:xfrm>
          </p:contentPart>
        </mc:Choice>
        <mc:Fallback xmlns="">
          <p:sp>
            <p:nvSpPr>
              <p:cNvPr id="1050319" name=""/>
              <p:cNvSpPr/>
              <p:nvPr/>
            </p:nvSpPr>
            <p:spPr>
              <a:xfrm>
                <a:off x="7012142" y="1828205"/>
                <a:ext cx="153861" cy="7162"/>
              </a:xfrm>
            </p:spPr>
          </p:sp>
        </mc:Fallback>
      </mc:AlternateContent>
      <mc:AlternateContent xmlns:mc="http://schemas.openxmlformats.org/markup-compatibility/2006" xmlns:p14="http://schemas.microsoft.com/office/powerpoint/2010/main">
        <mc:Choice Requires="p14">
          <p:contentPart p14:bwMode="auto" r:id="rId38">
            <p14:nvContentPartPr>
              <p14:cNvPr id="1050320" name="Encre 1050319"/>
              <p14:cNvContentPartPr/>
              <p14:nvPr/>
            </p14:nvContentPartPr>
            <p14:xfrm>
              <a:off x="6797255" y="2021696"/>
              <a:ext cx="427410" cy="18769"/>
            </p14:xfrm>
          </p:contentPart>
        </mc:Choice>
        <mc:Fallback xmlns="">
          <p:sp>
            <p:nvSpPr>
              <p:cNvPr id="1050320" name=""/>
              <p:cNvSpPr/>
              <p:nvPr/>
            </p:nvSpPr>
            <p:spPr>
              <a:xfrm>
                <a:off x="6797255" y="2021696"/>
                <a:ext cx="427410" cy="18769"/>
              </a:xfrm>
            </p:spPr>
          </p:sp>
        </mc:Fallback>
      </mc:AlternateContent>
      <mc:AlternateContent xmlns:mc="http://schemas.openxmlformats.org/markup-compatibility/2006" xmlns:p14="http://schemas.microsoft.com/office/powerpoint/2010/main">
        <mc:Choice Requires="p14">
          <p:contentPart p14:bwMode="auto" r:id="rId39">
            <p14:nvContentPartPr>
              <p14:cNvPr id="1050321" name="Encre 1050320"/>
              <p14:cNvContentPartPr/>
              <p14:nvPr/>
            </p14:nvContentPartPr>
            <p14:xfrm>
              <a:off x="6919039" y="2117571"/>
              <a:ext cx="176587" cy="137751"/>
            </p14:xfrm>
          </p:contentPart>
        </mc:Choice>
        <mc:Fallback xmlns="">
          <p:sp>
            <p:nvSpPr>
              <p:cNvPr id="1050321" name=""/>
              <p:cNvSpPr/>
              <p:nvPr/>
            </p:nvSpPr>
            <p:spPr>
              <a:xfrm>
                <a:off x="6919039" y="2117571"/>
                <a:ext cx="176587" cy="137751"/>
              </a:xfrm>
            </p:spPr>
          </p:sp>
        </mc:Fallback>
      </mc:AlternateContent>
      <mc:AlternateContent xmlns:mc="http://schemas.openxmlformats.org/markup-compatibility/2006" xmlns:p14="http://schemas.microsoft.com/office/powerpoint/2010/main">
        <mc:Choice Requires="p14">
          <p:contentPart p14:bwMode="auto" r:id="rId40">
            <p14:nvContentPartPr>
              <p14:cNvPr id="1050322" name="Encre 1050321"/>
              <p14:cNvContentPartPr/>
              <p14:nvPr/>
            </p14:nvContentPartPr>
            <p14:xfrm>
              <a:off x="7339225" y="1813526"/>
              <a:ext cx="139022" cy="239678"/>
            </p14:xfrm>
          </p:contentPart>
        </mc:Choice>
        <mc:Fallback xmlns="">
          <p:sp>
            <p:nvSpPr>
              <p:cNvPr id="1050322" name=""/>
              <p:cNvSpPr/>
              <p:nvPr/>
            </p:nvSpPr>
            <p:spPr>
              <a:xfrm>
                <a:off x="7339225" y="1813526"/>
                <a:ext cx="139022" cy="239678"/>
              </a:xfrm>
            </p:spPr>
          </p:sp>
        </mc:Fallback>
      </mc:AlternateContent>
      <mc:AlternateContent xmlns:mc="http://schemas.openxmlformats.org/markup-compatibility/2006" xmlns:p14="http://schemas.microsoft.com/office/powerpoint/2010/main">
        <mc:Choice Requires="p14">
          <p:contentPart p14:bwMode="auto" r:id="rId41">
            <p14:nvContentPartPr>
              <p14:cNvPr id="1050323" name="Encre 1050322"/>
              <p14:cNvContentPartPr/>
              <p14:nvPr/>
            </p14:nvContentPartPr>
            <p14:xfrm>
              <a:off x="7298068" y="1921741"/>
              <a:ext cx="136036" cy="2633"/>
            </p14:xfrm>
          </p:contentPart>
        </mc:Choice>
        <mc:Fallback xmlns="">
          <p:sp>
            <p:nvSpPr>
              <p:cNvPr id="1050323" name=""/>
              <p:cNvSpPr/>
              <p:nvPr/>
            </p:nvSpPr>
            <p:spPr>
              <a:xfrm>
                <a:off x="7298068" y="1921741"/>
                <a:ext cx="136036" cy="2633"/>
              </a:xfrm>
            </p:spPr>
          </p:sp>
        </mc:Fallback>
      </mc:AlternateContent>
      <mc:AlternateContent xmlns:mc="http://schemas.openxmlformats.org/markup-compatibility/2006" xmlns:p14="http://schemas.microsoft.com/office/powerpoint/2010/main">
        <mc:Choice Requires="p14">
          <p:contentPart p14:bwMode="auto" r:id="rId42">
            <p14:nvContentPartPr>
              <p14:cNvPr id="1050324" name="Encre 1050323"/>
              <p14:cNvContentPartPr/>
              <p14:nvPr/>
            </p14:nvContentPartPr>
            <p14:xfrm>
              <a:off x="7591496" y="1998321"/>
              <a:ext cx="165391" cy="3340"/>
            </p14:xfrm>
          </p:contentPart>
        </mc:Choice>
        <mc:Fallback xmlns="">
          <p:sp>
            <p:nvSpPr>
              <p:cNvPr id="1050324" name=""/>
              <p:cNvSpPr/>
              <p:nvPr/>
            </p:nvSpPr>
            <p:spPr>
              <a:xfrm>
                <a:off x="7591496" y="1998321"/>
                <a:ext cx="165391" cy="3340"/>
              </a:xfrm>
            </p:spPr>
          </p:sp>
        </mc:Fallback>
      </mc:AlternateContent>
      <mc:AlternateContent xmlns:mc="http://schemas.openxmlformats.org/markup-compatibility/2006" xmlns:p14="http://schemas.microsoft.com/office/powerpoint/2010/main">
        <mc:Choice Requires="p14">
          <p:contentPart p14:bwMode="auto" r:id="rId43">
            <p14:nvContentPartPr>
              <p14:cNvPr id="1050325" name="Encre 1050324"/>
              <p14:cNvContentPartPr/>
              <p14:nvPr/>
            </p14:nvContentPartPr>
            <p14:xfrm>
              <a:off x="7668280" y="1936633"/>
              <a:ext cx="1757" cy="126145"/>
            </p14:xfrm>
          </p:contentPart>
        </mc:Choice>
        <mc:Fallback xmlns="">
          <p:sp>
            <p:nvSpPr>
              <p:cNvPr id="1050325" name=""/>
              <p:cNvSpPr/>
              <p:nvPr/>
            </p:nvSpPr>
            <p:spPr>
              <a:xfrm>
                <a:off x="7668280" y="1936633"/>
                <a:ext cx="1757" cy="126145"/>
              </a:xfrm>
            </p:spPr>
          </p:sp>
        </mc:Fallback>
      </mc:AlternateContent>
      <mc:AlternateContent xmlns:mc="http://schemas.openxmlformats.org/markup-compatibility/2006" xmlns:p14="http://schemas.microsoft.com/office/powerpoint/2010/main">
        <mc:Choice Requires="p14">
          <p:contentPart p14:bwMode="auto" r:id="rId44">
            <p14:nvContentPartPr>
              <p14:cNvPr id="1050326" name="Encre 1050325"/>
              <p14:cNvContentPartPr/>
              <p14:nvPr/>
            </p14:nvContentPartPr>
            <p14:xfrm>
              <a:off x="7884482" y="1896172"/>
              <a:ext cx="228027" cy="134929"/>
            </p14:xfrm>
          </p:contentPart>
        </mc:Choice>
        <mc:Fallback xmlns="">
          <p:sp>
            <p:nvSpPr>
              <p:cNvPr id="1050326" name=""/>
              <p:cNvSpPr/>
              <p:nvPr/>
            </p:nvSpPr>
            <p:spPr>
              <a:xfrm>
                <a:off x="7884482" y="1896172"/>
                <a:ext cx="228027" cy="134929"/>
              </a:xfrm>
            </p:spPr>
          </p:sp>
        </mc:Fallback>
      </mc:AlternateContent>
      <mc:AlternateContent xmlns:mc="http://schemas.openxmlformats.org/markup-compatibility/2006" xmlns:p14="http://schemas.microsoft.com/office/powerpoint/2010/main">
        <mc:Choice Requires="p14">
          <p:contentPart p14:bwMode="auto" r:id="rId45">
            <p14:nvContentPartPr>
              <p14:cNvPr id="1050327" name="Encre 1050326"/>
              <p14:cNvContentPartPr/>
              <p14:nvPr/>
            </p14:nvContentPartPr>
            <p14:xfrm>
              <a:off x="8084807" y="1986548"/>
              <a:ext cx="84569" cy="81516"/>
            </p14:xfrm>
          </p:contentPart>
        </mc:Choice>
        <mc:Fallback xmlns="">
          <p:sp>
            <p:nvSpPr>
              <p:cNvPr id="1050327" name=""/>
              <p:cNvSpPr/>
              <p:nvPr/>
            </p:nvSpPr>
            <p:spPr>
              <a:xfrm>
                <a:off x="8084807" y="1986548"/>
                <a:ext cx="84569" cy="81516"/>
              </a:xfrm>
            </p:spPr>
          </p:sp>
        </mc:Fallback>
      </mc:AlternateContent>
      <mc:AlternateContent xmlns:mc="http://schemas.openxmlformats.org/markup-compatibility/2006" xmlns:p14="http://schemas.microsoft.com/office/powerpoint/2010/main">
        <mc:Choice Requires="p14">
          <p:contentPart p14:bwMode="auto" r:id="rId46">
            <p14:nvContentPartPr>
              <p14:cNvPr id="1050328" name="Encre 1050327"/>
              <p14:cNvContentPartPr/>
              <p14:nvPr/>
            </p14:nvContentPartPr>
            <p14:xfrm>
              <a:off x="5779450" y="1586328"/>
              <a:ext cx="2543531" cy="789770"/>
            </p14:xfrm>
          </p:contentPart>
        </mc:Choice>
        <mc:Fallback xmlns="">
          <p:sp>
            <p:nvSpPr>
              <p:cNvPr id="1050328" name=""/>
              <p:cNvSpPr/>
              <p:nvPr/>
            </p:nvSpPr>
            <p:spPr>
              <a:xfrm>
                <a:off x="5779450" y="1586328"/>
                <a:ext cx="2543531" cy="789770"/>
              </a:xfrm>
            </p:spPr>
          </p:sp>
        </mc:Fallback>
      </mc:AlternateContent>
      <mc:AlternateContent xmlns:mc="http://schemas.openxmlformats.org/markup-compatibility/2006" xmlns:p14="http://schemas.microsoft.com/office/powerpoint/2010/main">
        <mc:Choice Requires="p14">
          <p:contentPart p14:bwMode="auto" r:id="rId47">
            <p14:nvContentPartPr>
              <p14:cNvPr id="1050329" name="Encre 1050328"/>
              <p14:cNvContentPartPr/>
              <p14:nvPr/>
            </p14:nvContentPartPr>
            <p14:xfrm>
              <a:off x="9252929" y="1509232"/>
              <a:ext cx="1424226" cy="882602"/>
            </p14:xfrm>
          </p:contentPart>
        </mc:Choice>
        <mc:Fallback xmlns="">
          <p:sp>
            <p:nvSpPr>
              <p:cNvPr id="1050329" name=""/>
              <p:cNvSpPr/>
              <p:nvPr/>
            </p:nvSpPr>
            <p:spPr>
              <a:xfrm>
                <a:off x="9252929" y="1509232"/>
                <a:ext cx="1424226" cy="882602"/>
              </a:xfrm>
            </p:spPr>
          </p:sp>
        </mc:Fallback>
      </mc:AlternateContent>
      <mc:AlternateContent xmlns:mc="http://schemas.openxmlformats.org/markup-compatibility/2006" xmlns:p14="http://schemas.microsoft.com/office/powerpoint/2010/main">
        <mc:Choice Requires="p14">
          <p:contentPart p14:bwMode="auto" r:id="rId48">
            <p14:nvContentPartPr>
              <p14:cNvPr id="1050330" name="Encre 1050329"/>
              <p14:cNvContentPartPr/>
              <p14:nvPr/>
            </p14:nvContentPartPr>
            <p14:xfrm>
              <a:off x="10480766" y="2204689"/>
              <a:ext cx="213145" cy="209977"/>
            </p14:xfrm>
          </p:contentPart>
        </mc:Choice>
        <mc:Fallback xmlns="">
          <p:sp>
            <p:nvSpPr>
              <p:cNvPr id="1050330" name=""/>
              <p:cNvSpPr/>
              <p:nvPr/>
            </p:nvSpPr>
            <p:spPr>
              <a:xfrm>
                <a:off x="10480766" y="2204689"/>
                <a:ext cx="213145" cy="209977"/>
              </a:xfrm>
            </p:spPr>
          </p:sp>
        </mc:Fallback>
      </mc:AlternateContent>
      <mc:AlternateContent xmlns:mc="http://schemas.openxmlformats.org/markup-compatibility/2006" xmlns:p14="http://schemas.microsoft.com/office/powerpoint/2010/main">
        <mc:Choice Requires="p14">
          <p:contentPart p14:bwMode="auto" r:id="rId49">
            <p14:nvContentPartPr>
              <p14:cNvPr id="1050331" name="Encre 1050330"/>
              <p14:cNvContentPartPr/>
              <p14:nvPr/>
            </p14:nvContentPartPr>
            <p14:xfrm>
              <a:off x="9200274" y="1449448"/>
              <a:ext cx="201941" cy="168495"/>
            </p14:xfrm>
          </p:contentPart>
        </mc:Choice>
        <mc:Fallback xmlns="">
          <p:sp>
            <p:nvSpPr>
              <p:cNvPr id="1050331" name=""/>
              <p:cNvSpPr/>
              <p:nvPr/>
            </p:nvSpPr>
            <p:spPr>
              <a:xfrm>
                <a:off x="9200274" y="1449448"/>
                <a:ext cx="201941" cy="168495"/>
              </a:xfrm>
            </p:spPr>
          </p:sp>
        </mc:Fallback>
      </mc:AlternateContent>
      <mc:AlternateContent xmlns:mc="http://schemas.openxmlformats.org/markup-compatibility/2006" xmlns:p14="http://schemas.microsoft.com/office/powerpoint/2010/main">
        <mc:Choice Requires="p14">
          <p:contentPart p14:bwMode="auto" r:id="rId50">
            <p14:nvContentPartPr>
              <p14:cNvPr id="1050332" name="Encre 1050331"/>
              <p14:cNvContentPartPr/>
              <p14:nvPr/>
            </p14:nvContentPartPr>
            <p14:xfrm>
              <a:off x="8807125" y="1479282"/>
              <a:ext cx="147998" cy="171959"/>
            </p14:xfrm>
          </p:contentPart>
        </mc:Choice>
        <mc:Fallback xmlns="">
          <p:sp>
            <p:nvSpPr>
              <p:cNvPr id="1050332" name=""/>
              <p:cNvSpPr/>
              <p:nvPr/>
            </p:nvSpPr>
            <p:spPr>
              <a:xfrm>
                <a:off x="8807125" y="1479282"/>
                <a:ext cx="147998" cy="171959"/>
              </a:xfrm>
            </p:spPr>
          </p:sp>
        </mc:Fallback>
      </mc:AlternateContent>
      <mc:AlternateContent xmlns:mc="http://schemas.openxmlformats.org/markup-compatibility/2006" xmlns:p14="http://schemas.microsoft.com/office/powerpoint/2010/main">
        <mc:Choice Requires="p14">
          <p:contentPart p14:bwMode="auto" r:id="rId51">
            <p14:nvContentPartPr>
              <p14:cNvPr id="1050333" name="Encre 1050332"/>
              <p14:cNvContentPartPr/>
              <p14:nvPr/>
            </p14:nvContentPartPr>
            <p14:xfrm>
              <a:off x="8997373" y="1458600"/>
              <a:ext cx="52878" cy="165297"/>
            </p14:xfrm>
          </p:contentPart>
        </mc:Choice>
        <mc:Fallback xmlns="">
          <p:sp>
            <p:nvSpPr>
              <p:cNvPr id="1050333" name=""/>
              <p:cNvSpPr/>
              <p:nvPr/>
            </p:nvSpPr>
            <p:spPr>
              <a:xfrm>
                <a:off x="8997373" y="1458600"/>
                <a:ext cx="52878" cy="165297"/>
              </a:xfrm>
            </p:spPr>
          </p:sp>
        </mc:Fallback>
      </mc:AlternateContent>
      <mc:AlternateContent xmlns:mc="http://schemas.openxmlformats.org/markup-compatibility/2006" xmlns:p14="http://schemas.microsoft.com/office/powerpoint/2010/main">
        <mc:Choice Requires="p14">
          <p:contentPart p14:bwMode="auto" r:id="rId52">
            <p14:nvContentPartPr>
              <p14:cNvPr id="1050334" name="Encre 1050333"/>
              <p14:cNvContentPartPr/>
              <p14:nvPr/>
            </p14:nvContentPartPr>
            <p14:xfrm>
              <a:off x="9069887" y="1480193"/>
              <a:ext cx="48393" cy="114211"/>
            </p14:xfrm>
          </p:contentPart>
        </mc:Choice>
        <mc:Fallback xmlns="">
          <p:sp>
            <p:nvSpPr>
              <p:cNvPr id="1050334" name=""/>
              <p:cNvSpPr/>
              <p:nvPr/>
            </p:nvSpPr>
            <p:spPr>
              <a:xfrm>
                <a:off x="9069887" y="1480193"/>
                <a:ext cx="48393" cy="114211"/>
              </a:xfrm>
            </p:spPr>
          </p:sp>
        </mc:Fallback>
      </mc:AlternateContent>
      <mc:AlternateContent xmlns:mc="http://schemas.openxmlformats.org/markup-compatibility/2006" xmlns:p14="http://schemas.microsoft.com/office/powerpoint/2010/main">
        <mc:Choice Requires="p14">
          <p:contentPart p14:bwMode="auto" r:id="rId53">
            <p14:nvContentPartPr>
              <p14:cNvPr id="1050335" name="Encre 1050334"/>
              <p14:cNvContentPartPr/>
              <p14:nvPr/>
            </p14:nvContentPartPr>
            <p14:xfrm>
              <a:off x="9036131" y="1502283"/>
              <a:ext cx="78541" cy="50632"/>
            </p14:xfrm>
          </p:contentPart>
        </mc:Choice>
        <mc:Fallback xmlns="">
          <p:sp>
            <p:nvSpPr>
              <p:cNvPr id="1050335" name=""/>
              <p:cNvSpPr/>
              <p:nvPr/>
            </p:nvSpPr>
            <p:spPr>
              <a:xfrm>
                <a:off x="9036131" y="1502283"/>
                <a:ext cx="78541" cy="50632"/>
              </a:xfrm>
            </p:spPr>
          </p:sp>
        </mc:Fallback>
      </mc:AlternateContent>
      <mc:AlternateContent xmlns:mc="http://schemas.openxmlformats.org/markup-compatibility/2006" xmlns:p14="http://schemas.microsoft.com/office/powerpoint/2010/main">
        <mc:Choice Requires="p14">
          <p:contentPart p14:bwMode="auto" r:id="rId54">
            <p14:nvContentPartPr>
              <p14:cNvPr id="1050336" name="Encre 1050335"/>
              <p14:cNvContentPartPr/>
              <p14:nvPr/>
            </p14:nvContentPartPr>
            <p14:xfrm>
              <a:off x="9109383" y="1429560"/>
              <a:ext cx="40997" cy="210340"/>
            </p14:xfrm>
          </p:contentPart>
        </mc:Choice>
        <mc:Fallback xmlns="">
          <p:sp>
            <p:nvSpPr>
              <p:cNvPr id="1050336" name=""/>
              <p:cNvSpPr/>
              <p:nvPr/>
            </p:nvSpPr>
            <p:spPr>
              <a:xfrm>
                <a:off x="9109383" y="1429560"/>
                <a:ext cx="40997" cy="210340"/>
              </a:xfrm>
            </p:spPr>
          </p:sp>
        </mc:Fallback>
      </mc:AlternateContent>
      <mc:AlternateContent xmlns:mc="http://schemas.openxmlformats.org/markup-compatibility/2006" xmlns:p14="http://schemas.microsoft.com/office/powerpoint/2010/main">
        <mc:Choice Requires="p14">
          <p:contentPart p14:bwMode="auto" r:id="rId55">
            <p14:nvContentPartPr>
              <p14:cNvPr id="1050337" name="Encre 1050336"/>
              <p14:cNvContentPartPr/>
              <p14:nvPr/>
            </p14:nvContentPartPr>
            <p14:xfrm>
              <a:off x="10740575" y="2328045"/>
              <a:ext cx="104659" cy="203628"/>
            </p14:xfrm>
          </p:contentPart>
        </mc:Choice>
        <mc:Fallback xmlns="">
          <p:sp>
            <p:nvSpPr>
              <p:cNvPr id="1050337" name=""/>
              <p:cNvSpPr/>
              <p:nvPr/>
            </p:nvSpPr>
            <p:spPr>
              <a:xfrm>
                <a:off x="10740575" y="2328045"/>
                <a:ext cx="104659" cy="203628"/>
              </a:xfrm>
            </p:spPr>
          </p:sp>
        </mc:Fallback>
      </mc:AlternateContent>
      <mc:AlternateContent xmlns:mc="http://schemas.openxmlformats.org/markup-compatibility/2006" xmlns:p14="http://schemas.microsoft.com/office/powerpoint/2010/main">
        <mc:Choice Requires="p14">
          <p:contentPart p14:bwMode="auto" r:id="rId56">
            <p14:nvContentPartPr>
              <p14:cNvPr id="1050338" name="Encre 1050337"/>
              <p14:cNvContentPartPr/>
              <p14:nvPr/>
            </p14:nvContentPartPr>
            <p14:xfrm>
              <a:off x="10695211" y="2392825"/>
              <a:ext cx="178704" cy="29287"/>
            </p14:xfrm>
          </p:contentPart>
        </mc:Choice>
        <mc:Fallback xmlns="">
          <p:sp>
            <p:nvSpPr>
              <p:cNvPr id="1050338" name=""/>
              <p:cNvSpPr/>
              <p:nvPr/>
            </p:nvSpPr>
            <p:spPr>
              <a:xfrm>
                <a:off x="10695211" y="2392825"/>
                <a:ext cx="178704" cy="29287"/>
              </a:xfrm>
            </p:spPr>
          </p:sp>
        </mc:Fallback>
      </mc:AlternateContent>
      <mc:AlternateContent xmlns:mc="http://schemas.openxmlformats.org/markup-compatibility/2006" xmlns:p14="http://schemas.microsoft.com/office/powerpoint/2010/main">
        <mc:Choice Requires="p14">
          <p:contentPart p14:bwMode="auto" r:id="rId57">
            <p14:nvContentPartPr>
              <p14:cNvPr id="1050339" name="Encre 1050338"/>
              <p14:cNvContentPartPr/>
              <p14:nvPr/>
            </p14:nvContentPartPr>
            <p14:xfrm>
              <a:off x="9193214" y="2125818"/>
              <a:ext cx="162605" cy="20792"/>
            </p14:xfrm>
          </p:contentPart>
        </mc:Choice>
        <mc:Fallback xmlns="">
          <p:sp>
            <p:nvSpPr>
              <p:cNvPr id="1050339" name=""/>
              <p:cNvSpPr/>
              <p:nvPr/>
            </p:nvSpPr>
            <p:spPr>
              <a:xfrm>
                <a:off x="9193214" y="2125818"/>
                <a:ext cx="162605" cy="20792"/>
              </a:xfrm>
            </p:spPr>
          </p:sp>
        </mc:Fallback>
      </mc:AlternateContent>
      <mc:AlternateContent xmlns:mc="http://schemas.openxmlformats.org/markup-compatibility/2006" xmlns:p14="http://schemas.microsoft.com/office/powerpoint/2010/main">
        <mc:Choice Requires="p14">
          <p:contentPart p14:bwMode="auto" r:id="rId58">
            <p14:nvContentPartPr>
              <p14:cNvPr id="1050340" name="Encre 1050339"/>
              <p14:cNvContentPartPr/>
              <p14:nvPr/>
            </p14:nvContentPartPr>
            <p14:xfrm>
              <a:off x="8964208" y="2038147"/>
              <a:ext cx="107664" cy="192262"/>
            </p14:xfrm>
          </p:contentPart>
        </mc:Choice>
        <mc:Fallback xmlns="">
          <p:sp>
            <p:nvSpPr>
              <p:cNvPr id="1050340" name=""/>
              <p:cNvSpPr/>
              <p:nvPr/>
            </p:nvSpPr>
            <p:spPr>
              <a:xfrm>
                <a:off x="8964208" y="2038147"/>
                <a:ext cx="107664" cy="192262"/>
              </a:xfrm>
            </p:spPr>
          </p:sp>
        </mc:Fallback>
      </mc:AlternateContent>
      <mc:AlternateContent xmlns:mc="http://schemas.openxmlformats.org/markup-compatibility/2006" xmlns:p14="http://schemas.microsoft.com/office/powerpoint/2010/main">
        <mc:Choice Requires="p14">
          <p:contentPart p14:bwMode="auto" r:id="rId59">
            <p14:nvContentPartPr>
              <p14:cNvPr id="1050341" name="Encre 1050340"/>
              <p14:cNvContentPartPr/>
              <p14:nvPr/>
            </p14:nvContentPartPr>
            <p14:xfrm>
              <a:off x="8995517" y="2275489"/>
              <a:ext cx="102497" cy="64795"/>
            </p14:xfrm>
          </p:contentPart>
        </mc:Choice>
        <mc:Fallback xmlns="">
          <p:sp>
            <p:nvSpPr>
              <p:cNvPr id="1050341" name=""/>
              <p:cNvSpPr/>
              <p:nvPr/>
            </p:nvSpPr>
            <p:spPr>
              <a:xfrm>
                <a:off x="8995517" y="2275489"/>
                <a:ext cx="102497" cy="64795"/>
              </a:xfrm>
            </p:spPr>
          </p:sp>
        </mc:Fallback>
      </mc:AlternateContent>
      <mc:AlternateContent xmlns:mc="http://schemas.openxmlformats.org/markup-compatibility/2006" xmlns:p14="http://schemas.microsoft.com/office/powerpoint/2010/main">
        <mc:Choice Requires="p14">
          <p:contentPart p14:bwMode="auto" r:id="rId60">
            <p14:nvContentPartPr>
              <p14:cNvPr id="1050342" name="Encre 1050341"/>
              <p14:cNvContentPartPr/>
              <p14:nvPr/>
            </p14:nvContentPartPr>
            <p14:xfrm>
              <a:off x="9264696" y="1535206"/>
              <a:ext cx="906871" cy="633493"/>
            </p14:xfrm>
          </p:contentPart>
        </mc:Choice>
        <mc:Fallback xmlns="">
          <p:sp>
            <p:nvSpPr>
              <p:cNvPr id="1050342" name=""/>
              <p:cNvSpPr/>
              <p:nvPr/>
            </p:nvSpPr>
            <p:spPr>
              <a:xfrm>
                <a:off x="9264696" y="1535206"/>
                <a:ext cx="906871" cy="633493"/>
              </a:xfrm>
            </p:spPr>
          </p:sp>
        </mc:Fallback>
      </mc:AlternateContent>
      <mc:AlternateContent xmlns:mc="http://schemas.openxmlformats.org/markup-compatibility/2006" xmlns:p14="http://schemas.microsoft.com/office/powerpoint/2010/main">
        <mc:Choice Requires="p14">
          <p:contentPart p14:bwMode="auto" r:id="rId61">
            <p14:nvContentPartPr>
              <p14:cNvPr id="1050343" name="Encre 1050342"/>
              <p14:cNvContentPartPr/>
              <p14:nvPr/>
            </p14:nvContentPartPr>
            <p14:xfrm>
              <a:off x="5978935" y="6177639"/>
              <a:ext cx="160477" cy="187575"/>
            </p14:xfrm>
          </p:contentPart>
        </mc:Choice>
        <mc:Fallback xmlns="">
          <p:sp>
            <p:nvSpPr>
              <p:cNvPr id="1050343" name=""/>
              <p:cNvSpPr/>
              <p:nvPr/>
            </p:nvSpPr>
            <p:spPr>
              <a:xfrm>
                <a:off x="5978935" y="6177639"/>
                <a:ext cx="160477" cy="187575"/>
              </a:xfrm>
            </p:spPr>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97" name="Rectangle 25"/>
          <p:cNvSpPr/>
          <p:nvPr/>
        </p:nvSpPr>
        <p:spPr>
          <a:xfrm>
            <a:off x="430614" y="175297"/>
            <a:ext cx="11333797" cy="510540"/>
          </a:xfrm>
          <a:prstGeom prst="rect">
            <a:avLst/>
          </a:prstGeom>
          <a:solidFill>
            <a:schemeClr val="accent1">
              <a:lumMod val="20000"/>
              <a:lumOff val="80000"/>
            </a:schemeClr>
          </a:solidFill>
        </p:spPr>
        <p:txBody>
          <a:bodyPr wrap="square">
            <a:spAutoFit/>
          </a:bodyPr>
          <a:lstStyle/>
          <a:p>
            <a:r>
              <a:rPr lang="fr-FR" sz="2800" i="0" u="none" strike="noStrike" baseline="0" dirty="0">
                <a:effectLst>
                  <a:outerShdw blurRad="38100" dist="38100" dir="2700000" algn="tl">
                    <a:srgbClr val="000000">
                      <a:alpha val="43137"/>
                    </a:srgbClr>
                  </a:outerShdw>
                </a:effectLst>
                <a:latin typeface="AR BLANCA" panose="02000000000000000000" pitchFamily="2" charset="0"/>
              </a:rPr>
              <a:t>2.3 Accélération d’une particule chargée par un champ électrique</a:t>
            </a:r>
            <a:endParaRPr lang="fr-MA" sz="2800" dirty="0">
              <a:effectLst>
                <a:outerShdw blurRad="38100" dist="38100" dir="2700000" algn="tl">
                  <a:srgbClr val="000000">
                    <a:alpha val="43137"/>
                  </a:srgbClr>
                </a:outerShdw>
              </a:effectLst>
              <a:latin typeface="AR BLANCA" panose="02000000000000000000" pitchFamily="2" charset="0"/>
            </a:endParaRPr>
          </a:p>
        </p:txBody>
      </p:sp>
      <p:sp>
        <p:nvSpPr>
          <p:cNvPr id="1050698" name="Rectangle 26"/>
          <p:cNvSpPr>
            <a:spLocks noRot="1" noChangeAspect="1" noMove="1" noResize="1" noEditPoints="1" noAdjustHandles="1" noChangeArrowheads="1" noChangeShapeType="1" noTextEdit="1"/>
          </p:cNvSpPr>
          <p:nvPr/>
        </p:nvSpPr>
        <p:spPr>
          <a:xfrm>
            <a:off x="430613" y="787027"/>
            <a:ext cx="11389701" cy="868379"/>
          </a:xfrm>
          <a:prstGeom prst="rect">
            <a:avLst/>
          </a:prstGeom>
          <a:blipFill rotWithShape="0">
            <a:blip r:embed="rId2"/>
            <a:stretch>
              <a:fillRect l="-482" r="-535"/>
            </a:stretch>
          </a:blipFill>
        </p:spPr>
        <p:txBody>
          <a:bodyPr/>
          <a:lstStyle/>
          <a:p>
            <a:r>
              <a:rPr lang="es-ES">
                <a:noFill/>
              </a:rPr>
              <a:t> </a:t>
            </a:r>
          </a:p>
        </p:txBody>
      </p:sp>
      <p:sp>
        <p:nvSpPr>
          <p:cNvPr id="1050699" name="Rectangle 27"/>
          <p:cNvSpPr>
            <a:spLocks noRot="1" noChangeAspect="1" noMove="1" noResize="1" noEditPoints="1" noAdjustHandles="1" noChangeArrowheads="1" noChangeShapeType="1" noTextEdit="1"/>
          </p:cNvSpPr>
          <p:nvPr/>
        </p:nvSpPr>
        <p:spPr>
          <a:xfrm>
            <a:off x="430613" y="1703783"/>
            <a:ext cx="11389701" cy="423770"/>
          </a:xfrm>
          <a:prstGeom prst="rect">
            <a:avLst/>
          </a:prstGeom>
          <a:blipFill rotWithShape="0">
            <a:blip r:embed="rId3"/>
            <a:stretch>
              <a:fillRect l="-482" t="-5714" b="-20000"/>
            </a:stretch>
          </a:blipFill>
        </p:spPr>
        <p:txBody>
          <a:bodyPr/>
          <a:lstStyle/>
          <a:p>
            <a:r>
              <a:rPr lang="es-ES">
                <a:noFill/>
              </a:rPr>
              <a:t> </a:t>
            </a:r>
          </a:p>
        </p:txBody>
      </p:sp>
      <p:sp>
        <p:nvSpPr>
          <p:cNvPr id="1050700" name="Rectangle 28"/>
          <p:cNvSpPr>
            <a:spLocks noRot="1" noChangeAspect="1" noMove="1" noResize="1" noEditPoints="1" noAdjustHandles="1" noChangeArrowheads="1" noChangeShapeType="1" noTextEdit="1"/>
          </p:cNvSpPr>
          <p:nvPr/>
        </p:nvSpPr>
        <p:spPr>
          <a:xfrm>
            <a:off x="430613" y="2180826"/>
            <a:ext cx="11263403" cy="769441"/>
          </a:xfrm>
          <a:prstGeom prst="rect">
            <a:avLst/>
          </a:prstGeom>
          <a:blipFill rotWithShape="0">
            <a:blip r:embed="rId4"/>
            <a:stretch>
              <a:fillRect l="-487" t="-4762" r="-541" b="-10317"/>
            </a:stretch>
          </a:blipFill>
        </p:spPr>
        <p:txBody>
          <a:bodyPr/>
          <a:lstStyle/>
          <a:p>
            <a:r>
              <a:rPr lang="es-ES">
                <a:noFill/>
              </a:rPr>
              <a:t> </a:t>
            </a:r>
          </a:p>
        </p:txBody>
      </p:sp>
      <p:sp>
        <p:nvSpPr>
          <p:cNvPr id="1050701" name="Rectangle 29"/>
          <p:cNvSpPr>
            <a:spLocks noRot="1" noChangeAspect="1" noMove="1" noResize="1" noEditPoints="1" noAdjustHandles="1" noChangeArrowheads="1" noChangeShapeType="1" noTextEdit="1"/>
          </p:cNvSpPr>
          <p:nvPr/>
        </p:nvSpPr>
        <p:spPr>
          <a:xfrm>
            <a:off x="430613" y="3030238"/>
            <a:ext cx="10071279" cy="523220"/>
          </a:xfrm>
          <a:prstGeom prst="rect">
            <a:avLst/>
          </a:prstGeom>
          <a:blipFill rotWithShape="0">
            <a:blip r:embed="rId5"/>
            <a:stretch>
              <a:fillRect l="-545" b="-15116"/>
            </a:stretch>
          </a:blipFill>
        </p:spPr>
        <p:txBody>
          <a:bodyPr/>
          <a:lstStyle/>
          <a:p>
            <a:r>
              <a:rPr lang="es-ES">
                <a:noFill/>
              </a:rPr>
              <a:t> </a:t>
            </a:r>
          </a:p>
        </p:txBody>
      </p:sp>
      <p:sp>
        <p:nvSpPr>
          <p:cNvPr id="1050702" name="Rectangle 30"/>
          <p:cNvSpPr>
            <a:spLocks noRot="1" noChangeAspect="1" noMove="1" noResize="1" noEditPoints="1" noAdjustHandles="1" noChangeArrowheads="1" noChangeShapeType="1" noTextEdit="1"/>
          </p:cNvSpPr>
          <p:nvPr/>
        </p:nvSpPr>
        <p:spPr>
          <a:xfrm>
            <a:off x="1246274" y="3613046"/>
            <a:ext cx="8439955" cy="842859"/>
          </a:xfrm>
          <a:prstGeom prst="rect">
            <a:avLst/>
          </a:prstGeom>
          <a:blipFill rotWithShape="0">
            <a:blip r:embed="rId6"/>
            <a:stretch>
              <a:fillRect/>
            </a:stretch>
          </a:blipFill>
        </p:spPr>
        <p:txBody>
          <a:bodyPr/>
          <a:lstStyle/>
          <a:p>
            <a:r>
              <a:rPr lang="fr-MA">
                <a:noFill/>
              </a:rPr>
              <a:t> </a:t>
            </a:r>
          </a:p>
        </p:txBody>
      </p:sp>
      <p:sp>
        <p:nvSpPr>
          <p:cNvPr id="1050703" name="Rectangle 31"/>
          <p:cNvSpPr>
            <a:spLocks noRot="1" noChangeAspect="1" noMove="1" noResize="1" noEditPoints="1" noAdjustHandles="1" noChangeArrowheads="1" noChangeShapeType="1" noTextEdit="1"/>
          </p:cNvSpPr>
          <p:nvPr/>
        </p:nvSpPr>
        <p:spPr>
          <a:xfrm>
            <a:off x="308262" y="4569362"/>
            <a:ext cx="11385753" cy="400110"/>
          </a:xfrm>
          <a:prstGeom prst="rect">
            <a:avLst/>
          </a:prstGeom>
          <a:blipFill rotWithShape="0">
            <a:blip r:embed="rId7"/>
            <a:stretch>
              <a:fillRect l="-482" t="-9231" b="-27692"/>
            </a:stretch>
          </a:blipFill>
        </p:spPr>
        <p:txBody>
          <a:bodyPr/>
          <a:lstStyle/>
          <a:p>
            <a:r>
              <a:rPr lang="es-ES">
                <a:noFill/>
              </a:rPr>
              <a:t> </a:t>
            </a:r>
          </a:p>
        </p:txBody>
      </p:sp>
      <p:sp>
        <p:nvSpPr>
          <p:cNvPr id="1050704" name="Rectangle 32"/>
          <p:cNvSpPr/>
          <p:nvPr/>
        </p:nvSpPr>
        <p:spPr>
          <a:xfrm>
            <a:off x="308263" y="5041509"/>
            <a:ext cx="11385752" cy="1015663"/>
          </a:xfrm>
          <a:prstGeom prst="rect">
            <a:avLst/>
          </a:prstGeom>
        </p:spPr>
        <p:txBody>
          <a:bodyPr wrap="square">
            <a:spAutoFit/>
          </a:bodyPr>
          <a:lstStyle/>
          <a:p>
            <a:pPr marL="342900" indent="-342900" algn="just">
              <a:buFont typeface="Wingdings" panose="05000000000000000000" pitchFamily="2" charset="2"/>
              <a:buChar char="q"/>
            </a:pPr>
            <a:r>
              <a:rPr lang="fr-FR" sz="2000" b="0" i="0" u="none" strike="noStrike" baseline="0" dirty="0"/>
              <a:t>il faut se placer dans l’une des situations suivantes : pas de vitesse initiale, vitesse initiale perpendiculaire au champ, vitesse initiale le long de l’axe du champ dans le même sens que le champ pour une charge positive et dans un sens opposé pour une charge négative ou</a:t>
            </a:r>
            <a:endParaRPr lang="fr-MA" sz="2000" dirty="0"/>
          </a:p>
        </p:txBody>
      </p:sp>
      <p:pic>
        <p:nvPicPr>
          <p:cNvPr id="2097154" name="Image 33"/>
          <p:cNvPicPr>
            <a:picLocks noChangeAspect="1"/>
          </p:cNvPicPr>
          <p:nvPr/>
        </p:nvPicPr>
        <p:blipFill>
          <a:blip r:embed="rId8">
            <a:lum bright="-40000" contrast="40000"/>
          </a:blip>
          <a:stretch>
            <a:fillRect/>
          </a:stretch>
        </p:blipFill>
        <p:spPr>
          <a:xfrm>
            <a:off x="5179944" y="5995267"/>
            <a:ext cx="2894933" cy="742916"/>
          </a:xfrm>
          <a:prstGeom prst="rect">
            <a:avLst/>
          </a:prstGeom>
        </p:spPr>
      </p:pic>
      <mc:AlternateContent xmlns:mc="http://schemas.openxmlformats.org/markup-compatibility/2006" xmlns:p14="http://schemas.microsoft.com/office/powerpoint/2010/main">
        <mc:Choice Requires="p14">
          <p:contentPart p14:bwMode="auto" r:id="rId9">
            <p14:nvContentPartPr>
              <p14:cNvPr id="1050705" name="Encre 1050704"/>
              <p14:cNvContentPartPr/>
              <p14:nvPr/>
            </p14:nvContentPartPr>
            <p14:xfrm>
              <a:off x="3100067" y="1162551"/>
              <a:ext cx="2371519" cy="28953"/>
            </p14:xfrm>
          </p:contentPart>
        </mc:Choice>
        <mc:Fallback xmlns="">
          <p:sp>
            <p:nvSpPr>
              <p:cNvPr id="1050705" name=""/>
              <p:cNvSpPr/>
              <p:nvPr/>
            </p:nvSpPr>
            <p:spPr>
              <a:xfrm>
                <a:off x="3100067" y="1162551"/>
                <a:ext cx="2371519" cy="28953"/>
              </a:xfrm>
            </p:spPr>
          </p:sp>
        </mc:Fallback>
      </mc:AlternateContent>
      <mc:AlternateContent xmlns:mc="http://schemas.openxmlformats.org/markup-compatibility/2006" xmlns:p14="http://schemas.microsoft.com/office/powerpoint/2010/main">
        <mc:Choice Requires="p14">
          <p:contentPart p14:bwMode="auto" r:id="rId10">
            <p14:nvContentPartPr>
              <p14:cNvPr id="1050706" name="Encre 1050705"/>
              <p14:cNvContentPartPr/>
              <p14:nvPr/>
            </p14:nvContentPartPr>
            <p14:xfrm>
              <a:off x="5931975" y="1139827"/>
              <a:ext cx="2651294" cy="66298"/>
            </p14:xfrm>
          </p:contentPart>
        </mc:Choice>
        <mc:Fallback xmlns="">
          <p:sp>
            <p:nvSpPr>
              <p:cNvPr id="1050706" name=""/>
              <p:cNvSpPr/>
              <p:nvPr/>
            </p:nvSpPr>
            <p:spPr>
              <a:xfrm>
                <a:off x="5931975" y="1139827"/>
                <a:ext cx="2651294" cy="66298"/>
              </a:xfrm>
            </p:spPr>
          </p:sp>
        </mc:Fallback>
      </mc:AlternateContent>
      <mc:AlternateContent xmlns:mc="http://schemas.openxmlformats.org/markup-compatibility/2006" xmlns:p14="http://schemas.microsoft.com/office/powerpoint/2010/main">
        <mc:Choice Requires="p14">
          <p:contentPart p14:bwMode="auto" r:id="rId11">
            <p14:nvContentPartPr>
              <p14:cNvPr id="1050707" name="Encre 1050706"/>
              <p14:cNvContentPartPr/>
              <p14:nvPr/>
            </p14:nvContentPartPr>
            <p14:xfrm>
              <a:off x="689988" y="1603300"/>
              <a:ext cx="3582906" cy="44213"/>
            </p14:xfrm>
          </p:contentPart>
        </mc:Choice>
        <mc:Fallback xmlns="">
          <p:sp>
            <p:nvSpPr>
              <p:cNvPr id="1050707" name=""/>
              <p:cNvSpPr/>
              <p:nvPr/>
            </p:nvSpPr>
            <p:spPr>
              <a:xfrm>
                <a:off x="689988" y="1603300"/>
                <a:ext cx="3582906" cy="44213"/>
              </a:xfrm>
            </p:spPr>
          </p:sp>
        </mc:Fallback>
      </mc:AlternateContent>
      <mc:AlternateContent xmlns:mc="http://schemas.openxmlformats.org/markup-compatibility/2006" xmlns:p14="http://schemas.microsoft.com/office/powerpoint/2010/main">
        <mc:Choice Requires="p14">
          <p:contentPart p14:bwMode="auto" r:id="rId12">
            <p14:nvContentPartPr>
              <p14:cNvPr id="1050708" name="Encre 1050707"/>
              <p14:cNvContentPartPr/>
              <p14:nvPr/>
            </p14:nvContentPartPr>
            <p14:xfrm>
              <a:off x="9300445" y="1655324"/>
              <a:ext cx="1243249" cy="535656"/>
            </p14:xfrm>
          </p:contentPart>
        </mc:Choice>
        <mc:Fallback xmlns="">
          <p:sp>
            <p:nvSpPr>
              <p:cNvPr id="1050708" name=""/>
              <p:cNvSpPr/>
              <p:nvPr/>
            </p:nvSpPr>
            <p:spPr>
              <a:xfrm>
                <a:off x="9300445" y="1655324"/>
                <a:ext cx="1243249" cy="535656"/>
              </a:xfrm>
            </p:spPr>
          </p:sp>
        </mc:Fallback>
      </mc:AlternateContent>
      <mc:AlternateContent xmlns:mc="http://schemas.openxmlformats.org/markup-compatibility/2006" xmlns:p14="http://schemas.microsoft.com/office/powerpoint/2010/main">
        <mc:Choice Requires="p14">
          <p:contentPart p14:bwMode="auto" r:id="rId13">
            <p14:nvContentPartPr>
              <p14:cNvPr id="1050709" name="Encre 1050708"/>
              <p14:cNvContentPartPr/>
              <p14:nvPr/>
            </p14:nvContentPartPr>
            <p14:xfrm>
              <a:off x="4466185" y="2643011"/>
              <a:ext cx="60764" cy="182914"/>
            </p14:xfrm>
          </p:contentPart>
        </mc:Choice>
        <mc:Fallback xmlns="">
          <p:sp>
            <p:nvSpPr>
              <p:cNvPr id="1050709" name=""/>
              <p:cNvSpPr/>
              <p:nvPr/>
            </p:nvSpPr>
            <p:spPr>
              <a:xfrm>
                <a:off x="4466185" y="2643011"/>
                <a:ext cx="60764" cy="182914"/>
              </a:xfrm>
            </p:spPr>
          </p:sp>
        </mc:Fallback>
      </mc:AlternateContent>
      <mc:AlternateContent xmlns:mc="http://schemas.openxmlformats.org/markup-compatibility/2006" xmlns:p14="http://schemas.microsoft.com/office/powerpoint/2010/main">
        <mc:Choice Requires="p14">
          <p:contentPart p14:bwMode="auto" r:id="rId14">
            <p14:nvContentPartPr>
              <p14:cNvPr id="1050710" name="Encre 1050709"/>
              <p14:cNvContentPartPr/>
              <p14:nvPr/>
            </p14:nvContentPartPr>
            <p14:xfrm>
              <a:off x="4623243" y="2667352"/>
              <a:ext cx="158036" cy="295458"/>
            </p14:xfrm>
          </p:contentPart>
        </mc:Choice>
        <mc:Fallback xmlns="">
          <p:sp>
            <p:nvSpPr>
              <p:cNvPr id="1050710" name=""/>
              <p:cNvSpPr/>
              <p:nvPr/>
            </p:nvSpPr>
            <p:spPr>
              <a:xfrm>
                <a:off x="4623243" y="2667352"/>
                <a:ext cx="158036" cy="295458"/>
              </a:xfrm>
            </p:spPr>
          </p:sp>
        </mc:Fallback>
      </mc:AlternateContent>
      <mc:AlternateContent xmlns:mc="http://schemas.openxmlformats.org/markup-compatibility/2006" xmlns:p14="http://schemas.microsoft.com/office/powerpoint/2010/main">
        <mc:Choice Requires="p14">
          <p:contentPart p14:bwMode="auto" r:id="rId15">
            <p14:nvContentPartPr>
              <p14:cNvPr id="1050711" name="Encre 1050710"/>
              <p14:cNvContentPartPr/>
              <p14:nvPr/>
            </p14:nvContentPartPr>
            <p14:xfrm>
              <a:off x="4845523" y="2639536"/>
              <a:ext cx="66623" cy="197202"/>
            </p14:xfrm>
          </p:contentPart>
        </mc:Choice>
        <mc:Fallback xmlns="">
          <p:sp>
            <p:nvSpPr>
              <p:cNvPr id="1050711" name=""/>
              <p:cNvSpPr/>
              <p:nvPr/>
            </p:nvSpPr>
            <p:spPr>
              <a:xfrm>
                <a:off x="4845523" y="2639536"/>
                <a:ext cx="66623" cy="197202"/>
              </a:xfrm>
            </p:spPr>
          </p:sp>
        </mc:Fallback>
      </mc:AlternateContent>
      <mc:AlternateContent xmlns:mc="http://schemas.openxmlformats.org/markup-compatibility/2006" xmlns:p14="http://schemas.microsoft.com/office/powerpoint/2010/main">
        <mc:Choice Requires="p14">
          <p:contentPart p14:bwMode="auto" r:id="rId16">
            <p14:nvContentPartPr>
              <p14:cNvPr id="1050712" name="Encre 1050711"/>
              <p14:cNvContentPartPr/>
              <p14:nvPr/>
            </p14:nvContentPartPr>
            <p14:xfrm>
              <a:off x="4997770" y="2546709"/>
              <a:ext cx="65835" cy="319025"/>
            </p14:xfrm>
          </p:contentPart>
        </mc:Choice>
        <mc:Fallback xmlns="">
          <p:sp>
            <p:nvSpPr>
              <p:cNvPr id="1050712" name=""/>
              <p:cNvSpPr/>
              <p:nvPr/>
            </p:nvSpPr>
            <p:spPr>
              <a:xfrm>
                <a:off x="4997770" y="2546709"/>
                <a:ext cx="65835" cy="319025"/>
              </a:xfrm>
            </p:spPr>
          </p:sp>
        </mc:Fallback>
      </mc:AlternateContent>
      <mc:AlternateContent xmlns:mc="http://schemas.openxmlformats.org/markup-compatibility/2006" xmlns:p14="http://schemas.microsoft.com/office/powerpoint/2010/main">
        <mc:Choice Requires="p14">
          <p:contentPart p14:bwMode="auto" r:id="rId17">
            <p14:nvContentPartPr>
              <p14:cNvPr id="1050713" name="Encre 1050712"/>
              <p14:cNvContentPartPr/>
              <p14:nvPr/>
            </p14:nvContentPartPr>
            <p14:xfrm>
              <a:off x="4939616" y="2639434"/>
              <a:ext cx="264958" cy="31374"/>
            </p14:xfrm>
          </p:contentPart>
        </mc:Choice>
        <mc:Fallback xmlns="">
          <p:sp>
            <p:nvSpPr>
              <p:cNvPr id="1050713" name=""/>
              <p:cNvSpPr/>
              <p:nvPr/>
            </p:nvSpPr>
            <p:spPr>
              <a:xfrm>
                <a:off x="4939616" y="2639434"/>
                <a:ext cx="264958" cy="31374"/>
              </a:xfrm>
            </p:spPr>
          </p:sp>
        </mc:Fallback>
      </mc:AlternateContent>
      <mc:AlternateContent xmlns:mc="http://schemas.openxmlformats.org/markup-compatibility/2006" xmlns:p14="http://schemas.microsoft.com/office/powerpoint/2010/main">
        <mc:Choice Requires="p14">
          <p:contentPart p14:bwMode="auto" r:id="rId18">
            <p14:nvContentPartPr>
              <p14:cNvPr id="1050714" name="Encre 1050713"/>
              <p14:cNvContentPartPr/>
              <p14:nvPr/>
            </p14:nvContentPartPr>
            <p14:xfrm>
              <a:off x="5095375" y="2705599"/>
              <a:ext cx="717040" cy="151068"/>
            </p14:xfrm>
          </p:contentPart>
        </mc:Choice>
        <mc:Fallback xmlns="">
          <p:sp>
            <p:nvSpPr>
              <p:cNvPr id="1050714" name=""/>
              <p:cNvSpPr/>
              <p:nvPr/>
            </p:nvSpPr>
            <p:spPr>
              <a:xfrm>
                <a:off x="5095375" y="2705599"/>
                <a:ext cx="717040" cy="151068"/>
              </a:xfrm>
            </p:spPr>
          </p:sp>
        </mc:Fallback>
      </mc:AlternateContent>
      <mc:AlternateContent xmlns:mc="http://schemas.openxmlformats.org/markup-compatibility/2006" xmlns:p14="http://schemas.microsoft.com/office/powerpoint/2010/main">
        <mc:Choice Requires="p14">
          <p:contentPart p14:bwMode="auto" r:id="rId19">
            <p14:nvContentPartPr>
              <p14:cNvPr id="1050715" name="Encre 1050714"/>
              <p14:cNvContentPartPr/>
              <p14:nvPr/>
            </p14:nvContentPartPr>
            <p14:xfrm>
              <a:off x="5231278" y="2574011"/>
              <a:ext cx="171644" cy="29039"/>
            </p14:xfrm>
          </p:contentPart>
        </mc:Choice>
        <mc:Fallback xmlns="">
          <p:sp>
            <p:nvSpPr>
              <p:cNvPr id="1050715" name=""/>
              <p:cNvSpPr/>
              <p:nvPr/>
            </p:nvSpPr>
            <p:spPr>
              <a:xfrm>
                <a:off x="5231278" y="2574011"/>
                <a:ext cx="171644" cy="29039"/>
              </a:xfrm>
            </p:spPr>
          </p:sp>
        </mc:Fallback>
      </mc:AlternateContent>
      <mc:AlternateContent xmlns:mc="http://schemas.openxmlformats.org/markup-compatibility/2006" xmlns:p14="http://schemas.microsoft.com/office/powerpoint/2010/main">
        <mc:Choice Requires="p14">
          <p:contentPart p14:bwMode="auto" r:id="rId20">
            <p14:nvContentPartPr>
              <p14:cNvPr id="1050716" name="Encre 1050715"/>
              <p14:cNvContentPartPr/>
              <p14:nvPr/>
            </p14:nvContentPartPr>
            <p14:xfrm>
              <a:off x="5961859" y="2704316"/>
              <a:ext cx="685372" cy="159218"/>
            </p14:xfrm>
          </p:contentPart>
        </mc:Choice>
        <mc:Fallback xmlns="">
          <p:sp>
            <p:nvSpPr>
              <p:cNvPr id="1050716" name=""/>
              <p:cNvSpPr/>
              <p:nvPr/>
            </p:nvSpPr>
            <p:spPr>
              <a:xfrm>
                <a:off x="5961859" y="2704316"/>
                <a:ext cx="685372" cy="159218"/>
              </a:xfrm>
            </p:spPr>
          </p:sp>
        </mc:Fallback>
      </mc:AlternateContent>
      <mc:AlternateContent xmlns:mc="http://schemas.openxmlformats.org/markup-compatibility/2006" xmlns:p14="http://schemas.microsoft.com/office/powerpoint/2010/main">
        <mc:Choice Requires="p14">
          <p:contentPart p14:bwMode="auto" r:id="rId21">
            <p14:nvContentPartPr>
              <p14:cNvPr id="1050717" name="Encre 1050716"/>
              <p14:cNvContentPartPr/>
              <p14:nvPr/>
            </p14:nvContentPartPr>
            <p14:xfrm>
              <a:off x="6723403" y="2660881"/>
              <a:ext cx="763548" cy="212160"/>
            </p14:xfrm>
          </p:contentPart>
        </mc:Choice>
        <mc:Fallback xmlns="">
          <p:sp>
            <p:nvSpPr>
              <p:cNvPr id="1050717" name=""/>
              <p:cNvSpPr/>
              <p:nvPr/>
            </p:nvSpPr>
            <p:spPr>
              <a:xfrm>
                <a:off x="6723403" y="2660881"/>
                <a:ext cx="763548" cy="212160"/>
              </a:xfrm>
            </p:spPr>
          </p:sp>
        </mc:Fallback>
      </mc:AlternateContent>
      <mc:AlternateContent xmlns:mc="http://schemas.openxmlformats.org/markup-compatibility/2006" xmlns:p14="http://schemas.microsoft.com/office/powerpoint/2010/main">
        <mc:Choice Requires="p14">
          <p:contentPart p14:bwMode="auto" r:id="rId22">
            <p14:nvContentPartPr>
              <p14:cNvPr id="1050718" name="Encre 1050717"/>
              <p14:cNvContentPartPr/>
              <p14:nvPr/>
            </p14:nvContentPartPr>
            <p14:xfrm>
              <a:off x="7531043" y="2572149"/>
              <a:ext cx="640099" cy="423518"/>
            </p14:xfrm>
          </p:contentPart>
        </mc:Choice>
        <mc:Fallback xmlns="">
          <p:sp>
            <p:nvSpPr>
              <p:cNvPr id="1050718" name=""/>
              <p:cNvSpPr/>
              <p:nvPr/>
            </p:nvSpPr>
            <p:spPr>
              <a:xfrm>
                <a:off x="7531043" y="2572149"/>
                <a:ext cx="640099" cy="423518"/>
              </a:xfrm>
            </p:spPr>
          </p:sp>
        </mc:Fallback>
      </mc:AlternateContent>
      <mc:AlternateContent xmlns:mc="http://schemas.openxmlformats.org/markup-compatibility/2006" xmlns:p14="http://schemas.microsoft.com/office/powerpoint/2010/main">
        <mc:Choice Requires="p14">
          <p:contentPart p14:bwMode="auto" r:id="rId23">
            <p14:nvContentPartPr>
              <p14:cNvPr id="1050719" name="Encre 1050718"/>
              <p14:cNvContentPartPr/>
              <p14:nvPr/>
            </p14:nvContentPartPr>
            <p14:xfrm>
              <a:off x="7954678" y="2544971"/>
              <a:ext cx="1286" cy="31488"/>
            </p14:xfrm>
          </p:contentPart>
        </mc:Choice>
        <mc:Fallback xmlns="">
          <p:sp>
            <p:nvSpPr>
              <p:cNvPr id="1050719" name=""/>
              <p:cNvSpPr/>
              <p:nvPr/>
            </p:nvSpPr>
            <p:spPr>
              <a:xfrm>
                <a:off x="7954678" y="2544971"/>
                <a:ext cx="1286" cy="31488"/>
              </a:xfrm>
            </p:spPr>
          </p:sp>
        </mc:Fallback>
      </mc:AlternateContent>
      <mc:AlternateContent xmlns:mc="http://schemas.openxmlformats.org/markup-compatibility/2006" xmlns:p14="http://schemas.microsoft.com/office/powerpoint/2010/main">
        <mc:Choice Requires="p14">
          <p:contentPart p14:bwMode="auto" r:id="rId24">
            <p14:nvContentPartPr>
              <p14:cNvPr id="1050720" name="Encre 1050719"/>
              <p14:cNvContentPartPr/>
              <p14:nvPr/>
            </p14:nvContentPartPr>
            <p14:xfrm>
              <a:off x="7705778" y="2663747"/>
              <a:ext cx="280821" cy="8174"/>
            </p14:xfrm>
          </p:contentPart>
        </mc:Choice>
        <mc:Fallback xmlns="">
          <p:sp>
            <p:nvSpPr>
              <p:cNvPr id="1050720" name=""/>
              <p:cNvSpPr/>
              <p:nvPr/>
            </p:nvSpPr>
            <p:spPr>
              <a:xfrm>
                <a:off x="7705778" y="2663747"/>
                <a:ext cx="280821" cy="8174"/>
              </a:xfrm>
            </p:spPr>
          </p:sp>
        </mc:Fallback>
      </mc:AlternateContent>
      <mc:AlternateContent xmlns:mc="http://schemas.openxmlformats.org/markup-compatibility/2006" xmlns:p14="http://schemas.microsoft.com/office/powerpoint/2010/main">
        <mc:Choice Requires="p14">
          <p:contentPart p14:bwMode="auto" r:id="rId25">
            <p14:nvContentPartPr>
              <p14:cNvPr id="1050721" name="Encre 1050720"/>
              <p14:cNvContentPartPr/>
              <p14:nvPr/>
            </p14:nvContentPartPr>
            <p14:xfrm>
              <a:off x="5603247" y="3488571"/>
              <a:ext cx="4113433" cy="50193"/>
            </p14:xfrm>
          </p:contentPart>
        </mc:Choice>
        <mc:Fallback xmlns="">
          <p:sp>
            <p:nvSpPr>
              <p:cNvPr id="1050721" name=""/>
              <p:cNvSpPr/>
              <p:nvPr/>
            </p:nvSpPr>
            <p:spPr>
              <a:xfrm>
                <a:off x="5603247" y="3488571"/>
                <a:ext cx="4113433" cy="50193"/>
              </a:xfrm>
            </p:spPr>
          </p:sp>
        </mc:Fallback>
      </mc:AlternateContent>
      <mc:AlternateContent xmlns:mc="http://schemas.openxmlformats.org/markup-compatibility/2006" xmlns:p14="http://schemas.microsoft.com/office/powerpoint/2010/main">
        <mc:Choice Requires="p14">
          <p:contentPart p14:bwMode="auto" r:id="rId26">
            <p14:nvContentPartPr>
              <p14:cNvPr id="1050722" name="Encre 1050721"/>
              <p14:cNvContentPartPr/>
              <p14:nvPr/>
            </p14:nvContentPartPr>
            <p14:xfrm>
              <a:off x="1555269" y="1567063"/>
              <a:ext cx="67951" cy="112434"/>
            </p14:xfrm>
          </p:contentPart>
        </mc:Choice>
        <mc:Fallback xmlns="">
          <p:sp>
            <p:nvSpPr>
              <p:cNvPr id="1050722" name=""/>
              <p:cNvSpPr/>
              <p:nvPr/>
            </p:nvSpPr>
            <p:spPr>
              <a:xfrm>
                <a:off x="1555269" y="1567063"/>
                <a:ext cx="67951" cy="112434"/>
              </a:xfrm>
            </p:spPr>
          </p:sp>
        </mc:Fallback>
      </mc:AlternateContent>
      <mc:AlternateContent xmlns:mc="http://schemas.openxmlformats.org/markup-compatibility/2006" xmlns:p14="http://schemas.microsoft.com/office/powerpoint/2010/main">
        <mc:Choice Requires="p14">
          <p:contentPart p14:bwMode="auto" r:id="rId27">
            <p14:nvContentPartPr>
              <p14:cNvPr id="1050723" name="Encre 1050722"/>
              <p14:cNvContentPartPr/>
              <p14:nvPr/>
            </p14:nvContentPartPr>
            <p14:xfrm>
              <a:off x="9801249" y="3276666"/>
              <a:ext cx="144335" cy="9478"/>
            </p14:xfrm>
          </p:contentPart>
        </mc:Choice>
        <mc:Fallback xmlns="">
          <p:sp>
            <p:nvSpPr>
              <p:cNvPr id="1050723" name=""/>
              <p:cNvSpPr/>
              <p:nvPr/>
            </p:nvSpPr>
            <p:spPr>
              <a:xfrm>
                <a:off x="9801249" y="3276666"/>
                <a:ext cx="144335" cy="9478"/>
              </a:xfrm>
            </p:spPr>
          </p:sp>
        </mc:Fallback>
      </mc:AlternateContent>
      <mc:AlternateContent xmlns:mc="http://schemas.openxmlformats.org/markup-compatibility/2006" xmlns:p14="http://schemas.microsoft.com/office/powerpoint/2010/main">
        <mc:Choice Requires="p14">
          <p:contentPart p14:bwMode="auto" r:id="rId28">
            <p14:nvContentPartPr>
              <p14:cNvPr id="1050724" name="Encre 1050723"/>
              <p14:cNvContentPartPr/>
              <p14:nvPr/>
            </p14:nvContentPartPr>
            <p14:xfrm>
              <a:off x="9808309" y="3363535"/>
              <a:ext cx="164584" cy="29287"/>
            </p14:xfrm>
          </p:contentPart>
        </mc:Choice>
        <mc:Fallback xmlns="">
          <p:sp>
            <p:nvSpPr>
              <p:cNvPr id="1050724" name=""/>
              <p:cNvSpPr/>
              <p:nvPr/>
            </p:nvSpPr>
            <p:spPr>
              <a:xfrm>
                <a:off x="9808309" y="3363535"/>
                <a:ext cx="164584" cy="29287"/>
              </a:xfrm>
            </p:spPr>
          </p:sp>
        </mc:Fallback>
      </mc:AlternateContent>
      <mc:AlternateContent xmlns:mc="http://schemas.openxmlformats.org/markup-compatibility/2006" xmlns:p14="http://schemas.microsoft.com/office/powerpoint/2010/main">
        <mc:Choice Requires="p14">
          <p:contentPart p14:bwMode="auto" r:id="rId29">
            <p14:nvContentPartPr>
              <p14:cNvPr id="1050725" name="Encre 1050724"/>
              <p14:cNvContentPartPr/>
              <p14:nvPr/>
            </p14:nvContentPartPr>
            <p14:xfrm>
              <a:off x="10180113" y="3073886"/>
              <a:ext cx="12699" cy="303113"/>
            </p14:xfrm>
          </p:contentPart>
        </mc:Choice>
        <mc:Fallback xmlns="">
          <p:sp>
            <p:nvSpPr>
              <p:cNvPr id="1050725" name=""/>
              <p:cNvSpPr/>
              <p:nvPr/>
            </p:nvSpPr>
            <p:spPr>
              <a:xfrm>
                <a:off x="10180113" y="3073886"/>
                <a:ext cx="12699" cy="303113"/>
              </a:xfrm>
            </p:spPr>
          </p:sp>
        </mc:Fallback>
      </mc:AlternateContent>
      <mc:AlternateContent xmlns:mc="http://schemas.openxmlformats.org/markup-compatibility/2006" xmlns:p14="http://schemas.microsoft.com/office/powerpoint/2010/main">
        <mc:Choice Requires="p14">
          <p:contentPart p14:bwMode="auto" r:id="rId30">
            <p14:nvContentPartPr>
              <p14:cNvPr id="1050726" name="Encre 1050725"/>
              <p14:cNvContentPartPr/>
              <p14:nvPr/>
            </p14:nvContentPartPr>
            <p14:xfrm>
              <a:off x="10179837" y="3039341"/>
              <a:ext cx="155323" cy="39175"/>
            </p14:xfrm>
          </p:contentPart>
        </mc:Choice>
        <mc:Fallback xmlns="">
          <p:sp>
            <p:nvSpPr>
              <p:cNvPr id="1050726" name=""/>
              <p:cNvSpPr/>
              <p:nvPr/>
            </p:nvSpPr>
            <p:spPr>
              <a:xfrm>
                <a:off x="10179837" y="3039341"/>
                <a:ext cx="155323" cy="39175"/>
              </a:xfrm>
            </p:spPr>
          </p:sp>
        </mc:Fallback>
      </mc:AlternateContent>
      <mc:AlternateContent xmlns:mc="http://schemas.openxmlformats.org/markup-compatibility/2006" xmlns:p14="http://schemas.microsoft.com/office/powerpoint/2010/main">
        <mc:Choice Requires="p14">
          <p:contentPart p14:bwMode="auto" r:id="rId31">
            <p14:nvContentPartPr>
              <p14:cNvPr id="1050727" name="Encre 1050726"/>
              <p14:cNvContentPartPr/>
              <p14:nvPr/>
            </p14:nvContentPartPr>
            <p14:xfrm>
              <a:off x="10180278" y="3211389"/>
              <a:ext cx="141194" cy="26985"/>
            </p14:xfrm>
          </p:contentPart>
        </mc:Choice>
        <mc:Fallback xmlns="">
          <p:sp>
            <p:nvSpPr>
              <p:cNvPr id="1050727" name=""/>
              <p:cNvSpPr/>
              <p:nvPr/>
            </p:nvSpPr>
            <p:spPr>
              <a:xfrm>
                <a:off x="10180278" y="3211389"/>
                <a:ext cx="141194" cy="26985"/>
              </a:xfrm>
            </p:spPr>
          </p:sp>
        </mc:Fallback>
      </mc:AlternateContent>
      <mc:AlternateContent xmlns:mc="http://schemas.openxmlformats.org/markup-compatibility/2006" xmlns:p14="http://schemas.microsoft.com/office/powerpoint/2010/main">
        <mc:Choice Requires="p14">
          <p:contentPart p14:bwMode="auto" r:id="rId32">
            <p14:nvContentPartPr>
              <p14:cNvPr id="1050728" name="Encre 1050727"/>
              <p14:cNvContentPartPr/>
              <p14:nvPr/>
            </p14:nvContentPartPr>
            <p14:xfrm>
              <a:off x="10183367" y="3399317"/>
              <a:ext cx="131149" cy="12121"/>
            </p14:xfrm>
          </p:contentPart>
        </mc:Choice>
        <mc:Fallback xmlns="">
          <p:sp>
            <p:nvSpPr>
              <p:cNvPr id="1050728" name=""/>
              <p:cNvSpPr/>
              <p:nvPr/>
            </p:nvSpPr>
            <p:spPr>
              <a:xfrm>
                <a:off x="10183367" y="3399317"/>
                <a:ext cx="131149" cy="12121"/>
              </a:xfrm>
            </p:spPr>
          </p:sp>
        </mc:Fallback>
      </mc:AlternateContent>
      <mc:AlternateContent xmlns:mc="http://schemas.openxmlformats.org/markup-compatibility/2006" xmlns:p14="http://schemas.microsoft.com/office/powerpoint/2010/main">
        <mc:Choice Requires="p14">
          <p:contentPart p14:bwMode="auto" r:id="rId33">
            <p14:nvContentPartPr>
              <p14:cNvPr id="1050729" name="Encre 1050728"/>
              <p14:cNvContentPartPr/>
              <p14:nvPr/>
            </p14:nvContentPartPr>
            <p14:xfrm>
              <a:off x="10347176" y="3392823"/>
              <a:ext cx="139932" cy="126628"/>
            </p14:xfrm>
          </p:contentPart>
        </mc:Choice>
        <mc:Fallback xmlns="">
          <p:sp>
            <p:nvSpPr>
              <p:cNvPr id="1050729" name=""/>
              <p:cNvSpPr/>
              <p:nvPr/>
            </p:nvSpPr>
            <p:spPr>
              <a:xfrm>
                <a:off x="10347176" y="3392823"/>
                <a:ext cx="139932" cy="126628"/>
              </a:xfrm>
            </p:spPr>
          </p:sp>
        </mc:Fallback>
      </mc:AlternateContent>
      <mc:AlternateContent xmlns:mc="http://schemas.openxmlformats.org/markup-compatibility/2006" xmlns:p14="http://schemas.microsoft.com/office/powerpoint/2010/main">
        <mc:Choice Requires="p14">
          <p:contentPart p14:bwMode="auto" r:id="rId34">
            <p14:nvContentPartPr>
              <p14:cNvPr id="1050730" name="Encre 1050729"/>
              <p14:cNvContentPartPr/>
              <p14:nvPr/>
            </p14:nvContentPartPr>
            <p14:xfrm>
              <a:off x="10506547" y="3023501"/>
              <a:ext cx="88558" cy="404146"/>
            </p14:xfrm>
          </p:contentPart>
        </mc:Choice>
        <mc:Fallback xmlns="">
          <p:sp>
            <p:nvSpPr>
              <p:cNvPr id="1050730" name=""/>
              <p:cNvSpPr/>
              <p:nvPr/>
            </p:nvSpPr>
            <p:spPr>
              <a:xfrm>
                <a:off x="10506547" y="3023501"/>
                <a:ext cx="88558" cy="404146"/>
              </a:xfrm>
            </p:spPr>
          </p:sp>
        </mc:Fallback>
      </mc:AlternateContent>
      <mc:AlternateContent xmlns:mc="http://schemas.openxmlformats.org/markup-compatibility/2006" xmlns:p14="http://schemas.microsoft.com/office/powerpoint/2010/main">
        <mc:Choice Requires="p14">
          <p:contentPart p14:bwMode="auto" r:id="rId35">
            <p14:nvContentPartPr>
              <p14:cNvPr id="1050731" name="Encre 1050730"/>
              <p14:cNvContentPartPr/>
              <p14:nvPr/>
            </p14:nvContentPartPr>
            <p14:xfrm>
              <a:off x="10650814" y="3073886"/>
              <a:ext cx="80137" cy="279304"/>
            </p14:xfrm>
          </p:contentPart>
        </mc:Choice>
        <mc:Fallback xmlns="">
          <p:sp>
            <p:nvSpPr>
              <p:cNvPr id="1050731" name=""/>
              <p:cNvSpPr/>
              <p:nvPr/>
            </p:nvSpPr>
            <p:spPr>
              <a:xfrm>
                <a:off x="10650814" y="3073886"/>
                <a:ext cx="80137" cy="279304"/>
              </a:xfrm>
            </p:spPr>
          </p:sp>
        </mc:Fallback>
      </mc:AlternateContent>
      <mc:AlternateContent xmlns:mc="http://schemas.openxmlformats.org/markup-compatibility/2006" xmlns:p14="http://schemas.microsoft.com/office/powerpoint/2010/main">
        <mc:Choice Requires="p14">
          <p:contentPart p14:bwMode="auto" r:id="rId36">
            <p14:nvContentPartPr>
              <p14:cNvPr id="1050732" name="Encre 1050731"/>
              <p14:cNvContentPartPr/>
              <p14:nvPr/>
            </p14:nvContentPartPr>
            <p14:xfrm>
              <a:off x="10623729" y="3219462"/>
              <a:ext cx="121475" cy="13768"/>
            </p14:xfrm>
          </p:contentPart>
        </mc:Choice>
        <mc:Fallback xmlns="">
          <p:sp>
            <p:nvSpPr>
              <p:cNvPr id="1050732" name=""/>
              <p:cNvSpPr/>
              <p:nvPr/>
            </p:nvSpPr>
            <p:spPr>
              <a:xfrm>
                <a:off x="10623729" y="3219462"/>
                <a:ext cx="121475" cy="13768"/>
              </a:xfrm>
            </p:spPr>
          </p:sp>
        </mc:Fallback>
      </mc:AlternateContent>
      <mc:AlternateContent xmlns:mc="http://schemas.openxmlformats.org/markup-compatibility/2006" xmlns:p14="http://schemas.microsoft.com/office/powerpoint/2010/main">
        <mc:Choice Requires="p14">
          <p:contentPart p14:bwMode="auto" r:id="rId37">
            <p14:nvContentPartPr>
              <p14:cNvPr id="1050733" name="Encre 1050732"/>
              <p14:cNvContentPartPr/>
              <p14:nvPr/>
            </p14:nvContentPartPr>
            <p14:xfrm>
              <a:off x="10769728" y="3313989"/>
              <a:ext cx="72174" cy="148869"/>
            </p14:xfrm>
          </p:contentPart>
        </mc:Choice>
        <mc:Fallback xmlns="">
          <p:sp>
            <p:nvSpPr>
              <p:cNvPr id="1050733" name=""/>
              <p:cNvSpPr/>
              <p:nvPr/>
            </p:nvSpPr>
            <p:spPr>
              <a:xfrm>
                <a:off x="10769728" y="3313989"/>
                <a:ext cx="72174" cy="148869"/>
              </a:xfrm>
            </p:spPr>
          </p:sp>
        </mc:Fallback>
      </mc:AlternateContent>
      <mc:AlternateContent xmlns:mc="http://schemas.openxmlformats.org/markup-compatibility/2006" xmlns:p14="http://schemas.microsoft.com/office/powerpoint/2010/main">
        <mc:Choice Requires="p14">
          <p:contentPart p14:bwMode="auto" r:id="rId38">
            <p14:nvContentPartPr>
              <p14:cNvPr id="1050734" name="Encre 1050733"/>
              <p14:cNvContentPartPr/>
              <p14:nvPr/>
            </p14:nvContentPartPr>
            <p14:xfrm>
              <a:off x="10859795" y="3088530"/>
              <a:ext cx="83155" cy="457035"/>
            </p14:xfrm>
          </p:contentPart>
        </mc:Choice>
        <mc:Fallback xmlns="">
          <p:sp>
            <p:nvSpPr>
              <p:cNvPr id="1050734" name=""/>
              <p:cNvSpPr/>
              <p:nvPr/>
            </p:nvSpPr>
            <p:spPr>
              <a:xfrm>
                <a:off x="10859795" y="3088530"/>
                <a:ext cx="83155" cy="457035"/>
              </a:xfrm>
            </p:spPr>
          </p:sp>
        </mc:Fallback>
      </mc:AlternateContent>
      <mc:AlternateContent xmlns:mc="http://schemas.openxmlformats.org/markup-compatibility/2006" xmlns:p14="http://schemas.microsoft.com/office/powerpoint/2010/main">
        <mc:Choice Requires="p14">
          <p:contentPart p14:bwMode="auto" r:id="rId39">
            <p14:nvContentPartPr>
              <p14:cNvPr id="1050735" name="Encre 1050734"/>
              <p14:cNvContentPartPr/>
              <p14:nvPr/>
            </p14:nvContentPartPr>
            <p14:xfrm>
              <a:off x="11031439" y="3322478"/>
              <a:ext cx="137116" cy="12514"/>
            </p14:xfrm>
          </p:contentPart>
        </mc:Choice>
        <mc:Fallback xmlns="">
          <p:sp>
            <p:nvSpPr>
              <p:cNvPr id="1050735" name=""/>
              <p:cNvSpPr/>
              <p:nvPr/>
            </p:nvSpPr>
            <p:spPr>
              <a:xfrm>
                <a:off x="11031439" y="3322478"/>
                <a:ext cx="137116" cy="12514"/>
              </a:xfrm>
            </p:spPr>
          </p:sp>
        </mc:Fallback>
      </mc:AlternateContent>
      <mc:AlternateContent xmlns:mc="http://schemas.openxmlformats.org/markup-compatibility/2006" xmlns:p14="http://schemas.microsoft.com/office/powerpoint/2010/main">
        <mc:Choice Requires="p14">
          <p:contentPart p14:bwMode="auto" r:id="rId40">
            <p14:nvContentPartPr>
              <p14:cNvPr id="1050736" name="Encre 1050735"/>
              <p14:cNvContentPartPr/>
              <p14:nvPr/>
            </p14:nvContentPartPr>
            <p14:xfrm>
              <a:off x="11241304" y="3131716"/>
              <a:ext cx="17607" cy="296329"/>
            </p14:xfrm>
          </p:contentPart>
        </mc:Choice>
        <mc:Fallback xmlns="">
          <p:sp>
            <p:nvSpPr>
              <p:cNvPr id="1050736" name=""/>
              <p:cNvSpPr/>
              <p:nvPr/>
            </p:nvSpPr>
            <p:spPr>
              <a:xfrm>
                <a:off x="11241304" y="3131716"/>
                <a:ext cx="17607" cy="296329"/>
              </a:xfrm>
            </p:spPr>
          </p:sp>
        </mc:Fallback>
      </mc:AlternateContent>
      <mc:AlternateContent xmlns:mc="http://schemas.openxmlformats.org/markup-compatibility/2006" xmlns:p14="http://schemas.microsoft.com/office/powerpoint/2010/main">
        <mc:Choice Requires="p14">
          <p:contentPart p14:bwMode="auto" r:id="rId41">
            <p14:nvContentPartPr>
              <p14:cNvPr id="1050737" name="Encre 1050736"/>
              <p14:cNvContentPartPr/>
              <p14:nvPr/>
            </p14:nvContentPartPr>
            <p14:xfrm>
              <a:off x="11218968" y="3083315"/>
              <a:ext cx="209150" cy="23333"/>
            </p14:xfrm>
          </p:contentPart>
        </mc:Choice>
        <mc:Fallback xmlns="">
          <p:sp>
            <p:nvSpPr>
              <p:cNvPr id="1050737" name=""/>
              <p:cNvSpPr/>
              <p:nvPr/>
            </p:nvSpPr>
            <p:spPr>
              <a:xfrm>
                <a:off x="11218968" y="3083315"/>
                <a:ext cx="209150" cy="23333"/>
              </a:xfrm>
            </p:spPr>
          </p:sp>
        </mc:Fallback>
      </mc:AlternateContent>
      <mc:AlternateContent xmlns:mc="http://schemas.openxmlformats.org/markup-compatibility/2006" xmlns:p14="http://schemas.microsoft.com/office/powerpoint/2010/main">
        <mc:Choice Requires="p14">
          <p:contentPart p14:bwMode="auto" r:id="rId42">
            <p14:nvContentPartPr>
              <p14:cNvPr id="1050738" name="Encre 1050737"/>
              <p14:cNvContentPartPr/>
              <p14:nvPr/>
            </p14:nvContentPartPr>
            <p14:xfrm>
              <a:off x="11252944" y="3204191"/>
              <a:ext cx="168114" cy="29039"/>
            </p14:xfrm>
          </p:contentPart>
        </mc:Choice>
        <mc:Fallback xmlns="">
          <p:sp>
            <p:nvSpPr>
              <p:cNvPr id="1050738" name=""/>
              <p:cNvSpPr/>
              <p:nvPr/>
            </p:nvSpPr>
            <p:spPr>
              <a:xfrm>
                <a:off x="11252944" y="3204191"/>
                <a:ext cx="168114" cy="29039"/>
              </a:xfrm>
            </p:spPr>
          </p:sp>
        </mc:Fallback>
      </mc:AlternateContent>
      <mc:AlternateContent xmlns:mc="http://schemas.openxmlformats.org/markup-compatibility/2006" xmlns:p14="http://schemas.microsoft.com/office/powerpoint/2010/main">
        <mc:Choice Requires="p14">
          <p:contentPart p14:bwMode="auto" r:id="rId43">
            <p14:nvContentPartPr>
              <p14:cNvPr id="1050739" name="Encre 1050738"/>
              <p14:cNvContentPartPr/>
              <p14:nvPr/>
            </p14:nvContentPartPr>
            <p14:xfrm>
              <a:off x="11252944" y="3428440"/>
              <a:ext cx="157915" cy="4740"/>
            </p14:xfrm>
          </p:contentPart>
        </mc:Choice>
        <mc:Fallback xmlns="">
          <p:sp>
            <p:nvSpPr>
              <p:cNvPr id="1050739" name=""/>
              <p:cNvSpPr/>
              <p:nvPr/>
            </p:nvSpPr>
            <p:spPr>
              <a:xfrm>
                <a:off x="11252944" y="3428440"/>
                <a:ext cx="157915" cy="4740"/>
              </a:xfrm>
            </p:spPr>
          </p:sp>
        </mc:Fallback>
      </mc:AlternateContent>
      <mc:AlternateContent xmlns:mc="http://schemas.openxmlformats.org/markup-compatibility/2006" xmlns:p14="http://schemas.microsoft.com/office/powerpoint/2010/main">
        <mc:Choice Requires="p14">
          <p:contentPart p14:bwMode="auto" r:id="rId44">
            <p14:nvContentPartPr>
              <p14:cNvPr id="1050740" name="Encre 1050739"/>
              <p14:cNvContentPartPr/>
              <p14:nvPr/>
            </p14:nvContentPartPr>
            <p14:xfrm>
              <a:off x="11387650" y="3436010"/>
              <a:ext cx="115479" cy="131921"/>
            </p14:xfrm>
          </p:contentPart>
        </mc:Choice>
        <mc:Fallback xmlns="">
          <p:sp>
            <p:nvSpPr>
              <p:cNvPr id="1050740" name=""/>
              <p:cNvSpPr/>
              <p:nvPr/>
            </p:nvSpPr>
            <p:spPr>
              <a:xfrm>
                <a:off x="11387650" y="3436010"/>
                <a:ext cx="115479" cy="131921"/>
              </a:xfrm>
            </p:spPr>
          </p:sp>
        </mc:Fallback>
      </mc:AlternateContent>
      <mc:AlternateContent xmlns:mc="http://schemas.openxmlformats.org/markup-compatibility/2006" xmlns:p14="http://schemas.microsoft.com/office/powerpoint/2010/main">
        <mc:Choice Requires="p14">
          <p:contentPart p14:bwMode="auto" r:id="rId45">
            <p14:nvContentPartPr>
              <p14:cNvPr id="1050741" name="Encre 1050740"/>
              <p14:cNvContentPartPr/>
              <p14:nvPr/>
            </p14:nvContentPartPr>
            <p14:xfrm>
              <a:off x="11579081" y="3117569"/>
              <a:ext cx="78737" cy="363467"/>
            </p14:xfrm>
          </p:contentPart>
        </mc:Choice>
        <mc:Fallback xmlns="">
          <p:sp>
            <p:nvSpPr>
              <p:cNvPr id="1050741" name=""/>
              <p:cNvSpPr/>
              <p:nvPr/>
            </p:nvSpPr>
            <p:spPr>
              <a:xfrm>
                <a:off x="11579081" y="3117569"/>
                <a:ext cx="78737" cy="363467"/>
              </a:xfrm>
            </p:spPr>
          </p:sp>
        </mc:Fallback>
      </mc:AlternateContent>
      <mc:AlternateContent xmlns:mc="http://schemas.openxmlformats.org/markup-compatibility/2006" xmlns:p14="http://schemas.microsoft.com/office/powerpoint/2010/main">
        <mc:Choice Requires="p14">
          <p:contentPart p14:bwMode="auto" r:id="rId46">
            <p14:nvContentPartPr>
              <p14:cNvPr id="1050742" name="Encre 1050741"/>
              <p14:cNvContentPartPr/>
              <p14:nvPr/>
            </p14:nvContentPartPr>
            <p14:xfrm>
              <a:off x="11717583" y="3124519"/>
              <a:ext cx="61882" cy="249091"/>
            </p14:xfrm>
          </p:contentPart>
        </mc:Choice>
        <mc:Fallback xmlns="">
          <p:sp>
            <p:nvSpPr>
              <p:cNvPr id="1050742" name=""/>
              <p:cNvSpPr/>
              <p:nvPr/>
            </p:nvSpPr>
            <p:spPr>
              <a:xfrm>
                <a:off x="11717583" y="3124519"/>
                <a:ext cx="61882" cy="249091"/>
              </a:xfrm>
            </p:spPr>
          </p:sp>
        </mc:Fallback>
      </mc:AlternateContent>
      <mc:AlternateContent xmlns:mc="http://schemas.openxmlformats.org/markup-compatibility/2006" xmlns:p14="http://schemas.microsoft.com/office/powerpoint/2010/main">
        <mc:Choice Requires="p14">
          <p:contentPart p14:bwMode="auto" r:id="rId47">
            <p14:nvContentPartPr>
              <p14:cNvPr id="1050743" name="Encre 1050742"/>
              <p14:cNvContentPartPr/>
              <p14:nvPr/>
            </p14:nvContentPartPr>
            <p14:xfrm>
              <a:off x="11681834" y="3239197"/>
              <a:ext cx="161168" cy="30270"/>
            </p14:xfrm>
          </p:contentPart>
        </mc:Choice>
        <mc:Fallback xmlns="">
          <p:sp>
            <p:nvSpPr>
              <p:cNvPr id="1050743" name=""/>
              <p:cNvSpPr/>
              <p:nvPr/>
            </p:nvSpPr>
            <p:spPr>
              <a:xfrm>
                <a:off x="11681834" y="3239197"/>
                <a:ext cx="161168" cy="30270"/>
              </a:xfrm>
            </p:spPr>
          </p:sp>
        </mc:Fallback>
      </mc:AlternateContent>
      <mc:AlternateContent xmlns:mc="http://schemas.openxmlformats.org/markup-compatibility/2006" xmlns:p14="http://schemas.microsoft.com/office/powerpoint/2010/main">
        <mc:Choice Requires="p14">
          <p:contentPart p14:bwMode="auto" r:id="rId48">
            <p14:nvContentPartPr>
              <p14:cNvPr id="1050744" name="Encre 1050743"/>
              <p14:cNvContentPartPr/>
              <p14:nvPr/>
            </p14:nvContentPartPr>
            <p14:xfrm>
              <a:off x="11774936" y="3384176"/>
              <a:ext cx="77538" cy="102715"/>
            </p14:xfrm>
          </p:contentPart>
        </mc:Choice>
        <mc:Fallback xmlns="">
          <p:sp>
            <p:nvSpPr>
              <p:cNvPr id="1050744" name=""/>
              <p:cNvSpPr/>
              <p:nvPr/>
            </p:nvSpPr>
            <p:spPr>
              <a:xfrm>
                <a:off x="11774936" y="3384176"/>
                <a:ext cx="77538" cy="102715"/>
              </a:xfrm>
            </p:spPr>
          </p:sp>
        </mc:Fallback>
      </mc:AlternateContent>
      <mc:AlternateContent xmlns:mc="http://schemas.openxmlformats.org/markup-compatibility/2006" xmlns:p14="http://schemas.microsoft.com/office/powerpoint/2010/main">
        <mc:Choice Requires="p14">
          <p:contentPart p14:bwMode="auto" r:id="rId49">
            <p14:nvContentPartPr>
              <p14:cNvPr id="1050745" name="Encre 1050744"/>
              <p14:cNvContentPartPr/>
              <p14:nvPr/>
            </p14:nvContentPartPr>
            <p14:xfrm>
              <a:off x="11939520" y="3146360"/>
              <a:ext cx="51049" cy="448993"/>
            </p14:xfrm>
          </p:contentPart>
        </mc:Choice>
        <mc:Fallback xmlns="">
          <p:sp>
            <p:nvSpPr>
              <p:cNvPr id="1050745" name=""/>
              <p:cNvSpPr/>
              <p:nvPr/>
            </p:nvSpPr>
            <p:spPr>
              <a:xfrm>
                <a:off x="11939520" y="3146360"/>
                <a:ext cx="51049" cy="448993"/>
              </a:xfrm>
            </p:spPr>
          </p:sp>
        </mc:Fallback>
      </mc:AlternateContent>
      <mc:AlternateContent xmlns:mc="http://schemas.openxmlformats.org/markup-compatibility/2006" xmlns:p14="http://schemas.microsoft.com/office/powerpoint/2010/main">
        <mc:Choice Requires="p14">
          <p:contentPart p14:bwMode="auto" r:id="rId50">
            <p14:nvContentPartPr>
              <p14:cNvPr id="1050746" name="Encre 1050745"/>
              <p14:cNvContentPartPr/>
              <p14:nvPr/>
            </p14:nvContentPartPr>
            <p14:xfrm>
              <a:off x="1133664" y="4983146"/>
              <a:ext cx="736212" cy="67500"/>
            </p14:xfrm>
          </p:contentPart>
        </mc:Choice>
        <mc:Fallback xmlns="">
          <p:sp>
            <p:nvSpPr>
              <p:cNvPr id="1050746" name=""/>
              <p:cNvSpPr/>
              <p:nvPr/>
            </p:nvSpPr>
            <p:spPr>
              <a:xfrm>
                <a:off x="1133664" y="4983146"/>
                <a:ext cx="736212" cy="67500"/>
              </a:xfrm>
            </p:spPr>
          </p:sp>
        </mc:Fallback>
      </mc:AlternateContent>
      <mc:AlternateContent xmlns:mc="http://schemas.openxmlformats.org/markup-compatibility/2006" xmlns:p14="http://schemas.microsoft.com/office/powerpoint/2010/main">
        <mc:Choice Requires="p14">
          <p:contentPart p14:bwMode="auto" r:id="rId51">
            <p14:nvContentPartPr>
              <p14:cNvPr id="1050747" name="Encre 1050746"/>
              <p14:cNvContentPartPr/>
              <p14:nvPr/>
            </p14:nvContentPartPr>
            <p14:xfrm>
              <a:off x="7813000" y="4907041"/>
              <a:ext cx="2143244" cy="53463"/>
            </p14:xfrm>
          </p:contentPart>
        </mc:Choice>
        <mc:Fallback xmlns="">
          <p:sp>
            <p:nvSpPr>
              <p:cNvPr id="1050747" name=""/>
              <p:cNvSpPr/>
              <p:nvPr/>
            </p:nvSpPr>
            <p:spPr>
              <a:xfrm>
                <a:off x="7813000" y="4907041"/>
                <a:ext cx="2143244" cy="53463"/>
              </a:xfrm>
            </p:spPr>
          </p:sp>
        </mc:Fallback>
      </mc:AlternateContent>
      <mc:AlternateContent xmlns:mc="http://schemas.openxmlformats.org/markup-compatibility/2006" xmlns:p14="http://schemas.microsoft.com/office/powerpoint/2010/main">
        <mc:Choice Requires="p14">
          <p:contentPart p14:bwMode="auto" r:id="rId52">
            <p14:nvContentPartPr>
              <p14:cNvPr id="1050748" name="Encre 1050747"/>
              <p14:cNvContentPartPr/>
              <p14:nvPr/>
            </p14:nvContentPartPr>
            <p14:xfrm>
              <a:off x="7419852" y="5339693"/>
              <a:ext cx="1525632" cy="75842"/>
            </p14:xfrm>
          </p:contentPart>
        </mc:Choice>
        <mc:Fallback xmlns="">
          <p:sp>
            <p:nvSpPr>
              <p:cNvPr id="1050748" name=""/>
              <p:cNvSpPr/>
              <p:nvPr/>
            </p:nvSpPr>
            <p:spPr>
              <a:xfrm>
                <a:off x="7419852" y="5339693"/>
                <a:ext cx="1525632" cy="75842"/>
              </a:xfrm>
            </p:spPr>
          </p:sp>
        </mc:Fallback>
      </mc:AlternateContent>
      <mc:AlternateContent xmlns:mc="http://schemas.openxmlformats.org/markup-compatibility/2006" xmlns:p14="http://schemas.microsoft.com/office/powerpoint/2010/main">
        <mc:Choice Requires="p14">
          <p:contentPart p14:bwMode="auto" r:id="rId53">
            <p14:nvContentPartPr>
              <p14:cNvPr id="1050749" name="Encre 1050748"/>
              <p14:cNvContentPartPr/>
              <p14:nvPr/>
            </p14:nvContentPartPr>
            <p14:xfrm>
              <a:off x="624338" y="5275917"/>
              <a:ext cx="109629" cy="970676"/>
            </p14:xfrm>
          </p:contentPart>
        </mc:Choice>
        <mc:Fallback xmlns="">
          <p:sp>
            <p:nvSpPr>
              <p:cNvPr id="1050749" name=""/>
              <p:cNvSpPr/>
              <p:nvPr/>
            </p:nvSpPr>
            <p:spPr>
              <a:xfrm>
                <a:off x="624338" y="5275917"/>
                <a:ext cx="109629" cy="970676"/>
              </a:xfrm>
            </p:spPr>
          </p:sp>
        </mc:Fallback>
      </mc:AlternateContent>
      <mc:AlternateContent xmlns:mc="http://schemas.openxmlformats.org/markup-compatibility/2006" xmlns:p14="http://schemas.microsoft.com/office/powerpoint/2010/main">
        <mc:Choice Requires="p14">
          <p:contentPart p14:bwMode="auto" r:id="rId54">
            <p14:nvContentPartPr>
              <p14:cNvPr id="1050750" name="Encre 1050749"/>
              <p14:cNvContentPartPr/>
              <p14:nvPr/>
            </p14:nvContentPartPr>
            <p14:xfrm>
              <a:off x="1977502" y="1252915"/>
              <a:ext cx="310094" cy="388829"/>
            </p14:xfrm>
          </p:contentPart>
        </mc:Choice>
        <mc:Fallback xmlns="">
          <p:sp>
            <p:nvSpPr>
              <p:cNvPr id="1050750" name=""/>
              <p:cNvSpPr/>
              <p:nvPr/>
            </p:nvSpPr>
            <p:spPr>
              <a:xfrm>
                <a:off x="1977502" y="1252915"/>
                <a:ext cx="310094" cy="388829"/>
              </a:xfrm>
            </p:spPr>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49070" name="Encre 1049069"/>
              <p14:cNvContentPartPr/>
              <p14:nvPr/>
            </p14:nvContentPartPr>
            <p14:xfrm>
              <a:off x="541879" y="435517"/>
              <a:ext cx="41598" cy="569269"/>
            </p14:xfrm>
          </p:contentPart>
        </mc:Choice>
        <mc:Fallback xmlns="">
          <p:sp>
            <p:nvSpPr>
              <p:cNvPr id="1049070" name=""/>
              <p:cNvSpPr/>
              <p:nvPr/>
            </p:nvSpPr>
            <p:spPr>
              <a:xfrm>
                <a:off x="541879" y="435517"/>
                <a:ext cx="41598" cy="569269"/>
              </a:xfrm>
            </p:spPr>
          </p:sp>
        </mc:Fallback>
      </mc:AlternateContent>
      <mc:AlternateContent xmlns:mc="http://schemas.openxmlformats.org/markup-compatibility/2006" xmlns:p14="http://schemas.microsoft.com/office/powerpoint/2010/main">
        <mc:Choice Requires="p14">
          <p:contentPart p14:bwMode="auto" r:id="rId3">
            <p14:nvContentPartPr>
              <p14:cNvPr id="1049071" name="Encre 1049070"/>
              <p14:cNvContentPartPr/>
              <p14:nvPr/>
            </p14:nvContentPartPr>
            <p14:xfrm>
              <a:off x="500863" y="380800"/>
              <a:ext cx="252223" cy="282898"/>
            </p14:xfrm>
          </p:contentPart>
        </mc:Choice>
        <mc:Fallback xmlns="">
          <p:sp>
            <p:nvSpPr>
              <p:cNvPr id="1049071" name=""/>
              <p:cNvSpPr/>
              <p:nvPr/>
            </p:nvSpPr>
            <p:spPr>
              <a:xfrm>
                <a:off x="500863" y="380800"/>
                <a:ext cx="252223" cy="282898"/>
              </a:xfrm>
            </p:spPr>
          </p:sp>
        </mc:Fallback>
      </mc:AlternateContent>
      <mc:AlternateContent xmlns:mc="http://schemas.openxmlformats.org/markup-compatibility/2006" xmlns:p14="http://schemas.microsoft.com/office/powerpoint/2010/main">
        <mc:Choice Requires="p14">
          <p:contentPart p14:bwMode="auto" r:id="rId4">
            <p14:nvContentPartPr>
              <p14:cNvPr id="1049072" name="Encre 1049071"/>
              <p14:cNvContentPartPr/>
              <p14:nvPr/>
            </p14:nvContentPartPr>
            <p14:xfrm>
              <a:off x="719546" y="738032"/>
              <a:ext cx="630355" cy="264417"/>
            </p14:xfrm>
          </p:contentPart>
        </mc:Choice>
        <mc:Fallback xmlns="">
          <p:sp>
            <p:nvSpPr>
              <p:cNvPr id="1049072" name=""/>
              <p:cNvSpPr/>
              <p:nvPr/>
            </p:nvSpPr>
            <p:spPr>
              <a:xfrm>
                <a:off x="719546" y="738032"/>
                <a:ext cx="630355" cy="264417"/>
              </a:xfrm>
            </p:spPr>
          </p:sp>
        </mc:Fallback>
      </mc:AlternateContent>
      <mc:AlternateContent xmlns:mc="http://schemas.openxmlformats.org/markup-compatibility/2006" xmlns:p14="http://schemas.microsoft.com/office/powerpoint/2010/main">
        <mc:Choice Requires="p14">
          <p:contentPart p14:bwMode="auto" r:id="rId5">
            <p14:nvContentPartPr>
              <p14:cNvPr id="1049073" name="Encre 1049072"/>
              <p14:cNvContentPartPr/>
              <p14:nvPr/>
            </p14:nvContentPartPr>
            <p14:xfrm>
              <a:off x="1071508" y="611645"/>
              <a:ext cx="19379" cy="83054"/>
            </p14:xfrm>
          </p:contentPart>
        </mc:Choice>
        <mc:Fallback xmlns="">
          <p:sp>
            <p:nvSpPr>
              <p:cNvPr id="1049073" name=""/>
              <p:cNvSpPr/>
              <p:nvPr/>
            </p:nvSpPr>
            <p:spPr>
              <a:xfrm>
                <a:off x="1071508" y="611645"/>
                <a:ext cx="19379" cy="83054"/>
              </a:xfrm>
            </p:spPr>
          </p:sp>
        </mc:Fallback>
      </mc:AlternateContent>
      <mc:AlternateContent xmlns:mc="http://schemas.openxmlformats.org/markup-compatibility/2006" xmlns:p14="http://schemas.microsoft.com/office/powerpoint/2010/main">
        <mc:Choice Requires="p14">
          <p:contentPart p14:bwMode="auto" r:id="rId6">
            <p14:nvContentPartPr>
              <p14:cNvPr id="1049074" name="Encre 1049073"/>
              <p14:cNvContentPartPr/>
              <p14:nvPr/>
            </p14:nvContentPartPr>
            <p14:xfrm>
              <a:off x="1436287" y="712043"/>
              <a:ext cx="440357" cy="157959"/>
            </p14:xfrm>
          </p:contentPart>
        </mc:Choice>
        <mc:Fallback xmlns="">
          <p:sp>
            <p:nvSpPr>
              <p:cNvPr id="1049074" name=""/>
              <p:cNvSpPr/>
              <p:nvPr/>
            </p:nvSpPr>
            <p:spPr>
              <a:xfrm>
                <a:off x="1436287" y="712043"/>
                <a:ext cx="440357" cy="157959"/>
              </a:xfrm>
            </p:spPr>
          </p:sp>
        </mc:Fallback>
      </mc:AlternateContent>
      <mc:AlternateContent xmlns:mc="http://schemas.openxmlformats.org/markup-compatibility/2006" xmlns:p14="http://schemas.microsoft.com/office/powerpoint/2010/main">
        <mc:Choice Requires="p14">
          <p:contentPart p14:bwMode="auto" r:id="rId7">
            <p14:nvContentPartPr>
              <p14:cNvPr id="1049075" name="Encre 1049074"/>
              <p14:cNvContentPartPr/>
              <p14:nvPr/>
            </p14:nvContentPartPr>
            <p14:xfrm>
              <a:off x="1935338" y="619677"/>
              <a:ext cx="246734" cy="229019"/>
            </p14:xfrm>
          </p:contentPart>
        </mc:Choice>
        <mc:Fallback xmlns="">
          <p:sp>
            <p:nvSpPr>
              <p:cNvPr id="1049075" name=""/>
              <p:cNvSpPr/>
              <p:nvPr/>
            </p:nvSpPr>
            <p:spPr>
              <a:xfrm>
                <a:off x="1935338" y="619677"/>
                <a:ext cx="246734" cy="229019"/>
              </a:xfrm>
            </p:spPr>
          </p:sp>
        </mc:Fallback>
      </mc:AlternateContent>
      <mc:AlternateContent xmlns:mc="http://schemas.openxmlformats.org/markup-compatibility/2006" xmlns:p14="http://schemas.microsoft.com/office/powerpoint/2010/main">
        <mc:Choice Requires="p14">
          <p:contentPart p14:bwMode="auto" r:id="rId8">
            <p14:nvContentPartPr>
              <p14:cNvPr id="1049076" name="Encre 1049075"/>
              <p14:cNvContentPartPr/>
              <p14:nvPr/>
            </p14:nvContentPartPr>
            <p14:xfrm>
              <a:off x="2386314" y="492528"/>
              <a:ext cx="371119" cy="294383"/>
            </p14:xfrm>
          </p:contentPart>
        </mc:Choice>
        <mc:Fallback xmlns="">
          <p:sp>
            <p:nvSpPr>
              <p:cNvPr id="1049076" name=""/>
              <p:cNvSpPr/>
              <p:nvPr/>
            </p:nvSpPr>
            <p:spPr>
              <a:xfrm>
                <a:off x="2386314" y="492528"/>
                <a:ext cx="371119" cy="294383"/>
              </a:xfrm>
            </p:spPr>
          </p:sp>
        </mc:Fallback>
      </mc:AlternateContent>
      <mc:AlternateContent xmlns:mc="http://schemas.openxmlformats.org/markup-compatibility/2006" xmlns:p14="http://schemas.microsoft.com/office/powerpoint/2010/main">
        <mc:Choice Requires="p14">
          <p:contentPart p14:bwMode="auto" r:id="rId9">
            <p14:nvContentPartPr>
              <p14:cNvPr id="1049077" name="Encre 1049076"/>
              <p14:cNvContentPartPr/>
              <p14:nvPr/>
            </p14:nvContentPartPr>
            <p14:xfrm>
              <a:off x="2988955" y="400510"/>
              <a:ext cx="170449" cy="377796"/>
            </p14:xfrm>
          </p:contentPart>
        </mc:Choice>
        <mc:Fallback xmlns="">
          <p:sp>
            <p:nvSpPr>
              <p:cNvPr id="1049077" name=""/>
              <p:cNvSpPr/>
              <p:nvPr/>
            </p:nvSpPr>
            <p:spPr>
              <a:xfrm>
                <a:off x="2988955" y="400510"/>
                <a:ext cx="170449" cy="377796"/>
              </a:xfrm>
            </p:spPr>
          </p:sp>
        </mc:Fallback>
      </mc:AlternateContent>
      <mc:AlternateContent xmlns:mc="http://schemas.openxmlformats.org/markup-compatibility/2006" xmlns:p14="http://schemas.microsoft.com/office/powerpoint/2010/main">
        <mc:Choice Requires="p14">
          <p:contentPart p14:bwMode="auto" r:id="rId10">
            <p14:nvContentPartPr>
              <p14:cNvPr id="1049078" name="Encre 1049077"/>
              <p14:cNvContentPartPr/>
              <p14:nvPr/>
            </p14:nvContentPartPr>
            <p14:xfrm>
              <a:off x="3203911" y="627995"/>
              <a:ext cx="112439" cy="172456"/>
            </p14:xfrm>
          </p:contentPart>
        </mc:Choice>
        <mc:Fallback xmlns="">
          <p:sp>
            <p:nvSpPr>
              <p:cNvPr id="1049078" name=""/>
              <p:cNvSpPr/>
              <p:nvPr/>
            </p:nvSpPr>
            <p:spPr>
              <a:xfrm>
                <a:off x="3203911" y="627995"/>
                <a:ext cx="112439" cy="172456"/>
              </a:xfrm>
            </p:spPr>
          </p:sp>
        </mc:Fallback>
      </mc:AlternateContent>
      <mc:AlternateContent xmlns:mc="http://schemas.openxmlformats.org/markup-compatibility/2006" xmlns:p14="http://schemas.microsoft.com/office/powerpoint/2010/main">
        <mc:Choice Requires="p14">
          <p:contentPart p14:bwMode="auto" r:id="rId11">
            <p14:nvContentPartPr>
              <p14:cNvPr id="1049079" name="Encre 1049078"/>
              <p14:cNvContentPartPr/>
              <p14:nvPr/>
            </p14:nvContentPartPr>
            <p14:xfrm>
              <a:off x="3596316" y="318640"/>
              <a:ext cx="402378" cy="705790"/>
            </p14:xfrm>
          </p:contentPart>
        </mc:Choice>
        <mc:Fallback xmlns="">
          <p:sp>
            <p:nvSpPr>
              <p:cNvPr id="1049079" name=""/>
              <p:cNvSpPr/>
              <p:nvPr/>
            </p:nvSpPr>
            <p:spPr>
              <a:xfrm>
                <a:off x="3596316" y="318640"/>
                <a:ext cx="402378" cy="705790"/>
              </a:xfrm>
            </p:spPr>
          </p:sp>
        </mc:Fallback>
      </mc:AlternateContent>
      <mc:AlternateContent xmlns:mc="http://schemas.openxmlformats.org/markup-compatibility/2006" xmlns:p14="http://schemas.microsoft.com/office/powerpoint/2010/main">
        <mc:Choice Requires="p14">
          <p:contentPart p14:bwMode="auto" r:id="rId12">
            <p14:nvContentPartPr>
              <p14:cNvPr id="1049080" name="Encre 1049079"/>
              <p14:cNvContentPartPr/>
              <p14:nvPr/>
            </p14:nvContentPartPr>
            <p14:xfrm>
              <a:off x="3999594" y="548250"/>
              <a:ext cx="182057" cy="243931"/>
            </p14:xfrm>
          </p:contentPart>
        </mc:Choice>
        <mc:Fallback xmlns="">
          <p:sp>
            <p:nvSpPr>
              <p:cNvPr id="1049080" name=""/>
              <p:cNvSpPr/>
              <p:nvPr/>
            </p:nvSpPr>
            <p:spPr>
              <a:xfrm>
                <a:off x="3999594" y="548250"/>
                <a:ext cx="182057" cy="243931"/>
              </a:xfrm>
            </p:spPr>
          </p:sp>
        </mc:Fallback>
      </mc:AlternateContent>
      <mc:AlternateContent xmlns:mc="http://schemas.openxmlformats.org/markup-compatibility/2006" xmlns:p14="http://schemas.microsoft.com/office/powerpoint/2010/main">
        <mc:Choice Requires="p14">
          <p:contentPart p14:bwMode="auto" r:id="rId13">
            <p14:nvContentPartPr>
              <p14:cNvPr id="1049081" name="Encre 1049080"/>
              <p14:cNvContentPartPr/>
              <p14:nvPr/>
            </p14:nvContentPartPr>
            <p14:xfrm>
              <a:off x="4313544" y="615219"/>
              <a:ext cx="138484" cy="142317"/>
            </p14:xfrm>
          </p:contentPart>
        </mc:Choice>
        <mc:Fallback xmlns="">
          <p:sp>
            <p:nvSpPr>
              <p:cNvPr id="1049081" name=""/>
              <p:cNvSpPr/>
              <p:nvPr/>
            </p:nvSpPr>
            <p:spPr>
              <a:xfrm>
                <a:off x="4313544" y="615219"/>
                <a:ext cx="138484" cy="142317"/>
              </a:xfrm>
            </p:spPr>
          </p:sp>
        </mc:Fallback>
      </mc:AlternateContent>
      <mc:AlternateContent xmlns:mc="http://schemas.openxmlformats.org/markup-compatibility/2006" xmlns:p14="http://schemas.microsoft.com/office/powerpoint/2010/main">
        <mc:Choice Requires="p14">
          <p:contentPart p14:bwMode="auto" r:id="rId14">
            <p14:nvContentPartPr>
              <p14:cNvPr id="1049082" name="Encre 1049081"/>
              <p14:cNvContentPartPr/>
              <p14:nvPr/>
            </p14:nvContentPartPr>
            <p14:xfrm>
              <a:off x="4238064" y="414290"/>
              <a:ext cx="210904" cy="117739"/>
            </p14:xfrm>
          </p:contentPart>
        </mc:Choice>
        <mc:Fallback xmlns="">
          <p:sp>
            <p:nvSpPr>
              <p:cNvPr id="1049082" name=""/>
              <p:cNvSpPr/>
              <p:nvPr/>
            </p:nvSpPr>
            <p:spPr>
              <a:xfrm>
                <a:off x="4238064" y="414290"/>
                <a:ext cx="210904" cy="117739"/>
              </a:xfrm>
            </p:spPr>
          </p:sp>
        </mc:Fallback>
      </mc:AlternateContent>
      <mc:AlternateContent xmlns:mc="http://schemas.openxmlformats.org/markup-compatibility/2006" xmlns:p14="http://schemas.microsoft.com/office/powerpoint/2010/main">
        <mc:Choice Requires="p14">
          <p:contentPart p14:bwMode="auto" r:id="rId15">
            <p14:nvContentPartPr>
              <p14:cNvPr id="1049083" name="Encre 1049082"/>
              <p14:cNvContentPartPr/>
              <p14:nvPr/>
            </p14:nvContentPartPr>
            <p14:xfrm>
              <a:off x="4538250" y="356920"/>
              <a:ext cx="35881" cy="451436"/>
            </p14:xfrm>
          </p:contentPart>
        </mc:Choice>
        <mc:Fallback xmlns="">
          <p:sp>
            <p:nvSpPr>
              <p:cNvPr id="1049083" name=""/>
              <p:cNvSpPr/>
              <p:nvPr/>
            </p:nvSpPr>
            <p:spPr>
              <a:xfrm>
                <a:off x="4538250" y="356920"/>
                <a:ext cx="35881" cy="451436"/>
              </a:xfrm>
            </p:spPr>
          </p:sp>
        </mc:Fallback>
      </mc:AlternateContent>
      <mc:AlternateContent xmlns:mc="http://schemas.openxmlformats.org/markup-compatibility/2006" xmlns:p14="http://schemas.microsoft.com/office/powerpoint/2010/main">
        <mc:Choice Requires="p14">
          <p:contentPart p14:bwMode="auto" r:id="rId16">
            <p14:nvContentPartPr>
              <p14:cNvPr id="1049084" name="Encre 1049083"/>
              <p14:cNvContentPartPr/>
              <p14:nvPr/>
            </p14:nvContentPartPr>
            <p14:xfrm>
              <a:off x="4612841" y="592239"/>
              <a:ext cx="185959" cy="162235"/>
            </p14:xfrm>
          </p:contentPart>
        </mc:Choice>
        <mc:Fallback xmlns="">
          <p:sp>
            <p:nvSpPr>
              <p:cNvPr id="1049084" name=""/>
              <p:cNvSpPr/>
              <p:nvPr/>
            </p:nvSpPr>
            <p:spPr>
              <a:xfrm>
                <a:off x="4612841" y="592239"/>
                <a:ext cx="185959" cy="162235"/>
              </a:xfrm>
            </p:spPr>
          </p:sp>
        </mc:Fallback>
      </mc:AlternateContent>
      <mc:AlternateContent xmlns:mc="http://schemas.openxmlformats.org/markup-compatibility/2006" xmlns:p14="http://schemas.microsoft.com/office/powerpoint/2010/main">
        <mc:Choice Requires="p14">
          <p:contentPart p14:bwMode="auto" r:id="rId17">
            <p14:nvContentPartPr>
              <p14:cNvPr id="1049085" name="Encre 1049084"/>
              <p14:cNvContentPartPr/>
              <p14:nvPr/>
            </p14:nvContentPartPr>
            <p14:xfrm>
              <a:off x="4778913" y="585496"/>
              <a:ext cx="151422" cy="186260"/>
            </p14:xfrm>
          </p:contentPart>
        </mc:Choice>
        <mc:Fallback xmlns="">
          <p:sp>
            <p:nvSpPr>
              <p:cNvPr id="1049085" name=""/>
              <p:cNvSpPr/>
              <p:nvPr/>
            </p:nvSpPr>
            <p:spPr>
              <a:xfrm>
                <a:off x="4778913" y="585496"/>
                <a:ext cx="151422" cy="186260"/>
              </a:xfrm>
            </p:spPr>
          </p:sp>
        </mc:Fallback>
      </mc:AlternateContent>
      <mc:AlternateContent xmlns:mc="http://schemas.openxmlformats.org/markup-compatibility/2006" xmlns:p14="http://schemas.microsoft.com/office/powerpoint/2010/main">
        <mc:Choice Requires="p14">
          <p:contentPart p14:bwMode="auto" r:id="rId18">
            <p14:nvContentPartPr>
              <p14:cNvPr id="1049086" name="Encre 1049085"/>
              <p14:cNvContentPartPr/>
              <p14:nvPr/>
            </p14:nvContentPartPr>
            <p14:xfrm>
              <a:off x="4922102" y="259964"/>
              <a:ext cx="257127" cy="493396"/>
            </p14:xfrm>
          </p:contentPart>
        </mc:Choice>
        <mc:Fallback xmlns="">
          <p:sp>
            <p:nvSpPr>
              <p:cNvPr id="1049086" name=""/>
              <p:cNvSpPr/>
              <p:nvPr/>
            </p:nvSpPr>
            <p:spPr>
              <a:xfrm>
                <a:off x="4922102" y="259964"/>
                <a:ext cx="257127" cy="493396"/>
              </a:xfrm>
            </p:spPr>
          </p:sp>
        </mc:Fallback>
      </mc:AlternateContent>
      <mc:AlternateContent xmlns:mc="http://schemas.openxmlformats.org/markup-compatibility/2006" xmlns:p14="http://schemas.microsoft.com/office/powerpoint/2010/main">
        <mc:Choice Requires="p14">
          <p:contentPart p14:bwMode="auto" r:id="rId19">
            <p14:nvContentPartPr>
              <p14:cNvPr id="1049087" name="Encre 1049086"/>
              <p14:cNvContentPartPr/>
              <p14:nvPr/>
            </p14:nvContentPartPr>
            <p14:xfrm>
              <a:off x="5187389" y="368394"/>
              <a:ext cx="25106" cy="82189"/>
            </p14:xfrm>
          </p:contentPart>
        </mc:Choice>
        <mc:Fallback xmlns="">
          <p:sp>
            <p:nvSpPr>
              <p:cNvPr id="1049087" name=""/>
              <p:cNvSpPr/>
              <p:nvPr/>
            </p:nvSpPr>
            <p:spPr>
              <a:xfrm>
                <a:off x="5187389" y="368394"/>
                <a:ext cx="25106" cy="82189"/>
              </a:xfrm>
            </p:spPr>
          </p:sp>
        </mc:Fallback>
      </mc:AlternateContent>
      <mc:AlternateContent xmlns:mc="http://schemas.openxmlformats.org/markup-compatibility/2006" xmlns:p14="http://schemas.microsoft.com/office/powerpoint/2010/main">
        <mc:Choice Requires="p14">
          <p:contentPart p14:bwMode="auto" r:id="rId20">
            <p14:nvContentPartPr>
              <p14:cNvPr id="1049088" name="Encre 1049087"/>
              <p14:cNvContentPartPr/>
              <p14:nvPr/>
            </p14:nvContentPartPr>
            <p14:xfrm>
              <a:off x="4865095" y="460248"/>
              <a:ext cx="181481" cy="12327"/>
            </p14:xfrm>
          </p:contentPart>
        </mc:Choice>
        <mc:Fallback xmlns="">
          <p:sp>
            <p:nvSpPr>
              <p:cNvPr id="1049088" name=""/>
              <p:cNvSpPr/>
              <p:nvPr/>
            </p:nvSpPr>
            <p:spPr>
              <a:xfrm>
                <a:off x="4865095" y="460248"/>
                <a:ext cx="181481" cy="12327"/>
              </a:xfrm>
            </p:spPr>
          </p:sp>
        </mc:Fallback>
      </mc:AlternateContent>
      <mc:AlternateContent xmlns:mc="http://schemas.openxmlformats.org/markup-compatibility/2006" xmlns:p14="http://schemas.microsoft.com/office/powerpoint/2010/main">
        <mc:Choice Requires="p14">
          <p:contentPart p14:bwMode="auto" r:id="rId21">
            <p14:nvContentPartPr>
              <p14:cNvPr id="1049089" name="Encre 1049088"/>
              <p14:cNvContentPartPr/>
              <p14:nvPr/>
            </p14:nvContentPartPr>
            <p14:xfrm>
              <a:off x="5268114" y="468792"/>
              <a:ext cx="134477" cy="490257"/>
            </p14:xfrm>
          </p:contentPart>
        </mc:Choice>
        <mc:Fallback xmlns="">
          <p:sp>
            <p:nvSpPr>
              <p:cNvPr id="1049089" name=""/>
              <p:cNvSpPr/>
              <p:nvPr/>
            </p:nvSpPr>
            <p:spPr>
              <a:xfrm>
                <a:off x="5268114" y="468792"/>
                <a:ext cx="134477" cy="490257"/>
              </a:xfrm>
            </p:spPr>
          </p:sp>
        </mc:Fallback>
      </mc:AlternateContent>
      <mc:AlternateContent xmlns:mc="http://schemas.openxmlformats.org/markup-compatibility/2006" xmlns:p14="http://schemas.microsoft.com/office/powerpoint/2010/main">
        <mc:Choice Requires="p14">
          <p:contentPart p14:bwMode="auto" r:id="rId22">
            <p14:nvContentPartPr>
              <p14:cNvPr id="1049090" name="Encre 1049089"/>
              <p14:cNvContentPartPr/>
              <p14:nvPr/>
            </p14:nvContentPartPr>
            <p14:xfrm>
              <a:off x="5505412" y="494035"/>
              <a:ext cx="375680" cy="220385"/>
            </p14:xfrm>
          </p:contentPart>
        </mc:Choice>
        <mc:Fallback xmlns="">
          <p:sp>
            <p:nvSpPr>
              <p:cNvPr id="1049090" name=""/>
              <p:cNvSpPr/>
              <p:nvPr/>
            </p:nvSpPr>
            <p:spPr>
              <a:xfrm>
                <a:off x="5505412" y="494035"/>
                <a:ext cx="375680" cy="220385"/>
              </a:xfrm>
            </p:spPr>
          </p:sp>
        </mc:Fallback>
      </mc:AlternateContent>
      <mc:AlternateContent xmlns:mc="http://schemas.openxmlformats.org/markup-compatibility/2006" xmlns:p14="http://schemas.microsoft.com/office/powerpoint/2010/main">
        <mc:Choice Requires="p14">
          <p:contentPart p14:bwMode="auto" r:id="rId23">
            <p14:nvContentPartPr>
              <p14:cNvPr id="1049091" name="Encre 1049090"/>
              <p14:cNvContentPartPr/>
              <p14:nvPr/>
            </p14:nvContentPartPr>
            <p14:xfrm>
              <a:off x="6859035" y="247056"/>
              <a:ext cx="559935" cy="6751925"/>
            </p14:xfrm>
          </p:contentPart>
        </mc:Choice>
        <mc:Fallback xmlns="">
          <p:sp>
            <p:nvSpPr>
              <p:cNvPr id="1049091" name=""/>
              <p:cNvSpPr/>
              <p:nvPr/>
            </p:nvSpPr>
            <p:spPr>
              <a:xfrm>
                <a:off x="6859035" y="247056"/>
                <a:ext cx="559935" cy="6751925"/>
              </a:xfrm>
            </p:spPr>
          </p:sp>
        </mc:Fallback>
      </mc:AlternateContent>
      <mc:AlternateContent xmlns:mc="http://schemas.openxmlformats.org/markup-compatibility/2006" xmlns:p14="http://schemas.microsoft.com/office/powerpoint/2010/main">
        <mc:Choice Requires="p14">
          <p:contentPart p14:bwMode="auto" r:id="rId24">
            <p14:nvContentPartPr>
              <p14:cNvPr id="1049092" name="Encre 1049091"/>
              <p14:cNvContentPartPr/>
              <p14:nvPr/>
            </p14:nvContentPartPr>
            <p14:xfrm>
              <a:off x="1101924" y="1356600"/>
              <a:ext cx="217423" cy="644767"/>
            </p14:xfrm>
          </p:contentPart>
        </mc:Choice>
        <mc:Fallback xmlns="">
          <p:sp>
            <p:nvSpPr>
              <p:cNvPr id="1049092" name=""/>
              <p:cNvSpPr/>
              <p:nvPr/>
            </p:nvSpPr>
            <p:spPr>
              <a:xfrm>
                <a:off x="1101924" y="1356600"/>
                <a:ext cx="217423" cy="644767"/>
              </a:xfrm>
            </p:spPr>
          </p:sp>
        </mc:Fallback>
      </mc:AlternateContent>
      <mc:AlternateContent xmlns:mc="http://schemas.openxmlformats.org/markup-compatibility/2006" xmlns:p14="http://schemas.microsoft.com/office/powerpoint/2010/main">
        <mc:Choice Requires="p14">
          <p:contentPart p14:bwMode="auto" r:id="rId25">
            <p14:nvContentPartPr>
              <p14:cNvPr id="1049093" name="Encre 1049092"/>
              <p14:cNvContentPartPr/>
              <p14:nvPr/>
            </p14:nvContentPartPr>
            <p14:xfrm>
              <a:off x="1069468" y="1270502"/>
              <a:ext cx="386415" cy="409004"/>
            </p14:xfrm>
          </p:contentPart>
        </mc:Choice>
        <mc:Fallback xmlns="">
          <p:sp>
            <p:nvSpPr>
              <p:cNvPr id="1049093" name=""/>
              <p:cNvSpPr/>
              <p:nvPr/>
            </p:nvSpPr>
            <p:spPr>
              <a:xfrm>
                <a:off x="1069468" y="1270502"/>
                <a:ext cx="386415" cy="409004"/>
              </a:xfrm>
            </p:spPr>
          </p:sp>
        </mc:Fallback>
      </mc:AlternateContent>
      <mc:AlternateContent xmlns:mc="http://schemas.openxmlformats.org/markup-compatibility/2006" xmlns:p14="http://schemas.microsoft.com/office/powerpoint/2010/main">
        <mc:Choice Requires="p14">
          <p:contentPart p14:bwMode="auto" r:id="rId26">
            <p14:nvContentPartPr>
              <p14:cNvPr id="1049094" name="Encre 1049093"/>
              <p14:cNvContentPartPr/>
              <p14:nvPr/>
            </p14:nvContentPartPr>
            <p14:xfrm>
              <a:off x="1459587" y="1774830"/>
              <a:ext cx="140748" cy="0"/>
            </p14:xfrm>
          </p:contentPart>
        </mc:Choice>
        <mc:Fallback xmlns="">
          <p:sp>
            <p:nvSpPr>
              <p:cNvPr id="1049094" name=""/>
              <p:cNvSpPr/>
              <p:nvPr/>
            </p:nvSpPr>
            <p:spPr>
              <a:xfrm>
                <a:off x="1459587" y="1774830"/>
                <a:ext cx="140748" cy="0"/>
              </a:xfrm>
            </p:spPr>
          </p:sp>
        </mc:Fallback>
      </mc:AlternateContent>
      <mc:AlternateContent xmlns:mc="http://schemas.openxmlformats.org/markup-compatibility/2006" xmlns:p14="http://schemas.microsoft.com/office/powerpoint/2010/main">
        <mc:Choice Requires="p14">
          <p:contentPart p14:bwMode="auto" r:id="rId27">
            <p14:nvContentPartPr>
              <p14:cNvPr id="1049095" name="Encre 1049094"/>
              <p14:cNvContentPartPr/>
              <p14:nvPr/>
            </p14:nvContentPartPr>
            <p14:xfrm>
              <a:off x="1435109" y="1867020"/>
              <a:ext cx="182526" cy="16813"/>
            </p14:xfrm>
          </p:contentPart>
        </mc:Choice>
        <mc:Fallback xmlns="">
          <p:sp>
            <p:nvSpPr>
              <p:cNvPr id="1049095" name=""/>
              <p:cNvSpPr/>
              <p:nvPr/>
            </p:nvSpPr>
            <p:spPr>
              <a:xfrm>
                <a:off x="1435109" y="1867020"/>
                <a:ext cx="182526" cy="16813"/>
              </a:xfrm>
            </p:spPr>
          </p:sp>
        </mc:Fallback>
      </mc:AlternateContent>
      <mc:AlternateContent xmlns:mc="http://schemas.openxmlformats.org/markup-compatibility/2006" xmlns:p14="http://schemas.microsoft.com/office/powerpoint/2010/main">
        <mc:Choice Requires="p14">
          <p:contentPart p14:bwMode="auto" r:id="rId28">
            <p14:nvContentPartPr>
              <p14:cNvPr id="1049096" name="Encre 1049095"/>
              <p14:cNvContentPartPr/>
              <p14:nvPr/>
            </p14:nvContentPartPr>
            <p14:xfrm>
              <a:off x="1476415" y="1724631"/>
              <a:ext cx="126818" cy="386"/>
            </p14:xfrm>
          </p:contentPart>
        </mc:Choice>
        <mc:Fallback xmlns="">
          <p:sp>
            <p:nvSpPr>
              <p:cNvPr id="1049096" name=""/>
              <p:cNvSpPr/>
              <p:nvPr/>
            </p:nvSpPr>
            <p:spPr>
              <a:xfrm>
                <a:off x="1476415" y="1724631"/>
                <a:ext cx="126818" cy="386"/>
              </a:xfrm>
            </p:spPr>
          </p:sp>
        </mc:Fallback>
      </mc:AlternateContent>
      <mc:AlternateContent xmlns:mc="http://schemas.openxmlformats.org/markup-compatibility/2006" xmlns:p14="http://schemas.microsoft.com/office/powerpoint/2010/main">
        <mc:Choice Requires="p14">
          <p:contentPart p14:bwMode="auto" r:id="rId29">
            <p14:nvContentPartPr>
              <p14:cNvPr id="1049097" name="Encre 1049096"/>
              <p14:cNvContentPartPr/>
              <p14:nvPr/>
            </p14:nvContentPartPr>
            <p14:xfrm>
              <a:off x="1842442" y="1598990"/>
              <a:ext cx="122831" cy="449687"/>
            </p14:xfrm>
          </p:contentPart>
        </mc:Choice>
        <mc:Fallback xmlns="">
          <p:sp>
            <p:nvSpPr>
              <p:cNvPr id="1049097" name=""/>
              <p:cNvSpPr/>
              <p:nvPr/>
            </p:nvSpPr>
            <p:spPr>
              <a:xfrm>
                <a:off x="1842442" y="1598990"/>
                <a:ext cx="122831" cy="449687"/>
              </a:xfrm>
            </p:spPr>
          </p:sp>
        </mc:Fallback>
      </mc:AlternateContent>
      <mc:AlternateContent xmlns:mc="http://schemas.openxmlformats.org/markup-compatibility/2006" xmlns:p14="http://schemas.microsoft.com/office/powerpoint/2010/main">
        <mc:Choice Requires="p14">
          <p:contentPart p14:bwMode="auto" r:id="rId30">
            <p14:nvContentPartPr>
              <p14:cNvPr id="1049098" name="Encre 1049097"/>
              <p14:cNvContentPartPr/>
              <p14:nvPr/>
            </p14:nvContentPartPr>
            <p14:xfrm>
              <a:off x="2061172" y="1515802"/>
              <a:ext cx="186297" cy="331655"/>
            </p14:xfrm>
          </p:contentPart>
        </mc:Choice>
        <mc:Fallback xmlns="">
          <p:sp>
            <p:nvSpPr>
              <p:cNvPr id="1049098" name=""/>
              <p:cNvSpPr/>
              <p:nvPr/>
            </p:nvSpPr>
            <p:spPr>
              <a:xfrm>
                <a:off x="2061172" y="1515802"/>
                <a:ext cx="186297" cy="331655"/>
              </a:xfrm>
            </p:spPr>
          </p:sp>
        </mc:Fallback>
      </mc:AlternateContent>
      <mc:AlternateContent xmlns:mc="http://schemas.openxmlformats.org/markup-compatibility/2006" xmlns:p14="http://schemas.microsoft.com/office/powerpoint/2010/main">
        <mc:Choice Requires="p14">
          <p:contentPart p14:bwMode="auto" r:id="rId31">
            <p14:nvContentPartPr>
              <p14:cNvPr id="1049099" name="Encre 1049098"/>
              <p14:cNvContentPartPr/>
              <p14:nvPr/>
            </p14:nvContentPartPr>
            <p14:xfrm>
              <a:off x="2063379" y="1492362"/>
              <a:ext cx="198374" cy="10245"/>
            </p14:xfrm>
          </p:contentPart>
        </mc:Choice>
        <mc:Fallback xmlns="">
          <p:sp>
            <p:nvSpPr>
              <p:cNvPr id="1049099" name=""/>
              <p:cNvSpPr/>
              <p:nvPr/>
            </p:nvSpPr>
            <p:spPr>
              <a:xfrm>
                <a:off x="2063379" y="1492362"/>
                <a:ext cx="198374" cy="10245"/>
              </a:xfrm>
            </p:spPr>
          </p:sp>
        </mc:Fallback>
      </mc:AlternateContent>
      <mc:AlternateContent xmlns:mc="http://schemas.openxmlformats.org/markup-compatibility/2006" xmlns:p14="http://schemas.microsoft.com/office/powerpoint/2010/main">
        <mc:Choice Requires="p14">
          <p:contentPart p14:bwMode="auto" r:id="rId32">
            <p14:nvContentPartPr>
              <p14:cNvPr id="1049100" name="Encre 1049099"/>
              <p14:cNvContentPartPr/>
              <p14:nvPr/>
            </p14:nvContentPartPr>
            <p14:xfrm>
              <a:off x="2046550" y="1676834"/>
              <a:ext cx="228343" cy="5916"/>
            </p14:xfrm>
          </p:contentPart>
        </mc:Choice>
        <mc:Fallback xmlns="">
          <p:sp>
            <p:nvSpPr>
              <p:cNvPr id="1049100" name=""/>
              <p:cNvSpPr/>
              <p:nvPr/>
            </p:nvSpPr>
            <p:spPr>
              <a:xfrm>
                <a:off x="2046550" y="1676834"/>
                <a:ext cx="228343" cy="5916"/>
              </a:xfrm>
            </p:spPr>
          </p:sp>
        </mc:Fallback>
      </mc:AlternateContent>
      <mc:AlternateContent xmlns:mc="http://schemas.openxmlformats.org/markup-compatibility/2006" xmlns:p14="http://schemas.microsoft.com/office/powerpoint/2010/main">
        <mc:Choice Requires="p14">
          <p:contentPart p14:bwMode="auto" r:id="rId33">
            <p14:nvContentPartPr>
              <p14:cNvPr id="1049101" name="Encre 1049100"/>
              <p14:cNvContentPartPr/>
              <p14:nvPr/>
            </p14:nvContentPartPr>
            <p14:xfrm>
              <a:off x="2038391" y="1358092"/>
              <a:ext cx="291757" cy="6539"/>
            </p14:xfrm>
          </p:contentPart>
        </mc:Choice>
        <mc:Fallback xmlns="">
          <p:sp>
            <p:nvSpPr>
              <p:cNvPr id="1049101" name=""/>
              <p:cNvSpPr/>
              <p:nvPr/>
            </p:nvSpPr>
            <p:spPr>
              <a:xfrm>
                <a:off x="2038391" y="1358092"/>
                <a:ext cx="291757" cy="6539"/>
              </a:xfrm>
            </p:spPr>
          </p:sp>
        </mc:Fallback>
      </mc:AlternateContent>
      <mc:AlternateContent xmlns:mc="http://schemas.openxmlformats.org/markup-compatibility/2006" xmlns:p14="http://schemas.microsoft.com/office/powerpoint/2010/main">
        <mc:Choice Requires="p14">
          <p:contentPart p14:bwMode="auto" r:id="rId34">
            <p14:nvContentPartPr>
              <p14:cNvPr id="1049102" name="Encre 1049101"/>
              <p14:cNvContentPartPr/>
              <p14:nvPr/>
            </p14:nvContentPartPr>
            <p14:xfrm>
              <a:off x="2211777" y="1289252"/>
              <a:ext cx="178897" cy="198365"/>
            </p14:xfrm>
          </p:contentPart>
        </mc:Choice>
        <mc:Fallback xmlns="">
          <p:sp>
            <p:nvSpPr>
              <p:cNvPr id="1049102" name=""/>
              <p:cNvSpPr/>
              <p:nvPr/>
            </p:nvSpPr>
            <p:spPr>
              <a:xfrm>
                <a:off x="2211777" y="1289252"/>
                <a:ext cx="178897" cy="198365"/>
              </a:xfrm>
            </p:spPr>
          </p:sp>
        </mc:Fallback>
      </mc:AlternateContent>
      <mc:AlternateContent xmlns:mc="http://schemas.openxmlformats.org/markup-compatibility/2006" xmlns:p14="http://schemas.microsoft.com/office/powerpoint/2010/main">
        <mc:Choice Requires="p14">
          <p:contentPart p14:bwMode="auto" r:id="rId35">
            <p14:nvContentPartPr>
              <p14:cNvPr id="1049103" name="Encre 1049102"/>
              <p14:cNvContentPartPr/>
              <p14:nvPr/>
            </p14:nvContentPartPr>
            <p14:xfrm>
              <a:off x="2449921" y="1724631"/>
              <a:ext cx="10206" cy="72850"/>
            </p14:xfrm>
          </p:contentPart>
        </mc:Choice>
        <mc:Fallback xmlns="">
          <p:sp>
            <p:nvSpPr>
              <p:cNvPr id="1049103" name=""/>
              <p:cNvSpPr/>
              <p:nvPr/>
            </p:nvSpPr>
            <p:spPr>
              <a:xfrm>
                <a:off x="2449921" y="1724631"/>
                <a:ext cx="10206" cy="72850"/>
              </a:xfrm>
            </p:spPr>
          </p:sp>
        </mc:Fallback>
      </mc:AlternateContent>
      <mc:AlternateContent xmlns:mc="http://schemas.openxmlformats.org/markup-compatibility/2006" xmlns:p14="http://schemas.microsoft.com/office/powerpoint/2010/main">
        <mc:Choice Requires="p14">
          <p:contentPart p14:bwMode="auto" r:id="rId36">
            <p14:nvContentPartPr>
              <p14:cNvPr id="1049104" name="Encre 1049103"/>
              <p14:cNvContentPartPr/>
              <p14:nvPr/>
            </p14:nvContentPartPr>
            <p14:xfrm>
              <a:off x="2625354" y="1557396"/>
              <a:ext cx="290659" cy="214613"/>
            </p14:xfrm>
          </p:contentPart>
        </mc:Choice>
        <mc:Fallback xmlns="">
          <p:sp>
            <p:nvSpPr>
              <p:cNvPr id="1049104" name=""/>
              <p:cNvSpPr/>
              <p:nvPr/>
            </p:nvSpPr>
            <p:spPr>
              <a:xfrm>
                <a:off x="2625354" y="1557396"/>
                <a:ext cx="290659" cy="214613"/>
              </a:xfrm>
            </p:spPr>
          </p:sp>
        </mc:Fallback>
      </mc:AlternateContent>
      <mc:AlternateContent xmlns:mc="http://schemas.openxmlformats.org/markup-compatibility/2006" xmlns:p14="http://schemas.microsoft.com/office/powerpoint/2010/main">
        <mc:Choice Requires="p14">
          <p:contentPart p14:bwMode="auto" r:id="rId37">
            <p14:nvContentPartPr>
              <p14:cNvPr id="1049105" name="Encre 1049104"/>
              <p14:cNvContentPartPr/>
              <p14:nvPr/>
            </p14:nvContentPartPr>
            <p14:xfrm>
              <a:off x="2649832" y="1410540"/>
              <a:ext cx="299108" cy="15240"/>
            </p14:xfrm>
          </p:contentPart>
        </mc:Choice>
        <mc:Fallback xmlns="">
          <p:sp>
            <p:nvSpPr>
              <p:cNvPr id="1049105" name=""/>
              <p:cNvSpPr/>
              <p:nvPr/>
            </p:nvSpPr>
            <p:spPr>
              <a:xfrm>
                <a:off x="2649832" y="1410540"/>
                <a:ext cx="299108" cy="15240"/>
              </a:xfrm>
            </p:spPr>
          </p:sp>
        </mc:Fallback>
      </mc:AlternateContent>
      <mc:AlternateContent xmlns:mc="http://schemas.openxmlformats.org/markup-compatibility/2006" xmlns:p14="http://schemas.microsoft.com/office/powerpoint/2010/main">
        <mc:Choice Requires="p14">
          <p:contentPart p14:bwMode="auto" r:id="rId38">
            <p14:nvContentPartPr>
              <p14:cNvPr id="1049106" name="Encre 1049105"/>
              <p14:cNvContentPartPr/>
              <p14:nvPr/>
            </p14:nvContentPartPr>
            <p14:xfrm>
              <a:off x="2831887" y="1339675"/>
              <a:ext cx="156746" cy="209700"/>
            </p14:xfrm>
          </p:contentPart>
        </mc:Choice>
        <mc:Fallback xmlns="">
          <p:sp>
            <p:nvSpPr>
              <p:cNvPr id="1049106" name=""/>
              <p:cNvSpPr/>
              <p:nvPr/>
            </p:nvSpPr>
            <p:spPr>
              <a:xfrm>
                <a:off x="2831887" y="1339675"/>
                <a:ext cx="156746" cy="209700"/>
              </a:xfrm>
            </p:spPr>
          </p:sp>
        </mc:Fallback>
      </mc:AlternateContent>
      <mc:AlternateContent xmlns:mc="http://schemas.openxmlformats.org/markup-compatibility/2006" xmlns:p14="http://schemas.microsoft.com/office/powerpoint/2010/main">
        <mc:Choice Requires="p14">
          <p:contentPart p14:bwMode="auto" r:id="rId39">
            <p14:nvContentPartPr>
              <p14:cNvPr id="1049107" name="Encre 1049106"/>
              <p14:cNvContentPartPr/>
              <p14:nvPr/>
            </p14:nvContentPartPr>
            <p14:xfrm>
              <a:off x="3071568" y="1639250"/>
              <a:ext cx="168316" cy="1619"/>
            </p14:xfrm>
          </p:contentPart>
        </mc:Choice>
        <mc:Fallback xmlns="">
          <p:sp>
            <p:nvSpPr>
              <p:cNvPr id="1049107" name=""/>
              <p:cNvSpPr/>
              <p:nvPr/>
            </p:nvSpPr>
            <p:spPr>
              <a:xfrm>
                <a:off x="3071568" y="1639250"/>
                <a:ext cx="168316" cy="1619"/>
              </a:xfrm>
            </p:spPr>
          </p:sp>
        </mc:Fallback>
      </mc:AlternateContent>
      <mc:AlternateContent xmlns:mc="http://schemas.openxmlformats.org/markup-compatibility/2006" xmlns:p14="http://schemas.microsoft.com/office/powerpoint/2010/main">
        <mc:Choice Requires="p14">
          <p:contentPart p14:bwMode="auto" r:id="rId40">
            <p14:nvContentPartPr>
              <p14:cNvPr id="1049108" name="Encre 1049107"/>
              <p14:cNvContentPartPr/>
              <p14:nvPr/>
            </p14:nvContentPartPr>
            <p14:xfrm>
              <a:off x="3075138" y="1752998"/>
              <a:ext cx="235522" cy="6815"/>
            </p14:xfrm>
          </p:contentPart>
        </mc:Choice>
        <mc:Fallback xmlns="">
          <p:sp>
            <p:nvSpPr>
              <p:cNvPr id="1049108" name=""/>
              <p:cNvSpPr/>
              <p:nvPr/>
            </p:nvSpPr>
            <p:spPr>
              <a:xfrm>
                <a:off x="3075138" y="1752998"/>
                <a:ext cx="235522" cy="6815"/>
              </a:xfrm>
            </p:spPr>
          </p:sp>
        </mc:Fallback>
      </mc:AlternateContent>
      <mc:AlternateContent xmlns:mc="http://schemas.openxmlformats.org/markup-compatibility/2006" xmlns:p14="http://schemas.microsoft.com/office/powerpoint/2010/main">
        <mc:Choice Requires="p14">
          <p:contentPart p14:bwMode="auto" r:id="rId41">
            <p14:nvContentPartPr>
              <p14:cNvPr id="1049109" name="Encre 1049108"/>
              <p14:cNvContentPartPr/>
              <p14:nvPr/>
            </p14:nvContentPartPr>
            <p14:xfrm>
              <a:off x="3628439" y="1546209"/>
              <a:ext cx="192516" cy="222104"/>
            </p14:xfrm>
          </p:contentPart>
        </mc:Choice>
        <mc:Fallback xmlns="">
          <p:sp>
            <p:nvSpPr>
              <p:cNvPr id="1049109" name=""/>
              <p:cNvSpPr/>
              <p:nvPr/>
            </p:nvSpPr>
            <p:spPr>
              <a:xfrm>
                <a:off x="3628439" y="1546209"/>
                <a:ext cx="192516" cy="222104"/>
              </a:xfrm>
            </p:spPr>
          </p:sp>
        </mc:Fallback>
      </mc:AlternateContent>
      <mc:AlternateContent xmlns:mc="http://schemas.openxmlformats.org/markup-compatibility/2006" xmlns:p14="http://schemas.microsoft.com/office/powerpoint/2010/main">
        <mc:Choice Requires="p14">
          <p:contentPart p14:bwMode="auto" r:id="rId42">
            <p14:nvContentPartPr>
              <p14:cNvPr id="1049110" name="Encre 1049109"/>
              <p14:cNvContentPartPr/>
              <p14:nvPr/>
            </p14:nvContentPartPr>
            <p14:xfrm>
              <a:off x="3955837" y="1521303"/>
              <a:ext cx="238438" cy="189688"/>
            </p14:xfrm>
          </p:contentPart>
        </mc:Choice>
        <mc:Fallback xmlns="">
          <p:sp>
            <p:nvSpPr>
              <p:cNvPr id="1049110" name=""/>
              <p:cNvSpPr/>
              <p:nvPr/>
            </p:nvSpPr>
            <p:spPr>
              <a:xfrm>
                <a:off x="3955837" y="1521303"/>
                <a:ext cx="238438" cy="189688"/>
              </a:xfrm>
            </p:spPr>
          </p:sp>
        </mc:Fallback>
      </mc:AlternateContent>
      <mc:AlternateContent xmlns:mc="http://schemas.openxmlformats.org/markup-compatibility/2006" xmlns:p14="http://schemas.microsoft.com/office/powerpoint/2010/main">
        <mc:Choice Requires="p14">
          <p:contentPart p14:bwMode="auto" r:id="rId43">
            <p14:nvContentPartPr>
              <p14:cNvPr id="1049111" name="Encre 1049110"/>
              <p14:cNvContentPartPr/>
              <p14:nvPr/>
            </p14:nvContentPartPr>
            <p14:xfrm>
              <a:off x="3914530" y="1361569"/>
              <a:ext cx="253688" cy="20273"/>
            </p14:xfrm>
          </p:contentPart>
        </mc:Choice>
        <mc:Fallback xmlns="">
          <p:sp>
            <p:nvSpPr>
              <p:cNvPr id="1049111" name=""/>
              <p:cNvSpPr/>
              <p:nvPr/>
            </p:nvSpPr>
            <p:spPr>
              <a:xfrm>
                <a:off x="3914530" y="1361569"/>
                <a:ext cx="253688" cy="20273"/>
              </a:xfrm>
            </p:spPr>
          </p:sp>
        </mc:Fallback>
      </mc:AlternateContent>
      <mc:AlternateContent xmlns:mc="http://schemas.openxmlformats.org/markup-compatibility/2006" xmlns:p14="http://schemas.microsoft.com/office/powerpoint/2010/main">
        <mc:Choice Requires="p14">
          <p:contentPart p14:bwMode="auto" r:id="rId44">
            <p14:nvContentPartPr>
              <p14:cNvPr id="1049112" name="Encre 1049111"/>
              <p14:cNvContentPartPr/>
              <p14:nvPr/>
            </p14:nvContentPartPr>
            <p14:xfrm>
              <a:off x="4046610" y="1289763"/>
              <a:ext cx="160944" cy="190619"/>
            </p14:xfrm>
          </p:contentPart>
        </mc:Choice>
        <mc:Fallback xmlns="">
          <p:sp>
            <p:nvSpPr>
              <p:cNvPr id="1049112" name=""/>
              <p:cNvSpPr/>
              <p:nvPr/>
            </p:nvSpPr>
            <p:spPr>
              <a:xfrm>
                <a:off x="4046610" y="1289763"/>
                <a:ext cx="160944" cy="190619"/>
              </a:xfrm>
            </p:spPr>
          </p:sp>
        </mc:Fallback>
      </mc:AlternateContent>
      <mc:AlternateContent xmlns:mc="http://schemas.openxmlformats.org/markup-compatibility/2006" xmlns:p14="http://schemas.microsoft.com/office/powerpoint/2010/main">
        <mc:Choice Requires="p14">
          <p:contentPart p14:bwMode="auto" r:id="rId45">
            <p14:nvContentPartPr>
              <p14:cNvPr id="1049113" name="Encre 1049112"/>
              <p14:cNvContentPartPr/>
              <p14:nvPr/>
            </p14:nvContentPartPr>
            <p14:xfrm>
              <a:off x="4246439" y="1632551"/>
              <a:ext cx="7214" cy="42479"/>
            </p14:xfrm>
          </p:contentPart>
        </mc:Choice>
        <mc:Fallback xmlns="">
          <p:sp>
            <p:nvSpPr>
              <p:cNvPr id="1049113" name=""/>
              <p:cNvSpPr/>
              <p:nvPr/>
            </p:nvSpPr>
            <p:spPr>
              <a:xfrm>
                <a:off x="4246439" y="1632551"/>
                <a:ext cx="7214" cy="42479"/>
              </a:xfrm>
            </p:spPr>
          </p:sp>
        </mc:Fallback>
      </mc:AlternateContent>
      <mc:AlternateContent xmlns:mc="http://schemas.openxmlformats.org/markup-compatibility/2006" xmlns:p14="http://schemas.microsoft.com/office/powerpoint/2010/main">
        <mc:Choice Requires="p14">
          <p:contentPart p14:bwMode="auto" r:id="rId46">
            <p14:nvContentPartPr>
              <p14:cNvPr id="1049114" name="Encre 1049113"/>
              <p14:cNvContentPartPr/>
              <p14:nvPr/>
            </p14:nvContentPartPr>
            <p14:xfrm>
              <a:off x="4379376" y="1287860"/>
              <a:ext cx="202435" cy="380486"/>
            </p14:xfrm>
          </p:contentPart>
        </mc:Choice>
        <mc:Fallback xmlns="">
          <p:sp>
            <p:nvSpPr>
              <p:cNvPr id="1049114" name=""/>
              <p:cNvSpPr/>
              <p:nvPr/>
            </p:nvSpPr>
            <p:spPr>
              <a:xfrm>
                <a:off x="4379376" y="1287860"/>
                <a:ext cx="202435" cy="380486"/>
              </a:xfrm>
            </p:spPr>
          </p:sp>
        </mc:Fallback>
      </mc:AlternateContent>
      <mc:AlternateContent xmlns:mc="http://schemas.openxmlformats.org/markup-compatibility/2006" xmlns:p14="http://schemas.microsoft.com/office/powerpoint/2010/main">
        <mc:Choice Requires="p14">
          <p:contentPart p14:bwMode="auto" r:id="rId47">
            <p14:nvContentPartPr>
              <p14:cNvPr id="1049115" name="Encre 1049114"/>
              <p14:cNvContentPartPr/>
              <p14:nvPr/>
            </p14:nvContentPartPr>
            <p14:xfrm>
              <a:off x="4674880" y="1414830"/>
              <a:ext cx="214875" cy="202709"/>
            </p14:xfrm>
          </p:contentPart>
        </mc:Choice>
        <mc:Fallback xmlns="">
          <p:sp>
            <p:nvSpPr>
              <p:cNvPr id="1049115" name=""/>
              <p:cNvSpPr/>
              <p:nvPr/>
            </p:nvSpPr>
            <p:spPr>
              <a:xfrm>
                <a:off x="4674880" y="1414830"/>
                <a:ext cx="214875" cy="202709"/>
              </a:xfrm>
            </p:spPr>
          </p:sp>
        </mc:Fallback>
      </mc:AlternateContent>
      <mc:AlternateContent xmlns:mc="http://schemas.openxmlformats.org/markup-compatibility/2006" xmlns:p14="http://schemas.microsoft.com/office/powerpoint/2010/main">
        <mc:Choice Requires="p14">
          <p:contentPart p14:bwMode="auto" r:id="rId48">
            <p14:nvContentPartPr>
              <p14:cNvPr id="1049116" name="Encre 1049115"/>
              <p14:cNvContentPartPr/>
              <p14:nvPr/>
            </p14:nvContentPartPr>
            <p14:xfrm>
              <a:off x="4687900" y="1256201"/>
              <a:ext cx="177194" cy="60843"/>
            </p14:xfrm>
          </p:contentPart>
        </mc:Choice>
        <mc:Fallback xmlns="">
          <p:sp>
            <p:nvSpPr>
              <p:cNvPr id="1049116" name=""/>
              <p:cNvSpPr/>
              <p:nvPr/>
            </p:nvSpPr>
            <p:spPr>
              <a:xfrm>
                <a:off x="4687900" y="1256201"/>
                <a:ext cx="177194" cy="60843"/>
              </a:xfrm>
            </p:spPr>
          </p:sp>
        </mc:Fallback>
      </mc:AlternateContent>
      <mc:AlternateContent xmlns:mc="http://schemas.openxmlformats.org/markup-compatibility/2006" xmlns:p14="http://schemas.microsoft.com/office/powerpoint/2010/main">
        <mc:Choice Requires="p14">
          <p:contentPart p14:bwMode="auto" r:id="rId49">
            <p14:nvContentPartPr>
              <p14:cNvPr id="1049117" name="Encre 1049116"/>
              <p14:cNvContentPartPr/>
              <p14:nvPr/>
            </p14:nvContentPartPr>
            <p14:xfrm>
              <a:off x="4798800" y="1188791"/>
              <a:ext cx="107393" cy="210522"/>
            </p14:xfrm>
          </p:contentPart>
        </mc:Choice>
        <mc:Fallback xmlns="">
          <p:sp>
            <p:nvSpPr>
              <p:cNvPr id="1049117" name=""/>
              <p:cNvSpPr/>
              <p:nvPr/>
            </p:nvSpPr>
            <p:spPr>
              <a:xfrm>
                <a:off x="4798800" y="1188791"/>
                <a:ext cx="107393" cy="210522"/>
              </a:xfrm>
            </p:spPr>
          </p:sp>
        </mc:Fallback>
      </mc:AlternateContent>
      <mc:AlternateContent xmlns:mc="http://schemas.openxmlformats.org/markup-compatibility/2006" xmlns:p14="http://schemas.microsoft.com/office/powerpoint/2010/main">
        <mc:Choice Requires="p14">
          <p:contentPart p14:bwMode="auto" r:id="rId50">
            <p14:nvContentPartPr>
              <p14:cNvPr id="1049118" name="Encre 1049117"/>
              <p14:cNvContentPartPr/>
              <p14:nvPr/>
            </p14:nvContentPartPr>
            <p14:xfrm>
              <a:off x="4352586" y="1684174"/>
              <a:ext cx="513520" cy="48775"/>
            </p14:xfrm>
          </p:contentPart>
        </mc:Choice>
        <mc:Fallback xmlns="">
          <p:sp>
            <p:nvSpPr>
              <p:cNvPr id="1049118" name=""/>
              <p:cNvSpPr/>
              <p:nvPr/>
            </p:nvSpPr>
            <p:spPr>
              <a:xfrm>
                <a:off x="4352586" y="1684174"/>
                <a:ext cx="513520" cy="48775"/>
              </a:xfrm>
            </p:spPr>
          </p:sp>
        </mc:Fallback>
      </mc:AlternateContent>
      <mc:AlternateContent xmlns:mc="http://schemas.openxmlformats.org/markup-compatibility/2006" xmlns:p14="http://schemas.microsoft.com/office/powerpoint/2010/main">
        <mc:Choice Requires="p14">
          <p:contentPart p14:bwMode="auto" r:id="rId51">
            <p14:nvContentPartPr>
              <p14:cNvPr id="1049119" name="Encre 1049118"/>
              <p14:cNvContentPartPr/>
              <p14:nvPr/>
            </p14:nvContentPartPr>
            <p14:xfrm>
              <a:off x="4352664" y="1795770"/>
              <a:ext cx="279173" cy="376135"/>
            </p14:xfrm>
          </p:contentPart>
        </mc:Choice>
        <mc:Fallback xmlns="">
          <p:sp>
            <p:nvSpPr>
              <p:cNvPr id="1049119" name=""/>
              <p:cNvSpPr/>
              <p:nvPr/>
            </p:nvSpPr>
            <p:spPr>
              <a:xfrm>
                <a:off x="4352664" y="1795770"/>
                <a:ext cx="279173" cy="376135"/>
              </a:xfrm>
            </p:spPr>
          </p:sp>
        </mc:Fallback>
      </mc:AlternateContent>
      <mc:AlternateContent xmlns:mc="http://schemas.openxmlformats.org/markup-compatibility/2006" xmlns:p14="http://schemas.microsoft.com/office/powerpoint/2010/main">
        <mc:Choice Requires="p14">
          <p:contentPart p14:bwMode="auto" r:id="rId52">
            <p14:nvContentPartPr>
              <p14:cNvPr id="1049120" name="Encre 1049119"/>
              <p14:cNvContentPartPr/>
              <p14:nvPr/>
            </p14:nvContentPartPr>
            <p14:xfrm>
              <a:off x="4584107" y="1928938"/>
              <a:ext cx="200502" cy="80536"/>
            </p14:xfrm>
          </p:contentPart>
        </mc:Choice>
        <mc:Fallback xmlns="">
          <p:sp>
            <p:nvSpPr>
              <p:cNvPr id="1049120" name=""/>
              <p:cNvSpPr/>
              <p:nvPr/>
            </p:nvSpPr>
            <p:spPr>
              <a:xfrm>
                <a:off x="4584107" y="1928938"/>
                <a:ext cx="200502" cy="80536"/>
              </a:xfrm>
            </p:spPr>
          </p:sp>
        </mc:Fallback>
      </mc:AlternateContent>
      <mc:AlternateContent xmlns:mc="http://schemas.openxmlformats.org/markup-compatibility/2006" xmlns:p14="http://schemas.microsoft.com/office/powerpoint/2010/main">
        <mc:Choice Requires="p14">
          <p:contentPart p14:bwMode="auto" r:id="rId53">
            <p14:nvContentPartPr>
              <p14:cNvPr id="1049121" name="Encre 1049120"/>
              <p14:cNvContentPartPr/>
              <p14:nvPr/>
            </p14:nvContentPartPr>
            <p14:xfrm>
              <a:off x="4933429" y="1625152"/>
              <a:ext cx="138761" cy="18873"/>
            </p14:xfrm>
          </p:contentPart>
        </mc:Choice>
        <mc:Fallback xmlns="">
          <p:sp>
            <p:nvSpPr>
              <p:cNvPr id="1049121" name=""/>
              <p:cNvSpPr/>
              <p:nvPr/>
            </p:nvSpPr>
            <p:spPr>
              <a:xfrm>
                <a:off x="4933429" y="1625152"/>
                <a:ext cx="138761" cy="18873"/>
              </a:xfrm>
            </p:spPr>
          </p:sp>
        </mc:Fallback>
      </mc:AlternateContent>
      <mc:AlternateContent xmlns:mc="http://schemas.openxmlformats.org/markup-compatibility/2006" xmlns:p14="http://schemas.microsoft.com/office/powerpoint/2010/main">
        <mc:Choice Requires="p14">
          <p:contentPart p14:bwMode="auto" r:id="rId54">
            <p14:nvContentPartPr>
              <p14:cNvPr id="1049122" name="Encre 1049121"/>
              <p14:cNvContentPartPr/>
              <p14:nvPr/>
            </p14:nvContentPartPr>
            <p14:xfrm>
              <a:off x="4980856" y="1747967"/>
              <a:ext cx="132440" cy="35468"/>
            </p14:xfrm>
          </p:contentPart>
        </mc:Choice>
        <mc:Fallback xmlns="">
          <p:sp>
            <p:nvSpPr>
              <p:cNvPr id="1049122" name=""/>
              <p:cNvSpPr/>
              <p:nvPr/>
            </p:nvSpPr>
            <p:spPr>
              <a:xfrm>
                <a:off x="4980856" y="1747967"/>
                <a:ext cx="132440" cy="35468"/>
              </a:xfrm>
            </p:spPr>
          </p:sp>
        </mc:Fallback>
      </mc:AlternateContent>
      <mc:AlternateContent xmlns:mc="http://schemas.openxmlformats.org/markup-compatibility/2006" xmlns:p14="http://schemas.microsoft.com/office/powerpoint/2010/main">
        <mc:Choice Requires="p14">
          <p:contentPart p14:bwMode="auto" r:id="rId55">
            <p14:nvContentPartPr>
              <p14:cNvPr id="1049123" name="Encre 1049122"/>
              <p14:cNvContentPartPr/>
              <p14:nvPr/>
            </p14:nvContentPartPr>
            <p14:xfrm>
              <a:off x="5236434" y="1329944"/>
              <a:ext cx="166158" cy="306212"/>
            </p14:xfrm>
          </p:contentPart>
        </mc:Choice>
        <mc:Fallback xmlns="">
          <p:sp>
            <p:nvSpPr>
              <p:cNvPr id="1049123" name=""/>
              <p:cNvSpPr/>
              <p:nvPr/>
            </p:nvSpPr>
            <p:spPr>
              <a:xfrm>
                <a:off x="5236434" y="1329944"/>
                <a:ext cx="166158" cy="306212"/>
              </a:xfrm>
            </p:spPr>
          </p:sp>
        </mc:Fallback>
      </mc:AlternateContent>
      <mc:AlternateContent xmlns:mc="http://schemas.openxmlformats.org/markup-compatibility/2006" xmlns:p14="http://schemas.microsoft.com/office/powerpoint/2010/main">
        <mc:Choice Requires="p14">
          <p:contentPart p14:bwMode="auto" r:id="rId56">
            <p14:nvContentPartPr>
              <p14:cNvPr id="1049124" name="Encre 1049123"/>
              <p14:cNvContentPartPr/>
              <p14:nvPr/>
            </p14:nvContentPartPr>
            <p14:xfrm>
              <a:off x="5236855" y="1724770"/>
              <a:ext cx="265553" cy="25103"/>
            </p14:xfrm>
          </p:contentPart>
        </mc:Choice>
        <mc:Fallback xmlns="">
          <p:sp>
            <p:nvSpPr>
              <p:cNvPr id="1049124" name=""/>
              <p:cNvSpPr/>
              <p:nvPr/>
            </p:nvSpPr>
            <p:spPr>
              <a:xfrm>
                <a:off x="5236855" y="1724770"/>
                <a:ext cx="265553" cy="25103"/>
              </a:xfrm>
            </p:spPr>
          </p:sp>
        </mc:Fallback>
      </mc:AlternateContent>
      <mc:AlternateContent xmlns:mc="http://schemas.openxmlformats.org/markup-compatibility/2006" xmlns:p14="http://schemas.microsoft.com/office/powerpoint/2010/main">
        <mc:Choice Requires="p14">
          <p:contentPart p14:bwMode="auto" r:id="rId57">
            <p14:nvContentPartPr>
              <p14:cNvPr id="1049125" name="Encre 1049124"/>
              <p14:cNvContentPartPr/>
              <p14:nvPr/>
            </p14:nvContentPartPr>
            <p14:xfrm>
              <a:off x="5132185" y="1870925"/>
              <a:ext cx="378010" cy="336658"/>
            </p14:xfrm>
          </p:contentPart>
        </mc:Choice>
        <mc:Fallback xmlns="">
          <p:sp>
            <p:nvSpPr>
              <p:cNvPr id="1049125" name=""/>
              <p:cNvSpPr/>
              <p:nvPr/>
            </p:nvSpPr>
            <p:spPr>
              <a:xfrm>
                <a:off x="5132185" y="1870925"/>
                <a:ext cx="378010" cy="336658"/>
              </a:xfrm>
            </p:spPr>
          </p:sp>
        </mc:Fallback>
      </mc:AlternateContent>
      <mc:AlternateContent xmlns:mc="http://schemas.openxmlformats.org/markup-compatibility/2006" xmlns:p14="http://schemas.microsoft.com/office/powerpoint/2010/main">
        <mc:Choice Requires="p14">
          <p:contentPart p14:bwMode="auto" r:id="rId58">
            <p14:nvContentPartPr>
              <p14:cNvPr id="1049126" name="Encre 1049125"/>
              <p14:cNvContentPartPr/>
              <p14:nvPr/>
            </p14:nvContentPartPr>
            <p14:xfrm>
              <a:off x="5369445" y="2034431"/>
              <a:ext cx="231521" cy="25529"/>
            </p14:xfrm>
          </p:contentPart>
        </mc:Choice>
        <mc:Fallback xmlns="">
          <p:sp>
            <p:nvSpPr>
              <p:cNvPr id="1049126" name=""/>
              <p:cNvSpPr/>
              <p:nvPr/>
            </p:nvSpPr>
            <p:spPr>
              <a:xfrm>
                <a:off x="5369445" y="2034431"/>
                <a:ext cx="231521" cy="25529"/>
              </a:xfrm>
            </p:spPr>
          </p:sp>
        </mc:Fallback>
      </mc:AlternateContent>
      <mc:AlternateContent xmlns:mc="http://schemas.openxmlformats.org/markup-compatibility/2006" xmlns:p14="http://schemas.microsoft.com/office/powerpoint/2010/main">
        <mc:Choice Requires="p14">
          <p:contentPart p14:bwMode="auto" r:id="rId59">
            <p14:nvContentPartPr>
              <p14:cNvPr id="1049127" name="Encre 1049126"/>
              <p14:cNvContentPartPr/>
              <p14:nvPr/>
            </p14:nvContentPartPr>
            <p14:xfrm>
              <a:off x="5733045" y="1332676"/>
              <a:ext cx="87128" cy="292846"/>
            </p14:xfrm>
          </p:contentPart>
        </mc:Choice>
        <mc:Fallback xmlns="">
          <p:sp>
            <p:nvSpPr>
              <p:cNvPr id="1049127" name=""/>
              <p:cNvSpPr/>
              <p:nvPr/>
            </p:nvSpPr>
            <p:spPr>
              <a:xfrm>
                <a:off x="5733045" y="1332676"/>
                <a:ext cx="87128" cy="292846"/>
              </a:xfrm>
            </p:spPr>
          </p:sp>
        </mc:Fallback>
      </mc:AlternateContent>
      <mc:AlternateContent xmlns:mc="http://schemas.openxmlformats.org/markup-compatibility/2006" xmlns:p14="http://schemas.microsoft.com/office/powerpoint/2010/main">
        <mc:Choice Requires="p14">
          <p:contentPart p14:bwMode="auto" r:id="rId60">
            <p14:nvContentPartPr>
              <p14:cNvPr id="1049128" name="Encre 1049127"/>
              <p14:cNvContentPartPr/>
              <p14:nvPr/>
            </p14:nvContentPartPr>
            <p14:xfrm>
              <a:off x="5683579" y="1680558"/>
              <a:ext cx="231758" cy="27722"/>
            </p14:xfrm>
          </p:contentPart>
        </mc:Choice>
        <mc:Fallback xmlns="">
          <p:sp>
            <p:nvSpPr>
              <p:cNvPr id="1049128" name=""/>
              <p:cNvSpPr/>
              <p:nvPr/>
            </p:nvSpPr>
            <p:spPr>
              <a:xfrm>
                <a:off x="5683579" y="1680558"/>
                <a:ext cx="231758" cy="27722"/>
              </a:xfrm>
            </p:spPr>
          </p:sp>
        </mc:Fallback>
      </mc:AlternateContent>
      <mc:AlternateContent xmlns:mc="http://schemas.openxmlformats.org/markup-compatibility/2006" xmlns:p14="http://schemas.microsoft.com/office/powerpoint/2010/main">
        <mc:Choice Requires="p14">
          <p:contentPart p14:bwMode="auto" r:id="rId61">
            <p14:nvContentPartPr>
              <p14:cNvPr id="1049129" name="Encre 1049128"/>
              <p14:cNvContentPartPr/>
              <p14:nvPr/>
            </p14:nvContentPartPr>
            <p14:xfrm>
              <a:off x="5740690" y="1771170"/>
              <a:ext cx="189701" cy="228162"/>
            </p14:xfrm>
          </p:contentPart>
        </mc:Choice>
        <mc:Fallback xmlns="">
          <p:sp>
            <p:nvSpPr>
              <p:cNvPr id="1049129" name=""/>
              <p:cNvSpPr/>
              <p:nvPr/>
            </p:nvSpPr>
            <p:spPr>
              <a:xfrm>
                <a:off x="5740690" y="1771170"/>
                <a:ext cx="189701" cy="228162"/>
              </a:xfrm>
            </p:spPr>
          </p:sp>
        </mc:Fallback>
      </mc:AlternateContent>
      <mc:AlternateContent xmlns:mc="http://schemas.openxmlformats.org/markup-compatibility/2006" xmlns:p14="http://schemas.microsoft.com/office/powerpoint/2010/main">
        <mc:Choice Requires="p14">
          <p:contentPart p14:bwMode="auto" r:id="rId62">
            <p14:nvContentPartPr>
              <p14:cNvPr id="1049130" name="Encre 1049129"/>
              <p14:cNvContentPartPr/>
              <p14:nvPr/>
            </p14:nvContentPartPr>
            <p14:xfrm>
              <a:off x="5964567" y="1548790"/>
              <a:ext cx="201539" cy="156372"/>
            </p14:xfrm>
          </p:contentPart>
        </mc:Choice>
        <mc:Fallback xmlns="">
          <p:sp>
            <p:nvSpPr>
              <p:cNvPr id="1049130" name=""/>
              <p:cNvSpPr/>
              <p:nvPr/>
            </p:nvSpPr>
            <p:spPr>
              <a:xfrm>
                <a:off x="5964567" y="1548790"/>
                <a:ext cx="201539" cy="156372"/>
              </a:xfrm>
            </p:spPr>
          </p:sp>
        </mc:Fallback>
      </mc:AlternateContent>
      <mc:AlternateContent xmlns:mc="http://schemas.openxmlformats.org/markup-compatibility/2006" xmlns:p14="http://schemas.microsoft.com/office/powerpoint/2010/main">
        <mc:Choice Requires="p14">
          <p:contentPart p14:bwMode="auto" r:id="rId63">
            <p14:nvContentPartPr>
              <p14:cNvPr id="1049131" name="Encre 1049130"/>
              <p14:cNvContentPartPr/>
              <p14:nvPr/>
            </p14:nvContentPartPr>
            <p14:xfrm>
              <a:off x="6237395" y="1449890"/>
              <a:ext cx="179058" cy="214833"/>
            </p14:xfrm>
          </p:contentPart>
        </mc:Choice>
        <mc:Fallback xmlns="">
          <p:sp>
            <p:nvSpPr>
              <p:cNvPr id="1049131" name=""/>
              <p:cNvSpPr/>
              <p:nvPr/>
            </p:nvSpPr>
            <p:spPr>
              <a:xfrm>
                <a:off x="6237395" y="1449890"/>
                <a:ext cx="179058" cy="214833"/>
              </a:xfrm>
            </p:spPr>
          </p:sp>
        </mc:Fallback>
      </mc:AlternateContent>
      <mc:AlternateContent xmlns:mc="http://schemas.openxmlformats.org/markup-compatibility/2006" xmlns:p14="http://schemas.microsoft.com/office/powerpoint/2010/main">
        <mc:Choice Requires="p14">
          <p:contentPart p14:bwMode="auto" r:id="rId64">
            <p14:nvContentPartPr>
              <p14:cNvPr id="1049132" name="Encre 1049131"/>
              <p14:cNvContentPartPr/>
              <p14:nvPr/>
            </p14:nvContentPartPr>
            <p14:xfrm>
              <a:off x="6421877" y="1303761"/>
              <a:ext cx="152092" cy="136565"/>
            </p14:xfrm>
          </p:contentPart>
        </mc:Choice>
        <mc:Fallback xmlns="">
          <p:sp>
            <p:nvSpPr>
              <p:cNvPr id="1049132" name=""/>
              <p:cNvSpPr/>
              <p:nvPr/>
            </p:nvSpPr>
            <p:spPr>
              <a:xfrm>
                <a:off x="6421877" y="1303761"/>
                <a:ext cx="152092" cy="136565"/>
              </a:xfrm>
            </p:spPr>
          </p:sp>
        </mc:Fallback>
      </mc:AlternateContent>
      <mc:AlternateContent xmlns:mc="http://schemas.openxmlformats.org/markup-compatibility/2006" xmlns:p14="http://schemas.microsoft.com/office/powerpoint/2010/main">
        <mc:Choice Requires="p14">
          <p:contentPart p14:bwMode="auto" r:id="rId65">
            <p14:nvContentPartPr>
              <p14:cNvPr id="1049133" name="Encre 1049132"/>
              <p14:cNvContentPartPr/>
              <p14:nvPr/>
            </p14:nvContentPartPr>
            <p14:xfrm>
              <a:off x="6513363" y="1280871"/>
              <a:ext cx="133376" cy="521974"/>
            </p14:xfrm>
          </p:contentPart>
        </mc:Choice>
        <mc:Fallback xmlns="">
          <p:sp>
            <p:nvSpPr>
              <p:cNvPr id="1049133" name=""/>
              <p:cNvSpPr/>
              <p:nvPr/>
            </p:nvSpPr>
            <p:spPr>
              <a:xfrm>
                <a:off x="6513363" y="1280871"/>
                <a:ext cx="133376" cy="521974"/>
              </a:xfrm>
            </p:spPr>
          </p:sp>
        </mc:Fallback>
      </mc:AlternateContent>
      <mc:AlternateContent xmlns:mc="http://schemas.openxmlformats.org/markup-compatibility/2006" xmlns:p14="http://schemas.microsoft.com/office/powerpoint/2010/main">
        <mc:Choice Requires="p14">
          <p:contentPart p14:bwMode="auto" r:id="rId66">
            <p14:nvContentPartPr>
              <p14:cNvPr id="1049134" name="Encre 1049133"/>
              <p14:cNvContentPartPr/>
              <p14:nvPr/>
            </p14:nvContentPartPr>
            <p14:xfrm>
              <a:off x="5534856" y="1443803"/>
              <a:ext cx="66619" cy="475960"/>
            </p14:xfrm>
          </p:contentPart>
        </mc:Choice>
        <mc:Fallback xmlns="">
          <p:sp>
            <p:nvSpPr>
              <p:cNvPr id="1049134" name=""/>
              <p:cNvSpPr/>
              <p:nvPr/>
            </p:nvSpPr>
            <p:spPr>
              <a:xfrm>
                <a:off x="5534856" y="1443803"/>
                <a:ext cx="66619" cy="475960"/>
              </a:xfrm>
            </p:spPr>
          </p:sp>
        </mc:Fallback>
      </mc:AlternateContent>
      <mc:AlternateContent xmlns:mc="http://schemas.openxmlformats.org/markup-compatibility/2006" xmlns:p14="http://schemas.microsoft.com/office/powerpoint/2010/main">
        <mc:Choice Requires="p14">
          <p:contentPart p14:bwMode="auto" r:id="rId67">
            <p14:nvContentPartPr>
              <p14:cNvPr id="1049135" name="Encre 1049134"/>
              <p14:cNvContentPartPr/>
              <p14:nvPr/>
            </p14:nvContentPartPr>
            <p14:xfrm>
              <a:off x="646541" y="2891083"/>
              <a:ext cx="165338" cy="538442"/>
            </p14:xfrm>
          </p:contentPart>
        </mc:Choice>
        <mc:Fallback xmlns="">
          <p:sp>
            <p:nvSpPr>
              <p:cNvPr id="1049135" name=""/>
              <p:cNvSpPr/>
              <p:nvPr/>
            </p:nvSpPr>
            <p:spPr>
              <a:xfrm>
                <a:off x="646541" y="2891083"/>
                <a:ext cx="165338" cy="538442"/>
              </a:xfrm>
            </p:spPr>
          </p:sp>
        </mc:Fallback>
      </mc:AlternateContent>
      <mc:AlternateContent xmlns:mc="http://schemas.openxmlformats.org/markup-compatibility/2006" xmlns:p14="http://schemas.microsoft.com/office/powerpoint/2010/main">
        <mc:Choice Requires="p14">
          <p:contentPart p14:bwMode="auto" r:id="rId68">
            <p14:nvContentPartPr>
              <p14:cNvPr id="1049136" name="Encre 1049135"/>
              <p14:cNvContentPartPr/>
              <p14:nvPr/>
            </p14:nvContentPartPr>
            <p14:xfrm>
              <a:off x="972066" y="2528390"/>
              <a:ext cx="82038" cy="1705349"/>
            </p14:xfrm>
          </p:contentPart>
        </mc:Choice>
        <mc:Fallback xmlns="">
          <p:sp>
            <p:nvSpPr>
              <p:cNvPr id="1049136" name=""/>
              <p:cNvSpPr/>
              <p:nvPr/>
            </p:nvSpPr>
            <p:spPr>
              <a:xfrm>
                <a:off x="972066" y="2528390"/>
                <a:ext cx="82038" cy="1705349"/>
              </a:xfrm>
            </p:spPr>
          </p:sp>
        </mc:Fallback>
      </mc:AlternateContent>
      <mc:AlternateContent xmlns:mc="http://schemas.openxmlformats.org/markup-compatibility/2006" xmlns:p14="http://schemas.microsoft.com/office/powerpoint/2010/main">
        <mc:Choice Requires="p14">
          <p:contentPart p14:bwMode="auto" r:id="rId69">
            <p14:nvContentPartPr>
              <p14:cNvPr id="1049137" name="Encre 1049136"/>
              <p14:cNvContentPartPr/>
              <p14:nvPr/>
            </p14:nvContentPartPr>
            <p14:xfrm>
              <a:off x="1201085" y="2545028"/>
              <a:ext cx="203765" cy="252124"/>
            </p14:xfrm>
          </p:contentPart>
        </mc:Choice>
        <mc:Fallback xmlns="">
          <p:sp>
            <p:nvSpPr>
              <p:cNvPr id="1049137" name=""/>
              <p:cNvSpPr/>
              <p:nvPr/>
            </p:nvSpPr>
            <p:spPr>
              <a:xfrm>
                <a:off x="1201085" y="2545028"/>
                <a:ext cx="203765" cy="252124"/>
              </a:xfrm>
            </p:spPr>
          </p:sp>
        </mc:Fallback>
      </mc:AlternateContent>
      <mc:AlternateContent xmlns:mc="http://schemas.openxmlformats.org/markup-compatibility/2006" xmlns:p14="http://schemas.microsoft.com/office/powerpoint/2010/main">
        <mc:Choice Requires="p14">
          <p:contentPart p14:bwMode="auto" r:id="rId70">
            <p14:nvContentPartPr>
              <p14:cNvPr id="1049138" name="Encre 1049137"/>
              <p14:cNvContentPartPr/>
              <p14:nvPr/>
            </p14:nvContentPartPr>
            <p14:xfrm>
              <a:off x="1178599" y="2495357"/>
              <a:ext cx="196211" cy="8364"/>
            </p14:xfrm>
          </p:contentPart>
        </mc:Choice>
        <mc:Fallback xmlns="">
          <p:sp>
            <p:nvSpPr>
              <p:cNvPr id="1049138" name=""/>
              <p:cNvSpPr/>
              <p:nvPr/>
            </p:nvSpPr>
            <p:spPr>
              <a:xfrm>
                <a:off x="1178599" y="2495357"/>
                <a:ext cx="196211" cy="8364"/>
              </a:xfrm>
            </p:spPr>
          </p:sp>
        </mc:Fallback>
      </mc:AlternateContent>
      <mc:AlternateContent xmlns:mc="http://schemas.openxmlformats.org/markup-compatibility/2006" xmlns:p14="http://schemas.microsoft.com/office/powerpoint/2010/main">
        <mc:Choice Requires="p14">
          <p:contentPart p14:bwMode="auto" r:id="rId71">
            <p14:nvContentPartPr>
              <p14:cNvPr id="1049139" name="Encre 1049138"/>
              <p14:cNvContentPartPr/>
              <p14:nvPr/>
            </p14:nvContentPartPr>
            <p14:xfrm>
              <a:off x="1195428" y="2633378"/>
              <a:ext cx="173386" cy="12334"/>
            </p14:xfrm>
          </p:contentPart>
        </mc:Choice>
        <mc:Fallback xmlns="">
          <p:sp>
            <p:nvSpPr>
              <p:cNvPr id="1049139" name=""/>
              <p:cNvSpPr/>
              <p:nvPr/>
            </p:nvSpPr>
            <p:spPr>
              <a:xfrm>
                <a:off x="1195428" y="2633378"/>
                <a:ext cx="173386" cy="12334"/>
              </a:xfrm>
            </p:spPr>
          </p:sp>
        </mc:Fallback>
      </mc:AlternateContent>
      <mc:AlternateContent xmlns:mc="http://schemas.openxmlformats.org/markup-compatibility/2006" xmlns:p14="http://schemas.microsoft.com/office/powerpoint/2010/main">
        <mc:Choice Requires="p14">
          <p:contentPart p14:bwMode="auto" r:id="rId72">
            <p14:nvContentPartPr>
              <p14:cNvPr id="1049140" name="Encre 1049139"/>
              <p14:cNvContentPartPr/>
              <p14:nvPr/>
            </p14:nvContentPartPr>
            <p14:xfrm>
              <a:off x="1177491" y="3300643"/>
              <a:ext cx="211916" cy="212665"/>
            </p14:xfrm>
          </p:contentPart>
        </mc:Choice>
        <mc:Fallback xmlns="">
          <p:sp>
            <p:nvSpPr>
              <p:cNvPr id="1049140" name=""/>
              <p:cNvSpPr/>
              <p:nvPr/>
            </p:nvSpPr>
            <p:spPr>
              <a:xfrm>
                <a:off x="1177491" y="3300643"/>
                <a:ext cx="211916" cy="212665"/>
              </a:xfrm>
            </p:spPr>
          </p:sp>
        </mc:Fallback>
      </mc:AlternateContent>
      <mc:AlternateContent xmlns:mc="http://schemas.openxmlformats.org/markup-compatibility/2006" xmlns:p14="http://schemas.microsoft.com/office/powerpoint/2010/main">
        <mc:Choice Requires="p14">
          <p:contentPart p14:bwMode="auto" r:id="rId73">
            <p14:nvContentPartPr>
              <p14:cNvPr id="1049141" name="Encre 1049140"/>
              <p14:cNvContentPartPr/>
              <p14:nvPr/>
            </p14:nvContentPartPr>
            <p14:xfrm>
              <a:off x="1228480" y="3892946"/>
              <a:ext cx="188952" cy="242612"/>
            </p14:xfrm>
          </p:contentPart>
        </mc:Choice>
        <mc:Fallback xmlns="">
          <p:sp>
            <p:nvSpPr>
              <p:cNvPr id="1049141" name=""/>
              <p:cNvSpPr/>
              <p:nvPr/>
            </p:nvSpPr>
            <p:spPr>
              <a:xfrm>
                <a:off x="1228480" y="3892946"/>
                <a:ext cx="188952" cy="242612"/>
              </a:xfrm>
            </p:spPr>
          </p:sp>
        </mc:Fallback>
      </mc:AlternateContent>
      <mc:AlternateContent xmlns:mc="http://schemas.openxmlformats.org/markup-compatibility/2006" xmlns:p14="http://schemas.microsoft.com/office/powerpoint/2010/main">
        <mc:Choice Requires="p14">
          <p:contentPart p14:bwMode="auto" r:id="rId74">
            <p14:nvContentPartPr>
              <p14:cNvPr id="1049142" name="Encre 1049141"/>
              <p14:cNvContentPartPr/>
              <p14:nvPr/>
            </p14:nvContentPartPr>
            <p14:xfrm>
              <a:off x="1823698" y="3340469"/>
              <a:ext cx="3235" cy="86644"/>
            </p14:xfrm>
          </p:contentPart>
        </mc:Choice>
        <mc:Fallback xmlns="">
          <p:sp>
            <p:nvSpPr>
              <p:cNvPr id="1049142" name=""/>
              <p:cNvSpPr/>
              <p:nvPr/>
            </p:nvSpPr>
            <p:spPr>
              <a:xfrm>
                <a:off x="1823698" y="3340469"/>
                <a:ext cx="3235" cy="86644"/>
              </a:xfrm>
            </p:spPr>
          </p:sp>
        </mc:Fallback>
      </mc:AlternateContent>
      <mc:AlternateContent xmlns:mc="http://schemas.openxmlformats.org/markup-compatibility/2006" xmlns:p14="http://schemas.microsoft.com/office/powerpoint/2010/main">
        <mc:Choice Requires="p14">
          <p:contentPart p14:bwMode="auto" r:id="rId75">
            <p14:nvContentPartPr>
              <p14:cNvPr id="1049143" name="Encre 1049142"/>
              <p14:cNvContentPartPr/>
              <p14:nvPr/>
            </p14:nvContentPartPr>
            <p14:xfrm>
              <a:off x="1997084" y="2470159"/>
              <a:ext cx="144896" cy="2025970"/>
            </p14:xfrm>
          </p:contentPart>
        </mc:Choice>
        <mc:Fallback xmlns="">
          <p:sp>
            <p:nvSpPr>
              <p:cNvPr id="1049143" name=""/>
              <p:cNvSpPr/>
              <p:nvPr/>
            </p:nvSpPr>
            <p:spPr>
              <a:xfrm>
                <a:off x="1997084" y="2470159"/>
                <a:ext cx="144896" cy="2025970"/>
              </a:xfrm>
            </p:spPr>
          </p:sp>
        </mc:Fallback>
      </mc:AlternateContent>
      <mc:AlternateContent xmlns:mc="http://schemas.openxmlformats.org/markup-compatibility/2006" xmlns:p14="http://schemas.microsoft.com/office/powerpoint/2010/main">
        <mc:Choice Requires="p14">
          <p:contentPart p14:bwMode="auto" r:id="rId76">
            <p14:nvContentPartPr>
              <p14:cNvPr id="1049144" name="Encre 1049143"/>
              <p14:cNvContentPartPr/>
              <p14:nvPr/>
            </p14:nvContentPartPr>
            <p14:xfrm>
              <a:off x="2195458" y="2457538"/>
              <a:ext cx="194294" cy="329949"/>
            </p14:xfrm>
          </p:contentPart>
        </mc:Choice>
        <mc:Fallback xmlns="">
          <p:sp>
            <p:nvSpPr>
              <p:cNvPr id="1049144" name=""/>
              <p:cNvSpPr/>
              <p:nvPr/>
            </p:nvSpPr>
            <p:spPr>
              <a:xfrm>
                <a:off x="2195458" y="2457538"/>
                <a:ext cx="194294" cy="329949"/>
              </a:xfrm>
            </p:spPr>
          </p:sp>
        </mc:Fallback>
      </mc:AlternateContent>
      <mc:AlternateContent xmlns:mc="http://schemas.openxmlformats.org/markup-compatibility/2006" xmlns:p14="http://schemas.microsoft.com/office/powerpoint/2010/main">
        <mc:Choice Requires="p14">
          <p:contentPart p14:bwMode="auto" r:id="rId77">
            <p14:nvContentPartPr>
              <p14:cNvPr id="1049145" name="Encre 1049144"/>
              <p14:cNvContentPartPr/>
              <p14:nvPr/>
            </p14:nvContentPartPr>
            <p14:xfrm>
              <a:off x="2368620" y="2738079"/>
              <a:ext cx="84984" cy="160362"/>
            </p14:xfrm>
          </p:contentPart>
        </mc:Choice>
        <mc:Fallback xmlns="">
          <p:sp>
            <p:nvSpPr>
              <p:cNvPr id="1049145" name=""/>
              <p:cNvSpPr/>
              <p:nvPr/>
            </p:nvSpPr>
            <p:spPr>
              <a:xfrm>
                <a:off x="2368620" y="2738079"/>
                <a:ext cx="84984" cy="160362"/>
              </a:xfrm>
            </p:spPr>
          </p:sp>
        </mc:Fallback>
      </mc:AlternateContent>
      <mc:AlternateContent xmlns:mc="http://schemas.openxmlformats.org/markup-compatibility/2006" xmlns:p14="http://schemas.microsoft.com/office/powerpoint/2010/main">
        <mc:Choice Requires="p14">
          <p:contentPart p14:bwMode="auto" r:id="rId78">
            <p14:nvContentPartPr>
              <p14:cNvPr id="1049146" name="Encre 1049145"/>
              <p14:cNvContentPartPr/>
              <p14:nvPr/>
            </p14:nvContentPartPr>
            <p14:xfrm>
              <a:off x="2456131" y="2746111"/>
              <a:ext cx="130278" cy="108384"/>
            </p14:xfrm>
          </p:contentPart>
        </mc:Choice>
        <mc:Fallback xmlns="">
          <p:sp>
            <p:nvSpPr>
              <p:cNvPr id="1049146" name=""/>
              <p:cNvSpPr/>
              <p:nvPr/>
            </p:nvSpPr>
            <p:spPr>
              <a:xfrm>
                <a:off x="2456131" y="2746111"/>
                <a:ext cx="130278" cy="108384"/>
              </a:xfrm>
            </p:spPr>
          </p:sp>
        </mc:Fallback>
      </mc:AlternateContent>
      <mc:AlternateContent xmlns:mc="http://schemas.openxmlformats.org/markup-compatibility/2006" xmlns:p14="http://schemas.microsoft.com/office/powerpoint/2010/main">
        <mc:Choice Requires="p14">
          <p:contentPart p14:bwMode="auto" r:id="rId79">
            <p14:nvContentPartPr>
              <p14:cNvPr id="1049147" name="Encre 1049146"/>
              <p14:cNvContentPartPr/>
              <p14:nvPr/>
            </p14:nvContentPartPr>
            <p14:xfrm>
              <a:off x="2219936" y="3148278"/>
              <a:ext cx="161656" cy="280280"/>
            </p14:xfrm>
          </p:contentPart>
        </mc:Choice>
        <mc:Fallback xmlns="">
          <p:sp>
            <p:nvSpPr>
              <p:cNvPr id="1049147" name=""/>
              <p:cNvSpPr/>
              <p:nvPr/>
            </p:nvSpPr>
            <p:spPr>
              <a:xfrm>
                <a:off x="2219936" y="3148278"/>
                <a:ext cx="161656" cy="280280"/>
              </a:xfrm>
            </p:spPr>
          </p:sp>
        </mc:Fallback>
      </mc:AlternateContent>
      <mc:AlternateContent xmlns:mc="http://schemas.openxmlformats.org/markup-compatibility/2006" xmlns:p14="http://schemas.microsoft.com/office/powerpoint/2010/main">
        <mc:Choice Requires="p14">
          <p:contentPart p14:bwMode="auto" r:id="rId80">
            <p14:nvContentPartPr>
              <p14:cNvPr id="1049148" name="Encre 1049147"/>
              <p14:cNvContentPartPr/>
              <p14:nvPr/>
            </p14:nvContentPartPr>
            <p14:xfrm>
              <a:off x="2443298" y="3382636"/>
              <a:ext cx="121303" cy="352011"/>
            </p14:xfrm>
          </p:contentPart>
        </mc:Choice>
        <mc:Fallback xmlns="">
          <p:sp>
            <p:nvSpPr>
              <p:cNvPr id="1049148" name=""/>
              <p:cNvSpPr/>
              <p:nvPr/>
            </p:nvSpPr>
            <p:spPr>
              <a:xfrm>
                <a:off x="2443298" y="3382636"/>
                <a:ext cx="121303" cy="352011"/>
              </a:xfrm>
            </p:spPr>
          </p:sp>
        </mc:Fallback>
      </mc:AlternateContent>
      <mc:AlternateContent xmlns:mc="http://schemas.openxmlformats.org/markup-compatibility/2006" xmlns:p14="http://schemas.microsoft.com/office/powerpoint/2010/main">
        <mc:Choice Requires="p14">
          <p:contentPart p14:bwMode="auto" r:id="rId81">
            <p14:nvContentPartPr>
              <p14:cNvPr id="1049149" name="Encre 1049148"/>
              <p14:cNvContentPartPr/>
              <p14:nvPr/>
            </p14:nvContentPartPr>
            <p14:xfrm>
              <a:off x="2339711" y="4043184"/>
              <a:ext cx="182080" cy="232702"/>
            </p14:xfrm>
          </p:contentPart>
        </mc:Choice>
        <mc:Fallback xmlns="">
          <p:sp>
            <p:nvSpPr>
              <p:cNvPr id="1049149" name=""/>
              <p:cNvSpPr/>
              <p:nvPr/>
            </p:nvSpPr>
            <p:spPr>
              <a:xfrm>
                <a:off x="2339711" y="4043184"/>
                <a:ext cx="182080" cy="232702"/>
              </a:xfrm>
            </p:spPr>
          </p:sp>
        </mc:Fallback>
      </mc:AlternateContent>
      <mc:AlternateContent xmlns:mc="http://schemas.openxmlformats.org/markup-compatibility/2006" xmlns:p14="http://schemas.microsoft.com/office/powerpoint/2010/main">
        <mc:Choice Requires="p14">
          <p:contentPart p14:bwMode="auto" r:id="rId82">
            <p14:nvContentPartPr>
              <p14:cNvPr id="1049150" name="Encre 1049149"/>
              <p14:cNvContentPartPr/>
              <p14:nvPr/>
            </p14:nvContentPartPr>
            <p14:xfrm>
              <a:off x="2906341" y="3387353"/>
              <a:ext cx="165277" cy="11633"/>
            </p14:xfrm>
          </p:contentPart>
        </mc:Choice>
        <mc:Fallback xmlns="">
          <p:sp>
            <p:nvSpPr>
              <p:cNvPr id="1049150" name=""/>
              <p:cNvSpPr/>
              <p:nvPr/>
            </p:nvSpPr>
            <p:spPr>
              <a:xfrm>
                <a:off x="2906341" y="3387353"/>
                <a:ext cx="165277" cy="11633"/>
              </a:xfrm>
            </p:spPr>
          </p:sp>
        </mc:Fallback>
      </mc:AlternateContent>
      <mc:AlternateContent xmlns:mc="http://schemas.openxmlformats.org/markup-compatibility/2006" xmlns:p14="http://schemas.microsoft.com/office/powerpoint/2010/main">
        <mc:Choice Requires="p14">
          <p:contentPart p14:bwMode="auto" r:id="rId83">
            <p14:nvContentPartPr>
              <p14:cNvPr id="1049151" name="Encre 1049150"/>
              <p14:cNvContentPartPr/>
              <p14:nvPr/>
            </p14:nvContentPartPr>
            <p14:xfrm>
              <a:off x="2939489" y="3523617"/>
              <a:ext cx="163858" cy="7469"/>
            </p14:xfrm>
          </p:contentPart>
        </mc:Choice>
        <mc:Fallback xmlns="">
          <p:sp>
            <p:nvSpPr>
              <p:cNvPr id="1049151" name=""/>
              <p:cNvSpPr/>
              <p:nvPr/>
            </p:nvSpPr>
            <p:spPr>
              <a:xfrm>
                <a:off x="2939489" y="3523617"/>
                <a:ext cx="163858" cy="7469"/>
              </a:xfrm>
            </p:spPr>
          </p:sp>
        </mc:Fallback>
      </mc:AlternateContent>
      <mc:AlternateContent xmlns:mc="http://schemas.openxmlformats.org/markup-compatibility/2006" xmlns:p14="http://schemas.microsoft.com/office/powerpoint/2010/main">
        <mc:Choice Requires="p14">
          <p:contentPart p14:bwMode="auto" r:id="rId84">
            <p14:nvContentPartPr>
              <p14:cNvPr id="1049152" name="Encre 1049151"/>
              <p14:cNvContentPartPr/>
              <p14:nvPr/>
            </p14:nvContentPartPr>
            <p14:xfrm>
              <a:off x="3297966" y="3326477"/>
              <a:ext cx="195305" cy="387703"/>
            </p14:xfrm>
          </p:contentPart>
        </mc:Choice>
        <mc:Fallback xmlns="">
          <p:sp>
            <p:nvSpPr>
              <p:cNvPr id="1049152" name=""/>
              <p:cNvSpPr/>
              <p:nvPr/>
            </p:nvSpPr>
            <p:spPr>
              <a:xfrm>
                <a:off x="3297966" y="3326477"/>
                <a:ext cx="195305" cy="387703"/>
              </a:xfrm>
            </p:spPr>
          </p:sp>
        </mc:Fallback>
      </mc:AlternateContent>
      <mc:AlternateContent xmlns:mc="http://schemas.openxmlformats.org/markup-compatibility/2006" xmlns:p14="http://schemas.microsoft.com/office/powerpoint/2010/main">
        <mc:Choice Requires="p14">
          <p:contentPart p14:bwMode="auto" r:id="rId85">
            <p14:nvContentPartPr>
              <p14:cNvPr id="1049153" name="Encre 1049152"/>
              <p14:cNvContentPartPr/>
              <p14:nvPr/>
            </p14:nvContentPartPr>
            <p14:xfrm>
              <a:off x="3693863" y="3172947"/>
              <a:ext cx="200492" cy="330652"/>
            </p14:xfrm>
          </p:contentPart>
        </mc:Choice>
        <mc:Fallback xmlns="">
          <p:sp>
            <p:nvSpPr>
              <p:cNvPr id="1049153" name=""/>
              <p:cNvSpPr/>
              <p:nvPr/>
            </p:nvSpPr>
            <p:spPr>
              <a:xfrm>
                <a:off x="3693863" y="3172947"/>
                <a:ext cx="200492" cy="330652"/>
              </a:xfrm>
            </p:spPr>
          </p:sp>
        </mc:Fallback>
      </mc:AlternateContent>
      <mc:AlternateContent xmlns:mc="http://schemas.openxmlformats.org/markup-compatibility/2006" xmlns:p14="http://schemas.microsoft.com/office/powerpoint/2010/main">
        <mc:Choice Requires="p14">
          <p:contentPart p14:bwMode="auto" r:id="rId86">
            <p14:nvContentPartPr>
              <p14:cNvPr id="1049154" name="Encre 1049153"/>
              <p14:cNvContentPartPr/>
              <p14:nvPr/>
            </p14:nvContentPartPr>
            <p14:xfrm>
              <a:off x="3658531" y="3140606"/>
              <a:ext cx="172732" cy="15990"/>
            </p14:xfrm>
          </p:contentPart>
        </mc:Choice>
        <mc:Fallback xmlns="">
          <p:sp>
            <p:nvSpPr>
              <p:cNvPr id="1049154" name=""/>
              <p:cNvSpPr/>
              <p:nvPr/>
            </p:nvSpPr>
            <p:spPr>
              <a:xfrm>
                <a:off x="3658531" y="3140606"/>
                <a:ext cx="172732" cy="15990"/>
              </a:xfrm>
            </p:spPr>
          </p:sp>
        </mc:Fallback>
      </mc:AlternateContent>
      <mc:AlternateContent xmlns:mc="http://schemas.openxmlformats.org/markup-compatibility/2006" xmlns:p14="http://schemas.microsoft.com/office/powerpoint/2010/main">
        <mc:Choice Requires="p14">
          <p:contentPart p14:bwMode="auto" r:id="rId87">
            <p14:nvContentPartPr>
              <p14:cNvPr id="1049155" name="Encre 1049154"/>
              <p14:cNvContentPartPr/>
              <p14:nvPr/>
            </p14:nvContentPartPr>
            <p14:xfrm>
              <a:off x="3683009" y="3319815"/>
              <a:ext cx="152987" cy="5123"/>
            </p14:xfrm>
          </p:contentPart>
        </mc:Choice>
        <mc:Fallback xmlns="">
          <p:sp>
            <p:nvSpPr>
              <p:cNvPr id="1049155" name=""/>
              <p:cNvSpPr/>
              <p:nvPr/>
            </p:nvSpPr>
            <p:spPr>
              <a:xfrm>
                <a:off x="3683009" y="3319815"/>
                <a:ext cx="152987" cy="5123"/>
              </a:xfrm>
            </p:spPr>
          </p:sp>
        </mc:Fallback>
      </mc:AlternateContent>
      <mc:AlternateContent xmlns:mc="http://schemas.openxmlformats.org/markup-compatibility/2006" xmlns:p14="http://schemas.microsoft.com/office/powerpoint/2010/main">
        <mc:Choice Requires="p14">
          <p:contentPart p14:bwMode="auto" r:id="rId88">
            <p14:nvContentPartPr>
              <p14:cNvPr id="1049156" name="Encre 1049155"/>
              <p14:cNvContentPartPr/>
              <p14:nvPr/>
            </p14:nvContentPartPr>
            <p14:xfrm>
              <a:off x="4013972" y="3432548"/>
              <a:ext cx="13824" cy="42479"/>
            </p14:xfrm>
          </p:contentPart>
        </mc:Choice>
        <mc:Fallback xmlns="">
          <p:sp>
            <p:nvSpPr>
              <p:cNvPr id="1049156" name=""/>
              <p:cNvSpPr/>
              <p:nvPr/>
            </p:nvSpPr>
            <p:spPr>
              <a:xfrm>
                <a:off x="4013972" y="3432548"/>
                <a:ext cx="13824" cy="42479"/>
              </a:xfrm>
            </p:spPr>
          </p:sp>
        </mc:Fallback>
      </mc:AlternateContent>
      <mc:AlternateContent xmlns:mc="http://schemas.openxmlformats.org/markup-compatibility/2006" xmlns:p14="http://schemas.microsoft.com/office/powerpoint/2010/main">
        <mc:Choice Requires="p14">
          <p:contentPart p14:bwMode="auto" r:id="rId89">
            <p14:nvContentPartPr>
              <p14:cNvPr id="1049157" name="Encre 1049156"/>
              <p14:cNvContentPartPr/>
              <p14:nvPr/>
            </p14:nvContentPartPr>
            <p14:xfrm>
              <a:off x="4112905" y="3229409"/>
              <a:ext cx="166571" cy="240543"/>
            </p14:xfrm>
          </p:contentPart>
        </mc:Choice>
        <mc:Fallback xmlns="">
          <p:sp>
            <p:nvSpPr>
              <p:cNvPr id="1049157" name=""/>
              <p:cNvSpPr/>
              <p:nvPr/>
            </p:nvSpPr>
            <p:spPr>
              <a:xfrm>
                <a:off x="4112905" y="3229409"/>
                <a:ext cx="166571" cy="240543"/>
              </a:xfrm>
            </p:spPr>
          </p:sp>
        </mc:Fallback>
      </mc:AlternateContent>
      <mc:AlternateContent xmlns:mc="http://schemas.openxmlformats.org/markup-compatibility/2006" xmlns:p14="http://schemas.microsoft.com/office/powerpoint/2010/main">
        <mc:Choice Requires="p14">
          <p:contentPart p14:bwMode="auto" r:id="rId90">
            <p14:nvContentPartPr>
              <p14:cNvPr id="1049158" name="Encre 1049157"/>
              <p14:cNvContentPartPr/>
              <p14:nvPr/>
            </p14:nvContentPartPr>
            <p14:xfrm>
              <a:off x="4311279" y="3440867"/>
              <a:ext cx="123920" cy="193051"/>
            </p14:xfrm>
          </p:contentPart>
        </mc:Choice>
        <mc:Fallback xmlns="">
          <p:sp>
            <p:nvSpPr>
              <p:cNvPr id="1049158" name=""/>
              <p:cNvSpPr/>
              <p:nvPr/>
            </p:nvSpPr>
            <p:spPr>
              <a:xfrm>
                <a:off x="4311279" y="3440867"/>
                <a:ext cx="123920" cy="193051"/>
              </a:xfrm>
            </p:spPr>
          </p:sp>
        </mc:Fallback>
      </mc:AlternateContent>
      <mc:AlternateContent xmlns:mc="http://schemas.openxmlformats.org/markup-compatibility/2006" xmlns:p14="http://schemas.microsoft.com/office/powerpoint/2010/main">
        <mc:Choice Requires="p14">
          <p:contentPart p14:bwMode="auto" r:id="rId91">
            <p14:nvContentPartPr>
              <p14:cNvPr id="1049159" name="Encre 1049158"/>
              <p14:cNvContentPartPr/>
              <p14:nvPr/>
            </p14:nvContentPartPr>
            <p14:xfrm>
              <a:off x="1286201" y="4470953"/>
              <a:ext cx="3044" cy="35016"/>
            </p14:xfrm>
          </p:contentPart>
        </mc:Choice>
        <mc:Fallback xmlns="">
          <p:sp>
            <p:nvSpPr>
              <p:cNvPr id="1049159" name=""/>
              <p:cNvSpPr/>
              <p:nvPr/>
            </p:nvSpPr>
            <p:spPr>
              <a:xfrm>
                <a:off x="1286201" y="4470953"/>
                <a:ext cx="3044" cy="35016"/>
              </a:xfrm>
            </p:spPr>
          </p:sp>
        </mc:Fallback>
      </mc:AlternateContent>
      <mc:AlternateContent xmlns:mc="http://schemas.openxmlformats.org/markup-compatibility/2006" xmlns:p14="http://schemas.microsoft.com/office/powerpoint/2010/main">
        <mc:Choice Requires="p14">
          <p:contentPart p14:bwMode="auto" r:id="rId92">
            <p14:nvContentPartPr>
              <p14:cNvPr id="1049160" name="Encre 1049159"/>
              <p14:cNvContentPartPr/>
              <p14:nvPr/>
            </p14:nvContentPartPr>
            <p14:xfrm>
              <a:off x="3170500" y="4114442"/>
              <a:ext cx="157067" cy="4542"/>
            </p14:xfrm>
          </p:contentPart>
        </mc:Choice>
        <mc:Fallback xmlns="">
          <p:sp>
            <p:nvSpPr>
              <p:cNvPr id="1049160" name=""/>
              <p:cNvSpPr/>
              <p:nvPr/>
            </p:nvSpPr>
            <p:spPr>
              <a:xfrm>
                <a:off x="3170500" y="4114442"/>
                <a:ext cx="157067" cy="4542"/>
              </a:xfrm>
            </p:spPr>
          </p:sp>
        </mc:Fallback>
      </mc:AlternateContent>
      <mc:AlternateContent xmlns:mc="http://schemas.openxmlformats.org/markup-compatibility/2006" xmlns:p14="http://schemas.microsoft.com/office/powerpoint/2010/main">
        <mc:Choice Requires="p14">
          <p:contentPart p14:bwMode="auto" r:id="rId93">
            <p14:nvContentPartPr>
              <p14:cNvPr id="1049161" name="Encre 1049160"/>
              <p14:cNvContentPartPr/>
              <p14:nvPr/>
            </p14:nvContentPartPr>
            <p14:xfrm>
              <a:off x="3146022" y="4249161"/>
              <a:ext cx="139096" cy="12676"/>
            </p14:xfrm>
          </p:contentPart>
        </mc:Choice>
        <mc:Fallback xmlns="">
          <p:sp>
            <p:nvSpPr>
              <p:cNvPr id="1049161" name=""/>
              <p:cNvSpPr/>
              <p:nvPr/>
            </p:nvSpPr>
            <p:spPr>
              <a:xfrm>
                <a:off x="3146022" y="4249161"/>
                <a:ext cx="139096" cy="12676"/>
              </a:xfrm>
            </p:spPr>
          </p:sp>
        </mc:Fallback>
      </mc:AlternateContent>
      <mc:AlternateContent xmlns:mc="http://schemas.openxmlformats.org/markup-compatibility/2006" xmlns:p14="http://schemas.microsoft.com/office/powerpoint/2010/main">
        <mc:Choice Requires="p14">
          <p:contentPart p14:bwMode="auto" r:id="rId94">
            <p14:nvContentPartPr>
              <p14:cNvPr id="1049162" name="Encre 1049161"/>
              <p14:cNvContentPartPr/>
              <p14:nvPr/>
            </p14:nvContentPartPr>
            <p14:xfrm>
              <a:off x="3519229" y="4046613"/>
              <a:ext cx="155520" cy="386115"/>
            </p14:xfrm>
          </p:contentPart>
        </mc:Choice>
        <mc:Fallback xmlns="">
          <p:sp>
            <p:nvSpPr>
              <p:cNvPr id="1049162" name=""/>
              <p:cNvSpPr/>
              <p:nvPr/>
            </p:nvSpPr>
            <p:spPr>
              <a:xfrm>
                <a:off x="3519229" y="4046613"/>
                <a:ext cx="155520" cy="386115"/>
              </a:xfrm>
            </p:spPr>
          </p:sp>
        </mc:Fallback>
      </mc:AlternateContent>
      <mc:AlternateContent xmlns:mc="http://schemas.openxmlformats.org/markup-compatibility/2006" xmlns:p14="http://schemas.microsoft.com/office/powerpoint/2010/main">
        <mc:Choice Requires="p14">
          <p:contentPart p14:bwMode="auto" r:id="rId95">
            <p14:nvContentPartPr>
              <p14:cNvPr id="1049163" name="Encre 1049162"/>
              <p14:cNvContentPartPr/>
              <p14:nvPr/>
            </p14:nvContentPartPr>
            <p14:xfrm>
              <a:off x="3800810" y="3964372"/>
              <a:ext cx="202466" cy="287576"/>
            </p14:xfrm>
          </p:contentPart>
        </mc:Choice>
        <mc:Fallback xmlns="">
          <p:sp>
            <p:nvSpPr>
              <p:cNvPr id="1049163" name=""/>
              <p:cNvSpPr/>
              <p:nvPr/>
            </p:nvSpPr>
            <p:spPr>
              <a:xfrm>
                <a:off x="3800810" y="3964372"/>
                <a:ext cx="202466" cy="287576"/>
              </a:xfrm>
            </p:spPr>
          </p:sp>
        </mc:Fallback>
      </mc:AlternateContent>
      <mc:AlternateContent xmlns:mc="http://schemas.openxmlformats.org/markup-compatibility/2006" xmlns:p14="http://schemas.microsoft.com/office/powerpoint/2010/main">
        <mc:Choice Requires="p14">
          <p:contentPart p14:bwMode="auto" r:id="rId96">
            <p14:nvContentPartPr>
              <p14:cNvPr id="1049164" name="Encre 1049163"/>
              <p14:cNvContentPartPr/>
              <p14:nvPr/>
            </p14:nvContentPartPr>
            <p14:xfrm>
              <a:off x="3823758" y="3964372"/>
              <a:ext cx="98932" cy="4015"/>
            </p14:xfrm>
          </p:contentPart>
        </mc:Choice>
        <mc:Fallback xmlns="">
          <p:sp>
            <p:nvSpPr>
              <p:cNvPr id="1049164" name=""/>
              <p:cNvSpPr/>
              <p:nvPr/>
            </p:nvSpPr>
            <p:spPr>
              <a:xfrm>
                <a:off x="3823758" y="3964372"/>
                <a:ext cx="98932" cy="4015"/>
              </a:xfrm>
            </p:spPr>
          </p:sp>
        </mc:Fallback>
      </mc:AlternateContent>
      <mc:AlternateContent xmlns:mc="http://schemas.openxmlformats.org/markup-compatibility/2006" xmlns:p14="http://schemas.microsoft.com/office/powerpoint/2010/main">
        <mc:Choice Requires="p14">
          <p:contentPart p14:bwMode="auto" r:id="rId97">
            <p14:nvContentPartPr>
              <p14:cNvPr id="1049165" name="Encre 1049164"/>
              <p14:cNvContentPartPr/>
              <p14:nvPr/>
            </p14:nvContentPartPr>
            <p14:xfrm>
              <a:off x="3804379" y="4094354"/>
              <a:ext cx="160928" cy="7993"/>
            </p14:xfrm>
          </p:contentPart>
        </mc:Choice>
        <mc:Fallback xmlns="">
          <p:sp>
            <p:nvSpPr>
              <p:cNvPr id="1049165" name=""/>
              <p:cNvSpPr/>
              <p:nvPr/>
            </p:nvSpPr>
            <p:spPr>
              <a:xfrm>
                <a:off x="3804379" y="4094354"/>
                <a:ext cx="160928" cy="7993"/>
              </a:xfrm>
            </p:spPr>
          </p:sp>
        </mc:Fallback>
      </mc:AlternateContent>
      <mc:AlternateContent xmlns:mc="http://schemas.openxmlformats.org/markup-compatibility/2006" xmlns:p14="http://schemas.microsoft.com/office/powerpoint/2010/main">
        <mc:Choice Requires="p14">
          <p:contentPart p14:bwMode="auto" r:id="rId98">
            <p14:nvContentPartPr>
              <p14:cNvPr id="1049166" name="Encre 1049165"/>
              <p14:cNvContentPartPr/>
              <p14:nvPr/>
            </p14:nvContentPartPr>
            <p14:xfrm>
              <a:off x="4154657" y="3792547"/>
              <a:ext cx="92224" cy="696107"/>
            </p14:xfrm>
          </p:contentPart>
        </mc:Choice>
        <mc:Fallback xmlns="">
          <p:sp>
            <p:nvSpPr>
              <p:cNvPr id="1049166" name=""/>
              <p:cNvSpPr/>
              <p:nvPr/>
            </p:nvSpPr>
            <p:spPr>
              <a:xfrm>
                <a:off x="4154657" y="3792547"/>
                <a:ext cx="92224" cy="696107"/>
              </a:xfrm>
            </p:spPr>
          </p:sp>
        </mc:Fallback>
      </mc:AlternateContent>
      <mc:AlternateContent xmlns:mc="http://schemas.openxmlformats.org/markup-compatibility/2006" xmlns:p14="http://schemas.microsoft.com/office/powerpoint/2010/main">
        <mc:Choice Requires="p14">
          <p:contentPart p14:bwMode="auto" r:id="rId99">
            <p14:nvContentPartPr>
              <p14:cNvPr id="1049167" name="Encre 1049166"/>
              <p14:cNvContentPartPr/>
              <p14:nvPr/>
            </p14:nvContentPartPr>
            <p14:xfrm>
              <a:off x="4441066" y="3960356"/>
              <a:ext cx="121377" cy="241469"/>
            </p14:xfrm>
          </p:contentPart>
        </mc:Choice>
        <mc:Fallback xmlns="">
          <p:sp>
            <p:nvSpPr>
              <p:cNvPr id="1049167" name=""/>
              <p:cNvSpPr/>
              <p:nvPr/>
            </p:nvSpPr>
            <p:spPr>
              <a:xfrm>
                <a:off x="4441066" y="3960356"/>
                <a:ext cx="121377" cy="241469"/>
              </a:xfrm>
            </p:spPr>
          </p:sp>
        </mc:Fallback>
      </mc:AlternateContent>
      <mc:AlternateContent xmlns:mc="http://schemas.openxmlformats.org/markup-compatibility/2006" xmlns:p14="http://schemas.microsoft.com/office/powerpoint/2010/main">
        <mc:Choice Requires="p14">
          <p:contentPart p14:bwMode="auto" r:id="rId100">
            <p14:nvContentPartPr>
              <p14:cNvPr id="1049168" name="Encre 1049167"/>
              <p14:cNvContentPartPr/>
              <p14:nvPr/>
            </p14:nvContentPartPr>
            <p14:xfrm>
              <a:off x="4716187" y="3884627"/>
              <a:ext cx="141418" cy="276100"/>
            </p14:xfrm>
          </p:contentPart>
        </mc:Choice>
        <mc:Fallback xmlns="">
          <p:sp>
            <p:nvSpPr>
              <p:cNvPr id="1049168" name=""/>
              <p:cNvSpPr/>
              <p:nvPr/>
            </p:nvSpPr>
            <p:spPr>
              <a:xfrm>
                <a:off x="4716187" y="3884627"/>
                <a:ext cx="141418" cy="276100"/>
              </a:xfrm>
            </p:spPr>
          </p:sp>
        </mc:Fallback>
      </mc:AlternateContent>
      <mc:AlternateContent xmlns:mc="http://schemas.openxmlformats.org/markup-compatibility/2006" xmlns:p14="http://schemas.microsoft.com/office/powerpoint/2010/main">
        <mc:Choice Requires="p14">
          <p:contentPart p14:bwMode="auto" r:id="rId101">
            <p14:nvContentPartPr>
              <p14:cNvPr id="1049169" name="Encre 1049168"/>
              <p14:cNvContentPartPr/>
              <p14:nvPr/>
            </p14:nvContentPartPr>
            <p14:xfrm>
              <a:off x="4716187" y="3878266"/>
              <a:ext cx="153558" cy="6360"/>
            </p14:xfrm>
          </p:contentPart>
        </mc:Choice>
        <mc:Fallback xmlns="">
          <p:sp>
            <p:nvSpPr>
              <p:cNvPr id="1049169" name=""/>
              <p:cNvSpPr/>
              <p:nvPr/>
            </p:nvSpPr>
            <p:spPr>
              <a:xfrm>
                <a:off x="4716187" y="3878266"/>
                <a:ext cx="153558" cy="6360"/>
              </a:xfrm>
            </p:spPr>
          </p:sp>
        </mc:Fallback>
      </mc:AlternateContent>
      <mc:AlternateContent xmlns:mc="http://schemas.openxmlformats.org/markup-compatibility/2006" xmlns:p14="http://schemas.microsoft.com/office/powerpoint/2010/main">
        <mc:Choice Requires="p14">
          <p:contentPart p14:bwMode="auto" r:id="rId102">
            <p14:nvContentPartPr>
              <p14:cNvPr id="1049170" name="Encre 1049169"/>
              <p14:cNvContentPartPr/>
              <p14:nvPr/>
            </p14:nvContentPartPr>
            <p14:xfrm>
              <a:off x="4716187" y="3976707"/>
              <a:ext cx="107601" cy="1234"/>
            </p14:xfrm>
          </p:contentPart>
        </mc:Choice>
        <mc:Fallback xmlns="">
          <p:sp>
            <p:nvSpPr>
              <p:cNvPr id="1049170" name=""/>
              <p:cNvSpPr/>
              <p:nvPr/>
            </p:nvSpPr>
            <p:spPr>
              <a:xfrm>
                <a:off x="4716187" y="3976707"/>
                <a:ext cx="107601" cy="1234"/>
              </a:xfrm>
            </p:spPr>
          </p:sp>
        </mc:Fallback>
      </mc:AlternateContent>
      <mc:AlternateContent xmlns:mc="http://schemas.openxmlformats.org/markup-compatibility/2006" xmlns:p14="http://schemas.microsoft.com/office/powerpoint/2010/main">
        <mc:Choice Requires="p14">
          <p:contentPart p14:bwMode="auto" r:id="rId103">
            <p14:nvContentPartPr>
              <p14:cNvPr id="1049171" name="Encre 1049170"/>
              <p14:cNvContentPartPr/>
              <p14:nvPr/>
            </p14:nvContentPartPr>
            <p14:xfrm>
              <a:off x="4559119" y="4292133"/>
              <a:ext cx="380355" cy="11011"/>
            </p14:xfrm>
          </p:contentPart>
        </mc:Choice>
        <mc:Fallback xmlns="">
          <p:sp>
            <p:nvSpPr>
              <p:cNvPr id="1049171" name=""/>
              <p:cNvSpPr/>
              <p:nvPr/>
            </p:nvSpPr>
            <p:spPr>
              <a:xfrm>
                <a:off x="4559119" y="4292133"/>
                <a:ext cx="380355" cy="11011"/>
              </a:xfrm>
            </p:spPr>
          </p:sp>
        </mc:Fallback>
      </mc:AlternateContent>
      <mc:AlternateContent xmlns:mc="http://schemas.openxmlformats.org/markup-compatibility/2006" xmlns:p14="http://schemas.microsoft.com/office/powerpoint/2010/main">
        <mc:Choice Requires="p14">
          <p:contentPart p14:bwMode="auto" r:id="rId104">
            <p14:nvContentPartPr>
              <p14:cNvPr id="1049172" name="Encre 1049171"/>
              <p14:cNvContentPartPr/>
              <p14:nvPr/>
            </p14:nvContentPartPr>
            <p14:xfrm>
              <a:off x="4691709" y="4386905"/>
              <a:ext cx="185703" cy="181604"/>
            </p14:xfrm>
          </p:contentPart>
        </mc:Choice>
        <mc:Fallback xmlns="">
          <p:sp>
            <p:nvSpPr>
              <p:cNvPr id="1049172" name=""/>
              <p:cNvSpPr/>
              <p:nvPr/>
            </p:nvSpPr>
            <p:spPr>
              <a:xfrm>
                <a:off x="4691709" y="4386905"/>
                <a:ext cx="185703" cy="181604"/>
              </a:xfrm>
            </p:spPr>
          </p:sp>
        </mc:Fallback>
      </mc:AlternateContent>
      <mc:AlternateContent xmlns:mc="http://schemas.openxmlformats.org/markup-compatibility/2006" xmlns:p14="http://schemas.microsoft.com/office/powerpoint/2010/main">
        <mc:Choice Requires="p14">
          <p:contentPart p14:bwMode="auto" r:id="rId105">
            <p14:nvContentPartPr>
              <p14:cNvPr id="1049173" name="Encre 1049172"/>
              <p14:cNvContentPartPr/>
              <p14:nvPr/>
            </p14:nvContentPartPr>
            <p14:xfrm>
              <a:off x="5005844" y="3909870"/>
              <a:ext cx="188869" cy="389724"/>
            </p14:xfrm>
          </p:contentPart>
        </mc:Choice>
        <mc:Fallback xmlns="">
          <p:sp>
            <p:nvSpPr>
              <p:cNvPr id="1049173" name=""/>
              <p:cNvSpPr/>
              <p:nvPr/>
            </p:nvSpPr>
            <p:spPr>
              <a:xfrm>
                <a:off x="5005844" y="3909870"/>
                <a:ext cx="188869" cy="389724"/>
              </a:xfrm>
            </p:spPr>
          </p:sp>
        </mc:Fallback>
      </mc:AlternateContent>
      <mc:AlternateContent xmlns:mc="http://schemas.openxmlformats.org/markup-compatibility/2006" xmlns:p14="http://schemas.microsoft.com/office/powerpoint/2010/main">
        <mc:Choice Requires="p14">
          <p:contentPart p14:bwMode="auto" r:id="rId106">
            <p14:nvContentPartPr>
              <p14:cNvPr id="1049174" name="Encre 1049173"/>
              <p14:cNvContentPartPr/>
              <p14:nvPr/>
            </p14:nvContentPartPr>
            <p14:xfrm>
              <a:off x="5311309" y="4212702"/>
              <a:ext cx="160979" cy="23606"/>
            </p14:xfrm>
          </p:contentPart>
        </mc:Choice>
        <mc:Fallback xmlns="">
          <p:sp>
            <p:nvSpPr>
              <p:cNvPr id="1049174" name=""/>
              <p:cNvSpPr/>
              <p:nvPr/>
            </p:nvSpPr>
            <p:spPr>
              <a:xfrm>
                <a:off x="5311309" y="4212702"/>
                <a:ext cx="160979" cy="23606"/>
              </a:xfrm>
            </p:spPr>
          </p:sp>
        </mc:Fallback>
      </mc:AlternateContent>
      <mc:AlternateContent xmlns:mc="http://schemas.openxmlformats.org/markup-compatibility/2006" xmlns:p14="http://schemas.microsoft.com/office/powerpoint/2010/main">
        <mc:Choice Requires="p14">
          <p:contentPart p14:bwMode="auto" r:id="rId107">
            <p14:nvContentPartPr>
              <p14:cNvPr id="1049175" name="Encre 1049174"/>
              <p14:cNvContentPartPr/>
              <p14:nvPr/>
            </p14:nvContentPartPr>
            <p14:xfrm>
              <a:off x="5377604" y="4144515"/>
              <a:ext cx="32879" cy="181707"/>
            </p14:xfrm>
          </p:contentPart>
        </mc:Choice>
        <mc:Fallback xmlns="">
          <p:sp>
            <p:nvSpPr>
              <p:cNvPr id="1049175" name=""/>
              <p:cNvSpPr/>
              <p:nvPr/>
            </p:nvSpPr>
            <p:spPr>
              <a:xfrm>
                <a:off x="5377604" y="4144515"/>
                <a:ext cx="32879" cy="181707"/>
              </a:xfrm>
            </p:spPr>
          </p:sp>
        </mc:Fallback>
      </mc:AlternateContent>
      <mc:AlternateContent xmlns:mc="http://schemas.openxmlformats.org/markup-compatibility/2006" xmlns:p14="http://schemas.microsoft.com/office/powerpoint/2010/main">
        <mc:Choice Requires="p14">
          <p:contentPart p14:bwMode="auto" r:id="rId108">
            <p14:nvContentPartPr>
              <p14:cNvPr id="1049176" name="Encre 1049175"/>
              <p14:cNvContentPartPr/>
              <p14:nvPr/>
            </p14:nvContentPartPr>
            <p14:xfrm>
              <a:off x="5526512" y="3979078"/>
              <a:ext cx="210311" cy="254698"/>
            </p14:xfrm>
          </p:contentPart>
        </mc:Choice>
        <mc:Fallback xmlns="">
          <p:sp>
            <p:nvSpPr>
              <p:cNvPr id="1049176" name=""/>
              <p:cNvSpPr/>
              <p:nvPr/>
            </p:nvSpPr>
            <p:spPr>
              <a:xfrm>
                <a:off x="5526512" y="3979078"/>
                <a:ext cx="210311" cy="254698"/>
              </a:xfrm>
            </p:spPr>
          </p:sp>
        </mc:Fallback>
      </mc:AlternateContent>
      <mc:AlternateContent xmlns:mc="http://schemas.openxmlformats.org/markup-compatibility/2006" xmlns:p14="http://schemas.microsoft.com/office/powerpoint/2010/main">
        <mc:Choice Requires="p14">
          <p:contentPart p14:bwMode="auto" r:id="rId109">
            <p14:nvContentPartPr>
              <p14:cNvPr id="1049177" name="Encre 1049176"/>
              <p14:cNvContentPartPr/>
              <p14:nvPr/>
            </p14:nvContentPartPr>
            <p14:xfrm>
              <a:off x="5711614" y="4152834"/>
              <a:ext cx="108546" cy="149670"/>
            </p14:xfrm>
          </p:contentPart>
        </mc:Choice>
        <mc:Fallback xmlns="">
          <p:sp>
            <p:nvSpPr>
              <p:cNvPr id="1049177" name=""/>
              <p:cNvSpPr/>
              <p:nvPr/>
            </p:nvSpPr>
            <p:spPr>
              <a:xfrm>
                <a:off x="5711614" y="4152834"/>
                <a:ext cx="108546" cy="149670"/>
              </a:xfrm>
            </p:spPr>
          </p:sp>
        </mc:Fallback>
      </mc:AlternateContent>
      <mc:AlternateContent xmlns:mc="http://schemas.openxmlformats.org/markup-compatibility/2006" xmlns:p14="http://schemas.microsoft.com/office/powerpoint/2010/main">
        <mc:Choice Requires="p14">
          <p:contentPart p14:bwMode="auto" r:id="rId110">
            <p14:nvContentPartPr>
              <p14:cNvPr id="1049178" name="Encre 1049177"/>
              <p14:cNvContentPartPr/>
              <p14:nvPr/>
            </p14:nvContentPartPr>
            <p14:xfrm>
              <a:off x="5823818" y="4169184"/>
              <a:ext cx="199447" cy="106482"/>
            </p14:xfrm>
          </p:contentPart>
        </mc:Choice>
        <mc:Fallback xmlns="">
          <p:sp>
            <p:nvSpPr>
              <p:cNvPr id="1049178" name=""/>
              <p:cNvSpPr/>
              <p:nvPr/>
            </p:nvSpPr>
            <p:spPr>
              <a:xfrm>
                <a:off x="5823818" y="4169184"/>
                <a:ext cx="199447" cy="106482"/>
              </a:xfrm>
            </p:spPr>
          </p:sp>
        </mc:Fallback>
      </mc:AlternateContent>
      <mc:AlternateContent xmlns:mc="http://schemas.openxmlformats.org/markup-compatibility/2006" xmlns:p14="http://schemas.microsoft.com/office/powerpoint/2010/main">
        <mc:Choice Requires="p14">
          <p:contentPart p14:bwMode="auto" r:id="rId111">
            <p14:nvContentPartPr>
              <p14:cNvPr id="1049179" name="Encre 1049178"/>
              <p14:cNvContentPartPr/>
              <p14:nvPr/>
            </p14:nvContentPartPr>
            <p14:xfrm>
              <a:off x="5992615" y="3878316"/>
              <a:ext cx="140196" cy="518801"/>
            </p14:xfrm>
          </p:contentPart>
        </mc:Choice>
        <mc:Fallback xmlns="">
          <p:sp>
            <p:nvSpPr>
              <p:cNvPr id="1049179" name=""/>
              <p:cNvSpPr/>
              <p:nvPr/>
            </p:nvSpPr>
            <p:spPr>
              <a:xfrm>
                <a:off x="5992615" y="3878316"/>
                <a:ext cx="140196" cy="518801"/>
              </a:xfrm>
            </p:spPr>
          </p:sp>
        </mc:Fallback>
      </mc:AlternateContent>
      <mc:AlternateContent xmlns:mc="http://schemas.openxmlformats.org/markup-compatibility/2006" xmlns:p14="http://schemas.microsoft.com/office/powerpoint/2010/main">
        <mc:Choice Requires="p14">
          <p:contentPart p14:bwMode="auto" r:id="rId112">
            <p14:nvContentPartPr>
              <p14:cNvPr id="1049180" name="Encre 1049179"/>
              <p14:cNvContentPartPr/>
              <p14:nvPr/>
            </p14:nvContentPartPr>
            <p14:xfrm>
              <a:off x="5674910" y="1800459"/>
              <a:ext cx="711374" cy="317713"/>
            </p14:xfrm>
          </p:contentPart>
        </mc:Choice>
        <mc:Fallback xmlns="">
          <p:sp>
            <p:nvSpPr>
              <p:cNvPr id="1049180" name=""/>
              <p:cNvSpPr/>
              <p:nvPr/>
            </p:nvSpPr>
            <p:spPr>
              <a:xfrm>
                <a:off x="5674910" y="1800459"/>
                <a:ext cx="711374" cy="317713"/>
              </a:xfrm>
            </p:spPr>
          </p:sp>
        </mc:Fallback>
      </mc:AlternateContent>
      <mc:AlternateContent xmlns:mc="http://schemas.openxmlformats.org/markup-compatibility/2006" xmlns:p14="http://schemas.microsoft.com/office/powerpoint/2010/main">
        <mc:Choice Requires="p14">
          <p:contentPart p14:bwMode="auto" r:id="rId113">
            <p14:nvContentPartPr>
              <p14:cNvPr id="1049181" name="Encre 1049180"/>
              <p14:cNvContentPartPr/>
              <p14:nvPr/>
            </p14:nvContentPartPr>
            <p14:xfrm>
              <a:off x="6049226" y="2118192"/>
              <a:ext cx="204487" cy="326025"/>
            </p14:xfrm>
          </p:contentPart>
        </mc:Choice>
        <mc:Fallback xmlns="">
          <p:sp>
            <p:nvSpPr>
              <p:cNvPr id="1049181" name=""/>
              <p:cNvSpPr/>
              <p:nvPr/>
            </p:nvSpPr>
            <p:spPr>
              <a:xfrm>
                <a:off x="6049226" y="2118192"/>
                <a:ext cx="204487" cy="326025"/>
              </a:xfrm>
            </p:spPr>
          </p:sp>
        </mc:Fallback>
      </mc:AlternateContent>
      <mc:AlternateContent xmlns:mc="http://schemas.openxmlformats.org/markup-compatibility/2006" xmlns:p14="http://schemas.microsoft.com/office/powerpoint/2010/main">
        <mc:Choice Requires="p14">
          <p:contentPart p14:bwMode="auto" r:id="rId114">
            <p14:nvContentPartPr>
              <p14:cNvPr id="1049182" name="Encre 1049181"/>
              <p14:cNvContentPartPr/>
              <p14:nvPr/>
            </p14:nvContentPartPr>
            <p14:xfrm>
              <a:off x="6022192" y="2260652"/>
              <a:ext cx="218015" cy="25348"/>
            </p14:xfrm>
          </p:contentPart>
        </mc:Choice>
        <mc:Fallback xmlns="">
          <p:sp>
            <p:nvSpPr>
              <p:cNvPr id="1049182" name=""/>
              <p:cNvSpPr/>
              <p:nvPr/>
            </p:nvSpPr>
            <p:spPr>
              <a:xfrm>
                <a:off x="6022192" y="2260652"/>
                <a:ext cx="218015" cy="25348"/>
              </a:xfrm>
            </p:spPr>
          </p:sp>
        </mc:Fallback>
      </mc:AlternateContent>
      <mc:AlternateContent xmlns:mc="http://schemas.openxmlformats.org/markup-compatibility/2006" xmlns:p14="http://schemas.microsoft.com/office/powerpoint/2010/main">
        <mc:Choice Requires="p14">
          <p:contentPart p14:bwMode="auto" r:id="rId115">
            <p14:nvContentPartPr>
              <p14:cNvPr id="1049183" name="Encre 1049182"/>
              <p14:cNvContentPartPr/>
              <p14:nvPr/>
            </p14:nvContentPartPr>
            <p14:xfrm>
              <a:off x="6285663" y="2386399"/>
              <a:ext cx="215891" cy="152609"/>
            </p14:xfrm>
          </p:contentPart>
        </mc:Choice>
        <mc:Fallback xmlns="">
          <p:sp>
            <p:nvSpPr>
              <p:cNvPr id="1049183" name=""/>
              <p:cNvSpPr/>
              <p:nvPr/>
            </p:nvSpPr>
            <p:spPr>
              <a:xfrm>
                <a:off x="6285663" y="2386399"/>
                <a:ext cx="215891" cy="152609"/>
              </a:xfrm>
            </p:spPr>
          </p:sp>
        </mc:Fallback>
      </mc:AlternateContent>
      <mc:AlternateContent xmlns:mc="http://schemas.openxmlformats.org/markup-compatibility/2006" xmlns:p14="http://schemas.microsoft.com/office/powerpoint/2010/main">
        <mc:Choice Requires="p14">
          <p:contentPart p14:bwMode="auto" r:id="rId116">
            <p14:nvContentPartPr>
              <p14:cNvPr id="1049184" name="Encre 1049183"/>
              <p14:cNvContentPartPr/>
              <p14:nvPr/>
            </p14:nvContentPartPr>
            <p14:xfrm>
              <a:off x="486917" y="4960035"/>
              <a:ext cx="237308" cy="361797"/>
            </p14:xfrm>
          </p:contentPart>
        </mc:Choice>
        <mc:Fallback xmlns="">
          <p:sp>
            <p:nvSpPr>
              <p:cNvPr id="1049184" name=""/>
              <p:cNvSpPr/>
              <p:nvPr/>
            </p:nvSpPr>
            <p:spPr>
              <a:xfrm>
                <a:off x="486917" y="4960035"/>
                <a:ext cx="237308" cy="361797"/>
              </a:xfrm>
            </p:spPr>
          </p:sp>
        </mc:Fallback>
      </mc:AlternateContent>
      <mc:AlternateContent xmlns:mc="http://schemas.openxmlformats.org/markup-compatibility/2006" xmlns:p14="http://schemas.microsoft.com/office/powerpoint/2010/main">
        <mc:Choice Requires="p14">
          <p:contentPart p14:bwMode="auto" r:id="rId117">
            <p14:nvContentPartPr>
              <p14:cNvPr id="1049185" name="Encre 1049184"/>
              <p14:cNvContentPartPr/>
              <p14:nvPr/>
            </p14:nvContentPartPr>
            <p14:xfrm>
              <a:off x="936200" y="4964625"/>
              <a:ext cx="152092" cy="365816"/>
            </p14:xfrm>
          </p:contentPart>
        </mc:Choice>
        <mc:Fallback xmlns="">
          <p:sp>
            <p:nvSpPr>
              <p:cNvPr id="1049185" name=""/>
              <p:cNvSpPr/>
              <p:nvPr/>
            </p:nvSpPr>
            <p:spPr>
              <a:xfrm>
                <a:off x="936200" y="4964625"/>
                <a:ext cx="152092" cy="365816"/>
              </a:xfrm>
            </p:spPr>
          </p:sp>
        </mc:Fallback>
      </mc:AlternateContent>
      <mc:AlternateContent xmlns:mc="http://schemas.openxmlformats.org/markup-compatibility/2006" xmlns:p14="http://schemas.microsoft.com/office/powerpoint/2010/main">
        <mc:Choice Requires="p14">
          <p:contentPart p14:bwMode="auto" r:id="rId118">
            <p14:nvContentPartPr>
              <p14:cNvPr id="1049186" name="Encre 1049185"/>
              <p14:cNvContentPartPr/>
              <p14:nvPr/>
            </p14:nvContentPartPr>
            <p14:xfrm>
              <a:off x="930759" y="5140752"/>
              <a:ext cx="151724" cy="8561"/>
            </p14:xfrm>
          </p:contentPart>
        </mc:Choice>
        <mc:Fallback xmlns="">
          <p:sp>
            <p:nvSpPr>
              <p:cNvPr id="1049186" name=""/>
              <p:cNvSpPr/>
              <p:nvPr/>
            </p:nvSpPr>
            <p:spPr>
              <a:xfrm>
                <a:off x="930759" y="5140752"/>
                <a:ext cx="151724" cy="8561"/>
              </a:xfrm>
            </p:spPr>
          </p:sp>
        </mc:Fallback>
      </mc:AlternateContent>
      <mc:AlternateContent xmlns:mc="http://schemas.openxmlformats.org/markup-compatibility/2006" xmlns:p14="http://schemas.microsoft.com/office/powerpoint/2010/main">
        <mc:Choice Requires="p14">
          <p:contentPart p14:bwMode="auto" r:id="rId119">
            <p14:nvContentPartPr>
              <p14:cNvPr id="1049187" name="Encre 1049186"/>
              <p14:cNvContentPartPr/>
              <p14:nvPr/>
            </p14:nvContentPartPr>
            <p14:xfrm>
              <a:off x="1172577" y="5240864"/>
              <a:ext cx="121783" cy="158432"/>
            </p14:xfrm>
          </p:contentPart>
        </mc:Choice>
        <mc:Fallback xmlns="">
          <p:sp>
            <p:nvSpPr>
              <p:cNvPr id="1049187" name=""/>
              <p:cNvSpPr/>
              <p:nvPr/>
            </p:nvSpPr>
            <p:spPr>
              <a:xfrm>
                <a:off x="1172577" y="5240864"/>
                <a:ext cx="121783" cy="158432"/>
              </a:xfrm>
            </p:spPr>
          </p:sp>
        </mc:Fallback>
      </mc:AlternateContent>
      <mc:AlternateContent xmlns:mc="http://schemas.openxmlformats.org/markup-compatibility/2006" xmlns:p14="http://schemas.microsoft.com/office/powerpoint/2010/main">
        <mc:Choice Requires="p14">
          <p:contentPart p14:bwMode="auto" r:id="rId120">
            <p14:nvContentPartPr>
              <p14:cNvPr id="1049188" name="Encre 1049187"/>
              <p14:cNvContentPartPr/>
              <p14:nvPr/>
            </p14:nvContentPartPr>
            <p14:xfrm>
              <a:off x="649398" y="5494081"/>
              <a:ext cx="633742" cy="14702"/>
            </p14:xfrm>
          </p:contentPart>
        </mc:Choice>
        <mc:Fallback xmlns="">
          <p:sp>
            <p:nvSpPr>
              <p:cNvPr id="1049188" name=""/>
              <p:cNvSpPr/>
              <p:nvPr/>
            </p:nvSpPr>
            <p:spPr>
              <a:xfrm>
                <a:off x="649398" y="5494081"/>
                <a:ext cx="633742" cy="14702"/>
              </a:xfrm>
            </p:spPr>
          </p:sp>
        </mc:Fallback>
      </mc:AlternateContent>
      <mc:AlternateContent xmlns:mc="http://schemas.openxmlformats.org/markup-compatibility/2006" xmlns:p14="http://schemas.microsoft.com/office/powerpoint/2010/main">
        <mc:Choice Requires="p14">
          <p:contentPart p14:bwMode="auto" r:id="rId121">
            <p14:nvContentPartPr>
              <p14:cNvPr id="1049189" name="Encre 1049188"/>
              <p14:cNvContentPartPr/>
              <p14:nvPr/>
            </p14:nvContentPartPr>
            <p14:xfrm>
              <a:off x="737675" y="5621516"/>
              <a:ext cx="507452" cy="438862"/>
            </p14:xfrm>
          </p:contentPart>
        </mc:Choice>
        <mc:Fallback xmlns="">
          <p:sp>
            <p:nvSpPr>
              <p:cNvPr id="1049189" name=""/>
              <p:cNvSpPr/>
              <p:nvPr/>
            </p:nvSpPr>
            <p:spPr>
              <a:xfrm>
                <a:off x="737675" y="5621516"/>
                <a:ext cx="507452" cy="438862"/>
              </a:xfrm>
            </p:spPr>
          </p:sp>
        </mc:Fallback>
      </mc:AlternateContent>
      <mc:AlternateContent xmlns:mc="http://schemas.openxmlformats.org/markup-compatibility/2006" xmlns:p14="http://schemas.microsoft.com/office/powerpoint/2010/main">
        <mc:Choice Requires="p14">
          <p:contentPart p14:bwMode="auto" r:id="rId122">
            <p14:nvContentPartPr>
              <p14:cNvPr id="1049190" name="Encre 1049189"/>
              <p14:cNvContentPartPr/>
              <p14:nvPr/>
            </p14:nvContentPartPr>
            <p14:xfrm>
              <a:off x="1484575" y="5458584"/>
              <a:ext cx="141817" cy="14203"/>
            </p14:xfrm>
          </p:contentPart>
        </mc:Choice>
        <mc:Fallback xmlns="">
          <p:sp>
            <p:nvSpPr>
              <p:cNvPr id="1049190" name=""/>
              <p:cNvSpPr/>
              <p:nvPr/>
            </p:nvSpPr>
            <p:spPr>
              <a:xfrm>
                <a:off x="1484575" y="5458584"/>
                <a:ext cx="141817" cy="14203"/>
              </a:xfrm>
            </p:spPr>
          </p:sp>
        </mc:Fallback>
      </mc:AlternateContent>
      <mc:AlternateContent xmlns:mc="http://schemas.openxmlformats.org/markup-compatibility/2006" xmlns:p14="http://schemas.microsoft.com/office/powerpoint/2010/main">
        <mc:Choice Requires="p14">
          <p:contentPart p14:bwMode="auto" r:id="rId123">
            <p14:nvContentPartPr>
              <p14:cNvPr id="1049191" name="Encre 1049190"/>
              <p14:cNvContentPartPr/>
              <p14:nvPr/>
            </p14:nvContentPartPr>
            <p14:xfrm>
              <a:off x="1509563" y="5567875"/>
              <a:ext cx="161815" cy="34535"/>
            </p14:xfrm>
          </p:contentPart>
        </mc:Choice>
        <mc:Fallback xmlns="">
          <p:sp>
            <p:nvSpPr>
              <p:cNvPr id="1049191" name=""/>
              <p:cNvSpPr/>
              <p:nvPr/>
            </p:nvSpPr>
            <p:spPr>
              <a:xfrm>
                <a:off x="1509563" y="5567875"/>
                <a:ext cx="161815" cy="34535"/>
              </a:xfrm>
            </p:spPr>
          </p:sp>
        </mc:Fallback>
      </mc:AlternateContent>
      <mc:AlternateContent xmlns:mc="http://schemas.openxmlformats.org/markup-compatibility/2006" xmlns:p14="http://schemas.microsoft.com/office/powerpoint/2010/main">
        <mc:Choice Requires="p14">
          <p:contentPart p14:bwMode="auto" r:id="rId124">
            <p14:nvContentPartPr>
              <p14:cNvPr id="1049192" name="Encre 1049191"/>
              <p14:cNvContentPartPr/>
              <p14:nvPr/>
            </p14:nvContentPartPr>
            <p14:xfrm>
              <a:off x="1876065" y="5242216"/>
              <a:ext cx="224030" cy="362950"/>
            </p14:xfrm>
          </p:contentPart>
        </mc:Choice>
        <mc:Fallback xmlns="">
          <p:sp>
            <p:nvSpPr>
              <p:cNvPr id="1049192" name=""/>
              <p:cNvSpPr/>
              <p:nvPr/>
            </p:nvSpPr>
            <p:spPr>
              <a:xfrm>
                <a:off x="1876065" y="5242216"/>
                <a:ext cx="224030" cy="362950"/>
              </a:xfrm>
            </p:spPr>
          </p:sp>
        </mc:Fallback>
      </mc:AlternateContent>
      <mc:AlternateContent xmlns:mc="http://schemas.openxmlformats.org/markup-compatibility/2006" xmlns:p14="http://schemas.microsoft.com/office/powerpoint/2010/main">
        <mc:Choice Requires="p14">
          <p:contentPart p14:bwMode="auto" r:id="rId125">
            <p14:nvContentPartPr>
              <p14:cNvPr id="1049193" name="Encre 1049192"/>
              <p14:cNvContentPartPr/>
              <p14:nvPr/>
            </p14:nvContentPartPr>
            <p14:xfrm>
              <a:off x="2206653" y="5249182"/>
              <a:ext cx="135391" cy="273443"/>
            </p14:xfrm>
          </p:contentPart>
        </mc:Choice>
        <mc:Fallback xmlns="">
          <p:sp>
            <p:nvSpPr>
              <p:cNvPr id="1049193" name=""/>
              <p:cNvSpPr/>
              <p:nvPr/>
            </p:nvSpPr>
            <p:spPr>
              <a:xfrm>
                <a:off x="2206653" y="5249182"/>
                <a:ext cx="135391" cy="273443"/>
              </a:xfrm>
            </p:spPr>
          </p:sp>
        </mc:Fallback>
      </mc:AlternateContent>
      <mc:AlternateContent xmlns:mc="http://schemas.openxmlformats.org/markup-compatibility/2006" xmlns:p14="http://schemas.microsoft.com/office/powerpoint/2010/main">
        <mc:Choice Requires="p14">
          <p:contentPart p14:bwMode="auto" r:id="rId126">
            <p14:nvContentPartPr>
              <p14:cNvPr id="1049194" name="Encre 1049193"/>
              <p14:cNvContentPartPr/>
              <p14:nvPr/>
            </p14:nvContentPartPr>
            <p14:xfrm>
              <a:off x="2170470" y="5232661"/>
              <a:ext cx="199625" cy="8202"/>
            </p14:xfrm>
          </p:contentPart>
        </mc:Choice>
        <mc:Fallback xmlns="">
          <p:sp>
            <p:nvSpPr>
              <p:cNvPr id="1049194" name=""/>
              <p:cNvSpPr/>
              <p:nvPr/>
            </p:nvSpPr>
            <p:spPr>
              <a:xfrm>
                <a:off x="2170470" y="5232661"/>
                <a:ext cx="199625" cy="8202"/>
              </a:xfrm>
            </p:spPr>
          </p:sp>
        </mc:Fallback>
      </mc:AlternateContent>
      <mc:AlternateContent xmlns:mc="http://schemas.openxmlformats.org/markup-compatibility/2006" xmlns:p14="http://schemas.microsoft.com/office/powerpoint/2010/main">
        <mc:Choice Requires="p14">
          <p:contentPart p14:bwMode="auto" r:id="rId127">
            <p14:nvContentPartPr>
              <p14:cNvPr id="1049195" name="Encre 1049194"/>
              <p14:cNvContentPartPr/>
              <p14:nvPr/>
            </p14:nvContentPartPr>
            <p14:xfrm>
              <a:off x="2219936" y="5332944"/>
              <a:ext cx="148908" cy="28701"/>
            </p14:xfrm>
          </p:contentPart>
        </mc:Choice>
        <mc:Fallback xmlns="">
          <p:sp>
            <p:nvSpPr>
              <p:cNvPr id="1049195" name=""/>
              <p:cNvSpPr/>
              <p:nvPr/>
            </p:nvSpPr>
            <p:spPr>
              <a:xfrm>
                <a:off x="2219936" y="5332944"/>
                <a:ext cx="148908" cy="28701"/>
              </a:xfrm>
            </p:spPr>
          </p:sp>
        </mc:Fallback>
      </mc:AlternateContent>
      <mc:AlternateContent xmlns:mc="http://schemas.openxmlformats.org/markup-compatibility/2006" xmlns:p14="http://schemas.microsoft.com/office/powerpoint/2010/main">
        <mc:Choice Requires="p14">
          <p:contentPart p14:bwMode="auto" r:id="rId128">
            <p14:nvContentPartPr>
              <p14:cNvPr id="1049196" name="Encre 1049195"/>
              <p14:cNvContentPartPr/>
              <p14:nvPr/>
            </p14:nvContentPartPr>
            <p14:xfrm>
              <a:off x="2494804" y="5176322"/>
              <a:ext cx="108449" cy="483955"/>
            </p14:xfrm>
          </p:contentPart>
        </mc:Choice>
        <mc:Fallback xmlns="">
          <p:sp>
            <p:nvSpPr>
              <p:cNvPr id="1049196" name=""/>
              <p:cNvSpPr/>
              <p:nvPr/>
            </p:nvSpPr>
            <p:spPr>
              <a:xfrm>
                <a:off x="2494804" y="5176322"/>
                <a:ext cx="108449" cy="483955"/>
              </a:xfrm>
            </p:spPr>
          </p:sp>
        </mc:Fallback>
      </mc:AlternateContent>
      <mc:AlternateContent xmlns:mc="http://schemas.openxmlformats.org/markup-compatibility/2006" xmlns:p14="http://schemas.microsoft.com/office/powerpoint/2010/main">
        <mc:Choice Requires="p14">
          <p:contentPart p14:bwMode="auto" r:id="rId129">
            <p14:nvContentPartPr>
              <p14:cNvPr id="1049197" name="Encre 1049196"/>
              <p14:cNvContentPartPr/>
              <p14:nvPr/>
            </p14:nvContentPartPr>
            <p14:xfrm>
              <a:off x="1777830" y="5140752"/>
              <a:ext cx="147494" cy="410697"/>
            </p14:xfrm>
          </p:contentPart>
        </mc:Choice>
        <mc:Fallback xmlns="">
          <p:sp>
            <p:nvSpPr>
              <p:cNvPr id="1049197" name=""/>
              <p:cNvSpPr/>
              <p:nvPr/>
            </p:nvSpPr>
            <p:spPr>
              <a:xfrm>
                <a:off x="1777830" y="5140752"/>
                <a:ext cx="147494" cy="410697"/>
              </a:xfrm>
            </p:spPr>
          </p:sp>
        </mc:Fallback>
      </mc:AlternateContent>
      <mc:AlternateContent xmlns:mc="http://schemas.openxmlformats.org/markup-compatibility/2006" xmlns:p14="http://schemas.microsoft.com/office/powerpoint/2010/main">
        <mc:Choice Requires="p14">
          <p:contentPart p14:bwMode="auto" r:id="rId130">
            <p14:nvContentPartPr>
              <p14:cNvPr id="1049198" name="Encre 1049197"/>
              <p14:cNvContentPartPr/>
              <p14:nvPr/>
            </p14:nvContentPartPr>
            <p14:xfrm>
              <a:off x="2534071" y="4998187"/>
              <a:ext cx="300791" cy="221416"/>
            </p14:xfrm>
          </p:contentPart>
        </mc:Choice>
        <mc:Fallback xmlns="">
          <p:sp>
            <p:nvSpPr>
              <p:cNvPr id="1049198" name=""/>
              <p:cNvSpPr/>
              <p:nvPr/>
            </p:nvSpPr>
            <p:spPr>
              <a:xfrm>
                <a:off x="2534071" y="4998187"/>
                <a:ext cx="300791" cy="221416"/>
              </a:xfrm>
            </p:spPr>
          </p:sp>
        </mc:Fallback>
      </mc:AlternateContent>
      <mc:AlternateContent xmlns:mc="http://schemas.openxmlformats.org/markup-compatibility/2006" xmlns:p14="http://schemas.microsoft.com/office/powerpoint/2010/main">
        <mc:Choice Requires="p14">
          <p:contentPart p14:bwMode="auto" r:id="rId131">
            <p14:nvContentPartPr>
              <p14:cNvPr id="1049199" name="Encre 1049198"/>
              <p14:cNvContentPartPr/>
              <p14:nvPr/>
            </p14:nvContentPartPr>
            <p14:xfrm>
              <a:off x="1980269" y="5715549"/>
              <a:ext cx="669562" cy="22653"/>
            </p14:xfrm>
          </p:contentPart>
        </mc:Choice>
        <mc:Fallback xmlns="">
          <p:sp>
            <p:nvSpPr>
              <p:cNvPr id="1049199" name=""/>
              <p:cNvSpPr/>
              <p:nvPr/>
            </p:nvSpPr>
            <p:spPr>
              <a:xfrm>
                <a:off x="1980269" y="5715549"/>
                <a:ext cx="669562" cy="22653"/>
              </a:xfrm>
            </p:spPr>
          </p:sp>
        </mc:Fallback>
      </mc:AlternateContent>
      <mc:AlternateContent xmlns:mc="http://schemas.openxmlformats.org/markup-compatibility/2006" xmlns:p14="http://schemas.microsoft.com/office/powerpoint/2010/main">
        <mc:Choice Requires="p14">
          <p:contentPart p14:bwMode="auto" r:id="rId132">
            <p14:nvContentPartPr>
              <p14:cNvPr id="1049200" name="Encre 1049199"/>
              <p14:cNvContentPartPr/>
              <p14:nvPr/>
            </p14:nvContentPartPr>
            <p14:xfrm>
              <a:off x="2240844" y="5879109"/>
              <a:ext cx="303634" cy="236187"/>
            </p14:xfrm>
          </p:contentPart>
        </mc:Choice>
        <mc:Fallback xmlns="">
          <p:sp>
            <p:nvSpPr>
              <p:cNvPr id="1049200" name=""/>
              <p:cNvSpPr/>
              <p:nvPr/>
            </p:nvSpPr>
            <p:spPr>
              <a:xfrm>
                <a:off x="2240844" y="5879109"/>
                <a:ext cx="303634" cy="236187"/>
              </a:xfrm>
            </p:spPr>
          </p:sp>
        </mc:Fallback>
      </mc:AlternateContent>
      <mc:AlternateContent xmlns:mc="http://schemas.openxmlformats.org/markup-compatibility/2006" xmlns:p14="http://schemas.microsoft.com/office/powerpoint/2010/main">
        <mc:Choice Requires="p14">
          <p:contentPart p14:bwMode="auto" r:id="rId133">
            <p14:nvContentPartPr>
              <p14:cNvPr id="1049201" name="Encre 1049200"/>
              <p14:cNvContentPartPr/>
              <p14:nvPr/>
            </p14:nvContentPartPr>
            <p14:xfrm>
              <a:off x="2963966" y="5257788"/>
              <a:ext cx="4191" cy="522354"/>
            </p14:xfrm>
          </p:contentPart>
        </mc:Choice>
        <mc:Fallback xmlns="">
          <p:sp>
            <p:nvSpPr>
              <p:cNvPr id="1049201" name=""/>
              <p:cNvSpPr/>
              <p:nvPr/>
            </p:nvSpPr>
            <p:spPr>
              <a:xfrm>
                <a:off x="2963966" y="5257788"/>
                <a:ext cx="4191" cy="522354"/>
              </a:xfrm>
            </p:spPr>
          </p:sp>
        </mc:Fallback>
      </mc:AlternateContent>
      <mc:AlternateContent xmlns:mc="http://schemas.openxmlformats.org/markup-compatibility/2006" xmlns:p14="http://schemas.microsoft.com/office/powerpoint/2010/main">
        <mc:Choice Requires="p14">
          <p:contentPart p14:bwMode="auto" r:id="rId134">
            <p14:nvContentPartPr>
              <p14:cNvPr id="1049202" name="Encre 1049201"/>
              <p14:cNvContentPartPr/>
              <p14:nvPr/>
            </p14:nvContentPartPr>
            <p14:xfrm>
              <a:off x="2922660" y="5516198"/>
              <a:ext cx="189338" cy="9797"/>
            </p14:xfrm>
          </p:contentPart>
        </mc:Choice>
        <mc:Fallback xmlns="">
          <p:sp>
            <p:nvSpPr>
              <p:cNvPr id="1049202" name=""/>
              <p:cNvSpPr/>
              <p:nvPr/>
            </p:nvSpPr>
            <p:spPr>
              <a:xfrm>
                <a:off x="2922660" y="5516198"/>
                <a:ext cx="189338" cy="9797"/>
              </a:xfrm>
            </p:spPr>
          </p:sp>
        </mc:Fallback>
      </mc:AlternateContent>
      <mc:AlternateContent xmlns:mc="http://schemas.openxmlformats.org/markup-compatibility/2006" xmlns:p14="http://schemas.microsoft.com/office/powerpoint/2010/main">
        <mc:Choice Requires="p14">
          <p:contentPart p14:bwMode="auto" r:id="rId135">
            <p14:nvContentPartPr>
              <p14:cNvPr id="1049203" name="Encre 1049202"/>
              <p14:cNvContentPartPr/>
              <p14:nvPr/>
            </p14:nvContentPartPr>
            <p14:xfrm>
              <a:off x="3352555" y="5632431"/>
              <a:ext cx="189766" cy="14240"/>
            </p14:xfrm>
          </p:contentPart>
        </mc:Choice>
        <mc:Fallback xmlns="">
          <p:sp>
            <p:nvSpPr>
              <p:cNvPr id="1049203" name=""/>
              <p:cNvSpPr/>
              <p:nvPr/>
            </p:nvSpPr>
            <p:spPr>
              <a:xfrm>
                <a:off x="3352555" y="5632431"/>
                <a:ext cx="189766" cy="14240"/>
              </a:xfrm>
            </p:spPr>
          </p:sp>
        </mc:Fallback>
      </mc:AlternateContent>
      <mc:AlternateContent xmlns:mc="http://schemas.openxmlformats.org/markup-compatibility/2006" xmlns:p14="http://schemas.microsoft.com/office/powerpoint/2010/main">
        <mc:Choice Requires="p14">
          <p:contentPart p14:bwMode="auto" r:id="rId136">
            <p14:nvContentPartPr>
              <p14:cNvPr id="1049204" name="Encre 1049203"/>
              <p14:cNvContentPartPr/>
              <p14:nvPr/>
            </p14:nvContentPartPr>
            <p14:xfrm>
              <a:off x="3429049" y="5605166"/>
              <a:ext cx="13395" cy="191839"/>
            </p14:xfrm>
          </p:contentPart>
        </mc:Choice>
        <mc:Fallback xmlns="">
          <p:sp>
            <p:nvSpPr>
              <p:cNvPr id="1049204" name=""/>
              <p:cNvSpPr/>
              <p:nvPr/>
            </p:nvSpPr>
            <p:spPr>
              <a:xfrm>
                <a:off x="3429049" y="5605166"/>
                <a:ext cx="13395" cy="191839"/>
              </a:xfrm>
            </p:spPr>
          </p:sp>
        </mc:Fallback>
      </mc:AlternateContent>
      <mc:AlternateContent xmlns:mc="http://schemas.openxmlformats.org/markup-compatibility/2006" xmlns:p14="http://schemas.microsoft.com/office/powerpoint/2010/main">
        <mc:Choice Requires="p14">
          <p:contentPart p14:bwMode="auto" r:id="rId137">
            <p14:nvContentPartPr>
              <p14:cNvPr id="1049205" name="Encre 1049204"/>
              <p14:cNvContentPartPr/>
              <p14:nvPr/>
            </p14:nvContentPartPr>
            <p14:xfrm>
              <a:off x="3647006" y="5425528"/>
              <a:ext cx="140221" cy="320048"/>
            </p14:xfrm>
          </p:contentPart>
        </mc:Choice>
        <mc:Fallback xmlns="">
          <p:sp>
            <p:nvSpPr>
              <p:cNvPr id="1049205" name=""/>
              <p:cNvSpPr/>
              <p:nvPr/>
            </p:nvSpPr>
            <p:spPr>
              <a:xfrm>
                <a:off x="3647006" y="5425528"/>
                <a:ext cx="140221" cy="320048"/>
              </a:xfrm>
            </p:spPr>
          </p:sp>
        </mc:Fallback>
      </mc:AlternateContent>
      <mc:AlternateContent xmlns:mc="http://schemas.openxmlformats.org/markup-compatibility/2006" xmlns:p14="http://schemas.microsoft.com/office/powerpoint/2010/main">
        <mc:Choice Requires="p14">
          <p:contentPart p14:bwMode="auto" r:id="rId138">
            <p14:nvContentPartPr>
              <p14:cNvPr id="1049206" name="Encre 1049205"/>
              <p14:cNvContentPartPr/>
              <p14:nvPr/>
            </p14:nvContentPartPr>
            <p14:xfrm>
              <a:off x="3902441" y="5416704"/>
              <a:ext cx="176360" cy="260868"/>
            </p14:xfrm>
          </p:contentPart>
        </mc:Choice>
        <mc:Fallback xmlns="">
          <p:sp>
            <p:nvSpPr>
              <p:cNvPr id="1049206" name=""/>
              <p:cNvSpPr/>
              <p:nvPr/>
            </p:nvSpPr>
            <p:spPr>
              <a:xfrm>
                <a:off x="3902441" y="5416704"/>
                <a:ext cx="176360" cy="260868"/>
              </a:xfrm>
            </p:spPr>
          </p:sp>
        </mc:Fallback>
      </mc:AlternateContent>
      <mc:AlternateContent xmlns:mc="http://schemas.openxmlformats.org/markup-compatibility/2006" xmlns:p14="http://schemas.microsoft.com/office/powerpoint/2010/main">
        <mc:Choice Requires="p14">
          <p:contentPart p14:bwMode="auto" r:id="rId139">
            <p14:nvContentPartPr>
              <p14:cNvPr id="1049207" name="Encre 1049206"/>
              <p14:cNvContentPartPr/>
              <p14:nvPr/>
            </p14:nvContentPartPr>
            <p14:xfrm>
              <a:off x="3906371" y="5425360"/>
              <a:ext cx="129825" cy="8555"/>
            </p14:xfrm>
          </p:contentPart>
        </mc:Choice>
        <mc:Fallback xmlns="">
          <p:sp>
            <p:nvSpPr>
              <p:cNvPr id="1049207" name=""/>
              <p:cNvSpPr/>
              <p:nvPr/>
            </p:nvSpPr>
            <p:spPr>
              <a:xfrm>
                <a:off x="3906371" y="5425360"/>
                <a:ext cx="129825" cy="8555"/>
              </a:xfrm>
            </p:spPr>
          </p:sp>
        </mc:Fallback>
      </mc:AlternateContent>
      <mc:AlternateContent xmlns:mc="http://schemas.openxmlformats.org/markup-compatibility/2006" xmlns:p14="http://schemas.microsoft.com/office/powerpoint/2010/main">
        <mc:Choice Requires="p14">
          <p:contentPart p14:bwMode="auto" r:id="rId140">
            <p14:nvContentPartPr>
              <p14:cNvPr id="1049208" name="Encre 1049207"/>
              <p14:cNvContentPartPr/>
              <p14:nvPr/>
            </p14:nvContentPartPr>
            <p14:xfrm>
              <a:off x="3914530" y="5533062"/>
              <a:ext cx="176767" cy="17601"/>
            </p14:xfrm>
          </p:contentPart>
        </mc:Choice>
        <mc:Fallback xmlns="">
          <p:sp>
            <p:nvSpPr>
              <p:cNvPr id="1049208" name=""/>
              <p:cNvSpPr/>
              <p:nvPr/>
            </p:nvSpPr>
            <p:spPr>
              <a:xfrm>
                <a:off x="3914530" y="5533062"/>
                <a:ext cx="176767" cy="17601"/>
              </a:xfrm>
            </p:spPr>
          </p:sp>
        </mc:Fallback>
      </mc:AlternateContent>
      <mc:AlternateContent xmlns:mc="http://schemas.openxmlformats.org/markup-compatibility/2006" xmlns:p14="http://schemas.microsoft.com/office/powerpoint/2010/main">
        <mc:Choice Requires="p14">
          <p:contentPart p14:bwMode="auto" r:id="rId141">
            <p14:nvContentPartPr>
              <p14:cNvPr id="1049209" name="Encre 1049208"/>
              <p14:cNvContentPartPr/>
              <p14:nvPr/>
            </p14:nvContentPartPr>
            <p14:xfrm>
              <a:off x="4171040" y="5484114"/>
              <a:ext cx="121911" cy="225600"/>
            </p14:xfrm>
          </p:contentPart>
        </mc:Choice>
        <mc:Fallback xmlns="">
          <p:sp>
            <p:nvSpPr>
              <p:cNvPr id="1049209" name=""/>
              <p:cNvSpPr/>
              <p:nvPr/>
            </p:nvSpPr>
            <p:spPr>
              <a:xfrm>
                <a:off x="4171040" y="5484114"/>
                <a:ext cx="121911" cy="225600"/>
              </a:xfrm>
            </p:spPr>
          </p:sp>
        </mc:Fallback>
      </mc:AlternateContent>
      <mc:AlternateContent xmlns:mc="http://schemas.openxmlformats.org/markup-compatibility/2006" xmlns:p14="http://schemas.microsoft.com/office/powerpoint/2010/main">
        <mc:Choice Requires="p14">
          <p:contentPart p14:bwMode="auto" r:id="rId142">
            <p14:nvContentPartPr>
              <p14:cNvPr id="1049210" name="Encre 1049209"/>
              <p14:cNvContentPartPr/>
              <p14:nvPr/>
            </p14:nvContentPartPr>
            <p14:xfrm>
              <a:off x="4349608" y="5684624"/>
              <a:ext cx="60977" cy="125510"/>
            </p14:xfrm>
          </p:contentPart>
        </mc:Choice>
        <mc:Fallback xmlns="">
          <p:sp>
            <p:nvSpPr>
              <p:cNvPr id="1049210" name=""/>
              <p:cNvSpPr/>
              <p:nvPr/>
            </p:nvSpPr>
            <p:spPr>
              <a:xfrm>
                <a:off x="4349608" y="5684624"/>
                <a:ext cx="60977" cy="125510"/>
              </a:xfrm>
            </p:spPr>
          </p:sp>
        </mc:Fallback>
      </mc:AlternateContent>
      <mc:AlternateContent xmlns:mc="http://schemas.openxmlformats.org/markup-compatibility/2006" xmlns:p14="http://schemas.microsoft.com/office/powerpoint/2010/main">
        <mc:Choice Requires="p14">
          <p:contentPart p14:bwMode="auto" r:id="rId143">
            <p14:nvContentPartPr>
              <p14:cNvPr id="1049211" name="Encre 1049210"/>
              <p14:cNvContentPartPr/>
              <p14:nvPr/>
            </p14:nvContentPartPr>
            <p14:xfrm>
              <a:off x="4443359" y="5691756"/>
              <a:ext cx="209017" cy="133099"/>
            </p14:xfrm>
          </p:contentPart>
        </mc:Choice>
        <mc:Fallback xmlns="">
          <p:sp>
            <p:nvSpPr>
              <p:cNvPr id="1049211" name=""/>
              <p:cNvSpPr/>
              <p:nvPr/>
            </p:nvSpPr>
            <p:spPr>
              <a:xfrm>
                <a:off x="4443359" y="5691756"/>
                <a:ext cx="209017" cy="133099"/>
              </a:xfrm>
            </p:spPr>
          </p:sp>
        </mc:Fallback>
      </mc:AlternateContent>
      <mc:AlternateContent xmlns:mc="http://schemas.openxmlformats.org/markup-compatibility/2006" xmlns:p14="http://schemas.microsoft.com/office/powerpoint/2010/main">
        <mc:Choice Requires="p14">
          <p:contentPart p14:bwMode="auto" r:id="rId144">
            <p14:nvContentPartPr>
              <p14:cNvPr id="1049212" name="Encre 1049211"/>
              <p14:cNvContentPartPr/>
              <p14:nvPr/>
            </p14:nvContentPartPr>
            <p14:xfrm>
              <a:off x="1647783" y="4648860"/>
              <a:ext cx="1225504" cy="1695619"/>
            </p14:xfrm>
          </p:contentPart>
        </mc:Choice>
        <mc:Fallback xmlns="">
          <p:sp>
            <p:nvSpPr>
              <p:cNvPr id="1049212" name=""/>
              <p:cNvSpPr/>
              <p:nvPr/>
            </p:nvSpPr>
            <p:spPr>
              <a:xfrm>
                <a:off x="1647783" y="4648860"/>
                <a:ext cx="1225504" cy="1695619"/>
              </a:xfrm>
            </p:spPr>
          </p:sp>
        </mc:Fallback>
      </mc:AlternateContent>
      <mc:AlternateContent xmlns:mc="http://schemas.openxmlformats.org/markup-compatibility/2006" xmlns:p14="http://schemas.microsoft.com/office/powerpoint/2010/main">
        <mc:Choice Requires="p14">
          <p:contentPart p14:bwMode="auto" r:id="rId145">
            <p14:nvContentPartPr>
              <p14:cNvPr id="1049213" name="Encre 1049212"/>
              <p14:cNvContentPartPr/>
              <p14:nvPr/>
            </p14:nvContentPartPr>
            <p14:xfrm>
              <a:off x="2154151" y="6388272"/>
              <a:ext cx="260251" cy="320295"/>
            </p14:xfrm>
          </p:contentPart>
        </mc:Choice>
        <mc:Fallback xmlns="">
          <p:sp>
            <p:nvSpPr>
              <p:cNvPr id="1049213" name=""/>
              <p:cNvSpPr/>
              <p:nvPr/>
            </p:nvSpPr>
            <p:spPr>
              <a:xfrm>
                <a:off x="2154151" y="6388272"/>
                <a:ext cx="260251" cy="320295"/>
              </a:xfrm>
            </p:spPr>
          </p:sp>
        </mc:Fallback>
      </mc:AlternateContent>
      <mc:AlternateContent xmlns:mc="http://schemas.openxmlformats.org/markup-compatibility/2006" xmlns:p14="http://schemas.microsoft.com/office/powerpoint/2010/main">
        <mc:Choice Requires="p14">
          <p:contentPart p14:bwMode="auto" r:id="rId146">
            <p14:nvContentPartPr>
              <p14:cNvPr id="1049214" name="Encre 1049213"/>
              <p14:cNvContentPartPr/>
              <p14:nvPr/>
            </p14:nvContentPartPr>
            <p14:xfrm>
              <a:off x="2491284" y="6492686"/>
              <a:ext cx="136667" cy="166184"/>
            </p14:xfrm>
          </p:contentPart>
        </mc:Choice>
        <mc:Fallback xmlns="">
          <p:sp>
            <p:nvSpPr>
              <p:cNvPr id="1049214" name=""/>
              <p:cNvSpPr/>
              <p:nvPr/>
            </p:nvSpPr>
            <p:spPr>
              <a:xfrm>
                <a:off x="2491284" y="6492686"/>
                <a:ext cx="136667" cy="166184"/>
              </a:xfrm>
            </p:spPr>
          </p:sp>
        </mc:Fallback>
      </mc:AlternateContent>
      <mc:AlternateContent xmlns:mc="http://schemas.openxmlformats.org/markup-compatibility/2006" xmlns:p14="http://schemas.microsoft.com/office/powerpoint/2010/main">
        <mc:Choice Requires="p14">
          <p:contentPart p14:bwMode="auto" r:id="rId147">
            <p14:nvContentPartPr>
              <p14:cNvPr id="1049215" name="Encre 1049214"/>
              <p14:cNvContentPartPr/>
              <p14:nvPr/>
            </p14:nvContentPartPr>
            <p14:xfrm>
              <a:off x="7685350" y="552553"/>
              <a:ext cx="145667" cy="380188"/>
            </p14:xfrm>
          </p:contentPart>
        </mc:Choice>
        <mc:Fallback xmlns="">
          <p:sp>
            <p:nvSpPr>
              <p:cNvPr id="1049215" name=""/>
              <p:cNvSpPr/>
              <p:nvPr/>
            </p:nvSpPr>
            <p:spPr>
              <a:xfrm>
                <a:off x="7685350" y="552553"/>
                <a:ext cx="145667" cy="380188"/>
              </a:xfrm>
            </p:spPr>
          </p:sp>
        </mc:Fallback>
      </mc:AlternateContent>
      <mc:AlternateContent xmlns:mc="http://schemas.openxmlformats.org/markup-compatibility/2006" xmlns:p14="http://schemas.microsoft.com/office/powerpoint/2010/main">
        <mc:Choice Requires="p14">
          <p:contentPart p14:bwMode="auto" r:id="rId148">
            <p14:nvContentPartPr>
              <p14:cNvPr id="1049216" name="Encre 1049215"/>
              <p14:cNvContentPartPr/>
              <p14:nvPr/>
            </p14:nvContentPartPr>
            <p14:xfrm>
              <a:off x="7699958" y="707990"/>
              <a:ext cx="130644" cy="37614"/>
            </p14:xfrm>
          </p:contentPart>
        </mc:Choice>
        <mc:Fallback xmlns="">
          <p:sp>
            <p:nvSpPr>
              <p:cNvPr id="1049216" name=""/>
              <p:cNvSpPr/>
              <p:nvPr/>
            </p:nvSpPr>
            <p:spPr>
              <a:xfrm>
                <a:off x="7699958" y="707990"/>
                <a:ext cx="130644" cy="37614"/>
              </a:xfrm>
            </p:spPr>
          </p:sp>
        </mc:Fallback>
      </mc:AlternateContent>
      <mc:AlternateContent xmlns:mc="http://schemas.openxmlformats.org/markup-compatibility/2006" xmlns:p14="http://schemas.microsoft.com/office/powerpoint/2010/main">
        <mc:Choice Requires="p14">
          <p:contentPart p14:bwMode="auto" r:id="rId149">
            <p14:nvContentPartPr>
              <p14:cNvPr id="1049217" name="Encre 1049216"/>
              <p14:cNvContentPartPr/>
              <p14:nvPr/>
            </p14:nvContentPartPr>
            <p14:xfrm>
              <a:off x="7848336" y="946114"/>
              <a:ext cx="165804" cy="146690"/>
            </p14:xfrm>
          </p:contentPart>
        </mc:Choice>
        <mc:Fallback xmlns="">
          <p:sp>
            <p:nvSpPr>
              <p:cNvPr id="1049217" name=""/>
              <p:cNvSpPr/>
              <p:nvPr/>
            </p:nvSpPr>
            <p:spPr>
              <a:xfrm>
                <a:off x="7848336" y="946114"/>
                <a:ext cx="165804" cy="146690"/>
              </a:xfrm>
            </p:spPr>
          </p:sp>
        </mc:Fallback>
      </mc:AlternateContent>
      <mc:AlternateContent xmlns:mc="http://schemas.openxmlformats.org/markup-compatibility/2006" xmlns:p14="http://schemas.microsoft.com/office/powerpoint/2010/main">
        <mc:Choice Requires="p14">
          <p:contentPart p14:bwMode="auto" r:id="rId150">
            <p14:nvContentPartPr>
              <p14:cNvPr id="1049218" name="Encre 1049217"/>
              <p14:cNvContentPartPr/>
              <p14:nvPr/>
            </p14:nvContentPartPr>
            <p14:xfrm>
              <a:off x="8073095" y="569477"/>
              <a:ext cx="95569" cy="430762"/>
            </p14:xfrm>
          </p:contentPart>
        </mc:Choice>
        <mc:Fallback xmlns="">
          <p:sp>
            <p:nvSpPr>
              <p:cNvPr id="1049218" name=""/>
              <p:cNvSpPr/>
              <p:nvPr/>
            </p:nvSpPr>
            <p:spPr>
              <a:xfrm>
                <a:off x="8073095" y="569477"/>
                <a:ext cx="95569" cy="430762"/>
              </a:xfrm>
            </p:spPr>
          </p:sp>
        </mc:Fallback>
      </mc:AlternateContent>
      <mc:AlternateContent xmlns:mc="http://schemas.openxmlformats.org/markup-compatibility/2006" xmlns:p14="http://schemas.microsoft.com/office/powerpoint/2010/main">
        <mc:Choice Requires="p14">
          <p:contentPart p14:bwMode="auto" r:id="rId151">
            <p14:nvContentPartPr>
              <p14:cNvPr id="1049219" name="Encre 1049218"/>
              <p14:cNvContentPartPr/>
              <p14:nvPr/>
            </p14:nvContentPartPr>
            <p14:xfrm>
              <a:off x="8295081" y="667854"/>
              <a:ext cx="135426" cy="250968"/>
            </p14:xfrm>
          </p:contentPart>
        </mc:Choice>
        <mc:Fallback xmlns="">
          <p:sp>
            <p:nvSpPr>
              <p:cNvPr id="1049219" name=""/>
              <p:cNvSpPr/>
              <p:nvPr/>
            </p:nvSpPr>
            <p:spPr>
              <a:xfrm>
                <a:off x="8295081" y="667854"/>
                <a:ext cx="135426" cy="250968"/>
              </a:xfrm>
            </p:spPr>
          </p:sp>
        </mc:Fallback>
      </mc:AlternateContent>
      <mc:AlternateContent xmlns:mc="http://schemas.openxmlformats.org/markup-compatibility/2006" xmlns:p14="http://schemas.microsoft.com/office/powerpoint/2010/main">
        <mc:Choice Requires="p14">
          <p:contentPart p14:bwMode="auto" r:id="rId152">
            <p14:nvContentPartPr>
              <p14:cNvPr id="1049220" name="Encre 1049219"/>
              <p14:cNvContentPartPr/>
              <p14:nvPr/>
            </p14:nvContentPartPr>
            <p14:xfrm>
              <a:off x="8286921" y="724695"/>
              <a:ext cx="146333" cy="70822"/>
            </p14:xfrm>
          </p:contentPart>
        </mc:Choice>
        <mc:Fallback xmlns="">
          <p:sp>
            <p:nvSpPr>
              <p:cNvPr id="1049220" name=""/>
              <p:cNvSpPr/>
              <p:nvPr/>
            </p:nvSpPr>
            <p:spPr>
              <a:xfrm>
                <a:off x="8286921" y="724695"/>
                <a:ext cx="146333" cy="70822"/>
              </a:xfrm>
            </p:spPr>
          </p:sp>
        </mc:Fallback>
      </mc:AlternateContent>
      <mc:AlternateContent xmlns:mc="http://schemas.openxmlformats.org/markup-compatibility/2006" xmlns:p14="http://schemas.microsoft.com/office/powerpoint/2010/main">
        <mc:Choice Requires="p14">
          <p:contentPart p14:bwMode="auto" r:id="rId153">
            <p14:nvContentPartPr>
              <p14:cNvPr id="1049221" name="Encre 1049220"/>
              <p14:cNvContentPartPr/>
              <p14:nvPr/>
            </p14:nvContentPartPr>
            <p14:xfrm>
              <a:off x="8443989" y="594434"/>
              <a:ext cx="112602" cy="416246"/>
            </p14:xfrm>
          </p:contentPart>
        </mc:Choice>
        <mc:Fallback xmlns="">
          <p:sp>
            <p:nvSpPr>
              <p:cNvPr id="1049221" name=""/>
              <p:cNvSpPr/>
              <p:nvPr/>
            </p:nvSpPr>
            <p:spPr>
              <a:xfrm>
                <a:off x="8443989" y="594434"/>
                <a:ext cx="112602" cy="416246"/>
              </a:xfrm>
            </p:spPr>
          </p:sp>
        </mc:Fallback>
      </mc:AlternateContent>
      <mc:AlternateContent xmlns:mc="http://schemas.openxmlformats.org/markup-compatibility/2006" xmlns:p14="http://schemas.microsoft.com/office/powerpoint/2010/main">
        <mc:Choice Requires="p14">
          <p:contentPart p14:bwMode="auto" r:id="rId154">
            <p14:nvContentPartPr>
              <p14:cNvPr id="1049222" name="Encre 1049221"/>
              <p14:cNvContentPartPr/>
              <p14:nvPr/>
            </p14:nvContentPartPr>
            <p14:xfrm>
              <a:off x="8842729" y="767930"/>
              <a:ext cx="179973" cy="224467"/>
            </p14:xfrm>
          </p:contentPart>
        </mc:Choice>
        <mc:Fallback xmlns="">
          <p:sp>
            <p:nvSpPr>
              <p:cNvPr id="1049222" name=""/>
              <p:cNvSpPr/>
              <p:nvPr/>
            </p:nvSpPr>
            <p:spPr>
              <a:xfrm>
                <a:off x="8842729" y="767930"/>
                <a:ext cx="179973" cy="224467"/>
              </a:xfrm>
            </p:spPr>
          </p:sp>
        </mc:Fallback>
      </mc:AlternateContent>
      <mc:AlternateContent xmlns:mc="http://schemas.openxmlformats.org/markup-compatibility/2006" xmlns:p14="http://schemas.microsoft.com/office/powerpoint/2010/main">
        <mc:Choice Requires="p14">
          <p:contentPart p14:bwMode="auto" r:id="rId155">
            <p14:nvContentPartPr>
              <p14:cNvPr id="1049223" name="Encre 1049222"/>
              <p14:cNvContentPartPr/>
              <p14:nvPr/>
            </p14:nvContentPartPr>
            <p14:xfrm>
              <a:off x="9088578" y="578083"/>
              <a:ext cx="66593" cy="340114"/>
            </p14:xfrm>
          </p:contentPart>
        </mc:Choice>
        <mc:Fallback xmlns="">
          <p:sp>
            <p:nvSpPr>
              <p:cNvPr id="1049223" name=""/>
              <p:cNvSpPr/>
              <p:nvPr/>
            </p:nvSpPr>
            <p:spPr>
              <a:xfrm>
                <a:off x="9088578" y="578083"/>
                <a:ext cx="66593" cy="340114"/>
              </a:xfrm>
            </p:spPr>
          </p:sp>
        </mc:Fallback>
      </mc:AlternateContent>
      <mc:AlternateContent xmlns:mc="http://schemas.openxmlformats.org/markup-compatibility/2006" xmlns:p14="http://schemas.microsoft.com/office/powerpoint/2010/main">
        <mc:Choice Requires="p14">
          <p:contentPart p14:bwMode="auto" r:id="rId156">
            <p14:nvContentPartPr>
              <p14:cNvPr id="1049224" name="Encre 1049223"/>
              <p14:cNvContentPartPr/>
              <p14:nvPr/>
            </p14:nvContentPartPr>
            <p14:xfrm>
              <a:off x="9332532" y="734130"/>
              <a:ext cx="607416" cy="198539"/>
            </p14:xfrm>
          </p:contentPart>
        </mc:Choice>
        <mc:Fallback xmlns="">
          <p:sp>
            <p:nvSpPr>
              <p:cNvPr id="1049224" name=""/>
              <p:cNvSpPr/>
              <p:nvPr/>
            </p:nvSpPr>
            <p:spPr>
              <a:xfrm>
                <a:off x="9332532" y="734130"/>
                <a:ext cx="607416" cy="198539"/>
              </a:xfrm>
            </p:spPr>
          </p:sp>
        </mc:Fallback>
      </mc:AlternateContent>
      <mc:AlternateContent xmlns:mc="http://schemas.openxmlformats.org/markup-compatibility/2006" xmlns:p14="http://schemas.microsoft.com/office/powerpoint/2010/main">
        <mc:Choice Requires="p14">
          <p:contentPart p14:bwMode="auto" r:id="rId157">
            <p14:nvContentPartPr>
              <p14:cNvPr id="1049225" name="Encre 1049224"/>
              <p14:cNvContentPartPr/>
              <p14:nvPr/>
            </p14:nvContentPartPr>
            <p14:xfrm>
              <a:off x="10161972" y="491881"/>
              <a:ext cx="447379" cy="766367"/>
            </p14:xfrm>
          </p:contentPart>
        </mc:Choice>
        <mc:Fallback xmlns="">
          <p:sp>
            <p:nvSpPr>
              <p:cNvPr id="1049225" name=""/>
              <p:cNvSpPr/>
              <p:nvPr/>
            </p:nvSpPr>
            <p:spPr>
              <a:xfrm>
                <a:off x="10161972" y="491881"/>
                <a:ext cx="447379" cy="766367"/>
              </a:xfrm>
            </p:spPr>
          </p:sp>
        </mc:Fallback>
      </mc:AlternateContent>
      <mc:AlternateContent xmlns:mc="http://schemas.openxmlformats.org/markup-compatibility/2006" xmlns:p14="http://schemas.microsoft.com/office/powerpoint/2010/main">
        <mc:Choice Requires="p14">
          <p:contentPart p14:bwMode="auto" r:id="rId158">
            <p14:nvContentPartPr>
              <p14:cNvPr id="1049226" name="Encre 1049225"/>
              <p14:cNvContentPartPr/>
              <p14:nvPr/>
            </p14:nvContentPartPr>
            <p14:xfrm>
              <a:off x="10684491" y="585147"/>
              <a:ext cx="674468" cy="376234"/>
            </p14:xfrm>
          </p:contentPart>
        </mc:Choice>
        <mc:Fallback xmlns="">
          <p:sp>
            <p:nvSpPr>
              <p:cNvPr id="1049226" name=""/>
              <p:cNvSpPr/>
              <p:nvPr/>
            </p:nvSpPr>
            <p:spPr>
              <a:xfrm>
                <a:off x="10684491" y="585147"/>
                <a:ext cx="674468" cy="376234"/>
              </a:xfrm>
            </p:spPr>
          </p:sp>
        </mc:Fallback>
      </mc:AlternateContent>
      <mc:AlternateContent xmlns:mc="http://schemas.openxmlformats.org/markup-compatibility/2006" xmlns:p14="http://schemas.microsoft.com/office/powerpoint/2010/main">
        <mc:Choice Requires="p14">
          <p:contentPart p14:bwMode="auto" r:id="rId159">
            <p14:nvContentPartPr>
              <p14:cNvPr id="1049227" name="Encre 1049226"/>
              <p14:cNvContentPartPr/>
              <p14:nvPr/>
            </p14:nvContentPartPr>
            <p14:xfrm>
              <a:off x="11164953" y="569477"/>
              <a:ext cx="6808" cy="42538"/>
            </p14:xfrm>
          </p:contentPart>
        </mc:Choice>
        <mc:Fallback xmlns="">
          <p:sp>
            <p:nvSpPr>
              <p:cNvPr id="1049227" name=""/>
              <p:cNvSpPr/>
              <p:nvPr/>
            </p:nvSpPr>
            <p:spPr>
              <a:xfrm>
                <a:off x="11164953" y="569477"/>
                <a:ext cx="6808" cy="42538"/>
              </a:xfrm>
            </p:spPr>
          </p:sp>
        </mc:Fallback>
      </mc:AlternateContent>
      <mc:AlternateContent xmlns:mc="http://schemas.openxmlformats.org/markup-compatibility/2006" xmlns:p14="http://schemas.microsoft.com/office/powerpoint/2010/main">
        <mc:Choice Requires="p14">
          <p:contentPart p14:bwMode="auto" r:id="rId160">
            <p14:nvContentPartPr>
              <p14:cNvPr id="1049228" name="Encre 1049227"/>
              <p14:cNvContentPartPr/>
              <p14:nvPr/>
            </p14:nvContentPartPr>
            <p14:xfrm>
              <a:off x="10832638" y="657208"/>
              <a:ext cx="148451" cy="37623"/>
            </p14:xfrm>
          </p:contentPart>
        </mc:Choice>
        <mc:Fallback xmlns="">
          <p:sp>
            <p:nvSpPr>
              <p:cNvPr id="1049228" name=""/>
              <p:cNvSpPr/>
              <p:nvPr/>
            </p:nvSpPr>
            <p:spPr>
              <a:xfrm>
                <a:off x="10832638" y="657208"/>
                <a:ext cx="148451" cy="37623"/>
              </a:xfrm>
            </p:spPr>
          </p:sp>
        </mc:Fallback>
      </mc:AlternateContent>
      <mc:AlternateContent xmlns:mc="http://schemas.openxmlformats.org/markup-compatibility/2006" xmlns:p14="http://schemas.microsoft.com/office/powerpoint/2010/main">
        <mc:Choice Requires="p14">
          <p:contentPart p14:bwMode="auto" r:id="rId161">
            <p14:nvContentPartPr>
              <p14:cNvPr id="1049229" name="Encre 1049228"/>
              <p14:cNvContentPartPr/>
              <p14:nvPr/>
            </p14:nvContentPartPr>
            <p14:xfrm>
              <a:off x="7464372" y="1494817"/>
              <a:ext cx="453098" cy="308516"/>
            </p14:xfrm>
          </p:contentPart>
        </mc:Choice>
        <mc:Fallback xmlns="">
          <p:sp>
            <p:nvSpPr>
              <p:cNvPr id="1049229" name=""/>
              <p:cNvSpPr/>
              <p:nvPr/>
            </p:nvSpPr>
            <p:spPr>
              <a:xfrm>
                <a:off x="7464372" y="1494817"/>
                <a:ext cx="453098" cy="308516"/>
              </a:xfrm>
            </p:spPr>
          </p:sp>
        </mc:Fallback>
      </mc:AlternateContent>
      <mc:AlternateContent xmlns:mc="http://schemas.openxmlformats.org/markup-compatibility/2006" xmlns:p14="http://schemas.microsoft.com/office/powerpoint/2010/main">
        <mc:Choice Requires="p14">
          <p:contentPart p14:bwMode="auto" r:id="rId162">
            <p14:nvContentPartPr>
              <p14:cNvPr id="1049230" name="Encre 1049229"/>
              <p14:cNvContentPartPr/>
              <p14:nvPr/>
            </p14:nvContentPartPr>
            <p14:xfrm>
              <a:off x="7857254" y="1535160"/>
              <a:ext cx="230621" cy="227862"/>
            </p14:xfrm>
          </p:contentPart>
        </mc:Choice>
        <mc:Fallback xmlns="">
          <p:sp>
            <p:nvSpPr>
              <p:cNvPr id="1049230" name=""/>
              <p:cNvSpPr/>
              <p:nvPr/>
            </p:nvSpPr>
            <p:spPr>
              <a:xfrm>
                <a:off x="7857254" y="1535160"/>
                <a:ext cx="230621" cy="227862"/>
              </a:xfrm>
            </p:spPr>
          </p:sp>
        </mc:Fallback>
      </mc:AlternateContent>
      <mc:AlternateContent xmlns:mc="http://schemas.openxmlformats.org/markup-compatibility/2006" xmlns:p14="http://schemas.microsoft.com/office/powerpoint/2010/main">
        <mc:Choice Requires="p14">
          <p:contentPart p14:bwMode="auto" r:id="rId163">
            <p14:nvContentPartPr>
              <p14:cNvPr id="1049231" name="Encre 1049230"/>
              <p14:cNvContentPartPr/>
              <p14:nvPr/>
            </p14:nvContentPartPr>
            <p14:xfrm>
              <a:off x="8072229" y="1356600"/>
              <a:ext cx="6651" cy="82106"/>
            </p14:xfrm>
          </p:contentPart>
        </mc:Choice>
        <mc:Fallback xmlns="">
          <p:sp>
            <p:nvSpPr>
              <p:cNvPr id="1049231" name=""/>
              <p:cNvSpPr/>
              <p:nvPr/>
            </p:nvSpPr>
            <p:spPr>
              <a:xfrm>
                <a:off x="8072229" y="1356600"/>
                <a:ext cx="6651" cy="82106"/>
              </a:xfrm>
            </p:spPr>
          </p:sp>
        </mc:Fallback>
      </mc:AlternateContent>
      <mc:AlternateContent xmlns:mc="http://schemas.openxmlformats.org/markup-compatibility/2006" xmlns:p14="http://schemas.microsoft.com/office/powerpoint/2010/main">
        <mc:Choice Requires="p14">
          <p:contentPart p14:bwMode="auto" r:id="rId164">
            <p14:nvContentPartPr>
              <p14:cNvPr id="1049232" name="Encre 1049231"/>
              <p14:cNvContentPartPr/>
              <p14:nvPr/>
            </p14:nvContentPartPr>
            <p14:xfrm>
              <a:off x="7708628" y="1598990"/>
              <a:ext cx="31667" cy="129162"/>
            </p14:xfrm>
          </p:contentPart>
        </mc:Choice>
        <mc:Fallback xmlns="">
          <p:sp>
            <p:nvSpPr>
              <p:cNvPr id="1049232" name=""/>
              <p:cNvSpPr/>
              <p:nvPr/>
            </p:nvSpPr>
            <p:spPr>
              <a:xfrm>
                <a:off x="7708628" y="1598990"/>
                <a:ext cx="31667" cy="129162"/>
              </a:xfrm>
            </p:spPr>
          </p:sp>
        </mc:Fallback>
      </mc:AlternateContent>
      <mc:AlternateContent xmlns:mc="http://schemas.openxmlformats.org/markup-compatibility/2006" xmlns:p14="http://schemas.microsoft.com/office/powerpoint/2010/main">
        <mc:Choice Requires="p14">
          <p:contentPart p14:bwMode="auto" r:id="rId165">
            <p14:nvContentPartPr>
              <p14:cNvPr id="1049233" name="Encre 1049232"/>
              <p14:cNvContentPartPr/>
              <p14:nvPr/>
            </p14:nvContentPartPr>
            <p14:xfrm>
              <a:off x="8185278" y="1532153"/>
              <a:ext cx="82743" cy="263352"/>
            </p14:xfrm>
          </p:contentPart>
        </mc:Choice>
        <mc:Fallback xmlns="">
          <p:sp>
            <p:nvSpPr>
              <p:cNvPr id="1049233" name=""/>
              <p:cNvSpPr/>
              <p:nvPr/>
            </p:nvSpPr>
            <p:spPr>
              <a:xfrm>
                <a:off x="8185278" y="1532153"/>
                <a:ext cx="82743" cy="263352"/>
              </a:xfrm>
            </p:spPr>
          </p:sp>
        </mc:Fallback>
      </mc:AlternateContent>
      <mc:AlternateContent xmlns:mc="http://schemas.openxmlformats.org/markup-compatibility/2006" xmlns:p14="http://schemas.microsoft.com/office/powerpoint/2010/main">
        <mc:Choice Requires="p14">
          <p:contentPart p14:bwMode="auto" r:id="rId166">
            <p14:nvContentPartPr>
              <p14:cNvPr id="1049234" name="Encre 1049233"/>
              <p14:cNvContentPartPr/>
              <p14:nvPr/>
            </p14:nvContentPartPr>
            <p14:xfrm>
              <a:off x="8335860" y="1490273"/>
              <a:ext cx="74122" cy="260131"/>
            </p14:xfrm>
          </p:contentPart>
        </mc:Choice>
        <mc:Fallback xmlns="">
          <p:sp>
            <p:nvSpPr>
              <p:cNvPr id="1049234" name=""/>
              <p:cNvSpPr/>
              <p:nvPr/>
            </p:nvSpPr>
            <p:spPr>
              <a:xfrm>
                <a:off x="8335860" y="1490273"/>
                <a:ext cx="74122" cy="260131"/>
              </a:xfrm>
            </p:spPr>
          </p:sp>
        </mc:Fallback>
      </mc:AlternateContent>
      <mc:AlternateContent xmlns:mc="http://schemas.openxmlformats.org/markup-compatibility/2006" xmlns:p14="http://schemas.microsoft.com/office/powerpoint/2010/main">
        <mc:Choice Requires="p14">
          <p:contentPart p14:bwMode="auto" r:id="rId167">
            <p14:nvContentPartPr>
              <p14:cNvPr id="1049235" name="Encre 1049234"/>
              <p14:cNvContentPartPr/>
              <p14:nvPr/>
            </p14:nvContentPartPr>
            <p14:xfrm>
              <a:off x="8513620" y="1503792"/>
              <a:ext cx="417890" cy="175782"/>
            </p14:xfrm>
          </p:contentPart>
        </mc:Choice>
        <mc:Fallback xmlns="">
          <p:sp>
            <p:nvSpPr>
              <p:cNvPr id="1049235" name=""/>
              <p:cNvSpPr/>
              <p:nvPr/>
            </p:nvSpPr>
            <p:spPr>
              <a:xfrm>
                <a:off x="8513620" y="1503792"/>
                <a:ext cx="417890" cy="175782"/>
              </a:xfrm>
            </p:spPr>
          </p:sp>
        </mc:Fallback>
      </mc:AlternateContent>
      <mc:AlternateContent xmlns:mc="http://schemas.openxmlformats.org/markup-compatibility/2006" xmlns:p14="http://schemas.microsoft.com/office/powerpoint/2010/main">
        <mc:Choice Requires="p14">
          <p:contentPart p14:bwMode="auto" r:id="rId168">
            <p14:nvContentPartPr>
              <p14:cNvPr id="1049236" name="Encre 1049235"/>
              <p14:cNvContentPartPr/>
              <p14:nvPr/>
            </p14:nvContentPartPr>
            <p14:xfrm>
              <a:off x="8960938" y="1230671"/>
              <a:ext cx="292866" cy="426125"/>
            </p14:xfrm>
          </p:contentPart>
        </mc:Choice>
        <mc:Fallback xmlns="">
          <p:sp>
            <p:nvSpPr>
              <p:cNvPr id="1049236" name=""/>
              <p:cNvSpPr/>
              <p:nvPr/>
            </p:nvSpPr>
            <p:spPr>
              <a:xfrm>
                <a:off x="8960938" y="1230671"/>
                <a:ext cx="292866" cy="426125"/>
              </a:xfrm>
            </p:spPr>
          </p:sp>
        </mc:Fallback>
      </mc:AlternateContent>
      <mc:AlternateContent xmlns:mc="http://schemas.openxmlformats.org/markup-compatibility/2006" xmlns:p14="http://schemas.microsoft.com/office/powerpoint/2010/main">
        <mc:Choice Requires="p14">
          <p:contentPart p14:bwMode="auto" r:id="rId169">
            <p14:nvContentPartPr>
              <p14:cNvPr id="1049237" name="Encre 1049236"/>
              <p14:cNvContentPartPr/>
              <p14:nvPr/>
            </p14:nvContentPartPr>
            <p14:xfrm>
              <a:off x="8948339" y="1364631"/>
              <a:ext cx="137684" cy="27045"/>
            </p14:xfrm>
          </p:contentPart>
        </mc:Choice>
        <mc:Fallback xmlns="">
          <p:sp>
            <p:nvSpPr>
              <p:cNvPr id="1049237" name=""/>
              <p:cNvSpPr/>
              <p:nvPr/>
            </p:nvSpPr>
            <p:spPr>
              <a:xfrm>
                <a:off x="8948339" y="1364631"/>
                <a:ext cx="137684" cy="27045"/>
              </a:xfrm>
            </p:spPr>
          </p:sp>
        </mc:Fallback>
      </mc:AlternateContent>
      <mc:AlternateContent xmlns:mc="http://schemas.openxmlformats.org/markup-compatibility/2006" xmlns:p14="http://schemas.microsoft.com/office/powerpoint/2010/main">
        <mc:Choice Requires="p14">
          <p:contentPart p14:bwMode="auto" r:id="rId170">
            <p14:nvContentPartPr>
              <p14:cNvPr id="1049238" name="Encre 1049237"/>
              <p14:cNvContentPartPr/>
              <p14:nvPr/>
            </p14:nvContentPartPr>
            <p14:xfrm>
              <a:off x="7691798" y="1615914"/>
              <a:ext cx="68476" cy="160408"/>
            </p14:xfrm>
          </p:contentPart>
        </mc:Choice>
        <mc:Fallback xmlns="">
          <p:sp>
            <p:nvSpPr>
              <p:cNvPr id="1049238" name=""/>
              <p:cNvSpPr/>
              <p:nvPr/>
            </p:nvSpPr>
            <p:spPr>
              <a:xfrm>
                <a:off x="7691798" y="1615914"/>
                <a:ext cx="68476" cy="160408"/>
              </a:xfrm>
            </p:spPr>
          </p:sp>
        </mc:Fallback>
      </mc:AlternateContent>
      <mc:AlternateContent xmlns:mc="http://schemas.openxmlformats.org/markup-compatibility/2006" xmlns:p14="http://schemas.microsoft.com/office/powerpoint/2010/main">
        <mc:Choice Requires="p14">
          <p:contentPart p14:bwMode="auto" r:id="rId171">
            <p14:nvContentPartPr>
              <p14:cNvPr id="1049239" name="Encre 1049238"/>
              <p14:cNvContentPartPr/>
              <p14:nvPr/>
            </p14:nvContentPartPr>
            <p14:xfrm>
              <a:off x="4625414" y="5514400"/>
              <a:ext cx="195696" cy="24085"/>
            </p14:xfrm>
          </p:contentPart>
        </mc:Choice>
        <mc:Fallback xmlns="">
          <p:sp>
            <p:nvSpPr>
              <p:cNvPr id="1049239" name=""/>
              <p:cNvSpPr/>
              <p:nvPr/>
            </p:nvSpPr>
            <p:spPr>
              <a:xfrm>
                <a:off x="4625414" y="5514400"/>
                <a:ext cx="195696" cy="24085"/>
              </a:xfrm>
            </p:spPr>
          </p:sp>
        </mc:Fallback>
      </mc:AlternateContent>
      <mc:AlternateContent xmlns:mc="http://schemas.openxmlformats.org/markup-compatibility/2006" xmlns:p14="http://schemas.microsoft.com/office/powerpoint/2010/main">
        <mc:Choice Requires="p14">
          <p:contentPart p14:bwMode="auto" r:id="rId172">
            <p14:nvContentPartPr>
              <p14:cNvPr id="1049240" name="Encre 1049239"/>
              <p14:cNvContentPartPr/>
              <p14:nvPr/>
            </p14:nvContentPartPr>
            <p14:xfrm>
              <a:off x="4683039" y="5659954"/>
              <a:ext cx="182941" cy="7716"/>
            </p14:xfrm>
          </p:contentPart>
        </mc:Choice>
        <mc:Fallback xmlns="">
          <p:sp>
            <p:nvSpPr>
              <p:cNvPr id="1049240" name=""/>
              <p:cNvSpPr/>
              <p:nvPr/>
            </p:nvSpPr>
            <p:spPr>
              <a:xfrm>
                <a:off x="4683039" y="5659954"/>
                <a:ext cx="182941" cy="7716"/>
              </a:xfrm>
            </p:spPr>
          </p:sp>
        </mc:Fallback>
      </mc:AlternateContent>
      <mc:AlternateContent xmlns:mc="http://schemas.openxmlformats.org/markup-compatibility/2006" xmlns:p14="http://schemas.microsoft.com/office/powerpoint/2010/main">
        <mc:Choice Requires="p14">
          <p:contentPart p14:bwMode="auto" r:id="rId173">
            <p14:nvContentPartPr>
              <p14:cNvPr id="1049241" name="Encre 1049240"/>
              <p14:cNvContentPartPr/>
              <p14:nvPr/>
            </p14:nvContentPartPr>
            <p14:xfrm>
              <a:off x="4790641" y="5458584"/>
              <a:ext cx="166892" cy="388861"/>
            </p14:xfrm>
          </p:contentPart>
        </mc:Choice>
        <mc:Fallback xmlns="">
          <p:sp>
            <p:nvSpPr>
              <p:cNvPr id="1049241" name=""/>
              <p:cNvSpPr/>
              <p:nvPr/>
            </p:nvSpPr>
            <p:spPr>
              <a:xfrm>
                <a:off x="4790641" y="5458584"/>
                <a:ext cx="166892" cy="388861"/>
              </a:xfrm>
            </p:spPr>
          </p:sp>
        </mc:Fallback>
      </mc:AlternateContent>
      <mc:AlternateContent xmlns:mc="http://schemas.openxmlformats.org/markup-compatibility/2006" xmlns:p14="http://schemas.microsoft.com/office/powerpoint/2010/main">
        <mc:Choice Requires="p14">
          <p:contentPart p14:bwMode="auto" r:id="rId174">
            <p14:nvContentPartPr>
              <p14:cNvPr id="1049242" name="Encre 1049241"/>
              <p14:cNvContentPartPr/>
              <p14:nvPr/>
            </p14:nvContentPartPr>
            <p14:xfrm>
              <a:off x="5121406" y="5249182"/>
              <a:ext cx="206731" cy="469416"/>
            </p14:xfrm>
          </p:contentPart>
        </mc:Choice>
        <mc:Fallback xmlns="">
          <p:sp>
            <p:nvSpPr>
              <p:cNvPr id="1049242" name=""/>
              <p:cNvSpPr/>
              <p:nvPr/>
            </p:nvSpPr>
            <p:spPr>
              <a:xfrm>
                <a:off x="5121406" y="5249182"/>
                <a:ext cx="206731" cy="469416"/>
              </a:xfrm>
            </p:spPr>
          </p:sp>
        </mc:Fallback>
      </mc:AlternateContent>
      <mc:AlternateContent xmlns:mc="http://schemas.openxmlformats.org/markup-compatibility/2006" xmlns:p14="http://schemas.microsoft.com/office/powerpoint/2010/main">
        <mc:Choice Requires="p14">
          <p:contentPart p14:bwMode="auto" r:id="rId175">
            <p14:nvContentPartPr>
              <p14:cNvPr id="1049243" name="Encre 1049242"/>
              <p14:cNvContentPartPr/>
              <p14:nvPr/>
            </p14:nvContentPartPr>
            <p14:xfrm>
              <a:off x="5104776" y="5478961"/>
              <a:ext cx="186374" cy="22389"/>
            </p14:xfrm>
          </p:contentPart>
        </mc:Choice>
        <mc:Fallback xmlns="">
          <p:sp>
            <p:nvSpPr>
              <p:cNvPr id="1049243" name=""/>
              <p:cNvSpPr/>
              <p:nvPr/>
            </p:nvSpPr>
            <p:spPr>
              <a:xfrm>
                <a:off x="5104776" y="5478961"/>
                <a:ext cx="186374" cy="22389"/>
              </a:xfrm>
            </p:spPr>
          </p:sp>
        </mc:Fallback>
      </mc:AlternateContent>
      <mc:AlternateContent xmlns:mc="http://schemas.openxmlformats.org/markup-compatibility/2006" xmlns:p14="http://schemas.microsoft.com/office/powerpoint/2010/main">
        <mc:Choice Requires="p14">
          <p:contentPart p14:bwMode="auto" r:id="rId176">
            <p14:nvContentPartPr>
              <p14:cNvPr id="1049244" name="Encre 1049243"/>
              <p14:cNvContentPartPr/>
              <p14:nvPr/>
            </p14:nvContentPartPr>
            <p14:xfrm>
              <a:off x="5285782" y="5676305"/>
              <a:ext cx="124969" cy="245906"/>
            </p14:xfrm>
          </p:contentPart>
        </mc:Choice>
        <mc:Fallback xmlns="">
          <p:sp>
            <p:nvSpPr>
              <p:cNvPr id="1049244" name=""/>
              <p:cNvSpPr/>
              <p:nvPr/>
            </p:nvSpPr>
            <p:spPr>
              <a:xfrm>
                <a:off x="5285782" y="5676305"/>
                <a:ext cx="124969" cy="245906"/>
              </a:xfrm>
            </p:spPr>
          </p:sp>
        </mc:Fallback>
      </mc:AlternateContent>
      <mc:AlternateContent xmlns:mc="http://schemas.openxmlformats.org/markup-compatibility/2006" xmlns:p14="http://schemas.microsoft.com/office/powerpoint/2010/main">
        <mc:Choice Requires="p14">
          <p:contentPart p14:bwMode="auto" r:id="rId177">
            <p14:nvContentPartPr>
              <p14:cNvPr id="1049245" name="Encre 1049244"/>
              <p14:cNvContentPartPr/>
              <p14:nvPr/>
            </p14:nvContentPartPr>
            <p14:xfrm>
              <a:off x="5512572" y="5257788"/>
              <a:ext cx="71565" cy="434625"/>
            </p14:xfrm>
          </p:contentPart>
        </mc:Choice>
        <mc:Fallback xmlns="">
          <p:sp>
            <p:nvSpPr>
              <p:cNvPr id="1049245" name=""/>
              <p:cNvSpPr/>
              <p:nvPr/>
            </p:nvSpPr>
            <p:spPr>
              <a:xfrm>
                <a:off x="5512572" y="5257788"/>
                <a:ext cx="71565" cy="434625"/>
              </a:xfrm>
            </p:spPr>
          </p:sp>
        </mc:Fallback>
      </mc:AlternateContent>
      <mc:AlternateContent xmlns:mc="http://schemas.openxmlformats.org/markup-compatibility/2006" xmlns:p14="http://schemas.microsoft.com/office/powerpoint/2010/main">
        <mc:Choice Requires="p14">
          <p:contentPart p14:bwMode="auto" r:id="rId178">
            <p14:nvContentPartPr>
              <p14:cNvPr id="1049246" name="Encre 1049245"/>
              <p14:cNvContentPartPr/>
              <p14:nvPr/>
            </p14:nvContentPartPr>
            <p14:xfrm>
              <a:off x="5654160" y="5366792"/>
              <a:ext cx="62057" cy="291642"/>
            </p14:xfrm>
          </p:contentPart>
        </mc:Choice>
        <mc:Fallback xmlns="">
          <p:sp>
            <p:nvSpPr>
              <p:cNvPr id="1049246" name=""/>
              <p:cNvSpPr/>
              <p:nvPr/>
            </p:nvSpPr>
            <p:spPr>
              <a:xfrm>
                <a:off x="5654160" y="5366792"/>
                <a:ext cx="62057" cy="291642"/>
              </a:xfrm>
            </p:spPr>
          </p:sp>
        </mc:Fallback>
      </mc:AlternateContent>
      <mc:AlternateContent xmlns:mc="http://schemas.openxmlformats.org/markup-compatibility/2006" xmlns:p14="http://schemas.microsoft.com/office/powerpoint/2010/main">
        <mc:Choice Requires="p14">
          <p:contentPart p14:bwMode="auto" r:id="rId179">
            <p14:nvContentPartPr>
              <p14:cNvPr id="1049247" name="Encre 1049246"/>
              <p14:cNvContentPartPr/>
              <p14:nvPr/>
            </p14:nvContentPartPr>
            <p14:xfrm>
              <a:off x="5660107" y="5449679"/>
              <a:ext cx="81097" cy="36197"/>
            </p14:xfrm>
          </p:contentPart>
        </mc:Choice>
        <mc:Fallback xmlns="">
          <p:sp>
            <p:nvSpPr>
              <p:cNvPr id="1049247" name=""/>
              <p:cNvSpPr/>
              <p:nvPr/>
            </p:nvSpPr>
            <p:spPr>
              <a:xfrm>
                <a:off x="5660107" y="5449679"/>
                <a:ext cx="81097" cy="36197"/>
              </a:xfrm>
            </p:spPr>
          </p:sp>
        </mc:Fallback>
      </mc:AlternateContent>
      <mc:AlternateContent xmlns:mc="http://schemas.openxmlformats.org/markup-compatibility/2006" xmlns:p14="http://schemas.microsoft.com/office/powerpoint/2010/main">
        <mc:Choice Requires="p14">
          <p:contentPart p14:bwMode="auto" r:id="rId180">
            <p14:nvContentPartPr>
              <p14:cNvPr id="1049248" name="Encre 1049247"/>
              <p14:cNvContentPartPr/>
              <p14:nvPr/>
            </p14:nvContentPartPr>
            <p14:xfrm>
              <a:off x="5788670" y="5308274"/>
              <a:ext cx="79520" cy="486966"/>
            </p14:xfrm>
          </p:contentPart>
        </mc:Choice>
        <mc:Fallback xmlns="">
          <p:sp>
            <p:nvSpPr>
              <p:cNvPr id="1049248" name=""/>
              <p:cNvSpPr/>
              <p:nvPr/>
            </p:nvSpPr>
            <p:spPr>
              <a:xfrm>
                <a:off x="5788670" y="5308274"/>
                <a:ext cx="79520" cy="486966"/>
              </a:xfrm>
            </p:spPr>
          </p:sp>
        </mc:Fallback>
      </mc:AlternateContent>
      <mc:AlternateContent xmlns:mc="http://schemas.openxmlformats.org/markup-compatibility/2006" xmlns:p14="http://schemas.microsoft.com/office/powerpoint/2010/main">
        <mc:Choice Requires="p14">
          <p:contentPart p14:bwMode="auto" r:id="rId181">
            <p14:nvContentPartPr>
              <p14:cNvPr id="1049249" name="Encre 1049248"/>
              <p14:cNvContentPartPr/>
              <p14:nvPr/>
            </p14:nvContentPartPr>
            <p14:xfrm>
              <a:off x="5989045" y="5492433"/>
              <a:ext cx="130038" cy="24365"/>
            </p14:xfrm>
          </p:contentPart>
        </mc:Choice>
        <mc:Fallback xmlns="">
          <p:sp>
            <p:nvSpPr>
              <p:cNvPr id="1049249" name=""/>
              <p:cNvSpPr/>
              <p:nvPr/>
            </p:nvSpPr>
            <p:spPr>
              <a:xfrm>
                <a:off x="5989045" y="5492433"/>
                <a:ext cx="130038" cy="24365"/>
              </a:xfrm>
            </p:spPr>
          </p:sp>
        </mc:Fallback>
      </mc:AlternateContent>
      <mc:AlternateContent xmlns:mc="http://schemas.openxmlformats.org/markup-compatibility/2006" xmlns:p14="http://schemas.microsoft.com/office/powerpoint/2010/main">
        <mc:Choice Requires="p14">
          <p:contentPart p14:bwMode="auto" r:id="rId182">
            <p14:nvContentPartPr>
              <p14:cNvPr id="1049250" name="Encre 1049249"/>
              <p14:cNvContentPartPr/>
              <p14:nvPr/>
            </p14:nvContentPartPr>
            <p14:xfrm>
              <a:off x="5989045" y="5618074"/>
              <a:ext cx="127419" cy="1598"/>
            </p14:xfrm>
          </p:contentPart>
        </mc:Choice>
        <mc:Fallback xmlns="">
          <p:sp>
            <p:nvSpPr>
              <p:cNvPr id="1049250" name=""/>
              <p:cNvSpPr/>
              <p:nvPr/>
            </p:nvSpPr>
            <p:spPr>
              <a:xfrm>
                <a:off x="5989045" y="5618074"/>
                <a:ext cx="127419" cy="1598"/>
              </a:xfrm>
            </p:spPr>
          </p:sp>
        </mc:Fallback>
      </mc:AlternateContent>
      <mc:AlternateContent xmlns:mc="http://schemas.openxmlformats.org/markup-compatibility/2006" xmlns:p14="http://schemas.microsoft.com/office/powerpoint/2010/main">
        <mc:Choice Requires="p14">
          <p:contentPart p14:bwMode="auto" r:id="rId183">
            <p14:nvContentPartPr>
              <p14:cNvPr id="1049251" name="Encre 1049250"/>
              <p14:cNvContentPartPr/>
              <p14:nvPr/>
            </p14:nvContentPartPr>
            <p14:xfrm>
              <a:off x="6290967" y="5157103"/>
              <a:ext cx="119814" cy="426418"/>
            </p14:xfrm>
          </p:contentPart>
        </mc:Choice>
        <mc:Fallback xmlns="">
          <p:sp>
            <p:nvSpPr>
              <p:cNvPr id="1049251" name=""/>
              <p:cNvSpPr/>
              <p:nvPr/>
            </p:nvSpPr>
            <p:spPr>
              <a:xfrm>
                <a:off x="6290967" y="5157103"/>
                <a:ext cx="119814" cy="426418"/>
              </a:xfrm>
            </p:spPr>
          </p:sp>
        </mc:Fallback>
      </mc:AlternateContent>
      <mc:AlternateContent xmlns:mc="http://schemas.openxmlformats.org/markup-compatibility/2006" xmlns:p14="http://schemas.microsoft.com/office/powerpoint/2010/main">
        <mc:Choice Requires="p14">
          <p:contentPart p14:bwMode="auto" r:id="rId184">
            <p14:nvContentPartPr>
              <p14:cNvPr id="1049252" name="Encre 1049251"/>
              <p14:cNvContentPartPr/>
              <p14:nvPr/>
            </p14:nvContentPartPr>
            <p14:xfrm>
              <a:off x="6503355" y="5165995"/>
              <a:ext cx="155266" cy="342374"/>
            </p14:xfrm>
          </p:contentPart>
        </mc:Choice>
        <mc:Fallback xmlns="">
          <p:sp>
            <p:nvSpPr>
              <p:cNvPr id="1049252" name=""/>
              <p:cNvSpPr/>
              <p:nvPr/>
            </p:nvSpPr>
            <p:spPr>
              <a:xfrm>
                <a:off x="6503355" y="5165995"/>
                <a:ext cx="155266" cy="342374"/>
              </a:xfrm>
            </p:spPr>
          </p:sp>
        </mc:Fallback>
      </mc:AlternateContent>
      <mc:AlternateContent xmlns:mc="http://schemas.openxmlformats.org/markup-compatibility/2006" xmlns:p14="http://schemas.microsoft.com/office/powerpoint/2010/main">
        <mc:Choice Requires="p14">
          <p:contentPart p14:bwMode="auto" r:id="rId185">
            <p14:nvContentPartPr>
              <p14:cNvPr id="1049253" name="Encre 1049252"/>
              <p14:cNvContentPartPr/>
              <p14:nvPr/>
            </p14:nvContentPartPr>
            <p14:xfrm>
              <a:off x="6493395" y="5337079"/>
              <a:ext cx="157658" cy="6058"/>
            </p14:xfrm>
          </p:contentPart>
        </mc:Choice>
        <mc:Fallback xmlns="">
          <p:sp>
            <p:nvSpPr>
              <p:cNvPr id="1049253" name=""/>
              <p:cNvSpPr/>
              <p:nvPr/>
            </p:nvSpPr>
            <p:spPr>
              <a:xfrm>
                <a:off x="6493395" y="5337079"/>
                <a:ext cx="157658" cy="6058"/>
              </a:xfrm>
            </p:spPr>
          </p:sp>
        </mc:Fallback>
      </mc:AlternateContent>
      <mc:AlternateContent xmlns:mc="http://schemas.openxmlformats.org/markup-compatibility/2006" xmlns:p14="http://schemas.microsoft.com/office/powerpoint/2010/main">
        <mc:Choice Requires="p14">
          <p:contentPart p14:bwMode="auto" r:id="rId186">
            <p14:nvContentPartPr>
              <p14:cNvPr id="1049254" name="Encre 1049253"/>
              <p14:cNvContentPartPr/>
              <p14:nvPr/>
            </p14:nvContentPartPr>
            <p14:xfrm>
              <a:off x="6713016" y="5073916"/>
              <a:ext cx="61554" cy="482965"/>
            </p14:xfrm>
          </p:contentPart>
        </mc:Choice>
        <mc:Fallback xmlns="">
          <p:sp>
            <p:nvSpPr>
              <p:cNvPr id="1049254" name=""/>
              <p:cNvSpPr/>
              <p:nvPr/>
            </p:nvSpPr>
            <p:spPr>
              <a:xfrm>
                <a:off x="6713016" y="5073916"/>
                <a:ext cx="61554" cy="482965"/>
              </a:xfrm>
            </p:spPr>
          </p:sp>
        </mc:Fallback>
      </mc:AlternateContent>
      <mc:AlternateContent xmlns:mc="http://schemas.openxmlformats.org/markup-compatibility/2006" xmlns:p14="http://schemas.microsoft.com/office/powerpoint/2010/main">
        <mc:Choice Requires="p14">
          <p:contentPart p14:bwMode="auto" r:id="rId187">
            <p14:nvContentPartPr>
              <p14:cNvPr id="1049255" name="Encre 1049254"/>
              <p14:cNvContentPartPr/>
              <p14:nvPr/>
            </p14:nvContentPartPr>
            <p14:xfrm>
              <a:off x="6191573" y="5073916"/>
              <a:ext cx="88721" cy="519431"/>
            </p14:xfrm>
          </p:contentPart>
        </mc:Choice>
        <mc:Fallback xmlns="">
          <p:sp>
            <p:nvSpPr>
              <p:cNvPr id="1049255" name=""/>
              <p:cNvSpPr/>
              <p:nvPr/>
            </p:nvSpPr>
            <p:spPr>
              <a:xfrm>
                <a:off x="6191573" y="5073916"/>
                <a:ext cx="88721" cy="519431"/>
              </a:xfrm>
            </p:spPr>
          </p:sp>
        </mc:Fallback>
      </mc:AlternateContent>
      <mc:AlternateContent xmlns:mc="http://schemas.openxmlformats.org/markup-compatibility/2006" xmlns:p14="http://schemas.microsoft.com/office/powerpoint/2010/main">
        <mc:Choice Requires="p14">
          <p:contentPart p14:bwMode="auto" r:id="rId188">
            <p14:nvContentPartPr>
              <p14:cNvPr id="1049256" name="Encre 1049255"/>
              <p14:cNvContentPartPr/>
              <p14:nvPr/>
            </p14:nvContentPartPr>
            <p14:xfrm>
              <a:off x="6782542" y="4855477"/>
              <a:ext cx="141377" cy="201410"/>
            </p14:xfrm>
          </p:contentPart>
        </mc:Choice>
        <mc:Fallback xmlns="">
          <p:sp>
            <p:nvSpPr>
              <p:cNvPr id="1049256" name=""/>
              <p:cNvSpPr/>
              <p:nvPr/>
            </p:nvSpPr>
            <p:spPr>
              <a:xfrm>
                <a:off x="6782542" y="4855477"/>
                <a:ext cx="141377" cy="201410"/>
              </a:xfrm>
            </p:spPr>
          </p:sp>
        </mc:Fallback>
      </mc:AlternateContent>
      <mc:AlternateContent xmlns:mc="http://schemas.openxmlformats.org/markup-compatibility/2006" xmlns:p14="http://schemas.microsoft.com/office/powerpoint/2010/main">
        <mc:Choice Requires="p14">
          <p:contentPart p14:bwMode="auto" r:id="rId189">
            <p14:nvContentPartPr>
              <p14:cNvPr id="1049257" name="Encre 1049256"/>
              <p14:cNvContentPartPr/>
              <p14:nvPr/>
            </p14:nvContentPartPr>
            <p14:xfrm>
              <a:off x="6261873" y="5667986"/>
              <a:ext cx="447094" cy="26704"/>
            </p14:xfrm>
          </p:contentPart>
        </mc:Choice>
        <mc:Fallback xmlns="">
          <p:sp>
            <p:nvSpPr>
              <p:cNvPr id="1049257" name=""/>
              <p:cNvSpPr/>
              <p:nvPr/>
            </p:nvSpPr>
            <p:spPr>
              <a:xfrm>
                <a:off x="6261873" y="5667986"/>
                <a:ext cx="447094" cy="26704"/>
              </a:xfrm>
            </p:spPr>
          </p:sp>
        </mc:Fallback>
      </mc:AlternateContent>
      <mc:AlternateContent xmlns:mc="http://schemas.openxmlformats.org/markup-compatibility/2006" xmlns:p14="http://schemas.microsoft.com/office/powerpoint/2010/main">
        <mc:Choice Requires="p14">
          <p:contentPart p14:bwMode="auto" r:id="rId190">
            <p14:nvContentPartPr>
              <p14:cNvPr id="1049258" name="Encre 1049257"/>
              <p14:cNvContentPartPr/>
              <p14:nvPr/>
            </p14:nvContentPartPr>
            <p14:xfrm>
              <a:off x="6293194" y="5865460"/>
              <a:ext cx="92599" cy="310888"/>
            </p14:xfrm>
          </p:contentPart>
        </mc:Choice>
        <mc:Fallback xmlns="">
          <p:sp>
            <p:nvSpPr>
              <p:cNvPr id="1049258" name=""/>
              <p:cNvSpPr/>
              <p:nvPr/>
            </p:nvSpPr>
            <p:spPr>
              <a:xfrm>
                <a:off x="6293194" y="5865460"/>
                <a:ext cx="92599" cy="310888"/>
              </a:xfrm>
            </p:spPr>
          </p:sp>
        </mc:Fallback>
      </mc:AlternateContent>
      <mc:AlternateContent xmlns:mc="http://schemas.openxmlformats.org/markup-compatibility/2006" xmlns:p14="http://schemas.microsoft.com/office/powerpoint/2010/main">
        <mc:Choice Requires="p14">
          <p:contentPart p14:bwMode="auto" r:id="rId191">
            <p14:nvContentPartPr>
              <p14:cNvPr id="1049259" name="Encre 1049258"/>
              <p14:cNvContentPartPr/>
              <p14:nvPr/>
            </p14:nvContentPartPr>
            <p14:xfrm>
              <a:off x="6452088" y="5952830"/>
              <a:ext cx="179505" cy="241937"/>
            </p14:xfrm>
          </p:contentPart>
        </mc:Choice>
        <mc:Fallback xmlns="">
          <p:sp>
            <p:nvSpPr>
              <p:cNvPr id="1049259" name=""/>
              <p:cNvSpPr/>
              <p:nvPr/>
            </p:nvSpPr>
            <p:spPr>
              <a:xfrm>
                <a:off x="6452088" y="5952830"/>
                <a:ext cx="179505" cy="241937"/>
              </a:xfrm>
            </p:spPr>
          </p:sp>
        </mc:Fallback>
      </mc:AlternateContent>
      <mc:AlternateContent xmlns:mc="http://schemas.openxmlformats.org/markup-compatibility/2006" xmlns:p14="http://schemas.microsoft.com/office/powerpoint/2010/main">
        <mc:Choice Requires="p14">
          <p:contentPart p14:bwMode="auto" r:id="rId192">
            <p14:nvContentPartPr>
              <p14:cNvPr id="1049260" name="Encre 1049259"/>
              <p14:cNvContentPartPr/>
              <p14:nvPr/>
            </p14:nvContentPartPr>
            <p14:xfrm>
              <a:off x="6848984" y="5316306"/>
              <a:ext cx="82465" cy="465042"/>
            </p14:xfrm>
          </p:contentPart>
        </mc:Choice>
        <mc:Fallback xmlns="">
          <p:sp>
            <p:nvSpPr>
              <p:cNvPr id="1049260" name=""/>
              <p:cNvSpPr/>
              <p:nvPr/>
            </p:nvSpPr>
            <p:spPr>
              <a:xfrm>
                <a:off x="6848984" y="5316306"/>
                <a:ext cx="82465" cy="465042"/>
              </a:xfrm>
            </p:spPr>
          </p:sp>
        </mc:Fallback>
      </mc:AlternateContent>
      <mc:AlternateContent xmlns:mc="http://schemas.openxmlformats.org/markup-compatibility/2006" xmlns:p14="http://schemas.microsoft.com/office/powerpoint/2010/main">
        <mc:Choice Requires="p14">
          <p:contentPart p14:bwMode="auto" r:id="rId193">
            <p14:nvContentPartPr>
              <p14:cNvPr id="1049261" name="Encre 1049260"/>
              <p14:cNvContentPartPr/>
              <p14:nvPr/>
            </p14:nvContentPartPr>
            <p14:xfrm>
              <a:off x="6832518" y="5575907"/>
              <a:ext cx="103011" cy="8319"/>
            </p14:xfrm>
          </p:contentPart>
        </mc:Choice>
        <mc:Fallback xmlns="">
          <p:sp>
            <p:nvSpPr>
              <p:cNvPr id="1049261" name=""/>
              <p:cNvSpPr/>
              <p:nvPr/>
            </p:nvSpPr>
            <p:spPr>
              <a:xfrm>
                <a:off x="6832518" y="5575907"/>
                <a:ext cx="103011" cy="8319"/>
              </a:xfrm>
            </p:spPr>
          </p:sp>
        </mc:Fallback>
      </mc:AlternateContent>
      <mc:AlternateContent xmlns:mc="http://schemas.openxmlformats.org/markup-compatibility/2006" xmlns:p14="http://schemas.microsoft.com/office/powerpoint/2010/main">
        <mc:Choice Requires="p14">
          <p:contentPart p14:bwMode="auto" r:id="rId194">
            <p14:nvContentPartPr>
              <p14:cNvPr id="1049262" name="Encre 1049261"/>
              <p14:cNvContentPartPr/>
              <p14:nvPr/>
            </p14:nvContentPartPr>
            <p14:xfrm>
              <a:off x="7055370" y="5180202"/>
              <a:ext cx="140085" cy="257404"/>
            </p14:xfrm>
          </p:contentPart>
        </mc:Choice>
        <mc:Fallback xmlns="">
          <p:sp>
            <p:nvSpPr>
              <p:cNvPr id="1049262" name=""/>
              <p:cNvSpPr/>
              <p:nvPr/>
            </p:nvSpPr>
            <p:spPr>
              <a:xfrm>
                <a:off x="7055370" y="5180202"/>
                <a:ext cx="140085" cy="257404"/>
              </a:xfrm>
            </p:spPr>
          </p:sp>
        </mc:Fallback>
      </mc:AlternateContent>
      <mc:AlternateContent xmlns:mc="http://schemas.openxmlformats.org/markup-compatibility/2006" xmlns:p14="http://schemas.microsoft.com/office/powerpoint/2010/main">
        <mc:Choice Requires="p14">
          <p:contentPart p14:bwMode="auto" r:id="rId195">
            <p14:nvContentPartPr>
              <p14:cNvPr id="1049263" name="Encre 1049262"/>
              <p14:cNvContentPartPr/>
              <p14:nvPr/>
            </p14:nvContentPartPr>
            <p14:xfrm>
              <a:off x="5567819" y="6469112"/>
              <a:ext cx="247840" cy="15542"/>
            </p14:xfrm>
          </p:contentPart>
        </mc:Choice>
        <mc:Fallback xmlns="">
          <p:sp>
            <p:nvSpPr>
              <p:cNvPr id="1049263" name=""/>
              <p:cNvSpPr/>
              <p:nvPr/>
            </p:nvSpPr>
            <p:spPr>
              <a:xfrm>
                <a:off x="5567819" y="6469112"/>
                <a:ext cx="247840" cy="15542"/>
              </a:xfrm>
            </p:spPr>
          </p:sp>
        </mc:Fallback>
      </mc:AlternateContent>
      <mc:AlternateContent xmlns:mc="http://schemas.openxmlformats.org/markup-compatibility/2006" xmlns:p14="http://schemas.microsoft.com/office/powerpoint/2010/main">
        <mc:Choice Requires="p14">
          <p:contentPart p14:bwMode="auto" r:id="rId196">
            <p14:nvContentPartPr>
              <p14:cNvPr id="1049264" name="Encre 1049263"/>
              <p14:cNvContentPartPr/>
              <p14:nvPr/>
            </p14:nvContentPartPr>
            <p14:xfrm>
              <a:off x="5695071" y="6329180"/>
              <a:ext cx="29815" cy="311109"/>
            </p14:xfrm>
          </p:contentPart>
        </mc:Choice>
        <mc:Fallback xmlns="">
          <p:sp>
            <p:nvSpPr>
              <p:cNvPr id="1049264" name=""/>
              <p:cNvSpPr/>
              <p:nvPr/>
            </p:nvSpPr>
            <p:spPr>
              <a:xfrm>
                <a:off x="5695071" y="6329180"/>
                <a:ext cx="29815" cy="311109"/>
              </a:xfrm>
            </p:spPr>
          </p:sp>
        </mc:Fallback>
      </mc:AlternateContent>
      <mc:AlternateContent xmlns:mc="http://schemas.openxmlformats.org/markup-compatibility/2006" xmlns:p14="http://schemas.microsoft.com/office/powerpoint/2010/main">
        <mc:Choice Requires="p14">
          <p:contentPart p14:bwMode="auto" r:id="rId197">
            <p14:nvContentPartPr>
              <p14:cNvPr id="1049265" name="Encre 1049264"/>
              <p14:cNvContentPartPr/>
              <p14:nvPr/>
            </p14:nvContentPartPr>
            <p14:xfrm>
              <a:off x="5956709" y="6371348"/>
              <a:ext cx="95841" cy="351679"/>
            </p14:xfrm>
          </p:contentPart>
        </mc:Choice>
        <mc:Fallback xmlns="">
          <p:sp>
            <p:nvSpPr>
              <p:cNvPr id="1049265" name=""/>
              <p:cNvSpPr/>
              <p:nvPr/>
            </p:nvSpPr>
            <p:spPr>
              <a:xfrm>
                <a:off x="5956709" y="6371348"/>
                <a:ext cx="95841" cy="351679"/>
              </a:xfrm>
            </p:spPr>
          </p:sp>
        </mc:Fallback>
      </mc:AlternateContent>
      <mc:AlternateContent xmlns:mc="http://schemas.openxmlformats.org/markup-compatibility/2006" xmlns:p14="http://schemas.microsoft.com/office/powerpoint/2010/main">
        <mc:Choice Requires="p14">
          <p:contentPart p14:bwMode="auto" r:id="rId198">
            <p14:nvContentPartPr>
              <p14:cNvPr id="1049266" name="Encre 1049265"/>
              <p14:cNvContentPartPr/>
              <p14:nvPr/>
            </p14:nvContentPartPr>
            <p14:xfrm>
              <a:off x="6175648" y="6354423"/>
              <a:ext cx="84674" cy="234033"/>
            </p14:xfrm>
          </p:contentPart>
        </mc:Choice>
        <mc:Fallback xmlns="">
          <p:sp>
            <p:nvSpPr>
              <p:cNvPr id="1049266" name=""/>
              <p:cNvSpPr/>
              <p:nvPr/>
            </p:nvSpPr>
            <p:spPr>
              <a:xfrm>
                <a:off x="6175648" y="6354423"/>
                <a:ext cx="84674" cy="234033"/>
              </a:xfrm>
            </p:spPr>
          </p:sp>
        </mc:Fallback>
      </mc:AlternateContent>
      <mc:AlternateContent xmlns:mc="http://schemas.openxmlformats.org/markup-compatibility/2006" xmlns:p14="http://schemas.microsoft.com/office/powerpoint/2010/main">
        <mc:Choice Requires="p14">
          <p:contentPart p14:bwMode="auto" r:id="rId199">
            <p14:nvContentPartPr>
              <p14:cNvPr id="1049267" name="Encre 1049266"/>
              <p14:cNvContentPartPr/>
              <p14:nvPr/>
            </p14:nvContentPartPr>
            <p14:xfrm>
              <a:off x="6212407" y="6374423"/>
              <a:ext cx="77623" cy="7493"/>
            </p14:xfrm>
          </p:contentPart>
        </mc:Choice>
        <mc:Fallback xmlns="">
          <p:sp>
            <p:nvSpPr>
              <p:cNvPr id="1049267" name=""/>
              <p:cNvSpPr/>
              <p:nvPr/>
            </p:nvSpPr>
            <p:spPr>
              <a:xfrm>
                <a:off x="6212407" y="6374423"/>
                <a:ext cx="77623" cy="7493"/>
              </a:xfrm>
            </p:spPr>
          </p:sp>
        </mc:Fallback>
      </mc:AlternateContent>
      <mc:AlternateContent xmlns:mc="http://schemas.openxmlformats.org/markup-compatibility/2006" xmlns:p14="http://schemas.microsoft.com/office/powerpoint/2010/main">
        <mc:Choice Requires="p14">
          <p:contentPart p14:bwMode="auto" r:id="rId200">
            <p14:nvContentPartPr>
              <p14:cNvPr id="1049268" name="Encre 1049267"/>
              <p14:cNvContentPartPr/>
              <p14:nvPr/>
            </p14:nvContentPartPr>
            <p14:xfrm>
              <a:off x="6187419" y="6446502"/>
              <a:ext cx="87203" cy="16638"/>
            </p14:xfrm>
          </p:contentPart>
        </mc:Choice>
        <mc:Fallback xmlns="">
          <p:sp>
            <p:nvSpPr>
              <p:cNvPr id="1049268" name=""/>
              <p:cNvSpPr/>
              <p:nvPr/>
            </p:nvSpPr>
            <p:spPr>
              <a:xfrm>
                <a:off x="6187419" y="6446502"/>
                <a:ext cx="87203" cy="16638"/>
              </a:xfrm>
            </p:spPr>
          </p:sp>
        </mc:Fallback>
      </mc:AlternateContent>
      <mc:AlternateContent xmlns:mc="http://schemas.openxmlformats.org/markup-compatibility/2006" xmlns:p14="http://schemas.microsoft.com/office/powerpoint/2010/main">
        <mc:Choice Requires="p14">
          <p:contentPart p14:bwMode="auto" r:id="rId201">
            <p14:nvContentPartPr>
              <p14:cNvPr id="1049269" name="Encre 1049268"/>
              <p14:cNvContentPartPr/>
              <p14:nvPr/>
            </p14:nvContentPartPr>
            <p14:xfrm>
              <a:off x="6407381" y="6388272"/>
              <a:ext cx="127956" cy="230562"/>
            </p14:xfrm>
          </p:contentPart>
        </mc:Choice>
        <mc:Fallback xmlns="">
          <p:sp>
            <p:nvSpPr>
              <p:cNvPr id="1049269" name=""/>
              <p:cNvSpPr/>
              <p:nvPr/>
            </p:nvSpPr>
            <p:spPr>
              <a:xfrm>
                <a:off x="6407381" y="6388272"/>
                <a:ext cx="127956" cy="230562"/>
              </a:xfrm>
            </p:spPr>
          </p:sp>
        </mc:Fallback>
      </mc:AlternateContent>
      <mc:AlternateContent xmlns:mc="http://schemas.openxmlformats.org/markup-compatibility/2006" xmlns:p14="http://schemas.microsoft.com/office/powerpoint/2010/main">
        <mc:Choice Requires="p14">
          <p:contentPart p14:bwMode="auto" r:id="rId202">
            <p14:nvContentPartPr>
              <p14:cNvPr id="1049270" name="Encre 1049269"/>
              <p14:cNvContentPartPr/>
              <p14:nvPr/>
            </p14:nvContentPartPr>
            <p14:xfrm>
              <a:off x="6466679" y="6612126"/>
              <a:ext cx="52743" cy="42433"/>
            </p14:xfrm>
          </p:contentPart>
        </mc:Choice>
        <mc:Fallback xmlns="">
          <p:sp>
            <p:nvSpPr>
              <p:cNvPr id="1049270" name=""/>
              <p:cNvSpPr/>
              <p:nvPr/>
            </p:nvSpPr>
            <p:spPr>
              <a:xfrm>
                <a:off x="6466679" y="6612126"/>
                <a:ext cx="52743" cy="42433"/>
              </a:xfrm>
            </p:spPr>
          </p:sp>
        </mc:Fallback>
      </mc:AlternateContent>
      <mc:AlternateContent xmlns:mc="http://schemas.openxmlformats.org/markup-compatibility/2006" xmlns:p14="http://schemas.microsoft.com/office/powerpoint/2010/main">
        <mc:Choice Requires="p14">
          <p:contentPart p14:bwMode="auto" r:id="rId203">
            <p14:nvContentPartPr>
              <p14:cNvPr id="1049271" name="Encre 1049270"/>
              <p14:cNvContentPartPr/>
              <p14:nvPr/>
            </p14:nvContentPartPr>
            <p14:xfrm>
              <a:off x="6609155" y="6555220"/>
              <a:ext cx="165365" cy="124030"/>
            </p14:xfrm>
          </p:contentPart>
        </mc:Choice>
        <mc:Fallback xmlns="">
          <p:sp>
            <p:nvSpPr>
              <p:cNvPr id="1049271" name=""/>
              <p:cNvSpPr/>
              <p:nvPr/>
            </p:nvSpPr>
            <p:spPr>
              <a:xfrm>
                <a:off x="6609155" y="6555220"/>
                <a:ext cx="165365" cy="124030"/>
              </a:xfrm>
            </p:spPr>
          </p:sp>
        </mc:Fallback>
      </mc:AlternateContent>
      <mc:AlternateContent xmlns:mc="http://schemas.openxmlformats.org/markup-compatibility/2006" xmlns:p14="http://schemas.microsoft.com/office/powerpoint/2010/main">
        <mc:Choice Requires="p14">
          <p:contentPart p14:bwMode="auto" r:id="rId204">
            <p14:nvContentPartPr>
              <p14:cNvPr id="1049272" name="Encre 1049271"/>
              <p14:cNvContentPartPr/>
              <p14:nvPr/>
            </p14:nvContentPartPr>
            <p14:xfrm>
              <a:off x="6460528" y="6580462"/>
              <a:ext cx="88702" cy="155675"/>
            </p14:xfrm>
          </p:contentPart>
        </mc:Choice>
        <mc:Fallback xmlns="">
          <p:sp>
            <p:nvSpPr>
              <p:cNvPr id="1049272" name=""/>
              <p:cNvSpPr/>
              <p:nvPr/>
            </p:nvSpPr>
            <p:spPr>
              <a:xfrm>
                <a:off x="6460528" y="6580462"/>
                <a:ext cx="88702" cy="155675"/>
              </a:xfrm>
            </p:spPr>
          </p:sp>
        </mc:Fallback>
      </mc:AlternateContent>
      <mc:AlternateContent xmlns:mc="http://schemas.openxmlformats.org/markup-compatibility/2006" xmlns:p14="http://schemas.microsoft.com/office/powerpoint/2010/main">
        <mc:Choice Requires="p14">
          <p:contentPart p14:bwMode="auto" r:id="rId205">
            <p14:nvContentPartPr>
              <p14:cNvPr id="1049273" name="Encre 1049272"/>
              <p14:cNvContentPartPr/>
              <p14:nvPr/>
            </p14:nvContentPartPr>
            <p14:xfrm>
              <a:off x="6802410" y="6270949"/>
              <a:ext cx="21438" cy="377527"/>
            </p14:xfrm>
          </p:contentPart>
        </mc:Choice>
        <mc:Fallback xmlns="">
          <p:sp>
            <p:nvSpPr>
              <p:cNvPr id="1049273" name=""/>
              <p:cNvSpPr/>
              <p:nvPr/>
            </p:nvSpPr>
            <p:spPr>
              <a:xfrm>
                <a:off x="6802410" y="6270949"/>
                <a:ext cx="21438" cy="377527"/>
              </a:xfrm>
            </p:spPr>
          </p:sp>
        </mc:Fallback>
      </mc:AlternateContent>
      <mc:AlternateContent xmlns:mc="http://schemas.openxmlformats.org/markup-compatibility/2006" xmlns:p14="http://schemas.microsoft.com/office/powerpoint/2010/main">
        <mc:Choice Requires="p14">
          <p:contentPart p14:bwMode="auto" r:id="rId206">
            <p14:nvContentPartPr>
              <p14:cNvPr id="1049274" name="Encre 1049273"/>
              <p14:cNvContentPartPr/>
              <p14:nvPr/>
            </p14:nvContentPartPr>
            <p14:xfrm>
              <a:off x="6724916" y="6396591"/>
              <a:ext cx="177283" cy="33754"/>
            </p14:xfrm>
          </p:contentPart>
        </mc:Choice>
        <mc:Fallback xmlns="">
          <p:sp>
            <p:nvSpPr>
              <p:cNvPr id="1049274" name=""/>
              <p:cNvSpPr/>
              <p:nvPr/>
            </p:nvSpPr>
            <p:spPr>
              <a:xfrm>
                <a:off x="6724916" y="6396591"/>
                <a:ext cx="177283" cy="33754"/>
              </a:xfrm>
            </p:spPr>
          </p:sp>
        </mc:Fallback>
      </mc:AlternateContent>
      <mc:AlternateContent xmlns:mc="http://schemas.openxmlformats.org/markup-compatibility/2006" xmlns:p14="http://schemas.microsoft.com/office/powerpoint/2010/main">
        <mc:Choice Requires="p14">
          <p:contentPart p14:bwMode="auto" r:id="rId207">
            <p14:nvContentPartPr>
              <p14:cNvPr id="1049275" name="Encre 1049274"/>
              <p14:cNvContentPartPr/>
              <p14:nvPr/>
            </p14:nvContentPartPr>
            <p14:xfrm>
              <a:off x="6947768" y="6546901"/>
              <a:ext cx="128510" cy="12908"/>
            </p14:xfrm>
          </p:contentPart>
        </mc:Choice>
        <mc:Fallback xmlns="">
          <p:sp>
            <p:nvSpPr>
              <p:cNvPr id="1049275" name=""/>
              <p:cNvSpPr/>
              <p:nvPr/>
            </p:nvSpPr>
            <p:spPr>
              <a:xfrm>
                <a:off x="6947768" y="6546901"/>
                <a:ext cx="128510" cy="12908"/>
              </a:xfrm>
            </p:spPr>
          </p:sp>
        </mc:Fallback>
      </mc:AlternateContent>
      <mc:AlternateContent xmlns:mc="http://schemas.openxmlformats.org/markup-compatibility/2006" xmlns:p14="http://schemas.microsoft.com/office/powerpoint/2010/main">
        <mc:Choice Requires="p14">
          <p:contentPart p14:bwMode="auto" r:id="rId208">
            <p14:nvContentPartPr>
              <p14:cNvPr id="1049276" name="Encre 1049275"/>
              <p14:cNvContentPartPr/>
              <p14:nvPr/>
            </p14:nvContentPartPr>
            <p14:xfrm>
              <a:off x="7013908" y="6471746"/>
              <a:ext cx="25143" cy="134678"/>
            </p14:xfrm>
          </p:contentPart>
        </mc:Choice>
        <mc:Fallback xmlns="">
          <p:sp>
            <p:nvSpPr>
              <p:cNvPr id="1049276" name=""/>
              <p:cNvSpPr/>
              <p:nvPr/>
            </p:nvSpPr>
            <p:spPr>
              <a:xfrm>
                <a:off x="7013908" y="6471746"/>
                <a:ext cx="25143" cy="134678"/>
              </a:xfrm>
            </p:spPr>
          </p:sp>
        </mc:Fallback>
      </mc:AlternateContent>
      <mc:AlternateContent xmlns:mc="http://schemas.openxmlformats.org/markup-compatibility/2006" xmlns:p14="http://schemas.microsoft.com/office/powerpoint/2010/main">
        <mc:Choice Requires="p14">
          <p:contentPart p14:bwMode="auto" r:id="rId209">
            <p14:nvContentPartPr>
              <p14:cNvPr id="1049277" name="Encre 1049276"/>
              <p14:cNvContentPartPr/>
              <p14:nvPr/>
            </p14:nvContentPartPr>
            <p14:xfrm>
              <a:off x="7160459" y="6345413"/>
              <a:ext cx="142751" cy="339463"/>
            </p14:xfrm>
          </p:contentPart>
        </mc:Choice>
        <mc:Fallback xmlns="">
          <p:sp>
            <p:nvSpPr>
              <p:cNvPr id="1049277" name=""/>
              <p:cNvSpPr/>
              <p:nvPr/>
            </p:nvSpPr>
            <p:spPr>
              <a:xfrm>
                <a:off x="7160459" y="6345413"/>
                <a:ext cx="142751" cy="339463"/>
              </a:xfrm>
            </p:spPr>
          </p:sp>
        </mc:Fallback>
      </mc:AlternateContent>
      <mc:AlternateContent xmlns:mc="http://schemas.openxmlformats.org/markup-compatibility/2006" xmlns:p14="http://schemas.microsoft.com/office/powerpoint/2010/main">
        <mc:Choice Requires="p14">
          <p:contentPart p14:bwMode="auto" r:id="rId210">
            <p14:nvContentPartPr>
              <p14:cNvPr id="1049278" name="Encre 1049277"/>
              <p14:cNvContentPartPr/>
              <p14:nvPr/>
            </p14:nvContentPartPr>
            <p14:xfrm>
              <a:off x="7187449" y="6509323"/>
              <a:ext cx="103521" cy="4016"/>
            </p14:xfrm>
          </p:contentPart>
        </mc:Choice>
        <mc:Fallback xmlns="">
          <p:sp>
            <p:nvSpPr>
              <p:cNvPr id="1049278" name=""/>
              <p:cNvSpPr/>
              <p:nvPr/>
            </p:nvSpPr>
            <p:spPr>
              <a:xfrm>
                <a:off x="7187449" y="6509323"/>
                <a:ext cx="103521" cy="4016"/>
              </a:xfrm>
            </p:spPr>
          </p:sp>
        </mc:Fallback>
      </mc:AlternateContent>
      <mc:AlternateContent xmlns:mc="http://schemas.openxmlformats.org/markup-compatibility/2006" xmlns:p14="http://schemas.microsoft.com/office/powerpoint/2010/main">
        <mc:Choice Requires="p14">
          <p:contentPart p14:bwMode="auto" r:id="rId211">
            <p14:nvContentPartPr>
              <p14:cNvPr id="1049279" name="Encre 1049278"/>
              <p14:cNvContentPartPr/>
              <p14:nvPr/>
            </p14:nvContentPartPr>
            <p14:xfrm>
              <a:off x="7282324" y="6674057"/>
              <a:ext cx="207940" cy="134449"/>
            </p14:xfrm>
          </p:contentPart>
        </mc:Choice>
        <mc:Fallback xmlns="">
          <p:sp>
            <p:nvSpPr>
              <p:cNvPr id="1049279" name=""/>
              <p:cNvSpPr/>
              <p:nvPr/>
            </p:nvSpPr>
            <p:spPr>
              <a:xfrm>
                <a:off x="7282324" y="6674057"/>
                <a:ext cx="207940" cy="134449"/>
              </a:xfrm>
            </p:spPr>
          </p:sp>
        </mc:Fallback>
      </mc:AlternateContent>
      <mc:AlternateContent xmlns:mc="http://schemas.openxmlformats.org/markup-compatibility/2006" xmlns:p14="http://schemas.microsoft.com/office/powerpoint/2010/main">
        <mc:Choice Requires="p14">
          <p:contentPart p14:bwMode="auto" r:id="rId212">
            <p14:nvContentPartPr>
              <p14:cNvPr id="1049280" name="Encre 1049279"/>
              <p14:cNvContentPartPr/>
              <p14:nvPr/>
            </p14:nvContentPartPr>
            <p14:xfrm>
              <a:off x="7374771" y="6706390"/>
              <a:ext cx="118654" cy="59780"/>
            </p14:xfrm>
          </p:contentPart>
        </mc:Choice>
        <mc:Fallback xmlns="">
          <p:sp>
            <p:nvSpPr>
              <p:cNvPr id="1049280" name=""/>
              <p:cNvSpPr/>
              <p:nvPr/>
            </p:nvSpPr>
            <p:spPr>
              <a:xfrm>
                <a:off x="7374771" y="6706390"/>
                <a:ext cx="118654" cy="59780"/>
              </a:xfrm>
            </p:spPr>
          </p:sp>
        </mc:Fallback>
      </mc:AlternateContent>
      <mc:AlternateContent xmlns:mc="http://schemas.openxmlformats.org/markup-compatibility/2006" xmlns:p14="http://schemas.microsoft.com/office/powerpoint/2010/main">
        <mc:Choice Requires="p14">
          <p:contentPart p14:bwMode="auto" r:id="rId213">
            <p14:nvContentPartPr>
              <p14:cNvPr id="1049281" name="Encre 1049280"/>
              <p14:cNvContentPartPr/>
              <p14:nvPr/>
            </p14:nvContentPartPr>
            <p14:xfrm>
              <a:off x="9497223" y="1515802"/>
              <a:ext cx="137011" cy="126209"/>
            </p14:xfrm>
          </p:contentPart>
        </mc:Choice>
        <mc:Fallback xmlns="">
          <p:sp>
            <p:nvSpPr>
              <p:cNvPr id="1049281" name=""/>
              <p:cNvSpPr/>
              <p:nvPr/>
            </p:nvSpPr>
            <p:spPr>
              <a:xfrm>
                <a:off x="9497223" y="1515802"/>
                <a:ext cx="137011" cy="126209"/>
              </a:xfrm>
            </p:spPr>
          </p:sp>
        </mc:Fallback>
      </mc:AlternateContent>
      <mc:AlternateContent xmlns:mc="http://schemas.openxmlformats.org/markup-compatibility/2006" xmlns:p14="http://schemas.microsoft.com/office/powerpoint/2010/main">
        <mc:Choice Requires="p14">
          <p:contentPart p14:bwMode="auto" r:id="rId214">
            <p14:nvContentPartPr>
              <p14:cNvPr id="1049282" name="Encre 1049281"/>
              <p14:cNvContentPartPr/>
              <p14:nvPr/>
            </p14:nvContentPartPr>
            <p14:xfrm>
              <a:off x="9643941" y="1297795"/>
              <a:ext cx="259378" cy="336140"/>
            </p14:xfrm>
          </p:contentPart>
        </mc:Choice>
        <mc:Fallback xmlns="">
          <p:sp>
            <p:nvSpPr>
              <p:cNvPr id="1049282" name=""/>
              <p:cNvSpPr/>
              <p:nvPr/>
            </p:nvSpPr>
            <p:spPr>
              <a:xfrm>
                <a:off x="9643941" y="1297795"/>
                <a:ext cx="259378" cy="336140"/>
              </a:xfrm>
            </p:spPr>
          </p:sp>
        </mc:Fallback>
      </mc:AlternateContent>
      <mc:AlternateContent xmlns:mc="http://schemas.openxmlformats.org/markup-compatibility/2006" xmlns:p14="http://schemas.microsoft.com/office/powerpoint/2010/main">
        <mc:Choice Requires="p14">
          <p:contentPart p14:bwMode="auto" r:id="rId215">
            <p14:nvContentPartPr>
              <p14:cNvPr id="1049283" name="Encre 1049282"/>
              <p14:cNvContentPartPr/>
              <p14:nvPr/>
            </p14:nvContentPartPr>
            <p14:xfrm>
              <a:off x="10097277" y="1263659"/>
              <a:ext cx="41307" cy="368891"/>
            </p14:xfrm>
          </p:contentPart>
        </mc:Choice>
        <mc:Fallback xmlns="">
          <p:sp>
            <p:nvSpPr>
              <p:cNvPr id="1049283" name=""/>
              <p:cNvSpPr/>
              <p:nvPr/>
            </p:nvSpPr>
            <p:spPr>
              <a:xfrm>
                <a:off x="10097277" y="1263659"/>
                <a:ext cx="41307" cy="368891"/>
              </a:xfrm>
            </p:spPr>
          </p:sp>
        </mc:Fallback>
      </mc:AlternateContent>
      <mc:AlternateContent xmlns:mc="http://schemas.openxmlformats.org/markup-compatibility/2006" xmlns:p14="http://schemas.microsoft.com/office/powerpoint/2010/main">
        <mc:Choice Requires="p14">
          <p:contentPart p14:bwMode="auto" r:id="rId216">
            <p14:nvContentPartPr>
              <p14:cNvPr id="1049284" name="Encre 1049283"/>
              <p14:cNvContentPartPr/>
              <p14:nvPr/>
            </p14:nvContentPartPr>
            <p14:xfrm>
              <a:off x="10089118" y="1359309"/>
              <a:ext cx="1107121" cy="460125"/>
            </p14:xfrm>
          </p:contentPart>
        </mc:Choice>
        <mc:Fallback xmlns="">
          <p:sp>
            <p:nvSpPr>
              <p:cNvPr id="1049284" name=""/>
              <p:cNvSpPr/>
              <p:nvPr/>
            </p:nvSpPr>
            <p:spPr>
              <a:xfrm>
                <a:off x="10089118" y="1359309"/>
                <a:ext cx="1107121" cy="460125"/>
              </a:xfrm>
            </p:spPr>
          </p:sp>
        </mc:Fallback>
      </mc:AlternateContent>
      <mc:AlternateContent xmlns:mc="http://schemas.openxmlformats.org/markup-compatibility/2006" xmlns:p14="http://schemas.microsoft.com/office/powerpoint/2010/main">
        <mc:Choice Requires="p14">
          <p:contentPart p14:bwMode="auto" r:id="rId217">
            <p14:nvContentPartPr>
              <p14:cNvPr id="1049285" name="Encre 1049284"/>
              <p14:cNvContentPartPr/>
              <p14:nvPr/>
            </p14:nvContentPartPr>
            <p14:xfrm>
              <a:off x="7592867" y="2289909"/>
              <a:ext cx="312320" cy="33596"/>
            </p14:xfrm>
          </p:contentPart>
        </mc:Choice>
        <mc:Fallback xmlns="">
          <p:sp>
            <p:nvSpPr>
              <p:cNvPr id="1049285" name=""/>
              <p:cNvSpPr/>
              <p:nvPr/>
            </p:nvSpPr>
            <p:spPr>
              <a:xfrm>
                <a:off x="7592867" y="2289909"/>
                <a:ext cx="312320" cy="33596"/>
              </a:xfrm>
            </p:spPr>
          </p:sp>
        </mc:Fallback>
      </mc:AlternateContent>
      <mc:AlternateContent xmlns:mc="http://schemas.openxmlformats.org/markup-compatibility/2006" xmlns:p14="http://schemas.microsoft.com/office/powerpoint/2010/main">
        <mc:Choice Requires="p14">
          <p:contentPart p14:bwMode="auto" r:id="rId218">
            <p14:nvContentPartPr>
              <p14:cNvPr id="1049286" name="Encre 1049285"/>
              <p14:cNvContentPartPr/>
              <p14:nvPr/>
            </p14:nvContentPartPr>
            <p14:xfrm>
              <a:off x="7592867" y="2394430"/>
              <a:ext cx="272829" cy="33561"/>
            </p14:xfrm>
          </p:contentPart>
        </mc:Choice>
        <mc:Fallback xmlns="">
          <p:sp>
            <p:nvSpPr>
              <p:cNvPr id="1049286" name=""/>
              <p:cNvSpPr/>
              <p:nvPr/>
            </p:nvSpPr>
            <p:spPr>
              <a:xfrm>
                <a:off x="7592867" y="2394430"/>
                <a:ext cx="272829" cy="33561"/>
              </a:xfrm>
            </p:spPr>
          </p:sp>
        </mc:Fallback>
      </mc:AlternateContent>
      <mc:AlternateContent xmlns:mc="http://schemas.openxmlformats.org/markup-compatibility/2006" xmlns:p14="http://schemas.microsoft.com/office/powerpoint/2010/main">
        <mc:Choice Requires="p14">
          <p:contentPart p14:bwMode="auto" r:id="rId219">
            <p14:nvContentPartPr>
              <p14:cNvPr id="1049287" name="Encre 1049286"/>
              <p14:cNvContentPartPr/>
              <p14:nvPr/>
            </p14:nvContentPartPr>
            <p14:xfrm>
              <a:off x="7840707" y="2197190"/>
              <a:ext cx="147309" cy="290862"/>
            </p14:xfrm>
          </p:contentPart>
        </mc:Choice>
        <mc:Fallback xmlns="">
          <p:sp>
            <p:nvSpPr>
              <p:cNvPr id="1049287" name=""/>
              <p:cNvSpPr/>
              <p:nvPr/>
            </p:nvSpPr>
            <p:spPr>
              <a:xfrm>
                <a:off x="7840707" y="2197190"/>
                <a:ext cx="147309" cy="290862"/>
              </a:xfrm>
            </p:spPr>
          </p:sp>
        </mc:Fallback>
      </mc:AlternateContent>
      <mc:AlternateContent xmlns:mc="http://schemas.openxmlformats.org/markup-compatibility/2006" xmlns:p14="http://schemas.microsoft.com/office/powerpoint/2010/main">
        <mc:Choice Requires="p14">
          <p:contentPart p14:bwMode="auto" r:id="rId220">
            <p14:nvContentPartPr>
              <p14:cNvPr id="1049288" name="Encre 1049287"/>
              <p14:cNvContentPartPr/>
              <p14:nvPr/>
            </p14:nvContentPartPr>
            <p14:xfrm>
              <a:off x="8253773" y="2243833"/>
              <a:ext cx="346715" cy="231194"/>
            </p14:xfrm>
          </p:contentPart>
        </mc:Choice>
        <mc:Fallback xmlns="">
          <p:sp>
            <p:nvSpPr>
              <p:cNvPr id="1049288" name=""/>
              <p:cNvSpPr/>
              <p:nvPr/>
            </p:nvSpPr>
            <p:spPr>
              <a:xfrm>
                <a:off x="8253773" y="2243833"/>
                <a:ext cx="346715" cy="231194"/>
              </a:xfrm>
            </p:spPr>
          </p:sp>
        </mc:Fallback>
      </mc:AlternateContent>
      <mc:AlternateContent xmlns:mc="http://schemas.openxmlformats.org/markup-compatibility/2006" xmlns:p14="http://schemas.microsoft.com/office/powerpoint/2010/main">
        <mc:Choice Requires="p14">
          <p:contentPart p14:bwMode="auto" r:id="rId221">
            <p14:nvContentPartPr>
              <p14:cNvPr id="1049289" name="Encre 1049288"/>
              <p14:cNvContentPartPr/>
              <p14:nvPr/>
            </p14:nvContentPartPr>
            <p14:xfrm>
              <a:off x="8634204" y="2109836"/>
              <a:ext cx="140822" cy="311222"/>
            </p14:xfrm>
          </p:contentPart>
        </mc:Choice>
        <mc:Fallback xmlns="">
          <p:sp>
            <p:nvSpPr>
              <p:cNvPr id="1049289" name=""/>
              <p:cNvSpPr/>
              <p:nvPr/>
            </p:nvSpPr>
            <p:spPr>
              <a:xfrm>
                <a:off x="8634204" y="2109836"/>
                <a:ext cx="140822" cy="311222"/>
              </a:xfrm>
            </p:spPr>
          </p:sp>
        </mc:Fallback>
      </mc:AlternateContent>
      <mc:AlternateContent xmlns:mc="http://schemas.openxmlformats.org/markup-compatibility/2006" xmlns:p14="http://schemas.microsoft.com/office/powerpoint/2010/main">
        <mc:Choice Requires="p14">
          <p:contentPart p14:bwMode="auto" r:id="rId222">
            <p14:nvContentPartPr>
              <p14:cNvPr id="1049290" name="Encre 1049289"/>
              <p14:cNvContentPartPr/>
              <p14:nvPr/>
            </p14:nvContentPartPr>
            <p14:xfrm>
              <a:off x="8840737" y="2033857"/>
              <a:ext cx="45306" cy="346874"/>
            </p14:xfrm>
          </p:contentPart>
        </mc:Choice>
        <mc:Fallback xmlns="">
          <p:sp>
            <p:nvSpPr>
              <p:cNvPr id="1049290" name=""/>
              <p:cNvSpPr/>
              <p:nvPr/>
            </p:nvSpPr>
            <p:spPr>
              <a:xfrm>
                <a:off x="8840737" y="2033857"/>
                <a:ext cx="45306" cy="346874"/>
              </a:xfrm>
            </p:spPr>
          </p:sp>
        </mc:Fallback>
      </mc:AlternateContent>
      <mc:AlternateContent xmlns:mc="http://schemas.openxmlformats.org/markup-compatibility/2006" xmlns:p14="http://schemas.microsoft.com/office/powerpoint/2010/main">
        <mc:Choice Requires="p14">
          <p:contentPart p14:bwMode="auto" r:id="rId223">
            <p14:nvContentPartPr>
              <p14:cNvPr id="1049291" name="Encre 1049290"/>
              <p14:cNvContentPartPr/>
              <p14:nvPr/>
            </p14:nvContentPartPr>
            <p14:xfrm>
              <a:off x="8857566" y="2235760"/>
              <a:ext cx="184436" cy="41922"/>
            </p14:xfrm>
          </p:contentPart>
        </mc:Choice>
        <mc:Fallback xmlns="">
          <p:sp>
            <p:nvSpPr>
              <p:cNvPr id="1049291" name=""/>
              <p:cNvSpPr/>
              <p:nvPr/>
            </p:nvSpPr>
            <p:spPr>
              <a:xfrm>
                <a:off x="8857566" y="2235760"/>
                <a:ext cx="184436" cy="41922"/>
              </a:xfrm>
            </p:spPr>
          </p:sp>
        </mc:Fallback>
      </mc:AlternateContent>
      <mc:AlternateContent xmlns:mc="http://schemas.openxmlformats.org/markup-compatibility/2006" xmlns:p14="http://schemas.microsoft.com/office/powerpoint/2010/main">
        <mc:Choice Requires="p14">
          <p:contentPart p14:bwMode="auto" r:id="rId224">
            <p14:nvContentPartPr>
              <p14:cNvPr id="1049292" name="Encre 1049291"/>
              <p14:cNvContentPartPr/>
              <p14:nvPr/>
            </p14:nvContentPartPr>
            <p14:xfrm>
              <a:off x="9253904" y="2218590"/>
              <a:ext cx="177428" cy="179246"/>
            </p14:xfrm>
          </p:contentPart>
        </mc:Choice>
        <mc:Fallback xmlns="">
          <p:sp>
            <p:nvSpPr>
              <p:cNvPr id="1049292" name=""/>
              <p:cNvSpPr/>
              <p:nvPr/>
            </p:nvSpPr>
            <p:spPr>
              <a:xfrm>
                <a:off x="9253904" y="2218590"/>
                <a:ext cx="177428" cy="179246"/>
              </a:xfrm>
            </p:spPr>
          </p:sp>
        </mc:Fallback>
      </mc:AlternateContent>
      <mc:AlternateContent xmlns:mc="http://schemas.openxmlformats.org/markup-compatibility/2006" xmlns:p14="http://schemas.microsoft.com/office/powerpoint/2010/main">
        <mc:Choice Requires="p14">
          <p:contentPart p14:bwMode="auto" r:id="rId225">
            <p14:nvContentPartPr>
              <p14:cNvPr id="1049293" name="Encre 1049292"/>
              <p14:cNvContentPartPr/>
              <p14:nvPr/>
            </p14:nvContentPartPr>
            <p14:xfrm>
              <a:off x="9514304" y="2176710"/>
              <a:ext cx="144918" cy="203453"/>
            </p14:xfrm>
          </p:contentPart>
        </mc:Choice>
        <mc:Fallback xmlns="">
          <p:sp>
            <p:nvSpPr>
              <p:cNvPr id="1049293" name=""/>
              <p:cNvSpPr/>
              <p:nvPr/>
            </p:nvSpPr>
            <p:spPr>
              <a:xfrm>
                <a:off x="9514304" y="2176710"/>
                <a:ext cx="144918" cy="203453"/>
              </a:xfrm>
            </p:spPr>
          </p:sp>
        </mc:Fallback>
      </mc:AlternateContent>
      <mc:AlternateContent xmlns:mc="http://schemas.openxmlformats.org/markup-compatibility/2006" xmlns:p14="http://schemas.microsoft.com/office/powerpoint/2010/main">
        <mc:Choice Requires="p14">
          <p:contentPart p14:bwMode="auto" r:id="rId226">
            <p14:nvContentPartPr>
              <p14:cNvPr id="1049294" name="Encre 1049293"/>
              <p14:cNvContentPartPr/>
              <p14:nvPr/>
            </p14:nvContentPartPr>
            <p14:xfrm>
              <a:off x="9668047" y="2176710"/>
              <a:ext cx="478696" cy="211084"/>
            </p14:xfrm>
          </p:contentPart>
        </mc:Choice>
        <mc:Fallback xmlns="">
          <p:sp>
            <p:nvSpPr>
              <p:cNvPr id="1049294" name=""/>
              <p:cNvSpPr/>
              <p:nvPr/>
            </p:nvSpPr>
            <p:spPr>
              <a:xfrm>
                <a:off x="9668047" y="2176710"/>
                <a:ext cx="478696" cy="211084"/>
              </a:xfrm>
            </p:spPr>
          </p:sp>
        </mc:Fallback>
      </mc:AlternateContent>
      <mc:AlternateContent xmlns:mc="http://schemas.openxmlformats.org/markup-compatibility/2006" xmlns:p14="http://schemas.microsoft.com/office/powerpoint/2010/main">
        <mc:Choice Requires="p14">
          <p:contentPart p14:bwMode="auto" r:id="rId227">
            <p14:nvContentPartPr>
              <p14:cNvPr id="1049295" name="Encre 1049294"/>
              <p14:cNvContentPartPr/>
              <p14:nvPr/>
            </p14:nvContentPartPr>
            <p14:xfrm>
              <a:off x="9918353" y="2059961"/>
              <a:ext cx="244709" cy="65276"/>
            </p14:xfrm>
          </p:contentPart>
        </mc:Choice>
        <mc:Fallback xmlns="">
          <p:sp>
            <p:nvSpPr>
              <p:cNvPr id="1049295" name=""/>
              <p:cNvSpPr/>
              <p:nvPr/>
            </p:nvSpPr>
            <p:spPr>
              <a:xfrm>
                <a:off x="9918353" y="2059961"/>
                <a:ext cx="244709" cy="65276"/>
              </a:xfrm>
            </p:spPr>
          </p:sp>
        </mc:Fallback>
      </mc:AlternateContent>
      <mc:AlternateContent xmlns:mc="http://schemas.openxmlformats.org/markup-compatibility/2006" xmlns:p14="http://schemas.microsoft.com/office/powerpoint/2010/main">
        <mc:Choice Requires="p14">
          <p:contentPart p14:bwMode="auto" r:id="rId228">
            <p14:nvContentPartPr>
              <p14:cNvPr id="1049296" name="Encre 1049295"/>
              <p14:cNvContentPartPr/>
              <p14:nvPr/>
            </p14:nvContentPartPr>
            <p14:xfrm>
              <a:off x="10225603" y="1917395"/>
              <a:ext cx="49229" cy="477551"/>
            </p14:xfrm>
          </p:contentPart>
        </mc:Choice>
        <mc:Fallback xmlns="">
          <p:sp>
            <p:nvSpPr>
              <p:cNvPr id="1049296" name=""/>
              <p:cNvSpPr/>
              <p:nvPr/>
            </p:nvSpPr>
            <p:spPr>
              <a:xfrm>
                <a:off x="10225603" y="1917395"/>
                <a:ext cx="49229" cy="477551"/>
              </a:xfrm>
            </p:spPr>
          </p:sp>
        </mc:Fallback>
      </mc:AlternateContent>
      <mc:AlternateContent xmlns:mc="http://schemas.openxmlformats.org/markup-compatibility/2006" xmlns:p14="http://schemas.microsoft.com/office/powerpoint/2010/main">
        <mc:Choice Requires="p14">
          <p:contentPart p14:bwMode="auto" r:id="rId229">
            <p14:nvContentPartPr>
              <p14:cNvPr id="1049297" name="Encre 1049296"/>
              <p14:cNvContentPartPr/>
              <p14:nvPr/>
            </p14:nvContentPartPr>
            <p14:xfrm>
              <a:off x="10336958" y="2208836"/>
              <a:ext cx="159611" cy="145466"/>
            </p14:xfrm>
          </p:contentPart>
        </mc:Choice>
        <mc:Fallback xmlns="">
          <p:sp>
            <p:nvSpPr>
              <p:cNvPr id="1049297" name=""/>
              <p:cNvSpPr/>
              <p:nvPr/>
            </p:nvSpPr>
            <p:spPr>
              <a:xfrm>
                <a:off x="10336958" y="2208836"/>
                <a:ext cx="159611" cy="145466"/>
              </a:xfrm>
            </p:spPr>
          </p:sp>
        </mc:Fallback>
      </mc:AlternateContent>
      <mc:AlternateContent xmlns:mc="http://schemas.openxmlformats.org/markup-compatibility/2006" xmlns:p14="http://schemas.microsoft.com/office/powerpoint/2010/main">
        <mc:Choice Requires="p14">
          <p:contentPart p14:bwMode="auto" r:id="rId230">
            <p14:nvContentPartPr>
              <p14:cNvPr id="1049298" name="Encre 1049297"/>
              <p14:cNvContentPartPr/>
              <p14:nvPr/>
            </p14:nvContentPartPr>
            <p14:xfrm>
              <a:off x="10370148" y="2017794"/>
              <a:ext cx="184562" cy="96727"/>
            </p14:xfrm>
          </p:contentPart>
        </mc:Choice>
        <mc:Fallback xmlns="">
          <p:sp>
            <p:nvSpPr>
              <p:cNvPr id="1049298" name=""/>
              <p:cNvSpPr/>
              <p:nvPr/>
            </p:nvSpPr>
            <p:spPr>
              <a:xfrm>
                <a:off x="10370148" y="2017794"/>
                <a:ext cx="184562" cy="96727"/>
              </a:xfrm>
            </p:spPr>
          </p:sp>
        </mc:Fallback>
      </mc:AlternateContent>
      <mc:AlternateContent xmlns:mc="http://schemas.openxmlformats.org/markup-compatibility/2006" xmlns:p14="http://schemas.microsoft.com/office/powerpoint/2010/main">
        <mc:Choice Requires="p14">
          <p:contentPart p14:bwMode="auto" r:id="rId231">
            <p14:nvContentPartPr>
              <p14:cNvPr id="1049299" name="Encre 1049298"/>
              <p14:cNvContentPartPr/>
              <p14:nvPr/>
            </p14:nvContentPartPr>
            <p14:xfrm>
              <a:off x="10583080" y="2118294"/>
              <a:ext cx="271563" cy="183842"/>
            </p14:xfrm>
          </p:contentPart>
        </mc:Choice>
        <mc:Fallback xmlns="">
          <p:sp>
            <p:nvSpPr>
              <p:cNvPr id="1049299" name=""/>
              <p:cNvSpPr/>
              <p:nvPr/>
            </p:nvSpPr>
            <p:spPr>
              <a:xfrm>
                <a:off x="10583080" y="2118294"/>
                <a:ext cx="271563" cy="183842"/>
              </a:xfrm>
            </p:spPr>
          </p:sp>
        </mc:Fallback>
      </mc:AlternateContent>
      <mc:AlternateContent xmlns:mc="http://schemas.openxmlformats.org/markup-compatibility/2006" xmlns:p14="http://schemas.microsoft.com/office/powerpoint/2010/main">
        <mc:Choice Requires="p14">
          <p:contentPart p14:bwMode="auto" r:id="rId232">
            <p14:nvContentPartPr>
              <p14:cNvPr id="1049300" name="Encre 1049299"/>
              <p14:cNvContentPartPr/>
              <p14:nvPr/>
            </p14:nvContentPartPr>
            <p14:xfrm>
              <a:off x="10808160" y="2184034"/>
              <a:ext cx="244636" cy="130717"/>
            </p14:xfrm>
          </p:contentPart>
        </mc:Choice>
        <mc:Fallback xmlns="">
          <p:sp>
            <p:nvSpPr>
              <p:cNvPr id="1049300" name=""/>
              <p:cNvSpPr/>
              <p:nvPr/>
            </p:nvSpPr>
            <p:spPr>
              <a:xfrm>
                <a:off x="10808160" y="2184034"/>
                <a:ext cx="244636" cy="130717"/>
              </a:xfrm>
            </p:spPr>
          </p:sp>
        </mc:Fallback>
      </mc:AlternateContent>
      <mc:AlternateContent xmlns:mc="http://schemas.openxmlformats.org/markup-compatibility/2006" xmlns:p14="http://schemas.microsoft.com/office/powerpoint/2010/main">
        <mc:Choice Requires="p14">
          <p:contentPart p14:bwMode="auto" r:id="rId233">
            <p14:nvContentPartPr>
              <p14:cNvPr id="1049301" name="Encre 1049300"/>
              <p14:cNvContentPartPr/>
              <p14:nvPr/>
            </p14:nvContentPartPr>
            <p14:xfrm>
              <a:off x="10993176" y="1875515"/>
              <a:ext cx="194904" cy="121090"/>
            </p14:xfrm>
          </p:contentPart>
        </mc:Choice>
        <mc:Fallback xmlns="">
          <p:sp>
            <p:nvSpPr>
              <p:cNvPr id="1049301" name=""/>
              <p:cNvSpPr/>
              <p:nvPr/>
            </p:nvSpPr>
            <p:spPr>
              <a:xfrm>
                <a:off x="10993176" y="1875515"/>
                <a:ext cx="194904" cy="121090"/>
              </a:xfrm>
            </p:spPr>
          </p:sp>
        </mc:Fallback>
      </mc:AlternateContent>
      <mc:AlternateContent xmlns:mc="http://schemas.openxmlformats.org/markup-compatibility/2006" xmlns:p14="http://schemas.microsoft.com/office/powerpoint/2010/main">
        <mc:Choice Requires="p14">
          <p:contentPart p14:bwMode="auto" r:id="rId234">
            <p14:nvContentPartPr>
              <p14:cNvPr id="1049302" name="Encre 1049301"/>
              <p14:cNvContentPartPr/>
              <p14:nvPr/>
            </p14:nvContentPartPr>
            <p14:xfrm>
              <a:off x="10586730" y="2126797"/>
              <a:ext cx="39375" cy="205321"/>
            </p14:xfrm>
          </p:contentPart>
        </mc:Choice>
        <mc:Fallback xmlns="">
          <p:sp>
            <p:nvSpPr>
              <p:cNvPr id="1049302" name=""/>
              <p:cNvSpPr/>
              <p:nvPr/>
            </p:nvSpPr>
            <p:spPr>
              <a:xfrm>
                <a:off x="10586730" y="2126797"/>
                <a:ext cx="39375" cy="205321"/>
              </a:xfrm>
            </p:spPr>
          </p:sp>
        </mc:Fallback>
      </mc:AlternateContent>
      <mc:AlternateContent xmlns:mc="http://schemas.openxmlformats.org/markup-compatibility/2006" xmlns:p14="http://schemas.microsoft.com/office/powerpoint/2010/main">
        <mc:Choice Requires="p14">
          <p:contentPart p14:bwMode="auto" r:id="rId235">
            <p14:nvContentPartPr>
              <p14:cNvPr id="1049303" name="Encre 1049302"/>
              <p14:cNvContentPartPr/>
              <p14:nvPr/>
            </p14:nvContentPartPr>
            <p14:xfrm>
              <a:off x="8361375" y="2369644"/>
              <a:ext cx="2912381" cy="210510"/>
            </p14:xfrm>
          </p:contentPart>
        </mc:Choice>
        <mc:Fallback xmlns="">
          <p:sp>
            <p:nvSpPr>
              <p:cNvPr id="1049303" name=""/>
              <p:cNvSpPr/>
              <p:nvPr/>
            </p:nvSpPr>
            <p:spPr>
              <a:xfrm>
                <a:off x="8361375" y="2369644"/>
                <a:ext cx="2912381" cy="210510"/>
              </a:xfrm>
            </p:spPr>
          </p:sp>
        </mc:Fallback>
      </mc:AlternateContent>
      <mc:AlternateContent xmlns:mc="http://schemas.openxmlformats.org/markup-compatibility/2006" xmlns:p14="http://schemas.microsoft.com/office/powerpoint/2010/main">
        <mc:Choice Requires="p14">
          <p:contentPart p14:bwMode="auto" r:id="rId236">
            <p14:nvContentPartPr>
              <p14:cNvPr id="1049304" name="Encre 1049303"/>
              <p14:cNvContentPartPr/>
              <p14:nvPr/>
            </p14:nvContentPartPr>
            <p14:xfrm>
              <a:off x="7308100" y="2964119"/>
              <a:ext cx="144018" cy="519171"/>
            </p14:xfrm>
          </p:contentPart>
        </mc:Choice>
        <mc:Fallback xmlns="">
          <p:sp>
            <p:nvSpPr>
              <p:cNvPr id="1049304" name=""/>
              <p:cNvSpPr/>
              <p:nvPr/>
            </p:nvSpPr>
            <p:spPr>
              <a:xfrm>
                <a:off x="7308100" y="2964119"/>
                <a:ext cx="144018" cy="519171"/>
              </a:xfrm>
            </p:spPr>
          </p:sp>
        </mc:Fallback>
      </mc:AlternateContent>
      <mc:AlternateContent xmlns:mc="http://schemas.openxmlformats.org/markup-compatibility/2006" xmlns:p14="http://schemas.microsoft.com/office/powerpoint/2010/main">
        <mc:Choice Requires="p14">
          <p:contentPart p14:bwMode="auto" r:id="rId237">
            <p14:nvContentPartPr>
              <p14:cNvPr id="1049305" name="Encre 1049304"/>
              <p14:cNvContentPartPr/>
              <p14:nvPr/>
            </p14:nvContentPartPr>
            <p14:xfrm>
              <a:off x="7477146" y="3282238"/>
              <a:ext cx="172641" cy="149553"/>
            </p14:xfrm>
          </p:contentPart>
        </mc:Choice>
        <mc:Fallback xmlns="">
          <p:sp>
            <p:nvSpPr>
              <p:cNvPr id="1049305" name=""/>
              <p:cNvSpPr/>
              <p:nvPr/>
            </p:nvSpPr>
            <p:spPr>
              <a:xfrm>
                <a:off x="7477146" y="3282238"/>
                <a:ext cx="172641" cy="149553"/>
              </a:xfrm>
            </p:spPr>
          </p:sp>
        </mc:Fallback>
      </mc:AlternateContent>
      <mc:AlternateContent xmlns:mc="http://schemas.openxmlformats.org/markup-compatibility/2006" xmlns:p14="http://schemas.microsoft.com/office/powerpoint/2010/main">
        <mc:Choice Requires="p14">
          <p:contentPart p14:bwMode="auto" r:id="rId238">
            <p14:nvContentPartPr>
              <p14:cNvPr id="1049306" name="Encre 1049305"/>
              <p14:cNvContentPartPr/>
              <p14:nvPr/>
            </p14:nvContentPartPr>
            <p14:xfrm>
              <a:off x="7844787" y="3061367"/>
              <a:ext cx="295865" cy="598959"/>
            </p14:xfrm>
          </p:contentPart>
        </mc:Choice>
        <mc:Fallback xmlns="">
          <p:sp>
            <p:nvSpPr>
              <p:cNvPr id="1049306" name=""/>
              <p:cNvSpPr/>
              <p:nvPr/>
            </p:nvSpPr>
            <p:spPr>
              <a:xfrm>
                <a:off x="7844787" y="3061367"/>
                <a:ext cx="295865" cy="598959"/>
              </a:xfrm>
            </p:spPr>
          </p:sp>
        </mc:Fallback>
      </mc:AlternateContent>
      <mc:AlternateContent xmlns:mc="http://schemas.openxmlformats.org/markup-compatibility/2006" xmlns:p14="http://schemas.microsoft.com/office/powerpoint/2010/main">
        <mc:Choice Requires="p14">
          <p:contentPart p14:bwMode="auto" r:id="rId239">
            <p14:nvContentPartPr>
              <p14:cNvPr id="1049307" name="Encre 1049306"/>
              <p14:cNvContentPartPr/>
              <p14:nvPr/>
            </p14:nvContentPartPr>
            <p14:xfrm>
              <a:off x="8195838" y="3181839"/>
              <a:ext cx="384270" cy="180279"/>
            </p14:xfrm>
          </p:contentPart>
        </mc:Choice>
        <mc:Fallback xmlns="">
          <p:sp>
            <p:nvSpPr>
              <p:cNvPr id="1049307" name=""/>
              <p:cNvSpPr/>
              <p:nvPr/>
            </p:nvSpPr>
            <p:spPr>
              <a:xfrm>
                <a:off x="8195838" y="3181839"/>
                <a:ext cx="384270" cy="180279"/>
              </a:xfrm>
            </p:spPr>
          </p:sp>
        </mc:Fallback>
      </mc:AlternateContent>
      <mc:AlternateContent xmlns:mc="http://schemas.openxmlformats.org/markup-compatibility/2006" xmlns:p14="http://schemas.microsoft.com/office/powerpoint/2010/main">
        <mc:Choice Requires="p14">
          <p:contentPart p14:bwMode="auto" r:id="rId240">
            <p14:nvContentPartPr>
              <p14:cNvPr id="1049308" name="Encre 1049307"/>
              <p14:cNvContentPartPr/>
              <p14:nvPr/>
            </p14:nvContentPartPr>
            <p14:xfrm>
              <a:off x="8623803" y="2902445"/>
              <a:ext cx="198093" cy="424946"/>
            </p14:xfrm>
          </p:contentPart>
        </mc:Choice>
        <mc:Fallback xmlns="">
          <p:sp>
            <p:nvSpPr>
              <p:cNvPr id="1049308" name=""/>
              <p:cNvSpPr/>
              <p:nvPr/>
            </p:nvSpPr>
            <p:spPr>
              <a:xfrm>
                <a:off x="8623803" y="2902445"/>
                <a:ext cx="198093" cy="424946"/>
              </a:xfrm>
            </p:spPr>
          </p:sp>
        </mc:Fallback>
      </mc:AlternateContent>
      <mc:AlternateContent xmlns:mc="http://schemas.openxmlformats.org/markup-compatibility/2006" xmlns:p14="http://schemas.microsoft.com/office/powerpoint/2010/main">
        <mc:Choice Requires="p14">
          <p:contentPart p14:bwMode="auto" r:id="rId241">
            <p14:nvContentPartPr>
              <p14:cNvPr id="1049309" name="Encre 1049308"/>
              <p14:cNvContentPartPr/>
              <p14:nvPr/>
            </p14:nvContentPartPr>
            <p14:xfrm>
              <a:off x="8822262" y="2972150"/>
              <a:ext cx="18475" cy="72294"/>
            </p14:xfrm>
          </p:contentPart>
        </mc:Choice>
        <mc:Fallback xmlns="">
          <p:sp>
            <p:nvSpPr>
              <p:cNvPr id="1049309" name=""/>
              <p:cNvSpPr/>
              <p:nvPr/>
            </p:nvSpPr>
            <p:spPr>
              <a:xfrm>
                <a:off x="8822262" y="2972150"/>
                <a:ext cx="18475" cy="72294"/>
              </a:xfrm>
            </p:spPr>
          </p:sp>
        </mc:Fallback>
      </mc:AlternateContent>
      <mc:AlternateContent xmlns:mc="http://schemas.openxmlformats.org/markup-compatibility/2006" xmlns:p14="http://schemas.microsoft.com/office/powerpoint/2010/main">
        <mc:Choice Requires="p14">
          <p:contentPart p14:bwMode="auto" r:id="rId242">
            <p14:nvContentPartPr>
              <p14:cNvPr id="1049310" name="Encre 1049309"/>
              <p14:cNvContentPartPr/>
              <p14:nvPr/>
            </p14:nvContentPartPr>
            <p14:xfrm>
              <a:off x="8601056" y="3047879"/>
              <a:ext cx="90773" cy="16350"/>
            </p14:xfrm>
          </p:contentPart>
        </mc:Choice>
        <mc:Fallback xmlns="">
          <p:sp>
            <p:nvSpPr>
              <p:cNvPr id="1049310" name=""/>
              <p:cNvSpPr/>
              <p:nvPr/>
            </p:nvSpPr>
            <p:spPr>
              <a:xfrm>
                <a:off x="8601056" y="3047879"/>
                <a:ext cx="90773" cy="16350"/>
              </a:xfrm>
            </p:spPr>
          </p:sp>
        </mc:Fallback>
      </mc:AlternateContent>
      <mc:AlternateContent xmlns:mc="http://schemas.openxmlformats.org/markup-compatibility/2006" xmlns:p14="http://schemas.microsoft.com/office/powerpoint/2010/main">
        <mc:Choice Requires="p14">
          <p:contentPart p14:bwMode="auto" r:id="rId243">
            <p14:nvContentPartPr>
              <p14:cNvPr id="1049311" name="Encre 1049310"/>
              <p14:cNvContentPartPr/>
              <p14:nvPr/>
            </p14:nvContentPartPr>
            <p14:xfrm>
              <a:off x="8869394" y="3108118"/>
              <a:ext cx="492012" cy="211971"/>
            </p14:xfrm>
          </p:contentPart>
        </mc:Choice>
        <mc:Fallback xmlns="">
          <p:sp>
            <p:nvSpPr>
              <p:cNvPr id="1049311" name=""/>
              <p:cNvSpPr/>
              <p:nvPr/>
            </p:nvSpPr>
            <p:spPr>
              <a:xfrm>
                <a:off x="8869394" y="3108118"/>
                <a:ext cx="492012" cy="211971"/>
              </a:xfrm>
            </p:spPr>
          </p:sp>
        </mc:Fallback>
      </mc:AlternateContent>
      <mc:AlternateContent xmlns:mc="http://schemas.openxmlformats.org/markup-compatibility/2006" xmlns:p14="http://schemas.microsoft.com/office/powerpoint/2010/main">
        <mc:Choice Requires="p14">
          <p:contentPart p14:bwMode="auto" r:id="rId244">
            <p14:nvContentPartPr>
              <p14:cNvPr id="1049312" name="Encre 1049311"/>
              <p14:cNvContentPartPr/>
              <p14:nvPr/>
            </p14:nvContentPartPr>
            <p14:xfrm>
              <a:off x="9333870" y="2796310"/>
              <a:ext cx="35695" cy="495774"/>
            </p14:xfrm>
          </p:contentPart>
        </mc:Choice>
        <mc:Fallback xmlns="">
          <p:sp>
            <p:nvSpPr>
              <p:cNvPr id="1049312" name=""/>
              <p:cNvSpPr/>
              <p:nvPr/>
            </p:nvSpPr>
            <p:spPr>
              <a:xfrm>
                <a:off x="9333870" y="2796310"/>
                <a:ext cx="35695" cy="495774"/>
              </a:xfrm>
            </p:spPr>
          </p:sp>
        </mc:Fallback>
      </mc:AlternateContent>
      <mc:AlternateContent xmlns:mc="http://schemas.openxmlformats.org/markup-compatibility/2006" xmlns:p14="http://schemas.microsoft.com/office/powerpoint/2010/main">
        <mc:Choice Requires="p14">
          <p:contentPart p14:bwMode="auto" r:id="rId245">
            <p14:nvContentPartPr>
              <p14:cNvPr id="1049313" name="Encre 1049312"/>
              <p14:cNvContentPartPr/>
              <p14:nvPr/>
            </p14:nvContentPartPr>
            <p14:xfrm>
              <a:off x="9419336" y="3106440"/>
              <a:ext cx="151252" cy="147118"/>
            </p14:xfrm>
          </p:contentPart>
        </mc:Choice>
        <mc:Fallback xmlns="">
          <p:sp>
            <p:nvSpPr>
              <p:cNvPr id="1049313" name=""/>
              <p:cNvSpPr/>
              <p:nvPr/>
            </p:nvSpPr>
            <p:spPr>
              <a:xfrm>
                <a:off x="9419336" y="3106440"/>
                <a:ext cx="151252" cy="147118"/>
              </a:xfrm>
            </p:spPr>
          </p:sp>
        </mc:Fallback>
      </mc:AlternateContent>
      <mc:AlternateContent xmlns:mc="http://schemas.openxmlformats.org/markup-compatibility/2006" xmlns:p14="http://schemas.microsoft.com/office/powerpoint/2010/main">
        <mc:Choice Requires="p14">
          <p:contentPart p14:bwMode="auto" r:id="rId246">
            <p14:nvContentPartPr>
              <p14:cNvPr id="1049314" name="Encre 1049313"/>
              <p14:cNvContentPartPr/>
              <p14:nvPr/>
            </p14:nvContentPartPr>
            <p14:xfrm>
              <a:off x="9799461" y="3080710"/>
              <a:ext cx="201022" cy="293607"/>
            </p14:xfrm>
          </p:contentPart>
        </mc:Choice>
        <mc:Fallback xmlns="">
          <p:sp>
            <p:nvSpPr>
              <p:cNvPr id="1049314" name=""/>
              <p:cNvSpPr/>
              <p:nvPr/>
            </p:nvSpPr>
            <p:spPr>
              <a:xfrm>
                <a:off x="9799461" y="3080710"/>
                <a:ext cx="201022" cy="293607"/>
              </a:xfrm>
            </p:spPr>
          </p:sp>
        </mc:Fallback>
      </mc:AlternateContent>
      <mc:AlternateContent xmlns:mc="http://schemas.openxmlformats.org/markup-compatibility/2006" xmlns:p14="http://schemas.microsoft.com/office/powerpoint/2010/main">
        <mc:Choice Requires="p14">
          <p:contentPart p14:bwMode="auto" r:id="rId247">
            <p14:nvContentPartPr>
              <p14:cNvPr id="1049315" name="Encre 1049314"/>
              <p14:cNvContentPartPr/>
              <p14:nvPr/>
            </p14:nvContentPartPr>
            <p14:xfrm>
              <a:off x="10089118" y="2863720"/>
              <a:ext cx="7483" cy="451730"/>
            </p14:xfrm>
          </p:contentPart>
        </mc:Choice>
        <mc:Fallback xmlns="">
          <p:sp>
            <p:nvSpPr>
              <p:cNvPr id="1049315" name=""/>
              <p:cNvSpPr/>
              <p:nvPr/>
            </p:nvSpPr>
            <p:spPr>
              <a:xfrm>
                <a:off x="10089118" y="2863720"/>
                <a:ext cx="7483" cy="451730"/>
              </a:xfrm>
            </p:spPr>
          </p:sp>
        </mc:Fallback>
      </mc:AlternateContent>
      <mc:AlternateContent xmlns:mc="http://schemas.openxmlformats.org/markup-compatibility/2006" xmlns:p14="http://schemas.microsoft.com/office/powerpoint/2010/main">
        <mc:Choice Requires="p14">
          <p:contentPart p14:bwMode="auto" r:id="rId248">
            <p14:nvContentPartPr>
              <p14:cNvPr id="1049316" name="Encre 1049315"/>
              <p14:cNvContentPartPr/>
              <p14:nvPr/>
            </p14:nvContentPartPr>
            <p14:xfrm>
              <a:off x="10072289" y="3064230"/>
              <a:ext cx="172038" cy="9692"/>
            </p14:xfrm>
          </p:contentPart>
        </mc:Choice>
        <mc:Fallback xmlns="">
          <p:sp>
            <p:nvSpPr>
              <p:cNvPr id="1049316" name=""/>
              <p:cNvSpPr/>
              <p:nvPr/>
            </p:nvSpPr>
            <p:spPr>
              <a:xfrm>
                <a:off x="10072289" y="3064230"/>
                <a:ext cx="172038" cy="9692"/>
              </a:xfrm>
            </p:spPr>
          </p:sp>
        </mc:Fallback>
      </mc:AlternateContent>
      <mc:AlternateContent xmlns:mc="http://schemas.openxmlformats.org/markup-compatibility/2006" xmlns:p14="http://schemas.microsoft.com/office/powerpoint/2010/main">
        <mc:Choice Requires="p14">
          <p:contentPart p14:bwMode="auto" r:id="rId249">
            <p14:nvContentPartPr>
              <p14:cNvPr id="1049317" name="Encre 1049316"/>
              <p14:cNvContentPartPr/>
              <p14:nvPr/>
            </p14:nvContentPartPr>
            <p14:xfrm>
              <a:off x="10359321" y="3056198"/>
              <a:ext cx="154239" cy="223496"/>
            </p14:xfrm>
          </p:contentPart>
        </mc:Choice>
        <mc:Fallback xmlns="">
          <p:sp>
            <p:nvSpPr>
              <p:cNvPr id="1049317" name=""/>
              <p:cNvSpPr/>
              <p:nvPr/>
            </p:nvSpPr>
            <p:spPr>
              <a:xfrm>
                <a:off x="10359321" y="3056198"/>
                <a:ext cx="154239" cy="223496"/>
              </a:xfrm>
            </p:spPr>
          </p:sp>
        </mc:Fallback>
      </mc:AlternateContent>
      <mc:AlternateContent xmlns:mc="http://schemas.openxmlformats.org/markup-compatibility/2006" xmlns:p14="http://schemas.microsoft.com/office/powerpoint/2010/main">
        <mc:Choice Requires="p14">
          <p:contentPart p14:bwMode="auto" r:id="rId250">
            <p14:nvContentPartPr>
              <p14:cNvPr id="1049318" name="Encre 1049317"/>
              <p14:cNvContentPartPr/>
              <p14:nvPr/>
            </p14:nvContentPartPr>
            <p14:xfrm>
              <a:off x="10579776" y="3064230"/>
              <a:ext cx="132628" cy="159227"/>
            </p14:xfrm>
          </p:contentPart>
        </mc:Choice>
        <mc:Fallback xmlns="">
          <p:sp>
            <p:nvSpPr>
              <p:cNvPr id="1049318" name=""/>
              <p:cNvSpPr/>
              <p:nvPr/>
            </p:nvSpPr>
            <p:spPr>
              <a:xfrm>
                <a:off x="10579776" y="3064230"/>
                <a:ext cx="132628" cy="159227"/>
              </a:xfrm>
            </p:spPr>
          </p:sp>
        </mc:Fallback>
      </mc:AlternateContent>
      <mc:AlternateContent xmlns:mc="http://schemas.openxmlformats.org/markup-compatibility/2006" xmlns:p14="http://schemas.microsoft.com/office/powerpoint/2010/main">
        <mc:Choice Requires="p14">
          <p:contentPart p14:bwMode="auto" r:id="rId251">
            <p14:nvContentPartPr>
              <p14:cNvPr id="1049319" name="Encre 1049318"/>
              <p14:cNvContentPartPr/>
              <p14:nvPr/>
            </p14:nvContentPartPr>
            <p14:xfrm>
              <a:off x="10703031" y="3047879"/>
              <a:ext cx="253527" cy="227877"/>
            </p14:xfrm>
          </p:contentPart>
        </mc:Choice>
        <mc:Fallback xmlns="">
          <p:sp>
            <p:nvSpPr>
              <p:cNvPr id="1049319" name=""/>
              <p:cNvSpPr/>
              <p:nvPr/>
            </p:nvSpPr>
            <p:spPr>
              <a:xfrm>
                <a:off x="10703031" y="3047879"/>
                <a:ext cx="253527" cy="227877"/>
              </a:xfrm>
            </p:spPr>
          </p:sp>
        </mc:Fallback>
      </mc:AlternateContent>
      <mc:AlternateContent xmlns:mc="http://schemas.openxmlformats.org/markup-compatibility/2006" xmlns:p14="http://schemas.microsoft.com/office/powerpoint/2010/main">
        <mc:Choice Requires="p14">
          <p:contentPart p14:bwMode="auto" r:id="rId252">
            <p14:nvContentPartPr>
              <p14:cNvPr id="1049320" name="Encre 1049319"/>
              <p14:cNvContentPartPr/>
              <p14:nvPr/>
            </p14:nvContentPartPr>
            <p14:xfrm>
              <a:off x="10884928" y="2926254"/>
              <a:ext cx="76730" cy="73282"/>
            </p14:xfrm>
          </p:contentPart>
        </mc:Choice>
        <mc:Fallback xmlns="">
          <p:sp>
            <p:nvSpPr>
              <p:cNvPr id="1049320" name=""/>
              <p:cNvSpPr/>
              <p:nvPr/>
            </p:nvSpPr>
            <p:spPr>
              <a:xfrm>
                <a:off x="10884928" y="2926254"/>
                <a:ext cx="76730" cy="73282"/>
              </a:xfrm>
            </p:spPr>
          </p:sp>
        </mc:Fallback>
      </mc:AlternateContent>
      <mc:AlternateContent xmlns:mc="http://schemas.openxmlformats.org/markup-compatibility/2006" xmlns:p14="http://schemas.microsoft.com/office/powerpoint/2010/main">
        <mc:Choice Requires="p14">
          <p:contentPart p14:bwMode="auto" r:id="rId253">
            <p14:nvContentPartPr>
              <p14:cNvPr id="1049321" name="Encre 1049320"/>
              <p14:cNvContentPartPr/>
              <p14:nvPr/>
            </p14:nvContentPartPr>
            <p14:xfrm>
              <a:off x="11016149" y="2783689"/>
              <a:ext cx="62799" cy="429218"/>
            </p14:xfrm>
          </p:contentPart>
        </mc:Choice>
        <mc:Fallback xmlns="">
          <p:sp>
            <p:nvSpPr>
              <p:cNvPr id="1049321" name=""/>
              <p:cNvSpPr/>
              <p:nvPr/>
            </p:nvSpPr>
            <p:spPr>
              <a:xfrm>
                <a:off x="11016149" y="2783689"/>
                <a:ext cx="62799" cy="429218"/>
              </a:xfrm>
            </p:spPr>
          </p:sp>
        </mc:Fallback>
      </mc:AlternateContent>
      <mc:AlternateContent xmlns:mc="http://schemas.openxmlformats.org/markup-compatibility/2006" xmlns:p14="http://schemas.microsoft.com/office/powerpoint/2010/main">
        <mc:Choice Requires="p14">
          <p:contentPart p14:bwMode="auto" r:id="rId254">
            <p14:nvContentPartPr>
              <p14:cNvPr id="1049322" name="Encre 1049321"/>
              <p14:cNvContentPartPr/>
              <p14:nvPr/>
            </p14:nvContentPartPr>
            <p14:xfrm>
              <a:off x="11093271" y="3088812"/>
              <a:ext cx="202832" cy="166863"/>
            </p14:xfrm>
          </p:contentPart>
        </mc:Choice>
        <mc:Fallback xmlns="">
          <p:sp>
            <p:nvSpPr>
              <p:cNvPr id="1049322" name=""/>
              <p:cNvSpPr/>
              <p:nvPr/>
            </p:nvSpPr>
            <p:spPr>
              <a:xfrm>
                <a:off x="11093271" y="3088812"/>
                <a:ext cx="202832" cy="166863"/>
              </a:xfrm>
            </p:spPr>
          </p:sp>
        </mc:Fallback>
      </mc:AlternateContent>
      <mc:AlternateContent xmlns:mc="http://schemas.openxmlformats.org/markup-compatibility/2006" xmlns:p14="http://schemas.microsoft.com/office/powerpoint/2010/main">
        <mc:Choice Requires="p14">
          <p:contentPart p14:bwMode="auto" r:id="rId255">
            <p14:nvContentPartPr>
              <p14:cNvPr id="1049323" name="Encre 1049322"/>
              <p14:cNvContentPartPr/>
              <p14:nvPr/>
            </p14:nvContentPartPr>
            <p14:xfrm>
              <a:off x="11355724" y="2993439"/>
              <a:ext cx="173459" cy="213544"/>
            </p14:xfrm>
          </p:contentPart>
        </mc:Choice>
        <mc:Fallback xmlns="">
          <p:sp>
            <p:nvSpPr>
              <p:cNvPr id="1049323" name=""/>
              <p:cNvSpPr/>
              <p:nvPr/>
            </p:nvSpPr>
            <p:spPr>
              <a:xfrm>
                <a:off x="11355724" y="2993439"/>
                <a:ext cx="173459" cy="213544"/>
              </a:xfrm>
            </p:spPr>
          </p:sp>
        </mc:Fallback>
      </mc:AlternateContent>
      <mc:AlternateContent xmlns:mc="http://schemas.openxmlformats.org/markup-compatibility/2006" xmlns:p14="http://schemas.microsoft.com/office/powerpoint/2010/main">
        <mc:Choice Requires="p14">
          <p:contentPart p14:bwMode="auto" r:id="rId256">
            <p14:nvContentPartPr>
              <p14:cNvPr id="1049324" name="Encre 1049323"/>
              <p14:cNvContentPartPr/>
              <p14:nvPr/>
            </p14:nvContentPartPr>
            <p14:xfrm>
              <a:off x="11543659" y="3063813"/>
              <a:ext cx="181918" cy="127323"/>
            </p14:xfrm>
          </p:contentPart>
        </mc:Choice>
        <mc:Fallback xmlns="">
          <p:sp>
            <p:nvSpPr>
              <p:cNvPr id="1049324" name=""/>
              <p:cNvSpPr/>
              <p:nvPr/>
            </p:nvSpPr>
            <p:spPr>
              <a:xfrm>
                <a:off x="11543659" y="3063813"/>
                <a:ext cx="181918" cy="127323"/>
              </a:xfrm>
            </p:spPr>
          </p:sp>
        </mc:Fallback>
      </mc:AlternateContent>
      <mc:AlternateContent xmlns:mc="http://schemas.openxmlformats.org/markup-compatibility/2006" xmlns:p14="http://schemas.microsoft.com/office/powerpoint/2010/main">
        <mc:Choice Requires="p14">
          <p:contentPart p14:bwMode="auto" r:id="rId257">
            <p14:nvContentPartPr>
              <p14:cNvPr id="1049325" name="Encre 1049324"/>
              <p14:cNvContentPartPr/>
              <p14:nvPr/>
            </p14:nvContentPartPr>
            <p14:xfrm>
              <a:off x="11657614" y="2796310"/>
              <a:ext cx="109779" cy="136622"/>
            </p14:xfrm>
          </p:contentPart>
        </mc:Choice>
        <mc:Fallback xmlns="">
          <p:sp>
            <p:nvSpPr>
              <p:cNvPr id="1049325" name=""/>
              <p:cNvSpPr/>
              <p:nvPr/>
            </p:nvSpPr>
            <p:spPr>
              <a:xfrm>
                <a:off x="11657614" y="2796310"/>
                <a:ext cx="109779" cy="136622"/>
              </a:xfrm>
            </p:spPr>
          </p:sp>
        </mc:Fallback>
      </mc:AlternateContent>
      <mc:AlternateContent xmlns:mc="http://schemas.openxmlformats.org/markup-compatibility/2006" xmlns:p14="http://schemas.microsoft.com/office/powerpoint/2010/main">
        <mc:Choice Requires="p14">
          <p:contentPart p14:bwMode="auto" r:id="rId258">
            <p14:nvContentPartPr>
              <p14:cNvPr id="1049326" name="Encre 1049325"/>
              <p14:cNvContentPartPr/>
              <p14:nvPr/>
            </p14:nvContentPartPr>
            <p14:xfrm>
              <a:off x="11746058" y="3018237"/>
              <a:ext cx="161064" cy="179639"/>
            </p14:xfrm>
          </p:contentPart>
        </mc:Choice>
        <mc:Fallback xmlns="">
          <p:sp>
            <p:nvSpPr>
              <p:cNvPr id="1049326" name=""/>
              <p:cNvSpPr/>
              <p:nvPr/>
            </p:nvSpPr>
            <p:spPr>
              <a:xfrm>
                <a:off x="11746058" y="3018237"/>
                <a:ext cx="161064" cy="179639"/>
              </a:xfrm>
            </p:spPr>
          </p:sp>
        </mc:Fallback>
      </mc:AlternateContent>
      <mc:AlternateContent xmlns:mc="http://schemas.openxmlformats.org/markup-compatibility/2006" xmlns:p14="http://schemas.microsoft.com/office/powerpoint/2010/main">
        <mc:Choice Requires="p14">
          <p:contentPart p14:bwMode="auto" r:id="rId259">
            <p14:nvContentPartPr>
              <p14:cNvPr id="1049327" name="Encre 1049326"/>
              <p14:cNvContentPartPr/>
              <p14:nvPr/>
            </p14:nvContentPartPr>
            <p14:xfrm>
              <a:off x="11119584" y="3067358"/>
              <a:ext cx="125196" cy="80919"/>
            </p14:xfrm>
          </p:contentPart>
        </mc:Choice>
        <mc:Fallback xmlns="">
          <p:sp>
            <p:nvSpPr>
              <p:cNvPr id="1049327" name=""/>
              <p:cNvSpPr/>
              <p:nvPr/>
            </p:nvSpPr>
            <p:spPr>
              <a:xfrm>
                <a:off x="11119584" y="3067358"/>
                <a:ext cx="125196" cy="80919"/>
              </a:xfrm>
            </p:spPr>
          </p:sp>
        </mc:Fallback>
      </mc:AlternateContent>
      <mc:AlternateContent xmlns:mc="http://schemas.openxmlformats.org/markup-compatibility/2006" xmlns:p14="http://schemas.microsoft.com/office/powerpoint/2010/main">
        <mc:Choice Requires="p14">
          <p:contentPart p14:bwMode="auto" r:id="rId260">
            <p14:nvContentPartPr>
              <p14:cNvPr id="1049328" name="Encre 1049327"/>
              <p14:cNvContentPartPr/>
              <p14:nvPr/>
            </p14:nvContentPartPr>
            <p14:xfrm>
              <a:off x="11266183" y="2779673"/>
              <a:ext cx="128430" cy="137051"/>
            </p14:xfrm>
          </p:contentPart>
        </mc:Choice>
        <mc:Fallback xmlns="">
          <p:sp>
            <p:nvSpPr>
              <p:cNvPr id="1049328" name=""/>
              <p:cNvSpPr/>
              <p:nvPr/>
            </p:nvSpPr>
            <p:spPr>
              <a:xfrm>
                <a:off x="11266183" y="2779673"/>
                <a:ext cx="128430" cy="137051"/>
              </a:xfrm>
            </p:spPr>
          </p:sp>
        </mc:Fallback>
      </mc:AlternateContent>
      <mc:AlternateContent xmlns:mc="http://schemas.openxmlformats.org/markup-compatibility/2006" xmlns:p14="http://schemas.microsoft.com/office/powerpoint/2010/main">
        <mc:Choice Requires="p14">
          <p:contentPart p14:bwMode="auto" r:id="rId261">
            <p14:nvContentPartPr>
              <p14:cNvPr id="1049329" name="Encre 1049328"/>
              <p14:cNvContentPartPr/>
              <p14:nvPr/>
            </p14:nvContentPartPr>
            <p14:xfrm>
              <a:off x="7459877" y="3370879"/>
              <a:ext cx="4455405" cy="267290"/>
            </p14:xfrm>
          </p:contentPart>
        </mc:Choice>
        <mc:Fallback xmlns="">
          <p:sp>
            <p:nvSpPr>
              <p:cNvPr id="1049329" name=""/>
              <p:cNvSpPr/>
              <p:nvPr/>
            </p:nvSpPr>
            <p:spPr>
              <a:xfrm>
                <a:off x="7459877" y="3370879"/>
                <a:ext cx="4455405" cy="267290"/>
              </a:xfrm>
            </p:spPr>
          </p:sp>
        </mc:Fallback>
      </mc:AlternateContent>
      <mc:AlternateContent xmlns:mc="http://schemas.openxmlformats.org/markup-compatibility/2006" xmlns:p14="http://schemas.microsoft.com/office/powerpoint/2010/main">
        <mc:Choice Requires="p14">
          <p:contentPart p14:bwMode="auto" r:id="rId262">
            <p14:nvContentPartPr>
              <p14:cNvPr id="1049330" name="Encre 1049329"/>
              <p14:cNvContentPartPr/>
              <p14:nvPr/>
            </p14:nvContentPartPr>
            <p14:xfrm>
              <a:off x="7449182" y="3985025"/>
              <a:ext cx="168162" cy="482476"/>
            </p14:xfrm>
          </p:contentPart>
        </mc:Choice>
        <mc:Fallback xmlns="">
          <p:sp>
            <p:nvSpPr>
              <p:cNvPr id="1049330" name=""/>
              <p:cNvSpPr/>
              <p:nvPr/>
            </p:nvSpPr>
            <p:spPr>
              <a:xfrm>
                <a:off x="7449182" y="3985025"/>
                <a:ext cx="168162" cy="482476"/>
              </a:xfrm>
            </p:spPr>
          </p:sp>
        </mc:Fallback>
      </mc:AlternateContent>
      <mc:AlternateContent xmlns:mc="http://schemas.openxmlformats.org/markup-compatibility/2006" xmlns:p14="http://schemas.microsoft.com/office/powerpoint/2010/main">
        <mc:Choice Requires="p14">
          <p:contentPart p14:bwMode="auto" r:id="rId263">
            <p14:nvContentPartPr>
              <p14:cNvPr id="1049331" name="Encre 1049330"/>
              <p14:cNvContentPartPr/>
              <p14:nvPr/>
            </p14:nvContentPartPr>
            <p14:xfrm>
              <a:off x="7601026" y="4010268"/>
              <a:ext cx="41168" cy="404213"/>
            </p14:xfrm>
          </p:contentPart>
        </mc:Choice>
        <mc:Fallback xmlns="">
          <p:sp>
            <p:nvSpPr>
              <p:cNvPr id="1049331" name=""/>
              <p:cNvSpPr/>
              <p:nvPr/>
            </p:nvSpPr>
            <p:spPr>
              <a:xfrm>
                <a:off x="7601026" y="4010268"/>
                <a:ext cx="41168" cy="404213"/>
              </a:xfrm>
            </p:spPr>
          </p:sp>
        </mc:Fallback>
      </mc:AlternateContent>
      <mc:AlternateContent xmlns:mc="http://schemas.openxmlformats.org/markup-compatibility/2006" xmlns:p14="http://schemas.microsoft.com/office/powerpoint/2010/main">
        <mc:Choice Requires="p14">
          <p:contentPart p14:bwMode="auto" r:id="rId264">
            <p14:nvContentPartPr>
              <p14:cNvPr id="1049332" name="Encre 1049331"/>
              <p14:cNvContentPartPr/>
              <p14:nvPr/>
            </p14:nvContentPartPr>
            <p14:xfrm>
              <a:off x="7501584" y="4270156"/>
              <a:ext cx="173896" cy="16350"/>
            </p14:xfrm>
          </p:contentPart>
        </mc:Choice>
        <mc:Fallback xmlns="">
          <p:sp>
            <p:nvSpPr>
              <p:cNvPr id="1049332" name=""/>
              <p:cNvSpPr/>
              <p:nvPr/>
            </p:nvSpPr>
            <p:spPr>
              <a:xfrm>
                <a:off x="7501584" y="4270156"/>
                <a:ext cx="173896" cy="16350"/>
              </a:xfrm>
            </p:spPr>
          </p:sp>
        </mc:Fallback>
      </mc:AlternateContent>
      <mc:AlternateContent xmlns:mc="http://schemas.openxmlformats.org/markup-compatibility/2006" xmlns:p14="http://schemas.microsoft.com/office/powerpoint/2010/main">
        <mc:Choice Requires="p14">
          <p:contentPart p14:bwMode="auto" r:id="rId265">
            <p14:nvContentPartPr>
              <p14:cNvPr id="1049333" name="Encre 1049332"/>
              <p14:cNvContentPartPr/>
              <p14:nvPr/>
            </p14:nvContentPartPr>
            <p14:xfrm>
              <a:off x="7782572" y="4202746"/>
              <a:ext cx="28634" cy="440713"/>
            </p14:xfrm>
          </p:contentPart>
        </mc:Choice>
        <mc:Fallback xmlns="">
          <p:sp>
            <p:nvSpPr>
              <p:cNvPr id="1049333" name=""/>
              <p:cNvSpPr/>
              <p:nvPr/>
            </p:nvSpPr>
            <p:spPr>
              <a:xfrm>
                <a:off x="7782572" y="4202746"/>
                <a:ext cx="28634" cy="440713"/>
              </a:xfrm>
            </p:spPr>
          </p:sp>
        </mc:Fallback>
      </mc:AlternateContent>
      <mc:AlternateContent xmlns:mc="http://schemas.openxmlformats.org/markup-compatibility/2006" xmlns:p14="http://schemas.microsoft.com/office/powerpoint/2010/main">
        <mc:Choice Requires="p14">
          <p:contentPart p14:bwMode="auto" r:id="rId266">
            <p14:nvContentPartPr>
              <p14:cNvPr id="1049334" name="Encre 1049333"/>
              <p14:cNvContentPartPr/>
              <p14:nvPr/>
            </p14:nvContentPartPr>
            <p14:xfrm>
              <a:off x="7915160" y="4219957"/>
              <a:ext cx="2806" cy="402677"/>
            </p14:xfrm>
          </p:contentPart>
        </mc:Choice>
        <mc:Fallback xmlns="">
          <p:sp>
            <p:nvSpPr>
              <p:cNvPr id="1049334" name=""/>
              <p:cNvSpPr/>
              <p:nvPr/>
            </p:nvSpPr>
            <p:spPr>
              <a:xfrm>
                <a:off x="7915160" y="4219957"/>
                <a:ext cx="2806" cy="402677"/>
              </a:xfrm>
            </p:spPr>
          </p:sp>
        </mc:Fallback>
      </mc:AlternateContent>
      <mc:AlternateContent xmlns:mc="http://schemas.openxmlformats.org/markup-compatibility/2006" xmlns:p14="http://schemas.microsoft.com/office/powerpoint/2010/main">
        <mc:Choice Requires="p14">
          <p:contentPart p14:bwMode="auto" r:id="rId267">
            <p14:nvContentPartPr>
              <p14:cNvPr id="1049335" name="Encre 1049334"/>
              <p14:cNvContentPartPr/>
              <p14:nvPr/>
            </p14:nvContentPartPr>
            <p14:xfrm>
              <a:off x="7791240" y="4003648"/>
              <a:ext cx="551667" cy="418081"/>
            </p14:xfrm>
          </p:contentPart>
        </mc:Choice>
        <mc:Fallback xmlns="">
          <p:sp>
            <p:nvSpPr>
              <p:cNvPr id="1049335" name=""/>
              <p:cNvSpPr/>
              <p:nvPr/>
            </p:nvSpPr>
            <p:spPr>
              <a:xfrm>
                <a:off x="7791240" y="4003648"/>
                <a:ext cx="551667" cy="418081"/>
              </a:xfrm>
            </p:spPr>
          </p:sp>
        </mc:Fallback>
      </mc:AlternateContent>
      <mc:AlternateContent xmlns:mc="http://schemas.openxmlformats.org/markup-compatibility/2006" xmlns:p14="http://schemas.microsoft.com/office/powerpoint/2010/main">
        <mc:Choice Requires="p14">
          <p:contentPart p14:bwMode="auto" r:id="rId268">
            <p14:nvContentPartPr>
              <p14:cNvPr id="1049336" name="Encre 1049335"/>
              <p14:cNvContentPartPr/>
              <p14:nvPr/>
            </p14:nvContentPartPr>
            <p14:xfrm>
              <a:off x="8289055" y="4102348"/>
              <a:ext cx="22854" cy="76993"/>
            </p14:xfrm>
          </p:contentPart>
        </mc:Choice>
        <mc:Fallback xmlns="">
          <p:sp>
            <p:nvSpPr>
              <p:cNvPr id="1049336" name=""/>
              <p:cNvSpPr/>
              <p:nvPr/>
            </p:nvSpPr>
            <p:spPr>
              <a:xfrm>
                <a:off x="8289055" y="4102348"/>
                <a:ext cx="22854" cy="76993"/>
              </a:xfrm>
            </p:spPr>
          </p:sp>
        </mc:Fallback>
      </mc:AlternateContent>
      <mc:AlternateContent xmlns:mc="http://schemas.openxmlformats.org/markup-compatibility/2006" xmlns:p14="http://schemas.microsoft.com/office/powerpoint/2010/main">
        <mc:Choice Requires="p14">
          <p:contentPart p14:bwMode="auto" r:id="rId269">
            <p14:nvContentPartPr>
              <p14:cNvPr id="1049337" name="Encre 1049336"/>
              <p14:cNvContentPartPr/>
              <p14:nvPr/>
            </p14:nvContentPartPr>
            <p14:xfrm>
              <a:off x="8392775" y="4211065"/>
              <a:ext cx="117509" cy="171886"/>
            </p14:xfrm>
          </p:contentPart>
        </mc:Choice>
        <mc:Fallback xmlns="">
          <p:sp>
            <p:nvSpPr>
              <p:cNvPr id="1049337" name=""/>
              <p:cNvSpPr/>
              <p:nvPr/>
            </p:nvSpPr>
            <p:spPr>
              <a:xfrm>
                <a:off x="8392775" y="4211065"/>
                <a:ext cx="117509" cy="171886"/>
              </a:xfrm>
            </p:spPr>
          </p:sp>
        </mc:Fallback>
      </mc:AlternateContent>
      <mc:AlternateContent xmlns:mc="http://schemas.openxmlformats.org/markup-compatibility/2006" xmlns:p14="http://schemas.microsoft.com/office/powerpoint/2010/main">
        <mc:Choice Requires="p14">
          <p:contentPart p14:bwMode="auto" r:id="rId270">
            <p14:nvContentPartPr>
              <p14:cNvPr id="1049338" name="Encre 1049337"/>
              <p14:cNvContentPartPr/>
              <p14:nvPr/>
            </p14:nvContentPartPr>
            <p14:xfrm>
              <a:off x="8574466" y="4202746"/>
              <a:ext cx="241283" cy="171968"/>
            </p14:xfrm>
          </p:contentPart>
        </mc:Choice>
        <mc:Fallback xmlns="">
          <p:sp>
            <p:nvSpPr>
              <p:cNvPr id="1049338" name=""/>
              <p:cNvSpPr/>
              <p:nvPr/>
            </p:nvSpPr>
            <p:spPr>
              <a:xfrm>
                <a:off x="8574466" y="4202746"/>
                <a:ext cx="241283" cy="171968"/>
              </a:xfrm>
            </p:spPr>
          </p:sp>
        </mc:Fallback>
      </mc:AlternateContent>
      <mc:AlternateContent xmlns:mc="http://schemas.openxmlformats.org/markup-compatibility/2006" xmlns:p14="http://schemas.microsoft.com/office/powerpoint/2010/main">
        <mc:Choice Requires="p14">
          <p:contentPart p14:bwMode="auto" r:id="rId271">
            <p14:nvContentPartPr>
              <p14:cNvPr id="1049339" name="Encre 1049338"/>
              <p14:cNvContentPartPr/>
              <p14:nvPr/>
            </p14:nvContentPartPr>
            <p14:xfrm>
              <a:off x="8824837" y="3901551"/>
              <a:ext cx="596511" cy="451948"/>
            </p14:xfrm>
          </p:contentPart>
        </mc:Choice>
        <mc:Fallback xmlns="">
          <p:sp>
            <p:nvSpPr>
              <p:cNvPr id="1049339" name=""/>
              <p:cNvSpPr/>
              <p:nvPr/>
            </p:nvSpPr>
            <p:spPr>
              <a:xfrm>
                <a:off x="8824837" y="3901551"/>
                <a:ext cx="596511" cy="451948"/>
              </a:xfrm>
            </p:spPr>
          </p:sp>
        </mc:Fallback>
      </mc:AlternateContent>
      <mc:AlternateContent xmlns:mc="http://schemas.openxmlformats.org/markup-compatibility/2006" xmlns:p14="http://schemas.microsoft.com/office/powerpoint/2010/main">
        <mc:Choice Requires="p14">
          <p:contentPart p14:bwMode="auto" r:id="rId272">
            <p14:nvContentPartPr>
              <p14:cNvPr id="1049340" name="Encre 1049339"/>
              <p14:cNvContentPartPr/>
              <p14:nvPr/>
            </p14:nvContentPartPr>
            <p14:xfrm>
              <a:off x="9143249" y="4010268"/>
              <a:ext cx="27942" cy="74036"/>
            </p14:xfrm>
          </p:contentPart>
        </mc:Choice>
        <mc:Fallback xmlns="">
          <p:sp>
            <p:nvSpPr>
              <p:cNvPr id="1049340" name=""/>
              <p:cNvSpPr/>
              <p:nvPr/>
            </p:nvSpPr>
            <p:spPr>
              <a:xfrm>
                <a:off x="9143249" y="4010268"/>
                <a:ext cx="27942" cy="74036"/>
              </a:xfrm>
            </p:spPr>
          </p:sp>
        </mc:Fallback>
      </mc:AlternateContent>
      <mc:AlternateContent xmlns:mc="http://schemas.openxmlformats.org/markup-compatibility/2006" xmlns:p14="http://schemas.microsoft.com/office/powerpoint/2010/main">
        <mc:Choice Requires="p14">
          <p:contentPart p14:bwMode="auto" r:id="rId273">
            <p14:nvContentPartPr>
              <p14:cNvPr id="1049341" name="Encre 1049340"/>
              <p14:cNvContentPartPr/>
              <p14:nvPr/>
            </p14:nvContentPartPr>
            <p14:xfrm>
              <a:off x="8791271" y="4010268"/>
              <a:ext cx="165148" cy="56162"/>
            </p14:xfrm>
          </p:contentPart>
        </mc:Choice>
        <mc:Fallback xmlns="">
          <p:sp>
            <p:nvSpPr>
              <p:cNvPr id="1049341" name=""/>
              <p:cNvSpPr/>
              <p:nvPr/>
            </p:nvSpPr>
            <p:spPr>
              <a:xfrm>
                <a:off x="8791271" y="4010268"/>
                <a:ext cx="165148" cy="56162"/>
              </a:xfrm>
            </p:spPr>
          </p:sp>
        </mc:Fallback>
      </mc:AlternateContent>
      <mc:AlternateContent xmlns:mc="http://schemas.openxmlformats.org/markup-compatibility/2006" xmlns:p14="http://schemas.microsoft.com/office/powerpoint/2010/main">
        <mc:Choice Requires="p14">
          <p:contentPart p14:bwMode="auto" r:id="rId274">
            <p14:nvContentPartPr>
              <p14:cNvPr id="1049342" name="Encre 1049341"/>
              <p14:cNvContentPartPr/>
              <p14:nvPr/>
            </p14:nvContentPartPr>
            <p14:xfrm>
              <a:off x="7501584" y="4546108"/>
              <a:ext cx="1826673" cy="72012"/>
            </p14:xfrm>
          </p:contentPart>
        </mc:Choice>
        <mc:Fallback xmlns="">
          <p:sp>
            <p:nvSpPr>
              <p:cNvPr id="1049342" name=""/>
              <p:cNvSpPr/>
              <p:nvPr/>
            </p:nvSpPr>
            <p:spPr>
              <a:xfrm>
                <a:off x="7501584" y="4546108"/>
                <a:ext cx="1826673" cy="72012"/>
              </a:xfrm>
            </p:spPr>
          </p:sp>
        </mc:Fallback>
      </mc:AlternateContent>
      <mc:AlternateContent xmlns:mc="http://schemas.openxmlformats.org/markup-compatibility/2006" xmlns:p14="http://schemas.microsoft.com/office/powerpoint/2010/main">
        <mc:Choice Requires="p14">
          <p:contentPart p14:bwMode="auto" r:id="rId275">
            <p14:nvContentPartPr>
              <p14:cNvPr id="1049343" name="Encre 1049342"/>
              <p14:cNvContentPartPr/>
              <p14:nvPr/>
            </p14:nvContentPartPr>
            <p14:xfrm>
              <a:off x="9597499" y="4160865"/>
              <a:ext cx="20416" cy="80986"/>
            </p14:xfrm>
          </p:contentPart>
        </mc:Choice>
        <mc:Fallback xmlns="">
          <p:sp>
            <p:nvSpPr>
              <p:cNvPr id="1049343" name=""/>
              <p:cNvSpPr/>
              <p:nvPr/>
            </p:nvSpPr>
            <p:spPr>
              <a:xfrm>
                <a:off x="9597499" y="4160865"/>
                <a:ext cx="20416" cy="80986"/>
              </a:xfrm>
            </p:spPr>
          </p:sp>
        </mc:Fallback>
      </mc:AlternateContent>
      <mc:AlternateContent xmlns:mc="http://schemas.openxmlformats.org/markup-compatibility/2006" xmlns:p14="http://schemas.microsoft.com/office/powerpoint/2010/main">
        <mc:Choice Requires="p14">
          <p:contentPart p14:bwMode="auto" r:id="rId276">
            <p14:nvContentPartPr>
              <p14:cNvPr id="1049344" name="Encre 1049343"/>
              <p14:cNvContentPartPr/>
              <p14:nvPr/>
            </p14:nvContentPartPr>
            <p14:xfrm>
              <a:off x="9620870" y="4336706"/>
              <a:ext cx="5205" cy="70832"/>
            </p14:xfrm>
          </p:contentPart>
        </mc:Choice>
        <mc:Fallback xmlns="">
          <p:sp>
            <p:nvSpPr>
              <p:cNvPr id="1049344" name=""/>
              <p:cNvSpPr/>
              <p:nvPr/>
            </p:nvSpPr>
            <p:spPr>
              <a:xfrm>
                <a:off x="9620870" y="4336706"/>
                <a:ext cx="5205" cy="70832"/>
              </a:xfrm>
            </p:spPr>
          </p:sp>
        </mc:Fallback>
      </mc:AlternateContent>
      <mc:AlternateContent xmlns:mc="http://schemas.openxmlformats.org/markup-compatibility/2006" xmlns:p14="http://schemas.microsoft.com/office/powerpoint/2010/main">
        <mc:Choice Requires="p14">
          <p:contentPart p14:bwMode="auto" r:id="rId277">
            <p14:nvContentPartPr>
              <p14:cNvPr id="1049345" name="Encre 1049344"/>
              <p14:cNvContentPartPr/>
              <p14:nvPr/>
            </p14:nvContentPartPr>
            <p14:xfrm>
              <a:off x="9822003" y="4144515"/>
              <a:ext cx="271385" cy="177577"/>
            </p14:xfrm>
          </p:contentPart>
        </mc:Choice>
        <mc:Fallback xmlns="">
          <p:sp>
            <p:nvSpPr>
              <p:cNvPr id="1049345" name=""/>
              <p:cNvSpPr/>
              <p:nvPr/>
            </p:nvSpPr>
            <p:spPr>
              <a:xfrm>
                <a:off x="9822003" y="4144515"/>
                <a:ext cx="271385" cy="177577"/>
              </a:xfrm>
            </p:spPr>
          </p:sp>
        </mc:Fallback>
      </mc:AlternateContent>
      <mc:AlternateContent xmlns:mc="http://schemas.openxmlformats.org/markup-compatibility/2006" xmlns:p14="http://schemas.microsoft.com/office/powerpoint/2010/main">
        <mc:Choice Requires="p14">
          <p:contentPart p14:bwMode="auto" r:id="rId278">
            <p14:nvContentPartPr>
              <p14:cNvPr id="1049346" name="Encre 1049345"/>
              <p14:cNvContentPartPr/>
              <p14:nvPr/>
            </p14:nvContentPartPr>
            <p14:xfrm>
              <a:off x="10093386" y="4135909"/>
              <a:ext cx="159496" cy="178797"/>
            </p14:xfrm>
          </p:contentPart>
        </mc:Choice>
        <mc:Fallback xmlns="">
          <p:sp>
            <p:nvSpPr>
              <p:cNvPr id="1049346" name=""/>
              <p:cNvSpPr/>
              <p:nvPr/>
            </p:nvSpPr>
            <p:spPr>
              <a:xfrm>
                <a:off x="10093386" y="4135909"/>
                <a:ext cx="159496" cy="178797"/>
              </a:xfrm>
            </p:spPr>
          </p:sp>
        </mc:Fallback>
      </mc:AlternateContent>
      <mc:AlternateContent xmlns:mc="http://schemas.openxmlformats.org/markup-compatibility/2006" xmlns:p14="http://schemas.microsoft.com/office/powerpoint/2010/main">
        <mc:Choice Requires="p14">
          <p:contentPart p14:bwMode="auto" r:id="rId279">
            <p14:nvContentPartPr>
              <p14:cNvPr id="1049347" name="Encre 1049346"/>
              <p14:cNvContentPartPr/>
              <p14:nvPr/>
            </p14:nvContentPartPr>
            <p14:xfrm>
              <a:off x="10272216" y="4110667"/>
              <a:ext cx="350554" cy="197531"/>
            </p14:xfrm>
          </p:contentPart>
        </mc:Choice>
        <mc:Fallback xmlns="">
          <p:sp>
            <p:nvSpPr>
              <p:cNvPr id="1049347" name=""/>
              <p:cNvSpPr/>
              <p:nvPr/>
            </p:nvSpPr>
            <p:spPr>
              <a:xfrm>
                <a:off x="10272216" y="4110667"/>
                <a:ext cx="350554" cy="197531"/>
              </a:xfrm>
            </p:spPr>
          </p:sp>
        </mc:Fallback>
      </mc:AlternateContent>
      <mc:AlternateContent xmlns:mc="http://schemas.openxmlformats.org/markup-compatibility/2006" xmlns:p14="http://schemas.microsoft.com/office/powerpoint/2010/main">
        <mc:Choice Requires="p14">
          <p:contentPart p14:bwMode="auto" r:id="rId280">
            <p14:nvContentPartPr>
              <p14:cNvPr id="1049348" name="Encre 1049347"/>
              <p14:cNvContentPartPr/>
              <p14:nvPr/>
            </p14:nvContentPartPr>
            <p14:xfrm>
              <a:off x="10380567" y="4003958"/>
              <a:ext cx="176183" cy="72270"/>
            </p14:xfrm>
          </p:contentPart>
        </mc:Choice>
        <mc:Fallback xmlns="">
          <p:sp>
            <p:nvSpPr>
              <p:cNvPr id="1049348" name=""/>
              <p:cNvSpPr/>
              <p:nvPr/>
            </p:nvSpPr>
            <p:spPr>
              <a:xfrm>
                <a:off x="10380567" y="4003958"/>
                <a:ext cx="176183" cy="72270"/>
              </a:xfrm>
            </p:spPr>
          </p:sp>
        </mc:Fallback>
      </mc:AlternateContent>
      <mc:AlternateContent xmlns:mc="http://schemas.openxmlformats.org/markup-compatibility/2006" xmlns:p14="http://schemas.microsoft.com/office/powerpoint/2010/main">
        <mc:Choice Requires="p14">
          <p:contentPart p14:bwMode="auto" r:id="rId281">
            <p14:nvContentPartPr>
              <p14:cNvPr id="1049349" name="Encre 1049348"/>
              <p14:cNvContentPartPr/>
              <p14:nvPr/>
            </p14:nvContentPartPr>
            <p14:xfrm>
              <a:off x="10644156" y="3882332"/>
              <a:ext cx="67112" cy="403966"/>
            </p14:xfrm>
          </p:contentPart>
        </mc:Choice>
        <mc:Fallback xmlns="">
          <p:sp>
            <p:nvSpPr>
              <p:cNvPr id="1049349" name=""/>
              <p:cNvSpPr/>
              <p:nvPr/>
            </p:nvSpPr>
            <p:spPr>
              <a:xfrm>
                <a:off x="10644156" y="3882332"/>
                <a:ext cx="67112" cy="403966"/>
              </a:xfrm>
            </p:spPr>
          </p:sp>
        </mc:Fallback>
      </mc:AlternateContent>
      <mc:AlternateContent xmlns:mc="http://schemas.openxmlformats.org/markup-compatibility/2006" xmlns:p14="http://schemas.microsoft.com/office/powerpoint/2010/main">
        <mc:Choice Requires="p14">
          <p:contentPart p14:bwMode="auto" r:id="rId282">
            <p14:nvContentPartPr>
              <p14:cNvPr id="1049350" name="Encre 1049349"/>
              <p14:cNvContentPartPr/>
              <p14:nvPr/>
            </p14:nvContentPartPr>
            <p14:xfrm>
              <a:off x="10758184" y="4107874"/>
              <a:ext cx="139001" cy="170190"/>
            </p14:xfrm>
          </p:contentPart>
        </mc:Choice>
        <mc:Fallback xmlns="">
          <p:sp>
            <p:nvSpPr>
              <p:cNvPr id="1049350" name=""/>
              <p:cNvSpPr/>
              <p:nvPr/>
            </p:nvSpPr>
            <p:spPr>
              <a:xfrm>
                <a:off x="10758184" y="4107874"/>
                <a:ext cx="139001" cy="170190"/>
              </a:xfrm>
            </p:spPr>
          </p:sp>
        </mc:Fallback>
      </mc:AlternateContent>
      <mc:AlternateContent xmlns:mc="http://schemas.openxmlformats.org/markup-compatibility/2006" xmlns:p14="http://schemas.microsoft.com/office/powerpoint/2010/main">
        <mc:Choice Requires="p14">
          <p:contentPart p14:bwMode="auto" r:id="rId283">
            <p14:nvContentPartPr>
              <p14:cNvPr id="1049351" name="Encre 1049350"/>
              <p14:cNvContentPartPr/>
              <p14:nvPr/>
            </p14:nvContentPartPr>
            <p14:xfrm>
              <a:off x="10830862" y="3934826"/>
              <a:ext cx="142525" cy="112099"/>
            </p14:xfrm>
          </p:contentPart>
        </mc:Choice>
        <mc:Fallback xmlns="">
          <p:sp>
            <p:nvSpPr>
              <p:cNvPr id="1049351" name=""/>
              <p:cNvSpPr/>
              <p:nvPr/>
            </p:nvSpPr>
            <p:spPr>
              <a:xfrm>
                <a:off x="10830862" y="3934826"/>
                <a:ext cx="142525" cy="112099"/>
              </a:xfrm>
            </p:spPr>
          </p:sp>
        </mc:Fallback>
      </mc:AlternateContent>
      <mc:AlternateContent xmlns:mc="http://schemas.openxmlformats.org/markup-compatibility/2006" xmlns:p14="http://schemas.microsoft.com/office/powerpoint/2010/main">
        <mc:Choice Requires="p14">
          <p:contentPart p14:bwMode="auto" r:id="rId284">
            <p14:nvContentPartPr>
              <p14:cNvPr id="1049352" name="Encre 1049351"/>
              <p14:cNvContentPartPr/>
              <p14:nvPr/>
            </p14:nvContentPartPr>
            <p14:xfrm>
              <a:off x="10978781" y="4031648"/>
              <a:ext cx="153509" cy="194236"/>
            </p14:xfrm>
          </p:contentPart>
        </mc:Choice>
        <mc:Fallback xmlns="">
          <p:sp>
            <p:nvSpPr>
              <p:cNvPr id="1049352" name=""/>
              <p:cNvSpPr/>
              <p:nvPr/>
            </p:nvSpPr>
            <p:spPr>
              <a:xfrm>
                <a:off x="10978781" y="4031648"/>
                <a:ext cx="153509" cy="194236"/>
              </a:xfrm>
            </p:spPr>
          </p:sp>
        </mc:Fallback>
      </mc:AlternateContent>
      <mc:AlternateContent xmlns:mc="http://schemas.openxmlformats.org/markup-compatibility/2006" xmlns:p14="http://schemas.microsoft.com/office/powerpoint/2010/main">
        <mc:Choice Requires="p14">
          <p:contentPart p14:bwMode="auto" r:id="rId285">
            <p14:nvContentPartPr>
              <p14:cNvPr id="1049353" name="Encre 1049352"/>
              <p14:cNvContentPartPr/>
              <p14:nvPr/>
            </p14:nvContentPartPr>
            <p14:xfrm>
              <a:off x="11142655" y="4102348"/>
              <a:ext cx="179344" cy="115704"/>
            </p14:xfrm>
          </p:contentPart>
        </mc:Choice>
        <mc:Fallback xmlns="">
          <p:sp>
            <p:nvSpPr>
              <p:cNvPr id="1049353" name=""/>
              <p:cNvSpPr/>
              <p:nvPr/>
            </p:nvSpPr>
            <p:spPr>
              <a:xfrm>
                <a:off x="11142655" y="4102348"/>
                <a:ext cx="179344" cy="115704"/>
              </a:xfrm>
            </p:spPr>
          </p:sp>
        </mc:Fallback>
      </mc:AlternateContent>
      <mc:AlternateContent xmlns:mc="http://schemas.openxmlformats.org/markup-compatibility/2006" xmlns:p14="http://schemas.microsoft.com/office/powerpoint/2010/main">
        <mc:Choice Requires="p14">
          <p:contentPart p14:bwMode="auto" r:id="rId286">
            <p14:nvContentPartPr>
              <p14:cNvPr id="1049354" name="Encre 1049353"/>
              <p14:cNvContentPartPr/>
              <p14:nvPr/>
            </p14:nvContentPartPr>
            <p14:xfrm>
              <a:off x="11345140" y="3788245"/>
              <a:ext cx="525985" cy="432654"/>
            </p14:xfrm>
          </p:contentPart>
        </mc:Choice>
        <mc:Fallback xmlns="">
          <p:sp>
            <p:nvSpPr>
              <p:cNvPr id="1049354" name=""/>
              <p:cNvSpPr/>
              <p:nvPr/>
            </p:nvSpPr>
            <p:spPr>
              <a:xfrm>
                <a:off x="11345140" y="3788245"/>
                <a:ext cx="525985" cy="432654"/>
              </a:xfrm>
            </p:spPr>
          </p:sp>
        </mc:Fallback>
      </mc:AlternateContent>
      <mc:AlternateContent xmlns:mc="http://schemas.openxmlformats.org/markup-compatibility/2006" xmlns:p14="http://schemas.microsoft.com/office/powerpoint/2010/main">
        <mc:Choice Requires="p14">
          <p:contentPart p14:bwMode="auto" r:id="rId287">
            <p14:nvContentPartPr>
              <p14:cNvPr id="1049355" name="Encre 1049354"/>
              <p14:cNvContentPartPr/>
              <p14:nvPr/>
            </p14:nvContentPartPr>
            <p14:xfrm>
              <a:off x="11607895" y="3968388"/>
              <a:ext cx="35068" cy="33844"/>
            </p14:xfrm>
          </p:contentPart>
        </mc:Choice>
        <mc:Fallback xmlns="">
          <p:sp>
            <p:nvSpPr>
              <p:cNvPr id="1049355" name=""/>
              <p:cNvSpPr/>
              <p:nvPr/>
            </p:nvSpPr>
            <p:spPr>
              <a:xfrm>
                <a:off x="11607895" y="3968388"/>
                <a:ext cx="35068" cy="33844"/>
              </a:xfrm>
            </p:spPr>
          </p:sp>
        </mc:Fallback>
      </mc:AlternateContent>
      <mc:AlternateContent xmlns:mc="http://schemas.openxmlformats.org/markup-compatibility/2006" xmlns:p14="http://schemas.microsoft.com/office/powerpoint/2010/main">
        <mc:Choice Requires="p14">
          <p:contentPart p14:bwMode="auto" r:id="rId288">
            <p14:nvContentPartPr>
              <p14:cNvPr id="1049356" name="Encre 1049355"/>
              <p14:cNvContentPartPr/>
              <p14:nvPr/>
            </p14:nvContentPartPr>
            <p14:xfrm>
              <a:off x="11344765" y="3926794"/>
              <a:ext cx="132462" cy="48161"/>
            </p14:xfrm>
          </p:contentPart>
        </mc:Choice>
        <mc:Fallback xmlns="">
          <p:sp>
            <p:nvSpPr>
              <p:cNvPr id="1049356" name=""/>
              <p:cNvSpPr/>
              <p:nvPr/>
            </p:nvSpPr>
            <p:spPr>
              <a:xfrm>
                <a:off x="11344765" y="3926794"/>
                <a:ext cx="132462" cy="48161"/>
              </a:xfrm>
            </p:spPr>
          </p:sp>
        </mc:Fallback>
      </mc:AlternateContent>
      <mc:AlternateContent xmlns:mc="http://schemas.openxmlformats.org/markup-compatibility/2006" xmlns:p14="http://schemas.microsoft.com/office/powerpoint/2010/main">
        <mc:Choice Requires="p14">
          <p:contentPart p14:bwMode="auto" r:id="rId289">
            <p14:nvContentPartPr>
              <p14:cNvPr id="1049357" name="Encre 1049356"/>
              <p14:cNvContentPartPr/>
              <p14:nvPr/>
            </p14:nvContentPartPr>
            <p14:xfrm>
              <a:off x="11100218" y="4129788"/>
              <a:ext cx="138578" cy="86996"/>
            </p14:xfrm>
          </p:contentPart>
        </mc:Choice>
        <mc:Fallback xmlns="">
          <p:sp>
            <p:nvSpPr>
              <p:cNvPr id="1049357" name=""/>
              <p:cNvSpPr/>
              <p:nvPr/>
            </p:nvSpPr>
            <p:spPr>
              <a:xfrm>
                <a:off x="11100218" y="4129788"/>
                <a:ext cx="138578" cy="86996"/>
              </a:xfrm>
            </p:spPr>
          </p:sp>
        </mc:Fallback>
      </mc:AlternateContent>
      <mc:AlternateContent xmlns:mc="http://schemas.openxmlformats.org/markup-compatibility/2006" xmlns:p14="http://schemas.microsoft.com/office/powerpoint/2010/main">
        <mc:Choice Requires="p14">
          <p:contentPart p14:bwMode="auto" r:id="rId290">
            <p14:nvContentPartPr>
              <p14:cNvPr id="1049358" name="Encre 1049357"/>
              <p14:cNvContentPartPr/>
              <p14:nvPr/>
            </p14:nvContentPartPr>
            <p14:xfrm>
              <a:off x="9741835" y="4412715"/>
              <a:ext cx="2024455" cy="49065"/>
            </p14:xfrm>
          </p:contentPart>
        </mc:Choice>
        <mc:Fallback xmlns="">
          <p:sp>
            <p:nvSpPr>
              <p:cNvPr id="1049358" name=""/>
              <p:cNvSpPr/>
              <p:nvPr/>
            </p:nvSpPr>
            <p:spPr>
              <a:xfrm>
                <a:off x="9741835" y="4412715"/>
                <a:ext cx="2024455" cy="49065"/>
              </a:xfrm>
            </p:spPr>
          </p:sp>
        </mc:Fallback>
      </mc:AlternateContent>
      <mc:AlternateContent xmlns:mc="http://schemas.openxmlformats.org/markup-compatibility/2006" xmlns:p14="http://schemas.microsoft.com/office/powerpoint/2010/main">
        <mc:Choice Requires="p14">
          <p:contentPart p14:bwMode="auto" r:id="rId291">
            <p14:nvContentPartPr>
              <p14:cNvPr id="1049359" name="Encre 1049358"/>
              <p14:cNvContentPartPr/>
              <p14:nvPr/>
            </p14:nvContentPartPr>
            <p14:xfrm>
              <a:off x="11935956" y="4219957"/>
              <a:ext cx="21142" cy="35389"/>
            </p14:xfrm>
          </p:contentPart>
        </mc:Choice>
        <mc:Fallback xmlns="">
          <p:sp>
            <p:nvSpPr>
              <p:cNvPr id="1049359" name=""/>
              <p:cNvSpPr/>
              <p:nvPr/>
            </p:nvSpPr>
            <p:spPr>
              <a:xfrm>
                <a:off x="11935956" y="4219957"/>
                <a:ext cx="21142" cy="35389"/>
              </a:xfrm>
            </p:spPr>
          </p:sp>
        </mc:Fallback>
      </mc:AlternateContent>
      <mc:AlternateContent xmlns:mc="http://schemas.openxmlformats.org/markup-compatibility/2006" xmlns:p14="http://schemas.microsoft.com/office/powerpoint/2010/main">
        <mc:Choice Requires="p14">
          <p:contentPart p14:bwMode="auto" r:id="rId292">
            <p14:nvContentPartPr>
              <p14:cNvPr id="1049360" name="Encre 1049359"/>
              <p14:cNvContentPartPr/>
              <p14:nvPr/>
            </p14:nvContentPartPr>
            <p14:xfrm>
              <a:off x="7610045" y="4797390"/>
              <a:ext cx="15969" cy="456389"/>
            </p14:xfrm>
          </p:contentPart>
        </mc:Choice>
        <mc:Fallback xmlns="">
          <p:sp>
            <p:nvSpPr>
              <p:cNvPr id="1049360" name=""/>
              <p:cNvSpPr/>
              <p:nvPr/>
            </p:nvSpPr>
            <p:spPr>
              <a:xfrm>
                <a:off x="7610045" y="4797390"/>
                <a:ext cx="15969" cy="456389"/>
              </a:xfrm>
            </p:spPr>
          </p:sp>
        </mc:Fallback>
      </mc:AlternateContent>
      <mc:AlternateContent xmlns:mc="http://schemas.openxmlformats.org/markup-compatibility/2006" xmlns:p14="http://schemas.microsoft.com/office/powerpoint/2010/main">
        <mc:Choice Requires="p14">
          <p:contentPart p14:bwMode="auto" r:id="rId293">
            <p14:nvContentPartPr>
              <p14:cNvPr id="1049361" name="Encre 1049360"/>
              <p14:cNvContentPartPr/>
              <p14:nvPr/>
            </p14:nvContentPartPr>
            <p14:xfrm>
              <a:off x="7741264" y="5098585"/>
              <a:ext cx="16829" cy="142279"/>
            </p14:xfrm>
          </p:contentPart>
        </mc:Choice>
        <mc:Fallback xmlns="">
          <p:sp>
            <p:nvSpPr>
              <p:cNvPr id="1049361" name=""/>
              <p:cNvSpPr/>
              <p:nvPr/>
            </p:nvSpPr>
            <p:spPr>
              <a:xfrm>
                <a:off x="7741264" y="5098585"/>
                <a:ext cx="16829" cy="142279"/>
              </a:xfrm>
            </p:spPr>
          </p:sp>
        </mc:Fallback>
      </mc:AlternateContent>
      <mc:AlternateContent xmlns:mc="http://schemas.openxmlformats.org/markup-compatibility/2006" xmlns:p14="http://schemas.microsoft.com/office/powerpoint/2010/main">
        <mc:Choice Requires="p14">
          <p:contentPart p14:bwMode="auto" r:id="rId294">
            <p14:nvContentPartPr>
              <p14:cNvPr id="1049362" name="Encre 1049361"/>
              <p14:cNvContentPartPr/>
              <p14:nvPr/>
            </p14:nvContentPartPr>
            <p14:xfrm>
              <a:off x="7774412" y="4948275"/>
              <a:ext cx="4412" cy="37235"/>
            </p14:xfrm>
          </p:contentPart>
        </mc:Choice>
        <mc:Fallback xmlns="">
          <p:sp>
            <p:nvSpPr>
              <p:cNvPr id="1049362" name=""/>
              <p:cNvSpPr/>
              <p:nvPr/>
            </p:nvSpPr>
            <p:spPr>
              <a:xfrm>
                <a:off x="7774412" y="4948275"/>
                <a:ext cx="4412" cy="37235"/>
              </a:xfrm>
            </p:spPr>
          </p:sp>
        </mc:Fallback>
      </mc:AlternateContent>
      <mc:AlternateContent xmlns:mc="http://schemas.openxmlformats.org/markup-compatibility/2006" xmlns:p14="http://schemas.microsoft.com/office/powerpoint/2010/main">
        <mc:Choice Requires="p14">
          <p:contentPart p14:bwMode="auto" r:id="rId295">
            <p14:nvContentPartPr>
              <p14:cNvPr id="1049363" name="Encre 1049362"/>
              <p14:cNvContentPartPr/>
              <p14:nvPr/>
            </p14:nvContentPartPr>
            <p14:xfrm>
              <a:off x="7900914" y="5084002"/>
              <a:ext cx="348117" cy="197676"/>
            </p14:xfrm>
          </p:contentPart>
        </mc:Choice>
        <mc:Fallback xmlns="">
          <p:sp>
            <p:nvSpPr>
              <p:cNvPr id="1049363" name=""/>
              <p:cNvSpPr/>
              <p:nvPr/>
            </p:nvSpPr>
            <p:spPr>
              <a:xfrm>
                <a:off x="7900914" y="5084002"/>
                <a:ext cx="348117" cy="197676"/>
              </a:xfrm>
            </p:spPr>
          </p:sp>
        </mc:Fallback>
      </mc:AlternateContent>
      <mc:AlternateContent xmlns:mc="http://schemas.openxmlformats.org/markup-compatibility/2006" xmlns:p14="http://schemas.microsoft.com/office/powerpoint/2010/main">
        <mc:Choice Requires="p14">
          <p:contentPart p14:bwMode="auto" r:id="rId296">
            <p14:nvContentPartPr>
              <p14:cNvPr id="1049364" name="Encre 1049363"/>
              <p14:cNvContentPartPr/>
              <p14:nvPr/>
            </p14:nvContentPartPr>
            <p14:xfrm>
              <a:off x="8138013" y="4880864"/>
              <a:ext cx="74454" cy="100972"/>
            </p14:xfrm>
          </p:contentPart>
        </mc:Choice>
        <mc:Fallback xmlns="">
          <p:sp>
            <p:nvSpPr>
              <p:cNvPr id="1049364" name=""/>
              <p:cNvSpPr/>
              <p:nvPr/>
            </p:nvSpPr>
            <p:spPr>
              <a:xfrm>
                <a:off x="8138013" y="4880864"/>
                <a:ext cx="74454" cy="100972"/>
              </a:xfrm>
            </p:spPr>
          </p:sp>
        </mc:Fallback>
      </mc:AlternateContent>
      <mc:AlternateContent xmlns:mc="http://schemas.openxmlformats.org/markup-compatibility/2006" xmlns:p14="http://schemas.microsoft.com/office/powerpoint/2010/main">
        <mc:Choice Requires="p14">
          <p:contentPart p14:bwMode="auto" r:id="rId297">
            <p14:nvContentPartPr>
              <p14:cNvPr id="1049365" name="Encre 1049364"/>
              <p14:cNvContentPartPr/>
              <p14:nvPr/>
            </p14:nvContentPartPr>
            <p14:xfrm>
              <a:off x="8302205" y="4968900"/>
              <a:ext cx="755895" cy="244180"/>
            </p14:xfrm>
          </p:contentPart>
        </mc:Choice>
        <mc:Fallback xmlns="">
          <p:sp>
            <p:nvSpPr>
              <p:cNvPr id="1049365" name=""/>
              <p:cNvSpPr/>
              <p:nvPr/>
            </p:nvSpPr>
            <p:spPr>
              <a:xfrm>
                <a:off x="8302205" y="4968900"/>
                <a:ext cx="755895" cy="244180"/>
              </a:xfrm>
            </p:spPr>
          </p:sp>
        </mc:Fallback>
      </mc:AlternateContent>
      <mc:AlternateContent xmlns:mc="http://schemas.openxmlformats.org/markup-compatibility/2006" xmlns:p14="http://schemas.microsoft.com/office/powerpoint/2010/main">
        <mc:Choice Requires="p14">
          <p:contentPart p14:bwMode="auto" r:id="rId298">
            <p14:nvContentPartPr>
              <p14:cNvPr id="1049366" name="Encre 1049365"/>
              <p14:cNvContentPartPr/>
              <p14:nvPr/>
            </p14:nvContentPartPr>
            <p14:xfrm>
              <a:off x="8520180" y="4872546"/>
              <a:ext cx="14582" cy="81173"/>
            </p14:xfrm>
          </p:contentPart>
        </mc:Choice>
        <mc:Fallback xmlns="">
          <p:sp>
            <p:nvSpPr>
              <p:cNvPr id="1049366" name=""/>
              <p:cNvSpPr/>
              <p:nvPr/>
            </p:nvSpPr>
            <p:spPr>
              <a:xfrm>
                <a:off x="8520180" y="4872546"/>
                <a:ext cx="14582" cy="81173"/>
              </a:xfrm>
            </p:spPr>
          </p:sp>
        </mc:Fallback>
      </mc:AlternateContent>
      <mc:AlternateContent xmlns:mc="http://schemas.openxmlformats.org/markup-compatibility/2006" xmlns:p14="http://schemas.microsoft.com/office/powerpoint/2010/main">
        <mc:Choice Requires="p14">
          <p:contentPart p14:bwMode="auto" r:id="rId299">
            <p14:nvContentPartPr>
              <p14:cNvPr id="1049367" name="Encre 1049366"/>
              <p14:cNvContentPartPr/>
              <p14:nvPr/>
            </p14:nvContentPartPr>
            <p14:xfrm>
              <a:off x="9221077" y="4807046"/>
              <a:ext cx="361185" cy="342512"/>
            </p14:xfrm>
          </p:contentPart>
        </mc:Choice>
        <mc:Fallback xmlns="">
          <p:sp>
            <p:nvSpPr>
              <p:cNvPr id="1049367" name=""/>
              <p:cNvSpPr/>
              <p:nvPr/>
            </p:nvSpPr>
            <p:spPr>
              <a:xfrm>
                <a:off x="9221077" y="4807046"/>
                <a:ext cx="361185" cy="342512"/>
              </a:xfrm>
            </p:spPr>
          </p:sp>
        </mc:Fallback>
      </mc:AlternateContent>
      <mc:AlternateContent xmlns:mc="http://schemas.openxmlformats.org/markup-compatibility/2006" xmlns:p14="http://schemas.microsoft.com/office/powerpoint/2010/main">
        <mc:Choice Requires="p14">
          <p:contentPart p14:bwMode="auto" r:id="rId300">
            <p14:nvContentPartPr>
              <p14:cNvPr id="1049368" name="Encre 1049367"/>
              <p14:cNvContentPartPr/>
              <p14:nvPr/>
            </p14:nvContentPartPr>
            <p14:xfrm>
              <a:off x="9766313" y="4935817"/>
              <a:ext cx="318343" cy="360086"/>
            </p14:xfrm>
          </p:contentPart>
        </mc:Choice>
        <mc:Fallback xmlns="">
          <p:sp>
            <p:nvSpPr>
              <p:cNvPr id="1049368" name=""/>
              <p:cNvSpPr/>
              <p:nvPr/>
            </p:nvSpPr>
            <p:spPr>
              <a:xfrm>
                <a:off x="9766313" y="4935817"/>
                <a:ext cx="318343" cy="360086"/>
              </a:xfrm>
            </p:spPr>
          </p:sp>
        </mc:Fallback>
      </mc:AlternateContent>
      <mc:AlternateContent xmlns:mc="http://schemas.openxmlformats.org/markup-compatibility/2006" xmlns:p14="http://schemas.microsoft.com/office/powerpoint/2010/main">
        <mc:Choice Requires="p14">
          <p:contentPart p14:bwMode="auto" r:id="rId301">
            <p14:nvContentPartPr>
              <p14:cNvPr id="1049369" name="Encre 1049368"/>
              <p14:cNvContentPartPr/>
              <p14:nvPr/>
            </p14:nvContentPartPr>
            <p14:xfrm>
              <a:off x="10095094" y="4923032"/>
              <a:ext cx="376003" cy="183435"/>
            </p14:xfrm>
          </p:contentPart>
        </mc:Choice>
        <mc:Fallback xmlns="">
          <p:sp>
            <p:nvSpPr>
              <p:cNvPr id="1049369" name=""/>
              <p:cNvSpPr/>
              <p:nvPr/>
            </p:nvSpPr>
            <p:spPr>
              <a:xfrm>
                <a:off x="10095094" y="4923032"/>
                <a:ext cx="376003" cy="183435"/>
              </a:xfrm>
            </p:spPr>
          </p:sp>
        </mc:Fallback>
      </mc:AlternateContent>
      <mc:AlternateContent xmlns:mc="http://schemas.openxmlformats.org/markup-compatibility/2006" xmlns:p14="http://schemas.microsoft.com/office/powerpoint/2010/main">
        <mc:Choice Requires="p14">
          <p:contentPart p14:bwMode="auto" r:id="rId302">
            <p14:nvContentPartPr>
              <p14:cNvPr id="1049370" name="Encre 1049369"/>
              <p14:cNvContentPartPr/>
              <p14:nvPr/>
            </p14:nvContentPartPr>
            <p14:xfrm>
              <a:off x="10504456" y="4663144"/>
              <a:ext cx="149502" cy="437761"/>
            </p14:xfrm>
          </p:contentPart>
        </mc:Choice>
        <mc:Fallback xmlns="">
          <p:sp>
            <p:nvSpPr>
              <p:cNvPr id="1049370" name=""/>
              <p:cNvSpPr/>
              <p:nvPr/>
            </p:nvSpPr>
            <p:spPr>
              <a:xfrm>
                <a:off x="10504456" y="4663144"/>
                <a:ext cx="149502" cy="437761"/>
              </a:xfrm>
            </p:spPr>
          </p:sp>
        </mc:Fallback>
      </mc:AlternateContent>
      <mc:AlternateContent xmlns:mc="http://schemas.openxmlformats.org/markup-compatibility/2006" xmlns:p14="http://schemas.microsoft.com/office/powerpoint/2010/main">
        <mc:Choice Requires="p14">
          <p:contentPart p14:bwMode="auto" r:id="rId303">
            <p14:nvContentPartPr>
              <p14:cNvPr id="1049371" name="Encre 1049370"/>
              <p14:cNvContentPartPr/>
              <p14:nvPr/>
            </p14:nvContentPartPr>
            <p14:xfrm>
              <a:off x="10704537" y="4764115"/>
              <a:ext cx="29169" cy="74282"/>
            </p14:xfrm>
          </p:contentPart>
        </mc:Choice>
        <mc:Fallback xmlns="">
          <p:sp>
            <p:nvSpPr>
              <p:cNvPr id="1049371" name=""/>
              <p:cNvSpPr/>
              <p:nvPr/>
            </p:nvSpPr>
            <p:spPr>
              <a:xfrm>
                <a:off x="10704537" y="4764115"/>
                <a:ext cx="29169" cy="74282"/>
              </a:xfrm>
            </p:spPr>
          </p:sp>
        </mc:Fallback>
      </mc:AlternateContent>
      <mc:AlternateContent xmlns:mc="http://schemas.openxmlformats.org/markup-compatibility/2006" xmlns:p14="http://schemas.microsoft.com/office/powerpoint/2010/main">
        <mc:Choice Requires="p14">
          <p:contentPart p14:bwMode="auto" r:id="rId304">
            <p14:nvContentPartPr>
              <p14:cNvPr id="1049372" name="Encre 1049371"/>
              <p14:cNvContentPartPr/>
              <p14:nvPr/>
            </p14:nvContentPartPr>
            <p14:xfrm>
              <a:off x="10460878" y="4814315"/>
              <a:ext cx="201113" cy="16871"/>
            </p14:xfrm>
          </p:contentPart>
        </mc:Choice>
        <mc:Fallback xmlns="">
          <p:sp>
            <p:nvSpPr>
              <p:cNvPr id="1049372" name=""/>
              <p:cNvSpPr/>
              <p:nvPr/>
            </p:nvSpPr>
            <p:spPr>
              <a:xfrm>
                <a:off x="10460878" y="4814315"/>
                <a:ext cx="201113" cy="16871"/>
              </a:xfrm>
            </p:spPr>
          </p:sp>
        </mc:Fallback>
      </mc:AlternateContent>
      <mc:AlternateContent xmlns:mc="http://schemas.openxmlformats.org/markup-compatibility/2006" xmlns:p14="http://schemas.microsoft.com/office/powerpoint/2010/main">
        <mc:Choice Requires="p14">
          <p:contentPart p14:bwMode="auto" r:id="rId305">
            <p14:nvContentPartPr>
              <p14:cNvPr id="1049373" name="Encre 1049372"/>
              <p14:cNvContentPartPr/>
              <p14:nvPr/>
            </p14:nvContentPartPr>
            <p14:xfrm>
              <a:off x="10778607" y="4717985"/>
              <a:ext cx="753630" cy="370570"/>
            </p14:xfrm>
          </p:contentPart>
        </mc:Choice>
        <mc:Fallback xmlns="">
          <p:sp>
            <p:nvSpPr>
              <p:cNvPr id="1049373" name=""/>
              <p:cNvSpPr/>
              <p:nvPr/>
            </p:nvSpPr>
            <p:spPr>
              <a:xfrm>
                <a:off x="10778607" y="4717985"/>
                <a:ext cx="753630" cy="370570"/>
              </a:xfrm>
            </p:spPr>
          </p:sp>
        </mc:Fallback>
      </mc:AlternateContent>
      <mc:AlternateContent xmlns:mc="http://schemas.openxmlformats.org/markup-compatibility/2006" xmlns:p14="http://schemas.microsoft.com/office/powerpoint/2010/main">
        <mc:Choice Requires="p14">
          <p:contentPart p14:bwMode="auto" r:id="rId306">
            <p14:nvContentPartPr>
              <p14:cNvPr id="1049374" name="Encre 1049373"/>
              <p14:cNvContentPartPr/>
              <p14:nvPr/>
            </p14:nvContentPartPr>
            <p14:xfrm>
              <a:off x="7693932" y="5161866"/>
              <a:ext cx="3758817" cy="230343"/>
            </p14:xfrm>
          </p:contentPart>
        </mc:Choice>
        <mc:Fallback xmlns="">
          <p:sp>
            <p:nvSpPr>
              <p:cNvPr id="1049374" name=""/>
              <p:cNvSpPr/>
              <p:nvPr/>
            </p:nvSpPr>
            <p:spPr>
              <a:xfrm>
                <a:off x="7693932" y="5161866"/>
                <a:ext cx="3758817" cy="230343"/>
              </a:xfrm>
            </p:spPr>
          </p:sp>
        </mc:Fallback>
      </mc:AlternateContent>
      <mc:AlternateContent xmlns:mc="http://schemas.openxmlformats.org/markup-compatibility/2006" xmlns:p14="http://schemas.microsoft.com/office/powerpoint/2010/main">
        <mc:Choice Requires="p14">
          <p:contentPart p14:bwMode="auto" r:id="rId307">
            <p14:nvContentPartPr>
              <p14:cNvPr id="1049375" name="Encre 1049374"/>
              <p14:cNvContentPartPr/>
              <p14:nvPr/>
            </p14:nvContentPartPr>
            <p14:xfrm>
              <a:off x="8111902" y="5826902"/>
              <a:ext cx="3492" cy="233874"/>
            </p14:xfrm>
          </p:contentPart>
        </mc:Choice>
        <mc:Fallback xmlns="">
          <p:sp>
            <p:nvSpPr>
              <p:cNvPr id="1049375" name=""/>
              <p:cNvSpPr/>
              <p:nvPr/>
            </p:nvSpPr>
            <p:spPr>
              <a:xfrm>
                <a:off x="8111902" y="5826902"/>
                <a:ext cx="3492" cy="233874"/>
              </a:xfrm>
            </p:spPr>
          </p:sp>
        </mc:Fallback>
      </mc:AlternateContent>
      <mc:AlternateContent xmlns:mc="http://schemas.openxmlformats.org/markup-compatibility/2006" xmlns:p14="http://schemas.microsoft.com/office/powerpoint/2010/main">
        <mc:Choice Requires="p14">
          <p:contentPart p14:bwMode="auto" r:id="rId308">
            <p14:nvContentPartPr>
              <p14:cNvPr id="1049376" name="Encre 1049375"/>
              <p14:cNvContentPartPr/>
              <p14:nvPr/>
            </p14:nvContentPartPr>
            <p14:xfrm>
              <a:off x="7586422" y="5835221"/>
              <a:ext cx="592898" cy="684200"/>
            </p14:xfrm>
          </p:contentPart>
        </mc:Choice>
        <mc:Fallback xmlns="">
          <p:sp>
            <p:nvSpPr>
              <p:cNvPr id="1049376" name=""/>
              <p:cNvSpPr/>
              <p:nvPr/>
            </p:nvSpPr>
            <p:spPr>
              <a:xfrm>
                <a:off x="7586422" y="5835221"/>
                <a:ext cx="592898" cy="684200"/>
              </a:xfrm>
            </p:spPr>
          </p:sp>
        </mc:Fallback>
      </mc:AlternateContent>
      <mc:AlternateContent xmlns:mc="http://schemas.openxmlformats.org/markup-compatibility/2006" xmlns:p14="http://schemas.microsoft.com/office/powerpoint/2010/main">
        <mc:Choice Requires="p14">
          <p:contentPart p14:bwMode="auto" r:id="rId309">
            <p14:nvContentPartPr>
              <p14:cNvPr id="1049377" name="Encre 1049376"/>
              <p14:cNvContentPartPr/>
              <p14:nvPr/>
            </p14:nvContentPartPr>
            <p14:xfrm>
              <a:off x="8166038" y="6078472"/>
              <a:ext cx="38269" cy="22483"/>
            </p14:xfrm>
          </p:contentPart>
        </mc:Choice>
        <mc:Fallback xmlns="">
          <p:sp>
            <p:nvSpPr>
              <p:cNvPr id="1049377" name=""/>
              <p:cNvSpPr/>
              <p:nvPr/>
            </p:nvSpPr>
            <p:spPr>
              <a:xfrm>
                <a:off x="8166038" y="6078472"/>
                <a:ext cx="38269" cy="22483"/>
              </a:xfrm>
            </p:spPr>
          </p:sp>
        </mc:Fallback>
      </mc:AlternateContent>
      <mc:AlternateContent xmlns:mc="http://schemas.openxmlformats.org/markup-compatibility/2006" xmlns:p14="http://schemas.microsoft.com/office/powerpoint/2010/main">
        <mc:Choice Requires="p14">
          <p:contentPart p14:bwMode="auto" r:id="rId310">
            <p14:nvContentPartPr>
              <p14:cNvPr id="1049378" name="Encre 1049377"/>
              <p14:cNvContentPartPr/>
              <p14:nvPr/>
            </p14:nvContentPartPr>
            <p14:xfrm>
              <a:off x="8221313" y="5776338"/>
              <a:ext cx="69809" cy="298892"/>
            </p14:xfrm>
          </p:contentPart>
        </mc:Choice>
        <mc:Fallback xmlns="">
          <p:sp>
            <p:nvSpPr>
              <p:cNvPr id="1049378" name=""/>
              <p:cNvSpPr/>
              <p:nvPr/>
            </p:nvSpPr>
            <p:spPr>
              <a:xfrm>
                <a:off x="8221313" y="5776338"/>
                <a:ext cx="69809" cy="298892"/>
              </a:xfrm>
            </p:spPr>
          </p:sp>
        </mc:Fallback>
      </mc:AlternateContent>
      <mc:AlternateContent xmlns:mc="http://schemas.openxmlformats.org/markup-compatibility/2006" xmlns:p14="http://schemas.microsoft.com/office/powerpoint/2010/main">
        <mc:Choice Requires="p14">
          <p:contentPart p14:bwMode="auto" r:id="rId311">
            <p14:nvContentPartPr>
              <p14:cNvPr id="1049379" name="Encre 1049378"/>
              <p14:cNvContentPartPr/>
              <p14:nvPr/>
            </p14:nvContentPartPr>
            <p14:xfrm>
              <a:off x="8295081" y="5693229"/>
              <a:ext cx="119885" cy="281601"/>
            </p14:xfrm>
          </p:contentPart>
        </mc:Choice>
        <mc:Fallback xmlns="">
          <p:sp>
            <p:nvSpPr>
              <p:cNvPr id="1049379" name=""/>
              <p:cNvSpPr/>
              <p:nvPr/>
            </p:nvSpPr>
            <p:spPr>
              <a:xfrm>
                <a:off x="8295081" y="5693229"/>
                <a:ext cx="119885" cy="281601"/>
              </a:xfrm>
            </p:spPr>
          </p:sp>
        </mc:Fallback>
      </mc:AlternateContent>
      <mc:AlternateContent xmlns:mc="http://schemas.openxmlformats.org/markup-compatibility/2006" xmlns:p14="http://schemas.microsoft.com/office/powerpoint/2010/main">
        <mc:Choice Requires="p14">
          <p:contentPart p14:bwMode="auto" r:id="rId312">
            <p14:nvContentPartPr>
              <p14:cNvPr id="1049380" name="Encre 1049379"/>
              <p14:cNvContentPartPr/>
              <p14:nvPr/>
            </p14:nvContentPartPr>
            <p14:xfrm>
              <a:off x="8495172" y="5718721"/>
              <a:ext cx="85594" cy="125282"/>
            </p14:xfrm>
          </p:contentPart>
        </mc:Choice>
        <mc:Fallback xmlns="">
          <p:sp>
            <p:nvSpPr>
              <p:cNvPr id="1049380" name=""/>
              <p:cNvSpPr/>
              <p:nvPr/>
            </p:nvSpPr>
            <p:spPr>
              <a:xfrm>
                <a:off x="8495172" y="5718721"/>
                <a:ext cx="85594" cy="125282"/>
              </a:xfrm>
            </p:spPr>
          </p:sp>
        </mc:Fallback>
      </mc:AlternateContent>
      <mc:AlternateContent xmlns:mc="http://schemas.openxmlformats.org/markup-compatibility/2006" xmlns:p14="http://schemas.microsoft.com/office/powerpoint/2010/main">
        <mc:Choice Requires="p14">
          <p:contentPart p14:bwMode="auto" r:id="rId313">
            <p14:nvContentPartPr>
              <p14:cNvPr id="1049381" name="Encre 1049380"/>
              <p14:cNvContentPartPr/>
              <p14:nvPr/>
            </p14:nvContentPartPr>
            <p14:xfrm>
              <a:off x="8219277" y="6430152"/>
              <a:ext cx="100423" cy="205358"/>
            </p14:xfrm>
          </p:contentPart>
        </mc:Choice>
        <mc:Fallback xmlns="">
          <p:sp>
            <p:nvSpPr>
              <p:cNvPr id="1049381" name=""/>
              <p:cNvSpPr/>
              <p:nvPr/>
            </p:nvSpPr>
            <p:spPr>
              <a:xfrm>
                <a:off x="8219277" y="6430152"/>
                <a:ext cx="100423" cy="205358"/>
              </a:xfrm>
            </p:spPr>
          </p:sp>
        </mc:Fallback>
      </mc:AlternateContent>
      <mc:AlternateContent xmlns:mc="http://schemas.openxmlformats.org/markup-compatibility/2006" xmlns:p14="http://schemas.microsoft.com/office/powerpoint/2010/main">
        <mc:Choice Requires="p14">
          <p:contentPart p14:bwMode="auto" r:id="rId314">
            <p14:nvContentPartPr>
              <p14:cNvPr id="1049382" name="Encre 1049381"/>
              <p14:cNvContentPartPr/>
              <p14:nvPr/>
            </p14:nvContentPartPr>
            <p14:xfrm>
              <a:off x="8245180" y="6574643"/>
              <a:ext cx="130132" cy="134650"/>
            </p14:xfrm>
          </p:contentPart>
        </mc:Choice>
        <mc:Fallback xmlns="">
          <p:sp>
            <p:nvSpPr>
              <p:cNvPr id="1049382" name=""/>
              <p:cNvSpPr/>
              <p:nvPr/>
            </p:nvSpPr>
            <p:spPr>
              <a:xfrm>
                <a:off x="8245180" y="6574643"/>
                <a:ext cx="130132" cy="134650"/>
              </a:xfrm>
            </p:spPr>
          </p:sp>
        </mc:Fallback>
      </mc:AlternateContent>
      <mc:AlternateContent xmlns:mc="http://schemas.openxmlformats.org/markup-compatibility/2006" xmlns:p14="http://schemas.microsoft.com/office/powerpoint/2010/main">
        <mc:Choice Requires="p14">
          <p:contentPart p14:bwMode="auto" r:id="rId315">
            <p14:nvContentPartPr>
              <p14:cNvPr id="1049383" name="Encre 1049382"/>
              <p14:cNvContentPartPr/>
              <p14:nvPr/>
            </p14:nvContentPartPr>
            <p14:xfrm>
              <a:off x="8427670" y="6503945"/>
              <a:ext cx="124857" cy="103400"/>
            </p14:xfrm>
          </p:contentPart>
        </mc:Choice>
        <mc:Fallback xmlns="">
          <p:sp>
            <p:nvSpPr>
              <p:cNvPr id="1049383" name=""/>
              <p:cNvSpPr/>
              <p:nvPr/>
            </p:nvSpPr>
            <p:spPr>
              <a:xfrm>
                <a:off x="8427670" y="6503945"/>
                <a:ext cx="124857" cy="103400"/>
              </a:xfrm>
            </p:spPr>
          </p:sp>
        </mc:Fallback>
      </mc:AlternateContent>
      <mc:AlternateContent xmlns:mc="http://schemas.openxmlformats.org/markup-compatibility/2006" xmlns:p14="http://schemas.microsoft.com/office/powerpoint/2010/main">
        <mc:Choice Requires="p14">
          <p:contentPart p14:bwMode="auto" r:id="rId316">
            <p14:nvContentPartPr>
              <p14:cNvPr id="1049384" name="Encre 1049383"/>
              <p14:cNvContentPartPr/>
              <p14:nvPr/>
            </p14:nvContentPartPr>
            <p14:xfrm>
              <a:off x="8590263" y="6576037"/>
              <a:ext cx="82154" cy="127380"/>
            </p14:xfrm>
          </p:contentPart>
        </mc:Choice>
        <mc:Fallback xmlns="">
          <p:sp>
            <p:nvSpPr>
              <p:cNvPr id="1049384" name=""/>
              <p:cNvSpPr/>
              <p:nvPr/>
            </p:nvSpPr>
            <p:spPr>
              <a:xfrm>
                <a:off x="8590263" y="6576037"/>
                <a:ext cx="82154" cy="127380"/>
              </a:xfrm>
            </p:spPr>
          </p:sp>
        </mc:Fallback>
      </mc:AlternateContent>
      <mc:AlternateContent xmlns:mc="http://schemas.openxmlformats.org/markup-compatibility/2006" xmlns:p14="http://schemas.microsoft.com/office/powerpoint/2010/main">
        <mc:Choice Requires="p14">
          <p:contentPart p14:bwMode="auto" r:id="rId317">
            <p14:nvContentPartPr>
              <p14:cNvPr id="1049385" name="Encre 1049384"/>
              <p14:cNvContentPartPr/>
              <p14:nvPr/>
            </p14:nvContentPartPr>
            <p14:xfrm>
              <a:off x="8341253" y="6580462"/>
              <a:ext cx="49348" cy="88728"/>
            </p14:xfrm>
          </p:contentPart>
        </mc:Choice>
        <mc:Fallback xmlns="">
          <p:sp>
            <p:nvSpPr>
              <p:cNvPr id="1049385" name=""/>
              <p:cNvSpPr/>
              <p:nvPr/>
            </p:nvSpPr>
            <p:spPr>
              <a:xfrm>
                <a:off x="8341253" y="6580462"/>
                <a:ext cx="49348" cy="88728"/>
              </a:xfrm>
            </p:spPr>
          </p:sp>
        </mc:Fallback>
      </mc:AlternateContent>
      <mc:AlternateContent xmlns:mc="http://schemas.openxmlformats.org/markup-compatibility/2006" xmlns:p14="http://schemas.microsoft.com/office/powerpoint/2010/main">
        <mc:Choice Requires="p14">
          <p:contentPart p14:bwMode="auto" r:id="rId318">
            <p14:nvContentPartPr>
              <p14:cNvPr id="1049386" name="Encre 1049385"/>
              <p14:cNvContentPartPr/>
              <p14:nvPr/>
            </p14:nvContentPartPr>
            <p14:xfrm>
              <a:off x="8187989" y="5927301"/>
              <a:ext cx="2702783" cy="152592"/>
            </p14:xfrm>
          </p:contentPart>
        </mc:Choice>
        <mc:Fallback xmlns="">
          <p:sp>
            <p:nvSpPr>
              <p:cNvPr id="1049386" name=""/>
              <p:cNvSpPr/>
              <p:nvPr/>
            </p:nvSpPr>
            <p:spPr>
              <a:xfrm>
                <a:off x="8187989" y="5927301"/>
                <a:ext cx="2702783" cy="152592"/>
              </a:xfrm>
            </p:spPr>
          </p:sp>
        </mc:Fallback>
      </mc:AlternateContent>
      <mc:AlternateContent xmlns:mc="http://schemas.openxmlformats.org/markup-compatibility/2006" xmlns:p14="http://schemas.microsoft.com/office/powerpoint/2010/main">
        <mc:Choice Requires="p14">
          <p:contentPart p14:bwMode="auto" r:id="rId319">
            <p14:nvContentPartPr>
              <p14:cNvPr id="1049387" name="Encre 1049386"/>
              <p14:cNvContentPartPr/>
              <p14:nvPr/>
            </p14:nvContentPartPr>
            <p14:xfrm>
              <a:off x="10188050" y="5434693"/>
              <a:ext cx="15330" cy="74090"/>
            </p14:xfrm>
          </p:contentPart>
        </mc:Choice>
        <mc:Fallback xmlns="">
          <p:sp>
            <p:nvSpPr>
              <p:cNvPr id="1049387" name=""/>
              <p:cNvSpPr/>
              <p:nvPr/>
            </p:nvSpPr>
            <p:spPr>
              <a:xfrm>
                <a:off x="10188050" y="5434693"/>
                <a:ext cx="15330" cy="74090"/>
              </a:xfrm>
            </p:spPr>
          </p:sp>
        </mc:Fallback>
      </mc:AlternateContent>
      <mc:AlternateContent xmlns:mc="http://schemas.openxmlformats.org/markup-compatibility/2006" xmlns:p14="http://schemas.microsoft.com/office/powerpoint/2010/main">
        <mc:Choice Requires="p14">
          <p:contentPart p14:bwMode="auto" r:id="rId320">
            <p14:nvContentPartPr>
              <p14:cNvPr id="1049388" name="Encre 1049387"/>
              <p14:cNvContentPartPr/>
              <p14:nvPr/>
            </p14:nvContentPartPr>
            <p14:xfrm>
              <a:off x="11237004" y="5408672"/>
              <a:ext cx="91824" cy="1298709"/>
            </p14:xfrm>
          </p:contentPart>
        </mc:Choice>
        <mc:Fallback xmlns="">
          <p:sp>
            <p:nvSpPr>
              <p:cNvPr id="1049388" name=""/>
              <p:cNvSpPr/>
              <p:nvPr/>
            </p:nvSpPr>
            <p:spPr>
              <a:xfrm>
                <a:off x="11237004" y="5408672"/>
                <a:ext cx="91824" cy="1298709"/>
              </a:xfrm>
            </p:spPr>
          </p:sp>
        </mc:Fallback>
      </mc:AlternateContent>
      <mc:AlternateContent xmlns:mc="http://schemas.openxmlformats.org/markup-compatibility/2006" xmlns:p14="http://schemas.microsoft.com/office/powerpoint/2010/main">
        <mc:Choice Requires="p14">
          <p:contentPart p14:bwMode="auto" r:id="rId321">
            <p14:nvContentPartPr>
              <p14:cNvPr id="1049389" name="Encre 1049388"/>
              <p14:cNvContentPartPr/>
              <p14:nvPr/>
            </p14:nvContentPartPr>
            <p14:xfrm>
              <a:off x="8245615" y="5366792"/>
              <a:ext cx="2901157" cy="205099"/>
            </p14:xfrm>
          </p:contentPart>
        </mc:Choice>
        <mc:Fallback xmlns="">
          <p:sp>
            <p:nvSpPr>
              <p:cNvPr id="1049389" name=""/>
              <p:cNvSpPr/>
              <p:nvPr/>
            </p:nvSpPr>
            <p:spPr>
              <a:xfrm>
                <a:off x="8245615" y="5366792"/>
                <a:ext cx="2901157" cy="205099"/>
              </a:xfrm>
            </p:spPr>
          </p:sp>
        </mc:Fallback>
      </mc:AlternateContent>
      <mc:AlternateContent xmlns:mc="http://schemas.openxmlformats.org/markup-compatibility/2006" xmlns:p14="http://schemas.microsoft.com/office/powerpoint/2010/main">
        <mc:Choice Requires="p14">
          <p:contentPart p14:bwMode="auto" r:id="rId322">
            <p14:nvContentPartPr>
              <p14:cNvPr id="1049390" name="Encre 1049389"/>
              <p14:cNvContentPartPr/>
              <p14:nvPr/>
            </p14:nvContentPartPr>
            <p14:xfrm>
              <a:off x="8259279" y="5441947"/>
              <a:ext cx="172599" cy="198282"/>
            </p14:xfrm>
          </p:contentPart>
        </mc:Choice>
        <mc:Fallback xmlns="">
          <p:sp>
            <p:nvSpPr>
              <p:cNvPr id="1049390" name=""/>
              <p:cNvSpPr/>
              <p:nvPr/>
            </p:nvSpPr>
            <p:spPr>
              <a:xfrm>
                <a:off x="8259279" y="5441947"/>
                <a:ext cx="172599" cy="198282"/>
              </a:xfrm>
            </p:spPr>
          </p:sp>
        </mc:Fallback>
      </mc:AlternateContent>
      <mc:AlternateContent xmlns:mc="http://schemas.openxmlformats.org/markup-compatibility/2006" xmlns:p14="http://schemas.microsoft.com/office/powerpoint/2010/main">
        <mc:Choice Requires="p14">
          <p:contentPart p14:bwMode="auto" r:id="rId323">
            <p14:nvContentPartPr>
              <p14:cNvPr id="1049391" name="Encre 1049390"/>
              <p14:cNvContentPartPr/>
              <p14:nvPr/>
            </p14:nvContentPartPr>
            <p14:xfrm>
              <a:off x="9219976" y="5392035"/>
              <a:ext cx="226605" cy="332684"/>
            </p14:xfrm>
          </p:contentPart>
        </mc:Choice>
        <mc:Fallback xmlns="">
          <p:sp>
            <p:nvSpPr>
              <p:cNvPr id="1049391" name=""/>
              <p:cNvSpPr/>
              <p:nvPr/>
            </p:nvSpPr>
            <p:spPr>
              <a:xfrm>
                <a:off x="9219976" y="5392035"/>
                <a:ext cx="226605" cy="332684"/>
              </a:xfrm>
            </p:spPr>
          </p:sp>
        </mc:Fallback>
      </mc:AlternateContent>
      <mc:AlternateContent xmlns:mc="http://schemas.openxmlformats.org/markup-compatibility/2006" xmlns:p14="http://schemas.microsoft.com/office/powerpoint/2010/main">
        <mc:Choice Requires="p14">
          <p:contentPart p14:bwMode="auto" r:id="rId324">
            <p14:nvContentPartPr>
              <p14:cNvPr id="1049392" name="Encre 1049391"/>
              <p14:cNvContentPartPr/>
              <p14:nvPr/>
            </p14:nvContentPartPr>
            <p14:xfrm>
              <a:off x="9439921" y="5332943"/>
              <a:ext cx="45405" cy="394684"/>
            </p14:xfrm>
          </p:contentPart>
        </mc:Choice>
        <mc:Fallback xmlns="">
          <p:sp>
            <p:nvSpPr>
              <p:cNvPr id="1049392" name=""/>
              <p:cNvSpPr/>
              <p:nvPr/>
            </p:nvSpPr>
            <p:spPr>
              <a:xfrm>
                <a:off x="9439921" y="5332943"/>
                <a:ext cx="45405" cy="394684"/>
              </a:xfrm>
            </p:spPr>
          </p:sp>
        </mc:Fallback>
      </mc:AlternateContent>
      <mc:AlternateContent xmlns:mc="http://schemas.openxmlformats.org/markup-compatibility/2006" xmlns:p14="http://schemas.microsoft.com/office/powerpoint/2010/main">
        <mc:Choice Requires="p14">
          <p:contentPart p14:bwMode="auto" r:id="rId325">
            <p14:nvContentPartPr>
              <p14:cNvPr id="1049393" name="Encre 1049392"/>
              <p14:cNvContentPartPr/>
              <p14:nvPr/>
            </p14:nvContentPartPr>
            <p14:xfrm>
              <a:off x="8716817" y="6305661"/>
              <a:ext cx="1314165" cy="61384"/>
            </p14:xfrm>
          </p:contentPart>
        </mc:Choice>
        <mc:Fallback xmlns="">
          <p:sp>
            <p:nvSpPr>
              <p:cNvPr id="1049393" name=""/>
              <p:cNvSpPr/>
              <p:nvPr/>
            </p:nvSpPr>
            <p:spPr>
              <a:xfrm>
                <a:off x="8716817" y="6305661"/>
                <a:ext cx="1314165" cy="61384"/>
              </a:xfrm>
            </p:spPr>
          </p:sp>
        </mc:Fallback>
      </mc:AlternateContent>
      <mc:AlternateContent xmlns:mc="http://schemas.openxmlformats.org/markup-compatibility/2006" xmlns:p14="http://schemas.microsoft.com/office/powerpoint/2010/main">
        <mc:Choice Requires="p14">
          <p:contentPart p14:bwMode="auto" r:id="rId326">
            <p14:nvContentPartPr>
              <p14:cNvPr id="1049394" name="Encre 1049393"/>
              <p14:cNvContentPartPr/>
              <p14:nvPr/>
            </p14:nvContentPartPr>
            <p14:xfrm>
              <a:off x="9973357" y="6262631"/>
              <a:ext cx="99450" cy="189847"/>
            </p14:xfrm>
          </p:contentPart>
        </mc:Choice>
        <mc:Fallback xmlns="">
          <p:sp>
            <p:nvSpPr>
              <p:cNvPr id="1049394" name=""/>
              <p:cNvSpPr/>
              <p:nvPr/>
            </p:nvSpPr>
            <p:spPr>
              <a:xfrm>
                <a:off x="9973357" y="6262631"/>
                <a:ext cx="99450" cy="189847"/>
              </a:xfrm>
            </p:spPr>
          </p:sp>
        </mc:Fallback>
      </mc:AlternateContent>
      <mc:AlternateContent xmlns:mc="http://schemas.openxmlformats.org/markup-compatibility/2006" xmlns:p14="http://schemas.microsoft.com/office/powerpoint/2010/main">
        <mc:Choice Requires="p14">
          <p:contentPart p14:bwMode="auto" r:id="rId327">
            <p14:nvContentPartPr>
              <p14:cNvPr id="1049395" name="Encre 1049394"/>
              <p14:cNvContentPartPr/>
              <p14:nvPr/>
            </p14:nvContentPartPr>
            <p14:xfrm>
              <a:off x="9220035" y="6485989"/>
              <a:ext cx="248972" cy="351047"/>
            </p14:xfrm>
          </p:contentPart>
        </mc:Choice>
        <mc:Fallback xmlns="">
          <p:sp>
            <p:nvSpPr>
              <p:cNvPr id="1049395" name=""/>
              <p:cNvSpPr/>
              <p:nvPr/>
            </p:nvSpPr>
            <p:spPr>
              <a:xfrm>
                <a:off x="9220035" y="6485989"/>
                <a:ext cx="248972" cy="351047"/>
              </a:xfrm>
            </p:spPr>
          </p:sp>
        </mc:Fallback>
      </mc:AlternateContent>
      <mc:AlternateContent xmlns:mc="http://schemas.openxmlformats.org/markup-compatibility/2006" xmlns:p14="http://schemas.microsoft.com/office/powerpoint/2010/main">
        <mc:Choice Requires="p14">
          <p:contentPart p14:bwMode="auto" r:id="rId328">
            <p14:nvContentPartPr>
              <p14:cNvPr id="1049396" name="Encre 1049395"/>
              <p14:cNvContentPartPr/>
              <p14:nvPr/>
            </p14:nvContentPartPr>
            <p14:xfrm>
              <a:off x="9196179" y="6662581"/>
              <a:ext cx="187159" cy="6203"/>
            </p14:xfrm>
          </p:contentPart>
        </mc:Choice>
        <mc:Fallback xmlns="">
          <p:sp>
            <p:nvSpPr>
              <p:cNvPr id="1049396" name=""/>
              <p:cNvSpPr/>
              <p:nvPr/>
            </p:nvSpPr>
            <p:spPr>
              <a:xfrm>
                <a:off x="9196179" y="6662581"/>
                <a:ext cx="187159" cy="6203"/>
              </a:xfrm>
            </p:spPr>
          </p:sp>
        </mc:Fallback>
      </mc:AlternateContent>
      <mc:AlternateContent xmlns:mc="http://schemas.openxmlformats.org/markup-compatibility/2006" xmlns:p14="http://schemas.microsoft.com/office/powerpoint/2010/main">
        <mc:Choice Requires="p14">
          <p:contentPart p14:bwMode="auto" r:id="rId329">
            <p14:nvContentPartPr>
              <p14:cNvPr id="1049397" name="Encre 1049396"/>
              <p14:cNvContentPartPr/>
              <p14:nvPr/>
            </p14:nvContentPartPr>
            <p14:xfrm>
              <a:off x="9278792" y="6412941"/>
              <a:ext cx="270896" cy="60678"/>
            </p14:xfrm>
          </p:contentPart>
        </mc:Choice>
        <mc:Fallback xmlns="">
          <p:sp>
            <p:nvSpPr>
              <p:cNvPr id="1049397" name=""/>
              <p:cNvSpPr/>
              <p:nvPr/>
            </p:nvSpPr>
            <p:spPr>
              <a:xfrm>
                <a:off x="9278792" y="6412941"/>
                <a:ext cx="270896" cy="60678"/>
              </a:xfrm>
            </p:spPr>
          </p:sp>
        </mc:Fallback>
      </mc:AlternateContent>
      <mc:AlternateContent xmlns:mc="http://schemas.openxmlformats.org/markup-compatibility/2006" xmlns:p14="http://schemas.microsoft.com/office/powerpoint/2010/main">
        <mc:Choice Requires="p14">
          <p:contentPart p14:bwMode="auto" r:id="rId330">
            <p14:nvContentPartPr>
              <p14:cNvPr id="1049398" name="Encre 1049397"/>
              <p14:cNvContentPartPr/>
              <p14:nvPr/>
            </p14:nvContentPartPr>
            <p14:xfrm>
              <a:off x="9510314" y="6421260"/>
              <a:ext cx="76361" cy="138831"/>
            </p14:xfrm>
          </p:contentPart>
        </mc:Choice>
        <mc:Fallback xmlns="">
          <p:sp>
            <p:nvSpPr>
              <p:cNvPr id="1049398" name=""/>
              <p:cNvSpPr/>
              <p:nvPr/>
            </p:nvSpPr>
            <p:spPr>
              <a:xfrm>
                <a:off x="9510314" y="6421260"/>
                <a:ext cx="76361" cy="138831"/>
              </a:xfrm>
            </p:spPr>
          </p:sp>
        </mc:Fallback>
      </mc:AlternateContent>
      <mc:AlternateContent xmlns:mc="http://schemas.openxmlformats.org/markup-compatibility/2006" xmlns:p14="http://schemas.microsoft.com/office/powerpoint/2010/main">
        <mc:Choice Requires="p14">
          <p:contentPart p14:bwMode="auto" r:id="rId331">
            <p14:nvContentPartPr>
              <p14:cNvPr id="1049399" name="Encre 1049398"/>
              <p14:cNvContentPartPr/>
              <p14:nvPr/>
            </p14:nvContentPartPr>
            <p14:xfrm>
              <a:off x="10331347" y="5885994"/>
              <a:ext cx="104543" cy="168866"/>
            </p14:xfrm>
          </p:contentPart>
        </mc:Choice>
        <mc:Fallback xmlns="">
          <p:sp>
            <p:nvSpPr>
              <p:cNvPr id="1049399" name=""/>
              <p:cNvSpPr/>
              <p:nvPr/>
            </p:nvSpPr>
            <p:spPr>
              <a:xfrm>
                <a:off x="10331347" y="5885994"/>
                <a:ext cx="104543" cy="168866"/>
              </a:xfrm>
            </p:spPr>
          </p:sp>
        </mc:Fallback>
      </mc:AlternateContent>
      <mc:AlternateContent xmlns:mc="http://schemas.openxmlformats.org/markup-compatibility/2006" xmlns:p14="http://schemas.microsoft.com/office/powerpoint/2010/main">
        <mc:Choice Requires="p14">
          <p:contentPart p14:bwMode="auto" r:id="rId332">
            <p14:nvContentPartPr>
              <p14:cNvPr id="1049400" name="Encre 1049399"/>
              <p14:cNvContentPartPr/>
              <p14:nvPr/>
            </p14:nvContentPartPr>
            <p14:xfrm>
              <a:off x="10336958" y="5894026"/>
              <a:ext cx="84301" cy="176049"/>
            </p14:xfrm>
          </p:contentPart>
        </mc:Choice>
        <mc:Fallback xmlns="">
          <p:sp>
            <p:nvSpPr>
              <p:cNvPr id="1049400" name=""/>
              <p:cNvSpPr/>
              <p:nvPr/>
            </p:nvSpPr>
            <p:spPr>
              <a:xfrm>
                <a:off x="10336958" y="5894026"/>
                <a:ext cx="84301" cy="176049"/>
              </a:xfrm>
            </p:spPr>
          </p:sp>
        </mc:Fallback>
      </mc:AlternateContent>
      <mc:AlternateContent xmlns:mc="http://schemas.openxmlformats.org/markup-compatibility/2006" xmlns:p14="http://schemas.microsoft.com/office/powerpoint/2010/main">
        <mc:Choice Requires="p14">
          <p:contentPart p14:bwMode="auto" r:id="rId333">
            <p14:nvContentPartPr>
              <p14:cNvPr id="1049401" name="Encre 1049400"/>
              <p14:cNvContentPartPr/>
              <p14:nvPr/>
            </p14:nvContentPartPr>
            <p14:xfrm>
              <a:off x="10330421" y="6304511"/>
              <a:ext cx="187653" cy="206977"/>
            </p14:xfrm>
          </p:contentPart>
        </mc:Choice>
        <mc:Fallback xmlns="">
          <p:sp>
            <p:nvSpPr>
              <p:cNvPr id="1049401" name=""/>
              <p:cNvSpPr/>
              <p:nvPr/>
            </p:nvSpPr>
            <p:spPr>
              <a:xfrm>
                <a:off x="10330421" y="6304511"/>
                <a:ext cx="187653" cy="206977"/>
              </a:xfrm>
            </p:spPr>
          </p:sp>
        </mc:Fallback>
      </mc:AlternateContent>
      <mc:AlternateContent xmlns:mc="http://schemas.openxmlformats.org/markup-compatibility/2006" xmlns:p14="http://schemas.microsoft.com/office/powerpoint/2010/main">
        <mc:Choice Requires="p14">
          <p:contentPart p14:bwMode="auto" r:id="rId334">
            <p14:nvContentPartPr>
              <p14:cNvPr id="1049402" name="Encre 1049401"/>
              <p14:cNvContentPartPr/>
              <p14:nvPr/>
            </p14:nvContentPartPr>
            <p14:xfrm>
              <a:off x="7448068" y="4705847"/>
              <a:ext cx="1697012" cy="702825"/>
            </p14:xfrm>
          </p:contentPart>
        </mc:Choice>
        <mc:Fallback xmlns="">
          <p:sp>
            <p:nvSpPr>
              <p:cNvPr id="1049402" name=""/>
              <p:cNvSpPr/>
              <p:nvPr/>
            </p:nvSpPr>
            <p:spPr>
              <a:xfrm>
                <a:off x="7448068" y="4705847"/>
                <a:ext cx="1697012" cy="702825"/>
              </a:xfrm>
            </p:spPr>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49403" name="Encre 1049402"/>
              <p14:cNvContentPartPr/>
              <p14:nvPr/>
            </p14:nvContentPartPr>
            <p14:xfrm>
              <a:off x="686442" y="780514"/>
              <a:ext cx="96774" cy="77914"/>
            </p14:xfrm>
          </p:contentPart>
        </mc:Choice>
        <mc:Fallback xmlns="">
          <p:sp>
            <p:nvSpPr>
              <p:cNvPr id="1049403" name=""/>
              <p:cNvSpPr/>
              <p:nvPr/>
            </p:nvSpPr>
            <p:spPr>
              <a:xfrm>
                <a:off x="686442" y="780514"/>
                <a:ext cx="96774" cy="77914"/>
              </a:xfrm>
            </p:spPr>
          </p:sp>
        </mc:Fallback>
      </mc:AlternateContent>
      <mc:AlternateContent xmlns:mc="http://schemas.openxmlformats.org/markup-compatibility/2006" xmlns:p14="http://schemas.microsoft.com/office/powerpoint/2010/main">
        <mc:Choice Requires="p14">
          <p:contentPart p14:bwMode="auto" r:id="rId3">
            <p14:nvContentPartPr>
              <p14:cNvPr id="1049404" name="Encre 1049403"/>
              <p14:cNvContentPartPr/>
              <p14:nvPr/>
            </p14:nvContentPartPr>
            <p14:xfrm>
              <a:off x="665033" y="217797"/>
              <a:ext cx="113532" cy="381786"/>
            </p14:xfrm>
          </p:contentPart>
        </mc:Choice>
        <mc:Fallback xmlns="">
          <p:sp>
            <p:nvSpPr>
              <p:cNvPr id="1049404" name=""/>
              <p:cNvSpPr/>
              <p:nvPr/>
            </p:nvSpPr>
            <p:spPr>
              <a:xfrm>
                <a:off x="665033" y="217797"/>
                <a:ext cx="113532" cy="381786"/>
              </a:xfrm>
            </p:spPr>
          </p:sp>
        </mc:Fallback>
      </mc:AlternateContent>
      <mc:AlternateContent xmlns:mc="http://schemas.openxmlformats.org/markup-compatibility/2006" xmlns:p14="http://schemas.microsoft.com/office/powerpoint/2010/main">
        <mc:Choice Requires="p14">
          <p:contentPart p14:bwMode="auto" r:id="rId4">
            <p14:nvContentPartPr>
              <p14:cNvPr id="1049405" name="Encre 1049404"/>
              <p14:cNvContentPartPr/>
              <p14:nvPr/>
            </p14:nvContentPartPr>
            <p14:xfrm>
              <a:off x="839986" y="234434"/>
              <a:ext cx="122093" cy="205905"/>
            </p14:xfrm>
          </p:contentPart>
        </mc:Choice>
        <mc:Fallback xmlns="">
          <p:sp>
            <p:nvSpPr>
              <p:cNvPr id="1049405" name=""/>
              <p:cNvSpPr/>
              <p:nvPr/>
            </p:nvSpPr>
            <p:spPr>
              <a:xfrm>
                <a:off x="839986" y="234434"/>
                <a:ext cx="122093" cy="205905"/>
              </a:xfrm>
            </p:spPr>
          </p:sp>
        </mc:Fallback>
      </mc:AlternateContent>
      <mc:AlternateContent xmlns:mc="http://schemas.openxmlformats.org/markup-compatibility/2006" xmlns:p14="http://schemas.microsoft.com/office/powerpoint/2010/main">
        <mc:Choice Requires="p14">
          <p:contentPart p14:bwMode="auto" r:id="rId5">
            <p14:nvContentPartPr>
              <p14:cNvPr id="1049406" name="Encre 1049405"/>
              <p14:cNvContentPartPr/>
              <p14:nvPr/>
            </p14:nvContentPartPr>
            <p14:xfrm>
              <a:off x="1010901" y="207727"/>
              <a:ext cx="129304" cy="115602"/>
            </p14:xfrm>
          </p:contentPart>
        </mc:Choice>
        <mc:Fallback xmlns="">
          <p:sp>
            <p:nvSpPr>
              <p:cNvPr id="1049406" name=""/>
              <p:cNvSpPr/>
              <p:nvPr/>
            </p:nvSpPr>
            <p:spPr>
              <a:xfrm>
                <a:off x="1010901" y="207727"/>
                <a:ext cx="129304" cy="115602"/>
              </a:xfrm>
            </p:spPr>
          </p:sp>
        </mc:Fallback>
      </mc:AlternateContent>
      <mc:AlternateContent xmlns:mc="http://schemas.openxmlformats.org/markup-compatibility/2006" xmlns:p14="http://schemas.microsoft.com/office/powerpoint/2010/main">
        <mc:Choice Requires="p14">
          <p:contentPart p14:bwMode="auto" r:id="rId6">
            <p14:nvContentPartPr>
              <p14:cNvPr id="1049407" name="Encre 1049406"/>
              <p14:cNvContentPartPr/>
              <p14:nvPr/>
            </p14:nvContentPartPr>
            <p14:xfrm>
              <a:off x="1253053" y="1216522"/>
              <a:ext cx="854720" cy="14149"/>
            </p14:xfrm>
          </p:contentPart>
        </mc:Choice>
        <mc:Fallback xmlns="">
          <p:sp>
            <p:nvSpPr>
              <p:cNvPr id="1049407" name=""/>
              <p:cNvSpPr/>
              <p:nvPr/>
            </p:nvSpPr>
            <p:spPr>
              <a:xfrm>
                <a:off x="1253053" y="1216522"/>
                <a:ext cx="854720" cy="14149"/>
              </a:xfrm>
            </p:spPr>
          </p:sp>
        </mc:Fallback>
      </mc:AlternateContent>
      <mc:AlternateContent xmlns:mc="http://schemas.openxmlformats.org/markup-compatibility/2006" xmlns:p14="http://schemas.microsoft.com/office/powerpoint/2010/main">
        <mc:Choice Requires="p14">
          <p:contentPart p14:bwMode="auto" r:id="rId7">
            <p14:nvContentPartPr>
              <p14:cNvPr id="1049408" name="Encre 1049407"/>
              <p14:cNvContentPartPr/>
              <p14:nvPr/>
            </p14:nvContentPartPr>
            <p14:xfrm>
              <a:off x="2013403" y="1172154"/>
              <a:ext cx="134947" cy="136330"/>
            </p14:xfrm>
          </p:contentPart>
        </mc:Choice>
        <mc:Fallback xmlns="">
          <p:sp>
            <p:nvSpPr>
              <p:cNvPr id="1049408" name=""/>
              <p:cNvSpPr/>
              <p:nvPr/>
            </p:nvSpPr>
            <p:spPr>
              <a:xfrm>
                <a:off x="2013403" y="1172154"/>
                <a:ext cx="134947" cy="136330"/>
              </a:xfrm>
            </p:spPr>
          </p:sp>
        </mc:Fallback>
      </mc:AlternateContent>
      <mc:AlternateContent xmlns:mc="http://schemas.openxmlformats.org/markup-compatibility/2006" xmlns:p14="http://schemas.microsoft.com/office/powerpoint/2010/main">
        <mc:Choice Requires="p14">
          <p:contentPart p14:bwMode="auto" r:id="rId8">
            <p14:nvContentPartPr>
              <p14:cNvPr id="1049409" name="Encre 1049408"/>
              <p14:cNvContentPartPr/>
              <p14:nvPr/>
            </p14:nvContentPartPr>
            <p14:xfrm>
              <a:off x="1583414" y="1464237"/>
              <a:ext cx="190307" cy="248762"/>
            </p14:xfrm>
          </p:contentPart>
        </mc:Choice>
        <mc:Fallback xmlns="">
          <p:sp>
            <p:nvSpPr>
              <p:cNvPr id="1049409" name=""/>
              <p:cNvSpPr/>
              <p:nvPr/>
            </p:nvSpPr>
            <p:spPr>
              <a:xfrm>
                <a:off x="1583414" y="1464237"/>
                <a:ext cx="190307" cy="248762"/>
              </a:xfrm>
            </p:spPr>
          </p:sp>
        </mc:Fallback>
      </mc:AlternateContent>
      <mc:AlternateContent xmlns:mc="http://schemas.openxmlformats.org/markup-compatibility/2006" xmlns:p14="http://schemas.microsoft.com/office/powerpoint/2010/main">
        <mc:Choice Requires="p14">
          <p:contentPart p14:bwMode="auto" r:id="rId9">
            <p14:nvContentPartPr>
              <p14:cNvPr id="1049410" name="Encre 1049409"/>
              <p14:cNvContentPartPr/>
              <p14:nvPr/>
            </p14:nvContentPartPr>
            <p14:xfrm>
              <a:off x="1575348" y="1564718"/>
              <a:ext cx="179711" cy="34271"/>
            </p14:xfrm>
          </p:contentPart>
        </mc:Choice>
        <mc:Fallback xmlns="">
          <p:sp>
            <p:nvSpPr>
              <p:cNvPr id="1049410" name=""/>
              <p:cNvSpPr/>
              <p:nvPr/>
            </p:nvSpPr>
            <p:spPr>
              <a:xfrm>
                <a:off x="1575348" y="1564718"/>
                <a:ext cx="179711" cy="34271"/>
              </a:xfrm>
            </p:spPr>
          </p:sp>
        </mc:Fallback>
      </mc:AlternateContent>
      <mc:AlternateContent xmlns:mc="http://schemas.openxmlformats.org/markup-compatibility/2006" xmlns:p14="http://schemas.microsoft.com/office/powerpoint/2010/main">
        <mc:Choice Requires="p14">
          <p:contentPart p14:bwMode="auto" r:id="rId10">
            <p14:nvContentPartPr>
              <p14:cNvPr id="1049411" name="Encre 1049410"/>
              <p14:cNvContentPartPr/>
              <p14:nvPr/>
            </p14:nvContentPartPr>
            <p14:xfrm>
              <a:off x="1666630" y="1396609"/>
              <a:ext cx="184585" cy="3422"/>
            </p14:xfrm>
          </p:contentPart>
        </mc:Choice>
        <mc:Fallback xmlns="">
          <p:sp>
            <p:nvSpPr>
              <p:cNvPr id="1049411" name=""/>
              <p:cNvSpPr/>
              <p:nvPr/>
            </p:nvSpPr>
            <p:spPr>
              <a:xfrm>
                <a:off x="1666630" y="1396609"/>
                <a:ext cx="184585" cy="3422"/>
              </a:xfrm>
            </p:spPr>
          </p:sp>
        </mc:Fallback>
      </mc:AlternateContent>
      <mc:AlternateContent xmlns:mc="http://schemas.openxmlformats.org/markup-compatibility/2006" xmlns:p14="http://schemas.microsoft.com/office/powerpoint/2010/main">
        <mc:Choice Requires="p14">
          <p:contentPart p14:bwMode="auto" r:id="rId11">
            <p14:nvContentPartPr>
              <p14:cNvPr id="1049412" name="Encre 1049411"/>
              <p14:cNvContentPartPr/>
              <p14:nvPr/>
            </p14:nvContentPartPr>
            <p14:xfrm>
              <a:off x="1814449" y="1347994"/>
              <a:ext cx="62592" cy="119504"/>
            </p14:xfrm>
          </p:contentPart>
        </mc:Choice>
        <mc:Fallback xmlns="">
          <p:sp>
            <p:nvSpPr>
              <p:cNvPr id="1049412" name=""/>
              <p:cNvSpPr/>
              <p:nvPr/>
            </p:nvSpPr>
            <p:spPr>
              <a:xfrm>
                <a:off x="1814449" y="1347994"/>
                <a:ext cx="62592" cy="119504"/>
              </a:xfrm>
            </p:spPr>
          </p:sp>
        </mc:Fallback>
      </mc:AlternateContent>
      <mc:AlternateContent xmlns:mc="http://schemas.openxmlformats.org/markup-compatibility/2006" xmlns:p14="http://schemas.microsoft.com/office/powerpoint/2010/main">
        <mc:Choice Requires="p14">
          <p:contentPart p14:bwMode="auto" r:id="rId12">
            <p14:nvContentPartPr>
              <p14:cNvPr id="1049413" name="Encre 1049412"/>
              <p14:cNvContentPartPr/>
              <p14:nvPr/>
            </p14:nvContentPartPr>
            <p14:xfrm>
              <a:off x="748704" y="786911"/>
              <a:ext cx="1008699" cy="41880"/>
            </p14:xfrm>
          </p:contentPart>
        </mc:Choice>
        <mc:Fallback xmlns="">
          <p:sp>
            <p:nvSpPr>
              <p:cNvPr id="1049413" name=""/>
              <p:cNvSpPr/>
              <p:nvPr/>
            </p:nvSpPr>
            <p:spPr>
              <a:xfrm>
                <a:off x="748704" y="786911"/>
                <a:ext cx="1008699" cy="41880"/>
              </a:xfrm>
            </p:spPr>
          </p:sp>
        </mc:Fallback>
      </mc:AlternateContent>
      <mc:AlternateContent xmlns:mc="http://schemas.openxmlformats.org/markup-compatibility/2006" xmlns:p14="http://schemas.microsoft.com/office/powerpoint/2010/main">
        <mc:Choice Requires="p14">
          <p:contentPart p14:bwMode="auto" r:id="rId13">
            <p14:nvContentPartPr>
              <p14:cNvPr id="1049414" name="Encre 1049413"/>
              <p14:cNvContentPartPr/>
              <p14:nvPr/>
            </p14:nvContentPartPr>
            <p14:xfrm>
              <a:off x="1630967" y="745605"/>
              <a:ext cx="126108" cy="146601"/>
            </p14:xfrm>
          </p:contentPart>
        </mc:Choice>
        <mc:Fallback xmlns="">
          <p:sp>
            <p:nvSpPr>
              <p:cNvPr id="1049414" name=""/>
              <p:cNvSpPr/>
              <p:nvPr/>
            </p:nvSpPr>
            <p:spPr>
              <a:xfrm>
                <a:off x="1630967" y="745605"/>
                <a:ext cx="126108" cy="146601"/>
              </a:xfrm>
            </p:spPr>
          </p:sp>
        </mc:Fallback>
      </mc:AlternateContent>
      <mc:AlternateContent xmlns:mc="http://schemas.openxmlformats.org/markup-compatibility/2006" xmlns:p14="http://schemas.microsoft.com/office/powerpoint/2010/main">
        <mc:Choice Requires="p14">
          <p:contentPart p14:bwMode="auto" r:id="rId14">
            <p14:nvContentPartPr>
              <p14:cNvPr id="1049415" name="Encre 1049414"/>
              <p14:cNvContentPartPr/>
              <p14:nvPr/>
            </p14:nvContentPartPr>
            <p14:xfrm>
              <a:off x="1542200" y="505745"/>
              <a:ext cx="158743" cy="165832"/>
            </p14:xfrm>
          </p:contentPart>
        </mc:Choice>
        <mc:Fallback xmlns="">
          <p:sp>
            <p:nvSpPr>
              <p:cNvPr id="1049415" name=""/>
              <p:cNvSpPr/>
              <p:nvPr/>
            </p:nvSpPr>
            <p:spPr>
              <a:xfrm>
                <a:off x="1542200" y="505745"/>
                <a:ext cx="158743" cy="165832"/>
              </a:xfrm>
            </p:spPr>
          </p:sp>
        </mc:Fallback>
      </mc:AlternateContent>
      <mc:AlternateContent xmlns:mc="http://schemas.openxmlformats.org/markup-compatibility/2006" xmlns:p14="http://schemas.microsoft.com/office/powerpoint/2010/main">
        <mc:Choice Requires="p14">
          <p:contentPart p14:bwMode="auto" r:id="rId15">
            <p14:nvContentPartPr>
              <p14:cNvPr id="1049416" name="Encre 1049415"/>
              <p14:cNvContentPartPr/>
              <p14:nvPr/>
            </p14:nvContentPartPr>
            <p14:xfrm>
              <a:off x="1531266" y="352044"/>
              <a:ext cx="143524" cy="42008"/>
            </p14:xfrm>
          </p:contentPart>
        </mc:Choice>
        <mc:Fallback xmlns="">
          <p:sp>
            <p:nvSpPr>
              <p:cNvPr id="1049416" name=""/>
              <p:cNvSpPr/>
              <p:nvPr/>
            </p:nvSpPr>
            <p:spPr>
              <a:xfrm>
                <a:off x="1531266" y="352044"/>
                <a:ext cx="143524" cy="42008"/>
              </a:xfrm>
            </p:spPr>
          </p:sp>
        </mc:Fallback>
      </mc:AlternateContent>
      <mc:AlternateContent xmlns:mc="http://schemas.openxmlformats.org/markup-compatibility/2006" xmlns:p14="http://schemas.microsoft.com/office/powerpoint/2010/main">
        <mc:Choice Requires="p14">
          <p:contentPart p14:bwMode="auto" r:id="rId16">
            <p14:nvContentPartPr>
              <p14:cNvPr id="1049417" name="Encre 1049416"/>
              <p14:cNvContentPartPr/>
              <p14:nvPr/>
            </p14:nvContentPartPr>
            <p14:xfrm>
              <a:off x="1600336" y="314753"/>
              <a:ext cx="111080" cy="92347"/>
            </p14:xfrm>
          </p:contentPart>
        </mc:Choice>
        <mc:Fallback xmlns="">
          <p:sp>
            <p:nvSpPr>
              <p:cNvPr id="1049417" name=""/>
              <p:cNvSpPr/>
              <p:nvPr/>
            </p:nvSpPr>
            <p:spPr>
              <a:xfrm>
                <a:off x="1600336" y="314753"/>
                <a:ext cx="111080" cy="92347"/>
              </a:xfrm>
            </p:spPr>
          </p:sp>
        </mc:Fallback>
      </mc:AlternateContent>
      <mc:AlternateContent xmlns:mc="http://schemas.openxmlformats.org/markup-compatibility/2006" xmlns:p14="http://schemas.microsoft.com/office/powerpoint/2010/main">
        <mc:Choice Requires="p14">
          <p:contentPart p14:bwMode="auto" r:id="rId17">
            <p14:nvContentPartPr>
              <p14:cNvPr id="1049418" name="Encre 1049417"/>
              <p14:cNvContentPartPr/>
              <p14:nvPr/>
            </p14:nvContentPartPr>
            <p14:xfrm>
              <a:off x="1756064" y="393924"/>
              <a:ext cx="117099" cy="275160"/>
            </p14:xfrm>
          </p:contentPart>
        </mc:Choice>
        <mc:Fallback xmlns="">
          <p:sp>
            <p:nvSpPr>
              <p:cNvPr id="1049418" name=""/>
              <p:cNvSpPr/>
              <p:nvPr/>
            </p:nvSpPr>
            <p:spPr>
              <a:xfrm>
                <a:off x="1756064" y="393924"/>
                <a:ext cx="117099" cy="275160"/>
              </a:xfrm>
            </p:spPr>
          </p:sp>
        </mc:Fallback>
      </mc:AlternateContent>
      <mc:AlternateContent xmlns:mc="http://schemas.openxmlformats.org/markup-compatibility/2006" xmlns:p14="http://schemas.microsoft.com/office/powerpoint/2010/main">
        <mc:Choice Requires="p14">
          <p:contentPart p14:bwMode="auto" r:id="rId18">
            <p14:nvContentPartPr>
              <p14:cNvPr id="1049419" name="Encre 1049418"/>
              <p14:cNvContentPartPr/>
              <p14:nvPr/>
            </p14:nvContentPartPr>
            <p14:xfrm>
              <a:off x="1890048" y="443836"/>
              <a:ext cx="44821" cy="163505"/>
            </p14:xfrm>
          </p:contentPart>
        </mc:Choice>
        <mc:Fallback xmlns="">
          <p:sp>
            <p:nvSpPr>
              <p:cNvPr id="1049419" name=""/>
              <p:cNvSpPr/>
              <p:nvPr/>
            </p:nvSpPr>
            <p:spPr>
              <a:xfrm>
                <a:off x="1890048" y="443836"/>
                <a:ext cx="44821" cy="163505"/>
              </a:xfrm>
            </p:spPr>
          </p:sp>
        </mc:Fallback>
      </mc:AlternateContent>
      <mc:AlternateContent xmlns:mc="http://schemas.openxmlformats.org/markup-compatibility/2006" xmlns:p14="http://schemas.microsoft.com/office/powerpoint/2010/main">
        <mc:Choice Requires="p14">
          <p:contentPart p14:bwMode="auto" r:id="rId19">
            <p14:nvContentPartPr>
              <p14:cNvPr id="1049420" name="Encre 1049419"/>
              <p14:cNvContentPartPr/>
              <p14:nvPr/>
            </p14:nvContentPartPr>
            <p14:xfrm>
              <a:off x="1865005" y="508786"/>
              <a:ext cx="132371" cy="52085"/>
            </p14:xfrm>
          </p:contentPart>
        </mc:Choice>
        <mc:Fallback xmlns="">
          <p:sp>
            <p:nvSpPr>
              <p:cNvPr id="1049420" name=""/>
              <p:cNvSpPr/>
              <p:nvPr/>
            </p:nvSpPr>
            <p:spPr>
              <a:xfrm>
                <a:off x="1865005" y="508786"/>
                <a:ext cx="132371" cy="52085"/>
              </a:xfrm>
            </p:spPr>
          </p:sp>
        </mc:Fallback>
      </mc:AlternateContent>
      <mc:AlternateContent xmlns:mc="http://schemas.openxmlformats.org/markup-compatibility/2006" xmlns:p14="http://schemas.microsoft.com/office/powerpoint/2010/main">
        <mc:Choice Requires="p14">
          <p:contentPart p14:bwMode="auto" r:id="rId20">
            <p14:nvContentPartPr>
              <p14:cNvPr id="1049421" name="Encre 1049420"/>
              <p14:cNvContentPartPr/>
              <p14:nvPr/>
            </p14:nvContentPartPr>
            <p14:xfrm>
              <a:off x="2033900" y="401956"/>
              <a:ext cx="49564" cy="241632"/>
            </p14:xfrm>
          </p:contentPart>
        </mc:Choice>
        <mc:Fallback xmlns="">
          <p:sp>
            <p:nvSpPr>
              <p:cNvPr id="1049421" name=""/>
              <p:cNvSpPr/>
              <p:nvPr/>
            </p:nvSpPr>
            <p:spPr>
              <a:xfrm>
                <a:off x="2033900" y="401956"/>
                <a:ext cx="49564" cy="241632"/>
              </a:xfrm>
            </p:spPr>
          </p:sp>
        </mc:Fallback>
      </mc:AlternateContent>
      <mc:AlternateContent xmlns:mc="http://schemas.openxmlformats.org/markup-compatibility/2006" xmlns:p14="http://schemas.microsoft.com/office/powerpoint/2010/main">
        <mc:Choice Requires="p14">
          <p:contentPart p14:bwMode="auto" r:id="rId21">
            <p14:nvContentPartPr>
              <p14:cNvPr id="1049422" name="Encre 1049421"/>
              <p14:cNvContentPartPr/>
              <p14:nvPr/>
            </p14:nvContentPartPr>
            <p14:xfrm>
              <a:off x="567158" y="1841953"/>
              <a:ext cx="4863475" cy="99396"/>
            </p14:xfrm>
          </p:contentPart>
        </mc:Choice>
        <mc:Fallback xmlns="">
          <p:sp>
            <p:nvSpPr>
              <p:cNvPr id="1049422" name=""/>
              <p:cNvSpPr/>
              <p:nvPr/>
            </p:nvSpPr>
            <p:spPr>
              <a:xfrm>
                <a:off x="567158" y="1841953"/>
                <a:ext cx="4863475" cy="99396"/>
              </a:xfrm>
            </p:spPr>
          </p:sp>
        </mc:Fallback>
      </mc:AlternateContent>
      <mc:AlternateContent xmlns:mc="http://schemas.openxmlformats.org/markup-compatibility/2006" xmlns:p14="http://schemas.microsoft.com/office/powerpoint/2010/main">
        <mc:Choice Requires="p14">
          <p:contentPart p14:bwMode="auto" r:id="rId22">
            <p14:nvContentPartPr>
              <p14:cNvPr id="1049423" name="Encre 1049422"/>
              <p14:cNvContentPartPr/>
              <p14:nvPr/>
            </p14:nvContentPartPr>
            <p14:xfrm>
              <a:off x="5253684" y="1758192"/>
              <a:ext cx="171202" cy="201607"/>
            </p14:xfrm>
          </p:contentPart>
        </mc:Choice>
        <mc:Fallback xmlns="">
          <p:sp>
            <p:nvSpPr>
              <p:cNvPr id="1049423" name=""/>
              <p:cNvSpPr/>
              <p:nvPr/>
            </p:nvSpPr>
            <p:spPr>
              <a:xfrm>
                <a:off x="5253684" y="1758192"/>
                <a:ext cx="171202" cy="201607"/>
              </a:xfrm>
            </p:spPr>
          </p:sp>
        </mc:Fallback>
      </mc:AlternateContent>
      <mc:AlternateContent xmlns:mc="http://schemas.openxmlformats.org/markup-compatibility/2006" xmlns:p14="http://schemas.microsoft.com/office/powerpoint/2010/main">
        <mc:Choice Requires="p14">
          <p:contentPart p14:bwMode="auto" r:id="rId23">
            <p14:nvContentPartPr>
              <p14:cNvPr id="1049424" name="Encre 1049423"/>
              <p14:cNvContentPartPr/>
              <p14:nvPr/>
            </p14:nvContentPartPr>
            <p14:xfrm>
              <a:off x="5416285" y="1932601"/>
              <a:ext cx="201313" cy="176761"/>
            </p14:xfrm>
          </p:contentPart>
        </mc:Choice>
        <mc:Fallback xmlns="">
          <p:sp>
            <p:nvSpPr>
              <p:cNvPr id="1049424" name=""/>
              <p:cNvSpPr/>
              <p:nvPr/>
            </p:nvSpPr>
            <p:spPr>
              <a:xfrm>
                <a:off x="5416285" y="1932601"/>
                <a:ext cx="201313" cy="176761"/>
              </a:xfrm>
            </p:spPr>
          </p:sp>
        </mc:Fallback>
      </mc:AlternateContent>
      <mc:AlternateContent xmlns:mc="http://schemas.openxmlformats.org/markup-compatibility/2006" xmlns:p14="http://schemas.microsoft.com/office/powerpoint/2010/main">
        <mc:Choice Requires="p14">
          <p:contentPart p14:bwMode="auto" r:id="rId24">
            <p14:nvContentPartPr>
              <p14:cNvPr id="1049425" name="Encre 1049424"/>
              <p14:cNvContentPartPr/>
              <p14:nvPr/>
            </p14:nvContentPartPr>
            <p14:xfrm>
              <a:off x="5621844" y="1900471"/>
              <a:ext cx="172907" cy="197441"/>
            </p14:xfrm>
          </p:contentPart>
        </mc:Choice>
        <mc:Fallback xmlns="">
          <p:sp>
            <p:nvSpPr>
              <p:cNvPr id="1049425" name=""/>
              <p:cNvSpPr/>
              <p:nvPr/>
            </p:nvSpPr>
            <p:spPr>
              <a:xfrm>
                <a:off x="5621844" y="1900471"/>
                <a:ext cx="172907" cy="197441"/>
              </a:xfrm>
            </p:spPr>
          </p:sp>
        </mc:Fallback>
      </mc:AlternateContent>
      <mc:AlternateContent xmlns:mc="http://schemas.openxmlformats.org/markup-compatibility/2006" xmlns:p14="http://schemas.microsoft.com/office/powerpoint/2010/main">
        <mc:Choice Requires="p14">
          <p:contentPart p14:bwMode="auto" r:id="rId25">
            <p14:nvContentPartPr>
              <p14:cNvPr id="1049426" name="Encre 1049425"/>
              <p14:cNvContentPartPr/>
              <p14:nvPr/>
            </p14:nvContentPartPr>
            <p14:xfrm>
              <a:off x="624784" y="1850272"/>
              <a:ext cx="23517" cy="263189"/>
            </p14:xfrm>
          </p:contentPart>
        </mc:Choice>
        <mc:Fallback xmlns="">
          <p:sp>
            <p:nvSpPr>
              <p:cNvPr id="1049426" name=""/>
              <p:cNvSpPr/>
              <p:nvPr/>
            </p:nvSpPr>
            <p:spPr>
              <a:xfrm>
                <a:off x="624784" y="1850272"/>
                <a:ext cx="23517" cy="263189"/>
              </a:xfrm>
            </p:spPr>
          </p:sp>
        </mc:Fallback>
      </mc:AlternateContent>
      <mc:AlternateContent xmlns:mc="http://schemas.openxmlformats.org/markup-compatibility/2006" xmlns:p14="http://schemas.microsoft.com/office/powerpoint/2010/main">
        <mc:Choice Requires="p14">
          <p:contentPart p14:bwMode="auto" r:id="rId26">
            <p14:nvContentPartPr>
              <p14:cNvPr id="1049427" name="Encre 1049426"/>
              <p14:cNvContentPartPr/>
              <p14:nvPr/>
            </p14:nvContentPartPr>
            <p14:xfrm>
              <a:off x="473063" y="2269384"/>
              <a:ext cx="251019" cy="248769"/>
            </p14:xfrm>
          </p:contentPart>
        </mc:Choice>
        <mc:Fallback xmlns="">
          <p:sp>
            <p:nvSpPr>
              <p:cNvPr id="1049427" name=""/>
              <p:cNvSpPr/>
              <p:nvPr/>
            </p:nvSpPr>
            <p:spPr>
              <a:xfrm>
                <a:off x="473063" y="2269384"/>
                <a:ext cx="251019" cy="248769"/>
              </a:xfrm>
            </p:spPr>
          </p:sp>
        </mc:Fallback>
      </mc:AlternateContent>
      <mc:AlternateContent xmlns:mc="http://schemas.openxmlformats.org/markup-compatibility/2006" xmlns:p14="http://schemas.microsoft.com/office/powerpoint/2010/main">
        <mc:Choice Requires="p14">
          <p:contentPart p14:bwMode="auto" r:id="rId27">
            <p14:nvContentPartPr>
              <p14:cNvPr id="1049428" name="Encre 1049427"/>
              <p14:cNvContentPartPr/>
              <p14:nvPr/>
            </p14:nvContentPartPr>
            <p14:xfrm>
              <a:off x="312017" y="922547"/>
              <a:ext cx="148770" cy="234647"/>
            </p14:xfrm>
          </p:contentPart>
        </mc:Choice>
        <mc:Fallback xmlns="">
          <p:sp>
            <p:nvSpPr>
              <p:cNvPr id="1049428" name=""/>
              <p:cNvSpPr/>
              <p:nvPr/>
            </p:nvSpPr>
            <p:spPr>
              <a:xfrm>
                <a:off x="312017" y="922547"/>
                <a:ext cx="148770" cy="234647"/>
              </a:xfrm>
            </p:spPr>
          </p:sp>
        </mc:Fallback>
      </mc:AlternateContent>
      <mc:AlternateContent xmlns:mc="http://schemas.openxmlformats.org/markup-compatibility/2006" xmlns:p14="http://schemas.microsoft.com/office/powerpoint/2010/main">
        <mc:Choice Requires="p14">
          <p:contentPart p14:bwMode="auto" r:id="rId28">
            <p14:nvContentPartPr>
              <p14:cNvPr id="1049429" name="Encre 1049428"/>
              <p14:cNvContentPartPr/>
              <p14:nvPr/>
            </p14:nvContentPartPr>
            <p14:xfrm>
              <a:off x="460375" y="1121955"/>
              <a:ext cx="38485" cy="92793"/>
            </p14:xfrm>
          </p:contentPart>
        </mc:Choice>
        <mc:Fallback xmlns="">
          <p:sp>
            <p:nvSpPr>
              <p:cNvPr id="1049429" name=""/>
              <p:cNvSpPr/>
              <p:nvPr/>
            </p:nvSpPr>
            <p:spPr>
              <a:xfrm>
                <a:off x="460375" y="1121955"/>
                <a:ext cx="38485" cy="92793"/>
              </a:xfrm>
            </p:spPr>
          </p:sp>
        </mc:Fallback>
      </mc:AlternateContent>
      <mc:AlternateContent xmlns:mc="http://schemas.openxmlformats.org/markup-compatibility/2006" xmlns:p14="http://schemas.microsoft.com/office/powerpoint/2010/main">
        <mc:Choice Requires="p14">
          <p:contentPart p14:bwMode="auto" r:id="rId29">
            <p14:nvContentPartPr>
              <p14:cNvPr id="1049430" name="Encre 1049429"/>
              <p14:cNvContentPartPr/>
              <p14:nvPr/>
            </p14:nvContentPartPr>
            <p14:xfrm>
              <a:off x="286171" y="845716"/>
              <a:ext cx="165226" cy="33561"/>
            </p14:xfrm>
          </p:contentPart>
        </mc:Choice>
        <mc:Fallback xmlns="">
          <p:sp>
            <p:nvSpPr>
              <p:cNvPr id="1049430" name=""/>
              <p:cNvSpPr/>
              <p:nvPr/>
            </p:nvSpPr>
            <p:spPr>
              <a:xfrm>
                <a:off x="286171" y="845716"/>
                <a:ext cx="165226" cy="33561"/>
              </a:xfrm>
            </p:spPr>
          </p:sp>
        </mc:Fallback>
      </mc:AlternateContent>
      <mc:AlternateContent xmlns:mc="http://schemas.openxmlformats.org/markup-compatibility/2006" xmlns:p14="http://schemas.microsoft.com/office/powerpoint/2010/main">
        <mc:Choice Requires="p14">
          <p:contentPart p14:bwMode="auto" r:id="rId30">
            <p14:nvContentPartPr>
              <p14:cNvPr id="1049431" name="Encre 1049430"/>
              <p14:cNvContentPartPr/>
              <p14:nvPr/>
            </p14:nvContentPartPr>
            <p14:xfrm>
              <a:off x="393772" y="804122"/>
              <a:ext cx="98459" cy="76965"/>
            </p14:xfrm>
          </p:contentPart>
        </mc:Choice>
        <mc:Fallback xmlns="">
          <p:sp>
            <p:nvSpPr>
              <p:cNvPr id="1049431" name=""/>
              <p:cNvSpPr/>
              <p:nvPr/>
            </p:nvSpPr>
            <p:spPr>
              <a:xfrm>
                <a:off x="393772" y="804122"/>
                <a:ext cx="98459" cy="76965"/>
              </a:xfrm>
            </p:spPr>
          </p:sp>
        </mc:Fallback>
      </mc:AlternateContent>
      <mc:AlternateContent xmlns:mc="http://schemas.openxmlformats.org/markup-compatibility/2006" xmlns:p14="http://schemas.microsoft.com/office/powerpoint/2010/main">
        <mc:Choice Requires="p14">
          <p:contentPart p14:bwMode="auto" r:id="rId31">
            <p14:nvContentPartPr>
              <p14:cNvPr id="1049432" name="Encre 1049431"/>
              <p14:cNvContentPartPr/>
              <p14:nvPr/>
            </p14:nvContentPartPr>
            <p14:xfrm>
              <a:off x="517692" y="992010"/>
              <a:ext cx="123920" cy="129944"/>
            </p14:xfrm>
          </p:contentPart>
        </mc:Choice>
        <mc:Fallback xmlns="">
          <p:sp>
            <p:nvSpPr>
              <p:cNvPr id="1049432" name=""/>
              <p:cNvSpPr/>
              <p:nvPr/>
            </p:nvSpPr>
            <p:spPr>
              <a:xfrm>
                <a:off x="517692" y="992010"/>
                <a:ext cx="123920" cy="129944"/>
              </a:xfrm>
            </p:spPr>
          </p:sp>
        </mc:Fallback>
      </mc:AlternateContent>
      <mc:AlternateContent xmlns:mc="http://schemas.openxmlformats.org/markup-compatibility/2006" xmlns:p14="http://schemas.microsoft.com/office/powerpoint/2010/main">
        <mc:Choice Requires="p14">
          <p:contentPart p14:bwMode="auto" r:id="rId32">
            <p14:nvContentPartPr>
              <p14:cNvPr id="1049433" name="Encre 1049432"/>
              <p14:cNvContentPartPr/>
              <p14:nvPr/>
            </p14:nvContentPartPr>
            <p14:xfrm>
              <a:off x="701571" y="1027381"/>
              <a:ext cx="68204" cy="93984"/>
            </p14:xfrm>
          </p:contentPart>
        </mc:Choice>
        <mc:Fallback xmlns="">
          <p:sp>
            <p:nvSpPr>
              <p:cNvPr id="1049433" name=""/>
              <p:cNvSpPr/>
              <p:nvPr/>
            </p:nvSpPr>
            <p:spPr>
              <a:xfrm>
                <a:off x="701571" y="1027381"/>
                <a:ext cx="68204" cy="93984"/>
              </a:xfrm>
            </p:spPr>
          </p:sp>
        </mc:Fallback>
      </mc:AlternateContent>
      <mc:AlternateContent xmlns:mc="http://schemas.openxmlformats.org/markup-compatibility/2006" xmlns:p14="http://schemas.microsoft.com/office/powerpoint/2010/main">
        <mc:Choice Requires="p14">
          <p:contentPart p14:bwMode="auto" r:id="rId33">
            <p14:nvContentPartPr>
              <p14:cNvPr id="1049434" name="Encre 1049433"/>
              <p14:cNvContentPartPr/>
              <p14:nvPr/>
            </p14:nvContentPartPr>
            <p14:xfrm>
              <a:off x="662011" y="954433"/>
              <a:ext cx="152987" cy="17210"/>
            </p14:xfrm>
          </p:contentPart>
        </mc:Choice>
        <mc:Fallback xmlns="">
          <p:sp>
            <p:nvSpPr>
              <p:cNvPr id="1049434" name=""/>
              <p:cNvSpPr/>
              <p:nvPr/>
            </p:nvSpPr>
            <p:spPr>
              <a:xfrm>
                <a:off x="662011" y="954433"/>
                <a:ext cx="152987" cy="17210"/>
              </a:xfrm>
            </p:spPr>
          </p:sp>
        </mc:Fallback>
      </mc:AlternateContent>
      <mc:AlternateContent xmlns:mc="http://schemas.openxmlformats.org/markup-compatibility/2006" xmlns:p14="http://schemas.microsoft.com/office/powerpoint/2010/main">
        <mc:Choice Requires="p14">
          <p:contentPart p14:bwMode="auto" r:id="rId34">
            <p14:nvContentPartPr>
              <p14:cNvPr id="1049435" name="Encre 1049434"/>
              <p14:cNvContentPartPr/>
              <p14:nvPr/>
            </p14:nvContentPartPr>
            <p14:xfrm>
              <a:off x="781851" y="912552"/>
              <a:ext cx="53756" cy="97497"/>
            </p14:xfrm>
          </p:contentPart>
        </mc:Choice>
        <mc:Fallback xmlns="">
          <p:sp>
            <p:nvSpPr>
              <p:cNvPr id="1049435" name=""/>
              <p:cNvSpPr/>
              <p:nvPr/>
            </p:nvSpPr>
            <p:spPr>
              <a:xfrm>
                <a:off x="781851" y="912552"/>
                <a:ext cx="53756" cy="97497"/>
              </a:xfrm>
            </p:spPr>
          </p:sp>
        </mc:Fallback>
      </mc:AlternateContent>
      <mc:AlternateContent xmlns:mc="http://schemas.openxmlformats.org/markup-compatibility/2006" xmlns:p14="http://schemas.microsoft.com/office/powerpoint/2010/main">
        <mc:Choice Requires="p14">
          <p:contentPart p14:bwMode="auto" r:id="rId35">
            <p14:nvContentPartPr>
              <p14:cNvPr id="1049436" name="Encre 1049435"/>
              <p14:cNvContentPartPr/>
              <p14:nvPr/>
            </p14:nvContentPartPr>
            <p14:xfrm>
              <a:off x="129103" y="649529"/>
              <a:ext cx="802879" cy="787763"/>
            </p14:xfrm>
          </p:contentPart>
        </mc:Choice>
        <mc:Fallback xmlns="">
          <p:sp>
            <p:nvSpPr>
              <p:cNvPr id="1049436" name=""/>
              <p:cNvSpPr/>
              <p:nvPr/>
            </p:nvSpPr>
            <p:spPr>
              <a:xfrm>
                <a:off x="129103" y="649529"/>
                <a:ext cx="802879" cy="787763"/>
              </a:xfrm>
            </p:spPr>
          </p:sp>
        </mc:Fallback>
      </mc:AlternateContent>
      <mc:AlternateContent xmlns:mc="http://schemas.openxmlformats.org/markup-compatibility/2006" xmlns:p14="http://schemas.microsoft.com/office/powerpoint/2010/main">
        <mc:Choice Requires="p14">
          <p:contentPart p14:bwMode="auto" r:id="rId36">
            <p14:nvContentPartPr>
              <p14:cNvPr id="1049437" name="Encre 1049436"/>
              <p14:cNvContentPartPr/>
              <p14:nvPr/>
            </p14:nvContentPartPr>
            <p14:xfrm>
              <a:off x="145422" y="2374442"/>
              <a:ext cx="82913" cy="132921"/>
            </p14:xfrm>
          </p:contentPart>
        </mc:Choice>
        <mc:Fallback xmlns="">
          <p:sp>
            <p:nvSpPr>
              <p:cNvPr id="1049437" name=""/>
              <p:cNvSpPr/>
              <p:nvPr/>
            </p:nvSpPr>
            <p:spPr>
              <a:xfrm>
                <a:off x="145422" y="2374442"/>
                <a:ext cx="82913" cy="132921"/>
              </a:xfrm>
            </p:spPr>
          </p:sp>
        </mc:Fallback>
      </mc:AlternateContent>
      <mc:AlternateContent xmlns:mc="http://schemas.openxmlformats.org/markup-compatibility/2006" xmlns:p14="http://schemas.microsoft.com/office/powerpoint/2010/main">
        <mc:Choice Requires="p14">
          <p:contentPart p14:bwMode="auto" r:id="rId37">
            <p14:nvContentPartPr>
              <p14:cNvPr id="1049438" name="Encre 1049437"/>
              <p14:cNvContentPartPr/>
              <p14:nvPr/>
            </p14:nvContentPartPr>
            <p14:xfrm>
              <a:off x="229760" y="2327594"/>
              <a:ext cx="84409" cy="157407"/>
            </p14:xfrm>
          </p:contentPart>
        </mc:Choice>
        <mc:Fallback xmlns="">
          <p:sp>
            <p:nvSpPr>
              <p:cNvPr id="1049438" name=""/>
              <p:cNvSpPr/>
              <p:nvPr/>
            </p:nvSpPr>
            <p:spPr>
              <a:xfrm>
                <a:off x="229760" y="2327594"/>
                <a:ext cx="84409" cy="157407"/>
              </a:xfrm>
            </p:spPr>
          </p:sp>
        </mc:Fallback>
      </mc:AlternateContent>
      <mc:AlternateContent xmlns:mc="http://schemas.openxmlformats.org/markup-compatibility/2006" xmlns:p14="http://schemas.microsoft.com/office/powerpoint/2010/main">
        <mc:Choice Requires="p14">
          <p:contentPart p14:bwMode="auto" r:id="rId38">
            <p14:nvContentPartPr>
              <p14:cNvPr id="1049439" name="Encre 1049438"/>
              <p14:cNvContentPartPr/>
              <p14:nvPr/>
            </p14:nvContentPartPr>
            <p14:xfrm>
              <a:off x="302489" y="2378080"/>
              <a:ext cx="91282" cy="16350"/>
            </p14:xfrm>
          </p:contentPart>
        </mc:Choice>
        <mc:Fallback xmlns="">
          <p:sp>
            <p:nvSpPr>
              <p:cNvPr id="1049439" name=""/>
              <p:cNvSpPr/>
              <p:nvPr/>
            </p:nvSpPr>
            <p:spPr>
              <a:xfrm>
                <a:off x="302489" y="2378080"/>
                <a:ext cx="91282" cy="16350"/>
              </a:xfrm>
            </p:spPr>
          </p:sp>
        </mc:Fallback>
      </mc:AlternateContent>
      <mc:AlternateContent xmlns:mc="http://schemas.openxmlformats.org/markup-compatibility/2006" xmlns:p14="http://schemas.microsoft.com/office/powerpoint/2010/main">
        <mc:Choice Requires="p14">
          <p:contentPart p14:bwMode="auto" r:id="rId39">
            <p14:nvContentPartPr>
              <p14:cNvPr id="1049440" name="Encre 1049439"/>
              <p14:cNvContentPartPr/>
              <p14:nvPr/>
            </p14:nvContentPartPr>
            <p14:xfrm>
              <a:off x="327477" y="2483748"/>
              <a:ext cx="85380" cy="19973"/>
            </p14:xfrm>
          </p:contentPart>
        </mc:Choice>
        <mc:Fallback xmlns="">
          <p:sp>
            <p:nvSpPr>
              <p:cNvPr id="1049440" name=""/>
              <p:cNvSpPr/>
              <p:nvPr/>
            </p:nvSpPr>
            <p:spPr>
              <a:xfrm>
                <a:off x="327477" y="2483748"/>
                <a:ext cx="85380" cy="19973"/>
              </a:xfrm>
            </p:spPr>
          </p:sp>
        </mc:Fallback>
      </mc:AlternateContent>
      <mc:AlternateContent xmlns:mc="http://schemas.openxmlformats.org/markup-compatibility/2006" xmlns:p14="http://schemas.microsoft.com/office/powerpoint/2010/main">
        <mc:Choice Requires="p14">
          <p:contentPart p14:bwMode="auto" r:id="rId40">
            <p14:nvContentPartPr>
              <p14:cNvPr id="1049441" name="Encre 1049440"/>
              <p14:cNvContentPartPr/>
              <p14:nvPr/>
            </p14:nvContentPartPr>
            <p14:xfrm>
              <a:off x="73351" y="2193947"/>
              <a:ext cx="725329" cy="467465"/>
            </p14:xfrm>
          </p:contentPart>
        </mc:Choice>
        <mc:Fallback xmlns="">
          <p:sp>
            <p:nvSpPr>
              <p:cNvPr id="1049441" name=""/>
              <p:cNvSpPr/>
              <p:nvPr/>
            </p:nvSpPr>
            <p:spPr>
              <a:xfrm>
                <a:off x="73351" y="2193947"/>
                <a:ext cx="725329" cy="467465"/>
              </a:xfrm>
            </p:spPr>
          </p:sp>
        </mc:Fallback>
      </mc:AlternateContent>
      <mc:AlternateContent xmlns:mc="http://schemas.openxmlformats.org/markup-compatibility/2006" xmlns:p14="http://schemas.microsoft.com/office/powerpoint/2010/main">
        <mc:Choice Requires="p14">
          <p:contentPart p14:bwMode="auto" r:id="rId41">
            <p14:nvContentPartPr>
              <p14:cNvPr id="1049442" name="Encre 1049441"/>
              <p14:cNvContentPartPr/>
              <p14:nvPr/>
            </p14:nvContentPartPr>
            <p14:xfrm>
              <a:off x="157226" y="2882079"/>
              <a:ext cx="225459" cy="242022"/>
            </p14:xfrm>
          </p:contentPart>
        </mc:Choice>
        <mc:Fallback xmlns="">
          <p:sp>
            <p:nvSpPr>
              <p:cNvPr id="1049442" name=""/>
              <p:cNvSpPr/>
              <p:nvPr/>
            </p:nvSpPr>
            <p:spPr>
              <a:xfrm>
                <a:off x="157226" y="2882079"/>
                <a:ext cx="225459" cy="242022"/>
              </a:xfrm>
            </p:spPr>
          </p:sp>
        </mc:Fallback>
      </mc:AlternateContent>
      <mc:AlternateContent xmlns:mc="http://schemas.openxmlformats.org/markup-compatibility/2006" xmlns:p14="http://schemas.microsoft.com/office/powerpoint/2010/main">
        <mc:Choice Requires="p14">
          <p:contentPart p14:bwMode="auto" r:id="rId42">
            <p14:nvContentPartPr>
              <p14:cNvPr id="1049443" name="Encre 1049442"/>
              <p14:cNvContentPartPr/>
              <p14:nvPr/>
            </p14:nvContentPartPr>
            <p14:xfrm>
              <a:off x="616624" y="2871752"/>
              <a:ext cx="24912" cy="206022"/>
            </p14:xfrm>
          </p:contentPart>
        </mc:Choice>
        <mc:Fallback xmlns="">
          <p:sp>
            <p:nvSpPr>
              <p:cNvPr id="1049443" name=""/>
              <p:cNvSpPr/>
              <p:nvPr/>
            </p:nvSpPr>
            <p:spPr>
              <a:xfrm>
                <a:off x="616624" y="2871752"/>
                <a:ext cx="24912" cy="206022"/>
              </a:xfrm>
            </p:spPr>
          </p:sp>
        </mc:Fallback>
      </mc:AlternateContent>
      <mc:AlternateContent xmlns:mc="http://schemas.openxmlformats.org/markup-compatibility/2006" xmlns:p14="http://schemas.microsoft.com/office/powerpoint/2010/main">
        <mc:Choice Requires="p14">
          <p:contentPart p14:bwMode="auto" r:id="rId43">
            <p14:nvContentPartPr>
              <p14:cNvPr id="1049444" name="Encre 1049443"/>
              <p14:cNvContentPartPr/>
              <p14:nvPr/>
            </p14:nvContentPartPr>
            <p14:xfrm>
              <a:off x="534011" y="2827524"/>
              <a:ext cx="262911" cy="35506"/>
            </p14:xfrm>
          </p:contentPart>
        </mc:Choice>
        <mc:Fallback xmlns="">
          <p:sp>
            <p:nvSpPr>
              <p:cNvPr id="1049444" name=""/>
              <p:cNvSpPr/>
              <p:nvPr/>
            </p:nvSpPr>
            <p:spPr>
              <a:xfrm>
                <a:off x="534011" y="2827524"/>
                <a:ext cx="262911" cy="35506"/>
              </a:xfrm>
            </p:spPr>
          </p:sp>
        </mc:Fallback>
      </mc:AlternateContent>
      <mc:AlternateContent xmlns:mc="http://schemas.openxmlformats.org/markup-compatibility/2006" xmlns:p14="http://schemas.microsoft.com/office/powerpoint/2010/main">
        <mc:Choice Requires="p14">
          <p:contentPart p14:bwMode="auto" r:id="rId44">
            <p14:nvContentPartPr>
              <p14:cNvPr id="1049445" name="Encre 1049444"/>
              <p14:cNvContentPartPr/>
              <p14:nvPr/>
            </p14:nvContentPartPr>
            <p14:xfrm>
              <a:off x="592146" y="3089760"/>
              <a:ext cx="134933" cy="25433"/>
            </p14:xfrm>
          </p:contentPart>
        </mc:Choice>
        <mc:Fallback xmlns="">
          <p:sp>
            <p:nvSpPr>
              <p:cNvPr id="1049445" name=""/>
              <p:cNvSpPr/>
              <p:nvPr/>
            </p:nvSpPr>
            <p:spPr>
              <a:xfrm>
                <a:off x="592146" y="3089760"/>
                <a:ext cx="134933" cy="25433"/>
              </a:xfrm>
            </p:spPr>
          </p:sp>
        </mc:Fallback>
      </mc:AlternateContent>
      <mc:AlternateContent xmlns:mc="http://schemas.openxmlformats.org/markup-compatibility/2006" xmlns:p14="http://schemas.microsoft.com/office/powerpoint/2010/main">
        <mc:Choice Requires="p14">
          <p:contentPart p14:bwMode="auto" r:id="rId45">
            <p14:nvContentPartPr>
              <p14:cNvPr id="1049446" name="Encre 1049445"/>
              <p14:cNvContentPartPr/>
              <p14:nvPr/>
            </p14:nvContentPartPr>
            <p14:xfrm>
              <a:off x="483769" y="3005712"/>
              <a:ext cx="775" cy="72656"/>
            </p14:xfrm>
          </p:contentPart>
        </mc:Choice>
        <mc:Fallback xmlns="">
          <p:sp>
            <p:nvSpPr>
              <p:cNvPr id="1049446" name=""/>
              <p:cNvSpPr/>
              <p:nvPr/>
            </p:nvSpPr>
            <p:spPr>
              <a:xfrm>
                <a:off x="483769" y="3005712"/>
                <a:ext cx="775" cy="72656"/>
              </a:xfrm>
            </p:spPr>
          </p:sp>
        </mc:Fallback>
      </mc:AlternateContent>
      <mc:AlternateContent xmlns:mc="http://schemas.openxmlformats.org/markup-compatibility/2006" xmlns:p14="http://schemas.microsoft.com/office/powerpoint/2010/main">
        <mc:Choice Requires="p14">
          <p:contentPart p14:bwMode="auto" r:id="rId46">
            <p14:nvContentPartPr>
              <p14:cNvPr id="1049447" name="Encre 1049446"/>
              <p14:cNvContentPartPr/>
              <p14:nvPr/>
            </p14:nvContentPartPr>
            <p14:xfrm>
              <a:off x="198968" y="3236054"/>
              <a:ext cx="607871" cy="44748"/>
            </p14:xfrm>
          </p:contentPart>
        </mc:Choice>
        <mc:Fallback xmlns="">
          <p:sp>
            <p:nvSpPr>
              <p:cNvPr id="1049447" name=""/>
              <p:cNvSpPr/>
              <p:nvPr/>
            </p:nvSpPr>
            <p:spPr>
              <a:xfrm>
                <a:off x="198968" y="3236054"/>
                <a:ext cx="607871" cy="44748"/>
              </a:xfrm>
            </p:spPr>
          </p:sp>
        </mc:Fallback>
      </mc:AlternateContent>
      <mc:AlternateContent xmlns:mc="http://schemas.openxmlformats.org/markup-compatibility/2006" xmlns:p14="http://schemas.microsoft.com/office/powerpoint/2010/main">
        <mc:Choice Requires="p14">
          <p:contentPart p14:bwMode="auto" r:id="rId47">
            <p14:nvContentPartPr>
              <p14:cNvPr id="1049448" name="Encre 1049447"/>
              <p14:cNvContentPartPr/>
              <p14:nvPr/>
            </p14:nvContentPartPr>
            <p14:xfrm>
              <a:off x="1765563" y="2787991"/>
              <a:ext cx="190214" cy="203596"/>
            </p14:xfrm>
          </p:contentPart>
        </mc:Choice>
        <mc:Fallback xmlns="">
          <p:sp>
            <p:nvSpPr>
              <p:cNvPr id="1049448" name=""/>
              <p:cNvSpPr/>
              <p:nvPr/>
            </p:nvSpPr>
            <p:spPr>
              <a:xfrm>
                <a:off x="1765563" y="2787991"/>
                <a:ext cx="190214" cy="203596"/>
              </a:xfrm>
            </p:spPr>
          </p:sp>
        </mc:Fallback>
      </mc:AlternateContent>
      <mc:AlternateContent xmlns:mc="http://schemas.openxmlformats.org/markup-compatibility/2006" xmlns:p14="http://schemas.microsoft.com/office/powerpoint/2010/main">
        <mc:Choice Requires="p14">
          <p:contentPart p14:bwMode="auto" r:id="rId48">
            <p14:nvContentPartPr>
              <p14:cNvPr id="1049449" name="Encre 1049448"/>
              <p14:cNvContentPartPr/>
              <p14:nvPr/>
            </p14:nvContentPartPr>
            <p14:xfrm>
              <a:off x="2029829" y="2712549"/>
              <a:ext cx="101773" cy="271699"/>
            </p14:xfrm>
          </p:contentPart>
        </mc:Choice>
        <mc:Fallback xmlns="">
          <p:sp>
            <p:nvSpPr>
              <p:cNvPr id="1049449" name=""/>
              <p:cNvSpPr/>
              <p:nvPr/>
            </p:nvSpPr>
            <p:spPr>
              <a:xfrm>
                <a:off x="2029829" y="2712549"/>
                <a:ext cx="101773" cy="271699"/>
              </a:xfrm>
            </p:spPr>
          </p:sp>
        </mc:Fallback>
      </mc:AlternateContent>
      <mc:AlternateContent xmlns:mc="http://schemas.openxmlformats.org/markup-compatibility/2006" xmlns:p14="http://schemas.microsoft.com/office/powerpoint/2010/main">
        <mc:Choice Requires="p14">
          <p:contentPart p14:bwMode="auto" r:id="rId49">
            <p14:nvContentPartPr>
              <p14:cNvPr id="1049450" name="Encre 1049449"/>
              <p14:cNvContentPartPr/>
              <p14:nvPr/>
            </p14:nvContentPartPr>
            <p14:xfrm>
              <a:off x="2164925" y="2771067"/>
              <a:ext cx="53451" cy="227645"/>
            </p14:xfrm>
          </p:contentPart>
        </mc:Choice>
        <mc:Fallback xmlns="">
          <p:sp>
            <p:nvSpPr>
              <p:cNvPr id="1049450" name=""/>
              <p:cNvSpPr/>
              <p:nvPr/>
            </p:nvSpPr>
            <p:spPr>
              <a:xfrm>
                <a:off x="2164925" y="2771067"/>
                <a:ext cx="53451" cy="227645"/>
              </a:xfrm>
            </p:spPr>
          </p:sp>
        </mc:Fallback>
      </mc:AlternateContent>
      <mc:AlternateContent xmlns:mc="http://schemas.openxmlformats.org/markup-compatibility/2006" xmlns:p14="http://schemas.microsoft.com/office/powerpoint/2010/main">
        <mc:Choice Requires="p14">
          <p:contentPart p14:bwMode="auto" r:id="rId50">
            <p14:nvContentPartPr>
              <p14:cNvPr id="1049451" name="Encre 1049450"/>
              <p14:cNvContentPartPr/>
              <p14:nvPr/>
            </p14:nvContentPartPr>
            <p14:xfrm>
              <a:off x="2153721" y="2867736"/>
              <a:ext cx="46836" cy="17171"/>
            </p14:xfrm>
          </p:contentPart>
        </mc:Choice>
        <mc:Fallback xmlns="">
          <p:sp>
            <p:nvSpPr>
              <p:cNvPr id="1049451" name=""/>
              <p:cNvSpPr/>
              <p:nvPr/>
            </p:nvSpPr>
            <p:spPr>
              <a:xfrm>
                <a:off x="2153721" y="2867736"/>
                <a:ext cx="46836" cy="17171"/>
              </a:xfrm>
            </p:spPr>
          </p:sp>
        </mc:Fallback>
      </mc:AlternateContent>
      <mc:AlternateContent xmlns:mc="http://schemas.openxmlformats.org/markup-compatibility/2006" xmlns:p14="http://schemas.microsoft.com/office/powerpoint/2010/main">
        <mc:Choice Requires="p14">
          <p:contentPart p14:bwMode="auto" r:id="rId51">
            <p14:nvContentPartPr>
              <p14:cNvPr id="1049452" name="Encre 1049451"/>
              <p14:cNvContentPartPr/>
              <p14:nvPr/>
            </p14:nvContentPartPr>
            <p14:xfrm>
              <a:off x="2255454" y="2729760"/>
              <a:ext cx="125381" cy="340117"/>
            </p14:xfrm>
          </p:contentPart>
        </mc:Choice>
        <mc:Fallback xmlns="">
          <p:sp>
            <p:nvSpPr>
              <p:cNvPr id="1049452" name=""/>
              <p:cNvSpPr/>
              <p:nvPr/>
            </p:nvSpPr>
            <p:spPr>
              <a:xfrm>
                <a:off x="2255454" y="2729760"/>
                <a:ext cx="125381" cy="340117"/>
              </a:xfrm>
            </p:spPr>
          </p:sp>
        </mc:Fallback>
      </mc:AlternateContent>
      <mc:AlternateContent xmlns:mc="http://schemas.openxmlformats.org/markup-compatibility/2006" xmlns:p14="http://schemas.microsoft.com/office/powerpoint/2010/main">
        <mc:Choice Requires="p14">
          <p:contentPart p14:bwMode="auto" r:id="rId52">
            <p14:nvContentPartPr>
              <p14:cNvPr id="1049453" name="Encre 1049452"/>
              <p14:cNvContentPartPr/>
              <p14:nvPr/>
            </p14:nvContentPartPr>
            <p14:xfrm>
              <a:off x="2492764" y="2846509"/>
              <a:ext cx="129690" cy="769"/>
            </p14:xfrm>
          </p:contentPart>
        </mc:Choice>
        <mc:Fallback xmlns="">
          <p:sp>
            <p:nvSpPr>
              <p:cNvPr id="1049453" name=""/>
              <p:cNvSpPr/>
              <p:nvPr/>
            </p:nvSpPr>
            <p:spPr>
              <a:xfrm>
                <a:off x="2492764" y="2846509"/>
                <a:ext cx="129690" cy="769"/>
              </a:xfrm>
            </p:spPr>
          </p:sp>
        </mc:Fallback>
      </mc:AlternateContent>
      <mc:AlternateContent xmlns:mc="http://schemas.openxmlformats.org/markup-compatibility/2006" xmlns:p14="http://schemas.microsoft.com/office/powerpoint/2010/main">
        <mc:Choice Requires="p14">
          <p:contentPart p14:bwMode="auto" r:id="rId53">
            <p14:nvContentPartPr>
              <p14:cNvPr id="1049454" name="Encre 1049453"/>
              <p14:cNvContentPartPr/>
              <p14:nvPr/>
            </p14:nvContentPartPr>
            <p14:xfrm>
              <a:off x="2507043" y="2946288"/>
              <a:ext cx="135148" cy="17830"/>
            </p14:xfrm>
          </p:contentPart>
        </mc:Choice>
        <mc:Fallback xmlns="">
          <p:sp>
            <p:nvSpPr>
              <p:cNvPr id="1049454" name=""/>
              <p:cNvSpPr/>
              <p:nvPr/>
            </p:nvSpPr>
            <p:spPr>
              <a:xfrm>
                <a:off x="2507043" y="2946288"/>
                <a:ext cx="135148" cy="17830"/>
              </a:xfrm>
            </p:spPr>
          </p:sp>
        </mc:Fallback>
      </mc:AlternateContent>
      <mc:AlternateContent xmlns:mc="http://schemas.openxmlformats.org/markup-compatibility/2006" xmlns:p14="http://schemas.microsoft.com/office/powerpoint/2010/main">
        <mc:Choice Requires="p14">
          <p:contentPart p14:bwMode="auto" r:id="rId54">
            <p14:nvContentPartPr>
              <p14:cNvPr id="1049455" name="Encre 1049454"/>
              <p14:cNvContentPartPr/>
              <p14:nvPr/>
            </p14:nvContentPartPr>
            <p14:xfrm>
              <a:off x="2864826" y="2611054"/>
              <a:ext cx="132288" cy="304182"/>
            </p14:xfrm>
          </p:contentPart>
        </mc:Choice>
        <mc:Fallback xmlns="">
          <p:sp>
            <p:nvSpPr>
              <p:cNvPr id="1049455" name=""/>
              <p:cNvSpPr/>
              <p:nvPr/>
            </p:nvSpPr>
            <p:spPr>
              <a:xfrm>
                <a:off x="2864826" y="2611054"/>
                <a:ext cx="132288" cy="304182"/>
              </a:xfrm>
            </p:spPr>
          </p:sp>
        </mc:Fallback>
      </mc:AlternateContent>
      <mc:AlternateContent xmlns:mc="http://schemas.openxmlformats.org/markup-compatibility/2006" xmlns:p14="http://schemas.microsoft.com/office/powerpoint/2010/main">
        <mc:Choice Requires="p14">
          <p:contentPart p14:bwMode="auto" r:id="rId55">
            <p14:nvContentPartPr>
              <p14:cNvPr id="1049456" name="Encre 1049455"/>
              <p14:cNvContentPartPr/>
              <p14:nvPr/>
            </p14:nvContentPartPr>
            <p14:xfrm>
              <a:off x="3095789" y="2604119"/>
              <a:ext cx="117238" cy="218447"/>
            </p14:xfrm>
          </p:contentPart>
        </mc:Choice>
        <mc:Fallback xmlns="">
          <p:sp>
            <p:nvSpPr>
              <p:cNvPr id="1049456" name=""/>
              <p:cNvSpPr/>
              <p:nvPr/>
            </p:nvSpPr>
            <p:spPr>
              <a:xfrm>
                <a:off x="3095789" y="2604119"/>
                <a:ext cx="117238" cy="218447"/>
              </a:xfrm>
            </p:spPr>
          </p:sp>
        </mc:Fallback>
      </mc:AlternateContent>
      <mc:AlternateContent xmlns:mc="http://schemas.openxmlformats.org/markup-compatibility/2006" xmlns:p14="http://schemas.microsoft.com/office/powerpoint/2010/main">
        <mc:Choice Requires="p14">
          <p:contentPart p14:bwMode="auto" r:id="rId56">
            <p14:nvContentPartPr>
              <p14:cNvPr id="1049457" name="Encre 1049456"/>
              <p14:cNvContentPartPr/>
              <p14:nvPr/>
            </p14:nvContentPartPr>
            <p14:xfrm>
              <a:off x="3104715" y="2582892"/>
              <a:ext cx="185625" cy="12908"/>
            </p14:xfrm>
          </p:contentPart>
        </mc:Choice>
        <mc:Fallback xmlns="">
          <p:sp>
            <p:nvSpPr>
              <p:cNvPr id="1049457" name=""/>
              <p:cNvSpPr/>
              <p:nvPr/>
            </p:nvSpPr>
            <p:spPr>
              <a:xfrm>
                <a:off x="3104715" y="2582892"/>
                <a:ext cx="185625" cy="12908"/>
              </a:xfrm>
            </p:spPr>
          </p:sp>
        </mc:Fallback>
      </mc:AlternateContent>
      <mc:AlternateContent xmlns:mc="http://schemas.openxmlformats.org/markup-compatibility/2006" xmlns:p14="http://schemas.microsoft.com/office/powerpoint/2010/main">
        <mc:Choice Requires="p14">
          <p:contentPart p14:bwMode="auto" r:id="rId57">
            <p14:nvContentPartPr>
              <p14:cNvPr id="1049458" name="Encre 1049457"/>
              <p14:cNvContentPartPr/>
              <p14:nvPr/>
            </p14:nvContentPartPr>
            <p14:xfrm>
              <a:off x="3116444" y="2671597"/>
              <a:ext cx="195871" cy="22880"/>
            </p14:xfrm>
          </p:contentPart>
        </mc:Choice>
        <mc:Fallback xmlns="">
          <p:sp>
            <p:nvSpPr>
              <p:cNvPr id="1049458" name=""/>
              <p:cNvSpPr/>
              <p:nvPr/>
            </p:nvSpPr>
            <p:spPr>
              <a:xfrm>
                <a:off x="3116444" y="2671597"/>
                <a:ext cx="195871" cy="22880"/>
              </a:xfrm>
            </p:spPr>
          </p:sp>
        </mc:Fallback>
      </mc:AlternateContent>
      <mc:AlternateContent xmlns:mc="http://schemas.openxmlformats.org/markup-compatibility/2006" xmlns:p14="http://schemas.microsoft.com/office/powerpoint/2010/main">
        <mc:Choice Requires="p14">
          <p:contentPart p14:bwMode="auto" r:id="rId58">
            <p14:nvContentPartPr>
              <p14:cNvPr id="1049459" name="Encre 1049458"/>
              <p14:cNvContentPartPr/>
              <p14:nvPr/>
            </p14:nvContentPartPr>
            <p14:xfrm>
              <a:off x="2878803" y="2956088"/>
              <a:ext cx="422881" cy="28971"/>
            </p14:xfrm>
          </p:contentPart>
        </mc:Choice>
        <mc:Fallback xmlns="">
          <p:sp>
            <p:nvSpPr>
              <p:cNvPr id="1049459" name=""/>
              <p:cNvSpPr/>
              <p:nvPr/>
            </p:nvSpPr>
            <p:spPr>
              <a:xfrm>
                <a:off x="2878803" y="2956088"/>
                <a:ext cx="422881" cy="28971"/>
              </a:xfrm>
            </p:spPr>
          </p:sp>
        </mc:Fallback>
      </mc:AlternateContent>
      <mc:AlternateContent xmlns:mc="http://schemas.openxmlformats.org/markup-compatibility/2006" xmlns:p14="http://schemas.microsoft.com/office/powerpoint/2010/main">
        <mc:Choice Requires="p14">
          <p:contentPart p14:bwMode="auto" r:id="rId59">
            <p14:nvContentPartPr>
              <p14:cNvPr id="1049460" name="Encre 1049459"/>
              <p14:cNvContentPartPr/>
              <p14:nvPr/>
            </p14:nvContentPartPr>
            <p14:xfrm>
              <a:off x="3007313" y="3086318"/>
              <a:ext cx="204293" cy="143278"/>
            </p14:xfrm>
          </p:contentPart>
        </mc:Choice>
        <mc:Fallback xmlns="">
          <p:sp>
            <p:nvSpPr>
              <p:cNvPr id="1049460" name=""/>
              <p:cNvSpPr/>
              <p:nvPr/>
            </p:nvSpPr>
            <p:spPr>
              <a:xfrm>
                <a:off x="3007313" y="3086318"/>
                <a:ext cx="204293" cy="143278"/>
              </a:xfrm>
            </p:spPr>
          </p:sp>
        </mc:Fallback>
      </mc:AlternateContent>
      <mc:AlternateContent xmlns:mc="http://schemas.openxmlformats.org/markup-compatibility/2006" xmlns:p14="http://schemas.microsoft.com/office/powerpoint/2010/main">
        <mc:Choice Requires="p14">
          <p:contentPart p14:bwMode="auto" r:id="rId60">
            <p14:nvContentPartPr>
              <p14:cNvPr id="1049461" name="Encre 1049460"/>
              <p14:cNvContentPartPr/>
              <p14:nvPr/>
            </p14:nvContentPartPr>
            <p14:xfrm>
              <a:off x="3450907" y="2645713"/>
              <a:ext cx="95419" cy="340299"/>
            </p14:xfrm>
          </p:contentPart>
        </mc:Choice>
        <mc:Fallback xmlns="">
          <p:sp>
            <p:nvSpPr>
              <p:cNvPr id="1049461" name=""/>
              <p:cNvSpPr/>
              <p:nvPr/>
            </p:nvSpPr>
            <p:spPr>
              <a:xfrm>
                <a:off x="3450907" y="2645713"/>
                <a:ext cx="95419" cy="340299"/>
              </a:xfrm>
            </p:spPr>
          </p:sp>
        </mc:Fallback>
      </mc:AlternateContent>
      <mc:AlternateContent xmlns:mc="http://schemas.openxmlformats.org/markup-compatibility/2006" xmlns:p14="http://schemas.microsoft.com/office/powerpoint/2010/main">
        <mc:Choice Requires="p14">
          <p:contentPart p14:bwMode="auto" r:id="rId61">
            <p14:nvContentPartPr>
              <p14:cNvPr id="1049462" name="Encre 1049461"/>
              <p14:cNvContentPartPr/>
              <p14:nvPr/>
            </p14:nvContentPartPr>
            <p14:xfrm>
              <a:off x="3460157" y="2779673"/>
              <a:ext cx="90772" cy="0"/>
            </p14:xfrm>
          </p:contentPart>
        </mc:Choice>
        <mc:Fallback xmlns="">
          <p:sp>
            <p:nvSpPr>
              <p:cNvPr id="1049462" name=""/>
              <p:cNvSpPr/>
              <p:nvPr/>
            </p:nvSpPr>
            <p:spPr>
              <a:xfrm>
                <a:off x="3460157" y="2779673"/>
                <a:ext cx="90772" cy="0"/>
              </a:xfrm>
            </p:spPr>
          </p:sp>
        </mc:Fallback>
      </mc:AlternateContent>
      <mc:AlternateContent xmlns:mc="http://schemas.openxmlformats.org/markup-compatibility/2006" xmlns:p14="http://schemas.microsoft.com/office/powerpoint/2010/main">
        <mc:Choice Requires="p14">
          <p:contentPart p14:bwMode="auto" r:id="rId62">
            <p14:nvContentPartPr>
              <p14:cNvPr id="1049463" name="Encre 1049462"/>
              <p14:cNvContentPartPr/>
              <p14:nvPr/>
            </p14:nvContentPartPr>
            <p14:xfrm>
              <a:off x="2129163" y="2852216"/>
              <a:ext cx="138338" cy="27854"/>
            </p14:xfrm>
          </p:contentPart>
        </mc:Choice>
        <mc:Fallback xmlns="">
          <p:sp>
            <p:nvSpPr>
              <p:cNvPr id="1049463" name=""/>
              <p:cNvSpPr/>
              <p:nvPr/>
            </p:nvSpPr>
            <p:spPr>
              <a:xfrm>
                <a:off x="2129163" y="2852216"/>
                <a:ext cx="138338" cy="27854"/>
              </a:xfrm>
            </p:spPr>
          </p:sp>
        </mc:Fallback>
      </mc:AlternateContent>
      <mc:AlternateContent xmlns:mc="http://schemas.openxmlformats.org/markup-compatibility/2006" xmlns:p14="http://schemas.microsoft.com/office/powerpoint/2010/main">
        <mc:Choice Requires="p14">
          <p:contentPart p14:bwMode="auto" r:id="rId63">
            <p14:nvContentPartPr>
              <p14:cNvPr id="1049464" name="Encre 1049463"/>
              <p14:cNvContentPartPr/>
              <p14:nvPr/>
            </p14:nvContentPartPr>
            <p14:xfrm>
              <a:off x="1889482" y="3675512"/>
              <a:ext cx="131833" cy="213049"/>
            </p14:xfrm>
          </p:contentPart>
        </mc:Choice>
        <mc:Fallback xmlns="">
          <p:sp>
            <p:nvSpPr>
              <p:cNvPr id="1049464" name=""/>
              <p:cNvSpPr/>
              <p:nvPr/>
            </p:nvSpPr>
            <p:spPr>
              <a:xfrm>
                <a:off x="1889482" y="3675512"/>
                <a:ext cx="131833" cy="213049"/>
              </a:xfrm>
            </p:spPr>
          </p:sp>
        </mc:Fallback>
      </mc:AlternateContent>
      <mc:AlternateContent xmlns:mc="http://schemas.openxmlformats.org/markup-compatibility/2006" xmlns:p14="http://schemas.microsoft.com/office/powerpoint/2010/main">
        <mc:Choice Requires="p14">
          <p:contentPart p14:bwMode="auto" r:id="rId64">
            <p14:nvContentPartPr>
              <p14:cNvPr id="1049465" name="Encre 1049464"/>
              <p14:cNvContentPartPr/>
              <p14:nvPr/>
            </p14:nvContentPartPr>
            <p14:xfrm>
              <a:off x="2035401" y="3683830"/>
              <a:ext cx="91399" cy="176642"/>
            </p14:xfrm>
          </p:contentPart>
        </mc:Choice>
        <mc:Fallback xmlns="">
          <p:sp>
            <p:nvSpPr>
              <p:cNvPr id="1049465" name=""/>
              <p:cNvSpPr/>
              <p:nvPr/>
            </p:nvSpPr>
            <p:spPr>
              <a:xfrm>
                <a:off x="2035401" y="3683830"/>
                <a:ext cx="91399" cy="176642"/>
              </a:xfrm>
            </p:spPr>
          </p:sp>
        </mc:Fallback>
      </mc:AlternateContent>
      <mc:AlternateContent xmlns:mc="http://schemas.openxmlformats.org/markup-compatibility/2006" xmlns:p14="http://schemas.microsoft.com/office/powerpoint/2010/main">
        <mc:Choice Requires="p14">
          <p:contentPart p14:bwMode="auto" r:id="rId65">
            <p14:nvContentPartPr>
              <p14:cNvPr id="1049466" name="Encre 1049465"/>
              <p14:cNvContentPartPr/>
              <p14:nvPr/>
            </p14:nvContentPartPr>
            <p14:xfrm>
              <a:off x="2225941" y="3625026"/>
              <a:ext cx="43971" cy="268739"/>
            </p14:xfrm>
          </p:contentPart>
        </mc:Choice>
        <mc:Fallback xmlns="">
          <p:sp>
            <p:nvSpPr>
              <p:cNvPr id="1049466" name=""/>
              <p:cNvSpPr/>
              <p:nvPr/>
            </p:nvSpPr>
            <p:spPr>
              <a:xfrm>
                <a:off x="2225941" y="3625026"/>
                <a:ext cx="43971" cy="268739"/>
              </a:xfrm>
            </p:spPr>
          </p:sp>
        </mc:Fallback>
      </mc:AlternateContent>
      <mc:AlternateContent xmlns:mc="http://schemas.openxmlformats.org/markup-compatibility/2006" xmlns:p14="http://schemas.microsoft.com/office/powerpoint/2010/main">
        <mc:Choice Requires="p14">
          <p:contentPart p14:bwMode="auto" r:id="rId66">
            <p14:nvContentPartPr>
              <p14:cNvPr id="1049467" name="Encre 1049466"/>
              <p14:cNvContentPartPr/>
              <p14:nvPr/>
            </p14:nvContentPartPr>
            <p14:xfrm>
              <a:off x="2382132" y="3666906"/>
              <a:ext cx="32392" cy="216166"/>
            </p14:xfrm>
          </p:contentPart>
        </mc:Choice>
        <mc:Fallback xmlns="">
          <p:sp>
            <p:nvSpPr>
              <p:cNvPr id="1049467" name=""/>
              <p:cNvSpPr/>
              <p:nvPr/>
            </p:nvSpPr>
            <p:spPr>
              <a:xfrm>
                <a:off x="2382132" y="3666906"/>
                <a:ext cx="32392" cy="216166"/>
              </a:xfrm>
            </p:spPr>
          </p:sp>
        </mc:Fallback>
      </mc:AlternateContent>
      <mc:AlternateContent xmlns:mc="http://schemas.openxmlformats.org/markup-compatibility/2006" xmlns:p14="http://schemas.microsoft.com/office/powerpoint/2010/main">
        <mc:Choice Requires="p14">
          <p:contentPart p14:bwMode="auto" r:id="rId67">
            <p14:nvContentPartPr>
              <p14:cNvPr id="1049468" name="Encre 1049467"/>
              <p14:cNvContentPartPr/>
              <p14:nvPr/>
            </p14:nvContentPartPr>
            <p14:xfrm>
              <a:off x="2349531" y="3758986"/>
              <a:ext cx="126914" cy="29206"/>
            </p14:xfrm>
          </p:contentPart>
        </mc:Choice>
        <mc:Fallback xmlns="">
          <p:sp>
            <p:nvSpPr>
              <p:cNvPr id="1049468" name=""/>
              <p:cNvSpPr/>
              <p:nvPr/>
            </p:nvSpPr>
            <p:spPr>
              <a:xfrm>
                <a:off x="2349531" y="3758986"/>
                <a:ext cx="126914" cy="29206"/>
              </a:xfrm>
            </p:spPr>
          </p:sp>
        </mc:Fallback>
      </mc:AlternateContent>
      <mc:AlternateContent xmlns:mc="http://schemas.openxmlformats.org/markup-compatibility/2006" xmlns:p14="http://schemas.microsoft.com/office/powerpoint/2010/main">
        <mc:Choice Requires="p14">
          <p:contentPart p14:bwMode="auto" r:id="rId68">
            <p14:nvContentPartPr>
              <p14:cNvPr id="1049469" name="Encre 1049468"/>
              <p14:cNvContentPartPr/>
              <p14:nvPr/>
            </p14:nvContentPartPr>
            <p14:xfrm>
              <a:off x="2515694" y="3633918"/>
              <a:ext cx="77582" cy="302775"/>
            </p14:xfrm>
          </p:contentPart>
        </mc:Choice>
        <mc:Fallback xmlns="">
          <p:sp>
            <p:nvSpPr>
              <p:cNvPr id="1049469" name=""/>
              <p:cNvSpPr/>
              <p:nvPr/>
            </p:nvSpPr>
            <p:spPr>
              <a:xfrm>
                <a:off x="2515694" y="3633918"/>
                <a:ext cx="77582" cy="302775"/>
              </a:xfrm>
            </p:spPr>
          </p:sp>
        </mc:Fallback>
      </mc:AlternateContent>
      <mc:AlternateContent xmlns:mc="http://schemas.openxmlformats.org/markup-compatibility/2006" xmlns:p14="http://schemas.microsoft.com/office/powerpoint/2010/main">
        <mc:Choice Requires="p14">
          <p:contentPart p14:bwMode="auto" r:id="rId69">
            <p14:nvContentPartPr>
              <p14:cNvPr id="1049470" name="Encre 1049469"/>
              <p14:cNvContentPartPr/>
              <p14:nvPr/>
            </p14:nvContentPartPr>
            <p14:xfrm>
              <a:off x="2682979" y="3731135"/>
              <a:ext cx="122751" cy="11213"/>
            </p14:xfrm>
          </p:contentPart>
        </mc:Choice>
        <mc:Fallback xmlns="">
          <p:sp>
            <p:nvSpPr>
              <p:cNvPr id="1049470" name=""/>
              <p:cNvSpPr/>
              <p:nvPr/>
            </p:nvSpPr>
            <p:spPr>
              <a:xfrm>
                <a:off x="2682979" y="3731135"/>
                <a:ext cx="122751" cy="11213"/>
              </a:xfrm>
            </p:spPr>
          </p:sp>
        </mc:Fallback>
      </mc:AlternateContent>
      <mc:AlternateContent xmlns:mc="http://schemas.openxmlformats.org/markup-compatibility/2006" xmlns:p14="http://schemas.microsoft.com/office/powerpoint/2010/main">
        <mc:Choice Requires="p14">
          <p:contentPart p14:bwMode="auto" r:id="rId70">
            <p14:nvContentPartPr>
              <p14:cNvPr id="1049471" name="Encre 1049470"/>
              <p14:cNvContentPartPr/>
              <p14:nvPr/>
            </p14:nvContentPartPr>
            <p14:xfrm>
              <a:off x="2707967" y="3830412"/>
              <a:ext cx="94852" cy="12334"/>
            </p14:xfrm>
          </p:contentPart>
        </mc:Choice>
        <mc:Fallback xmlns="">
          <p:sp>
            <p:nvSpPr>
              <p:cNvPr id="1049471" name=""/>
              <p:cNvSpPr/>
              <p:nvPr/>
            </p:nvSpPr>
            <p:spPr>
              <a:xfrm>
                <a:off x="2707967" y="3830412"/>
                <a:ext cx="94852" cy="12334"/>
              </a:xfrm>
            </p:spPr>
          </p:sp>
        </mc:Fallback>
      </mc:AlternateContent>
      <mc:AlternateContent xmlns:mc="http://schemas.openxmlformats.org/markup-compatibility/2006" xmlns:p14="http://schemas.microsoft.com/office/powerpoint/2010/main">
        <mc:Choice Requires="p14">
          <p:contentPart p14:bwMode="auto" r:id="rId71">
            <p14:nvContentPartPr>
              <p14:cNvPr id="1049472" name="Encre 1049471"/>
              <p14:cNvContentPartPr/>
              <p14:nvPr/>
            </p14:nvContentPartPr>
            <p14:xfrm>
              <a:off x="2955807" y="3542817"/>
              <a:ext cx="69854" cy="186352"/>
            </p14:xfrm>
          </p:contentPart>
        </mc:Choice>
        <mc:Fallback xmlns="">
          <p:sp>
            <p:nvSpPr>
              <p:cNvPr id="1049472" name=""/>
              <p:cNvSpPr/>
              <p:nvPr/>
            </p:nvSpPr>
            <p:spPr>
              <a:xfrm>
                <a:off x="2955807" y="3542817"/>
                <a:ext cx="69854" cy="186352"/>
              </a:xfrm>
            </p:spPr>
          </p:sp>
        </mc:Fallback>
      </mc:AlternateContent>
      <mc:AlternateContent xmlns:mc="http://schemas.openxmlformats.org/markup-compatibility/2006" xmlns:p14="http://schemas.microsoft.com/office/powerpoint/2010/main">
        <mc:Choice Requires="p14">
          <p:contentPart p14:bwMode="auto" r:id="rId72">
            <p14:nvContentPartPr>
              <p14:cNvPr id="1049473" name="Encre 1049472"/>
              <p14:cNvContentPartPr/>
              <p14:nvPr/>
            </p14:nvContentPartPr>
            <p14:xfrm>
              <a:off x="2930819" y="3833020"/>
              <a:ext cx="237832" cy="4034"/>
            </p14:xfrm>
          </p:contentPart>
        </mc:Choice>
        <mc:Fallback xmlns="">
          <p:sp>
            <p:nvSpPr>
              <p:cNvPr id="1049473" name=""/>
              <p:cNvSpPr/>
              <p:nvPr/>
            </p:nvSpPr>
            <p:spPr>
              <a:xfrm>
                <a:off x="2930819" y="3833020"/>
                <a:ext cx="237832" cy="4034"/>
              </a:xfrm>
            </p:spPr>
          </p:sp>
        </mc:Fallback>
      </mc:AlternateContent>
      <mc:AlternateContent xmlns:mc="http://schemas.openxmlformats.org/markup-compatibility/2006" xmlns:p14="http://schemas.microsoft.com/office/powerpoint/2010/main">
        <mc:Choice Requires="p14">
          <p:contentPart p14:bwMode="auto" r:id="rId73">
            <p14:nvContentPartPr>
              <p14:cNvPr id="1049474" name="Encre 1049473"/>
              <p14:cNvContentPartPr/>
              <p14:nvPr/>
            </p14:nvContentPartPr>
            <p14:xfrm>
              <a:off x="3001007" y="3933486"/>
              <a:ext cx="177596" cy="185372"/>
            </p14:xfrm>
          </p:contentPart>
        </mc:Choice>
        <mc:Fallback xmlns="">
          <p:sp>
            <p:nvSpPr>
              <p:cNvPr id="1049474" name=""/>
              <p:cNvSpPr/>
              <p:nvPr/>
            </p:nvSpPr>
            <p:spPr>
              <a:xfrm>
                <a:off x="3001007" y="3933486"/>
                <a:ext cx="177596" cy="185372"/>
              </a:xfrm>
            </p:spPr>
          </p:sp>
        </mc:Fallback>
      </mc:AlternateContent>
      <mc:AlternateContent xmlns:mc="http://schemas.openxmlformats.org/markup-compatibility/2006" xmlns:p14="http://schemas.microsoft.com/office/powerpoint/2010/main">
        <mc:Choice Requires="p14">
          <p:contentPart p14:bwMode="auto" r:id="rId74">
            <p14:nvContentPartPr>
              <p14:cNvPr id="1049475" name="Encre 1049474"/>
              <p14:cNvContentPartPr/>
              <p14:nvPr/>
            </p14:nvContentPartPr>
            <p14:xfrm>
              <a:off x="3261405" y="3575114"/>
              <a:ext cx="128714" cy="211235"/>
            </p14:xfrm>
          </p:contentPart>
        </mc:Choice>
        <mc:Fallback xmlns="">
          <p:sp>
            <p:nvSpPr>
              <p:cNvPr id="1049475" name=""/>
              <p:cNvSpPr/>
              <p:nvPr/>
            </p:nvSpPr>
            <p:spPr>
              <a:xfrm>
                <a:off x="3261405" y="3575114"/>
                <a:ext cx="128714" cy="211235"/>
              </a:xfrm>
            </p:spPr>
          </p:sp>
        </mc:Fallback>
      </mc:AlternateContent>
      <mc:AlternateContent xmlns:mc="http://schemas.openxmlformats.org/markup-compatibility/2006" xmlns:p14="http://schemas.microsoft.com/office/powerpoint/2010/main">
        <mc:Choice Requires="p14">
          <p:contentPart p14:bwMode="auto" r:id="rId75">
            <p14:nvContentPartPr>
              <p14:cNvPr id="1049476" name="Encre 1049475"/>
              <p14:cNvContentPartPr/>
              <p14:nvPr/>
            </p14:nvContentPartPr>
            <p14:xfrm>
              <a:off x="3460157" y="3583145"/>
              <a:ext cx="29022" cy="184347"/>
            </p14:xfrm>
          </p:contentPart>
        </mc:Choice>
        <mc:Fallback xmlns="">
          <p:sp>
            <p:nvSpPr>
              <p:cNvPr id="1049476" name=""/>
              <p:cNvSpPr/>
              <p:nvPr/>
            </p:nvSpPr>
            <p:spPr>
              <a:xfrm>
                <a:off x="3460157" y="3583145"/>
                <a:ext cx="29022" cy="184347"/>
              </a:xfrm>
            </p:spPr>
          </p:sp>
        </mc:Fallback>
      </mc:AlternateContent>
      <mc:AlternateContent xmlns:mc="http://schemas.openxmlformats.org/markup-compatibility/2006" xmlns:p14="http://schemas.microsoft.com/office/powerpoint/2010/main">
        <mc:Choice Requires="p14">
          <p:contentPart p14:bwMode="auto" r:id="rId76">
            <p14:nvContentPartPr>
              <p14:cNvPr id="1049477" name="Encre 1049476"/>
              <p14:cNvContentPartPr/>
              <p14:nvPr/>
            </p14:nvContentPartPr>
            <p14:xfrm>
              <a:off x="3435169" y="3561199"/>
              <a:ext cx="178253" cy="21946"/>
            </p14:xfrm>
          </p:contentPart>
        </mc:Choice>
        <mc:Fallback xmlns="">
          <p:sp>
            <p:nvSpPr>
              <p:cNvPr id="1049477" name=""/>
              <p:cNvSpPr/>
              <p:nvPr/>
            </p:nvSpPr>
            <p:spPr>
              <a:xfrm>
                <a:off x="3435169" y="3561199"/>
                <a:ext cx="178253" cy="21946"/>
              </a:xfrm>
            </p:spPr>
          </p:sp>
        </mc:Fallback>
      </mc:AlternateContent>
      <mc:AlternateContent xmlns:mc="http://schemas.openxmlformats.org/markup-compatibility/2006" xmlns:p14="http://schemas.microsoft.com/office/powerpoint/2010/main">
        <mc:Choice Requires="p14">
          <p:contentPart p14:bwMode="auto" r:id="rId77">
            <p14:nvContentPartPr>
              <p14:cNvPr id="1049478" name="Encre 1049477"/>
              <p14:cNvContentPartPr/>
              <p14:nvPr/>
            </p14:nvContentPartPr>
            <p14:xfrm>
              <a:off x="3476476" y="3633918"/>
              <a:ext cx="166310" cy="21533"/>
            </p14:xfrm>
          </p:contentPart>
        </mc:Choice>
        <mc:Fallback xmlns="">
          <p:sp>
            <p:nvSpPr>
              <p:cNvPr id="1049478" name=""/>
              <p:cNvSpPr/>
              <p:nvPr/>
            </p:nvSpPr>
            <p:spPr>
              <a:xfrm>
                <a:off x="3476476" y="3633918"/>
                <a:ext cx="166310" cy="21533"/>
              </a:xfrm>
            </p:spPr>
          </p:sp>
        </mc:Fallback>
      </mc:AlternateContent>
      <mc:AlternateContent xmlns:mc="http://schemas.openxmlformats.org/markup-compatibility/2006" xmlns:p14="http://schemas.microsoft.com/office/powerpoint/2010/main">
        <mc:Choice Requires="p14">
          <p:contentPart p14:bwMode="auto" r:id="rId78">
            <p14:nvContentPartPr>
              <p14:cNvPr id="1049479" name="Encre 1049478"/>
              <p14:cNvContentPartPr/>
              <p14:nvPr/>
            </p14:nvContentPartPr>
            <p14:xfrm>
              <a:off x="3476476" y="3750667"/>
              <a:ext cx="171137" cy="9823"/>
            </p14:xfrm>
          </p:contentPart>
        </mc:Choice>
        <mc:Fallback xmlns="">
          <p:sp>
            <p:nvSpPr>
              <p:cNvPr id="1049479" name=""/>
              <p:cNvSpPr/>
              <p:nvPr/>
            </p:nvSpPr>
            <p:spPr>
              <a:xfrm>
                <a:off x="3476476" y="3750667"/>
                <a:ext cx="171137" cy="9823"/>
              </a:xfrm>
            </p:spPr>
          </p:sp>
        </mc:Fallback>
      </mc:AlternateContent>
      <mc:AlternateContent xmlns:mc="http://schemas.openxmlformats.org/markup-compatibility/2006" xmlns:p14="http://schemas.microsoft.com/office/powerpoint/2010/main">
        <mc:Choice Requires="p14">
          <p:contentPart p14:bwMode="auto" r:id="rId79">
            <p14:nvContentPartPr>
              <p14:cNvPr id="1049480" name="Encre 1049479"/>
              <p14:cNvContentPartPr/>
              <p14:nvPr/>
            </p14:nvContentPartPr>
            <p14:xfrm>
              <a:off x="3327567" y="3851656"/>
              <a:ext cx="334458" cy="24651"/>
            </p14:xfrm>
          </p:contentPart>
        </mc:Choice>
        <mc:Fallback xmlns="">
          <p:sp>
            <p:nvSpPr>
              <p:cNvPr id="1049480" name=""/>
              <p:cNvSpPr/>
              <p:nvPr/>
            </p:nvSpPr>
            <p:spPr>
              <a:xfrm>
                <a:off x="3327567" y="3851656"/>
                <a:ext cx="334458" cy="24651"/>
              </a:xfrm>
            </p:spPr>
          </p:sp>
        </mc:Fallback>
      </mc:AlternateContent>
      <mc:AlternateContent xmlns:mc="http://schemas.openxmlformats.org/markup-compatibility/2006" xmlns:p14="http://schemas.microsoft.com/office/powerpoint/2010/main">
        <mc:Choice Requires="p14">
          <p:contentPart p14:bwMode="auto" r:id="rId80">
            <p14:nvContentPartPr>
              <p14:cNvPr id="1049481" name="Encre 1049480"/>
              <p14:cNvContentPartPr/>
              <p14:nvPr/>
            </p14:nvContentPartPr>
            <p14:xfrm>
              <a:off x="3418604" y="3948406"/>
              <a:ext cx="201948" cy="147079"/>
            </p14:xfrm>
          </p:contentPart>
        </mc:Choice>
        <mc:Fallback xmlns="">
          <p:sp>
            <p:nvSpPr>
              <p:cNvPr id="1049481" name=""/>
              <p:cNvSpPr/>
              <p:nvPr/>
            </p:nvSpPr>
            <p:spPr>
              <a:xfrm>
                <a:off x="3418604" y="3948406"/>
                <a:ext cx="201948" cy="147079"/>
              </a:xfrm>
            </p:spPr>
          </p:sp>
        </mc:Fallback>
      </mc:AlternateContent>
      <mc:AlternateContent xmlns:mc="http://schemas.openxmlformats.org/markup-compatibility/2006" xmlns:p14="http://schemas.microsoft.com/office/powerpoint/2010/main">
        <mc:Choice Requires="p14">
          <p:contentPart p14:bwMode="auto" r:id="rId81">
            <p14:nvContentPartPr>
              <p14:cNvPr id="1049482" name="Encre 1049481"/>
              <p14:cNvContentPartPr/>
              <p14:nvPr/>
            </p14:nvContentPartPr>
            <p14:xfrm>
              <a:off x="3757463" y="3558189"/>
              <a:ext cx="26504" cy="336431"/>
            </p14:xfrm>
          </p:contentPart>
        </mc:Choice>
        <mc:Fallback xmlns="">
          <p:sp>
            <p:nvSpPr>
              <p:cNvPr id="1049482" name=""/>
              <p:cNvSpPr/>
              <p:nvPr/>
            </p:nvSpPr>
            <p:spPr>
              <a:xfrm>
                <a:off x="3757463" y="3558189"/>
                <a:ext cx="26504" cy="336431"/>
              </a:xfrm>
            </p:spPr>
          </p:sp>
        </mc:Fallback>
      </mc:AlternateContent>
      <mc:AlternateContent xmlns:mc="http://schemas.openxmlformats.org/markup-compatibility/2006" xmlns:p14="http://schemas.microsoft.com/office/powerpoint/2010/main">
        <mc:Choice Requires="p14">
          <p:contentPart p14:bwMode="auto" r:id="rId82">
            <p14:nvContentPartPr>
              <p14:cNvPr id="1049483" name="Encre 1049482"/>
              <p14:cNvContentPartPr/>
              <p14:nvPr/>
            </p14:nvContentPartPr>
            <p14:xfrm>
              <a:off x="3736555" y="3725998"/>
              <a:ext cx="128509" cy="16350"/>
            </p14:xfrm>
          </p:contentPart>
        </mc:Choice>
        <mc:Fallback xmlns="">
          <p:sp>
            <p:nvSpPr>
              <p:cNvPr id="1049483" name=""/>
              <p:cNvSpPr/>
              <p:nvPr/>
            </p:nvSpPr>
            <p:spPr>
              <a:xfrm>
                <a:off x="3736555" y="3725998"/>
                <a:ext cx="128509" cy="16350"/>
              </a:xfrm>
            </p:spPr>
          </p:sp>
        </mc:Fallback>
      </mc:AlternateContent>
      <mc:AlternateContent xmlns:mc="http://schemas.openxmlformats.org/markup-compatibility/2006" xmlns:p14="http://schemas.microsoft.com/office/powerpoint/2010/main">
        <mc:Choice Requires="p14">
          <p:contentPart p14:bwMode="auto" r:id="rId83">
            <p14:nvContentPartPr>
              <p14:cNvPr id="1049484" name="Encre 1049483"/>
              <p14:cNvContentPartPr/>
              <p14:nvPr/>
            </p14:nvContentPartPr>
            <p14:xfrm>
              <a:off x="3856905" y="3489458"/>
              <a:ext cx="182261" cy="161229"/>
            </p14:xfrm>
          </p:contentPart>
        </mc:Choice>
        <mc:Fallback xmlns="">
          <p:sp>
            <p:nvSpPr>
              <p:cNvPr id="1049484" name=""/>
              <p:cNvSpPr/>
              <p:nvPr/>
            </p:nvSpPr>
            <p:spPr>
              <a:xfrm>
                <a:off x="3856905" y="3489458"/>
                <a:ext cx="182261" cy="161229"/>
              </a:xfrm>
            </p:spPr>
          </p:sp>
        </mc:Fallback>
      </mc:AlternateContent>
      <mc:AlternateContent xmlns:mc="http://schemas.openxmlformats.org/markup-compatibility/2006" xmlns:p14="http://schemas.microsoft.com/office/powerpoint/2010/main">
        <mc:Choice Requires="p14">
          <p:contentPart p14:bwMode="auto" r:id="rId84">
            <p14:nvContentPartPr>
              <p14:cNvPr id="1049485" name="Encre 1049484"/>
              <p14:cNvContentPartPr/>
              <p14:nvPr/>
            </p14:nvContentPartPr>
            <p14:xfrm>
              <a:off x="2070937" y="4370554"/>
              <a:ext cx="148999" cy="409911"/>
            </p14:xfrm>
          </p:contentPart>
        </mc:Choice>
        <mc:Fallback xmlns="">
          <p:sp>
            <p:nvSpPr>
              <p:cNvPr id="1049485" name=""/>
              <p:cNvSpPr/>
              <p:nvPr/>
            </p:nvSpPr>
            <p:spPr>
              <a:xfrm>
                <a:off x="2070937" y="4370554"/>
                <a:ext cx="148999" cy="409911"/>
              </a:xfrm>
            </p:spPr>
          </p:sp>
        </mc:Fallback>
      </mc:AlternateContent>
      <mc:AlternateContent xmlns:mc="http://schemas.openxmlformats.org/markup-compatibility/2006" xmlns:p14="http://schemas.microsoft.com/office/powerpoint/2010/main">
        <mc:Choice Requires="p14">
          <p:contentPart p14:bwMode="auto" r:id="rId85">
            <p14:nvContentPartPr>
              <p14:cNvPr id="1049486" name="Encre 1049485"/>
              <p14:cNvContentPartPr/>
              <p14:nvPr/>
            </p14:nvContentPartPr>
            <p14:xfrm>
              <a:off x="2079697" y="4596594"/>
              <a:ext cx="140238" cy="8318"/>
            </p14:xfrm>
          </p:contentPart>
        </mc:Choice>
        <mc:Fallback xmlns="">
          <p:sp>
            <p:nvSpPr>
              <p:cNvPr id="1049486" name=""/>
              <p:cNvSpPr/>
              <p:nvPr/>
            </p:nvSpPr>
            <p:spPr>
              <a:xfrm>
                <a:off x="2079697" y="4596594"/>
                <a:ext cx="140238" cy="8318"/>
              </a:xfrm>
            </p:spPr>
          </p:sp>
        </mc:Fallback>
      </mc:AlternateContent>
      <mc:AlternateContent xmlns:mc="http://schemas.openxmlformats.org/markup-compatibility/2006" xmlns:p14="http://schemas.microsoft.com/office/powerpoint/2010/main">
        <mc:Choice Requires="p14">
          <p:contentPart p14:bwMode="auto" r:id="rId86">
            <p14:nvContentPartPr>
              <p14:cNvPr id="1049487" name="Encre 1049486"/>
              <p14:cNvContentPartPr/>
              <p14:nvPr/>
            </p14:nvContentPartPr>
            <p14:xfrm>
              <a:off x="2220611" y="4788785"/>
              <a:ext cx="106926" cy="109004"/>
            </p14:xfrm>
          </p:contentPart>
        </mc:Choice>
        <mc:Fallback xmlns="">
          <p:sp>
            <p:nvSpPr>
              <p:cNvPr id="1049487" name=""/>
              <p:cNvSpPr/>
              <p:nvPr/>
            </p:nvSpPr>
            <p:spPr>
              <a:xfrm>
                <a:off x="2220611" y="4788785"/>
                <a:ext cx="106926" cy="109004"/>
              </a:xfrm>
            </p:spPr>
          </p:sp>
        </mc:Fallback>
      </mc:AlternateContent>
      <mc:AlternateContent xmlns:mc="http://schemas.openxmlformats.org/markup-compatibility/2006" xmlns:p14="http://schemas.microsoft.com/office/powerpoint/2010/main">
        <mc:Choice Requires="p14">
          <p:contentPart p14:bwMode="auto" r:id="rId87">
            <p14:nvContentPartPr>
              <p14:cNvPr id="1049488" name="Encre 1049487"/>
              <p14:cNvContentPartPr/>
              <p14:nvPr/>
            </p14:nvContentPartPr>
            <p14:xfrm>
              <a:off x="2437984" y="4498204"/>
              <a:ext cx="40087" cy="375662"/>
            </p14:xfrm>
          </p:contentPart>
        </mc:Choice>
        <mc:Fallback xmlns="">
          <p:sp>
            <p:nvSpPr>
              <p:cNvPr id="1049488" name=""/>
              <p:cNvSpPr/>
              <p:nvPr/>
            </p:nvSpPr>
            <p:spPr>
              <a:xfrm>
                <a:off x="2437984" y="4498204"/>
                <a:ext cx="40087" cy="375662"/>
              </a:xfrm>
            </p:spPr>
          </p:sp>
        </mc:Fallback>
      </mc:AlternateContent>
      <mc:AlternateContent xmlns:mc="http://schemas.openxmlformats.org/markup-compatibility/2006" xmlns:p14="http://schemas.microsoft.com/office/powerpoint/2010/main">
        <mc:Choice Requires="p14">
          <p:contentPart p14:bwMode="auto" r:id="rId88">
            <p14:nvContentPartPr>
              <p14:cNvPr id="1049489" name="Encre 1049488"/>
              <p14:cNvContentPartPr/>
              <p14:nvPr/>
            </p14:nvContentPartPr>
            <p14:xfrm>
              <a:off x="2548287" y="4579670"/>
              <a:ext cx="39695" cy="248939"/>
            </p14:xfrm>
          </p:contentPart>
        </mc:Choice>
        <mc:Fallback xmlns="">
          <p:sp>
            <p:nvSpPr>
              <p:cNvPr id="1049489" name=""/>
              <p:cNvSpPr/>
              <p:nvPr/>
            </p:nvSpPr>
            <p:spPr>
              <a:xfrm>
                <a:off x="2548287" y="4579670"/>
                <a:ext cx="39695" cy="248939"/>
              </a:xfrm>
            </p:spPr>
          </p:sp>
        </mc:Fallback>
      </mc:AlternateContent>
      <mc:AlternateContent xmlns:mc="http://schemas.openxmlformats.org/markup-compatibility/2006" xmlns:p14="http://schemas.microsoft.com/office/powerpoint/2010/main">
        <mc:Choice Requires="p14">
          <p:contentPart p14:bwMode="auto" r:id="rId89">
            <p14:nvContentPartPr>
              <p14:cNvPr id="1049490" name="Encre 1049489"/>
              <p14:cNvContentPartPr/>
              <p14:nvPr/>
            </p14:nvContentPartPr>
            <p14:xfrm>
              <a:off x="2494976" y="4680068"/>
              <a:ext cx="130377" cy="31860"/>
            </p14:xfrm>
          </p:contentPart>
        </mc:Choice>
        <mc:Fallback xmlns="">
          <p:sp>
            <p:nvSpPr>
              <p:cNvPr id="1049490" name=""/>
              <p:cNvSpPr/>
              <p:nvPr/>
            </p:nvSpPr>
            <p:spPr>
              <a:xfrm>
                <a:off x="2494976" y="4680068"/>
                <a:ext cx="130377" cy="31860"/>
              </a:xfrm>
            </p:spPr>
          </p:sp>
        </mc:Fallback>
      </mc:AlternateContent>
      <mc:AlternateContent xmlns:mc="http://schemas.openxmlformats.org/markup-compatibility/2006" xmlns:p14="http://schemas.microsoft.com/office/powerpoint/2010/main">
        <mc:Choice Requires="p14">
          <p:contentPart p14:bwMode="auto" r:id="rId90">
            <p14:nvContentPartPr>
              <p14:cNvPr id="1049491" name="Encre 1049490"/>
              <p14:cNvContentPartPr/>
              <p14:nvPr/>
            </p14:nvContentPartPr>
            <p14:xfrm>
              <a:off x="2649832" y="4512546"/>
              <a:ext cx="89642" cy="386204"/>
            </p14:xfrm>
          </p:contentPart>
        </mc:Choice>
        <mc:Fallback xmlns="">
          <p:sp>
            <p:nvSpPr>
              <p:cNvPr id="1049491" name=""/>
              <p:cNvSpPr/>
              <p:nvPr/>
            </p:nvSpPr>
            <p:spPr>
              <a:xfrm>
                <a:off x="2649832" y="4512546"/>
                <a:ext cx="89642" cy="386204"/>
              </a:xfrm>
            </p:spPr>
          </p:sp>
        </mc:Fallback>
      </mc:AlternateContent>
      <mc:AlternateContent xmlns:mc="http://schemas.openxmlformats.org/markup-compatibility/2006" xmlns:p14="http://schemas.microsoft.com/office/powerpoint/2010/main">
        <mc:Choice Requires="p14">
          <p:contentPart p14:bwMode="auto" r:id="rId91">
            <p14:nvContentPartPr>
              <p14:cNvPr id="1049492" name="Encre 1049491"/>
              <p14:cNvContentPartPr/>
              <p14:nvPr/>
            </p14:nvContentPartPr>
            <p14:xfrm>
              <a:off x="2840047" y="4663144"/>
              <a:ext cx="90772" cy="16924"/>
            </p14:xfrm>
          </p:contentPart>
        </mc:Choice>
        <mc:Fallback xmlns="">
          <p:sp>
            <p:nvSpPr>
              <p:cNvPr id="1049492" name=""/>
              <p:cNvSpPr/>
              <p:nvPr/>
            </p:nvSpPr>
            <p:spPr>
              <a:xfrm>
                <a:off x="2840047" y="4663144"/>
                <a:ext cx="90772" cy="16924"/>
              </a:xfrm>
            </p:spPr>
          </p:sp>
        </mc:Fallback>
      </mc:AlternateContent>
      <mc:AlternateContent xmlns:mc="http://schemas.openxmlformats.org/markup-compatibility/2006" xmlns:p14="http://schemas.microsoft.com/office/powerpoint/2010/main">
        <mc:Choice Requires="p14">
          <p:contentPart p14:bwMode="auto" r:id="rId92">
            <p14:nvContentPartPr>
              <p14:cNvPr id="1049493" name="Encre 1049492"/>
              <p14:cNvContentPartPr/>
              <p14:nvPr/>
            </p14:nvContentPartPr>
            <p14:xfrm>
              <a:off x="2856875" y="4792414"/>
              <a:ext cx="122980" cy="13295"/>
            </p14:xfrm>
          </p:contentPart>
        </mc:Choice>
        <mc:Fallback xmlns="">
          <p:sp>
            <p:nvSpPr>
              <p:cNvPr id="1049493" name=""/>
              <p:cNvSpPr/>
              <p:nvPr/>
            </p:nvSpPr>
            <p:spPr>
              <a:xfrm>
                <a:off x="2856875" y="4792414"/>
                <a:ext cx="122980" cy="13295"/>
              </a:xfrm>
            </p:spPr>
          </p:sp>
        </mc:Fallback>
      </mc:AlternateContent>
      <mc:AlternateContent xmlns:mc="http://schemas.openxmlformats.org/markup-compatibility/2006" xmlns:p14="http://schemas.microsoft.com/office/powerpoint/2010/main">
        <mc:Choice Requires="p14">
          <p:contentPart p14:bwMode="auto" r:id="rId93">
            <p14:nvContentPartPr>
              <p14:cNvPr id="1049494" name="Encre 1049493"/>
              <p14:cNvContentPartPr/>
              <p14:nvPr/>
            </p14:nvContentPartPr>
            <p14:xfrm>
              <a:off x="3191408" y="4418272"/>
              <a:ext cx="84279" cy="228234"/>
            </p14:xfrm>
          </p:contentPart>
        </mc:Choice>
        <mc:Fallback xmlns="">
          <p:sp>
            <p:nvSpPr>
              <p:cNvPr id="1049494" name=""/>
              <p:cNvSpPr/>
              <p:nvPr/>
            </p:nvSpPr>
            <p:spPr>
              <a:xfrm>
                <a:off x="3191408" y="4418272"/>
                <a:ext cx="84279" cy="228234"/>
              </a:xfrm>
            </p:spPr>
          </p:sp>
        </mc:Fallback>
      </mc:AlternateContent>
      <mc:AlternateContent xmlns:mc="http://schemas.openxmlformats.org/markup-compatibility/2006" xmlns:p14="http://schemas.microsoft.com/office/powerpoint/2010/main">
        <mc:Choice Requires="p14">
          <p:contentPart p14:bwMode="auto" r:id="rId94">
            <p14:nvContentPartPr>
              <p14:cNvPr id="1049495" name="Encre 1049494"/>
              <p14:cNvContentPartPr/>
              <p14:nvPr/>
            </p14:nvContentPartPr>
            <p14:xfrm>
              <a:off x="3125114" y="4713916"/>
              <a:ext cx="268748" cy="45896"/>
            </p14:xfrm>
          </p:contentPart>
        </mc:Choice>
        <mc:Fallback xmlns="">
          <p:sp>
            <p:nvSpPr>
              <p:cNvPr id="1049495" name=""/>
              <p:cNvSpPr/>
              <p:nvPr/>
            </p:nvSpPr>
            <p:spPr>
              <a:xfrm>
                <a:off x="3125114" y="4713916"/>
                <a:ext cx="268748" cy="45896"/>
              </a:xfrm>
            </p:spPr>
          </p:sp>
        </mc:Fallback>
      </mc:AlternateContent>
      <mc:AlternateContent xmlns:mc="http://schemas.openxmlformats.org/markup-compatibility/2006" xmlns:p14="http://schemas.microsoft.com/office/powerpoint/2010/main">
        <mc:Choice Requires="p14">
          <p:contentPart p14:bwMode="auto" r:id="rId95">
            <p14:nvContentPartPr>
              <p14:cNvPr id="1049496" name="Encre 1049495"/>
              <p14:cNvContentPartPr/>
              <p14:nvPr/>
            </p14:nvContentPartPr>
            <p14:xfrm>
              <a:off x="3170864" y="4932516"/>
              <a:ext cx="200693" cy="190392"/>
            </p14:xfrm>
          </p:contentPart>
        </mc:Choice>
        <mc:Fallback xmlns="">
          <p:sp>
            <p:nvSpPr>
              <p:cNvPr id="1049496" name=""/>
              <p:cNvSpPr/>
              <p:nvPr/>
            </p:nvSpPr>
            <p:spPr>
              <a:xfrm>
                <a:off x="3170864" y="4932516"/>
                <a:ext cx="200693" cy="190392"/>
              </a:xfrm>
            </p:spPr>
          </p:sp>
        </mc:Fallback>
      </mc:AlternateContent>
      <mc:AlternateContent xmlns:mc="http://schemas.openxmlformats.org/markup-compatibility/2006" xmlns:p14="http://schemas.microsoft.com/office/powerpoint/2010/main">
        <mc:Choice Requires="p14">
          <p:contentPart p14:bwMode="auto" r:id="rId96">
            <p14:nvContentPartPr>
              <p14:cNvPr id="1049497" name="Encre 1049496"/>
              <p14:cNvContentPartPr/>
              <p14:nvPr/>
            </p14:nvContentPartPr>
            <p14:xfrm>
              <a:off x="3484635" y="4596594"/>
              <a:ext cx="194181" cy="153148"/>
            </p14:xfrm>
          </p:contentPart>
        </mc:Choice>
        <mc:Fallback xmlns="">
          <p:sp>
            <p:nvSpPr>
              <p:cNvPr id="1049497" name=""/>
              <p:cNvSpPr/>
              <p:nvPr/>
            </p:nvSpPr>
            <p:spPr>
              <a:xfrm>
                <a:off x="3484635" y="4596594"/>
                <a:ext cx="194181" cy="153148"/>
              </a:xfrm>
            </p:spPr>
          </p:sp>
        </mc:Fallback>
      </mc:AlternateContent>
      <mc:AlternateContent xmlns:mc="http://schemas.openxmlformats.org/markup-compatibility/2006" xmlns:p14="http://schemas.microsoft.com/office/powerpoint/2010/main">
        <mc:Choice Requires="p14">
          <p:contentPart p14:bwMode="auto" r:id="rId97">
            <p14:nvContentPartPr>
              <p14:cNvPr id="1049498" name="Encre 1049497"/>
              <p14:cNvContentPartPr/>
              <p14:nvPr/>
            </p14:nvContentPartPr>
            <p14:xfrm>
              <a:off x="3942919" y="4412435"/>
              <a:ext cx="136557" cy="257927"/>
            </p14:xfrm>
          </p:contentPart>
        </mc:Choice>
        <mc:Fallback xmlns="">
          <p:sp>
            <p:nvSpPr>
              <p:cNvPr id="1049498" name=""/>
              <p:cNvSpPr/>
              <p:nvPr/>
            </p:nvSpPr>
            <p:spPr>
              <a:xfrm>
                <a:off x="3942919" y="4412435"/>
                <a:ext cx="136557" cy="257927"/>
              </a:xfrm>
            </p:spPr>
          </p:sp>
        </mc:Fallback>
      </mc:AlternateContent>
      <mc:AlternateContent xmlns:mc="http://schemas.openxmlformats.org/markup-compatibility/2006" xmlns:p14="http://schemas.microsoft.com/office/powerpoint/2010/main">
        <mc:Choice Requires="p14">
          <p:contentPart p14:bwMode="auto" r:id="rId98">
            <p14:nvContentPartPr>
              <p14:cNvPr id="1049499" name="Encre 1049498"/>
              <p14:cNvContentPartPr/>
              <p14:nvPr/>
            </p14:nvContentPartPr>
            <p14:xfrm>
              <a:off x="4171040" y="4428785"/>
              <a:ext cx="120621" cy="211358"/>
            </p14:xfrm>
          </p:contentPart>
        </mc:Choice>
        <mc:Fallback xmlns="">
          <p:sp>
            <p:nvSpPr>
              <p:cNvPr id="1049499" name=""/>
              <p:cNvSpPr/>
              <p:nvPr/>
            </p:nvSpPr>
            <p:spPr>
              <a:xfrm>
                <a:off x="4171040" y="4428785"/>
                <a:ext cx="120621" cy="211358"/>
              </a:xfrm>
            </p:spPr>
          </p:sp>
        </mc:Fallback>
      </mc:AlternateContent>
      <mc:AlternateContent xmlns:mc="http://schemas.openxmlformats.org/markup-compatibility/2006" xmlns:p14="http://schemas.microsoft.com/office/powerpoint/2010/main">
        <mc:Choice Requires="p14">
          <p:contentPart p14:bwMode="auto" r:id="rId99">
            <p14:nvContentPartPr>
              <p14:cNvPr id="1049500" name="Encre 1049499"/>
              <p14:cNvContentPartPr/>
              <p14:nvPr/>
            </p14:nvContentPartPr>
            <p14:xfrm>
              <a:off x="4154212" y="4432801"/>
              <a:ext cx="144828" cy="4303"/>
            </p14:xfrm>
          </p:contentPart>
        </mc:Choice>
        <mc:Fallback xmlns="">
          <p:sp>
            <p:nvSpPr>
              <p:cNvPr id="1049500" name=""/>
              <p:cNvSpPr/>
              <p:nvPr/>
            </p:nvSpPr>
            <p:spPr>
              <a:xfrm>
                <a:off x="4154212" y="4432801"/>
                <a:ext cx="144828" cy="4303"/>
              </a:xfrm>
            </p:spPr>
          </p:sp>
        </mc:Fallback>
      </mc:AlternateContent>
      <mc:AlternateContent xmlns:mc="http://schemas.openxmlformats.org/markup-compatibility/2006" xmlns:p14="http://schemas.microsoft.com/office/powerpoint/2010/main">
        <mc:Choice Requires="p14">
          <p:contentPart p14:bwMode="auto" r:id="rId100">
            <p14:nvContentPartPr>
              <p14:cNvPr id="1049501" name="Encre 1049500"/>
              <p14:cNvContentPartPr/>
              <p14:nvPr/>
            </p14:nvContentPartPr>
            <p14:xfrm>
              <a:off x="4179200" y="4494576"/>
              <a:ext cx="132605" cy="26289"/>
            </p14:xfrm>
          </p:contentPart>
        </mc:Choice>
        <mc:Fallback xmlns="">
          <p:sp>
            <p:nvSpPr>
              <p:cNvPr id="1049501" name=""/>
              <p:cNvSpPr/>
              <p:nvPr/>
            </p:nvSpPr>
            <p:spPr>
              <a:xfrm>
                <a:off x="4179200" y="4494576"/>
                <a:ext cx="132605" cy="26289"/>
              </a:xfrm>
            </p:spPr>
          </p:sp>
        </mc:Fallback>
      </mc:AlternateContent>
      <mc:AlternateContent xmlns:mc="http://schemas.openxmlformats.org/markup-compatibility/2006" xmlns:p14="http://schemas.microsoft.com/office/powerpoint/2010/main">
        <mc:Choice Requires="p14">
          <p:contentPart p14:bwMode="auto" r:id="rId101">
            <p14:nvContentPartPr>
              <p14:cNvPr id="1049502" name="Encre 1049501"/>
              <p14:cNvContentPartPr/>
              <p14:nvPr/>
            </p14:nvContentPartPr>
            <p14:xfrm>
              <a:off x="4352586" y="4345025"/>
              <a:ext cx="93305" cy="380732"/>
            </p14:xfrm>
          </p:contentPart>
        </mc:Choice>
        <mc:Fallback xmlns="">
          <p:sp>
            <p:nvSpPr>
              <p:cNvPr id="1049502" name=""/>
              <p:cNvSpPr/>
              <p:nvPr/>
            </p:nvSpPr>
            <p:spPr>
              <a:xfrm>
                <a:off x="4352586" y="4345025"/>
                <a:ext cx="93305" cy="380732"/>
              </a:xfrm>
            </p:spPr>
          </p:sp>
        </mc:Fallback>
      </mc:AlternateContent>
      <mc:AlternateContent xmlns:mc="http://schemas.openxmlformats.org/markup-compatibility/2006" xmlns:p14="http://schemas.microsoft.com/office/powerpoint/2010/main">
        <mc:Choice Requires="p14">
          <p:contentPart p14:bwMode="auto" r:id="rId102">
            <p14:nvContentPartPr>
              <p14:cNvPr id="1049503" name="Encre 1049502"/>
              <p14:cNvContentPartPr/>
              <p14:nvPr/>
            </p14:nvContentPartPr>
            <p14:xfrm>
              <a:off x="3870964" y="4443128"/>
              <a:ext cx="167548" cy="292827"/>
            </p14:xfrm>
          </p:contentPart>
        </mc:Choice>
        <mc:Fallback xmlns="">
          <p:sp>
            <p:nvSpPr>
              <p:cNvPr id="1049503" name=""/>
              <p:cNvSpPr/>
              <p:nvPr/>
            </p:nvSpPr>
            <p:spPr>
              <a:xfrm>
                <a:off x="3870964" y="4443128"/>
                <a:ext cx="167548" cy="292827"/>
              </a:xfrm>
            </p:spPr>
          </p:sp>
        </mc:Fallback>
      </mc:AlternateContent>
      <mc:AlternateContent xmlns:mc="http://schemas.openxmlformats.org/markup-compatibility/2006" xmlns:p14="http://schemas.microsoft.com/office/powerpoint/2010/main">
        <mc:Choice Requires="p14">
          <p:contentPart p14:bwMode="auto" r:id="rId103">
            <p14:nvContentPartPr>
              <p14:cNvPr id="1049504" name="Encre 1049503"/>
              <p14:cNvContentPartPr/>
              <p14:nvPr/>
            </p14:nvContentPartPr>
            <p14:xfrm>
              <a:off x="4377574" y="4144515"/>
              <a:ext cx="228706" cy="189713"/>
            </p14:xfrm>
          </p:contentPart>
        </mc:Choice>
        <mc:Fallback xmlns="">
          <p:sp>
            <p:nvSpPr>
              <p:cNvPr id="1049504" name=""/>
              <p:cNvSpPr/>
              <p:nvPr/>
            </p:nvSpPr>
            <p:spPr>
              <a:xfrm>
                <a:off x="4377574" y="4144515"/>
                <a:ext cx="228706" cy="189713"/>
              </a:xfrm>
            </p:spPr>
          </p:sp>
        </mc:Fallback>
      </mc:AlternateContent>
      <mc:AlternateContent xmlns:mc="http://schemas.openxmlformats.org/markup-compatibility/2006" xmlns:p14="http://schemas.microsoft.com/office/powerpoint/2010/main">
        <mc:Choice Requires="p14">
          <p:contentPart p14:bwMode="auto" r:id="rId104">
            <p14:nvContentPartPr>
              <p14:cNvPr id="1049505" name="Encre 1049504"/>
              <p14:cNvContentPartPr/>
              <p14:nvPr/>
            </p14:nvContentPartPr>
            <p14:xfrm>
              <a:off x="4043528" y="4764115"/>
              <a:ext cx="424819" cy="53866"/>
            </p14:xfrm>
          </p:contentPart>
        </mc:Choice>
        <mc:Fallback xmlns="">
          <p:sp>
            <p:nvSpPr>
              <p:cNvPr id="1049505" name=""/>
              <p:cNvSpPr/>
              <p:nvPr/>
            </p:nvSpPr>
            <p:spPr>
              <a:xfrm>
                <a:off x="4043528" y="4764115"/>
                <a:ext cx="424819" cy="53866"/>
              </a:xfrm>
            </p:spPr>
          </p:sp>
        </mc:Fallback>
      </mc:AlternateContent>
      <mc:AlternateContent xmlns:mc="http://schemas.openxmlformats.org/markup-compatibility/2006" xmlns:p14="http://schemas.microsoft.com/office/powerpoint/2010/main">
        <mc:Choice Requires="p14">
          <p:contentPart p14:bwMode="auto" r:id="rId105">
            <p14:nvContentPartPr>
              <p14:cNvPr id="1049506" name="Encre 1049505"/>
              <p14:cNvContentPartPr/>
              <p14:nvPr/>
            </p14:nvContentPartPr>
            <p14:xfrm>
              <a:off x="4177160" y="4927047"/>
              <a:ext cx="212409" cy="191403"/>
            </p14:xfrm>
          </p:contentPart>
        </mc:Choice>
        <mc:Fallback xmlns="">
          <p:sp>
            <p:nvSpPr>
              <p:cNvPr id="1049506" name=""/>
              <p:cNvSpPr/>
              <p:nvPr/>
            </p:nvSpPr>
            <p:spPr>
              <a:xfrm>
                <a:off x="4177160" y="4927047"/>
                <a:ext cx="212409" cy="191403"/>
              </a:xfrm>
            </p:spPr>
          </p:sp>
        </mc:Fallback>
      </mc:AlternateContent>
      <mc:AlternateContent xmlns:mc="http://schemas.openxmlformats.org/markup-compatibility/2006" xmlns:p14="http://schemas.microsoft.com/office/powerpoint/2010/main">
        <mc:Choice Requires="p14">
          <p:contentPart p14:bwMode="auto" r:id="rId106">
            <p14:nvContentPartPr>
              <p14:cNvPr id="1049507" name="Encre 1049506"/>
              <p14:cNvContentPartPr/>
              <p14:nvPr/>
            </p14:nvContentPartPr>
            <p14:xfrm>
              <a:off x="4395932" y="4894346"/>
              <a:ext cx="155027" cy="120478"/>
            </p14:xfrm>
          </p:contentPart>
        </mc:Choice>
        <mc:Fallback xmlns="">
          <p:sp>
            <p:nvSpPr>
              <p:cNvPr id="1049507" name=""/>
              <p:cNvSpPr/>
              <p:nvPr/>
            </p:nvSpPr>
            <p:spPr>
              <a:xfrm>
                <a:off x="4395932" y="4894346"/>
                <a:ext cx="155027" cy="120478"/>
              </a:xfrm>
            </p:spPr>
          </p:sp>
        </mc:Fallback>
      </mc:AlternateContent>
      <mc:AlternateContent xmlns:mc="http://schemas.openxmlformats.org/markup-compatibility/2006" xmlns:p14="http://schemas.microsoft.com/office/powerpoint/2010/main">
        <mc:Choice Requires="p14">
          <p:contentPart p14:bwMode="auto" r:id="rId107">
            <p14:nvContentPartPr>
              <p14:cNvPr id="1049508" name="Encre 1049507"/>
              <p14:cNvContentPartPr/>
              <p14:nvPr/>
            </p14:nvContentPartPr>
            <p14:xfrm>
              <a:off x="4691291" y="4504514"/>
              <a:ext cx="161178" cy="269213"/>
            </p14:xfrm>
          </p:contentPart>
        </mc:Choice>
        <mc:Fallback xmlns="">
          <p:sp>
            <p:nvSpPr>
              <p:cNvPr id="1049508" name=""/>
              <p:cNvSpPr/>
              <p:nvPr/>
            </p:nvSpPr>
            <p:spPr>
              <a:xfrm>
                <a:off x="4691291" y="4504514"/>
                <a:ext cx="161178" cy="269213"/>
              </a:xfrm>
            </p:spPr>
          </p:sp>
        </mc:Fallback>
      </mc:AlternateContent>
      <mc:AlternateContent xmlns:mc="http://schemas.openxmlformats.org/markup-compatibility/2006" xmlns:p14="http://schemas.microsoft.com/office/powerpoint/2010/main">
        <mc:Choice Requires="p14">
          <p:contentPart p14:bwMode="auto" r:id="rId108">
            <p14:nvContentPartPr>
              <p14:cNvPr id="1049509" name="Encre 1049508"/>
              <p14:cNvContentPartPr/>
              <p14:nvPr/>
            </p14:nvContentPartPr>
            <p14:xfrm>
              <a:off x="4848184" y="4391039"/>
              <a:ext cx="132740" cy="217641"/>
            </p14:xfrm>
          </p:contentPart>
        </mc:Choice>
        <mc:Fallback xmlns="">
          <p:sp>
            <p:nvSpPr>
              <p:cNvPr id="1049509" name=""/>
              <p:cNvSpPr/>
              <p:nvPr/>
            </p:nvSpPr>
            <p:spPr>
              <a:xfrm>
                <a:off x="4848184" y="4391039"/>
                <a:ext cx="132740" cy="217641"/>
              </a:xfrm>
            </p:spPr>
          </p:sp>
        </mc:Fallback>
      </mc:AlternateContent>
      <mc:AlternateContent xmlns:mc="http://schemas.openxmlformats.org/markup-compatibility/2006" xmlns:p14="http://schemas.microsoft.com/office/powerpoint/2010/main">
        <mc:Choice Requires="p14">
          <p:contentPart p14:bwMode="auto" r:id="rId109">
            <p14:nvContentPartPr>
              <p14:cNvPr id="1049510" name="Encre 1049509"/>
              <p14:cNvContentPartPr/>
              <p14:nvPr/>
            </p14:nvContentPartPr>
            <p14:xfrm>
              <a:off x="4431644" y="4863725"/>
              <a:ext cx="218849" cy="182068"/>
            </p14:xfrm>
          </p:contentPart>
        </mc:Choice>
        <mc:Fallback xmlns="">
          <p:sp>
            <p:nvSpPr>
              <p:cNvPr id="1049510" name=""/>
              <p:cNvSpPr/>
              <p:nvPr/>
            </p:nvSpPr>
            <p:spPr>
              <a:xfrm>
                <a:off x="4431644" y="4863725"/>
                <a:ext cx="218849" cy="182068"/>
              </a:xfrm>
            </p:spPr>
          </p:sp>
        </mc:Fallback>
      </mc:AlternateContent>
      <mc:AlternateContent xmlns:mc="http://schemas.openxmlformats.org/markup-compatibility/2006" xmlns:p14="http://schemas.microsoft.com/office/powerpoint/2010/main">
        <mc:Choice Requires="p14">
          <p:contentPart p14:bwMode="auto" r:id="rId110">
            <p14:nvContentPartPr>
              <p14:cNvPr id="1049511" name="Encre 1049510"/>
              <p14:cNvContentPartPr/>
              <p14:nvPr/>
            </p14:nvContentPartPr>
            <p14:xfrm>
              <a:off x="2367005" y="5190665"/>
              <a:ext cx="2680144" cy="109964"/>
            </p14:xfrm>
          </p:contentPart>
        </mc:Choice>
        <mc:Fallback xmlns="">
          <p:sp>
            <p:nvSpPr>
              <p:cNvPr id="1049511" name=""/>
              <p:cNvSpPr/>
              <p:nvPr/>
            </p:nvSpPr>
            <p:spPr>
              <a:xfrm>
                <a:off x="2367005" y="5190665"/>
                <a:ext cx="2680144" cy="109964"/>
              </a:xfrm>
            </p:spPr>
          </p:sp>
        </mc:Fallback>
      </mc:AlternateContent>
      <mc:AlternateContent xmlns:mc="http://schemas.openxmlformats.org/markup-compatibility/2006" xmlns:p14="http://schemas.microsoft.com/office/powerpoint/2010/main">
        <mc:Choice Requires="p14">
          <p:contentPart p14:bwMode="auto" r:id="rId111">
            <p14:nvContentPartPr>
              <p14:cNvPr id="1049512" name="Encre 1049511"/>
              <p14:cNvContentPartPr/>
              <p14:nvPr/>
            </p14:nvContentPartPr>
            <p14:xfrm>
              <a:off x="534011" y="5536222"/>
              <a:ext cx="249435" cy="375101"/>
            </p14:xfrm>
          </p:contentPart>
        </mc:Choice>
        <mc:Fallback xmlns="">
          <p:sp>
            <p:nvSpPr>
              <p:cNvPr id="1049512" name=""/>
              <p:cNvSpPr/>
              <p:nvPr/>
            </p:nvSpPr>
            <p:spPr>
              <a:xfrm>
                <a:off x="534011" y="5536222"/>
                <a:ext cx="249435" cy="375101"/>
              </a:xfrm>
            </p:spPr>
          </p:sp>
        </mc:Fallback>
      </mc:AlternateContent>
      <mc:AlternateContent xmlns:mc="http://schemas.openxmlformats.org/markup-compatibility/2006" xmlns:p14="http://schemas.microsoft.com/office/powerpoint/2010/main">
        <mc:Choice Requires="p14">
          <p:contentPart p14:bwMode="auto" r:id="rId112">
            <p14:nvContentPartPr>
              <p14:cNvPr id="1049513" name="Encre 1049512"/>
              <p14:cNvContentPartPr/>
              <p14:nvPr/>
            </p14:nvContentPartPr>
            <p14:xfrm>
              <a:off x="872692" y="5593699"/>
              <a:ext cx="199745" cy="404058"/>
            </p14:xfrm>
          </p:contentPart>
        </mc:Choice>
        <mc:Fallback xmlns="">
          <p:sp>
            <p:nvSpPr>
              <p:cNvPr id="1049513" name=""/>
              <p:cNvSpPr/>
              <p:nvPr/>
            </p:nvSpPr>
            <p:spPr>
              <a:xfrm>
                <a:off x="872692" y="5593699"/>
                <a:ext cx="199745" cy="404058"/>
              </a:xfrm>
            </p:spPr>
          </p:sp>
        </mc:Fallback>
      </mc:AlternateContent>
      <mc:AlternateContent xmlns:mc="http://schemas.openxmlformats.org/markup-compatibility/2006" xmlns:p14="http://schemas.microsoft.com/office/powerpoint/2010/main">
        <mc:Choice Requires="p14">
          <p:contentPart p14:bwMode="auto" r:id="rId113">
            <p14:nvContentPartPr>
              <p14:cNvPr id="1049514" name="Encre 1049513"/>
              <p14:cNvContentPartPr/>
              <p14:nvPr/>
            </p14:nvContentPartPr>
            <p14:xfrm>
              <a:off x="848146" y="5776703"/>
              <a:ext cx="209110" cy="42406"/>
            </p14:xfrm>
          </p:contentPart>
        </mc:Choice>
        <mc:Fallback xmlns="">
          <p:sp>
            <p:nvSpPr>
              <p:cNvPr id="1049514" name=""/>
              <p:cNvSpPr/>
              <p:nvPr/>
            </p:nvSpPr>
            <p:spPr>
              <a:xfrm>
                <a:off x="848146" y="5776703"/>
                <a:ext cx="209110" cy="42406"/>
              </a:xfrm>
            </p:spPr>
          </p:sp>
        </mc:Fallback>
      </mc:AlternateContent>
      <mc:AlternateContent xmlns:mc="http://schemas.openxmlformats.org/markup-compatibility/2006" xmlns:p14="http://schemas.microsoft.com/office/powerpoint/2010/main">
        <mc:Choice Requires="p14">
          <p:contentPart p14:bwMode="auto" r:id="rId114">
            <p14:nvContentPartPr>
              <p14:cNvPr id="1049515" name="Encre 1049514"/>
              <p14:cNvContentPartPr/>
              <p14:nvPr/>
            </p14:nvContentPartPr>
            <p14:xfrm>
              <a:off x="1075137" y="5944512"/>
              <a:ext cx="167392" cy="137527"/>
            </p14:xfrm>
          </p:contentPart>
        </mc:Choice>
        <mc:Fallback xmlns="">
          <p:sp>
            <p:nvSpPr>
              <p:cNvPr id="1049515" name=""/>
              <p:cNvSpPr/>
              <p:nvPr/>
            </p:nvSpPr>
            <p:spPr>
              <a:xfrm>
                <a:off x="1075137" y="5944512"/>
                <a:ext cx="167392" cy="137527"/>
              </a:xfrm>
            </p:spPr>
          </p:sp>
        </mc:Fallback>
      </mc:AlternateContent>
      <mc:AlternateContent xmlns:mc="http://schemas.openxmlformats.org/markup-compatibility/2006" xmlns:p14="http://schemas.microsoft.com/office/powerpoint/2010/main">
        <mc:Choice Requires="p14">
          <p:contentPart p14:bwMode="auto" r:id="rId115">
            <p14:nvContentPartPr>
              <p14:cNvPr id="1049516" name="Encre 1049515"/>
              <p14:cNvContentPartPr/>
              <p14:nvPr/>
            </p14:nvContentPartPr>
            <p14:xfrm>
              <a:off x="1343826" y="5866062"/>
              <a:ext cx="118909" cy="2720"/>
            </p14:xfrm>
          </p:contentPart>
        </mc:Choice>
        <mc:Fallback xmlns="">
          <p:sp>
            <p:nvSpPr>
              <p:cNvPr id="1049516" name=""/>
              <p:cNvSpPr/>
              <p:nvPr/>
            </p:nvSpPr>
            <p:spPr>
              <a:xfrm>
                <a:off x="1343826" y="5866062"/>
                <a:ext cx="118909" cy="2720"/>
              </a:xfrm>
            </p:spPr>
          </p:sp>
        </mc:Fallback>
      </mc:AlternateContent>
      <mc:AlternateContent xmlns:mc="http://schemas.openxmlformats.org/markup-compatibility/2006" xmlns:p14="http://schemas.microsoft.com/office/powerpoint/2010/main">
        <mc:Choice Requires="p14">
          <p:contentPart p14:bwMode="auto" r:id="rId116">
            <p14:nvContentPartPr>
              <p14:cNvPr id="1049517" name="Encre 1049516"/>
              <p14:cNvContentPartPr/>
              <p14:nvPr/>
            </p14:nvContentPartPr>
            <p14:xfrm>
              <a:off x="1360655" y="5956580"/>
              <a:ext cx="164615" cy="12601"/>
            </p14:xfrm>
          </p:contentPart>
        </mc:Choice>
        <mc:Fallback xmlns="">
          <p:sp>
            <p:nvSpPr>
              <p:cNvPr id="1049517" name=""/>
              <p:cNvSpPr/>
              <p:nvPr/>
            </p:nvSpPr>
            <p:spPr>
              <a:xfrm>
                <a:off x="1360655" y="5956580"/>
                <a:ext cx="164615" cy="12601"/>
              </a:xfrm>
            </p:spPr>
          </p:sp>
        </mc:Fallback>
      </mc:AlternateContent>
      <mc:AlternateContent xmlns:mc="http://schemas.openxmlformats.org/markup-compatibility/2006" xmlns:p14="http://schemas.microsoft.com/office/powerpoint/2010/main">
        <mc:Choice Requires="p14">
          <p:contentPart p14:bwMode="auto" r:id="rId117">
            <p14:nvContentPartPr>
              <p14:cNvPr id="1049518" name="Encre 1049517"/>
              <p14:cNvContentPartPr/>
              <p14:nvPr/>
            </p14:nvContentPartPr>
            <p14:xfrm>
              <a:off x="1676221" y="5643949"/>
              <a:ext cx="207912" cy="376380"/>
            </p14:xfrm>
          </p:contentPart>
        </mc:Choice>
        <mc:Fallback xmlns="">
          <p:sp>
            <p:nvSpPr>
              <p:cNvPr id="1049518" name=""/>
              <p:cNvSpPr/>
              <p:nvPr/>
            </p:nvSpPr>
            <p:spPr>
              <a:xfrm>
                <a:off x="1676221" y="5643949"/>
                <a:ext cx="207912" cy="376380"/>
              </a:xfrm>
            </p:spPr>
          </p:sp>
        </mc:Fallback>
      </mc:AlternateContent>
      <mc:AlternateContent xmlns:mc="http://schemas.openxmlformats.org/markup-compatibility/2006" xmlns:p14="http://schemas.microsoft.com/office/powerpoint/2010/main">
        <mc:Choice Requires="p14">
          <p:contentPart p14:bwMode="auto" r:id="rId118">
            <p14:nvContentPartPr>
              <p14:cNvPr id="1049519" name="Encre 1049518"/>
              <p14:cNvContentPartPr/>
              <p14:nvPr/>
            </p14:nvContentPartPr>
            <p14:xfrm>
              <a:off x="1667768" y="5818871"/>
              <a:ext cx="164089" cy="37818"/>
            </p14:xfrm>
          </p:contentPart>
        </mc:Choice>
        <mc:Fallback xmlns="">
          <p:sp>
            <p:nvSpPr>
              <p:cNvPr id="1049519" name=""/>
              <p:cNvSpPr/>
              <p:nvPr/>
            </p:nvSpPr>
            <p:spPr>
              <a:xfrm>
                <a:off x="1667768" y="5818871"/>
                <a:ext cx="164089" cy="37818"/>
              </a:xfrm>
            </p:spPr>
          </p:sp>
        </mc:Fallback>
      </mc:AlternateContent>
      <mc:AlternateContent xmlns:mc="http://schemas.openxmlformats.org/markup-compatibility/2006" xmlns:p14="http://schemas.microsoft.com/office/powerpoint/2010/main">
        <mc:Choice Requires="p14">
          <p:contentPart p14:bwMode="auto" r:id="rId119">
            <p14:nvContentPartPr>
              <p14:cNvPr id="1049520" name="Encre 1049519"/>
              <p14:cNvContentPartPr/>
              <p14:nvPr/>
            </p14:nvContentPartPr>
            <p14:xfrm>
              <a:off x="1845653" y="6019954"/>
              <a:ext cx="161860" cy="146488"/>
            </p14:xfrm>
          </p:contentPart>
        </mc:Choice>
        <mc:Fallback xmlns="">
          <p:sp>
            <p:nvSpPr>
              <p:cNvPr id="1049520" name=""/>
              <p:cNvSpPr/>
              <p:nvPr/>
            </p:nvSpPr>
            <p:spPr>
              <a:xfrm>
                <a:off x="1845653" y="6019954"/>
                <a:ext cx="161860" cy="146488"/>
              </a:xfrm>
            </p:spPr>
          </p:sp>
        </mc:Fallback>
      </mc:AlternateContent>
      <mc:AlternateContent xmlns:mc="http://schemas.openxmlformats.org/markup-compatibility/2006" xmlns:p14="http://schemas.microsoft.com/office/powerpoint/2010/main">
        <mc:Choice Requires="p14">
          <p:contentPart p14:bwMode="auto" r:id="rId120">
            <p14:nvContentPartPr>
              <p14:cNvPr id="1049521" name="Encre 1049520"/>
              <p14:cNvContentPartPr/>
              <p14:nvPr/>
            </p14:nvContentPartPr>
            <p14:xfrm>
              <a:off x="2061439" y="5701261"/>
              <a:ext cx="92712" cy="393561"/>
            </p14:xfrm>
          </p:contentPart>
        </mc:Choice>
        <mc:Fallback xmlns="">
          <p:sp>
            <p:nvSpPr>
              <p:cNvPr id="1049521" name=""/>
              <p:cNvSpPr/>
              <p:nvPr/>
            </p:nvSpPr>
            <p:spPr>
              <a:xfrm>
                <a:off x="2061439" y="5701261"/>
                <a:ext cx="92712" cy="393561"/>
              </a:xfrm>
            </p:spPr>
          </p:sp>
        </mc:Fallback>
      </mc:AlternateContent>
      <mc:AlternateContent xmlns:mc="http://schemas.openxmlformats.org/markup-compatibility/2006" xmlns:p14="http://schemas.microsoft.com/office/powerpoint/2010/main">
        <mc:Choice Requires="p14">
          <p:contentPart p14:bwMode="auto" r:id="rId121">
            <p14:nvContentPartPr>
              <p14:cNvPr id="1049522" name="Encre 1049521"/>
              <p14:cNvContentPartPr/>
              <p14:nvPr/>
            </p14:nvContentPartPr>
            <p14:xfrm>
              <a:off x="2242466" y="5726791"/>
              <a:ext cx="96263" cy="341592"/>
            </p14:xfrm>
          </p:contentPart>
        </mc:Choice>
        <mc:Fallback xmlns="">
          <p:sp>
            <p:nvSpPr>
              <p:cNvPr id="1049522" name=""/>
              <p:cNvSpPr/>
              <p:nvPr/>
            </p:nvSpPr>
            <p:spPr>
              <a:xfrm>
                <a:off x="2242466" y="5726791"/>
                <a:ext cx="96263" cy="341592"/>
              </a:xfrm>
            </p:spPr>
          </p:sp>
        </mc:Fallback>
      </mc:AlternateContent>
      <mc:AlternateContent xmlns:mc="http://schemas.openxmlformats.org/markup-compatibility/2006" xmlns:p14="http://schemas.microsoft.com/office/powerpoint/2010/main">
        <mc:Choice Requires="p14">
          <p:contentPart p14:bwMode="auto" r:id="rId122">
            <p14:nvContentPartPr>
              <p14:cNvPr id="1049523" name="Encre 1049522"/>
              <p14:cNvContentPartPr/>
              <p14:nvPr/>
            </p14:nvContentPartPr>
            <p14:xfrm>
              <a:off x="2148437" y="5860464"/>
              <a:ext cx="195929" cy="47314"/>
            </p14:xfrm>
          </p:contentPart>
        </mc:Choice>
        <mc:Fallback xmlns="">
          <p:sp>
            <p:nvSpPr>
              <p:cNvPr id="1049523" name=""/>
              <p:cNvSpPr/>
              <p:nvPr/>
            </p:nvSpPr>
            <p:spPr>
              <a:xfrm>
                <a:off x="2148437" y="5860464"/>
                <a:ext cx="195929" cy="47314"/>
              </a:xfrm>
            </p:spPr>
          </p:sp>
        </mc:Fallback>
      </mc:AlternateContent>
      <mc:AlternateContent xmlns:mc="http://schemas.openxmlformats.org/markup-compatibility/2006" xmlns:p14="http://schemas.microsoft.com/office/powerpoint/2010/main">
        <mc:Choice Requires="p14">
          <p:contentPart p14:bwMode="auto" r:id="rId123">
            <p14:nvContentPartPr>
              <p14:cNvPr id="1049524" name="Encre 1049523"/>
              <p14:cNvContentPartPr/>
              <p14:nvPr/>
            </p14:nvContentPartPr>
            <p14:xfrm>
              <a:off x="2382593" y="6025062"/>
              <a:ext cx="112291" cy="156534"/>
            </p14:xfrm>
          </p:contentPart>
        </mc:Choice>
        <mc:Fallback xmlns="">
          <p:sp>
            <p:nvSpPr>
              <p:cNvPr id="1049524" name=""/>
              <p:cNvSpPr/>
              <p:nvPr/>
            </p:nvSpPr>
            <p:spPr>
              <a:xfrm>
                <a:off x="2382593" y="6025062"/>
                <a:ext cx="112291" cy="156534"/>
              </a:xfrm>
            </p:spPr>
          </p:sp>
        </mc:Fallback>
      </mc:AlternateContent>
      <mc:AlternateContent xmlns:mc="http://schemas.openxmlformats.org/markup-compatibility/2006" xmlns:p14="http://schemas.microsoft.com/office/powerpoint/2010/main">
        <mc:Choice Requires="p14">
          <p:contentPart p14:bwMode="auto" r:id="rId124">
            <p14:nvContentPartPr>
              <p14:cNvPr id="1049525" name="Encre 1049524"/>
              <p14:cNvContentPartPr/>
              <p14:nvPr/>
            </p14:nvContentPartPr>
            <p14:xfrm>
              <a:off x="2484605" y="5718472"/>
              <a:ext cx="145263" cy="496471"/>
            </p14:xfrm>
          </p:contentPart>
        </mc:Choice>
        <mc:Fallback xmlns="">
          <p:sp>
            <p:nvSpPr>
              <p:cNvPr id="1049525" name=""/>
              <p:cNvSpPr/>
              <p:nvPr/>
            </p:nvSpPr>
            <p:spPr>
              <a:xfrm>
                <a:off x="2484605" y="5718472"/>
                <a:ext cx="145263" cy="496471"/>
              </a:xfrm>
            </p:spPr>
          </p:sp>
        </mc:Fallback>
      </mc:AlternateContent>
      <mc:AlternateContent xmlns:mc="http://schemas.openxmlformats.org/markup-compatibility/2006" xmlns:p14="http://schemas.microsoft.com/office/powerpoint/2010/main">
        <mc:Choice Requires="p14">
          <p:contentPart p14:bwMode="auto" r:id="rId125">
            <p14:nvContentPartPr>
              <p14:cNvPr id="1049526" name="Encre 1049525"/>
              <p14:cNvContentPartPr/>
              <p14:nvPr/>
            </p14:nvContentPartPr>
            <p14:xfrm>
              <a:off x="2724286" y="5969246"/>
              <a:ext cx="139613" cy="8827"/>
            </p14:xfrm>
          </p:contentPart>
        </mc:Choice>
        <mc:Fallback xmlns="">
          <p:sp>
            <p:nvSpPr>
              <p:cNvPr id="1049526" name=""/>
              <p:cNvSpPr/>
              <p:nvPr/>
            </p:nvSpPr>
            <p:spPr>
              <a:xfrm>
                <a:off x="2724286" y="5969246"/>
                <a:ext cx="139613" cy="8827"/>
              </a:xfrm>
            </p:spPr>
          </p:sp>
        </mc:Fallback>
      </mc:AlternateContent>
      <mc:AlternateContent xmlns:mc="http://schemas.openxmlformats.org/markup-compatibility/2006" xmlns:p14="http://schemas.microsoft.com/office/powerpoint/2010/main">
        <mc:Choice Requires="p14">
          <p:contentPart p14:bwMode="auto" r:id="rId126">
            <p14:nvContentPartPr>
              <p14:cNvPr id="1049527" name="Encre 1049526"/>
              <p14:cNvContentPartPr/>
              <p14:nvPr/>
            </p14:nvContentPartPr>
            <p14:xfrm>
              <a:off x="2995065" y="5693229"/>
              <a:ext cx="173342" cy="352185"/>
            </p14:xfrm>
          </p:contentPart>
        </mc:Choice>
        <mc:Fallback xmlns="">
          <p:sp>
            <p:nvSpPr>
              <p:cNvPr id="1049527" name=""/>
              <p:cNvSpPr/>
              <p:nvPr/>
            </p:nvSpPr>
            <p:spPr>
              <a:xfrm>
                <a:off x="2995065" y="5693229"/>
                <a:ext cx="173342" cy="352185"/>
              </a:xfrm>
            </p:spPr>
          </p:sp>
        </mc:Fallback>
      </mc:AlternateContent>
      <mc:AlternateContent xmlns:mc="http://schemas.openxmlformats.org/markup-compatibility/2006" xmlns:p14="http://schemas.microsoft.com/office/powerpoint/2010/main">
        <mc:Choice Requires="p14">
          <p:contentPart p14:bwMode="auto" r:id="rId127">
            <p14:nvContentPartPr>
              <p14:cNvPr id="1049528" name="Encre 1049527"/>
              <p14:cNvContentPartPr/>
              <p14:nvPr/>
            </p14:nvContentPartPr>
            <p14:xfrm>
              <a:off x="2972126" y="5844114"/>
              <a:ext cx="181475" cy="13627"/>
            </p14:xfrm>
          </p:contentPart>
        </mc:Choice>
        <mc:Fallback xmlns="">
          <p:sp>
            <p:nvSpPr>
              <p:cNvPr id="1049528" name=""/>
              <p:cNvSpPr/>
              <p:nvPr/>
            </p:nvSpPr>
            <p:spPr>
              <a:xfrm>
                <a:off x="2972126" y="5844114"/>
                <a:ext cx="181475" cy="13627"/>
              </a:xfrm>
            </p:spPr>
          </p:sp>
        </mc:Fallback>
      </mc:AlternateContent>
      <mc:AlternateContent xmlns:mc="http://schemas.openxmlformats.org/markup-compatibility/2006" xmlns:p14="http://schemas.microsoft.com/office/powerpoint/2010/main">
        <mc:Choice Requires="p14">
          <p:contentPart p14:bwMode="auto" r:id="rId128">
            <p14:nvContentPartPr>
              <p14:cNvPr id="1049529" name="Encre 1049528"/>
              <p14:cNvContentPartPr/>
              <p14:nvPr/>
            </p14:nvContentPartPr>
            <p14:xfrm>
              <a:off x="3164317" y="6053381"/>
              <a:ext cx="152906" cy="122491"/>
            </p14:xfrm>
          </p:contentPart>
        </mc:Choice>
        <mc:Fallback xmlns="">
          <p:sp>
            <p:nvSpPr>
              <p:cNvPr id="1049529" name=""/>
              <p:cNvSpPr/>
              <p:nvPr/>
            </p:nvSpPr>
            <p:spPr>
              <a:xfrm>
                <a:off x="3164317" y="6053381"/>
                <a:ext cx="152906" cy="122491"/>
              </a:xfrm>
            </p:spPr>
          </p:sp>
        </mc:Fallback>
      </mc:AlternateContent>
      <mc:AlternateContent xmlns:mc="http://schemas.openxmlformats.org/markup-compatibility/2006" xmlns:p14="http://schemas.microsoft.com/office/powerpoint/2010/main">
        <mc:Choice Requires="p14">
          <p:contentPart p14:bwMode="auto" r:id="rId129">
            <p14:nvContentPartPr>
              <p14:cNvPr id="1049530" name="Encre 1049529"/>
              <p14:cNvContentPartPr/>
              <p14:nvPr/>
            </p14:nvContentPartPr>
            <p14:xfrm>
              <a:off x="3385010" y="5676305"/>
              <a:ext cx="108293" cy="446078"/>
            </p14:xfrm>
          </p:contentPart>
        </mc:Choice>
        <mc:Fallback xmlns="">
          <p:sp>
            <p:nvSpPr>
              <p:cNvPr id="1049530" name=""/>
              <p:cNvSpPr/>
              <p:nvPr/>
            </p:nvSpPr>
            <p:spPr>
              <a:xfrm>
                <a:off x="3385010" y="5676305"/>
                <a:ext cx="108293" cy="446078"/>
              </a:xfrm>
            </p:spPr>
          </p:sp>
        </mc:Fallback>
      </mc:AlternateContent>
      <mc:AlternateContent xmlns:mc="http://schemas.openxmlformats.org/markup-compatibility/2006" xmlns:p14="http://schemas.microsoft.com/office/powerpoint/2010/main">
        <mc:Choice Requires="p14">
          <p:contentPart p14:bwMode="auto" r:id="rId130">
            <p14:nvContentPartPr>
              <p14:cNvPr id="1049531" name="Encre 1049530"/>
              <p14:cNvContentPartPr/>
              <p14:nvPr/>
            </p14:nvContentPartPr>
            <p14:xfrm>
              <a:off x="3528318" y="5768385"/>
              <a:ext cx="48900" cy="275952"/>
            </p14:xfrm>
          </p:contentPart>
        </mc:Choice>
        <mc:Fallback xmlns="">
          <p:sp>
            <p:nvSpPr>
              <p:cNvPr id="1049531" name=""/>
              <p:cNvSpPr/>
              <p:nvPr/>
            </p:nvSpPr>
            <p:spPr>
              <a:xfrm>
                <a:off x="3528318" y="5768385"/>
                <a:ext cx="48900" cy="275952"/>
              </a:xfrm>
            </p:spPr>
          </p:sp>
        </mc:Fallback>
      </mc:AlternateContent>
      <mc:AlternateContent xmlns:mc="http://schemas.openxmlformats.org/markup-compatibility/2006" xmlns:p14="http://schemas.microsoft.com/office/powerpoint/2010/main">
        <mc:Choice Requires="p14">
          <p:contentPart p14:bwMode="auto" r:id="rId131">
            <p14:nvContentPartPr>
              <p14:cNvPr id="1049532" name="Encre 1049531"/>
              <p14:cNvContentPartPr/>
              <p14:nvPr/>
            </p14:nvContentPartPr>
            <p14:xfrm>
              <a:off x="3476476" y="5902344"/>
              <a:ext cx="177508" cy="15404"/>
            </p14:xfrm>
          </p:contentPart>
        </mc:Choice>
        <mc:Fallback xmlns="">
          <p:sp>
            <p:nvSpPr>
              <p:cNvPr id="1049532" name=""/>
              <p:cNvSpPr/>
              <p:nvPr/>
            </p:nvSpPr>
            <p:spPr>
              <a:xfrm>
                <a:off x="3476476" y="5902344"/>
                <a:ext cx="177508" cy="15404"/>
              </a:xfrm>
            </p:spPr>
          </p:sp>
        </mc:Fallback>
      </mc:AlternateContent>
      <mc:AlternateContent xmlns:mc="http://schemas.openxmlformats.org/markup-compatibility/2006" xmlns:p14="http://schemas.microsoft.com/office/powerpoint/2010/main">
        <mc:Choice Requires="p14">
          <p:contentPart p14:bwMode="auto" r:id="rId132">
            <p14:nvContentPartPr>
              <p14:cNvPr id="1049533" name="Encre 1049532"/>
              <p14:cNvContentPartPr/>
              <p14:nvPr/>
            </p14:nvContentPartPr>
            <p14:xfrm>
              <a:off x="3676890" y="5998727"/>
              <a:ext cx="5183" cy="130149"/>
            </p14:xfrm>
          </p:contentPart>
        </mc:Choice>
        <mc:Fallback xmlns="">
          <p:sp>
            <p:nvSpPr>
              <p:cNvPr id="1049533" name=""/>
              <p:cNvSpPr/>
              <p:nvPr/>
            </p:nvSpPr>
            <p:spPr>
              <a:xfrm>
                <a:off x="3676890" y="5998727"/>
                <a:ext cx="5183" cy="130149"/>
              </a:xfrm>
            </p:spPr>
          </p:sp>
        </mc:Fallback>
      </mc:AlternateContent>
      <mc:AlternateContent xmlns:mc="http://schemas.openxmlformats.org/markup-compatibility/2006" xmlns:p14="http://schemas.microsoft.com/office/powerpoint/2010/main">
        <mc:Choice Requires="p14">
          <p:contentPart p14:bwMode="auto" r:id="rId133">
            <p14:nvContentPartPr>
              <p14:cNvPr id="1049534" name="Encre 1049533"/>
              <p14:cNvContentPartPr/>
              <p14:nvPr/>
            </p14:nvContentPartPr>
            <p14:xfrm>
              <a:off x="3670260" y="5722488"/>
              <a:ext cx="148266" cy="568046"/>
            </p14:xfrm>
          </p:contentPart>
        </mc:Choice>
        <mc:Fallback xmlns="">
          <p:sp>
            <p:nvSpPr>
              <p:cNvPr id="1049534" name=""/>
              <p:cNvSpPr/>
              <p:nvPr/>
            </p:nvSpPr>
            <p:spPr>
              <a:xfrm>
                <a:off x="3670260" y="5722488"/>
                <a:ext cx="148266" cy="568046"/>
              </a:xfrm>
            </p:spPr>
          </p:sp>
        </mc:Fallback>
      </mc:AlternateContent>
      <mc:AlternateContent xmlns:mc="http://schemas.openxmlformats.org/markup-compatibility/2006" xmlns:p14="http://schemas.microsoft.com/office/powerpoint/2010/main">
        <mc:Choice Requires="p14">
          <p:contentPart p14:bwMode="auto" r:id="rId134">
            <p14:nvContentPartPr>
              <p14:cNvPr id="1049535" name="Encre 1049534"/>
              <p14:cNvContentPartPr/>
              <p14:nvPr/>
            </p14:nvContentPartPr>
            <p14:xfrm>
              <a:off x="3980825" y="5960862"/>
              <a:ext cx="227586" cy="1080"/>
            </p14:xfrm>
          </p:contentPart>
        </mc:Choice>
        <mc:Fallback xmlns="">
          <p:sp>
            <p:nvSpPr>
              <p:cNvPr id="1049535" name=""/>
              <p:cNvSpPr/>
              <p:nvPr/>
            </p:nvSpPr>
            <p:spPr>
              <a:xfrm>
                <a:off x="3980825" y="5960862"/>
                <a:ext cx="227586" cy="1080"/>
              </a:xfrm>
            </p:spPr>
          </p:sp>
        </mc:Fallback>
      </mc:AlternateContent>
      <mc:AlternateContent xmlns:mc="http://schemas.openxmlformats.org/markup-compatibility/2006" xmlns:p14="http://schemas.microsoft.com/office/powerpoint/2010/main">
        <mc:Choice Requires="p14">
          <p:contentPart p14:bwMode="auto" r:id="rId135">
            <p14:nvContentPartPr>
              <p14:cNvPr id="1049536" name="Encre 1049535"/>
              <p14:cNvContentPartPr/>
              <p14:nvPr/>
            </p14:nvContentPartPr>
            <p14:xfrm>
              <a:off x="4071598" y="6082632"/>
              <a:ext cx="160649" cy="12190"/>
            </p14:xfrm>
          </p:contentPart>
        </mc:Choice>
        <mc:Fallback xmlns="">
          <p:sp>
            <p:nvSpPr>
              <p:cNvPr id="1049536" name=""/>
              <p:cNvSpPr/>
              <p:nvPr/>
            </p:nvSpPr>
            <p:spPr>
              <a:xfrm>
                <a:off x="4071598" y="6082632"/>
                <a:ext cx="160649" cy="12190"/>
              </a:xfrm>
            </p:spPr>
          </p:sp>
        </mc:Fallback>
      </mc:AlternateContent>
      <mc:AlternateContent xmlns:mc="http://schemas.openxmlformats.org/markup-compatibility/2006" xmlns:p14="http://schemas.microsoft.com/office/powerpoint/2010/main">
        <mc:Choice Requires="p14">
          <p:contentPart p14:bwMode="auto" r:id="rId136">
            <p14:nvContentPartPr>
              <p14:cNvPr id="1049537" name="Encre 1049536"/>
              <p14:cNvContentPartPr/>
              <p14:nvPr/>
            </p14:nvContentPartPr>
            <p14:xfrm>
              <a:off x="4352586" y="5743142"/>
              <a:ext cx="304738" cy="426580"/>
            </p14:xfrm>
          </p:contentPart>
        </mc:Choice>
        <mc:Fallback xmlns="">
          <p:sp>
            <p:nvSpPr>
              <p:cNvPr id="1049537" name=""/>
              <p:cNvSpPr/>
              <p:nvPr/>
            </p:nvSpPr>
            <p:spPr>
              <a:xfrm>
                <a:off x="4352586" y="5743142"/>
                <a:ext cx="304738" cy="426580"/>
              </a:xfrm>
            </p:spPr>
          </p:sp>
        </mc:Fallback>
      </mc:AlternateContent>
      <mc:AlternateContent xmlns:mc="http://schemas.openxmlformats.org/markup-compatibility/2006" xmlns:p14="http://schemas.microsoft.com/office/powerpoint/2010/main">
        <mc:Choice Requires="p14">
          <p:contentPart p14:bwMode="auto" r:id="rId137">
            <p14:nvContentPartPr>
              <p14:cNvPr id="1049538" name="Encre 1049537"/>
              <p14:cNvContentPartPr/>
              <p14:nvPr/>
            </p14:nvContentPartPr>
            <p14:xfrm>
              <a:off x="4733015" y="6195220"/>
              <a:ext cx="30821" cy="137970"/>
            </p14:xfrm>
          </p:contentPart>
        </mc:Choice>
        <mc:Fallback xmlns="">
          <p:sp>
            <p:nvSpPr>
              <p:cNvPr id="1049538" name=""/>
              <p:cNvSpPr/>
              <p:nvPr/>
            </p:nvSpPr>
            <p:spPr>
              <a:xfrm>
                <a:off x="4733015" y="6195220"/>
                <a:ext cx="30821" cy="137970"/>
              </a:xfrm>
            </p:spPr>
          </p:sp>
        </mc:Fallback>
      </mc:AlternateContent>
      <mc:AlternateContent xmlns:mc="http://schemas.openxmlformats.org/markup-compatibility/2006" xmlns:p14="http://schemas.microsoft.com/office/powerpoint/2010/main">
        <mc:Choice Requires="p14">
          <p:contentPart p14:bwMode="auto" r:id="rId138">
            <p14:nvContentPartPr>
              <p14:cNvPr id="1049539" name="Encre 1049538"/>
              <p14:cNvContentPartPr/>
              <p14:nvPr/>
            </p14:nvContentPartPr>
            <p14:xfrm>
              <a:off x="4839258" y="6166946"/>
              <a:ext cx="91917" cy="162050"/>
            </p14:xfrm>
          </p:contentPart>
        </mc:Choice>
        <mc:Fallback xmlns="">
          <p:sp>
            <p:nvSpPr>
              <p:cNvPr id="1049539" name=""/>
              <p:cNvSpPr/>
              <p:nvPr/>
            </p:nvSpPr>
            <p:spPr>
              <a:xfrm>
                <a:off x="4839258" y="6166946"/>
                <a:ext cx="91917" cy="162050"/>
              </a:xfrm>
            </p:spPr>
          </p:sp>
        </mc:Fallback>
      </mc:AlternateContent>
      <mc:AlternateContent xmlns:mc="http://schemas.openxmlformats.org/markup-compatibility/2006" xmlns:p14="http://schemas.microsoft.com/office/powerpoint/2010/main">
        <mc:Choice Requires="p14">
          <p:contentPart p14:bwMode="auto" r:id="rId139">
            <p14:nvContentPartPr>
              <p14:cNvPr id="1049540" name="Encre 1049539"/>
              <p14:cNvContentPartPr/>
              <p14:nvPr/>
            </p14:nvContentPartPr>
            <p14:xfrm>
              <a:off x="4960013" y="5618074"/>
              <a:ext cx="156781" cy="758164"/>
            </p14:xfrm>
          </p:contentPart>
        </mc:Choice>
        <mc:Fallback xmlns="">
          <p:sp>
            <p:nvSpPr>
              <p:cNvPr id="1049540" name=""/>
              <p:cNvSpPr/>
              <p:nvPr/>
            </p:nvSpPr>
            <p:spPr>
              <a:xfrm>
                <a:off x="4960013" y="5618074"/>
                <a:ext cx="156781" cy="758164"/>
              </a:xfrm>
            </p:spPr>
          </p:sp>
        </mc:Fallback>
      </mc:AlternateContent>
      <mc:AlternateContent xmlns:mc="http://schemas.openxmlformats.org/markup-compatibility/2006" xmlns:p14="http://schemas.microsoft.com/office/powerpoint/2010/main">
        <mc:Choice Requires="p14">
          <p:contentPart p14:bwMode="auto" r:id="rId140">
            <p14:nvContentPartPr>
              <p14:cNvPr id="1049541" name="Encre 1049540"/>
              <p14:cNvContentPartPr/>
              <p14:nvPr/>
            </p14:nvContentPartPr>
            <p14:xfrm>
              <a:off x="5159064" y="5932680"/>
              <a:ext cx="156920" cy="314356"/>
            </p14:xfrm>
          </p:contentPart>
        </mc:Choice>
        <mc:Fallback xmlns="">
          <p:sp>
            <p:nvSpPr>
              <p:cNvPr id="1049541" name=""/>
              <p:cNvSpPr/>
              <p:nvPr/>
            </p:nvSpPr>
            <p:spPr>
              <a:xfrm>
                <a:off x="5159064" y="5932680"/>
                <a:ext cx="156920" cy="314356"/>
              </a:xfrm>
            </p:spPr>
          </p:sp>
        </mc:Fallback>
      </mc:AlternateContent>
      <mc:AlternateContent xmlns:mc="http://schemas.openxmlformats.org/markup-compatibility/2006" xmlns:p14="http://schemas.microsoft.com/office/powerpoint/2010/main">
        <mc:Choice Requires="p14">
          <p:contentPart p14:bwMode="auto" r:id="rId141">
            <p14:nvContentPartPr>
              <p14:cNvPr id="1049542" name="Encre 1049541"/>
              <p14:cNvContentPartPr/>
              <p14:nvPr/>
            </p14:nvContentPartPr>
            <p14:xfrm>
              <a:off x="5369445" y="5877102"/>
              <a:ext cx="116954" cy="273990"/>
            </p14:xfrm>
          </p:contentPart>
        </mc:Choice>
        <mc:Fallback xmlns="">
          <p:sp>
            <p:nvSpPr>
              <p:cNvPr id="1049542" name=""/>
              <p:cNvSpPr/>
              <p:nvPr/>
            </p:nvSpPr>
            <p:spPr>
              <a:xfrm>
                <a:off x="5369445" y="5877102"/>
                <a:ext cx="116954" cy="273990"/>
              </a:xfrm>
            </p:spPr>
          </p:sp>
        </mc:Fallback>
      </mc:AlternateContent>
      <mc:AlternateContent xmlns:mc="http://schemas.openxmlformats.org/markup-compatibility/2006" xmlns:p14="http://schemas.microsoft.com/office/powerpoint/2010/main">
        <mc:Choice Requires="p14">
          <p:contentPart p14:bwMode="auto" r:id="rId142">
            <p14:nvContentPartPr>
              <p14:cNvPr id="1049543" name="Encre 1049542"/>
              <p14:cNvContentPartPr/>
              <p14:nvPr/>
            </p14:nvContentPartPr>
            <p14:xfrm>
              <a:off x="5349890" y="5885994"/>
              <a:ext cx="167952" cy="12664"/>
            </p14:xfrm>
          </p:contentPart>
        </mc:Choice>
        <mc:Fallback xmlns="">
          <p:sp>
            <p:nvSpPr>
              <p:cNvPr id="1049543" name=""/>
              <p:cNvSpPr/>
              <p:nvPr/>
            </p:nvSpPr>
            <p:spPr>
              <a:xfrm>
                <a:off x="5349890" y="5885994"/>
                <a:ext cx="167952" cy="12664"/>
              </a:xfrm>
            </p:spPr>
          </p:sp>
        </mc:Fallback>
      </mc:AlternateContent>
      <mc:AlternateContent xmlns:mc="http://schemas.openxmlformats.org/markup-compatibility/2006" xmlns:p14="http://schemas.microsoft.com/office/powerpoint/2010/main">
        <mc:Choice Requires="p14">
          <p:contentPart p14:bwMode="auto" r:id="rId143">
            <p14:nvContentPartPr>
              <p14:cNvPr id="1049544" name="Encre 1049543"/>
              <p14:cNvContentPartPr/>
              <p14:nvPr/>
            </p14:nvContentPartPr>
            <p14:xfrm>
              <a:off x="5403126" y="5994424"/>
              <a:ext cx="123386" cy="16390"/>
            </p14:xfrm>
          </p:contentPart>
        </mc:Choice>
        <mc:Fallback xmlns="">
          <p:sp>
            <p:nvSpPr>
              <p:cNvPr id="1049544" name=""/>
              <p:cNvSpPr/>
              <p:nvPr/>
            </p:nvSpPr>
            <p:spPr>
              <a:xfrm>
                <a:off x="5403126" y="5994424"/>
                <a:ext cx="123386" cy="16390"/>
              </a:xfrm>
            </p:spPr>
          </p:sp>
        </mc:Fallback>
      </mc:AlternateContent>
      <mc:AlternateContent xmlns:mc="http://schemas.openxmlformats.org/markup-compatibility/2006" xmlns:p14="http://schemas.microsoft.com/office/powerpoint/2010/main">
        <mc:Choice Requires="p14">
          <p:contentPart p14:bwMode="auto" r:id="rId144">
            <p14:nvContentPartPr>
              <p14:cNvPr id="1049545" name="Encre 1049544"/>
              <p14:cNvContentPartPr/>
              <p14:nvPr/>
            </p14:nvContentPartPr>
            <p14:xfrm>
              <a:off x="5260946" y="5720672"/>
              <a:ext cx="215590" cy="39680"/>
            </p14:xfrm>
          </p:contentPart>
        </mc:Choice>
        <mc:Fallback xmlns="">
          <p:sp>
            <p:nvSpPr>
              <p:cNvPr id="1049545" name=""/>
              <p:cNvSpPr/>
              <p:nvPr/>
            </p:nvSpPr>
            <p:spPr>
              <a:xfrm>
                <a:off x="5260946" y="5720672"/>
                <a:ext cx="215590" cy="39680"/>
              </a:xfrm>
            </p:spPr>
          </p:sp>
        </mc:Fallback>
      </mc:AlternateContent>
      <mc:AlternateContent xmlns:mc="http://schemas.openxmlformats.org/markup-compatibility/2006" xmlns:p14="http://schemas.microsoft.com/office/powerpoint/2010/main">
        <mc:Choice Requires="p14">
          <p:contentPart p14:bwMode="auto" r:id="rId145">
            <p14:nvContentPartPr>
              <p14:cNvPr id="1049546" name="Encre 1049545"/>
              <p14:cNvContentPartPr/>
              <p14:nvPr/>
            </p14:nvContentPartPr>
            <p14:xfrm>
              <a:off x="5379644" y="5680608"/>
              <a:ext cx="93117" cy="122747"/>
            </p14:xfrm>
          </p:contentPart>
        </mc:Choice>
        <mc:Fallback xmlns="">
          <p:sp>
            <p:nvSpPr>
              <p:cNvPr id="1049546" name=""/>
              <p:cNvSpPr/>
              <p:nvPr/>
            </p:nvSpPr>
            <p:spPr>
              <a:xfrm>
                <a:off x="5379644" y="5680608"/>
                <a:ext cx="93117" cy="122747"/>
              </a:xfrm>
            </p:spPr>
          </p:sp>
        </mc:Fallback>
      </mc:AlternateContent>
      <mc:AlternateContent xmlns:mc="http://schemas.openxmlformats.org/markup-compatibility/2006" xmlns:p14="http://schemas.microsoft.com/office/powerpoint/2010/main">
        <mc:Choice Requires="p14">
          <p:contentPart p14:bwMode="auto" r:id="rId146">
            <p14:nvContentPartPr>
              <p14:cNvPr id="1049547" name="Encre 1049546"/>
              <p14:cNvContentPartPr/>
              <p14:nvPr/>
            </p14:nvContentPartPr>
            <p14:xfrm>
              <a:off x="5575978" y="5684624"/>
              <a:ext cx="126133" cy="640970"/>
            </p14:xfrm>
          </p:contentPart>
        </mc:Choice>
        <mc:Fallback xmlns="">
          <p:sp>
            <p:nvSpPr>
              <p:cNvPr id="1049547" name=""/>
              <p:cNvSpPr/>
              <p:nvPr/>
            </p:nvSpPr>
            <p:spPr>
              <a:xfrm>
                <a:off x="5575978" y="5684624"/>
                <a:ext cx="126133" cy="640970"/>
              </a:xfrm>
            </p:spPr>
          </p:sp>
        </mc:Fallback>
      </mc:AlternateContent>
      <mc:AlternateContent xmlns:mc="http://schemas.openxmlformats.org/markup-compatibility/2006" xmlns:p14="http://schemas.microsoft.com/office/powerpoint/2010/main">
        <mc:Choice Requires="p14">
          <p:contentPart p14:bwMode="auto" r:id="rId147">
            <p14:nvContentPartPr>
              <p14:cNvPr id="1049548" name="Encre 1049547"/>
              <p14:cNvContentPartPr/>
              <p14:nvPr/>
            </p14:nvContentPartPr>
            <p14:xfrm>
              <a:off x="6442144" y="251645"/>
              <a:ext cx="127497" cy="6613374"/>
            </p14:xfrm>
          </p:contentPart>
        </mc:Choice>
        <mc:Fallback xmlns="">
          <p:sp>
            <p:nvSpPr>
              <p:cNvPr id="1049548" name=""/>
              <p:cNvSpPr/>
              <p:nvPr/>
            </p:nvSpPr>
            <p:spPr>
              <a:xfrm>
                <a:off x="6442144" y="251645"/>
                <a:ext cx="127497" cy="6613374"/>
              </a:xfrm>
            </p:spPr>
          </p:sp>
        </mc:Fallback>
      </mc:AlternateContent>
      <mc:AlternateContent xmlns:mc="http://schemas.openxmlformats.org/markup-compatibility/2006" xmlns:p14="http://schemas.microsoft.com/office/powerpoint/2010/main">
        <mc:Choice Requires="p14">
          <p:contentPart p14:bwMode="auto" r:id="rId148">
            <p14:nvContentPartPr>
              <p14:cNvPr id="1049549" name="Encre 1049548"/>
              <p14:cNvContentPartPr/>
              <p14:nvPr/>
            </p14:nvContentPartPr>
            <p14:xfrm>
              <a:off x="7314173" y="327704"/>
              <a:ext cx="139005" cy="511818"/>
            </p14:xfrm>
          </p:contentPart>
        </mc:Choice>
        <mc:Fallback xmlns="">
          <p:sp>
            <p:nvSpPr>
              <p:cNvPr id="1049549" name=""/>
              <p:cNvSpPr/>
              <p:nvPr/>
            </p:nvSpPr>
            <p:spPr>
              <a:xfrm>
                <a:off x="7314173" y="327704"/>
                <a:ext cx="139005" cy="511818"/>
              </a:xfrm>
            </p:spPr>
          </p:sp>
        </mc:Fallback>
      </mc:AlternateContent>
      <mc:AlternateContent xmlns:mc="http://schemas.openxmlformats.org/markup-compatibility/2006" xmlns:p14="http://schemas.microsoft.com/office/powerpoint/2010/main">
        <mc:Choice Requires="p14">
          <p:contentPart p14:bwMode="auto" r:id="rId149">
            <p14:nvContentPartPr>
              <p14:cNvPr id="1049550" name="Encre 1049549"/>
              <p14:cNvContentPartPr/>
              <p14:nvPr/>
            </p14:nvContentPartPr>
            <p14:xfrm>
              <a:off x="7512293" y="515125"/>
              <a:ext cx="211481" cy="309567"/>
            </p14:xfrm>
          </p:contentPart>
        </mc:Choice>
        <mc:Fallback xmlns="">
          <p:sp>
            <p:nvSpPr>
              <p:cNvPr id="1049550" name=""/>
              <p:cNvSpPr/>
              <p:nvPr/>
            </p:nvSpPr>
            <p:spPr>
              <a:xfrm>
                <a:off x="7512293" y="515125"/>
                <a:ext cx="211481" cy="309567"/>
              </a:xfrm>
            </p:spPr>
          </p:sp>
        </mc:Fallback>
      </mc:AlternateContent>
      <mc:AlternateContent xmlns:mc="http://schemas.openxmlformats.org/markup-compatibility/2006" xmlns:p14="http://schemas.microsoft.com/office/powerpoint/2010/main">
        <mc:Choice Requires="p14">
          <p:contentPart p14:bwMode="auto" r:id="rId150">
            <p14:nvContentPartPr>
              <p14:cNvPr id="1049551" name="Encre 1049550"/>
              <p14:cNvContentPartPr/>
              <p14:nvPr/>
            </p14:nvContentPartPr>
            <p14:xfrm>
              <a:off x="7802715" y="420601"/>
              <a:ext cx="83889" cy="508811"/>
            </p14:xfrm>
          </p:contentPart>
        </mc:Choice>
        <mc:Fallback xmlns="">
          <p:sp>
            <p:nvSpPr>
              <p:cNvPr id="1049551" name=""/>
              <p:cNvSpPr/>
              <p:nvPr/>
            </p:nvSpPr>
            <p:spPr>
              <a:xfrm>
                <a:off x="7802715" y="420601"/>
                <a:ext cx="83889" cy="508811"/>
              </a:xfrm>
            </p:spPr>
          </p:sp>
        </mc:Fallback>
      </mc:AlternateContent>
      <mc:AlternateContent xmlns:mc="http://schemas.openxmlformats.org/markup-compatibility/2006" xmlns:p14="http://schemas.microsoft.com/office/powerpoint/2010/main">
        <mc:Choice Requires="p14">
          <p:contentPart p14:bwMode="auto" r:id="rId151">
            <p14:nvContentPartPr>
              <p14:cNvPr id="1049552" name="Encre 1049551"/>
              <p14:cNvContentPartPr/>
              <p14:nvPr/>
            </p14:nvContentPartPr>
            <p14:xfrm>
              <a:off x="7926862" y="626788"/>
              <a:ext cx="103225" cy="310994"/>
            </p14:xfrm>
          </p:contentPart>
        </mc:Choice>
        <mc:Fallback xmlns="">
          <p:sp>
            <p:nvSpPr>
              <p:cNvPr id="1049552" name=""/>
              <p:cNvSpPr/>
              <p:nvPr/>
            </p:nvSpPr>
            <p:spPr>
              <a:xfrm>
                <a:off x="7926862" y="626788"/>
                <a:ext cx="103225" cy="310994"/>
              </a:xfrm>
            </p:spPr>
          </p:sp>
        </mc:Fallback>
      </mc:AlternateContent>
      <mc:AlternateContent xmlns:mc="http://schemas.openxmlformats.org/markup-compatibility/2006" xmlns:p14="http://schemas.microsoft.com/office/powerpoint/2010/main">
        <mc:Choice Requires="p14">
          <p:contentPart p14:bwMode="auto" r:id="rId152">
            <p14:nvContentPartPr>
              <p14:cNvPr id="1049553" name="Encre 1049552"/>
              <p14:cNvContentPartPr/>
              <p14:nvPr/>
            </p14:nvContentPartPr>
            <p14:xfrm>
              <a:off x="8141454" y="535916"/>
              <a:ext cx="153698" cy="291476"/>
            </p14:xfrm>
          </p:contentPart>
        </mc:Choice>
        <mc:Fallback xmlns="">
          <p:sp>
            <p:nvSpPr>
              <p:cNvPr id="1049553" name=""/>
              <p:cNvSpPr/>
              <p:nvPr/>
            </p:nvSpPr>
            <p:spPr>
              <a:xfrm>
                <a:off x="8141454" y="535916"/>
                <a:ext cx="153698" cy="291476"/>
              </a:xfrm>
            </p:spPr>
          </p:sp>
        </mc:Fallback>
      </mc:AlternateContent>
      <mc:AlternateContent xmlns:mc="http://schemas.openxmlformats.org/markup-compatibility/2006" xmlns:p14="http://schemas.microsoft.com/office/powerpoint/2010/main">
        <mc:Choice Requires="p14">
          <p:contentPart p14:bwMode="auto" r:id="rId153">
            <p14:nvContentPartPr>
              <p14:cNvPr id="1049554" name="Encre 1049553"/>
              <p14:cNvContentPartPr/>
              <p14:nvPr/>
            </p14:nvContentPartPr>
            <p14:xfrm>
              <a:off x="8138013" y="519565"/>
              <a:ext cx="135496" cy="4552"/>
            </p14:xfrm>
          </p:contentPart>
        </mc:Choice>
        <mc:Fallback xmlns="">
          <p:sp>
            <p:nvSpPr>
              <p:cNvPr id="1049554" name=""/>
              <p:cNvSpPr/>
              <p:nvPr/>
            </p:nvSpPr>
            <p:spPr>
              <a:xfrm>
                <a:off x="8138013" y="519565"/>
                <a:ext cx="135496" cy="4552"/>
              </a:xfrm>
            </p:spPr>
          </p:sp>
        </mc:Fallback>
      </mc:AlternateContent>
      <mc:AlternateContent xmlns:mc="http://schemas.openxmlformats.org/markup-compatibility/2006" xmlns:p14="http://schemas.microsoft.com/office/powerpoint/2010/main">
        <mc:Choice Requires="p14">
          <p:contentPart p14:bwMode="auto" r:id="rId154">
            <p14:nvContentPartPr>
              <p14:cNvPr id="1049555" name="Encre 1049554"/>
              <p14:cNvContentPartPr/>
              <p14:nvPr/>
            </p14:nvContentPartPr>
            <p14:xfrm>
              <a:off x="8146683" y="664567"/>
              <a:ext cx="181669" cy="30264"/>
            </p14:xfrm>
          </p:contentPart>
        </mc:Choice>
        <mc:Fallback xmlns="">
          <p:sp>
            <p:nvSpPr>
              <p:cNvPr id="1049555" name=""/>
              <p:cNvSpPr/>
              <p:nvPr/>
            </p:nvSpPr>
            <p:spPr>
              <a:xfrm>
                <a:off x="8146683" y="664567"/>
                <a:ext cx="181669" cy="30264"/>
              </a:xfrm>
            </p:spPr>
          </p:sp>
        </mc:Fallback>
      </mc:AlternateContent>
      <mc:AlternateContent xmlns:mc="http://schemas.openxmlformats.org/markup-compatibility/2006" xmlns:p14="http://schemas.microsoft.com/office/powerpoint/2010/main">
        <mc:Choice Requires="p14">
          <p:contentPart p14:bwMode="auto" r:id="rId155">
            <p14:nvContentPartPr>
              <p14:cNvPr id="1049556" name="Encre 1049555"/>
              <p14:cNvContentPartPr/>
              <p14:nvPr/>
            </p14:nvContentPartPr>
            <p14:xfrm>
              <a:off x="8196149" y="410274"/>
              <a:ext cx="162803" cy="22705"/>
            </p14:xfrm>
          </p:contentPart>
        </mc:Choice>
        <mc:Fallback xmlns="">
          <p:sp>
            <p:nvSpPr>
              <p:cNvPr id="1049556" name=""/>
              <p:cNvSpPr/>
              <p:nvPr/>
            </p:nvSpPr>
            <p:spPr>
              <a:xfrm>
                <a:off x="8196149" y="410274"/>
                <a:ext cx="162803" cy="22705"/>
              </a:xfrm>
            </p:spPr>
          </p:sp>
        </mc:Fallback>
      </mc:AlternateContent>
      <mc:AlternateContent xmlns:mc="http://schemas.openxmlformats.org/markup-compatibility/2006" xmlns:p14="http://schemas.microsoft.com/office/powerpoint/2010/main">
        <mc:Choice Requires="p14">
          <p:contentPart p14:bwMode="auto" r:id="rId156">
            <p14:nvContentPartPr>
              <p14:cNvPr id="1049557" name="Encre 1049556"/>
              <p14:cNvContentPartPr/>
              <p14:nvPr/>
            </p14:nvContentPartPr>
            <p14:xfrm>
              <a:off x="8295081" y="352044"/>
              <a:ext cx="90343" cy="152838"/>
            </p14:xfrm>
          </p:contentPart>
        </mc:Choice>
        <mc:Fallback xmlns="">
          <p:sp>
            <p:nvSpPr>
              <p:cNvPr id="1049557" name=""/>
              <p:cNvSpPr/>
              <p:nvPr/>
            </p:nvSpPr>
            <p:spPr>
              <a:xfrm>
                <a:off x="8295081" y="352044"/>
                <a:ext cx="90343" cy="152838"/>
              </a:xfrm>
            </p:spPr>
          </p:sp>
        </mc:Fallback>
      </mc:AlternateContent>
      <mc:AlternateContent xmlns:mc="http://schemas.openxmlformats.org/markup-compatibility/2006" xmlns:p14="http://schemas.microsoft.com/office/powerpoint/2010/main">
        <mc:Choice Requires="p14">
          <p:contentPart p14:bwMode="auto" r:id="rId157">
            <p14:nvContentPartPr>
              <p14:cNvPr id="1049558" name="Encre 1049557"/>
              <p14:cNvContentPartPr/>
              <p14:nvPr/>
            </p14:nvContentPartPr>
            <p14:xfrm>
              <a:off x="8453166" y="410274"/>
              <a:ext cx="140984" cy="579482"/>
            </p14:xfrm>
          </p:contentPart>
        </mc:Choice>
        <mc:Fallback xmlns="">
          <p:sp>
            <p:nvSpPr>
              <p:cNvPr id="1049558" name=""/>
              <p:cNvSpPr/>
              <p:nvPr/>
            </p:nvSpPr>
            <p:spPr>
              <a:xfrm>
                <a:off x="8453166" y="410274"/>
                <a:ext cx="140984" cy="579482"/>
              </a:xfrm>
            </p:spPr>
          </p:sp>
        </mc:Fallback>
      </mc:AlternateContent>
      <mc:AlternateContent xmlns:mc="http://schemas.openxmlformats.org/markup-compatibility/2006" xmlns:p14="http://schemas.microsoft.com/office/powerpoint/2010/main">
        <mc:Choice Requires="p14">
          <p:contentPart p14:bwMode="auto" r:id="rId158">
            <p14:nvContentPartPr>
              <p14:cNvPr id="1049559" name="Encre 1049558"/>
              <p14:cNvContentPartPr/>
              <p14:nvPr/>
            </p14:nvContentPartPr>
            <p14:xfrm>
              <a:off x="8749965" y="666331"/>
              <a:ext cx="132684" cy="3545"/>
            </p14:xfrm>
          </p:contentPart>
        </mc:Choice>
        <mc:Fallback xmlns="">
          <p:sp>
            <p:nvSpPr>
              <p:cNvPr id="1049559" name=""/>
              <p:cNvSpPr/>
              <p:nvPr/>
            </p:nvSpPr>
            <p:spPr>
              <a:xfrm>
                <a:off x="8749965" y="666331"/>
                <a:ext cx="132684" cy="3545"/>
              </a:xfrm>
            </p:spPr>
          </p:sp>
        </mc:Fallback>
      </mc:AlternateContent>
      <mc:AlternateContent xmlns:mc="http://schemas.openxmlformats.org/markup-compatibility/2006" xmlns:p14="http://schemas.microsoft.com/office/powerpoint/2010/main">
        <mc:Choice Requires="p14">
          <p:contentPart p14:bwMode="auto" r:id="rId159">
            <p14:nvContentPartPr>
              <p14:cNvPr id="1049560" name="Encre 1049559"/>
              <p14:cNvContentPartPr/>
              <p14:nvPr/>
            </p14:nvContentPartPr>
            <p14:xfrm>
              <a:off x="8741805" y="805836"/>
              <a:ext cx="144319" cy="6317"/>
            </p14:xfrm>
          </p:contentPart>
        </mc:Choice>
        <mc:Fallback xmlns="">
          <p:sp>
            <p:nvSpPr>
              <p:cNvPr id="1049560" name=""/>
              <p:cNvSpPr/>
              <p:nvPr/>
            </p:nvSpPr>
            <p:spPr>
              <a:xfrm>
                <a:off x="8741805" y="805836"/>
                <a:ext cx="144319" cy="6317"/>
              </a:xfrm>
            </p:spPr>
          </p:sp>
        </mc:Fallback>
      </mc:AlternateContent>
      <mc:AlternateContent xmlns:mc="http://schemas.openxmlformats.org/markup-compatibility/2006" xmlns:p14="http://schemas.microsoft.com/office/powerpoint/2010/main">
        <mc:Choice Requires="p14">
          <p:contentPart p14:bwMode="auto" r:id="rId160">
            <p14:nvContentPartPr>
              <p14:cNvPr id="1049561" name="Encre 1049560"/>
              <p14:cNvContentPartPr/>
              <p14:nvPr/>
            </p14:nvContentPartPr>
            <p14:xfrm>
              <a:off x="9078070" y="578083"/>
              <a:ext cx="122233" cy="385111"/>
            </p14:xfrm>
          </p:contentPart>
        </mc:Choice>
        <mc:Fallback xmlns="">
          <p:sp>
            <p:nvSpPr>
              <p:cNvPr id="1049561" name=""/>
              <p:cNvSpPr/>
              <p:nvPr/>
            </p:nvSpPr>
            <p:spPr>
              <a:xfrm>
                <a:off x="9078070" y="578083"/>
                <a:ext cx="122233" cy="385111"/>
              </a:xfrm>
            </p:spPr>
          </p:sp>
        </mc:Fallback>
      </mc:AlternateContent>
      <mc:AlternateContent xmlns:mc="http://schemas.openxmlformats.org/markup-compatibility/2006" xmlns:p14="http://schemas.microsoft.com/office/powerpoint/2010/main">
        <mc:Choice Requires="p14">
          <p:contentPart p14:bwMode="auto" r:id="rId161">
            <p14:nvContentPartPr>
              <p14:cNvPr id="1049562" name="Encre 1049561"/>
              <p14:cNvContentPartPr/>
              <p14:nvPr/>
            </p14:nvContentPartPr>
            <p14:xfrm>
              <a:off x="9324176" y="486003"/>
              <a:ext cx="97749" cy="325683"/>
            </p14:xfrm>
          </p:contentPart>
        </mc:Choice>
        <mc:Fallback xmlns="">
          <p:sp>
            <p:nvSpPr>
              <p:cNvPr id="1049562" name=""/>
              <p:cNvSpPr/>
              <p:nvPr/>
            </p:nvSpPr>
            <p:spPr>
              <a:xfrm>
                <a:off x="9324176" y="486003"/>
                <a:ext cx="97749" cy="325683"/>
              </a:xfrm>
            </p:spPr>
          </p:sp>
        </mc:Fallback>
      </mc:AlternateContent>
      <mc:AlternateContent xmlns:mc="http://schemas.openxmlformats.org/markup-compatibility/2006" xmlns:p14="http://schemas.microsoft.com/office/powerpoint/2010/main">
        <mc:Choice Requires="p14">
          <p:contentPart p14:bwMode="auto" r:id="rId162">
            <p14:nvContentPartPr>
              <p14:cNvPr id="1049563" name="Encre 1049562"/>
              <p14:cNvContentPartPr/>
              <p14:nvPr/>
            </p14:nvContentPartPr>
            <p14:xfrm>
              <a:off x="9336928" y="465513"/>
              <a:ext cx="156774" cy="28522"/>
            </p14:xfrm>
          </p:contentPart>
        </mc:Choice>
        <mc:Fallback xmlns="">
          <p:sp>
            <p:nvSpPr>
              <p:cNvPr id="1049563" name=""/>
              <p:cNvSpPr/>
              <p:nvPr/>
            </p:nvSpPr>
            <p:spPr>
              <a:xfrm>
                <a:off x="9336928" y="465513"/>
                <a:ext cx="156774" cy="28522"/>
              </a:xfrm>
            </p:spPr>
          </p:sp>
        </mc:Fallback>
      </mc:AlternateContent>
      <mc:AlternateContent xmlns:mc="http://schemas.openxmlformats.org/markup-compatibility/2006" xmlns:p14="http://schemas.microsoft.com/office/powerpoint/2010/main">
        <mc:Choice Requires="p14">
          <p:contentPart p14:bwMode="auto" r:id="rId163">
            <p14:nvContentPartPr>
              <p14:cNvPr id="1049564" name="Encre 1049563"/>
              <p14:cNvContentPartPr/>
              <p14:nvPr/>
            </p14:nvContentPartPr>
            <p14:xfrm>
              <a:off x="9353246" y="666678"/>
              <a:ext cx="160470" cy="37045"/>
            </p14:xfrm>
          </p:contentPart>
        </mc:Choice>
        <mc:Fallback xmlns="">
          <p:sp>
            <p:nvSpPr>
              <p:cNvPr id="1049564" name=""/>
              <p:cNvSpPr/>
              <p:nvPr/>
            </p:nvSpPr>
            <p:spPr>
              <a:xfrm>
                <a:off x="9353246" y="666678"/>
                <a:ext cx="160470" cy="37045"/>
              </a:xfrm>
            </p:spPr>
          </p:sp>
        </mc:Fallback>
      </mc:AlternateContent>
      <mc:AlternateContent xmlns:mc="http://schemas.openxmlformats.org/markup-compatibility/2006" xmlns:p14="http://schemas.microsoft.com/office/powerpoint/2010/main">
        <mc:Choice Requires="p14">
          <p:contentPart p14:bwMode="auto" r:id="rId164">
            <p14:nvContentPartPr>
              <p14:cNvPr id="1049565" name="Encre 1049564"/>
              <p14:cNvContentPartPr/>
              <p14:nvPr/>
            </p14:nvContentPartPr>
            <p14:xfrm>
              <a:off x="9320099" y="332318"/>
              <a:ext cx="208873" cy="19725"/>
            </p14:xfrm>
          </p:contentPart>
        </mc:Choice>
        <mc:Fallback xmlns="">
          <p:sp>
            <p:nvSpPr>
              <p:cNvPr id="1049565" name=""/>
              <p:cNvSpPr/>
              <p:nvPr/>
            </p:nvSpPr>
            <p:spPr>
              <a:xfrm>
                <a:off x="9320099" y="332318"/>
                <a:ext cx="208873" cy="19725"/>
              </a:xfrm>
            </p:spPr>
          </p:sp>
        </mc:Fallback>
      </mc:AlternateContent>
      <mc:AlternateContent xmlns:mc="http://schemas.openxmlformats.org/markup-compatibility/2006" xmlns:p14="http://schemas.microsoft.com/office/powerpoint/2010/main">
        <mc:Choice Requires="p14">
          <p:contentPart p14:bwMode="auto" r:id="rId165">
            <p14:nvContentPartPr>
              <p14:cNvPr id="1049566" name="Encre 1049565"/>
              <p14:cNvContentPartPr/>
              <p14:nvPr/>
            </p14:nvContentPartPr>
            <p14:xfrm>
              <a:off x="9469007" y="251645"/>
              <a:ext cx="139005" cy="217147"/>
            </p14:xfrm>
          </p:contentPart>
        </mc:Choice>
        <mc:Fallback xmlns="">
          <p:sp>
            <p:nvSpPr>
              <p:cNvPr id="1049566" name=""/>
              <p:cNvSpPr/>
              <p:nvPr/>
            </p:nvSpPr>
            <p:spPr>
              <a:xfrm>
                <a:off x="9469007" y="251645"/>
                <a:ext cx="139005" cy="217147"/>
              </a:xfrm>
            </p:spPr>
          </p:sp>
        </mc:Fallback>
      </mc:AlternateContent>
      <mc:AlternateContent xmlns:mc="http://schemas.openxmlformats.org/markup-compatibility/2006" xmlns:p14="http://schemas.microsoft.com/office/powerpoint/2010/main">
        <mc:Choice Requires="p14">
          <p:contentPart p14:bwMode="auto" r:id="rId166">
            <p14:nvContentPartPr>
              <p14:cNvPr id="1049567" name="Encre 1049566"/>
              <p14:cNvContentPartPr/>
              <p14:nvPr/>
            </p14:nvContentPartPr>
            <p14:xfrm>
              <a:off x="9659360" y="728393"/>
              <a:ext cx="16181" cy="75201"/>
            </p14:xfrm>
          </p:contentPart>
        </mc:Choice>
        <mc:Fallback xmlns="">
          <p:sp>
            <p:nvSpPr>
              <p:cNvPr id="1049567" name=""/>
              <p:cNvSpPr/>
              <p:nvPr/>
            </p:nvSpPr>
            <p:spPr>
              <a:xfrm>
                <a:off x="9659360" y="728393"/>
                <a:ext cx="16181" cy="75201"/>
              </a:xfrm>
            </p:spPr>
          </p:sp>
        </mc:Fallback>
      </mc:AlternateContent>
      <mc:AlternateContent xmlns:mc="http://schemas.openxmlformats.org/markup-compatibility/2006" xmlns:p14="http://schemas.microsoft.com/office/powerpoint/2010/main">
        <mc:Choice Requires="p14">
          <p:contentPart p14:bwMode="auto" r:id="rId167">
            <p14:nvContentPartPr>
              <p14:cNvPr id="1049568" name="Encre 1049567"/>
              <p14:cNvContentPartPr/>
              <p14:nvPr/>
            </p14:nvContentPartPr>
            <p14:xfrm>
              <a:off x="9776830" y="602752"/>
              <a:ext cx="138391" cy="157506"/>
            </p14:xfrm>
          </p:contentPart>
        </mc:Choice>
        <mc:Fallback xmlns="">
          <p:sp>
            <p:nvSpPr>
              <p:cNvPr id="1049568" name=""/>
              <p:cNvSpPr/>
              <p:nvPr/>
            </p:nvSpPr>
            <p:spPr>
              <a:xfrm>
                <a:off x="9776830" y="602752"/>
                <a:ext cx="138391" cy="157506"/>
              </a:xfrm>
            </p:spPr>
          </p:sp>
        </mc:Fallback>
      </mc:AlternateContent>
      <mc:AlternateContent xmlns:mc="http://schemas.openxmlformats.org/markup-compatibility/2006" xmlns:p14="http://schemas.microsoft.com/office/powerpoint/2010/main">
        <mc:Choice Requires="p14">
          <p:contentPart p14:bwMode="auto" r:id="rId168">
            <p14:nvContentPartPr>
              <p14:cNvPr id="1049569" name="Encre 1049568"/>
              <p14:cNvContentPartPr/>
              <p14:nvPr/>
            </p14:nvContentPartPr>
            <p14:xfrm>
              <a:off x="9892390" y="385605"/>
              <a:ext cx="17023" cy="346282"/>
            </p14:xfrm>
          </p:contentPart>
        </mc:Choice>
        <mc:Fallback xmlns="">
          <p:sp>
            <p:nvSpPr>
              <p:cNvPr id="1049569" name=""/>
              <p:cNvSpPr/>
              <p:nvPr/>
            </p:nvSpPr>
            <p:spPr>
              <a:xfrm>
                <a:off x="9892390" y="385605"/>
                <a:ext cx="17023" cy="346282"/>
              </a:xfrm>
            </p:spPr>
          </p:sp>
        </mc:Fallback>
      </mc:AlternateContent>
      <mc:AlternateContent xmlns:mc="http://schemas.openxmlformats.org/markup-compatibility/2006" xmlns:p14="http://schemas.microsoft.com/office/powerpoint/2010/main">
        <mc:Choice Requires="p14">
          <p:contentPart p14:bwMode="auto" r:id="rId169">
            <p14:nvContentPartPr>
              <p14:cNvPr id="1049570" name="Encre 1049569"/>
              <p14:cNvContentPartPr/>
              <p14:nvPr/>
            </p14:nvContentPartPr>
            <p14:xfrm>
              <a:off x="10017306" y="501485"/>
              <a:ext cx="105389" cy="215925"/>
            </p14:xfrm>
          </p:contentPart>
        </mc:Choice>
        <mc:Fallback xmlns="">
          <p:sp>
            <p:nvSpPr>
              <p:cNvPr id="1049570" name=""/>
              <p:cNvSpPr/>
              <p:nvPr/>
            </p:nvSpPr>
            <p:spPr>
              <a:xfrm>
                <a:off x="10017306" y="501485"/>
                <a:ext cx="105389" cy="215925"/>
              </a:xfrm>
            </p:spPr>
          </p:sp>
        </mc:Fallback>
      </mc:AlternateContent>
      <mc:AlternateContent xmlns:mc="http://schemas.openxmlformats.org/markup-compatibility/2006" xmlns:p14="http://schemas.microsoft.com/office/powerpoint/2010/main">
        <mc:Choice Requires="p14">
          <p:contentPart p14:bwMode="auto" r:id="rId170">
            <p14:nvContentPartPr>
              <p14:cNvPr id="1049571" name="Encre 1049570"/>
              <p14:cNvContentPartPr/>
              <p14:nvPr/>
            </p14:nvContentPartPr>
            <p14:xfrm>
              <a:off x="10184892" y="449035"/>
              <a:ext cx="211090" cy="306285"/>
            </p14:xfrm>
          </p:contentPart>
        </mc:Choice>
        <mc:Fallback xmlns="">
          <p:sp>
            <p:nvSpPr>
              <p:cNvPr id="1049571" name=""/>
              <p:cNvSpPr/>
              <p:nvPr/>
            </p:nvSpPr>
            <p:spPr>
              <a:xfrm>
                <a:off x="10184892" y="449035"/>
                <a:ext cx="211090" cy="306285"/>
              </a:xfrm>
            </p:spPr>
          </p:sp>
        </mc:Fallback>
      </mc:AlternateContent>
      <mc:AlternateContent xmlns:mc="http://schemas.openxmlformats.org/markup-compatibility/2006" xmlns:p14="http://schemas.microsoft.com/office/powerpoint/2010/main">
        <mc:Choice Requires="p14">
          <p:contentPart p14:bwMode="auto" r:id="rId171">
            <p14:nvContentPartPr>
              <p14:cNvPr id="1049572" name="Encre 1049571"/>
              <p14:cNvContentPartPr/>
              <p14:nvPr/>
            </p14:nvContentPartPr>
            <p14:xfrm>
              <a:off x="10089118" y="280181"/>
              <a:ext cx="330850" cy="13344"/>
            </p14:xfrm>
          </p:contentPart>
        </mc:Choice>
        <mc:Fallback xmlns="">
          <p:sp>
            <p:nvSpPr>
              <p:cNvPr id="1049572" name=""/>
              <p:cNvSpPr/>
              <p:nvPr/>
            </p:nvSpPr>
            <p:spPr>
              <a:xfrm>
                <a:off x="10089118" y="280181"/>
                <a:ext cx="330850" cy="13344"/>
              </a:xfrm>
            </p:spPr>
          </p:sp>
        </mc:Fallback>
      </mc:AlternateContent>
      <mc:AlternateContent xmlns:mc="http://schemas.openxmlformats.org/markup-compatibility/2006" xmlns:p14="http://schemas.microsoft.com/office/powerpoint/2010/main">
        <mc:Choice Requires="p14">
          <p:contentPart p14:bwMode="auto" r:id="rId172">
            <p14:nvContentPartPr>
              <p14:cNvPr id="1049573" name="Encre 1049572"/>
              <p14:cNvContentPartPr/>
              <p14:nvPr/>
            </p14:nvContentPartPr>
            <p14:xfrm>
              <a:off x="10378264" y="200586"/>
              <a:ext cx="85336" cy="192549"/>
            </p14:xfrm>
          </p:contentPart>
        </mc:Choice>
        <mc:Fallback xmlns="">
          <p:sp>
            <p:nvSpPr>
              <p:cNvPr id="1049573" name=""/>
              <p:cNvSpPr/>
              <p:nvPr/>
            </p:nvSpPr>
            <p:spPr>
              <a:xfrm>
                <a:off x="10378264" y="200586"/>
                <a:ext cx="85336" cy="192549"/>
              </a:xfrm>
            </p:spPr>
          </p:sp>
        </mc:Fallback>
      </mc:AlternateContent>
      <mc:AlternateContent xmlns:mc="http://schemas.openxmlformats.org/markup-compatibility/2006" xmlns:p14="http://schemas.microsoft.com/office/powerpoint/2010/main">
        <mc:Choice Requires="p14">
          <p:contentPart p14:bwMode="auto" r:id="rId173">
            <p14:nvContentPartPr>
              <p14:cNvPr id="1049574" name="Encre 1049573"/>
              <p14:cNvContentPartPr/>
              <p14:nvPr/>
            </p14:nvContentPartPr>
            <p14:xfrm>
              <a:off x="8691829" y="1328042"/>
              <a:ext cx="197583" cy="3314"/>
            </p14:xfrm>
          </p:contentPart>
        </mc:Choice>
        <mc:Fallback xmlns="">
          <p:sp>
            <p:nvSpPr>
              <p:cNvPr id="1049574" name=""/>
              <p:cNvSpPr/>
              <p:nvPr/>
            </p:nvSpPr>
            <p:spPr>
              <a:xfrm>
                <a:off x="8691829" y="1328042"/>
                <a:ext cx="197583" cy="3314"/>
              </a:xfrm>
            </p:spPr>
          </p:sp>
        </mc:Fallback>
      </mc:AlternateContent>
      <mc:AlternateContent xmlns:mc="http://schemas.openxmlformats.org/markup-compatibility/2006" xmlns:p14="http://schemas.microsoft.com/office/powerpoint/2010/main">
        <mc:Choice Requires="p14">
          <p:contentPart p14:bwMode="auto" r:id="rId174">
            <p14:nvContentPartPr>
              <p14:cNvPr id="1049575" name="Encre 1049574"/>
              <p14:cNvContentPartPr/>
              <p14:nvPr/>
            </p14:nvContentPartPr>
            <p14:xfrm>
              <a:off x="8716817" y="1408890"/>
              <a:ext cx="207269" cy="22864"/>
            </p14:xfrm>
          </p:contentPart>
        </mc:Choice>
        <mc:Fallback xmlns="">
          <p:sp>
            <p:nvSpPr>
              <p:cNvPr id="1049575" name=""/>
              <p:cNvSpPr/>
              <p:nvPr/>
            </p:nvSpPr>
            <p:spPr>
              <a:xfrm>
                <a:off x="8716817" y="1408890"/>
                <a:ext cx="207269" cy="22864"/>
              </a:xfrm>
            </p:spPr>
          </p:sp>
        </mc:Fallback>
      </mc:AlternateContent>
      <mc:AlternateContent xmlns:mc="http://schemas.openxmlformats.org/markup-compatibility/2006" xmlns:p14="http://schemas.microsoft.com/office/powerpoint/2010/main">
        <mc:Choice Requires="p14">
          <p:contentPart p14:bwMode="auto" r:id="rId175">
            <p14:nvContentPartPr>
              <p14:cNvPr id="1049576" name="Encre 1049575"/>
              <p14:cNvContentPartPr/>
              <p14:nvPr/>
            </p14:nvContentPartPr>
            <p14:xfrm>
              <a:off x="9175852" y="1164122"/>
              <a:ext cx="119769" cy="348837"/>
            </p14:xfrm>
          </p:contentPart>
        </mc:Choice>
        <mc:Fallback xmlns="">
          <p:sp>
            <p:nvSpPr>
              <p:cNvPr id="1049576" name=""/>
              <p:cNvSpPr/>
              <p:nvPr/>
            </p:nvSpPr>
            <p:spPr>
              <a:xfrm>
                <a:off x="9175852" y="1164122"/>
                <a:ext cx="119769" cy="348837"/>
              </a:xfrm>
            </p:spPr>
          </p:sp>
        </mc:Fallback>
      </mc:AlternateContent>
      <mc:AlternateContent xmlns:mc="http://schemas.openxmlformats.org/markup-compatibility/2006" xmlns:p14="http://schemas.microsoft.com/office/powerpoint/2010/main">
        <mc:Choice Requires="p14">
          <p:contentPart p14:bwMode="auto" r:id="rId176">
            <p14:nvContentPartPr>
              <p14:cNvPr id="1049577" name="Encre 1049576"/>
              <p14:cNvContentPartPr/>
              <p14:nvPr/>
            </p14:nvContentPartPr>
            <p14:xfrm>
              <a:off x="9383622" y="1113636"/>
              <a:ext cx="99416" cy="280272"/>
            </p14:xfrm>
          </p:contentPart>
        </mc:Choice>
        <mc:Fallback xmlns="">
          <p:sp>
            <p:nvSpPr>
              <p:cNvPr id="1049577" name=""/>
              <p:cNvSpPr/>
              <p:nvPr/>
            </p:nvSpPr>
            <p:spPr>
              <a:xfrm>
                <a:off x="9383622" y="1113636"/>
                <a:ext cx="99416" cy="280272"/>
              </a:xfrm>
            </p:spPr>
          </p:sp>
        </mc:Fallback>
      </mc:AlternateContent>
      <mc:AlternateContent xmlns:mc="http://schemas.openxmlformats.org/markup-compatibility/2006" xmlns:p14="http://schemas.microsoft.com/office/powerpoint/2010/main">
        <mc:Choice Requires="p14">
          <p:contentPart p14:bwMode="auto" r:id="rId177">
            <p14:nvContentPartPr>
              <p14:cNvPr id="1049578" name="Encre 1049577"/>
              <p14:cNvContentPartPr/>
              <p14:nvPr/>
            </p14:nvContentPartPr>
            <p14:xfrm>
              <a:off x="9402712" y="1109877"/>
              <a:ext cx="89682" cy="3759"/>
            </p14:xfrm>
          </p:contentPart>
        </mc:Choice>
        <mc:Fallback xmlns="">
          <p:sp>
            <p:nvSpPr>
              <p:cNvPr id="1049578" name=""/>
              <p:cNvSpPr/>
              <p:nvPr/>
            </p:nvSpPr>
            <p:spPr>
              <a:xfrm>
                <a:off x="9402712" y="1109877"/>
                <a:ext cx="89682" cy="3759"/>
              </a:xfrm>
            </p:spPr>
          </p:sp>
        </mc:Fallback>
      </mc:AlternateContent>
      <mc:AlternateContent xmlns:mc="http://schemas.openxmlformats.org/markup-compatibility/2006" xmlns:p14="http://schemas.microsoft.com/office/powerpoint/2010/main">
        <mc:Choice Requires="p14">
          <p:contentPart p14:bwMode="auto" r:id="rId178">
            <p14:nvContentPartPr>
              <p14:cNvPr id="1049579" name="Encre 1049578"/>
              <p14:cNvContentPartPr/>
              <p14:nvPr/>
            </p14:nvContentPartPr>
            <p14:xfrm>
              <a:off x="9378234" y="1243800"/>
              <a:ext cx="179167" cy="12401"/>
            </p14:xfrm>
          </p:contentPart>
        </mc:Choice>
        <mc:Fallback xmlns="">
          <p:sp>
            <p:nvSpPr>
              <p:cNvPr id="1049579" name=""/>
              <p:cNvSpPr/>
              <p:nvPr/>
            </p:nvSpPr>
            <p:spPr>
              <a:xfrm>
                <a:off x="9378234" y="1243800"/>
                <a:ext cx="179167" cy="12401"/>
              </a:xfrm>
            </p:spPr>
          </p:sp>
        </mc:Fallback>
      </mc:AlternateContent>
      <mc:AlternateContent xmlns:mc="http://schemas.openxmlformats.org/markup-compatibility/2006" xmlns:p14="http://schemas.microsoft.com/office/powerpoint/2010/main">
        <mc:Choice Requires="p14">
          <p:contentPart p14:bwMode="auto" r:id="rId179">
            <p14:nvContentPartPr>
              <p14:cNvPr id="1049580" name="Encre 1049579"/>
              <p14:cNvContentPartPr/>
              <p14:nvPr/>
            </p14:nvContentPartPr>
            <p14:xfrm>
              <a:off x="9689218" y="1064477"/>
              <a:ext cx="116687" cy="277509"/>
            </p14:xfrm>
          </p:contentPart>
        </mc:Choice>
        <mc:Fallback xmlns="">
          <p:sp>
            <p:nvSpPr>
              <p:cNvPr id="1049580" name=""/>
              <p:cNvSpPr/>
              <p:nvPr/>
            </p:nvSpPr>
            <p:spPr>
              <a:xfrm>
                <a:off x="9689218" y="1064477"/>
                <a:ext cx="116687" cy="277509"/>
              </a:xfrm>
            </p:spPr>
          </p:sp>
        </mc:Fallback>
      </mc:AlternateContent>
      <mc:AlternateContent xmlns:mc="http://schemas.openxmlformats.org/markup-compatibility/2006" xmlns:p14="http://schemas.microsoft.com/office/powerpoint/2010/main">
        <mc:Choice Requires="p14">
          <p:contentPart p14:bwMode="auto" r:id="rId180">
            <p14:nvContentPartPr>
              <p14:cNvPr id="1049581" name="Encre 1049580"/>
              <p14:cNvContentPartPr/>
              <p14:nvPr/>
            </p14:nvContentPartPr>
            <p14:xfrm>
              <a:off x="9882074" y="1169756"/>
              <a:ext cx="199420" cy="141164"/>
            </p14:xfrm>
          </p:contentPart>
        </mc:Choice>
        <mc:Fallback xmlns="">
          <p:sp>
            <p:nvSpPr>
              <p:cNvPr id="1049581" name=""/>
              <p:cNvSpPr/>
              <p:nvPr/>
            </p:nvSpPr>
            <p:spPr>
              <a:xfrm>
                <a:off x="9882074" y="1169756"/>
                <a:ext cx="199420" cy="141164"/>
              </a:xfrm>
            </p:spPr>
          </p:sp>
        </mc:Fallback>
      </mc:AlternateContent>
      <mc:AlternateContent xmlns:mc="http://schemas.openxmlformats.org/markup-compatibility/2006" xmlns:p14="http://schemas.microsoft.com/office/powerpoint/2010/main">
        <mc:Choice Requires="p14">
          <p:contentPart p14:bwMode="auto" r:id="rId181">
            <p14:nvContentPartPr>
              <p14:cNvPr id="1049582" name="Encre 1049581"/>
              <p14:cNvContentPartPr/>
              <p14:nvPr/>
            </p14:nvContentPartPr>
            <p14:xfrm>
              <a:off x="8659192" y="1953851"/>
              <a:ext cx="178005" cy="14030"/>
            </p14:xfrm>
          </p:contentPart>
        </mc:Choice>
        <mc:Fallback xmlns="">
          <p:sp>
            <p:nvSpPr>
              <p:cNvPr id="1049582" name=""/>
              <p:cNvSpPr/>
              <p:nvPr/>
            </p:nvSpPr>
            <p:spPr>
              <a:xfrm>
                <a:off x="8659192" y="1953851"/>
                <a:ext cx="178005" cy="14030"/>
              </a:xfrm>
            </p:spPr>
          </p:sp>
        </mc:Fallback>
      </mc:AlternateContent>
      <mc:AlternateContent xmlns:mc="http://schemas.openxmlformats.org/markup-compatibility/2006" xmlns:p14="http://schemas.microsoft.com/office/powerpoint/2010/main">
        <mc:Choice Requires="p14">
          <p:contentPart p14:bwMode="auto" r:id="rId182">
            <p14:nvContentPartPr>
              <p14:cNvPr id="1049583" name="Encre 1049582"/>
              <p14:cNvContentPartPr/>
              <p14:nvPr/>
            </p14:nvContentPartPr>
            <p14:xfrm>
              <a:off x="8691829" y="2076366"/>
              <a:ext cx="129700" cy="8263"/>
            </p14:xfrm>
          </p:contentPart>
        </mc:Choice>
        <mc:Fallback xmlns="">
          <p:sp>
            <p:nvSpPr>
              <p:cNvPr id="1049583" name=""/>
              <p:cNvSpPr/>
              <p:nvPr/>
            </p:nvSpPr>
            <p:spPr>
              <a:xfrm>
                <a:off x="8691829" y="2076366"/>
                <a:ext cx="129700" cy="8263"/>
              </a:xfrm>
            </p:spPr>
          </p:sp>
        </mc:Fallback>
      </mc:AlternateContent>
      <mc:AlternateContent xmlns:mc="http://schemas.openxmlformats.org/markup-compatibility/2006" xmlns:p14="http://schemas.microsoft.com/office/powerpoint/2010/main">
        <mc:Choice Requires="p14">
          <p:contentPart p14:bwMode="auto" r:id="rId183">
            <p14:nvContentPartPr>
              <p14:cNvPr id="1049584" name="Encre 1049583"/>
              <p14:cNvContentPartPr/>
              <p14:nvPr/>
            </p14:nvContentPartPr>
            <p14:xfrm>
              <a:off x="9106845" y="1908790"/>
              <a:ext cx="182490" cy="189203"/>
            </p14:xfrm>
          </p:contentPart>
        </mc:Choice>
        <mc:Fallback xmlns="">
          <p:sp>
            <p:nvSpPr>
              <p:cNvPr id="1049584" name=""/>
              <p:cNvSpPr/>
              <p:nvPr/>
            </p:nvSpPr>
            <p:spPr>
              <a:xfrm>
                <a:off x="9106845" y="1908790"/>
                <a:ext cx="182490" cy="189203"/>
              </a:xfrm>
            </p:spPr>
          </p:sp>
        </mc:Fallback>
      </mc:AlternateContent>
      <mc:AlternateContent xmlns:mc="http://schemas.openxmlformats.org/markup-compatibility/2006" xmlns:p14="http://schemas.microsoft.com/office/powerpoint/2010/main">
        <mc:Choice Requires="p14">
          <p:contentPart p14:bwMode="auto" r:id="rId184">
            <p14:nvContentPartPr>
              <p14:cNvPr id="1049585" name="Encre 1049584"/>
              <p14:cNvContentPartPr/>
              <p14:nvPr/>
            </p14:nvContentPartPr>
            <p14:xfrm>
              <a:off x="9232536" y="1697380"/>
              <a:ext cx="27228" cy="376244"/>
            </p14:xfrm>
          </p:contentPart>
        </mc:Choice>
        <mc:Fallback xmlns="">
          <p:sp>
            <p:nvSpPr>
              <p:cNvPr id="1049585" name=""/>
              <p:cNvSpPr/>
              <p:nvPr/>
            </p:nvSpPr>
            <p:spPr>
              <a:xfrm>
                <a:off x="9232536" y="1697380"/>
                <a:ext cx="27228" cy="376244"/>
              </a:xfrm>
            </p:spPr>
          </p:sp>
        </mc:Fallback>
      </mc:AlternateContent>
      <mc:AlternateContent xmlns:mc="http://schemas.openxmlformats.org/markup-compatibility/2006" xmlns:p14="http://schemas.microsoft.com/office/powerpoint/2010/main">
        <mc:Choice Requires="p14">
          <p:contentPart p14:bwMode="auto" r:id="rId185">
            <p14:nvContentPartPr>
              <p14:cNvPr id="1049586" name="Encre 1049585"/>
              <p14:cNvContentPartPr/>
              <p14:nvPr/>
            </p14:nvContentPartPr>
            <p14:xfrm>
              <a:off x="9393161" y="1659802"/>
              <a:ext cx="74591" cy="556629"/>
            </p14:xfrm>
          </p:contentPart>
        </mc:Choice>
        <mc:Fallback xmlns="">
          <p:sp>
            <p:nvSpPr>
              <p:cNvPr id="1049586" name=""/>
              <p:cNvSpPr/>
              <p:nvPr/>
            </p:nvSpPr>
            <p:spPr>
              <a:xfrm>
                <a:off x="9393161" y="1659802"/>
                <a:ext cx="74591" cy="556629"/>
              </a:xfrm>
            </p:spPr>
          </p:sp>
        </mc:Fallback>
      </mc:AlternateContent>
      <mc:AlternateContent xmlns:mc="http://schemas.openxmlformats.org/markup-compatibility/2006" xmlns:p14="http://schemas.microsoft.com/office/powerpoint/2010/main">
        <mc:Choice Requires="p14">
          <p:contentPart p14:bwMode="auto" r:id="rId186">
            <p14:nvContentPartPr>
              <p14:cNvPr id="1049587" name="Encre 1049586"/>
              <p14:cNvContentPartPr/>
              <p14:nvPr/>
            </p14:nvContentPartPr>
            <p14:xfrm>
              <a:off x="9591452" y="1800360"/>
              <a:ext cx="100431" cy="308025"/>
            </p14:xfrm>
          </p:contentPart>
        </mc:Choice>
        <mc:Fallback xmlns="">
          <p:sp>
            <p:nvSpPr>
              <p:cNvPr id="1049587" name=""/>
              <p:cNvSpPr/>
              <p:nvPr/>
            </p:nvSpPr>
            <p:spPr>
              <a:xfrm>
                <a:off x="9591452" y="1800360"/>
                <a:ext cx="100431" cy="308025"/>
              </a:xfrm>
            </p:spPr>
          </p:sp>
        </mc:Fallback>
      </mc:AlternateContent>
      <mc:AlternateContent xmlns:mc="http://schemas.openxmlformats.org/markup-compatibility/2006" xmlns:p14="http://schemas.microsoft.com/office/powerpoint/2010/main">
        <mc:Choice Requires="p14">
          <p:contentPart p14:bwMode="auto" r:id="rId187">
            <p14:nvContentPartPr>
              <p14:cNvPr id="1049588" name="Encre 1049587"/>
              <p14:cNvContentPartPr/>
              <p14:nvPr/>
            </p14:nvContentPartPr>
            <p14:xfrm>
              <a:off x="9795626" y="1741842"/>
              <a:ext cx="137617" cy="261781"/>
            </p14:xfrm>
          </p:contentPart>
        </mc:Choice>
        <mc:Fallback xmlns="">
          <p:sp>
            <p:nvSpPr>
              <p:cNvPr id="1049588" name=""/>
              <p:cNvSpPr/>
              <p:nvPr/>
            </p:nvSpPr>
            <p:spPr>
              <a:xfrm>
                <a:off x="9795626" y="1741842"/>
                <a:ext cx="137617" cy="261781"/>
              </a:xfrm>
            </p:spPr>
          </p:sp>
        </mc:Fallback>
      </mc:AlternateContent>
      <mc:AlternateContent xmlns:mc="http://schemas.openxmlformats.org/markup-compatibility/2006" xmlns:p14="http://schemas.microsoft.com/office/powerpoint/2010/main">
        <mc:Choice Requires="p14">
          <p:contentPart p14:bwMode="auto" r:id="rId188">
            <p14:nvContentPartPr>
              <p14:cNvPr id="1049589" name="Encre 1049588"/>
              <p14:cNvContentPartPr/>
              <p14:nvPr/>
            </p14:nvContentPartPr>
            <p14:xfrm>
              <a:off x="9807620" y="1766511"/>
              <a:ext cx="115761" cy="8318"/>
            </p14:xfrm>
          </p:contentPart>
        </mc:Choice>
        <mc:Fallback xmlns="">
          <p:sp>
            <p:nvSpPr>
              <p:cNvPr id="1049589" name=""/>
              <p:cNvSpPr/>
              <p:nvPr/>
            </p:nvSpPr>
            <p:spPr>
              <a:xfrm>
                <a:off x="9807620" y="1766511"/>
                <a:ext cx="115761" cy="8318"/>
              </a:xfrm>
            </p:spPr>
          </p:sp>
        </mc:Fallback>
      </mc:AlternateContent>
      <mc:AlternateContent xmlns:mc="http://schemas.openxmlformats.org/markup-compatibility/2006" xmlns:p14="http://schemas.microsoft.com/office/powerpoint/2010/main">
        <mc:Choice Requires="p14">
          <p:contentPart p14:bwMode="auto" r:id="rId189">
            <p14:nvContentPartPr>
              <p14:cNvPr id="1049590" name="Encre 1049589"/>
              <p14:cNvContentPartPr/>
              <p14:nvPr/>
            </p14:nvContentPartPr>
            <p14:xfrm>
              <a:off x="9816289" y="1883834"/>
              <a:ext cx="94853" cy="8318"/>
            </p14:xfrm>
          </p:contentPart>
        </mc:Choice>
        <mc:Fallback xmlns="">
          <p:sp>
            <p:nvSpPr>
              <p:cNvPr id="1049590" name=""/>
              <p:cNvSpPr/>
              <p:nvPr/>
            </p:nvSpPr>
            <p:spPr>
              <a:xfrm>
                <a:off x="9816289" y="1883834"/>
                <a:ext cx="94853" cy="8318"/>
              </a:xfrm>
            </p:spPr>
          </p:sp>
        </mc:Fallback>
      </mc:AlternateContent>
      <mc:AlternateContent xmlns:mc="http://schemas.openxmlformats.org/markup-compatibility/2006" xmlns:p14="http://schemas.microsoft.com/office/powerpoint/2010/main">
        <mc:Choice Requires="p14">
          <p:contentPart p14:bwMode="auto" r:id="rId190">
            <p14:nvContentPartPr>
              <p14:cNvPr id="1049591" name="Encre 1049590"/>
              <p14:cNvContentPartPr/>
              <p14:nvPr/>
            </p14:nvContentPartPr>
            <p14:xfrm>
              <a:off x="10014664" y="1883834"/>
              <a:ext cx="183190" cy="133372"/>
            </p14:xfrm>
          </p:contentPart>
        </mc:Choice>
        <mc:Fallback xmlns="">
          <p:sp>
            <p:nvSpPr>
              <p:cNvPr id="1049591" name=""/>
              <p:cNvSpPr/>
              <p:nvPr/>
            </p:nvSpPr>
            <p:spPr>
              <a:xfrm>
                <a:off x="10014664" y="1883834"/>
                <a:ext cx="183190" cy="133372"/>
              </a:xfrm>
            </p:spPr>
          </p:sp>
        </mc:Fallback>
      </mc:AlternateContent>
      <mc:AlternateContent xmlns:mc="http://schemas.openxmlformats.org/markup-compatibility/2006" xmlns:p14="http://schemas.microsoft.com/office/powerpoint/2010/main">
        <mc:Choice Requires="p14">
          <p:contentPart p14:bwMode="auto" r:id="rId191">
            <p14:nvContentPartPr>
              <p14:cNvPr id="1049592" name="Encre 1049591"/>
              <p14:cNvContentPartPr/>
              <p14:nvPr/>
            </p14:nvContentPartPr>
            <p14:xfrm>
              <a:off x="10204368" y="1691356"/>
              <a:ext cx="87492" cy="369517"/>
            </p14:xfrm>
          </p:contentPart>
        </mc:Choice>
        <mc:Fallback xmlns="">
          <p:sp>
            <p:nvSpPr>
              <p:cNvPr id="1049592" name=""/>
              <p:cNvSpPr/>
              <p:nvPr/>
            </p:nvSpPr>
            <p:spPr>
              <a:xfrm>
                <a:off x="10204368" y="1691356"/>
                <a:ext cx="87492" cy="369517"/>
              </a:xfrm>
            </p:spPr>
          </p:sp>
        </mc:Fallback>
      </mc:AlternateContent>
      <mc:AlternateContent xmlns:mc="http://schemas.openxmlformats.org/markup-compatibility/2006" xmlns:p14="http://schemas.microsoft.com/office/powerpoint/2010/main">
        <mc:Choice Requires="p14">
          <p:contentPart p14:bwMode="auto" r:id="rId192">
            <p14:nvContentPartPr>
              <p14:cNvPr id="1049593" name="Encre 1049592"/>
              <p14:cNvContentPartPr/>
              <p14:nvPr/>
            </p14:nvContentPartPr>
            <p14:xfrm>
              <a:off x="8650523" y="2519453"/>
              <a:ext cx="182408" cy="11089"/>
            </p14:xfrm>
          </p:contentPart>
        </mc:Choice>
        <mc:Fallback xmlns="">
          <p:sp>
            <p:nvSpPr>
              <p:cNvPr id="1049593" name=""/>
              <p:cNvSpPr/>
              <p:nvPr/>
            </p:nvSpPr>
            <p:spPr>
              <a:xfrm>
                <a:off x="8650523" y="2519453"/>
                <a:ext cx="182408" cy="11089"/>
              </a:xfrm>
            </p:spPr>
          </p:sp>
        </mc:Fallback>
      </mc:AlternateContent>
      <mc:AlternateContent xmlns:mc="http://schemas.openxmlformats.org/markup-compatibility/2006" xmlns:p14="http://schemas.microsoft.com/office/powerpoint/2010/main">
        <mc:Choice Requires="p14">
          <p:contentPart p14:bwMode="auto" r:id="rId193">
            <p14:nvContentPartPr>
              <p14:cNvPr id="1049594" name="Encre 1049593"/>
              <p14:cNvContentPartPr/>
              <p14:nvPr/>
            </p14:nvContentPartPr>
            <p14:xfrm>
              <a:off x="8642363" y="2663273"/>
              <a:ext cx="201240" cy="7396"/>
            </p14:xfrm>
          </p:contentPart>
        </mc:Choice>
        <mc:Fallback xmlns="">
          <p:sp>
            <p:nvSpPr>
              <p:cNvPr id="1049594" name=""/>
              <p:cNvSpPr/>
              <p:nvPr/>
            </p:nvSpPr>
            <p:spPr>
              <a:xfrm>
                <a:off x="8642363" y="2663273"/>
                <a:ext cx="201240" cy="7396"/>
              </a:xfrm>
            </p:spPr>
          </p:sp>
        </mc:Fallback>
      </mc:AlternateContent>
      <mc:AlternateContent xmlns:mc="http://schemas.openxmlformats.org/markup-compatibility/2006" xmlns:p14="http://schemas.microsoft.com/office/powerpoint/2010/main">
        <mc:Choice Requires="p14">
          <p:contentPart p14:bwMode="auto" r:id="rId194">
            <p14:nvContentPartPr>
              <p14:cNvPr id="1049595" name="Encre 1049594"/>
              <p14:cNvContentPartPr/>
              <p14:nvPr/>
            </p14:nvContentPartPr>
            <p14:xfrm>
              <a:off x="8997805" y="2604119"/>
              <a:ext cx="165251" cy="18434"/>
            </p14:xfrm>
          </p:contentPart>
        </mc:Choice>
        <mc:Fallback xmlns="">
          <p:sp>
            <p:nvSpPr>
              <p:cNvPr id="1049595" name=""/>
              <p:cNvSpPr/>
              <p:nvPr/>
            </p:nvSpPr>
            <p:spPr>
              <a:xfrm>
                <a:off x="8997805" y="2604119"/>
                <a:ext cx="165251" cy="18434"/>
              </a:xfrm>
            </p:spPr>
          </p:sp>
        </mc:Fallback>
      </mc:AlternateContent>
      <mc:AlternateContent xmlns:mc="http://schemas.openxmlformats.org/markup-compatibility/2006" xmlns:p14="http://schemas.microsoft.com/office/powerpoint/2010/main">
        <mc:Choice Requires="p14">
          <p:contentPart p14:bwMode="auto" r:id="rId195">
            <p14:nvContentPartPr>
              <p14:cNvPr id="1049596" name="Encre 1049595"/>
              <p14:cNvContentPartPr/>
              <p14:nvPr/>
            </p14:nvContentPartPr>
            <p14:xfrm>
              <a:off x="9353062" y="2520072"/>
              <a:ext cx="155900" cy="165074"/>
            </p14:xfrm>
          </p:contentPart>
        </mc:Choice>
        <mc:Fallback xmlns="">
          <p:sp>
            <p:nvSpPr>
              <p:cNvPr id="1049596" name=""/>
              <p:cNvSpPr/>
              <p:nvPr/>
            </p:nvSpPr>
            <p:spPr>
              <a:xfrm>
                <a:off x="9353062" y="2520072"/>
                <a:ext cx="155900" cy="165074"/>
              </a:xfrm>
            </p:spPr>
          </p:sp>
        </mc:Fallback>
      </mc:AlternateContent>
      <mc:AlternateContent xmlns:mc="http://schemas.openxmlformats.org/markup-compatibility/2006" xmlns:p14="http://schemas.microsoft.com/office/powerpoint/2010/main">
        <mc:Choice Requires="p14">
          <p:contentPart p14:bwMode="auto" r:id="rId196">
            <p14:nvContentPartPr>
              <p14:cNvPr id="1049597" name="Encre 1049596"/>
              <p14:cNvContentPartPr/>
              <p14:nvPr/>
            </p14:nvContentPartPr>
            <p14:xfrm>
              <a:off x="9493995" y="2344231"/>
              <a:ext cx="18810" cy="325355"/>
            </p14:xfrm>
          </p:contentPart>
        </mc:Choice>
        <mc:Fallback xmlns="">
          <p:sp>
            <p:nvSpPr>
              <p:cNvPr id="1049597" name=""/>
              <p:cNvSpPr/>
              <p:nvPr/>
            </p:nvSpPr>
            <p:spPr>
              <a:xfrm>
                <a:off x="9493995" y="2344231"/>
                <a:ext cx="18810" cy="325355"/>
              </a:xfrm>
            </p:spPr>
          </p:sp>
        </mc:Fallback>
      </mc:AlternateContent>
      <mc:AlternateContent xmlns:mc="http://schemas.openxmlformats.org/markup-compatibility/2006" xmlns:p14="http://schemas.microsoft.com/office/powerpoint/2010/main">
        <mc:Choice Requires="p14">
          <p:contentPart p14:bwMode="auto" r:id="rId197">
            <p14:nvContentPartPr>
              <p14:cNvPr id="1049598" name="Encre 1049597"/>
              <p14:cNvContentPartPr/>
              <p14:nvPr/>
            </p14:nvContentPartPr>
            <p14:xfrm>
              <a:off x="9671141" y="2318988"/>
              <a:ext cx="194614" cy="327677"/>
            </p14:xfrm>
          </p:contentPart>
        </mc:Choice>
        <mc:Fallback xmlns="">
          <p:sp>
            <p:nvSpPr>
              <p:cNvPr id="1049598" name=""/>
              <p:cNvSpPr/>
              <p:nvPr/>
            </p:nvSpPr>
            <p:spPr>
              <a:xfrm>
                <a:off x="9671141" y="2318988"/>
                <a:ext cx="194614" cy="327677"/>
              </a:xfrm>
            </p:spPr>
          </p:sp>
        </mc:Fallback>
      </mc:AlternateContent>
      <mc:AlternateContent xmlns:mc="http://schemas.openxmlformats.org/markup-compatibility/2006" xmlns:p14="http://schemas.microsoft.com/office/powerpoint/2010/main">
        <mc:Choice Requires="p14">
          <p:contentPart p14:bwMode="auto" r:id="rId198">
            <p14:nvContentPartPr>
              <p14:cNvPr id="1049599" name="Encre 1049598"/>
              <p14:cNvContentPartPr/>
              <p14:nvPr/>
            </p14:nvContentPartPr>
            <p14:xfrm>
              <a:off x="9650553" y="2469068"/>
              <a:ext cx="196524" cy="34653"/>
            </p14:xfrm>
          </p:contentPart>
        </mc:Choice>
        <mc:Fallback xmlns="">
          <p:sp>
            <p:nvSpPr>
              <p:cNvPr id="1049599" name=""/>
              <p:cNvSpPr/>
              <p:nvPr/>
            </p:nvSpPr>
            <p:spPr>
              <a:xfrm>
                <a:off x="9650553" y="2469068"/>
                <a:ext cx="196524" cy="34653"/>
              </a:xfrm>
            </p:spPr>
          </p:sp>
        </mc:Fallback>
      </mc:AlternateContent>
      <mc:AlternateContent xmlns:mc="http://schemas.openxmlformats.org/markup-compatibility/2006" xmlns:p14="http://schemas.microsoft.com/office/powerpoint/2010/main">
        <mc:Choice Requires="p14">
          <p:contentPart p14:bwMode="auto" r:id="rId199">
            <p14:nvContentPartPr>
              <p14:cNvPr id="1049600" name="Encre 1049599"/>
              <p14:cNvContentPartPr/>
              <p14:nvPr/>
            </p14:nvContentPartPr>
            <p14:xfrm>
              <a:off x="9890743" y="2604119"/>
              <a:ext cx="108329" cy="337625"/>
            </p14:xfrm>
          </p:contentPart>
        </mc:Choice>
        <mc:Fallback xmlns="">
          <p:sp>
            <p:nvSpPr>
              <p:cNvPr id="1049600" name=""/>
              <p:cNvSpPr/>
              <p:nvPr/>
            </p:nvSpPr>
            <p:spPr>
              <a:xfrm>
                <a:off x="9890743" y="2604119"/>
                <a:ext cx="108329" cy="337625"/>
              </a:xfrm>
            </p:spPr>
          </p:sp>
        </mc:Fallback>
      </mc:AlternateContent>
      <mc:AlternateContent xmlns:mc="http://schemas.openxmlformats.org/markup-compatibility/2006" xmlns:p14="http://schemas.microsoft.com/office/powerpoint/2010/main">
        <mc:Choice Requires="p14">
          <p:contentPart p14:bwMode="auto" r:id="rId200">
            <p14:nvContentPartPr>
              <p14:cNvPr id="1049601" name="Encre 1049600"/>
              <p14:cNvContentPartPr/>
              <p14:nvPr/>
            </p14:nvContentPartPr>
            <p14:xfrm>
              <a:off x="10090828" y="2335913"/>
              <a:ext cx="89062" cy="326437"/>
            </p14:xfrm>
          </p:contentPart>
        </mc:Choice>
        <mc:Fallback xmlns="">
          <p:sp>
            <p:nvSpPr>
              <p:cNvPr id="1049601" name=""/>
              <p:cNvSpPr/>
              <p:nvPr/>
            </p:nvSpPr>
            <p:spPr>
              <a:xfrm>
                <a:off x="10090828" y="2335913"/>
                <a:ext cx="89062" cy="326437"/>
              </a:xfrm>
            </p:spPr>
          </p:sp>
        </mc:Fallback>
      </mc:AlternateContent>
      <mc:AlternateContent xmlns:mc="http://schemas.openxmlformats.org/markup-compatibility/2006" xmlns:p14="http://schemas.microsoft.com/office/powerpoint/2010/main">
        <mc:Choice Requires="p14">
          <p:contentPart p14:bwMode="auto" r:id="rId201">
            <p14:nvContentPartPr>
              <p14:cNvPr id="1049602" name="Encre 1049601"/>
              <p14:cNvContentPartPr/>
              <p14:nvPr/>
            </p14:nvContentPartPr>
            <p14:xfrm>
              <a:off x="10179890" y="2438142"/>
              <a:ext cx="81695" cy="142558"/>
            </p14:xfrm>
          </p:contentPart>
        </mc:Choice>
        <mc:Fallback xmlns="">
          <p:sp>
            <p:nvSpPr>
              <p:cNvPr id="1049602" name=""/>
              <p:cNvSpPr/>
              <p:nvPr/>
            </p:nvSpPr>
            <p:spPr>
              <a:xfrm>
                <a:off x="10179890" y="2438142"/>
                <a:ext cx="81695" cy="142558"/>
              </a:xfrm>
            </p:spPr>
          </p:sp>
        </mc:Fallback>
      </mc:AlternateContent>
      <mc:AlternateContent xmlns:mc="http://schemas.openxmlformats.org/markup-compatibility/2006" xmlns:p14="http://schemas.microsoft.com/office/powerpoint/2010/main">
        <mc:Choice Requires="p14">
          <p:contentPart p14:bwMode="auto" r:id="rId202">
            <p14:nvContentPartPr>
              <p14:cNvPr id="1049603" name="Encre 1049602"/>
              <p14:cNvContentPartPr/>
              <p14:nvPr/>
            </p14:nvContentPartPr>
            <p14:xfrm>
              <a:off x="10259021" y="2411068"/>
              <a:ext cx="86096" cy="173286"/>
            </p14:xfrm>
          </p:contentPart>
        </mc:Choice>
        <mc:Fallback xmlns="">
          <p:sp>
            <p:nvSpPr>
              <p:cNvPr id="1049603" name=""/>
              <p:cNvSpPr/>
              <p:nvPr/>
            </p:nvSpPr>
            <p:spPr>
              <a:xfrm>
                <a:off x="10259021" y="2411068"/>
                <a:ext cx="86096" cy="173286"/>
              </a:xfrm>
            </p:spPr>
          </p:sp>
        </mc:Fallback>
      </mc:AlternateContent>
      <mc:AlternateContent xmlns:mc="http://schemas.openxmlformats.org/markup-compatibility/2006" xmlns:p14="http://schemas.microsoft.com/office/powerpoint/2010/main">
        <mc:Choice Requires="p14">
          <p:contentPart p14:bwMode="auto" r:id="rId203">
            <p14:nvContentPartPr>
              <p14:cNvPr id="1049604" name="Encre 1049603"/>
              <p14:cNvContentPartPr/>
              <p14:nvPr/>
            </p14:nvContentPartPr>
            <p14:xfrm>
              <a:off x="10386424" y="2335913"/>
              <a:ext cx="85493" cy="316928"/>
            </p14:xfrm>
          </p:contentPart>
        </mc:Choice>
        <mc:Fallback xmlns="">
          <p:sp>
            <p:nvSpPr>
              <p:cNvPr id="1049604" name=""/>
              <p:cNvSpPr/>
              <p:nvPr/>
            </p:nvSpPr>
            <p:spPr>
              <a:xfrm>
                <a:off x="10386424" y="2335913"/>
                <a:ext cx="85493" cy="316928"/>
              </a:xfrm>
            </p:spPr>
          </p:sp>
        </mc:Fallback>
      </mc:AlternateContent>
      <mc:AlternateContent xmlns:mc="http://schemas.openxmlformats.org/markup-compatibility/2006" xmlns:p14="http://schemas.microsoft.com/office/powerpoint/2010/main">
        <mc:Choice Requires="p14">
          <p:contentPart p14:bwMode="auto" r:id="rId204">
            <p14:nvContentPartPr>
              <p14:cNvPr id="1049605" name="Encre 1049604"/>
              <p14:cNvContentPartPr/>
              <p14:nvPr/>
            </p14:nvContentPartPr>
            <p14:xfrm>
              <a:off x="6955610" y="3047879"/>
              <a:ext cx="264986" cy="305211"/>
            </p14:xfrm>
          </p:contentPart>
        </mc:Choice>
        <mc:Fallback xmlns="">
          <p:sp>
            <p:nvSpPr>
              <p:cNvPr id="1049605" name=""/>
              <p:cNvSpPr/>
              <p:nvPr/>
            </p:nvSpPr>
            <p:spPr>
              <a:xfrm>
                <a:off x="6955610" y="3047879"/>
                <a:ext cx="264986" cy="305211"/>
              </a:xfrm>
            </p:spPr>
          </p:sp>
        </mc:Fallback>
      </mc:AlternateContent>
      <mc:AlternateContent xmlns:mc="http://schemas.openxmlformats.org/markup-compatibility/2006" xmlns:p14="http://schemas.microsoft.com/office/powerpoint/2010/main">
        <mc:Choice Requires="p14">
          <p:contentPart p14:bwMode="auto" r:id="rId205">
            <p14:nvContentPartPr>
              <p14:cNvPr id="1049606" name="Encre 1049605"/>
              <p14:cNvContentPartPr/>
              <p14:nvPr/>
            </p14:nvContentPartPr>
            <p14:xfrm>
              <a:off x="6947768" y="3197643"/>
              <a:ext cx="161626" cy="4130"/>
            </p14:xfrm>
          </p:contentPart>
        </mc:Choice>
        <mc:Fallback xmlns="">
          <p:sp>
            <p:nvSpPr>
              <p:cNvPr id="1049606" name=""/>
              <p:cNvSpPr/>
              <p:nvPr/>
            </p:nvSpPr>
            <p:spPr>
              <a:xfrm>
                <a:off x="6947768" y="3197643"/>
                <a:ext cx="161626" cy="4130"/>
              </a:xfrm>
            </p:spPr>
          </p:sp>
        </mc:Fallback>
      </mc:AlternateContent>
      <mc:AlternateContent xmlns:mc="http://schemas.openxmlformats.org/markup-compatibility/2006" xmlns:p14="http://schemas.microsoft.com/office/powerpoint/2010/main">
        <mc:Choice Requires="p14">
          <p:contentPart p14:bwMode="auto" r:id="rId206">
            <p14:nvContentPartPr>
              <p14:cNvPr id="1049607" name="Encre 1049606"/>
              <p14:cNvContentPartPr/>
              <p14:nvPr/>
            </p14:nvContentPartPr>
            <p14:xfrm>
              <a:off x="7117161" y="3371735"/>
              <a:ext cx="96692" cy="273650"/>
            </p14:xfrm>
          </p:contentPart>
        </mc:Choice>
        <mc:Fallback xmlns="">
          <p:sp>
            <p:nvSpPr>
              <p:cNvPr id="1049607" name=""/>
              <p:cNvSpPr/>
              <p:nvPr/>
            </p:nvSpPr>
            <p:spPr>
              <a:xfrm>
                <a:off x="7117161" y="3371735"/>
                <a:ext cx="96692" cy="273650"/>
              </a:xfrm>
            </p:spPr>
          </p:sp>
        </mc:Fallback>
      </mc:AlternateContent>
      <mc:AlternateContent xmlns:mc="http://schemas.openxmlformats.org/markup-compatibility/2006" xmlns:p14="http://schemas.microsoft.com/office/powerpoint/2010/main">
        <mc:Choice Requires="p14">
          <p:contentPart p14:bwMode="auto" r:id="rId207">
            <p14:nvContentPartPr>
              <p14:cNvPr id="1049608" name="Encre 1049607"/>
              <p14:cNvContentPartPr/>
              <p14:nvPr/>
            </p14:nvContentPartPr>
            <p14:xfrm>
              <a:off x="7344598" y="3080867"/>
              <a:ext cx="156986" cy="411653"/>
            </p14:xfrm>
          </p:contentPart>
        </mc:Choice>
        <mc:Fallback xmlns="">
          <p:sp>
            <p:nvSpPr>
              <p:cNvPr id="1049608" name=""/>
              <p:cNvSpPr/>
              <p:nvPr/>
            </p:nvSpPr>
            <p:spPr>
              <a:xfrm>
                <a:off x="7344598" y="3080867"/>
                <a:ext cx="156986" cy="411653"/>
              </a:xfrm>
            </p:spPr>
          </p:sp>
        </mc:Fallback>
      </mc:AlternateContent>
      <mc:AlternateContent xmlns:mc="http://schemas.openxmlformats.org/markup-compatibility/2006" xmlns:p14="http://schemas.microsoft.com/office/powerpoint/2010/main">
        <mc:Choice Requires="p14">
          <p:contentPart p14:bwMode="auto" r:id="rId208">
            <p14:nvContentPartPr>
              <p14:cNvPr id="1049609" name="Encre 1049608"/>
              <p14:cNvContentPartPr/>
              <p14:nvPr/>
            </p14:nvContentPartPr>
            <p14:xfrm>
              <a:off x="7470986" y="3242144"/>
              <a:ext cx="171346" cy="140492"/>
            </p14:xfrm>
          </p:contentPart>
        </mc:Choice>
        <mc:Fallback xmlns="">
          <p:sp>
            <p:nvSpPr>
              <p:cNvPr id="1049609" name=""/>
              <p:cNvSpPr/>
              <p:nvPr/>
            </p:nvSpPr>
            <p:spPr>
              <a:xfrm>
                <a:off x="7470986" y="3242144"/>
                <a:ext cx="171346" cy="140492"/>
              </a:xfrm>
            </p:spPr>
          </p:sp>
        </mc:Fallback>
      </mc:AlternateContent>
      <mc:AlternateContent xmlns:mc="http://schemas.openxmlformats.org/markup-compatibility/2006" xmlns:p14="http://schemas.microsoft.com/office/powerpoint/2010/main">
        <mc:Choice Requires="p14">
          <p:contentPart p14:bwMode="auto" r:id="rId209">
            <p14:nvContentPartPr>
              <p14:cNvPr id="1049610" name="Encre 1049609"/>
              <p14:cNvContentPartPr/>
              <p14:nvPr/>
            </p14:nvContentPartPr>
            <p14:xfrm>
              <a:off x="7703444" y="3139672"/>
              <a:ext cx="100442" cy="396287"/>
            </p14:xfrm>
          </p:contentPart>
        </mc:Choice>
        <mc:Fallback xmlns="">
          <p:sp>
            <p:nvSpPr>
              <p:cNvPr id="1049610" name=""/>
              <p:cNvSpPr/>
              <p:nvPr/>
            </p:nvSpPr>
            <p:spPr>
              <a:xfrm>
                <a:off x="7703444" y="3139672"/>
                <a:ext cx="100442" cy="396287"/>
              </a:xfrm>
            </p:spPr>
          </p:sp>
        </mc:Fallback>
      </mc:AlternateContent>
      <mc:AlternateContent xmlns:mc="http://schemas.openxmlformats.org/markup-compatibility/2006" xmlns:p14="http://schemas.microsoft.com/office/powerpoint/2010/main">
        <mc:Choice Requires="p14">
          <p:contentPart p14:bwMode="auto" r:id="rId210">
            <p14:nvContentPartPr>
              <p14:cNvPr id="1049611" name="Encre 1049610"/>
              <p14:cNvContentPartPr/>
              <p14:nvPr/>
            </p14:nvContentPartPr>
            <p14:xfrm>
              <a:off x="7956468" y="3230194"/>
              <a:ext cx="172219" cy="5497"/>
            </p14:xfrm>
          </p:contentPart>
        </mc:Choice>
        <mc:Fallback xmlns="">
          <p:sp>
            <p:nvSpPr>
              <p:cNvPr id="1049611" name=""/>
              <p:cNvSpPr/>
              <p:nvPr/>
            </p:nvSpPr>
            <p:spPr>
              <a:xfrm>
                <a:off x="7956468" y="3230194"/>
                <a:ext cx="172219" cy="5497"/>
              </a:xfrm>
            </p:spPr>
          </p:sp>
        </mc:Fallback>
      </mc:AlternateContent>
      <mc:AlternateContent xmlns:mc="http://schemas.openxmlformats.org/markup-compatibility/2006" xmlns:p14="http://schemas.microsoft.com/office/powerpoint/2010/main">
        <mc:Choice Requires="p14">
          <p:contentPart p14:bwMode="auto" r:id="rId211">
            <p14:nvContentPartPr>
              <p14:cNvPr id="1049612" name="Encre 1049611"/>
              <p14:cNvContentPartPr/>
              <p14:nvPr/>
            </p14:nvContentPartPr>
            <p14:xfrm>
              <a:off x="7956468" y="3340469"/>
              <a:ext cx="139943" cy="7467"/>
            </p14:xfrm>
          </p:contentPart>
        </mc:Choice>
        <mc:Fallback xmlns="">
          <p:sp>
            <p:nvSpPr>
              <p:cNvPr id="1049612" name=""/>
              <p:cNvSpPr/>
              <p:nvPr/>
            </p:nvSpPr>
            <p:spPr>
              <a:xfrm>
                <a:off x="7956468" y="3340469"/>
                <a:ext cx="139943" cy="7467"/>
              </a:xfrm>
            </p:spPr>
          </p:sp>
        </mc:Fallback>
      </mc:AlternateContent>
      <mc:AlternateContent xmlns:mc="http://schemas.openxmlformats.org/markup-compatibility/2006" xmlns:p14="http://schemas.microsoft.com/office/powerpoint/2010/main">
        <mc:Choice Requires="p14">
          <p:contentPart p14:bwMode="auto" r:id="rId212">
            <p14:nvContentPartPr>
              <p14:cNvPr id="1049613" name="Encre 1049612"/>
              <p14:cNvContentPartPr/>
              <p14:nvPr/>
            </p14:nvContentPartPr>
            <p14:xfrm>
              <a:off x="8262443" y="3273919"/>
              <a:ext cx="85444" cy="13151"/>
            </p14:xfrm>
          </p:contentPart>
        </mc:Choice>
        <mc:Fallback xmlns="">
          <p:sp>
            <p:nvSpPr>
              <p:cNvPr id="1049613" name=""/>
              <p:cNvSpPr/>
              <p:nvPr/>
            </p:nvSpPr>
            <p:spPr>
              <a:xfrm>
                <a:off x="8262443" y="3273919"/>
                <a:ext cx="85444" cy="13151"/>
              </a:xfrm>
            </p:spPr>
          </p:sp>
        </mc:Fallback>
      </mc:AlternateContent>
      <mc:AlternateContent xmlns:mc="http://schemas.openxmlformats.org/markup-compatibility/2006" xmlns:p14="http://schemas.microsoft.com/office/powerpoint/2010/main">
        <mc:Choice Requires="p14">
          <p:contentPart p14:bwMode="auto" r:id="rId213">
            <p14:nvContentPartPr>
              <p14:cNvPr id="1049614" name="Encre 1049613"/>
              <p14:cNvContentPartPr/>
              <p14:nvPr/>
            </p14:nvContentPartPr>
            <p14:xfrm>
              <a:off x="8475248" y="3131066"/>
              <a:ext cx="142127" cy="468346"/>
            </p14:xfrm>
          </p:contentPart>
        </mc:Choice>
        <mc:Fallback xmlns="">
          <p:sp>
            <p:nvSpPr>
              <p:cNvPr id="1049614" name=""/>
              <p:cNvSpPr/>
              <p:nvPr/>
            </p:nvSpPr>
            <p:spPr>
              <a:xfrm>
                <a:off x="8475248" y="3131066"/>
                <a:ext cx="142127" cy="468346"/>
              </a:xfrm>
            </p:spPr>
          </p:sp>
        </mc:Fallback>
      </mc:AlternateContent>
      <mc:AlternateContent xmlns:mc="http://schemas.openxmlformats.org/markup-compatibility/2006" xmlns:p14="http://schemas.microsoft.com/office/powerpoint/2010/main">
        <mc:Choice Requires="p14">
          <p:contentPart p14:bwMode="auto" r:id="rId214">
            <p14:nvContentPartPr>
              <p14:cNvPr id="1049615" name="Encre 1049614"/>
              <p14:cNvContentPartPr/>
              <p14:nvPr/>
            </p14:nvContentPartPr>
            <p14:xfrm>
              <a:off x="8710099" y="3005712"/>
              <a:ext cx="216224" cy="329664"/>
            </p14:xfrm>
          </p:contentPart>
        </mc:Choice>
        <mc:Fallback xmlns="">
          <p:sp>
            <p:nvSpPr>
              <p:cNvPr id="1049615" name=""/>
              <p:cNvSpPr/>
              <p:nvPr/>
            </p:nvSpPr>
            <p:spPr>
              <a:xfrm>
                <a:off x="8710099" y="3005712"/>
                <a:ext cx="216224" cy="329664"/>
              </a:xfrm>
            </p:spPr>
          </p:sp>
        </mc:Fallback>
      </mc:AlternateContent>
      <mc:AlternateContent xmlns:mc="http://schemas.openxmlformats.org/markup-compatibility/2006" xmlns:p14="http://schemas.microsoft.com/office/powerpoint/2010/main">
        <mc:Choice Requires="p14">
          <p:contentPart p14:bwMode="auto" r:id="rId215">
            <p14:nvContentPartPr>
              <p14:cNvPr id="1049616" name="Encre 1049615"/>
              <p14:cNvContentPartPr/>
              <p14:nvPr/>
            </p14:nvContentPartPr>
            <p14:xfrm>
              <a:off x="8799431" y="3014031"/>
              <a:ext cx="127398" cy="6274"/>
            </p14:xfrm>
          </p:contentPart>
        </mc:Choice>
        <mc:Fallback xmlns="">
          <p:sp>
            <p:nvSpPr>
              <p:cNvPr id="1049616" name=""/>
              <p:cNvSpPr/>
              <p:nvPr/>
            </p:nvSpPr>
            <p:spPr>
              <a:xfrm>
                <a:off x="8799431" y="3014031"/>
                <a:ext cx="127398" cy="6274"/>
              </a:xfrm>
            </p:spPr>
          </p:sp>
        </mc:Fallback>
      </mc:AlternateContent>
      <mc:AlternateContent xmlns:mc="http://schemas.openxmlformats.org/markup-compatibility/2006" xmlns:p14="http://schemas.microsoft.com/office/powerpoint/2010/main">
        <mc:Choice Requires="p14">
          <p:contentPart p14:bwMode="auto" r:id="rId216">
            <p14:nvContentPartPr>
              <p14:cNvPr id="1049617" name="Encre 1049616"/>
              <p14:cNvContentPartPr/>
              <p14:nvPr/>
            </p14:nvContentPartPr>
            <p14:xfrm>
              <a:off x="8766283" y="3164628"/>
              <a:ext cx="91283" cy="12908"/>
            </p14:xfrm>
          </p:contentPart>
        </mc:Choice>
        <mc:Fallback xmlns="">
          <p:sp>
            <p:nvSpPr>
              <p:cNvPr id="1049617" name=""/>
              <p:cNvSpPr/>
              <p:nvPr/>
            </p:nvSpPr>
            <p:spPr>
              <a:xfrm>
                <a:off x="8766283" y="3164628"/>
                <a:ext cx="91283" cy="12908"/>
              </a:xfrm>
            </p:spPr>
          </p:sp>
        </mc:Fallback>
      </mc:AlternateContent>
      <mc:AlternateContent xmlns:mc="http://schemas.openxmlformats.org/markup-compatibility/2006" xmlns:p14="http://schemas.microsoft.com/office/powerpoint/2010/main">
        <mc:Choice Requires="p14">
          <p:contentPart p14:bwMode="auto" r:id="rId217">
            <p14:nvContentPartPr>
              <p14:cNvPr id="1049618" name="Encre 1049617"/>
              <p14:cNvContentPartPr/>
              <p14:nvPr/>
            </p14:nvContentPartPr>
            <p14:xfrm>
              <a:off x="9061463" y="3192779"/>
              <a:ext cx="139260" cy="194470"/>
            </p14:xfrm>
          </p:contentPart>
        </mc:Choice>
        <mc:Fallback xmlns="">
          <p:sp>
            <p:nvSpPr>
              <p:cNvPr id="1049618" name=""/>
              <p:cNvSpPr/>
              <p:nvPr/>
            </p:nvSpPr>
            <p:spPr>
              <a:xfrm>
                <a:off x="9061463" y="3192779"/>
                <a:ext cx="139260" cy="194470"/>
              </a:xfrm>
            </p:spPr>
          </p:sp>
        </mc:Fallback>
      </mc:AlternateContent>
      <mc:AlternateContent xmlns:mc="http://schemas.openxmlformats.org/markup-compatibility/2006" xmlns:p14="http://schemas.microsoft.com/office/powerpoint/2010/main">
        <mc:Choice Requires="p14">
          <p:contentPart p14:bwMode="auto" r:id="rId218">
            <p14:nvContentPartPr>
              <p14:cNvPr id="1049619" name="Encre 1049618"/>
              <p14:cNvContentPartPr/>
              <p14:nvPr/>
            </p14:nvContentPartPr>
            <p14:xfrm>
              <a:off x="9190515" y="3198190"/>
              <a:ext cx="88277" cy="146294"/>
            </p14:xfrm>
          </p:contentPart>
        </mc:Choice>
        <mc:Fallback xmlns="">
          <p:sp>
            <p:nvSpPr>
              <p:cNvPr id="1049619" name=""/>
              <p:cNvSpPr/>
              <p:nvPr/>
            </p:nvSpPr>
            <p:spPr>
              <a:xfrm>
                <a:off x="9190515" y="3198190"/>
                <a:ext cx="88277" cy="146294"/>
              </a:xfrm>
            </p:spPr>
          </p:sp>
        </mc:Fallback>
      </mc:AlternateContent>
      <mc:AlternateContent xmlns:mc="http://schemas.openxmlformats.org/markup-compatibility/2006" xmlns:p14="http://schemas.microsoft.com/office/powerpoint/2010/main">
        <mc:Choice Requires="p14">
          <p:contentPart p14:bwMode="auto" r:id="rId219">
            <p14:nvContentPartPr>
              <p14:cNvPr id="1049620" name="Encre 1049619"/>
              <p14:cNvContentPartPr/>
              <p14:nvPr/>
            </p14:nvContentPartPr>
            <p14:xfrm>
              <a:off x="8987690" y="3323831"/>
              <a:ext cx="35103" cy="33590"/>
            </p14:xfrm>
          </p:contentPart>
        </mc:Choice>
        <mc:Fallback xmlns="">
          <p:sp>
            <p:nvSpPr>
              <p:cNvPr id="1049620" name=""/>
              <p:cNvSpPr/>
              <p:nvPr/>
            </p:nvSpPr>
            <p:spPr>
              <a:xfrm>
                <a:off x="8987690" y="3323831"/>
                <a:ext cx="35103" cy="33590"/>
              </a:xfrm>
            </p:spPr>
          </p:sp>
        </mc:Fallback>
      </mc:AlternateContent>
      <mc:AlternateContent xmlns:mc="http://schemas.openxmlformats.org/markup-compatibility/2006" xmlns:p14="http://schemas.microsoft.com/office/powerpoint/2010/main">
        <mc:Choice Requires="p14">
          <p:contentPart p14:bwMode="auto" r:id="rId220">
            <p14:nvContentPartPr>
              <p14:cNvPr id="1049621" name="Encre 1049620"/>
              <p14:cNvContentPartPr/>
              <p14:nvPr/>
            </p14:nvContentPartPr>
            <p14:xfrm>
              <a:off x="9485326" y="3309226"/>
              <a:ext cx="197047" cy="6573"/>
            </p14:xfrm>
          </p:contentPart>
        </mc:Choice>
        <mc:Fallback xmlns="">
          <p:sp>
            <p:nvSpPr>
              <p:cNvPr id="1049621" name=""/>
              <p:cNvSpPr/>
              <p:nvPr/>
            </p:nvSpPr>
            <p:spPr>
              <a:xfrm>
                <a:off x="9485326" y="3309226"/>
                <a:ext cx="197047" cy="6573"/>
              </a:xfrm>
            </p:spPr>
          </p:sp>
        </mc:Fallback>
      </mc:AlternateContent>
      <mc:AlternateContent xmlns:mc="http://schemas.openxmlformats.org/markup-compatibility/2006" xmlns:p14="http://schemas.microsoft.com/office/powerpoint/2010/main">
        <mc:Choice Requires="p14">
          <p:contentPart p14:bwMode="auto" r:id="rId221">
            <p14:nvContentPartPr>
              <p14:cNvPr id="1049622" name="Encre 1049621"/>
              <p14:cNvContentPartPr/>
              <p14:nvPr/>
            </p14:nvContentPartPr>
            <p14:xfrm>
              <a:off x="9555700" y="3240070"/>
              <a:ext cx="37227" cy="192477"/>
            </p14:xfrm>
          </p:contentPart>
        </mc:Choice>
        <mc:Fallback xmlns="">
          <p:sp>
            <p:nvSpPr>
              <p:cNvPr id="1049622" name=""/>
              <p:cNvSpPr/>
              <p:nvPr/>
            </p:nvSpPr>
            <p:spPr>
              <a:xfrm>
                <a:off x="9555700" y="3240070"/>
                <a:ext cx="37227" cy="192477"/>
              </a:xfrm>
            </p:spPr>
          </p:sp>
        </mc:Fallback>
      </mc:AlternateContent>
      <mc:AlternateContent xmlns:mc="http://schemas.openxmlformats.org/markup-compatibility/2006" xmlns:p14="http://schemas.microsoft.com/office/powerpoint/2010/main">
        <mc:Choice Requires="p14">
          <p:contentPart p14:bwMode="auto" r:id="rId222">
            <p14:nvContentPartPr>
              <p14:cNvPr id="1049623" name="Encre 1049622"/>
              <p14:cNvContentPartPr/>
              <p14:nvPr/>
            </p14:nvContentPartPr>
            <p14:xfrm>
              <a:off x="9852788" y="3106110"/>
              <a:ext cx="170035" cy="258734"/>
            </p14:xfrm>
          </p:contentPart>
        </mc:Choice>
        <mc:Fallback xmlns="">
          <p:sp>
            <p:nvSpPr>
              <p:cNvPr id="1049623" name=""/>
              <p:cNvSpPr/>
              <p:nvPr/>
            </p:nvSpPr>
            <p:spPr>
              <a:xfrm>
                <a:off x="9852788" y="3106110"/>
                <a:ext cx="170035" cy="258734"/>
              </a:xfrm>
            </p:spPr>
          </p:sp>
        </mc:Fallback>
      </mc:AlternateContent>
      <mc:AlternateContent xmlns:mc="http://schemas.openxmlformats.org/markup-compatibility/2006" xmlns:p14="http://schemas.microsoft.com/office/powerpoint/2010/main">
        <mc:Choice Requires="p14">
          <p:contentPart p14:bwMode="auto" r:id="rId223">
            <p14:nvContentPartPr>
              <p14:cNvPr id="1049624" name="Encre 1049623"/>
              <p14:cNvContentPartPr/>
              <p14:nvPr/>
            </p14:nvContentPartPr>
            <p14:xfrm>
              <a:off x="9857596" y="3223454"/>
              <a:ext cx="124510" cy="16616"/>
            </p14:xfrm>
          </p:contentPart>
        </mc:Choice>
        <mc:Fallback xmlns="">
          <p:sp>
            <p:nvSpPr>
              <p:cNvPr id="1049624" name=""/>
              <p:cNvSpPr/>
              <p:nvPr/>
            </p:nvSpPr>
            <p:spPr>
              <a:xfrm>
                <a:off x="9857596" y="3223454"/>
                <a:ext cx="124510" cy="16616"/>
              </a:xfrm>
            </p:spPr>
          </p:sp>
        </mc:Fallback>
      </mc:AlternateContent>
      <mc:AlternateContent xmlns:mc="http://schemas.openxmlformats.org/markup-compatibility/2006" xmlns:p14="http://schemas.microsoft.com/office/powerpoint/2010/main">
        <mc:Choice Requires="p14">
          <p:contentPart p14:bwMode="auto" r:id="rId224">
            <p14:nvContentPartPr>
              <p14:cNvPr id="1049625" name="Encre 1049624"/>
              <p14:cNvContentPartPr/>
              <p14:nvPr/>
            </p14:nvContentPartPr>
            <p14:xfrm>
              <a:off x="9992976" y="3326002"/>
              <a:ext cx="119461" cy="278206"/>
            </p14:xfrm>
          </p:contentPart>
        </mc:Choice>
        <mc:Fallback xmlns="">
          <p:sp>
            <p:nvSpPr>
              <p:cNvPr id="1049625" name=""/>
              <p:cNvSpPr/>
              <p:nvPr/>
            </p:nvSpPr>
            <p:spPr>
              <a:xfrm>
                <a:off x="9992976" y="3326002"/>
                <a:ext cx="119461" cy="278206"/>
              </a:xfrm>
            </p:spPr>
          </p:sp>
        </mc:Fallback>
      </mc:AlternateContent>
      <mc:AlternateContent xmlns:mc="http://schemas.openxmlformats.org/markup-compatibility/2006" xmlns:p14="http://schemas.microsoft.com/office/powerpoint/2010/main">
        <mc:Choice Requires="p14">
          <p:contentPart p14:bwMode="auto" r:id="rId225">
            <p14:nvContentPartPr>
              <p14:cNvPr id="1049626" name="Encre 1049625"/>
              <p14:cNvContentPartPr/>
              <p14:nvPr/>
            </p14:nvContentPartPr>
            <p14:xfrm>
              <a:off x="10209442" y="3106110"/>
              <a:ext cx="102528" cy="345388"/>
            </p14:xfrm>
          </p:contentPart>
        </mc:Choice>
        <mc:Fallback xmlns="">
          <p:sp>
            <p:nvSpPr>
              <p:cNvPr id="1049626" name=""/>
              <p:cNvSpPr/>
              <p:nvPr/>
            </p:nvSpPr>
            <p:spPr>
              <a:xfrm>
                <a:off x="10209442" y="3106110"/>
                <a:ext cx="102528" cy="345388"/>
              </a:xfrm>
            </p:spPr>
          </p:sp>
        </mc:Fallback>
      </mc:AlternateContent>
      <mc:AlternateContent xmlns:mc="http://schemas.openxmlformats.org/markup-compatibility/2006" xmlns:p14="http://schemas.microsoft.com/office/powerpoint/2010/main">
        <mc:Choice Requires="p14">
          <p:contentPart p14:bwMode="auto" r:id="rId226">
            <p14:nvContentPartPr>
              <p14:cNvPr id="1049627" name="Encre 1049626"/>
              <p14:cNvContentPartPr/>
              <p14:nvPr/>
            </p14:nvContentPartPr>
            <p14:xfrm>
              <a:off x="10316232" y="3214827"/>
              <a:ext cx="106407" cy="126457"/>
            </p14:xfrm>
          </p:contentPart>
        </mc:Choice>
        <mc:Fallback xmlns="">
          <p:sp>
            <p:nvSpPr>
              <p:cNvPr id="1049627" name=""/>
              <p:cNvSpPr/>
              <p:nvPr/>
            </p:nvSpPr>
            <p:spPr>
              <a:xfrm>
                <a:off x="10316232" y="3214827"/>
                <a:ext cx="106407" cy="126457"/>
              </a:xfrm>
            </p:spPr>
          </p:sp>
        </mc:Fallback>
      </mc:AlternateContent>
      <mc:AlternateContent xmlns:mc="http://schemas.openxmlformats.org/markup-compatibility/2006" xmlns:p14="http://schemas.microsoft.com/office/powerpoint/2010/main">
        <mc:Choice Requires="p14">
          <p:contentPart p14:bwMode="auto" r:id="rId227">
            <p14:nvContentPartPr>
              <p14:cNvPr id="1049628" name="Encre 1049627"/>
              <p14:cNvContentPartPr/>
              <p14:nvPr/>
            </p14:nvContentPartPr>
            <p14:xfrm>
              <a:off x="10411074" y="3106110"/>
              <a:ext cx="105417" cy="316306"/>
            </p14:xfrm>
          </p:contentPart>
        </mc:Choice>
        <mc:Fallback xmlns="">
          <p:sp>
            <p:nvSpPr>
              <p:cNvPr id="1049628" name=""/>
              <p:cNvSpPr/>
              <p:nvPr/>
            </p:nvSpPr>
            <p:spPr>
              <a:xfrm>
                <a:off x="10411074" y="3106110"/>
                <a:ext cx="105417" cy="316306"/>
              </a:xfrm>
            </p:spPr>
          </p:sp>
        </mc:Fallback>
      </mc:AlternateContent>
      <mc:AlternateContent xmlns:mc="http://schemas.openxmlformats.org/markup-compatibility/2006" xmlns:p14="http://schemas.microsoft.com/office/powerpoint/2010/main">
        <mc:Choice Requires="p14">
          <p:contentPart p14:bwMode="auto" r:id="rId228">
            <p14:nvContentPartPr>
              <p14:cNvPr id="1049629" name="Encre 1049628"/>
              <p14:cNvContentPartPr/>
              <p14:nvPr/>
            </p14:nvContentPartPr>
            <p14:xfrm>
              <a:off x="9774983" y="2876355"/>
              <a:ext cx="845755" cy="732320"/>
            </p14:xfrm>
          </p:contentPart>
        </mc:Choice>
        <mc:Fallback xmlns="">
          <p:sp>
            <p:nvSpPr>
              <p:cNvPr id="1049629" name=""/>
              <p:cNvSpPr/>
              <p:nvPr/>
            </p:nvSpPr>
            <p:spPr>
              <a:xfrm>
                <a:off x="9774983" y="2876355"/>
                <a:ext cx="845755" cy="732320"/>
              </a:xfrm>
            </p:spPr>
          </p:sp>
        </mc:Fallback>
      </mc:AlternateContent>
      <mc:AlternateContent xmlns:mc="http://schemas.openxmlformats.org/markup-compatibility/2006" xmlns:p14="http://schemas.microsoft.com/office/powerpoint/2010/main">
        <mc:Choice Requires="p14">
          <p:contentPart p14:bwMode="auto" r:id="rId229">
            <p14:nvContentPartPr>
              <p14:cNvPr id="1049630" name="Encre 1049629"/>
              <p14:cNvContentPartPr/>
              <p14:nvPr/>
            </p14:nvContentPartPr>
            <p14:xfrm>
              <a:off x="10551651" y="2845815"/>
              <a:ext cx="162669" cy="155954"/>
            </p14:xfrm>
          </p:contentPart>
        </mc:Choice>
        <mc:Fallback xmlns="">
          <p:sp>
            <p:nvSpPr>
              <p:cNvPr id="1049630" name=""/>
              <p:cNvSpPr/>
              <p:nvPr/>
            </p:nvSpPr>
            <p:spPr>
              <a:xfrm>
                <a:off x="10551651" y="2845815"/>
                <a:ext cx="162669" cy="155954"/>
              </a:xfrm>
            </p:spPr>
          </p:sp>
        </mc:Fallback>
      </mc:AlternateContent>
      <mc:AlternateContent xmlns:mc="http://schemas.openxmlformats.org/markup-compatibility/2006" xmlns:p14="http://schemas.microsoft.com/office/powerpoint/2010/main">
        <mc:Choice Requires="p14">
          <p:contentPart p14:bwMode="auto" r:id="rId230">
            <p14:nvContentPartPr>
              <p14:cNvPr id="1049631" name="Encre 1049630"/>
              <p14:cNvContentPartPr/>
              <p14:nvPr/>
            </p14:nvContentPartPr>
            <p14:xfrm>
              <a:off x="10810376" y="2727672"/>
              <a:ext cx="134212" cy="163508"/>
            </p14:xfrm>
          </p:contentPart>
        </mc:Choice>
        <mc:Fallback xmlns="">
          <p:sp>
            <p:nvSpPr>
              <p:cNvPr id="1049631" name=""/>
              <p:cNvSpPr/>
              <p:nvPr/>
            </p:nvSpPr>
            <p:spPr>
              <a:xfrm>
                <a:off x="10810376" y="2727672"/>
                <a:ext cx="134212" cy="163508"/>
              </a:xfrm>
            </p:spPr>
          </p:sp>
        </mc:Fallback>
      </mc:AlternateContent>
      <mc:AlternateContent xmlns:mc="http://schemas.openxmlformats.org/markup-compatibility/2006" xmlns:p14="http://schemas.microsoft.com/office/powerpoint/2010/main">
        <mc:Choice Requires="p14">
          <p:contentPart p14:bwMode="auto" r:id="rId231">
            <p14:nvContentPartPr>
              <p14:cNvPr id="1049632" name="Encre 1049631"/>
              <p14:cNvContentPartPr/>
              <p14:nvPr/>
            </p14:nvContentPartPr>
            <p14:xfrm>
              <a:off x="6809276" y="2824429"/>
              <a:ext cx="2646496" cy="959799"/>
            </p14:xfrm>
          </p:contentPart>
        </mc:Choice>
        <mc:Fallback xmlns="">
          <p:sp>
            <p:nvSpPr>
              <p:cNvPr id="1049632" name=""/>
              <p:cNvSpPr/>
              <p:nvPr/>
            </p:nvSpPr>
            <p:spPr>
              <a:xfrm>
                <a:off x="6809276" y="2824429"/>
                <a:ext cx="2646496" cy="959799"/>
              </a:xfrm>
            </p:spPr>
          </p:sp>
        </mc:Fallback>
      </mc:AlternateContent>
      <mc:AlternateContent xmlns:mc="http://schemas.openxmlformats.org/markup-compatibility/2006" xmlns:p14="http://schemas.microsoft.com/office/powerpoint/2010/main">
        <mc:Choice Requires="p14">
          <p:contentPart p14:bwMode="auto" r:id="rId232">
            <p14:nvContentPartPr>
              <p14:cNvPr id="1049633" name="Encre 1049632"/>
              <p14:cNvContentPartPr/>
              <p14:nvPr/>
            </p14:nvContentPartPr>
            <p14:xfrm>
              <a:off x="6956438" y="4144515"/>
              <a:ext cx="293917" cy="451295"/>
            </p14:xfrm>
          </p:contentPart>
        </mc:Choice>
        <mc:Fallback xmlns="">
          <p:sp>
            <p:nvSpPr>
              <p:cNvPr id="1049633" name=""/>
              <p:cNvSpPr/>
              <p:nvPr/>
            </p:nvSpPr>
            <p:spPr>
              <a:xfrm>
                <a:off x="6956438" y="4144515"/>
                <a:ext cx="293917" cy="451295"/>
              </a:xfrm>
            </p:spPr>
          </p:sp>
        </mc:Fallback>
      </mc:AlternateContent>
      <mc:AlternateContent xmlns:mc="http://schemas.openxmlformats.org/markup-compatibility/2006" xmlns:p14="http://schemas.microsoft.com/office/powerpoint/2010/main">
        <mc:Choice Requires="p14">
          <p:contentPart p14:bwMode="auto" r:id="rId233">
            <p14:nvContentPartPr>
              <p14:cNvPr id="1049634" name="Encre 1049633"/>
              <p14:cNvContentPartPr/>
              <p14:nvPr/>
            </p14:nvContentPartPr>
            <p14:xfrm>
              <a:off x="7285919" y="4538076"/>
              <a:ext cx="27828" cy="251967"/>
            </p14:xfrm>
          </p:contentPart>
        </mc:Choice>
        <mc:Fallback xmlns="">
          <p:sp>
            <p:nvSpPr>
              <p:cNvPr id="1049634" name=""/>
              <p:cNvSpPr/>
              <p:nvPr/>
            </p:nvSpPr>
            <p:spPr>
              <a:xfrm>
                <a:off x="7285919" y="4538076"/>
                <a:ext cx="27828" cy="251967"/>
              </a:xfrm>
            </p:spPr>
          </p:sp>
        </mc:Fallback>
      </mc:AlternateContent>
      <mc:AlternateContent xmlns:mc="http://schemas.openxmlformats.org/markup-compatibility/2006" xmlns:p14="http://schemas.microsoft.com/office/powerpoint/2010/main">
        <mc:Choice Requires="p14">
          <p:contentPart p14:bwMode="auto" r:id="rId234">
            <p14:nvContentPartPr>
              <p14:cNvPr id="1049635" name="Encre 1049634"/>
              <p14:cNvContentPartPr/>
              <p14:nvPr/>
            </p14:nvContentPartPr>
            <p14:xfrm>
              <a:off x="7403811" y="4543497"/>
              <a:ext cx="130920" cy="251553"/>
            </p14:xfrm>
          </p:contentPart>
        </mc:Choice>
        <mc:Fallback xmlns="">
          <p:sp>
            <p:nvSpPr>
              <p:cNvPr id="1049635" name=""/>
              <p:cNvSpPr/>
              <p:nvPr/>
            </p:nvSpPr>
            <p:spPr>
              <a:xfrm>
                <a:off x="7403811" y="4543497"/>
                <a:ext cx="130920" cy="251553"/>
              </a:xfrm>
            </p:spPr>
          </p:sp>
        </mc:Fallback>
      </mc:AlternateContent>
      <mc:AlternateContent xmlns:mc="http://schemas.openxmlformats.org/markup-compatibility/2006" xmlns:p14="http://schemas.microsoft.com/office/powerpoint/2010/main">
        <mc:Choice Requires="p14">
          <p:contentPart p14:bwMode="auto" r:id="rId235">
            <p14:nvContentPartPr>
              <p14:cNvPr id="1049636" name="Encre 1049635"/>
              <p14:cNvContentPartPr/>
              <p14:nvPr/>
            </p14:nvContentPartPr>
            <p14:xfrm>
              <a:off x="7663906" y="4178077"/>
              <a:ext cx="51689" cy="600010"/>
            </p14:xfrm>
          </p:contentPart>
        </mc:Choice>
        <mc:Fallback xmlns="">
          <p:sp>
            <p:nvSpPr>
              <p:cNvPr id="1049636" name=""/>
              <p:cNvSpPr/>
              <p:nvPr/>
            </p:nvSpPr>
            <p:spPr>
              <a:xfrm>
                <a:off x="7663906" y="4178077"/>
                <a:ext cx="51689" cy="600010"/>
              </a:xfrm>
            </p:spPr>
          </p:sp>
        </mc:Fallback>
      </mc:AlternateContent>
      <mc:AlternateContent xmlns:mc="http://schemas.openxmlformats.org/markup-compatibility/2006" xmlns:p14="http://schemas.microsoft.com/office/powerpoint/2010/main">
        <mc:Choice Requires="p14">
          <p:contentPart p14:bwMode="auto" r:id="rId236">
            <p14:nvContentPartPr>
              <p14:cNvPr id="1049637" name="Encre 1049636"/>
              <p14:cNvContentPartPr/>
              <p14:nvPr/>
            </p14:nvContentPartPr>
            <p14:xfrm>
              <a:off x="7842715" y="4336706"/>
              <a:ext cx="130071" cy="362866"/>
            </p14:xfrm>
          </p:contentPart>
        </mc:Choice>
        <mc:Fallback xmlns="">
          <p:sp>
            <p:nvSpPr>
              <p:cNvPr id="1049637" name=""/>
              <p:cNvSpPr/>
              <p:nvPr/>
            </p:nvSpPr>
            <p:spPr>
              <a:xfrm>
                <a:off x="7842715" y="4336706"/>
                <a:ext cx="130071" cy="362866"/>
              </a:xfrm>
            </p:spPr>
          </p:sp>
        </mc:Fallback>
      </mc:AlternateContent>
      <mc:AlternateContent xmlns:mc="http://schemas.openxmlformats.org/markup-compatibility/2006" xmlns:p14="http://schemas.microsoft.com/office/powerpoint/2010/main">
        <mc:Choice Requires="p14">
          <p:contentPart p14:bwMode="auto" r:id="rId237">
            <p14:nvContentPartPr>
              <p14:cNvPr id="1049638" name="Encre 1049637"/>
              <p14:cNvContentPartPr/>
              <p14:nvPr/>
            </p14:nvContentPartPr>
            <p14:xfrm>
              <a:off x="8097906" y="4294825"/>
              <a:ext cx="141909" cy="300714"/>
            </p14:xfrm>
          </p:contentPart>
        </mc:Choice>
        <mc:Fallback xmlns="">
          <p:sp>
            <p:nvSpPr>
              <p:cNvPr id="1049638" name=""/>
              <p:cNvSpPr/>
              <p:nvPr/>
            </p:nvSpPr>
            <p:spPr>
              <a:xfrm>
                <a:off x="8097906" y="4294825"/>
                <a:ext cx="141909" cy="300714"/>
              </a:xfrm>
            </p:spPr>
          </p:sp>
        </mc:Fallback>
      </mc:AlternateContent>
      <mc:AlternateContent xmlns:mc="http://schemas.openxmlformats.org/markup-compatibility/2006" xmlns:p14="http://schemas.microsoft.com/office/powerpoint/2010/main">
        <mc:Choice Requires="p14">
          <p:contentPart p14:bwMode="auto" r:id="rId238">
            <p14:nvContentPartPr>
              <p14:cNvPr id="1049639" name="Encre 1049638"/>
              <p14:cNvContentPartPr/>
              <p14:nvPr/>
            </p14:nvContentPartPr>
            <p14:xfrm>
              <a:off x="8113536" y="4264406"/>
              <a:ext cx="136158" cy="22101"/>
            </p14:xfrm>
          </p:contentPart>
        </mc:Choice>
        <mc:Fallback xmlns="">
          <p:sp>
            <p:nvSpPr>
              <p:cNvPr id="1049639" name=""/>
              <p:cNvSpPr/>
              <p:nvPr/>
            </p:nvSpPr>
            <p:spPr>
              <a:xfrm>
                <a:off x="8113536" y="4264406"/>
                <a:ext cx="136158" cy="22101"/>
              </a:xfrm>
            </p:spPr>
          </p:sp>
        </mc:Fallback>
      </mc:AlternateContent>
      <mc:AlternateContent xmlns:mc="http://schemas.openxmlformats.org/markup-compatibility/2006" xmlns:p14="http://schemas.microsoft.com/office/powerpoint/2010/main">
        <mc:Choice Requires="p14">
          <p:contentPart p14:bwMode="auto" r:id="rId239">
            <p14:nvContentPartPr>
              <p14:cNvPr id="1049640" name="Encre 1049639"/>
              <p14:cNvContentPartPr/>
              <p14:nvPr/>
            </p14:nvContentPartPr>
            <p14:xfrm>
              <a:off x="8113536" y="4408300"/>
              <a:ext cx="164532" cy="4135"/>
            </p14:xfrm>
          </p:contentPart>
        </mc:Choice>
        <mc:Fallback xmlns="">
          <p:sp>
            <p:nvSpPr>
              <p:cNvPr id="1049640" name=""/>
              <p:cNvSpPr/>
              <p:nvPr/>
            </p:nvSpPr>
            <p:spPr>
              <a:xfrm>
                <a:off x="8113536" y="4408300"/>
                <a:ext cx="164532" cy="4135"/>
              </a:xfrm>
            </p:spPr>
          </p:sp>
        </mc:Fallback>
      </mc:AlternateContent>
      <mc:AlternateContent xmlns:mc="http://schemas.openxmlformats.org/markup-compatibility/2006" xmlns:p14="http://schemas.microsoft.com/office/powerpoint/2010/main">
        <mc:Choice Requires="p14">
          <p:contentPart p14:bwMode="auto" r:id="rId240">
            <p14:nvContentPartPr>
              <p14:cNvPr id="1049641" name="Encre 1049640"/>
              <p14:cNvContentPartPr/>
              <p14:nvPr/>
            </p14:nvContentPartPr>
            <p14:xfrm>
              <a:off x="8064070" y="4122334"/>
              <a:ext cx="267627" cy="12583"/>
            </p14:xfrm>
          </p:contentPart>
        </mc:Choice>
        <mc:Fallback xmlns="">
          <p:sp>
            <p:nvSpPr>
              <p:cNvPr id="1049641" name=""/>
              <p:cNvSpPr/>
              <p:nvPr/>
            </p:nvSpPr>
            <p:spPr>
              <a:xfrm>
                <a:off x="8064070" y="4122334"/>
                <a:ext cx="267627" cy="12583"/>
              </a:xfrm>
            </p:spPr>
          </p:sp>
        </mc:Fallback>
      </mc:AlternateContent>
      <mc:AlternateContent xmlns:mc="http://schemas.openxmlformats.org/markup-compatibility/2006" xmlns:p14="http://schemas.microsoft.com/office/powerpoint/2010/main">
        <mc:Choice Requires="p14">
          <p:contentPart p14:bwMode="auto" r:id="rId241">
            <p14:nvContentPartPr>
              <p14:cNvPr id="1049642" name="Encre 1049641"/>
              <p14:cNvContentPartPr/>
              <p14:nvPr/>
            </p14:nvContentPartPr>
            <p14:xfrm>
              <a:off x="8253773" y="4060467"/>
              <a:ext cx="75463" cy="159392"/>
            </p14:xfrm>
          </p:contentPart>
        </mc:Choice>
        <mc:Fallback xmlns="">
          <p:sp>
            <p:nvSpPr>
              <p:cNvPr id="1049642" name=""/>
              <p:cNvSpPr/>
              <p:nvPr/>
            </p:nvSpPr>
            <p:spPr>
              <a:xfrm>
                <a:off x="8253773" y="4060467"/>
                <a:ext cx="75463" cy="159392"/>
              </a:xfrm>
            </p:spPr>
          </p:sp>
        </mc:Fallback>
      </mc:AlternateContent>
      <mc:AlternateContent xmlns:mc="http://schemas.openxmlformats.org/markup-compatibility/2006" xmlns:p14="http://schemas.microsoft.com/office/powerpoint/2010/main">
        <mc:Choice Requires="p14">
          <p:contentPart p14:bwMode="auto" r:id="rId242">
            <p14:nvContentPartPr>
              <p14:cNvPr id="1049643" name="Encre 1049642"/>
              <p14:cNvContentPartPr/>
              <p14:nvPr/>
            </p14:nvContentPartPr>
            <p14:xfrm>
              <a:off x="8470139" y="4127591"/>
              <a:ext cx="116147" cy="626031"/>
            </p14:xfrm>
          </p:contentPart>
        </mc:Choice>
        <mc:Fallback xmlns="">
          <p:sp>
            <p:nvSpPr>
              <p:cNvPr id="1049643" name=""/>
              <p:cNvSpPr/>
              <p:nvPr/>
            </p:nvSpPr>
            <p:spPr>
              <a:xfrm>
                <a:off x="8470139" y="4127591"/>
                <a:ext cx="116147" cy="626031"/>
              </a:xfrm>
            </p:spPr>
          </p:sp>
        </mc:Fallback>
      </mc:AlternateContent>
      <mc:AlternateContent xmlns:mc="http://schemas.openxmlformats.org/markup-compatibility/2006" xmlns:p14="http://schemas.microsoft.com/office/powerpoint/2010/main">
        <mc:Choice Requires="p14">
          <p:contentPart p14:bwMode="auto" r:id="rId243">
            <p14:nvContentPartPr>
              <p14:cNvPr id="1049644" name="Encre 1049643"/>
              <p14:cNvContentPartPr/>
              <p14:nvPr/>
            </p14:nvContentPartPr>
            <p14:xfrm>
              <a:off x="7815451" y="4347569"/>
              <a:ext cx="132857" cy="110762"/>
            </p14:xfrm>
          </p:contentPart>
        </mc:Choice>
        <mc:Fallback xmlns="">
          <p:sp>
            <p:nvSpPr>
              <p:cNvPr id="1049644" name=""/>
              <p:cNvSpPr/>
              <p:nvPr/>
            </p:nvSpPr>
            <p:spPr>
              <a:xfrm>
                <a:off x="7815451" y="4347569"/>
                <a:ext cx="132857" cy="110762"/>
              </a:xfrm>
            </p:spPr>
          </p:sp>
        </mc:Fallback>
      </mc:AlternateContent>
      <mc:AlternateContent xmlns:mc="http://schemas.openxmlformats.org/markup-compatibility/2006" xmlns:p14="http://schemas.microsoft.com/office/powerpoint/2010/main">
        <mc:Choice Requires="p14">
          <p:contentPart p14:bwMode="auto" r:id="rId244">
            <p14:nvContentPartPr>
              <p14:cNvPr id="1049645" name="Encre 1049644"/>
              <p14:cNvContentPartPr/>
              <p14:nvPr/>
            </p14:nvContentPartPr>
            <p14:xfrm>
              <a:off x="8766283" y="4386905"/>
              <a:ext cx="131416" cy="7408"/>
            </p14:xfrm>
          </p:contentPart>
        </mc:Choice>
        <mc:Fallback xmlns="">
          <p:sp>
            <p:nvSpPr>
              <p:cNvPr id="1049645" name=""/>
              <p:cNvSpPr/>
              <p:nvPr/>
            </p:nvSpPr>
            <p:spPr>
              <a:xfrm>
                <a:off x="8766283" y="4386905"/>
                <a:ext cx="131416" cy="7408"/>
              </a:xfrm>
            </p:spPr>
          </p:sp>
        </mc:Fallback>
      </mc:AlternateContent>
      <mc:AlternateContent xmlns:mc="http://schemas.openxmlformats.org/markup-compatibility/2006" xmlns:p14="http://schemas.microsoft.com/office/powerpoint/2010/main">
        <mc:Choice Requires="p14">
          <p:contentPart p14:bwMode="auto" r:id="rId245">
            <p14:nvContentPartPr>
              <p14:cNvPr id="1049646" name="Encre 1049645"/>
              <p14:cNvContentPartPr/>
              <p14:nvPr/>
            </p14:nvContentPartPr>
            <p14:xfrm>
              <a:off x="8766283" y="4487877"/>
              <a:ext cx="84373" cy="9693"/>
            </p14:xfrm>
          </p:contentPart>
        </mc:Choice>
        <mc:Fallback xmlns="">
          <p:sp>
            <p:nvSpPr>
              <p:cNvPr id="1049646" name=""/>
              <p:cNvSpPr/>
              <p:nvPr/>
            </p:nvSpPr>
            <p:spPr>
              <a:xfrm>
                <a:off x="8766283" y="4487877"/>
                <a:ext cx="84373" cy="9693"/>
              </a:xfrm>
            </p:spPr>
          </p:sp>
        </mc:Fallback>
      </mc:AlternateContent>
      <mc:AlternateContent xmlns:mc="http://schemas.openxmlformats.org/markup-compatibility/2006" xmlns:p14="http://schemas.microsoft.com/office/powerpoint/2010/main">
        <mc:Choice Requires="p14">
          <p:contentPart p14:bwMode="auto" r:id="rId246">
            <p14:nvContentPartPr>
              <p14:cNvPr id="1049647" name="Encre 1049646"/>
              <p14:cNvContentPartPr/>
              <p14:nvPr/>
            </p14:nvContentPartPr>
            <p14:xfrm>
              <a:off x="9030952" y="4396436"/>
              <a:ext cx="196243" cy="24031"/>
            </p14:xfrm>
          </p:contentPart>
        </mc:Choice>
        <mc:Fallback xmlns="">
          <p:sp>
            <p:nvSpPr>
              <p:cNvPr id="1049647" name=""/>
              <p:cNvSpPr/>
              <p:nvPr/>
            </p:nvSpPr>
            <p:spPr>
              <a:xfrm>
                <a:off x="9030952" y="4396436"/>
                <a:ext cx="196243" cy="24031"/>
              </a:xfrm>
            </p:spPr>
          </p:sp>
        </mc:Fallback>
      </mc:AlternateContent>
      <mc:AlternateContent xmlns:mc="http://schemas.openxmlformats.org/markup-compatibility/2006" xmlns:p14="http://schemas.microsoft.com/office/powerpoint/2010/main">
        <mc:Choice Requires="p14">
          <p:contentPart p14:bwMode="auto" r:id="rId247">
            <p14:nvContentPartPr>
              <p14:cNvPr id="1049648" name="Encre 1049647"/>
              <p14:cNvContentPartPr/>
              <p14:nvPr/>
            </p14:nvContentPartPr>
            <p14:xfrm>
              <a:off x="9336928" y="4041006"/>
              <a:ext cx="250873" cy="522087"/>
            </p14:xfrm>
          </p:contentPart>
        </mc:Choice>
        <mc:Fallback xmlns="">
          <p:sp>
            <p:nvSpPr>
              <p:cNvPr id="1049648" name=""/>
              <p:cNvSpPr/>
              <p:nvPr/>
            </p:nvSpPr>
            <p:spPr>
              <a:xfrm>
                <a:off x="9336928" y="4041006"/>
                <a:ext cx="250873" cy="522087"/>
              </a:xfrm>
            </p:spPr>
          </p:sp>
        </mc:Fallback>
      </mc:AlternateContent>
      <mc:AlternateContent xmlns:mc="http://schemas.openxmlformats.org/markup-compatibility/2006" xmlns:p14="http://schemas.microsoft.com/office/powerpoint/2010/main">
        <mc:Choice Requires="p14">
          <p:contentPart p14:bwMode="auto" r:id="rId248">
            <p14:nvContentPartPr>
              <p14:cNvPr id="1049649" name="Encre 1049648"/>
              <p14:cNvContentPartPr/>
              <p14:nvPr/>
            </p14:nvContentPartPr>
            <p14:xfrm>
              <a:off x="9559780" y="4636683"/>
              <a:ext cx="73768" cy="180378"/>
            </p14:xfrm>
          </p:contentPart>
        </mc:Choice>
        <mc:Fallback xmlns="">
          <p:sp>
            <p:nvSpPr>
              <p:cNvPr id="1049649" name=""/>
              <p:cNvSpPr/>
              <p:nvPr/>
            </p:nvSpPr>
            <p:spPr>
              <a:xfrm>
                <a:off x="9559780" y="4636683"/>
                <a:ext cx="73768" cy="180378"/>
              </a:xfrm>
            </p:spPr>
          </p:sp>
        </mc:Fallback>
      </mc:AlternateContent>
      <mc:AlternateContent xmlns:mc="http://schemas.openxmlformats.org/markup-compatibility/2006" xmlns:p14="http://schemas.microsoft.com/office/powerpoint/2010/main">
        <mc:Choice Requires="p14">
          <p:contentPart p14:bwMode="auto" r:id="rId249">
            <p14:nvContentPartPr>
              <p14:cNvPr id="1049650" name="Encre 1049649"/>
              <p14:cNvContentPartPr/>
              <p14:nvPr/>
            </p14:nvContentPartPr>
            <p14:xfrm>
              <a:off x="9692369" y="4676399"/>
              <a:ext cx="115346" cy="149402"/>
            </p14:xfrm>
          </p:contentPart>
        </mc:Choice>
        <mc:Fallback xmlns="">
          <p:sp>
            <p:nvSpPr>
              <p:cNvPr id="1049650" name=""/>
              <p:cNvSpPr/>
              <p:nvPr/>
            </p:nvSpPr>
            <p:spPr>
              <a:xfrm>
                <a:off x="9692369" y="4676399"/>
                <a:ext cx="115346" cy="149402"/>
              </a:xfrm>
            </p:spPr>
          </p:sp>
        </mc:Fallback>
      </mc:AlternateContent>
      <mc:AlternateContent xmlns:mc="http://schemas.openxmlformats.org/markup-compatibility/2006" xmlns:p14="http://schemas.microsoft.com/office/powerpoint/2010/main">
        <mc:Choice Requires="p14">
          <p:contentPart p14:bwMode="auto" r:id="rId250">
            <p14:nvContentPartPr>
              <p14:cNvPr id="1049651" name="Encre 1049650"/>
              <p14:cNvContentPartPr/>
              <p14:nvPr/>
            </p14:nvContentPartPr>
            <p14:xfrm>
              <a:off x="9793320" y="4193209"/>
              <a:ext cx="204515" cy="383142"/>
            </p14:xfrm>
          </p:contentPart>
        </mc:Choice>
        <mc:Fallback xmlns="">
          <p:sp>
            <p:nvSpPr>
              <p:cNvPr id="1049651" name=""/>
              <p:cNvSpPr/>
              <p:nvPr/>
            </p:nvSpPr>
            <p:spPr>
              <a:xfrm>
                <a:off x="9793320" y="4193209"/>
                <a:ext cx="204515" cy="383142"/>
              </a:xfrm>
            </p:spPr>
          </p:sp>
        </mc:Fallback>
      </mc:AlternateContent>
      <mc:AlternateContent xmlns:mc="http://schemas.openxmlformats.org/markup-compatibility/2006" xmlns:p14="http://schemas.microsoft.com/office/powerpoint/2010/main">
        <mc:Choice Requires="p14">
          <p:contentPart p14:bwMode="auto" r:id="rId251">
            <p14:nvContentPartPr>
              <p14:cNvPr id="1049652" name="Encre 1049651"/>
              <p14:cNvContentPartPr/>
              <p14:nvPr/>
            </p14:nvContentPartPr>
            <p14:xfrm>
              <a:off x="9828008" y="4396093"/>
              <a:ext cx="79054" cy="8023"/>
            </p14:xfrm>
          </p:contentPart>
        </mc:Choice>
        <mc:Fallback xmlns="">
          <p:sp>
            <p:nvSpPr>
              <p:cNvPr id="1049652" name=""/>
              <p:cNvSpPr/>
              <p:nvPr/>
            </p:nvSpPr>
            <p:spPr>
              <a:xfrm>
                <a:off x="9828008" y="4396093"/>
                <a:ext cx="79054" cy="8023"/>
              </a:xfrm>
            </p:spPr>
          </p:sp>
        </mc:Fallback>
      </mc:AlternateContent>
      <mc:AlternateContent xmlns:mc="http://schemas.openxmlformats.org/markup-compatibility/2006" xmlns:p14="http://schemas.microsoft.com/office/powerpoint/2010/main">
        <mc:Choice Requires="p14">
          <p:contentPart p14:bwMode="auto" r:id="rId252">
            <p14:nvContentPartPr>
              <p14:cNvPr id="1049653" name="Encre 1049652"/>
              <p14:cNvContentPartPr/>
              <p14:nvPr/>
            </p14:nvContentPartPr>
            <p14:xfrm>
              <a:off x="9948369" y="4552147"/>
              <a:ext cx="99904" cy="277459"/>
            </p14:xfrm>
          </p:contentPart>
        </mc:Choice>
        <mc:Fallback xmlns="">
          <p:sp>
            <p:nvSpPr>
              <p:cNvPr id="1049653" name=""/>
              <p:cNvSpPr/>
              <p:nvPr/>
            </p:nvSpPr>
            <p:spPr>
              <a:xfrm>
                <a:off x="9948369" y="4552147"/>
                <a:ext cx="99904" cy="277459"/>
              </a:xfrm>
            </p:spPr>
          </p:sp>
        </mc:Fallback>
      </mc:AlternateContent>
      <mc:AlternateContent xmlns:mc="http://schemas.openxmlformats.org/markup-compatibility/2006" xmlns:p14="http://schemas.microsoft.com/office/powerpoint/2010/main">
        <mc:Choice Requires="p14">
          <p:contentPart p14:bwMode="auto" r:id="rId253">
            <p14:nvContentPartPr>
              <p14:cNvPr id="1049654" name="Encre 1049653"/>
              <p14:cNvContentPartPr/>
              <p14:nvPr/>
            </p14:nvContentPartPr>
            <p14:xfrm>
              <a:off x="10204368" y="4361949"/>
              <a:ext cx="154552" cy="13023"/>
            </p14:xfrm>
          </p:contentPart>
        </mc:Choice>
        <mc:Fallback xmlns="">
          <p:sp>
            <p:nvSpPr>
              <p:cNvPr id="1049654" name=""/>
              <p:cNvSpPr/>
              <p:nvPr/>
            </p:nvSpPr>
            <p:spPr>
              <a:xfrm>
                <a:off x="10204368" y="4361949"/>
                <a:ext cx="154552" cy="13023"/>
              </a:xfrm>
            </p:spPr>
          </p:sp>
        </mc:Fallback>
      </mc:AlternateContent>
      <mc:AlternateContent xmlns:mc="http://schemas.openxmlformats.org/markup-compatibility/2006" xmlns:p14="http://schemas.microsoft.com/office/powerpoint/2010/main">
        <mc:Choice Requires="p14">
          <p:contentPart p14:bwMode="auto" r:id="rId254">
            <p14:nvContentPartPr>
              <p14:cNvPr id="1049655" name="Encre 1049654"/>
              <p14:cNvContentPartPr/>
              <p14:nvPr/>
            </p14:nvContentPartPr>
            <p14:xfrm>
              <a:off x="10213038" y="4496196"/>
              <a:ext cx="167733" cy="24410"/>
            </p14:xfrm>
          </p:contentPart>
        </mc:Choice>
        <mc:Fallback xmlns="">
          <p:sp>
            <p:nvSpPr>
              <p:cNvPr id="1049655" name=""/>
              <p:cNvSpPr/>
              <p:nvPr/>
            </p:nvSpPr>
            <p:spPr>
              <a:xfrm>
                <a:off x="10213038" y="4496196"/>
                <a:ext cx="167733" cy="24410"/>
              </a:xfrm>
            </p:spPr>
          </p:sp>
        </mc:Fallback>
      </mc:AlternateContent>
      <mc:AlternateContent xmlns:mc="http://schemas.openxmlformats.org/markup-compatibility/2006" xmlns:p14="http://schemas.microsoft.com/office/powerpoint/2010/main">
        <mc:Choice Requires="p14">
          <p:contentPart p14:bwMode="auto" r:id="rId255">
            <p14:nvContentPartPr>
              <p14:cNvPr id="1049656" name="Encre 1049655"/>
              <p14:cNvContentPartPr/>
              <p14:nvPr/>
            </p14:nvContentPartPr>
            <p14:xfrm>
              <a:off x="10543544" y="4278475"/>
              <a:ext cx="152396" cy="454359"/>
            </p14:xfrm>
          </p:contentPart>
        </mc:Choice>
        <mc:Fallback xmlns="">
          <p:sp>
            <p:nvSpPr>
              <p:cNvPr id="1049656" name=""/>
              <p:cNvSpPr/>
              <p:nvPr/>
            </p:nvSpPr>
            <p:spPr>
              <a:xfrm>
                <a:off x="10543544" y="4278475"/>
                <a:ext cx="152396" cy="454359"/>
              </a:xfrm>
            </p:spPr>
          </p:sp>
        </mc:Fallback>
      </mc:AlternateContent>
      <mc:AlternateContent xmlns:mc="http://schemas.openxmlformats.org/markup-compatibility/2006" xmlns:p14="http://schemas.microsoft.com/office/powerpoint/2010/main">
        <mc:Choice Requires="p14">
          <p:contentPart p14:bwMode="auto" r:id="rId256">
            <p14:nvContentPartPr>
              <p14:cNvPr id="1049657" name="Encre 1049656"/>
              <p14:cNvContentPartPr/>
              <p14:nvPr/>
            </p14:nvContentPartPr>
            <p14:xfrm>
              <a:off x="10790382" y="4261837"/>
              <a:ext cx="98121" cy="233958"/>
            </p14:xfrm>
          </p:contentPart>
        </mc:Choice>
        <mc:Fallback xmlns="">
          <p:sp>
            <p:nvSpPr>
              <p:cNvPr id="1049657" name=""/>
              <p:cNvSpPr/>
              <p:nvPr/>
            </p:nvSpPr>
            <p:spPr>
              <a:xfrm>
                <a:off x="10790382" y="4261837"/>
                <a:ext cx="98121" cy="233958"/>
              </a:xfrm>
            </p:spPr>
          </p:sp>
        </mc:Fallback>
      </mc:AlternateContent>
      <mc:AlternateContent xmlns:mc="http://schemas.openxmlformats.org/markup-compatibility/2006" xmlns:p14="http://schemas.microsoft.com/office/powerpoint/2010/main">
        <mc:Choice Requires="p14">
          <p:contentPart p14:bwMode="auto" r:id="rId257">
            <p14:nvContentPartPr>
              <p14:cNvPr id="1049658" name="Encre 1049657"/>
              <p14:cNvContentPartPr/>
              <p14:nvPr/>
            </p14:nvContentPartPr>
            <p14:xfrm>
              <a:off x="10840797" y="4252945"/>
              <a:ext cx="119576" cy="17422"/>
            </p14:xfrm>
          </p:contentPart>
        </mc:Choice>
        <mc:Fallback xmlns="">
          <p:sp>
            <p:nvSpPr>
              <p:cNvPr id="1049658" name=""/>
              <p:cNvSpPr/>
              <p:nvPr/>
            </p:nvSpPr>
            <p:spPr>
              <a:xfrm>
                <a:off x="10840797" y="4252945"/>
                <a:ext cx="119576" cy="17422"/>
              </a:xfrm>
            </p:spPr>
          </p:sp>
        </mc:Fallback>
      </mc:AlternateContent>
      <mc:AlternateContent xmlns:mc="http://schemas.openxmlformats.org/markup-compatibility/2006" xmlns:p14="http://schemas.microsoft.com/office/powerpoint/2010/main">
        <mc:Choice Requires="p14">
          <p:contentPart p14:bwMode="auto" r:id="rId258">
            <p14:nvContentPartPr>
              <p14:cNvPr id="1049659" name="Encre 1049658"/>
              <p14:cNvContentPartPr/>
              <p14:nvPr/>
            </p14:nvContentPartPr>
            <p14:xfrm>
              <a:off x="10808160" y="4349652"/>
              <a:ext cx="128555" cy="12296"/>
            </p14:xfrm>
          </p:contentPart>
        </mc:Choice>
        <mc:Fallback xmlns="">
          <p:sp>
            <p:nvSpPr>
              <p:cNvPr id="1049659" name=""/>
              <p:cNvSpPr/>
              <p:nvPr/>
            </p:nvSpPr>
            <p:spPr>
              <a:xfrm>
                <a:off x="10808160" y="4349652"/>
                <a:ext cx="128555" cy="12296"/>
              </a:xfrm>
            </p:spPr>
          </p:sp>
        </mc:Fallback>
      </mc:AlternateContent>
      <mc:AlternateContent xmlns:mc="http://schemas.openxmlformats.org/markup-compatibility/2006" xmlns:p14="http://schemas.microsoft.com/office/powerpoint/2010/main">
        <mc:Choice Requires="p14">
          <p:contentPart p14:bwMode="auto" r:id="rId259">
            <p14:nvContentPartPr>
              <p14:cNvPr id="1049660" name="Encre 1049659"/>
              <p14:cNvContentPartPr/>
              <p14:nvPr/>
            </p14:nvContentPartPr>
            <p14:xfrm>
              <a:off x="11057563" y="4178077"/>
              <a:ext cx="72891" cy="411725"/>
            </p14:xfrm>
          </p:contentPart>
        </mc:Choice>
        <mc:Fallback xmlns="">
          <p:sp>
            <p:nvSpPr>
              <p:cNvPr id="1049660" name=""/>
              <p:cNvSpPr/>
              <p:nvPr/>
            </p:nvSpPr>
            <p:spPr>
              <a:xfrm>
                <a:off x="11057563" y="4178077"/>
                <a:ext cx="72891" cy="411725"/>
              </a:xfrm>
            </p:spPr>
          </p:sp>
        </mc:Fallback>
      </mc:AlternateContent>
      <mc:AlternateContent xmlns:mc="http://schemas.openxmlformats.org/markup-compatibility/2006" xmlns:p14="http://schemas.microsoft.com/office/powerpoint/2010/main">
        <mc:Choice Requires="p14">
          <p:contentPart p14:bwMode="auto" r:id="rId260">
            <p14:nvContentPartPr>
              <p14:cNvPr id="1049661" name="Encre 1049660"/>
              <p14:cNvContentPartPr/>
              <p14:nvPr/>
            </p14:nvContentPartPr>
            <p14:xfrm>
              <a:off x="11188080" y="4289135"/>
              <a:ext cx="182055" cy="191887"/>
            </p14:xfrm>
          </p:contentPart>
        </mc:Choice>
        <mc:Fallback xmlns="">
          <p:sp>
            <p:nvSpPr>
              <p:cNvPr id="1049661" name=""/>
              <p:cNvSpPr/>
              <p:nvPr/>
            </p:nvSpPr>
            <p:spPr>
              <a:xfrm>
                <a:off x="11188080" y="4289135"/>
                <a:ext cx="182055" cy="191887"/>
              </a:xfrm>
            </p:spPr>
          </p:sp>
        </mc:Fallback>
      </mc:AlternateContent>
      <mc:AlternateContent xmlns:mc="http://schemas.openxmlformats.org/markup-compatibility/2006" xmlns:p14="http://schemas.microsoft.com/office/powerpoint/2010/main">
        <mc:Choice Requires="p14">
          <p:contentPart p14:bwMode="auto" r:id="rId261">
            <p14:nvContentPartPr>
              <p14:cNvPr id="1049662" name="Encre 1049661"/>
              <p14:cNvContentPartPr/>
              <p14:nvPr/>
            </p14:nvContentPartPr>
            <p14:xfrm>
              <a:off x="11551681" y="4412435"/>
              <a:ext cx="127206" cy="14989"/>
            </p14:xfrm>
          </p:contentPart>
        </mc:Choice>
        <mc:Fallback xmlns="">
          <p:sp>
            <p:nvSpPr>
              <p:cNvPr id="1049662" name=""/>
              <p:cNvSpPr/>
              <p:nvPr/>
            </p:nvSpPr>
            <p:spPr>
              <a:xfrm>
                <a:off x="11551681" y="4412435"/>
                <a:ext cx="127206" cy="14989"/>
              </a:xfrm>
            </p:spPr>
          </p:sp>
        </mc:Fallback>
      </mc:AlternateContent>
      <mc:AlternateContent xmlns:mc="http://schemas.openxmlformats.org/markup-compatibility/2006" xmlns:p14="http://schemas.microsoft.com/office/powerpoint/2010/main">
        <mc:Choice Requires="p14">
          <p:contentPart p14:bwMode="auto" r:id="rId262">
            <p14:nvContentPartPr>
              <p14:cNvPr id="1049663" name="Encre 1049662"/>
              <p14:cNvContentPartPr/>
              <p14:nvPr/>
            </p14:nvContentPartPr>
            <p14:xfrm>
              <a:off x="11725577" y="4286365"/>
              <a:ext cx="149171" cy="180106"/>
            </p14:xfrm>
          </p:contentPart>
        </mc:Choice>
        <mc:Fallback xmlns="">
          <p:sp>
            <p:nvSpPr>
              <p:cNvPr id="1049663" name=""/>
              <p:cNvSpPr/>
              <p:nvPr/>
            </p:nvSpPr>
            <p:spPr>
              <a:xfrm>
                <a:off x="11725577" y="4286365"/>
                <a:ext cx="149171" cy="180106"/>
              </a:xfrm>
            </p:spPr>
          </p:sp>
        </mc:Fallback>
      </mc:AlternateContent>
      <mc:AlternateContent xmlns:mc="http://schemas.openxmlformats.org/markup-compatibility/2006" xmlns:p14="http://schemas.microsoft.com/office/powerpoint/2010/main">
        <mc:Choice Requires="p14">
          <p:contentPart p14:bwMode="auto" r:id="rId263">
            <p14:nvContentPartPr>
              <p14:cNvPr id="1049664" name="Encre 1049663"/>
              <p14:cNvContentPartPr/>
              <p14:nvPr/>
            </p14:nvContentPartPr>
            <p14:xfrm>
              <a:off x="11857976" y="4252945"/>
              <a:ext cx="82294" cy="226039"/>
            </p14:xfrm>
          </p:contentPart>
        </mc:Choice>
        <mc:Fallback xmlns="">
          <p:sp>
            <p:nvSpPr>
              <p:cNvPr id="1049664" name=""/>
              <p:cNvSpPr/>
              <p:nvPr/>
            </p:nvSpPr>
            <p:spPr>
              <a:xfrm>
                <a:off x="11857976" y="4252945"/>
                <a:ext cx="82294" cy="226039"/>
              </a:xfrm>
            </p:spPr>
          </p:sp>
        </mc:Fallback>
      </mc:AlternateContent>
      <mc:AlternateContent xmlns:mc="http://schemas.openxmlformats.org/markup-compatibility/2006" xmlns:p14="http://schemas.microsoft.com/office/powerpoint/2010/main">
        <mc:Choice Requires="p14">
          <p:contentPart p14:bwMode="auto" r:id="rId264">
            <p14:nvContentPartPr>
              <p14:cNvPr id="1049665" name="Encre 1049664"/>
              <p14:cNvContentPartPr/>
              <p14:nvPr/>
            </p14:nvContentPartPr>
            <p14:xfrm>
              <a:off x="12057784" y="4178077"/>
              <a:ext cx="90437" cy="617659"/>
            </p14:xfrm>
          </p:contentPart>
        </mc:Choice>
        <mc:Fallback xmlns="">
          <p:sp>
            <p:nvSpPr>
              <p:cNvPr id="1049665" name=""/>
              <p:cNvSpPr/>
              <p:nvPr/>
            </p:nvSpPr>
            <p:spPr>
              <a:xfrm>
                <a:off x="12057784" y="4178077"/>
                <a:ext cx="90437" cy="617659"/>
              </a:xfrm>
            </p:spPr>
          </p:sp>
        </mc:Fallback>
      </mc:AlternateContent>
      <mc:AlternateContent xmlns:mc="http://schemas.openxmlformats.org/markup-compatibility/2006" xmlns:p14="http://schemas.microsoft.com/office/powerpoint/2010/main">
        <mc:Choice Requires="p14">
          <p:contentPart p14:bwMode="auto" r:id="rId265">
            <p14:nvContentPartPr>
              <p14:cNvPr id="1049666" name="Encre 1049665"/>
              <p14:cNvContentPartPr/>
              <p14:nvPr/>
            </p14:nvContentPartPr>
            <p14:xfrm>
              <a:off x="11349237" y="4481627"/>
              <a:ext cx="169296" cy="224176"/>
            </p14:xfrm>
          </p:contentPart>
        </mc:Choice>
        <mc:Fallback xmlns="">
          <p:sp>
            <p:nvSpPr>
              <p:cNvPr id="1049666" name=""/>
              <p:cNvSpPr/>
              <p:nvPr/>
            </p:nvSpPr>
            <p:spPr>
              <a:xfrm>
                <a:off x="11349237" y="4481627"/>
                <a:ext cx="169296" cy="224176"/>
              </a:xfrm>
            </p:spPr>
          </p:sp>
        </mc:Fallback>
      </mc:AlternateContent>
      <mc:AlternateContent xmlns:mc="http://schemas.openxmlformats.org/markup-compatibility/2006" xmlns:p14="http://schemas.microsoft.com/office/powerpoint/2010/main">
        <mc:Choice Requires="p14">
          <p:contentPart p14:bwMode="auto" r:id="rId266">
            <p14:nvContentPartPr>
              <p14:cNvPr id="1049667" name="Encre 1049666"/>
              <p14:cNvContentPartPr/>
              <p14:nvPr/>
            </p14:nvContentPartPr>
            <p14:xfrm>
              <a:off x="11345207" y="4481245"/>
              <a:ext cx="118714" cy="112121"/>
            </p14:xfrm>
          </p:contentPart>
        </mc:Choice>
        <mc:Fallback xmlns="">
          <p:sp>
            <p:nvSpPr>
              <p:cNvPr id="1049667" name=""/>
              <p:cNvSpPr/>
              <p:nvPr/>
            </p:nvSpPr>
            <p:spPr>
              <a:xfrm>
                <a:off x="11345207" y="4481245"/>
                <a:ext cx="118714" cy="112121"/>
              </a:xfrm>
            </p:spPr>
          </p:sp>
        </mc:Fallback>
      </mc:AlternateContent>
      <mc:AlternateContent xmlns:mc="http://schemas.openxmlformats.org/markup-compatibility/2006" xmlns:p14="http://schemas.microsoft.com/office/powerpoint/2010/main">
        <mc:Choice Requires="p14">
          <p:contentPart p14:bwMode="auto" r:id="rId267">
            <p14:nvContentPartPr>
              <p14:cNvPr id="1049668" name="Encre 1049667"/>
              <p14:cNvContentPartPr/>
              <p14:nvPr/>
            </p14:nvContentPartPr>
            <p14:xfrm>
              <a:off x="11882644" y="4471055"/>
              <a:ext cx="124984" cy="219790"/>
            </p14:xfrm>
          </p:contentPart>
        </mc:Choice>
        <mc:Fallback xmlns="">
          <p:sp>
            <p:nvSpPr>
              <p:cNvPr id="1049668" name=""/>
              <p:cNvSpPr/>
              <p:nvPr/>
            </p:nvSpPr>
            <p:spPr>
              <a:xfrm>
                <a:off x="11882644" y="4471055"/>
                <a:ext cx="124984" cy="219790"/>
              </a:xfrm>
            </p:spPr>
          </p:sp>
        </mc:Fallback>
      </mc:AlternateContent>
      <mc:AlternateContent xmlns:mc="http://schemas.openxmlformats.org/markup-compatibility/2006" xmlns:p14="http://schemas.microsoft.com/office/powerpoint/2010/main">
        <mc:Choice Requires="p14">
          <p:contentPart p14:bwMode="auto" r:id="rId268">
            <p14:nvContentPartPr>
              <p14:cNvPr id="1049669" name="Encre 1049668"/>
              <p14:cNvContentPartPr/>
              <p14:nvPr/>
            </p14:nvContentPartPr>
            <p14:xfrm>
              <a:off x="1385133" y="1783435"/>
              <a:ext cx="9307" cy="302546"/>
            </p14:xfrm>
          </p:contentPart>
        </mc:Choice>
        <mc:Fallback xmlns="">
          <p:sp>
            <p:nvSpPr>
              <p:cNvPr id="1049669" name=""/>
              <p:cNvSpPr/>
              <p:nvPr/>
            </p:nvSpPr>
            <p:spPr>
              <a:xfrm>
                <a:off x="1385133" y="1783435"/>
                <a:ext cx="9307" cy="302546"/>
              </a:xfrm>
            </p:spPr>
          </p:sp>
        </mc:Fallback>
      </mc:AlternateContent>
      <mc:AlternateContent xmlns:mc="http://schemas.openxmlformats.org/markup-compatibility/2006" xmlns:p14="http://schemas.microsoft.com/office/powerpoint/2010/main">
        <mc:Choice Requires="p14">
          <p:contentPart p14:bwMode="auto" r:id="rId269">
            <p14:nvContentPartPr>
              <p14:cNvPr id="1049670" name="Encre 1049669"/>
              <p14:cNvContentPartPr/>
              <p14:nvPr/>
            </p14:nvContentPartPr>
            <p14:xfrm>
              <a:off x="1133681" y="2195468"/>
              <a:ext cx="151159" cy="246959"/>
            </p14:xfrm>
          </p:contentPart>
        </mc:Choice>
        <mc:Fallback xmlns="">
          <p:sp>
            <p:nvSpPr>
              <p:cNvPr id="1049670" name=""/>
              <p:cNvSpPr/>
              <p:nvPr/>
            </p:nvSpPr>
            <p:spPr>
              <a:xfrm>
                <a:off x="1133681" y="2195468"/>
                <a:ext cx="151159" cy="246959"/>
              </a:xfrm>
            </p:spPr>
          </p:sp>
        </mc:Fallback>
      </mc:AlternateContent>
      <mc:AlternateContent xmlns:mc="http://schemas.openxmlformats.org/markup-compatibility/2006" xmlns:p14="http://schemas.microsoft.com/office/powerpoint/2010/main">
        <mc:Choice Requires="p14">
          <p:contentPart p14:bwMode="auto" r:id="rId270">
            <p14:nvContentPartPr>
              <p14:cNvPr id="1049671" name="Encre 1049670"/>
              <p14:cNvContentPartPr/>
              <p14:nvPr/>
            </p14:nvContentPartPr>
            <p14:xfrm>
              <a:off x="1275205" y="2160359"/>
              <a:ext cx="85449" cy="213950"/>
            </p14:xfrm>
          </p:contentPart>
        </mc:Choice>
        <mc:Fallback xmlns="">
          <p:sp>
            <p:nvSpPr>
              <p:cNvPr id="1049671" name=""/>
              <p:cNvSpPr/>
              <p:nvPr/>
            </p:nvSpPr>
            <p:spPr>
              <a:xfrm>
                <a:off x="1275205" y="2160359"/>
                <a:ext cx="85449" cy="213950"/>
              </a:xfrm>
            </p:spPr>
          </p:sp>
        </mc:Fallback>
      </mc:AlternateContent>
      <mc:AlternateContent xmlns:mc="http://schemas.openxmlformats.org/markup-compatibility/2006" xmlns:p14="http://schemas.microsoft.com/office/powerpoint/2010/main">
        <mc:Choice Requires="p14">
          <p:contentPart p14:bwMode="auto" r:id="rId271">
            <p14:nvContentPartPr>
              <p14:cNvPr id="1049672" name="Encre 1049671"/>
              <p14:cNvContentPartPr/>
              <p14:nvPr/>
            </p14:nvContentPartPr>
            <p14:xfrm>
              <a:off x="1413834" y="2335913"/>
              <a:ext cx="13115" cy="132936"/>
            </p14:xfrm>
          </p:contentPart>
        </mc:Choice>
        <mc:Fallback xmlns="">
          <p:sp>
            <p:nvSpPr>
              <p:cNvPr id="1049672" name=""/>
              <p:cNvSpPr/>
              <p:nvPr/>
            </p:nvSpPr>
            <p:spPr>
              <a:xfrm>
                <a:off x="1413834" y="2335913"/>
                <a:ext cx="13115" cy="132936"/>
              </a:xfrm>
            </p:spPr>
          </p:sp>
        </mc:Fallback>
      </mc:AlternateContent>
      <mc:AlternateContent xmlns:mc="http://schemas.openxmlformats.org/markup-compatibility/2006" xmlns:p14="http://schemas.microsoft.com/office/powerpoint/2010/main">
        <mc:Choice Requires="p14">
          <p:contentPart p14:bwMode="auto" r:id="rId272">
            <p14:nvContentPartPr>
              <p14:cNvPr id="1049673" name="Encre 1049672"/>
              <p14:cNvContentPartPr/>
              <p14:nvPr/>
            </p14:nvContentPartPr>
            <p14:xfrm>
              <a:off x="1517722" y="2268832"/>
              <a:ext cx="85612" cy="8849"/>
            </p14:xfrm>
          </p:contentPart>
        </mc:Choice>
        <mc:Fallback xmlns="">
          <p:sp>
            <p:nvSpPr>
              <p:cNvPr id="1049673" name=""/>
              <p:cNvSpPr/>
              <p:nvPr/>
            </p:nvSpPr>
            <p:spPr>
              <a:xfrm>
                <a:off x="1517722" y="2268832"/>
                <a:ext cx="85612" cy="8849"/>
              </a:xfrm>
            </p:spPr>
          </p:sp>
        </mc:Fallback>
      </mc:AlternateContent>
      <mc:AlternateContent xmlns:mc="http://schemas.openxmlformats.org/markup-compatibility/2006" xmlns:p14="http://schemas.microsoft.com/office/powerpoint/2010/main">
        <mc:Choice Requires="p14">
          <p:contentPart p14:bwMode="auto" r:id="rId273">
            <p14:nvContentPartPr>
              <p14:cNvPr id="1049674" name="Encre 1049673"/>
              <p14:cNvContentPartPr/>
              <p14:nvPr/>
            </p14:nvContentPartPr>
            <p14:xfrm>
              <a:off x="1525882" y="2369761"/>
              <a:ext cx="128343" cy="9065"/>
            </p14:xfrm>
          </p:contentPart>
        </mc:Choice>
        <mc:Fallback xmlns="">
          <p:sp>
            <p:nvSpPr>
              <p:cNvPr id="1049674" name=""/>
              <p:cNvSpPr/>
              <p:nvPr/>
            </p:nvSpPr>
            <p:spPr>
              <a:xfrm>
                <a:off x="1525882" y="2369761"/>
                <a:ext cx="128343" cy="9065"/>
              </a:xfrm>
            </p:spPr>
          </p:sp>
        </mc:Fallback>
      </mc:AlternateContent>
      <mc:AlternateContent xmlns:mc="http://schemas.openxmlformats.org/markup-compatibility/2006" xmlns:p14="http://schemas.microsoft.com/office/powerpoint/2010/main">
        <mc:Choice Requires="p14">
          <p:contentPart p14:bwMode="auto" r:id="rId274">
            <p14:nvContentPartPr>
              <p14:cNvPr id="1049675" name="Encre 1049674"/>
              <p14:cNvContentPartPr/>
              <p14:nvPr/>
            </p14:nvContentPartPr>
            <p14:xfrm>
              <a:off x="1670782" y="2201953"/>
              <a:ext cx="79363" cy="221139"/>
            </p14:xfrm>
          </p:contentPart>
        </mc:Choice>
        <mc:Fallback xmlns="">
          <p:sp>
            <p:nvSpPr>
              <p:cNvPr id="1049675" name=""/>
              <p:cNvSpPr/>
              <p:nvPr/>
            </p:nvSpPr>
            <p:spPr>
              <a:xfrm>
                <a:off x="1670782" y="2201953"/>
                <a:ext cx="79363" cy="221139"/>
              </a:xfrm>
            </p:spPr>
          </p:sp>
        </mc:Fallback>
      </mc:AlternateContent>
      <mc:AlternateContent xmlns:mc="http://schemas.openxmlformats.org/markup-compatibility/2006" xmlns:p14="http://schemas.microsoft.com/office/powerpoint/2010/main">
        <mc:Choice Requires="p14">
          <p:contentPart p14:bwMode="auto" r:id="rId275">
            <p14:nvContentPartPr>
              <p14:cNvPr id="1049676" name="Encre 1049675"/>
              <p14:cNvContentPartPr/>
              <p14:nvPr/>
            </p14:nvContentPartPr>
            <p14:xfrm>
              <a:off x="1749776" y="2185028"/>
              <a:ext cx="98399" cy="184258"/>
            </p14:xfrm>
          </p:contentPart>
        </mc:Choice>
        <mc:Fallback xmlns="">
          <p:sp>
            <p:nvSpPr>
              <p:cNvPr id="1049676" name=""/>
              <p:cNvSpPr/>
              <p:nvPr/>
            </p:nvSpPr>
            <p:spPr>
              <a:xfrm>
                <a:off x="1749776" y="2185028"/>
                <a:ext cx="98399" cy="184258"/>
              </a:xfrm>
            </p:spPr>
          </p:sp>
        </mc:Fallback>
      </mc:AlternateContent>
      <mc:AlternateContent xmlns:mc="http://schemas.openxmlformats.org/markup-compatibility/2006" xmlns:p14="http://schemas.microsoft.com/office/powerpoint/2010/main">
        <mc:Choice Requires="p14">
          <p:contentPart p14:bwMode="auto" r:id="rId276">
            <p14:nvContentPartPr>
              <p14:cNvPr id="1049677" name="Encre 1049676"/>
              <p14:cNvContentPartPr/>
              <p14:nvPr/>
            </p14:nvContentPartPr>
            <p14:xfrm>
              <a:off x="1919679" y="2126797"/>
              <a:ext cx="60576" cy="251282"/>
            </p14:xfrm>
          </p:contentPart>
        </mc:Choice>
        <mc:Fallback xmlns="">
          <p:sp>
            <p:nvSpPr>
              <p:cNvPr id="1049677" name=""/>
              <p:cNvSpPr/>
              <p:nvPr/>
            </p:nvSpPr>
            <p:spPr>
              <a:xfrm>
                <a:off x="1919679" y="2126797"/>
                <a:ext cx="60576" cy="251282"/>
              </a:xfrm>
            </p:spPr>
          </p:sp>
        </mc:Fallback>
      </mc:AlternateContent>
      <mc:AlternateContent xmlns:mc="http://schemas.openxmlformats.org/markup-compatibility/2006" xmlns:p14="http://schemas.microsoft.com/office/powerpoint/2010/main">
        <mc:Choice Requires="p14">
          <p:contentPart p14:bwMode="auto" r:id="rId277">
            <p14:nvContentPartPr>
              <p14:cNvPr id="1049678" name="Encre 1049677"/>
              <p14:cNvContentPartPr/>
              <p14:nvPr/>
            </p14:nvContentPartPr>
            <p14:xfrm>
              <a:off x="2055273" y="2143722"/>
              <a:ext cx="42862" cy="190948"/>
            </p14:xfrm>
          </p:contentPart>
        </mc:Choice>
        <mc:Fallback xmlns="">
          <p:sp>
            <p:nvSpPr>
              <p:cNvPr id="1049678" name=""/>
              <p:cNvSpPr/>
              <p:nvPr/>
            </p:nvSpPr>
            <p:spPr>
              <a:xfrm>
                <a:off x="2055273" y="2143722"/>
                <a:ext cx="42862" cy="190948"/>
              </a:xfrm>
            </p:spPr>
          </p:sp>
        </mc:Fallback>
      </mc:AlternateContent>
      <mc:AlternateContent xmlns:mc="http://schemas.openxmlformats.org/markup-compatibility/2006" xmlns:p14="http://schemas.microsoft.com/office/powerpoint/2010/main">
        <mc:Choice Requires="p14">
          <p:contentPart p14:bwMode="auto" r:id="rId278">
            <p14:nvContentPartPr>
              <p14:cNvPr id="1049679" name="Encre 1049678"/>
              <p14:cNvContentPartPr/>
              <p14:nvPr/>
            </p14:nvContentPartPr>
            <p14:xfrm>
              <a:off x="2021562" y="2252439"/>
              <a:ext cx="124430" cy="16350"/>
            </p14:xfrm>
          </p:contentPart>
        </mc:Choice>
        <mc:Fallback xmlns="">
          <p:sp>
            <p:nvSpPr>
              <p:cNvPr id="1049679" name=""/>
              <p:cNvSpPr/>
              <p:nvPr/>
            </p:nvSpPr>
            <p:spPr>
              <a:xfrm>
                <a:off x="2021562" y="2252439"/>
                <a:ext cx="124430" cy="16350"/>
              </a:xfrm>
            </p:spPr>
          </p:sp>
        </mc:Fallback>
      </mc:AlternateContent>
      <mc:AlternateContent xmlns:mc="http://schemas.openxmlformats.org/markup-compatibility/2006" xmlns:p14="http://schemas.microsoft.com/office/powerpoint/2010/main">
        <mc:Choice Requires="p14">
          <p:contentPart p14:bwMode="auto" r:id="rId279">
            <p14:nvContentPartPr>
              <p14:cNvPr id="1049680" name="Encre 1049679"/>
              <p14:cNvContentPartPr/>
              <p14:nvPr/>
            </p14:nvContentPartPr>
            <p14:xfrm>
              <a:off x="2147205" y="2268789"/>
              <a:ext cx="48253" cy="178749"/>
            </p14:xfrm>
          </p:contentPart>
        </mc:Choice>
        <mc:Fallback xmlns="">
          <p:sp>
            <p:nvSpPr>
              <p:cNvPr id="1049680" name=""/>
              <p:cNvSpPr/>
              <p:nvPr/>
            </p:nvSpPr>
            <p:spPr>
              <a:xfrm>
                <a:off x="2147205" y="2268789"/>
                <a:ext cx="48253" cy="178749"/>
              </a:xfrm>
            </p:spPr>
          </p:sp>
        </mc:Fallback>
      </mc:AlternateContent>
      <mc:AlternateContent xmlns:mc="http://schemas.openxmlformats.org/markup-compatibility/2006" xmlns:p14="http://schemas.microsoft.com/office/powerpoint/2010/main">
        <mc:Choice Requires="p14">
          <p:contentPart p14:bwMode="auto" r:id="rId280">
            <p14:nvContentPartPr>
              <p14:cNvPr id="1049681" name="Encre 1049680"/>
              <p14:cNvContentPartPr/>
              <p14:nvPr/>
            </p14:nvContentPartPr>
            <p14:xfrm>
              <a:off x="2229342" y="2134829"/>
              <a:ext cx="99176" cy="329110"/>
            </p14:xfrm>
          </p:contentPart>
        </mc:Choice>
        <mc:Fallback xmlns="">
          <p:sp>
            <p:nvSpPr>
              <p:cNvPr id="1049681" name=""/>
              <p:cNvSpPr/>
              <p:nvPr/>
            </p:nvSpPr>
            <p:spPr>
              <a:xfrm>
                <a:off x="2229342" y="2134829"/>
                <a:ext cx="99176" cy="329110"/>
              </a:xfrm>
            </p:spPr>
          </p:sp>
        </mc:Fallback>
      </mc:AlternateContent>
      <mc:AlternateContent xmlns:mc="http://schemas.openxmlformats.org/markup-compatibility/2006" xmlns:p14="http://schemas.microsoft.com/office/powerpoint/2010/main">
        <mc:Choice Requires="p14">
          <p:contentPart p14:bwMode="auto" r:id="rId281">
            <p14:nvContentPartPr>
              <p14:cNvPr id="1049682" name="Encre 1049681"/>
              <p14:cNvContentPartPr/>
              <p14:nvPr/>
            </p14:nvContentPartPr>
            <p14:xfrm>
              <a:off x="3753401" y="1774830"/>
              <a:ext cx="9726" cy="220548"/>
            </p14:xfrm>
          </p:contentPart>
        </mc:Choice>
        <mc:Fallback xmlns="">
          <p:sp>
            <p:nvSpPr>
              <p:cNvPr id="1049682" name=""/>
              <p:cNvSpPr/>
              <p:nvPr/>
            </p:nvSpPr>
            <p:spPr>
              <a:xfrm>
                <a:off x="3753401" y="1774830"/>
                <a:ext cx="9726" cy="220548"/>
              </a:xfrm>
            </p:spPr>
          </p:sp>
        </mc:Fallback>
      </mc:AlternateContent>
      <mc:AlternateContent xmlns:mc="http://schemas.openxmlformats.org/markup-compatibility/2006" xmlns:p14="http://schemas.microsoft.com/office/powerpoint/2010/main">
        <mc:Choice Requires="p14">
          <p:contentPart p14:bwMode="auto" r:id="rId282">
            <p14:nvContentPartPr>
              <p14:cNvPr id="1049683" name="Encre 1049682"/>
              <p14:cNvContentPartPr/>
              <p14:nvPr/>
            </p14:nvContentPartPr>
            <p14:xfrm>
              <a:off x="3524735" y="2197030"/>
              <a:ext cx="133216" cy="210683"/>
            </p14:xfrm>
          </p:contentPart>
        </mc:Choice>
        <mc:Fallback xmlns="">
          <p:sp>
            <p:nvSpPr>
              <p:cNvPr id="1049683" name=""/>
              <p:cNvSpPr/>
              <p:nvPr/>
            </p:nvSpPr>
            <p:spPr>
              <a:xfrm>
                <a:off x="3524735" y="2197030"/>
                <a:ext cx="133216" cy="210683"/>
              </a:xfrm>
            </p:spPr>
          </p:sp>
        </mc:Fallback>
      </mc:AlternateContent>
      <mc:AlternateContent xmlns:mc="http://schemas.openxmlformats.org/markup-compatibility/2006" xmlns:p14="http://schemas.microsoft.com/office/powerpoint/2010/main">
        <mc:Choice Requires="p14">
          <p:contentPart p14:bwMode="auto" r:id="rId283">
            <p14:nvContentPartPr>
              <p14:cNvPr id="1049684" name="Encre 1049683"/>
              <p14:cNvContentPartPr/>
              <p14:nvPr/>
            </p14:nvContentPartPr>
            <p14:xfrm>
              <a:off x="3640496" y="2185028"/>
              <a:ext cx="146647" cy="174823"/>
            </p14:xfrm>
          </p:contentPart>
        </mc:Choice>
        <mc:Fallback xmlns="">
          <p:sp>
            <p:nvSpPr>
              <p:cNvPr id="1049684" name=""/>
              <p:cNvSpPr/>
              <p:nvPr/>
            </p:nvSpPr>
            <p:spPr>
              <a:xfrm>
                <a:off x="3640496" y="2185028"/>
                <a:ext cx="146647" cy="174823"/>
              </a:xfrm>
            </p:spPr>
          </p:sp>
        </mc:Fallback>
      </mc:AlternateContent>
      <mc:AlternateContent xmlns:mc="http://schemas.openxmlformats.org/markup-compatibility/2006" xmlns:p14="http://schemas.microsoft.com/office/powerpoint/2010/main">
        <mc:Choice Requires="p14">
          <p:contentPart p14:bwMode="auto" r:id="rId284">
            <p14:nvContentPartPr>
              <p14:cNvPr id="1049685" name="Encre 1049684"/>
              <p14:cNvContentPartPr/>
              <p14:nvPr/>
            </p14:nvContentPartPr>
            <p14:xfrm>
              <a:off x="3736689" y="2346894"/>
              <a:ext cx="118718" cy="157757"/>
            </p14:xfrm>
          </p:contentPart>
        </mc:Choice>
        <mc:Fallback xmlns="">
          <p:sp>
            <p:nvSpPr>
              <p:cNvPr id="1049685" name=""/>
              <p:cNvSpPr/>
              <p:nvPr/>
            </p:nvSpPr>
            <p:spPr>
              <a:xfrm>
                <a:off x="3736689" y="2346894"/>
                <a:ext cx="118718" cy="157757"/>
              </a:xfrm>
            </p:spPr>
          </p:sp>
        </mc:Fallback>
      </mc:AlternateContent>
      <mc:AlternateContent xmlns:mc="http://schemas.openxmlformats.org/markup-compatibility/2006" xmlns:p14="http://schemas.microsoft.com/office/powerpoint/2010/main">
        <mc:Choice Requires="p14">
          <p:contentPart p14:bwMode="auto" r:id="rId285">
            <p14:nvContentPartPr>
              <p14:cNvPr id="1049686" name="Encre 1049685"/>
              <p14:cNvContentPartPr/>
              <p14:nvPr/>
            </p14:nvContentPartPr>
            <p14:xfrm>
              <a:off x="3898212" y="2255908"/>
              <a:ext cx="144318" cy="12881"/>
            </p14:xfrm>
          </p:contentPart>
        </mc:Choice>
        <mc:Fallback xmlns="">
          <p:sp>
            <p:nvSpPr>
              <p:cNvPr id="1049686" name=""/>
              <p:cNvSpPr/>
              <p:nvPr/>
            </p:nvSpPr>
            <p:spPr>
              <a:xfrm>
                <a:off x="3898212" y="2255908"/>
                <a:ext cx="144318" cy="12881"/>
              </a:xfrm>
            </p:spPr>
          </p:sp>
        </mc:Fallback>
      </mc:AlternateContent>
      <mc:AlternateContent xmlns:mc="http://schemas.openxmlformats.org/markup-compatibility/2006" xmlns:p14="http://schemas.microsoft.com/office/powerpoint/2010/main">
        <mc:Choice Requires="p14">
          <p:contentPart p14:bwMode="auto" r:id="rId286">
            <p14:nvContentPartPr>
              <p14:cNvPr id="1049687" name="Encre 1049686"/>
              <p14:cNvContentPartPr/>
              <p14:nvPr/>
            </p14:nvContentPartPr>
            <p14:xfrm>
              <a:off x="3898212" y="2353497"/>
              <a:ext cx="171179" cy="7371"/>
            </p14:xfrm>
          </p:contentPart>
        </mc:Choice>
        <mc:Fallback xmlns="">
          <p:sp>
            <p:nvSpPr>
              <p:cNvPr id="1049687" name=""/>
              <p:cNvSpPr/>
              <p:nvPr/>
            </p:nvSpPr>
            <p:spPr>
              <a:xfrm>
                <a:off x="3898212" y="2353497"/>
                <a:ext cx="171179" cy="7371"/>
              </a:xfrm>
            </p:spPr>
          </p:sp>
        </mc:Fallback>
      </mc:AlternateContent>
      <mc:AlternateContent xmlns:mc="http://schemas.openxmlformats.org/markup-compatibility/2006" xmlns:p14="http://schemas.microsoft.com/office/powerpoint/2010/main">
        <mc:Choice Requires="p14">
          <p:contentPart p14:bwMode="auto" r:id="rId287">
            <p14:nvContentPartPr>
              <p14:cNvPr id="1049688" name="Encre 1049687"/>
              <p14:cNvContentPartPr/>
              <p14:nvPr/>
            </p14:nvContentPartPr>
            <p14:xfrm>
              <a:off x="4098762" y="2180187"/>
              <a:ext cx="158817" cy="202536"/>
            </p14:xfrm>
          </p:contentPart>
        </mc:Choice>
        <mc:Fallback xmlns="">
          <p:sp>
            <p:nvSpPr>
              <p:cNvPr id="1049688" name=""/>
              <p:cNvSpPr/>
              <p:nvPr/>
            </p:nvSpPr>
            <p:spPr>
              <a:xfrm>
                <a:off x="4098762" y="2180187"/>
                <a:ext cx="158817" cy="202536"/>
              </a:xfrm>
            </p:spPr>
          </p:sp>
        </mc:Fallback>
      </mc:AlternateContent>
      <mc:AlternateContent xmlns:mc="http://schemas.openxmlformats.org/markup-compatibility/2006" xmlns:p14="http://schemas.microsoft.com/office/powerpoint/2010/main">
        <mc:Choice Requires="p14">
          <p:contentPart p14:bwMode="auto" r:id="rId288">
            <p14:nvContentPartPr>
              <p14:cNvPr id="1049689" name="Encre 1049688"/>
              <p14:cNvContentPartPr/>
              <p14:nvPr/>
            </p14:nvContentPartPr>
            <p14:xfrm>
              <a:off x="4232805" y="2201953"/>
              <a:ext cx="87096" cy="182958"/>
            </p14:xfrm>
          </p:contentPart>
        </mc:Choice>
        <mc:Fallback xmlns="">
          <p:sp>
            <p:nvSpPr>
              <p:cNvPr id="1049689" name=""/>
              <p:cNvSpPr/>
              <p:nvPr/>
            </p:nvSpPr>
            <p:spPr>
              <a:xfrm>
                <a:off x="4232805" y="2201953"/>
                <a:ext cx="87096" cy="182958"/>
              </a:xfrm>
            </p:spPr>
          </p:sp>
        </mc:Fallback>
      </mc:AlternateContent>
      <mc:AlternateContent xmlns:mc="http://schemas.openxmlformats.org/markup-compatibility/2006" xmlns:p14="http://schemas.microsoft.com/office/powerpoint/2010/main">
        <mc:Choice Requires="p14">
          <p:contentPart p14:bwMode="auto" r:id="rId289">
            <p14:nvContentPartPr>
              <p14:cNvPr id="1049690" name="Encre 1049689"/>
              <p14:cNvContentPartPr/>
              <p14:nvPr/>
            </p14:nvContentPartPr>
            <p14:xfrm>
              <a:off x="4399710" y="2147164"/>
              <a:ext cx="84526" cy="237637"/>
            </p14:xfrm>
          </p:contentPart>
        </mc:Choice>
        <mc:Fallback xmlns="">
          <p:sp>
            <p:nvSpPr>
              <p:cNvPr id="1049690" name=""/>
              <p:cNvSpPr/>
              <p:nvPr/>
            </p:nvSpPr>
            <p:spPr>
              <a:xfrm>
                <a:off x="4399710" y="2147164"/>
                <a:ext cx="84526" cy="237637"/>
              </a:xfrm>
            </p:spPr>
          </p:sp>
        </mc:Fallback>
      </mc:AlternateContent>
      <mc:AlternateContent xmlns:mc="http://schemas.openxmlformats.org/markup-compatibility/2006" xmlns:p14="http://schemas.microsoft.com/office/powerpoint/2010/main">
        <mc:Choice Requires="p14">
          <p:contentPart p14:bwMode="auto" r:id="rId290">
            <p14:nvContentPartPr>
              <p14:cNvPr id="1049691" name="Encre 1049690"/>
              <p14:cNvContentPartPr/>
              <p14:nvPr/>
            </p14:nvContentPartPr>
            <p14:xfrm>
              <a:off x="4554478" y="2134829"/>
              <a:ext cx="74327" cy="216265"/>
            </p14:xfrm>
          </p:contentPart>
        </mc:Choice>
        <mc:Fallback xmlns="">
          <p:sp>
            <p:nvSpPr>
              <p:cNvPr id="1049691" name=""/>
              <p:cNvSpPr/>
              <p:nvPr/>
            </p:nvSpPr>
            <p:spPr>
              <a:xfrm>
                <a:off x="4554478" y="2134829"/>
                <a:ext cx="74327" cy="216265"/>
              </a:xfrm>
            </p:spPr>
          </p:sp>
        </mc:Fallback>
      </mc:AlternateContent>
      <mc:AlternateContent xmlns:mc="http://schemas.openxmlformats.org/markup-compatibility/2006" xmlns:p14="http://schemas.microsoft.com/office/powerpoint/2010/main">
        <mc:Choice Requires="p14">
          <p:contentPart p14:bwMode="auto" r:id="rId291">
            <p14:nvContentPartPr>
              <p14:cNvPr id="1049692" name="Encre 1049691"/>
              <p14:cNvContentPartPr/>
              <p14:nvPr/>
            </p14:nvContentPartPr>
            <p14:xfrm>
              <a:off x="4534641" y="2226679"/>
              <a:ext cx="165630" cy="33791"/>
            </p14:xfrm>
          </p:contentPart>
        </mc:Choice>
        <mc:Fallback xmlns="">
          <p:sp>
            <p:nvSpPr>
              <p:cNvPr id="1049692" name=""/>
              <p:cNvSpPr/>
              <p:nvPr/>
            </p:nvSpPr>
            <p:spPr>
              <a:xfrm>
                <a:off x="4534641" y="2226679"/>
                <a:ext cx="165630" cy="33791"/>
              </a:xfrm>
            </p:spPr>
          </p:sp>
        </mc:Fallback>
      </mc:AlternateContent>
      <mc:AlternateContent xmlns:mc="http://schemas.openxmlformats.org/markup-compatibility/2006" xmlns:p14="http://schemas.microsoft.com/office/powerpoint/2010/main">
        <mc:Choice Requires="p14">
          <p:contentPart p14:bwMode="auto" r:id="rId292">
            <p14:nvContentPartPr>
              <p14:cNvPr id="1049693" name="Encre 1049692"/>
              <p14:cNvContentPartPr/>
              <p14:nvPr/>
            </p14:nvContentPartPr>
            <p14:xfrm>
              <a:off x="4692617" y="2281560"/>
              <a:ext cx="89864" cy="156999"/>
            </p14:xfrm>
          </p:contentPart>
        </mc:Choice>
        <mc:Fallback xmlns="">
          <p:sp>
            <p:nvSpPr>
              <p:cNvPr id="1049693" name=""/>
              <p:cNvSpPr/>
              <p:nvPr/>
            </p:nvSpPr>
            <p:spPr>
              <a:xfrm>
                <a:off x="4692617" y="2281560"/>
                <a:ext cx="89864" cy="156999"/>
              </a:xfrm>
            </p:spPr>
          </p:sp>
        </mc:Fallback>
      </mc:AlternateContent>
      <mc:AlternateContent xmlns:mc="http://schemas.openxmlformats.org/markup-compatibility/2006" xmlns:p14="http://schemas.microsoft.com/office/powerpoint/2010/main">
        <mc:Choice Requires="p14">
          <p:contentPart p14:bwMode="auto" r:id="rId293">
            <p14:nvContentPartPr>
              <p14:cNvPr id="1049694" name="Encre 1049693"/>
              <p14:cNvContentPartPr/>
              <p14:nvPr/>
            </p14:nvContentPartPr>
            <p14:xfrm>
              <a:off x="4840107" y="2134829"/>
              <a:ext cx="94258" cy="325841"/>
            </p14:xfrm>
          </p:contentPart>
        </mc:Choice>
        <mc:Fallback xmlns="">
          <p:sp>
            <p:nvSpPr>
              <p:cNvPr id="1049694" name=""/>
              <p:cNvSpPr/>
              <p:nvPr/>
            </p:nvSpPr>
            <p:spPr>
              <a:xfrm>
                <a:off x="4840107" y="2134829"/>
                <a:ext cx="94258" cy="325841"/>
              </a:xfrm>
            </p:spPr>
          </p:sp>
        </mc:Fallback>
      </mc:AlternateContent>
      <mc:AlternateContent xmlns:mc="http://schemas.openxmlformats.org/markup-compatibility/2006" xmlns:p14="http://schemas.microsoft.com/office/powerpoint/2010/main">
        <mc:Choice Requires="p14">
          <p:contentPart p14:bwMode="auto" r:id="rId294">
            <p14:nvContentPartPr>
              <p14:cNvPr id="1049695" name="Encre 1049694"/>
              <p14:cNvContentPartPr/>
              <p14:nvPr/>
            </p14:nvContentPartPr>
            <p14:xfrm>
              <a:off x="5064383" y="2503721"/>
              <a:ext cx="98528" cy="417106"/>
            </p14:xfrm>
          </p:contentPart>
        </mc:Choice>
        <mc:Fallback xmlns="">
          <p:sp>
            <p:nvSpPr>
              <p:cNvPr id="1049695" name=""/>
              <p:cNvSpPr/>
              <p:nvPr/>
            </p:nvSpPr>
            <p:spPr>
              <a:xfrm>
                <a:off x="5064383" y="2503721"/>
                <a:ext cx="98528" cy="417106"/>
              </a:xfrm>
            </p:spPr>
          </p:sp>
        </mc:Fallback>
      </mc:AlternateContent>
      <mc:AlternateContent xmlns:mc="http://schemas.openxmlformats.org/markup-compatibility/2006" xmlns:p14="http://schemas.microsoft.com/office/powerpoint/2010/main">
        <mc:Choice Requires="p14">
          <p:contentPart p14:bwMode="auto" r:id="rId295">
            <p14:nvContentPartPr>
              <p14:cNvPr id="1049696" name="Encre 1049695"/>
              <p14:cNvContentPartPr/>
              <p14:nvPr/>
            </p14:nvContentPartPr>
            <p14:xfrm>
              <a:off x="5030322" y="2671429"/>
              <a:ext cx="164643" cy="49439"/>
            </p14:xfrm>
          </p:contentPart>
        </mc:Choice>
        <mc:Fallback xmlns="">
          <p:sp>
            <p:nvSpPr>
              <p:cNvPr id="1049696" name=""/>
              <p:cNvSpPr/>
              <p:nvPr/>
            </p:nvSpPr>
            <p:spPr>
              <a:xfrm>
                <a:off x="5030322" y="2671429"/>
                <a:ext cx="164643" cy="49439"/>
              </a:xfrm>
            </p:spPr>
          </p:sp>
        </mc:Fallback>
      </mc:AlternateContent>
      <mc:AlternateContent xmlns:mc="http://schemas.openxmlformats.org/markup-compatibility/2006" xmlns:p14="http://schemas.microsoft.com/office/powerpoint/2010/main">
        <mc:Choice Requires="p14">
          <p:contentPart p14:bwMode="auto" r:id="rId296">
            <p14:nvContentPartPr>
              <p14:cNvPr id="1049697" name="Encre 1049696"/>
              <p14:cNvContentPartPr/>
              <p14:nvPr/>
            </p14:nvContentPartPr>
            <p14:xfrm>
              <a:off x="5210390" y="2854229"/>
              <a:ext cx="141625" cy="233486"/>
            </p14:xfrm>
          </p:contentPart>
        </mc:Choice>
        <mc:Fallback xmlns="">
          <p:sp>
            <p:nvSpPr>
              <p:cNvPr id="1049697" name=""/>
              <p:cNvSpPr/>
              <p:nvPr/>
            </p:nvSpPr>
            <p:spPr>
              <a:xfrm>
                <a:off x="5210390" y="2854229"/>
                <a:ext cx="141625" cy="233486"/>
              </a:xfrm>
            </p:spPr>
          </p:sp>
        </mc:Fallback>
      </mc:AlternateContent>
      <mc:AlternateContent xmlns:mc="http://schemas.openxmlformats.org/markup-compatibility/2006" xmlns:p14="http://schemas.microsoft.com/office/powerpoint/2010/main">
        <mc:Choice Requires="p14">
          <p:contentPart p14:bwMode="auto" r:id="rId297">
            <p14:nvContentPartPr>
              <p14:cNvPr id="1049698" name="Encre 1049697"/>
              <p14:cNvContentPartPr/>
              <p14:nvPr/>
            </p14:nvContentPartPr>
            <p14:xfrm>
              <a:off x="5427070" y="2670669"/>
              <a:ext cx="208806" cy="310825"/>
            </p14:xfrm>
          </p:contentPart>
        </mc:Choice>
        <mc:Fallback xmlns="">
          <p:sp>
            <p:nvSpPr>
              <p:cNvPr id="1049698" name=""/>
              <p:cNvSpPr/>
              <p:nvPr/>
            </p:nvSpPr>
            <p:spPr>
              <a:xfrm>
                <a:off x="5427070" y="2670669"/>
                <a:ext cx="208806" cy="310825"/>
              </a:xfrm>
            </p:spPr>
          </p:sp>
        </mc:Fallback>
      </mc:AlternateContent>
      <mc:AlternateContent xmlns:mc="http://schemas.openxmlformats.org/markup-compatibility/2006" xmlns:p14="http://schemas.microsoft.com/office/powerpoint/2010/main">
        <mc:Choice Requires="p14">
          <p:contentPart p14:bwMode="auto" r:id="rId298">
            <p14:nvContentPartPr>
              <p14:cNvPr id="1049699" name="Encre 1049698"/>
              <p14:cNvContentPartPr/>
              <p14:nvPr/>
            </p14:nvContentPartPr>
            <p14:xfrm>
              <a:off x="5787777" y="2578876"/>
              <a:ext cx="111688" cy="303334"/>
            </p14:xfrm>
          </p:contentPart>
        </mc:Choice>
        <mc:Fallback xmlns="">
          <p:sp>
            <p:nvSpPr>
              <p:cNvPr id="1049699" name=""/>
              <p:cNvSpPr/>
              <p:nvPr/>
            </p:nvSpPr>
            <p:spPr>
              <a:xfrm>
                <a:off x="5787777" y="2578876"/>
                <a:ext cx="111688" cy="303334"/>
              </a:xfrm>
            </p:spPr>
          </p:sp>
        </mc:Fallback>
      </mc:AlternateContent>
      <mc:AlternateContent xmlns:mc="http://schemas.openxmlformats.org/markup-compatibility/2006" xmlns:p14="http://schemas.microsoft.com/office/powerpoint/2010/main">
        <mc:Choice Requires="p14">
          <p:contentPart p14:bwMode="auto" r:id="rId299">
            <p14:nvContentPartPr>
              <p14:cNvPr id="1049700" name="Encre 1049699"/>
              <p14:cNvContentPartPr/>
              <p14:nvPr/>
            </p14:nvContentPartPr>
            <p14:xfrm>
              <a:off x="5733045" y="2704491"/>
              <a:ext cx="182326" cy="16376"/>
            </p14:xfrm>
          </p:contentPart>
        </mc:Choice>
        <mc:Fallback xmlns="">
          <p:sp>
            <p:nvSpPr>
              <p:cNvPr id="1049700" name=""/>
              <p:cNvSpPr/>
              <p:nvPr/>
            </p:nvSpPr>
            <p:spPr>
              <a:xfrm>
                <a:off x="5733045" y="2704491"/>
                <a:ext cx="182326" cy="16376"/>
              </a:xfrm>
            </p:spPr>
          </p:sp>
        </mc:Fallback>
      </mc:AlternateContent>
      <mc:AlternateContent xmlns:mc="http://schemas.openxmlformats.org/markup-compatibility/2006" xmlns:p14="http://schemas.microsoft.com/office/powerpoint/2010/main">
        <mc:Choice Requires="p14">
          <p:contentPart p14:bwMode="auto" r:id="rId300">
            <p14:nvContentPartPr>
              <p14:cNvPr id="1049701" name="Encre 1049700"/>
              <p14:cNvContentPartPr/>
              <p14:nvPr/>
            </p14:nvContentPartPr>
            <p14:xfrm>
              <a:off x="5958785" y="2779673"/>
              <a:ext cx="22101" cy="214552"/>
            </p14:xfrm>
          </p:contentPart>
        </mc:Choice>
        <mc:Fallback xmlns="">
          <p:sp>
            <p:nvSpPr>
              <p:cNvPr id="1049701" name=""/>
              <p:cNvSpPr/>
              <p:nvPr/>
            </p:nvSpPr>
            <p:spPr>
              <a:xfrm>
                <a:off x="5958785" y="2779673"/>
                <a:ext cx="22101" cy="214552"/>
              </a:xfrm>
            </p:spPr>
          </p:sp>
        </mc:Fallback>
      </mc:AlternateContent>
      <mc:AlternateContent xmlns:mc="http://schemas.openxmlformats.org/markup-compatibility/2006" xmlns:p14="http://schemas.microsoft.com/office/powerpoint/2010/main">
        <mc:Choice Requires="p14">
          <p:contentPart p14:bwMode="auto" r:id="rId301">
            <p14:nvContentPartPr>
              <p14:cNvPr id="1049702" name="Encre 1049701"/>
              <p14:cNvContentPartPr/>
              <p14:nvPr/>
            </p14:nvContentPartPr>
            <p14:xfrm>
              <a:off x="4921526" y="3164628"/>
              <a:ext cx="1175120" cy="18812"/>
            </p14:xfrm>
          </p:contentPart>
        </mc:Choice>
        <mc:Fallback xmlns="">
          <p:sp>
            <p:nvSpPr>
              <p:cNvPr id="1049702" name=""/>
              <p:cNvSpPr/>
              <p:nvPr/>
            </p:nvSpPr>
            <p:spPr>
              <a:xfrm>
                <a:off x="4921526" y="3164628"/>
                <a:ext cx="1175120" cy="18812"/>
              </a:xfrm>
            </p:spPr>
          </p:sp>
        </mc:Fallback>
      </mc:AlternateContent>
      <mc:AlternateContent xmlns:mc="http://schemas.openxmlformats.org/markup-compatibility/2006" xmlns:p14="http://schemas.microsoft.com/office/powerpoint/2010/main">
        <mc:Choice Requires="p14">
          <p:contentPart p14:bwMode="auto" r:id="rId302">
            <p14:nvContentPartPr>
              <p14:cNvPr id="1049703" name="Encre 1049702"/>
              <p14:cNvContentPartPr/>
              <p14:nvPr/>
            </p14:nvContentPartPr>
            <p14:xfrm>
              <a:off x="6980916" y="5248743"/>
              <a:ext cx="104688" cy="196794"/>
            </p14:xfrm>
          </p:contentPart>
        </mc:Choice>
        <mc:Fallback xmlns="">
          <p:sp>
            <p:nvSpPr>
              <p:cNvPr id="1049703" name=""/>
              <p:cNvSpPr/>
              <p:nvPr/>
            </p:nvSpPr>
            <p:spPr>
              <a:xfrm>
                <a:off x="6980916" y="5248743"/>
                <a:ext cx="104688" cy="196794"/>
              </a:xfrm>
            </p:spPr>
          </p:sp>
        </mc:Fallback>
      </mc:AlternateContent>
      <mc:AlternateContent xmlns:mc="http://schemas.openxmlformats.org/markup-compatibility/2006" xmlns:p14="http://schemas.microsoft.com/office/powerpoint/2010/main">
        <mc:Choice Requires="p14">
          <p:contentPart p14:bwMode="auto" r:id="rId303">
            <p14:nvContentPartPr>
              <p14:cNvPr id="1049704" name="Encre 1049703"/>
              <p14:cNvContentPartPr/>
              <p14:nvPr/>
            </p14:nvContentPartPr>
            <p14:xfrm>
              <a:off x="6923290" y="5581353"/>
              <a:ext cx="203655" cy="24711"/>
            </p14:xfrm>
          </p:contentPart>
        </mc:Choice>
        <mc:Fallback xmlns="">
          <p:sp>
            <p:nvSpPr>
              <p:cNvPr id="1049704" name=""/>
              <p:cNvSpPr/>
              <p:nvPr/>
            </p:nvSpPr>
            <p:spPr>
              <a:xfrm>
                <a:off x="6923290" y="5581353"/>
                <a:ext cx="203655" cy="24711"/>
              </a:xfrm>
            </p:spPr>
          </p:sp>
        </mc:Fallback>
      </mc:AlternateContent>
      <mc:AlternateContent xmlns:mc="http://schemas.openxmlformats.org/markup-compatibility/2006" xmlns:p14="http://schemas.microsoft.com/office/powerpoint/2010/main">
        <mc:Choice Requires="p14">
          <p:contentPart p14:bwMode="auto" r:id="rId304">
            <p14:nvContentPartPr>
              <p14:cNvPr id="1049705" name="Encre 1049704"/>
              <p14:cNvContentPartPr/>
              <p14:nvPr/>
            </p14:nvContentPartPr>
            <p14:xfrm>
              <a:off x="6995094" y="5713373"/>
              <a:ext cx="126570" cy="262473"/>
            </p14:xfrm>
          </p:contentPart>
        </mc:Choice>
        <mc:Fallback xmlns="">
          <p:sp>
            <p:nvSpPr>
              <p:cNvPr id="1049705" name=""/>
              <p:cNvSpPr/>
              <p:nvPr/>
            </p:nvSpPr>
            <p:spPr>
              <a:xfrm>
                <a:off x="6995094" y="5713373"/>
                <a:ext cx="126570" cy="262473"/>
              </a:xfrm>
            </p:spPr>
          </p:sp>
        </mc:Fallback>
      </mc:AlternateContent>
      <mc:AlternateContent xmlns:mc="http://schemas.openxmlformats.org/markup-compatibility/2006" xmlns:p14="http://schemas.microsoft.com/office/powerpoint/2010/main">
        <mc:Choice Requires="p14">
          <p:contentPart p14:bwMode="auto" r:id="rId305">
            <p14:nvContentPartPr>
              <p14:cNvPr id="1049706" name="Encre 1049705"/>
              <p14:cNvContentPartPr/>
              <p14:nvPr/>
            </p14:nvContentPartPr>
            <p14:xfrm>
              <a:off x="7229265" y="5492433"/>
              <a:ext cx="157693" cy="172708"/>
            </p14:xfrm>
          </p:contentPart>
        </mc:Choice>
        <mc:Fallback xmlns="">
          <p:sp>
            <p:nvSpPr>
              <p:cNvPr id="1049706" name=""/>
              <p:cNvSpPr/>
              <p:nvPr/>
            </p:nvSpPr>
            <p:spPr>
              <a:xfrm>
                <a:off x="7229265" y="5492433"/>
                <a:ext cx="157693" cy="172708"/>
              </a:xfrm>
            </p:spPr>
          </p:sp>
        </mc:Fallback>
      </mc:AlternateContent>
      <mc:AlternateContent xmlns:mc="http://schemas.openxmlformats.org/markup-compatibility/2006" xmlns:p14="http://schemas.microsoft.com/office/powerpoint/2010/main">
        <mc:Choice Requires="p14">
          <p:contentPart p14:bwMode="auto" r:id="rId306">
            <p14:nvContentPartPr>
              <p14:cNvPr id="1049707" name="Encre 1049706"/>
              <p14:cNvContentPartPr/>
              <p14:nvPr/>
            </p14:nvContentPartPr>
            <p14:xfrm>
              <a:off x="7564862" y="5445909"/>
              <a:ext cx="176178" cy="202566"/>
            </p14:xfrm>
          </p:contentPart>
        </mc:Choice>
        <mc:Fallback xmlns="">
          <p:sp>
            <p:nvSpPr>
              <p:cNvPr id="1049707" name=""/>
              <p:cNvSpPr/>
              <p:nvPr/>
            </p:nvSpPr>
            <p:spPr>
              <a:xfrm>
                <a:off x="7564862" y="5445909"/>
                <a:ext cx="176178" cy="202566"/>
              </a:xfrm>
            </p:spPr>
          </p:sp>
        </mc:Fallback>
      </mc:AlternateContent>
      <mc:AlternateContent xmlns:mc="http://schemas.openxmlformats.org/markup-compatibility/2006" xmlns:p14="http://schemas.microsoft.com/office/powerpoint/2010/main">
        <mc:Choice Requires="p14">
          <p:contentPart p14:bwMode="auto" r:id="rId307">
            <p14:nvContentPartPr>
              <p14:cNvPr id="1049708" name="Encre 1049707"/>
              <p14:cNvContentPartPr/>
              <p14:nvPr/>
            </p14:nvContentPartPr>
            <p14:xfrm>
              <a:off x="7777935" y="5332943"/>
              <a:ext cx="129066" cy="480768"/>
            </p14:xfrm>
          </p:contentPart>
        </mc:Choice>
        <mc:Fallback xmlns="">
          <p:sp>
            <p:nvSpPr>
              <p:cNvPr id="1049708" name=""/>
              <p:cNvSpPr/>
              <p:nvPr/>
            </p:nvSpPr>
            <p:spPr>
              <a:xfrm>
                <a:off x="7777935" y="5332943"/>
                <a:ext cx="129066" cy="480768"/>
              </a:xfrm>
            </p:spPr>
          </p:sp>
        </mc:Fallback>
      </mc:AlternateContent>
      <mc:AlternateContent xmlns:mc="http://schemas.openxmlformats.org/markup-compatibility/2006" xmlns:p14="http://schemas.microsoft.com/office/powerpoint/2010/main">
        <mc:Choice Requires="p14">
          <p:contentPart p14:bwMode="auto" r:id="rId308">
            <p14:nvContentPartPr>
              <p14:cNvPr id="1049709" name="Encre 1049708"/>
              <p14:cNvContentPartPr/>
              <p14:nvPr/>
            </p14:nvContentPartPr>
            <p14:xfrm>
              <a:off x="7915162" y="5521328"/>
              <a:ext cx="156460" cy="119769"/>
            </p14:xfrm>
          </p:contentPart>
        </mc:Choice>
        <mc:Fallback xmlns="">
          <p:sp>
            <p:nvSpPr>
              <p:cNvPr id="1049709" name=""/>
              <p:cNvSpPr/>
              <p:nvPr/>
            </p:nvSpPr>
            <p:spPr>
              <a:xfrm>
                <a:off x="7915162" y="5521328"/>
                <a:ext cx="156460" cy="119769"/>
              </a:xfrm>
            </p:spPr>
          </p:sp>
        </mc:Fallback>
      </mc:AlternateContent>
      <mc:AlternateContent xmlns:mc="http://schemas.openxmlformats.org/markup-compatibility/2006" xmlns:p14="http://schemas.microsoft.com/office/powerpoint/2010/main">
        <mc:Choice Requires="p14">
          <p:contentPart p14:bwMode="auto" r:id="rId309">
            <p14:nvContentPartPr>
              <p14:cNvPr id="1049710" name="Encre 1049709"/>
              <p14:cNvContentPartPr/>
              <p14:nvPr/>
            </p14:nvContentPartPr>
            <p14:xfrm>
              <a:off x="8091705" y="5600724"/>
              <a:ext cx="67624" cy="194575"/>
            </p14:xfrm>
          </p:contentPart>
        </mc:Choice>
        <mc:Fallback xmlns="">
          <p:sp>
            <p:nvSpPr>
              <p:cNvPr id="1049710" name=""/>
              <p:cNvSpPr/>
              <p:nvPr/>
            </p:nvSpPr>
            <p:spPr>
              <a:xfrm>
                <a:off x="8091705" y="5600724"/>
                <a:ext cx="67624" cy="194575"/>
              </a:xfrm>
            </p:spPr>
          </p:sp>
        </mc:Fallback>
      </mc:AlternateContent>
      <mc:AlternateContent xmlns:mc="http://schemas.openxmlformats.org/markup-compatibility/2006" xmlns:p14="http://schemas.microsoft.com/office/powerpoint/2010/main">
        <mc:Choice Requires="p14">
          <p:contentPart p14:bwMode="auto" r:id="rId310">
            <p14:nvContentPartPr>
              <p14:cNvPr id="1049711" name="Encre 1049710"/>
              <p14:cNvContentPartPr/>
              <p14:nvPr/>
            </p14:nvContentPartPr>
            <p14:xfrm>
              <a:off x="8260351" y="5408672"/>
              <a:ext cx="55200" cy="404392"/>
            </p14:xfrm>
          </p:contentPart>
        </mc:Choice>
        <mc:Fallback xmlns="">
          <p:sp>
            <p:nvSpPr>
              <p:cNvPr id="1049711" name=""/>
              <p:cNvSpPr/>
              <p:nvPr/>
            </p:nvSpPr>
            <p:spPr>
              <a:xfrm>
                <a:off x="8260351" y="5408672"/>
                <a:ext cx="55200" cy="404392"/>
              </a:xfrm>
            </p:spPr>
          </p:sp>
        </mc:Fallback>
      </mc:AlternateContent>
      <mc:AlternateContent xmlns:mc="http://schemas.openxmlformats.org/markup-compatibility/2006" xmlns:p14="http://schemas.microsoft.com/office/powerpoint/2010/main">
        <mc:Choice Requires="p14">
          <p:contentPart p14:bwMode="auto" r:id="rId311">
            <p14:nvContentPartPr>
              <p14:cNvPr id="1049712" name="Encre 1049711"/>
              <p14:cNvContentPartPr/>
              <p14:nvPr/>
            </p14:nvContentPartPr>
            <p14:xfrm>
              <a:off x="7735655" y="5108796"/>
              <a:ext cx="149706" cy="216108"/>
            </p14:xfrm>
          </p:contentPart>
        </mc:Choice>
        <mc:Fallback xmlns="">
          <p:sp>
            <p:nvSpPr>
              <p:cNvPr id="1049712" name=""/>
              <p:cNvSpPr/>
              <p:nvPr/>
            </p:nvSpPr>
            <p:spPr>
              <a:xfrm>
                <a:off x="7735655" y="5108796"/>
                <a:ext cx="149706" cy="216108"/>
              </a:xfrm>
            </p:spPr>
          </p:sp>
        </mc:Fallback>
      </mc:AlternateContent>
      <mc:AlternateContent xmlns:mc="http://schemas.openxmlformats.org/markup-compatibility/2006" xmlns:p14="http://schemas.microsoft.com/office/powerpoint/2010/main">
        <mc:Choice Requires="p14">
          <p:contentPart p14:bwMode="auto" r:id="rId312">
            <p14:nvContentPartPr>
              <p14:cNvPr id="1049713" name="Encre 1049712"/>
              <p14:cNvContentPartPr/>
              <p14:nvPr/>
            </p14:nvContentPartPr>
            <p14:xfrm>
              <a:off x="8551590" y="5618074"/>
              <a:ext cx="130654" cy="7680"/>
            </p14:xfrm>
          </p:contentPart>
        </mc:Choice>
        <mc:Fallback xmlns="">
          <p:sp>
            <p:nvSpPr>
              <p:cNvPr id="1049713" name=""/>
              <p:cNvSpPr/>
              <p:nvPr/>
            </p:nvSpPr>
            <p:spPr>
              <a:xfrm>
                <a:off x="8551590" y="5618074"/>
                <a:ext cx="130654" cy="7680"/>
              </a:xfrm>
            </p:spPr>
          </p:sp>
        </mc:Fallback>
      </mc:AlternateContent>
      <mc:AlternateContent xmlns:mc="http://schemas.openxmlformats.org/markup-compatibility/2006" xmlns:p14="http://schemas.microsoft.com/office/powerpoint/2010/main">
        <mc:Choice Requires="p14">
          <p:contentPart p14:bwMode="auto" r:id="rId313">
            <p14:nvContentPartPr>
              <p14:cNvPr id="1049714" name="Encre 1049713"/>
              <p14:cNvContentPartPr/>
              <p14:nvPr/>
            </p14:nvContentPartPr>
            <p14:xfrm>
              <a:off x="8824419" y="5269302"/>
              <a:ext cx="71737" cy="265010"/>
            </p14:xfrm>
          </p:contentPart>
        </mc:Choice>
        <mc:Fallback xmlns="">
          <p:sp>
            <p:nvSpPr>
              <p:cNvPr id="1049714" name=""/>
              <p:cNvSpPr/>
              <p:nvPr/>
            </p:nvSpPr>
            <p:spPr>
              <a:xfrm>
                <a:off x="8824419" y="5269302"/>
                <a:ext cx="71737" cy="265010"/>
              </a:xfrm>
            </p:spPr>
          </p:sp>
        </mc:Fallback>
      </mc:AlternateContent>
      <mc:AlternateContent xmlns:mc="http://schemas.openxmlformats.org/markup-compatibility/2006" xmlns:p14="http://schemas.microsoft.com/office/powerpoint/2010/main">
        <mc:Choice Requires="p14">
          <p:contentPart p14:bwMode="auto" r:id="rId314">
            <p14:nvContentPartPr>
              <p14:cNvPr id="1049715" name="Encre 1049714"/>
              <p14:cNvContentPartPr/>
              <p14:nvPr/>
            </p14:nvContentPartPr>
            <p14:xfrm>
              <a:off x="8783112" y="5652558"/>
              <a:ext cx="152478" cy="7396"/>
            </p14:xfrm>
          </p:contentPart>
        </mc:Choice>
        <mc:Fallback xmlns="">
          <p:sp>
            <p:nvSpPr>
              <p:cNvPr id="1049715" name=""/>
              <p:cNvSpPr/>
              <p:nvPr/>
            </p:nvSpPr>
            <p:spPr>
              <a:xfrm>
                <a:off x="8783112" y="5652558"/>
                <a:ext cx="152478" cy="7396"/>
              </a:xfrm>
            </p:spPr>
          </p:sp>
        </mc:Fallback>
      </mc:AlternateContent>
      <mc:AlternateContent xmlns:mc="http://schemas.openxmlformats.org/markup-compatibility/2006" xmlns:p14="http://schemas.microsoft.com/office/powerpoint/2010/main">
        <mc:Choice Requires="p14">
          <p:contentPart p14:bwMode="auto" r:id="rId315">
            <p14:nvContentPartPr>
              <p14:cNvPr id="1049716" name="Encre 1049715"/>
              <p14:cNvContentPartPr/>
              <p14:nvPr/>
            </p14:nvContentPartPr>
            <p14:xfrm>
              <a:off x="8784478" y="5760845"/>
              <a:ext cx="80832" cy="247956"/>
            </p14:xfrm>
          </p:contentPart>
        </mc:Choice>
        <mc:Fallback xmlns="">
          <p:sp>
            <p:nvSpPr>
              <p:cNvPr id="1049716" name=""/>
              <p:cNvSpPr/>
              <p:nvPr/>
            </p:nvSpPr>
            <p:spPr>
              <a:xfrm>
                <a:off x="8784478" y="5760845"/>
                <a:ext cx="80832" cy="247956"/>
              </a:xfrm>
            </p:spPr>
          </p:sp>
        </mc:Fallback>
      </mc:AlternateContent>
      <mc:AlternateContent xmlns:mc="http://schemas.openxmlformats.org/markup-compatibility/2006" xmlns:p14="http://schemas.microsoft.com/office/powerpoint/2010/main">
        <mc:Choice Requires="p14">
          <p:contentPart p14:bwMode="auto" r:id="rId316">
            <p14:nvContentPartPr>
              <p14:cNvPr id="1049717" name="Encre 1049716"/>
              <p14:cNvContentPartPr/>
              <p14:nvPr/>
            </p14:nvContentPartPr>
            <p14:xfrm>
              <a:off x="9045842" y="5517102"/>
              <a:ext cx="136401" cy="183695"/>
            </p14:xfrm>
          </p:contentPart>
        </mc:Choice>
        <mc:Fallback xmlns="">
          <p:sp>
            <p:nvSpPr>
              <p:cNvPr id="1049717" name=""/>
              <p:cNvSpPr/>
              <p:nvPr/>
            </p:nvSpPr>
            <p:spPr>
              <a:xfrm>
                <a:off x="9045842" y="5517102"/>
                <a:ext cx="136401" cy="183695"/>
              </a:xfrm>
            </p:spPr>
          </p:sp>
        </mc:Fallback>
      </mc:AlternateContent>
      <mc:AlternateContent xmlns:mc="http://schemas.openxmlformats.org/markup-compatibility/2006" xmlns:p14="http://schemas.microsoft.com/office/powerpoint/2010/main">
        <mc:Choice Requires="p14">
          <p:contentPart p14:bwMode="auto" r:id="rId317">
            <p14:nvContentPartPr>
              <p14:cNvPr id="1049718" name="Encre 1049717"/>
              <p14:cNvContentPartPr/>
              <p14:nvPr/>
            </p14:nvContentPartPr>
            <p14:xfrm>
              <a:off x="9325875" y="5479742"/>
              <a:ext cx="200758" cy="230143"/>
            </p14:xfrm>
          </p:contentPart>
        </mc:Choice>
        <mc:Fallback xmlns="">
          <p:sp>
            <p:nvSpPr>
              <p:cNvPr id="1049718" name=""/>
              <p:cNvSpPr/>
              <p:nvPr/>
            </p:nvSpPr>
            <p:spPr>
              <a:xfrm>
                <a:off x="9325875" y="5479742"/>
                <a:ext cx="200758" cy="230143"/>
              </a:xfrm>
            </p:spPr>
          </p:sp>
        </mc:Fallback>
      </mc:AlternateContent>
      <mc:AlternateContent xmlns:mc="http://schemas.openxmlformats.org/markup-compatibility/2006" xmlns:p14="http://schemas.microsoft.com/office/powerpoint/2010/main">
        <mc:Choice Requires="p14">
          <p:contentPart p14:bwMode="auto" r:id="rId318">
            <p14:nvContentPartPr>
              <p14:cNvPr id="1049719" name="Encre 1049718"/>
              <p14:cNvContentPartPr/>
              <p14:nvPr/>
            </p14:nvContentPartPr>
            <p14:xfrm>
              <a:off x="9584768" y="5282878"/>
              <a:ext cx="103012" cy="167387"/>
            </p14:xfrm>
          </p:contentPart>
        </mc:Choice>
        <mc:Fallback xmlns="">
          <p:sp>
            <p:nvSpPr>
              <p:cNvPr id="1049719" name=""/>
              <p:cNvSpPr/>
              <p:nvPr/>
            </p:nvSpPr>
            <p:spPr>
              <a:xfrm>
                <a:off x="9584768" y="5282878"/>
                <a:ext cx="103012" cy="167387"/>
              </a:xfrm>
            </p:spPr>
          </p:sp>
        </mc:Fallback>
      </mc:AlternateContent>
      <mc:AlternateContent xmlns:mc="http://schemas.openxmlformats.org/markup-compatibility/2006" xmlns:p14="http://schemas.microsoft.com/office/powerpoint/2010/main">
        <mc:Choice Requires="p14">
          <p:contentPart p14:bwMode="auto" r:id="rId319">
            <p14:nvContentPartPr>
              <p14:cNvPr id="1049720" name="Encre 1049719"/>
              <p14:cNvContentPartPr/>
              <p14:nvPr/>
            </p14:nvContentPartPr>
            <p14:xfrm>
              <a:off x="9656296" y="5400353"/>
              <a:ext cx="168153" cy="414682"/>
            </p14:xfrm>
          </p:contentPart>
        </mc:Choice>
        <mc:Fallback xmlns="">
          <p:sp>
            <p:nvSpPr>
              <p:cNvPr id="1049720" name=""/>
              <p:cNvSpPr/>
              <p:nvPr/>
            </p:nvSpPr>
            <p:spPr>
              <a:xfrm>
                <a:off x="9656296" y="5400353"/>
                <a:ext cx="168153" cy="414682"/>
              </a:xfrm>
            </p:spPr>
          </p:sp>
        </mc:Fallback>
      </mc:AlternateContent>
      <mc:AlternateContent xmlns:mc="http://schemas.openxmlformats.org/markup-compatibility/2006" xmlns:p14="http://schemas.microsoft.com/office/powerpoint/2010/main">
        <mc:Choice Requires="p14">
          <p:contentPart p14:bwMode="auto" r:id="rId320">
            <p14:nvContentPartPr>
              <p14:cNvPr id="1049721" name="Encre 1049720"/>
              <p14:cNvContentPartPr/>
              <p14:nvPr/>
            </p14:nvContentPartPr>
            <p14:xfrm>
              <a:off x="9791301" y="5558983"/>
              <a:ext cx="149428" cy="148936"/>
            </p14:xfrm>
          </p:contentPart>
        </mc:Choice>
        <mc:Fallback xmlns="">
          <p:sp>
            <p:nvSpPr>
              <p:cNvPr id="1049721" name=""/>
              <p:cNvSpPr/>
              <p:nvPr/>
            </p:nvSpPr>
            <p:spPr>
              <a:xfrm>
                <a:off x="9791301" y="5558983"/>
                <a:ext cx="149428" cy="148936"/>
              </a:xfrm>
            </p:spPr>
          </p:sp>
        </mc:Fallback>
      </mc:AlternateContent>
      <mc:AlternateContent xmlns:mc="http://schemas.openxmlformats.org/markup-compatibility/2006" xmlns:p14="http://schemas.microsoft.com/office/powerpoint/2010/main">
        <mc:Choice Requires="p14">
          <p:contentPart p14:bwMode="auto" r:id="rId321">
            <p14:nvContentPartPr>
              <p14:cNvPr id="1049722" name="Encre 1049721"/>
              <p14:cNvContentPartPr/>
              <p14:nvPr/>
            </p14:nvContentPartPr>
            <p14:xfrm>
              <a:off x="9975802" y="5651062"/>
              <a:ext cx="22033" cy="132294"/>
            </p14:xfrm>
          </p:contentPart>
        </mc:Choice>
        <mc:Fallback xmlns="">
          <p:sp>
            <p:nvSpPr>
              <p:cNvPr id="1049722" name=""/>
              <p:cNvSpPr/>
              <p:nvPr/>
            </p:nvSpPr>
            <p:spPr>
              <a:xfrm>
                <a:off x="9975802" y="5651062"/>
                <a:ext cx="22033" cy="132294"/>
              </a:xfrm>
            </p:spPr>
          </p:sp>
        </mc:Fallback>
      </mc:AlternateContent>
      <mc:AlternateContent xmlns:mc="http://schemas.openxmlformats.org/markup-compatibility/2006" xmlns:p14="http://schemas.microsoft.com/office/powerpoint/2010/main">
        <mc:Choice Requires="p14">
          <p:contentPart p14:bwMode="auto" r:id="rId322">
            <p14:nvContentPartPr>
              <p14:cNvPr id="1049723" name="Encre 1049722"/>
              <p14:cNvContentPartPr/>
              <p14:nvPr/>
            </p14:nvContentPartPr>
            <p14:xfrm>
              <a:off x="7976397" y="5368800"/>
              <a:ext cx="42285" cy="276969"/>
            </p14:xfrm>
          </p:contentPart>
        </mc:Choice>
        <mc:Fallback xmlns="">
          <p:sp>
            <p:nvSpPr>
              <p:cNvPr id="1049723" name=""/>
              <p:cNvSpPr/>
              <p:nvPr/>
            </p:nvSpPr>
            <p:spPr>
              <a:xfrm>
                <a:off x="7976397" y="5368800"/>
                <a:ext cx="42285" cy="276969"/>
              </a:xfrm>
            </p:spPr>
          </p:sp>
        </mc:Fallback>
      </mc:AlternateContent>
      <mc:AlternateContent xmlns:mc="http://schemas.openxmlformats.org/markup-compatibility/2006" xmlns:p14="http://schemas.microsoft.com/office/powerpoint/2010/main">
        <mc:Choice Requires="p14">
          <p:contentPart p14:bwMode="auto" r:id="rId323">
            <p14:nvContentPartPr>
              <p14:cNvPr id="1049724" name="Encre 1049723"/>
              <p14:cNvContentPartPr/>
              <p14:nvPr/>
            </p14:nvContentPartPr>
            <p14:xfrm>
              <a:off x="7915162" y="5458675"/>
              <a:ext cx="209751" cy="33758"/>
            </p14:xfrm>
          </p:contentPart>
        </mc:Choice>
        <mc:Fallback xmlns="">
          <p:sp>
            <p:nvSpPr>
              <p:cNvPr id="1049724" name=""/>
              <p:cNvSpPr/>
              <p:nvPr/>
            </p:nvSpPr>
            <p:spPr>
              <a:xfrm>
                <a:off x="7915162" y="5458675"/>
                <a:ext cx="209751" cy="33758"/>
              </a:xfrm>
            </p:spPr>
          </p:sp>
        </mc:Fallback>
      </mc:AlternateContent>
      <mc:AlternateContent xmlns:mc="http://schemas.openxmlformats.org/markup-compatibility/2006" xmlns:p14="http://schemas.microsoft.com/office/powerpoint/2010/main">
        <mc:Choice Requires="p14">
          <p:contentPart p14:bwMode="auto" r:id="rId324">
            <p14:nvContentPartPr>
              <p14:cNvPr id="1049725" name="Encre 1049724"/>
              <p14:cNvContentPartPr/>
              <p14:nvPr/>
            </p14:nvContentPartPr>
            <p14:xfrm>
              <a:off x="9798409" y="5484114"/>
              <a:ext cx="67346" cy="223208"/>
            </p14:xfrm>
          </p:contentPart>
        </mc:Choice>
        <mc:Fallback xmlns="">
          <p:sp>
            <p:nvSpPr>
              <p:cNvPr id="1049725" name=""/>
              <p:cNvSpPr/>
              <p:nvPr/>
            </p:nvSpPr>
            <p:spPr>
              <a:xfrm>
                <a:off x="9798409" y="5484114"/>
                <a:ext cx="67346" cy="223208"/>
              </a:xfrm>
            </p:spPr>
          </p:sp>
        </mc:Fallback>
      </mc:AlternateContent>
      <mc:AlternateContent xmlns:mc="http://schemas.openxmlformats.org/markup-compatibility/2006" xmlns:p14="http://schemas.microsoft.com/office/powerpoint/2010/main">
        <mc:Choice Requires="p14">
          <p:contentPart p14:bwMode="auto" r:id="rId325">
            <p14:nvContentPartPr>
              <p14:cNvPr id="1049726" name="Encre 1049725"/>
              <p14:cNvContentPartPr/>
              <p14:nvPr/>
            </p14:nvContentPartPr>
            <p14:xfrm>
              <a:off x="9791301" y="5536601"/>
              <a:ext cx="209286" cy="47624"/>
            </p14:xfrm>
          </p:contentPart>
        </mc:Choice>
        <mc:Fallback xmlns="">
          <p:sp>
            <p:nvSpPr>
              <p:cNvPr id="1049726" name=""/>
              <p:cNvSpPr/>
              <p:nvPr/>
            </p:nvSpPr>
            <p:spPr>
              <a:xfrm>
                <a:off x="9791301" y="5536601"/>
                <a:ext cx="209286" cy="47624"/>
              </a:xfrm>
            </p:spPr>
          </p:sp>
        </mc:Fallback>
      </mc:AlternateContent>
      <mc:AlternateContent xmlns:mc="http://schemas.openxmlformats.org/markup-compatibility/2006" xmlns:p14="http://schemas.microsoft.com/office/powerpoint/2010/main">
        <mc:Choice Requires="p14">
          <p:contentPart p14:bwMode="auto" r:id="rId326">
            <p14:nvContentPartPr>
              <p14:cNvPr id="1049727" name="Encre 1049726"/>
              <p14:cNvContentPartPr/>
              <p14:nvPr/>
            </p14:nvContentPartPr>
            <p14:xfrm>
              <a:off x="10047458" y="5375110"/>
              <a:ext cx="124059" cy="569533"/>
            </p14:xfrm>
          </p:contentPart>
        </mc:Choice>
        <mc:Fallback xmlns="">
          <p:sp>
            <p:nvSpPr>
              <p:cNvPr id="1049727" name=""/>
              <p:cNvSpPr/>
              <p:nvPr/>
            </p:nvSpPr>
            <p:spPr>
              <a:xfrm>
                <a:off x="10047458" y="5375110"/>
                <a:ext cx="124059" cy="569533"/>
              </a:xfrm>
            </p:spPr>
          </p:sp>
        </mc:Fallback>
      </mc:AlternateContent>
      <mc:AlternateContent xmlns:mc="http://schemas.openxmlformats.org/markup-compatibility/2006" xmlns:p14="http://schemas.microsoft.com/office/powerpoint/2010/main">
        <mc:Choice Requires="p14">
          <p:contentPart p14:bwMode="auto" r:id="rId327">
            <p14:nvContentPartPr>
              <p14:cNvPr id="1049728" name="Encre 1049727"/>
              <p14:cNvContentPartPr/>
              <p14:nvPr/>
            </p14:nvContentPartPr>
            <p14:xfrm>
              <a:off x="10237516" y="5618074"/>
              <a:ext cx="117601" cy="35581"/>
            </p14:xfrm>
          </p:contentPart>
        </mc:Choice>
        <mc:Fallback xmlns="">
          <p:sp>
            <p:nvSpPr>
              <p:cNvPr id="1049728" name=""/>
              <p:cNvSpPr/>
              <p:nvPr/>
            </p:nvSpPr>
            <p:spPr>
              <a:xfrm>
                <a:off x="10237516" y="5618074"/>
                <a:ext cx="117601" cy="35581"/>
              </a:xfrm>
            </p:spPr>
          </p:sp>
        </mc:Fallback>
      </mc:AlternateContent>
      <mc:AlternateContent xmlns:mc="http://schemas.openxmlformats.org/markup-compatibility/2006" xmlns:p14="http://schemas.microsoft.com/office/powerpoint/2010/main">
        <mc:Choice Requires="p14">
          <p:contentPart p14:bwMode="auto" r:id="rId328">
            <p14:nvContentPartPr>
              <p14:cNvPr id="1049729" name="Encre 1049728"/>
              <p14:cNvContentPartPr/>
              <p14:nvPr/>
            </p14:nvContentPartPr>
            <p14:xfrm>
              <a:off x="10221197" y="5743142"/>
              <a:ext cx="80179" cy="14699"/>
            </p14:xfrm>
          </p:contentPart>
        </mc:Choice>
        <mc:Fallback xmlns="">
          <p:sp>
            <p:nvSpPr>
              <p:cNvPr id="1049729" name=""/>
              <p:cNvSpPr/>
              <p:nvPr/>
            </p:nvSpPr>
            <p:spPr>
              <a:xfrm>
                <a:off x="10221197" y="5743142"/>
                <a:ext cx="80179" cy="14699"/>
              </a:xfrm>
            </p:spPr>
          </p:sp>
        </mc:Fallback>
      </mc:AlternateContent>
      <mc:AlternateContent xmlns:mc="http://schemas.openxmlformats.org/markup-compatibility/2006" xmlns:p14="http://schemas.microsoft.com/office/powerpoint/2010/main">
        <mc:Choice Requires="p14">
          <p:contentPart p14:bwMode="auto" r:id="rId329">
            <p14:nvContentPartPr>
              <p14:cNvPr id="1049730" name="Encre 1049729"/>
              <p14:cNvContentPartPr/>
              <p14:nvPr/>
            </p14:nvContentPartPr>
            <p14:xfrm>
              <a:off x="10469569" y="5525995"/>
              <a:ext cx="148376" cy="392410"/>
            </p14:xfrm>
          </p:contentPart>
        </mc:Choice>
        <mc:Fallback xmlns="">
          <p:sp>
            <p:nvSpPr>
              <p:cNvPr id="1049730" name=""/>
              <p:cNvSpPr/>
              <p:nvPr/>
            </p:nvSpPr>
            <p:spPr>
              <a:xfrm>
                <a:off x="10469569" y="5525995"/>
                <a:ext cx="148376" cy="392410"/>
              </a:xfrm>
            </p:spPr>
          </p:sp>
        </mc:Fallback>
      </mc:AlternateContent>
      <mc:AlternateContent xmlns:mc="http://schemas.openxmlformats.org/markup-compatibility/2006" xmlns:p14="http://schemas.microsoft.com/office/powerpoint/2010/main">
        <mc:Choice Requires="p14">
          <p:contentPart p14:bwMode="auto" r:id="rId330">
            <p14:nvContentPartPr>
              <p14:cNvPr id="1049731" name="Encre 1049730"/>
              <p14:cNvContentPartPr/>
              <p14:nvPr/>
            </p14:nvContentPartPr>
            <p14:xfrm>
              <a:off x="10730959" y="5475222"/>
              <a:ext cx="122547" cy="214781"/>
            </p14:xfrm>
          </p:contentPart>
        </mc:Choice>
        <mc:Fallback xmlns="">
          <p:sp>
            <p:nvSpPr>
              <p:cNvPr id="1049731" name=""/>
              <p:cNvSpPr/>
              <p:nvPr/>
            </p:nvSpPr>
            <p:spPr>
              <a:xfrm>
                <a:off x="10730959" y="5475222"/>
                <a:ext cx="122547" cy="214781"/>
              </a:xfrm>
            </p:spPr>
          </p:sp>
        </mc:Fallback>
      </mc:AlternateContent>
      <mc:AlternateContent xmlns:mc="http://schemas.openxmlformats.org/markup-compatibility/2006" xmlns:p14="http://schemas.microsoft.com/office/powerpoint/2010/main">
        <mc:Choice Requires="p14">
          <p:contentPart p14:bwMode="auto" r:id="rId331">
            <p14:nvContentPartPr>
              <p14:cNvPr id="1049732" name="Encre 1049731"/>
              <p14:cNvContentPartPr/>
              <p14:nvPr/>
            </p14:nvContentPartPr>
            <p14:xfrm>
              <a:off x="10733706" y="5483837"/>
              <a:ext cx="121026" cy="15298"/>
            </p14:xfrm>
          </p:contentPart>
        </mc:Choice>
        <mc:Fallback xmlns="">
          <p:sp>
            <p:nvSpPr>
              <p:cNvPr id="1049732" name=""/>
              <p:cNvSpPr/>
              <p:nvPr/>
            </p:nvSpPr>
            <p:spPr>
              <a:xfrm>
                <a:off x="10733706" y="5483837"/>
                <a:ext cx="121026" cy="15298"/>
              </a:xfrm>
            </p:spPr>
          </p:sp>
        </mc:Fallback>
      </mc:AlternateContent>
      <mc:AlternateContent xmlns:mc="http://schemas.openxmlformats.org/markup-compatibility/2006" xmlns:p14="http://schemas.microsoft.com/office/powerpoint/2010/main">
        <mc:Choice Requires="p14">
          <p:contentPart p14:bwMode="auto" r:id="rId332">
            <p14:nvContentPartPr>
              <p14:cNvPr id="1049733" name="Encre 1049732"/>
              <p14:cNvContentPartPr/>
              <p14:nvPr/>
            </p14:nvContentPartPr>
            <p14:xfrm>
              <a:off x="10716877" y="5584488"/>
              <a:ext cx="127218" cy="24693"/>
            </p14:xfrm>
          </p:contentPart>
        </mc:Choice>
        <mc:Fallback xmlns="">
          <p:sp>
            <p:nvSpPr>
              <p:cNvPr id="1049733" name=""/>
              <p:cNvSpPr/>
              <p:nvPr/>
            </p:nvSpPr>
            <p:spPr>
              <a:xfrm>
                <a:off x="10716877" y="5584488"/>
                <a:ext cx="127218" cy="24693"/>
              </a:xfrm>
            </p:spPr>
          </p:sp>
        </mc:Fallback>
      </mc:AlternateContent>
      <mc:AlternateContent xmlns:mc="http://schemas.openxmlformats.org/markup-compatibility/2006" xmlns:p14="http://schemas.microsoft.com/office/powerpoint/2010/main">
        <mc:Choice Requires="p14">
          <p:contentPart p14:bwMode="auto" r:id="rId333">
            <p14:nvContentPartPr>
              <p14:cNvPr id="1049734" name="Encre 1049733"/>
              <p14:cNvContentPartPr/>
              <p14:nvPr/>
            </p14:nvContentPartPr>
            <p14:xfrm>
              <a:off x="10942041" y="5366792"/>
              <a:ext cx="130278" cy="623179"/>
            </p14:xfrm>
          </p:contentPart>
        </mc:Choice>
        <mc:Fallback xmlns="">
          <p:sp>
            <p:nvSpPr>
              <p:cNvPr id="1049734" name=""/>
              <p:cNvSpPr/>
              <p:nvPr/>
            </p:nvSpPr>
            <p:spPr>
              <a:xfrm>
                <a:off x="10942041" y="5366792"/>
                <a:ext cx="130278" cy="623179"/>
              </a:xfrm>
            </p:spPr>
          </p:sp>
        </mc:Fallback>
      </mc:AlternateContent>
      <mc:AlternateContent xmlns:mc="http://schemas.openxmlformats.org/markup-compatibility/2006" xmlns:p14="http://schemas.microsoft.com/office/powerpoint/2010/main">
        <mc:Choice Requires="p14">
          <p:contentPart p14:bwMode="auto" r:id="rId334">
            <p14:nvContentPartPr>
              <p14:cNvPr id="1049735" name="Encre 1049734"/>
              <p14:cNvContentPartPr/>
              <p14:nvPr/>
            </p14:nvContentPartPr>
            <p14:xfrm>
              <a:off x="11074916" y="5555343"/>
              <a:ext cx="128872" cy="237824"/>
            </p14:xfrm>
          </p:contentPart>
        </mc:Choice>
        <mc:Fallback xmlns="">
          <p:sp>
            <p:nvSpPr>
              <p:cNvPr id="1049735" name=""/>
              <p:cNvSpPr/>
              <p:nvPr/>
            </p:nvSpPr>
            <p:spPr>
              <a:xfrm>
                <a:off x="11074916" y="5555343"/>
                <a:ext cx="128872" cy="237824"/>
              </a:xfrm>
            </p:spPr>
          </p:sp>
        </mc:Fallback>
      </mc:AlternateContent>
      <mc:AlternateContent xmlns:mc="http://schemas.openxmlformats.org/markup-compatibility/2006" xmlns:p14="http://schemas.microsoft.com/office/powerpoint/2010/main">
        <mc:Choice Requires="p14">
          <p:contentPart p14:bwMode="auto" r:id="rId335">
            <p14:nvContentPartPr>
              <p14:cNvPr id="1049736" name="Encre 1049735"/>
              <p14:cNvContentPartPr/>
              <p14:nvPr/>
            </p14:nvContentPartPr>
            <p14:xfrm>
              <a:off x="11201349" y="5550409"/>
              <a:ext cx="75577" cy="190207"/>
            </p14:xfrm>
          </p:contentPart>
        </mc:Choice>
        <mc:Fallback xmlns="">
          <p:sp>
            <p:nvSpPr>
              <p:cNvPr id="1049736" name=""/>
              <p:cNvSpPr/>
              <p:nvPr/>
            </p:nvSpPr>
            <p:spPr>
              <a:xfrm>
                <a:off x="11201349" y="5550409"/>
                <a:ext cx="75577" cy="190207"/>
              </a:xfrm>
            </p:spPr>
          </p:sp>
        </mc:Fallback>
      </mc:AlternateContent>
      <mc:AlternateContent xmlns:mc="http://schemas.openxmlformats.org/markup-compatibility/2006" xmlns:p14="http://schemas.microsoft.com/office/powerpoint/2010/main">
        <mc:Choice Requires="p14">
          <p:contentPart p14:bwMode="auto" r:id="rId336">
            <p14:nvContentPartPr>
              <p14:cNvPr id="1049737" name="Encre 1049736"/>
              <p14:cNvContentPartPr/>
              <p14:nvPr/>
            </p14:nvContentPartPr>
            <p14:xfrm>
              <a:off x="11350104" y="5467190"/>
              <a:ext cx="53179" cy="268681"/>
            </p14:xfrm>
          </p:contentPart>
        </mc:Choice>
        <mc:Fallback xmlns="">
          <p:sp>
            <p:nvSpPr>
              <p:cNvPr id="1049737" name=""/>
              <p:cNvSpPr/>
              <p:nvPr/>
            </p:nvSpPr>
            <p:spPr>
              <a:xfrm>
                <a:off x="11350104" y="5467190"/>
                <a:ext cx="53179" cy="268681"/>
              </a:xfrm>
            </p:spPr>
          </p:sp>
        </mc:Fallback>
      </mc:AlternateContent>
      <mc:AlternateContent xmlns:mc="http://schemas.openxmlformats.org/markup-compatibility/2006" xmlns:p14="http://schemas.microsoft.com/office/powerpoint/2010/main">
        <mc:Choice Requires="p14">
          <p:contentPart p14:bwMode="auto" r:id="rId337">
            <p14:nvContentPartPr>
              <p14:cNvPr id="1049738" name="Encre 1049737"/>
              <p14:cNvContentPartPr/>
              <p14:nvPr/>
            </p14:nvContentPartPr>
            <p14:xfrm>
              <a:off x="11457230" y="5458584"/>
              <a:ext cx="36825" cy="248327"/>
            </p14:xfrm>
          </p:contentPart>
        </mc:Choice>
        <mc:Fallback xmlns="">
          <p:sp>
            <p:nvSpPr>
              <p:cNvPr id="1049738" name=""/>
              <p:cNvSpPr/>
              <p:nvPr/>
            </p:nvSpPr>
            <p:spPr>
              <a:xfrm>
                <a:off x="11457230" y="5458584"/>
                <a:ext cx="36825" cy="248327"/>
              </a:xfrm>
            </p:spPr>
          </p:sp>
        </mc:Fallback>
      </mc:AlternateContent>
      <mc:AlternateContent xmlns:mc="http://schemas.openxmlformats.org/markup-compatibility/2006" xmlns:p14="http://schemas.microsoft.com/office/powerpoint/2010/main">
        <mc:Choice Requires="p14">
          <p:contentPart p14:bwMode="auto" r:id="rId338">
            <p14:nvContentPartPr>
              <p14:cNvPr id="1049739" name="Encre 1049738"/>
              <p14:cNvContentPartPr/>
              <p14:nvPr/>
            </p14:nvContentPartPr>
            <p14:xfrm>
              <a:off x="11427761" y="5611347"/>
              <a:ext cx="123098" cy="6727"/>
            </p14:xfrm>
          </p:contentPart>
        </mc:Choice>
        <mc:Fallback xmlns="">
          <p:sp>
            <p:nvSpPr>
              <p:cNvPr id="1049739" name=""/>
              <p:cNvSpPr/>
              <p:nvPr/>
            </p:nvSpPr>
            <p:spPr>
              <a:xfrm>
                <a:off x="11427761" y="5611347"/>
                <a:ext cx="123098" cy="6727"/>
              </a:xfrm>
            </p:spPr>
          </p:sp>
        </mc:Fallback>
      </mc:AlternateContent>
      <mc:AlternateContent xmlns:mc="http://schemas.openxmlformats.org/markup-compatibility/2006" xmlns:p14="http://schemas.microsoft.com/office/powerpoint/2010/main">
        <mc:Choice Requires="p14">
          <p:contentPart p14:bwMode="auto" r:id="rId339">
            <p14:nvContentPartPr>
              <p14:cNvPr id="1049740" name="Encre 1049739"/>
              <p14:cNvContentPartPr/>
              <p14:nvPr/>
            </p14:nvContentPartPr>
            <p14:xfrm>
              <a:off x="11551681" y="5666710"/>
              <a:ext cx="50962" cy="112663"/>
            </p14:xfrm>
          </p:contentPart>
        </mc:Choice>
        <mc:Fallback xmlns="">
          <p:sp>
            <p:nvSpPr>
              <p:cNvPr id="1049740" name=""/>
              <p:cNvSpPr/>
              <p:nvPr/>
            </p:nvSpPr>
            <p:spPr>
              <a:xfrm>
                <a:off x="11551681" y="5666710"/>
                <a:ext cx="50962" cy="112663"/>
              </a:xfrm>
            </p:spPr>
          </p:sp>
        </mc:Fallback>
      </mc:AlternateContent>
      <mc:AlternateContent xmlns:mc="http://schemas.openxmlformats.org/markup-compatibility/2006" xmlns:p14="http://schemas.microsoft.com/office/powerpoint/2010/main">
        <mc:Choice Requires="p14">
          <p:contentPart p14:bwMode="auto" r:id="rId340">
            <p14:nvContentPartPr>
              <p14:cNvPr id="1049741" name="Encre 1049740"/>
              <p14:cNvContentPartPr/>
              <p14:nvPr/>
            </p14:nvContentPartPr>
            <p14:xfrm>
              <a:off x="11684270" y="5475222"/>
              <a:ext cx="42793" cy="340644"/>
            </p14:xfrm>
          </p:contentPart>
        </mc:Choice>
        <mc:Fallback xmlns="">
          <p:sp>
            <p:nvSpPr>
              <p:cNvPr id="1049741" name=""/>
              <p:cNvSpPr/>
              <p:nvPr/>
            </p:nvSpPr>
            <p:spPr>
              <a:xfrm>
                <a:off x="11684270" y="5475222"/>
                <a:ext cx="42793" cy="340644"/>
              </a:xfrm>
            </p:spPr>
          </p:sp>
        </mc:Fallback>
      </mc:AlternateContent>
      <mc:AlternateContent xmlns:mc="http://schemas.openxmlformats.org/markup-compatibility/2006" xmlns:p14="http://schemas.microsoft.com/office/powerpoint/2010/main">
        <mc:Choice Requires="p14">
          <p:contentPart p14:bwMode="auto" r:id="rId341">
            <p14:nvContentPartPr>
              <p14:cNvPr id="1049742" name="Encre 1049741"/>
              <p14:cNvContentPartPr/>
              <p14:nvPr/>
            </p14:nvContentPartPr>
            <p14:xfrm>
              <a:off x="11154932" y="6094822"/>
              <a:ext cx="162580" cy="9494"/>
            </p14:xfrm>
          </p:contentPart>
        </mc:Choice>
        <mc:Fallback xmlns="">
          <p:sp>
            <p:nvSpPr>
              <p:cNvPr id="1049742" name=""/>
              <p:cNvSpPr/>
              <p:nvPr/>
            </p:nvSpPr>
            <p:spPr>
              <a:xfrm>
                <a:off x="11154932" y="6094822"/>
                <a:ext cx="162580" cy="9494"/>
              </a:xfrm>
            </p:spPr>
          </p:sp>
        </mc:Fallback>
      </mc:AlternateContent>
      <mc:AlternateContent xmlns:mc="http://schemas.openxmlformats.org/markup-compatibility/2006" xmlns:p14="http://schemas.microsoft.com/office/powerpoint/2010/main">
        <mc:Choice Requires="p14">
          <p:contentPart p14:bwMode="auto" r:id="rId342">
            <p14:nvContentPartPr>
              <p14:cNvPr id="1049743" name="Encre 1049742"/>
              <p14:cNvContentPartPr/>
              <p14:nvPr/>
            </p14:nvContentPartPr>
            <p14:xfrm>
              <a:off x="11361976" y="6025298"/>
              <a:ext cx="93339" cy="247113"/>
            </p14:xfrm>
          </p:contentPart>
        </mc:Choice>
        <mc:Fallback xmlns="">
          <p:sp>
            <p:nvSpPr>
              <p:cNvPr id="1049743" name=""/>
              <p:cNvSpPr/>
              <p:nvPr/>
            </p:nvSpPr>
            <p:spPr>
              <a:xfrm>
                <a:off x="11361976" y="6025298"/>
                <a:ext cx="93339" cy="247113"/>
              </a:xfrm>
            </p:spPr>
          </p:sp>
        </mc:Fallback>
      </mc:AlternateContent>
      <mc:AlternateContent xmlns:mc="http://schemas.openxmlformats.org/markup-compatibility/2006" xmlns:p14="http://schemas.microsoft.com/office/powerpoint/2010/main">
        <mc:Choice Requires="p14">
          <p:contentPart p14:bwMode="auto" r:id="rId343">
            <p14:nvContentPartPr>
              <p14:cNvPr id="1049744" name="Encre 1049743"/>
              <p14:cNvContentPartPr/>
              <p14:nvPr/>
            </p14:nvContentPartPr>
            <p14:xfrm>
              <a:off x="11489877" y="6011061"/>
              <a:ext cx="120944" cy="183126"/>
            </p14:xfrm>
          </p:contentPart>
        </mc:Choice>
        <mc:Fallback xmlns="">
          <p:sp>
            <p:nvSpPr>
              <p:cNvPr id="1049744" name=""/>
              <p:cNvSpPr/>
              <p:nvPr/>
            </p:nvSpPr>
            <p:spPr>
              <a:xfrm>
                <a:off x="11489877" y="6011061"/>
                <a:ext cx="120944" cy="183126"/>
              </a:xfrm>
            </p:spPr>
          </p:sp>
        </mc:Fallback>
      </mc:AlternateContent>
      <mc:AlternateContent xmlns:mc="http://schemas.openxmlformats.org/markup-compatibility/2006" xmlns:p14="http://schemas.microsoft.com/office/powerpoint/2010/main">
        <mc:Choice Requires="p14">
          <p:contentPart p14:bwMode="auto" r:id="rId344">
            <p14:nvContentPartPr>
              <p14:cNvPr id="1049745" name="Encre 1049744"/>
              <p14:cNvContentPartPr/>
              <p14:nvPr/>
            </p14:nvContentPartPr>
            <p14:xfrm>
              <a:off x="11677947" y="5919269"/>
              <a:ext cx="60483" cy="274273"/>
            </p14:xfrm>
          </p:contentPart>
        </mc:Choice>
        <mc:Fallback xmlns="">
          <p:sp>
            <p:nvSpPr>
              <p:cNvPr id="1049745" name=""/>
              <p:cNvSpPr/>
              <p:nvPr/>
            </p:nvSpPr>
            <p:spPr>
              <a:xfrm>
                <a:off x="11677947" y="5919269"/>
                <a:ext cx="60483" cy="274273"/>
              </a:xfrm>
            </p:spPr>
          </p:sp>
        </mc:Fallback>
      </mc:AlternateContent>
      <mc:AlternateContent xmlns:mc="http://schemas.openxmlformats.org/markup-compatibility/2006" xmlns:p14="http://schemas.microsoft.com/office/powerpoint/2010/main">
        <mc:Choice Requires="p14">
          <p:contentPart p14:bwMode="auto" r:id="rId345">
            <p14:nvContentPartPr>
              <p14:cNvPr id="1049746" name="Encre 1049745"/>
              <p14:cNvContentPartPr/>
              <p14:nvPr/>
            </p14:nvContentPartPr>
            <p14:xfrm>
              <a:off x="11784963" y="5927301"/>
              <a:ext cx="39546" cy="166179"/>
            </p14:xfrm>
          </p:contentPart>
        </mc:Choice>
        <mc:Fallback xmlns="">
          <p:sp>
            <p:nvSpPr>
              <p:cNvPr id="1049746" name=""/>
              <p:cNvSpPr/>
              <p:nvPr/>
            </p:nvSpPr>
            <p:spPr>
              <a:xfrm>
                <a:off x="11784963" y="5927301"/>
                <a:ext cx="39546" cy="166179"/>
              </a:xfrm>
            </p:spPr>
          </p:sp>
        </mc:Fallback>
      </mc:AlternateContent>
      <mc:AlternateContent xmlns:mc="http://schemas.openxmlformats.org/markup-compatibility/2006" xmlns:p14="http://schemas.microsoft.com/office/powerpoint/2010/main">
        <mc:Choice Requires="p14">
          <p:contentPart p14:bwMode="auto" r:id="rId346">
            <p14:nvContentPartPr>
              <p14:cNvPr id="1049747" name="Encre 1049746"/>
              <p14:cNvContentPartPr/>
              <p14:nvPr/>
            </p14:nvContentPartPr>
            <p14:xfrm>
              <a:off x="11758724" y="6044910"/>
              <a:ext cx="90773" cy="4016"/>
            </p14:xfrm>
          </p:contentPart>
        </mc:Choice>
        <mc:Fallback xmlns="">
          <p:sp>
            <p:nvSpPr>
              <p:cNvPr id="1049747" name=""/>
              <p:cNvSpPr/>
              <p:nvPr/>
            </p:nvSpPr>
            <p:spPr>
              <a:xfrm>
                <a:off x="11758724" y="6044910"/>
                <a:ext cx="90773" cy="4016"/>
              </a:xfrm>
            </p:spPr>
          </p:sp>
        </mc:Fallback>
      </mc:AlternateContent>
      <mc:AlternateContent xmlns:mc="http://schemas.openxmlformats.org/markup-compatibility/2006" xmlns:p14="http://schemas.microsoft.com/office/powerpoint/2010/main">
        <mc:Choice Requires="p14">
          <p:contentPart p14:bwMode="auto" r:id="rId347">
            <p14:nvContentPartPr>
              <p14:cNvPr id="1049748" name="Encre 1049747"/>
              <p14:cNvContentPartPr/>
              <p14:nvPr/>
            </p14:nvContentPartPr>
            <p14:xfrm>
              <a:off x="11877006" y="6070153"/>
              <a:ext cx="13798" cy="128626"/>
            </p14:xfrm>
          </p:contentPart>
        </mc:Choice>
        <mc:Fallback xmlns="">
          <p:sp>
            <p:nvSpPr>
              <p:cNvPr id="1049748" name=""/>
              <p:cNvSpPr/>
              <p:nvPr/>
            </p:nvSpPr>
            <p:spPr>
              <a:xfrm>
                <a:off x="11877006" y="6070153"/>
                <a:ext cx="13798" cy="128626"/>
              </a:xfrm>
            </p:spPr>
          </p:sp>
        </mc:Fallback>
      </mc:AlternateContent>
      <mc:AlternateContent xmlns:mc="http://schemas.openxmlformats.org/markup-compatibility/2006" xmlns:p14="http://schemas.microsoft.com/office/powerpoint/2010/main">
        <mc:Choice Requires="p14">
          <p:contentPart p14:bwMode="auto" r:id="rId348">
            <p14:nvContentPartPr>
              <p14:cNvPr id="1049749" name="Encre 1049748"/>
              <p14:cNvContentPartPr/>
              <p14:nvPr/>
            </p14:nvContentPartPr>
            <p14:xfrm>
              <a:off x="11960581" y="5919269"/>
              <a:ext cx="25396" cy="258516"/>
            </p14:xfrm>
          </p:contentPart>
        </mc:Choice>
        <mc:Fallback xmlns="">
          <p:sp>
            <p:nvSpPr>
              <p:cNvPr id="1049749" name=""/>
              <p:cNvSpPr/>
              <p:nvPr/>
            </p:nvSpPr>
            <p:spPr>
              <a:xfrm>
                <a:off x="11960581" y="5919269"/>
                <a:ext cx="25396" cy="258516"/>
              </a:xfrm>
            </p:spPr>
          </p:sp>
        </mc:Fallback>
      </mc:AlternateContent>
      <mc:AlternateContent xmlns:mc="http://schemas.openxmlformats.org/markup-compatibility/2006" xmlns:p14="http://schemas.microsoft.com/office/powerpoint/2010/main">
        <mc:Choice Requires="p14">
          <p:contentPart p14:bwMode="auto" r:id="rId349">
            <p14:nvContentPartPr>
              <p14:cNvPr id="1049750" name="Encre 1049749"/>
              <p14:cNvContentPartPr/>
              <p14:nvPr/>
            </p14:nvContentPartPr>
            <p14:xfrm>
              <a:off x="11949909" y="5651062"/>
              <a:ext cx="154632" cy="898003"/>
            </p14:xfrm>
          </p:contentPart>
        </mc:Choice>
        <mc:Fallback xmlns="">
          <p:sp>
            <p:nvSpPr>
              <p:cNvPr id="1049750" name=""/>
              <p:cNvSpPr/>
              <p:nvPr/>
            </p:nvSpPr>
            <p:spPr>
              <a:xfrm>
                <a:off x="11949909" y="5651062"/>
                <a:ext cx="154632" cy="898003"/>
              </a:xfrm>
            </p:spPr>
          </p:sp>
        </mc:Fallback>
      </mc:AlternateContent>
      <mc:AlternateContent xmlns:mc="http://schemas.openxmlformats.org/markup-compatibility/2006" xmlns:p14="http://schemas.microsoft.com/office/powerpoint/2010/main">
        <mc:Choice Requires="p14">
          <p:contentPart p14:bwMode="auto" r:id="rId350">
            <p14:nvContentPartPr>
              <p14:cNvPr id="1049751" name="Encre 1049750"/>
              <p14:cNvContentPartPr/>
              <p14:nvPr/>
            </p14:nvContentPartPr>
            <p14:xfrm>
              <a:off x="6691769" y="4964625"/>
              <a:ext cx="46322" cy="1448528"/>
            </p14:xfrm>
          </p:contentPart>
        </mc:Choice>
        <mc:Fallback xmlns="">
          <p:sp>
            <p:nvSpPr>
              <p:cNvPr id="1049751" name=""/>
              <p:cNvSpPr/>
              <p:nvPr/>
            </p:nvSpPr>
            <p:spPr>
              <a:xfrm>
                <a:off x="6691769" y="4964625"/>
                <a:ext cx="46322" cy="1448528"/>
              </a:xfrm>
            </p:spPr>
          </p:sp>
        </mc:Fallback>
      </mc:AlternateContent>
      <mc:AlternateContent xmlns:mc="http://schemas.openxmlformats.org/markup-compatibility/2006" xmlns:p14="http://schemas.microsoft.com/office/powerpoint/2010/main">
        <mc:Choice Requires="p14">
          <p:contentPart p14:bwMode="auto" r:id="rId351">
            <p14:nvContentPartPr>
              <p14:cNvPr id="1049752" name="Encre 1049751"/>
              <p14:cNvContentPartPr/>
              <p14:nvPr/>
            </p14:nvContentPartPr>
            <p14:xfrm>
              <a:off x="6708088" y="4990155"/>
              <a:ext cx="5416085" cy="1561957"/>
            </p14:xfrm>
          </p:contentPart>
        </mc:Choice>
        <mc:Fallback xmlns="">
          <p:sp>
            <p:nvSpPr>
              <p:cNvPr id="1049752" name=""/>
              <p:cNvSpPr/>
              <p:nvPr/>
            </p:nvSpPr>
            <p:spPr>
              <a:xfrm>
                <a:off x="6708088" y="4990155"/>
                <a:ext cx="5416085" cy="1561957"/>
              </a:xfrm>
            </p:spPr>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51478" name="Encre 1051477"/>
              <p14:cNvContentPartPr/>
              <p14:nvPr/>
            </p14:nvContentPartPr>
            <p14:xfrm>
              <a:off x="353003" y="364402"/>
              <a:ext cx="566413" cy="551096"/>
            </p14:xfrm>
          </p:contentPart>
        </mc:Choice>
        <mc:Fallback xmlns="">
          <p:sp>
            <p:nvSpPr>
              <p:cNvPr id="1051478" name=""/>
              <p:cNvSpPr/>
              <p:nvPr/>
            </p:nvSpPr>
            <p:spPr>
              <a:xfrm>
                <a:off x="353003" y="364402"/>
                <a:ext cx="566413" cy="551096"/>
              </a:xfrm>
            </p:spPr>
          </p:sp>
        </mc:Fallback>
      </mc:AlternateContent>
      <mc:AlternateContent xmlns:mc="http://schemas.openxmlformats.org/markup-compatibility/2006" xmlns:p14="http://schemas.microsoft.com/office/powerpoint/2010/main">
        <mc:Choice Requires="p14">
          <p:contentPart p14:bwMode="auto" r:id="rId3">
            <p14:nvContentPartPr>
              <p14:cNvPr id="1051479" name="Encre 1051478"/>
              <p14:cNvContentPartPr/>
              <p14:nvPr/>
            </p14:nvContentPartPr>
            <p14:xfrm>
              <a:off x="1162281" y="594592"/>
              <a:ext cx="749096" cy="224816"/>
            </p14:xfrm>
          </p:contentPart>
        </mc:Choice>
        <mc:Fallback xmlns="">
          <p:sp>
            <p:nvSpPr>
              <p:cNvPr id="1051479" name=""/>
              <p:cNvSpPr/>
              <p:nvPr/>
            </p:nvSpPr>
            <p:spPr>
              <a:xfrm>
                <a:off x="1162281" y="594592"/>
                <a:ext cx="749096" cy="224816"/>
              </a:xfrm>
            </p:spPr>
          </p:sp>
        </mc:Fallback>
      </mc:AlternateContent>
      <mc:AlternateContent xmlns:mc="http://schemas.openxmlformats.org/markup-compatibility/2006" xmlns:p14="http://schemas.microsoft.com/office/powerpoint/2010/main">
        <mc:Choice Requires="p14">
          <p:contentPart p14:bwMode="auto" r:id="rId4">
            <p14:nvContentPartPr>
              <p14:cNvPr id="1051480" name="Encre 1051479"/>
              <p14:cNvContentPartPr/>
              <p14:nvPr/>
            </p14:nvContentPartPr>
            <p14:xfrm>
              <a:off x="2187299" y="403402"/>
              <a:ext cx="578240" cy="395867"/>
            </p14:xfrm>
          </p:contentPart>
        </mc:Choice>
        <mc:Fallback xmlns="">
          <p:sp>
            <p:nvSpPr>
              <p:cNvPr id="1051480" name=""/>
              <p:cNvSpPr/>
              <p:nvPr/>
            </p:nvSpPr>
            <p:spPr>
              <a:xfrm>
                <a:off x="2187299" y="403402"/>
                <a:ext cx="578240" cy="395867"/>
              </a:xfrm>
            </p:spPr>
          </p:sp>
        </mc:Fallback>
      </mc:AlternateContent>
      <mc:AlternateContent xmlns:mc="http://schemas.openxmlformats.org/markup-compatibility/2006" xmlns:p14="http://schemas.microsoft.com/office/powerpoint/2010/main">
        <mc:Choice Requires="p14">
          <p:contentPart p14:bwMode="auto" r:id="rId5">
            <p14:nvContentPartPr>
              <p14:cNvPr id="1051481" name="Encre 1051480"/>
              <p14:cNvContentPartPr/>
              <p14:nvPr/>
            </p14:nvContentPartPr>
            <p14:xfrm>
              <a:off x="2874171" y="510484"/>
              <a:ext cx="161770" cy="545271"/>
            </p14:xfrm>
          </p:contentPart>
        </mc:Choice>
        <mc:Fallback xmlns="">
          <p:sp>
            <p:nvSpPr>
              <p:cNvPr id="1051481" name=""/>
              <p:cNvSpPr/>
              <p:nvPr/>
            </p:nvSpPr>
            <p:spPr>
              <a:xfrm>
                <a:off x="2874171" y="510484"/>
                <a:ext cx="161770" cy="545271"/>
              </a:xfrm>
            </p:spPr>
          </p:sp>
        </mc:Fallback>
      </mc:AlternateContent>
      <mc:AlternateContent xmlns:mc="http://schemas.openxmlformats.org/markup-compatibility/2006" xmlns:p14="http://schemas.microsoft.com/office/powerpoint/2010/main">
        <mc:Choice Requires="p14">
          <p:contentPart p14:bwMode="auto" r:id="rId6">
            <p14:nvContentPartPr>
              <p14:cNvPr id="1051482" name="Encre 1051481"/>
              <p14:cNvContentPartPr/>
              <p14:nvPr/>
            </p14:nvContentPartPr>
            <p14:xfrm>
              <a:off x="3071568" y="566151"/>
              <a:ext cx="1076767" cy="179161"/>
            </p14:xfrm>
          </p:contentPart>
        </mc:Choice>
        <mc:Fallback xmlns="">
          <p:sp>
            <p:nvSpPr>
              <p:cNvPr id="1051482" name=""/>
              <p:cNvSpPr/>
              <p:nvPr/>
            </p:nvSpPr>
            <p:spPr>
              <a:xfrm>
                <a:off x="3071568" y="566151"/>
                <a:ext cx="1076767" cy="179161"/>
              </a:xfrm>
            </p:spPr>
          </p:sp>
        </mc:Fallback>
      </mc:AlternateContent>
      <mc:AlternateContent xmlns:mc="http://schemas.openxmlformats.org/markup-compatibility/2006" xmlns:p14="http://schemas.microsoft.com/office/powerpoint/2010/main">
        <mc:Choice Requires="p14">
          <p:contentPart p14:bwMode="auto" r:id="rId7">
            <p14:nvContentPartPr>
              <p14:cNvPr id="1051483" name="Encre 1051482"/>
              <p14:cNvContentPartPr/>
              <p14:nvPr/>
            </p14:nvContentPartPr>
            <p14:xfrm>
              <a:off x="4328108" y="279296"/>
              <a:ext cx="205011" cy="418975"/>
            </p14:xfrm>
          </p:contentPart>
        </mc:Choice>
        <mc:Fallback xmlns="">
          <p:sp>
            <p:nvSpPr>
              <p:cNvPr id="1051483" name=""/>
              <p:cNvSpPr/>
              <p:nvPr/>
            </p:nvSpPr>
            <p:spPr>
              <a:xfrm>
                <a:off x="4328108" y="279296"/>
                <a:ext cx="205011" cy="418975"/>
              </a:xfrm>
            </p:spPr>
          </p:sp>
        </mc:Fallback>
      </mc:AlternateContent>
      <mc:AlternateContent xmlns:mc="http://schemas.openxmlformats.org/markup-compatibility/2006" xmlns:p14="http://schemas.microsoft.com/office/powerpoint/2010/main">
        <mc:Choice Requires="p14">
          <p:contentPart p14:bwMode="auto" r:id="rId8">
            <p14:nvContentPartPr>
              <p14:cNvPr id="1051484" name="Encre 1051483"/>
              <p14:cNvContentPartPr/>
              <p14:nvPr/>
            </p14:nvContentPartPr>
            <p14:xfrm>
              <a:off x="4796079" y="464513"/>
              <a:ext cx="2721" cy="78927"/>
            </p14:xfrm>
          </p:contentPart>
        </mc:Choice>
        <mc:Fallback xmlns="">
          <p:sp>
            <p:nvSpPr>
              <p:cNvPr id="1051484" name=""/>
              <p:cNvSpPr/>
              <p:nvPr/>
            </p:nvSpPr>
            <p:spPr>
              <a:xfrm>
                <a:off x="4796079" y="464513"/>
                <a:ext cx="2721" cy="78927"/>
              </a:xfrm>
            </p:spPr>
          </p:sp>
        </mc:Fallback>
      </mc:AlternateContent>
      <mc:AlternateContent xmlns:mc="http://schemas.openxmlformats.org/markup-compatibility/2006" xmlns:p14="http://schemas.microsoft.com/office/powerpoint/2010/main">
        <mc:Choice Requires="p14">
          <p:contentPart p14:bwMode="auto" r:id="rId9">
            <p14:nvContentPartPr>
              <p14:cNvPr id="1051485" name="Encre 1051484"/>
              <p14:cNvContentPartPr/>
              <p14:nvPr/>
            </p14:nvContentPartPr>
            <p14:xfrm>
              <a:off x="4803971" y="640353"/>
              <a:ext cx="3498" cy="76458"/>
            </p14:xfrm>
          </p:contentPart>
        </mc:Choice>
        <mc:Fallback xmlns="">
          <p:sp>
            <p:nvSpPr>
              <p:cNvPr id="1051485" name=""/>
              <p:cNvSpPr/>
              <p:nvPr/>
            </p:nvSpPr>
            <p:spPr>
              <a:xfrm>
                <a:off x="4803971" y="640353"/>
                <a:ext cx="3498" cy="76458"/>
              </a:xfrm>
            </p:spPr>
          </p:sp>
        </mc:Fallback>
      </mc:AlternateContent>
      <mc:AlternateContent xmlns:mc="http://schemas.openxmlformats.org/markup-compatibility/2006" xmlns:p14="http://schemas.microsoft.com/office/powerpoint/2010/main">
        <mc:Choice Requires="p14">
          <p:contentPart p14:bwMode="auto" r:id="rId10">
            <p14:nvContentPartPr>
              <p14:cNvPr id="1051486" name="Encre 1051485"/>
              <p14:cNvContentPartPr/>
              <p14:nvPr/>
            </p14:nvContentPartPr>
            <p14:xfrm>
              <a:off x="889452" y="1331415"/>
              <a:ext cx="97693" cy="315210"/>
            </p14:xfrm>
          </p:contentPart>
        </mc:Choice>
        <mc:Fallback xmlns="">
          <p:sp>
            <p:nvSpPr>
              <p:cNvPr id="1051486" name=""/>
              <p:cNvSpPr/>
              <p:nvPr/>
            </p:nvSpPr>
            <p:spPr>
              <a:xfrm>
                <a:off x="889452" y="1331415"/>
                <a:ext cx="97693" cy="315210"/>
              </a:xfrm>
            </p:spPr>
          </p:sp>
        </mc:Fallback>
      </mc:AlternateContent>
      <mc:AlternateContent xmlns:mc="http://schemas.openxmlformats.org/markup-compatibility/2006" xmlns:p14="http://schemas.microsoft.com/office/powerpoint/2010/main">
        <mc:Choice Requires="p14">
          <p:contentPart p14:bwMode="auto" r:id="rId11">
            <p14:nvContentPartPr>
              <p14:cNvPr id="1051487" name="Encre 1051486"/>
              <p14:cNvContentPartPr/>
              <p14:nvPr/>
            </p14:nvContentPartPr>
            <p14:xfrm>
              <a:off x="823158" y="1720007"/>
              <a:ext cx="248920" cy="25300"/>
            </p14:xfrm>
          </p:contentPart>
        </mc:Choice>
        <mc:Fallback xmlns="">
          <p:sp>
            <p:nvSpPr>
              <p:cNvPr id="1051487" name=""/>
              <p:cNvSpPr/>
              <p:nvPr/>
            </p:nvSpPr>
            <p:spPr>
              <a:xfrm>
                <a:off x="823158" y="1720007"/>
                <a:ext cx="248920" cy="25300"/>
              </a:xfrm>
            </p:spPr>
          </p:sp>
        </mc:Fallback>
      </mc:AlternateContent>
      <mc:AlternateContent xmlns:mc="http://schemas.openxmlformats.org/markup-compatibility/2006" xmlns:p14="http://schemas.microsoft.com/office/powerpoint/2010/main">
        <mc:Choice Requires="p14">
          <p:contentPart p14:bwMode="auto" r:id="rId12">
            <p14:nvContentPartPr>
              <p14:cNvPr id="1051488" name="Encre 1051487"/>
              <p14:cNvContentPartPr/>
              <p14:nvPr/>
            </p14:nvContentPartPr>
            <p14:xfrm>
              <a:off x="888718" y="1858968"/>
              <a:ext cx="164802" cy="231907"/>
            </p14:xfrm>
          </p:contentPart>
        </mc:Choice>
        <mc:Fallback xmlns="">
          <p:sp>
            <p:nvSpPr>
              <p:cNvPr id="1051488" name=""/>
              <p:cNvSpPr/>
              <p:nvPr/>
            </p:nvSpPr>
            <p:spPr>
              <a:xfrm>
                <a:off x="888718" y="1858968"/>
                <a:ext cx="164802" cy="231907"/>
              </a:xfrm>
            </p:spPr>
          </p:sp>
        </mc:Fallback>
      </mc:AlternateContent>
      <mc:AlternateContent xmlns:mc="http://schemas.openxmlformats.org/markup-compatibility/2006" xmlns:p14="http://schemas.microsoft.com/office/powerpoint/2010/main">
        <mc:Choice Requires="p14">
          <p:contentPart p14:bwMode="auto" r:id="rId13">
            <p14:nvContentPartPr>
              <p14:cNvPr id="1051489" name="Encre 1051488"/>
              <p14:cNvContentPartPr/>
              <p14:nvPr/>
            </p14:nvContentPartPr>
            <p14:xfrm>
              <a:off x="1178599" y="1567365"/>
              <a:ext cx="233184" cy="204315"/>
            </p14:xfrm>
          </p:contentPart>
        </mc:Choice>
        <mc:Fallback xmlns="">
          <p:sp>
            <p:nvSpPr>
              <p:cNvPr id="1051489" name=""/>
              <p:cNvSpPr/>
              <p:nvPr/>
            </p:nvSpPr>
            <p:spPr>
              <a:xfrm>
                <a:off x="1178599" y="1567365"/>
                <a:ext cx="233184" cy="204315"/>
              </a:xfrm>
            </p:spPr>
          </p:sp>
        </mc:Fallback>
      </mc:AlternateContent>
      <mc:AlternateContent xmlns:mc="http://schemas.openxmlformats.org/markup-compatibility/2006" xmlns:p14="http://schemas.microsoft.com/office/powerpoint/2010/main">
        <mc:Choice Requires="p14">
          <p:contentPart p14:bwMode="auto" r:id="rId14">
            <p14:nvContentPartPr>
              <p14:cNvPr id="1051490" name="Encre 1051489"/>
              <p14:cNvContentPartPr/>
              <p14:nvPr/>
            </p14:nvContentPartPr>
            <p14:xfrm>
              <a:off x="1517722" y="1476693"/>
              <a:ext cx="189985" cy="251776"/>
            </p14:xfrm>
          </p:contentPart>
        </mc:Choice>
        <mc:Fallback xmlns="">
          <p:sp>
            <p:nvSpPr>
              <p:cNvPr id="1051490" name=""/>
              <p:cNvSpPr/>
              <p:nvPr/>
            </p:nvSpPr>
            <p:spPr>
              <a:xfrm>
                <a:off x="1517722" y="1476693"/>
                <a:ext cx="189985" cy="251776"/>
              </a:xfrm>
            </p:spPr>
          </p:sp>
        </mc:Fallback>
      </mc:AlternateContent>
      <mc:AlternateContent xmlns:mc="http://schemas.openxmlformats.org/markup-compatibility/2006" xmlns:p14="http://schemas.microsoft.com/office/powerpoint/2010/main">
        <mc:Choice Requires="p14">
          <p:contentPart p14:bwMode="auto" r:id="rId15">
            <p14:nvContentPartPr>
              <p14:cNvPr id="1051491" name="Encre 1051490"/>
              <p14:cNvContentPartPr/>
              <p14:nvPr/>
            </p14:nvContentPartPr>
            <p14:xfrm>
              <a:off x="1805874" y="1262044"/>
              <a:ext cx="164755" cy="223927"/>
            </p14:xfrm>
          </p:contentPart>
        </mc:Choice>
        <mc:Fallback xmlns="">
          <p:sp>
            <p:nvSpPr>
              <p:cNvPr id="1051491" name=""/>
              <p:cNvSpPr/>
              <p:nvPr/>
            </p:nvSpPr>
            <p:spPr>
              <a:xfrm>
                <a:off x="1805874" y="1262044"/>
                <a:ext cx="164755" cy="223927"/>
              </a:xfrm>
            </p:spPr>
          </p:sp>
        </mc:Fallback>
      </mc:AlternateContent>
      <mc:AlternateContent xmlns:mc="http://schemas.openxmlformats.org/markup-compatibility/2006" xmlns:p14="http://schemas.microsoft.com/office/powerpoint/2010/main">
        <mc:Choice Requires="p14">
          <p:contentPart p14:bwMode="auto" r:id="rId16">
            <p14:nvContentPartPr>
              <p14:cNvPr id="1051492" name="Encre 1051491"/>
              <p14:cNvContentPartPr/>
              <p14:nvPr/>
            </p14:nvContentPartPr>
            <p14:xfrm>
              <a:off x="2021562" y="1687119"/>
              <a:ext cx="130261" cy="7989"/>
            </p14:xfrm>
          </p:contentPart>
        </mc:Choice>
        <mc:Fallback xmlns="">
          <p:sp>
            <p:nvSpPr>
              <p:cNvPr id="1051492" name=""/>
              <p:cNvSpPr/>
              <p:nvPr/>
            </p:nvSpPr>
            <p:spPr>
              <a:xfrm>
                <a:off x="2021562" y="1687119"/>
                <a:ext cx="130261" cy="7989"/>
              </a:xfrm>
            </p:spPr>
          </p:sp>
        </mc:Fallback>
      </mc:AlternateContent>
      <mc:AlternateContent xmlns:mc="http://schemas.openxmlformats.org/markup-compatibility/2006" xmlns:p14="http://schemas.microsoft.com/office/powerpoint/2010/main">
        <mc:Choice Requires="p14">
          <p:contentPart p14:bwMode="auto" r:id="rId17">
            <p14:nvContentPartPr>
              <p14:cNvPr id="1051493" name="Encre 1051492"/>
              <p14:cNvContentPartPr/>
              <p14:nvPr/>
            </p14:nvContentPartPr>
            <p14:xfrm>
              <a:off x="2340287" y="1300706"/>
              <a:ext cx="90119" cy="211427"/>
            </p14:xfrm>
          </p:contentPart>
        </mc:Choice>
        <mc:Fallback xmlns="">
          <p:sp>
            <p:nvSpPr>
              <p:cNvPr id="1051493" name=""/>
              <p:cNvSpPr/>
              <p:nvPr/>
            </p:nvSpPr>
            <p:spPr>
              <a:xfrm>
                <a:off x="2340287" y="1300706"/>
                <a:ext cx="90119" cy="211427"/>
              </a:xfrm>
            </p:spPr>
          </p:sp>
        </mc:Fallback>
      </mc:AlternateContent>
      <mc:AlternateContent xmlns:mc="http://schemas.openxmlformats.org/markup-compatibility/2006" xmlns:p14="http://schemas.microsoft.com/office/powerpoint/2010/main">
        <mc:Choice Requires="p14">
          <p:contentPart p14:bwMode="auto" r:id="rId18">
            <p14:nvContentPartPr>
              <p14:cNvPr id="1051494" name="Encre 1051493"/>
              <p14:cNvContentPartPr/>
              <p14:nvPr/>
            </p14:nvContentPartPr>
            <p14:xfrm>
              <a:off x="2303059" y="1669439"/>
              <a:ext cx="214246" cy="42880"/>
            </p14:xfrm>
          </p:contentPart>
        </mc:Choice>
        <mc:Fallback xmlns="">
          <p:sp>
            <p:nvSpPr>
              <p:cNvPr id="1051494" name=""/>
              <p:cNvSpPr/>
              <p:nvPr/>
            </p:nvSpPr>
            <p:spPr>
              <a:xfrm>
                <a:off x="2303059" y="1669439"/>
                <a:ext cx="214246" cy="42880"/>
              </a:xfrm>
            </p:spPr>
          </p:sp>
        </mc:Fallback>
      </mc:AlternateContent>
      <mc:AlternateContent xmlns:mc="http://schemas.openxmlformats.org/markup-compatibility/2006" xmlns:p14="http://schemas.microsoft.com/office/powerpoint/2010/main">
        <mc:Choice Requires="p14">
          <p:contentPart p14:bwMode="auto" r:id="rId19">
            <p14:nvContentPartPr>
              <p14:cNvPr id="1051495" name="Encre 1051494"/>
              <p14:cNvContentPartPr/>
              <p14:nvPr/>
            </p14:nvContentPartPr>
            <p14:xfrm>
              <a:off x="2342707" y="1797010"/>
              <a:ext cx="166886" cy="191976"/>
            </p14:xfrm>
          </p:contentPart>
        </mc:Choice>
        <mc:Fallback xmlns="">
          <p:sp>
            <p:nvSpPr>
              <p:cNvPr id="1051495" name=""/>
              <p:cNvSpPr/>
              <p:nvPr/>
            </p:nvSpPr>
            <p:spPr>
              <a:xfrm>
                <a:off x="2342707" y="1797010"/>
                <a:ext cx="166886" cy="191976"/>
              </a:xfrm>
            </p:spPr>
          </p:sp>
        </mc:Fallback>
      </mc:AlternateContent>
      <mc:AlternateContent xmlns:mc="http://schemas.openxmlformats.org/markup-compatibility/2006" xmlns:p14="http://schemas.microsoft.com/office/powerpoint/2010/main">
        <mc:Choice Requires="p14">
          <p:contentPart p14:bwMode="auto" r:id="rId20">
            <p14:nvContentPartPr>
              <p14:cNvPr id="1051496" name="Encre 1051495"/>
              <p14:cNvContentPartPr/>
              <p14:nvPr/>
            </p14:nvContentPartPr>
            <p14:xfrm>
              <a:off x="2588018" y="1544511"/>
              <a:ext cx="217743" cy="186308"/>
            </p14:xfrm>
          </p:contentPart>
        </mc:Choice>
        <mc:Fallback xmlns="">
          <p:sp>
            <p:nvSpPr>
              <p:cNvPr id="1051496" name=""/>
              <p:cNvSpPr/>
              <p:nvPr/>
            </p:nvSpPr>
            <p:spPr>
              <a:xfrm>
                <a:off x="2588018" y="1544511"/>
                <a:ext cx="217743" cy="186308"/>
              </a:xfrm>
            </p:spPr>
          </p:sp>
        </mc:Fallback>
      </mc:AlternateContent>
      <mc:AlternateContent xmlns:mc="http://schemas.openxmlformats.org/markup-compatibility/2006" xmlns:p14="http://schemas.microsoft.com/office/powerpoint/2010/main">
        <mc:Choice Requires="p14">
          <p:contentPart p14:bwMode="auto" r:id="rId21">
            <p14:nvContentPartPr>
              <p14:cNvPr id="1051497" name="Encre 1051496"/>
              <p14:cNvContentPartPr/>
              <p14:nvPr/>
            </p14:nvContentPartPr>
            <p14:xfrm>
              <a:off x="2931309" y="1390282"/>
              <a:ext cx="254900" cy="259127"/>
            </p14:xfrm>
          </p:contentPart>
        </mc:Choice>
        <mc:Fallback xmlns="">
          <p:sp>
            <p:nvSpPr>
              <p:cNvPr id="1051497" name=""/>
              <p:cNvSpPr/>
              <p:nvPr/>
            </p:nvSpPr>
            <p:spPr>
              <a:xfrm>
                <a:off x="2931309" y="1390282"/>
                <a:ext cx="254900" cy="259127"/>
              </a:xfrm>
            </p:spPr>
          </p:sp>
        </mc:Fallback>
      </mc:AlternateContent>
      <mc:AlternateContent xmlns:mc="http://schemas.openxmlformats.org/markup-compatibility/2006" xmlns:p14="http://schemas.microsoft.com/office/powerpoint/2010/main">
        <mc:Choice Requires="p14">
          <p:contentPart p14:bwMode="auto" r:id="rId22">
            <p14:nvContentPartPr>
              <p14:cNvPr id="1051498" name="Encre 1051497"/>
              <p14:cNvContentPartPr/>
              <p14:nvPr/>
            </p14:nvContentPartPr>
            <p14:xfrm>
              <a:off x="3101485" y="1631844"/>
              <a:ext cx="72142" cy="87562"/>
            </p14:xfrm>
          </p:contentPart>
        </mc:Choice>
        <mc:Fallback xmlns="">
          <p:sp>
            <p:nvSpPr>
              <p:cNvPr id="1051498" name=""/>
              <p:cNvSpPr/>
              <p:nvPr/>
            </p:nvSpPr>
            <p:spPr>
              <a:xfrm>
                <a:off x="3101485" y="1631844"/>
                <a:ext cx="72142" cy="87562"/>
              </a:xfrm>
            </p:spPr>
          </p:sp>
        </mc:Fallback>
      </mc:AlternateContent>
      <mc:AlternateContent xmlns:mc="http://schemas.openxmlformats.org/markup-compatibility/2006" xmlns:p14="http://schemas.microsoft.com/office/powerpoint/2010/main">
        <mc:Choice Requires="p14">
          <p:contentPart p14:bwMode="auto" r:id="rId23">
            <p14:nvContentPartPr>
              <p14:cNvPr id="1051499" name="Encre 1051498"/>
              <p14:cNvContentPartPr/>
              <p14:nvPr/>
            </p14:nvContentPartPr>
            <p14:xfrm>
              <a:off x="3195488" y="1258803"/>
              <a:ext cx="223362" cy="163175"/>
            </p14:xfrm>
          </p:contentPart>
        </mc:Choice>
        <mc:Fallback xmlns="">
          <p:sp>
            <p:nvSpPr>
              <p:cNvPr id="1051499" name=""/>
              <p:cNvSpPr/>
              <p:nvPr/>
            </p:nvSpPr>
            <p:spPr>
              <a:xfrm>
                <a:off x="3195488" y="1258803"/>
                <a:ext cx="223362" cy="163175"/>
              </a:xfrm>
            </p:spPr>
          </p:sp>
        </mc:Fallback>
      </mc:AlternateContent>
      <mc:AlternateContent xmlns:mc="http://schemas.openxmlformats.org/markup-compatibility/2006" xmlns:p14="http://schemas.microsoft.com/office/powerpoint/2010/main">
        <mc:Choice Requires="p14">
          <p:contentPart p14:bwMode="auto" r:id="rId24">
            <p14:nvContentPartPr>
              <p14:cNvPr id="1051500" name="Encre 1051499"/>
              <p14:cNvContentPartPr/>
              <p14:nvPr/>
            </p14:nvContentPartPr>
            <p14:xfrm>
              <a:off x="2773752" y="998004"/>
              <a:ext cx="659491" cy="889869"/>
            </p14:xfrm>
          </p:contentPart>
        </mc:Choice>
        <mc:Fallback xmlns="">
          <p:sp>
            <p:nvSpPr>
              <p:cNvPr id="1051500" name=""/>
              <p:cNvSpPr/>
              <p:nvPr/>
            </p:nvSpPr>
            <p:spPr>
              <a:xfrm>
                <a:off x="2773752" y="998004"/>
                <a:ext cx="659491" cy="889869"/>
              </a:xfrm>
            </p:spPr>
          </p:sp>
        </mc:Fallback>
      </mc:AlternateContent>
      <mc:AlternateContent xmlns:mc="http://schemas.openxmlformats.org/markup-compatibility/2006" xmlns:p14="http://schemas.microsoft.com/office/powerpoint/2010/main">
        <mc:Choice Requires="p14">
          <p:contentPart p14:bwMode="auto" r:id="rId25">
            <p14:nvContentPartPr>
              <p14:cNvPr id="1051501" name="Encre 1051500"/>
              <p14:cNvContentPartPr/>
              <p14:nvPr/>
            </p14:nvContentPartPr>
            <p14:xfrm>
              <a:off x="3236795" y="947495"/>
              <a:ext cx="312184" cy="186741"/>
            </p14:xfrm>
          </p:contentPart>
        </mc:Choice>
        <mc:Fallback xmlns="">
          <p:sp>
            <p:nvSpPr>
              <p:cNvPr id="1051501" name=""/>
              <p:cNvSpPr/>
              <p:nvPr/>
            </p:nvSpPr>
            <p:spPr>
              <a:xfrm>
                <a:off x="3236795" y="947495"/>
                <a:ext cx="312184" cy="186741"/>
              </a:xfrm>
            </p:spPr>
          </p:sp>
        </mc:Fallback>
      </mc:AlternateContent>
      <mc:AlternateContent xmlns:mc="http://schemas.openxmlformats.org/markup-compatibility/2006" xmlns:p14="http://schemas.microsoft.com/office/powerpoint/2010/main">
        <mc:Choice Requires="p14">
          <p:contentPart p14:bwMode="auto" r:id="rId26">
            <p14:nvContentPartPr>
              <p14:cNvPr id="1051502" name="Encre 1051501"/>
              <p14:cNvContentPartPr/>
              <p14:nvPr/>
            </p14:nvContentPartPr>
            <p14:xfrm>
              <a:off x="3649862" y="876965"/>
              <a:ext cx="146028" cy="134861"/>
            </p14:xfrm>
          </p:contentPart>
        </mc:Choice>
        <mc:Fallback xmlns="">
          <p:sp>
            <p:nvSpPr>
              <p:cNvPr id="1051502" name=""/>
              <p:cNvSpPr/>
              <p:nvPr/>
            </p:nvSpPr>
            <p:spPr>
              <a:xfrm>
                <a:off x="3649862" y="876965"/>
                <a:ext cx="146028" cy="134861"/>
              </a:xfrm>
            </p:spPr>
          </p:sp>
        </mc:Fallback>
      </mc:AlternateContent>
      <mc:AlternateContent xmlns:mc="http://schemas.openxmlformats.org/markup-compatibility/2006" xmlns:p14="http://schemas.microsoft.com/office/powerpoint/2010/main">
        <mc:Choice Requires="p14">
          <p:contentPart p14:bwMode="auto" r:id="rId27">
            <p14:nvContentPartPr>
              <p14:cNvPr id="1051503" name="Encre 1051502"/>
              <p14:cNvContentPartPr/>
              <p14:nvPr/>
            </p14:nvContentPartPr>
            <p14:xfrm>
              <a:off x="3645272" y="1519212"/>
              <a:ext cx="187310" cy="13538"/>
            </p14:xfrm>
          </p:contentPart>
        </mc:Choice>
        <mc:Fallback xmlns="">
          <p:sp>
            <p:nvSpPr>
              <p:cNvPr id="1051503" name=""/>
              <p:cNvSpPr/>
              <p:nvPr/>
            </p:nvSpPr>
            <p:spPr>
              <a:xfrm>
                <a:off x="3645272" y="1519212"/>
                <a:ext cx="187310" cy="13538"/>
              </a:xfrm>
            </p:spPr>
          </p:sp>
        </mc:Fallback>
      </mc:AlternateContent>
      <mc:AlternateContent xmlns:mc="http://schemas.openxmlformats.org/markup-compatibility/2006" xmlns:p14="http://schemas.microsoft.com/office/powerpoint/2010/main">
        <mc:Choice Requires="p14">
          <p:contentPart p14:bwMode="auto" r:id="rId28">
            <p14:nvContentPartPr>
              <p14:cNvPr id="1051504" name="Encre 1051503"/>
              <p14:cNvContentPartPr/>
              <p14:nvPr/>
            </p14:nvContentPartPr>
            <p14:xfrm>
              <a:off x="3641703" y="1610662"/>
              <a:ext cx="215124" cy="42565"/>
            </p14:xfrm>
          </p:contentPart>
        </mc:Choice>
        <mc:Fallback xmlns="">
          <p:sp>
            <p:nvSpPr>
              <p:cNvPr id="1051504" name=""/>
              <p:cNvSpPr/>
              <p:nvPr/>
            </p:nvSpPr>
            <p:spPr>
              <a:xfrm>
                <a:off x="3641703" y="1610662"/>
                <a:ext cx="215124" cy="42565"/>
              </a:xfrm>
            </p:spPr>
          </p:sp>
        </mc:Fallback>
      </mc:AlternateContent>
      <mc:AlternateContent xmlns:mc="http://schemas.openxmlformats.org/markup-compatibility/2006" xmlns:p14="http://schemas.microsoft.com/office/powerpoint/2010/main">
        <mc:Choice Requires="p14">
          <p:contentPart p14:bwMode="auto" r:id="rId29">
            <p14:nvContentPartPr>
              <p14:cNvPr id="1051505" name="Encre 1051504"/>
              <p14:cNvContentPartPr/>
              <p14:nvPr/>
            </p14:nvContentPartPr>
            <p14:xfrm>
              <a:off x="4055118" y="1376938"/>
              <a:ext cx="229256" cy="315724"/>
            </p14:xfrm>
          </p:contentPart>
        </mc:Choice>
        <mc:Fallback xmlns="">
          <p:sp>
            <p:nvSpPr>
              <p:cNvPr id="1051505" name=""/>
              <p:cNvSpPr/>
              <p:nvPr/>
            </p:nvSpPr>
            <p:spPr>
              <a:xfrm>
                <a:off x="4055118" y="1376938"/>
                <a:ext cx="229256" cy="315724"/>
              </a:xfrm>
            </p:spPr>
          </p:sp>
        </mc:Fallback>
      </mc:AlternateContent>
      <mc:AlternateContent xmlns:mc="http://schemas.openxmlformats.org/markup-compatibility/2006" xmlns:p14="http://schemas.microsoft.com/office/powerpoint/2010/main">
        <mc:Choice Requires="p14">
          <p:contentPart p14:bwMode="auto" r:id="rId30">
            <p14:nvContentPartPr>
              <p14:cNvPr id="1051506" name="Encre 1051505"/>
              <p14:cNvContentPartPr/>
              <p14:nvPr/>
            </p14:nvContentPartPr>
            <p14:xfrm>
              <a:off x="4384635" y="1272575"/>
              <a:ext cx="150560" cy="262661"/>
            </p14:xfrm>
          </p:contentPart>
        </mc:Choice>
        <mc:Fallback xmlns="">
          <p:sp>
            <p:nvSpPr>
              <p:cNvPr id="1051506" name=""/>
              <p:cNvSpPr/>
              <p:nvPr/>
            </p:nvSpPr>
            <p:spPr>
              <a:xfrm>
                <a:off x="4384635" y="1272575"/>
                <a:ext cx="150560" cy="262661"/>
              </a:xfrm>
            </p:spPr>
          </p:sp>
        </mc:Fallback>
      </mc:AlternateContent>
      <mc:AlternateContent xmlns:mc="http://schemas.openxmlformats.org/markup-compatibility/2006" xmlns:p14="http://schemas.microsoft.com/office/powerpoint/2010/main">
        <mc:Choice Requires="p14">
          <p:contentPart p14:bwMode="auto" r:id="rId31">
            <p14:nvContentPartPr>
              <p14:cNvPr id="1051507" name="Encre 1051506"/>
              <p14:cNvContentPartPr/>
              <p14:nvPr/>
            </p14:nvContentPartPr>
            <p14:xfrm>
              <a:off x="4402052" y="1218263"/>
              <a:ext cx="183929" cy="41977"/>
            </p14:xfrm>
          </p:contentPart>
        </mc:Choice>
        <mc:Fallback xmlns="">
          <p:sp>
            <p:nvSpPr>
              <p:cNvPr id="1051507" name=""/>
              <p:cNvSpPr/>
              <p:nvPr/>
            </p:nvSpPr>
            <p:spPr>
              <a:xfrm>
                <a:off x="4402052" y="1218263"/>
                <a:ext cx="183929" cy="41977"/>
              </a:xfrm>
            </p:spPr>
          </p:sp>
        </mc:Fallback>
      </mc:AlternateContent>
      <mc:AlternateContent xmlns:mc="http://schemas.openxmlformats.org/markup-compatibility/2006" xmlns:p14="http://schemas.microsoft.com/office/powerpoint/2010/main">
        <mc:Choice Requires="p14">
          <p:contentPart p14:bwMode="auto" r:id="rId32">
            <p14:nvContentPartPr>
              <p14:cNvPr id="1051508" name="Encre 1051507"/>
              <p14:cNvContentPartPr/>
              <p14:nvPr/>
            </p14:nvContentPartPr>
            <p14:xfrm>
              <a:off x="4360745" y="1369250"/>
              <a:ext cx="190264" cy="7739"/>
            </p14:xfrm>
          </p:contentPart>
        </mc:Choice>
        <mc:Fallback xmlns="">
          <p:sp>
            <p:nvSpPr>
              <p:cNvPr id="1051508" name=""/>
              <p:cNvSpPr/>
              <p:nvPr/>
            </p:nvSpPr>
            <p:spPr>
              <a:xfrm>
                <a:off x="4360745" y="1369250"/>
                <a:ext cx="190264" cy="7739"/>
              </a:xfrm>
            </p:spPr>
          </p:sp>
        </mc:Fallback>
      </mc:AlternateContent>
      <mc:AlternateContent xmlns:mc="http://schemas.openxmlformats.org/markup-compatibility/2006" xmlns:p14="http://schemas.microsoft.com/office/powerpoint/2010/main">
        <mc:Choice Requires="p14">
          <p:contentPart p14:bwMode="auto" r:id="rId33">
            <p14:nvContentPartPr>
              <p14:cNvPr id="1051509" name="Encre 1051508"/>
              <p14:cNvContentPartPr/>
              <p14:nvPr/>
            </p14:nvContentPartPr>
            <p14:xfrm>
              <a:off x="4619744" y="1477674"/>
              <a:ext cx="13829" cy="78525"/>
            </p14:xfrm>
          </p:contentPart>
        </mc:Choice>
        <mc:Fallback xmlns="">
          <p:sp>
            <p:nvSpPr>
              <p:cNvPr id="1051509" name=""/>
              <p:cNvSpPr/>
              <p:nvPr/>
            </p:nvSpPr>
            <p:spPr>
              <a:xfrm>
                <a:off x="4619744" y="1477674"/>
                <a:ext cx="13829" cy="78525"/>
              </a:xfrm>
            </p:spPr>
          </p:sp>
        </mc:Fallback>
      </mc:AlternateContent>
      <mc:AlternateContent xmlns:mc="http://schemas.openxmlformats.org/markup-compatibility/2006" xmlns:p14="http://schemas.microsoft.com/office/powerpoint/2010/main">
        <mc:Choice Requires="p14">
          <p:contentPart p14:bwMode="auto" r:id="rId34">
            <p14:nvContentPartPr>
              <p14:cNvPr id="1051510" name="Encre 1051509"/>
              <p14:cNvContentPartPr/>
              <p14:nvPr/>
            </p14:nvContentPartPr>
            <p14:xfrm>
              <a:off x="4764946" y="1098408"/>
              <a:ext cx="123610" cy="431984"/>
            </p14:xfrm>
          </p:contentPart>
        </mc:Choice>
        <mc:Fallback xmlns="">
          <p:sp>
            <p:nvSpPr>
              <p:cNvPr id="1051510" name=""/>
              <p:cNvSpPr/>
              <p:nvPr/>
            </p:nvSpPr>
            <p:spPr>
              <a:xfrm>
                <a:off x="4764946" y="1098408"/>
                <a:ext cx="123610" cy="431984"/>
              </a:xfrm>
            </p:spPr>
          </p:sp>
        </mc:Fallback>
      </mc:AlternateContent>
      <mc:AlternateContent xmlns:mc="http://schemas.openxmlformats.org/markup-compatibility/2006" xmlns:p14="http://schemas.microsoft.com/office/powerpoint/2010/main">
        <mc:Choice Requires="p14">
          <p:contentPart p14:bwMode="auto" r:id="rId35">
            <p14:nvContentPartPr>
              <p14:cNvPr id="1051511" name="Encre 1051510"/>
              <p14:cNvContentPartPr/>
              <p14:nvPr/>
            </p14:nvContentPartPr>
            <p14:xfrm>
              <a:off x="1195319" y="2498868"/>
              <a:ext cx="140347" cy="469290"/>
            </p14:xfrm>
          </p:contentPart>
        </mc:Choice>
        <mc:Fallback xmlns="">
          <p:sp>
            <p:nvSpPr>
              <p:cNvPr id="1051511" name=""/>
              <p:cNvSpPr/>
              <p:nvPr/>
            </p:nvSpPr>
            <p:spPr>
              <a:xfrm>
                <a:off x="1195319" y="2498868"/>
                <a:ext cx="140347" cy="469290"/>
              </a:xfrm>
            </p:spPr>
          </p:sp>
        </mc:Fallback>
      </mc:AlternateContent>
      <mc:AlternateContent xmlns:mc="http://schemas.openxmlformats.org/markup-compatibility/2006" xmlns:p14="http://schemas.microsoft.com/office/powerpoint/2010/main">
        <mc:Choice Requires="p14">
          <p:contentPart p14:bwMode="auto" r:id="rId36">
            <p14:nvContentPartPr>
              <p14:cNvPr id="1051512" name="Encre 1051511"/>
              <p14:cNvContentPartPr/>
              <p14:nvPr/>
            </p14:nvContentPartPr>
            <p14:xfrm>
              <a:off x="1394172" y="2733205"/>
              <a:ext cx="272458" cy="175142"/>
            </p14:xfrm>
          </p:contentPart>
        </mc:Choice>
        <mc:Fallback xmlns="">
          <p:sp>
            <p:nvSpPr>
              <p:cNvPr id="1051512" name=""/>
              <p:cNvSpPr/>
              <p:nvPr/>
            </p:nvSpPr>
            <p:spPr>
              <a:xfrm>
                <a:off x="1394172" y="2733205"/>
                <a:ext cx="272458" cy="175142"/>
              </a:xfrm>
            </p:spPr>
          </p:sp>
        </mc:Fallback>
      </mc:AlternateContent>
      <mc:AlternateContent xmlns:mc="http://schemas.openxmlformats.org/markup-compatibility/2006" xmlns:p14="http://schemas.microsoft.com/office/powerpoint/2010/main">
        <mc:Choice Requires="p14">
          <p:contentPart p14:bwMode="auto" r:id="rId37">
            <p14:nvContentPartPr>
              <p14:cNvPr id="1051513" name="Encre 1051512"/>
              <p14:cNvContentPartPr/>
              <p14:nvPr/>
            </p14:nvContentPartPr>
            <p14:xfrm>
              <a:off x="1722362" y="2448669"/>
              <a:ext cx="112049" cy="374507"/>
            </p14:xfrm>
          </p:contentPart>
        </mc:Choice>
        <mc:Fallback xmlns="">
          <p:sp>
            <p:nvSpPr>
              <p:cNvPr id="1051513" name=""/>
              <p:cNvSpPr/>
              <p:nvPr/>
            </p:nvSpPr>
            <p:spPr>
              <a:xfrm>
                <a:off x="1722362" y="2448669"/>
                <a:ext cx="112049" cy="374507"/>
              </a:xfrm>
            </p:spPr>
          </p:sp>
        </mc:Fallback>
      </mc:AlternateContent>
      <mc:AlternateContent xmlns:mc="http://schemas.openxmlformats.org/markup-compatibility/2006" xmlns:p14="http://schemas.microsoft.com/office/powerpoint/2010/main">
        <mc:Choice Requires="p14">
          <p:contentPart p14:bwMode="auto" r:id="rId38">
            <p14:nvContentPartPr>
              <p14:cNvPr id="1051514" name="Encre 1051513"/>
              <p14:cNvContentPartPr/>
              <p14:nvPr/>
            </p14:nvContentPartPr>
            <p14:xfrm>
              <a:off x="1509563" y="2582629"/>
              <a:ext cx="25115" cy="74696"/>
            </p14:xfrm>
          </p:contentPart>
        </mc:Choice>
        <mc:Fallback xmlns="">
          <p:sp>
            <p:nvSpPr>
              <p:cNvPr id="1051514" name=""/>
              <p:cNvSpPr/>
              <p:nvPr/>
            </p:nvSpPr>
            <p:spPr>
              <a:xfrm>
                <a:off x="1509563" y="2582629"/>
                <a:ext cx="25115" cy="74696"/>
              </a:xfrm>
            </p:spPr>
          </p:sp>
        </mc:Fallback>
      </mc:AlternateContent>
      <mc:AlternateContent xmlns:mc="http://schemas.openxmlformats.org/markup-compatibility/2006" xmlns:p14="http://schemas.microsoft.com/office/powerpoint/2010/main">
        <mc:Choice Requires="p14">
          <p:contentPart p14:bwMode="auto" r:id="rId39">
            <p14:nvContentPartPr>
              <p14:cNvPr id="1051515" name="Encre 1051514"/>
              <p14:cNvContentPartPr/>
              <p14:nvPr/>
            </p14:nvContentPartPr>
            <p14:xfrm>
              <a:off x="2278071" y="2563812"/>
              <a:ext cx="258729" cy="253166"/>
            </p14:xfrm>
          </p:contentPart>
        </mc:Choice>
        <mc:Fallback xmlns="">
          <p:sp>
            <p:nvSpPr>
              <p:cNvPr id="1051515" name=""/>
              <p:cNvSpPr/>
              <p:nvPr/>
            </p:nvSpPr>
            <p:spPr>
              <a:xfrm>
                <a:off x="2278071" y="2563812"/>
                <a:ext cx="258729" cy="253166"/>
              </a:xfrm>
            </p:spPr>
          </p:sp>
        </mc:Fallback>
      </mc:AlternateContent>
      <mc:AlternateContent xmlns:mc="http://schemas.openxmlformats.org/markup-compatibility/2006" xmlns:p14="http://schemas.microsoft.com/office/powerpoint/2010/main">
        <mc:Choice Requires="p14">
          <p:contentPart p14:bwMode="auto" r:id="rId40">
            <p14:nvContentPartPr>
              <p14:cNvPr id="1051516" name="Encre 1051515"/>
              <p14:cNvContentPartPr/>
              <p14:nvPr/>
            </p14:nvContentPartPr>
            <p14:xfrm>
              <a:off x="2691138" y="2591234"/>
              <a:ext cx="132589" cy="8031"/>
            </p14:xfrm>
          </p:contentPart>
        </mc:Choice>
        <mc:Fallback xmlns="">
          <p:sp>
            <p:nvSpPr>
              <p:cNvPr id="1051516" name=""/>
              <p:cNvSpPr/>
              <p:nvPr/>
            </p:nvSpPr>
            <p:spPr>
              <a:xfrm>
                <a:off x="2691138" y="2591234"/>
                <a:ext cx="132589" cy="8031"/>
              </a:xfrm>
            </p:spPr>
          </p:sp>
        </mc:Fallback>
      </mc:AlternateContent>
      <mc:AlternateContent xmlns:mc="http://schemas.openxmlformats.org/markup-compatibility/2006" xmlns:p14="http://schemas.microsoft.com/office/powerpoint/2010/main">
        <mc:Choice Requires="p14">
          <p:contentPart p14:bwMode="auto" r:id="rId41">
            <p14:nvContentPartPr>
              <p14:cNvPr id="1051517" name="Encre 1051516"/>
              <p14:cNvContentPartPr/>
              <p14:nvPr/>
            </p14:nvContentPartPr>
            <p14:xfrm>
              <a:off x="2666660" y="2730670"/>
              <a:ext cx="172637" cy="4671"/>
            </p14:xfrm>
          </p:contentPart>
        </mc:Choice>
        <mc:Fallback xmlns="">
          <p:sp>
            <p:nvSpPr>
              <p:cNvPr id="1051517" name=""/>
              <p:cNvSpPr/>
              <p:nvPr/>
            </p:nvSpPr>
            <p:spPr>
              <a:xfrm>
                <a:off x="2666660" y="2730670"/>
                <a:ext cx="172637" cy="4671"/>
              </a:xfrm>
            </p:spPr>
          </p:sp>
        </mc:Fallback>
      </mc:AlternateContent>
      <mc:AlternateContent xmlns:mc="http://schemas.openxmlformats.org/markup-compatibility/2006" xmlns:p14="http://schemas.microsoft.com/office/powerpoint/2010/main">
        <mc:Choice Requires="p14">
          <p:contentPart p14:bwMode="auto" r:id="rId42">
            <p14:nvContentPartPr>
              <p14:cNvPr id="1051518" name="Encre 1051517"/>
              <p14:cNvContentPartPr/>
              <p14:nvPr/>
            </p14:nvContentPartPr>
            <p14:xfrm>
              <a:off x="3052272" y="2304393"/>
              <a:ext cx="217824" cy="341828"/>
            </p14:xfrm>
          </p:contentPart>
        </mc:Choice>
        <mc:Fallback xmlns="">
          <p:sp>
            <p:nvSpPr>
              <p:cNvPr id="1051518" name=""/>
              <p:cNvSpPr/>
              <p:nvPr/>
            </p:nvSpPr>
            <p:spPr>
              <a:xfrm>
                <a:off x="3052272" y="2304393"/>
                <a:ext cx="217824" cy="341828"/>
              </a:xfrm>
            </p:spPr>
          </p:sp>
        </mc:Fallback>
      </mc:AlternateContent>
      <mc:AlternateContent xmlns:mc="http://schemas.openxmlformats.org/markup-compatibility/2006" xmlns:p14="http://schemas.microsoft.com/office/powerpoint/2010/main">
        <mc:Choice Requires="p14">
          <p:contentPart p14:bwMode="auto" r:id="rId43">
            <p14:nvContentPartPr>
              <p14:cNvPr id="1051519" name="Encre 1051518"/>
              <p14:cNvContentPartPr/>
              <p14:nvPr/>
            </p14:nvContentPartPr>
            <p14:xfrm>
              <a:off x="3389962" y="2339952"/>
              <a:ext cx="111501" cy="244908"/>
            </p14:xfrm>
          </p:contentPart>
        </mc:Choice>
        <mc:Fallback xmlns="">
          <p:sp>
            <p:nvSpPr>
              <p:cNvPr id="1051519" name=""/>
              <p:cNvSpPr/>
              <p:nvPr/>
            </p:nvSpPr>
            <p:spPr>
              <a:xfrm>
                <a:off x="3389962" y="2339952"/>
                <a:ext cx="111501" cy="244908"/>
              </a:xfrm>
            </p:spPr>
          </p:sp>
        </mc:Fallback>
      </mc:AlternateContent>
      <mc:AlternateContent xmlns:mc="http://schemas.openxmlformats.org/markup-compatibility/2006" xmlns:p14="http://schemas.microsoft.com/office/powerpoint/2010/main">
        <mc:Choice Requires="p14">
          <p:contentPart p14:bwMode="auto" r:id="rId44">
            <p14:nvContentPartPr>
              <p14:cNvPr id="1051520" name="Encre 1051519"/>
              <p14:cNvContentPartPr/>
              <p14:nvPr/>
            </p14:nvContentPartPr>
            <p14:xfrm>
              <a:off x="3658531" y="2298358"/>
              <a:ext cx="156805" cy="270233"/>
            </p14:xfrm>
          </p:contentPart>
        </mc:Choice>
        <mc:Fallback xmlns="">
          <p:sp>
            <p:nvSpPr>
              <p:cNvPr id="1051520" name=""/>
              <p:cNvSpPr/>
              <p:nvPr/>
            </p:nvSpPr>
            <p:spPr>
              <a:xfrm>
                <a:off x="3658531" y="2298358"/>
                <a:ext cx="156805" cy="270233"/>
              </a:xfrm>
            </p:spPr>
          </p:sp>
        </mc:Fallback>
      </mc:AlternateContent>
      <mc:AlternateContent xmlns:mc="http://schemas.openxmlformats.org/markup-compatibility/2006" xmlns:p14="http://schemas.microsoft.com/office/powerpoint/2010/main">
        <mc:Choice Requires="p14">
          <p:contentPart p14:bwMode="auto" r:id="rId45">
            <p14:nvContentPartPr>
              <p14:cNvPr id="1051521" name="Encre 1051520"/>
              <p14:cNvContentPartPr/>
              <p14:nvPr/>
            </p14:nvContentPartPr>
            <p14:xfrm>
              <a:off x="3625384" y="2293980"/>
              <a:ext cx="181590" cy="20728"/>
            </p14:xfrm>
          </p:contentPart>
        </mc:Choice>
        <mc:Fallback xmlns="">
          <p:sp>
            <p:nvSpPr>
              <p:cNvPr id="1051521" name=""/>
              <p:cNvSpPr/>
              <p:nvPr/>
            </p:nvSpPr>
            <p:spPr>
              <a:xfrm>
                <a:off x="3625384" y="2293980"/>
                <a:ext cx="181590" cy="20728"/>
              </a:xfrm>
            </p:spPr>
          </p:sp>
        </mc:Fallback>
      </mc:AlternateContent>
      <mc:AlternateContent xmlns:mc="http://schemas.openxmlformats.org/markup-compatibility/2006" xmlns:p14="http://schemas.microsoft.com/office/powerpoint/2010/main">
        <mc:Choice Requires="p14">
          <p:contentPart p14:bwMode="auto" r:id="rId46">
            <p14:nvContentPartPr>
              <p14:cNvPr id="1051522" name="Encre 1051521"/>
              <p14:cNvContentPartPr/>
              <p14:nvPr/>
            </p14:nvContentPartPr>
            <p14:xfrm>
              <a:off x="3649862" y="2399049"/>
              <a:ext cx="174050" cy="7739"/>
            </p14:xfrm>
          </p:contentPart>
        </mc:Choice>
        <mc:Fallback xmlns="">
          <p:sp>
            <p:nvSpPr>
              <p:cNvPr id="1051522" name=""/>
              <p:cNvSpPr/>
              <p:nvPr/>
            </p:nvSpPr>
            <p:spPr>
              <a:xfrm>
                <a:off x="3649862" y="2399049"/>
                <a:ext cx="174050" cy="7739"/>
              </a:xfrm>
            </p:spPr>
          </p:sp>
        </mc:Fallback>
      </mc:AlternateContent>
      <mc:AlternateContent xmlns:mc="http://schemas.openxmlformats.org/markup-compatibility/2006" xmlns:p14="http://schemas.microsoft.com/office/powerpoint/2010/main">
        <mc:Choice Requires="p14">
          <p:contentPart p14:bwMode="auto" r:id="rId47">
            <p14:nvContentPartPr>
              <p14:cNvPr id="1051523" name="Encre 1051522"/>
              <p14:cNvContentPartPr/>
              <p14:nvPr/>
            </p14:nvContentPartPr>
            <p14:xfrm>
              <a:off x="3892480" y="2473912"/>
              <a:ext cx="162799" cy="109070"/>
            </p14:xfrm>
          </p:contentPart>
        </mc:Choice>
        <mc:Fallback xmlns="">
          <p:sp>
            <p:nvSpPr>
              <p:cNvPr id="1051523" name=""/>
              <p:cNvSpPr/>
              <p:nvPr/>
            </p:nvSpPr>
            <p:spPr>
              <a:xfrm>
                <a:off x="3892480" y="2473912"/>
                <a:ext cx="162799" cy="109070"/>
              </a:xfrm>
            </p:spPr>
          </p:sp>
        </mc:Fallback>
      </mc:AlternateContent>
      <mc:AlternateContent xmlns:mc="http://schemas.openxmlformats.org/markup-compatibility/2006" xmlns:p14="http://schemas.microsoft.com/office/powerpoint/2010/main">
        <mc:Choice Requires="p14">
          <p:contentPart p14:bwMode="auto" r:id="rId48">
            <p14:nvContentPartPr>
              <p14:cNvPr id="1051524" name="Encre 1051523"/>
              <p14:cNvContentPartPr/>
              <p14:nvPr/>
            </p14:nvContentPartPr>
            <p14:xfrm>
              <a:off x="3922690" y="2465306"/>
              <a:ext cx="176429" cy="114005"/>
            </p14:xfrm>
          </p:contentPart>
        </mc:Choice>
        <mc:Fallback xmlns="">
          <p:sp>
            <p:nvSpPr>
              <p:cNvPr id="1051524" name=""/>
              <p:cNvSpPr/>
              <p:nvPr/>
            </p:nvSpPr>
            <p:spPr>
              <a:xfrm>
                <a:off x="3922690" y="2465306"/>
                <a:ext cx="176429" cy="114005"/>
              </a:xfrm>
            </p:spPr>
          </p:sp>
        </mc:Fallback>
      </mc:AlternateContent>
      <mc:AlternateContent xmlns:mc="http://schemas.openxmlformats.org/markup-compatibility/2006" xmlns:p14="http://schemas.microsoft.com/office/powerpoint/2010/main">
        <mc:Choice Requires="p14">
          <p:contentPart p14:bwMode="auto" r:id="rId49">
            <p14:nvContentPartPr>
              <p14:cNvPr id="1051525" name="Encre 1051524"/>
              <p14:cNvContentPartPr/>
              <p14:nvPr/>
            </p14:nvContentPartPr>
            <p14:xfrm>
              <a:off x="4166462" y="2212656"/>
              <a:ext cx="99245" cy="338879"/>
            </p14:xfrm>
          </p:contentPart>
        </mc:Choice>
        <mc:Fallback xmlns="">
          <p:sp>
            <p:nvSpPr>
              <p:cNvPr id="1051525" name=""/>
              <p:cNvSpPr/>
              <p:nvPr/>
            </p:nvSpPr>
            <p:spPr>
              <a:xfrm>
                <a:off x="4166462" y="2212656"/>
                <a:ext cx="99245" cy="338879"/>
              </a:xfrm>
            </p:spPr>
          </p:sp>
        </mc:Fallback>
      </mc:AlternateContent>
      <mc:AlternateContent xmlns:mc="http://schemas.openxmlformats.org/markup-compatibility/2006" xmlns:p14="http://schemas.microsoft.com/office/powerpoint/2010/main">
        <mc:Choice Requires="p14">
          <p:contentPart p14:bwMode="auto" r:id="rId50">
            <p14:nvContentPartPr>
              <p14:cNvPr id="1051526" name="Encre 1051525"/>
              <p14:cNvContentPartPr/>
              <p14:nvPr/>
            </p14:nvContentPartPr>
            <p14:xfrm>
              <a:off x="3184472" y="2708557"/>
              <a:ext cx="1077341" cy="40884"/>
            </p14:xfrm>
          </p:contentPart>
        </mc:Choice>
        <mc:Fallback xmlns="">
          <p:sp>
            <p:nvSpPr>
              <p:cNvPr id="1051526" name=""/>
              <p:cNvSpPr/>
              <p:nvPr/>
            </p:nvSpPr>
            <p:spPr>
              <a:xfrm>
                <a:off x="3184472" y="2708557"/>
                <a:ext cx="1077341" cy="40884"/>
              </a:xfrm>
            </p:spPr>
          </p:sp>
        </mc:Fallback>
      </mc:AlternateContent>
      <mc:AlternateContent xmlns:mc="http://schemas.openxmlformats.org/markup-compatibility/2006" xmlns:p14="http://schemas.microsoft.com/office/powerpoint/2010/main">
        <mc:Choice Requires="p14">
          <p:contentPart p14:bwMode="auto" r:id="rId51">
            <p14:nvContentPartPr>
              <p14:cNvPr id="1051527" name="Encre 1051526"/>
              <p14:cNvContentPartPr/>
              <p14:nvPr/>
            </p14:nvContentPartPr>
            <p14:xfrm>
              <a:off x="3550930" y="2884110"/>
              <a:ext cx="265085" cy="168349"/>
            </p14:xfrm>
          </p:contentPart>
        </mc:Choice>
        <mc:Fallback xmlns="">
          <p:sp>
            <p:nvSpPr>
              <p:cNvPr id="1051527" name=""/>
              <p:cNvSpPr/>
              <p:nvPr/>
            </p:nvSpPr>
            <p:spPr>
              <a:xfrm>
                <a:off x="3550930" y="2884110"/>
                <a:ext cx="265085" cy="168349"/>
              </a:xfrm>
            </p:spPr>
          </p:sp>
        </mc:Fallback>
      </mc:AlternateContent>
      <mc:AlternateContent xmlns:mc="http://schemas.openxmlformats.org/markup-compatibility/2006" xmlns:p14="http://schemas.microsoft.com/office/powerpoint/2010/main">
        <mc:Choice Requires="p14">
          <p:contentPart p14:bwMode="auto" r:id="rId52">
            <p14:nvContentPartPr>
              <p14:cNvPr id="1051528" name="Encre 1051527"/>
              <p14:cNvContentPartPr/>
              <p14:nvPr/>
            </p14:nvContentPartPr>
            <p14:xfrm>
              <a:off x="2864593" y="2080351"/>
              <a:ext cx="1521139" cy="1050611"/>
            </p14:xfrm>
          </p:contentPart>
        </mc:Choice>
        <mc:Fallback xmlns="">
          <p:sp>
            <p:nvSpPr>
              <p:cNvPr id="1051528" name=""/>
              <p:cNvSpPr/>
              <p:nvPr/>
            </p:nvSpPr>
            <p:spPr>
              <a:xfrm>
                <a:off x="2864593" y="2080351"/>
                <a:ext cx="1521139" cy="1050611"/>
              </a:xfrm>
            </p:spPr>
          </p:sp>
        </mc:Fallback>
      </mc:AlternateContent>
      <mc:AlternateContent xmlns:mc="http://schemas.openxmlformats.org/markup-compatibility/2006" xmlns:p14="http://schemas.microsoft.com/office/powerpoint/2010/main">
        <mc:Choice Requires="p14">
          <p:contentPart p14:bwMode="auto" r:id="rId53">
            <p14:nvContentPartPr>
              <p14:cNvPr id="1051529" name="Encre 1051528"/>
              <p14:cNvContentPartPr/>
              <p14:nvPr/>
            </p14:nvContentPartPr>
            <p14:xfrm>
              <a:off x="2046505" y="1972644"/>
              <a:ext cx="2743726" cy="1354436"/>
            </p14:xfrm>
          </p:contentPart>
        </mc:Choice>
        <mc:Fallback xmlns="">
          <p:sp>
            <p:nvSpPr>
              <p:cNvPr id="1051529" name=""/>
              <p:cNvSpPr/>
              <p:nvPr/>
            </p:nvSpPr>
            <p:spPr>
              <a:xfrm>
                <a:off x="2046505" y="1972644"/>
                <a:ext cx="2743726" cy="1354436"/>
              </a:xfrm>
            </p:spPr>
          </p:sp>
        </mc:Fallback>
      </mc:AlternateContent>
      <mc:AlternateContent xmlns:mc="http://schemas.openxmlformats.org/markup-compatibility/2006" xmlns:p14="http://schemas.microsoft.com/office/powerpoint/2010/main">
        <mc:Choice Requires="p14">
          <p:contentPart p14:bwMode="auto" r:id="rId54">
            <p14:nvContentPartPr>
              <p14:cNvPr id="1051530" name="Encre 1051529"/>
              <p14:cNvContentPartPr/>
              <p14:nvPr/>
            </p14:nvContentPartPr>
            <p14:xfrm>
              <a:off x="2104685" y="3218867"/>
              <a:ext cx="31971" cy="120262"/>
            </p14:xfrm>
          </p:contentPart>
        </mc:Choice>
        <mc:Fallback xmlns="">
          <p:sp>
            <p:nvSpPr>
              <p:cNvPr id="1051530" name=""/>
              <p:cNvSpPr/>
              <p:nvPr/>
            </p:nvSpPr>
            <p:spPr>
              <a:xfrm>
                <a:off x="2104685" y="3218867"/>
                <a:ext cx="31971" cy="120262"/>
              </a:xfrm>
            </p:spPr>
          </p:sp>
        </mc:Fallback>
      </mc:AlternateContent>
      <mc:AlternateContent xmlns:mc="http://schemas.openxmlformats.org/markup-compatibility/2006" xmlns:p14="http://schemas.microsoft.com/office/powerpoint/2010/main">
        <mc:Choice Requires="p14">
          <p:contentPart p14:bwMode="auto" r:id="rId55">
            <p14:nvContentPartPr>
              <p14:cNvPr id="1051531" name="Encre 1051530"/>
              <p14:cNvContentPartPr/>
              <p14:nvPr/>
            </p14:nvContentPartPr>
            <p14:xfrm>
              <a:off x="2123055" y="3202516"/>
              <a:ext cx="31096" cy="126916"/>
            </p14:xfrm>
          </p:contentPart>
        </mc:Choice>
        <mc:Fallback xmlns="">
          <p:sp>
            <p:nvSpPr>
              <p:cNvPr id="1051531" name=""/>
              <p:cNvSpPr/>
              <p:nvPr/>
            </p:nvSpPr>
            <p:spPr>
              <a:xfrm>
                <a:off x="2123055" y="3202516"/>
                <a:ext cx="31096" cy="126916"/>
              </a:xfrm>
            </p:spPr>
          </p:sp>
        </mc:Fallback>
      </mc:AlternateContent>
      <mc:AlternateContent xmlns:mc="http://schemas.openxmlformats.org/markup-compatibility/2006" xmlns:p14="http://schemas.microsoft.com/office/powerpoint/2010/main">
        <mc:Choice Requires="p14">
          <p:contentPart p14:bwMode="auto" r:id="rId56">
            <p14:nvContentPartPr>
              <p14:cNvPr id="1051532" name="Encre 1051531"/>
              <p14:cNvContentPartPr/>
              <p14:nvPr/>
            </p14:nvContentPartPr>
            <p14:xfrm>
              <a:off x="4339180" y="955971"/>
              <a:ext cx="786638" cy="737201"/>
            </p14:xfrm>
          </p:contentPart>
        </mc:Choice>
        <mc:Fallback xmlns="">
          <p:sp>
            <p:nvSpPr>
              <p:cNvPr id="1051532" name=""/>
              <p:cNvSpPr/>
              <p:nvPr/>
            </p:nvSpPr>
            <p:spPr>
              <a:xfrm>
                <a:off x="4339180" y="955971"/>
                <a:ext cx="786638" cy="737201"/>
              </a:xfrm>
            </p:spPr>
          </p:sp>
        </mc:Fallback>
      </mc:AlternateContent>
      <mc:AlternateContent xmlns:mc="http://schemas.openxmlformats.org/markup-compatibility/2006" xmlns:p14="http://schemas.microsoft.com/office/powerpoint/2010/main">
        <mc:Choice Requires="p14">
          <p:contentPart p14:bwMode="auto" r:id="rId57">
            <p14:nvContentPartPr>
              <p14:cNvPr id="1051533" name="Encre 1051532"/>
              <p14:cNvContentPartPr/>
              <p14:nvPr/>
            </p14:nvContentPartPr>
            <p14:xfrm>
              <a:off x="5245524" y="1364705"/>
              <a:ext cx="143129" cy="17137"/>
            </p14:xfrm>
          </p:contentPart>
        </mc:Choice>
        <mc:Fallback xmlns="">
          <p:sp>
            <p:nvSpPr>
              <p:cNvPr id="1051533" name=""/>
              <p:cNvSpPr/>
              <p:nvPr/>
            </p:nvSpPr>
            <p:spPr>
              <a:xfrm>
                <a:off x="5245524" y="1364705"/>
                <a:ext cx="143129" cy="17137"/>
              </a:xfrm>
            </p:spPr>
          </p:sp>
        </mc:Fallback>
      </mc:AlternateContent>
      <mc:AlternateContent xmlns:mc="http://schemas.openxmlformats.org/markup-compatibility/2006" xmlns:p14="http://schemas.microsoft.com/office/powerpoint/2010/main">
        <mc:Choice Requires="p14">
          <p:contentPart p14:bwMode="auto" r:id="rId58">
            <p14:nvContentPartPr>
              <p14:cNvPr id="1051534" name="Encre 1051533"/>
              <p14:cNvContentPartPr/>
              <p14:nvPr/>
            </p14:nvContentPartPr>
            <p14:xfrm>
              <a:off x="5245524" y="1471297"/>
              <a:ext cx="178998" cy="44505"/>
            </p14:xfrm>
          </p:contentPart>
        </mc:Choice>
        <mc:Fallback xmlns="">
          <p:sp>
            <p:nvSpPr>
              <p:cNvPr id="1051534" name=""/>
              <p:cNvSpPr/>
              <p:nvPr/>
            </p:nvSpPr>
            <p:spPr>
              <a:xfrm>
                <a:off x="5245524" y="1471297"/>
                <a:ext cx="178998" cy="44505"/>
              </a:xfrm>
            </p:spPr>
          </p:sp>
        </mc:Fallback>
      </mc:AlternateContent>
      <mc:AlternateContent xmlns:mc="http://schemas.openxmlformats.org/markup-compatibility/2006" xmlns:p14="http://schemas.microsoft.com/office/powerpoint/2010/main">
        <mc:Choice Requires="p14">
          <p:contentPart p14:bwMode="auto" r:id="rId59">
            <p14:nvContentPartPr>
              <p14:cNvPr id="1051535" name="Encre 1051534"/>
              <p14:cNvContentPartPr/>
              <p14:nvPr/>
            </p14:nvContentPartPr>
            <p14:xfrm>
              <a:off x="5509884" y="1297189"/>
              <a:ext cx="156866" cy="295078"/>
            </p14:xfrm>
          </p:contentPart>
        </mc:Choice>
        <mc:Fallback xmlns="">
          <p:sp>
            <p:nvSpPr>
              <p:cNvPr id="1051535" name=""/>
              <p:cNvSpPr/>
              <p:nvPr/>
            </p:nvSpPr>
            <p:spPr>
              <a:xfrm>
                <a:off x="5509884" y="1297189"/>
                <a:ext cx="156866" cy="295078"/>
              </a:xfrm>
            </p:spPr>
          </p:sp>
        </mc:Fallback>
      </mc:AlternateContent>
      <mc:AlternateContent xmlns:mc="http://schemas.openxmlformats.org/markup-compatibility/2006" xmlns:p14="http://schemas.microsoft.com/office/powerpoint/2010/main">
        <mc:Choice Requires="p14">
          <p:contentPart p14:bwMode="auto" r:id="rId60">
            <p14:nvContentPartPr>
              <p14:cNvPr id="1051536" name="Encre 1051535"/>
              <p14:cNvContentPartPr/>
              <p14:nvPr/>
            </p14:nvContentPartPr>
            <p14:xfrm>
              <a:off x="5813268" y="958264"/>
              <a:ext cx="272734" cy="509677"/>
            </p14:xfrm>
          </p:contentPart>
        </mc:Choice>
        <mc:Fallback xmlns="">
          <p:sp>
            <p:nvSpPr>
              <p:cNvPr id="1051536" name=""/>
              <p:cNvSpPr/>
              <p:nvPr/>
            </p:nvSpPr>
            <p:spPr>
              <a:xfrm>
                <a:off x="5813268" y="958264"/>
                <a:ext cx="272734" cy="509677"/>
              </a:xfrm>
            </p:spPr>
          </p:sp>
        </mc:Fallback>
      </mc:AlternateContent>
      <mc:AlternateContent xmlns:mc="http://schemas.openxmlformats.org/markup-compatibility/2006" xmlns:p14="http://schemas.microsoft.com/office/powerpoint/2010/main">
        <mc:Choice Requires="p14">
          <p:contentPart p14:bwMode="auto" r:id="rId61">
            <p14:nvContentPartPr>
              <p14:cNvPr id="1051537" name="Encre 1051536"/>
              <p14:cNvContentPartPr/>
              <p14:nvPr/>
            </p14:nvContentPartPr>
            <p14:xfrm>
              <a:off x="6022192" y="535578"/>
              <a:ext cx="409914" cy="326775"/>
            </p14:xfrm>
          </p:contentPart>
        </mc:Choice>
        <mc:Fallback xmlns="">
          <p:sp>
            <p:nvSpPr>
              <p:cNvPr id="1051537" name=""/>
              <p:cNvSpPr/>
              <p:nvPr/>
            </p:nvSpPr>
            <p:spPr>
              <a:xfrm>
                <a:off x="6022192" y="535578"/>
                <a:ext cx="409914" cy="326775"/>
              </a:xfrm>
            </p:spPr>
          </p:sp>
        </mc:Fallback>
      </mc:AlternateContent>
      <mc:AlternateContent xmlns:mc="http://schemas.openxmlformats.org/markup-compatibility/2006" xmlns:p14="http://schemas.microsoft.com/office/powerpoint/2010/main">
        <mc:Choice Requires="p14">
          <p:contentPart p14:bwMode="auto" r:id="rId62">
            <p14:nvContentPartPr>
              <p14:cNvPr id="1051538" name="Encre 1051537"/>
              <p14:cNvContentPartPr/>
              <p14:nvPr/>
            </p14:nvContentPartPr>
            <p14:xfrm>
              <a:off x="5983185" y="728393"/>
              <a:ext cx="151470" cy="152325"/>
            </p14:xfrm>
          </p:contentPart>
        </mc:Choice>
        <mc:Fallback xmlns="">
          <p:sp>
            <p:nvSpPr>
              <p:cNvPr id="1051538" name=""/>
              <p:cNvSpPr/>
              <p:nvPr/>
            </p:nvSpPr>
            <p:spPr>
              <a:xfrm>
                <a:off x="5983185" y="728393"/>
                <a:ext cx="151470" cy="152325"/>
              </a:xfrm>
            </p:spPr>
          </p:sp>
        </mc:Fallback>
      </mc:AlternateContent>
      <mc:AlternateContent xmlns:mc="http://schemas.openxmlformats.org/markup-compatibility/2006" xmlns:p14="http://schemas.microsoft.com/office/powerpoint/2010/main">
        <mc:Choice Requires="p14">
          <p:contentPart p14:bwMode="auto" r:id="rId63">
            <p14:nvContentPartPr>
              <p14:cNvPr id="1051539" name="Encre 1051538"/>
              <p14:cNvContentPartPr/>
              <p14:nvPr/>
            </p14:nvContentPartPr>
            <p14:xfrm>
              <a:off x="6551156" y="399486"/>
              <a:ext cx="229719" cy="331921"/>
            </p14:xfrm>
          </p:contentPart>
        </mc:Choice>
        <mc:Fallback xmlns="">
          <p:sp>
            <p:nvSpPr>
              <p:cNvPr id="1051539" name=""/>
              <p:cNvSpPr/>
              <p:nvPr/>
            </p:nvSpPr>
            <p:spPr>
              <a:xfrm>
                <a:off x="6551156" y="399486"/>
                <a:ext cx="229719" cy="331921"/>
              </a:xfrm>
            </p:spPr>
          </p:sp>
        </mc:Fallback>
      </mc:AlternateContent>
      <mc:AlternateContent xmlns:mc="http://schemas.openxmlformats.org/markup-compatibility/2006" xmlns:p14="http://schemas.microsoft.com/office/powerpoint/2010/main">
        <mc:Choice Requires="p14">
          <p:contentPart p14:bwMode="auto" r:id="rId64">
            <p14:nvContentPartPr>
              <p14:cNvPr id="1051540" name="Encre 1051539"/>
              <p14:cNvContentPartPr/>
              <p14:nvPr/>
            </p14:nvContentPartPr>
            <p14:xfrm>
              <a:off x="6803304" y="430928"/>
              <a:ext cx="12384" cy="118920"/>
            </p14:xfrm>
          </p:contentPart>
        </mc:Choice>
        <mc:Fallback xmlns="">
          <p:sp>
            <p:nvSpPr>
              <p:cNvPr id="1051540" name=""/>
              <p:cNvSpPr/>
              <p:nvPr/>
            </p:nvSpPr>
            <p:spPr>
              <a:xfrm>
                <a:off x="6803304" y="430928"/>
                <a:ext cx="12384" cy="118920"/>
              </a:xfrm>
            </p:spPr>
          </p:sp>
        </mc:Fallback>
      </mc:AlternateContent>
      <mc:AlternateContent xmlns:mc="http://schemas.openxmlformats.org/markup-compatibility/2006" xmlns:p14="http://schemas.microsoft.com/office/powerpoint/2010/main">
        <mc:Choice Requires="p14">
          <p:contentPart p14:bwMode="auto" r:id="rId65">
            <p14:nvContentPartPr>
              <p14:cNvPr id="1051541" name="Encre 1051540"/>
              <p14:cNvContentPartPr/>
              <p14:nvPr/>
            </p14:nvContentPartPr>
            <p14:xfrm>
              <a:off x="6858846" y="429901"/>
              <a:ext cx="103257" cy="442836"/>
            </p14:xfrm>
          </p:contentPart>
        </mc:Choice>
        <mc:Fallback xmlns="">
          <p:sp>
            <p:nvSpPr>
              <p:cNvPr id="1051541" name=""/>
              <p:cNvSpPr/>
              <p:nvPr/>
            </p:nvSpPr>
            <p:spPr>
              <a:xfrm>
                <a:off x="6858846" y="429901"/>
                <a:ext cx="103257" cy="442836"/>
              </a:xfrm>
            </p:spPr>
          </p:sp>
        </mc:Fallback>
      </mc:AlternateContent>
      <mc:AlternateContent xmlns:mc="http://schemas.openxmlformats.org/markup-compatibility/2006" xmlns:p14="http://schemas.microsoft.com/office/powerpoint/2010/main">
        <mc:Choice Requires="p14">
          <p:contentPart p14:bwMode="auto" r:id="rId66">
            <p14:nvContentPartPr>
              <p14:cNvPr id="1051542" name="Encre 1051541"/>
              <p14:cNvContentPartPr/>
              <p14:nvPr/>
            </p14:nvContentPartPr>
            <p14:xfrm>
              <a:off x="6966247" y="410274"/>
              <a:ext cx="80962" cy="469218"/>
            </p14:xfrm>
          </p:contentPart>
        </mc:Choice>
        <mc:Fallback xmlns="">
          <p:sp>
            <p:nvSpPr>
              <p:cNvPr id="1051542" name=""/>
              <p:cNvSpPr/>
              <p:nvPr/>
            </p:nvSpPr>
            <p:spPr>
              <a:xfrm>
                <a:off x="6966247" y="410274"/>
                <a:ext cx="80962" cy="469218"/>
              </a:xfrm>
            </p:spPr>
          </p:sp>
        </mc:Fallback>
      </mc:AlternateContent>
      <mc:AlternateContent xmlns:mc="http://schemas.openxmlformats.org/markup-compatibility/2006" xmlns:p14="http://schemas.microsoft.com/office/powerpoint/2010/main">
        <mc:Choice Requires="p14">
          <p:contentPart p14:bwMode="auto" r:id="rId67">
            <p14:nvContentPartPr>
              <p14:cNvPr id="1051543" name="Encre 1051542"/>
              <p14:cNvContentPartPr/>
              <p14:nvPr/>
            </p14:nvContentPartPr>
            <p14:xfrm>
              <a:off x="6881984" y="577111"/>
              <a:ext cx="329772" cy="128265"/>
            </p14:xfrm>
          </p:contentPart>
        </mc:Choice>
        <mc:Fallback xmlns="">
          <p:sp>
            <p:nvSpPr>
              <p:cNvPr id="1051543" name=""/>
              <p:cNvSpPr/>
              <p:nvPr/>
            </p:nvSpPr>
            <p:spPr>
              <a:xfrm>
                <a:off x="6881984" y="577111"/>
                <a:ext cx="329772" cy="128265"/>
              </a:xfrm>
            </p:spPr>
          </p:sp>
        </mc:Fallback>
      </mc:AlternateContent>
      <mc:AlternateContent xmlns:mc="http://schemas.openxmlformats.org/markup-compatibility/2006" xmlns:p14="http://schemas.microsoft.com/office/powerpoint/2010/main">
        <mc:Choice Requires="p14">
          <p:contentPart p14:bwMode="auto" r:id="rId68">
            <p14:nvContentPartPr>
              <p14:cNvPr id="1051544" name="Encre 1051543"/>
              <p14:cNvContentPartPr/>
              <p14:nvPr/>
            </p14:nvContentPartPr>
            <p14:xfrm>
              <a:off x="7120038" y="401956"/>
              <a:ext cx="117387" cy="130353"/>
            </p14:xfrm>
          </p:contentPart>
        </mc:Choice>
        <mc:Fallback xmlns="">
          <p:sp>
            <p:nvSpPr>
              <p:cNvPr id="1051544" name=""/>
              <p:cNvSpPr/>
              <p:nvPr/>
            </p:nvSpPr>
            <p:spPr>
              <a:xfrm>
                <a:off x="7120038" y="401956"/>
                <a:ext cx="117387" cy="130353"/>
              </a:xfrm>
            </p:spPr>
          </p:sp>
        </mc:Fallback>
      </mc:AlternateContent>
      <mc:AlternateContent xmlns:mc="http://schemas.openxmlformats.org/markup-compatibility/2006" xmlns:p14="http://schemas.microsoft.com/office/powerpoint/2010/main">
        <mc:Choice Requires="p14">
          <p:contentPart p14:bwMode="auto" r:id="rId69">
            <p14:nvContentPartPr>
              <p14:cNvPr id="1051545" name="Encre 1051544"/>
              <p14:cNvContentPartPr/>
              <p14:nvPr/>
            </p14:nvContentPartPr>
            <p14:xfrm>
              <a:off x="7240259" y="483137"/>
              <a:ext cx="145440" cy="200042"/>
            </p14:xfrm>
          </p:contentPart>
        </mc:Choice>
        <mc:Fallback xmlns="">
          <p:sp>
            <p:nvSpPr>
              <p:cNvPr id="1051545" name=""/>
              <p:cNvSpPr/>
              <p:nvPr/>
            </p:nvSpPr>
            <p:spPr>
              <a:xfrm>
                <a:off x="7240259" y="483137"/>
                <a:ext cx="145440" cy="200042"/>
              </a:xfrm>
            </p:spPr>
          </p:sp>
        </mc:Fallback>
      </mc:AlternateContent>
      <mc:AlternateContent xmlns:mc="http://schemas.openxmlformats.org/markup-compatibility/2006" xmlns:p14="http://schemas.microsoft.com/office/powerpoint/2010/main">
        <mc:Choice Requires="p14">
          <p:contentPart p14:bwMode="auto" r:id="rId70">
            <p14:nvContentPartPr>
              <p14:cNvPr id="1051546" name="Encre 1051545"/>
              <p14:cNvContentPartPr/>
              <p14:nvPr/>
            </p14:nvContentPartPr>
            <p14:xfrm>
              <a:off x="7369505" y="585074"/>
              <a:ext cx="123920" cy="94001"/>
            </p14:xfrm>
          </p:contentPart>
        </mc:Choice>
        <mc:Fallback xmlns="">
          <p:sp>
            <p:nvSpPr>
              <p:cNvPr id="1051546" name=""/>
              <p:cNvSpPr/>
              <p:nvPr/>
            </p:nvSpPr>
            <p:spPr>
              <a:xfrm>
                <a:off x="7369505" y="585074"/>
                <a:ext cx="123920" cy="94001"/>
              </a:xfrm>
            </p:spPr>
          </p:sp>
        </mc:Fallback>
      </mc:AlternateContent>
      <mc:AlternateContent xmlns:mc="http://schemas.openxmlformats.org/markup-compatibility/2006" xmlns:p14="http://schemas.microsoft.com/office/powerpoint/2010/main">
        <mc:Choice Requires="p14">
          <p:contentPart p14:bwMode="auto" r:id="rId71">
            <p14:nvContentPartPr>
              <p14:cNvPr id="1051547" name="Encre 1051546"/>
              <p14:cNvContentPartPr/>
              <p14:nvPr/>
            </p14:nvContentPartPr>
            <p14:xfrm>
              <a:off x="7532586" y="519565"/>
              <a:ext cx="121008" cy="169256"/>
            </p14:xfrm>
          </p:contentPart>
        </mc:Choice>
        <mc:Fallback xmlns="">
          <p:sp>
            <p:nvSpPr>
              <p:cNvPr id="1051547" name=""/>
              <p:cNvSpPr/>
              <p:nvPr/>
            </p:nvSpPr>
            <p:spPr>
              <a:xfrm>
                <a:off x="7532586" y="519565"/>
                <a:ext cx="121008" cy="169256"/>
              </a:xfrm>
            </p:spPr>
          </p:sp>
        </mc:Fallback>
      </mc:AlternateContent>
      <mc:AlternateContent xmlns:mc="http://schemas.openxmlformats.org/markup-compatibility/2006" xmlns:p14="http://schemas.microsoft.com/office/powerpoint/2010/main">
        <mc:Choice Requires="p14">
          <p:contentPart p14:bwMode="auto" r:id="rId72">
            <p14:nvContentPartPr>
              <p14:cNvPr id="1051548" name="Encre 1051547"/>
              <p14:cNvContentPartPr/>
              <p14:nvPr/>
            </p14:nvContentPartPr>
            <p14:xfrm>
              <a:off x="7738215" y="477685"/>
              <a:ext cx="212870" cy="250774"/>
            </p14:xfrm>
          </p:contentPart>
        </mc:Choice>
        <mc:Fallback xmlns="">
          <p:sp>
            <p:nvSpPr>
              <p:cNvPr id="1051548" name=""/>
              <p:cNvSpPr/>
              <p:nvPr/>
            </p:nvSpPr>
            <p:spPr>
              <a:xfrm>
                <a:off x="7738215" y="477685"/>
                <a:ext cx="212870" cy="250774"/>
              </a:xfrm>
            </p:spPr>
          </p:sp>
        </mc:Fallback>
      </mc:AlternateContent>
      <mc:AlternateContent xmlns:mc="http://schemas.openxmlformats.org/markup-compatibility/2006" xmlns:p14="http://schemas.microsoft.com/office/powerpoint/2010/main">
        <mc:Choice Requires="p14">
          <p:contentPart p14:bwMode="auto" r:id="rId73">
            <p14:nvContentPartPr>
              <p14:cNvPr id="1051549" name="Encre 1051548"/>
              <p14:cNvContentPartPr/>
              <p14:nvPr/>
            </p14:nvContentPartPr>
            <p14:xfrm>
              <a:off x="6588074" y="1045939"/>
              <a:ext cx="195410" cy="189895"/>
            </p14:xfrm>
          </p:contentPart>
        </mc:Choice>
        <mc:Fallback xmlns="">
          <p:sp>
            <p:nvSpPr>
              <p:cNvPr id="1051549" name=""/>
              <p:cNvSpPr/>
              <p:nvPr/>
            </p:nvSpPr>
            <p:spPr>
              <a:xfrm>
                <a:off x="6588074" y="1045939"/>
                <a:ext cx="195410" cy="189895"/>
              </a:xfrm>
            </p:spPr>
          </p:sp>
        </mc:Fallback>
      </mc:AlternateContent>
      <mc:AlternateContent xmlns:mc="http://schemas.openxmlformats.org/markup-compatibility/2006" xmlns:p14="http://schemas.microsoft.com/office/powerpoint/2010/main">
        <mc:Choice Requires="p14">
          <p:contentPart p14:bwMode="auto" r:id="rId74">
            <p14:nvContentPartPr>
              <p14:cNvPr id="1051550" name="Encre 1051549"/>
              <p14:cNvContentPartPr/>
              <p14:nvPr/>
            </p14:nvContentPartPr>
            <p14:xfrm>
              <a:off x="6722237" y="907963"/>
              <a:ext cx="199641" cy="343956"/>
            </p14:xfrm>
          </p:contentPart>
        </mc:Choice>
        <mc:Fallback xmlns="">
          <p:sp>
            <p:nvSpPr>
              <p:cNvPr id="1051550" name=""/>
              <p:cNvSpPr/>
              <p:nvPr/>
            </p:nvSpPr>
            <p:spPr>
              <a:xfrm>
                <a:off x="6722237" y="907963"/>
                <a:ext cx="199641" cy="343956"/>
              </a:xfrm>
            </p:spPr>
          </p:sp>
        </mc:Fallback>
      </mc:AlternateContent>
      <mc:AlternateContent xmlns:mc="http://schemas.openxmlformats.org/markup-compatibility/2006" xmlns:p14="http://schemas.microsoft.com/office/powerpoint/2010/main">
        <mc:Choice Requires="p14">
          <p:contentPart p14:bwMode="auto" r:id="rId75">
            <p14:nvContentPartPr>
              <p14:cNvPr id="1051551" name="Encre 1051550"/>
              <p14:cNvContentPartPr/>
              <p14:nvPr/>
            </p14:nvContentPartPr>
            <p14:xfrm>
              <a:off x="6712678" y="1409954"/>
              <a:ext cx="27541" cy="380078"/>
            </p14:xfrm>
          </p:contentPart>
        </mc:Choice>
        <mc:Fallback xmlns="">
          <p:sp>
            <p:nvSpPr>
              <p:cNvPr id="1051551" name=""/>
              <p:cNvSpPr/>
              <p:nvPr/>
            </p:nvSpPr>
            <p:spPr>
              <a:xfrm>
                <a:off x="6712678" y="1409954"/>
                <a:ext cx="27541" cy="380078"/>
              </a:xfrm>
            </p:spPr>
          </p:sp>
        </mc:Fallback>
      </mc:AlternateContent>
      <mc:AlternateContent xmlns:mc="http://schemas.openxmlformats.org/markup-compatibility/2006" xmlns:p14="http://schemas.microsoft.com/office/powerpoint/2010/main">
        <mc:Choice Requires="p14">
          <p:contentPart p14:bwMode="auto" r:id="rId76">
            <p14:nvContentPartPr>
              <p14:cNvPr id="1051552" name="Encre 1051551"/>
              <p14:cNvContentPartPr/>
              <p14:nvPr/>
            </p14:nvContentPartPr>
            <p14:xfrm>
              <a:off x="6670377" y="1431755"/>
              <a:ext cx="114184" cy="199726"/>
            </p14:xfrm>
          </p:contentPart>
        </mc:Choice>
        <mc:Fallback xmlns="">
          <p:sp>
            <p:nvSpPr>
              <p:cNvPr id="1051552" name=""/>
              <p:cNvSpPr/>
              <p:nvPr/>
            </p:nvSpPr>
            <p:spPr>
              <a:xfrm>
                <a:off x="6670377" y="1431755"/>
                <a:ext cx="114184" cy="199726"/>
              </a:xfrm>
            </p:spPr>
          </p:sp>
        </mc:Fallback>
      </mc:AlternateContent>
      <mc:AlternateContent xmlns:mc="http://schemas.openxmlformats.org/markup-compatibility/2006" xmlns:p14="http://schemas.microsoft.com/office/powerpoint/2010/main">
        <mc:Choice Requires="p14">
          <p:contentPart p14:bwMode="auto" r:id="rId77">
            <p14:nvContentPartPr>
              <p14:cNvPr id="1051553" name="Encre 1051552"/>
              <p14:cNvContentPartPr/>
              <p14:nvPr/>
            </p14:nvContentPartPr>
            <p14:xfrm>
              <a:off x="6840677" y="1456711"/>
              <a:ext cx="118179" cy="71588"/>
            </p14:xfrm>
          </p:contentPart>
        </mc:Choice>
        <mc:Fallback xmlns="">
          <p:sp>
            <p:nvSpPr>
              <p:cNvPr id="1051553" name=""/>
              <p:cNvSpPr/>
              <p:nvPr/>
            </p:nvSpPr>
            <p:spPr>
              <a:xfrm>
                <a:off x="6840677" y="1456711"/>
                <a:ext cx="118179" cy="71588"/>
              </a:xfrm>
            </p:spPr>
          </p:sp>
        </mc:Fallback>
      </mc:AlternateContent>
      <mc:AlternateContent xmlns:mc="http://schemas.openxmlformats.org/markup-compatibility/2006" xmlns:p14="http://schemas.microsoft.com/office/powerpoint/2010/main">
        <mc:Choice Requires="p14">
          <p:contentPart p14:bwMode="auto" r:id="rId78">
            <p14:nvContentPartPr>
              <p14:cNvPr id="1051554" name="Encre 1051553"/>
              <p14:cNvContentPartPr/>
              <p14:nvPr/>
            </p14:nvContentPartPr>
            <p14:xfrm>
              <a:off x="7064781" y="1125970"/>
              <a:ext cx="418285" cy="377185"/>
            </p14:xfrm>
          </p:contentPart>
        </mc:Choice>
        <mc:Fallback xmlns="">
          <p:sp>
            <p:nvSpPr>
              <p:cNvPr id="1051554" name=""/>
              <p:cNvSpPr/>
              <p:nvPr/>
            </p:nvSpPr>
            <p:spPr>
              <a:xfrm>
                <a:off x="7064781" y="1125970"/>
                <a:ext cx="418285" cy="377185"/>
              </a:xfrm>
            </p:spPr>
          </p:sp>
        </mc:Fallback>
      </mc:AlternateContent>
      <mc:AlternateContent xmlns:mc="http://schemas.openxmlformats.org/markup-compatibility/2006" xmlns:p14="http://schemas.microsoft.com/office/powerpoint/2010/main">
        <mc:Choice Requires="p14">
          <p:contentPart p14:bwMode="auto" r:id="rId79">
            <p14:nvContentPartPr>
              <p14:cNvPr id="1051555" name="Encre 1051554"/>
              <p14:cNvContentPartPr/>
              <p14:nvPr/>
            </p14:nvContentPartPr>
            <p14:xfrm>
              <a:off x="7542891" y="1046512"/>
              <a:ext cx="11666" cy="382438"/>
            </p14:xfrm>
          </p:contentPart>
        </mc:Choice>
        <mc:Fallback xmlns="">
          <p:sp>
            <p:nvSpPr>
              <p:cNvPr id="1051555" name=""/>
              <p:cNvSpPr/>
              <p:nvPr/>
            </p:nvSpPr>
            <p:spPr>
              <a:xfrm>
                <a:off x="7542891" y="1046512"/>
                <a:ext cx="11666" cy="382438"/>
              </a:xfrm>
            </p:spPr>
          </p:sp>
        </mc:Fallback>
      </mc:AlternateContent>
      <mc:AlternateContent xmlns:mc="http://schemas.openxmlformats.org/markup-compatibility/2006" xmlns:p14="http://schemas.microsoft.com/office/powerpoint/2010/main">
        <mc:Choice Requires="p14">
          <p:contentPart p14:bwMode="auto" r:id="rId80">
            <p14:nvContentPartPr>
              <p14:cNvPr id="1051556" name="Encre 1051555"/>
              <p14:cNvContentPartPr/>
              <p14:nvPr/>
            </p14:nvContentPartPr>
            <p14:xfrm>
              <a:off x="7526572" y="1264233"/>
              <a:ext cx="111254" cy="99990"/>
            </p14:xfrm>
          </p:contentPart>
        </mc:Choice>
        <mc:Fallback xmlns="">
          <p:sp>
            <p:nvSpPr>
              <p:cNvPr id="1051556" name=""/>
              <p:cNvSpPr/>
              <p:nvPr/>
            </p:nvSpPr>
            <p:spPr>
              <a:xfrm>
                <a:off x="7526572" y="1264233"/>
                <a:ext cx="111254" cy="99990"/>
              </a:xfrm>
            </p:spPr>
          </p:sp>
        </mc:Fallback>
      </mc:AlternateContent>
      <mc:AlternateContent xmlns:mc="http://schemas.openxmlformats.org/markup-compatibility/2006" xmlns:p14="http://schemas.microsoft.com/office/powerpoint/2010/main">
        <mc:Choice Requires="p14">
          <p:contentPart p14:bwMode="auto" r:id="rId81">
            <p14:nvContentPartPr>
              <p14:cNvPr id="1051557" name="Encre 1051556"/>
              <p14:cNvContentPartPr/>
              <p14:nvPr/>
            </p14:nvContentPartPr>
            <p14:xfrm>
              <a:off x="7652798" y="1138592"/>
              <a:ext cx="14523" cy="79037"/>
            </p14:xfrm>
          </p:contentPart>
        </mc:Choice>
        <mc:Fallback xmlns="">
          <p:sp>
            <p:nvSpPr>
              <p:cNvPr id="1051557" name=""/>
              <p:cNvSpPr/>
              <p:nvPr/>
            </p:nvSpPr>
            <p:spPr>
              <a:xfrm>
                <a:off x="7652798" y="1138592"/>
                <a:ext cx="14523" cy="79037"/>
              </a:xfrm>
            </p:spPr>
          </p:sp>
        </mc:Fallback>
      </mc:AlternateContent>
      <mc:AlternateContent xmlns:mc="http://schemas.openxmlformats.org/markup-compatibility/2006" xmlns:p14="http://schemas.microsoft.com/office/powerpoint/2010/main">
        <mc:Choice Requires="p14">
          <p:contentPart p14:bwMode="auto" r:id="rId82">
            <p14:nvContentPartPr>
              <p14:cNvPr id="1051558" name="Encre 1051557"/>
              <p14:cNvContentPartPr/>
              <p14:nvPr/>
            </p14:nvContentPartPr>
            <p14:xfrm>
              <a:off x="7741264" y="978834"/>
              <a:ext cx="202421" cy="426926"/>
            </p14:xfrm>
          </p:contentPart>
        </mc:Choice>
        <mc:Fallback xmlns="">
          <p:sp>
            <p:nvSpPr>
              <p:cNvPr id="1051558" name=""/>
              <p:cNvSpPr/>
              <p:nvPr/>
            </p:nvSpPr>
            <p:spPr>
              <a:xfrm>
                <a:off x="7741264" y="978834"/>
                <a:ext cx="202421" cy="426926"/>
              </a:xfrm>
            </p:spPr>
          </p:sp>
        </mc:Fallback>
      </mc:AlternateContent>
      <mc:AlternateContent xmlns:mc="http://schemas.openxmlformats.org/markup-compatibility/2006" xmlns:p14="http://schemas.microsoft.com/office/powerpoint/2010/main">
        <mc:Choice Requires="p14">
          <p:contentPart p14:bwMode="auto" r:id="rId83">
            <p14:nvContentPartPr>
              <p14:cNvPr id="1051559" name="Encre 1051558"/>
              <p14:cNvContentPartPr/>
              <p14:nvPr/>
            </p14:nvContentPartPr>
            <p14:xfrm>
              <a:off x="6482686" y="1598493"/>
              <a:ext cx="1223249" cy="89420"/>
            </p14:xfrm>
          </p:contentPart>
        </mc:Choice>
        <mc:Fallback xmlns="">
          <p:sp>
            <p:nvSpPr>
              <p:cNvPr id="1051559" name=""/>
              <p:cNvSpPr/>
              <p:nvPr/>
            </p:nvSpPr>
            <p:spPr>
              <a:xfrm>
                <a:off x="6482686" y="1598493"/>
                <a:ext cx="1223249" cy="89420"/>
              </a:xfrm>
            </p:spPr>
          </p:sp>
        </mc:Fallback>
      </mc:AlternateContent>
      <mc:AlternateContent xmlns:mc="http://schemas.openxmlformats.org/markup-compatibility/2006" xmlns:p14="http://schemas.microsoft.com/office/powerpoint/2010/main">
        <mc:Choice Requires="p14">
          <p:contentPart p14:bwMode="auto" r:id="rId84">
            <p14:nvContentPartPr>
              <p14:cNvPr id="1051560" name="Encre 1051559"/>
              <p14:cNvContentPartPr/>
              <p14:nvPr/>
            </p14:nvContentPartPr>
            <p14:xfrm>
              <a:off x="6744805" y="835013"/>
              <a:ext cx="789926" cy="15648"/>
            </p14:xfrm>
          </p:contentPart>
        </mc:Choice>
        <mc:Fallback xmlns="">
          <p:sp>
            <p:nvSpPr>
              <p:cNvPr id="1051560" name=""/>
              <p:cNvSpPr/>
              <p:nvPr/>
            </p:nvSpPr>
            <p:spPr>
              <a:xfrm>
                <a:off x="6744805" y="835013"/>
                <a:ext cx="789926" cy="15648"/>
              </a:xfrm>
            </p:spPr>
          </p:sp>
        </mc:Fallback>
      </mc:AlternateContent>
      <mc:AlternateContent xmlns:mc="http://schemas.openxmlformats.org/markup-compatibility/2006" xmlns:p14="http://schemas.microsoft.com/office/powerpoint/2010/main">
        <mc:Choice Requires="p14">
          <p:contentPart p14:bwMode="auto" r:id="rId85">
            <p14:nvContentPartPr>
              <p14:cNvPr id="1051561" name="Encre 1051560"/>
              <p14:cNvContentPartPr/>
              <p14:nvPr/>
            </p14:nvContentPartPr>
            <p14:xfrm>
              <a:off x="6600996" y="1322751"/>
              <a:ext cx="487521" cy="25243"/>
            </p14:xfrm>
          </p:contentPart>
        </mc:Choice>
        <mc:Fallback xmlns="">
          <p:sp>
            <p:nvSpPr>
              <p:cNvPr id="1051561" name=""/>
              <p:cNvSpPr/>
              <p:nvPr/>
            </p:nvSpPr>
            <p:spPr>
              <a:xfrm>
                <a:off x="6600996" y="1322751"/>
                <a:ext cx="487521" cy="25243"/>
              </a:xfrm>
            </p:spPr>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48666" name="Encre 1048665"/>
              <p14:cNvContentPartPr/>
              <p14:nvPr/>
            </p14:nvContentPartPr>
            <p14:xfrm>
              <a:off x="5156316" y="79358"/>
              <a:ext cx="91112" cy="6213188"/>
            </p14:xfrm>
          </p:contentPart>
        </mc:Choice>
        <mc:Fallback xmlns="">
          <p:sp>
            <p:nvSpPr>
              <p:cNvPr id="1048666" name=""/>
              <p:cNvSpPr/>
              <p:nvPr/>
            </p:nvSpPr>
            <p:spPr>
              <a:xfrm>
                <a:off x="5156316" y="79358"/>
                <a:ext cx="91112" cy="6213188"/>
              </a:xfrm>
            </p:spPr>
          </p:sp>
        </mc:Fallback>
      </mc:AlternateContent>
      <mc:AlternateContent xmlns:mc="http://schemas.openxmlformats.org/markup-compatibility/2006" xmlns:p14="http://schemas.microsoft.com/office/powerpoint/2010/main">
        <mc:Choice Requires="p14">
          <p:contentPart p14:bwMode="auto" r:id="rId3">
            <p14:nvContentPartPr>
              <p14:cNvPr id="1048667" name="Encre 1048666"/>
              <p14:cNvContentPartPr/>
              <p14:nvPr/>
            </p14:nvContentPartPr>
            <p14:xfrm>
              <a:off x="463012" y="521154"/>
              <a:ext cx="35740" cy="282948"/>
            </p14:xfrm>
          </p:contentPart>
        </mc:Choice>
        <mc:Fallback xmlns="">
          <p:sp>
            <p:nvSpPr>
              <p:cNvPr id="1048667" name=""/>
              <p:cNvSpPr/>
              <p:nvPr/>
            </p:nvSpPr>
            <p:spPr>
              <a:xfrm>
                <a:off x="463012" y="521154"/>
                <a:ext cx="35740" cy="282948"/>
              </a:xfrm>
            </p:spPr>
          </p:sp>
        </mc:Fallback>
      </mc:AlternateContent>
      <mc:AlternateContent xmlns:mc="http://schemas.openxmlformats.org/markup-compatibility/2006" xmlns:p14="http://schemas.microsoft.com/office/powerpoint/2010/main">
        <mc:Choice Requires="p14">
          <p:contentPart p14:bwMode="auto" r:id="rId4">
            <p14:nvContentPartPr>
              <p14:cNvPr id="1048668" name="Encre 1048667"/>
              <p14:cNvContentPartPr/>
              <p14:nvPr/>
            </p14:nvContentPartPr>
            <p14:xfrm>
              <a:off x="448892" y="390849"/>
              <a:ext cx="24522" cy="71055"/>
            </p14:xfrm>
          </p:contentPart>
        </mc:Choice>
        <mc:Fallback xmlns="">
          <p:sp>
            <p:nvSpPr>
              <p:cNvPr id="1048668" name=""/>
              <p:cNvSpPr/>
              <p:nvPr/>
            </p:nvSpPr>
            <p:spPr>
              <a:xfrm>
                <a:off x="448892" y="390849"/>
                <a:ext cx="24522" cy="71055"/>
              </a:xfrm>
            </p:spPr>
          </p:sp>
        </mc:Fallback>
      </mc:AlternateContent>
      <mc:AlternateContent xmlns:mc="http://schemas.openxmlformats.org/markup-compatibility/2006" xmlns:p14="http://schemas.microsoft.com/office/powerpoint/2010/main">
        <mc:Choice Requires="p14">
          <p:contentPart p14:bwMode="auto" r:id="rId5">
            <p14:nvContentPartPr>
              <p14:cNvPr id="1048669" name="Encre 1048668"/>
              <p14:cNvContentPartPr/>
              <p14:nvPr/>
            </p14:nvContentPartPr>
            <p14:xfrm>
              <a:off x="577295" y="564341"/>
              <a:ext cx="179777" cy="197007"/>
            </p14:xfrm>
          </p:contentPart>
        </mc:Choice>
        <mc:Fallback xmlns="">
          <p:sp>
            <p:nvSpPr>
              <p:cNvPr id="1048669" name=""/>
              <p:cNvSpPr/>
              <p:nvPr/>
            </p:nvSpPr>
            <p:spPr>
              <a:xfrm>
                <a:off x="577295" y="564341"/>
                <a:ext cx="179777" cy="197007"/>
              </a:xfrm>
            </p:spPr>
          </p:sp>
        </mc:Fallback>
      </mc:AlternateContent>
      <mc:AlternateContent xmlns:mc="http://schemas.openxmlformats.org/markup-compatibility/2006" xmlns:p14="http://schemas.microsoft.com/office/powerpoint/2010/main">
        <mc:Choice Requires="p14">
          <p:contentPart p14:bwMode="auto" r:id="rId6">
            <p14:nvContentPartPr>
              <p14:cNvPr id="1048670" name="Encre 1048669"/>
              <p14:cNvContentPartPr/>
              <p14:nvPr/>
            </p14:nvContentPartPr>
            <p14:xfrm>
              <a:off x="813360" y="289335"/>
              <a:ext cx="66641" cy="478281"/>
            </p14:xfrm>
          </p:contentPart>
        </mc:Choice>
        <mc:Fallback xmlns="">
          <p:sp>
            <p:nvSpPr>
              <p:cNvPr id="1048670" name=""/>
              <p:cNvSpPr/>
              <p:nvPr/>
            </p:nvSpPr>
            <p:spPr>
              <a:xfrm>
                <a:off x="813360" y="289335"/>
                <a:ext cx="66641" cy="478281"/>
              </a:xfrm>
            </p:spPr>
          </p:sp>
        </mc:Fallback>
      </mc:AlternateContent>
      <mc:AlternateContent xmlns:mc="http://schemas.openxmlformats.org/markup-compatibility/2006" xmlns:p14="http://schemas.microsoft.com/office/powerpoint/2010/main">
        <mc:Choice Requires="p14">
          <p:contentPart p14:bwMode="auto" r:id="rId7">
            <p14:nvContentPartPr>
              <p14:cNvPr id="1048671" name="Encre 1048670"/>
              <p14:cNvContentPartPr/>
              <p14:nvPr/>
            </p14:nvContentPartPr>
            <p14:xfrm>
              <a:off x="756440" y="513956"/>
              <a:ext cx="250108" cy="16463"/>
            </p14:xfrm>
          </p:contentPart>
        </mc:Choice>
        <mc:Fallback xmlns="">
          <p:sp>
            <p:nvSpPr>
              <p:cNvPr id="1048671" name=""/>
              <p:cNvSpPr/>
              <p:nvPr/>
            </p:nvSpPr>
            <p:spPr>
              <a:xfrm>
                <a:off x="756440" y="513956"/>
                <a:ext cx="250108" cy="16463"/>
              </a:xfrm>
            </p:spPr>
          </p:sp>
        </mc:Fallback>
      </mc:AlternateContent>
      <mc:AlternateContent xmlns:mc="http://schemas.openxmlformats.org/markup-compatibility/2006" xmlns:p14="http://schemas.microsoft.com/office/powerpoint/2010/main">
        <mc:Choice Requires="p14">
          <p:contentPart p14:bwMode="auto" r:id="rId8">
            <p14:nvContentPartPr>
              <p14:cNvPr id="1048672" name="Encre 1048671"/>
              <p14:cNvContentPartPr/>
              <p14:nvPr/>
            </p14:nvContentPartPr>
            <p14:xfrm>
              <a:off x="1011471" y="551374"/>
              <a:ext cx="188420" cy="202188"/>
            </p14:xfrm>
          </p:contentPart>
        </mc:Choice>
        <mc:Fallback xmlns="">
          <p:sp>
            <p:nvSpPr>
              <p:cNvPr id="1048672" name=""/>
              <p:cNvSpPr/>
              <p:nvPr/>
            </p:nvSpPr>
            <p:spPr>
              <a:xfrm>
                <a:off x="1011471" y="551374"/>
                <a:ext cx="188420" cy="202188"/>
              </a:xfrm>
            </p:spPr>
          </p:sp>
        </mc:Fallback>
      </mc:AlternateContent>
      <mc:AlternateContent xmlns:mc="http://schemas.openxmlformats.org/markup-compatibility/2006" xmlns:p14="http://schemas.microsoft.com/office/powerpoint/2010/main">
        <mc:Choice Requires="p14">
          <p:contentPart p14:bwMode="auto" r:id="rId9">
            <p14:nvContentPartPr>
              <p14:cNvPr id="1048673" name="Encre 1048672"/>
              <p14:cNvContentPartPr/>
              <p14:nvPr/>
            </p14:nvContentPartPr>
            <p14:xfrm>
              <a:off x="1284258" y="466367"/>
              <a:ext cx="198116" cy="218636"/>
            </p14:xfrm>
          </p:contentPart>
        </mc:Choice>
        <mc:Fallback xmlns="">
          <p:sp>
            <p:nvSpPr>
              <p:cNvPr id="1048673" name=""/>
              <p:cNvSpPr/>
              <p:nvPr/>
            </p:nvSpPr>
            <p:spPr>
              <a:xfrm>
                <a:off x="1284258" y="466367"/>
                <a:ext cx="198116" cy="218636"/>
              </a:xfrm>
            </p:spPr>
          </p:sp>
        </mc:Fallback>
      </mc:AlternateContent>
      <mc:AlternateContent xmlns:mc="http://schemas.openxmlformats.org/markup-compatibility/2006" xmlns:p14="http://schemas.microsoft.com/office/powerpoint/2010/main">
        <mc:Choice Requires="p14">
          <p:contentPart p14:bwMode="auto" r:id="rId10">
            <p14:nvContentPartPr>
              <p14:cNvPr id="1048674" name="Encre 1048673"/>
              <p14:cNvContentPartPr/>
              <p14:nvPr/>
            </p14:nvContentPartPr>
            <p14:xfrm>
              <a:off x="1476279" y="492363"/>
              <a:ext cx="210818" cy="174453"/>
            </p14:xfrm>
          </p:contentPart>
        </mc:Choice>
        <mc:Fallback xmlns="">
          <p:sp>
            <p:nvSpPr>
              <p:cNvPr id="1048674" name=""/>
              <p:cNvSpPr/>
              <p:nvPr/>
            </p:nvSpPr>
            <p:spPr>
              <a:xfrm>
                <a:off x="1476279" y="492363"/>
                <a:ext cx="210818" cy="174453"/>
              </a:xfrm>
            </p:spPr>
          </p:sp>
        </mc:Fallback>
      </mc:AlternateContent>
      <mc:AlternateContent xmlns:mc="http://schemas.openxmlformats.org/markup-compatibility/2006" xmlns:p14="http://schemas.microsoft.com/office/powerpoint/2010/main">
        <mc:Choice Requires="p14">
          <p:contentPart p14:bwMode="auto" r:id="rId11">
            <p14:nvContentPartPr>
              <p14:cNvPr id="1048675" name="Encre 1048674"/>
              <p14:cNvContentPartPr/>
              <p14:nvPr/>
            </p14:nvContentPartPr>
            <p14:xfrm>
              <a:off x="1741081" y="492363"/>
              <a:ext cx="209366" cy="184268"/>
            </p14:xfrm>
          </p:contentPart>
        </mc:Choice>
        <mc:Fallback xmlns="">
          <p:sp>
            <p:nvSpPr>
              <p:cNvPr id="1048675" name=""/>
              <p:cNvSpPr/>
              <p:nvPr/>
            </p:nvSpPr>
            <p:spPr>
              <a:xfrm>
                <a:off x="1741081" y="492363"/>
                <a:ext cx="209366" cy="184268"/>
              </a:xfrm>
            </p:spPr>
          </p:sp>
        </mc:Fallback>
      </mc:AlternateContent>
      <mc:AlternateContent xmlns:mc="http://schemas.openxmlformats.org/markup-compatibility/2006" xmlns:p14="http://schemas.microsoft.com/office/powerpoint/2010/main">
        <mc:Choice Requires="p14">
          <p:contentPart p14:bwMode="auto" r:id="rId12">
            <p14:nvContentPartPr>
              <p14:cNvPr id="1048676" name="Encre 1048675"/>
              <p14:cNvContentPartPr/>
              <p14:nvPr/>
            </p14:nvContentPartPr>
            <p14:xfrm>
              <a:off x="1968539" y="247637"/>
              <a:ext cx="30856" cy="453569"/>
            </p14:xfrm>
          </p:contentPart>
        </mc:Choice>
        <mc:Fallback xmlns="">
          <p:sp>
            <p:nvSpPr>
              <p:cNvPr id="1048676" name=""/>
              <p:cNvSpPr/>
              <p:nvPr/>
            </p:nvSpPr>
            <p:spPr>
              <a:xfrm>
                <a:off x="1968539" y="247637"/>
                <a:ext cx="30856" cy="453569"/>
              </a:xfrm>
            </p:spPr>
          </p:sp>
        </mc:Fallback>
      </mc:AlternateContent>
      <mc:AlternateContent xmlns:mc="http://schemas.openxmlformats.org/markup-compatibility/2006" xmlns:p14="http://schemas.microsoft.com/office/powerpoint/2010/main">
        <mc:Choice Requires="p14">
          <p:contentPart p14:bwMode="auto" r:id="rId13">
            <p14:nvContentPartPr>
              <p14:cNvPr id="1048677" name="Encre 1048676"/>
              <p14:cNvContentPartPr/>
              <p14:nvPr/>
            </p14:nvContentPartPr>
            <p14:xfrm>
              <a:off x="1956184" y="492581"/>
              <a:ext cx="208525" cy="218950"/>
            </p14:xfrm>
          </p:contentPart>
        </mc:Choice>
        <mc:Fallback xmlns="">
          <p:sp>
            <p:nvSpPr>
              <p:cNvPr id="1048677" name=""/>
              <p:cNvSpPr/>
              <p:nvPr/>
            </p:nvSpPr>
            <p:spPr>
              <a:xfrm>
                <a:off x="1956184" y="492581"/>
                <a:ext cx="208525" cy="218950"/>
              </a:xfrm>
            </p:spPr>
          </p:sp>
        </mc:Fallback>
      </mc:AlternateContent>
      <mc:AlternateContent xmlns:mc="http://schemas.openxmlformats.org/markup-compatibility/2006" xmlns:p14="http://schemas.microsoft.com/office/powerpoint/2010/main">
        <mc:Choice Requires="p14">
          <p:contentPart p14:bwMode="auto" r:id="rId14">
            <p14:nvContentPartPr>
              <p14:cNvPr id="1048678" name="Encre 1048677"/>
              <p14:cNvContentPartPr/>
              <p14:nvPr/>
            </p14:nvContentPartPr>
            <p14:xfrm>
              <a:off x="2133664" y="383651"/>
              <a:ext cx="10049" cy="68077"/>
            </p14:xfrm>
          </p:contentPart>
        </mc:Choice>
        <mc:Fallback xmlns="">
          <p:sp>
            <p:nvSpPr>
              <p:cNvPr id="1048678" name=""/>
              <p:cNvSpPr/>
              <p:nvPr/>
            </p:nvSpPr>
            <p:spPr>
              <a:xfrm>
                <a:off x="2133664" y="383651"/>
                <a:ext cx="10049" cy="68077"/>
              </a:xfrm>
            </p:spPr>
          </p:sp>
        </mc:Fallback>
      </mc:AlternateContent>
      <mc:AlternateContent xmlns:mc="http://schemas.openxmlformats.org/markup-compatibility/2006" xmlns:p14="http://schemas.microsoft.com/office/powerpoint/2010/main">
        <mc:Choice Requires="p14">
          <p:contentPart p14:bwMode="auto" r:id="rId15">
            <p14:nvContentPartPr>
              <p14:cNvPr id="1048679" name="Encre 1048678"/>
              <p14:cNvContentPartPr/>
              <p14:nvPr/>
            </p14:nvContentPartPr>
            <p14:xfrm>
              <a:off x="2211694" y="457548"/>
              <a:ext cx="427499" cy="252997"/>
            </p14:xfrm>
          </p:contentPart>
        </mc:Choice>
        <mc:Fallback xmlns="">
          <p:sp>
            <p:nvSpPr>
              <p:cNvPr id="1048679" name=""/>
              <p:cNvSpPr/>
              <p:nvPr/>
            </p:nvSpPr>
            <p:spPr>
              <a:xfrm>
                <a:off x="2211694" y="457548"/>
                <a:ext cx="427499" cy="252997"/>
              </a:xfrm>
            </p:spPr>
          </p:sp>
        </mc:Fallback>
      </mc:AlternateContent>
      <mc:AlternateContent xmlns:mc="http://schemas.openxmlformats.org/markup-compatibility/2006" xmlns:p14="http://schemas.microsoft.com/office/powerpoint/2010/main">
        <mc:Choice Requires="p14">
          <p:contentPart p14:bwMode="auto" r:id="rId16">
            <p14:nvContentPartPr>
              <p14:cNvPr id="1048680" name="Encre 1048679"/>
              <p14:cNvContentPartPr/>
              <p14:nvPr/>
            </p14:nvContentPartPr>
            <p14:xfrm>
              <a:off x="2955593" y="509409"/>
              <a:ext cx="227985" cy="203647"/>
            </p14:xfrm>
          </p:contentPart>
        </mc:Choice>
        <mc:Fallback xmlns="">
          <p:sp>
            <p:nvSpPr>
              <p:cNvPr id="1048680" name=""/>
              <p:cNvSpPr/>
              <p:nvPr/>
            </p:nvSpPr>
            <p:spPr>
              <a:xfrm>
                <a:off x="2955593" y="509409"/>
                <a:ext cx="227985" cy="203647"/>
              </a:xfrm>
            </p:spPr>
          </p:sp>
        </mc:Fallback>
      </mc:AlternateContent>
      <mc:AlternateContent xmlns:mc="http://schemas.openxmlformats.org/markup-compatibility/2006" xmlns:p14="http://schemas.microsoft.com/office/powerpoint/2010/main">
        <mc:Choice Requires="p14">
          <p:contentPart p14:bwMode="auto" r:id="rId17">
            <p14:nvContentPartPr>
              <p14:cNvPr id="1048681" name="Encre 1048680"/>
              <p14:cNvContentPartPr/>
              <p14:nvPr/>
            </p14:nvContentPartPr>
            <p14:xfrm>
              <a:off x="2913674" y="322097"/>
              <a:ext cx="206954" cy="127815"/>
            </p14:xfrm>
          </p:contentPart>
        </mc:Choice>
        <mc:Fallback xmlns="">
          <p:sp>
            <p:nvSpPr>
              <p:cNvPr id="1048681" name=""/>
              <p:cNvSpPr/>
              <p:nvPr/>
            </p:nvSpPr>
            <p:spPr>
              <a:xfrm>
                <a:off x="2913674" y="322097"/>
                <a:ext cx="206954" cy="127815"/>
              </a:xfrm>
            </p:spPr>
          </p:sp>
        </mc:Fallback>
      </mc:AlternateContent>
      <mc:AlternateContent xmlns:mc="http://schemas.openxmlformats.org/markup-compatibility/2006" xmlns:p14="http://schemas.microsoft.com/office/powerpoint/2010/main">
        <mc:Choice Requires="p14">
          <p:contentPart p14:bwMode="auto" r:id="rId18">
            <p14:nvContentPartPr>
              <p14:cNvPr id="1048682" name="Encre 1048681"/>
              <p14:cNvContentPartPr/>
              <p14:nvPr/>
            </p14:nvContentPartPr>
            <p14:xfrm>
              <a:off x="3246825" y="325076"/>
              <a:ext cx="47274" cy="343104"/>
            </p14:xfrm>
          </p:contentPart>
        </mc:Choice>
        <mc:Fallback xmlns="">
          <p:sp>
            <p:nvSpPr>
              <p:cNvPr id="1048682" name=""/>
              <p:cNvSpPr/>
              <p:nvPr/>
            </p:nvSpPr>
            <p:spPr>
              <a:xfrm>
                <a:off x="3246825" y="325076"/>
                <a:ext cx="47274" cy="343104"/>
              </a:xfrm>
            </p:spPr>
          </p:sp>
        </mc:Fallback>
      </mc:AlternateContent>
      <mc:AlternateContent xmlns:mc="http://schemas.openxmlformats.org/markup-compatibility/2006" xmlns:p14="http://schemas.microsoft.com/office/powerpoint/2010/main">
        <mc:Choice Requires="p14">
          <p:contentPart p14:bwMode="auto" r:id="rId19">
            <p14:nvContentPartPr>
              <p14:cNvPr id="1048683" name="Encre 1048682"/>
              <p14:cNvContentPartPr/>
              <p14:nvPr/>
            </p14:nvContentPartPr>
            <p14:xfrm>
              <a:off x="3363964" y="508451"/>
              <a:ext cx="167021" cy="165980"/>
            </p14:xfrm>
          </p:contentPart>
        </mc:Choice>
        <mc:Fallback xmlns="">
          <p:sp>
            <p:nvSpPr>
              <p:cNvPr id="1048683" name=""/>
              <p:cNvSpPr/>
              <p:nvPr/>
            </p:nvSpPr>
            <p:spPr>
              <a:xfrm>
                <a:off x="3363964" y="508451"/>
                <a:ext cx="167021" cy="165980"/>
              </a:xfrm>
            </p:spPr>
          </p:sp>
        </mc:Fallback>
      </mc:AlternateContent>
      <mc:AlternateContent xmlns:mc="http://schemas.openxmlformats.org/markup-compatibility/2006" xmlns:p14="http://schemas.microsoft.com/office/powerpoint/2010/main">
        <mc:Choice Requires="p14">
          <p:contentPart p14:bwMode="auto" r:id="rId20">
            <p14:nvContentPartPr>
              <p14:cNvPr id="1048684" name="Encre 1048683"/>
              <p14:cNvContentPartPr/>
              <p14:nvPr/>
            </p14:nvContentPartPr>
            <p14:xfrm>
              <a:off x="3585296" y="521154"/>
              <a:ext cx="220650" cy="139796"/>
            </p14:xfrm>
          </p:contentPart>
        </mc:Choice>
        <mc:Fallback xmlns="">
          <p:sp>
            <p:nvSpPr>
              <p:cNvPr id="1048684" name=""/>
              <p:cNvSpPr/>
              <p:nvPr/>
            </p:nvSpPr>
            <p:spPr>
              <a:xfrm>
                <a:off x="3585296" y="521154"/>
                <a:ext cx="220650" cy="139796"/>
              </a:xfrm>
            </p:spPr>
          </p:sp>
        </mc:Fallback>
      </mc:AlternateContent>
      <mc:AlternateContent xmlns:mc="http://schemas.openxmlformats.org/markup-compatibility/2006" xmlns:p14="http://schemas.microsoft.com/office/powerpoint/2010/main">
        <mc:Choice Requires="p14">
          <p:contentPart p14:bwMode="auto" r:id="rId21">
            <p14:nvContentPartPr>
              <p14:cNvPr id="1048685" name="Encre 1048684"/>
              <p14:cNvContentPartPr/>
              <p14:nvPr/>
            </p14:nvContentPartPr>
            <p14:xfrm>
              <a:off x="3805227" y="283626"/>
              <a:ext cx="31983" cy="404523"/>
            </p14:xfrm>
          </p:contentPart>
        </mc:Choice>
        <mc:Fallback xmlns="">
          <p:sp>
            <p:nvSpPr>
              <p:cNvPr id="1048685" name=""/>
              <p:cNvSpPr/>
              <p:nvPr/>
            </p:nvSpPr>
            <p:spPr>
              <a:xfrm>
                <a:off x="3805227" y="283626"/>
                <a:ext cx="31983" cy="404523"/>
              </a:xfrm>
            </p:spPr>
          </p:sp>
        </mc:Fallback>
      </mc:AlternateContent>
      <mc:AlternateContent xmlns:mc="http://schemas.openxmlformats.org/markup-compatibility/2006" xmlns:p14="http://schemas.microsoft.com/office/powerpoint/2010/main">
        <mc:Choice Requires="p14">
          <p:contentPart p14:bwMode="auto" r:id="rId22">
            <p14:nvContentPartPr>
              <p14:cNvPr id="1048686" name="Encre 1048685"/>
              <p14:cNvContentPartPr/>
              <p14:nvPr/>
            </p14:nvContentPartPr>
            <p14:xfrm>
              <a:off x="3809853" y="463323"/>
              <a:ext cx="322108" cy="200547"/>
            </p14:xfrm>
          </p:contentPart>
        </mc:Choice>
        <mc:Fallback xmlns="">
          <p:sp>
            <p:nvSpPr>
              <p:cNvPr id="1048686" name=""/>
              <p:cNvSpPr/>
              <p:nvPr/>
            </p:nvSpPr>
            <p:spPr>
              <a:xfrm>
                <a:off x="3809853" y="463323"/>
                <a:ext cx="322108" cy="200547"/>
              </a:xfrm>
            </p:spPr>
          </p:sp>
        </mc:Fallback>
      </mc:AlternateContent>
      <mc:AlternateContent xmlns:mc="http://schemas.openxmlformats.org/markup-compatibility/2006" xmlns:p14="http://schemas.microsoft.com/office/powerpoint/2010/main">
        <mc:Choice Requires="p14">
          <p:contentPart p14:bwMode="auto" r:id="rId23">
            <p14:nvContentPartPr>
              <p14:cNvPr id="1048687" name="Encre 1048686"/>
              <p14:cNvContentPartPr/>
              <p14:nvPr/>
            </p14:nvContentPartPr>
            <p14:xfrm>
              <a:off x="4142560" y="484917"/>
              <a:ext cx="108629" cy="175006"/>
            </p14:xfrm>
          </p:contentPart>
        </mc:Choice>
        <mc:Fallback xmlns="">
          <p:sp>
            <p:nvSpPr>
              <p:cNvPr id="1048687" name=""/>
              <p:cNvSpPr/>
              <p:nvPr/>
            </p:nvSpPr>
            <p:spPr>
              <a:xfrm>
                <a:off x="4142560" y="484917"/>
                <a:ext cx="108629" cy="175006"/>
              </a:xfrm>
            </p:spPr>
          </p:sp>
        </mc:Fallback>
      </mc:AlternateContent>
      <mc:AlternateContent xmlns:mc="http://schemas.openxmlformats.org/markup-compatibility/2006" xmlns:p14="http://schemas.microsoft.com/office/powerpoint/2010/main">
        <mc:Choice Requires="p14">
          <p:contentPart p14:bwMode="auto" r:id="rId24">
            <p14:nvContentPartPr>
              <p14:cNvPr id="1048688" name="Encre 1048687"/>
              <p14:cNvContentPartPr/>
              <p14:nvPr/>
            </p14:nvContentPartPr>
            <p14:xfrm>
              <a:off x="4326992" y="465505"/>
              <a:ext cx="227184" cy="160774"/>
            </p14:xfrm>
          </p:contentPart>
        </mc:Choice>
        <mc:Fallback xmlns="">
          <p:sp>
            <p:nvSpPr>
              <p:cNvPr id="1048688" name=""/>
              <p:cNvSpPr/>
              <p:nvPr/>
            </p:nvSpPr>
            <p:spPr>
              <a:xfrm>
                <a:off x="4326992" y="465505"/>
                <a:ext cx="227184" cy="160774"/>
              </a:xfrm>
            </p:spPr>
          </p:sp>
        </mc:Fallback>
      </mc:AlternateContent>
      <mc:AlternateContent xmlns:mc="http://schemas.openxmlformats.org/markup-compatibility/2006" xmlns:p14="http://schemas.microsoft.com/office/powerpoint/2010/main">
        <mc:Choice Requires="p14">
          <p:contentPart p14:bwMode="auto" r:id="rId25">
            <p14:nvContentPartPr>
              <p14:cNvPr id="1048689" name="Encre 1048688"/>
              <p14:cNvContentPartPr/>
              <p14:nvPr/>
            </p14:nvContentPartPr>
            <p14:xfrm>
              <a:off x="4612321" y="455999"/>
              <a:ext cx="175041" cy="105339"/>
            </p14:xfrm>
          </p:contentPart>
        </mc:Choice>
        <mc:Fallback xmlns="">
          <p:sp>
            <p:nvSpPr>
              <p:cNvPr id="1048689" name=""/>
              <p:cNvSpPr/>
              <p:nvPr/>
            </p:nvSpPr>
            <p:spPr>
              <a:xfrm>
                <a:off x="4612321" y="455999"/>
                <a:ext cx="175041" cy="105339"/>
              </a:xfrm>
            </p:spPr>
          </p:sp>
        </mc:Fallback>
      </mc:AlternateContent>
      <mc:AlternateContent xmlns:mc="http://schemas.openxmlformats.org/markup-compatibility/2006" xmlns:p14="http://schemas.microsoft.com/office/powerpoint/2010/main">
        <mc:Choice Requires="p14">
          <p:contentPart p14:bwMode="auto" r:id="rId26">
            <p14:nvContentPartPr>
              <p14:cNvPr id="1048690" name="Encre 1048689"/>
              <p14:cNvContentPartPr/>
              <p14:nvPr/>
            </p14:nvContentPartPr>
            <p14:xfrm>
              <a:off x="4823993" y="420136"/>
              <a:ext cx="115857" cy="532787"/>
            </p14:xfrm>
          </p:contentPart>
        </mc:Choice>
        <mc:Fallback xmlns="">
          <p:sp>
            <p:nvSpPr>
              <p:cNvPr id="1048690" name=""/>
              <p:cNvSpPr/>
              <p:nvPr/>
            </p:nvSpPr>
            <p:spPr>
              <a:xfrm>
                <a:off x="4823993" y="420136"/>
                <a:ext cx="115857" cy="532787"/>
              </a:xfrm>
            </p:spPr>
          </p:sp>
        </mc:Fallback>
      </mc:AlternateContent>
      <mc:AlternateContent xmlns:mc="http://schemas.openxmlformats.org/markup-compatibility/2006" xmlns:p14="http://schemas.microsoft.com/office/powerpoint/2010/main">
        <mc:Choice Requires="p14">
          <p:contentPart p14:bwMode="auto" r:id="rId27">
            <p14:nvContentPartPr>
              <p14:cNvPr id="1048691" name="Encre 1048690"/>
              <p14:cNvContentPartPr/>
              <p14:nvPr/>
            </p14:nvContentPartPr>
            <p14:xfrm>
              <a:off x="5032983" y="521693"/>
              <a:ext cx="73815" cy="7155"/>
            </p14:xfrm>
          </p:contentPart>
        </mc:Choice>
        <mc:Fallback xmlns="">
          <p:sp>
            <p:nvSpPr>
              <p:cNvPr id="1048691" name=""/>
              <p:cNvSpPr/>
              <p:nvPr/>
            </p:nvSpPr>
            <p:spPr>
              <a:xfrm>
                <a:off x="5032983" y="521693"/>
                <a:ext cx="73815" cy="7155"/>
              </a:xfrm>
            </p:spPr>
          </p:sp>
        </mc:Fallback>
      </mc:AlternateContent>
      <mc:AlternateContent xmlns:mc="http://schemas.openxmlformats.org/markup-compatibility/2006" xmlns:p14="http://schemas.microsoft.com/office/powerpoint/2010/main">
        <mc:Choice Requires="p14">
          <p:contentPart p14:bwMode="auto" r:id="rId28">
            <p14:nvContentPartPr>
              <p14:cNvPr id="1048692" name="Encre 1048691"/>
              <p14:cNvContentPartPr/>
              <p14:nvPr/>
            </p14:nvContentPartPr>
            <p14:xfrm>
              <a:off x="504533" y="1127507"/>
              <a:ext cx="294707" cy="278432"/>
            </p14:xfrm>
          </p:contentPart>
        </mc:Choice>
        <mc:Fallback xmlns="">
          <p:sp>
            <p:nvSpPr>
              <p:cNvPr id="1048692" name=""/>
              <p:cNvSpPr/>
              <p:nvPr/>
            </p:nvSpPr>
            <p:spPr>
              <a:xfrm>
                <a:off x="504533" y="1127507"/>
                <a:ext cx="294707" cy="278432"/>
              </a:xfrm>
            </p:spPr>
          </p:sp>
        </mc:Fallback>
      </mc:AlternateContent>
      <mc:AlternateContent xmlns:mc="http://schemas.openxmlformats.org/markup-compatibility/2006" xmlns:p14="http://schemas.microsoft.com/office/powerpoint/2010/main">
        <mc:Choice Requires="p14">
          <p:contentPart p14:bwMode="auto" r:id="rId29">
            <p14:nvContentPartPr>
              <p14:cNvPr id="1048693" name="Encre 1048692"/>
              <p14:cNvContentPartPr/>
              <p14:nvPr/>
            </p14:nvContentPartPr>
            <p14:xfrm>
              <a:off x="647203" y="1020532"/>
              <a:ext cx="80996" cy="132074"/>
            </p14:xfrm>
          </p:contentPart>
        </mc:Choice>
        <mc:Fallback xmlns="">
          <p:sp>
            <p:nvSpPr>
              <p:cNvPr id="1048693" name=""/>
              <p:cNvSpPr/>
              <p:nvPr/>
            </p:nvSpPr>
            <p:spPr>
              <a:xfrm>
                <a:off x="647203" y="1020532"/>
                <a:ext cx="80996" cy="132074"/>
              </a:xfrm>
            </p:spPr>
          </p:sp>
        </mc:Fallback>
      </mc:AlternateContent>
      <mc:AlternateContent xmlns:mc="http://schemas.openxmlformats.org/markup-compatibility/2006" xmlns:p14="http://schemas.microsoft.com/office/powerpoint/2010/main">
        <mc:Choice Requires="p14">
          <p:contentPart p14:bwMode="auto" r:id="rId30">
            <p14:nvContentPartPr>
              <p14:cNvPr id="1048694" name="Encre 1048693"/>
              <p14:cNvContentPartPr/>
              <p14:nvPr/>
            </p14:nvContentPartPr>
            <p14:xfrm>
              <a:off x="872487" y="991989"/>
              <a:ext cx="20941" cy="354065"/>
            </p14:xfrm>
          </p:contentPart>
        </mc:Choice>
        <mc:Fallback xmlns="">
          <p:sp>
            <p:nvSpPr>
              <p:cNvPr id="1048694" name=""/>
              <p:cNvSpPr/>
              <p:nvPr/>
            </p:nvSpPr>
            <p:spPr>
              <a:xfrm>
                <a:off x="872487" y="991989"/>
                <a:ext cx="20941" cy="354065"/>
              </a:xfrm>
            </p:spPr>
          </p:sp>
        </mc:Fallback>
      </mc:AlternateContent>
      <mc:AlternateContent xmlns:mc="http://schemas.openxmlformats.org/markup-compatibility/2006" xmlns:p14="http://schemas.microsoft.com/office/powerpoint/2010/main">
        <mc:Choice Requires="p14">
          <p:contentPart p14:bwMode="auto" r:id="rId31">
            <p14:nvContentPartPr>
              <p14:cNvPr id="1048695" name="Encre 1048694"/>
              <p14:cNvContentPartPr/>
              <p14:nvPr/>
            </p14:nvContentPartPr>
            <p14:xfrm>
              <a:off x="870722" y="1227464"/>
              <a:ext cx="192050" cy="190703"/>
            </p14:xfrm>
          </p:contentPart>
        </mc:Choice>
        <mc:Fallback xmlns="">
          <p:sp>
            <p:nvSpPr>
              <p:cNvPr id="1048695" name=""/>
              <p:cNvSpPr/>
              <p:nvPr/>
            </p:nvSpPr>
            <p:spPr>
              <a:xfrm>
                <a:off x="870722" y="1227464"/>
                <a:ext cx="192050" cy="190703"/>
              </a:xfrm>
            </p:spPr>
          </p:sp>
        </mc:Fallback>
      </mc:AlternateContent>
      <mc:AlternateContent xmlns:mc="http://schemas.openxmlformats.org/markup-compatibility/2006" xmlns:p14="http://schemas.microsoft.com/office/powerpoint/2010/main">
        <mc:Choice Requires="p14">
          <p:contentPart p14:bwMode="auto" r:id="rId32">
            <p14:nvContentPartPr>
              <p14:cNvPr id="1048696" name="Encre 1048695"/>
              <p14:cNvContentPartPr/>
              <p14:nvPr/>
            </p14:nvContentPartPr>
            <p14:xfrm>
              <a:off x="999566" y="1136938"/>
              <a:ext cx="14317" cy="68051"/>
            </p14:xfrm>
          </p:contentPart>
        </mc:Choice>
        <mc:Fallback xmlns="">
          <p:sp>
            <p:nvSpPr>
              <p:cNvPr id="1048696" name=""/>
              <p:cNvSpPr/>
              <p:nvPr/>
            </p:nvSpPr>
            <p:spPr>
              <a:xfrm>
                <a:off x="999566" y="1136938"/>
                <a:ext cx="14317" cy="68051"/>
              </a:xfrm>
            </p:spPr>
          </p:sp>
        </mc:Fallback>
      </mc:AlternateContent>
      <mc:AlternateContent xmlns:mc="http://schemas.openxmlformats.org/markup-compatibility/2006" xmlns:p14="http://schemas.microsoft.com/office/powerpoint/2010/main">
        <mc:Choice Requires="p14">
          <p:contentPart p14:bwMode="auto" r:id="rId33">
            <p14:nvContentPartPr>
              <p14:cNvPr id="1048697" name="Encre 1048696"/>
              <p14:cNvContentPartPr/>
              <p14:nvPr/>
            </p14:nvContentPartPr>
            <p14:xfrm>
              <a:off x="1136853" y="1203912"/>
              <a:ext cx="73080" cy="469606"/>
            </p14:xfrm>
          </p:contentPart>
        </mc:Choice>
        <mc:Fallback xmlns="">
          <p:sp>
            <p:nvSpPr>
              <p:cNvPr id="1048697" name=""/>
              <p:cNvSpPr/>
              <p:nvPr/>
            </p:nvSpPr>
            <p:spPr>
              <a:xfrm>
                <a:off x="1136853" y="1203912"/>
                <a:ext cx="73080" cy="469606"/>
              </a:xfrm>
            </p:spPr>
          </p:sp>
        </mc:Fallback>
      </mc:AlternateContent>
      <mc:AlternateContent xmlns:mc="http://schemas.openxmlformats.org/markup-compatibility/2006" xmlns:p14="http://schemas.microsoft.com/office/powerpoint/2010/main">
        <mc:Choice Requires="p14">
          <p:contentPart p14:bwMode="auto" r:id="rId34">
            <p14:nvContentPartPr>
              <p14:cNvPr id="1048698" name="Encre 1048697"/>
              <p14:cNvContentPartPr/>
              <p14:nvPr/>
            </p14:nvContentPartPr>
            <p14:xfrm>
              <a:off x="1235632" y="1216610"/>
              <a:ext cx="321667" cy="193145"/>
            </p14:xfrm>
          </p:contentPart>
        </mc:Choice>
        <mc:Fallback xmlns="">
          <p:sp>
            <p:nvSpPr>
              <p:cNvPr id="1048698" name=""/>
              <p:cNvSpPr/>
              <p:nvPr/>
            </p:nvSpPr>
            <p:spPr>
              <a:xfrm>
                <a:off x="1235632" y="1216610"/>
                <a:ext cx="321667" cy="193145"/>
              </a:xfrm>
            </p:spPr>
          </p:sp>
        </mc:Fallback>
      </mc:AlternateContent>
      <mc:AlternateContent xmlns:mc="http://schemas.openxmlformats.org/markup-compatibility/2006" xmlns:p14="http://schemas.microsoft.com/office/powerpoint/2010/main">
        <mc:Choice Requires="p14">
          <p:contentPart p14:bwMode="auto" r:id="rId35">
            <p14:nvContentPartPr>
              <p14:cNvPr id="1048699" name="Encre 1048698"/>
              <p14:cNvContentPartPr/>
              <p14:nvPr/>
            </p14:nvContentPartPr>
            <p14:xfrm>
              <a:off x="1845227" y="1236265"/>
              <a:ext cx="249748" cy="175926"/>
            </p14:xfrm>
          </p:contentPart>
        </mc:Choice>
        <mc:Fallback xmlns="">
          <p:sp>
            <p:nvSpPr>
              <p:cNvPr id="1048699" name=""/>
              <p:cNvSpPr/>
              <p:nvPr/>
            </p:nvSpPr>
            <p:spPr>
              <a:xfrm>
                <a:off x="1845227" y="1236265"/>
                <a:ext cx="249748" cy="175926"/>
              </a:xfrm>
            </p:spPr>
          </p:sp>
        </mc:Fallback>
      </mc:AlternateContent>
      <mc:AlternateContent xmlns:mc="http://schemas.openxmlformats.org/markup-compatibility/2006" xmlns:p14="http://schemas.microsoft.com/office/powerpoint/2010/main">
        <mc:Choice Requires="p14">
          <p:contentPart p14:bwMode="auto" r:id="rId36">
            <p14:nvContentPartPr>
              <p14:cNvPr id="1048700" name="Encre 1048699"/>
              <p14:cNvContentPartPr/>
              <p14:nvPr/>
            </p14:nvContentPartPr>
            <p14:xfrm>
              <a:off x="2129631" y="1043863"/>
              <a:ext cx="142366" cy="340783"/>
            </p14:xfrm>
          </p:contentPart>
        </mc:Choice>
        <mc:Fallback xmlns="">
          <p:sp>
            <p:nvSpPr>
              <p:cNvPr id="1048700" name=""/>
              <p:cNvSpPr/>
              <p:nvPr/>
            </p:nvSpPr>
            <p:spPr>
              <a:xfrm>
                <a:off x="2129631" y="1043863"/>
                <a:ext cx="142366" cy="340783"/>
              </a:xfrm>
            </p:spPr>
          </p:sp>
        </mc:Fallback>
      </mc:AlternateContent>
      <mc:AlternateContent xmlns:mc="http://schemas.openxmlformats.org/markup-compatibility/2006" xmlns:p14="http://schemas.microsoft.com/office/powerpoint/2010/main">
        <mc:Choice Requires="p14">
          <p:contentPart p14:bwMode="auto" r:id="rId37">
            <p14:nvContentPartPr>
              <p14:cNvPr id="1048701" name="Encre 1048700"/>
              <p14:cNvContentPartPr/>
              <p14:nvPr/>
            </p14:nvContentPartPr>
            <p14:xfrm>
              <a:off x="2415520" y="1184798"/>
              <a:ext cx="307322" cy="130352"/>
            </p14:xfrm>
          </p:contentPart>
        </mc:Choice>
        <mc:Fallback xmlns="">
          <p:sp>
            <p:nvSpPr>
              <p:cNvPr id="1048701" name=""/>
              <p:cNvSpPr/>
              <p:nvPr/>
            </p:nvSpPr>
            <p:spPr>
              <a:xfrm>
                <a:off x="2415520" y="1184798"/>
                <a:ext cx="307322" cy="130352"/>
              </a:xfrm>
            </p:spPr>
          </p:sp>
        </mc:Fallback>
      </mc:AlternateContent>
      <mc:AlternateContent xmlns:mc="http://schemas.openxmlformats.org/markup-compatibility/2006" xmlns:p14="http://schemas.microsoft.com/office/powerpoint/2010/main">
        <mc:Choice Requires="p14">
          <p:contentPart p14:bwMode="auto" r:id="rId38">
            <p14:nvContentPartPr>
              <p14:cNvPr id="1048702" name="Encre 1048701"/>
              <p14:cNvContentPartPr/>
              <p14:nvPr/>
            </p14:nvContentPartPr>
            <p14:xfrm>
              <a:off x="2721302" y="1207447"/>
              <a:ext cx="137635" cy="128715"/>
            </p14:xfrm>
          </p:contentPart>
        </mc:Choice>
        <mc:Fallback xmlns="">
          <p:sp>
            <p:nvSpPr>
              <p:cNvPr id="1048702" name=""/>
              <p:cNvSpPr/>
              <p:nvPr/>
            </p:nvSpPr>
            <p:spPr>
              <a:xfrm>
                <a:off x="2721302" y="1207447"/>
                <a:ext cx="137635" cy="128715"/>
              </a:xfrm>
            </p:spPr>
          </p:sp>
        </mc:Fallback>
      </mc:AlternateContent>
      <mc:AlternateContent xmlns:mc="http://schemas.openxmlformats.org/markup-compatibility/2006" xmlns:p14="http://schemas.microsoft.com/office/powerpoint/2010/main">
        <mc:Choice Requires="p14">
          <p:contentPart p14:bwMode="auto" r:id="rId39">
            <p14:nvContentPartPr>
              <p14:cNvPr id="1048703" name="Encre 1048702"/>
              <p14:cNvContentPartPr/>
              <p14:nvPr/>
            </p14:nvContentPartPr>
            <p14:xfrm>
              <a:off x="2901771" y="1223808"/>
              <a:ext cx="9562" cy="76433"/>
            </p14:xfrm>
          </p:contentPart>
        </mc:Choice>
        <mc:Fallback xmlns="">
          <p:sp>
            <p:nvSpPr>
              <p:cNvPr id="1048703" name=""/>
              <p:cNvSpPr/>
              <p:nvPr/>
            </p:nvSpPr>
            <p:spPr>
              <a:xfrm>
                <a:off x="2901771" y="1223808"/>
                <a:ext cx="9562" cy="76433"/>
              </a:xfrm>
            </p:spPr>
          </p:sp>
        </mc:Fallback>
      </mc:AlternateContent>
      <mc:AlternateContent xmlns:mc="http://schemas.openxmlformats.org/markup-compatibility/2006" xmlns:p14="http://schemas.microsoft.com/office/powerpoint/2010/main">
        <mc:Choice Requires="p14">
          <p:contentPart p14:bwMode="auto" r:id="rId40">
            <p14:nvContentPartPr>
              <p14:cNvPr id="1048704" name="Encre 1048703"/>
              <p14:cNvContentPartPr/>
              <p14:nvPr/>
            </p14:nvContentPartPr>
            <p14:xfrm>
              <a:off x="3027085" y="1151582"/>
              <a:ext cx="139433" cy="144889"/>
            </p14:xfrm>
          </p:contentPart>
        </mc:Choice>
        <mc:Fallback xmlns="">
          <p:sp>
            <p:nvSpPr>
              <p:cNvPr id="1048704" name=""/>
              <p:cNvSpPr/>
              <p:nvPr/>
            </p:nvSpPr>
            <p:spPr>
              <a:xfrm>
                <a:off x="3027085" y="1151582"/>
                <a:ext cx="139433" cy="144889"/>
              </a:xfrm>
            </p:spPr>
          </p:sp>
        </mc:Fallback>
      </mc:AlternateContent>
      <mc:AlternateContent xmlns:mc="http://schemas.openxmlformats.org/markup-compatibility/2006" xmlns:p14="http://schemas.microsoft.com/office/powerpoint/2010/main">
        <mc:Choice Requires="p14">
          <p:contentPart p14:bwMode="auto" r:id="rId41">
            <p14:nvContentPartPr>
              <p14:cNvPr id="1048705" name="Encre 1048704"/>
              <p14:cNvContentPartPr/>
              <p14:nvPr/>
            </p14:nvContentPartPr>
            <p14:xfrm>
              <a:off x="3234559" y="1071662"/>
              <a:ext cx="375409" cy="217611"/>
            </p14:xfrm>
          </p:contentPart>
        </mc:Choice>
        <mc:Fallback xmlns="">
          <p:sp>
            <p:nvSpPr>
              <p:cNvPr id="1048705" name=""/>
              <p:cNvSpPr/>
              <p:nvPr/>
            </p:nvSpPr>
            <p:spPr>
              <a:xfrm>
                <a:off x="3234559" y="1071662"/>
                <a:ext cx="375409" cy="217611"/>
              </a:xfrm>
            </p:spPr>
          </p:sp>
        </mc:Fallback>
      </mc:AlternateContent>
      <mc:AlternateContent xmlns:mc="http://schemas.openxmlformats.org/markup-compatibility/2006" xmlns:p14="http://schemas.microsoft.com/office/powerpoint/2010/main">
        <mc:Choice Requires="p14">
          <p:contentPart p14:bwMode="auto" r:id="rId42">
            <p14:nvContentPartPr>
              <p14:cNvPr id="1048706" name="Encre 1048705"/>
              <p14:cNvContentPartPr/>
              <p14:nvPr/>
            </p14:nvContentPartPr>
            <p14:xfrm>
              <a:off x="2976783" y="999684"/>
              <a:ext cx="18091" cy="86869"/>
            </p14:xfrm>
          </p:contentPart>
        </mc:Choice>
        <mc:Fallback xmlns="">
          <p:sp>
            <p:nvSpPr>
              <p:cNvPr id="1048706" name=""/>
              <p:cNvSpPr/>
              <p:nvPr/>
            </p:nvSpPr>
            <p:spPr>
              <a:xfrm>
                <a:off x="2976783" y="999684"/>
                <a:ext cx="18091" cy="86869"/>
              </a:xfrm>
            </p:spPr>
          </p:sp>
        </mc:Fallback>
      </mc:AlternateContent>
      <mc:AlternateContent xmlns:mc="http://schemas.openxmlformats.org/markup-compatibility/2006" xmlns:p14="http://schemas.microsoft.com/office/powerpoint/2010/main">
        <mc:Choice Requires="p14">
          <p:contentPart p14:bwMode="auto" r:id="rId43">
            <p14:nvContentPartPr>
              <p14:cNvPr id="1048707" name="Encre 1048706"/>
              <p14:cNvContentPartPr/>
              <p14:nvPr/>
            </p14:nvContentPartPr>
            <p14:xfrm>
              <a:off x="3597170" y="1037162"/>
              <a:ext cx="122155" cy="232827"/>
            </p14:xfrm>
          </p:contentPart>
        </mc:Choice>
        <mc:Fallback xmlns="">
          <p:sp>
            <p:nvSpPr>
              <p:cNvPr id="1048707" name=""/>
              <p:cNvSpPr/>
              <p:nvPr/>
            </p:nvSpPr>
            <p:spPr>
              <a:xfrm>
                <a:off x="3597170" y="1037162"/>
                <a:ext cx="122155" cy="232827"/>
              </a:xfrm>
            </p:spPr>
          </p:sp>
        </mc:Fallback>
      </mc:AlternateContent>
      <mc:AlternateContent xmlns:mc="http://schemas.openxmlformats.org/markup-compatibility/2006" xmlns:p14="http://schemas.microsoft.com/office/powerpoint/2010/main">
        <mc:Choice Requires="p14">
          <p:contentPart p14:bwMode="auto" r:id="rId44">
            <p14:nvContentPartPr>
              <p14:cNvPr id="1048708" name="Encre 1048707"/>
              <p14:cNvContentPartPr/>
              <p14:nvPr/>
            </p14:nvContentPartPr>
            <p14:xfrm>
              <a:off x="3793422" y="1127931"/>
              <a:ext cx="181014" cy="149306"/>
            </p14:xfrm>
          </p:contentPart>
        </mc:Choice>
        <mc:Fallback xmlns="">
          <p:sp>
            <p:nvSpPr>
              <p:cNvPr id="1048708" name=""/>
              <p:cNvSpPr/>
              <p:nvPr/>
            </p:nvSpPr>
            <p:spPr>
              <a:xfrm>
                <a:off x="3793422" y="1127931"/>
                <a:ext cx="181014" cy="149306"/>
              </a:xfrm>
            </p:spPr>
          </p:sp>
        </mc:Fallback>
      </mc:AlternateContent>
      <mc:AlternateContent xmlns:mc="http://schemas.openxmlformats.org/markup-compatibility/2006" xmlns:p14="http://schemas.microsoft.com/office/powerpoint/2010/main">
        <mc:Choice Requires="p14">
          <p:contentPart p14:bwMode="auto" r:id="rId45">
            <p14:nvContentPartPr>
              <p14:cNvPr id="1048709" name="Encre 1048708"/>
              <p14:cNvContentPartPr/>
              <p14:nvPr/>
            </p14:nvContentPartPr>
            <p14:xfrm>
              <a:off x="4081659" y="883526"/>
              <a:ext cx="7641" cy="401963"/>
            </p14:xfrm>
          </p:contentPart>
        </mc:Choice>
        <mc:Fallback xmlns="">
          <p:sp>
            <p:nvSpPr>
              <p:cNvPr id="1048709" name=""/>
              <p:cNvSpPr/>
              <p:nvPr/>
            </p:nvSpPr>
            <p:spPr>
              <a:xfrm>
                <a:off x="4081659" y="883526"/>
                <a:ext cx="7641" cy="401963"/>
              </a:xfrm>
            </p:spPr>
          </p:sp>
        </mc:Fallback>
      </mc:AlternateContent>
      <mc:AlternateContent xmlns:mc="http://schemas.openxmlformats.org/markup-compatibility/2006" xmlns:p14="http://schemas.microsoft.com/office/powerpoint/2010/main">
        <mc:Choice Requires="p14">
          <p:contentPart p14:bwMode="auto" r:id="rId46">
            <p14:nvContentPartPr>
              <p14:cNvPr id="1048710" name="Encre 1048709"/>
              <p14:cNvContentPartPr/>
              <p14:nvPr/>
            </p14:nvContentPartPr>
            <p14:xfrm>
              <a:off x="4172727" y="902886"/>
              <a:ext cx="323937" cy="361297"/>
            </p14:xfrm>
          </p:contentPart>
        </mc:Choice>
        <mc:Fallback xmlns="">
          <p:sp>
            <p:nvSpPr>
              <p:cNvPr id="1048710" name=""/>
              <p:cNvSpPr/>
              <p:nvPr/>
            </p:nvSpPr>
            <p:spPr>
              <a:xfrm>
                <a:off x="4172727" y="902886"/>
                <a:ext cx="323937" cy="361297"/>
              </a:xfrm>
            </p:spPr>
          </p:sp>
        </mc:Fallback>
      </mc:AlternateContent>
      <mc:AlternateContent xmlns:mc="http://schemas.openxmlformats.org/markup-compatibility/2006" xmlns:p14="http://schemas.microsoft.com/office/powerpoint/2010/main">
        <mc:Choice Requires="p14">
          <p:contentPart p14:bwMode="auto" r:id="rId47">
            <p14:nvContentPartPr>
              <p14:cNvPr id="1048711" name="Encre 1048710"/>
              <p14:cNvContentPartPr/>
              <p14:nvPr/>
            </p14:nvContentPartPr>
            <p14:xfrm>
              <a:off x="4646221" y="1158780"/>
              <a:ext cx="672" cy="62872"/>
            </p14:xfrm>
          </p:contentPart>
        </mc:Choice>
        <mc:Fallback xmlns="">
          <p:sp>
            <p:nvSpPr>
              <p:cNvPr id="1048711" name=""/>
              <p:cNvSpPr/>
              <p:nvPr/>
            </p:nvSpPr>
            <p:spPr>
              <a:xfrm>
                <a:off x="4646221" y="1158780"/>
                <a:ext cx="672" cy="62872"/>
              </a:xfrm>
            </p:spPr>
          </p:sp>
        </mc:Fallback>
      </mc:AlternateContent>
      <mc:AlternateContent xmlns:mc="http://schemas.openxmlformats.org/markup-compatibility/2006" xmlns:p14="http://schemas.microsoft.com/office/powerpoint/2010/main">
        <mc:Choice Requires="p14">
          <p:contentPart p14:bwMode="auto" r:id="rId48">
            <p14:nvContentPartPr>
              <p14:cNvPr id="1048712" name="Encre 1048711"/>
              <p14:cNvContentPartPr/>
              <p14:nvPr/>
            </p14:nvContentPartPr>
            <p14:xfrm>
              <a:off x="2484799" y="1434034"/>
              <a:ext cx="2048695" cy="123406"/>
            </p14:xfrm>
          </p:contentPart>
        </mc:Choice>
        <mc:Fallback xmlns="">
          <p:sp>
            <p:nvSpPr>
              <p:cNvPr id="1048712" name=""/>
              <p:cNvSpPr/>
              <p:nvPr/>
            </p:nvSpPr>
            <p:spPr>
              <a:xfrm>
                <a:off x="2484799" y="1434034"/>
                <a:ext cx="2048695" cy="123406"/>
              </a:xfrm>
            </p:spPr>
          </p:sp>
        </mc:Fallback>
      </mc:AlternateContent>
      <mc:AlternateContent xmlns:mc="http://schemas.openxmlformats.org/markup-compatibility/2006" xmlns:p14="http://schemas.microsoft.com/office/powerpoint/2010/main">
        <mc:Choice Requires="p14">
          <p:contentPart p14:bwMode="auto" r:id="rId49">
            <p14:nvContentPartPr>
              <p14:cNvPr id="1048713" name="Encre 1048712"/>
              <p14:cNvContentPartPr/>
              <p14:nvPr/>
            </p14:nvContentPartPr>
            <p14:xfrm>
              <a:off x="444877" y="1666101"/>
              <a:ext cx="189779" cy="576868"/>
            </p14:xfrm>
          </p:contentPart>
        </mc:Choice>
        <mc:Fallback xmlns="">
          <p:sp>
            <p:nvSpPr>
              <p:cNvPr id="1048713" name=""/>
              <p:cNvSpPr/>
              <p:nvPr/>
            </p:nvSpPr>
            <p:spPr>
              <a:xfrm>
                <a:off x="444877" y="1666101"/>
                <a:ext cx="189779" cy="576868"/>
              </a:xfrm>
            </p:spPr>
          </p:sp>
        </mc:Fallback>
      </mc:AlternateContent>
      <mc:AlternateContent xmlns:mc="http://schemas.openxmlformats.org/markup-compatibility/2006" xmlns:p14="http://schemas.microsoft.com/office/powerpoint/2010/main">
        <mc:Choice Requires="p14">
          <p:contentPart p14:bwMode="auto" r:id="rId50">
            <p14:nvContentPartPr>
              <p14:cNvPr id="1048714" name="Encre 1048713"/>
              <p14:cNvContentPartPr/>
              <p14:nvPr/>
            </p14:nvContentPartPr>
            <p14:xfrm>
              <a:off x="731037" y="2020779"/>
              <a:ext cx="3894" cy="113046"/>
            </p14:xfrm>
          </p:contentPart>
        </mc:Choice>
        <mc:Fallback xmlns="">
          <p:sp>
            <p:nvSpPr>
              <p:cNvPr id="1048714" name=""/>
              <p:cNvSpPr/>
              <p:nvPr/>
            </p:nvSpPr>
            <p:spPr>
              <a:xfrm>
                <a:off x="731037" y="2020779"/>
                <a:ext cx="3894" cy="113046"/>
              </a:xfrm>
            </p:spPr>
          </p:sp>
        </mc:Fallback>
      </mc:AlternateContent>
      <mc:AlternateContent xmlns:mc="http://schemas.openxmlformats.org/markup-compatibility/2006" xmlns:p14="http://schemas.microsoft.com/office/powerpoint/2010/main">
        <mc:Choice Requires="p14">
          <p:contentPart p14:bwMode="auto" r:id="rId51">
            <p14:nvContentPartPr>
              <p14:cNvPr id="1048715" name="Encre 1048714"/>
              <p14:cNvContentPartPr/>
              <p14:nvPr/>
            </p14:nvContentPartPr>
            <p14:xfrm>
              <a:off x="863662" y="1954409"/>
              <a:ext cx="221504" cy="119231"/>
            </p14:xfrm>
          </p:contentPart>
        </mc:Choice>
        <mc:Fallback xmlns="">
          <p:sp>
            <p:nvSpPr>
              <p:cNvPr id="1048715" name=""/>
              <p:cNvSpPr/>
              <p:nvPr/>
            </p:nvSpPr>
            <p:spPr>
              <a:xfrm>
                <a:off x="863662" y="1954409"/>
                <a:ext cx="221504" cy="119231"/>
              </a:xfrm>
            </p:spPr>
          </p:sp>
        </mc:Fallback>
      </mc:AlternateContent>
      <mc:AlternateContent xmlns:mc="http://schemas.openxmlformats.org/markup-compatibility/2006" xmlns:p14="http://schemas.microsoft.com/office/powerpoint/2010/main">
        <mc:Choice Requires="p14">
          <p:contentPart p14:bwMode="auto" r:id="rId52">
            <p14:nvContentPartPr>
              <p14:cNvPr id="1048716" name="Encre 1048715"/>
              <p14:cNvContentPartPr/>
              <p14:nvPr/>
            </p14:nvContentPartPr>
            <p14:xfrm>
              <a:off x="1142529" y="1926962"/>
              <a:ext cx="293415" cy="121738"/>
            </p14:xfrm>
          </p:contentPart>
        </mc:Choice>
        <mc:Fallback xmlns="">
          <p:sp>
            <p:nvSpPr>
              <p:cNvPr id="1048716" name=""/>
              <p:cNvSpPr/>
              <p:nvPr/>
            </p:nvSpPr>
            <p:spPr>
              <a:xfrm>
                <a:off x="1142529" y="1926962"/>
                <a:ext cx="293415" cy="121738"/>
              </a:xfrm>
            </p:spPr>
          </p:sp>
        </mc:Fallback>
      </mc:AlternateContent>
      <mc:AlternateContent xmlns:mc="http://schemas.openxmlformats.org/markup-compatibility/2006" xmlns:p14="http://schemas.microsoft.com/office/powerpoint/2010/main">
        <mc:Choice Requires="p14">
          <p:contentPart p14:bwMode="auto" r:id="rId53">
            <p14:nvContentPartPr>
              <p14:cNvPr id="1048717" name="Encre 1048716"/>
              <p14:cNvContentPartPr/>
              <p14:nvPr/>
            </p14:nvContentPartPr>
            <p14:xfrm>
              <a:off x="748939" y="1861683"/>
              <a:ext cx="0" cy="36558"/>
            </p14:xfrm>
          </p:contentPart>
        </mc:Choice>
        <mc:Fallback xmlns="">
          <p:sp>
            <p:nvSpPr>
              <p:cNvPr id="1048717" name=""/>
              <p:cNvSpPr/>
              <p:nvPr/>
            </p:nvSpPr>
            <p:spPr>
              <a:xfrm>
                <a:off x="748939" y="1861683"/>
                <a:ext cx="0" cy="36558"/>
              </a:xfrm>
            </p:spPr>
          </p:sp>
        </mc:Fallback>
      </mc:AlternateContent>
      <mc:AlternateContent xmlns:mc="http://schemas.openxmlformats.org/markup-compatibility/2006" xmlns:p14="http://schemas.microsoft.com/office/powerpoint/2010/main">
        <mc:Choice Requires="p14">
          <p:contentPart p14:bwMode="auto" r:id="rId54">
            <p14:nvContentPartPr>
              <p14:cNvPr id="1048718" name="Encre 1048717"/>
              <p14:cNvContentPartPr/>
              <p14:nvPr/>
            </p14:nvContentPartPr>
            <p14:xfrm>
              <a:off x="1416891" y="1899936"/>
              <a:ext cx="581293" cy="158746"/>
            </p14:xfrm>
          </p:contentPart>
        </mc:Choice>
        <mc:Fallback xmlns="">
          <p:sp>
            <p:nvSpPr>
              <p:cNvPr id="1048718" name=""/>
              <p:cNvSpPr/>
              <p:nvPr/>
            </p:nvSpPr>
            <p:spPr>
              <a:xfrm>
                <a:off x="1416891" y="1899936"/>
                <a:ext cx="581293" cy="158746"/>
              </a:xfrm>
            </p:spPr>
          </p:sp>
        </mc:Fallback>
      </mc:AlternateContent>
      <mc:AlternateContent xmlns:mc="http://schemas.openxmlformats.org/markup-compatibility/2006" xmlns:p14="http://schemas.microsoft.com/office/powerpoint/2010/main">
        <mc:Choice Requires="p14">
          <p:contentPart p14:bwMode="auto" r:id="rId55">
            <p14:nvContentPartPr>
              <p14:cNvPr id="1048719" name="Encre 1048718"/>
              <p14:cNvContentPartPr/>
              <p14:nvPr/>
            </p14:nvContentPartPr>
            <p14:xfrm>
              <a:off x="1919045" y="1767118"/>
              <a:ext cx="53023" cy="69506"/>
            </p14:xfrm>
          </p:contentPart>
        </mc:Choice>
        <mc:Fallback xmlns="">
          <p:sp>
            <p:nvSpPr>
              <p:cNvPr id="1048719" name=""/>
              <p:cNvSpPr/>
              <p:nvPr/>
            </p:nvSpPr>
            <p:spPr>
              <a:xfrm>
                <a:off x="1919045" y="1767118"/>
                <a:ext cx="53023" cy="69506"/>
              </a:xfrm>
            </p:spPr>
          </p:sp>
        </mc:Fallback>
      </mc:AlternateContent>
      <mc:AlternateContent xmlns:mc="http://schemas.openxmlformats.org/markup-compatibility/2006" xmlns:p14="http://schemas.microsoft.com/office/powerpoint/2010/main">
        <mc:Choice Requires="p14">
          <p:contentPart p14:bwMode="auto" r:id="rId56">
            <p14:nvContentPartPr>
              <p14:cNvPr id="1048720" name="Encre 1048719"/>
              <p14:cNvContentPartPr/>
              <p14:nvPr/>
            </p14:nvContentPartPr>
            <p14:xfrm>
              <a:off x="2057029" y="1863999"/>
              <a:ext cx="490664" cy="153201"/>
            </p14:xfrm>
          </p:contentPart>
        </mc:Choice>
        <mc:Fallback xmlns="">
          <p:sp>
            <p:nvSpPr>
              <p:cNvPr id="1048720" name=""/>
              <p:cNvSpPr/>
              <p:nvPr/>
            </p:nvSpPr>
            <p:spPr>
              <a:xfrm>
                <a:off x="2057029" y="1863999"/>
                <a:ext cx="490664" cy="153201"/>
              </a:xfrm>
            </p:spPr>
          </p:sp>
        </mc:Fallback>
      </mc:AlternateContent>
      <mc:AlternateContent xmlns:mc="http://schemas.openxmlformats.org/markup-compatibility/2006" xmlns:p14="http://schemas.microsoft.com/office/powerpoint/2010/main">
        <mc:Choice Requires="p14">
          <p:contentPart p14:bwMode="auto" r:id="rId57">
            <p14:nvContentPartPr>
              <p14:cNvPr id="1048721" name="Encre 1048720"/>
              <p14:cNvContentPartPr/>
              <p14:nvPr/>
            </p14:nvContentPartPr>
            <p14:xfrm>
              <a:off x="2644083" y="1651209"/>
              <a:ext cx="307990" cy="329288"/>
            </p14:xfrm>
          </p:contentPart>
        </mc:Choice>
        <mc:Fallback xmlns="">
          <p:sp>
            <p:nvSpPr>
              <p:cNvPr id="1048721" name=""/>
              <p:cNvSpPr/>
              <p:nvPr/>
            </p:nvSpPr>
            <p:spPr>
              <a:xfrm>
                <a:off x="2644083" y="1651209"/>
                <a:ext cx="307990" cy="329288"/>
              </a:xfrm>
            </p:spPr>
          </p:sp>
        </mc:Fallback>
      </mc:AlternateContent>
      <mc:AlternateContent xmlns:mc="http://schemas.openxmlformats.org/markup-compatibility/2006" xmlns:p14="http://schemas.microsoft.com/office/powerpoint/2010/main">
        <mc:Choice Requires="p14">
          <p:contentPart p14:bwMode="auto" r:id="rId58">
            <p14:nvContentPartPr>
              <p14:cNvPr id="1048722" name="Encre 1048721"/>
              <p14:cNvContentPartPr/>
              <p14:nvPr/>
            </p14:nvContentPartPr>
            <p14:xfrm>
              <a:off x="2594224" y="1730458"/>
              <a:ext cx="247568" cy="44354"/>
            </p14:xfrm>
          </p:contentPart>
        </mc:Choice>
        <mc:Fallback xmlns="">
          <p:sp>
            <p:nvSpPr>
              <p:cNvPr id="1048722" name=""/>
              <p:cNvSpPr/>
              <p:nvPr/>
            </p:nvSpPr>
            <p:spPr>
              <a:xfrm>
                <a:off x="2594224" y="1730458"/>
                <a:ext cx="247568" cy="44354"/>
              </a:xfrm>
            </p:spPr>
          </p:sp>
        </mc:Fallback>
      </mc:AlternateContent>
      <mc:AlternateContent xmlns:mc="http://schemas.openxmlformats.org/markup-compatibility/2006" xmlns:p14="http://schemas.microsoft.com/office/powerpoint/2010/main">
        <mc:Choice Requires="p14">
          <p:contentPart p14:bwMode="auto" r:id="rId59">
            <p14:nvContentPartPr>
              <p14:cNvPr id="1048723" name="Encre 1048722"/>
              <p14:cNvContentPartPr/>
              <p14:nvPr/>
            </p14:nvContentPartPr>
            <p14:xfrm>
              <a:off x="3116953" y="1793924"/>
              <a:ext cx="224099" cy="330535"/>
            </p14:xfrm>
          </p:contentPart>
        </mc:Choice>
        <mc:Fallback xmlns="">
          <p:sp>
            <p:nvSpPr>
              <p:cNvPr id="1048723" name=""/>
              <p:cNvSpPr/>
              <p:nvPr/>
            </p:nvSpPr>
            <p:spPr>
              <a:xfrm>
                <a:off x="3116953" y="1793924"/>
                <a:ext cx="224099" cy="330535"/>
              </a:xfrm>
            </p:spPr>
          </p:sp>
        </mc:Fallback>
      </mc:AlternateContent>
      <mc:AlternateContent xmlns:mc="http://schemas.openxmlformats.org/markup-compatibility/2006" xmlns:p14="http://schemas.microsoft.com/office/powerpoint/2010/main">
        <mc:Choice Requires="p14">
          <p:contentPart p14:bwMode="auto" r:id="rId60">
            <p14:nvContentPartPr>
              <p14:cNvPr id="1048724" name="Encre 1048723"/>
              <p14:cNvContentPartPr/>
              <p14:nvPr/>
            </p14:nvContentPartPr>
            <p14:xfrm>
              <a:off x="3377973" y="1817999"/>
              <a:ext cx="415663" cy="97870"/>
            </p14:xfrm>
          </p:contentPart>
        </mc:Choice>
        <mc:Fallback xmlns="">
          <p:sp>
            <p:nvSpPr>
              <p:cNvPr id="1048724" name=""/>
              <p:cNvSpPr/>
              <p:nvPr/>
            </p:nvSpPr>
            <p:spPr>
              <a:xfrm>
                <a:off x="3377973" y="1817999"/>
                <a:ext cx="415663" cy="97870"/>
              </a:xfrm>
            </p:spPr>
          </p:sp>
        </mc:Fallback>
      </mc:AlternateContent>
      <mc:AlternateContent xmlns:mc="http://schemas.openxmlformats.org/markup-compatibility/2006" xmlns:p14="http://schemas.microsoft.com/office/powerpoint/2010/main">
        <mc:Choice Requires="p14">
          <p:contentPart p14:bwMode="auto" r:id="rId61">
            <p14:nvContentPartPr>
              <p14:cNvPr id="1048725" name="Encre 1048724"/>
              <p14:cNvContentPartPr/>
              <p14:nvPr/>
            </p14:nvContentPartPr>
            <p14:xfrm>
              <a:off x="3938665" y="1590328"/>
              <a:ext cx="332729" cy="313501"/>
            </p14:xfrm>
          </p:contentPart>
        </mc:Choice>
        <mc:Fallback xmlns="">
          <p:sp>
            <p:nvSpPr>
              <p:cNvPr id="1048725" name=""/>
              <p:cNvSpPr/>
              <p:nvPr/>
            </p:nvSpPr>
            <p:spPr>
              <a:xfrm>
                <a:off x="3938665" y="1590328"/>
                <a:ext cx="332729" cy="313501"/>
              </a:xfrm>
            </p:spPr>
          </p:sp>
        </mc:Fallback>
      </mc:AlternateContent>
      <mc:AlternateContent xmlns:mc="http://schemas.openxmlformats.org/markup-compatibility/2006" xmlns:p14="http://schemas.microsoft.com/office/powerpoint/2010/main">
        <mc:Choice Requires="p14">
          <p:contentPart p14:bwMode="auto" r:id="rId62">
            <p14:nvContentPartPr>
              <p14:cNvPr id="1048726" name="Encre 1048725"/>
              <p14:cNvContentPartPr/>
              <p14:nvPr/>
            </p14:nvContentPartPr>
            <p14:xfrm>
              <a:off x="4348806" y="1745525"/>
              <a:ext cx="134267" cy="377484"/>
            </p14:xfrm>
          </p:contentPart>
        </mc:Choice>
        <mc:Fallback xmlns="">
          <p:sp>
            <p:nvSpPr>
              <p:cNvPr id="1048726" name=""/>
              <p:cNvSpPr/>
              <p:nvPr/>
            </p:nvSpPr>
            <p:spPr>
              <a:xfrm>
                <a:off x="4348806" y="1745525"/>
                <a:ext cx="134267" cy="377484"/>
              </a:xfrm>
            </p:spPr>
          </p:sp>
        </mc:Fallback>
      </mc:AlternateContent>
      <mc:AlternateContent xmlns:mc="http://schemas.openxmlformats.org/markup-compatibility/2006" xmlns:p14="http://schemas.microsoft.com/office/powerpoint/2010/main">
        <mc:Choice Requires="p14">
          <p:contentPart p14:bwMode="auto" r:id="rId63">
            <p14:nvContentPartPr>
              <p14:cNvPr id="1048727" name="Encre 1048726"/>
              <p14:cNvContentPartPr/>
              <p14:nvPr/>
            </p14:nvContentPartPr>
            <p14:xfrm>
              <a:off x="4583954" y="1576501"/>
              <a:ext cx="75735" cy="324653"/>
            </p14:xfrm>
          </p:contentPart>
        </mc:Choice>
        <mc:Fallback xmlns="">
          <p:sp>
            <p:nvSpPr>
              <p:cNvPr id="1048727" name=""/>
              <p:cNvSpPr/>
              <p:nvPr/>
            </p:nvSpPr>
            <p:spPr>
              <a:xfrm>
                <a:off x="4583954" y="1576501"/>
                <a:ext cx="75735" cy="324653"/>
              </a:xfrm>
            </p:spPr>
          </p:sp>
        </mc:Fallback>
      </mc:AlternateContent>
      <mc:AlternateContent xmlns:mc="http://schemas.openxmlformats.org/markup-compatibility/2006" xmlns:p14="http://schemas.microsoft.com/office/powerpoint/2010/main">
        <mc:Choice Requires="p14">
          <p:contentPart p14:bwMode="auto" r:id="rId64">
            <p14:nvContentPartPr>
              <p14:cNvPr id="1048728" name="Encre 1048727"/>
              <p14:cNvContentPartPr/>
              <p14:nvPr/>
            </p14:nvContentPartPr>
            <p14:xfrm>
              <a:off x="4608506" y="1729786"/>
              <a:ext cx="238713" cy="21695"/>
            </p14:xfrm>
          </p:contentPart>
        </mc:Choice>
        <mc:Fallback xmlns="">
          <p:sp>
            <p:nvSpPr>
              <p:cNvPr id="1048728" name=""/>
              <p:cNvSpPr/>
              <p:nvPr/>
            </p:nvSpPr>
            <p:spPr>
              <a:xfrm>
                <a:off x="4608506" y="1729786"/>
                <a:ext cx="238713" cy="21695"/>
              </a:xfrm>
            </p:spPr>
          </p:sp>
        </mc:Fallback>
      </mc:AlternateContent>
      <mc:AlternateContent xmlns:mc="http://schemas.openxmlformats.org/markup-compatibility/2006" xmlns:p14="http://schemas.microsoft.com/office/powerpoint/2010/main">
        <mc:Choice Requires="p14">
          <p:contentPart p14:bwMode="auto" r:id="rId65">
            <p14:nvContentPartPr>
              <p14:cNvPr id="1048729" name="Encre 1048728"/>
              <p14:cNvContentPartPr/>
              <p14:nvPr/>
            </p14:nvContentPartPr>
            <p14:xfrm>
              <a:off x="810212" y="2462575"/>
              <a:ext cx="150965" cy="269455"/>
            </p14:xfrm>
          </p:contentPart>
        </mc:Choice>
        <mc:Fallback xmlns="">
          <p:sp>
            <p:nvSpPr>
              <p:cNvPr id="1048729" name=""/>
              <p:cNvSpPr/>
              <p:nvPr/>
            </p:nvSpPr>
            <p:spPr>
              <a:xfrm>
                <a:off x="810212" y="2462575"/>
                <a:ext cx="150965" cy="269455"/>
              </a:xfrm>
            </p:spPr>
          </p:sp>
        </mc:Fallback>
      </mc:AlternateContent>
      <mc:AlternateContent xmlns:mc="http://schemas.openxmlformats.org/markup-compatibility/2006" xmlns:p14="http://schemas.microsoft.com/office/powerpoint/2010/main">
        <mc:Choice Requires="p14">
          <p:contentPart p14:bwMode="auto" r:id="rId66">
            <p14:nvContentPartPr>
              <p14:cNvPr id="1048730" name="Encre 1048729"/>
              <p14:cNvContentPartPr/>
              <p14:nvPr/>
            </p14:nvContentPartPr>
            <p14:xfrm>
              <a:off x="925776" y="2326561"/>
              <a:ext cx="245434" cy="380873"/>
            </p14:xfrm>
          </p:contentPart>
        </mc:Choice>
        <mc:Fallback xmlns="">
          <p:sp>
            <p:nvSpPr>
              <p:cNvPr id="1048730" name=""/>
              <p:cNvSpPr/>
              <p:nvPr/>
            </p:nvSpPr>
            <p:spPr>
              <a:xfrm>
                <a:off x="925776" y="2326561"/>
                <a:ext cx="245434" cy="380873"/>
              </a:xfrm>
            </p:spPr>
          </p:sp>
        </mc:Fallback>
      </mc:AlternateContent>
      <mc:AlternateContent xmlns:mc="http://schemas.openxmlformats.org/markup-compatibility/2006" xmlns:p14="http://schemas.microsoft.com/office/powerpoint/2010/main">
        <mc:Choice Requires="p14">
          <p:contentPart p14:bwMode="auto" r:id="rId67">
            <p14:nvContentPartPr>
              <p14:cNvPr id="1048731" name="Encre 1048730"/>
              <p14:cNvContentPartPr/>
              <p14:nvPr/>
            </p14:nvContentPartPr>
            <p14:xfrm>
              <a:off x="1394455" y="2476055"/>
              <a:ext cx="347897" cy="164689"/>
            </p14:xfrm>
          </p:contentPart>
        </mc:Choice>
        <mc:Fallback xmlns="">
          <p:sp>
            <p:nvSpPr>
              <p:cNvPr id="1048731" name=""/>
              <p:cNvSpPr/>
              <p:nvPr/>
            </p:nvSpPr>
            <p:spPr>
              <a:xfrm>
                <a:off x="1394455" y="2476055"/>
                <a:ext cx="347897" cy="164689"/>
              </a:xfrm>
            </p:spPr>
          </p:sp>
        </mc:Fallback>
      </mc:AlternateContent>
      <mc:AlternateContent xmlns:mc="http://schemas.openxmlformats.org/markup-compatibility/2006" xmlns:p14="http://schemas.microsoft.com/office/powerpoint/2010/main">
        <mc:Choice Requires="p14">
          <p:contentPart p14:bwMode="auto" r:id="rId68">
            <p14:nvContentPartPr>
              <p14:cNvPr id="1048732" name="Encre 1048731"/>
              <p14:cNvContentPartPr/>
              <p14:nvPr/>
            </p14:nvContentPartPr>
            <p14:xfrm>
              <a:off x="1736319" y="2259796"/>
              <a:ext cx="121467" cy="85567"/>
            </p14:xfrm>
          </p:contentPart>
        </mc:Choice>
        <mc:Fallback xmlns="">
          <p:sp>
            <p:nvSpPr>
              <p:cNvPr id="1048732" name=""/>
              <p:cNvSpPr/>
              <p:nvPr/>
            </p:nvSpPr>
            <p:spPr>
              <a:xfrm>
                <a:off x="1736319" y="2259796"/>
                <a:ext cx="121467" cy="85567"/>
              </a:xfrm>
            </p:spPr>
          </p:sp>
        </mc:Fallback>
      </mc:AlternateContent>
      <mc:AlternateContent xmlns:mc="http://schemas.openxmlformats.org/markup-compatibility/2006" xmlns:p14="http://schemas.microsoft.com/office/powerpoint/2010/main">
        <mc:Choice Requires="p14">
          <p:contentPart p14:bwMode="auto" r:id="rId69">
            <p14:nvContentPartPr>
              <p14:cNvPr id="1048733" name="Encre 1048732"/>
              <p14:cNvContentPartPr/>
              <p14:nvPr/>
            </p14:nvContentPartPr>
            <p14:xfrm>
              <a:off x="1779922" y="2318005"/>
              <a:ext cx="377911" cy="457725"/>
            </p14:xfrm>
          </p:contentPart>
        </mc:Choice>
        <mc:Fallback xmlns="">
          <p:sp>
            <p:nvSpPr>
              <p:cNvPr id="1048733" name=""/>
              <p:cNvSpPr/>
              <p:nvPr/>
            </p:nvSpPr>
            <p:spPr>
              <a:xfrm>
                <a:off x="1779922" y="2318005"/>
                <a:ext cx="377911" cy="457725"/>
              </a:xfrm>
            </p:spPr>
          </p:sp>
        </mc:Fallback>
      </mc:AlternateContent>
      <mc:AlternateContent xmlns:mc="http://schemas.openxmlformats.org/markup-compatibility/2006" xmlns:p14="http://schemas.microsoft.com/office/powerpoint/2010/main">
        <mc:Choice Requires="p14">
          <p:contentPart p14:bwMode="auto" r:id="rId70">
            <p14:nvContentPartPr>
              <p14:cNvPr id="1048734" name="Encre 1048733"/>
              <p14:cNvContentPartPr/>
              <p14:nvPr/>
            </p14:nvContentPartPr>
            <p14:xfrm>
              <a:off x="2097557" y="2317626"/>
              <a:ext cx="100870" cy="94919"/>
            </p14:xfrm>
          </p:contentPart>
        </mc:Choice>
        <mc:Fallback xmlns="">
          <p:sp>
            <p:nvSpPr>
              <p:cNvPr id="1048734" name=""/>
              <p:cNvSpPr/>
              <p:nvPr/>
            </p:nvSpPr>
            <p:spPr>
              <a:xfrm>
                <a:off x="2097557" y="2317626"/>
                <a:ext cx="100870" cy="94919"/>
              </a:xfrm>
            </p:spPr>
          </p:sp>
        </mc:Fallback>
      </mc:AlternateContent>
      <mc:AlternateContent xmlns:mc="http://schemas.openxmlformats.org/markup-compatibility/2006" xmlns:p14="http://schemas.microsoft.com/office/powerpoint/2010/main">
        <mc:Choice Requires="p14">
          <p:contentPart p14:bwMode="auto" r:id="rId71">
            <p14:nvContentPartPr>
              <p14:cNvPr id="1048735" name="Encre 1048734"/>
              <p14:cNvContentPartPr/>
              <p14:nvPr/>
            </p14:nvContentPartPr>
            <p14:xfrm>
              <a:off x="2191606" y="2430904"/>
              <a:ext cx="480291" cy="188835"/>
            </p14:xfrm>
          </p:contentPart>
        </mc:Choice>
        <mc:Fallback xmlns="">
          <p:sp>
            <p:nvSpPr>
              <p:cNvPr id="1048735" name=""/>
              <p:cNvSpPr/>
              <p:nvPr/>
            </p:nvSpPr>
            <p:spPr>
              <a:xfrm>
                <a:off x="2191606" y="2430904"/>
                <a:ext cx="480291" cy="188835"/>
              </a:xfrm>
            </p:spPr>
          </p:sp>
        </mc:Fallback>
      </mc:AlternateContent>
      <mc:AlternateContent xmlns:mc="http://schemas.openxmlformats.org/markup-compatibility/2006" xmlns:p14="http://schemas.microsoft.com/office/powerpoint/2010/main">
        <mc:Choice Requires="p14">
          <p:contentPart p14:bwMode="auto" r:id="rId72">
            <p14:nvContentPartPr>
              <p14:cNvPr id="1048736" name="Encre 1048735"/>
              <p14:cNvContentPartPr/>
              <p14:nvPr/>
            </p14:nvContentPartPr>
            <p14:xfrm>
              <a:off x="2733141" y="2245648"/>
              <a:ext cx="68467" cy="367068"/>
            </p14:xfrm>
          </p:contentPart>
        </mc:Choice>
        <mc:Fallback xmlns="">
          <p:sp>
            <p:nvSpPr>
              <p:cNvPr id="1048736" name=""/>
              <p:cNvSpPr/>
              <p:nvPr/>
            </p:nvSpPr>
            <p:spPr>
              <a:xfrm>
                <a:off x="2733141" y="2245648"/>
                <a:ext cx="68467" cy="367068"/>
              </a:xfrm>
            </p:spPr>
          </p:sp>
        </mc:Fallback>
      </mc:AlternateContent>
      <mc:AlternateContent xmlns:mc="http://schemas.openxmlformats.org/markup-compatibility/2006" xmlns:p14="http://schemas.microsoft.com/office/powerpoint/2010/main">
        <mc:Choice Requires="p14">
          <p:contentPart p14:bwMode="auto" r:id="rId73">
            <p14:nvContentPartPr>
              <p14:cNvPr id="1048737" name="Encre 1048736"/>
              <p14:cNvContentPartPr/>
              <p14:nvPr/>
            </p14:nvContentPartPr>
            <p14:xfrm>
              <a:off x="2717772" y="2222757"/>
              <a:ext cx="546886" cy="359595"/>
            </p14:xfrm>
          </p:contentPart>
        </mc:Choice>
        <mc:Fallback xmlns="">
          <p:sp>
            <p:nvSpPr>
              <p:cNvPr id="1048737" name=""/>
              <p:cNvSpPr/>
              <p:nvPr/>
            </p:nvSpPr>
            <p:spPr>
              <a:xfrm>
                <a:off x="2717772" y="2222757"/>
                <a:ext cx="546886" cy="359595"/>
              </a:xfrm>
            </p:spPr>
          </p:sp>
        </mc:Fallback>
      </mc:AlternateContent>
      <mc:AlternateContent xmlns:mc="http://schemas.openxmlformats.org/markup-compatibility/2006" xmlns:p14="http://schemas.microsoft.com/office/powerpoint/2010/main">
        <mc:Choice Requires="p14">
          <p:contentPart p14:bwMode="auto" r:id="rId74">
            <p14:nvContentPartPr>
              <p14:cNvPr id="1048738" name="Encre 1048737"/>
              <p14:cNvContentPartPr/>
              <p14:nvPr/>
            </p14:nvContentPartPr>
            <p14:xfrm>
              <a:off x="2903285" y="2310428"/>
              <a:ext cx="12606" cy="70744"/>
            </p14:xfrm>
          </p:contentPart>
        </mc:Choice>
        <mc:Fallback xmlns="">
          <p:sp>
            <p:nvSpPr>
              <p:cNvPr id="1048738" name=""/>
              <p:cNvSpPr/>
              <p:nvPr/>
            </p:nvSpPr>
            <p:spPr>
              <a:xfrm>
                <a:off x="2903285" y="2310428"/>
                <a:ext cx="12606" cy="70744"/>
              </a:xfrm>
            </p:spPr>
          </p:sp>
        </mc:Fallback>
      </mc:AlternateContent>
      <mc:AlternateContent xmlns:mc="http://schemas.openxmlformats.org/markup-compatibility/2006" xmlns:p14="http://schemas.microsoft.com/office/powerpoint/2010/main">
        <mc:Choice Requires="p14">
          <p:contentPart p14:bwMode="auto" r:id="rId75">
            <p14:nvContentPartPr>
              <p14:cNvPr id="1048739" name="Encre 1048738"/>
              <p14:cNvContentPartPr/>
              <p14:nvPr/>
            </p14:nvContentPartPr>
            <p14:xfrm>
              <a:off x="3413666" y="2340716"/>
              <a:ext cx="160280" cy="435038"/>
            </p14:xfrm>
          </p:contentPart>
        </mc:Choice>
        <mc:Fallback xmlns="">
          <p:sp>
            <p:nvSpPr>
              <p:cNvPr id="1048739" name=""/>
              <p:cNvSpPr/>
              <p:nvPr/>
            </p:nvSpPr>
            <p:spPr>
              <a:xfrm>
                <a:off x="3413666" y="2340716"/>
                <a:ext cx="160280" cy="435038"/>
              </a:xfrm>
            </p:spPr>
          </p:sp>
        </mc:Fallback>
      </mc:AlternateContent>
      <mc:AlternateContent xmlns:mc="http://schemas.openxmlformats.org/markup-compatibility/2006" xmlns:p14="http://schemas.microsoft.com/office/powerpoint/2010/main">
        <mc:Choice Requires="p14">
          <p:contentPart p14:bwMode="auto" r:id="rId76">
            <p14:nvContentPartPr>
              <p14:cNvPr id="1048740" name="Encre 1048739"/>
              <p14:cNvContentPartPr/>
              <p14:nvPr/>
            </p14:nvContentPartPr>
            <p14:xfrm>
              <a:off x="3648408" y="2341453"/>
              <a:ext cx="247488" cy="180458"/>
            </p14:xfrm>
          </p:contentPart>
        </mc:Choice>
        <mc:Fallback xmlns="">
          <p:sp>
            <p:nvSpPr>
              <p:cNvPr id="1048740" name=""/>
              <p:cNvSpPr/>
              <p:nvPr/>
            </p:nvSpPr>
            <p:spPr>
              <a:xfrm>
                <a:off x="3648408" y="2341453"/>
                <a:ext cx="247488" cy="180458"/>
              </a:xfrm>
            </p:spPr>
          </p:sp>
        </mc:Fallback>
      </mc:AlternateContent>
      <mc:AlternateContent xmlns:mc="http://schemas.openxmlformats.org/markup-compatibility/2006" xmlns:p14="http://schemas.microsoft.com/office/powerpoint/2010/main">
        <mc:Choice Requires="p14">
          <p:contentPart p14:bwMode="auto" r:id="rId77">
            <p14:nvContentPartPr>
              <p14:cNvPr id="1048741" name="Encre 1048740"/>
              <p14:cNvContentPartPr/>
              <p14:nvPr/>
            </p14:nvContentPartPr>
            <p14:xfrm>
              <a:off x="3920069" y="2114847"/>
              <a:ext cx="97609" cy="399749"/>
            </p14:xfrm>
          </p:contentPart>
        </mc:Choice>
        <mc:Fallback xmlns="">
          <p:sp>
            <p:nvSpPr>
              <p:cNvPr id="1048741" name=""/>
              <p:cNvSpPr/>
              <p:nvPr/>
            </p:nvSpPr>
            <p:spPr>
              <a:xfrm>
                <a:off x="3920069" y="2114847"/>
                <a:ext cx="97609" cy="399749"/>
              </a:xfrm>
            </p:spPr>
          </p:sp>
        </mc:Fallback>
      </mc:AlternateContent>
      <mc:AlternateContent xmlns:mc="http://schemas.openxmlformats.org/markup-compatibility/2006" xmlns:p14="http://schemas.microsoft.com/office/powerpoint/2010/main">
        <mc:Choice Requires="p14">
          <p:contentPart p14:bwMode="auto" r:id="rId78">
            <p14:nvContentPartPr>
              <p14:cNvPr id="1048742" name="Encre 1048741"/>
              <p14:cNvContentPartPr/>
              <p14:nvPr/>
            </p14:nvContentPartPr>
            <p14:xfrm>
              <a:off x="4046365" y="2303231"/>
              <a:ext cx="98182" cy="208309"/>
            </p14:xfrm>
          </p:contentPart>
        </mc:Choice>
        <mc:Fallback xmlns="">
          <p:sp>
            <p:nvSpPr>
              <p:cNvPr id="1048742" name=""/>
              <p:cNvSpPr/>
              <p:nvPr/>
            </p:nvSpPr>
            <p:spPr>
              <a:xfrm>
                <a:off x="4046365" y="2303231"/>
                <a:ext cx="98182" cy="208309"/>
              </a:xfrm>
            </p:spPr>
          </p:sp>
        </mc:Fallback>
      </mc:AlternateContent>
      <mc:AlternateContent xmlns:mc="http://schemas.openxmlformats.org/markup-compatibility/2006" xmlns:p14="http://schemas.microsoft.com/office/powerpoint/2010/main">
        <mc:Choice Requires="p14">
          <p:contentPart p14:bwMode="auto" r:id="rId79">
            <p14:nvContentPartPr>
              <p14:cNvPr id="1048743" name="Encre 1048742"/>
              <p14:cNvContentPartPr/>
              <p14:nvPr/>
            </p14:nvContentPartPr>
            <p14:xfrm>
              <a:off x="4193243" y="2127505"/>
              <a:ext cx="487446" cy="394815"/>
            </p14:xfrm>
          </p:contentPart>
        </mc:Choice>
        <mc:Fallback xmlns="">
          <p:sp>
            <p:nvSpPr>
              <p:cNvPr id="1048743" name=""/>
              <p:cNvSpPr/>
              <p:nvPr/>
            </p:nvSpPr>
            <p:spPr>
              <a:xfrm>
                <a:off x="4193243" y="2127505"/>
                <a:ext cx="487446" cy="394815"/>
              </a:xfrm>
            </p:spPr>
          </p:sp>
        </mc:Fallback>
      </mc:AlternateContent>
      <mc:AlternateContent xmlns:mc="http://schemas.openxmlformats.org/markup-compatibility/2006" xmlns:p14="http://schemas.microsoft.com/office/powerpoint/2010/main">
        <mc:Choice Requires="p14">
          <p:contentPart p14:bwMode="auto" r:id="rId80">
            <p14:nvContentPartPr>
              <p14:cNvPr id="1048744" name="Encre 1048743"/>
              <p14:cNvContentPartPr/>
              <p14:nvPr/>
            </p14:nvContentPartPr>
            <p14:xfrm>
              <a:off x="4408388" y="2218098"/>
              <a:ext cx="47447" cy="68317"/>
            </p14:xfrm>
          </p:contentPart>
        </mc:Choice>
        <mc:Fallback xmlns="">
          <p:sp>
            <p:nvSpPr>
              <p:cNvPr id="1048744" name=""/>
              <p:cNvSpPr/>
              <p:nvPr/>
            </p:nvSpPr>
            <p:spPr>
              <a:xfrm>
                <a:off x="4408388" y="2218098"/>
                <a:ext cx="47447" cy="68317"/>
              </a:xfrm>
            </p:spPr>
          </p:sp>
        </mc:Fallback>
      </mc:AlternateContent>
      <mc:AlternateContent xmlns:mc="http://schemas.openxmlformats.org/markup-compatibility/2006" xmlns:p14="http://schemas.microsoft.com/office/powerpoint/2010/main">
        <mc:Choice Requires="p14">
          <p:contentPart p14:bwMode="auto" r:id="rId81">
            <p14:nvContentPartPr>
              <p14:cNvPr id="1048745" name="Encre 1048744"/>
              <p14:cNvContentPartPr/>
              <p14:nvPr/>
            </p14:nvContentPartPr>
            <p14:xfrm>
              <a:off x="4151237" y="2151084"/>
              <a:ext cx="16465" cy="62789"/>
            </p14:xfrm>
          </p:contentPart>
        </mc:Choice>
        <mc:Fallback xmlns="">
          <p:sp>
            <p:nvSpPr>
              <p:cNvPr id="1048745" name=""/>
              <p:cNvSpPr/>
              <p:nvPr/>
            </p:nvSpPr>
            <p:spPr>
              <a:xfrm>
                <a:off x="4151237" y="2151084"/>
                <a:ext cx="16465" cy="62789"/>
              </a:xfrm>
            </p:spPr>
          </p:sp>
        </mc:Fallback>
      </mc:AlternateContent>
      <mc:AlternateContent xmlns:mc="http://schemas.openxmlformats.org/markup-compatibility/2006" xmlns:p14="http://schemas.microsoft.com/office/powerpoint/2010/main">
        <mc:Choice Requires="p14">
          <p:contentPart p14:bwMode="auto" r:id="rId82">
            <p14:nvContentPartPr>
              <p14:cNvPr id="1048746" name="Encre 1048745"/>
              <p14:cNvContentPartPr/>
              <p14:nvPr/>
            </p14:nvContentPartPr>
            <p14:xfrm>
              <a:off x="4729524" y="2007872"/>
              <a:ext cx="205998" cy="687474"/>
            </p14:xfrm>
          </p:contentPart>
        </mc:Choice>
        <mc:Fallback xmlns="">
          <p:sp>
            <p:nvSpPr>
              <p:cNvPr id="1048746" name=""/>
              <p:cNvSpPr/>
              <p:nvPr/>
            </p:nvSpPr>
            <p:spPr>
              <a:xfrm>
                <a:off x="4729524" y="2007872"/>
                <a:ext cx="205998" cy="687474"/>
              </a:xfrm>
            </p:spPr>
          </p:sp>
        </mc:Fallback>
      </mc:AlternateContent>
      <mc:AlternateContent xmlns:mc="http://schemas.openxmlformats.org/markup-compatibility/2006" xmlns:p14="http://schemas.microsoft.com/office/powerpoint/2010/main">
        <mc:Choice Requires="p14">
          <p:contentPart p14:bwMode="auto" r:id="rId83">
            <p14:nvContentPartPr>
              <p14:cNvPr id="1048747" name="Encre 1048746"/>
              <p14:cNvContentPartPr/>
              <p14:nvPr/>
            </p14:nvContentPartPr>
            <p14:xfrm>
              <a:off x="3184686" y="2397298"/>
              <a:ext cx="112514" cy="184778"/>
            </p14:xfrm>
          </p:contentPart>
        </mc:Choice>
        <mc:Fallback xmlns="">
          <p:sp>
            <p:nvSpPr>
              <p:cNvPr id="1048747" name=""/>
              <p:cNvSpPr/>
              <p:nvPr/>
            </p:nvSpPr>
            <p:spPr>
              <a:xfrm>
                <a:off x="3184686" y="2397298"/>
                <a:ext cx="112514" cy="184778"/>
              </a:xfrm>
            </p:spPr>
          </p:sp>
        </mc:Fallback>
      </mc:AlternateContent>
      <mc:AlternateContent xmlns:mc="http://schemas.openxmlformats.org/markup-compatibility/2006" xmlns:p14="http://schemas.microsoft.com/office/powerpoint/2010/main">
        <mc:Choice Requires="p14">
          <p:contentPart p14:bwMode="auto" r:id="rId84">
            <p14:nvContentPartPr>
              <p14:cNvPr id="1048748" name="Encre 1048747"/>
              <p14:cNvContentPartPr/>
              <p14:nvPr/>
            </p14:nvContentPartPr>
            <p14:xfrm>
              <a:off x="4716235" y="2281885"/>
              <a:ext cx="80682" cy="231995"/>
            </p14:xfrm>
          </p:contentPart>
        </mc:Choice>
        <mc:Fallback xmlns="">
          <p:sp>
            <p:nvSpPr>
              <p:cNvPr id="1048748" name=""/>
              <p:cNvSpPr/>
              <p:nvPr/>
            </p:nvSpPr>
            <p:spPr>
              <a:xfrm>
                <a:off x="4716235" y="2281885"/>
                <a:ext cx="80682" cy="231995"/>
              </a:xfrm>
            </p:spPr>
          </p:sp>
        </mc:Fallback>
      </mc:AlternateContent>
      <mc:AlternateContent xmlns:mc="http://schemas.openxmlformats.org/markup-compatibility/2006" xmlns:p14="http://schemas.microsoft.com/office/powerpoint/2010/main">
        <mc:Choice Requires="p14">
          <p:contentPart p14:bwMode="auto" r:id="rId85">
            <p14:nvContentPartPr>
              <p14:cNvPr id="1048749" name="Encre 1048748"/>
              <p14:cNvContentPartPr/>
              <p14:nvPr/>
            </p14:nvContentPartPr>
            <p14:xfrm>
              <a:off x="2421777" y="2897422"/>
              <a:ext cx="587216" cy="26801"/>
            </p14:xfrm>
          </p:contentPart>
        </mc:Choice>
        <mc:Fallback xmlns="">
          <p:sp>
            <p:nvSpPr>
              <p:cNvPr id="1048749" name=""/>
              <p:cNvSpPr/>
              <p:nvPr/>
            </p:nvSpPr>
            <p:spPr>
              <a:xfrm>
                <a:off x="2421777" y="2897422"/>
                <a:ext cx="587216" cy="26801"/>
              </a:xfrm>
            </p:spPr>
          </p:sp>
        </mc:Fallback>
      </mc:AlternateContent>
      <mc:AlternateContent xmlns:mc="http://schemas.openxmlformats.org/markup-compatibility/2006" xmlns:p14="http://schemas.microsoft.com/office/powerpoint/2010/main">
        <mc:Choice Requires="p14">
          <p:contentPart p14:bwMode="auto" r:id="rId86">
            <p14:nvContentPartPr>
              <p14:cNvPr id="1048750" name="Encre 1048749"/>
              <p14:cNvContentPartPr/>
              <p14:nvPr/>
            </p14:nvContentPartPr>
            <p14:xfrm>
              <a:off x="185864" y="782260"/>
              <a:ext cx="553316" cy="2418527"/>
            </p14:xfrm>
          </p:contentPart>
        </mc:Choice>
        <mc:Fallback xmlns="">
          <p:sp>
            <p:nvSpPr>
              <p:cNvPr id="1048750" name=""/>
              <p:cNvSpPr/>
              <p:nvPr/>
            </p:nvSpPr>
            <p:spPr>
              <a:xfrm>
                <a:off x="185864" y="782260"/>
                <a:ext cx="553316" cy="2418527"/>
              </a:xfrm>
            </p:spPr>
          </p:sp>
        </mc:Fallback>
      </mc:AlternateContent>
      <mc:AlternateContent xmlns:mc="http://schemas.openxmlformats.org/markup-compatibility/2006" xmlns:p14="http://schemas.microsoft.com/office/powerpoint/2010/main">
        <mc:Choice Requires="p14">
          <p:contentPart p14:bwMode="auto" r:id="rId87">
            <p14:nvContentPartPr>
              <p14:cNvPr id="1048751" name="Encre 1048750"/>
              <p14:cNvContentPartPr/>
              <p14:nvPr/>
            </p14:nvContentPartPr>
            <p14:xfrm>
              <a:off x="634656" y="3140808"/>
              <a:ext cx="213820" cy="175605"/>
            </p14:xfrm>
          </p:contentPart>
        </mc:Choice>
        <mc:Fallback xmlns="">
          <p:sp>
            <p:nvSpPr>
              <p:cNvPr id="1048751" name=""/>
              <p:cNvSpPr/>
              <p:nvPr/>
            </p:nvSpPr>
            <p:spPr>
              <a:xfrm>
                <a:off x="634656" y="3140808"/>
                <a:ext cx="213820" cy="175605"/>
              </a:xfrm>
            </p:spPr>
          </p:sp>
        </mc:Fallback>
      </mc:AlternateContent>
      <mc:AlternateContent xmlns:mc="http://schemas.openxmlformats.org/markup-compatibility/2006" xmlns:p14="http://schemas.microsoft.com/office/powerpoint/2010/main">
        <mc:Choice Requires="p14">
          <p:contentPart p14:bwMode="auto" r:id="rId88">
            <p14:nvContentPartPr>
              <p14:cNvPr id="1048752" name="Encre 1048751"/>
              <p14:cNvContentPartPr/>
              <p14:nvPr/>
            </p14:nvContentPartPr>
            <p14:xfrm>
              <a:off x="925701" y="3225278"/>
              <a:ext cx="374997" cy="438602"/>
            </p14:xfrm>
          </p:contentPart>
        </mc:Choice>
        <mc:Fallback xmlns="">
          <p:sp>
            <p:nvSpPr>
              <p:cNvPr id="1048752" name=""/>
              <p:cNvSpPr/>
              <p:nvPr/>
            </p:nvSpPr>
            <p:spPr>
              <a:xfrm>
                <a:off x="925701" y="3225278"/>
                <a:ext cx="374997" cy="438602"/>
              </a:xfrm>
            </p:spPr>
          </p:sp>
        </mc:Fallback>
      </mc:AlternateContent>
      <mc:AlternateContent xmlns:mc="http://schemas.openxmlformats.org/markup-compatibility/2006" xmlns:p14="http://schemas.microsoft.com/office/powerpoint/2010/main">
        <mc:Choice Requires="p14">
          <p:contentPart p14:bwMode="auto" r:id="rId89">
            <p14:nvContentPartPr>
              <p14:cNvPr id="1048753" name="Encre 1048752"/>
              <p14:cNvContentPartPr/>
              <p14:nvPr/>
            </p14:nvContentPartPr>
            <p14:xfrm>
              <a:off x="1351399" y="3498810"/>
              <a:ext cx="384768" cy="156156"/>
            </p14:xfrm>
          </p:contentPart>
        </mc:Choice>
        <mc:Fallback xmlns="">
          <p:sp>
            <p:nvSpPr>
              <p:cNvPr id="1048753" name=""/>
              <p:cNvSpPr/>
              <p:nvPr/>
            </p:nvSpPr>
            <p:spPr>
              <a:xfrm>
                <a:off x="1351399" y="3498810"/>
                <a:ext cx="384768" cy="156156"/>
              </a:xfrm>
            </p:spPr>
          </p:sp>
        </mc:Fallback>
      </mc:AlternateContent>
      <mc:AlternateContent xmlns:mc="http://schemas.openxmlformats.org/markup-compatibility/2006" xmlns:p14="http://schemas.microsoft.com/office/powerpoint/2010/main">
        <mc:Choice Requires="p14">
          <p:contentPart p14:bwMode="auto" r:id="rId90">
            <p14:nvContentPartPr>
              <p14:cNvPr id="1048754" name="Encre 1048753"/>
              <p14:cNvContentPartPr/>
              <p14:nvPr/>
            </p14:nvContentPartPr>
            <p14:xfrm>
              <a:off x="1773203" y="3498810"/>
              <a:ext cx="441991" cy="479891"/>
            </p14:xfrm>
          </p:contentPart>
        </mc:Choice>
        <mc:Fallback xmlns="">
          <p:sp>
            <p:nvSpPr>
              <p:cNvPr id="1048754" name=""/>
              <p:cNvSpPr/>
              <p:nvPr/>
            </p:nvSpPr>
            <p:spPr>
              <a:xfrm>
                <a:off x="1773203" y="3498810"/>
                <a:ext cx="441991" cy="479891"/>
              </a:xfrm>
            </p:spPr>
          </p:sp>
        </mc:Fallback>
      </mc:AlternateContent>
      <mc:AlternateContent xmlns:mc="http://schemas.openxmlformats.org/markup-compatibility/2006" xmlns:p14="http://schemas.microsoft.com/office/powerpoint/2010/main">
        <mc:Choice Requires="p14">
          <p:contentPart p14:bwMode="auto" r:id="rId91">
            <p14:nvContentPartPr>
              <p14:cNvPr id="1048755" name="Encre 1048754"/>
              <p14:cNvContentPartPr/>
              <p14:nvPr/>
            </p14:nvContentPartPr>
            <p14:xfrm>
              <a:off x="2365218" y="3463643"/>
              <a:ext cx="214886" cy="170638"/>
            </p14:xfrm>
          </p:contentPart>
        </mc:Choice>
        <mc:Fallback xmlns="">
          <p:sp>
            <p:nvSpPr>
              <p:cNvPr id="1048755" name=""/>
              <p:cNvSpPr/>
              <p:nvPr/>
            </p:nvSpPr>
            <p:spPr>
              <a:xfrm>
                <a:off x="2365218" y="3463643"/>
                <a:ext cx="214886" cy="170638"/>
              </a:xfrm>
            </p:spPr>
          </p:sp>
        </mc:Fallback>
      </mc:AlternateContent>
      <mc:AlternateContent xmlns:mc="http://schemas.openxmlformats.org/markup-compatibility/2006" xmlns:p14="http://schemas.microsoft.com/office/powerpoint/2010/main">
        <mc:Choice Requires="p14">
          <p:contentPart p14:bwMode="auto" r:id="rId92">
            <p14:nvContentPartPr>
              <p14:cNvPr id="1048756" name="Encre 1048755"/>
              <p14:cNvContentPartPr/>
              <p14:nvPr/>
            </p14:nvContentPartPr>
            <p14:xfrm>
              <a:off x="2372719" y="3346416"/>
              <a:ext cx="199884" cy="7198"/>
            </p14:xfrm>
          </p:contentPart>
        </mc:Choice>
        <mc:Fallback xmlns="">
          <p:sp>
            <p:nvSpPr>
              <p:cNvPr id="1048756" name=""/>
              <p:cNvSpPr/>
              <p:nvPr/>
            </p:nvSpPr>
            <p:spPr>
              <a:xfrm>
                <a:off x="2372719" y="3346416"/>
                <a:ext cx="199884" cy="7198"/>
              </a:xfrm>
            </p:spPr>
          </p:sp>
        </mc:Fallback>
      </mc:AlternateContent>
      <mc:AlternateContent xmlns:mc="http://schemas.openxmlformats.org/markup-compatibility/2006" xmlns:p14="http://schemas.microsoft.com/office/powerpoint/2010/main">
        <mc:Choice Requires="p14">
          <p:contentPart p14:bwMode="auto" r:id="rId93">
            <p14:nvContentPartPr>
              <p14:cNvPr id="1048757" name="Encre 1048756"/>
              <p14:cNvContentPartPr/>
              <p14:nvPr/>
            </p14:nvContentPartPr>
            <p14:xfrm>
              <a:off x="2649654" y="3308193"/>
              <a:ext cx="36348" cy="398364"/>
            </p14:xfrm>
          </p:contentPart>
        </mc:Choice>
        <mc:Fallback xmlns="">
          <p:sp>
            <p:nvSpPr>
              <p:cNvPr id="1048757" name=""/>
              <p:cNvSpPr/>
              <p:nvPr/>
            </p:nvSpPr>
            <p:spPr>
              <a:xfrm>
                <a:off x="2649654" y="3308193"/>
                <a:ext cx="36348" cy="398364"/>
              </a:xfrm>
            </p:spPr>
          </p:sp>
        </mc:Fallback>
      </mc:AlternateContent>
      <mc:AlternateContent xmlns:mc="http://schemas.openxmlformats.org/markup-compatibility/2006" xmlns:p14="http://schemas.microsoft.com/office/powerpoint/2010/main">
        <mc:Choice Requires="p14">
          <p:contentPart p14:bwMode="auto" r:id="rId94">
            <p14:nvContentPartPr>
              <p14:cNvPr id="1048758" name="Encre 1048757"/>
              <p14:cNvContentPartPr/>
              <p14:nvPr/>
            </p14:nvContentPartPr>
            <p14:xfrm>
              <a:off x="2737187" y="3480727"/>
              <a:ext cx="171643" cy="145644"/>
            </p14:xfrm>
          </p:contentPart>
        </mc:Choice>
        <mc:Fallback xmlns="">
          <p:sp>
            <p:nvSpPr>
              <p:cNvPr id="1048758" name=""/>
              <p:cNvSpPr/>
              <p:nvPr/>
            </p:nvSpPr>
            <p:spPr>
              <a:xfrm>
                <a:off x="2737187" y="3480727"/>
                <a:ext cx="171643" cy="145644"/>
              </a:xfrm>
            </p:spPr>
          </p:sp>
        </mc:Fallback>
      </mc:AlternateContent>
      <mc:AlternateContent xmlns:mc="http://schemas.openxmlformats.org/markup-compatibility/2006" xmlns:p14="http://schemas.microsoft.com/office/powerpoint/2010/main">
        <mc:Choice Requires="p14">
          <p:contentPart p14:bwMode="auto" r:id="rId95">
            <p14:nvContentPartPr>
              <p14:cNvPr id="1048759" name="Encre 1048758"/>
              <p14:cNvContentPartPr/>
              <p14:nvPr/>
            </p14:nvContentPartPr>
            <p14:xfrm>
              <a:off x="3000411" y="3491364"/>
              <a:ext cx="134746" cy="156198"/>
            </p14:xfrm>
          </p:contentPart>
        </mc:Choice>
        <mc:Fallback xmlns="">
          <p:sp>
            <p:nvSpPr>
              <p:cNvPr id="1048759" name=""/>
              <p:cNvSpPr/>
              <p:nvPr/>
            </p:nvSpPr>
            <p:spPr>
              <a:xfrm>
                <a:off x="3000411" y="3491364"/>
                <a:ext cx="134746" cy="156198"/>
              </a:xfrm>
            </p:spPr>
          </p:sp>
        </mc:Fallback>
      </mc:AlternateContent>
      <mc:AlternateContent xmlns:mc="http://schemas.openxmlformats.org/markup-compatibility/2006" xmlns:p14="http://schemas.microsoft.com/office/powerpoint/2010/main">
        <mc:Choice Requires="p14">
          <p:contentPart p14:bwMode="auto" r:id="rId96">
            <p14:nvContentPartPr>
              <p14:cNvPr id="1048760" name="Encre 1048759"/>
              <p14:cNvContentPartPr/>
              <p14:nvPr/>
            </p14:nvContentPartPr>
            <p14:xfrm>
              <a:off x="3208712" y="3206431"/>
              <a:ext cx="377211" cy="400320"/>
            </p14:xfrm>
          </p:contentPart>
        </mc:Choice>
        <mc:Fallback xmlns="">
          <p:sp>
            <p:nvSpPr>
              <p:cNvPr id="1048760" name=""/>
              <p:cNvSpPr/>
              <p:nvPr/>
            </p:nvSpPr>
            <p:spPr>
              <a:xfrm>
                <a:off x="3208712" y="3206431"/>
                <a:ext cx="377211" cy="400320"/>
              </a:xfrm>
            </p:spPr>
          </p:sp>
        </mc:Fallback>
      </mc:AlternateContent>
      <mc:AlternateContent xmlns:mc="http://schemas.openxmlformats.org/markup-compatibility/2006" xmlns:p14="http://schemas.microsoft.com/office/powerpoint/2010/main">
        <mc:Choice Requires="p14">
          <p:contentPart p14:bwMode="auto" r:id="rId97">
            <p14:nvContentPartPr>
              <p14:cNvPr id="1048761" name="Encre 1048760"/>
              <p14:cNvContentPartPr/>
              <p14:nvPr/>
            </p14:nvContentPartPr>
            <p14:xfrm>
              <a:off x="3607280" y="3266743"/>
              <a:ext cx="16808" cy="64635"/>
            </p14:xfrm>
          </p:contentPart>
        </mc:Choice>
        <mc:Fallback xmlns="">
          <p:sp>
            <p:nvSpPr>
              <p:cNvPr id="1048761" name=""/>
              <p:cNvSpPr/>
              <p:nvPr/>
            </p:nvSpPr>
            <p:spPr>
              <a:xfrm>
                <a:off x="3607280" y="3266743"/>
                <a:ext cx="16808" cy="64635"/>
              </a:xfrm>
            </p:spPr>
          </p:sp>
        </mc:Fallback>
      </mc:AlternateContent>
      <mc:AlternateContent xmlns:mc="http://schemas.openxmlformats.org/markup-compatibility/2006" xmlns:p14="http://schemas.microsoft.com/office/powerpoint/2010/main">
        <mc:Choice Requires="p14">
          <p:contentPart p14:bwMode="auto" r:id="rId98">
            <p14:nvContentPartPr>
              <p14:cNvPr id="1048762" name="Encre 1048761"/>
              <p14:cNvContentPartPr/>
              <p14:nvPr/>
            </p14:nvContentPartPr>
            <p14:xfrm>
              <a:off x="3151957" y="3331772"/>
              <a:ext cx="286695" cy="76606"/>
            </p14:xfrm>
          </p:contentPart>
        </mc:Choice>
        <mc:Fallback xmlns="">
          <p:sp>
            <p:nvSpPr>
              <p:cNvPr id="1048762" name=""/>
              <p:cNvSpPr/>
              <p:nvPr/>
            </p:nvSpPr>
            <p:spPr>
              <a:xfrm>
                <a:off x="3151957" y="3331772"/>
                <a:ext cx="286695" cy="76606"/>
              </a:xfrm>
            </p:spPr>
          </p:sp>
        </mc:Fallback>
      </mc:AlternateContent>
      <mc:AlternateContent xmlns:mc="http://schemas.openxmlformats.org/markup-compatibility/2006" xmlns:p14="http://schemas.microsoft.com/office/powerpoint/2010/main">
        <mc:Choice Requires="p14">
          <p:contentPart p14:bwMode="auto" r:id="rId99">
            <p14:nvContentPartPr>
              <p14:cNvPr id="1048763" name="Encre 1048762"/>
              <p14:cNvContentPartPr/>
              <p14:nvPr/>
            </p14:nvContentPartPr>
            <p14:xfrm>
              <a:off x="3684701" y="3426336"/>
              <a:ext cx="144069" cy="362201"/>
            </p14:xfrm>
          </p:contentPart>
        </mc:Choice>
        <mc:Fallback xmlns="">
          <p:sp>
            <p:nvSpPr>
              <p:cNvPr id="1048763" name=""/>
              <p:cNvSpPr/>
              <p:nvPr/>
            </p:nvSpPr>
            <p:spPr>
              <a:xfrm>
                <a:off x="3684701" y="3426336"/>
                <a:ext cx="144069" cy="362201"/>
              </a:xfrm>
            </p:spPr>
          </p:sp>
        </mc:Fallback>
      </mc:AlternateContent>
      <mc:AlternateContent xmlns:mc="http://schemas.openxmlformats.org/markup-compatibility/2006" xmlns:p14="http://schemas.microsoft.com/office/powerpoint/2010/main">
        <mc:Choice Requires="p14">
          <p:contentPart p14:bwMode="auto" r:id="rId100">
            <p14:nvContentPartPr>
              <p14:cNvPr id="1048764" name="Encre 1048763"/>
              <p14:cNvContentPartPr/>
              <p14:nvPr/>
            </p14:nvContentPartPr>
            <p14:xfrm>
              <a:off x="3924576" y="3433286"/>
              <a:ext cx="379029" cy="224620"/>
            </p14:xfrm>
          </p:contentPart>
        </mc:Choice>
        <mc:Fallback xmlns="">
          <p:sp>
            <p:nvSpPr>
              <p:cNvPr id="1048764" name=""/>
              <p:cNvSpPr/>
              <p:nvPr/>
            </p:nvSpPr>
            <p:spPr>
              <a:xfrm>
                <a:off x="3924576" y="3433286"/>
                <a:ext cx="379029" cy="224620"/>
              </a:xfrm>
            </p:spPr>
          </p:sp>
        </mc:Fallback>
      </mc:AlternateContent>
      <mc:AlternateContent xmlns:mc="http://schemas.openxmlformats.org/markup-compatibility/2006" xmlns:p14="http://schemas.microsoft.com/office/powerpoint/2010/main">
        <mc:Choice Requires="p14">
          <p:contentPart p14:bwMode="auto" r:id="rId101">
            <p14:nvContentPartPr>
              <p14:cNvPr id="1048765" name="Encre 1048764"/>
              <p14:cNvContentPartPr/>
              <p14:nvPr/>
            </p14:nvContentPartPr>
            <p14:xfrm>
              <a:off x="4618196" y="3286599"/>
              <a:ext cx="188185" cy="485555"/>
            </p14:xfrm>
          </p:contentPart>
        </mc:Choice>
        <mc:Fallback xmlns="">
          <p:sp>
            <p:nvSpPr>
              <p:cNvPr id="1048765" name=""/>
              <p:cNvSpPr/>
              <p:nvPr/>
            </p:nvSpPr>
            <p:spPr>
              <a:xfrm>
                <a:off x="4618196" y="3286599"/>
                <a:ext cx="188185" cy="485555"/>
              </a:xfrm>
            </p:spPr>
          </p:sp>
        </mc:Fallback>
      </mc:AlternateContent>
      <mc:AlternateContent xmlns:mc="http://schemas.openxmlformats.org/markup-compatibility/2006" xmlns:p14="http://schemas.microsoft.com/office/powerpoint/2010/main">
        <mc:Choice Requires="p14">
          <p:contentPart p14:bwMode="auto" r:id="rId102">
            <p14:nvContentPartPr>
              <p14:cNvPr id="1048766" name="Encre 1048765"/>
              <p14:cNvContentPartPr/>
              <p14:nvPr/>
            </p14:nvContentPartPr>
            <p14:xfrm>
              <a:off x="4761176" y="3310427"/>
              <a:ext cx="55742" cy="60246"/>
            </p14:xfrm>
          </p:contentPart>
        </mc:Choice>
        <mc:Fallback xmlns="">
          <p:sp>
            <p:nvSpPr>
              <p:cNvPr id="1048766" name=""/>
              <p:cNvSpPr/>
              <p:nvPr/>
            </p:nvSpPr>
            <p:spPr>
              <a:xfrm>
                <a:off x="4761176" y="3310427"/>
                <a:ext cx="55742" cy="60246"/>
              </a:xfrm>
            </p:spPr>
          </p:sp>
        </mc:Fallback>
      </mc:AlternateContent>
      <mc:AlternateContent xmlns:mc="http://schemas.openxmlformats.org/markup-compatibility/2006" xmlns:p14="http://schemas.microsoft.com/office/powerpoint/2010/main">
        <mc:Choice Requires="p14">
          <p:contentPart p14:bwMode="auto" r:id="rId103">
            <p14:nvContentPartPr>
              <p14:cNvPr id="1048767" name="Encre 1048766"/>
              <p14:cNvContentPartPr/>
              <p14:nvPr/>
            </p14:nvContentPartPr>
            <p14:xfrm>
              <a:off x="484633" y="3672550"/>
              <a:ext cx="221504" cy="15321"/>
            </p14:xfrm>
          </p:contentPart>
        </mc:Choice>
        <mc:Fallback xmlns="">
          <p:sp>
            <p:nvSpPr>
              <p:cNvPr id="1048767" name=""/>
              <p:cNvSpPr/>
              <p:nvPr/>
            </p:nvSpPr>
            <p:spPr>
              <a:xfrm>
                <a:off x="484633" y="3672550"/>
                <a:ext cx="221504" cy="15321"/>
              </a:xfrm>
            </p:spPr>
          </p:sp>
        </mc:Fallback>
      </mc:AlternateContent>
      <mc:AlternateContent xmlns:mc="http://schemas.openxmlformats.org/markup-compatibility/2006" xmlns:p14="http://schemas.microsoft.com/office/powerpoint/2010/main">
        <mc:Choice Requires="p14">
          <p:contentPart p14:bwMode="auto" r:id="rId104">
            <p14:nvContentPartPr>
              <p14:cNvPr id="1048768" name="Encre 1048767"/>
              <p14:cNvContentPartPr/>
              <p14:nvPr/>
            </p14:nvContentPartPr>
            <p14:xfrm>
              <a:off x="649217" y="3607026"/>
              <a:ext cx="100509" cy="196078"/>
            </p14:xfrm>
          </p:contentPart>
        </mc:Choice>
        <mc:Fallback xmlns="">
          <p:sp>
            <p:nvSpPr>
              <p:cNvPr id="1048768" name=""/>
              <p:cNvSpPr/>
              <p:nvPr/>
            </p:nvSpPr>
            <p:spPr>
              <a:xfrm>
                <a:off x="649217" y="3607026"/>
                <a:ext cx="100509" cy="196078"/>
              </a:xfrm>
            </p:spPr>
          </p:sp>
        </mc:Fallback>
      </mc:AlternateContent>
      <mc:AlternateContent xmlns:mc="http://schemas.openxmlformats.org/markup-compatibility/2006" xmlns:p14="http://schemas.microsoft.com/office/powerpoint/2010/main">
        <mc:Choice Requires="p14">
          <p:contentPart p14:bwMode="auto" r:id="rId105">
            <p14:nvContentPartPr>
              <p14:cNvPr id="1048769" name="Encre 1048768"/>
              <p14:cNvContentPartPr/>
              <p14:nvPr/>
            </p14:nvContentPartPr>
            <p14:xfrm>
              <a:off x="563175" y="4337675"/>
              <a:ext cx="262761" cy="37281"/>
            </p14:xfrm>
          </p:contentPart>
        </mc:Choice>
        <mc:Fallback xmlns="">
          <p:sp>
            <p:nvSpPr>
              <p:cNvPr id="1048769" name=""/>
              <p:cNvSpPr/>
              <p:nvPr/>
            </p:nvSpPr>
            <p:spPr>
              <a:xfrm>
                <a:off x="563175" y="4337675"/>
                <a:ext cx="262761" cy="37281"/>
              </a:xfrm>
            </p:spPr>
          </p:sp>
        </mc:Fallback>
      </mc:AlternateContent>
      <mc:AlternateContent xmlns:mc="http://schemas.openxmlformats.org/markup-compatibility/2006" xmlns:p14="http://schemas.microsoft.com/office/powerpoint/2010/main">
        <mc:Choice Requires="p14">
          <p:contentPart p14:bwMode="auto" r:id="rId106">
            <p14:nvContentPartPr>
              <p14:cNvPr id="1048770" name="Encre 1048769"/>
              <p14:cNvContentPartPr/>
              <p14:nvPr/>
            </p14:nvContentPartPr>
            <p14:xfrm>
              <a:off x="734819" y="4251849"/>
              <a:ext cx="134811" cy="179871"/>
            </p14:xfrm>
          </p:contentPart>
        </mc:Choice>
        <mc:Fallback xmlns="">
          <p:sp>
            <p:nvSpPr>
              <p:cNvPr id="1048770" name=""/>
              <p:cNvSpPr/>
              <p:nvPr/>
            </p:nvSpPr>
            <p:spPr>
              <a:xfrm>
                <a:off x="734819" y="4251849"/>
                <a:ext cx="134811" cy="179871"/>
              </a:xfrm>
            </p:spPr>
          </p:sp>
        </mc:Fallback>
      </mc:AlternateContent>
      <mc:AlternateContent xmlns:mc="http://schemas.openxmlformats.org/markup-compatibility/2006" xmlns:p14="http://schemas.microsoft.com/office/powerpoint/2010/main">
        <mc:Choice Requires="p14">
          <p:contentPart p14:bwMode="auto" r:id="rId107">
            <p14:nvContentPartPr>
              <p14:cNvPr id="1048771" name="Encre 1048770"/>
              <p14:cNvContentPartPr/>
              <p14:nvPr/>
            </p14:nvContentPartPr>
            <p14:xfrm>
              <a:off x="1045779" y="3987975"/>
              <a:ext cx="416101" cy="391394"/>
            </p14:xfrm>
          </p:contentPart>
        </mc:Choice>
        <mc:Fallback xmlns="">
          <p:sp>
            <p:nvSpPr>
              <p:cNvPr id="1048771" name=""/>
              <p:cNvSpPr/>
              <p:nvPr/>
            </p:nvSpPr>
            <p:spPr>
              <a:xfrm>
                <a:off x="1045779" y="3987975"/>
                <a:ext cx="416101" cy="391394"/>
              </a:xfrm>
            </p:spPr>
          </p:sp>
        </mc:Fallback>
      </mc:AlternateContent>
      <mc:AlternateContent xmlns:mc="http://schemas.openxmlformats.org/markup-compatibility/2006" xmlns:p14="http://schemas.microsoft.com/office/powerpoint/2010/main">
        <mc:Choice Requires="p14">
          <p:contentPart p14:bwMode="auto" r:id="rId108">
            <p14:nvContentPartPr>
              <p14:cNvPr id="1048772" name="Encre 1048771"/>
              <p14:cNvContentPartPr/>
              <p14:nvPr/>
            </p14:nvContentPartPr>
            <p14:xfrm>
              <a:off x="1511177" y="4170777"/>
              <a:ext cx="882882" cy="497165"/>
            </p14:xfrm>
          </p:contentPart>
        </mc:Choice>
        <mc:Fallback xmlns="">
          <p:sp>
            <p:nvSpPr>
              <p:cNvPr id="1048772" name=""/>
              <p:cNvSpPr/>
              <p:nvPr/>
            </p:nvSpPr>
            <p:spPr>
              <a:xfrm>
                <a:off x="1511177" y="4170777"/>
                <a:ext cx="882882" cy="497165"/>
              </a:xfrm>
            </p:spPr>
          </p:sp>
        </mc:Fallback>
      </mc:AlternateContent>
      <mc:AlternateContent xmlns:mc="http://schemas.openxmlformats.org/markup-compatibility/2006" xmlns:p14="http://schemas.microsoft.com/office/powerpoint/2010/main">
        <mc:Choice Requires="p14">
          <p:contentPart p14:bwMode="auto" r:id="rId109">
            <p14:nvContentPartPr>
              <p14:cNvPr id="1048773" name="Encre 1048772"/>
              <p14:cNvContentPartPr/>
              <p14:nvPr/>
            </p14:nvContentPartPr>
            <p14:xfrm>
              <a:off x="2608785" y="4199168"/>
              <a:ext cx="178704" cy="140682"/>
            </p14:xfrm>
          </p:contentPart>
        </mc:Choice>
        <mc:Fallback xmlns="">
          <p:sp>
            <p:nvSpPr>
              <p:cNvPr id="1048773" name=""/>
              <p:cNvSpPr/>
              <p:nvPr/>
            </p:nvSpPr>
            <p:spPr>
              <a:xfrm>
                <a:off x="2608785" y="4199168"/>
                <a:ext cx="178704" cy="140682"/>
              </a:xfrm>
            </p:spPr>
          </p:sp>
        </mc:Fallback>
      </mc:AlternateContent>
      <mc:AlternateContent xmlns:mc="http://schemas.openxmlformats.org/markup-compatibility/2006" xmlns:p14="http://schemas.microsoft.com/office/powerpoint/2010/main">
        <mc:Choice Requires="p14">
          <p:contentPart p14:bwMode="auto" r:id="rId110">
            <p14:nvContentPartPr>
              <p14:cNvPr id="1048774" name="Encre 1048773"/>
              <p14:cNvContentPartPr/>
              <p14:nvPr/>
            </p14:nvContentPartPr>
            <p14:xfrm>
              <a:off x="2589684" y="4005883"/>
              <a:ext cx="154562" cy="53408"/>
            </p14:xfrm>
          </p:contentPart>
        </mc:Choice>
        <mc:Fallback xmlns="">
          <p:sp>
            <p:nvSpPr>
              <p:cNvPr id="1048774" name=""/>
              <p:cNvSpPr/>
              <p:nvPr/>
            </p:nvSpPr>
            <p:spPr>
              <a:xfrm>
                <a:off x="2589684" y="4005883"/>
                <a:ext cx="154562" cy="53408"/>
              </a:xfrm>
            </p:spPr>
          </p:sp>
        </mc:Fallback>
      </mc:AlternateContent>
      <mc:AlternateContent xmlns:mc="http://schemas.openxmlformats.org/markup-compatibility/2006" xmlns:p14="http://schemas.microsoft.com/office/powerpoint/2010/main">
        <mc:Choice Requires="p14">
          <p:contentPart p14:bwMode="auto" r:id="rId111">
            <p14:nvContentPartPr>
              <p14:cNvPr id="1048775" name="Encre 1048774"/>
              <p14:cNvContentPartPr/>
              <p14:nvPr/>
            </p14:nvContentPartPr>
            <p14:xfrm>
              <a:off x="2808669" y="3978531"/>
              <a:ext cx="371969" cy="381709"/>
            </p14:xfrm>
          </p:contentPart>
        </mc:Choice>
        <mc:Fallback xmlns="">
          <p:sp>
            <p:nvSpPr>
              <p:cNvPr id="1048775" name=""/>
              <p:cNvSpPr/>
              <p:nvPr/>
            </p:nvSpPr>
            <p:spPr>
              <a:xfrm>
                <a:off x="2808669" y="3978531"/>
                <a:ext cx="371969" cy="381709"/>
              </a:xfrm>
            </p:spPr>
          </p:sp>
        </mc:Fallback>
      </mc:AlternateContent>
      <mc:AlternateContent xmlns:mc="http://schemas.openxmlformats.org/markup-compatibility/2006" xmlns:p14="http://schemas.microsoft.com/office/powerpoint/2010/main">
        <mc:Choice Requires="p14">
          <p:contentPart p14:bwMode="auto" r:id="rId112">
            <p14:nvContentPartPr>
              <p14:cNvPr id="1048776" name="Encre 1048775"/>
              <p14:cNvContentPartPr/>
              <p14:nvPr/>
            </p14:nvContentPartPr>
            <p14:xfrm>
              <a:off x="3216330" y="4222810"/>
              <a:ext cx="145937" cy="135381"/>
            </p14:xfrm>
          </p:contentPart>
        </mc:Choice>
        <mc:Fallback xmlns="">
          <p:sp>
            <p:nvSpPr>
              <p:cNvPr id="1048776" name=""/>
              <p:cNvSpPr/>
              <p:nvPr/>
            </p:nvSpPr>
            <p:spPr>
              <a:xfrm>
                <a:off x="3216330" y="4222810"/>
                <a:ext cx="145937" cy="135381"/>
              </a:xfrm>
            </p:spPr>
          </p:sp>
        </mc:Fallback>
      </mc:AlternateContent>
      <mc:AlternateContent xmlns:mc="http://schemas.openxmlformats.org/markup-compatibility/2006" xmlns:p14="http://schemas.microsoft.com/office/powerpoint/2010/main">
        <mc:Choice Requires="p14">
          <p:contentPart p14:bwMode="auto" r:id="rId113">
            <p14:nvContentPartPr>
              <p14:cNvPr id="1048777" name="Encre 1048776"/>
              <p14:cNvContentPartPr/>
              <p14:nvPr/>
            </p14:nvContentPartPr>
            <p14:xfrm>
              <a:off x="3359342" y="3962200"/>
              <a:ext cx="33753" cy="393690"/>
            </p14:xfrm>
          </p:contentPart>
        </mc:Choice>
        <mc:Fallback xmlns="">
          <p:sp>
            <p:nvSpPr>
              <p:cNvPr id="1048777" name=""/>
              <p:cNvSpPr/>
              <p:nvPr/>
            </p:nvSpPr>
            <p:spPr>
              <a:xfrm>
                <a:off x="3359342" y="3962200"/>
                <a:ext cx="33753" cy="393690"/>
              </a:xfrm>
            </p:spPr>
          </p:sp>
        </mc:Fallback>
      </mc:AlternateContent>
      <mc:AlternateContent xmlns:mc="http://schemas.openxmlformats.org/markup-compatibility/2006" xmlns:p14="http://schemas.microsoft.com/office/powerpoint/2010/main">
        <mc:Choice Requires="p14">
          <p:contentPart p14:bwMode="auto" r:id="rId114">
            <p14:nvContentPartPr>
              <p14:cNvPr id="1048778" name="Encre 1048777"/>
              <p14:cNvContentPartPr/>
              <p14:nvPr/>
            </p14:nvContentPartPr>
            <p14:xfrm>
              <a:off x="3380522" y="4144841"/>
              <a:ext cx="759384" cy="184527"/>
            </p14:xfrm>
          </p:contentPart>
        </mc:Choice>
        <mc:Fallback xmlns="">
          <p:sp>
            <p:nvSpPr>
              <p:cNvPr id="1048778" name=""/>
              <p:cNvSpPr/>
              <p:nvPr/>
            </p:nvSpPr>
            <p:spPr>
              <a:xfrm>
                <a:off x="3380522" y="4144841"/>
                <a:ext cx="759384" cy="184527"/>
              </a:xfrm>
            </p:spPr>
          </p:sp>
        </mc:Fallback>
      </mc:AlternateContent>
      <mc:AlternateContent xmlns:mc="http://schemas.openxmlformats.org/markup-compatibility/2006" xmlns:p14="http://schemas.microsoft.com/office/powerpoint/2010/main">
        <mc:Choice Requires="p14">
          <p:contentPart p14:bwMode="auto" r:id="rId115">
            <p14:nvContentPartPr>
              <p14:cNvPr id="1048779" name="Encre 1048778"/>
              <p14:cNvContentPartPr/>
              <p14:nvPr/>
            </p14:nvContentPartPr>
            <p14:xfrm>
              <a:off x="4161887" y="4163272"/>
              <a:ext cx="136090" cy="168790"/>
            </p14:xfrm>
          </p:contentPart>
        </mc:Choice>
        <mc:Fallback xmlns="">
          <p:sp>
            <p:nvSpPr>
              <p:cNvPr id="1048779" name=""/>
              <p:cNvSpPr/>
              <p:nvPr/>
            </p:nvSpPr>
            <p:spPr>
              <a:xfrm>
                <a:off x="4161887" y="4163272"/>
                <a:ext cx="136090" cy="168790"/>
              </a:xfrm>
            </p:spPr>
          </p:sp>
        </mc:Fallback>
      </mc:AlternateContent>
      <mc:AlternateContent xmlns:mc="http://schemas.openxmlformats.org/markup-compatibility/2006" xmlns:p14="http://schemas.microsoft.com/office/powerpoint/2010/main">
        <mc:Choice Requires="p14">
          <p:contentPart p14:bwMode="auto" r:id="rId116">
            <p14:nvContentPartPr>
              <p14:cNvPr id="1048780" name="Encre 1048779"/>
              <p14:cNvContentPartPr/>
              <p14:nvPr/>
            </p14:nvContentPartPr>
            <p14:xfrm>
              <a:off x="4354138" y="4104835"/>
              <a:ext cx="124088" cy="425952"/>
            </p14:xfrm>
          </p:contentPart>
        </mc:Choice>
        <mc:Fallback xmlns="">
          <p:sp>
            <p:nvSpPr>
              <p:cNvPr id="1048780" name=""/>
              <p:cNvSpPr/>
              <p:nvPr/>
            </p:nvSpPr>
            <p:spPr>
              <a:xfrm>
                <a:off x="4354138" y="4104835"/>
                <a:ext cx="124088" cy="425952"/>
              </a:xfrm>
            </p:spPr>
          </p:sp>
        </mc:Fallback>
      </mc:AlternateContent>
      <mc:AlternateContent xmlns:mc="http://schemas.openxmlformats.org/markup-compatibility/2006" xmlns:p14="http://schemas.microsoft.com/office/powerpoint/2010/main">
        <mc:Choice Requires="p14">
          <p:contentPart p14:bwMode="auto" r:id="rId117">
            <p14:nvContentPartPr>
              <p14:cNvPr id="1048781" name="Encre 1048780"/>
              <p14:cNvContentPartPr/>
              <p14:nvPr/>
            </p14:nvContentPartPr>
            <p14:xfrm>
              <a:off x="4503931" y="4114098"/>
              <a:ext cx="280903" cy="176389"/>
            </p14:xfrm>
          </p:contentPart>
        </mc:Choice>
        <mc:Fallback xmlns="">
          <p:sp>
            <p:nvSpPr>
              <p:cNvPr id="1048781" name=""/>
              <p:cNvSpPr/>
              <p:nvPr/>
            </p:nvSpPr>
            <p:spPr>
              <a:xfrm>
                <a:off x="4503931" y="4114098"/>
                <a:ext cx="280903" cy="176389"/>
              </a:xfrm>
            </p:spPr>
          </p:sp>
        </mc:Fallback>
      </mc:AlternateContent>
      <mc:AlternateContent xmlns:mc="http://schemas.openxmlformats.org/markup-compatibility/2006" xmlns:p14="http://schemas.microsoft.com/office/powerpoint/2010/main">
        <mc:Choice Requires="p14">
          <p:contentPart p14:bwMode="auto" r:id="rId118">
            <p14:nvContentPartPr>
              <p14:cNvPr id="1048782" name="Encre 1048781"/>
              <p14:cNvContentPartPr/>
              <p14:nvPr/>
            </p14:nvContentPartPr>
            <p14:xfrm>
              <a:off x="4541646" y="3931919"/>
              <a:ext cx="72155" cy="8546"/>
            </p14:xfrm>
          </p:contentPart>
        </mc:Choice>
        <mc:Fallback xmlns="">
          <p:sp>
            <p:nvSpPr>
              <p:cNvPr id="1048782" name=""/>
              <p:cNvSpPr/>
              <p:nvPr/>
            </p:nvSpPr>
            <p:spPr>
              <a:xfrm>
                <a:off x="4541646" y="3931919"/>
                <a:ext cx="72155" cy="8546"/>
              </a:xfrm>
            </p:spPr>
          </p:sp>
        </mc:Fallback>
      </mc:AlternateContent>
      <mc:AlternateContent xmlns:mc="http://schemas.openxmlformats.org/markup-compatibility/2006" xmlns:p14="http://schemas.microsoft.com/office/powerpoint/2010/main">
        <mc:Choice Requires="p14">
          <p:contentPart p14:bwMode="auto" r:id="rId119">
            <p14:nvContentPartPr>
              <p14:cNvPr id="1048783" name="Encre 1048782"/>
              <p14:cNvContentPartPr/>
              <p14:nvPr/>
            </p14:nvContentPartPr>
            <p14:xfrm>
              <a:off x="4806024" y="3967412"/>
              <a:ext cx="143243" cy="333455"/>
            </p14:xfrm>
          </p:contentPart>
        </mc:Choice>
        <mc:Fallback xmlns="">
          <p:sp>
            <p:nvSpPr>
              <p:cNvPr id="1048783" name=""/>
              <p:cNvSpPr/>
              <p:nvPr/>
            </p:nvSpPr>
            <p:spPr>
              <a:xfrm>
                <a:off x="4806024" y="3967412"/>
                <a:ext cx="143243" cy="333455"/>
              </a:xfrm>
            </p:spPr>
          </p:sp>
        </mc:Fallback>
      </mc:AlternateContent>
      <mc:AlternateContent xmlns:mc="http://schemas.openxmlformats.org/markup-compatibility/2006" xmlns:p14="http://schemas.microsoft.com/office/powerpoint/2010/main">
        <mc:Choice Requires="p14">
          <p:contentPart p14:bwMode="auto" r:id="rId120">
            <p14:nvContentPartPr>
              <p14:cNvPr id="1048784" name="Encre 1048783"/>
              <p14:cNvContentPartPr/>
              <p14:nvPr/>
            </p14:nvContentPartPr>
            <p14:xfrm>
              <a:off x="4937980" y="4092753"/>
              <a:ext cx="1900" cy="86621"/>
            </p14:xfrm>
          </p:contentPart>
        </mc:Choice>
        <mc:Fallback xmlns="">
          <p:sp>
            <p:nvSpPr>
              <p:cNvPr id="1048784" name=""/>
              <p:cNvSpPr/>
              <p:nvPr/>
            </p:nvSpPr>
            <p:spPr>
              <a:xfrm>
                <a:off x="4937980" y="4092753"/>
                <a:ext cx="1900" cy="86621"/>
              </a:xfrm>
            </p:spPr>
          </p:sp>
        </mc:Fallback>
      </mc:AlternateContent>
      <mc:AlternateContent xmlns:mc="http://schemas.openxmlformats.org/markup-compatibility/2006" xmlns:p14="http://schemas.microsoft.com/office/powerpoint/2010/main">
        <mc:Choice Requires="p14">
          <p:contentPart p14:bwMode="auto" r:id="rId121">
            <p14:nvContentPartPr>
              <p14:cNvPr id="1048785" name="Encre 1048784"/>
              <p14:cNvContentPartPr/>
              <p14:nvPr/>
            </p14:nvContentPartPr>
            <p14:xfrm>
              <a:off x="4979179" y="4121044"/>
              <a:ext cx="76630" cy="321996"/>
            </p14:xfrm>
          </p:contentPart>
        </mc:Choice>
        <mc:Fallback xmlns="">
          <p:sp>
            <p:nvSpPr>
              <p:cNvPr id="1048785" name=""/>
              <p:cNvSpPr/>
              <p:nvPr/>
            </p:nvSpPr>
            <p:spPr>
              <a:xfrm>
                <a:off x="4979179" y="4121044"/>
                <a:ext cx="76630" cy="321996"/>
              </a:xfrm>
            </p:spPr>
          </p:sp>
        </mc:Fallback>
      </mc:AlternateContent>
      <mc:AlternateContent xmlns:mc="http://schemas.openxmlformats.org/markup-compatibility/2006" xmlns:p14="http://schemas.microsoft.com/office/powerpoint/2010/main">
        <mc:Choice Requires="p14">
          <p:contentPart p14:bwMode="auto" r:id="rId122">
            <p14:nvContentPartPr>
              <p14:cNvPr id="1048786" name="Encre 1048785"/>
              <p14:cNvContentPartPr/>
              <p14:nvPr/>
            </p14:nvContentPartPr>
            <p14:xfrm>
              <a:off x="5047102" y="4128742"/>
              <a:ext cx="245492" cy="218121"/>
            </p14:xfrm>
          </p:contentPart>
        </mc:Choice>
        <mc:Fallback xmlns="">
          <p:sp>
            <p:nvSpPr>
              <p:cNvPr id="1048786" name=""/>
              <p:cNvSpPr/>
              <p:nvPr/>
            </p:nvSpPr>
            <p:spPr>
              <a:xfrm>
                <a:off x="5047102" y="4128742"/>
                <a:ext cx="245492" cy="218121"/>
              </a:xfrm>
            </p:spPr>
          </p:sp>
        </mc:Fallback>
      </mc:AlternateContent>
      <mc:AlternateContent xmlns:mc="http://schemas.openxmlformats.org/markup-compatibility/2006" xmlns:p14="http://schemas.microsoft.com/office/powerpoint/2010/main">
        <mc:Choice Requires="p14">
          <p:contentPart p14:bwMode="auto" r:id="rId123">
            <p14:nvContentPartPr>
              <p14:cNvPr id="1048787" name="Encre 1048786"/>
              <p14:cNvContentPartPr/>
              <p14:nvPr/>
            </p14:nvContentPartPr>
            <p14:xfrm>
              <a:off x="4946805" y="4020030"/>
              <a:ext cx="7636" cy="67841"/>
            </p14:xfrm>
          </p:contentPart>
        </mc:Choice>
        <mc:Fallback xmlns="">
          <p:sp>
            <p:nvSpPr>
              <p:cNvPr id="1048787" name=""/>
              <p:cNvSpPr/>
              <p:nvPr/>
            </p:nvSpPr>
            <p:spPr>
              <a:xfrm>
                <a:off x="4946805" y="4020030"/>
                <a:ext cx="7636" cy="67841"/>
              </a:xfrm>
            </p:spPr>
          </p:sp>
        </mc:Fallback>
      </mc:AlternateContent>
      <mc:AlternateContent xmlns:mc="http://schemas.openxmlformats.org/markup-compatibility/2006" xmlns:p14="http://schemas.microsoft.com/office/powerpoint/2010/main">
        <mc:Choice Requires="p14">
          <p:contentPart p14:bwMode="auto" r:id="rId124">
            <p14:nvContentPartPr>
              <p14:cNvPr id="1048788" name="Encre 1048787"/>
              <p14:cNvContentPartPr/>
              <p14:nvPr/>
            </p14:nvContentPartPr>
            <p14:xfrm>
              <a:off x="1313631" y="4527103"/>
              <a:ext cx="257787" cy="847296"/>
            </p14:xfrm>
          </p:contentPart>
        </mc:Choice>
        <mc:Fallback xmlns="">
          <p:sp>
            <p:nvSpPr>
              <p:cNvPr id="1048788" name=""/>
              <p:cNvSpPr/>
              <p:nvPr/>
            </p:nvSpPr>
            <p:spPr>
              <a:xfrm>
                <a:off x="1313631" y="4527103"/>
                <a:ext cx="257787" cy="847296"/>
              </a:xfrm>
            </p:spPr>
          </p:sp>
        </mc:Fallback>
      </mc:AlternateContent>
      <mc:AlternateContent xmlns:mc="http://schemas.openxmlformats.org/markup-compatibility/2006" xmlns:p14="http://schemas.microsoft.com/office/powerpoint/2010/main">
        <mc:Choice Requires="p14">
          <p:contentPart p14:bwMode="auto" r:id="rId125">
            <p14:nvContentPartPr>
              <p14:cNvPr id="1048789" name="Encre 1048788"/>
              <p14:cNvContentPartPr/>
              <p14:nvPr/>
            </p14:nvContentPartPr>
            <p14:xfrm>
              <a:off x="1686648" y="4784454"/>
              <a:ext cx="284522" cy="460943"/>
            </p14:xfrm>
          </p:contentPart>
        </mc:Choice>
        <mc:Fallback xmlns="">
          <p:sp>
            <p:nvSpPr>
              <p:cNvPr id="1048789" name=""/>
              <p:cNvSpPr/>
              <p:nvPr/>
            </p:nvSpPr>
            <p:spPr>
              <a:xfrm>
                <a:off x="1686648" y="4784454"/>
                <a:ext cx="284522" cy="460943"/>
              </a:xfrm>
            </p:spPr>
          </p:sp>
        </mc:Fallback>
      </mc:AlternateContent>
      <mc:AlternateContent xmlns:mc="http://schemas.openxmlformats.org/markup-compatibility/2006" xmlns:p14="http://schemas.microsoft.com/office/powerpoint/2010/main">
        <mc:Choice Requires="p14">
          <p:contentPart p14:bwMode="auto" r:id="rId126">
            <p14:nvContentPartPr>
              <p14:cNvPr id="1048790" name="Encre 1048789"/>
              <p14:cNvContentPartPr/>
              <p14:nvPr/>
            </p14:nvContentPartPr>
            <p14:xfrm>
              <a:off x="1680981" y="4997939"/>
              <a:ext cx="197985" cy="17625"/>
            </p14:xfrm>
          </p:contentPart>
        </mc:Choice>
        <mc:Fallback xmlns="">
          <p:sp>
            <p:nvSpPr>
              <p:cNvPr id="1048790" name=""/>
              <p:cNvSpPr/>
              <p:nvPr/>
            </p:nvSpPr>
            <p:spPr>
              <a:xfrm>
                <a:off x="1680981" y="4997939"/>
                <a:ext cx="197985" cy="17625"/>
              </a:xfrm>
            </p:spPr>
          </p:sp>
        </mc:Fallback>
      </mc:AlternateContent>
      <mc:AlternateContent xmlns:mc="http://schemas.openxmlformats.org/markup-compatibility/2006" xmlns:p14="http://schemas.microsoft.com/office/powerpoint/2010/main">
        <mc:Choice Requires="p14">
          <p:contentPart p14:bwMode="auto" r:id="rId127">
            <p14:nvContentPartPr>
              <p14:cNvPr id="1048791" name="Encre 1048790"/>
              <p14:cNvContentPartPr/>
              <p14:nvPr/>
            </p14:nvContentPartPr>
            <p14:xfrm>
              <a:off x="1707322" y="4645877"/>
              <a:ext cx="221946" cy="19225"/>
            </p14:xfrm>
          </p:contentPart>
        </mc:Choice>
        <mc:Fallback xmlns="">
          <p:sp>
            <p:nvSpPr>
              <p:cNvPr id="1048791" name=""/>
              <p:cNvSpPr/>
              <p:nvPr/>
            </p:nvSpPr>
            <p:spPr>
              <a:xfrm>
                <a:off x="1707322" y="4645877"/>
                <a:ext cx="221946" cy="19225"/>
              </a:xfrm>
            </p:spPr>
          </p:sp>
        </mc:Fallback>
      </mc:AlternateContent>
      <mc:AlternateContent xmlns:mc="http://schemas.openxmlformats.org/markup-compatibility/2006" xmlns:p14="http://schemas.microsoft.com/office/powerpoint/2010/main">
        <mc:Choice Requires="p14">
          <p:contentPart p14:bwMode="auto" r:id="rId128">
            <p14:nvContentPartPr>
              <p14:cNvPr id="1048792" name="Encre 1048791"/>
              <p14:cNvContentPartPr/>
              <p14:nvPr/>
            </p14:nvContentPartPr>
            <p14:xfrm>
              <a:off x="1814544" y="4548945"/>
              <a:ext cx="186466" cy="197514"/>
            </p14:xfrm>
          </p:contentPart>
        </mc:Choice>
        <mc:Fallback xmlns="">
          <p:sp>
            <p:nvSpPr>
              <p:cNvPr id="1048792" name=""/>
              <p:cNvSpPr/>
              <p:nvPr/>
            </p:nvSpPr>
            <p:spPr>
              <a:xfrm>
                <a:off x="1814544" y="4548945"/>
                <a:ext cx="186466" cy="197514"/>
              </a:xfrm>
            </p:spPr>
          </p:sp>
        </mc:Fallback>
      </mc:AlternateContent>
      <mc:AlternateContent xmlns:mc="http://schemas.openxmlformats.org/markup-compatibility/2006" xmlns:p14="http://schemas.microsoft.com/office/powerpoint/2010/main">
        <mc:Choice Requires="p14">
          <p:contentPart p14:bwMode="auto" r:id="rId129">
            <p14:nvContentPartPr>
              <p14:cNvPr id="1048793" name="Encre 1048792"/>
              <p14:cNvContentPartPr/>
              <p14:nvPr/>
            </p14:nvContentPartPr>
            <p14:xfrm>
              <a:off x="2098960" y="4847778"/>
              <a:ext cx="74221" cy="614704"/>
            </p14:xfrm>
          </p:contentPart>
        </mc:Choice>
        <mc:Fallback xmlns="">
          <p:sp>
            <p:nvSpPr>
              <p:cNvPr id="1048793" name=""/>
              <p:cNvSpPr/>
              <p:nvPr/>
            </p:nvSpPr>
            <p:spPr>
              <a:xfrm>
                <a:off x="2098960" y="4847778"/>
                <a:ext cx="74221" cy="614704"/>
              </a:xfrm>
            </p:spPr>
          </p:sp>
        </mc:Fallback>
      </mc:AlternateContent>
      <mc:AlternateContent xmlns:mc="http://schemas.openxmlformats.org/markup-compatibility/2006" xmlns:p14="http://schemas.microsoft.com/office/powerpoint/2010/main">
        <mc:Choice Requires="p14">
          <p:contentPart p14:bwMode="auto" r:id="rId130">
            <p14:nvContentPartPr>
              <p14:cNvPr id="1048794" name="Encre 1048793"/>
              <p14:cNvContentPartPr/>
              <p14:nvPr/>
            </p14:nvContentPartPr>
            <p14:xfrm>
              <a:off x="2240775" y="4835378"/>
              <a:ext cx="359909" cy="465998"/>
            </p14:xfrm>
          </p:contentPart>
        </mc:Choice>
        <mc:Fallback xmlns="">
          <p:sp>
            <p:nvSpPr>
              <p:cNvPr id="1048794" name=""/>
              <p:cNvSpPr/>
              <p:nvPr/>
            </p:nvSpPr>
            <p:spPr>
              <a:xfrm>
                <a:off x="2240775" y="4835378"/>
                <a:ext cx="359909" cy="465998"/>
              </a:xfrm>
            </p:spPr>
          </p:sp>
        </mc:Fallback>
      </mc:AlternateContent>
      <mc:AlternateContent xmlns:mc="http://schemas.openxmlformats.org/markup-compatibility/2006" xmlns:p14="http://schemas.microsoft.com/office/powerpoint/2010/main">
        <mc:Choice Requires="p14">
          <p:contentPart p14:bwMode="auto" r:id="rId131">
            <p14:nvContentPartPr>
              <p14:cNvPr id="1048795" name="Encre 1048794"/>
              <p14:cNvContentPartPr/>
              <p14:nvPr/>
            </p14:nvContentPartPr>
            <p14:xfrm>
              <a:off x="2253817" y="4918267"/>
              <a:ext cx="4178" cy="31801"/>
            </p14:xfrm>
          </p:contentPart>
        </mc:Choice>
        <mc:Fallback xmlns="">
          <p:sp>
            <p:nvSpPr>
              <p:cNvPr id="1048795" name=""/>
              <p:cNvSpPr/>
              <p:nvPr/>
            </p:nvSpPr>
            <p:spPr>
              <a:xfrm>
                <a:off x="2253817" y="4918267"/>
                <a:ext cx="4178" cy="31801"/>
              </a:xfrm>
            </p:spPr>
          </p:sp>
        </mc:Fallback>
      </mc:AlternateContent>
      <mc:AlternateContent xmlns:mc="http://schemas.openxmlformats.org/markup-compatibility/2006" xmlns:p14="http://schemas.microsoft.com/office/powerpoint/2010/main">
        <mc:Choice Requires="p14">
          <p:contentPart p14:bwMode="auto" r:id="rId132">
            <p14:nvContentPartPr>
              <p14:cNvPr id="1048796" name="Encre 1048795"/>
              <p14:cNvContentPartPr/>
              <p14:nvPr/>
            </p14:nvContentPartPr>
            <p14:xfrm>
              <a:off x="2664853" y="4886614"/>
              <a:ext cx="379881" cy="431274"/>
            </p14:xfrm>
          </p:contentPart>
        </mc:Choice>
        <mc:Fallback xmlns="">
          <p:sp>
            <p:nvSpPr>
              <p:cNvPr id="1048796" name=""/>
              <p:cNvSpPr/>
              <p:nvPr/>
            </p:nvSpPr>
            <p:spPr>
              <a:xfrm>
                <a:off x="2664853" y="4886614"/>
                <a:ext cx="379881" cy="431274"/>
              </a:xfrm>
            </p:spPr>
          </p:sp>
        </mc:Fallback>
      </mc:AlternateContent>
      <mc:AlternateContent xmlns:mc="http://schemas.openxmlformats.org/markup-compatibility/2006" xmlns:p14="http://schemas.microsoft.com/office/powerpoint/2010/main">
        <mc:Choice Requires="p14">
          <p:contentPart p14:bwMode="auto" r:id="rId133">
            <p14:nvContentPartPr>
              <p14:cNvPr id="1048797" name="Encre 1048796"/>
              <p14:cNvContentPartPr/>
              <p14:nvPr/>
            </p14:nvContentPartPr>
            <p14:xfrm>
              <a:off x="3008385" y="4954752"/>
              <a:ext cx="7669" cy="74670"/>
            </p14:xfrm>
          </p:contentPart>
        </mc:Choice>
        <mc:Fallback xmlns="">
          <p:sp>
            <p:nvSpPr>
              <p:cNvPr id="1048797" name=""/>
              <p:cNvSpPr/>
              <p:nvPr/>
            </p:nvSpPr>
            <p:spPr>
              <a:xfrm>
                <a:off x="3008385" y="4954752"/>
                <a:ext cx="7669" cy="74670"/>
              </a:xfrm>
            </p:spPr>
          </p:sp>
        </mc:Fallback>
      </mc:AlternateContent>
      <mc:AlternateContent xmlns:mc="http://schemas.openxmlformats.org/markup-compatibility/2006" xmlns:p14="http://schemas.microsoft.com/office/powerpoint/2010/main">
        <mc:Choice Requires="p14">
          <p:contentPart p14:bwMode="auto" r:id="rId134">
            <p14:nvContentPartPr>
              <p14:cNvPr id="1048798" name="Encre 1048797"/>
              <p14:cNvContentPartPr/>
              <p14:nvPr/>
            </p14:nvContentPartPr>
            <p14:xfrm>
              <a:off x="2701446" y="4940356"/>
              <a:ext cx="130219" cy="73452"/>
            </p14:xfrm>
          </p:contentPart>
        </mc:Choice>
        <mc:Fallback xmlns="">
          <p:sp>
            <p:nvSpPr>
              <p:cNvPr id="1048798" name=""/>
              <p:cNvSpPr/>
              <p:nvPr/>
            </p:nvSpPr>
            <p:spPr>
              <a:xfrm>
                <a:off x="2701446" y="4940356"/>
                <a:ext cx="130219" cy="73452"/>
              </a:xfrm>
            </p:spPr>
          </p:sp>
        </mc:Fallback>
      </mc:AlternateContent>
      <mc:AlternateContent xmlns:mc="http://schemas.openxmlformats.org/markup-compatibility/2006" xmlns:p14="http://schemas.microsoft.com/office/powerpoint/2010/main">
        <mc:Choice Requires="p14">
          <p:contentPart p14:bwMode="auto" r:id="rId135">
            <p14:nvContentPartPr>
              <p14:cNvPr id="1048799" name="Encre 1048798"/>
              <p14:cNvContentPartPr/>
              <p14:nvPr/>
            </p14:nvContentPartPr>
            <p14:xfrm>
              <a:off x="3106615" y="5127426"/>
              <a:ext cx="138602" cy="249090"/>
            </p14:xfrm>
          </p:contentPart>
        </mc:Choice>
        <mc:Fallback xmlns="">
          <p:sp>
            <p:nvSpPr>
              <p:cNvPr id="1048799" name=""/>
              <p:cNvSpPr/>
              <p:nvPr/>
            </p:nvSpPr>
            <p:spPr>
              <a:xfrm>
                <a:off x="3106615" y="5127426"/>
                <a:ext cx="138602" cy="249090"/>
              </a:xfrm>
            </p:spPr>
          </p:sp>
        </mc:Fallback>
      </mc:AlternateContent>
      <mc:AlternateContent xmlns:mc="http://schemas.openxmlformats.org/markup-compatibility/2006" xmlns:p14="http://schemas.microsoft.com/office/powerpoint/2010/main">
        <mc:Choice Requires="p14">
          <p:contentPart p14:bwMode="auto" r:id="rId136">
            <p14:nvContentPartPr>
              <p14:cNvPr id="1048800" name="Encre 1048799"/>
              <p14:cNvContentPartPr/>
              <p14:nvPr/>
            </p14:nvContentPartPr>
            <p14:xfrm>
              <a:off x="3280801" y="5063464"/>
              <a:ext cx="222899" cy="217981"/>
            </p14:xfrm>
          </p:contentPart>
        </mc:Choice>
        <mc:Fallback xmlns="">
          <p:sp>
            <p:nvSpPr>
              <p:cNvPr id="1048800" name=""/>
              <p:cNvSpPr/>
              <p:nvPr/>
            </p:nvSpPr>
            <p:spPr>
              <a:xfrm>
                <a:off x="3280801" y="5063464"/>
                <a:ext cx="222899" cy="217981"/>
              </a:xfrm>
            </p:spPr>
          </p:sp>
        </mc:Fallback>
      </mc:AlternateContent>
      <mc:AlternateContent xmlns:mc="http://schemas.openxmlformats.org/markup-compatibility/2006" xmlns:p14="http://schemas.microsoft.com/office/powerpoint/2010/main">
        <mc:Choice Requires="p14">
          <p:contentPart p14:bwMode="auto" r:id="rId137">
            <p14:nvContentPartPr>
              <p14:cNvPr id="1048801" name="Encre 1048800"/>
              <p14:cNvContentPartPr/>
              <p14:nvPr/>
            </p14:nvContentPartPr>
            <p14:xfrm>
              <a:off x="3624088" y="5200718"/>
              <a:ext cx="14180" cy="205373"/>
            </p14:xfrm>
          </p:contentPart>
        </mc:Choice>
        <mc:Fallback xmlns="">
          <p:sp>
            <p:nvSpPr>
              <p:cNvPr id="1048801" name=""/>
              <p:cNvSpPr/>
              <p:nvPr/>
            </p:nvSpPr>
            <p:spPr>
              <a:xfrm>
                <a:off x="3624088" y="5200718"/>
                <a:ext cx="14180" cy="205373"/>
              </a:xfrm>
            </p:spPr>
          </p:sp>
        </mc:Fallback>
      </mc:AlternateContent>
      <mc:AlternateContent xmlns:mc="http://schemas.openxmlformats.org/markup-compatibility/2006" xmlns:p14="http://schemas.microsoft.com/office/powerpoint/2010/main">
        <mc:Choice Requires="p14">
          <p:contentPart p14:bwMode="auto" r:id="rId138">
            <p14:nvContentPartPr>
              <p14:cNvPr id="1048802" name="Encre 1048801"/>
              <p14:cNvContentPartPr/>
              <p14:nvPr/>
            </p14:nvContentPartPr>
            <p14:xfrm>
              <a:off x="3459504" y="4824199"/>
              <a:ext cx="108858" cy="697235"/>
            </p14:xfrm>
          </p:contentPart>
        </mc:Choice>
        <mc:Fallback xmlns="">
          <p:sp>
            <p:nvSpPr>
              <p:cNvPr id="1048802" name=""/>
              <p:cNvSpPr/>
              <p:nvPr/>
            </p:nvSpPr>
            <p:spPr>
              <a:xfrm>
                <a:off x="3459504" y="4824199"/>
                <a:ext cx="108858" cy="697235"/>
              </a:xfrm>
            </p:spPr>
          </p:sp>
        </mc:Fallback>
      </mc:AlternateContent>
      <mc:AlternateContent xmlns:mc="http://schemas.openxmlformats.org/markup-compatibility/2006" xmlns:p14="http://schemas.microsoft.com/office/powerpoint/2010/main">
        <mc:Choice Requires="p14">
          <p:contentPart p14:bwMode="auto" r:id="rId139">
            <p14:nvContentPartPr>
              <p14:cNvPr id="1048803" name="Encre 1048802"/>
              <p14:cNvContentPartPr/>
              <p14:nvPr/>
            </p14:nvContentPartPr>
            <p14:xfrm>
              <a:off x="3760621" y="4882029"/>
              <a:ext cx="6430" cy="374309"/>
            </p14:xfrm>
          </p:contentPart>
        </mc:Choice>
        <mc:Fallback xmlns="">
          <p:sp>
            <p:nvSpPr>
              <p:cNvPr id="1048803" name=""/>
              <p:cNvSpPr/>
              <p:nvPr/>
            </p:nvSpPr>
            <p:spPr>
              <a:xfrm>
                <a:off x="3760621" y="4882029"/>
                <a:ext cx="6430" cy="374309"/>
              </a:xfrm>
            </p:spPr>
          </p:sp>
        </mc:Fallback>
      </mc:AlternateContent>
      <mc:AlternateContent xmlns:mc="http://schemas.openxmlformats.org/markup-compatibility/2006" xmlns:p14="http://schemas.microsoft.com/office/powerpoint/2010/main">
        <mc:Choice Requires="p14">
          <p:contentPart p14:bwMode="auto" r:id="rId140">
            <p14:nvContentPartPr>
              <p14:cNvPr id="1048804" name="Encre 1048803"/>
              <p14:cNvContentPartPr/>
              <p14:nvPr/>
            </p14:nvContentPartPr>
            <p14:xfrm>
              <a:off x="3713220" y="4817582"/>
              <a:ext cx="231957" cy="512555"/>
            </p14:xfrm>
          </p:contentPart>
        </mc:Choice>
        <mc:Fallback xmlns="">
          <p:sp>
            <p:nvSpPr>
              <p:cNvPr id="1048804" name=""/>
              <p:cNvSpPr/>
              <p:nvPr/>
            </p:nvSpPr>
            <p:spPr>
              <a:xfrm>
                <a:off x="3713220" y="4817582"/>
                <a:ext cx="231957" cy="512555"/>
              </a:xfrm>
            </p:spPr>
          </p:sp>
        </mc:Fallback>
      </mc:AlternateContent>
      <mc:AlternateContent xmlns:mc="http://schemas.openxmlformats.org/markup-compatibility/2006" xmlns:p14="http://schemas.microsoft.com/office/powerpoint/2010/main">
        <mc:Choice Requires="p14">
          <p:contentPart p14:bwMode="auto" r:id="rId141">
            <p14:nvContentPartPr>
              <p14:cNvPr id="1048805" name="Encre 1048804"/>
              <p14:cNvContentPartPr/>
              <p14:nvPr/>
            </p14:nvContentPartPr>
            <p14:xfrm>
              <a:off x="3609969" y="4657408"/>
              <a:ext cx="325579" cy="15388"/>
            </p14:xfrm>
          </p:contentPart>
        </mc:Choice>
        <mc:Fallback xmlns="">
          <p:sp>
            <p:nvSpPr>
              <p:cNvPr id="1048805" name=""/>
              <p:cNvSpPr/>
              <p:nvPr/>
            </p:nvSpPr>
            <p:spPr>
              <a:xfrm>
                <a:off x="3609969" y="4657408"/>
                <a:ext cx="325579" cy="15388"/>
              </a:xfrm>
            </p:spPr>
          </p:sp>
        </mc:Fallback>
      </mc:AlternateContent>
      <mc:AlternateContent xmlns:mc="http://schemas.openxmlformats.org/markup-compatibility/2006" xmlns:p14="http://schemas.microsoft.com/office/powerpoint/2010/main">
        <mc:Choice Requires="p14">
          <p:contentPart p14:bwMode="auto" r:id="rId142">
            <p14:nvContentPartPr>
              <p14:cNvPr id="1048806" name="Encre 1048805"/>
              <p14:cNvContentPartPr/>
              <p14:nvPr/>
            </p14:nvContentPartPr>
            <p14:xfrm>
              <a:off x="3800587" y="4546959"/>
              <a:ext cx="125668" cy="215686"/>
            </p14:xfrm>
          </p:contentPart>
        </mc:Choice>
        <mc:Fallback xmlns="">
          <p:sp>
            <p:nvSpPr>
              <p:cNvPr id="1048806" name=""/>
              <p:cNvSpPr/>
              <p:nvPr/>
            </p:nvSpPr>
            <p:spPr>
              <a:xfrm>
                <a:off x="3800587" y="4546959"/>
                <a:ext cx="125668" cy="215686"/>
              </a:xfrm>
            </p:spPr>
          </p:sp>
        </mc:Fallback>
      </mc:AlternateContent>
      <mc:AlternateContent xmlns:mc="http://schemas.openxmlformats.org/markup-compatibility/2006" xmlns:p14="http://schemas.microsoft.com/office/powerpoint/2010/main">
        <mc:Choice Requires="p14">
          <p:contentPart p14:bwMode="auto" r:id="rId143">
            <p14:nvContentPartPr>
              <p14:cNvPr id="1048807" name="Encre 1048806"/>
              <p14:cNvContentPartPr/>
              <p14:nvPr/>
            </p14:nvContentPartPr>
            <p14:xfrm>
              <a:off x="4025270" y="4879796"/>
              <a:ext cx="71391" cy="567633"/>
            </p14:xfrm>
          </p:contentPart>
        </mc:Choice>
        <mc:Fallback xmlns="">
          <p:sp>
            <p:nvSpPr>
              <p:cNvPr id="1048807" name=""/>
              <p:cNvSpPr/>
              <p:nvPr/>
            </p:nvSpPr>
            <p:spPr>
              <a:xfrm>
                <a:off x="4025270" y="4879796"/>
                <a:ext cx="71391" cy="567633"/>
              </a:xfrm>
            </p:spPr>
          </p:sp>
        </mc:Fallback>
      </mc:AlternateContent>
      <mc:AlternateContent xmlns:mc="http://schemas.openxmlformats.org/markup-compatibility/2006" xmlns:p14="http://schemas.microsoft.com/office/powerpoint/2010/main">
        <mc:Choice Requires="p14">
          <p:contentPart p14:bwMode="auto" r:id="rId144">
            <p14:nvContentPartPr>
              <p14:cNvPr id="1048808" name="Encre 1048807"/>
              <p14:cNvContentPartPr/>
              <p14:nvPr/>
            </p14:nvContentPartPr>
            <p14:xfrm>
              <a:off x="4124901" y="5077611"/>
              <a:ext cx="231427" cy="245519"/>
            </p14:xfrm>
          </p:contentPart>
        </mc:Choice>
        <mc:Fallback xmlns="">
          <p:sp>
            <p:nvSpPr>
              <p:cNvPr id="1048808" name=""/>
              <p:cNvSpPr/>
              <p:nvPr/>
            </p:nvSpPr>
            <p:spPr>
              <a:xfrm>
                <a:off x="4124901" y="5077611"/>
                <a:ext cx="231427" cy="245519"/>
              </a:xfrm>
            </p:spPr>
          </p:sp>
        </mc:Fallback>
      </mc:AlternateContent>
      <mc:AlternateContent xmlns:mc="http://schemas.openxmlformats.org/markup-compatibility/2006" xmlns:p14="http://schemas.microsoft.com/office/powerpoint/2010/main">
        <mc:Choice Requires="p14">
          <p:contentPart p14:bwMode="auto" r:id="rId145">
            <p14:nvContentPartPr>
              <p14:cNvPr id="1048809" name="Encre 1048808"/>
              <p14:cNvContentPartPr/>
              <p14:nvPr/>
            </p14:nvContentPartPr>
            <p14:xfrm>
              <a:off x="4377535" y="5091622"/>
              <a:ext cx="272559" cy="454577"/>
            </p14:xfrm>
          </p:contentPart>
        </mc:Choice>
        <mc:Fallback xmlns="">
          <p:sp>
            <p:nvSpPr>
              <p:cNvPr id="1048809" name=""/>
              <p:cNvSpPr/>
              <p:nvPr/>
            </p:nvSpPr>
            <p:spPr>
              <a:xfrm>
                <a:off x="4377535" y="5091622"/>
                <a:ext cx="272559" cy="454577"/>
              </a:xfrm>
            </p:spPr>
          </p:sp>
        </mc:Fallback>
      </mc:AlternateContent>
      <mc:AlternateContent xmlns:mc="http://schemas.openxmlformats.org/markup-compatibility/2006" xmlns:p14="http://schemas.microsoft.com/office/powerpoint/2010/main">
        <mc:Choice Requires="p14">
          <p:contentPart p14:bwMode="auto" r:id="rId146">
            <p14:nvContentPartPr>
              <p14:cNvPr id="1048810" name="Encre 1048809"/>
              <p14:cNvContentPartPr/>
              <p14:nvPr/>
            </p14:nvContentPartPr>
            <p14:xfrm>
              <a:off x="4653954" y="5063339"/>
              <a:ext cx="228986" cy="184571"/>
            </p14:xfrm>
          </p:contentPart>
        </mc:Choice>
        <mc:Fallback xmlns="">
          <p:sp>
            <p:nvSpPr>
              <p:cNvPr id="1048810" name=""/>
              <p:cNvSpPr/>
              <p:nvPr/>
            </p:nvSpPr>
            <p:spPr>
              <a:xfrm>
                <a:off x="4653954" y="5063339"/>
                <a:ext cx="228986" cy="184571"/>
              </a:xfrm>
            </p:spPr>
          </p:sp>
        </mc:Fallback>
      </mc:AlternateContent>
      <mc:AlternateContent xmlns:mc="http://schemas.openxmlformats.org/markup-compatibility/2006" xmlns:p14="http://schemas.microsoft.com/office/powerpoint/2010/main">
        <mc:Choice Requires="p14">
          <p:contentPart p14:bwMode="auto" r:id="rId147">
            <p14:nvContentPartPr>
              <p14:cNvPr id="1048811" name="Encre 1048810"/>
              <p14:cNvContentPartPr/>
              <p14:nvPr/>
            </p14:nvContentPartPr>
            <p14:xfrm>
              <a:off x="4668388" y="4824199"/>
              <a:ext cx="64107" cy="119137"/>
            </p14:xfrm>
          </p:contentPart>
        </mc:Choice>
        <mc:Fallback xmlns="">
          <p:sp>
            <p:nvSpPr>
              <p:cNvPr id="1048811" name=""/>
              <p:cNvSpPr/>
              <p:nvPr/>
            </p:nvSpPr>
            <p:spPr>
              <a:xfrm>
                <a:off x="4668388" y="4824199"/>
                <a:ext cx="64107" cy="119137"/>
              </a:xfrm>
            </p:spPr>
          </p:sp>
        </mc:Fallback>
      </mc:AlternateContent>
      <mc:AlternateContent xmlns:mc="http://schemas.openxmlformats.org/markup-compatibility/2006" xmlns:p14="http://schemas.microsoft.com/office/powerpoint/2010/main">
        <mc:Choice Requires="p14">
          <p:contentPart p14:bwMode="auto" r:id="rId148">
            <p14:nvContentPartPr>
              <p14:cNvPr id="1048812" name="Encre 1048811"/>
              <p14:cNvContentPartPr/>
              <p14:nvPr/>
            </p14:nvContentPartPr>
            <p14:xfrm>
              <a:off x="4897080" y="4918267"/>
              <a:ext cx="103946" cy="337001"/>
            </p14:xfrm>
          </p:contentPart>
        </mc:Choice>
        <mc:Fallback xmlns="">
          <p:sp>
            <p:nvSpPr>
              <p:cNvPr id="1048812" name=""/>
              <p:cNvSpPr/>
              <p:nvPr/>
            </p:nvSpPr>
            <p:spPr>
              <a:xfrm>
                <a:off x="4897080" y="4918267"/>
                <a:ext cx="103946" cy="337001"/>
              </a:xfrm>
            </p:spPr>
          </p:sp>
        </mc:Fallback>
      </mc:AlternateContent>
      <mc:AlternateContent xmlns:mc="http://schemas.openxmlformats.org/markup-compatibility/2006" xmlns:p14="http://schemas.microsoft.com/office/powerpoint/2010/main">
        <mc:Choice Requires="p14">
          <p:contentPart p14:bwMode="auto" r:id="rId149">
            <p14:nvContentPartPr>
              <p14:cNvPr id="1048813" name="Encre 1048812"/>
              <p14:cNvContentPartPr/>
              <p14:nvPr/>
            </p14:nvContentPartPr>
            <p14:xfrm>
              <a:off x="4975621" y="5034424"/>
              <a:ext cx="116566" cy="449690"/>
            </p14:xfrm>
          </p:contentPart>
        </mc:Choice>
        <mc:Fallback xmlns="">
          <p:sp>
            <p:nvSpPr>
              <p:cNvPr id="1048813" name=""/>
              <p:cNvSpPr/>
              <p:nvPr/>
            </p:nvSpPr>
            <p:spPr>
              <a:xfrm>
                <a:off x="4975621" y="5034424"/>
                <a:ext cx="116566" cy="449690"/>
              </a:xfrm>
            </p:spPr>
          </p:sp>
        </mc:Fallback>
      </mc:AlternateContent>
      <mc:AlternateContent xmlns:mc="http://schemas.openxmlformats.org/markup-compatibility/2006" xmlns:p14="http://schemas.microsoft.com/office/powerpoint/2010/main">
        <mc:Choice Requires="p14">
          <p:contentPart p14:bwMode="auto" r:id="rId150">
            <p14:nvContentPartPr>
              <p14:cNvPr id="1048814" name="Encre 1048813"/>
              <p14:cNvContentPartPr/>
              <p14:nvPr/>
            </p14:nvContentPartPr>
            <p14:xfrm>
              <a:off x="5097405" y="5070413"/>
              <a:ext cx="107800" cy="218934"/>
            </p14:xfrm>
          </p:contentPart>
        </mc:Choice>
        <mc:Fallback xmlns="">
          <p:sp>
            <p:nvSpPr>
              <p:cNvPr id="1048814" name=""/>
              <p:cNvSpPr/>
              <p:nvPr/>
            </p:nvSpPr>
            <p:spPr>
              <a:xfrm>
                <a:off x="5097405" y="5070413"/>
                <a:ext cx="107800" cy="218934"/>
              </a:xfrm>
            </p:spPr>
          </p:sp>
        </mc:Fallback>
      </mc:AlternateContent>
      <mc:AlternateContent xmlns:mc="http://schemas.openxmlformats.org/markup-compatibility/2006" xmlns:p14="http://schemas.microsoft.com/office/powerpoint/2010/main">
        <mc:Choice Requires="p14">
          <p:contentPart p14:bwMode="auto" r:id="rId151">
            <p14:nvContentPartPr>
              <p14:cNvPr id="1048815" name="Encre 1048814"/>
              <p14:cNvContentPartPr/>
              <p14:nvPr/>
            </p14:nvContentPartPr>
            <p14:xfrm>
              <a:off x="4961501" y="4901637"/>
              <a:ext cx="262190" cy="828244"/>
            </p14:xfrm>
          </p:contentPart>
        </mc:Choice>
        <mc:Fallback xmlns="">
          <p:sp>
            <p:nvSpPr>
              <p:cNvPr id="1048815" name=""/>
              <p:cNvSpPr/>
              <p:nvPr/>
            </p:nvSpPr>
            <p:spPr>
              <a:xfrm>
                <a:off x="4961501" y="4901637"/>
                <a:ext cx="262190" cy="828244"/>
              </a:xfrm>
            </p:spPr>
          </p:sp>
        </mc:Fallback>
      </mc:AlternateContent>
      <mc:AlternateContent xmlns:mc="http://schemas.openxmlformats.org/markup-compatibility/2006" xmlns:p14="http://schemas.microsoft.com/office/powerpoint/2010/main">
        <mc:Choice Requires="p14">
          <p:contentPart p14:bwMode="auto" r:id="rId152">
            <p14:nvContentPartPr>
              <p14:cNvPr id="1048816" name="Encre 1048815"/>
              <p14:cNvContentPartPr/>
              <p14:nvPr/>
            </p14:nvContentPartPr>
            <p14:xfrm>
              <a:off x="600681" y="5748992"/>
              <a:ext cx="19217" cy="365713"/>
            </p14:xfrm>
          </p:contentPart>
        </mc:Choice>
        <mc:Fallback xmlns="">
          <p:sp>
            <p:nvSpPr>
              <p:cNvPr id="1048816" name=""/>
              <p:cNvSpPr/>
              <p:nvPr/>
            </p:nvSpPr>
            <p:spPr>
              <a:xfrm>
                <a:off x="600681" y="5748992"/>
                <a:ext cx="19217" cy="365713"/>
              </a:xfrm>
            </p:spPr>
          </p:sp>
        </mc:Fallback>
      </mc:AlternateContent>
      <mc:AlternateContent xmlns:mc="http://schemas.openxmlformats.org/markup-compatibility/2006" xmlns:p14="http://schemas.microsoft.com/office/powerpoint/2010/main">
        <mc:Choice Requires="p14">
          <p:contentPart p14:bwMode="auto" r:id="rId153">
            <p14:nvContentPartPr>
              <p14:cNvPr id="1048817" name="Encre 1048816"/>
              <p14:cNvContentPartPr/>
              <p14:nvPr/>
            </p14:nvContentPartPr>
            <p14:xfrm>
              <a:off x="520374" y="5628119"/>
              <a:ext cx="208687" cy="539903"/>
            </p14:xfrm>
          </p:contentPart>
        </mc:Choice>
        <mc:Fallback xmlns="">
          <p:sp>
            <p:nvSpPr>
              <p:cNvPr id="1048817" name=""/>
              <p:cNvSpPr/>
              <p:nvPr/>
            </p:nvSpPr>
            <p:spPr>
              <a:xfrm>
                <a:off x="520374" y="5628119"/>
                <a:ext cx="208687" cy="539903"/>
              </a:xfrm>
            </p:spPr>
          </p:sp>
        </mc:Fallback>
      </mc:AlternateContent>
      <mc:AlternateContent xmlns:mc="http://schemas.openxmlformats.org/markup-compatibility/2006" xmlns:p14="http://schemas.microsoft.com/office/powerpoint/2010/main">
        <mc:Choice Requires="p14">
          <p:contentPart p14:bwMode="auto" r:id="rId154">
            <p14:nvContentPartPr>
              <p14:cNvPr id="1048818" name="Encre 1048817"/>
              <p14:cNvContentPartPr/>
              <p14:nvPr/>
            </p14:nvContentPartPr>
            <p14:xfrm>
              <a:off x="802200" y="5966359"/>
              <a:ext cx="596107" cy="276852"/>
            </p14:xfrm>
          </p:contentPart>
        </mc:Choice>
        <mc:Fallback xmlns="">
          <p:sp>
            <p:nvSpPr>
              <p:cNvPr id="1048818" name=""/>
              <p:cNvSpPr/>
              <p:nvPr/>
            </p:nvSpPr>
            <p:spPr>
              <a:xfrm>
                <a:off x="802200" y="5966359"/>
                <a:ext cx="596107" cy="276852"/>
              </a:xfrm>
            </p:spPr>
          </p:sp>
        </mc:Fallback>
      </mc:AlternateContent>
      <mc:AlternateContent xmlns:mc="http://schemas.openxmlformats.org/markup-compatibility/2006" xmlns:p14="http://schemas.microsoft.com/office/powerpoint/2010/main">
        <mc:Choice Requires="p14">
          <p:contentPart p14:bwMode="auto" r:id="rId155">
            <p14:nvContentPartPr>
              <p14:cNvPr id="1048819" name="Encre 1048818"/>
              <p14:cNvContentPartPr/>
              <p14:nvPr/>
            </p14:nvContentPartPr>
            <p14:xfrm>
              <a:off x="1650402" y="5874830"/>
              <a:ext cx="16945" cy="300924"/>
            </p14:xfrm>
          </p:contentPart>
        </mc:Choice>
        <mc:Fallback xmlns="">
          <p:sp>
            <p:nvSpPr>
              <p:cNvPr id="1048819" name=""/>
              <p:cNvSpPr/>
              <p:nvPr/>
            </p:nvSpPr>
            <p:spPr>
              <a:xfrm>
                <a:off x="1650402" y="5874830"/>
                <a:ext cx="16945" cy="300924"/>
              </a:xfrm>
            </p:spPr>
          </p:sp>
        </mc:Fallback>
      </mc:AlternateContent>
      <mc:AlternateContent xmlns:mc="http://schemas.openxmlformats.org/markup-compatibility/2006" xmlns:p14="http://schemas.microsoft.com/office/powerpoint/2010/main">
        <mc:Choice Requires="p14">
          <p:contentPart p14:bwMode="auto" r:id="rId156">
            <p14:nvContentPartPr>
              <p14:cNvPr id="1048820" name="Encre 1048819"/>
              <p14:cNvContentPartPr/>
              <p14:nvPr/>
            </p14:nvContentPartPr>
            <p14:xfrm>
              <a:off x="1601865" y="5758253"/>
              <a:ext cx="288256" cy="414661"/>
            </p14:xfrm>
          </p:contentPart>
        </mc:Choice>
        <mc:Fallback xmlns="">
          <p:sp>
            <p:nvSpPr>
              <p:cNvPr id="1048820" name=""/>
              <p:cNvSpPr/>
              <p:nvPr/>
            </p:nvSpPr>
            <p:spPr>
              <a:xfrm>
                <a:off x="1601865" y="5758253"/>
                <a:ext cx="288256" cy="414661"/>
              </a:xfrm>
            </p:spPr>
          </p:sp>
        </mc:Fallback>
      </mc:AlternateContent>
      <mc:AlternateContent xmlns:mc="http://schemas.openxmlformats.org/markup-compatibility/2006" xmlns:p14="http://schemas.microsoft.com/office/powerpoint/2010/main">
        <mc:Choice Requires="p14">
          <p:contentPart p14:bwMode="auto" r:id="rId157">
            <p14:nvContentPartPr>
              <p14:cNvPr id="1048821" name="Encre 1048820"/>
              <p14:cNvContentPartPr/>
              <p14:nvPr/>
            </p14:nvContentPartPr>
            <p14:xfrm>
              <a:off x="2147188" y="5989575"/>
              <a:ext cx="132585" cy="494817"/>
            </p14:xfrm>
          </p:contentPart>
        </mc:Choice>
        <mc:Fallback xmlns="">
          <p:sp>
            <p:nvSpPr>
              <p:cNvPr id="1048821" name=""/>
              <p:cNvSpPr/>
              <p:nvPr/>
            </p:nvSpPr>
            <p:spPr>
              <a:xfrm>
                <a:off x="2147188" y="5989575"/>
                <a:ext cx="132585" cy="494817"/>
              </a:xfrm>
            </p:spPr>
          </p:sp>
        </mc:Fallback>
      </mc:AlternateContent>
      <mc:AlternateContent xmlns:mc="http://schemas.openxmlformats.org/markup-compatibility/2006" xmlns:p14="http://schemas.microsoft.com/office/powerpoint/2010/main">
        <mc:Choice Requires="p14">
          <p:contentPart p14:bwMode="auto" r:id="rId158">
            <p14:nvContentPartPr>
              <p14:cNvPr id="1048822" name="Encre 1048821"/>
              <p14:cNvContentPartPr/>
              <p14:nvPr/>
            </p14:nvContentPartPr>
            <p14:xfrm>
              <a:off x="2345049" y="5685284"/>
              <a:ext cx="827889" cy="521188"/>
            </p14:xfrm>
          </p:contentPart>
        </mc:Choice>
        <mc:Fallback xmlns="">
          <p:sp>
            <p:nvSpPr>
              <p:cNvPr id="1048822" name=""/>
              <p:cNvSpPr/>
              <p:nvPr/>
            </p:nvSpPr>
            <p:spPr>
              <a:xfrm>
                <a:off x="2345049" y="5685284"/>
                <a:ext cx="827889" cy="521188"/>
              </a:xfrm>
            </p:spPr>
          </p:sp>
        </mc:Fallback>
      </mc:AlternateContent>
      <mc:AlternateContent xmlns:mc="http://schemas.openxmlformats.org/markup-compatibility/2006" xmlns:p14="http://schemas.microsoft.com/office/powerpoint/2010/main">
        <mc:Choice Requires="p14">
          <p:contentPart p14:bwMode="auto" r:id="rId159">
            <p14:nvContentPartPr>
              <p14:cNvPr id="1048823" name="Encre 1048822"/>
              <p14:cNvContentPartPr/>
              <p14:nvPr/>
            </p14:nvContentPartPr>
            <p14:xfrm>
              <a:off x="2932524" y="5874830"/>
              <a:ext cx="26608" cy="33431"/>
            </p14:xfrm>
          </p:contentPart>
        </mc:Choice>
        <mc:Fallback xmlns="">
          <p:sp>
            <p:nvSpPr>
              <p:cNvPr id="1048823" name=""/>
              <p:cNvSpPr/>
              <p:nvPr/>
            </p:nvSpPr>
            <p:spPr>
              <a:xfrm>
                <a:off x="2932524" y="5874830"/>
                <a:ext cx="26608" cy="33431"/>
              </a:xfrm>
            </p:spPr>
          </p:sp>
        </mc:Fallback>
      </mc:AlternateContent>
      <mc:AlternateContent xmlns:mc="http://schemas.openxmlformats.org/markup-compatibility/2006" xmlns:p14="http://schemas.microsoft.com/office/powerpoint/2010/main">
        <mc:Choice Requires="p14">
          <p:contentPart p14:bwMode="auto" r:id="rId160">
            <p14:nvContentPartPr>
              <p14:cNvPr id="1048824" name="Encre 1048823"/>
              <p14:cNvContentPartPr/>
              <p14:nvPr/>
            </p14:nvContentPartPr>
            <p14:xfrm>
              <a:off x="2653823" y="5918265"/>
              <a:ext cx="4822" cy="64215"/>
            </p14:xfrm>
          </p:contentPart>
        </mc:Choice>
        <mc:Fallback xmlns="">
          <p:sp>
            <p:nvSpPr>
              <p:cNvPr id="1048824" name=""/>
              <p:cNvSpPr/>
              <p:nvPr/>
            </p:nvSpPr>
            <p:spPr>
              <a:xfrm>
                <a:off x="2653823" y="5918265"/>
                <a:ext cx="4822" cy="64215"/>
              </a:xfrm>
            </p:spPr>
          </p:sp>
        </mc:Fallback>
      </mc:AlternateContent>
      <mc:AlternateContent xmlns:mc="http://schemas.openxmlformats.org/markup-compatibility/2006" xmlns:p14="http://schemas.microsoft.com/office/powerpoint/2010/main">
        <mc:Choice Requires="p14">
          <p:contentPart p14:bwMode="auto" r:id="rId161">
            <p14:nvContentPartPr>
              <p14:cNvPr id="1048825" name="Encre 1048824"/>
              <p14:cNvContentPartPr/>
              <p14:nvPr/>
            </p14:nvContentPartPr>
            <p14:xfrm>
              <a:off x="3208878" y="5756687"/>
              <a:ext cx="116269" cy="539682"/>
            </p14:xfrm>
          </p:contentPart>
        </mc:Choice>
        <mc:Fallback xmlns="">
          <p:sp>
            <p:nvSpPr>
              <p:cNvPr id="1048825" name=""/>
              <p:cNvSpPr/>
              <p:nvPr/>
            </p:nvSpPr>
            <p:spPr>
              <a:xfrm>
                <a:off x="3208878" y="5756687"/>
                <a:ext cx="116269" cy="539682"/>
              </a:xfrm>
            </p:spPr>
          </p:sp>
        </mc:Fallback>
      </mc:AlternateContent>
      <mc:AlternateContent xmlns:mc="http://schemas.openxmlformats.org/markup-compatibility/2006" xmlns:p14="http://schemas.microsoft.com/office/powerpoint/2010/main">
        <mc:Choice Requires="p14">
          <p:contentPart p14:bwMode="auto" r:id="rId162">
            <p14:nvContentPartPr>
              <p14:cNvPr id="1048826" name="Encre 1048825"/>
              <p14:cNvContentPartPr/>
              <p14:nvPr/>
            </p14:nvContentPartPr>
            <p14:xfrm>
              <a:off x="1984006" y="5848769"/>
              <a:ext cx="93362" cy="409869"/>
            </p14:xfrm>
          </p:contentPart>
        </mc:Choice>
        <mc:Fallback xmlns="">
          <p:sp>
            <p:nvSpPr>
              <p:cNvPr id="1048826" name=""/>
              <p:cNvSpPr/>
              <p:nvPr/>
            </p:nvSpPr>
            <p:spPr>
              <a:xfrm>
                <a:off x="1984006" y="5848769"/>
                <a:ext cx="93362" cy="409869"/>
              </a:xfrm>
            </p:spPr>
          </p:sp>
        </mc:Fallback>
      </mc:AlternateContent>
      <mc:AlternateContent xmlns:mc="http://schemas.openxmlformats.org/markup-compatibility/2006" xmlns:p14="http://schemas.microsoft.com/office/powerpoint/2010/main">
        <mc:Choice Requires="p14">
          <p:contentPart p14:bwMode="auto" r:id="rId163">
            <p14:nvContentPartPr>
              <p14:cNvPr id="1048827" name="Encre 1048826"/>
              <p14:cNvContentPartPr/>
              <p14:nvPr/>
            </p14:nvContentPartPr>
            <p14:xfrm>
              <a:off x="2134019" y="6310470"/>
              <a:ext cx="917775" cy="26126"/>
            </p14:xfrm>
          </p:contentPart>
        </mc:Choice>
        <mc:Fallback xmlns="">
          <p:sp>
            <p:nvSpPr>
              <p:cNvPr id="1048827" name=""/>
              <p:cNvSpPr/>
              <p:nvPr/>
            </p:nvSpPr>
            <p:spPr>
              <a:xfrm>
                <a:off x="2134019" y="6310470"/>
                <a:ext cx="917775" cy="26126"/>
              </a:xfrm>
            </p:spPr>
          </p:sp>
        </mc:Fallback>
      </mc:AlternateContent>
      <mc:AlternateContent xmlns:mc="http://schemas.openxmlformats.org/markup-compatibility/2006" xmlns:p14="http://schemas.microsoft.com/office/powerpoint/2010/main">
        <mc:Choice Requires="p14">
          <p:contentPart p14:bwMode="auto" r:id="rId164">
            <p14:nvContentPartPr>
              <p14:cNvPr id="1048828" name="Encre 1048827"/>
              <p14:cNvContentPartPr/>
              <p14:nvPr/>
            </p14:nvContentPartPr>
            <p14:xfrm>
              <a:off x="770560" y="6325427"/>
              <a:ext cx="889549" cy="34386"/>
            </p14:xfrm>
          </p:contentPart>
        </mc:Choice>
        <mc:Fallback xmlns="">
          <p:sp>
            <p:nvSpPr>
              <p:cNvPr id="1048828" name=""/>
              <p:cNvSpPr/>
              <p:nvPr/>
            </p:nvSpPr>
            <p:spPr>
              <a:xfrm>
                <a:off x="770560" y="6325427"/>
                <a:ext cx="889549" cy="34386"/>
              </a:xfrm>
            </p:spPr>
          </p:sp>
        </mc:Fallback>
      </mc:AlternateContent>
      <mc:AlternateContent xmlns:mc="http://schemas.openxmlformats.org/markup-compatibility/2006" xmlns:p14="http://schemas.microsoft.com/office/powerpoint/2010/main">
        <mc:Choice Requires="p14">
          <p:contentPart p14:bwMode="auto" r:id="rId165">
            <p14:nvContentPartPr>
              <p14:cNvPr id="1048829" name="Encre 1048828"/>
              <p14:cNvContentPartPr/>
              <p14:nvPr/>
            </p14:nvContentPartPr>
            <p14:xfrm>
              <a:off x="6067249" y="427086"/>
              <a:ext cx="131720" cy="481325"/>
            </p14:xfrm>
          </p:contentPart>
        </mc:Choice>
        <mc:Fallback xmlns="">
          <p:sp>
            <p:nvSpPr>
              <p:cNvPr id="1048829" name=""/>
              <p:cNvSpPr/>
              <p:nvPr/>
            </p:nvSpPr>
            <p:spPr>
              <a:xfrm>
                <a:off x="6067249" y="427086"/>
                <a:ext cx="131720" cy="481325"/>
              </a:xfrm>
            </p:spPr>
          </p:sp>
        </mc:Fallback>
      </mc:AlternateContent>
      <mc:AlternateContent xmlns:mc="http://schemas.openxmlformats.org/markup-compatibility/2006" xmlns:p14="http://schemas.microsoft.com/office/powerpoint/2010/main">
        <mc:Choice Requires="p14">
          <p:contentPart p14:bwMode="auto" r:id="rId166">
            <p14:nvContentPartPr>
              <p14:cNvPr id="1048830" name="Encre 1048829"/>
              <p14:cNvContentPartPr/>
              <p14:nvPr/>
            </p14:nvContentPartPr>
            <p14:xfrm>
              <a:off x="6511415" y="434284"/>
              <a:ext cx="73290" cy="283624"/>
            </p14:xfrm>
          </p:contentPart>
        </mc:Choice>
        <mc:Fallback xmlns="">
          <p:sp>
            <p:nvSpPr>
              <p:cNvPr id="1048830" name=""/>
              <p:cNvSpPr/>
              <p:nvPr/>
            </p:nvSpPr>
            <p:spPr>
              <a:xfrm>
                <a:off x="6511415" y="434284"/>
                <a:ext cx="73290" cy="283624"/>
              </a:xfrm>
            </p:spPr>
          </p:sp>
        </mc:Fallback>
      </mc:AlternateContent>
      <mc:AlternateContent xmlns:mc="http://schemas.openxmlformats.org/markup-compatibility/2006" xmlns:p14="http://schemas.microsoft.com/office/powerpoint/2010/main">
        <mc:Choice Requires="p14">
          <p:contentPart p14:bwMode="auto" r:id="rId167">
            <p14:nvContentPartPr>
              <p14:cNvPr id="1048831" name="Encre 1048830"/>
              <p14:cNvContentPartPr/>
              <p14:nvPr/>
            </p14:nvContentPartPr>
            <p14:xfrm>
              <a:off x="6698811" y="492363"/>
              <a:ext cx="230783" cy="129324"/>
            </p14:xfrm>
          </p:contentPart>
        </mc:Choice>
        <mc:Fallback xmlns="">
          <p:sp>
            <p:nvSpPr>
              <p:cNvPr id="1048831" name=""/>
              <p:cNvSpPr/>
              <p:nvPr/>
            </p:nvSpPr>
            <p:spPr>
              <a:xfrm>
                <a:off x="6698811" y="492363"/>
                <a:ext cx="230783" cy="129324"/>
              </a:xfrm>
            </p:spPr>
          </p:sp>
        </mc:Fallback>
      </mc:AlternateContent>
      <mc:AlternateContent xmlns:mc="http://schemas.openxmlformats.org/markup-compatibility/2006" xmlns:p14="http://schemas.microsoft.com/office/powerpoint/2010/main">
        <mc:Choice Requires="p14">
          <p:contentPart p14:bwMode="auto" r:id="rId168">
            <p14:nvContentPartPr>
              <p14:cNvPr id="1048832" name="Encre 1048831"/>
              <p14:cNvContentPartPr/>
              <p14:nvPr/>
            </p14:nvContentPartPr>
            <p14:xfrm>
              <a:off x="6992550" y="245900"/>
              <a:ext cx="38212" cy="352294"/>
            </p14:xfrm>
          </p:contentPart>
        </mc:Choice>
        <mc:Fallback xmlns="">
          <p:sp>
            <p:nvSpPr>
              <p:cNvPr id="1048832" name=""/>
              <p:cNvSpPr/>
              <p:nvPr/>
            </p:nvSpPr>
            <p:spPr>
              <a:xfrm>
                <a:off x="6992550" y="245900"/>
                <a:ext cx="38212" cy="352294"/>
              </a:xfrm>
            </p:spPr>
          </p:sp>
        </mc:Fallback>
      </mc:AlternateContent>
      <mc:AlternateContent xmlns:mc="http://schemas.openxmlformats.org/markup-compatibility/2006" xmlns:p14="http://schemas.microsoft.com/office/powerpoint/2010/main">
        <mc:Choice Requires="p14">
          <p:contentPart p14:bwMode="auto" r:id="rId169">
            <p14:nvContentPartPr>
              <p14:cNvPr id="1048833" name="Encre 1048832"/>
              <p14:cNvContentPartPr/>
              <p14:nvPr/>
            </p14:nvContentPartPr>
            <p14:xfrm>
              <a:off x="6992550" y="458567"/>
              <a:ext cx="306262" cy="186945"/>
            </p14:xfrm>
          </p:contentPart>
        </mc:Choice>
        <mc:Fallback xmlns="">
          <p:sp>
            <p:nvSpPr>
              <p:cNvPr id="1048833" name=""/>
              <p:cNvSpPr/>
              <p:nvPr/>
            </p:nvSpPr>
            <p:spPr>
              <a:xfrm>
                <a:off x="6992550" y="458567"/>
                <a:ext cx="306262" cy="186945"/>
              </a:xfrm>
            </p:spPr>
          </p:sp>
        </mc:Fallback>
      </mc:AlternateContent>
      <mc:AlternateContent xmlns:mc="http://schemas.openxmlformats.org/markup-compatibility/2006" xmlns:p14="http://schemas.microsoft.com/office/powerpoint/2010/main">
        <mc:Choice Requires="p14">
          <p:contentPart p14:bwMode="auto" r:id="rId170">
            <p14:nvContentPartPr>
              <p14:cNvPr id="1048834" name="Encre 1048833"/>
              <p14:cNvContentPartPr/>
              <p14:nvPr/>
            </p14:nvContentPartPr>
            <p14:xfrm>
              <a:off x="7393200" y="202465"/>
              <a:ext cx="21107" cy="451009"/>
            </p14:xfrm>
          </p:contentPart>
        </mc:Choice>
        <mc:Fallback xmlns="">
          <p:sp>
            <p:nvSpPr>
              <p:cNvPr id="1048834" name=""/>
              <p:cNvSpPr/>
              <p:nvPr/>
            </p:nvSpPr>
            <p:spPr>
              <a:xfrm>
                <a:off x="7393200" y="202465"/>
                <a:ext cx="21107" cy="451009"/>
              </a:xfrm>
            </p:spPr>
          </p:sp>
        </mc:Fallback>
      </mc:AlternateContent>
      <mc:AlternateContent xmlns:mc="http://schemas.openxmlformats.org/markup-compatibility/2006" xmlns:p14="http://schemas.microsoft.com/office/powerpoint/2010/main">
        <mc:Choice Requires="p14">
          <p:contentPart p14:bwMode="auto" r:id="rId171">
            <p14:nvContentPartPr>
              <p14:cNvPr id="1048835" name="Encre 1048834"/>
              <p14:cNvContentPartPr/>
              <p14:nvPr/>
            </p14:nvContentPartPr>
            <p14:xfrm>
              <a:off x="7371579" y="412485"/>
              <a:ext cx="211927" cy="43640"/>
            </p14:xfrm>
          </p:contentPart>
        </mc:Choice>
        <mc:Fallback xmlns="">
          <p:sp>
            <p:nvSpPr>
              <p:cNvPr id="1048835" name=""/>
              <p:cNvSpPr/>
              <p:nvPr/>
            </p:nvSpPr>
            <p:spPr>
              <a:xfrm>
                <a:off x="7371579" y="412485"/>
                <a:ext cx="211927" cy="43640"/>
              </a:xfrm>
            </p:spPr>
          </p:sp>
        </mc:Fallback>
      </mc:AlternateContent>
      <mc:AlternateContent xmlns:mc="http://schemas.openxmlformats.org/markup-compatibility/2006" xmlns:p14="http://schemas.microsoft.com/office/powerpoint/2010/main">
        <mc:Choice Requires="p14">
          <p:contentPart p14:bwMode="auto" r:id="rId172">
            <p14:nvContentPartPr>
              <p14:cNvPr id="1048836" name="Encre 1048835"/>
              <p14:cNvContentPartPr/>
              <p14:nvPr/>
            </p14:nvContentPartPr>
            <p14:xfrm>
              <a:off x="7278476" y="267741"/>
              <a:ext cx="10320" cy="95870"/>
            </p14:xfrm>
          </p:contentPart>
        </mc:Choice>
        <mc:Fallback xmlns="">
          <p:sp>
            <p:nvSpPr>
              <p:cNvPr id="1048836" name=""/>
              <p:cNvSpPr/>
              <p:nvPr/>
            </p:nvSpPr>
            <p:spPr>
              <a:xfrm>
                <a:off x="7278476" y="267741"/>
                <a:ext cx="10320" cy="95870"/>
              </a:xfrm>
            </p:spPr>
          </p:sp>
        </mc:Fallback>
      </mc:AlternateContent>
      <mc:AlternateContent xmlns:mc="http://schemas.openxmlformats.org/markup-compatibility/2006" xmlns:p14="http://schemas.microsoft.com/office/powerpoint/2010/main">
        <mc:Choice Requires="p14">
          <p:contentPart p14:bwMode="auto" r:id="rId173">
            <p14:nvContentPartPr>
              <p14:cNvPr id="1048837" name="Encre 1048836"/>
              <p14:cNvContentPartPr/>
              <p14:nvPr/>
            </p14:nvContentPartPr>
            <p14:xfrm>
              <a:off x="7773621" y="317927"/>
              <a:ext cx="186625" cy="343505"/>
            </p14:xfrm>
          </p:contentPart>
        </mc:Choice>
        <mc:Fallback xmlns="">
          <p:sp>
            <p:nvSpPr>
              <p:cNvPr id="1048837" name=""/>
              <p:cNvSpPr/>
              <p:nvPr/>
            </p:nvSpPr>
            <p:spPr>
              <a:xfrm>
                <a:off x="7773621" y="317927"/>
                <a:ext cx="186625" cy="343505"/>
              </a:xfrm>
            </p:spPr>
          </p:sp>
        </mc:Fallback>
      </mc:AlternateContent>
      <mc:AlternateContent xmlns:mc="http://schemas.openxmlformats.org/markup-compatibility/2006" xmlns:p14="http://schemas.microsoft.com/office/powerpoint/2010/main">
        <mc:Choice Requires="p14">
          <p:contentPart p14:bwMode="auto" r:id="rId174">
            <p14:nvContentPartPr>
              <p14:cNvPr id="1048838" name="Encre 1048837"/>
              <p14:cNvContentPartPr/>
              <p14:nvPr/>
            </p14:nvContentPartPr>
            <p14:xfrm>
              <a:off x="7991266" y="535798"/>
              <a:ext cx="109690" cy="158986"/>
            </p14:xfrm>
          </p:contentPart>
        </mc:Choice>
        <mc:Fallback xmlns="">
          <p:sp>
            <p:nvSpPr>
              <p:cNvPr id="1048838" name=""/>
              <p:cNvSpPr/>
              <p:nvPr/>
            </p:nvSpPr>
            <p:spPr>
              <a:xfrm>
                <a:off x="7991266" y="535798"/>
                <a:ext cx="109690" cy="158986"/>
              </a:xfrm>
            </p:spPr>
          </p:sp>
        </mc:Fallback>
      </mc:AlternateContent>
      <mc:AlternateContent xmlns:mc="http://schemas.openxmlformats.org/markup-compatibility/2006" xmlns:p14="http://schemas.microsoft.com/office/powerpoint/2010/main">
        <mc:Choice Requires="p14">
          <p:contentPart p14:bwMode="auto" r:id="rId175">
            <p14:nvContentPartPr>
              <p14:cNvPr id="1048839" name="Encre 1048838"/>
              <p14:cNvContentPartPr/>
              <p14:nvPr/>
            </p14:nvContentPartPr>
            <p14:xfrm>
              <a:off x="8378545" y="307084"/>
              <a:ext cx="551335" cy="619454"/>
            </p14:xfrm>
          </p:contentPart>
        </mc:Choice>
        <mc:Fallback xmlns="">
          <p:sp>
            <p:nvSpPr>
              <p:cNvPr id="1048839" name=""/>
              <p:cNvSpPr/>
              <p:nvPr/>
            </p:nvSpPr>
            <p:spPr>
              <a:xfrm>
                <a:off x="8378545" y="307084"/>
                <a:ext cx="551335" cy="619454"/>
              </a:xfrm>
            </p:spPr>
          </p:sp>
        </mc:Fallback>
      </mc:AlternateContent>
      <mc:AlternateContent xmlns:mc="http://schemas.openxmlformats.org/markup-compatibility/2006" xmlns:p14="http://schemas.microsoft.com/office/powerpoint/2010/main">
        <mc:Choice Requires="p14">
          <p:contentPart p14:bwMode="auto" r:id="rId176">
            <p14:nvContentPartPr>
              <p14:cNvPr id="1048840" name="Encre 1048839"/>
              <p14:cNvContentPartPr/>
              <p14:nvPr/>
            </p14:nvContentPartPr>
            <p14:xfrm>
              <a:off x="8959178" y="463323"/>
              <a:ext cx="259411" cy="190903"/>
            </p14:xfrm>
          </p:contentPart>
        </mc:Choice>
        <mc:Fallback xmlns="">
          <p:sp>
            <p:nvSpPr>
              <p:cNvPr id="1048840" name=""/>
              <p:cNvSpPr/>
              <p:nvPr/>
            </p:nvSpPr>
            <p:spPr>
              <a:xfrm>
                <a:off x="8959178" y="463323"/>
                <a:ext cx="259411" cy="190903"/>
              </a:xfrm>
            </p:spPr>
          </p:sp>
        </mc:Fallback>
      </mc:AlternateContent>
      <mc:AlternateContent xmlns:mc="http://schemas.openxmlformats.org/markup-compatibility/2006" xmlns:p14="http://schemas.microsoft.com/office/powerpoint/2010/main">
        <mc:Choice Requires="p14">
          <p:contentPart p14:bwMode="auto" r:id="rId177">
            <p14:nvContentPartPr>
              <p14:cNvPr id="1048841" name="Encre 1048840"/>
              <p14:cNvContentPartPr/>
              <p14:nvPr/>
            </p14:nvContentPartPr>
            <p14:xfrm>
              <a:off x="9464261" y="357861"/>
              <a:ext cx="388143" cy="310729"/>
            </p14:xfrm>
          </p:contentPart>
        </mc:Choice>
        <mc:Fallback xmlns="">
          <p:sp>
            <p:nvSpPr>
              <p:cNvPr id="1048841" name=""/>
              <p:cNvSpPr/>
              <p:nvPr/>
            </p:nvSpPr>
            <p:spPr>
              <a:xfrm>
                <a:off x="9464261" y="357861"/>
                <a:ext cx="388143" cy="310729"/>
              </a:xfrm>
            </p:spPr>
          </p:sp>
        </mc:Fallback>
      </mc:AlternateContent>
      <mc:AlternateContent xmlns:mc="http://schemas.openxmlformats.org/markup-compatibility/2006" xmlns:p14="http://schemas.microsoft.com/office/powerpoint/2010/main">
        <mc:Choice Requires="p14">
          <p:contentPart p14:bwMode="auto" r:id="rId178">
            <p14:nvContentPartPr>
              <p14:cNvPr id="1048842" name="Encre 1048841"/>
              <p14:cNvContentPartPr/>
              <p14:nvPr/>
            </p14:nvContentPartPr>
            <p14:xfrm>
              <a:off x="10048808" y="217357"/>
              <a:ext cx="200574" cy="489984"/>
            </p14:xfrm>
          </p:contentPart>
        </mc:Choice>
        <mc:Fallback xmlns="">
          <p:sp>
            <p:nvSpPr>
              <p:cNvPr id="1048842" name=""/>
              <p:cNvSpPr/>
              <p:nvPr/>
            </p:nvSpPr>
            <p:spPr>
              <a:xfrm>
                <a:off x="10048808" y="217357"/>
                <a:ext cx="200574" cy="489984"/>
              </a:xfrm>
            </p:spPr>
          </p:sp>
        </mc:Fallback>
      </mc:AlternateContent>
      <mc:AlternateContent xmlns:mc="http://schemas.openxmlformats.org/markup-compatibility/2006" xmlns:p14="http://schemas.microsoft.com/office/powerpoint/2010/main">
        <mc:Choice Requires="p14">
          <p:contentPart p14:bwMode="auto" r:id="rId179">
            <p14:nvContentPartPr>
              <p14:cNvPr id="1048843" name="Encre 1048842"/>
              <p14:cNvContentPartPr/>
              <p14:nvPr/>
            </p14:nvContentPartPr>
            <p14:xfrm>
              <a:off x="10263190" y="499809"/>
              <a:ext cx="505532" cy="175085"/>
            </p14:xfrm>
          </p:contentPart>
        </mc:Choice>
        <mc:Fallback xmlns="">
          <p:sp>
            <p:nvSpPr>
              <p:cNvPr id="1048843" name=""/>
              <p:cNvSpPr/>
              <p:nvPr/>
            </p:nvSpPr>
            <p:spPr>
              <a:xfrm>
                <a:off x="10263190" y="499809"/>
                <a:ext cx="505532" cy="175085"/>
              </a:xfrm>
            </p:spPr>
          </p:sp>
        </mc:Fallback>
      </mc:AlternateContent>
      <mc:AlternateContent xmlns:mc="http://schemas.openxmlformats.org/markup-compatibility/2006" xmlns:p14="http://schemas.microsoft.com/office/powerpoint/2010/main">
        <mc:Choice Requires="p14">
          <p:contentPart p14:bwMode="auto" r:id="rId180">
            <p14:nvContentPartPr>
              <p14:cNvPr id="1048844" name="Encre 1048843"/>
              <p14:cNvContentPartPr/>
              <p14:nvPr/>
            </p14:nvContentPartPr>
            <p14:xfrm>
              <a:off x="10766415" y="282137"/>
              <a:ext cx="210846" cy="520797"/>
            </p14:xfrm>
          </p:contentPart>
        </mc:Choice>
        <mc:Fallback xmlns="">
          <p:sp>
            <p:nvSpPr>
              <p:cNvPr id="1048844" name=""/>
              <p:cNvSpPr/>
              <p:nvPr/>
            </p:nvSpPr>
            <p:spPr>
              <a:xfrm>
                <a:off x="10766415" y="282137"/>
                <a:ext cx="210846" cy="520797"/>
              </a:xfrm>
            </p:spPr>
          </p:sp>
        </mc:Fallback>
      </mc:AlternateContent>
      <mc:AlternateContent xmlns:mc="http://schemas.openxmlformats.org/markup-compatibility/2006" xmlns:p14="http://schemas.microsoft.com/office/powerpoint/2010/main">
        <mc:Choice Requires="p14">
          <p:contentPart p14:bwMode="auto" r:id="rId181">
            <p14:nvContentPartPr>
              <p14:cNvPr id="1048845" name="Encre 1048844"/>
              <p14:cNvContentPartPr/>
              <p14:nvPr/>
            </p14:nvContentPartPr>
            <p14:xfrm>
              <a:off x="10682679" y="376215"/>
              <a:ext cx="217184" cy="72960"/>
            </p14:xfrm>
          </p:contentPart>
        </mc:Choice>
        <mc:Fallback xmlns="">
          <p:sp>
            <p:nvSpPr>
              <p:cNvPr id="1048845" name=""/>
              <p:cNvSpPr/>
              <p:nvPr/>
            </p:nvSpPr>
            <p:spPr>
              <a:xfrm>
                <a:off x="10682679" y="376215"/>
                <a:ext cx="217184" cy="72960"/>
              </a:xfrm>
            </p:spPr>
          </p:sp>
        </mc:Fallback>
      </mc:AlternateContent>
      <mc:AlternateContent xmlns:mc="http://schemas.openxmlformats.org/markup-compatibility/2006" xmlns:p14="http://schemas.microsoft.com/office/powerpoint/2010/main">
        <mc:Choice Requires="p14">
          <p:contentPart p14:bwMode="auto" r:id="rId182">
            <p14:nvContentPartPr>
              <p14:cNvPr id="1048846" name="Encre 1048845"/>
              <p14:cNvContentPartPr/>
              <p14:nvPr/>
            </p14:nvContentPartPr>
            <p14:xfrm>
              <a:off x="11111537" y="477719"/>
              <a:ext cx="29154" cy="326383"/>
            </p14:xfrm>
          </p:contentPart>
        </mc:Choice>
        <mc:Fallback xmlns="">
          <p:sp>
            <p:nvSpPr>
              <p:cNvPr id="1048846" name=""/>
              <p:cNvSpPr/>
              <p:nvPr/>
            </p:nvSpPr>
            <p:spPr>
              <a:xfrm>
                <a:off x="11111537" y="477719"/>
                <a:ext cx="29154" cy="326383"/>
              </a:xfrm>
            </p:spPr>
          </p:sp>
        </mc:Fallback>
      </mc:AlternateContent>
      <mc:AlternateContent xmlns:mc="http://schemas.openxmlformats.org/markup-compatibility/2006" xmlns:p14="http://schemas.microsoft.com/office/powerpoint/2010/main">
        <mc:Choice Requires="p14">
          <p:contentPart p14:bwMode="auto" r:id="rId183">
            <p14:nvContentPartPr>
              <p14:cNvPr id="1048847" name="Encre 1048846"/>
              <p14:cNvContentPartPr/>
              <p14:nvPr/>
            </p14:nvContentPartPr>
            <p14:xfrm>
              <a:off x="6829568" y="1144136"/>
              <a:ext cx="17062" cy="566424"/>
            </p14:xfrm>
          </p:contentPart>
        </mc:Choice>
        <mc:Fallback xmlns="">
          <p:sp>
            <p:nvSpPr>
              <p:cNvPr id="1048847" name=""/>
              <p:cNvSpPr/>
              <p:nvPr/>
            </p:nvSpPr>
            <p:spPr>
              <a:xfrm>
                <a:off x="6829568" y="1144136"/>
                <a:ext cx="17062" cy="566424"/>
              </a:xfrm>
            </p:spPr>
          </p:sp>
        </mc:Fallback>
      </mc:AlternateContent>
      <mc:AlternateContent xmlns:mc="http://schemas.openxmlformats.org/markup-compatibility/2006" xmlns:p14="http://schemas.microsoft.com/office/powerpoint/2010/main">
        <mc:Choice Requires="p14">
          <p:contentPart p14:bwMode="auto" r:id="rId184">
            <p14:nvContentPartPr>
              <p14:cNvPr id="1048848" name="Encre 1048847"/>
              <p14:cNvContentPartPr/>
              <p14:nvPr/>
            </p14:nvContentPartPr>
            <p14:xfrm>
              <a:off x="6813847" y="1187571"/>
              <a:ext cx="173005" cy="19318"/>
            </p14:xfrm>
          </p:contentPart>
        </mc:Choice>
        <mc:Fallback xmlns="">
          <p:sp>
            <p:nvSpPr>
              <p:cNvPr id="1048848" name=""/>
              <p:cNvSpPr/>
              <p:nvPr/>
            </p:nvSpPr>
            <p:spPr>
              <a:xfrm>
                <a:off x="6813847" y="1187571"/>
                <a:ext cx="173005" cy="19318"/>
              </a:xfrm>
            </p:spPr>
          </p:sp>
        </mc:Fallback>
      </mc:AlternateContent>
      <mc:AlternateContent xmlns:mc="http://schemas.openxmlformats.org/markup-compatibility/2006" xmlns:p14="http://schemas.microsoft.com/office/powerpoint/2010/main">
        <mc:Choice Requires="p14">
          <p:contentPart p14:bwMode="auto" r:id="rId185">
            <p14:nvContentPartPr>
              <p14:cNvPr id="1048849" name="Encre 1048848"/>
              <p14:cNvContentPartPr/>
              <p14:nvPr/>
            </p14:nvContentPartPr>
            <p14:xfrm>
              <a:off x="6813847" y="1421303"/>
              <a:ext cx="225968" cy="19928"/>
            </p14:xfrm>
          </p:contentPart>
        </mc:Choice>
        <mc:Fallback xmlns="">
          <p:sp>
            <p:nvSpPr>
              <p:cNvPr id="1048849" name=""/>
              <p:cNvSpPr/>
              <p:nvPr/>
            </p:nvSpPr>
            <p:spPr>
              <a:xfrm>
                <a:off x="6813847" y="1421303"/>
                <a:ext cx="225968" cy="19928"/>
              </a:xfrm>
            </p:spPr>
          </p:sp>
        </mc:Fallback>
      </mc:AlternateContent>
      <mc:AlternateContent xmlns:mc="http://schemas.openxmlformats.org/markup-compatibility/2006" xmlns:p14="http://schemas.microsoft.com/office/powerpoint/2010/main">
        <mc:Choice Requires="p14">
          <p:contentPart p14:bwMode="auto" r:id="rId186">
            <p14:nvContentPartPr>
              <p14:cNvPr id="1048850" name="Encre 1048849"/>
              <p14:cNvContentPartPr/>
              <p14:nvPr/>
            </p14:nvContentPartPr>
            <p14:xfrm>
              <a:off x="6849587" y="1032324"/>
              <a:ext cx="217974" cy="7071"/>
            </p14:xfrm>
          </p:contentPart>
        </mc:Choice>
        <mc:Fallback xmlns="">
          <p:sp>
            <p:nvSpPr>
              <p:cNvPr id="1048850" name=""/>
              <p:cNvSpPr/>
              <p:nvPr/>
            </p:nvSpPr>
            <p:spPr>
              <a:xfrm>
                <a:off x="6849587" y="1032324"/>
                <a:ext cx="217974" cy="7071"/>
              </a:xfrm>
            </p:spPr>
          </p:sp>
        </mc:Fallback>
      </mc:AlternateContent>
      <mc:AlternateContent xmlns:mc="http://schemas.openxmlformats.org/markup-compatibility/2006" xmlns:p14="http://schemas.microsoft.com/office/powerpoint/2010/main">
        <mc:Choice Requires="p14">
          <p:contentPart p14:bwMode="auto" r:id="rId187">
            <p14:nvContentPartPr>
              <p14:cNvPr id="1048851" name="Encre 1048850"/>
              <p14:cNvContentPartPr/>
              <p14:nvPr/>
            </p14:nvContentPartPr>
            <p14:xfrm>
              <a:off x="7035351" y="948554"/>
              <a:ext cx="83527" cy="201199"/>
            </p14:xfrm>
          </p:contentPart>
        </mc:Choice>
        <mc:Fallback xmlns="">
          <p:sp>
            <p:nvSpPr>
              <p:cNvPr id="1048851" name=""/>
              <p:cNvSpPr/>
              <p:nvPr/>
            </p:nvSpPr>
            <p:spPr>
              <a:xfrm>
                <a:off x="7035351" y="948554"/>
                <a:ext cx="83527" cy="201199"/>
              </a:xfrm>
            </p:spPr>
          </p:sp>
        </mc:Fallback>
      </mc:AlternateContent>
      <mc:AlternateContent xmlns:mc="http://schemas.openxmlformats.org/markup-compatibility/2006" xmlns:p14="http://schemas.microsoft.com/office/powerpoint/2010/main">
        <mc:Choice Requires="p14">
          <p:contentPart p14:bwMode="auto" r:id="rId188">
            <p14:nvContentPartPr>
              <p14:cNvPr id="1048852" name="Encre 1048851"/>
              <p14:cNvContentPartPr/>
              <p14:nvPr/>
            </p14:nvContentPartPr>
            <p14:xfrm>
              <a:off x="7242736" y="1419867"/>
              <a:ext cx="116207" cy="6968"/>
            </p14:xfrm>
          </p:contentPart>
        </mc:Choice>
        <mc:Fallback xmlns="">
          <p:sp>
            <p:nvSpPr>
              <p:cNvPr id="1048852" name=""/>
              <p:cNvSpPr/>
              <p:nvPr/>
            </p:nvSpPr>
            <p:spPr>
              <a:xfrm>
                <a:off x="7242736" y="1419867"/>
                <a:ext cx="116207" cy="6968"/>
              </a:xfrm>
            </p:spPr>
          </p:sp>
        </mc:Fallback>
      </mc:AlternateContent>
      <mc:AlternateContent xmlns:mc="http://schemas.openxmlformats.org/markup-compatibility/2006" xmlns:p14="http://schemas.microsoft.com/office/powerpoint/2010/main">
        <mc:Choice Requires="p14">
          <p:contentPart p14:bwMode="auto" r:id="rId189">
            <p14:nvContentPartPr>
              <p14:cNvPr id="1048853" name="Encre 1048852"/>
              <p14:cNvContentPartPr/>
              <p14:nvPr/>
            </p14:nvContentPartPr>
            <p14:xfrm>
              <a:off x="7235676" y="1530479"/>
              <a:ext cx="163998" cy="48255"/>
            </p14:xfrm>
          </p:contentPart>
        </mc:Choice>
        <mc:Fallback xmlns="">
          <p:sp>
            <p:nvSpPr>
              <p:cNvPr id="1048853" name=""/>
              <p:cNvSpPr/>
              <p:nvPr/>
            </p:nvSpPr>
            <p:spPr>
              <a:xfrm>
                <a:off x="7235676" y="1530479"/>
                <a:ext cx="163998" cy="48255"/>
              </a:xfrm>
            </p:spPr>
          </p:sp>
        </mc:Fallback>
      </mc:AlternateContent>
      <mc:AlternateContent xmlns:mc="http://schemas.openxmlformats.org/markup-compatibility/2006" xmlns:p14="http://schemas.microsoft.com/office/powerpoint/2010/main">
        <mc:Choice Requires="p14">
          <p:contentPart p14:bwMode="auto" r:id="rId190">
            <p14:nvContentPartPr>
              <p14:cNvPr id="1048854" name="Encre 1048853"/>
              <p14:cNvContentPartPr/>
              <p14:nvPr/>
            </p14:nvContentPartPr>
            <p14:xfrm>
              <a:off x="7555324" y="1347164"/>
              <a:ext cx="133041" cy="406283"/>
            </p14:xfrm>
          </p:contentPart>
        </mc:Choice>
        <mc:Fallback xmlns="">
          <p:sp>
            <p:nvSpPr>
              <p:cNvPr id="1048854" name=""/>
              <p:cNvSpPr/>
              <p:nvPr/>
            </p:nvSpPr>
            <p:spPr>
              <a:xfrm>
                <a:off x="7555324" y="1347164"/>
                <a:ext cx="133041" cy="406283"/>
              </a:xfrm>
            </p:spPr>
          </p:sp>
        </mc:Fallback>
      </mc:AlternateContent>
      <mc:AlternateContent xmlns:mc="http://schemas.openxmlformats.org/markup-compatibility/2006" xmlns:p14="http://schemas.microsoft.com/office/powerpoint/2010/main">
        <mc:Choice Requires="p14">
          <p:contentPart p14:bwMode="auto" r:id="rId191">
            <p14:nvContentPartPr>
              <p14:cNvPr id="1048855" name="Encre 1048854"/>
              <p14:cNvContentPartPr/>
              <p14:nvPr/>
            </p14:nvContentPartPr>
            <p14:xfrm>
              <a:off x="7838736" y="1129740"/>
              <a:ext cx="274377" cy="656388"/>
            </p14:xfrm>
          </p:contentPart>
        </mc:Choice>
        <mc:Fallback xmlns="">
          <p:sp>
            <p:nvSpPr>
              <p:cNvPr id="1048855" name=""/>
              <p:cNvSpPr/>
              <p:nvPr/>
            </p:nvSpPr>
            <p:spPr>
              <a:xfrm>
                <a:off x="7838736" y="1129740"/>
                <a:ext cx="274377" cy="656388"/>
              </a:xfrm>
            </p:spPr>
          </p:sp>
        </mc:Fallback>
      </mc:AlternateContent>
      <mc:AlternateContent xmlns:mc="http://schemas.openxmlformats.org/markup-compatibility/2006" xmlns:p14="http://schemas.microsoft.com/office/powerpoint/2010/main">
        <mc:Choice Requires="p14">
          <p:contentPart p14:bwMode="auto" r:id="rId192">
            <p14:nvContentPartPr>
              <p14:cNvPr id="1048856" name="Encre 1048855"/>
              <p14:cNvContentPartPr/>
              <p14:nvPr/>
            </p14:nvContentPartPr>
            <p14:xfrm>
              <a:off x="8176047" y="1252848"/>
              <a:ext cx="262720" cy="335803"/>
            </p14:xfrm>
          </p:contentPart>
        </mc:Choice>
        <mc:Fallback xmlns="">
          <p:sp>
            <p:nvSpPr>
              <p:cNvPr id="1048856" name=""/>
              <p:cNvSpPr/>
              <p:nvPr/>
            </p:nvSpPr>
            <p:spPr>
              <a:xfrm>
                <a:off x="8176047" y="1252848"/>
                <a:ext cx="262720" cy="335803"/>
              </a:xfrm>
            </p:spPr>
          </p:sp>
        </mc:Fallback>
      </mc:AlternateContent>
      <mc:AlternateContent xmlns:mc="http://schemas.openxmlformats.org/markup-compatibility/2006" xmlns:p14="http://schemas.microsoft.com/office/powerpoint/2010/main">
        <mc:Choice Requires="p14">
          <p:contentPart p14:bwMode="auto" r:id="rId193">
            <p14:nvContentPartPr>
              <p14:cNvPr id="1048857" name="Encre 1048856"/>
              <p14:cNvContentPartPr/>
              <p14:nvPr/>
            </p14:nvContentPartPr>
            <p14:xfrm>
              <a:off x="8194059" y="1260045"/>
              <a:ext cx="184957" cy="21192"/>
            </p14:xfrm>
          </p:contentPart>
        </mc:Choice>
        <mc:Fallback xmlns="">
          <p:sp>
            <p:nvSpPr>
              <p:cNvPr id="1048857" name=""/>
              <p:cNvSpPr/>
              <p:nvPr/>
            </p:nvSpPr>
            <p:spPr>
              <a:xfrm>
                <a:off x="8194059" y="1260045"/>
                <a:ext cx="184957" cy="21192"/>
              </a:xfrm>
            </p:spPr>
          </p:sp>
        </mc:Fallback>
      </mc:AlternateContent>
      <mc:AlternateContent xmlns:mc="http://schemas.openxmlformats.org/markup-compatibility/2006" xmlns:p14="http://schemas.microsoft.com/office/powerpoint/2010/main">
        <mc:Choice Requires="p14">
          <p:contentPart p14:bwMode="auto" r:id="rId194">
            <p14:nvContentPartPr>
              <p14:cNvPr id="1048858" name="Encre 1048857"/>
              <p14:cNvContentPartPr/>
              <p14:nvPr/>
            </p14:nvContentPartPr>
            <p14:xfrm>
              <a:off x="8194059" y="1444058"/>
              <a:ext cx="167090" cy="4371"/>
            </p14:xfrm>
          </p:contentPart>
        </mc:Choice>
        <mc:Fallback xmlns="">
          <p:sp>
            <p:nvSpPr>
              <p:cNvPr id="1048858" name=""/>
              <p:cNvSpPr/>
              <p:nvPr/>
            </p:nvSpPr>
            <p:spPr>
              <a:xfrm>
                <a:off x="8194059" y="1444058"/>
                <a:ext cx="167090" cy="4371"/>
              </a:xfrm>
            </p:spPr>
          </p:sp>
        </mc:Fallback>
      </mc:AlternateContent>
      <mc:AlternateContent xmlns:mc="http://schemas.openxmlformats.org/markup-compatibility/2006" xmlns:p14="http://schemas.microsoft.com/office/powerpoint/2010/main">
        <mc:Choice Requires="p14">
          <p:contentPart p14:bwMode="auto" r:id="rId195">
            <p14:nvContentPartPr>
              <p14:cNvPr id="1048859" name="Encre 1048858"/>
              <p14:cNvContentPartPr/>
              <p14:nvPr/>
            </p14:nvContentPartPr>
            <p14:xfrm>
              <a:off x="8222740" y="1165978"/>
              <a:ext cx="249217" cy="4425"/>
            </p14:xfrm>
          </p:contentPart>
        </mc:Choice>
        <mc:Fallback xmlns="">
          <p:sp>
            <p:nvSpPr>
              <p:cNvPr id="1048859" name=""/>
              <p:cNvSpPr/>
              <p:nvPr/>
            </p:nvSpPr>
            <p:spPr>
              <a:xfrm>
                <a:off x="8222740" y="1165978"/>
                <a:ext cx="249217" cy="4425"/>
              </a:xfrm>
            </p:spPr>
          </p:sp>
        </mc:Fallback>
      </mc:AlternateContent>
      <mc:AlternateContent xmlns:mc="http://schemas.openxmlformats.org/markup-compatibility/2006" xmlns:p14="http://schemas.microsoft.com/office/powerpoint/2010/main">
        <mc:Choice Requires="p14">
          <p:contentPart p14:bwMode="auto" r:id="rId196">
            <p14:nvContentPartPr>
              <p14:cNvPr id="1048860" name="Encre 1048859"/>
              <p14:cNvContentPartPr/>
              <p14:nvPr/>
            </p14:nvContentPartPr>
            <p14:xfrm>
              <a:off x="8430125" y="1100701"/>
              <a:ext cx="138604" cy="160510"/>
            </p14:xfrm>
          </p:contentPart>
        </mc:Choice>
        <mc:Fallback xmlns="">
          <p:sp>
            <p:nvSpPr>
              <p:cNvPr id="1048860" name=""/>
              <p:cNvSpPr/>
              <p:nvPr/>
            </p:nvSpPr>
            <p:spPr>
              <a:xfrm>
                <a:off x="8430125" y="1100701"/>
                <a:ext cx="138604" cy="160510"/>
              </a:xfrm>
            </p:spPr>
          </p:sp>
        </mc:Fallback>
      </mc:AlternateContent>
      <mc:AlternateContent xmlns:mc="http://schemas.openxmlformats.org/markup-compatibility/2006" xmlns:p14="http://schemas.microsoft.com/office/powerpoint/2010/main">
        <mc:Choice Requires="p14">
          <p:contentPart p14:bwMode="auto" r:id="rId197">
            <p14:nvContentPartPr>
              <p14:cNvPr id="1048861" name="Encre 1048860"/>
              <p14:cNvContentPartPr/>
              <p14:nvPr/>
            </p14:nvContentPartPr>
            <p14:xfrm>
              <a:off x="8701932" y="1470519"/>
              <a:ext cx="179827" cy="7349"/>
            </p14:xfrm>
          </p:contentPart>
        </mc:Choice>
        <mc:Fallback xmlns="">
          <p:sp>
            <p:nvSpPr>
              <p:cNvPr id="1048861" name=""/>
              <p:cNvSpPr/>
              <p:nvPr/>
            </p:nvSpPr>
            <p:spPr>
              <a:xfrm>
                <a:off x="8701932" y="1470519"/>
                <a:ext cx="179827" cy="7349"/>
              </a:xfrm>
            </p:spPr>
          </p:sp>
        </mc:Fallback>
      </mc:AlternateContent>
      <mc:AlternateContent xmlns:mc="http://schemas.openxmlformats.org/markup-compatibility/2006" xmlns:p14="http://schemas.microsoft.com/office/powerpoint/2010/main">
        <mc:Choice Requires="p14">
          <p:contentPart p14:bwMode="auto" r:id="rId198">
            <p14:nvContentPartPr>
              <p14:cNvPr id="1048862" name="Encre 1048861"/>
              <p14:cNvContentPartPr/>
              <p14:nvPr/>
            </p14:nvContentPartPr>
            <p14:xfrm>
              <a:off x="8794593" y="1390847"/>
              <a:ext cx="14112" cy="189358"/>
            </p14:xfrm>
          </p:contentPart>
        </mc:Choice>
        <mc:Fallback xmlns="">
          <p:sp>
            <p:nvSpPr>
              <p:cNvPr id="1048862" name=""/>
              <p:cNvSpPr/>
              <p:nvPr/>
            </p:nvSpPr>
            <p:spPr>
              <a:xfrm>
                <a:off x="8794593" y="1390847"/>
                <a:ext cx="14112" cy="189358"/>
              </a:xfrm>
            </p:spPr>
          </p:sp>
        </mc:Fallback>
      </mc:AlternateContent>
      <mc:AlternateContent xmlns:mc="http://schemas.openxmlformats.org/markup-compatibility/2006" xmlns:p14="http://schemas.microsoft.com/office/powerpoint/2010/main">
        <mc:Choice Requires="p14">
          <p:contentPart p14:bwMode="auto" r:id="rId199">
            <p14:nvContentPartPr>
              <p14:cNvPr id="1048863" name="Encre 1048862"/>
              <p14:cNvContentPartPr/>
              <p14:nvPr/>
            </p14:nvContentPartPr>
            <p14:xfrm>
              <a:off x="9098611" y="1327348"/>
              <a:ext cx="269543" cy="192455"/>
            </p14:xfrm>
          </p:contentPart>
        </mc:Choice>
        <mc:Fallback xmlns="">
          <p:sp>
            <p:nvSpPr>
              <p:cNvPr id="1048863" name=""/>
              <p:cNvSpPr/>
              <p:nvPr/>
            </p:nvSpPr>
            <p:spPr>
              <a:xfrm>
                <a:off x="9098611" y="1327348"/>
                <a:ext cx="269543" cy="192455"/>
              </a:xfrm>
            </p:spPr>
          </p:sp>
        </mc:Fallback>
      </mc:AlternateContent>
      <mc:AlternateContent xmlns:mc="http://schemas.openxmlformats.org/markup-compatibility/2006" xmlns:p14="http://schemas.microsoft.com/office/powerpoint/2010/main">
        <mc:Choice Requires="p14">
          <p:contentPart p14:bwMode="auto" r:id="rId200">
            <p14:nvContentPartPr>
              <p14:cNvPr id="1048864" name="Encre 1048863"/>
              <p14:cNvContentPartPr/>
              <p14:nvPr/>
            </p14:nvContentPartPr>
            <p14:xfrm>
              <a:off x="9116702" y="1173424"/>
              <a:ext cx="214445" cy="43186"/>
            </p14:xfrm>
          </p:contentPart>
        </mc:Choice>
        <mc:Fallback xmlns="">
          <p:sp>
            <p:nvSpPr>
              <p:cNvPr id="1048864" name=""/>
              <p:cNvSpPr/>
              <p:nvPr/>
            </p:nvSpPr>
            <p:spPr>
              <a:xfrm>
                <a:off x="9116702" y="1173424"/>
                <a:ext cx="214445" cy="43186"/>
              </a:xfrm>
            </p:spPr>
          </p:sp>
        </mc:Fallback>
      </mc:AlternateContent>
      <mc:AlternateContent xmlns:mc="http://schemas.openxmlformats.org/markup-compatibility/2006" xmlns:p14="http://schemas.microsoft.com/office/powerpoint/2010/main">
        <mc:Choice Requires="p14">
          <p:contentPart p14:bwMode="auto" r:id="rId201">
            <p14:nvContentPartPr>
              <p14:cNvPr id="1048865" name="Encre 1048864"/>
              <p14:cNvContentPartPr/>
              <p14:nvPr/>
            </p14:nvContentPartPr>
            <p14:xfrm>
              <a:off x="9259665" y="1136308"/>
              <a:ext cx="111838" cy="119209"/>
            </p14:xfrm>
          </p:contentPart>
        </mc:Choice>
        <mc:Fallback xmlns="">
          <p:sp>
            <p:nvSpPr>
              <p:cNvPr id="1048865" name=""/>
              <p:cNvSpPr/>
              <p:nvPr/>
            </p:nvSpPr>
            <p:spPr>
              <a:xfrm>
                <a:off x="9259665" y="1136308"/>
                <a:ext cx="111838" cy="119209"/>
              </a:xfrm>
            </p:spPr>
          </p:sp>
        </mc:Fallback>
      </mc:AlternateContent>
      <mc:AlternateContent xmlns:mc="http://schemas.openxmlformats.org/markup-compatibility/2006" xmlns:p14="http://schemas.microsoft.com/office/powerpoint/2010/main">
        <mc:Choice Requires="p14">
          <p:contentPart p14:bwMode="auto" r:id="rId202">
            <p14:nvContentPartPr>
              <p14:cNvPr id="1048866" name="Encre 1048865"/>
              <p14:cNvContentPartPr/>
              <p14:nvPr/>
            </p14:nvContentPartPr>
            <p14:xfrm>
              <a:off x="9484224" y="1347164"/>
              <a:ext cx="113674" cy="185892"/>
            </p14:xfrm>
          </p:contentPart>
        </mc:Choice>
        <mc:Fallback xmlns="">
          <p:sp>
            <p:nvSpPr>
              <p:cNvPr id="1048866" name=""/>
              <p:cNvSpPr/>
              <p:nvPr/>
            </p:nvSpPr>
            <p:spPr>
              <a:xfrm>
                <a:off x="9484224" y="1347164"/>
                <a:ext cx="113674" cy="185892"/>
              </a:xfrm>
            </p:spPr>
          </p:sp>
        </mc:Fallback>
      </mc:AlternateContent>
      <mc:AlternateContent xmlns:mc="http://schemas.openxmlformats.org/markup-compatibility/2006" xmlns:p14="http://schemas.microsoft.com/office/powerpoint/2010/main">
        <mc:Choice Requires="p14">
          <p:contentPart p14:bwMode="auto" r:id="rId203">
            <p14:nvContentPartPr>
              <p14:cNvPr id="1048867" name="Encre 1048866"/>
              <p14:cNvContentPartPr/>
              <p14:nvPr/>
            </p14:nvContentPartPr>
            <p14:xfrm>
              <a:off x="9731797" y="1252848"/>
              <a:ext cx="19326" cy="180190"/>
            </p14:xfrm>
          </p:contentPart>
        </mc:Choice>
        <mc:Fallback xmlns="">
          <p:sp>
            <p:nvSpPr>
              <p:cNvPr id="1048867" name=""/>
              <p:cNvSpPr/>
              <p:nvPr/>
            </p:nvSpPr>
            <p:spPr>
              <a:xfrm>
                <a:off x="9731797" y="1252848"/>
                <a:ext cx="19326" cy="180190"/>
              </a:xfrm>
            </p:spPr>
          </p:sp>
        </mc:Fallback>
      </mc:AlternateContent>
      <mc:AlternateContent xmlns:mc="http://schemas.openxmlformats.org/markup-compatibility/2006" xmlns:p14="http://schemas.microsoft.com/office/powerpoint/2010/main">
        <mc:Choice Requires="p14">
          <p:contentPart p14:bwMode="auto" r:id="rId204">
            <p14:nvContentPartPr>
              <p14:cNvPr id="1048868" name="Encre 1048867"/>
              <p14:cNvContentPartPr/>
              <p14:nvPr/>
            </p14:nvContentPartPr>
            <p14:xfrm>
              <a:off x="9727377" y="1184421"/>
              <a:ext cx="246972" cy="334135"/>
            </p14:xfrm>
          </p:contentPart>
        </mc:Choice>
        <mc:Fallback xmlns="">
          <p:sp>
            <p:nvSpPr>
              <p:cNvPr id="1048868" name=""/>
              <p:cNvSpPr/>
              <p:nvPr/>
            </p:nvSpPr>
            <p:spPr>
              <a:xfrm>
                <a:off x="9727377" y="1184421"/>
                <a:ext cx="246972" cy="334135"/>
              </a:xfrm>
            </p:spPr>
          </p:sp>
        </mc:Fallback>
      </mc:AlternateContent>
      <mc:AlternateContent xmlns:mc="http://schemas.openxmlformats.org/markup-compatibility/2006" xmlns:p14="http://schemas.microsoft.com/office/powerpoint/2010/main">
        <mc:Choice Requires="p14">
          <p:contentPart p14:bwMode="auto" r:id="rId205">
            <p14:nvContentPartPr>
              <p14:cNvPr id="1048869" name="Encre 1048868"/>
              <p14:cNvContentPartPr/>
              <p14:nvPr/>
            </p14:nvContentPartPr>
            <p14:xfrm>
              <a:off x="9724296" y="1039395"/>
              <a:ext cx="218416" cy="25068"/>
            </p14:xfrm>
          </p:contentPart>
        </mc:Choice>
        <mc:Fallback xmlns="">
          <p:sp>
            <p:nvSpPr>
              <p:cNvPr id="1048869" name=""/>
              <p:cNvSpPr/>
              <p:nvPr/>
            </p:nvSpPr>
            <p:spPr>
              <a:xfrm>
                <a:off x="9724296" y="1039395"/>
                <a:ext cx="218416" cy="25068"/>
              </a:xfrm>
            </p:spPr>
          </p:sp>
        </mc:Fallback>
      </mc:AlternateContent>
      <mc:AlternateContent xmlns:mc="http://schemas.openxmlformats.org/markup-compatibility/2006" xmlns:p14="http://schemas.microsoft.com/office/powerpoint/2010/main">
        <mc:Choice Requires="p14">
          <p:contentPart p14:bwMode="auto" r:id="rId206">
            <p14:nvContentPartPr>
              <p14:cNvPr id="1048870" name="Encre 1048869"/>
              <p14:cNvContentPartPr/>
              <p14:nvPr/>
            </p14:nvContentPartPr>
            <p14:xfrm>
              <a:off x="9867700" y="984792"/>
              <a:ext cx="89425" cy="125506"/>
            </p14:xfrm>
          </p:contentPart>
        </mc:Choice>
        <mc:Fallback xmlns="">
          <p:sp>
            <p:nvSpPr>
              <p:cNvPr id="1048870" name=""/>
              <p:cNvSpPr/>
              <p:nvPr/>
            </p:nvSpPr>
            <p:spPr>
              <a:xfrm>
                <a:off x="9867700" y="984792"/>
                <a:ext cx="89425" cy="125506"/>
              </a:xfrm>
            </p:spPr>
          </p:sp>
        </mc:Fallback>
      </mc:AlternateContent>
      <mc:AlternateContent xmlns:mc="http://schemas.openxmlformats.org/markup-compatibility/2006" xmlns:p14="http://schemas.microsoft.com/office/powerpoint/2010/main">
        <mc:Choice Requires="p14">
          <p:contentPart p14:bwMode="auto" r:id="rId207">
            <p14:nvContentPartPr>
              <p14:cNvPr id="1048871" name="Encre 1048870"/>
              <p14:cNvContentPartPr/>
              <p14:nvPr/>
            </p14:nvContentPartPr>
            <p14:xfrm>
              <a:off x="10052916" y="958178"/>
              <a:ext cx="244747" cy="728494"/>
            </p14:xfrm>
          </p:contentPart>
        </mc:Choice>
        <mc:Fallback xmlns="">
          <p:sp>
            <p:nvSpPr>
              <p:cNvPr id="1048871" name=""/>
              <p:cNvSpPr/>
              <p:nvPr/>
            </p:nvSpPr>
            <p:spPr>
              <a:xfrm>
                <a:off x="10052916" y="958178"/>
                <a:ext cx="244747" cy="728494"/>
              </a:xfrm>
            </p:spPr>
          </p:sp>
        </mc:Fallback>
      </mc:AlternateContent>
      <mc:AlternateContent xmlns:mc="http://schemas.openxmlformats.org/markup-compatibility/2006" xmlns:p14="http://schemas.microsoft.com/office/powerpoint/2010/main">
        <mc:Choice Requires="p14">
          <p:contentPart p14:bwMode="auto" r:id="rId208">
            <p14:nvContentPartPr>
              <p14:cNvPr id="1048872" name="Encre 1048871"/>
              <p14:cNvContentPartPr/>
              <p14:nvPr/>
            </p14:nvContentPartPr>
            <p14:xfrm>
              <a:off x="1657461" y="6297187"/>
              <a:ext cx="233211" cy="18562"/>
            </p14:xfrm>
          </p:contentPart>
        </mc:Choice>
        <mc:Fallback xmlns="">
          <p:sp>
            <p:nvSpPr>
              <p:cNvPr id="1048872" name=""/>
              <p:cNvSpPr/>
              <p:nvPr/>
            </p:nvSpPr>
            <p:spPr>
              <a:xfrm>
                <a:off x="1657461" y="6297187"/>
                <a:ext cx="233211" cy="18562"/>
              </a:xfrm>
            </p:spPr>
          </p:sp>
        </mc:Fallback>
      </mc:AlternateContent>
      <mc:AlternateContent xmlns:mc="http://schemas.openxmlformats.org/markup-compatibility/2006" xmlns:p14="http://schemas.microsoft.com/office/powerpoint/2010/main">
        <mc:Choice Requires="p14">
          <p:contentPart p14:bwMode="auto" r:id="rId209">
            <p14:nvContentPartPr>
              <p14:cNvPr id="1048873" name="Encre 1048872"/>
              <p14:cNvContentPartPr/>
              <p14:nvPr/>
            </p14:nvContentPartPr>
            <p14:xfrm>
              <a:off x="1635840" y="6418140"/>
              <a:ext cx="272641" cy="21206"/>
            </p14:xfrm>
          </p:contentPart>
        </mc:Choice>
        <mc:Fallback xmlns="">
          <p:sp>
            <p:nvSpPr>
              <p:cNvPr id="1048873" name=""/>
              <p:cNvSpPr/>
              <p:nvPr/>
            </p:nvSpPr>
            <p:spPr>
              <a:xfrm>
                <a:off x="1635840" y="6418140"/>
                <a:ext cx="272641" cy="21206"/>
              </a:xfrm>
            </p:spPr>
          </p:sp>
        </mc:Fallback>
      </mc:AlternateContent>
      <mc:AlternateContent xmlns:mc="http://schemas.openxmlformats.org/markup-compatibility/2006" xmlns:p14="http://schemas.microsoft.com/office/powerpoint/2010/main">
        <mc:Choice Requires="p14">
          <p:contentPart p14:bwMode="auto" r:id="rId210">
            <p14:nvContentPartPr>
              <p14:cNvPr id="1048874" name="Encre 1048873"/>
              <p14:cNvContentPartPr/>
              <p14:nvPr/>
            </p14:nvContentPartPr>
            <p14:xfrm>
              <a:off x="9202565" y="1658655"/>
              <a:ext cx="18614" cy="480198"/>
            </p14:xfrm>
          </p:contentPart>
        </mc:Choice>
        <mc:Fallback xmlns="">
          <p:sp>
            <p:nvSpPr>
              <p:cNvPr id="1048874" name=""/>
              <p:cNvSpPr/>
              <p:nvPr/>
            </p:nvSpPr>
            <p:spPr>
              <a:xfrm>
                <a:off x="9202565" y="1658655"/>
                <a:ext cx="18614" cy="480198"/>
              </a:xfrm>
            </p:spPr>
          </p:sp>
        </mc:Fallback>
      </mc:AlternateContent>
      <mc:AlternateContent xmlns:mc="http://schemas.openxmlformats.org/markup-compatibility/2006" xmlns:p14="http://schemas.microsoft.com/office/powerpoint/2010/main">
        <mc:Choice Requires="p14">
          <p:contentPart p14:bwMode="auto" r:id="rId211">
            <p14:nvContentPartPr>
              <p14:cNvPr id="1048875" name="Encre 1048874"/>
              <p14:cNvContentPartPr/>
              <p14:nvPr/>
            </p14:nvContentPartPr>
            <p14:xfrm>
              <a:off x="9166563" y="1653533"/>
              <a:ext cx="98660" cy="114936"/>
            </p14:xfrm>
          </p:contentPart>
        </mc:Choice>
        <mc:Fallback xmlns="">
          <p:sp>
            <p:nvSpPr>
              <p:cNvPr id="1048875" name=""/>
              <p:cNvSpPr/>
              <p:nvPr/>
            </p:nvSpPr>
            <p:spPr>
              <a:xfrm>
                <a:off x="9166563" y="1653533"/>
                <a:ext cx="98660" cy="114936"/>
              </a:xfrm>
            </p:spPr>
          </p:sp>
        </mc:Fallback>
      </mc:AlternateContent>
      <mc:AlternateContent xmlns:mc="http://schemas.openxmlformats.org/markup-compatibility/2006" xmlns:p14="http://schemas.microsoft.com/office/powerpoint/2010/main">
        <mc:Choice Requires="p14">
          <p:contentPart p14:bwMode="auto" r:id="rId212">
            <p14:nvContentPartPr>
              <p14:cNvPr id="1048876" name="Encre 1048875"/>
              <p14:cNvContentPartPr/>
              <p14:nvPr/>
            </p14:nvContentPartPr>
            <p14:xfrm>
              <a:off x="9016540" y="2209163"/>
              <a:ext cx="258322" cy="222480"/>
            </p14:xfrm>
          </p:contentPart>
        </mc:Choice>
        <mc:Fallback xmlns="">
          <p:sp>
            <p:nvSpPr>
              <p:cNvPr id="1048876" name=""/>
              <p:cNvSpPr/>
              <p:nvPr/>
            </p:nvSpPr>
            <p:spPr>
              <a:xfrm>
                <a:off x="9016540" y="2209163"/>
                <a:ext cx="258322" cy="222480"/>
              </a:xfrm>
            </p:spPr>
          </p:sp>
        </mc:Fallback>
      </mc:AlternateContent>
      <mc:AlternateContent xmlns:mc="http://schemas.openxmlformats.org/markup-compatibility/2006" xmlns:p14="http://schemas.microsoft.com/office/powerpoint/2010/main">
        <mc:Choice Requires="p14">
          <p:contentPart p14:bwMode="auto" r:id="rId213">
            <p14:nvContentPartPr>
              <p14:cNvPr id="1048877" name="Encre 1048876"/>
              <p14:cNvContentPartPr/>
              <p14:nvPr/>
            </p14:nvContentPartPr>
            <p14:xfrm>
              <a:off x="9137882" y="2187321"/>
              <a:ext cx="10540" cy="68466"/>
            </p14:xfrm>
          </p:contentPart>
        </mc:Choice>
        <mc:Fallback xmlns="">
          <p:sp>
            <p:nvSpPr>
              <p:cNvPr id="1048877" name=""/>
              <p:cNvSpPr/>
              <p:nvPr/>
            </p:nvSpPr>
            <p:spPr>
              <a:xfrm>
                <a:off x="9137882" y="2187321"/>
                <a:ext cx="10540" cy="68466"/>
              </a:xfrm>
            </p:spPr>
          </p:sp>
        </mc:Fallback>
      </mc:AlternateContent>
      <mc:AlternateContent xmlns:mc="http://schemas.openxmlformats.org/markup-compatibility/2006" xmlns:p14="http://schemas.microsoft.com/office/powerpoint/2010/main">
        <mc:Choice Requires="p14">
          <p:contentPart p14:bwMode="auto" r:id="rId214">
            <p14:nvContentPartPr>
              <p14:cNvPr id="1048878" name="Encre 1048877"/>
              <p14:cNvContentPartPr/>
              <p14:nvPr/>
            </p14:nvContentPartPr>
            <p14:xfrm>
              <a:off x="9352514" y="2107649"/>
              <a:ext cx="125126" cy="249503"/>
            </p14:xfrm>
          </p:contentPart>
        </mc:Choice>
        <mc:Fallback xmlns="">
          <p:sp>
            <p:nvSpPr>
              <p:cNvPr id="1048878" name=""/>
              <p:cNvSpPr/>
              <p:nvPr/>
            </p:nvSpPr>
            <p:spPr>
              <a:xfrm>
                <a:off x="9352514" y="2107649"/>
                <a:ext cx="125126" cy="249503"/>
              </a:xfrm>
            </p:spPr>
          </p:sp>
        </mc:Fallback>
      </mc:AlternateContent>
      <mc:AlternateContent xmlns:mc="http://schemas.openxmlformats.org/markup-compatibility/2006" xmlns:p14="http://schemas.microsoft.com/office/powerpoint/2010/main">
        <mc:Choice Requires="p14">
          <p:contentPart p14:bwMode="auto" r:id="rId215">
            <p14:nvContentPartPr>
              <p14:cNvPr id="1048879" name="Encre 1048878"/>
              <p14:cNvContentPartPr/>
              <p14:nvPr/>
            </p14:nvContentPartPr>
            <p14:xfrm>
              <a:off x="9474110" y="2184960"/>
              <a:ext cx="491133" cy="159463"/>
            </p14:xfrm>
          </p:contentPart>
        </mc:Choice>
        <mc:Fallback xmlns="">
          <p:sp>
            <p:nvSpPr>
              <p:cNvPr id="1048879" name=""/>
              <p:cNvSpPr/>
              <p:nvPr/>
            </p:nvSpPr>
            <p:spPr>
              <a:xfrm>
                <a:off x="9474110" y="2184960"/>
                <a:ext cx="491133" cy="159463"/>
              </a:xfrm>
            </p:spPr>
          </p:sp>
        </mc:Fallback>
      </mc:AlternateContent>
      <mc:AlternateContent xmlns:mc="http://schemas.openxmlformats.org/markup-compatibility/2006" xmlns:p14="http://schemas.microsoft.com/office/powerpoint/2010/main">
        <mc:Choice Requires="p14">
          <p:contentPart p14:bwMode="auto" r:id="rId216">
            <p14:nvContentPartPr>
              <p14:cNvPr id="1048880" name="Encre 1048879"/>
              <p14:cNvContentPartPr/>
              <p14:nvPr/>
            </p14:nvContentPartPr>
            <p14:xfrm>
              <a:off x="10079577" y="2011288"/>
              <a:ext cx="295963" cy="321704"/>
            </p14:xfrm>
          </p:contentPart>
        </mc:Choice>
        <mc:Fallback xmlns="">
          <p:sp>
            <p:nvSpPr>
              <p:cNvPr id="1048880" name=""/>
              <p:cNvSpPr/>
              <p:nvPr/>
            </p:nvSpPr>
            <p:spPr>
              <a:xfrm>
                <a:off x="10079577" y="2011288"/>
                <a:ext cx="295963" cy="321704"/>
              </a:xfrm>
            </p:spPr>
          </p:sp>
        </mc:Fallback>
      </mc:AlternateContent>
      <mc:AlternateContent xmlns:mc="http://schemas.openxmlformats.org/markup-compatibility/2006" xmlns:p14="http://schemas.microsoft.com/office/powerpoint/2010/main">
        <mc:Choice Requires="p14">
          <p:contentPart p14:bwMode="auto" r:id="rId217">
            <p14:nvContentPartPr>
              <p14:cNvPr id="1048881" name="Encre 1048880"/>
              <p14:cNvContentPartPr/>
              <p14:nvPr/>
            </p14:nvContentPartPr>
            <p14:xfrm>
              <a:off x="10523249" y="2129490"/>
              <a:ext cx="125833" cy="421215"/>
            </p14:xfrm>
          </p:contentPart>
        </mc:Choice>
        <mc:Fallback xmlns="">
          <p:sp>
            <p:nvSpPr>
              <p:cNvPr id="1048881" name=""/>
              <p:cNvSpPr/>
              <p:nvPr/>
            </p:nvSpPr>
            <p:spPr>
              <a:xfrm>
                <a:off x="10523249" y="2129490"/>
                <a:ext cx="125833" cy="421215"/>
              </a:xfrm>
            </p:spPr>
          </p:sp>
        </mc:Fallback>
      </mc:AlternateContent>
      <mc:AlternateContent xmlns:mc="http://schemas.openxmlformats.org/markup-compatibility/2006" xmlns:p14="http://schemas.microsoft.com/office/powerpoint/2010/main">
        <mc:Choice Requires="p14">
          <p:contentPart p14:bwMode="auto" r:id="rId218">
            <p14:nvContentPartPr>
              <p14:cNvPr id="1048882" name="Encre 1048881"/>
              <p14:cNvContentPartPr/>
              <p14:nvPr/>
            </p14:nvContentPartPr>
            <p14:xfrm>
              <a:off x="10861426" y="2030491"/>
              <a:ext cx="130078" cy="285725"/>
            </p14:xfrm>
          </p:contentPart>
        </mc:Choice>
        <mc:Fallback xmlns="">
          <p:sp>
            <p:nvSpPr>
              <p:cNvPr id="1048882" name=""/>
              <p:cNvSpPr/>
              <p:nvPr/>
            </p:nvSpPr>
            <p:spPr>
              <a:xfrm>
                <a:off x="10861426" y="2030491"/>
                <a:ext cx="130078" cy="285725"/>
              </a:xfrm>
            </p:spPr>
          </p:sp>
        </mc:Fallback>
      </mc:AlternateContent>
      <mc:AlternateContent xmlns:mc="http://schemas.openxmlformats.org/markup-compatibility/2006" xmlns:p14="http://schemas.microsoft.com/office/powerpoint/2010/main">
        <mc:Choice Requires="p14">
          <p:contentPart p14:bwMode="auto" r:id="rId219">
            <p14:nvContentPartPr>
              <p14:cNvPr id="1048883" name="Encre 1048882"/>
              <p14:cNvContentPartPr/>
              <p14:nvPr/>
            </p14:nvContentPartPr>
            <p14:xfrm>
              <a:off x="11064244" y="2171494"/>
              <a:ext cx="379095" cy="146156"/>
            </p14:xfrm>
          </p:contentPart>
        </mc:Choice>
        <mc:Fallback xmlns="">
          <p:sp>
            <p:nvSpPr>
              <p:cNvPr id="1048883" name=""/>
              <p:cNvSpPr/>
              <p:nvPr/>
            </p:nvSpPr>
            <p:spPr>
              <a:xfrm>
                <a:off x="11064244" y="2171494"/>
                <a:ext cx="379095" cy="146156"/>
              </a:xfrm>
            </p:spPr>
          </p:sp>
        </mc:Fallback>
      </mc:AlternateContent>
      <mc:AlternateContent xmlns:mc="http://schemas.openxmlformats.org/markup-compatibility/2006" xmlns:p14="http://schemas.microsoft.com/office/powerpoint/2010/main">
        <mc:Choice Requires="p14">
          <p:contentPart p14:bwMode="auto" r:id="rId220">
            <p14:nvContentPartPr>
              <p14:cNvPr id="1048884" name="Encre 1048883"/>
              <p14:cNvContentPartPr/>
              <p14:nvPr/>
            </p14:nvContentPartPr>
            <p14:xfrm>
              <a:off x="11591202" y="1960317"/>
              <a:ext cx="236567" cy="314671"/>
            </p14:xfrm>
          </p:contentPart>
        </mc:Choice>
        <mc:Fallback xmlns="">
          <p:sp>
            <p:nvSpPr>
              <p:cNvPr id="1048884" name=""/>
              <p:cNvSpPr/>
              <p:nvPr/>
            </p:nvSpPr>
            <p:spPr>
              <a:xfrm>
                <a:off x="11591202" y="1960317"/>
                <a:ext cx="236567" cy="314671"/>
              </a:xfrm>
            </p:spPr>
          </p:sp>
        </mc:Fallback>
      </mc:AlternateContent>
      <mc:AlternateContent xmlns:mc="http://schemas.openxmlformats.org/markup-compatibility/2006" xmlns:p14="http://schemas.microsoft.com/office/powerpoint/2010/main">
        <mc:Choice Requires="p14">
          <p:contentPart p14:bwMode="auto" r:id="rId221">
            <p14:nvContentPartPr>
              <p14:cNvPr id="1048885" name="Encre 1048884"/>
              <p14:cNvContentPartPr/>
              <p14:nvPr/>
            </p14:nvContentPartPr>
            <p14:xfrm>
              <a:off x="11925066" y="1933909"/>
              <a:ext cx="83414" cy="394500"/>
            </p14:xfrm>
          </p:contentPart>
        </mc:Choice>
        <mc:Fallback xmlns="">
          <p:sp>
            <p:nvSpPr>
              <p:cNvPr id="1048885" name=""/>
              <p:cNvSpPr/>
              <p:nvPr/>
            </p:nvSpPr>
            <p:spPr>
              <a:xfrm>
                <a:off x="11925066" y="1933909"/>
                <a:ext cx="83414" cy="394500"/>
              </a:xfrm>
            </p:spPr>
          </p:sp>
        </mc:Fallback>
      </mc:AlternateContent>
      <mc:AlternateContent xmlns:mc="http://schemas.openxmlformats.org/markup-compatibility/2006" xmlns:p14="http://schemas.microsoft.com/office/powerpoint/2010/main">
        <mc:Choice Requires="p14">
          <p:contentPart p14:bwMode="auto" r:id="rId222">
            <p14:nvContentPartPr>
              <p14:cNvPr id="1048886" name="Encre 1048885"/>
              <p14:cNvContentPartPr/>
              <p14:nvPr/>
            </p14:nvContentPartPr>
            <p14:xfrm>
              <a:off x="11566585" y="2011347"/>
              <a:ext cx="19763" cy="361665"/>
            </p14:xfrm>
          </p:contentPart>
        </mc:Choice>
        <mc:Fallback xmlns="">
          <p:sp>
            <p:nvSpPr>
              <p:cNvPr id="1048886" name=""/>
              <p:cNvSpPr/>
              <p:nvPr/>
            </p:nvSpPr>
            <p:spPr>
              <a:xfrm>
                <a:off x="11566585" y="2011347"/>
                <a:ext cx="19763" cy="361665"/>
              </a:xfrm>
            </p:spPr>
          </p:sp>
        </mc:Fallback>
      </mc:AlternateContent>
      <mc:AlternateContent xmlns:mc="http://schemas.openxmlformats.org/markup-compatibility/2006" xmlns:p14="http://schemas.microsoft.com/office/powerpoint/2010/main">
        <mc:Choice Requires="p14">
          <p:contentPart p14:bwMode="auto" r:id="rId223">
            <p14:nvContentPartPr>
              <p14:cNvPr id="1048887" name="Encre 1048886"/>
              <p14:cNvContentPartPr/>
              <p14:nvPr/>
            </p14:nvContentPartPr>
            <p14:xfrm>
              <a:off x="5669359" y="2697621"/>
              <a:ext cx="34757" cy="334066"/>
            </p14:xfrm>
          </p:contentPart>
        </mc:Choice>
        <mc:Fallback xmlns="">
          <p:sp>
            <p:nvSpPr>
              <p:cNvPr id="1048887" name=""/>
              <p:cNvSpPr/>
              <p:nvPr/>
            </p:nvSpPr>
            <p:spPr>
              <a:xfrm>
                <a:off x="5669359" y="2697621"/>
                <a:ext cx="34757" cy="334066"/>
              </a:xfrm>
            </p:spPr>
          </p:sp>
        </mc:Fallback>
      </mc:AlternateContent>
      <mc:AlternateContent xmlns:mc="http://schemas.openxmlformats.org/markup-compatibility/2006" xmlns:p14="http://schemas.microsoft.com/office/powerpoint/2010/main">
        <mc:Choice Requires="p14">
          <p:contentPart p14:bwMode="auto" r:id="rId224">
            <p14:nvContentPartPr>
              <p14:cNvPr id="1048888" name="Encre 1048887"/>
              <p14:cNvContentPartPr/>
              <p14:nvPr/>
            </p14:nvContentPartPr>
            <p14:xfrm>
              <a:off x="5669699" y="2686834"/>
              <a:ext cx="191243" cy="413972"/>
            </p14:xfrm>
          </p:contentPart>
        </mc:Choice>
        <mc:Fallback xmlns="">
          <p:sp>
            <p:nvSpPr>
              <p:cNvPr id="1048888" name=""/>
              <p:cNvSpPr/>
              <p:nvPr/>
            </p:nvSpPr>
            <p:spPr>
              <a:xfrm>
                <a:off x="5669699" y="2686834"/>
                <a:ext cx="191243" cy="413972"/>
              </a:xfrm>
            </p:spPr>
          </p:sp>
        </mc:Fallback>
      </mc:AlternateContent>
      <mc:AlternateContent xmlns:mc="http://schemas.openxmlformats.org/markup-compatibility/2006" xmlns:p14="http://schemas.microsoft.com/office/powerpoint/2010/main">
        <mc:Choice Requires="p14">
          <p:contentPart p14:bwMode="auto" r:id="rId225">
            <p14:nvContentPartPr>
              <p14:cNvPr id="1048889" name="Encre 1048888"/>
              <p14:cNvContentPartPr/>
              <p14:nvPr/>
            </p14:nvContentPartPr>
            <p14:xfrm>
              <a:off x="5898839" y="2924872"/>
              <a:ext cx="402100" cy="219714"/>
            </p14:xfrm>
          </p:contentPart>
        </mc:Choice>
        <mc:Fallback xmlns="">
          <p:sp>
            <p:nvSpPr>
              <p:cNvPr id="1048889" name=""/>
              <p:cNvSpPr/>
              <p:nvPr/>
            </p:nvSpPr>
            <p:spPr>
              <a:xfrm>
                <a:off x="5898839" y="2924872"/>
                <a:ext cx="402100" cy="219714"/>
              </a:xfrm>
            </p:spPr>
          </p:sp>
        </mc:Fallback>
      </mc:AlternateContent>
      <mc:AlternateContent xmlns:mc="http://schemas.openxmlformats.org/markup-compatibility/2006" xmlns:p14="http://schemas.microsoft.com/office/powerpoint/2010/main">
        <mc:Choice Requires="p14">
          <p:contentPart p14:bwMode="auto" r:id="rId226">
            <p14:nvContentPartPr>
              <p14:cNvPr id="1048890" name="Encre 1048889"/>
              <p14:cNvContentPartPr/>
              <p14:nvPr/>
            </p14:nvContentPartPr>
            <p14:xfrm>
              <a:off x="6518769" y="2755526"/>
              <a:ext cx="237510" cy="383928"/>
            </p14:xfrm>
          </p:contentPart>
        </mc:Choice>
        <mc:Fallback xmlns="">
          <p:sp>
            <p:nvSpPr>
              <p:cNvPr id="1048890" name=""/>
              <p:cNvSpPr/>
              <p:nvPr/>
            </p:nvSpPr>
            <p:spPr>
              <a:xfrm>
                <a:off x="6518769" y="2755526"/>
                <a:ext cx="237510" cy="383928"/>
              </a:xfrm>
            </p:spPr>
          </p:sp>
        </mc:Fallback>
      </mc:AlternateContent>
      <mc:AlternateContent xmlns:mc="http://schemas.openxmlformats.org/markup-compatibility/2006" xmlns:p14="http://schemas.microsoft.com/office/powerpoint/2010/main">
        <mc:Choice Requires="p14">
          <p:contentPart p14:bwMode="auto" r:id="rId227">
            <p14:nvContentPartPr>
              <p14:cNvPr id="1048891" name="Encre 1048890"/>
              <p14:cNvContentPartPr/>
              <p14:nvPr/>
            </p14:nvContentPartPr>
            <p14:xfrm>
              <a:off x="6864351" y="2634578"/>
              <a:ext cx="65984" cy="174112"/>
            </p14:xfrm>
          </p:contentPart>
        </mc:Choice>
        <mc:Fallback xmlns="">
          <p:sp>
            <p:nvSpPr>
              <p:cNvPr id="1048891" name=""/>
              <p:cNvSpPr/>
              <p:nvPr/>
            </p:nvSpPr>
            <p:spPr>
              <a:xfrm>
                <a:off x="6864351" y="2634578"/>
                <a:ext cx="65984" cy="174112"/>
              </a:xfrm>
            </p:spPr>
          </p:sp>
        </mc:Fallback>
      </mc:AlternateContent>
      <mc:AlternateContent xmlns:mc="http://schemas.openxmlformats.org/markup-compatibility/2006" xmlns:p14="http://schemas.microsoft.com/office/powerpoint/2010/main">
        <mc:Choice Requires="p14">
          <p:contentPart p14:bwMode="auto" r:id="rId228">
            <p14:nvContentPartPr>
              <p14:cNvPr id="1048892" name="Encre 1048891"/>
              <p14:cNvContentPartPr/>
              <p14:nvPr/>
            </p14:nvContentPartPr>
            <p14:xfrm>
              <a:off x="5416643" y="2009610"/>
              <a:ext cx="393371" cy="1807564"/>
            </p14:xfrm>
          </p:contentPart>
        </mc:Choice>
        <mc:Fallback xmlns="">
          <p:sp>
            <p:nvSpPr>
              <p:cNvPr id="1048892" name=""/>
              <p:cNvSpPr/>
              <p:nvPr/>
            </p:nvSpPr>
            <p:spPr>
              <a:xfrm>
                <a:off x="5416643" y="2009610"/>
                <a:ext cx="393371" cy="1807564"/>
              </a:xfrm>
            </p:spPr>
          </p:sp>
        </mc:Fallback>
      </mc:AlternateContent>
      <mc:AlternateContent xmlns:mc="http://schemas.openxmlformats.org/markup-compatibility/2006" xmlns:p14="http://schemas.microsoft.com/office/powerpoint/2010/main">
        <mc:Choice Requires="p14">
          <p:contentPart p14:bwMode="auto" r:id="rId229">
            <p14:nvContentPartPr>
              <p14:cNvPr id="1048893" name="Encre 1048892"/>
              <p14:cNvContentPartPr/>
              <p14:nvPr/>
            </p14:nvContentPartPr>
            <p14:xfrm>
              <a:off x="7053113" y="2882778"/>
              <a:ext cx="153883" cy="500026"/>
            </p14:xfrm>
          </p:contentPart>
        </mc:Choice>
        <mc:Fallback xmlns="">
          <p:sp>
            <p:nvSpPr>
              <p:cNvPr id="1048893" name=""/>
              <p:cNvSpPr/>
              <p:nvPr/>
            </p:nvSpPr>
            <p:spPr>
              <a:xfrm>
                <a:off x="7053113" y="2882778"/>
                <a:ext cx="153883" cy="500026"/>
              </a:xfrm>
            </p:spPr>
          </p:sp>
        </mc:Fallback>
      </mc:AlternateContent>
      <mc:AlternateContent xmlns:mc="http://schemas.openxmlformats.org/markup-compatibility/2006" xmlns:p14="http://schemas.microsoft.com/office/powerpoint/2010/main">
        <mc:Choice Requires="p14">
          <p:contentPart p14:bwMode="auto" r:id="rId230">
            <p14:nvContentPartPr>
              <p14:cNvPr id="1048894" name="Encre 1048893"/>
              <p14:cNvContentPartPr/>
              <p14:nvPr/>
            </p14:nvContentPartPr>
            <p14:xfrm>
              <a:off x="7295980" y="2940608"/>
              <a:ext cx="215028" cy="152634"/>
            </p14:xfrm>
          </p:contentPart>
        </mc:Choice>
        <mc:Fallback xmlns="">
          <p:sp>
            <p:nvSpPr>
              <p:cNvPr id="1048894" name=""/>
              <p:cNvSpPr/>
              <p:nvPr/>
            </p:nvSpPr>
            <p:spPr>
              <a:xfrm>
                <a:off x="7295980" y="2940608"/>
                <a:ext cx="215028" cy="152634"/>
              </a:xfrm>
            </p:spPr>
          </p:sp>
        </mc:Fallback>
      </mc:AlternateContent>
      <mc:AlternateContent xmlns:mc="http://schemas.openxmlformats.org/markup-compatibility/2006" xmlns:p14="http://schemas.microsoft.com/office/powerpoint/2010/main">
        <mc:Choice Requires="p14">
          <p:contentPart p14:bwMode="auto" r:id="rId231">
            <p14:nvContentPartPr>
              <p14:cNvPr id="1048895" name="Encre 1048894"/>
              <p14:cNvContentPartPr/>
              <p14:nvPr/>
            </p14:nvContentPartPr>
            <p14:xfrm>
              <a:off x="7511231" y="2679998"/>
              <a:ext cx="705841" cy="413426"/>
            </p14:xfrm>
          </p:contentPart>
        </mc:Choice>
        <mc:Fallback xmlns="">
          <p:sp>
            <p:nvSpPr>
              <p:cNvPr id="1048895" name=""/>
              <p:cNvSpPr/>
              <p:nvPr/>
            </p:nvSpPr>
            <p:spPr>
              <a:xfrm>
                <a:off x="7511231" y="2679998"/>
                <a:ext cx="705841" cy="413426"/>
              </a:xfrm>
            </p:spPr>
          </p:sp>
        </mc:Fallback>
      </mc:AlternateContent>
      <mc:AlternateContent xmlns:mc="http://schemas.openxmlformats.org/markup-compatibility/2006" xmlns:p14="http://schemas.microsoft.com/office/powerpoint/2010/main">
        <mc:Choice Requires="p14">
          <p:contentPart p14:bwMode="auto" r:id="rId232">
            <p14:nvContentPartPr>
              <p14:cNvPr id="1048896" name="Encre 1048895"/>
              <p14:cNvContentPartPr/>
              <p14:nvPr/>
            </p14:nvContentPartPr>
            <p14:xfrm>
              <a:off x="7999377" y="2795908"/>
              <a:ext cx="30539" cy="30861"/>
            </p14:xfrm>
          </p:contentPart>
        </mc:Choice>
        <mc:Fallback xmlns="">
          <p:sp>
            <p:nvSpPr>
              <p:cNvPr id="1048896" name=""/>
              <p:cNvSpPr/>
              <p:nvPr/>
            </p:nvSpPr>
            <p:spPr>
              <a:xfrm>
                <a:off x="7999377" y="2795908"/>
                <a:ext cx="30539" cy="30861"/>
              </a:xfrm>
            </p:spPr>
          </p:sp>
        </mc:Fallback>
      </mc:AlternateContent>
      <mc:AlternateContent xmlns:mc="http://schemas.openxmlformats.org/markup-compatibility/2006" xmlns:p14="http://schemas.microsoft.com/office/powerpoint/2010/main">
        <mc:Choice Requires="p14">
          <p:contentPart p14:bwMode="auto" r:id="rId233">
            <p14:nvContentPartPr>
              <p14:cNvPr id="1048897" name="Encre 1048896"/>
              <p14:cNvContentPartPr/>
              <p14:nvPr/>
            </p14:nvContentPartPr>
            <p14:xfrm>
              <a:off x="7606805" y="2824699"/>
              <a:ext cx="22461" cy="68981"/>
            </p14:xfrm>
          </p:contentPart>
        </mc:Choice>
        <mc:Fallback xmlns="">
          <p:sp>
            <p:nvSpPr>
              <p:cNvPr id="1048897" name=""/>
              <p:cNvSpPr/>
              <p:nvPr/>
            </p:nvSpPr>
            <p:spPr>
              <a:xfrm>
                <a:off x="7606805" y="2824699"/>
                <a:ext cx="22461" cy="68981"/>
              </a:xfrm>
            </p:spPr>
          </p:sp>
        </mc:Fallback>
      </mc:AlternateContent>
      <mc:AlternateContent xmlns:mc="http://schemas.openxmlformats.org/markup-compatibility/2006" xmlns:p14="http://schemas.microsoft.com/office/powerpoint/2010/main">
        <mc:Choice Requires="p14">
          <p:contentPart p14:bwMode="auto" r:id="rId234">
            <p14:nvContentPartPr>
              <p14:cNvPr id="1048898" name="Encre 1048897"/>
              <p14:cNvContentPartPr/>
              <p14:nvPr/>
            </p14:nvContentPartPr>
            <p14:xfrm>
              <a:off x="6735305" y="3571037"/>
              <a:ext cx="12331" cy="567443"/>
            </p14:xfrm>
          </p:contentPart>
        </mc:Choice>
        <mc:Fallback xmlns="">
          <p:sp>
            <p:nvSpPr>
              <p:cNvPr id="1048898" name=""/>
              <p:cNvSpPr/>
              <p:nvPr/>
            </p:nvSpPr>
            <p:spPr>
              <a:xfrm>
                <a:off x="6735305" y="3571037"/>
                <a:ext cx="12331" cy="567443"/>
              </a:xfrm>
            </p:spPr>
          </p:sp>
        </mc:Fallback>
      </mc:AlternateContent>
      <mc:AlternateContent xmlns:mc="http://schemas.openxmlformats.org/markup-compatibility/2006" xmlns:p14="http://schemas.microsoft.com/office/powerpoint/2010/main">
        <mc:Choice Requires="p14">
          <p:contentPart p14:bwMode="auto" r:id="rId235">
            <p14:nvContentPartPr>
              <p14:cNvPr id="1048899" name="Encre 1048898"/>
              <p14:cNvContentPartPr/>
              <p14:nvPr/>
            </p14:nvContentPartPr>
            <p14:xfrm>
              <a:off x="6742365" y="3585190"/>
              <a:ext cx="246975" cy="28108"/>
            </p14:xfrm>
          </p:contentPart>
        </mc:Choice>
        <mc:Fallback xmlns="">
          <p:sp>
            <p:nvSpPr>
              <p:cNvPr id="1048899" name=""/>
              <p:cNvSpPr/>
              <p:nvPr/>
            </p:nvSpPr>
            <p:spPr>
              <a:xfrm>
                <a:off x="6742365" y="3585190"/>
                <a:ext cx="246975" cy="28108"/>
              </a:xfrm>
            </p:spPr>
          </p:sp>
        </mc:Fallback>
      </mc:AlternateContent>
      <mc:AlternateContent xmlns:mc="http://schemas.openxmlformats.org/markup-compatibility/2006" xmlns:p14="http://schemas.microsoft.com/office/powerpoint/2010/main">
        <mc:Choice Requires="p14">
          <p:contentPart p14:bwMode="auto" r:id="rId236">
            <p14:nvContentPartPr>
              <p14:cNvPr id="1048900" name="Encre 1048899"/>
              <p14:cNvContentPartPr/>
              <p14:nvPr/>
            </p14:nvContentPartPr>
            <p14:xfrm>
              <a:off x="6742365" y="3789821"/>
              <a:ext cx="221652" cy="13282"/>
            </p14:xfrm>
          </p:contentPart>
        </mc:Choice>
        <mc:Fallback xmlns="">
          <p:sp>
            <p:nvSpPr>
              <p:cNvPr id="1048900" name=""/>
              <p:cNvSpPr/>
              <p:nvPr/>
            </p:nvSpPr>
            <p:spPr>
              <a:xfrm>
                <a:off x="6742365" y="3789821"/>
                <a:ext cx="221652" cy="13282"/>
              </a:xfrm>
            </p:spPr>
          </p:sp>
        </mc:Fallback>
      </mc:AlternateContent>
      <mc:AlternateContent xmlns:mc="http://schemas.openxmlformats.org/markup-compatibility/2006" xmlns:p14="http://schemas.microsoft.com/office/powerpoint/2010/main">
        <mc:Choice Requires="p14">
          <p:contentPart p14:bwMode="auto" r:id="rId237">
            <p14:nvContentPartPr>
              <p14:cNvPr id="1048901" name="Encre 1048900"/>
              <p14:cNvContentPartPr/>
              <p14:nvPr/>
            </p14:nvContentPartPr>
            <p14:xfrm>
              <a:off x="7124766" y="3535048"/>
              <a:ext cx="39428" cy="158913"/>
            </p14:xfrm>
          </p:contentPart>
        </mc:Choice>
        <mc:Fallback xmlns="">
          <p:sp>
            <p:nvSpPr>
              <p:cNvPr id="1048901" name=""/>
              <p:cNvSpPr/>
              <p:nvPr/>
            </p:nvSpPr>
            <p:spPr>
              <a:xfrm>
                <a:off x="7124766" y="3535048"/>
                <a:ext cx="39428" cy="158913"/>
              </a:xfrm>
            </p:spPr>
          </p:sp>
        </mc:Fallback>
      </mc:AlternateContent>
      <mc:AlternateContent xmlns:mc="http://schemas.openxmlformats.org/markup-compatibility/2006" xmlns:p14="http://schemas.microsoft.com/office/powerpoint/2010/main">
        <mc:Choice Requires="p14">
          <p:contentPart p14:bwMode="auto" r:id="rId238">
            <p14:nvContentPartPr>
              <p14:cNvPr id="1048902" name="Encre 1048901"/>
              <p14:cNvContentPartPr/>
              <p14:nvPr/>
            </p14:nvContentPartPr>
            <p14:xfrm>
              <a:off x="6663381" y="3406272"/>
              <a:ext cx="336363" cy="27700"/>
            </p14:xfrm>
          </p:contentPart>
        </mc:Choice>
        <mc:Fallback xmlns="">
          <p:sp>
            <p:nvSpPr>
              <p:cNvPr id="1048902" name=""/>
              <p:cNvSpPr/>
              <p:nvPr/>
            </p:nvSpPr>
            <p:spPr>
              <a:xfrm>
                <a:off x="6663381" y="3406272"/>
                <a:ext cx="336363" cy="27700"/>
              </a:xfrm>
            </p:spPr>
          </p:sp>
        </mc:Fallback>
      </mc:AlternateContent>
      <mc:AlternateContent xmlns:mc="http://schemas.openxmlformats.org/markup-compatibility/2006" xmlns:p14="http://schemas.microsoft.com/office/powerpoint/2010/main">
        <mc:Choice Requires="p14">
          <p:contentPart p14:bwMode="auto" r:id="rId239">
            <p14:nvContentPartPr>
              <p14:cNvPr id="1048903" name="Encre 1048902"/>
              <p14:cNvContentPartPr/>
              <p14:nvPr/>
            </p14:nvContentPartPr>
            <p14:xfrm>
              <a:off x="6914009" y="3353614"/>
              <a:ext cx="110431" cy="161760"/>
            </p14:xfrm>
          </p:contentPart>
        </mc:Choice>
        <mc:Fallback xmlns="">
          <p:sp>
            <p:nvSpPr>
              <p:cNvPr id="1048903" name=""/>
              <p:cNvSpPr/>
              <p:nvPr/>
            </p:nvSpPr>
            <p:spPr>
              <a:xfrm>
                <a:off x="6914009" y="3353614"/>
                <a:ext cx="110431" cy="161760"/>
              </a:xfrm>
            </p:spPr>
          </p:sp>
        </mc:Fallback>
      </mc:AlternateContent>
      <mc:AlternateContent xmlns:mc="http://schemas.openxmlformats.org/markup-compatibility/2006" xmlns:p14="http://schemas.microsoft.com/office/powerpoint/2010/main">
        <mc:Choice Requires="p14">
          <p:contentPart p14:bwMode="auto" r:id="rId240">
            <p14:nvContentPartPr>
              <p14:cNvPr id="1048904" name="Encre 1048903"/>
              <p14:cNvContentPartPr/>
              <p14:nvPr/>
            </p14:nvContentPartPr>
            <p14:xfrm>
              <a:off x="7257297" y="3831647"/>
              <a:ext cx="144217" cy="20676"/>
            </p14:xfrm>
          </p:contentPart>
        </mc:Choice>
        <mc:Fallback xmlns="">
          <p:sp>
            <p:nvSpPr>
              <p:cNvPr id="1048904" name=""/>
              <p:cNvSpPr/>
              <p:nvPr/>
            </p:nvSpPr>
            <p:spPr>
              <a:xfrm>
                <a:off x="7257297" y="3831647"/>
                <a:ext cx="144217" cy="20676"/>
              </a:xfrm>
            </p:spPr>
          </p:sp>
        </mc:Fallback>
      </mc:AlternateContent>
      <mc:AlternateContent xmlns:mc="http://schemas.openxmlformats.org/markup-compatibility/2006" xmlns:p14="http://schemas.microsoft.com/office/powerpoint/2010/main">
        <mc:Choice Requires="p14">
          <p:contentPart p14:bwMode="auto" r:id="rId241">
            <p14:nvContentPartPr>
              <p14:cNvPr id="1048905" name="Encre 1048904"/>
              <p14:cNvContentPartPr/>
              <p14:nvPr/>
            </p14:nvContentPartPr>
            <p14:xfrm>
              <a:off x="7235676" y="3955002"/>
              <a:ext cx="142963" cy="14643"/>
            </p14:xfrm>
          </p:contentPart>
        </mc:Choice>
        <mc:Fallback xmlns="">
          <p:sp>
            <p:nvSpPr>
              <p:cNvPr id="1048905" name=""/>
              <p:cNvSpPr/>
              <p:nvPr/>
            </p:nvSpPr>
            <p:spPr>
              <a:xfrm>
                <a:off x="7235676" y="3955002"/>
                <a:ext cx="142963" cy="14643"/>
              </a:xfrm>
            </p:spPr>
          </p:sp>
        </mc:Fallback>
      </mc:AlternateContent>
      <mc:AlternateContent xmlns:mc="http://schemas.openxmlformats.org/markup-compatibility/2006" xmlns:p14="http://schemas.microsoft.com/office/powerpoint/2010/main">
        <mc:Choice Requires="p14">
          <p:contentPart p14:bwMode="auto" r:id="rId242">
            <p14:nvContentPartPr>
              <p14:cNvPr id="1048906" name="Encre 1048905"/>
              <p14:cNvContentPartPr/>
              <p14:nvPr/>
            </p14:nvContentPartPr>
            <p14:xfrm>
              <a:off x="7612106" y="3772491"/>
              <a:ext cx="152424" cy="423106"/>
            </p14:xfrm>
          </p:contentPart>
        </mc:Choice>
        <mc:Fallback xmlns="">
          <p:sp>
            <p:nvSpPr>
              <p:cNvPr id="1048906" name=""/>
              <p:cNvSpPr/>
              <p:nvPr/>
            </p:nvSpPr>
            <p:spPr>
              <a:xfrm>
                <a:off x="7612106" y="3772491"/>
                <a:ext cx="152424" cy="423106"/>
              </a:xfrm>
            </p:spPr>
          </p:sp>
        </mc:Fallback>
      </mc:AlternateContent>
      <mc:AlternateContent xmlns:mc="http://schemas.openxmlformats.org/markup-compatibility/2006" xmlns:p14="http://schemas.microsoft.com/office/powerpoint/2010/main">
        <mc:Choice Requires="p14">
          <p:contentPart p14:bwMode="auto" r:id="rId243">
            <p14:nvContentPartPr>
              <p14:cNvPr id="1048907" name="Encre 1048906"/>
              <p14:cNvContentPartPr/>
              <p14:nvPr/>
            </p14:nvContentPartPr>
            <p14:xfrm>
              <a:off x="7953984" y="3464941"/>
              <a:ext cx="222867" cy="810944"/>
            </p14:xfrm>
          </p:contentPart>
        </mc:Choice>
        <mc:Fallback xmlns="">
          <p:sp>
            <p:nvSpPr>
              <p:cNvPr id="1048907" name=""/>
              <p:cNvSpPr/>
              <p:nvPr/>
            </p:nvSpPr>
            <p:spPr>
              <a:xfrm>
                <a:off x="7953984" y="3464941"/>
                <a:ext cx="222867" cy="810944"/>
              </a:xfrm>
            </p:spPr>
          </p:sp>
        </mc:Fallback>
      </mc:AlternateContent>
      <mc:AlternateContent xmlns:mc="http://schemas.openxmlformats.org/markup-compatibility/2006" xmlns:p14="http://schemas.microsoft.com/office/powerpoint/2010/main">
        <mc:Choice Requires="p14">
          <p:contentPart p14:bwMode="auto" r:id="rId244">
            <p14:nvContentPartPr>
              <p14:cNvPr id="1048908" name="Encre 1048907"/>
              <p14:cNvContentPartPr/>
              <p14:nvPr/>
            </p14:nvContentPartPr>
            <p14:xfrm>
              <a:off x="8304444" y="3679500"/>
              <a:ext cx="218783" cy="351709"/>
            </p14:xfrm>
          </p:contentPart>
        </mc:Choice>
        <mc:Fallback xmlns="">
          <p:sp>
            <p:nvSpPr>
              <p:cNvPr id="1048908" name=""/>
              <p:cNvSpPr/>
              <p:nvPr/>
            </p:nvSpPr>
            <p:spPr>
              <a:xfrm>
                <a:off x="8304444" y="3679500"/>
                <a:ext cx="218783" cy="351709"/>
              </a:xfrm>
            </p:spPr>
          </p:sp>
        </mc:Fallback>
      </mc:AlternateContent>
      <mc:AlternateContent xmlns:mc="http://schemas.openxmlformats.org/markup-compatibility/2006" xmlns:p14="http://schemas.microsoft.com/office/powerpoint/2010/main">
        <mc:Choice Requires="p14">
          <p:contentPart p14:bwMode="auto" r:id="rId245">
            <p14:nvContentPartPr>
              <p14:cNvPr id="1048909" name="Encre 1048908"/>
              <p14:cNvContentPartPr/>
              <p14:nvPr/>
            </p14:nvContentPartPr>
            <p14:xfrm>
              <a:off x="8287162" y="3825763"/>
              <a:ext cx="169624" cy="20527"/>
            </p14:xfrm>
          </p:contentPart>
        </mc:Choice>
        <mc:Fallback xmlns="">
          <p:sp>
            <p:nvSpPr>
              <p:cNvPr id="1048909" name=""/>
              <p:cNvSpPr/>
              <p:nvPr/>
            </p:nvSpPr>
            <p:spPr>
              <a:xfrm>
                <a:off x="8287162" y="3825763"/>
                <a:ext cx="169624" cy="20527"/>
              </a:xfrm>
            </p:spPr>
          </p:sp>
        </mc:Fallback>
      </mc:AlternateContent>
      <mc:AlternateContent xmlns:mc="http://schemas.openxmlformats.org/markup-compatibility/2006" xmlns:p14="http://schemas.microsoft.com/office/powerpoint/2010/main">
        <mc:Choice Requires="p14">
          <p:contentPart p14:bwMode="auto" r:id="rId246">
            <p14:nvContentPartPr>
              <p14:cNvPr id="1048910" name="Encre 1048909"/>
              <p14:cNvContentPartPr/>
              <p14:nvPr/>
            </p14:nvContentPartPr>
            <p14:xfrm>
              <a:off x="8627021" y="3646737"/>
              <a:ext cx="71822" cy="158496"/>
            </p14:xfrm>
          </p:contentPart>
        </mc:Choice>
        <mc:Fallback xmlns="">
          <p:sp>
            <p:nvSpPr>
              <p:cNvPr id="1048910" name=""/>
              <p:cNvSpPr/>
              <p:nvPr/>
            </p:nvSpPr>
            <p:spPr>
              <a:xfrm>
                <a:off x="8627021" y="3646737"/>
                <a:ext cx="71822" cy="158496"/>
              </a:xfrm>
            </p:spPr>
          </p:sp>
        </mc:Fallback>
      </mc:AlternateContent>
      <mc:AlternateContent xmlns:mc="http://schemas.openxmlformats.org/markup-compatibility/2006" xmlns:p14="http://schemas.microsoft.com/office/powerpoint/2010/main">
        <mc:Choice Requires="p14">
          <p:contentPart p14:bwMode="auto" r:id="rId247">
            <p14:nvContentPartPr>
              <p14:cNvPr id="1048911" name="Encre 1048910"/>
              <p14:cNvContentPartPr/>
              <p14:nvPr/>
            </p14:nvContentPartPr>
            <p14:xfrm>
              <a:off x="8337906" y="3501387"/>
              <a:ext cx="216209" cy="15196"/>
            </p14:xfrm>
          </p:contentPart>
        </mc:Choice>
        <mc:Fallback xmlns="">
          <p:sp>
            <p:nvSpPr>
              <p:cNvPr id="1048911" name=""/>
              <p:cNvSpPr/>
              <p:nvPr/>
            </p:nvSpPr>
            <p:spPr>
              <a:xfrm>
                <a:off x="8337906" y="3501387"/>
                <a:ext cx="216209" cy="15196"/>
              </a:xfrm>
            </p:spPr>
          </p:sp>
        </mc:Fallback>
      </mc:AlternateContent>
      <mc:AlternateContent xmlns:mc="http://schemas.openxmlformats.org/markup-compatibility/2006" xmlns:p14="http://schemas.microsoft.com/office/powerpoint/2010/main">
        <mc:Choice Requires="p14">
          <p:contentPart p14:bwMode="auto" r:id="rId248">
            <p14:nvContentPartPr>
              <p14:cNvPr id="1048912" name="Encre 1048911"/>
              <p14:cNvContentPartPr/>
              <p14:nvPr/>
            </p14:nvContentPartPr>
            <p14:xfrm>
              <a:off x="8501607" y="3440483"/>
              <a:ext cx="100384" cy="167126"/>
            </p14:xfrm>
          </p:contentPart>
        </mc:Choice>
        <mc:Fallback xmlns="">
          <p:sp>
            <p:nvSpPr>
              <p:cNvPr id="1048912" name=""/>
              <p:cNvSpPr/>
              <p:nvPr/>
            </p:nvSpPr>
            <p:spPr>
              <a:xfrm>
                <a:off x="8501607" y="3440483"/>
                <a:ext cx="100384" cy="167126"/>
              </a:xfrm>
            </p:spPr>
          </p:sp>
        </mc:Fallback>
      </mc:AlternateContent>
      <mc:AlternateContent xmlns:mc="http://schemas.openxmlformats.org/markup-compatibility/2006" xmlns:p14="http://schemas.microsoft.com/office/powerpoint/2010/main">
        <mc:Choice Requires="p14">
          <p:contentPart p14:bwMode="auto" r:id="rId249">
            <p14:nvContentPartPr>
              <p14:cNvPr id="1048913" name="Encre 1048912"/>
              <p14:cNvContentPartPr/>
              <p14:nvPr/>
            </p14:nvContentPartPr>
            <p14:xfrm>
              <a:off x="8844895" y="3853410"/>
              <a:ext cx="221320" cy="21671"/>
            </p14:xfrm>
          </p:contentPart>
        </mc:Choice>
        <mc:Fallback xmlns="">
          <p:sp>
            <p:nvSpPr>
              <p:cNvPr id="1048913" name=""/>
              <p:cNvSpPr/>
              <p:nvPr/>
            </p:nvSpPr>
            <p:spPr>
              <a:xfrm>
                <a:off x="8844895" y="3853410"/>
                <a:ext cx="221320" cy="21671"/>
              </a:xfrm>
            </p:spPr>
          </p:sp>
        </mc:Fallback>
      </mc:AlternateContent>
      <mc:AlternateContent xmlns:mc="http://schemas.openxmlformats.org/markup-compatibility/2006" xmlns:p14="http://schemas.microsoft.com/office/powerpoint/2010/main">
        <mc:Choice Requires="p14">
          <p:contentPart p14:bwMode="auto" r:id="rId250">
            <p14:nvContentPartPr>
              <p14:cNvPr id="1048914" name="Encre 1048913"/>
              <p14:cNvContentPartPr/>
              <p14:nvPr/>
            </p14:nvContentPartPr>
            <p14:xfrm>
              <a:off x="8967355" y="3773816"/>
              <a:ext cx="13444" cy="216390"/>
            </p14:xfrm>
          </p:contentPart>
        </mc:Choice>
        <mc:Fallback xmlns="">
          <p:sp>
            <p:nvSpPr>
              <p:cNvPr id="1048914" name=""/>
              <p:cNvSpPr/>
              <p:nvPr/>
            </p:nvSpPr>
            <p:spPr>
              <a:xfrm>
                <a:off x="8967355" y="3773816"/>
                <a:ext cx="13444" cy="216390"/>
              </a:xfrm>
            </p:spPr>
          </p:sp>
        </mc:Fallback>
      </mc:AlternateContent>
      <mc:AlternateContent xmlns:mc="http://schemas.openxmlformats.org/markup-compatibility/2006" xmlns:p14="http://schemas.microsoft.com/office/powerpoint/2010/main">
        <mc:Choice Requires="p14">
          <p:contentPart p14:bwMode="auto" r:id="rId251">
            <p14:nvContentPartPr>
              <p14:cNvPr id="1048915" name="Encre 1048914"/>
              <p14:cNvContentPartPr/>
              <p14:nvPr/>
            </p14:nvContentPartPr>
            <p14:xfrm>
              <a:off x="9188184" y="3750029"/>
              <a:ext cx="144003" cy="225050"/>
            </p14:xfrm>
          </p:contentPart>
        </mc:Choice>
        <mc:Fallback xmlns="">
          <p:sp>
            <p:nvSpPr>
              <p:cNvPr id="1048915" name=""/>
              <p:cNvSpPr/>
              <p:nvPr/>
            </p:nvSpPr>
            <p:spPr>
              <a:xfrm>
                <a:off x="9188184" y="3750029"/>
                <a:ext cx="144003" cy="225050"/>
              </a:xfrm>
            </p:spPr>
          </p:sp>
        </mc:Fallback>
      </mc:AlternateContent>
      <mc:AlternateContent xmlns:mc="http://schemas.openxmlformats.org/markup-compatibility/2006" xmlns:p14="http://schemas.microsoft.com/office/powerpoint/2010/main">
        <mc:Choice Requires="p14">
          <p:contentPart p14:bwMode="auto" r:id="rId252">
            <p14:nvContentPartPr>
              <p14:cNvPr id="1048916" name="Encre 1048915"/>
              <p14:cNvContentPartPr/>
              <p14:nvPr/>
            </p14:nvContentPartPr>
            <p14:xfrm>
              <a:off x="9424250" y="3643263"/>
              <a:ext cx="42800" cy="123355"/>
            </p14:xfrm>
          </p:contentPart>
        </mc:Choice>
        <mc:Fallback xmlns="">
          <p:sp>
            <p:nvSpPr>
              <p:cNvPr id="1048916" name=""/>
              <p:cNvSpPr/>
              <p:nvPr/>
            </p:nvSpPr>
            <p:spPr>
              <a:xfrm>
                <a:off x="9424250" y="3643263"/>
                <a:ext cx="42800" cy="123355"/>
              </a:xfrm>
            </p:spPr>
          </p:sp>
        </mc:Fallback>
      </mc:AlternateContent>
      <mc:AlternateContent xmlns:mc="http://schemas.openxmlformats.org/markup-compatibility/2006" xmlns:p14="http://schemas.microsoft.com/office/powerpoint/2010/main">
        <mc:Choice Requires="p14">
          <p:contentPart p14:bwMode="auto" r:id="rId253">
            <p14:nvContentPartPr>
              <p14:cNvPr id="1048917" name="Encre 1048916"/>
              <p14:cNvContentPartPr/>
              <p14:nvPr/>
            </p14:nvContentPartPr>
            <p14:xfrm>
              <a:off x="9180280" y="3535034"/>
              <a:ext cx="215289" cy="46527"/>
            </p14:xfrm>
          </p:contentPart>
        </mc:Choice>
        <mc:Fallback xmlns="">
          <p:sp>
            <p:nvSpPr>
              <p:cNvPr id="1048917" name=""/>
              <p:cNvSpPr/>
              <p:nvPr/>
            </p:nvSpPr>
            <p:spPr>
              <a:xfrm>
                <a:off x="9180280" y="3535034"/>
                <a:ext cx="215289" cy="46527"/>
              </a:xfrm>
            </p:spPr>
          </p:sp>
        </mc:Fallback>
      </mc:AlternateContent>
      <mc:AlternateContent xmlns:mc="http://schemas.openxmlformats.org/markup-compatibility/2006" xmlns:p14="http://schemas.microsoft.com/office/powerpoint/2010/main">
        <mc:Choice Requires="p14">
          <p:contentPart p14:bwMode="auto" r:id="rId254">
            <p14:nvContentPartPr>
              <p14:cNvPr id="1048918" name="Encre 1048917"/>
              <p14:cNvContentPartPr/>
              <p14:nvPr/>
            </p14:nvContentPartPr>
            <p14:xfrm>
              <a:off x="9266725" y="3506008"/>
              <a:ext cx="133305" cy="177803"/>
            </p14:xfrm>
          </p:contentPart>
        </mc:Choice>
        <mc:Fallback xmlns="">
          <p:sp>
            <p:nvSpPr>
              <p:cNvPr id="1048918" name=""/>
              <p:cNvSpPr/>
              <p:nvPr/>
            </p:nvSpPr>
            <p:spPr>
              <a:xfrm>
                <a:off x="9266725" y="3506008"/>
                <a:ext cx="133305" cy="177803"/>
              </a:xfrm>
            </p:spPr>
          </p:sp>
        </mc:Fallback>
      </mc:AlternateContent>
      <mc:AlternateContent xmlns:mc="http://schemas.openxmlformats.org/markup-compatibility/2006" xmlns:p14="http://schemas.microsoft.com/office/powerpoint/2010/main">
        <mc:Choice Requires="p14">
          <p:contentPart p14:bwMode="auto" r:id="rId255">
            <p14:nvContentPartPr>
              <p14:cNvPr id="1048919" name="Encre 1048918"/>
              <p14:cNvContentPartPr/>
              <p14:nvPr/>
            </p14:nvContentPartPr>
            <p14:xfrm>
              <a:off x="9536426" y="3795410"/>
              <a:ext cx="150483" cy="193968"/>
            </p14:xfrm>
          </p:contentPart>
        </mc:Choice>
        <mc:Fallback xmlns="">
          <p:sp>
            <p:nvSpPr>
              <p:cNvPr id="1048919" name=""/>
              <p:cNvSpPr/>
              <p:nvPr/>
            </p:nvSpPr>
            <p:spPr>
              <a:xfrm>
                <a:off x="9536426" y="3795410"/>
                <a:ext cx="150483" cy="193968"/>
              </a:xfrm>
            </p:spPr>
          </p:sp>
        </mc:Fallback>
      </mc:AlternateContent>
      <mc:AlternateContent xmlns:mc="http://schemas.openxmlformats.org/markup-compatibility/2006" xmlns:p14="http://schemas.microsoft.com/office/powerpoint/2010/main">
        <mc:Choice Requires="p14">
          <p:contentPart p14:bwMode="auto" r:id="rId256">
            <p14:nvContentPartPr>
              <p14:cNvPr id="1048920" name="Encre 1048919"/>
              <p14:cNvContentPartPr/>
              <p14:nvPr/>
            </p14:nvContentPartPr>
            <p14:xfrm>
              <a:off x="9836055" y="3813777"/>
              <a:ext cx="17084" cy="216169"/>
            </p14:xfrm>
          </p:contentPart>
        </mc:Choice>
        <mc:Fallback xmlns="">
          <p:sp>
            <p:nvSpPr>
              <p:cNvPr id="1048920" name=""/>
              <p:cNvSpPr/>
              <p:nvPr/>
            </p:nvSpPr>
            <p:spPr>
              <a:xfrm>
                <a:off x="9836055" y="3813777"/>
                <a:ext cx="17084" cy="216169"/>
              </a:xfrm>
            </p:spPr>
          </p:sp>
        </mc:Fallback>
      </mc:AlternateContent>
      <mc:AlternateContent xmlns:mc="http://schemas.openxmlformats.org/markup-compatibility/2006" xmlns:p14="http://schemas.microsoft.com/office/powerpoint/2010/main">
        <mc:Choice Requires="p14">
          <p:contentPart p14:bwMode="auto" r:id="rId257">
            <p14:nvContentPartPr>
              <p14:cNvPr id="1048921" name="Encre 1048920"/>
              <p14:cNvContentPartPr/>
              <p14:nvPr/>
            </p14:nvContentPartPr>
            <p14:xfrm>
              <a:off x="9806809" y="3689111"/>
              <a:ext cx="226702" cy="371054"/>
            </p14:xfrm>
          </p:contentPart>
        </mc:Choice>
        <mc:Fallback xmlns="">
          <p:sp>
            <p:nvSpPr>
              <p:cNvPr id="1048921" name=""/>
              <p:cNvSpPr/>
              <p:nvPr/>
            </p:nvSpPr>
            <p:spPr>
              <a:xfrm>
                <a:off x="9806809" y="3689111"/>
                <a:ext cx="226702" cy="371054"/>
              </a:xfrm>
            </p:spPr>
          </p:sp>
        </mc:Fallback>
      </mc:AlternateContent>
      <mc:AlternateContent xmlns:mc="http://schemas.openxmlformats.org/markup-compatibility/2006" xmlns:p14="http://schemas.microsoft.com/office/powerpoint/2010/main">
        <mc:Choice Requires="p14">
          <p:contentPart p14:bwMode="auto" r:id="rId258">
            <p14:nvContentPartPr>
              <p14:cNvPr id="1048922" name="Encre 1048921"/>
              <p14:cNvContentPartPr/>
              <p14:nvPr/>
            </p14:nvContentPartPr>
            <p14:xfrm>
              <a:off x="10092735" y="3650957"/>
              <a:ext cx="39271" cy="126582"/>
            </p14:xfrm>
          </p:contentPart>
        </mc:Choice>
        <mc:Fallback xmlns="">
          <p:sp>
            <p:nvSpPr>
              <p:cNvPr id="1048922" name=""/>
              <p:cNvSpPr/>
              <p:nvPr/>
            </p:nvSpPr>
            <p:spPr>
              <a:xfrm>
                <a:off x="10092735" y="3650957"/>
                <a:ext cx="39271" cy="126582"/>
              </a:xfrm>
            </p:spPr>
          </p:sp>
        </mc:Fallback>
      </mc:AlternateContent>
      <mc:AlternateContent xmlns:mc="http://schemas.openxmlformats.org/markup-compatibility/2006" xmlns:p14="http://schemas.microsoft.com/office/powerpoint/2010/main">
        <mc:Choice Requires="p14">
          <p:contentPart p14:bwMode="auto" r:id="rId259">
            <p14:nvContentPartPr>
              <p14:cNvPr id="1048923" name="Encre 1048922"/>
              <p14:cNvContentPartPr/>
              <p14:nvPr/>
            </p14:nvContentPartPr>
            <p14:xfrm>
              <a:off x="9820814" y="3525456"/>
              <a:ext cx="196910" cy="11457"/>
            </p14:xfrm>
          </p:contentPart>
        </mc:Choice>
        <mc:Fallback xmlns="">
          <p:sp>
            <p:nvSpPr>
              <p:cNvPr id="1048923" name=""/>
              <p:cNvSpPr/>
              <p:nvPr/>
            </p:nvSpPr>
            <p:spPr>
              <a:xfrm>
                <a:off x="9820814" y="3525456"/>
                <a:ext cx="196910" cy="11457"/>
              </a:xfrm>
            </p:spPr>
          </p:sp>
        </mc:Fallback>
      </mc:AlternateContent>
      <mc:AlternateContent xmlns:mc="http://schemas.openxmlformats.org/markup-compatibility/2006" xmlns:p14="http://schemas.microsoft.com/office/powerpoint/2010/main">
        <mc:Choice Requires="p14">
          <p:contentPart p14:bwMode="auto" r:id="rId260">
            <p14:nvContentPartPr>
              <p14:cNvPr id="1048924" name="Encre 1048923"/>
              <p14:cNvContentPartPr/>
              <p14:nvPr/>
            </p14:nvContentPartPr>
            <p14:xfrm>
              <a:off x="9946242" y="3483918"/>
              <a:ext cx="83625" cy="138320"/>
            </p14:xfrm>
          </p:contentPart>
        </mc:Choice>
        <mc:Fallback xmlns="">
          <p:sp>
            <p:nvSpPr>
              <p:cNvPr id="1048924" name=""/>
              <p:cNvSpPr/>
              <p:nvPr/>
            </p:nvSpPr>
            <p:spPr>
              <a:xfrm>
                <a:off x="9946242" y="3483918"/>
                <a:ext cx="83625" cy="138320"/>
              </a:xfrm>
            </p:spPr>
          </p:sp>
        </mc:Fallback>
      </mc:AlternateContent>
      <mc:AlternateContent xmlns:mc="http://schemas.openxmlformats.org/markup-compatibility/2006" xmlns:p14="http://schemas.microsoft.com/office/powerpoint/2010/main">
        <mc:Choice Requires="p14">
          <p:contentPart p14:bwMode="auto" r:id="rId261">
            <p14:nvContentPartPr>
              <p14:cNvPr id="1048925" name="Encre 1048924"/>
              <p14:cNvContentPartPr/>
              <p14:nvPr/>
            </p14:nvContentPartPr>
            <p14:xfrm>
              <a:off x="10087542" y="3433286"/>
              <a:ext cx="265796" cy="862610"/>
            </p14:xfrm>
          </p:contentPart>
        </mc:Choice>
        <mc:Fallback xmlns="">
          <p:sp>
            <p:nvSpPr>
              <p:cNvPr id="1048925" name=""/>
              <p:cNvSpPr/>
              <p:nvPr/>
            </p:nvSpPr>
            <p:spPr>
              <a:xfrm>
                <a:off x="10087542" y="3433286"/>
                <a:ext cx="265796" cy="862610"/>
              </a:xfrm>
            </p:spPr>
          </p:sp>
        </mc:Fallback>
      </mc:AlternateContent>
      <mc:AlternateContent xmlns:mc="http://schemas.openxmlformats.org/markup-compatibility/2006" xmlns:p14="http://schemas.microsoft.com/office/powerpoint/2010/main">
        <mc:Choice Requires="p14">
          <p:contentPart p14:bwMode="auto" r:id="rId262">
            <p14:nvContentPartPr>
              <p14:cNvPr id="1048926" name="Encre 1048925"/>
              <p14:cNvContentPartPr/>
              <p14:nvPr/>
            </p14:nvContentPartPr>
            <p14:xfrm>
              <a:off x="10512800" y="2824699"/>
              <a:ext cx="190193" cy="1558211"/>
            </p14:xfrm>
          </p:contentPart>
        </mc:Choice>
        <mc:Fallback xmlns="">
          <p:sp>
            <p:nvSpPr>
              <p:cNvPr id="1048926" name=""/>
              <p:cNvSpPr/>
              <p:nvPr/>
            </p:nvSpPr>
            <p:spPr>
              <a:xfrm>
                <a:off x="10512800" y="2824699"/>
                <a:ext cx="190193" cy="1558211"/>
              </a:xfrm>
            </p:spPr>
          </p:sp>
        </mc:Fallback>
      </mc:AlternateContent>
      <mc:AlternateContent xmlns:mc="http://schemas.openxmlformats.org/markup-compatibility/2006" xmlns:p14="http://schemas.microsoft.com/office/powerpoint/2010/main">
        <mc:Choice Requires="p14">
          <p:contentPart p14:bwMode="auto" r:id="rId263">
            <p14:nvContentPartPr>
              <p14:cNvPr id="1048927" name="Encre 1048926"/>
              <p14:cNvContentPartPr/>
              <p14:nvPr/>
            </p14:nvContentPartPr>
            <p14:xfrm>
              <a:off x="10417957" y="2794457"/>
              <a:ext cx="77634" cy="49104"/>
            </p14:xfrm>
          </p:contentPart>
        </mc:Choice>
        <mc:Fallback xmlns="">
          <p:sp>
            <p:nvSpPr>
              <p:cNvPr id="1048927" name=""/>
              <p:cNvSpPr/>
              <p:nvPr/>
            </p:nvSpPr>
            <p:spPr>
              <a:xfrm>
                <a:off x="10417957" y="2794457"/>
                <a:ext cx="77634" cy="49104"/>
              </a:xfrm>
            </p:spPr>
          </p:sp>
        </mc:Fallback>
      </mc:AlternateContent>
      <mc:AlternateContent xmlns:mc="http://schemas.openxmlformats.org/markup-compatibility/2006" xmlns:p14="http://schemas.microsoft.com/office/powerpoint/2010/main">
        <mc:Choice Requires="p14">
          <p:contentPart p14:bwMode="auto" r:id="rId264">
            <p14:nvContentPartPr>
              <p14:cNvPr id="1048928" name="Encre 1048927"/>
              <p14:cNvContentPartPr/>
              <p14:nvPr/>
            </p14:nvContentPartPr>
            <p14:xfrm>
              <a:off x="10443083" y="4389849"/>
              <a:ext cx="218416" cy="61306"/>
            </p14:xfrm>
          </p:contentPart>
        </mc:Choice>
        <mc:Fallback xmlns="">
          <p:sp>
            <p:nvSpPr>
              <p:cNvPr id="1048928" name=""/>
              <p:cNvSpPr/>
              <p:nvPr/>
            </p:nvSpPr>
            <p:spPr>
              <a:xfrm>
                <a:off x="10443083" y="4389849"/>
                <a:ext cx="218416" cy="61306"/>
              </a:xfrm>
            </p:spPr>
          </p:sp>
        </mc:Fallback>
      </mc:AlternateContent>
      <mc:AlternateContent xmlns:mc="http://schemas.openxmlformats.org/markup-compatibility/2006" xmlns:p14="http://schemas.microsoft.com/office/powerpoint/2010/main">
        <mc:Choice Requires="p14">
          <p:contentPart p14:bwMode="auto" r:id="rId265">
            <p14:nvContentPartPr>
              <p14:cNvPr id="1048929" name="Encre 1048928"/>
              <p14:cNvContentPartPr/>
              <p14:nvPr/>
            </p14:nvContentPartPr>
            <p14:xfrm>
              <a:off x="5841343" y="1986241"/>
              <a:ext cx="210735" cy="12696"/>
            </p14:xfrm>
          </p:contentPart>
        </mc:Choice>
        <mc:Fallback xmlns="">
          <p:sp>
            <p:nvSpPr>
              <p:cNvPr id="1048929" name=""/>
              <p:cNvSpPr/>
              <p:nvPr/>
            </p:nvSpPr>
            <p:spPr>
              <a:xfrm>
                <a:off x="5841343" y="1986241"/>
                <a:ext cx="210735" cy="12696"/>
              </a:xfrm>
            </p:spPr>
          </p:sp>
        </mc:Fallback>
      </mc:AlternateContent>
      <mc:AlternateContent xmlns:mc="http://schemas.openxmlformats.org/markup-compatibility/2006" xmlns:p14="http://schemas.microsoft.com/office/powerpoint/2010/main">
        <mc:Choice Requires="p14">
          <p:contentPart p14:bwMode="auto" r:id="rId266">
            <p14:nvContentPartPr>
              <p14:cNvPr id="1048930" name="Encre 1048929"/>
              <p14:cNvContentPartPr/>
              <p14:nvPr/>
            </p14:nvContentPartPr>
            <p14:xfrm>
              <a:off x="5540855" y="3810302"/>
              <a:ext cx="171148" cy="73212"/>
            </p14:xfrm>
          </p:contentPart>
        </mc:Choice>
        <mc:Fallback xmlns="">
          <p:sp>
            <p:nvSpPr>
              <p:cNvPr id="1048930" name=""/>
              <p:cNvSpPr/>
              <p:nvPr/>
            </p:nvSpPr>
            <p:spPr>
              <a:xfrm>
                <a:off x="5540855" y="3810302"/>
                <a:ext cx="171148" cy="73212"/>
              </a:xfrm>
            </p:spPr>
          </p:sp>
        </mc:Fallback>
      </mc:AlternateContent>
      <mc:AlternateContent xmlns:mc="http://schemas.openxmlformats.org/markup-compatibility/2006" xmlns:p14="http://schemas.microsoft.com/office/powerpoint/2010/main">
        <mc:Choice Requires="p14">
          <p:contentPart p14:bwMode="auto" r:id="rId267">
            <p14:nvContentPartPr>
              <p14:cNvPr id="1048931" name="Encre 1048930"/>
              <p14:cNvContentPartPr/>
              <p14:nvPr/>
            </p14:nvContentPartPr>
            <p14:xfrm>
              <a:off x="6536122" y="809355"/>
              <a:ext cx="3960521" cy="1385163"/>
            </p14:xfrm>
          </p:contentPart>
        </mc:Choice>
        <mc:Fallback xmlns="">
          <p:sp>
            <p:nvSpPr>
              <p:cNvPr id="1048931" name=""/>
              <p:cNvSpPr/>
              <p:nvPr/>
            </p:nvSpPr>
            <p:spPr>
              <a:xfrm>
                <a:off x="6536122" y="809355"/>
                <a:ext cx="3960521" cy="1385163"/>
              </a:xfrm>
            </p:spPr>
          </p:sp>
        </mc:Fallback>
      </mc:AlternateContent>
      <mc:AlternateContent xmlns:mc="http://schemas.openxmlformats.org/markup-compatibility/2006" xmlns:p14="http://schemas.microsoft.com/office/powerpoint/2010/main">
        <mc:Choice Requires="p14">
          <p:contentPart p14:bwMode="auto" r:id="rId268">
            <p14:nvContentPartPr>
              <p14:cNvPr id="1048932" name="Encre 1048931"/>
              <p14:cNvContentPartPr/>
              <p14:nvPr/>
            </p14:nvContentPartPr>
            <p14:xfrm>
              <a:off x="5204627" y="4512956"/>
              <a:ext cx="6900582" cy="137866"/>
            </p14:xfrm>
          </p:contentPart>
        </mc:Choice>
        <mc:Fallback xmlns="">
          <p:sp>
            <p:nvSpPr>
              <p:cNvPr id="1048932" name=""/>
              <p:cNvSpPr/>
              <p:nvPr/>
            </p:nvSpPr>
            <p:spPr>
              <a:xfrm>
                <a:off x="5204627" y="4512956"/>
                <a:ext cx="6900582" cy="137866"/>
              </a:xfrm>
            </p:spPr>
          </p:sp>
        </mc:Fallback>
      </mc:AlternateContent>
      <mc:AlternateContent xmlns:mc="http://schemas.openxmlformats.org/markup-compatibility/2006" xmlns:p14="http://schemas.microsoft.com/office/powerpoint/2010/main">
        <mc:Choice Requires="p14">
          <p:contentPart p14:bwMode="auto" r:id="rId269">
            <p14:nvContentPartPr>
              <p14:cNvPr id="1048933" name="Encre 1048932"/>
              <p14:cNvContentPartPr/>
              <p14:nvPr/>
            </p14:nvContentPartPr>
            <p14:xfrm>
              <a:off x="5741966" y="4838843"/>
              <a:ext cx="166673" cy="421279"/>
            </p14:xfrm>
          </p:contentPart>
        </mc:Choice>
        <mc:Fallback xmlns="">
          <p:sp>
            <p:nvSpPr>
              <p:cNvPr id="1048933" name=""/>
              <p:cNvSpPr/>
              <p:nvPr/>
            </p:nvSpPr>
            <p:spPr>
              <a:xfrm>
                <a:off x="5741966" y="4838843"/>
                <a:ext cx="166673" cy="421279"/>
              </a:xfrm>
            </p:spPr>
          </p:sp>
        </mc:Fallback>
      </mc:AlternateContent>
      <mc:AlternateContent xmlns:mc="http://schemas.openxmlformats.org/markup-compatibility/2006" xmlns:p14="http://schemas.microsoft.com/office/powerpoint/2010/main">
        <mc:Choice Requires="p14">
          <p:contentPart p14:bwMode="auto" r:id="rId270">
            <p14:nvContentPartPr>
              <p14:cNvPr id="1048934" name="Encre 1048933"/>
              <p14:cNvContentPartPr/>
              <p14:nvPr/>
            </p14:nvContentPartPr>
            <p14:xfrm>
              <a:off x="5805602" y="4795159"/>
              <a:ext cx="170563" cy="19919"/>
            </p14:xfrm>
          </p:contentPart>
        </mc:Choice>
        <mc:Fallback xmlns="">
          <p:sp>
            <p:nvSpPr>
              <p:cNvPr id="1048934" name=""/>
              <p:cNvSpPr/>
              <p:nvPr/>
            </p:nvSpPr>
            <p:spPr>
              <a:xfrm>
                <a:off x="5805602" y="4795159"/>
                <a:ext cx="170563" cy="19919"/>
              </a:xfrm>
            </p:spPr>
          </p:sp>
        </mc:Fallback>
      </mc:AlternateContent>
      <mc:AlternateContent xmlns:mc="http://schemas.openxmlformats.org/markup-compatibility/2006" xmlns:p14="http://schemas.microsoft.com/office/powerpoint/2010/main">
        <mc:Choice Requires="p14">
          <p:contentPart p14:bwMode="auto" r:id="rId271">
            <p14:nvContentPartPr>
              <p14:cNvPr id="1048935" name="Encre 1048934"/>
              <p14:cNvContentPartPr/>
              <p14:nvPr/>
            </p14:nvContentPartPr>
            <p14:xfrm>
              <a:off x="5762360" y="5059707"/>
              <a:ext cx="153994" cy="7232"/>
            </p14:xfrm>
          </p:contentPart>
        </mc:Choice>
        <mc:Fallback xmlns="">
          <p:sp>
            <p:nvSpPr>
              <p:cNvPr id="1048935" name=""/>
              <p:cNvSpPr/>
              <p:nvPr/>
            </p:nvSpPr>
            <p:spPr>
              <a:xfrm>
                <a:off x="5762360" y="5059707"/>
                <a:ext cx="153994" cy="7232"/>
              </a:xfrm>
            </p:spPr>
          </p:sp>
        </mc:Fallback>
      </mc:AlternateContent>
      <mc:AlternateContent xmlns:mc="http://schemas.openxmlformats.org/markup-compatibility/2006" xmlns:p14="http://schemas.microsoft.com/office/powerpoint/2010/main">
        <mc:Choice Requires="p14">
          <p:contentPart p14:bwMode="auto" r:id="rId272">
            <p14:nvContentPartPr>
              <p14:cNvPr id="1048936" name="Encre 1048935"/>
              <p14:cNvContentPartPr/>
              <p14:nvPr/>
            </p14:nvContentPartPr>
            <p14:xfrm>
              <a:off x="5855463" y="4679498"/>
              <a:ext cx="244560" cy="30359"/>
            </p14:xfrm>
          </p:contentPart>
        </mc:Choice>
        <mc:Fallback xmlns="">
          <p:sp>
            <p:nvSpPr>
              <p:cNvPr id="1048936" name=""/>
              <p:cNvSpPr/>
              <p:nvPr/>
            </p:nvSpPr>
            <p:spPr>
              <a:xfrm>
                <a:off x="5855463" y="4679498"/>
                <a:ext cx="244560" cy="30359"/>
              </a:xfrm>
            </p:spPr>
          </p:sp>
        </mc:Fallback>
      </mc:AlternateContent>
      <mc:AlternateContent xmlns:mc="http://schemas.openxmlformats.org/markup-compatibility/2006" xmlns:p14="http://schemas.microsoft.com/office/powerpoint/2010/main">
        <mc:Choice Requires="p14">
          <p:contentPart p14:bwMode="auto" r:id="rId273">
            <p14:nvContentPartPr>
              <p14:cNvPr id="1048937" name="Encre 1048936"/>
              <p14:cNvContentPartPr/>
              <p14:nvPr/>
            </p14:nvContentPartPr>
            <p14:xfrm>
              <a:off x="6076968" y="4628617"/>
              <a:ext cx="56242" cy="202314"/>
            </p14:xfrm>
          </p:contentPart>
        </mc:Choice>
        <mc:Fallback xmlns="">
          <p:sp>
            <p:nvSpPr>
              <p:cNvPr id="1048937" name=""/>
              <p:cNvSpPr/>
              <p:nvPr/>
            </p:nvSpPr>
            <p:spPr>
              <a:xfrm>
                <a:off x="6076968" y="4628617"/>
                <a:ext cx="56242" cy="202314"/>
              </a:xfrm>
            </p:spPr>
          </p:sp>
        </mc:Fallback>
      </mc:AlternateContent>
      <mc:AlternateContent xmlns:mc="http://schemas.openxmlformats.org/markup-compatibility/2006" xmlns:p14="http://schemas.microsoft.com/office/powerpoint/2010/main">
        <mc:Choice Requires="p14">
          <p:contentPart p14:bwMode="auto" r:id="rId274">
            <p14:nvContentPartPr>
              <p14:cNvPr id="1048938" name="Encre 1048937"/>
              <p14:cNvContentPartPr/>
              <p14:nvPr/>
            </p14:nvContentPartPr>
            <p14:xfrm>
              <a:off x="6177130" y="5051762"/>
              <a:ext cx="114319" cy="25766"/>
            </p14:xfrm>
          </p:contentPart>
        </mc:Choice>
        <mc:Fallback xmlns="">
          <p:sp>
            <p:nvSpPr>
              <p:cNvPr id="1048938" name=""/>
              <p:cNvSpPr/>
              <p:nvPr/>
            </p:nvSpPr>
            <p:spPr>
              <a:xfrm>
                <a:off x="6177130" y="5051762"/>
                <a:ext cx="114319" cy="25766"/>
              </a:xfrm>
            </p:spPr>
          </p:sp>
        </mc:Fallback>
      </mc:AlternateContent>
      <mc:AlternateContent xmlns:mc="http://schemas.openxmlformats.org/markup-compatibility/2006" xmlns:p14="http://schemas.microsoft.com/office/powerpoint/2010/main">
        <mc:Choice Requires="p14">
          <p:contentPart p14:bwMode="auto" r:id="rId275">
            <p14:nvContentPartPr>
              <p14:cNvPr id="1048939" name="Encre 1048938"/>
              <p14:cNvContentPartPr/>
              <p14:nvPr/>
            </p14:nvContentPartPr>
            <p14:xfrm>
              <a:off x="6170070" y="5155074"/>
              <a:ext cx="109895" cy="13862"/>
            </p14:xfrm>
          </p:contentPart>
        </mc:Choice>
        <mc:Fallback xmlns="">
          <p:sp>
            <p:nvSpPr>
              <p:cNvPr id="1048939" name=""/>
              <p:cNvSpPr/>
              <p:nvPr/>
            </p:nvSpPr>
            <p:spPr>
              <a:xfrm>
                <a:off x="6170070" y="5155074"/>
                <a:ext cx="109895" cy="13862"/>
              </a:xfrm>
            </p:spPr>
          </p:sp>
        </mc:Fallback>
      </mc:AlternateContent>
      <mc:AlternateContent xmlns:mc="http://schemas.openxmlformats.org/markup-compatibility/2006" xmlns:p14="http://schemas.microsoft.com/office/powerpoint/2010/main">
        <mc:Choice Requires="p14">
          <p:contentPart p14:bwMode="auto" r:id="rId276">
            <p14:nvContentPartPr>
              <p14:cNvPr id="1048940" name="Encre 1048939"/>
              <p14:cNvContentPartPr/>
              <p14:nvPr/>
            </p14:nvContentPartPr>
            <p14:xfrm>
              <a:off x="6528469" y="4975197"/>
              <a:ext cx="127852" cy="200344"/>
            </p14:xfrm>
          </p:contentPart>
        </mc:Choice>
        <mc:Fallback xmlns="">
          <p:sp>
            <p:nvSpPr>
              <p:cNvPr id="1048940" name=""/>
              <p:cNvSpPr/>
              <p:nvPr/>
            </p:nvSpPr>
            <p:spPr>
              <a:xfrm>
                <a:off x="6528469" y="4975197"/>
                <a:ext cx="127852" cy="200344"/>
              </a:xfrm>
            </p:spPr>
          </p:sp>
        </mc:Fallback>
      </mc:AlternateContent>
      <mc:AlternateContent xmlns:mc="http://schemas.openxmlformats.org/markup-compatibility/2006" xmlns:p14="http://schemas.microsoft.com/office/powerpoint/2010/main">
        <mc:Choice Requires="p14">
          <p:contentPart p14:bwMode="auto" r:id="rId277">
            <p14:nvContentPartPr>
              <p14:cNvPr id="1048941" name="Encre 1048940"/>
              <p14:cNvContentPartPr/>
              <p14:nvPr/>
            </p14:nvContentPartPr>
            <p14:xfrm>
              <a:off x="6571440" y="4795159"/>
              <a:ext cx="99442" cy="92743"/>
            </p14:xfrm>
          </p:contentPart>
        </mc:Choice>
        <mc:Fallback xmlns="">
          <p:sp>
            <p:nvSpPr>
              <p:cNvPr id="1048941" name=""/>
              <p:cNvSpPr/>
              <p:nvPr/>
            </p:nvSpPr>
            <p:spPr>
              <a:xfrm>
                <a:off x="6571440" y="4795159"/>
                <a:ext cx="99442" cy="92743"/>
              </a:xfrm>
            </p:spPr>
          </p:sp>
        </mc:Fallback>
      </mc:AlternateContent>
      <mc:AlternateContent xmlns:mc="http://schemas.openxmlformats.org/markup-compatibility/2006" xmlns:p14="http://schemas.microsoft.com/office/powerpoint/2010/main">
        <mc:Choice Requires="p14">
          <p:contentPart p14:bwMode="auto" r:id="rId278">
            <p14:nvContentPartPr>
              <p14:cNvPr id="1048942" name="Encre 1048941"/>
              <p14:cNvContentPartPr/>
              <p14:nvPr/>
            </p14:nvContentPartPr>
            <p14:xfrm>
              <a:off x="6764198" y="4722437"/>
              <a:ext cx="46558" cy="409352"/>
            </p14:xfrm>
          </p:contentPart>
        </mc:Choice>
        <mc:Fallback xmlns="">
          <p:sp>
            <p:nvSpPr>
              <p:cNvPr id="1048942" name=""/>
              <p:cNvSpPr/>
              <p:nvPr/>
            </p:nvSpPr>
            <p:spPr>
              <a:xfrm>
                <a:off x="6764198" y="4722437"/>
                <a:ext cx="46558" cy="409352"/>
              </a:xfrm>
            </p:spPr>
          </p:sp>
        </mc:Fallback>
      </mc:AlternateContent>
      <mc:AlternateContent xmlns:mc="http://schemas.openxmlformats.org/markup-compatibility/2006" xmlns:p14="http://schemas.microsoft.com/office/powerpoint/2010/main">
        <mc:Choice Requires="p14">
          <p:contentPart p14:bwMode="auto" r:id="rId279">
            <p14:nvContentPartPr>
              <p14:cNvPr id="1048943" name="Encre 1048942"/>
              <p14:cNvContentPartPr/>
              <p14:nvPr/>
            </p14:nvContentPartPr>
            <p14:xfrm>
              <a:off x="6844901" y="4978798"/>
              <a:ext cx="126028" cy="162206"/>
            </p14:xfrm>
          </p:contentPart>
        </mc:Choice>
        <mc:Fallback xmlns="">
          <p:sp>
            <p:nvSpPr>
              <p:cNvPr id="1048943" name=""/>
              <p:cNvSpPr/>
              <p:nvPr/>
            </p:nvSpPr>
            <p:spPr>
              <a:xfrm>
                <a:off x="6844901" y="4978798"/>
                <a:ext cx="126028" cy="162206"/>
              </a:xfrm>
            </p:spPr>
          </p:sp>
        </mc:Fallback>
      </mc:AlternateContent>
      <mc:AlternateContent xmlns:mc="http://schemas.openxmlformats.org/markup-compatibility/2006" xmlns:p14="http://schemas.microsoft.com/office/powerpoint/2010/main">
        <mc:Choice Requires="p14">
          <p:contentPart p14:bwMode="auto" r:id="rId280">
            <p14:nvContentPartPr>
              <p14:cNvPr id="1048944" name="Encre 1048943"/>
              <p14:cNvContentPartPr/>
              <p14:nvPr/>
            </p14:nvContentPartPr>
            <p14:xfrm>
              <a:off x="7012677" y="5005137"/>
              <a:ext cx="142737" cy="135537"/>
            </p14:xfrm>
          </p:contentPart>
        </mc:Choice>
        <mc:Fallback xmlns="">
          <p:sp>
            <p:nvSpPr>
              <p:cNvPr id="1048944" name=""/>
              <p:cNvSpPr/>
              <p:nvPr/>
            </p:nvSpPr>
            <p:spPr>
              <a:xfrm>
                <a:off x="7012677" y="5005137"/>
                <a:ext cx="142737" cy="135537"/>
              </a:xfrm>
            </p:spPr>
          </p:sp>
        </mc:Fallback>
      </mc:AlternateContent>
      <mc:AlternateContent xmlns:mc="http://schemas.openxmlformats.org/markup-compatibility/2006" xmlns:p14="http://schemas.microsoft.com/office/powerpoint/2010/main">
        <mc:Choice Requires="p14">
          <p:contentPart p14:bwMode="auto" r:id="rId281">
            <p14:nvContentPartPr>
              <p14:cNvPr id="1048945" name="Encre 1048944"/>
              <p14:cNvContentPartPr/>
              <p14:nvPr/>
            </p14:nvContentPartPr>
            <p14:xfrm>
              <a:off x="7172851" y="4715487"/>
              <a:ext cx="249030" cy="477504"/>
            </p14:xfrm>
          </p:contentPart>
        </mc:Choice>
        <mc:Fallback xmlns="">
          <p:sp>
            <p:nvSpPr>
              <p:cNvPr id="1048945" name=""/>
              <p:cNvSpPr/>
              <p:nvPr/>
            </p:nvSpPr>
            <p:spPr>
              <a:xfrm>
                <a:off x="7172851" y="4715487"/>
                <a:ext cx="249030" cy="477504"/>
              </a:xfrm>
            </p:spPr>
          </p:sp>
        </mc:Fallback>
      </mc:AlternateContent>
      <mc:AlternateContent xmlns:mc="http://schemas.openxmlformats.org/markup-compatibility/2006" xmlns:p14="http://schemas.microsoft.com/office/powerpoint/2010/main">
        <mc:Choice Requires="p14">
          <p:contentPart p14:bwMode="auto" r:id="rId282">
            <p14:nvContentPartPr>
              <p14:cNvPr id="1048946" name="Encre 1048945"/>
              <p14:cNvContentPartPr/>
              <p14:nvPr/>
            </p14:nvContentPartPr>
            <p14:xfrm>
              <a:off x="7142573" y="4901032"/>
              <a:ext cx="172775" cy="16887"/>
            </p14:xfrm>
          </p:contentPart>
        </mc:Choice>
        <mc:Fallback xmlns="">
          <p:sp>
            <p:nvSpPr>
              <p:cNvPr id="1048946" name=""/>
              <p:cNvSpPr/>
              <p:nvPr/>
            </p:nvSpPr>
            <p:spPr>
              <a:xfrm>
                <a:off x="7142573" y="4901032"/>
                <a:ext cx="172775" cy="16887"/>
              </a:xfrm>
            </p:spPr>
          </p:sp>
        </mc:Fallback>
      </mc:AlternateContent>
      <mc:AlternateContent xmlns:mc="http://schemas.openxmlformats.org/markup-compatibility/2006" xmlns:p14="http://schemas.microsoft.com/office/powerpoint/2010/main">
        <mc:Choice Requires="p14">
          <p:contentPart p14:bwMode="auto" r:id="rId283">
            <p14:nvContentPartPr>
              <p14:cNvPr id="1048947" name="Encre 1048946"/>
              <p14:cNvContentPartPr/>
              <p14:nvPr/>
            </p14:nvContentPartPr>
            <p14:xfrm>
              <a:off x="7462525" y="5015989"/>
              <a:ext cx="251868" cy="158491"/>
            </p14:xfrm>
          </p:contentPart>
        </mc:Choice>
        <mc:Fallback xmlns="">
          <p:sp>
            <p:nvSpPr>
              <p:cNvPr id="1048947" name=""/>
              <p:cNvSpPr/>
              <p:nvPr/>
            </p:nvSpPr>
            <p:spPr>
              <a:xfrm>
                <a:off x="7462525" y="5015989"/>
                <a:ext cx="251868" cy="158491"/>
              </a:xfrm>
            </p:spPr>
          </p:sp>
        </mc:Fallback>
      </mc:AlternateContent>
      <mc:AlternateContent xmlns:mc="http://schemas.openxmlformats.org/markup-compatibility/2006" xmlns:p14="http://schemas.microsoft.com/office/powerpoint/2010/main">
        <mc:Choice Requires="p14">
          <p:contentPart p14:bwMode="auto" r:id="rId284">
            <p14:nvContentPartPr>
              <p14:cNvPr id="1048948" name="Encre 1048947"/>
              <p14:cNvContentPartPr/>
              <p14:nvPr/>
            </p14:nvContentPartPr>
            <p14:xfrm>
              <a:off x="7787565" y="4766120"/>
              <a:ext cx="56146" cy="388429"/>
            </p14:xfrm>
          </p:contentPart>
        </mc:Choice>
        <mc:Fallback xmlns="">
          <p:sp>
            <p:nvSpPr>
              <p:cNvPr id="1048948" name=""/>
              <p:cNvSpPr/>
              <p:nvPr/>
            </p:nvSpPr>
            <p:spPr>
              <a:xfrm>
                <a:off x="7787565" y="4766120"/>
                <a:ext cx="56146" cy="388429"/>
              </a:xfrm>
            </p:spPr>
          </p:sp>
        </mc:Fallback>
      </mc:AlternateContent>
      <mc:AlternateContent xmlns:mc="http://schemas.openxmlformats.org/markup-compatibility/2006" xmlns:p14="http://schemas.microsoft.com/office/powerpoint/2010/main">
        <mc:Choice Requires="p14">
          <p:contentPart p14:bwMode="auto" r:id="rId285">
            <p14:nvContentPartPr>
              <p14:cNvPr id="1048949" name="Encre 1048948"/>
              <p14:cNvContentPartPr/>
              <p14:nvPr/>
            </p14:nvContentPartPr>
            <p14:xfrm>
              <a:off x="7707808" y="4925713"/>
              <a:ext cx="142107" cy="27269"/>
            </p14:xfrm>
          </p:contentPart>
        </mc:Choice>
        <mc:Fallback xmlns="">
          <p:sp>
            <p:nvSpPr>
              <p:cNvPr id="1048949" name=""/>
              <p:cNvSpPr/>
              <p:nvPr/>
            </p:nvSpPr>
            <p:spPr>
              <a:xfrm>
                <a:off x="7707808" y="4925713"/>
                <a:ext cx="142107" cy="27269"/>
              </a:xfrm>
            </p:spPr>
          </p:sp>
        </mc:Fallback>
      </mc:AlternateContent>
      <mc:AlternateContent xmlns:mc="http://schemas.openxmlformats.org/markup-compatibility/2006" xmlns:p14="http://schemas.microsoft.com/office/powerpoint/2010/main">
        <mc:Choice Requires="p14">
          <p:contentPart p14:bwMode="auto" r:id="rId286">
            <p14:nvContentPartPr>
              <p14:cNvPr id="1048950" name="Encre 1048949"/>
              <p14:cNvContentPartPr/>
              <p14:nvPr/>
            </p14:nvContentPartPr>
            <p14:xfrm>
              <a:off x="7898678" y="5063464"/>
              <a:ext cx="182001" cy="115183"/>
            </p14:xfrm>
          </p:contentPart>
        </mc:Choice>
        <mc:Fallback xmlns="">
          <p:sp>
            <p:nvSpPr>
              <p:cNvPr id="1048950" name=""/>
              <p:cNvSpPr/>
              <p:nvPr/>
            </p:nvSpPr>
            <p:spPr>
              <a:xfrm>
                <a:off x="7898678" y="5063464"/>
                <a:ext cx="182001" cy="115183"/>
              </a:xfrm>
            </p:spPr>
          </p:sp>
        </mc:Fallback>
      </mc:AlternateContent>
      <mc:AlternateContent xmlns:mc="http://schemas.openxmlformats.org/markup-compatibility/2006" xmlns:p14="http://schemas.microsoft.com/office/powerpoint/2010/main">
        <mc:Choice Requires="p14">
          <p:contentPart p14:bwMode="auto" r:id="rId287">
            <p14:nvContentPartPr>
              <p14:cNvPr id="1048951" name="Encre 1048950"/>
              <p14:cNvContentPartPr/>
              <p14:nvPr/>
            </p14:nvContentPartPr>
            <p14:xfrm>
              <a:off x="8101496" y="4766120"/>
              <a:ext cx="21082" cy="382663"/>
            </p14:xfrm>
          </p:contentPart>
        </mc:Choice>
        <mc:Fallback xmlns="">
          <p:sp>
            <p:nvSpPr>
              <p:cNvPr id="1048951" name=""/>
              <p:cNvSpPr/>
              <p:nvPr/>
            </p:nvSpPr>
            <p:spPr>
              <a:xfrm>
                <a:off x="8101496" y="4766120"/>
                <a:ext cx="21082" cy="382663"/>
              </a:xfrm>
            </p:spPr>
          </p:sp>
        </mc:Fallback>
      </mc:AlternateContent>
      <mc:AlternateContent xmlns:mc="http://schemas.openxmlformats.org/markup-compatibility/2006" xmlns:p14="http://schemas.microsoft.com/office/powerpoint/2010/main">
        <mc:Choice Requires="p14">
          <p:contentPart p14:bwMode="auto" r:id="rId288">
            <p14:nvContentPartPr>
              <p14:cNvPr id="1048952" name="Encre 1048951"/>
              <p14:cNvContentPartPr/>
              <p14:nvPr/>
            </p14:nvContentPartPr>
            <p14:xfrm>
              <a:off x="8093896" y="4968605"/>
              <a:ext cx="153092" cy="209622"/>
            </p14:xfrm>
          </p:contentPart>
        </mc:Choice>
        <mc:Fallback xmlns="">
          <p:sp>
            <p:nvSpPr>
              <p:cNvPr id="1048952" name=""/>
              <p:cNvSpPr/>
              <p:nvPr/>
            </p:nvSpPr>
            <p:spPr>
              <a:xfrm>
                <a:off x="8093896" y="4968605"/>
                <a:ext cx="153092" cy="209622"/>
              </a:xfrm>
            </p:spPr>
          </p:sp>
        </mc:Fallback>
      </mc:AlternateContent>
      <mc:AlternateContent xmlns:mc="http://schemas.openxmlformats.org/markup-compatibility/2006" xmlns:p14="http://schemas.microsoft.com/office/powerpoint/2010/main">
        <mc:Choice Requires="p14">
          <p:contentPart p14:bwMode="auto" r:id="rId289">
            <p14:nvContentPartPr>
              <p14:cNvPr id="1048953" name="Encre 1048952"/>
              <p14:cNvContentPartPr/>
              <p14:nvPr/>
            </p14:nvContentPartPr>
            <p14:xfrm>
              <a:off x="8251421" y="4867882"/>
              <a:ext cx="24769" cy="67780"/>
            </p14:xfrm>
          </p:contentPart>
        </mc:Choice>
        <mc:Fallback xmlns="">
          <p:sp>
            <p:nvSpPr>
              <p:cNvPr id="1048953" name=""/>
              <p:cNvSpPr/>
              <p:nvPr/>
            </p:nvSpPr>
            <p:spPr>
              <a:xfrm>
                <a:off x="8251421" y="4867882"/>
                <a:ext cx="24769" cy="67780"/>
              </a:xfrm>
            </p:spPr>
          </p:sp>
        </mc:Fallback>
      </mc:AlternateContent>
      <mc:AlternateContent xmlns:mc="http://schemas.openxmlformats.org/markup-compatibility/2006" xmlns:p14="http://schemas.microsoft.com/office/powerpoint/2010/main">
        <mc:Choice Requires="p14">
          <p:contentPart p14:bwMode="auto" r:id="rId290">
            <p14:nvContentPartPr>
              <p14:cNvPr id="1048954" name="Encre 1048953"/>
              <p14:cNvContentPartPr/>
              <p14:nvPr/>
            </p14:nvContentPartPr>
            <p14:xfrm>
              <a:off x="8333477" y="5001251"/>
              <a:ext cx="89472" cy="440278"/>
            </p14:xfrm>
          </p:contentPart>
        </mc:Choice>
        <mc:Fallback xmlns="">
          <p:sp>
            <p:nvSpPr>
              <p:cNvPr id="1048954" name=""/>
              <p:cNvSpPr/>
              <p:nvPr/>
            </p:nvSpPr>
            <p:spPr>
              <a:xfrm>
                <a:off x="8333477" y="5001251"/>
                <a:ext cx="89472" cy="440278"/>
              </a:xfrm>
            </p:spPr>
          </p:sp>
        </mc:Fallback>
      </mc:AlternateContent>
      <mc:AlternateContent xmlns:mc="http://schemas.openxmlformats.org/markup-compatibility/2006" xmlns:p14="http://schemas.microsoft.com/office/powerpoint/2010/main">
        <mc:Choice Requires="p14">
          <p:contentPart p14:bwMode="auto" r:id="rId291">
            <p14:nvContentPartPr>
              <p14:cNvPr id="1048955" name="Encre 1048954"/>
              <p14:cNvContentPartPr/>
              <p14:nvPr/>
            </p14:nvContentPartPr>
            <p14:xfrm>
              <a:off x="8476767" y="4976594"/>
              <a:ext cx="315615" cy="207862"/>
            </p14:xfrm>
          </p:contentPart>
        </mc:Choice>
        <mc:Fallback xmlns="">
          <p:sp>
            <p:nvSpPr>
              <p:cNvPr id="1048955" name=""/>
              <p:cNvSpPr/>
              <p:nvPr/>
            </p:nvSpPr>
            <p:spPr>
              <a:xfrm>
                <a:off x="8476767" y="4976594"/>
                <a:ext cx="315615" cy="207862"/>
              </a:xfrm>
            </p:spPr>
          </p:sp>
        </mc:Fallback>
      </mc:AlternateContent>
      <mc:AlternateContent xmlns:mc="http://schemas.openxmlformats.org/markup-compatibility/2006" xmlns:p14="http://schemas.microsoft.com/office/powerpoint/2010/main">
        <mc:Choice Requires="p14">
          <p:contentPart p14:bwMode="auto" r:id="rId292">
            <p14:nvContentPartPr>
              <p14:cNvPr id="1048956" name="Encre 1048955"/>
              <p14:cNvContentPartPr/>
              <p14:nvPr/>
            </p14:nvContentPartPr>
            <p14:xfrm>
              <a:off x="8999510" y="4990741"/>
              <a:ext cx="510341" cy="240770"/>
            </p14:xfrm>
          </p:contentPart>
        </mc:Choice>
        <mc:Fallback xmlns="">
          <p:sp>
            <p:nvSpPr>
              <p:cNvPr id="1048956" name=""/>
              <p:cNvSpPr/>
              <p:nvPr/>
            </p:nvSpPr>
            <p:spPr>
              <a:xfrm>
                <a:off x="8999510" y="4990741"/>
                <a:ext cx="510341" cy="240770"/>
              </a:xfrm>
            </p:spPr>
          </p:sp>
        </mc:Fallback>
      </mc:AlternateContent>
      <mc:AlternateContent xmlns:mc="http://schemas.openxmlformats.org/markup-compatibility/2006" xmlns:p14="http://schemas.microsoft.com/office/powerpoint/2010/main">
        <mc:Choice Requires="p14">
          <p:contentPart p14:bwMode="auto" r:id="rId293">
            <p14:nvContentPartPr>
              <p14:cNvPr id="1048957" name="Encre 1048956"/>
              <p14:cNvContentPartPr/>
              <p14:nvPr/>
            </p14:nvContentPartPr>
            <p14:xfrm>
              <a:off x="9438323" y="4860684"/>
              <a:ext cx="14607" cy="67302"/>
            </p14:xfrm>
          </p:contentPart>
        </mc:Choice>
        <mc:Fallback xmlns="">
          <p:sp>
            <p:nvSpPr>
              <p:cNvPr id="1048957" name=""/>
              <p:cNvSpPr/>
              <p:nvPr/>
            </p:nvSpPr>
            <p:spPr>
              <a:xfrm>
                <a:off x="9438323" y="4860684"/>
                <a:ext cx="14607" cy="67302"/>
              </a:xfrm>
            </p:spPr>
          </p:sp>
        </mc:Fallback>
      </mc:AlternateContent>
      <mc:AlternateContent xmlns:mc="http://schemas.openxmlformats.org/markup-compatibility/2006" xmlns:p14="http://schemas.microsoft.com/office/powerpoint/2010/main">
        <mc:Choice Requires="p14">
          <p:contentPart p14:bwMode="auto" r:id="rId294">
            <p14:nvContentPartPr>
              <p14:cNvPr id="1048958" name="Encre 1048957"/>
              <p14:cNvContentPartPr/>
              <p14:nvPr/>
            </p14:nvContentPartPr>
            <p14:xfrm>
              <a:off x="9572179" y="4841584"/>
              <a:ext cx="775027" cy="595674"/>
            </p14:xfrm>
          </p:contentPart>
        </mc:Choice>
        <mc:Fallback xmlns="">
          <p:sp>
            <p:nvSpPr>
              <p:cNvPr id="1048958" name=""/>
              <p:cNvSpPr/>
              <p:nvPr/>
            </p:nvSpPr>
            <p:spPr>
              <a:xfrm>
                <a:off x="9572179" y="4841584"/>
                <a:ext cx="775027" cy="595674"/>
              </a:xfrm>
            </p:spPr>
          </p:sp>
        </mc:Fallback>
      </mc:AlternateContent>
      <mc:AlternateContent xmlns:mc="http://schemas.openxmlformats.org/markup-compatibility/2006" xmlns:p14="http://schemas.microsoft.com/office/powerpoint/2010/main">
        <mc:Choice Requires="p14">
          <p:contentPart p14:bwMode="auto" r:id="rId295">
            <p14:nvContentPartPr>
              <p14:cNvPr id="1048959" name="Encre 1048958"/>
              <p14:cNvContentPartPr/>
              <p14:nvPr/>
            </p14:nvContentPartPr>
            <p14:xfrm>
              <a:off x="7529615" y="4643261"/>
              <a:ext cx="85090" cy="811040"/>
            </p14:xfrm>
          </p:contentPart>
        </mc:Choice>
        <mc:Fallback xmlns="">
          <p:sp>
            <p:nvSpPr>
              <p:cNvPr id="1048959" name=""/>
              <p:cNvSpPr/>
              <p:nvPr/>
            </p:nvSpPr>
            <p:spPr>
              <a:xfrm>
                <a:off x="7529615" y="4643261"/>
                <a:ext cx="85090" cy="811040"/>
              </a:xfrm>
            </p:spPr>
          </p:sp>
        </mc:Fallback>
      </mc:AlternateContent>
      <mc:AlternateContent xmlns:mc="http://schemas.openxmlformats.org/markup-compatibility/2006" xmlns:p14="http://schemas.microsoft.com/office/powerpoint/2010/main">
        <mc:Choice Requires="p14">
          <p:contentPart p14:bwMode="auto" r:id="rId296">
            <p14:nvContentPartPr>
              <p14:cNvPr id="1048960" name="Encre 1048959"/>
              <p14:cNvContentPartPr/>
              <p14:nvPr/>
            </p14:nvContentPartPr>
            <p14:xfrm>
              <a:off x="7499794" y="4665103"/>
              <a:ext cx="1322920" cy="818564"/>
            </p14:xfrm>
          </p:contentPart>
        </mc:Choice>
        <mc:Fallback xmlns="">
          <p:sp>
            <p:nvSpPr>
              <p:cNvPr id="1048960" name=""/>
              <p:cNvSpPr/>
              <p:nvPr/>
            </p:nvSpPr>
            <p:spPr>
              <a:xfrm>
                <a:off x="7499794" y="4665103"/>
                <a:ext cx="1322920" cy="818564"/>
              </a:xfrm>
            </p:spPr>
          </p:sp>
        </mc:Fallback>
      </mc:AlternateContent>
      <mc:AlternateContent xmlns:mc="http://schemas.openxmlformats.org/markup-compatibility/2006" xmlns:p14="http://schemas.microsoft.com/office/powerpoint/2010/main">
        <mc:Choice Requires="p14">
          <p:contentPart p14:bwMode="auto" r:id="rId297">
            <p14:nvContentPartPr>
              <p14:cNvPr id="1048961" name="Encre 1048960"/>
              <p14:cNvContentPartPr/>
              <p14:nvPr/>
            </p14:nvContentPartPr>
            <p14:xfrm>
              <a:off x="7777413" y="5657158"/>
              <a:ext cx="8936" cy="163432"/>
            </p14:xfrm>
          </p:contentPart>
        </mc:Choice>
        <mc:Fallback xmlns="">
          <p:sp>
            <p:nvSpPr>
              <p:cNvPr id="1048961" name=""/>
              <p:cNvSpPr/>
              <p:nvPr/>
            </p:nvSpPr>
            <p:spPr>
              <a:xfrm>
                <a:off x="7777413" y="5657158"/>
                <a:ext cx="8936" cy="163432"/>
              </a:xfrm>
            </p:spPr>
          </p:sp>
        </mc:Fallback>
      </mc:AlternateContent>
      <mc:AlternateContent xmlns:mc="http://schemas.openxmlformats.org/markup-compatibility/2006" xmlns:p14="http://schemas.microsoft.com/office/powerpoint/2010/main">
        <mc:Choice Requires="p14">
          <p:contentPart p14:bwMode="auto" r:id="rId298">
            <p14:nvContentPartPr>
              <p14:cNvPr id="1048962" name="Encre 1048961"/>
              <p14:cNvContentPartPr/>
              <p14:nvPr/>
            </p14:nvContentPartPr>
            <p14:xfrm>
              <a:off x="7888276" y="5654925"/>
              <a:ext cx="142617" cy="208905"/>
            </p14:xfrm>
          </p:contentPart>
        </mc:Choice>
        <mc:Fallback xmlns="">
          <p:sp>
            <p:nvSpPr>
              <p:cNvPr id="1048962" name=""/>
              <p:cNvSpPr/>
              <p:nvPr/>
            </p:nvSpPr>
            <p:spPr>
              <a:xfrm>
                <a:off x="7888276" y="5654925"/>
                <a:ext cx="142617" cy="208905"/>
              </a:xfrm>
            </p:spPr>
          </p:sp>
        </mc:Fallback>
      </mc:AlternateContent>
      <mc:AlternateContent xmlns:mc="http://schemas.openxmlformats.org/markup-compatibility/2006" xmlns:p14="http://schemas.microsoft.com/office/powerpoint/2010/main">
        <mc:Choice Requires="p14">
          <p:contentPart p14:bwMode="auto" r:id="rId299">
            <p14:nvContentPartPr>
              <p14:cNvPr id="1048963" name="Encre 1048962"/>
              <p14:cNvContentPartPr/>
              <p14:nvPr/>
            </p14:nvContentPartPr>
            <p14:xfrm>
              <a:off x="8075310" y="5585450"/>
              <a:ext cx="493047" cy="514288"/>
            </p14:xfrm>
          </p:contentPart>
        </mc:Choice>
        <mc:Fallback xmlns="">
          <p:sp>
            <p:nvSpPr>
              <p:cNvPr id="1048963" name=""/>
              <p:cNvSpPr/>
              <p:nvPr/>
            </p:nvSpPr>
            <p:spPr>
              <a:xfrm>
                <a:off x="8075310" y="5585450"/>
                <a:ext cx="493047" cy="514288"/>
              </a:xfrm>
            </p:spPr>
          </p:sp>
        </mc:Fallback>
      </mc:AlternateContent>
      <mc:AlternateContent xmlns:mc="http://schemas.openxmlformats.org/markup-compatibility/2006" xmlns:p14="http://schemas.microsoft.com/office/powerpoint/2010/main">
        <mc:Choice Requires="p14">
          <p:contentPart p14:bwMode="auto" r:id="rId300">
            <p14:nvContentPartPr>
              <p14:cNvPr id="1048964" name="Encre 1048963"/>
              <p14:cNvContentPartPr/>
              <p14:nvPr/>
            </p14:nvContentPartPr>
            <p14:xfrm>
              <a:off x="8303253" y="5563339"/>
              <a:ext cx="76570" cy="155385"/>
            </p14:xfrm>
          </p:contentPart>
        </mc:Choice>
        <mc:Fallback xmlns="">
          <p:sp>
            <p:nvSpPr>
              <p:cNvPr id="1048964" name=""/>
              <p:cNvSpPr/>
              <p:nvPr/>
            </p:nvSpPr>
            <p:spPr>
              <a:xfrm>
                <a:off x="8303253" y="5563339"/>
                <a:ext cx="76570" cy="155385"/>
              </a:xfrm>
            </p:spPr>
          </p:sp>
        </mc:Fallback>
      </mc:AlternateContent>
      <mc:AlternateContent xmlns:mc="http://schemas.openxmlformats.org/markup-compatibility/2006" xmlns:p14="http://schemas.microsoft.com/office/powerpoint/2010/main">
        <mc:Choice Requires="p14">
          <p:contentPart p14:bwMode="auto" r:id="rId301">
            <p14:nvContentPartPr>
              <p14:cNvPr id="1048965" name="Encre 1048964"/>
              <p14:cNvContentPartPr/>
              <p14:nvPr/>
            </p14:nvContentPartPr>
            <p14:xfrm>
              <a:off x="8312230" y="5718437"/>
              <a:ext cx="66931" cy="61828"/>
            </p14:xfrm>
          </p:contentPart>
        </mc:Choice>
        <mc:Fallback xmlns="">
          <p:sp>
            <p:nvSpPr>
              <p:cNvPr id="1048965" name=""/>
              <p:cNvSpPr/>
              <p:nvPr/>
            </p:nvSpPr>
            <p:spPr>
              <a:xfrm>
                <a:off x="8312230" y="5718437"/>
                <a:ext cx="66931" cy="61828"/>
              </a:xfrm>
            </p:spPr>
          </p:sp>
        </mc:Fallback>
      </mc:AlternateContent>
      <mc:AlternateContent xmlns:mc="http://schemas.openxmlformats.org/markup-compatibility/2006" xmlns:p14="http://schemas.microsoft.com/office/powerpoint/2010/main">
        <mc:Choice Requires="p14">
          <p:contentPart p14:bwMode="auto" r:id="rId302">
            <p14:nvContentPartPr>
              <p14:cNvPr id="1048966" name="Encre 1048965"/>
              <p14:cNvContentPartPr/>
              <p14:nvPr/>
            </p14:nvContentPartPr>
            <p14:xfrm>
              <a:off x="8676432" y="5652839"/>
              <a:ext cx="375259" cy="325513"/>
            </p14:xfrm>
          </p:contentPart>
        </mc:Choice>
        <mc:Fallback xmlns="">
          <p:sp>
            <p:nvSpPr>
              <p:cNvPr id="1048966" name=""/>
              <p:cNvSpPr/>
              <p:nvPr/>
            </p:nvSpPr>
            <p:spPr>
              <a:xfrm>
                <a:off x="8676432" y="5652839"/>
                <a:ext cx="375259" cy="325513"/>
              </a:xfrm>
            </p:spPr>
          </p:sp>
        </mc:Fallback>
      </mc:AlternateContent>
      <mc:AlternateContent xmlns:mc="http://schemas.openxmlformats.org/markup-compatibility/2006" xmlns:p14="http://schemas.microsoft.com/office/powerpoint/2010/main">
        <mc:Choice Requires="p14">
          <p:contentPart p14:bwMode="auto" r:id="rId303">
            <p14:nvContentPartPr>
              <p14:cNvPr id="1048967" name="Encre 1048966"/>
              <p14:cNvContentPartPr/>
              <p14:nvPr/>
            </p14:nvContentPartPr>
            <p14:xfrm>
              <a:off x="9133388" y="5584684"/>
              <a:ext cx="26115" cy="419716"/>
            </p14:xfrm>
          </p:contentPart>
        </mc:Choice>
        <mc:Fallback xmlns="">
          <p:sp>
            <p:nvSpPr>
              <p:cNvPr id="1048967" name=""/>
              <p:cNvSpPr/>
              <p:nvPr/>
            </p:nvSpPr>
            <p:spPr>
              <a:xfrm>
                <a:off x="9133388" y="5584684"/>
                <a:ext cx="26115" cy="419716"/>
              </a:xfrm>
            </p:spPr>
          </p:sp>
        </mc:Fallback>
      </mc:AlternateContent>
      <mc:AlternateContent xmlns:mc="http://schemas.openxmlformats.org/markup-compatibility/2006" xmlns:p14="http://schemas.microsoft.com/office/powerpoint/2010/main">
        <mc:Choice Requires="p14">
          <p:contentPart p14:bwMode="auto" r:id="rId304">
            <p14:nvContentPartPr>
              <p14:cNvPr id="1048968" name="Encre 1048967"/>
              <p14:cNvContentPartPr/>
              <p14:nvPr/>
            </p14:nvContentPartPr>
            <p14:xfrm>
              <a:off x="9109642" y="5801535"/>
              <a:ext cx="606431" cy="521976"/>
            </p14:xfrm>
          </p:contentPart>
        </mc:Choice>
        <mc:Fallback xmlns="">
          <p:sp>
            <p:nvSpPr>
              <p:cNvPr id="1048968" name=""/>
              <p:cNvSpPr/>
              <p:nvPr/>
            </p:nvSpPr>
            <p:spPr>
              <a:xfrm>
                <a:off x="9109642" y="5801535"/>
                <a:ext cx="606431" cy="521976"/>
              </a:xfrm>
            </p:spPr>
          </p:sp>
        </mc:Fallback>
      </mc:AlternateContent>
      <mc:AlternateContent xmlns:mc="http://schemas.openxmlformats.org/markup-compatibility/2006" xmlns:p14="http://schemas.microsoft.com/office/powerpoint/2010/main">
        <mc:Choice Requires="p14">
          <p:contentPart p14:bwMode="auto" r:id="rId305">
            <p14:nvContentPartPr>
              <p14:cNvPr id="1048969" name="Encre 1048968"/>
              <p14:cNvContentPartPr/>
              <p14:nvPr/>
            </p14:nvContentPartPr>
            <p14:xfrm>
              <a:off x="8902846" y="4750702"/>
              <a:ext cx="1580995" cy="673794"/>
            </p14:xfrm>
          </p:contentPart>
        </mc:Choice>
        <mc:Fallback xmlns="">
          <p:sp>
            <p:nvSpPr>
              <p:cNvPr id="1048969" name=""/>
              <p:cNvSpPr/>
              <p:nvPr/>
            </p:nvSpPr>
            <p:spPr>
              <a:xfrm>
                <a:off x="8902846" y="4750702"/>
                <a:ext cx="1580995" cy="673794"/>
              </a:xfrm>
            </p:spPr>
          </p:sp>
        </mc:Fallback>
      </mc:AlternateContent>
      <mc:AlternateContent xmlns:mc="http://schemas.openxmlformats.org/markup-compatibility/2006" xmlns:p14="http://schemas.microsoft.com/office/powerpoint/2010/main">
        <mc:Choice Requires="p14">
          <p:contentPart p14:bwMode="auto" r:id="rId306">
            <p14:nvContentPartPr>
              <p14:cNvPr id="1048970" name="Encre 1048969"/>
              <p14:cNvContentPartPr/>
              <p14:nvPr/>
            </p14:nvContentPartPr>
            <p14:xfrm>
              <a:off x="10556108" y="5200718"/>
              <a:ext cx="12289" cy="97369"/>
            </p14:xfrm>
          </p:contentPart>
        </mc:Choice>
        <mc:Fallback xmlns="">
          <p:sp>
            <p:nvSpPr>
              <p:cNvPr id="1048970" name=""/>
              <p:cNvSpPr/>
              <p:nvPr/>
            </p:nvSpPr>
            <p:spPr>
              <a:xfrm>
                <a:off x="10556108" y="5200718"/>
                <a:ext cx="12289" cy="97369"/>
              </a:xfrm>
            </p:spPr>
          </p:sp>
        </mc:Fallback>
      </mc:AlternateContent>
      <mc:AlternateContent xmlns:mc="http://schemas.openxmlformats.org/markup-compatibility/2006" xmlns:p14="http://schemas.microsoft.com/office/powerpoint/2010/main">
        <mc:Choice Requires="p14">
          <p:contentPart p14:bwMode="auto" r:id="rId307">
            <p14:nvContentPartPr>
              <p14:cNvPr id="1048971" name="Encre 1048970"/>
              <p14:cNvContentPartPr/>
              <p14:nvPr/>
            </p14:nvContentPartPr>
            <p14:xfrm>
              <a:off x="10590018" y="5077611"/>
              <a:ext cx="11755" cy="65032"/>
            </p14:xfrm>
          </p:contentPart>
        </mc:Choice>
        <mc:Fallback xmlns="">
          <p:sp>
            <p:nvSpPr>
              <p:cNvPr id="1048971" name=""/>
              <p:cNvSpPr/>
              <p:nvPr/>
            </p:nvSpPr>
            <p:spPr>
              <a:xfrm>
                <a:off x="10590018" y="5077611"/>
                <a:ext cx="11755" cy="65032"/>
              </a:xfrm>
            </p:spPr>
          </p:sp>
        </mc:Fallback>
      </mc:AlternateContent>
      <mc:AlternateContent xmlns:mc="http://schemas.openxmlformats.org/markup-compatibility/2006" xmlns:p14="http://schemas.microsoft.com/office/powerpoint/2010/main">
        <mc:Choice Requires="p14">
          <p:contentPart p14:bwMode="auto" r:id="rId308">
            <p14:nvContentPartPr>
              <p14:cNvPr id="1048972" name="Encre 1048971"/>
              <p14:cNvContentPartPr/>
              <p14:nvPr/>
            </p14:nvContentPartPr>
            <p14:xfrm>
              <a:off x="10659689" y="5210022"/>
              <a:ext cx="137714" cy="111968"/>
            </p14:xfrm>
          </p:contentPart>
        </mc:Choice>
        <mc:Fallback xmlns="">
          <p:sp>
            <p:nvSpPr>
              <p:cNvPr id="1048972" name=""/>
              <p:cNvSpPr/>
              <p:nvPr/>
            </p:nvSpPr>
            <p:spPr>
              <a:xfrm>
                <a:off x="10659689" y="5210022"/>
                <a:ext cx="137714" cy="111968"/>
              </a:xfrm>
            </p:spPr>
          </p:sp>
        </mc:Fallback>
      </mc:AlternateContent>
      <mc:AlternateContent xmlns:mc="http://schemas.openxmlformats.org/markup-compatibility/2006" xmlns:p14="http://schemas.microsoft.com/office/powerpoint/2010/main">
        <mc:Choice Requires="p14">
          <p:contentPart p14:bwMode="auto" r:id="rId309">
            <p14:nvContentPartPr>
              <p14:cNvPr id="1048973" name="Encre 1048972"/>
              <p14:cNvContentPartPr/>
              <p14:nvPr/>
            </p14:nvContentPartPr>
            <p14:xfrm>
              <a:off x="10856601" y="4965544"/>
              <a:ext cx="458566" cy="477084"/>
            </p14:xfrm>
          </p:contentPart>
        </mc:Choice>
        <mc:Fallback xmlns="">
          <p:sp>
            <p:nvSpPr>
              <p:cNvPr id="1048973" name=""/>
              <p:cNvSpPr/>
              <p:nvPr/>
            </p:nvSpPr>
            <p:spPr>
              <a:xfrm>
                <a:off x="10856601" y="4965544"/>
                <a:ext cx="458566" cy="477084"/>
              </a:xfrm>
            </p:spPr>
          </p:sp>
        </mc:Fallback>
      </mc:AlternateContent>
      <mc:AlternateContent xmlns:mc="http://schemas.openxmlformats.org/markup-compatibility/2006" xmlns:p14="http://schemas.microsoft.com/office/powerpoint/2010/main">
        <mc:Choice Requires="p14">
          <p:contentPart p14:bwMode="auto" r:id="rId310">
            <p14:nvContentPartPr>
              <p14:cNvPr id="1048974" name="Encre 1048973"/>
              <p14:cNvContentPartPr/>
              <p14:nvPr/>
            </p14:nvContentPartPr>
            <p14:xfrm>
              <a:off x="11140691" y="4874832"/>
              <a:ext cx="64422" cy="188632"/>
            </p14:xfrm>
          </p:contentPart>
        </mc:Choice>
        <mc:Fallback xmlns="">
          <p:sp>
            <p:nvSpPr>
              <p:cNvPr id="1048974" name=""/>
              <p:cNvSpPr/>
              <p:nvPr/>
            </p:nvSpPr>
            <p:spPr>
              <a:xfrm>
                <a:off x="11140691" y="4874832"/>
                <a:ext cx="64422" cy="188632"/>
              </a:xfrm>
            </p:spPr>
          </p:sp>
        </mc:Fallback>
      </mc:AlternateContent>
      <mc:AlternateContent xmlns:mc="http://schemas.openxmlformats.org/markup-compatibility/2006" xmlns:p14="http://schemas.microsoft.com/office/powerpoint/2010/main">
        <mc:Choice Requires="p14">
          <p:contentPart p14:bwMode="auto" r:id="rId311">
            <p14:nvContentPartPr>
              <p14:cNvPr id="1048975" name="Encre 1048974"/>
              <p14:cNvContentPartPr/>
              <p14:nvPr/>
            </p14:nvContentPartPr>
            <p14:xfrm>
              <a:off x="10149208" y="5461577"/>
              <a:ext cx="257883" cy="370074"/>
            </p14:xfrm>
          </p:contentPart>
        </mc:Choice>
        <mc:Fallback xmlns="">
          <p:sp>
            <p:nvSpPr>
              <p:cNvPr id="1048975" name=""/>
              <p:cNvSpPr/>
              <p:nvPr/>
            </p:nvSpPr>
            <p:spPr>
              <a:xfrm>
                <a:off x="10149208" y="5461577"/>
                <a:ext cx="257883" cy="370074"/>
              </a:xfrm>
            </p:spPr>
          </p:sp>
        </mc:Fallback>
      </mc:AlternateContent>
      <mc:AlternateContent xmlns:mc="http://schemas.openxmlformats.org/markup-compatibility/2006" xmlns:p14="http://schemas.microsoft.com/office/powerpoint/2010/main">
        <mc:Choice Requires="p14">
          <p:contentPart p14:bwMode="auto" r:id="rId312">
            <p14:nvContentPartPr>
              <p14:cNvPr id="1048976" name="Encre 1048975"/>
              <p14:cNvContentPartPr/>
              <p14:nvPr/>
            </p14:nvContentPartPr>
            <p14:xfrm>
              <a:off x="10536622" y="5487990"/>
              <a:ext cx="96531" cy="306782"/>
            </p14:xfrm>
          </p:contentPart>
        </mc:Choice>
        <mc:Fallback xmlns="">
          <p:sp>
            <p:nvSpPr>
              <p:cNvPr id="1048976" name=""/>
              <p:cNvSpPr/>
              <p:nvPr/>
            </p:nvSpPr>
            <p:spPr>
              <a:xfrm>
                <a:off x="10536622" y="5487990"/>
                <a:ext cx="96531" cy="306782"/>
              </a:xfrm>
            </p:spPr>
          </p:sp>
        </mc:Fallback>
      </mc:AlternateContent>
      <mc:AlternateContent xmlns:mc="http://schemas.openxmlformats.org/markup-compatibility/2006" xmlns:p14="http://schemas.microsoft.com/office/powerpoint/2010/main">
        <mc:Choice Requires="p14">
          <p:contentPart p14:bwMode="auto" r:id="rId313">
            <p14:nvContentPartPr>
              <p14:cNvPr id="1048977" name="Encre 1048976"/>
              <p14:cNvContentPartPr/>
              <p14:nvPr/>
            </p14:nvContentPartPr>
            <p14:xfrm>
              <a:off x="10699235" y="5657158"/>
              <a:ext cx="141191" cy="105618"/>
            </p14:xfrm>
          </p:contentPart>
        </mc:Choice>
        <mc:Fallback xmlns="">
          <p:sp>
            <p:nvSpPr>
              <p:cNvPr id="1048977" name=""/>
              <p:cNvSpPr/>
              <p:nvPr/>
            </p:nvSpPr>
            <p:spPr>
              <a:xfrm>
                <a:off x="10699235" y="5657158"/>
                <a:ext cx="141191" cy="105618"/>
              </a:xfrm>
            </p:spPr>
          </p:sp>
        </mc:Fallback>
      </mc:AlternateContent>
      <mc:AlternateContent xmlns:mc="http://schemas.openxmlformats.org/markup-compatibility/2006" xmlns:p14="http://schemas.microsoft.com/office/powerpoint/2010/main">
        <mc:Choice Requires="p14">
          <p:contentPart p14:bwMode="auto" r:id="rId314">
            <p14:nvContentPartPr>
              <p14:cNvPr id="1048978" name="Encre 1048977"/>
              <p14:cNvContentPartPr/>
              <p14:nvPr/>
            </p14:nvContentPartPr>
            <p14:xfrm>
              <a:off x="10925443" y="5577486"/>
              <a:ext cx="57724" cy="392481"/>
            </p14:xfrm>
          </p:contentPart>
        </mc:Choice>
        <mc:Fallback xmlns="">
          <p:sp>
            <p:nvSpPr>
              <p:cNvPr id="1048978" name=""/>
              <p:cNvSpPr/>
              <p:nvPr/>
            </p:nvSpPr>
            <p:spPr>
              <a:xfrm>
                <a:off x="10925443" y="5577486"/>
                <a:ext cx="57724" cy="392481"/>
              </a:xfrm>
            </p:spPr>
          </p:sp>
        </mc:Fallback>
      </mc:AlternateContent>
      <mc:AlternateContent xmlns:mc="http://schemas.openxmlformats.org/markup-compatibility/2006" xmlns:p14="http://schemas.microsoft.com/office/powerpoint/2010/main">
        <mc:Choice Requires="p14">
          <p:contentPart p14:bwMode="auto" r:id="rId315">
            <p14:nvContentPartPr>
              <p14:cNvPr id="1048979" name="Encre 1048978"/>
              <p14:cNvContentPartPr/>
              <p14:nvPr/>
            </p14:nvContentPartPr>
            <p14:xfrm>
              <a:off x="10954651" y="5675782"/>
              <a:ext cx="81673" cy="112567"/>
            </p14:xfrm>
          </p:contentPart>
        </mc:Choice>
        <mc:Fallback xmlns="">
          <p:sp>
            <p:nvSpPr>
              <p:cNvPr id="1048979" name=""/>
              <p:cNvSpPr/>
              <p:nvPr/>
            </p:nvSpPr>
            <p:spPr>
              <a:xfrm>
                <a:off x="10954651" y="5675782"/>
                <a:ext cx="81673" cy="112567"/>
              </a:xfrm>
            </p:spPr>
          </p:sp>
        </mc:Fallback>
      </mc:AlternateContent>
      <mc:AlternateContent xmlns:mc="http://schemas.openxmlformats.org/markup-compatibility/2006" xmlns:p14="http://schemas.microsoft.com/office/powerpoint/2010/main">
        <mc:Choice Requires="p14">
          <p:contentPart p14:bwMode="auto" r:id="rId316">
            <p14:nvContentPartPr>
              <p14:cNvPr id="1048980" name="Encre 1048979"/>
              <p14:cNvContentPartPr/>
              <p14:nvPr/>
            </p14:nvContentPartPr>
            <p14:xfrm>
              <a:off x="11104796" y="5668245"/>
              <a:ext cx="86633" cy="111593"/>
            </p14:xfrm>
          </p:contentPart>
        </mc:Choice>
        <mc:Fallback xmlns="">
          <p:sp>
            <p:nvSpPr>
              <p:cNvPr id="1048980" name=""/>
              <p:cNvSpPr/>
              <p:nvPr/>
            </p:nvSpPr>
            <p:spPr>
              <a:xfrm>
                <a:off x="11104796" y="5668245"/>
                <a:ext cx="86633" cy="111593"/>
              </a:xfrm>
            </p:spPr>
          </p:sp>
        </mc:Fallback>
      </mc:AlternateContent>
      <mc:AlternateContent xmlns:mc="http://schemas.openxmlformats.org/markup-compatibility/2006" xmlns:p14="http://schemas.microsoft.com/office/powerpoint/2010/main">
        <mc:Choice Requires="p14">
          <p:contentPart p14:bwMode="auto" r:id="rId317">
            <p14:nvContentPartPr>
              <p14:cNvPr id="1048981" name="Encre 1048980"/>
              <p14:cNvContentPartPr/>
              <p14:nvPr/>
            </p14:nvContentPartPr>
            <p14:xfrm>
              <a:off x="11291749" y="5534299"/>
              <a:ext cx="160196" cy="236953"/>
            </p14:xfrm>
          </p:contentPart>
        </mc:Choice>
        <mc:Fallback xmlns="">
          <p:sp>
            <p:nvSpPr>
              <p:cNvPr id="1048981" name=""/>
              <p:cNvSpPr/>
              <p:nvPr/>
            </p:nvSpPr>
            <p:spPr>
              <a:xfrm>
                <a:off x="11291749" y="5534299"/>
                <a:ext cx="160196" cy="236953"/>
              </a:xfrm>
            </p:spPr>
          </p:sp>
        </mc:Fallback>
      </mc:AlternateContent>
      <mc:AlternateContent xmlns:mc="http://schemas.openxmlformats.org/markup-compatibility/2006" xmlns:p14="http://schemas.microsoft.com/office/powerpoint/2010/main">
        <mc:Choice Requires="p14">
          <p:contentPart p14:bwMode="auto" r:id="rId318">
            <p14:nvContentPartPr>
              <p14:cNvPr id="1048982" name="Encre 1048981"/>
              <p14:cNvContentPartPr/>
              <p14:nvPr/>
            </p14:nvContentPartPr>
            <p14:xfrm>
              <a:off x="11583111" y="5345915"/>
              <a:ext cx="13566" cy="380254"/>
            </p14:xfrm>
          </p:contentPart>
        </mc:Choice>
        <mc:Fallback xmlns="">
          <p:sp>
            <p:nvSpPr>
              <p:cNvPr id="1048982" name=""/>
              <p:cNvSpPr/>
              <p:nvPr/>
            </p:nvSpPr>
            <p:spPr>
              <a:xfrm>
                <a:off x="11583111" y="5345915"/>
                <a:ext cx="13566" cy="380254"/>
              </a:xfrm>
            </p:spPr>
          </p:sp>
        </mc:Fallback>
      </mc:AlternateContent>
      <mc:AlternateContent xmlns:mc="http://schemas.openxmlformats.org/markup-compatibility/2006" xmlns:p14="http://schemas.microsoft.com/office/powerpoint/2010/main">
        <mc:Choice Requires="p14">
          <p:contentPart p14:bwMode="auto" r:id="rId319">
            <p14:nvContentPartPr>
              <p14:cNvPr id="1048983" name="Encre 1048982"/>
              <p14:cNvContentPartPr/>
              <p14:nvPr/>
            </p14:nvContentPartPr>
            <p14:xfrm>
              <a:off x="11555461" y="5553011"/>
              <a:ext cx="401691" cy="185010"/>
            </p14:xfrm>
          </p:contentPart>
        </mc:Choice>
        <mc:Fallback xmlns="">
          <p:sp>
            <p:nvSpPr>
              <p:cNvPr id="1048983" name=""/>
              <p:cNvSpPr/>
              <p:nvPr/>
            </p:nvSpPr>
            <p:spPr>
              <a:xfrm>
                <a:off x="11555461" y="5553011"/>
                <a:ext cx="401691" cy="185010"/>
              </a:xfrm>
            </p:spPr>
          </p:sp>
        </mc:Fallback>
      </mc:AlternateContent>
      <mc:AlternateContent xmlns:mc="http://schemas.openxmlformats.org/markup-compatibility/2006" xmlns:p14="http://schemas.microsoft.com/office/powerpoint/2010/main">
        <mc:Choice Requires="p14">
          <p:contentPart p14:bwMode="auto" r:id="rId320">
            <p14:nvContentPartPr>
              <p14:cNvPr id="1048984" name="Encre 1048983"/>
              <p14:cNvContentPartPr/>
              <p14:nvPr/>
            </p14:nvContentPartPr>
            <p14:xfrm>
              <a:off x="11705879" y="5497814"/>
              <a:ext cx="35346" cy="64851"/>
            </p14:xfrm>
          </p:contentPart>
        </mc:Choice>
        <mc:Fallback xmlns="">
          <p:sp>
            <p:nvSpPr>
              <p:cNvPr id="1048984" name=""/>
              <p:cNvSpPr/>
              <p:nvPr/>
            </p:nvSpPr>
            <p:spPr>
              <a:xfrm>
                <a:off x="11705879" y="5497814"/>
                <a:ext cx="35346" cy="64851"/>
              </a:xfrm>
            </p:spPr>
          </p:sp>
        </mc:Fallback>
      </mc:AlternateContent>
      <mc:AlternateContent xmlns:mc="http://schemas.openxmlformats.org/markup-compatibility/2006" xmlns:p14="http://schemas.microsoft.com/office/powerpoint/2010/main">
        <mc:Choice Requires="p14">
          <p:contentPart p14:bwMode="auto" r:id="rId321">
            <p14:nvContentPartPr>
              <p14:cNvPr id="1048985" name="Encre 1048984"/>
              <p14:cNvContentPartPr/>
              <p14:nvPr/>
            </p14:nvContentPartPr>
            <p14:xfrm>
              <a:off x="10716081" y="5606526"/>
              <a:ext cx="130106" cy="177296"/>
            </p14:xfrm>
          </p:contentPart>
        </mc:Choice>
        <mc:Fallback xmlns="">
          <p:sp>
            <p:nvSpPr>
              <p:cNvPr id="1048985" name=""/>
              <p:cNvSpPr/>
              <p:nvPr/>
            </p:nvSpPr>
            <p:spPr>
              <a:xfrm>
                <a:off x="10716081" y="5606526"/>
                <a:ext cx="130106" cy="177296"/>
              </a:xfrm>
            </p:spPr>
          </p:sp>
        </mc:Fallback>
      </mc:AlternateContent>
      <mc:AlternateContent xmlns:mc="http://schemas.openxmlformats.org/markup-compatibility/2006" xmlns:p14="http://schemas.microsoft.com/office/powerpoint/2010/main">
        <mc:Choice Requires="p14">
          <p:contentPart p14:bwMode="auto" r:id="rId322">
            <p14:nvContentPartPr>
              <p14:cNvPr id="1048986" name="Encre 1048985"/>
              <p14:cNvContentPartPr/>
              <p14:nvPr/>
            </p14:nvContentPartPr>
            <p14:xfrm>
              <a:off x="11447375" y="5468774"/>
              <a:ext cx="29103" cy="62695"/>
            </p14:xfrm>
          </p:contentPart>
        </mc:Choice>
        <mc:Fallback xmlns="">
          <p:sp>
            <p:nvSpPr>
              <p:cNvPr id="1048986" name=""/>
              <p:cNvSpPr/>
              <p:nvPr/>
            </p:nvSpPr>
            <p:spPr>
              <a:xfrm>
                <a:off x="11447375" y="5468774"/>
                <a:ext cx="29103" cy="62695"/>
              </a:xfrm>
            </p:spPr>
          </p:sp>
        </mc:Fallback>
      </mc:AlternateContent>
      <mc:AlternateContent xmlns:mc="http://schemas.openxmlformats.org/markup-compatibility/2006" xmlns:p14="http://schemas.microsoft.com/office/powerpoint/2010/main">
        <mc:Choice Requires="p14">
          <p:contentPart p14:bwMode="auto" r:id="rId323">
            <p14:nvContentPartPr>
              <p14:cNvPr id="1048987" name="Encre 1048986"/>
              <p14:cNvContentPartPr/>
              <p14:nvPr/>
            </p14:nvContentPartPr>
            <p14:xfrm>
              <a:off x="5525347" y="5954006"/>
              <a:ext cx="96256" cy="390448"/>
            </p14:xfrm>
          </p:contentPart>
        </mc:Choice>
        <mc:Fallback xmlns="">
          <p:sp>
            <p:nvSpPr>
              <p:cNvPr id="1048987" name=""/>
              <p:cNvSpPr/>
              <p:nvPr/>
            </p:nvSpPr>
            <p:spPr>
              <a:xfrm>
                <a:off x="5525347" y="5954006"/>
                <a:ext cx="96256" cy="390448"/>
              </a:xfrm>
            </p:spPr>
          </p:sp>
        </mc:Fallback>
      </mc:AlternateContent>
      <mc:AlternateContent xmlns:mc="http://schemas.openxmlformats.org/markup-compatibility/2006" xmlns:p14="http://schemas.microsoft.com/office/powerpoint/2010/main">
        <mc:Choice Requires="p14">
          <p:contentPart p14:bwMode="auto" r:id="rId324">
            <p14:nvContentPartPr>
              <p14:cNvPr id="1048988" name="Encre 1048987"/>
              <p14:cNvContentPartPr/>
              <p14:nvPr/>
            </p14:nvContentPartPr>
            <p14:xfrm>
              <a:off x="5522674" y="5819517"/>
              <a:ext cx="285149" cy="558162"/>
            </p14:xfrm>
          </p:contentPart>
        </mc:Choice>
        <mc:Fallback xmlns="">
          <p:sp>
            <p:nvSpPr>
              <p:cNvPr id="1048988" name=""/>
              <p:cNvSpPr/>
              <p:nvPr/>
            </p:nvSpPr>
            <p:spPr>
              <a:xfrm>
                <a:off x="5522674" y="5819517"/>
                <a:ext cx="285149" cy="558162"/>
              </a:xfrm>
            </p:spPr>
          </p:sp>
        </mc:Fallback>
      </mc:AlternateContent>
      <mc:AlternateContent xmlns:mc="http://schemas.openxmlformats.org/markup-compatibility/2006" xmlns:p14="http://schemas.microsoft.com/office/powerpoint/2010/main">
        <mc:Choice Requires="p14">
          <p:contentPart p14:bwMode="auto" r:id="rId325">
            <p14:nvContentPartPr>
              <p14:cNvPr id="1048989" name="Encre 1048988"/>
              <p14:cNvContentPartPr/>
              <p14:nvPr/>
            </p14:nvContentPartPr>
            <p14:xfrm>
              <a:off x="5648078" y="5674587"/>
              <a:ext cx="230602" cy="29409"/>
            </p14:xfrm>
          </p:contentPart>
        </mc:Choice>
        <mc:Fallback xmlns="">
          <p:sp>
            <p:nvSpPr>
              <p:cNvPr id="1048989" name=""/>
              <p:cNvSpPr/>
              <p:nvPr/>
            </p:nvSpPr>
            <p:spPr>
              <a:xfrm>
                <a:off x="5648078" y="5674587"/>
                <a:ext cx="230602" cy="29409"/>
              </a:xfrm>
            </p:spPr>
          </p:sp>
        </mc:Fallback>
      </mc:AlternateContent>
      <mc:AlternateContent xmlns:mc="http://schemas.openxmlformats.org/markup-compatibility/2006" xmlns:p14="http://schemas.microsoft.com/office/powerpoint/2010/main">
        <mc:Choice Requires="p14">
          <p:contentPart p14:bwMode="auto" r:id="rId326">
            <p14:nvContentPartPr>
              <p14:cNvPr id="1048990" name="Encre 1048989"/>
              <p14:cNvContentPartPr/>
              <p14:nvPr/>
            </p14:nvContentPartPr>
            <p14:xfrm>
              <a:off x="5841343" y="5613972"/>
              <a:ext cx="40469" cy="195581"/>
            </p14:xfrm>
          </p:contentPart>
        </mc:Choice>
        <mc:Fallback xmlns="">
          <p:sp>
            <p:nvSpPr>
              <p:cNvPr id="1048990" name=""/>
              <p:cNvSpPr/>
              <p:nvPr/>
            </p:nvSpPr>
            <p:spPr>
              <a:xfrm>
                <a:off x="5841343" y="5613972"/>
                <a:ext cx="40469" cy="195581"/>
              </a:xfrm>
            </p:spPr>
          </p:sp>
        </mc:Fallback>
      </mc:AlternateContent>
      <mc:AlternateContent xmlns:mc="http://schemas.openxmlformats.org/markup-compatibility/2006" xmlns:p14="http://schemas.microsoft.com/office/powerpoint/2010/main">
        <mc:Choice Requires="p14">
          <p:contentPart p14:bwMode="auto" r:id="rId327">
            <p14:nvContentPartPr>
              <p14:cNvPr id="1048991" name="Encre 1048990"/>
              <p14:cNvContentPartPr/>
              <p14:nvPr/>
            </p14:nvContentPartPr>
            <p14:xfrm>
              <a:off x="5948565" y="6127994"/>
              <a:ext cx="108404" cy="14116"/>
            </p14:xfrm>
          </p:contentPart>
        </mc:Choice>
        <mc:Fallback xmlns="">
          <p:sp>
            <p:nvSpPr>
              <p:cNvPr id="1048991" name=""/>
              <p:cNvSpPr/>
              <p:nvPr/>
            </p:nvSpPr>
            <p:spPr>
              <a:xfrm>
                <a:off x="5948565" y="6127994"/>
                <a:ext cx="108404" cy="14116"/>
              </a:xfrm>
            </p:spPr>
          </p:sp>
        </mc:Fallback>
      </mc:AlternateContent>
      <mc:AlternateContent xmlns:mc="http://schemas.openxmlformats.org/markup-compatibility/2006" xmlns:p14="http://schemas.microsoft.com/office/powerpoint/2010/main">
        <mc:Choice Requires="p14">
          <p:contentPart p14:bwMode="auto" r:id="rId328">
            <p14:nvContentPartPr>
              <p14:cNvPr id="1048992" name="Encre 1048991"/>
              <p14:cNvContentPartPr/>
              <p14:nvPr/>
            </p14:nvContentPartPr>
            <p14:xfrm>
              <a:off x="5955625" y="6243903"/>
              <a:ext cx="101243" cy="14918"/>
            </p14:xfrm>
          </p:contentPart>
        </mc:Choice>
        <mc:Fallback xmlns="">
          <p:sp>
            <p:nvSpPr>
              <p:cNvPr id="1048992" name=""/>
              <p:cNvSpPr/>
              <p:nvPr/>
            </p:nvSpPr>
            <p:spPr>
              <a:xfrm>
                <a:off x="5955625" y="6243903"/>
                <a:ext cx="101243" cy="14918"/>
              </a:xfrm>
            </p:spPr>
          </p:sp>
        </mc:Fallback>
      </mc:AlternateContent>
      <mc:AlternateContent xmlns:mc="http://schemas.openxmlformats.org/markup-compatibility/2006" xmlns:p14="http://schemas.microsoft.com/office/powerpoint/2010/main">
        <mc:Choice Requires="p14">
          <p:contentPart p14:bwMode="auto" r:id="rId329">
            <p14:nvContentPartPr>
              <p14:cNvPr id="1048993" name="Encre 1048992"/>
              <p14:cNvContentPartPr/>
              <p14:nvPr/>
            </p14:nvContentPartPr>
            <p14:xfrm>
              <a:off x="6216035" y="5996572"/>
              <a:ext cx="946507" cy="523627"/>
            </p14:xfrm>
          </p:contentPart>
        </mc:Choice>
        <mc:Fallback xmlns="">
          <p:sp>
            <p:nvSpPr>
              <p:cNvPr id="1048993" name=""/>
              <p:cNvSpPr/>
              <p:nvPr/>
            </p:nvSpPr>
            <p:spPr>
              <a:xfrm>
                <a:off x="6216035" y="5996572"/>
                <a:ext cx="946507" cy="523627"/>
              </a:xfrm>
            </p:spPr>
          </p:sp>
        </mc:Fallback>
      </mc:AlternateContent>
      <mc:AlternateContent xmlns:mc="http://schemas.openxmlformats.org/markup-compatibility/2006" xmlns:p14="http://schemas.microsoft.com/office/powerpoint/2010/main">
        <mc:Choice Requires="p14">
          <p:contentPart p14:bwMode="auto" r:id="rId330">
            <p14:nvContentPartPr>
              <p14:cNvPr id="1048994" name="Encre 1048993"/>
              <p14:cNvContentPartPr/>
              <p14:nvPr/>
            </p14:nvContentPartPr>
            <p14:xfrm>
              <a:off x="7128454" y="5972786"/>
              <a:ext cx="57838" cy="46496"/>
            </p14:xfrm>
          </p:contentPart>
        </mc:Choice>
        <mc:Fallback xmlns="">
          <p:sp>
            <p:nvSpPr>
              <p:cNvPr id="1048994" name=""/>
              <p:cNvSpPr/>
              <p:nvPr/>
            </p:nvSpPr>
            <p:spPr>
              <a:xfrm>
                <a:off x="7128454" y="5972786"/>
                <a:ext cx="57838" cy="46496"/>
              </a:xfrm>
            </p:spPr>
          </p:sp>
        </mc:Fallback>
      </mc:AlternateContent>
      <mc:AlternateContent xmlns:mc="http://schemas.openxmlformats.org/markup-compatibility/2006" xmlns:p14="http://schemas.microsoft.com/office/powerpoint/2010/main">
        <mc:Choice Requires="p14">
          <p:contentPart p14:bwMode="auto" r:id="rId331">
            <p14:nvContentPartPr>
              <p14:cNvPr id="1048995" name="Encre 1048994"/>
              <p14:cNvContentPartPr/>
              <p14:nvPr/>
            </p14:nvContentPartPr>
            <p14:xfrm>
              <a:off x="7185815" y="5940546"/>
              <a:ext cx="1484043" cy="714512"/>
            </p14:xfrm>
          </p:contentPart>
        </mc:Choice>
        <mc:Fallback xmlns="">
          <p:sp>
            <p:nvSpPr>
              <p:cNvPr id="1048995" name=""/>
              <p:cNvSpPr/>
              <p:nvPr/>
            </p:nvSpPr>
            <p:spPr>
              <a:xfrm>
                <a:off x="7185815" y="5940546"/>
                <a:ext cx="1484043" cy="714512"/>
              </a:xfrm>
            </p:spPr>
          </p:sp>
        </mc:Fallback>
      </mc:AlternateContent>
      <mc:AlternateContent xmlns:mc="http://schemas.openxmlformats.org/markup-compatibility/2006" xmlns:p14="http://schemas.microsoft.com/office/powerpoint/2010/main">
        <mc:Choice Requires="p14">
          <p:contentPart p14:bwMode="auto" r:id="rId332">
            <p14:nvContentPartPr>
              <p14:cNvPr id="1048996" name="Encre 1048995"/>
              <p14:cNvContentPartPr/>
              <p14:nvPr/>
            </p14:nvContentPartPr>
            <p14:xfrm>
              <a:off x="7950934" y="6114355"/>
              <a:ext cx="152784" cy="29184"/>
            </p14:xfrm>
          </p:contentPart>
        </mc:Choice>
        <mc:Fallback xmlns="">
          <p:sp>
            <p:nvSpPr>
              <p:cNvPr id="1048996" name=""/>
              <p:cNvSpPr/>
              <p:nvPr/>
            </p:nvSpPr>
            <p:spPr>
              <a:xfrm>
                <a:off x="7950934" y="6114355"/>
                <a:ext cx="152784" cy="29184"/>
              </a:xfrm>
            </p:spPr>
          </p:sp>
        </mc:Fallback>
      </mc:AlternateContent>
      <mc:AlternateContent xmlns:mc="http://schemas.openxmlformats.org/markup-compatibility/2006" xmlns:p14="http://schemas.microsoft.com/office/powerpoint/2010/main">
        <mc:Choice Requires="p14">
          <p:contentPart p14:bwMode="auto" r:id="rId333">
            <p14:nvContentPartPr>
              <p14:cNvPr id="1048997" name="Encre 1048996"/>
              <p14:cNvContentPartPr/>
              <p14:nvPr/>
            </p14:nvContentPartPr>
            <p14:xfrm>
              <a:off x="7665007" y="6113847"/>
              <a:ext cx="162357" cy="8962"/>
            </p14:xfrm>
          </p:contentPart>
        </mc:Choice>
        <mc:Fallback xmlns="">
          <p:sp>
            <p:nvSpPr>
              <p:cNvPr id="1048997" name=""/>
              <p:cNvSpPr/>
              <p:nvPr/>
            </p:nvSpPr>
            <p:spPr>
              <a:xfrm>
                <a:off x="7665007" y="6113847"/>
                <a:ext cx="162357" cy="8962"/>
              </a:xfrm>
            </p:spPr>
          </p:sp>
        </mc:Fallback>
      </mc:AlternateContent>
      <mc:AlternateContent xmlns:mc="http://schemas.openxmlformats.org/markup-compatibility/2006" xmlns:p14="http://schemas.microsoft.com/office/powerpoint/2010/main">
        <mc:Choice Requires="p14">
          <p:contentPart p14:bwMode="auto" r:id="rId334">
            <p14:nvContentPartPr>
              <p14:cNvPr id="1048998" name="Encre 1048997"/>
              <p14:cNvContentPartPr/>
              <p14:nvPr/>
            </p14:nvContentPartPr>
            <p14:xfrm>
              <a:off x="7264357" y="6070412"/>
              <a:ext cx="129303" cy="9637"/>
            </p14:xfrm>
          </p:contentPart>
        </mc:Choice>
        <mc:Fallback xmlns="">
          <p:sp>
            <p:nvSpPr>
              <p:cNvPr id="1048998" name=""/>
              <p:cNvSpPr/>
              <p:nvPr/>
            </p:nvSpPr>
            <p:spPr>
              <a:xfrm>
                <a:off x="7264357" y="6070412"/>
                <a:ext cx="129303" cy="9637"/>
              </a:xfrm>
            </p:spPr>
          </p:sp>
        </mc:Fallback>
      </mc:AlternateContent>
      <mc:AlternateContent xmlns:mc="http://schemas.openxmlformats.org/markup-compatibility/2006" xmlns:p14="http://schemas.microsoft.com/office/powerpoint/2010/main">
        <mc:Choice Requires="p14">
          <p:contentPart p14:bwMode="auto" r:id="rId335">
            <p14:nvContentPartPr>
              <p14:cNvPr id="1048999" name="Encre 1048998"/>
              <p14:cNvContentPartPr/>
              <p14:nvPr/>
            </p14:nvContentPartPr>
            <p14:xfrm>
              <a:off x="8148979" y="6055519"/>
              <a:ext cx="30960" cy="82350"/>
            </p14:xfrm>
          </p:contentPart>
        </mc:Choice>
        <mc:Fallback xmlns="">
          <p:sp>
            <p:nvSpPr>
              <p:cNvPr id="1048999" name=""/>
              <p:cNvSpPr/>
              <p:nvPr/>
            </p:nvSpPr>
            <p:spPr>
              <a:xfrm>
                <a:off x="8148979" y="6055519"/>
                <a:ext cx="30960" cy="82350"/>
              </a:xfrm>
            </p:spPr>
          </p:sp>
        </mc:Fallback>
      </mc:AlternateContent>
      <mc:AlternateContent xmlns:mc="http://schemas.openxmlformats.org/markup-compatibility/2006" xmlns:p14="http://schemas.microsoft.com/office/powerpoint/2010/main">
        <mc:Choice Requires="p14">
          <p:contentPart p14:bwMode="auto" r:id="rId336">
            <p14:nvContentPartPr>
              <p14:cNvPr id="1049000" name="Encre 1048999"/>
              <p14:cNvContentPartPr/>
              <p14:nvPr/>
            </p14:nvContentPartPr>
            <p14:xfrm>
              <a:off x="6519628" y="834045"/>
              <a:ext cx="4040689" cy="1298417"/>
            </p14:xfrm>
          </p:contentPart>
        </mc:Choice>
        <mc:Fallback xmlns="">
          <p:sp>
            <p:nvSpPr>
              <p:cNvPr id="1049000" name=""/>
              <p:cNvSpPr/>
              <p:nvPr/>
            </p:nvSpPr>
            <p:spPr>
              <a:xfrm>
                <a:off x="6519628" y="834045"/>
                <a:ext cx="4040689" cy="1298417"/>
              </a:xfrm>
            </p:spPr>
          </p:sp>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562" name="Rectangle 3"/>
          <p:cNvSpPr>
            <a:spLocks noRot="1" noChangeAspect="1" noMove="1" noResize="1" noEditPoints="1" noAdjustHandles="1" noChangeArrowheads="1" noChangeShapeType="1" noTextEdit="1"/>
          </p:cNvSpPr>
          <p:nvPr/>
        </p:nvSpPr>
        <p:spPr>
          <a:xfrm>
            <a:off x="487249" y="309224"/>
            <a:ext cx="11322677" cy="490199"/>
          </a:xfrm>
          <a:prstGeom prst="rect">
            <a:avLst/>
          </a:prstGeom>
          <a:blipFill rotWithShape="0">
            <a:blip r:embed="rId2"/>
            <a:stretch>
              <a:fillRect l="-485" b="-15000"/>
            </a:stretch>
          </a:blipFill>
        </p:spPr>
        <p:txBody>
          <a:bodyPr/>
          <a:lstStyle/>
          <a:p>
            <a:r>
              <a:rPr lang="es-ES">
                <a:noFill/>
              </a:rPr>
              <a:t> </a:t>
            </a:r>
          </a:p>
        </p:txBody>
      </p:sp>
      <p:sp>
        <p:nvSpPr>
          <p:cNvPr id="1051563" name="Rectangle 4"/>
          <p:cNvSpPr>
            <a:spLocks noRot="1" noChangeAspect="1" noMove="1" noResize="1" noEditPoints="1" noAdjustHandles="1" noChangeArrowheads="1" noChangeShapeType="1" noTextEdit="1"/>
          </p:cNvSpPr>
          <p:nvPr/>
        </p:nvSpPr>
        <p:spPr>
          <a:xfrm>
            <a:off x="487249" y="1047700"/>
            <a:ext cx="10818253" cy="1077218"/>
          </a:xfrm>
          <a:prstGeom prst="rect">
            <a:avLst/>
          </a:prstGeom>
          <a:blipFill rotWithShape="0">
            <a:blip r:embed="rId3"/>
            <a:stretch>
              <a:fillRect l="-507" t="-3390" r="-563" b="-6780"/>
            </a:stretch>
          </a:blipFill>
        </p:spPr>
        <p:txBody>
          <a:bodyPr/>
          <a:lstStyle/>
          <a:p>
            <a:r>
              <a:rPr lang="es-ES">
                <a:noFill/>
              </a:rPr>
              <a:t> </a:t>
            </a:r>
          </a:p>
        </p:txBody>
      </p:sp>
      <p:sp>
        <p:nvSpPr>
          <p:cNvPr id="1051564" name="Rectangle 5"/>
          <p:cNvSpPr>
            <a:spLocks noRot="1" noChangeAspect="1" noMove="1" noResize="1" noEditPoints="1" noAdjustHandles="1" noChangeArrowheads="1" noChangeShapeType="1" noTextEdit="1"/>
          </p:cNvSpPr>
          <p:nvPr/>
        </p:nvSpPr>
        <p:spPr>
          <a:xfrm>
            <a:off x="487249" y="2247442"/>
            <a:ext cx="10071279" cy="523220"/>
          </a:xfrm>
          <a:prstGeom prst="rect">
            <a:avLst/>
          </a:prstGeom>
          <a:blipFill rotWithShape="0">
            <a:blip r:embed="rId4"/>
            <a:stretch>
              <a:fillRect l="-545" b="-15116"/>
            </a:stretch>
          </a:blipFill>
        </p:spPr>
        <p:txBody>
          <a:bodyPr/>
          <a:lstStyle/>
          <a:p>
            <a:r>
              <a:rPr lang="es-ES">
                <a:noFill/>
              </a:rPr>
              <a:t> </a:t>
            </a:r>
          </a:p>
        </p:txBody>
      </p:sp>
      <p:sp>
        <p:nvSpPr>
          <p:cNvPr id="1051565" name="Rectangle 6"/>
          <p:cNvSpPr>
            <a:spLocks noRot="1" noChangeAspect="1" noMove="1" noResize="1" noEditPoints="1" noAdjustHandles="1" noChangeArrowheads="1" noChangeShapeType="1" noTextEdit="1"/>
          </p:cNvSpPr>
          <p:nvPr/>
        </p:nvSpPr>
        <p:spPr>
          <a:xfrm>
            <a:off x="1644202" y="2911582"/>
            <a:ext cx="8439955" cy="842859"/>
          </a:xfrm>
          <a:prstGeom prst="rect">
            <a:avLst/>
          </a:prstGeom>
          <a:blipFill rotWithShape="0">
            <a:blip r:embed="rId5"/>
            <a:stretch>
              <a:fillRect/>
            </a:stretch>
          </a:blipFill>
        </p:spPr>
        <p:txBody>
          <a:bodyPr/>
          <a:lstStyle/>
          <a:p>
            <a:r>
              <a:rPr lang="fr-MA">
                <a:noFill/>
              </a:rPr>
              <a:t> </a:t>
            </a:r>
          </a:p>
        </p:txBody>
      </p:sp>
      <p:sp>
        <p:nvSpPr>
          <p:cNvPr id="1051566" name="Rectangle 7"/>
          <p:cNvSpPr>
            <a:spLocks noRot="1" noChangeAspect="1" noMove="1" noResize="1" noEditPoints="1" noAdjustHandles="1" noChangeArrowheads="1" noChangeShapeType="1" noTextEdit="1"/>
          </p:cNvSpPr>
          <p:nvPr/>
        </p:nvSpPr>
        <p:spPr>
          <a:xfrm>
            <a:off x="487249" y="4023402"/>
            <a:ext cx="10315978" cy="400110"/>
          </a:xfrm>
          <a:prstGeom prst="rect">
            <a:avLst/>
          </a:prstGeom>
          <a:blipFill rotWithShape="0">
            <a:blip r:embed="rId6"/>
            <a:stretch>
              <a:fillRect l="-532" t="-7576" b="-25758"/>
            </a:stretch>
          </a:blipFill>
        </p:spPr>
        <p:txBody>
          <a:bodyPr/>
          <a:lstStyle/>
          <a:p>
            <a:r>
              <a:rPr lang="es-ES">
                <a:noFill/>
              </a:rPr>
              <a:t> </a:t>
            </a:r>
          </a:p>
        </p:txBody>
      </p:sp>
      <p:sp>
        <p:nvSpPr>
          <p:cNvPr id="1051567" name="Rectangle 8"/>
          <p:cNvSpPr/>
          <p:nvPr/>
        </p:nvSpPr>
        <p:spPr>
          <a:xfrm>
            <a:off x="536619" y="4731288"/>
            <a:ext cx="10655120" cy="1015663"/>
          </a:xfrm>
          <a:prstGeom prst="rect">
            <a:avLst/>
          </a:prstGeom>
        </p:spPr>
        <p:txBody>
          <a:bodyPr wrap="square">
            <a:spAutoFit/>
          </a:bodyPr>
          <a:lstStyle/>
          <a:p>
            <a:pPr algn="just"/>
            <a:r>
              <a:rPr lang="fr-FR" sz="2000" b="0" i="0" u="none" strike="noStrike" baseline="0" dirty="0"/>
              <a:t>il faut se placer dans l’une des situations suivantes : pas de vitesse initiale, vitesse initiale perpendiculaire au champ, vitesse initiale le long de l’axe du champ dans le même sens que le champ pour une charge positive et dans un sens opposé pour une charge négative ou</a:t>
            </a:r>
            <a:endParaRPr lang="fr-MA" sz="2000" dirty="0"/>
          </a:p>
        </p:txBody>
      </p:sp>
      <p:pic>
        <p:nvPicPr>
          <p:cNvPr id="2097159" name="Image 9"/>
          <p:cNvPicPr>
            <a:picLocks noChangeAspect="1"/>
          </p:cNvPicPr>
          <p:nvPr/>
        </p:nvPicPr>
        <p:blipFill>
          <a:blip r:embed="rId7">
            <a:lum bright="-40000" contrast="40000"/>
          </a:blip>
          <a:stretch>
            <a:fillRect/>
          </a:stretch>
        </p:blipFill>
        <p:spPr>
          <a:xfrm>
            <a:off x="4321632" y="5746951"/>
            <a:ext cx="3149486" cy="74291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568" name="Espace réservé du contenu 4"/>
          <p:cNvSpPr>
            <a:spLocks noGrp="1"/>
          </p:cNvSpPr>
          <p:nvPr>
            <p:ph sz="quarter" idx="4294967295"/>
          </p:nvPr>
        </p:nvSpPr>
        <p:spPr>
          <a:xfrm>
            <a:off x="494072" y="2445697"/>
            <a:ext cx="5430210" cy="1649786"/>
          </a:xfrm>
          <a:prstGeom prst="rect">
            <a:avLst/>
          </a:prstGeom>
        </p:spPr>
        <p:txBody>
          <a:bodyPr>
            <a:normAutofit/>
          </a:bodyPr>
          <a:lstStyle/>
          <a:p>
            <a:pPr>
              <a:buFont typeface="Arial" panose="020B0604020202020204" pitchFamily="34" charset="0"/>
              <a:buNone/>
            </a:pPr>
            <a:r>
              <a:rPr lang="fr-FR" sz="2000" b="1" dirty="0">
                <a:latin typeface="Arial" panose="020B0604020202020204" pitchFamily="34" charset="0"/>
              </a:rPr>
              <a:t>Accélérateur linéaire de </a:t>
            </a:r>
            <a:r>
              <a:rPr lang="fr-FR" sz="2000" b="1" dirty="0" err="1">
                <a:latin typeface="Arial" panose="020B0604020202020204" pitchFamily="34" charset="0"/>
              </a:rPr>
              <a:t>Stanford</a:t>
            </a:r>
            <a:endParaRPr lang="fr-FR" sz="2000" b="1" dirty="0">
              <a:latin typeface="Arial" panose="020B0604020202020204" pitchFamily="34" charset="0"/>
            </a:endParaRPr>
          </a:p>
          <a:p>
            <a:pPr lvl="1">
              <a:buClr>
                <a:srgbClr val="0000FF"/>
              </a:buClr>
              <a:buFontTx/>
              <a:buChar char="•"/>
            </a:pPr>
            <a:r>
              <a:rPr lang="fr-FR" sz="1400" dirty="0">
                <a:latin typeface="Arial" panose="020B0604020202020204" pitchFamily="34" charset="0"/>
              </a:rPr>
              <a:t>3,2 km de long-60 </a:t>
            </a:r>
            <a:r>
              <a:rPr lang="fr-FR" sz="1400" dirty="0" err="1">
                <a:latin typeface="Arial" panose="020B0604020202020204" pitchFamily="34" charset="0"/>
              </a:rPr>
              <a:t>GeV</a:t>
            </a:r>
            <a:r>
              <a:rPr lang="fr-FR" sz="1400" dirty="0">
                <a:latin typeface="Arial" panose="020B0604020202020204" pitchFamily="34" charset="0"/>
              </a:rPr>
              <a:t> pour les électrons et positrons</a:t>
            </a:r>
          </a:p>
          <a:p>
            <a:pPr lvl="1">
              <a:buClr>
                <a:srgbClr val="0000FF"/>
              </a:buClr>
              <a:buFontTx/>
              <a:buChar char="•"/>
            </a:pPr>
            <a:r>
              <a:rPr lang="fr-FR" sz="1400" dirty="0">
                <a:latin typeface="Arial" panose="020B0604020202020204" pitchFamily="34" charset="0"/>
              </a:rPr>
              <a:t>3 prix Nobel :</a:t>
            </a:r>
          </a:p>
          <a:p>
            <a:pPr lvl="2">
              <a:buClr>
                <a:srgbClr val="0000FF"/>
              </a:buClr>
              <a:buFontTx/>
              <a:buChar char="•"/>
            </a:pPr>
            <a:r>
              <a:rPr lang="fr-FR" sz="1400" dirty="0">
                <a:latin typeface="Arial" panose="020B0604020202020204" pitchFamily="34" charset="0"/>
              </a:rPr>
              <a:t>1976 : Découverte du quark </a:t>
            </a:r>
            <a:r>
              <a:rPr lang="fr-FR" sz="1400" dirty="0" err="1">
                <a:latin typeface="Arial" panose="020B0604020202020204" pitchFamily="34" charset="0"/>
              </a:rPr>
              <a:t>charm</a:t>
            </a:r>
            <a:endParaRPr lang="fr-FR" sz="1400" dirty="0">
              <a:latin typeface="Arial" panose="020B0604020202020204" pitchFamily="34" charset="0"/>
            </a:endParaRPr>
          </a:p>
          <a:p>
            <a:pPr lvl="2">
              <a:buClr>
                <a:srgbClr val="0000FF"/>
              </a:buClr>
              <a:buFontTx/>
              <a:buChar char="•"/>
            </a:pPr>
            <a:r>
              <a:rPr lang="fr-FR" sz="1400" dirty="0">
                <a:latin typeface="Arial" panose="020B0604020202020204" pitchFamily="34" charset="0"/>
              </a:rPr>
              <a:t>1990 : Structure en quarks du proton et du neutron</a:t>
            </a:r>
          </a:p>
          <a:p>
            <a:pPr lvl="2">
              <a:buClr>
                <a:srgbClr val="0000FF"/>
              </a:buClr>
              <a:buFontTx/>
              <a:buChar char="•"/>
            </a:pPr>
            <a:r>
              <a:rPr lang="fr-FR" sz="1400" dirty="0">
                <a:latin typeface="Arial" panose="020B0604020202020204" pitchFamily="34" charset="0"/>
              </a:rPr>
              <a:t>1995 : Découverte du lepton tau</a:t>
            </a:r>
          </a:p>
        </p:txBody>
      </p:sp>
      <p:pic>
        <p:nvPicPr>
          <p:cNvPr id="2097160" name="Picture 1"/>
          <p:cNvPicPr>
            <a:picLocks noChangeAspect="1" noChangeArrowheads="1"/>
          </p:cNvPicPr>
          <p:nvPr/>
        </p:nvPicPr>
        <p:blipFill>
          <a:blip r:embed="rId2"/>
          <a:srcRect/>
          <a:stretch>
            <a:fillRect/>
          </a:stretch>
        </p:blipFill>
        <p:spPr bwMode="auto">
          <a:xfrm>
            <a:off x="494073" y="884671"/>
            <a:ext cx="11058276" cy="1477830"/>
          </a:xfrm>
          <a:prstGeom prst="rect">
            <a:avLst/>
          </a:prstGeom>
          <a:noFill/>
          <a:ln>
            <a:noFill/>
          </a:ln>
        </p:spPr>
      </p:pic>
      <p:sp>
        <p:nvSpPr>
          <p:cNvPr id="1051569" name="Text Box 5"/>
          <p:cNvSpPr txBox="1">
            <a:spLocks noChangeArrowheads="1"/>
          </p:cNvSpPr>
          <p:nvPr/>
        </p:nvSpPr>
        <p:spPr bwMode="auto">
          <a:xfrm>
            <a:off x="494072" y="278256"/>
            <a:ext cx="6524914" cy="523220"/>
          </a:xfrm>
          <a:prstGeom prst="rect">
            <a:avLst/>
          </a:prstGeom>
          <a:solidFill>
            <a:schemeClr val="accent2">
              <a:lumMod val="40000"/>
              <a:lumOff val="60000"/>
            </a:schemeClr>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fr-FR" sz="2800" i="1" dirty="0">
                <a:solidFill>
                  <a:srgbClr val="0000FF"/>
                </a:solidFill>
                <a:latin typeface="Arial" panose="020B0604020202020204" pitchFamily="34" charset="0"/>
              </a:rPr>
              <a:t>Application : accélérateur linéaire</a:t>
            </a:r>
            <a:endParaRPr lang="en-GB" sz="2800" i="1" dirty="0">
              <a:solidFill>
                <a:srgbClr val="0000FF"/>
              </a:solidFill>
              <a:latin typeface="Arial" panose="020B0604020202020204" pitchFamily="34" charset="0"/>
            </a:endParaRPr>
          </a:p>
        </p:txBody>
      </p:sp>
      <p:pic>
        <p:nvPicPr>
          <p:cNvPr id="2097161" name="Picture 1"/>
          <p:cNvPicPr>
            <a:picLocks noChangeAspect="1" noChangeArrowheads="1"/>
          </p:cNvPicPr>
          <p:nvPr/>
        </p:nvPicPr>
        <p:blipFill>
          <a:blip r:embed="rId3"/>
          <a:srcRect/>
          <a:stretch>
            <a:fillRect/>
          </a:stretch>
        </p:blipFill>
        <p:spPr bwMode="auto">
          <a:xfrm>
            <a:off x="5836434" y="2459619"/>
            <a:ext cx="6172872" cy="1954604"/>
          </a:xfrm>
          <a:prstGeom prst="rect">
            <a:avLst/>
          </a:prstGeom>
          <a:noFill/>
          <a:ln>
            <a:noFill/>
          </a:ln>
        </p:spPr>
      </p:pic>
      <p:sp>
        <p:nvSpPr>
          <p:cNvPr id="1051570" name="Espace réservé du texte 2"/>
          <p:cNvSpPr txBox="1"/>
          <p:nvPr/>
        </p:nvSpPr>
        <p:spPr>
          <a:xfrm>
            <a:off x="321079" y="4131933"/>
            <a:ext cx="11566122" cy="21529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Clr>
                <a:srgbClr val="0000FF"/>
              </a:buClr>
              <a:buFont typeface="Wingdings" panose="05000000000000000000" pitchFamily="2" charset="2"/>
              <a:buNone/>
            </a:pPr>
            <a:r>
              <a:rPr lang="fr-FR" sz="1800" dirty="0">
                <a:latin typeface="Arial" panose="020B0604020202020204" pitchFamily="34" charset="0"/>
                <a:cs typeface="Arial" panose="020B0604020202020204" pitchFamily="34" charset="0"/>
              </a:rPr>
              <a:t>Série de tubes conducteurs séparés par de faibles interstices</a:t>
            </a:r>
          </a:p>
          <a:p>
            <a:pPr algn="just">
              <a:buClr>
                <a:srgbClr val="0000FF"/>
              </a:buClr>
              <a:buFont typeface="Wingdings" panose="05000000000000000000" pitchFamily="2" charset="2"/>
              <a:buChar char="n"/>
            </a:pPr>
            <a:r>
              <a:rPr lang="fr-FR" sz="1800" i="1" dirty="0">
                <a:latin typeface="Arial" panose="020B0604020202020204" pitchFamily="34" charset="0"/>
                <a:cs typeface="Arial" panose="020B0604020202020204" pitchFamily="34" charset="0"/>
              </a:rPr>
              <a:t>Entre deux tubes voisins</a:t>
            </a:r>
            <a:r>
              <a:rPr lang="fr-FR" sz="1800" dirty="0">
                <a:latin typeface="Arial" panose="020B0604020202020204" pitchFamily="34" charset="0"/>
                <a:cs typeface="Arial" panose="020B0604020202020204" pitchFamily="34" charset="0"/>
              </a:rPr>
              <a:t> est appliquée une tension alternative           champ électrique alternatif</a:t>
            </a:r>
          </a:p>
          <a:p>
            <a:pPr algn="just">
              <a:buClr>
                <a:srgbClr val="0000FF"/>
              </a:buClr>
              <a:buFont typeface="Wingdings" panose="05000000000000000000" pitchFamily="2" charset="2"/>
              <a:buChar char="n"/>
            </a:pPr>
            <a:r>
              <a:rPr lang="fr-FR" sz="1800" i="1" dirty="0">
                <a:latin typeface="Arial" panose="020B0604020202020204" pitchFamily="34" charset="0"/>
                <a:cs typeface="Arial" panose="020B0604020202020204" pitchFamily="34" charset="0"/>
              </a:rPr>
              <a:t>A l'intérieur d'un tube :  </a:t>
            </a:r>
            <a:r>
              <a:rPr lang="fr-FR" sz="1800" dirty="0">
                <a:latin typeface="Arial" panose="020B0604020202020204" pitchFamily="34" charset="0"/>
                <a:cs typeface="Arial" panose="020B0604020202020204" pitchFamily="34" charset="0"/>
              </a:rPr>
              <a:t>le champ est nul et les particules conservent une vitesse constante</a:t>
            </a:r>
          </a:p>
          <a:p>
            <a:pPr algn="just">
              <a:buClr>
                <a:srgbClr val="0000FF"/>
              </a:buClr>
              <a:buFont typeface="Wingdings" panose="05000000000000000000" pitchFamily="2" charset="2"/>
              <a:buChar char="n"/>
            </a:pPr>
            <a:r>
              <a:rPr lang="fr-FR" sz="1800" i="1" dirty="0">
                <a:latin typeface="Arial" panose="020B0604020202020204" pitchFamily="34" charset="0"/>
                <a:cs typeface="Arial" panose="020B0604020202020204" pitchFamily="34" charset="0"/>
              </a:rPr>
              <a:t>Dans l'espace entre les tubes :  l</a:t>
            </a:r>
            <a:r>
              <a:rPr lang="fr-FR" sz="1800" dirty="0">
                <a:latin typeface="Arial" panose="020B0604020202020204" pitchFamily="34" charset="0"/>
                <a:cs typeface="Arial" panose="020B0604020202020204" pitchFamily="34" charset="0"/>
              </a:rPr>
              <a:t>e champ accélère les particules, à condition qu'elles soient convenablement synchronisées :</a:t>
            </a:r>
          </a:p>
          <a:p>
            <a:pPr algn="just">
              <a:buClr>
                <a:srgbClr val="0000FF"/>
              </a:buClr>
              <a:buFont typeface="Wingdings" panose="05000000000000000000" pitchFamily="2" charset="2"/>
              <a:buNone/>
            </a:pPr>
            <a:r>
              <a:rPr lang="fr-FR" sz="1800" dirty="0">
                <a:latin typeface="Arial" panose="020B0604020202020204" pitchFamily="34" charset="0"/>
                <a:cs typeface="Arial" panose="020B0604020202020204" pitchFamily="34" charset="0"/>
              </a:rPr>
              <a:t> </a:t>
            </a:r>
            <a:r>
              <a:rPr lang="fr-FR" sz="1800" i="1" dirty="0">
                <a:latin typeface="Arial" panose="020B0604020202020204" pitchFamily="34" charset="0"/>
                <a:cs typeface="Arial" panose="020B0604020202020204" pitchFamily="34" charset="0"/>
              </a:rPr>
              <a:t>Les tubes sont de plus en plus longs :</a:t>
            </a:r>
            <a:r>
              <a:rPr lang="fr-FR" sz="1800" dirty="0">
                <a:latin typeface="Arial" panose="020B0604020202020204" pitchFamily="34" charset="0"/>
                <a:cs typeface="Arial" panose="020B0604020202020204" pitchFamily="34" charset="0"/>
              </a:rPr>
              <a:t> le temps de parcours dans chaque tube doit être identique et égal à une demi-période</a:t>
            </a:r>
          </a:p>
        </p:txBody>
      </p:sp>
      <p:graphicFrame>
        <p:nvGraphicFramePr>
          <p:cNvPr id="4194306" name="Object 2"/>
          <p:cNvGraphicFramePr>
            <a:graphicFrameLocks noChangeAspect="1"/>
          </p:cNvGraphicFramePr>
          <p:nvPr/>
        </p:nvGraphicFramePr>
        <p:xfrm>
          <a:off x="2316666" y="5435783"/>
          <a:ext cx="2879725" cy="514350"/>
        </p:xfrm>
        <a:graphic>
          <a:graphicData uri="http://schemas.openxmlformats.org/presentationml/2006/ole">
            <mc:AlternateContent xmlns:mc="http://schemas.openxmlformats.org/markup-compatibility/2006">
              <mc:Choice xmlns:v="urn:schemas-microsoft-com:vml" Requires="v">
                <p:oleObj name="Equation" r:id="rId4" imgW="1066800" imgH="190500" progId="Equation.3">
                  <p:embed/>
                </p:oleObj>
              </mc:Choice>
              <mc:Fallback>
                <p:oleObj name="Equation" r:id="rId4" imgW="1066800" imgH="190500" progId="Equation.3">
                  <p:embed/>
                  <p:pic>
                    <p:nvPicPr>
                      <p:cNvPr id="2097162" name=""/>
                      <p:cNvPicPr>
                        <a:picLocks noChangeAspect="1" noChangeArrowheads="1"/>
                      </p:cNvPicPr>
                      <p:nvPr/>
                    </p:nvPicPr>
                    <p:blipFill>
                      <a:blip r:embed="rId5"/>
                      <a:srcRect/>
                      <a:stretch>
                        <a:fillRect/>
                      </a:stretch>
                    </p:blipFill>
                    <p:spPr bwMode="auto">
                      <a:xfrm>
                        <a:off x="2316666" y="5435783"/>
                        <a:ext cx="2879725" cy="514350"/>
                      </a:xfrm>
                      <a:prstGeom prst="rect">
                        <a:avLst/>
                      </a:prstGeom>
                      <a:noFill/>
                      <a:ln>
                        <a:noFill/>
                      </a:ln>
                    </p:spPr>
                  </p:pic>
                </p:oleObj>
              </mc:Fallback>
            </mc:AlternateContent>
          </a:graphicData>
        </a:graphic>
      </p:graphicFrame>
      <p:sp>
        <p:nvSpPr>
          <p:cNvPr id="1051571" name="AutoShape 15"/>
          <p:cNvSpPr>
            <a:spLocks noChangeArrowheads="1"/>
          </p:cNvSpPr>
          <p:nvPr/>
        </p:nvSpPr>
        <p:spPr bwMode="auto">
          <a:xfrm>
            <a:off x="7057623" y="4575736"/>
            <a:ext cx="431800" cy="182674"/>
          </a:xfrm>
          <a:prstGeom prst="rightArrow">
            <a:avLst>
              <a:gd name="adj1" fmla="val 50000"/>
              <a:gd name="adj2" fmla="val 37363"/>
            </a:avLst>
          </a:prstGeom>
          <a:solidFill>
            <a:schemeClr val="accent1"/>
          </a:solidFill>
          <a:ln w="9525">
            <a:solidFill>
              <a:schemeClr val="tx1"/>
            </a:solidFill>
            <a:miter lim="800000"/>
            <a:headEnd/>
            <a:tailEnd/>
          </a:ln>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2400">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6">
            <p14:nvContentPartPr>
              <p14:cNvPr id="1051572" name="Encre 1051571"/>
              <p14:cNvContentPartPr/>
              <p14:nvPr/>
            </p14:nvContentPartPr>
            <p14:xfrm>
              <a:off x="7204965" y="2516180"/>
              <a:ext cx="608035" cy="557705"/>
            </p14:xfrm>
          </p:contentPart>
        </mc:Choice>
        <mc:Fallback xmlns="">
          <p:sp>
            <p:nvSpPr>
              <p:cNvPr id="1051572" name=""/>
              <p:cNvSpPr/>
              <p:nvPr/>
            </p:nvSpPr>
            <p:spPr>
              <a:xfrm>
                <a:off x="7204965" y="2516180"/>
                <a:ext cx="608035" cy="557705"/>
              </a:xfrm>
            </p:spPr>
          </p:sp>
        </mc:Fallback>
      </mc:AlternateContent>
      <mc:AlternateContent xmlns:mc="http://schemas.openxmlformats.org/markup-compatibility/2006" xmlns:p14="http://schemas.microsoft.com/office/powerpoint/2010/main">
        <mc:Choice Requires="p14">
          <p:contentPart p14:bwMode="auto" r:id="rId7">
            <p14:nvContentPartPr>
              <p14:cNvPr id="1051573" name="Encre 1051572"/>
              <p14:cNvContentPartPr/>
              <p14:nvPr/>
            </p14:nvContentPartPr>
            <p14:xfrm>
              <a:off x="7176284" y="3008609"/>
              <a:ext cx="93892" cy="44598"/>
            </p14:xfrm>
          </p:contentPart>
        </mc:Choice>
        <mc:Fallback xmlns="">
          <p:sp>
            <p:nvSpPr>
              <p:cNvPr id="1051573" name=""/>
              <p:cNvSpPr/>
              <p:nvPr/>
            </p:nvSpPr>
            <p:spPr>
              <a:xfrm>
                <a:off x="7176284" y="3008609"/>
                <a:ext cx="93892" cy="44598"/>
              </a:xfrm>
            </p:spPr>
          </p:sp>
        </mc:Fallback>
      </mc:AlternateContent>
      <mc:AlternateContent xmlns:mc="http://schemas.openxmlformats.org/markup-compatibility/2006" xmlns:p14="http://schemas.microsoft.com/office/powerpoint/2010/main">
        <mc:Choice Requires="p14">
          <p:contentPart p14:bwMode="auto" r:id="rId8">
            <p14:nvContentPartPr>
              <p14:cNvPr id="1051574" name="Encre 1051573"/>
              <p14:cNvContentPartPr/>
              <p14:nvPr/>
            </p14:nvContentPartPr>
            <p14:xfrm>
              <a:off x="7633731" y="2580223"/>
              <a:ext cx="45513" cy="522950"/>
            </p14:xfrm>
          </p:contentPart>
        </mc:Choice>
        <mc:Fallback xmlns="">
          <p:sp>
            <p:nvSpPr>
              <p:cNvPr id="1051574" name=""/>
              <p:cNvSpPr/>
              <p:nvPr/>
            </p:nvSpPr>
            <p:spPr>
              <a:xfrm>
                <a:off x="7633731" y="2580223"/>
                <a:ext cx="45513" cy="522950"/>
              </a:xfrm>
            </p:spPr>
          </p:sp>
        </mc:Fallback>
      </mc:AlternateContent>
      <mc:AlternateContent xmlns:mc="http://schemas.openxmlformats.org/markup-compatibility/2006" xmlns:p14="http://schemas.microsoft.com/office/powerpoint/2010/main">
        <mc:Choice Requires="p14">
          <p:contentPart p14:bwMode="auto" r:id="rId9">
            <p14:nvContentPartPr>
              <p14:cNvPr id="1051575" name="Encre 1051574"/>
              <p14:cNvContentPartPr/>
              <p14:nvPr/>
            </p14:nvContentPartPr>
            <p14:xfrm>
              <a:off x="7555314" y="2991940"/>
              <a:ext cx="137985" cy="85426"/>
            </p14:xfrm>
          </p:contentPart>
        </mc:Choice>
        <mc:Fallback xmlns="">
          <p:sp>
            <p:nvSpPr>
              <p:cNvPr id="1051575" name=""/>
              <p:cNvSpPr/>
              <p:nvPr/>
            </p:nvSpPr>
            <p:spPr>
              <a:xfrm>
                <a:off x="7555314" y="2991940"/>
                <a:ext cx="137985" cy="85426"/>
              </a:xfrm>
            </p:spPr>
          </p:sp>
        </mc:Fallback>
      </mc:AlternateContent>
      <mc:AlternateContent xmlns:mc="http://schemas.openxmlformats.org/markup-compatibility/2006" xmlns:p14="http://schemas.microsoft.com/office/powerpoint/2010/main">
        <mc:Choice Requires="p14">
          <p:contentPart p14:bwMode="auto" r:id="rId10">
            <p14:nvContentPartPr>
              <p14:cNvPr id="1051576" name="Encre 1051575"/>
              <p14:cNvContentPartPr/>
              <p14:nvPr/>
            </p14:nvContentPartPr>
            <p14:xfrm>
              <a:off x="7658482" y="2563888"/>
              <a:ext cx="526488" cy="546483"/>
            </p14:xfrm>
          </p:contentPart>
        </mc:Choice>
        <mc:Fallback xmlns="">
          <p:sp>
            <p:nvSpPr>
              <p:cNvPr id="1051576" name=""/>
              <p:cNvSpPr/>
              <p:nvPr/>
            </p:nvSpPr>
            <p:spPr>
              <a:xfrm>
                <a:off x="7658482" y="2563888"/>
                <a:ext cx="526488" cy="546483"/>
              </a:xfrm>
            </p:spPr>
          </p:sp>
        </mc:Fallback>
      </mc:AlternateContent>
      <mc:AlternateContent xmlns:mc="http://schemas.openxmlformats.org/markup-compatibility/2006" xmlns:p14="http://schemas.microsoft.com/office/powerpoint/2010/main">
        <mc:Choice Requires="p14">
          <p:contentPart p14:bwMode="auto" r:id="rId11">
            <p14:nvContentPartPr>
              <p14:cNvPr id="1051577" name="Encre 1051576"/>
              <p14:cNvContentPartPr/>
              <p14:nvPr/>
            </p14:nvContentPartPr>
            <p14:xfrm>
              <a:off x="8077747" y="3010919"/>
              <a:ext cx="127031" cy="81387"/>
            </p14:xfrm>
          </p:contentPart>
        </mc:Choice>
        <mc:Fallback xmlns="">
          <p:sp>
            <p:nvSpPr>
              <p:cNvPr id="1051577" name=""/>
              <p:cNvSpPr/>
              <p:nvPr/>
            </p:nvSpPr>
            <p:spPr>
              <a:xfrm>
                <a:off x="8077747" y="3010919"/>
                <a:ext cx="127031" cy="81387"/>
              </a:xfrm>
            </p:spPr>
          </p:sp>
        </mc:Fallback>
      </mc:AlternateContent>
      <mc:AlternateContent xmlns:mc="http://schemas.openxmlformats.org/markup-compatibility/2006" xmlns:p14="http://schemas.microsoft.com/office/powerpoint/2010/main">
        <mc:Choice Requires="p14">
          <p:contentPart p14:bwMode="auto" r:id="rId12">
            <p14:nvContentPartPr>
              <p14:cNvPr id="1051578" name="Encre 1051577"/>
              <p14:cNvContentPartPr/>
              <p14:nvPr/>
            </p14:nvContentPartPr>
            <p14:xfrm>
              <a:off x="7906661" y="2510145"/>
              <a:ext cx="485693" cy="215018"/>
            </p14:xfrm>
          </p:contentPart>
        </mc:Choice>
        <mc:Fallback xmlns="">
          <p:sp>
            <p:nvSpPr>
              <p:cNvPr id="1051578" name=""/>
              <p:cNvSpPr/>
              <p:nvPr/>
            </p:nvSpPr>
            <p:spPr>
              <a:xfrm>
                <a:off x="7906661" y="2510145"/>
                <a:ext cx="485693" cy="215018"/>
              </a:xfrm>
            </p:spPr>
          </p:sp>
        </mc:Fallback>
      </mc:AlternateContent>
      <mc:AlternateContent xmlns:mc="http://schemas.openxmlformats.org/markup-compatibility/2006" xmlns:p14="http://schemas.microsoft.com/office/powerpoint/2010/main">
        <mc:Choice Requires="p14">
          <p:contentPart p14:bwMode="auto" r:id="rId13">
            <p14:nvContentPartPr>
              <p14:cNvPr id="1051579" name="Encre 1051578"/>
              <p14:cNvContentPartPr/>
              <p14:nvPr/>
            </p14:nvContentPartPr>
            <p14:xfrm>
              <a:off x="8400124" y="2516180"/>
              <a:ext cx="181525" cy="79672"/>
            </p14:xfrm>
          </p:contentPart>
        </mc:Choice>
        <mc:Fallback xmlns="">
          <p:sp>
            <p:nvSpPr>
              <p:cNvPr id="1051579" name=""/>
              <p:cNvSpPr/>
              <p:nvPr/>
            </p:nvSpPr>
            <p:spPr>
              <a:xfrm>
                <a:off x="8400124" y="2516180"/>
                <a:ext cx="181525" cy="79672"/>
              </a:xfrm>
            </p:spPr>
          </p:sp>
        </mc:Fallback>
      </mc:AlternateContent>
      <mc:AlternateContent xmlns:mc="http://schemas.openxmlformats.org/markup-compatibility/2006" xmlns:p14="http://schemas.microsoft.com/office/powerpoint/2010/main">
        <mc:Choice Requires="p14">
          <p:contentPart p14:bwMode="auto" r:id="rId14">
            <p14:nvContentPartPr>
              <p14:cNvPr id="1051580" name="Encre 1051579"/>
              <p14:cNvContentPartPr/>
              <p14:nvPr/>
            </p14:nvContentPartPr>
            <p14:xfrm>
              <a:off x="8611803" y="2487141"/>
              <a:ext cx="273276" cy="127631"/>
            </p14:xfrm>
          </p:contentPart>
        </mc:Choice>
        <mc:Fallback xmlns="">
          <p:sp>
            <p:nvSpPr>
              <p:cNvPr id="1051580" name=""/>
              <p:cNvSpPr/>
              <p:nvPr/>
            </p:nvSpPr>
            <p:spPr>
              <a:xfrm>
                <a:off x="8611803" y="2487141"/>
                <a:ext cx="273276" cy="127631"/>
              </a:xfrm>
            </p:spPr>
          </p:sp>
        </mc:Fallback>
      </mc:AlternateContent>
      <mc:AlternateContent xmlns:mc="http://schemas.openxmlformats.org/markup-compatibility/2006" xmlns:p14="http://schemas.microsoft.com/office/powerpoint/2010/main">
        <mc:Choice Requires="p14">
          <p:contentPart p14:bwMode="auto" r:id="rId15">
            <p14:nvContentPartPr>
              <p14:cNvPr id="1051581" name="Encre 1051580"/>
              <p14:cNvContentPartPr/>
              <p14:nvPr/>
            </p14:nvContentPartPr>
            <p14:xfrm>
              <a:off x="7854973" y="2476577"/>
              <a:ext cx="101653" cy="84567"/>
            </p14:xfrm>
          </p:contentPart>
        </mc:Choice>
        <mc:Fallback xmlns="">
          <p:sp>
            <p:nvSpPr>
              <p:cNvPr id="1051581" name=""/>
              <p:cNvSpPr/>
              <p:nvPr/>
            </p:nvSpPr>
            <p:spPr>
              <a:xfrm>
                <a:off x="7854973" y="2476577"/>
                <a:ext cx="101653" cy="84567"/>
              </a:xfrm>
            </p:spPr>
          </p:sp>
        </mc:Fallback>
      </mc:AlternateContent>
      <mc:AlternateContent xmlns:mc="http://schemas.openxmlformats.org/markup-compatibility/2006" xmlns:p14="http://schemas.microsoft.com/office/powerpoint/2010/main">
        <mc:Choice Requires="p14">
          <p:contentPart p14:bwMode="auto" r:id="rId16">
            <p14:nvContentPartPr>
              <p14:cNvPr id="1051582" name="Encre 1051581"/>
              <p14:cNvContentPartPr/>
              <p14:nvPr/>
            </p14:nvContentPartPr>
            <p14:xfrm>
              <a:off x="9009068" y="2471667"/>
              <a:ext cx="144897" cy="177361"/>
            </p14:xfrm>
          </p:contentPart>
        </mc:Choice>
        <mc:Fallback xmlns="">
          <p:sp>
            <p:nvSpPr>
              <p:cNvPr id="1051582" name=""/>
              <p:cNvSpPr/>
              <p:nvPr/>
            </p:nvSpPr>
            <p:spPr>
              <a:xfrm>
                <a:off x="9009068" y="2471667"/>
                <a:ext cx="144897" cy="177361"/>
              </a:xfrm>
            </p:spPr>
          </p:sp>
        </mc:Fallback>
      </mc:AlternateContent>
      <mc:AlternateContent xmlns:mc="http://schemas.openxmlformats.org/markup-compatibility/2006" xmlns:p14="http://schemas.microsoft.com/office/powerpoint/2010/main">
        <mc:Choice Requires="p14">
          <p:contentPart p14:bwMode="auto" r:id="rId17">
            <p14:nvContentPartPr>
              <p14:cNvPr id="1051583" name="Encre 1051582"/>
              <p14:cNvContentPartPr/>
              <p14:nvPr/>
            </p14:nvContentPartPr>
            <p14:xfrm>
              <a:off x="9212594" y="2414666"/>
              <a:ext cx="23421" cy="114155"/>
            </p14:xfrm>
          </p:contentPart>
        </mc:Choice>
        <mc:Fallback xmlns="">
          <p:sp>
            <p:nvSpPr>
              <p:cNvPr id="1051583" name=""/>
              <p:cNvSpPr/>
              <p:nvPr/>
            </p:nvSpPr>
            <p:spPr>
              <a:xfrm>
                <a:off x="9212594" y="2414666"/>
                <a:ext cx="23421" cy="114155"/>
              </a:xfrm>
            </p:spPr>
          </p:sp>
        </mc:Fallback>
      </mc:AlternateContent>
      <mc:AlternateContent xmlns:mc="http://schemas.openxmlformats.org/markup-compatibility/2006" xmlns:p14="http://schemas.microsoft.com/office/powerpoint/2010/main">
        <mc:Choice Requires="p14">
          <p:contentPart p14:bwMode="auto" r:id="rId18">
            <p14:nvContentPartPr>
              <p14:cNvPr id="1051584" name="Encre 1051583"/>
              <p14:cNvContentPartPr/>
              <p14:nvPr/>
            </p14:nvContentPartPr>
            <p14:xfrm>
              <a:off x="9300788" y="2544971"/>
              <a:ext cx="176099" cy="117052"/>
            </p14:xfrm>
          </p:contentPart>
        </mc:Choice>
        <mc:Fallback xmlns="">
          <p:sp>
            <p:nvSpPr>
              <p:cNvPr id="1051584" name=""/>
              <p:cNvSpPr/>
              <p:nvPr/>
            </p:nvSpPr>
            <p:spPr>
              <a:xfrm>
                <a:off x="9300788" y="2544971"/>
                <a:ext cx="176099" cy="117052"/>
              </a:xfrm>
            </p:spPr>
          </p:sp>
        </mc:Fallback>
      </mc:AlternateContent>
      <mc:AlternateContent xmlns:mc="http://schemas.openxmlformats.org/markup-compatibility/2006" xmlns:p14="http://schemas.microsoft.com/office/powerpoint/2010/main">
        <mc:Choice Requires="p14">
          <p:contentPart p14:bwMode="auto" r:id="rId19">
            <p14:nvContentPartPr>
              <p14:cNvPr id="1051585" name="Encre 1051584"/>
              <p14:cNvContentPartPr/>
              <p14:nvPr/>
            </p14:nvContentPartPr>
            <p14:xfrm>
              <a:off x="9515971" y="2552666"/>
              <a:ext cx="130375" cy="86380"/>
            </p14:xfrm>
          </p:contentPart>
        </mc:Choice>
        <mc:Fallback xmlns="">
          <p:sp>
            <p:nvSpPr>
              <p:cNvPr id="1051585" name=""/>
              <p:cNvSpPr/>
              <p:nvPr/>
            </p:nvSpPr>
            <p:spPr>
              <a:xfrm>
                <a:off x="9515971" y="2552666"/>
                <a:ext cx="130375" cy="86380"/>
              </a:xfrm>
            </p:spPr>
          </p:sp>
        </mc:Fallback>
      </mc:AlternateContent>
      <mc:AlternateContent xmlns:mc="http://schemas.openxmlformats.org/markup-compatibility/2006" xmlns:p14="http://schemas.microsoft.com/office/powerpoint/2010/main">
        <mc:Choice Requires="p14">
          <p:contentPart p14:bwMode="auto" r:id="rId20">
            <p14:nvContentPartPr>
              <p14:cNvPr id="1051586" name="Encre 1051585"/>
              <p14:cNvContentPartPr/>
              <p14:nvPr/>
            </p14:nvContentPartPr>
            <p14:xfrm>
              <a:off x="9627724" y="2544971"/>
              <a:ext cx="304018" cy="123587"/>
            </p14:xfrm>
          </p:contentPart>
        </mc:Choice>
        <mc:Fallback xmlns="">
          <p:sp>
            <p:nvSpPr>
              <p:cNvPr id="1051586" name=""/>
              <p:cNvSpPr/>
              <p:nvPr/>
            </p:nvSpPr>
            <p:spPr>
              <a:xfrm>
                <a:off x="9627724" y="2544971"/>
                <a:ext cx="304018" cy="123587"/>
              </a:xfrm>
            </p:spPr>
          </p:sp>
        </mc:Fallback>
      </mc:AlternateContent>
      <mc:AlternateContent xmlns:mc="http://schemas.openxmlformats.org/markup-compatibility/2006" xmlns:p14="http://schemas.microsoft.com/office/powerpoint/2010/main">
        <mc:Choice Requires="p14">
          <p:contentPart p14:bwMode="auto" r:id="rId21">
            <p14:nvContentPartPr>
              <p14:cNvPr id="1051587" name="Encre 1051586"/>
              <p14:cNvContentPartPr/>
              <p14:nvPr/>
            </p14:nvContentPartPr>
            <p14:xfrm>
              <a:off x="9736827" y="2454524"/>
              <a:ext cx="164482" cy="32616"/>
            </p14:xfrm>
          </p:contentPart>
        </mc:Choice>
        <mc:Fallback xmlns="">
          <p:sp>
            <p:nvSpPr>
              <p:cNvPr id="1051587" name=""/>
              <p:cNvSpPr/>
              <p:nvPr/>
            </p:nvSpPr>
            <p:spPr>
              <a:xfrm>
                <a:off x="9736827" y="2454524"/>
                <a:ext cx="164482" cy="32616"/>
              </a:xfrm>
            </p:spPr>
          </p:sp>
        </mc:Fallback>
      </mc:AlternateContent>
      <mc:AlternateContent xmlns:mc="http://schemas.openxmlformats.org/markup-compatibility/2006" xmlns:p14="http://schemas.microsoft.com/office/powerpoint/2010/main">
        <mc:Choice Requires="p14">
          <p:contentPart p14:bwMode="auto" r:id="rId22">
            <p14:nvContentPartPr>
              <p14:cNvPr id="1051588" name="Encre 1051587"/>
              <p14:cNvContentPartPr/>
              <p14:nvPr/>
            </p14:nvContentPartPr>
            <p14:xfrm>
              <a:off x="9929820" y="2414666"/>
              <a:ext cx="402728" cy="233277"/>
            </p14:xfrm>
          </p:contentPart>
        </mc:Choice>
        <mc:Fallback xmlns="">
          <p:sp>
            <p:nvSpPr>
              <p:cNvPr id="1051588" name=""/>
              <p:cNvSpPr/>
              <p:nvPr/>
            </p:nvSpPr>
            <p:spPr>
              <a:xfrm>
                <a:off x="9929820" y="2414666"/>
                <a:ext cx="402728" cy="233277"/>
              </a:xfrm>
            </p:spPr>
          </p:sp>
        </mc:Fallback>
      </mc:AlternateContent>
      <mc:AlternateContent xmlns:mc="http://schemas.openxmlformats.org/markup-compatibility/2006" xmlns:p14="http://schemas.microsoft.com/office/powerpoint/2010/main">
        <mc:Choice Requires="p14">
          <p:contentPart p14:bwMode="auto" r:id="rId23">
            <p14:nvContentPartPr>
              <p14:cNvPr id="1051589" name="Encre 1051588"/>
              <p14:cNvContentPartPr/>
              <p14:nvPr/>
            </p14:nvContentPartPr>
            <p14:xfrm>
              <a:off x="9729767" y="2564637"/>
              <a:ext cx="43630" cy="52808"/>
            </p14:xfrm>
          </p:contentPart>
        </mc:Choice>
        <mc:Fallback xmlns="">
          <p:sp>
            <p:nvSpPr>
              <p:cNvPr id="1051589" name=""/>
              <p:cNvSpPr/>
              <p:nvPr/>
            </p:nvSpPr>
            <p:spPr>
              <a:xfrm>
                <a:off x="9729767" y="2564637"/>
                <a:ext cx="43630" cy="52808"/>
              </a:xfrm>
            </p:spPr>
          </p:sp>
        </mc:Fallback>
      </mc:AlternateContent>
      <mc:AlternateContent xmlns:mc="http://schemas.openxmlformats.org/markup-compatibility/2006" xmlns:p14="http://schemas.microsoft.com/office/powerpoint/2010/main">
        <mc:Choice Requires="p14">
          <p:contentPart p14:bwMode="auto" r:id="rId24">
            <p14:nvContentPartPr>
              <p14:cNvPr id="1051590" name="Encre 1051589"/>
              <p14:cNvContentPartPr/>
              <p14:nvPr/>
            </p14:nvContentPartPr>
            <p14:xfrm>
              <a:off x="10303133" y="2438393"/>
              <a:ext cx="756171" cy="229566"/>
            </p14:xfrm>
          </p:contentPart>
        </mc:Choice>
        <mc:Fallback xmlns="">
          <p:sp>
            <p:nvSpPr>
              <p:cNvPr id="1051590" name=""/>
              <p:cNvSpPr/>
              <p:nvPr/>
            </p:nvSpPr>
            <p:spPr>
              <a:xfrm>
                <a:off x="10303133" y="2438393"/>
                <a:ext cx="756171" cy="229566"/>
              </a:xfrm>
            </p:spPr>
          </p:sp>
        </mc:Fallback>
      </mc:AlternateContent>
      <mc:AlternateContent xmlns:mc="http://schemas.openxmlformats.org/markup-compatibility/2006" xmlns:p14="http://schemas.microsoft.com/office/powerpoint/2010/main">
        <mc:Choice Requires="p14">
          <p:contentPart p14:bwMode="auto" r:id="rId25">
            <p14:nvContentPartPr>
              <p14:cNvPr id="1051591" name="Encre 1051590"/>
              <p14:cNvContentPartPr/>
              <p14:nvPr/>
            </p14:nvContentPartPr>
            <p14:xfrm>
              <a:off x="10473488" y="2501536"/>
              <a:ext cx="164361" cy="16048"/>
            </p14:xfrm>
          </p:contentPart>
        </mc:Choice>
        <mc:Fallback xmlns="">
          <p:sp>
            <p:nvSpPr>
              <p:cNvPr id="1051591" name=""/>
              <p:cNvSpPr/>
              <p:nvPr/>
            </p:nvSpPr>
            <p:spPr>
              <a:xfrm>
                <a:off x="10473488" y="2501536"/>
                <a:ext cx="164361" cy="16048"/>
              </a:xfrm>
            </p:spPr>
          </p:sp>
        </mc:Fallback>
      </mc:AlternateContent>
      <mc:AlternateContent xmlns:mc="http://schemas.openxmlformats.org/markup-compatibility/2006" xmlns:p14="http://schemas.microsoft.com/office/powerpoint/2010/main">
        <mc:Choice Requires="p14">
          <p:contentPart p14:bwMode="auto" r:id="rId26">
            <p14:nvContentPartPr>
              <p14:cNvPr id="1051592" name="Encre 1051591"/>
              <p14:cNvContentPartPr/>
              <p14:nvPr/>
            </p14:nvContentPartPr>
            <p14:xfrm>
              <a:off x="1156355" y="3035325"/>
              <a:ext cx="634980" cy="40099"/>
            </p14:xfrm>
          </p:contentPart>
        </mc:Choice>
        <mc:Fallback xmlns="">
          <p:sp>
            <p:nvSpPr>
              <p:cNvPr id="1051592" name=""/>
              <p:cNvSpPr/>
              <p:nvPr/>
            </p:nvSpPr>
            <p:spPr>
              <a:xfrm>
                <a:off x="1156355" y="3035325"/>
                <a:ext cx="634980" cy="40099"/>
              </a:xfrm>
            </p:spPr>
          </p:sp>
        </mc:Fallback>
      </mc:AlternateContent>
      <mc:AlternateContent xmlns:mc="http://schemas.openxmlformats.org/markup-compatibility/2006" xmlns:p14="http://schemas.microsoft.com/office/powerpoint/2010/main">
        <mc:Choice Requires="p14">
          <p:contentPart p14:bwMode="auto" r:id="rId27">
            <p14:nvContentPartPr>
              <p14:cNvPr id="1051593" name="Encre 1051592"/>
              <p14:cNvContentPartPr/>
              <p14:nvPr/>
            </p14:nvContentPartPr>
            <p14:xfrm>
              <a:off x="1114239" y="2760876"/>
              <a:ext cx="721302" cy="363642"/>
            </p14:xfrm>
          </p:contentPart>
        </mc:Choice>
        <mc:Fallback xmlns="">
          <p:sp>
            <p:nvSpPr>
              <p:cNvPr id="1051593" name=""/>
              <p:cNvSpPr/>
              <p:nvPr/>
            </p:nvSpPr>
            <p:spPr>
              <a:xfrm>
                <a:off x="1114239" y="2760876"/>
                <a:ext cx="721302" cy="363642"/>
              </a:xfrm>
            </p:spPr>
          </p:sp>
        </mc:Fallback>
      </mc:AlternateContent>
      <mc:AlternateContent xmlns:mc="http://schemas.openxmlformats.org/markup-compatibility/2006" xmlns:p14="http://schemas.microsoft.com/office/powerpoint/2010/main">
        <mc:Choice Requires="p14">
          <p:contentPart p14:bwMode="auto" r:id="rId28">
            <p14:nvContentPartPr>
              <p14:cNvPr id="1051594" name="Encre 1051593"/>
              <p14:cNvContentPartPr/>
              <p14:nvPr/>
            </p14:nvContentPartPr>
            <p14:xfrm>
              <a:off x="1283463" y="3239769"/>
              <a:ext cx="815420" cy="73133"/>
            </p14:xfrm>
          </p:contentPart>
        </mc:Choice>
        <mc:Fallback xmlns="">
          <p:sp>
            <p:nvSpPr>
              <p:cNvPr id="1051594" name=""/>
              <p:cNvSpPr/>
              <p:nvPr/>
            </p:nvSpPr>
            <p:spPr>
              <a:xfrm>
                <a:off x="1283463" y="3239769"/>
                <a:ext cx="815420" cy="73133"/>
              </a:xfrm>
            </p:spPr>
          </p:sp>
        </mc:Fallback>
      </mc:AlternateContent>
      <mc:AlternateContent xmlns:mc="http://schemas.openxmlformats.org/markup-compatibility/2006" xmlns:p14="http://schemas.microsoft.com/office/powerpoint/2010/main">
        <mc:Choice Requires="p14">
          <p:contentPart p14:bwMode="auto" r:id="rId29">
            <p14:nvContentPartPr>
              <p14:cNvPr id="1051595" name="Encre 1051594"/>
              <p14:cNvContentPartPr/>
              <p14:nvPr/>
            </p14:nvContentPartPr>
            <p14:xfrm>
              <a:off x="1658633" y="3378179"/>
              <a:ext cx="46077" cy="631439"/>
            </p14:xfrm>
          </p:contentPart>
        </mc:Choice>
        <mc:Fallback xmlns="">
          <p:sp>
            <p:nvSpPr>
              <p:cNvPr id="1051595" name=""/>
              <p:cNvSpPr/>
              <p:nvPr/>
            </p:nvSpPr>
            <p:spPr>
              <a:xfrm>
                <a:off x="1658633" y="3378179"/>
                <a:ext cx="46077" cy="631439"/>
              </a:xfrm>
            </p:spPr>
          </p:sp>
        </mc:Fallback>
      </mc:AlternateContent>
      <mc:AlternateContent xmlns:mc="http://schemas.openxmlformats.org/markup-compatibility/2006" xmlns:p14="http://schemas.microsoft.com/office/powerpoint/2010/main">
        <mc:Choice Requires="p14">
          <p:contentPart p14:bwMode="auto" r:id="rId30">
            <p14:nvContentPartPr>
              <p14:cNvPr id="1051596" name="Encre 1051595"/>
              <p14:cNvContentPartPr/>
              <p14:nvPr/>
            </p14:nvContentPartPr>
            <p14:xfrm>
              <a:off x="10584689" y="3370981"/>
              <a:ext cx="71251" cy="177214"/>
            </p14:xfrm>
          </p:contentPart>
        </mc:Choice>
        <mc:Fallback xmlns="">
          <p:sp>
            <p:nvSpPr>
              <p:cNvPr id="1051596" name=""/>
              <p:cNvSpPr/>
              <p:nvPr/>
            </p:nvSpPr>
            <p:spPr>
              <a:xfrm>
                <a:off x="10584689" y="3370981"/>
                <a:ext cx="71251" cy="177214"/>
              </a:xfrm>
            </p:spPr>
          </p:sp>
        </mc:Fallback>
      </mc:AlternateContent>
      <mc:AlternateContent xmlns:mc="http://schemas.openxmlformats.org/markup-compatibility/2006" xmlns:p14="http://schemas.microsoft.com/office/powerpoint/2010/main">
        <mc:Choice Requires="p14">
          <p:contentPart p14:bwMode="auto" r:id="rId31">
            <p14:nvContentPartPr>
              <p14:cNvPr id="1051597" name="Encre 1051596"/>
              <p14:cNvContentPartPr/>
              <p14:nvPr/>
            </p14:nvContentPartPr>
            <p14:xfrm>
              <a:off x="10630789" y="3363535"/>
              <a:ext cx="82071" cy="18118"/>
            </p14:xfrm>
          </p:contentPart>
        </mc:Choice>
        <mc:Fallback xmlns="">
          <p:sp>
            <p:nvSpPr>
              <p:cNvPr id="1051597" name=""/>
              <p:cNvSpPr/>
              <p:nvPr/>
            </p:nvSpPr>
            <p:spPr>
              <a:xfrm>
                <a:off x="10630789" y="3363535"/>
                <a:ext cx="82071" cy="18118"/>
              </a:xfrm>
            </p:spPr>
          </p:sp>
        </mc:Fallback>
      </mc:AlternateContent>
      <mc:AlternateContent xmlns:mc="http://schemas.openxmlformats.org/markup-compatibility/2006" xmlns:p14="http://schemas.microsoft.com/office/powerpoint/2010/main">
        <mc:Choice Requires="p14">
          <p:contentPart p14:bwMode="auto" r:id="rId32">
            <p14:nvContentPartPr>
              <p14:cNvPr id="1051598" name="Encre 1051597"/>
              <p14:cNvContentPartPr/>
              <p14:nvPr/>
            </p14:nvContentPartPr>
            <p14:xfrm>
              <a:off x="10595048" y="3457851"/>
              <a:ext cx="70150" cy="545"/>
            </p14:xfrm>
          </p:contentPart>
        </mc:Choice>
        <mc:Fallback xmlns="">
          <p:sp>
            <p:nvSpPr>
              <p:cNvPr id="1051598" name=""/>
              <p:cNvSpPr/>
              <p:nvPr/>
            </p:nvSpPr>
            <p:spPr>
              <a:xfrm>
                <a:off x="10595048" y="3457851"/>
                <a:ext cx="70150" cy="545"/>
              </a:xfrm>
            </p:spPr>
          </p:sp>
        </mc:Fallback>
      </mc:AlternateContent>
      <mc:AlternateContent xmlns:mc="http://schemas.openxmlformats.org/markup-compatibility/2006" xmlns:p14="http://schemas.microsoft.com/office/powerpoint/2010/main">
        <mc:Choice Requires="p14">
          <p:contentPart p14:bwMode="auto" r:id="rId33">
            <p14:nvContentPartPr>
              <p14:cNvPr id="1051599" name="Encre 1051598"/>
              <p14:cNvContentPartPr/>
              <p14:nvPr/>
            </p14:nvContentPartPr>
            <p14:xfrm>
              <a:off x="10623729" y="3269468"/>
              <a:ext cx="85601" cy="18366"/>
            </p14:xfrm>
          </p:contentPart>
        </mc:Choice>
        <mc:Fallback xmlns="">
          <p:sp>
            <p:nvSpPr>
              <p:cNvPr id="1051599" name=""/>
              <p:cNvSpPr/>
              <p:nvPr/>
            </p:nvSpPr>
            <p:spPr>
              <a:xfrm>
                <a:off x="10623729" y="3269468"/>
                <a:ext cx="85601" cy="18366"/>
              </a:xfrm>
            </p:spPr>
          </p:sp>
        </mc:Fallback>
      </mc:AlternateContent>
      <mc:AlternateContent xmlns:mc="http://schemas.openxmlformats.org/markup-compatibility/2006" xmlns:p14="http://schemas.microsoft.com/office/powerpoint/2010/main">
        <mc:Choice Requires="p14">
          <p:contentPart p14:bwMode="auto" r:id="rId34">
            <p14:nvContentPartPr>
              <p14:cNvPr id="1051600" name="Encre 1051599"/>
              <p14:cNvContentPartPr/>
              <p14:nvPr/>
            </p14:nvContentPartPr>
            <p14:xfrm>
              <a:off x="10688151" y="3233230"/>
              <a:ext cx="45452" cy="109203"/>
            </p14:xfrm>
          </p:contentPart>
        </mc:Choice>
        <mc:Fallback xmlns="">
          <p:sp>
            <p:nvSpPr>
              <p:cNvPr id="1051600" name=""/>
              <p:cNvSpPr/>
              <p:nvPr/>
            </p:nvSpPr>
            <p:spPr>
              <a:xfrm>
                <a:off x="10688151" y="3233230"/>
                <a:ext cx="45452" cy="109203"/>
              </a:xfrm>
            </p:spPr>
          </p:sp>
        </mc:Fallback>
      </mc:AlternateContent>
      <mc:AlternateContent xmlns:mc="http://schemas.openxmlformats.org/markup-compatibility/2006" xmlns:p14="http://schemas.microsoft.com/office/powerpoint/2010/main">
        <mc:Choice Requires="p14">
          <p:contentPart p14:bwMode="auto" r:id="rId35">
            <p14:nvContentPartPr>
              <p14:cNvPr id="1051601" name="Encre 1051600"/>
              <p14:cNvContentPartPr/>
              <p14:nvPr/>
            </p14:nvContentPartPr>
            <p14:xfrm>
              <a:off x="10709330" y="3486891"/>
              <a:ext cx="31777" cy="5439"/>
            </p14:xfrm>
          </p:contentPart>
        </mc:Choice>
        <mc:Fallback xmlns="">
          <p:sp>
            <p:nvSpPr>
              <p:cNvPr id="1051601" name=""/>
              <p:cNvSpPr/>
              <p:nvPr/>
            </p:nvSpPr>
            <p:spPr>
              <a:xfrm>
                <a:off x="10709330" y="3486891"/>
                <a:ext cx="31777" cy="5439"/>
              </a:xfrm>
            </p:spPr>
          </p:sp>
        </mc:Fallback>
      </mc:AlternateContent>
      <mc:AlternateContent xmlns:mc="http://schemas.openxmlformats.org/markup-compatibility/2006" xmlns:p14="http://schemas.microsoft.com/office/powerpoint/2010/main">
        <mc:Choice Requires="p14">
          <p:contentPart p14:bwMode="auto" r:id="rId36">
            <p14:nvContentPartPr>
              <p14:cNvPr id="1051602" name="Encre 1051601"/>
              <p14:cNvContentPartPr/>
              <p14:nvPr/>
            </p14:nvContentPartPr>
            <p14:xfrm>
              <a:off x="10695211" y="3541247"/>
              <a:ext cx="75011" cy="17870"/>
            </p14:xfrm>
          </p:contentPart>
        </mc:Choice>
        <mc:Fallback xmlns="">
          <p:sp>
            <p:nvSpPr>
              <p:cNvPr id="1051602" name=""/>
              <p:cNvSpPr/>
              <p:nvPr/>
            </p:nvSpPr>
            <p:spPr>
              <a:xfrm>
                <a:off x="10695211" y="3541247"/>
                <a:ext cx="75011" cy="17870"/>
              </a:xfrm>
            </p:spPr>
          </p:sp>
        </mc:Fallback>
      </mc:AlternateContent>
      <mc:AlternateContent xmlns:mc="http://schemas.openxmlformats.org/markup-compatibility/2006" xmlns:p14="http://schemas.microsoft.com/office/powerpoint/2010/main">
        <mc:Choice Requires="p14">
          <p:contentPart p14:bwMode="auto" r:id="rId37">
            <p14:nvContentPartPr>
              <p14:cNvPr id="1051603" name="Encre 1051602"/>
              <p14:cNvContentPartPr/>
              <p14:nvPr/>
            </p14:nvContentPartPr>
            <p14:xfrm>
              <a:off x="10844772" y="3450902"/>
              <a:ext cx="23881" cy="86923"/>
            </p14:xfrm>
          </p:contentPart>
        </mc:Choice>
        <mc:Fallback xmlns="">
          <p:sp>
            <p:nvSpPr>
              <p:cNvPr id="1051603" name=""/>
              <p:cNvSpPr/>
              <p:nvPr/>
            </p:nvSpPr>
            <p:spPr>
              <a:xfrm>
                <a:off x="10844772" y="3450902"/>
                <a:ext cx="23881" cy="86923"/>
              </a:xfrm>
            </p:spPr>
          </p:sp>
        </mc:Fallback>
      </mc:AlternateContent>
      <mc:AlternateContent xmlns:mc="http://schemas.openxmlformats.org/markup-compatibility/2006" xmlns:p14="http://schemas.microsoft.com/office/powerpoint/2010/main">
        <mc:Choice Requires="p14">
          <p:contentPart p14:bwMode="auto" r:id="rId38">
            <p14:nvContentPartPr>
              <p14:cNvPr id="1051604" name="Encre 1051603"/>
              <p14:cNvContentPartPr/>
              <p14:nvPr/>
            </p14:nvContentPartPr>
            <p14:xfrm>
              <a:off x="10818178" y="3378042"/>
              <a:ext cx="98537" cy="8175"/>
            </p14:xfrm>
          </p:contentPart>
        </mc:Choice>
        <mc:Fallback xmlns="">
          <p:sp>
            <p:nvSpPr>
              <p:cNvPr id="1051604" name=""/>
              <p:cNvSpPr/>
              <p:nvPr/>
            </p:nvSpPr>
            <p:spPr>
              <a:xfrm>
                <a:off x="10818178" y="3378042"/>
                <a:ext cx="98537" cy="8175"/>
              </a:xfrm>
            </p:spPr>
          </p:sp>
        </mc:Fallback>
      </mc:AlternateContent>
      <mc:AlternateContent xmlns:mc="http://schemas.openxmlformats.org/markup-compatibility/2006" xmlns:p14="http://schemas.microsoft.com/office/powerpoint/2010/main">
        <mc:Choice Requires="p14">
          <p:contentPart p14:bwMode="auto" r:id="rId39">
            <p14:nvContentPartPr>
              <p14:cNvPr id="1051605" name="Encre 1051604"/>
              <p14:cNvContentPartPr/>
              <p14:nvPr/>
            </p14:nvContentPartPr>
            <p14:xfrm>
              <a:off x="10873876" y="3334992"/>
              <a:ext cx="43164" cy="89513"/>
            </p14:xfrm>
          </p:contentPart>
        </mc:Choice>
        <mc:Fallback xmlns="">
          <p:sp>
            <p:nvSpPr>
              <p:cNvPr id="1051605" name=""/>
              <p:cNvSpPr/>
              <p:nvPr/>
            </p:nvSpPr>
            <p:spPr>
              <a:xfrm>
                <a:off x="10873876" y="3334992"/>
                <a:ext cx="43164" cy="89513"/>
              </a:xfrm>
            </p:spPr>
          </p:sp>
        </mc:Fallback>
      </mc:AlternateContent>
      <mc:AlternateContent xmlns:mc="http://schemas.openxmlformats.org/markup-compatibility/2006" xmlns:p14="http://schemas.microsoft.com/office/powerpoint/2010/main">
        <mc:Choice Requires="p14">
          <p:contentPart p14:bwMode="auto" r:id="rId40">
            <p14:nvContentPartPr>
              <p14:cNvPr id="1051606" name="Encre 1051605"/>
              <p14:cNvContentPartPr/>
              <p14:nvPr/>
            </p14:nvContentPartPr>
            <p14:xfrm>
              <a:off x="11385564" y="3414664"/>
              <a:ext cx="103446" cy="172316"/>
            </p14:xfrm>
          </p:contentPart>
        </mc:Choice>
        <mc:Fallback xmlns="">
          <p:sp>
            <p:nvSpPr>
              <p:cNvPr id="1051606" name=""/>
              <p:cNvSpPr/>
              <p:nvPr/>
            </p:nvSpPr>
            <p:spPr>
              <a:xfrm>
                <a:off x="11385564" y="3414664"/>
                <a:ext cx="103446" cy="172316"/>
              </a:xfrm>
            </p:spPr>
          </p:sp>
        </mc:Fallback>
      </mc:AlternateContent>
      <mc:AlternateContent xmlns:mc="http://schemas.openxmlformats.org/markup-compatibility/2006" xmlns:p14="http://schemas.microsoft.com/office/powerpoint/2010/main">
        <mc:Choice Requires="p14">
          <p:contentPart p14:bwMode="auto" r:id="rId41">
            <p14:nvContentPartPr>
              <p14:cNvPr id="1051607" name="Encre 1051606"/>
              <p14:cNvContentPartPr/>
              <p14:nvPr/>
            </p14:nvContentPartPr>
            <p14:xfrm>
              <a:off x="11381787" y="3485936"/>
              <a:ext cx="109306" cy="11161"/>
            </p14:xfrm>
          </p:contentPart>
        </mc:Choice>
        <mc:Fallback xmlns="">
          <p:sp>
            <p:nvSpPr>
              <p:cNvPr id="1051607" name=""/>
              <p:cNvSpPr/>
              <p:nvPr/>
            </p:nvSpPr>
            <p:spPr>
              <a:xfrm>
                <a:off x="11381787" y="3485936"/>
                <a:ext cx="109306" cy="11161"/>
              </a:xfrm>
            </p:spPr>
          </p:sp>
        </mc:Fallback>
      </mc:AlternateContent>
      <mc:AlternateContent xmlns:mc="http://schemas.openxmlformats.org/markup-compatibility/2006" xmlns:p14="http://schemas.microsoft.com/office/powerpoint/2010/main">
        <mc:Choice Requires="p14">
          <p:contentPart p14:bwMode="auto" r:id="rId42">
            <p14:nvContentPartPr>
              <p14:cNvPr id="1051608" name="Encre 1051607"/>
              <p14:cNvContentPartPr/>
              <p14:nvPr/>
            </p14:nvContentPartPr>
            <p14:xfrm>
              <a:off x="11395907" y="3313663"/>
              <a:ext cx="107542" cy="28279"/>
            </p14:xfrm>
          </p:contentPart>
        </mc:Choice>
        <mc:Fallback xmlns="">
          <p:sp>
            <p:nvSpPr>
              <p:cNvPr id="1051608" name=""/>
              <p:cNvSpPr/>
              <p:nvPr/>
            </p:nvSpPr>
            <p:spPr>
              <a:xfrm>
                <a:off x="11395907" y="3313663"/>
                <a:ext cx="107542" cy="28279"/>
              </a:xfrm>
            </p:spPr>
          </p:sp>
        </mc:Fallback>
      </mc:AlternateContent>
      <mc:AlternateContent xmlns:mc="http://schemas.openxmlformats.org/markup-compatibility/2006" xmlns:p14="http://schemas.microsoft.com/office/powerpoint/2010/main">
        <mc:Choice Requires="p14">
          <p:contentPart p14:bwMode="auto" r:id="rId43">
            <p14:nvContentPartPr>
              <p14:cNvPr id="1051609" name="Encre 1051608"/>
              <p14:cNvContentPartPr/>
              <p14:nvPr/>
            </p14:nvContentPartPr>
            <p14:xfrm>
              <a:off x="11460329" y="3284111"/>
              <a:ext cx="56735" cy="95827"/>
            </p14:xfrm>
          </p:contentPart>
        </mc:Choice>
        <mc:Fallback xmlns="">
          <p:sp>
            <p:nvSpPr>
              <p:cNvPr id="1051609" name=""/>
              <p:cNvSpPr/>
              <p:nvPr/>
            </p:nvSpPr>
            <p:spPr>
              <a:xfrm>
                <a:off x="11460329" y="3284111"/>
                <a:ext cx="56735" cy="95827"/>
              </a:xfrm>
            </p:spPr>
          </p:sp>
        </mc:Fallback>
      </mc:AlternateContent>
      <mc:AlternateContent xmlns:mc="http://schemas.openxmlformats.org/markup-compatibility/2006" xmlns:p14="http://schemas.microsoft.com/office/powerpoint/2010/main">
        <mc:Choice Requires="p14">
          <p:contentPart p14:bwMode="auto" r:id="rId44">
            <p14:nvContentPartPr>
              <p14:cNvPr id="1051610" name="Encre 1051609"/>
              <p14:cNvContentPartPr/>
              <p14:nvPr/>
            </p14:nvContentPartPr>
            <p14:xfrm>
              <a:off x="11524750" y="3494337"/>
              <a:ext cx="70178" cy="4458"/>
            </p14:xfrm>
          </p:contentPart>
        </mc:Choice>
        <mc:Fallback xmlns="">
          <p:sp>
            <p:nvSpPr>
              <p:cNvPr id="1051610" name=""/>
              <p:cNvSpPr/>
              <p:nvPr/>
            </p:nvSpPr>
            <p:spPr>
              <a:xfrm>
                <a:off x="11524750" y="3494337"/>
                <a:ext cx="70178" cy="4458"/>
              </a:xfrm>
            </p:spPr>
          </p:sp>
        </mc:Fallback>
      </mc:AlternateContent>
      <mc:AlternateContent xmlns:mc="http://schemas.openxmlformats.org/markup-compatibility/2006" xmlns:p14="http://schemas.microsoft.com/office/powerpoint/2010/main">
        <mc:Choice Requires="p14">
          <p:contentPart p14:bwMode="auto" r:id="rId45">
            <p14:nvContentPartPr>
              <p14:cNvPr id="1051611" name="Encre 1051610"/>
              <p14:cNvContentPartPr/>
              <p14:nvPr/>
            </p14:nvContentPartPr>
            <p14:xfrm>
              <a:off x="11524750" y="3526438"/>
              <a:ext cx="98153" cy="32679"/>
            </p14:xfrm>
          </p:contentPart>
        </mc:Choice>
        <mc:Fallback xmlns="">
          <p:sp>
            <p:nvSpPr>
              <p:cNvPr id="1051611" name=""/>
              <p:cNvSpPr/>
              <p:nvPr/>
            </p:nvSpPr>
            <p:spPr>
              <a:xfrm>
                <a:off x="11524750" y="3526438"/>
                <a:ext cx="98153" cy="32679"/>
              </a:xfrm>
            </p:spPr>
          </p:sp>
        </mc:Fallback>
      </mc:AlternateContent>
      <mc:AlternateContent xmlns:mc="http://schemas.openxmlformats.org/markup-compatibility/2006" xmlns:p14="http://schemas.microsoft.com/office/powerpoint/2010/main">
        <mc:Choice Requires="p14">
          <p:contentPart p14:bwMode="auto" r:id="rId46">
            <p14:nvContentPartPr>
              <p14:cNvPr id="1051612" name="Encre 1051611"/>
              <p14:cNvContentPartPr/>
              <p14:nvPr/>
            </p14:nvContentPartPr>
            <p14:xfrm>
              <a:off x="11670680" y="3472247"/>
              <a:ext cx="39907" cy="78187"/>
            </p14:xfrm>
          </p:contentPart>
        </mc:Choice>
        <mc:Fallback xmlns="">
          <p:sp>
            <p:nvSpPr>
              <p:cNvPr id="1051612" name=""/>
              <p:cNvSpPr/>
              <p:nvPr/>
            </p:nvSpPr>
            <p:spPr>
              <a:xfrm>
                <a:off x="11670680" y="3472247"/>
                <a:ext cx="39907" cy="78187"/>
              </a:xfrm>
            </p:spPr>
          </p:sp>
        </mc:Fallback>
      </mc:AlternateContent>
      <mc:AlternateContent xmlns:mc="http://schemas.openxmlformats.org/markup-compatibility/2006" xmlns:p14="http://schemas.microsoft.com/office/powerpoint/2010/main">
        <mc:Choice Requires="p14">
          <p:contentPart p14:bwMode="auto" r:id="rId47">
            <p14:nvContentPartPr>
              <p14:cNvPr id="1051613" name="Encre 1051612"/>
              <p14:cNvContentPartPr/>
              <p14:nvPr/>
            </p14:nvContentPartPr>
            <p14:xfrm>
              <a:off x="11669211" y="3360107"/>
              <a:ext cx="98665" cy="34677"/>
            </p14:xfrm>
          </p:contentPart>
        </mc:Choice>
        <mc:Fallback xmlns="">
          <p:sp>
            <p:nvSpPr>
              <p:cNvPr id="1051613" name=""/>
              <p:cNvSpPr/>
              <p:nvPr/>
            </p:nvSpPr>
            <p:spPr>
              <a:xfrm>
                <a:off x="11669211" y="3360107"/>
                <a:ext cx="98665" cy="34677"/>
              </a:xfrm>
            </p:spPr>
          </p:sp>
        </mc:Fallback>
      </mc:AlternateContent>
      <mc:AlternateContent xmlns:mc="http://schemas.openxmlformats.org/markup-compatibility/2006" xmlns:p14="http://schemas.microsoft.com/office/powerpoint/2010/main">
        <mc:Choice Requires="p14">
          <p:contentPart p14:bwMode="auto" r:id="rId48">
            <p14:nvContentPartPr>
              <p14:cNvPr id="1051614" name="Encre 1051613"/>
              <p14:cNvContentPartPr/>
              <p14:nvPr/>
            </p14:nvContentPartPr>
            <p14:xfrm>
              <a:off x="11746255" y="3341942"/>
              <a:ext cx="29920" cy="100356"/>
            </p14:xfrm>
          </p:contentPart>
        </mc:Choice>
        <mc:Fallback xmlns="">
          <p:sp>
            <p:nvSpPr>
              <p:cNvPr id="1051614" name=""/>
              <p:cNvSpPr/>
              <p:nvPr/>
            </p:nvSpPr>
            <p:spPr>
              <a:xfrm>
                <a:off x="11746255" y="3341942"/>
                <a:ext cx="29920" cy="100356"/>
              </a:xfrm>
            </p:spPr>
          </p:sp>
        </mc:Fallback>
      </mc:AlternateContent>
      <mc:AlternateContent xmlns:mc="http://schemas.openxmlformats.org/markup-compatibility/2006" xmlns:p14="http://schemas.microsoft.com/office/powerpoint/2010/main">
        <mc:Choice Requires="p14">
          <p:contentPart p14:bwMode="auto" r:id="rId49">
            <p14:nvContentPartPr>
              <p14:cNvPr id="1051615" name="Encre 1051614"/>
              <p14:cNvContentPartPr/>
              <p14:nvPr/>
            </p14:nvContentPartPr>
            <p14:xfrm>
              <a:off x="10824054" y="3472247"/>
              <a:ext cx="83733" cy="88028"/>
            </p14:xfrm>
          </p:contentPart>
        </mc:Choice>
        <mc:Fallback xmlns="">
          <p:sp>
            <p:nvSpPr>
              <p:cNvPr id="1051615" name=""/>
              <p:cNvSpPr/>
              <p:nvPr/>
            </p:nvSpPr>
            <p:spPr>
              <a:xfrm>
                <a:off x="10824054" y="3472247"/>
                <a:ext cx="83733" cy="88028"/>
              </a:xfrm>
            </p:spPr>
          </p:sp>
        </mc:Fallback>
      </mc:AlternateContent>
      <mc:AlternateContent xmlns:mc="http://schemas.openxmlformats.org/markup-compatibility/2006" xmlns:p14="http://schemas.microsoft.com/office/powerpoint/2010/main">
        <mc:Choice Requires="p14">
          <p:contentPart p14:bwMode="auto" r:id="rId50">
            <p14:nvContentPartPr>
              <p14:cNvPr id="1051616" name="Encre 1051615"/>
              <p14:cNvContentPartPr/>
              <p14:nvPr/>
            </p14:nvContentPartPr>
            <p14:xfrm>
              <a:off x="9765464" y="3349140"/>
              <a:ext cx="100207" cy="223717"/>
            </p14:xfrm>
          </p:contentPart>
        </mc:Choice>
        <mc:Fallback xmlns="">
          <p:sp>
            <p:nvSpPr>
              <p:cNvPr id="1051616" name=""/>
              <p:cNvSpPr/>
              <p:nvPr/>
            </p:nvSpPr>
            <p:spPr>
              <a:xfrm>
                <a:off x="9765464" y="3349140"/>
                <a:ext cx="100207" cy="223717"/>
              </a:xfrm>
            </p:spPr>
          </p:sp>
        </mc:Fallback>
      </mc:AlternateContent>
      <mc:AlternateContent xmlns:mc="http://schemas.openxmlformats.org/markup-compatibility/2006" xmlns:p14="http://schemas.microsoft.com/office/powerpoint/2010/main">
        <mc:Choice Requires="p14">
          <p:contentPart p14:bwMode="auto" r:id="rId51">
            <p14:nvContentPartPr>
              <p14:cNvPr id="1051617" name="Encre 1051616"/>
              <p14:cNvContentPartPr/>
              <p14:nvPr/>
            </p14:nvContentPartPr>
            <p14:xfrm>
              <a:off x="9743887" y="3454562"/>
              <a:ext cx="71777" cy="3289"/>
            </p14:xfrm>
          </p:contentPart>
        </mc:Choice>
        <mc:Fallback xmlns="">
          <p:sp>
            <p:nvSpPr>
              <p:cNvPr id="1051617" name=""/>
              <p:cNvSpPr/>
              <p:nvPr/>
            </p:nvSpPr>
            <p:spPr>
              <a:xfrm>
                <a:off x="9743887" y="3454562"/>
                <a:ext cx="71777" cy="3289"/>
              </a:xfrm>
            </p:spPr>
          </p:sp>
        </mc:Fallback>
      </mc:AlternateContent>
      <mc:AlternateContent xmlns:mc="http://schemas.openxmlformats.org/markup-compatibility/2006" xmlns:p14="http://schemas.microsoft.com/office/powerpoint/2010/main">
        <mc:Choice Requires="p14">
          <p:contentPart p14:bwMode="auto" r:id="rId52">
            <p14:nvContentPartPr>
              <p14:cNvPr id="1051618" name="Encre 1051617"/>
              <p14:cNvContentPartPr/>
              <p14:nvPr/>
            </p14:nvContentPartPr>
            <p14:xfrm>
              <a:off x="9779628" y="3253610"/>
              <a:ext cx="117867" cy="30500"/>
            </p14:xfrm>
          </p:contentPart>
        </mc:Choice>
        <mc:Fallback xmlns="">
          <p:sp>
            <p:nvSpPr>
              <p:cNvPr id="1051618" name=""/>
              <p:cNvSpPr/>
              <p:nvPr/>
            </p:nvSpPr>
            <p:spPr>
              <a:xfrm>
                <a:off x="9779628" y="3253610"/>
                <a:ext cx="117867" cy="30500"/>
              </a:xfrm>
            </p:spPr>
          </p:sp>
        </mc:Fallback>
      </mc:AlternateContent>
      <mc:AlternateContent xmlns:mc="http://schemas.openxmlformats.org/markup-compatibility/2006" xmlns:p14="http://schemas.microsoft.com/office/powerpoint/2010/main">
        <mc:Choice Requires="p14">
          <p:contentPart p14:bwMode="auto" r:id="rId53">
            <p14:nvContentPartPr>
              <p14:cNvPr id="1051619" name="Encre 1051618"/>
              <p14:cNvContentPartPr/>
              <p14:nvPr/>
            </p14:nvContentPartPr>
            <p14:xfrm>
              <a:off x="9879790" y="3211389"/>
              <a:ext cx="52984" cy="166790"/>
            </p14:xfrm>
          </p:contentPart>
        </mc:Choice>
        <mc:Fallback xmlns="">
          <p:sp>
            <p:nvSpPr>
              <p:cNvPr id="1051619" name=""/>
              <p:cNvSpPr/>
              <p:nvPr/>
            </p:nvSpPr>
            <p:spPr>
              <a:xfrm>
                <a:off x="9879790" y="3211389"/>
                <a:ext cx="52984" cy="166790"/>
              </a:xfrm>
            </p:spPr>
          </p:sp>
        </mc:Fallback>
      </mc:AlternateContent>
      <mc:AlternateContent xmlns:mc="http://schemas.openxmlformats.org/markup-compatibility/2006" xmlns:p14="http://schemas.microsoft.com/office/powerpoint/2010/main">
        <mc:Choice Requires="p14">
          <p:contentPart p14:bwMode="auto" r:id="rId54">
            <p14:nvContentPartPr>
              <p14:cNvPr id="1051620" name="Encre 1051619"/>
              <p14:cNvContentPartPr/>
              <p14:nvPr/>
            </p14:nvContentPartPr>
            <p14:xfrm>
              <a:off x="9893910" y="3486891"/>
              <a:ext cx="30939" cy="771"/>
            </p14:xfrm>
          </p:contentPart>
        </mc:Choice>
        <mc:Fallback xmlns="">
          <p:sp>
            <p:nvSpPr>
              <p:cNvPr id="1051620" name=""/>
              <p:cNvSpPr/>
              <p:nvPr/>
            </p:nvSpPr>
            <p:spPr>
              <a:xfrm>
                <a:off x="9893910" y="3486891"/>
                <a:ext cx="30939" cy="771"/>
              </a:xfrm>
            </p:spPr>
          </p:sp>
        </mc:Fallback>
      </mc:AlternateContent>
      <mc:AlternateContent xmlns:mc="http://schemas.openxmlformats.org/markup-compatibility/2006" xmlns:p14="http://schemas.microsoft.com/office/powerpoint/2010/main">
        <mc:Choice Requires="p14">
          <p:contentPart p14:bwMode="auto" r:id="rId55">
            <p14:nvContentPartPr>
              <p14:cNvPr id="1051621" name="Encre 1051620"/>
              <p14:cNvContentPartPr/>
              <p14:nvPr/>
            </p14:nvContentPartPr>
            <p14:xfrm>
              <a:off x="9893910" y="3533112"/>
              <a:ext cx="71643" cy="26005"/>
            </p14:xfrm>
          </p:contentPart>
        </mc:Choice>
        <mc:Fallback xmlns="">
          <p:sp>
            <p:nvSpPr>
              <p:cNvPr id="1051621" name=""/>
              <p:cNvSpPr/>
              <p:nvPr/>
            </p:nvSpPr>
            <p:spPr>
              <a:xfrm>
                <a:off x="9893910" y="3533112"/>
                <a:ext cx="71643" cy="26005"/>
              </a:xfrm>
            </p:spPr>
          </p:sp>
        </mc:Fallback>
      </mc:AlternateContent>
      <mc:AlternateContent xmlns:mc="http://schemas.openxmlformats.org/markup-compatibility/2006" xmlns:p14="http://schemas.microsoft.com/office/powerpoint/2010/main">
        <mc:Choice Requires="p14">
          <p:contentPart p14:bwMode="auto" r:id="rId56">
            <p14:nvContentPartPr>
              <p14:cNvPr id="1051622" name="Encre 1051621"/>
              <p14:cNvContentPartPr/>
              <p14:nvPr/>
            </p14:nvContentPartPr>
            <p14:xfrm>
              <a:off x="10036827" y="3453278"/>
              <a:ext cx="68652" cy="83225"/>
            </p14:xfrm>
          </p:contentPart>
        </mc:Choice>
        <mc:Fallback xmlns="">
          <p:sp>
            <p:nvSpPr>
              <p:cNvPr id="1051622" name=""/>
              <p:cNvSpPr/>
              <p:nvPr/>
            </p:nvSpPr>
            <p:spPr>
              <a:xfrm>
                <a:off x="10036827" y="3453278"/>
                <a:ext cx="68652" cy="83225"/>
              </a:xfrm>
            </p:spPr>
          </p:sp>
        </mc:Fallback>
      </mc:AlternateContent>
      <mc:AlternateContent xmlns:mc="http://schemas.openxmlformats.org/markup-compatibility/2006" xmlns:p14="http://schemas.microsoft.com/office/powerpoint/2010/main">
        <mc:Choice Requires="p14">
          <p:contentPart p14:bwMode="auto" r:id="rId57">
            <p14:nvContentPartPr>
              <p14:cNvPr id="1051623" name="Encre 1051622"/>
              <p14:cNvContentPartPr/>
              <p14:nvPr/>
            </p14:nvContentPartPr>
            <p14:xfrm>
              <a:off x="10045698" y="3337470"/>
              <a:ext cx="94731" cy="70475"/>
            </p14:xfrm>
          </p:contentPart>
        </mc:Choice>
        <mc:Fallback xmlns="">
          <p:sp>
            <p:nvSpPr>
              <p:cNvPr id="1051623" name=""/>
              <p:cNvSpPr/>
              <p:nvPr/>
            </p:nvSpPr>
            <p:spPr>
              <a:xfrm>
                <a:off x="10045698" y="3337470"/>
                <a:ext cx="94731" cy="70475"/>
              </a:xfrm>
            </p:spPr>
          </p:sp>
        </mc:Fallback>
      </mc:AlternateContent>
      <mc:AlternateContent xmlns:mc="http://schemas.openxmlformats.org/markup-compatibility/2006" xmlns:p14="http://schemas.microsoft.com/office/powerpoint/2010/main">
        <mc:Choice Requires="p14">
          <p:contentPart p14:bwMode="auto" r:id="rId58">
            <p14:nvContentPartPr>
              <p14:cNvPr id="1051624" name="Encre 1051623"/>
              <p14:cNvContentPartPr/>
              <p14:nvPr/>
            </p14:nvContentPartPr>
            <p14:xfrm>
              <a:off x="9059119" y="3399773"/>
              <a:ext cx="112474" cy="169420"/>
            </p14:xfrm>
          </p:contentPart>
        </mc:Choice>
        <mc:Fallback xmlns="">
          <p:sp>
            <p:nvSpPr>
              <p:cNvPr id="1051624" name=""/>
              <p:cNvSpPr/>
              <p:nvPr/>
            </p:nvSpPr>
            <p:spPr>
              <a:xfrm>
                <a:off x="9059119" y="3399773"/>
                <a:ext cx="112474" cy="169420"/>
              </a:xfrm>
            </p:spPr>
          </p:sp>
        </mc:Fallback>
      </mc:AlternateContent>
      <mc:AlternateContent xmlns:mc="http://schemas.openxmlformats.org/markup-compatibility/2006" xmlns:p14="http://schemas.microsoft.com/office/powerpoint/2010/main">
        <mc:Choice Requires="p14">
          <p:contentPart p14:bwMode="auto" r:id="rId59">
            <p14:nvContentPartPr>
              <p14:cNvPr id="1051625" name="Encre 1051624"/>
              <p14:cNvContentPartPr/>
              <p14:nvPr/>
            </p14:nvContentPartPr>
            <p14:xfrm>
              <a:off x="9057311" y="3474878"/>
              <a:ext cx="101127" cy="12013"/>
            </p14:xfrm>
          </p:contentPart>
        </mc:Choice>
        <mc:Fallback xmlns="">
          <p:sp>
            <p:nvSpPr>
              <p:cNvPr id="1051625" name=""/>
              <p:cNvSpPr/>
              <p:nvPr/>
            </p:nvSpPr>
            <p:spPr>
              <a:xfrm>
                <a:off x="9057311" y="3474878"/>
                <a:ext cx="101127" cy="12013"/>
              </a:xfrm>
            </p:spPr>
          </p:sp>
        </mc:Fallback>
      </mc:AlternateContent>
      <mc:AlternateContent xmlns:mc="http://schemas.openxmlformats.org/markup-compatibility/2006" xmlns:p14="http://schemas.microsoft.com/office/powerpoint/2010/main">
        <mc:Choice Requires="p14">
          <p:contentPart p14:bwMode="auto" r:id="rId60">
            <p14:nvContentPartPr>
              <p14:cNvPr id="1051626" name="Encre 1051625"/>
              <p14:cNvContentPartPr/>
              <p14:nvPr/>
            </p14:nvContentPartPr>
            <p14:xfrm>
              <a:off x="9043191" y="3345492"/>
              <a:ext cx="116465" cy="10846"/>
            </p14:xfrm>
          </p:contentPart>
        </mc:Choice>
        <mc:Fallback xmlns="">
          <p:sp>
            <p:nvSpPr>
              <p:cNvPr id="1051626" name=""/>
              <p:cNvSpPr/>
              <p:nvPr/>
            </p:nvSpPr>
            <p:spPr>
              <a:xfrm>
                <a:off x="9043191" y="3345492"/>
                <a:ext cx="116465" cy="10846"/>
              </a:xfrm>
            </p:spPr>
          </p:sp>
        </mc:Fallback>
      </mc:AlternateContent>
      <mc:AlternateContent xmlns:mc="http://schemas.openxmlformats.org/markup-compatibility/2006" xmlns:p14="http://schemas.microsoft.com/office/powerpoint/2010/main">
        <mc:Choice Requires="p14">
          <p:contentPart p14:bwMode="auto" r:id="rId61">
            <p14:nvContentPartPr>
              <p14:cNvPr id="1051627" name="Encre 1051626"/>
              <p14:cNvContentPartPr/>
              <p14:nvPr/>
            </p14:nvContentPartPr>
            <p14:xfrm>
              <a:off x="9114672" y="3298755"/>
              <a:ext cx="85602" cy="94068"/>
            </p14:xfrm>
          </p:contentPart>
        </mc:Choice>
        <mc:Fallback xmlns="">
          <p:sp>
            <p:nvSpPr>
              <p:cNvPr id="1051627" name=""/>
              <p:cNvSpPr/>
              <p:nvPr/>
            </p:nvSpPr>
            <p:spPr>
              <a:xfrm>
                <a:off x="9114672" y="3298755"/>
                <a:ext cx="85602" cy="94068"/>
              </a:xfrm>
            </p:spPr>
          </p:sp>
        </mc:Fallback>
      </mc:AlternateContent>
      <mc:AlternateContent xmlns:mc="http://schemas.openxmlformats.org/markup-compatibility/2006" xmlns:p14="http://schemas.microsoft.com/office/powerpoint/2010/main">
        <mc:Choice Requires="p14">
          <p:contentPart p14:bwMode="auto" r:id="rId62">
            <p14:nvContentPartPr>
              <p14:cNvPr id="1051628" name="Encre 1051627"/>
              <p14:cNvContentPartPr/>
              <p14:nvPr/>
            </p14:nvContentPartPr>
            <p14:xfrm>
              <a:off x="9207775" y="3511229"/>
              <a:ext cx="30282" cy="11650"/>
            </p14:xfrm>
          </p:contentPart>
        </mc:Choice>
        <mc:Fallback xmlns="">
          <p:sp>
            <p:nvSpPr>
              <p:cNvPr id="1051628" name=""/>
              <p:cNvSpPr/>
              <p:nvPr/>
            </p:nvSpPr>
            <p:spPr>
              <a:xfrm>
                <a:off x="9207775" y="3511229"/>
                <a:ext cx="30282" cy="11650"/>
              </a:xfrm>
            </p:spPr>
          </p:sp>
        </mc:Fallback>
      </mc:AlternateContent>
      <mc:AlternateContent xmlns:mc="http://schemas.openxmlformats.org/markup-compatibility/2006" xmlns:p14="http://schemas.microsoft.com/office/powerpoint/2010/main">
        <mc:Choice Requires="p14">
          <p:contentPart p14:bwMode="auto" r:id="rId63">
            <p14:nvContentPartPr>
              <p14:cNvPr id="1051629" name="Encre 1051628"/>
              <p14:cNvContentPartPr/>
              <p14:nvPr/>
            </p14:nvContentPartPr>
            <p14:xfrm>
              <a:off x="9200274" y="3536266"/>
              <a:ext cx="69222" cy="22851"/>
            </p14:xfrm>
          </p:contentPart>
        </mc:Choice>
        <mc:Fallback xmlns="">
          <p:sp>
            <p:nvSpPr>
              <p:cNvPr id="1051629" name=""/>
              <p:cNvSpPr/>
              <p:nvPr/>
            </p:nvSpPr>
            <p:spPr>
              <a:xfrm>
                <a:off x="9200274" y="3536266"/>
                <a:ext cx="69222" cy="22851"/>
              </a:xfrm>
            </p:spPr>
          </p:sp>
        </mc:Fallback>
      </mc:AlternateContent>
      <mc:AlternateContent xmlns:mc="http://schemas.openxmlformats.org/markup-compatibility/2006" xmlns:p14="http://schemas.microsoft.com/office/powerpoint/2010/main">
        <mc:Choice Requires="p14">
          <p:contentPart p14:bwMode="auto" r:id="rId64">
            <p14:nvContentPartPr>
              <p14:cNvPr id="1051630" name="Encre 1051629"/>
              <p14:cNvContentPartPr/>
              <p14:nvPr/>
            </p14:nvContentPartPr>
            <p14:xfrm>
              <a:off x="9323472" y="3443351"/>
              <a:ext cx="33384" cy="71552"/>
            </p14:xfrm>
          </p:contentPart>
        </mc:Choice>
        <mc:Fallback xmlns="">
          <p:sp>
            <p:nvSpPr>
              <p:cNvPr id="1051630" name=""/>
              <p:cNvSpPr/>
              <p:nvPr/>
            </p:nvSpPr>
            <p:spPr>
              <a:xfrm>
                <a:off x="9323472" y="3443351"/>
                <a:ext cx="33384" cy="71552"/>
              </a:xfrm>
            </p:spPr>
          </p:sp>
        </mc:Fallback>
      </mc:AlternateContent>
      <mc:AlternateContent xmlns:mc="http://schemas.openxmlformats.org/markup-compatibility/2006" xmlns:p14="http://schemas.microsoft.com/office/powerpoint/2010/main">
        <mc:Choice Requires="p14">
          <p:contentPart p14:bwMode="auto" r:id="rId65">
            <p14:nvContentPartPr>
              <p14:cNvPr id="1051631" name="Encre 1051630"/>
              <p14:cNvContentPartPr/>
              <p14:nvPr/>
            </p14:nvContentPartPr>
            <p14:xfrm>
              <a:off x="9301279" y="3361792"/>
              <a:ext cx="63579" cy="10220"/>
            </p14:xfrm>
          </p:contentPart>
        </mc:Choice>
        <mc:Fallback xmlns="">
          <p:sp>
            <p:nvSpPr>
              <p:cNvPr id="1051631" name=""/>
              <p:cNvSpPr/>
              <p:nvPr/>
            </p:nvSpPr>
            <p:spPr>
              <a:xfrm>
                <a:off x="9301279" y="3361792"/>
                <a:ext cx="63579" cy="10220"/>
              </a:xfrm>
            </p:spPr>
          </p:sp>
        </mc:Fallback>
      </mc:AlternateContent>
      <mc:AlternateContent xmlns:mc="http://schemas.openxmlformats.org/markup-compatibility/2006" xmlns:p14="http://schemas.microsoft.com/office/powerpoint/2010/main">
        <mc:Choice Requires="p14">
          <p:contentPart p14:bwMode="auto" r:id="rId66">
            <p14:nvContentPartPr>
              <p14:cNvPr id="1051632" name="Encre 1051631"/>
              <p14:cNvContentPartPr/>
              <p14:nvPr/>
            </p14:nvContentPartPr>
            <p14:xfrm>
              <a:off x="9371918" y="3320100"/>
              <a:ext cx="11973" cy="92698"/>
            </p14:xfrm>
          </p:contentPart>
        </mc:Choice>
        <mc:Fallback xmlns="">
          <p:sp>
            <p:nvSpPr>
              <p:cNvPr id="1051632" name=""/>
              <p:cNvSpPr/>
              <p:nvPr/>
            </p:nvSpPr>
            <p:spPr>
              <a:xfrm>
                <a:off x="9371918" y="3320100"/>
                <a:ext cx="11973" cy="92698"/>
              </a:xfrm>
            </p:spPr>
          </p:sp>
        </mc:Fallback>
      </mc:AlternateContent>
      <mc:AlternateContent xmlns:mc="http://schemas.openxmlformats.org/markup-compatibility/2006" xmlns:p14="http://schemas.microsoft.com/office/powerpoint/2010/main">
        <mc:Choice Requires="p14">
          <p:contentPart p14:bwMode="auto" r:id="rId67">
            <p14:nvContentPartPr>
              <p14:cNvPr id="1051633" name="Encre 1051632"/>
              <p14:cNvContentPartPr/>
              <p14:nvPr/>
            </p14:nvContentPartPr>
            <p14:xfrm>
              <a:off x="8384827" y="3377793"/>
              <a:ext cx="86068" cy="192493"/>
            </p14:xfrm>
          </p:contentPart>
        </mc:Choice>
        <mc:Fallback xmlns="">
          <p:sp>
            <p:nvSpPr>
              <p:cNvPr id="1051633" name=""/>
              <p:cNvSpPr/>
              <p:nvPr/>
            </p:nvSpPr>
            <p:spPr>
              <a:xfrm>
                <a:off x="8384827" y="3377793"/>
                <a:ext cx="86068" cy="192493"/>
              </a:xfrm>
            </p:spPr>
          </p:sp>
        </mc:Fallback>
      </mc:AlternateContent>
      <mc:AlternateContent xmlns:mc="http://schemas.openxmlformats.org/markup-compatibility/2006" xmlns:p14="http://schemas.microsoft.com/office/powerpoint/2010/main">
        <mc:Choice Requires="p14">
          <p:contentPart p14:bwMode="auto" r:id="rId68">
            <p14:nvContentPartPr>
              <p14:cNvPr id="1051634" name="Encre 1051633"/>
              <p14:cNvContentPartPr/>
              <p14:nvPr/>
            </p14:nvContentPartPr>
            <p14:xfrm>
              <a:off x="8370734" y="3479445"/>
              <a:ext cx="76692" cy="4258"/>
            </p14:xfrm>
          </p:contentPart>
        </mc:Choice>
        <mc:Fallback xmlns="">
          <p:sp>
            <p:nvSpPr>
              <p:cNvPr id="1051634" name=""/>
              <p:cNvSpPr/>
              <p:nvPr/>
            </p:nvSpPr>
            <p:spPr>
              <a:xfrm>
                <a:off x="8370734" y="3479445"/>
                <a:ext cx="76692" cy="4258"/>
              </a:xfrm>
            </p:spPr>
          </p:sp>
        </mc:Fallback>
      </mc:AlternateContent>
      <mc:AlternateContent xmlns:mc="http://schemas.openxmlformats.org/markup-compatibility/2006" xmlns:p14="http://schemas.microsoft.com/office/powerpoint/2010/main">
        <mc:Choice Requires="p14">
          <p:contentPart p14:bwMode="auto" r:id="rId69">
            <p14:nvContentPartPr>
              <p14:cNvPr id="1051635" name="Encre 1051634"/>
              <p14:cNvContentPartPr/>
              <p14:nvPr/>
            </p14:nvContentPartPr>
            <p14:xfrm>
              <a:off x="8370734" y="3314357"/>
              <a:ext cx="102380" cy="27584"/>
            </p14:xfrm>
          </p:contentPart>
        </mc:Choice>
        <mc:Fallback xmlns="">
          <p:sp>
            <p:nvSpPr>
              <p:cNvPr id="1051635" name=""/>
              <p:cNvSpPr/>
              <p:nvPr/>
            </p:nvSpPr>
            <p:spPr>
              <a:xfrm>
                <a:off x="8370734" y="3314357"/>
                <a:ext cx="102380" cy="27584"/>
              </a:xfrm>
            </p:spPr>
          </p:sp>
        </mc:Fallback>
      </mc:AlternateContent>
      <mc:AlternateContent xmlns:mc="http://schemas.openxmlformats.org/markup-compatibility/2006" xmlns:p14="http://schemas.microsoft.com/office/powerpoint/2010/main">
        <mc:Choice Requires="p14">
          <p:contentPart p14:bwMode="auto" r:id="rId70">
            <p14:nvContentPartPr>
              <p14:cNvPr id="1051636" name="Encre 1051635"/>
              <p14:cNvContentPartPr/>
              <p14:nvPr/>
            </p14:nvContentPartPr>
            <p14:xfrm>
              <a:off x="8435156" y="3269468"/>
              <a:ext cx="70520" cy="63443"/>
            </p14:xfrm>
          </p:contentPart>
        </mc:Choice>
        <mc:Fallback xmlns="">
          <p:sp>
            <p:nvSpPr>
              <p:cNvPr id="1051636" name=""/>
              <p:cNvSpPr/>
              <p:nvPr/>
            </p:nvSpPr>
            <p:spPr>
              <a:xfrm>
                <a:off x="8435156" y="3269468"/>
                <a:ext cx="70520" cy="63443"/>
              </a:xfrm>
            </p:spPr>
          </p:sp>
        </mc:Fallback>
      </mc:AlternateContent>
      <mc:AlternateContent xmlns:mc="http://schemas.openxmlformats.org/markup-compatibility/2006" xmlns:p14="http://schemas.microsoft.com/office/powerpoint/2010/main">
        <mc:Choice Requires="p14">
          <p:contentPart p14:bwMode="auto" r:id="rId71">
            <p14:nvContentPartPr>
              <p14:cNvPr id="1051637" name="Encre 1051636"/>
              <p14:cNvContentPartPr/>
              <p14:nvPr/>
            </p14:nvContentPartPr>
            <p14:xfrm>
              <a:off x="8521198" y="3468425"/>
              <a:ext cx="30548" cy="3822"/>
            </p14:xfrm>
          </p:contentPart>
        </mc:Choice>
        <mc:Fallback xmlns="">
          <p:sp>
            <p:nvSpPr>
              <p:cNvPr id="1051637" name=""/>
              <p:cNvSpPr/>
              <p:nvPr/>
            </p:nvSpPr>
            <p:spPr>
              <a:xfrm>
                <a:off x="8521198" y="3468425"/>
                <a:ext cx="30548" cy="3822"/>
              </a:xfrm>
            </p:spPr>
          </p:sp>
        </mc:Fallback>
      </mc:AlternateContent>
      <mc:AlternateContent xmlns:mc="http://schemas.openxmlformats.org/markup-compatibility/2006" xmlns:p14="http://schemas.microsoft.com/office/powerpoint/2010/main">
        <mc:Choice Requires="p14">
          <p:contentPart p14:bwMode="auto" r:id="rId72">
            <p14:nvContentPartPr>
              <p14:cNvPr id="1051638" name="Encre 1051637"/>
              <p14:cNvContentPartPr/>
              <p14:nvPr/>
            </p14:nvContentPartPr>
            <p14:xfrm>
              <a:off x="8499577" y="3519051"/>
              <a:ext cx="73353" cy="18472"/>
            </p14:xfrm>
          </p:contentPart>
        </mc:Choice>
        <mc:Fallback xmlns="">
          <p:sp>
            <p:nvSpPr>
              <p:cNvPr id="1051638" name=""/>
              <p:cNvSpPr/>
              <p:nvPr/>
            </p:nvSpPr>
            <p:spPr>
              <a:xfrm>
                <a:off x="8499577" y="3519051"/>
                <a:ext cx="73353" cy="18472"/>
              </a:xfrm>
            </p:spPr>
          </p:sp>
        </mc:Fallback>
      </mc:AlternateContent>
      <mc:AlternateContent xmlns:mc="http://schemas.openxmlformats.org/markup-compatibility/2006" xmlns:p14="http://schemas.microsoft.com/office/powerpoint/2010/main">
        <mc:Choice Requires="p14">
          <p:contentPart p14:bwMode="auto" r:id="rId73">
            <p14:nvContentPartPr>
              <p14:cNvPr id="1051639" name="Encre 1051638"/>
              <p14:cNvContentPartPr/>
              <p14:nvPr/>
            </p14:nvContentPartPr>
            <p14:xfrm>
              <a:off x="8615192" y="3435540"/>
              <a:ext cx="56699" cy="54009"/>
            </p14:xfrm>
          </p:contentPart>
        </mc:Choice>
        <mc:Fallback xmlns="">
          <p:sp>
            <p:nvSpPr>
              <p:cNvPr id="1051639" name=""/>
              <p:cNvSpPr/>
              <p:nvPr/>
            </p:nvSpPr>
            <p:spPr>
              <a:xfrm>
                <a:off x="8615192" y="3435540"/>
                <a:ext cx="56699" cy="54009"/>
              </a:xfrm>
            </p:spPr>
          </p:sp>
        </mc:Fallback>
      </mc:AlternateContent>
      <mc:AlternateContent xmlns:mc="http://schemas.openxmlformats.org/markup-compatibility/2006" xmlns:p14="http://schemas.microsoft.com/office/powerpoint/2010/main">
        <mc:Choice Requires="p14">
          <p:contentPart p14:bwMode="auto" r:id="rId74">
            <p14:nvContentPartPr>
              <p14:cNvPr id="1051640" name="Encre 1051639"/>
              <p14:cNvContentPartPr/>
              <p14:nvPr/>
            </p14:nvContentPartPr>
            <p14:xfrm>
              <a:off x="8604890" y="3377924"/>
              <a:ext cx="73391" cy="254"/>
            </p14:xfrm>
          </p:contentPart>
        </mc:Choice>
        <mc:Fallback xmlns="">
          <p:sp>
            <p:nvSpPr>
              <p:cNvPr id="1051640" name=""/>
              <p:cNvSpPr/>
              <p:nvPr/>
            </p:nvSpPr>
            <p:spPr>
              <a:xfrm>
                <a:off x="8604890" y="3377924"/>
                <a:ext cx="73391" cy="254"/>
              </a:xfrm>
            </p:spPr>
          </p:sp>
        </mc:Fallback>
      </mc:AlternateContent>
      <mc:AlternateContent xmlns:mc="http://schemas.openxmlformats.org/markup-compatibility/2006" xmlns:p14="http://schemas.microsoft.com/office/powerpoint/2010/main">
        <mc:Choice Requires="p14">
          <p:contentPart p14:bwMode="auto" r:id="rId75">
            <p14:nvContentPartPr>
              <p14:cNvPr id="1051641" name="Encre 1051640"/>
              <p14:cNvContentPartPr/>
              <p14:nvPr/>
            </p14:nvContentPartPr>
            <p14:xfrm>
              <a:off x="8672917" y="3327298"/>
              <a:ext cx="20209" cy="77926"/>
            </p14:xfrm>
          </p:contentPart>
        </mc:Choice>
        <mc:Fallback xmlns="">
          <p:sp>
            <p:nvSpPr>
              <p:cNvPr id="1051641" name=""/>
              <p:cNvSpPr/>
              <p:nvPr/>
            </p:nvSpPr>
            <p:spPr>
              <a:xfrm>
                <a:off x="8672917" y="3327298"/>
                <a:ext cx="20209" cy="77926"/>
              </a:xfrm>
            </p:spPr>
          </p:sp>
        </mc:Fallback>
      </mc:AlternateContent>
      <mc:AlternateContent xmlns:mc="http://schemas.openxmlformats.org/markup-compatibility/2006" xmlns:p14="http://schemas.microsoft.com/office/powerpoint/2010/main">
        <mc:Choice Requires="p14">
          <p:contentPart p14:bwMode="auto" r:id="rId76">
            <p14:nvContentPartPr>
              <p14:cNvPr id="1051642" name="Encre 1051641"/>
              <p14:cNvContentPartPr/>
              <p14:nvPr/>
            </p14:nvContentPartPr>
            <p14:xfrm>
              <a:off x="7845975" y="3427780"/>
              <a:ext cx="52627" cy="139301"/>
            </p14:xfrm>
          </p:contentPart>
        </mc:Choice>
        <mc:Fallback xmlns="">
          <p:sp>
            <p:nvSpPr>
              <p:cNvPr id="1051642" name=""/>
              <p:cNvSpPr/>
              <p:nvPr/>
            </p:nvSpPr>
            <p:spPr>
              <a:xfrm>
                <a:off x="7845975" y="3427780"/>
                <a:ext cx="52627" cy="139301"/>
              </a:xfrm>
            </p:spPr>
          </p:sp>
        </mc:Fallback>
      </mc:AlternateContent>
      <mc:AlternateContent xmlns:mc="http://schemas.openxmlformats.org/markup-compatibility/2006" xmlns:p14="http://schemas.microsoft.com/office/powerpoint/2010/main">
        <mc:Choice Requires="p14">
          <p:contentPart p14:bwMode="auto" r:id="rId77">
            <p14:nvContentPartPr>
              <p14:cNvPr id="1051643" name="Encre 1051642"/>
              <p14:cNvContentPartPr/>
              <p14:nvPr/>
            </p14:nvContentPartPr>
            <p14:xfrm>
              <a:off x="7820060" y="3522880"/>
              <a:ext cx="73357" cy="4350"/>
            </p14:xfrm>
          </p:contentPart>
        </mc:Choice>
        <mc:Fallback xmlns="">
          <p:sp>
            <p:nvSpPr>
              <p:cNvPr id="1051643" name=""/>
              <p:cNvSpPr/>
              <p:nvPr/>
            </p:nvSpPr>
            <p:spPr>
              <a:xfrm>
                <a:off x="7820060" y="3522880"/>
                <a:ext cx="73357" cy="4350"/>
              </a:xfrm>
            </p:spPr>
          </p:sp>
        </mc:Fallback>
      </mc:AlternateContent>
      <mc:AlternateContent xmlns:mc="http://schemas.openxmlformats.org/markup-compatibility/2006" xmlns:p14="http://schemas.microsoft.com/office/powerpoint/2010/main">
        <mc:Choice Requires="p14">
          <p:contentPart p14:bwMode="auto" r:id="rId78">
            <p14:nvContentPartPr>
              <p14:cNvPr id="1051644" name="Encre 1051643"/>
              <p14:cNvContentPartPr/>
              <p14:nvPr/>
            </p14:nvContentPartPr>
            <p14:xfrm>
              <a:off x="7855802" y="3381654"/>
              <a:ext cx="82512" cy="3971"/>
            </p14:xfrm>
          </p:contentPart>
        </mc:Choice>
        <mc:Fallback xmlns="">
          <p:sp>
            <p:nvSpPr>
              <p:cNvPr id="1051644" name=""/>
              <p:cNvSpPr/>
              <p:nvPr/>
            </p:nvSpPr>
            <p:spPr>
              <a:xfrm>
                <a:off x="7855802" y="3381654"/>
                <a:ext cx="82512" cy="3971"/>
              </a:xfrm>
            </p:spPr>
          </p:sp>
        </mc:Fallback>
      </mc:AlternateContent>
      <mc:AlternateContent xmlns:mc="http://schemas.openxmlformats.org/markup-compatibility/2006" xmlns:p14="http://schemas.microsoft.com/office/powerpoint/2010/main">
        <mc:Choice Requires="p14">
          <p:contentPart p14:bwMode="auto" r:id="rId79">
            <p14:nvContentPartPr>
              <p14:cNvPr id="1051645" name="Encre 1051644"/>
              <p14:cNvContentPartPr/>
              <p14:nvPr/>
            </p14:nvContentPartPr>
            <p14:xfrm>
              <a:off x="7913163" y="3334992"/>
              <a:ext cx="63083" cy="45564"/>
            </p14:xfrm>
          </p:contentPart>
        </mc:Choice>
        <mc:Fallback xmlns="">
          <p:sp>
            <p:nvSpPr>
              <p:cNvPr id="1051645" name=""/>
              <p:cNvSpPr/>
              <p:nvPr/>
            </p:nvSpPr>
            <p:spPr>
              <a:xfrm>
                <a:off x="7913163" y="3334992"/>
                <a:ext cx="63083" cy="45564"/>
              </a:xfrm>
            </p:spPr>
          </p:sp>
        </mc:Fallback>
      </mc:AlternateContent>
      <mc:AlternateContent xmlns:mc="http://schemas.openxmlformats.org/markup-compatibility/2006" xmlns:p14="http://schemas.microsoft.com/office/powerpoint/2010/main">
        <mc:Choice Requires="p14">
          <p:contentPart p14:bwMode="auto" r:id="rId80">
            <p14:nvContentPartPr>
              <p14:cNvPr id="1051646" name="Encre 1051645"/>
              <p14:cNvContentPartPr/>
              <p14:nvPr/>
            </p14:nvContentPartPr>
            <p14:xfrm>
              <a:off x="7941844" y="3515682"/>
              <a:ext cx="52388" cy="59889"/>
            </p14:xfrm>
          </p:contentPart>
        </mc:Choice>
        <mc:Fallback xmlns="">
          <p:sp>
            <p:nvSpPr>
              <p:cNvPr id="1051646" name=""/>
              <p:cNvSpPr/>
              <p:nvPr/>
            </p:nvSpPr>
            <p:spPr>
              <a:xfrm>
                <a:off x="7941844" y="3515682"/>
                <a:ext cx="52388" cy="59889"/>
              </a:xfrm>
            </p:spPr>
          </p:sp>
        </mc:Fallback>
      </mc:AlternateContent>
      <mc:AlternateContent xmlns:mc="http://schemas.openxmlformats.org/markup-compatibility/2006" xmlns:p14="http://schemas.microsoft.com/office/powerpoint/2010/main">
        <mc:Choice Requires="p14">
          <p:contentPart p14:bwMode="auto" r:id="rId81">
            <p14:nvContentPartPr>
              <p14:cNvPr id="1051647" name="Encre 1051646"/>
              <p14:cNvContentPartPr/>
              <p14:nvPr/>
            </p14:nvContentPartPr>
            <p14:xfrm>
              <a:off x="8036329" y="3467221"/>
              <a:ext cx="26964" cy="68293"/>
            </p14:xfrm>
          </p:contentPart>
        </mc:Choice>
        <mc:Fallback xmlns="">
          <p:sp>
            <p:nvSpPr>
              <p:cNvPr id="1051647" name=""/>
              <p:cNvSpPr/>
              <p:nvPr/>
            </p:nvSpPr>
            <p:spPr>
              <a:xfrm>
                <a:off x="8036329" y="3467221"/>
                <a:ext cx="26964" cy="68293"/>
              </a:xfrm>
            </p:spPr>
          </p:sp>
        </mc:Fallback>
      </mc:AlternateContent>
      <mc:AlternateContent xmlns:mc="http://schemas.openxmlformats.org/markup-compatibility/2006" xmlns:p14="http://schemas.microsoft.com/office/powerpoint/2010/main">
        <mc:Choice Requires="p14">
          <p:contentPart p14:bwMode="auto" r:id="rId82">
            <p14:nvContentPartPr>
              <p14:cNvPr id="1051648" name="Encre 1051647"/>
              <p14:cNvContentPartPr/>
              <p14:nvPr/>
            </p14:nvContentPartPr>
            <p14:xfrm>
              <a:off x="8026885" y="3414664"/>
              <a:ext cx="64982" cy="18869"/>
            </p14:xfrm>
          </p:contentPart>
        </mc:Choice>
        <mc:Fallback xmlns="">
          <p:sp>
            <p:nvSpPr>
              <p:cNvPr id="1051648" name=""/>
              <p:cNvSpPr/>
              <p:nvPr/>
            </p:nvSpPr>
            <p:spPr>
              <a:xfrm>
                <a:off x="8026885" y="3414664"/>
                <a:ext cx="64982" cy="18869"/>
              </a:xfrm>
            </p:spPr>
          </p:sp>
        </mc:Fallback>
      </mc:AlternateContent>
      <mc:AlternateContent xmlns:mc="http://schemas.openxmlformats.org/markup-compatibility/2006" xmlns:p14="http://schemas.microsoft.com/office/powerpoint/2010/main">
        <mc:Choice Requires="p14">
          <p:contentPart p14:bwMode="auto" r:id="rId83">
            <p14:nvContentPartPr>
              <p14:cNvPr id="1051649" name="Encre 1051648"/>
              <p14:cNvContentPartPr/>
              <p14:nvPr/>
            </p14:nvContentPartPr>
            <p14:xfrm>
              <a:off x="8105986" y="3399773"/>
              <a:ext cx="41173" cy="85709"/>
            </p14:xfrm>
          </p:contentPart>
        </mc:Choice>
        <mc:Fallback xmlns="">
          <p:sp>
            <p:nvSpPr>
              <p:cNvPr id="1051649" name=""/>
              <p:cNvSpPr/>
              <p:nvPr/>
            </p:nvSpPr>
            <p:spPr>
              <a:xfrm>
                <a:off x="8105986" y="3399773"/>
                <a:ext cx="41173" cy="85709"/>
              </a:xfrm>
            </p:spPr>
          </p:sp>
        </mc:Fallback>
      </mc:AlternateContent>
      <mc:AlternateContent xmlns:mc="http://schemas.openxmlformats.org/markup-compatibility/2006" xmlns:p14="http://schemas.microsoft.com/office/powerpoint/2010/main">
        <mc:Choice Requires="p14">
          <p:contentPart p14:bwMode="auto" r:id="rId84">
            <p14:nvContentPartPr>
              <p14:cNvPr id="1051650" name="Encre 1051649"/>
              <p14:cNvContentPartPr/>
              <p14:nvPr/>
            </p14:nvContentPartPr>
            <p14:xfrm>
              <a:off x="7127389" y="3573761"/>
              <a:ext cx="128360" cy="212340"/>
            </p14:xfrm>
          </p:contentPart>
        </mc:Choice>
        <mc:Fallback xmlns="">
          <p:sp>
            <p:nvSpPr>
              <p:cNvPr id="1051650" name=""/>
              <p:cNvSpPr/>
              <p:nvPr/>
            </p:nvSpPr>
            <p:spPr>
              <a:xfrm>
                <a:off x="7127389" y="3573761"/>
                <a:ext cx="128360" cy="212340"/>
              </a:xfrm>
            </p:spPr>
          </p:sp>
        </mc:Fallback>
      </mc:AlternateContent>
      <mc:AlternateContent xmlns:mc="http://schemas.openxmlformats.org/markup-compatibility/2006" xmlns:p14="http://schemas.microsoft.com/office/powerpoint/2010/main">
        <mc:Choice Requires="p14">
          <p:contentPart p14:bwMode="auto" r:id="rId85">
            <p14:nvContentPartPr>
              <p14:cNvPr id="1051651" name="Encre 1051650"/>
              <p14:cNvContentPartPr/>
              <p14:nvPr/>
            </p14:nvContentPartPr>
            <p14:xfrm>
              <a:off x="7148045" y="3595354"/>
              <a:ext cx="114282" cy="3723"/>
            </p14:xfrm>
          </p:contentPart>
        </mc:Choice>
        <mc:Fallback xmlns="">
          <p:sp>
            <p:nvSpPr>
              <p:cNvPr id="1051651" name=""/>
              <p:cNvSpPr/>
              <p:nvPr/>
            </p:nvSpPr>
            <p:spPr>
              <a:xfrm>
                <a:off x="7148045" y="3595354"/>
                <a:ext cx="114282" cy="3723"/>
              </a:xfrm>
            </p:spPr>
          </p:sp>
        </mc:Fallback>
      </mc:AlternateContent>
      <mc:AlternateContent xmlns:mc="http://schemas.openxmlformats.org/markup-compatibility/2006" xmlns:p14="http://schemas.microsoft.com/office/powerpoint/2010/main">
        <mc:Choice Requires="p14">
          <p:contentPart p14:bwMode="auto" r:id="rId86">
            <p14:nvContentPartPr>
              <p14:cNvPr id="1051652" name="Encre 1051651"/>
              <p14:cNvContentPartPr/>
              <p14:nvPr/>
            </p14:nvContentPartPr>
            <p14:xfrm>
              <a:off x="7126424" y="3667780"/>
              <a:ext cx="143429" cy="8826"/>
            </p14:xfrm>
          </p:contentPart>
        </mc:Choice>
        <mc:Fallback xmlns="">
          <p:sp>
            <p:nvSpPr>
              <p:cNvPr id="1051652" name=""/>
              <p:cNvSpPr/>
              <p:nvPr/>
            </p:nvSpPr>
            <p:spPr>
              <a:xfrm>
                <a:off x="7126424" y="3667780"/>
                <a:ext cx="143429" cy="8826"/>
              </a:xfrm>
            </p:spPr>
          </p:sp>
        </mc:Fallback>
      </mc:AlternateContent>
      <mc:AlternateContent xmlns:mc="http://schemas.openxmlformats.org/markup-compatibility/2006" xmlns:p14="http://schemas.microsoft.com/office/powerpoint/2010/main">
        <mc:Choice Requires="p14">
          <p:contentPart p14:bwMode="auto" r:id="rId87">
            <p14:nvContentPartPr>
              <p14:cNvPr id="1051653" name="Encre 1051652"/>
              <p14:cNvContentPartPr/>
              <p14:nvPr/>
            </p14:nvContentPartPr>
            <p14:xfrm>
              <a:off x="7148045" y="3530574"/>
              <a:ext cx="75012" cy="0"/>
            </p14:xfrm>
          </p:contentPart>
        </mc:Choice>
        <mc:Fallback xmlns="">
          <p:sp>
            <p:nvSpPr>
              <p:cNvPr id="1051653" name=""/>
              <p:cNvSpPr/>
              <p:nvPr/>
            </p:nvSpPr>
            <p:spPr>
              <a:xfrm>
                <a:off x="7148045" y="3530574"/>
                <a:ext cx="75012" cy="0"/>
              </a:xfrm>
            </p:spPr>
          </p:sp>
        </mc:Fallback>
      </mc:AlternateContent>
      <mc:AlternateContent xmlns:mc="http://schemas.openxmlformats.org/markup-compatibility/2006" xmlns:p14="http://schemas.microsoft.com/office/powerpoint/2010/main">
        <mc:Choice Requires="p14">
          <p:contentPart p14:bwMode="auto" r:id="rId88">
            <p14:nvContentPartPr>
              <p14:cNvPr id="1051654" name="Encre 1051653"/>
              <p14:cNvContentPartPr/>
              <p14:nvPr/>
            </p14:nvContentPartPr>
            <p14:xfrm>
              <a:off x="7204965" y="3494337"/>
              <a:ext cx="35573" cy="82564"/>
            </p14:xfrm>
          </p:contentPart>
        </mc:Choice>
        <mc:Fallback xmlns="">
          <p:sp>
            <p:nvSpPr>
              <p:cNvPr id="1051654" name=""/>
              <p:cNvSpPr/>
              <p:nvPr/>
            </p:nvSpPr>
            <p:spPr>
              <a:xfrm>
                <a:off x="7204965" y="3494337"/>
                <a:ext cx="35573" cy="82564"/>
              </a:xfrm>
            </p:spPr>
          </p:sp>
        </mc:Fallback>
      </mc:AlternateContent>
      <mc:AlternateContent xmlns:mc="http://schemas.openxmlformats.org/markup-compatibility/2006" xmlns:p14="http://schemas.microsoft.com/office/powerpoint/2010/main">
        <mc:Choice Requires="p14">
          <p:contentPart p14:bwMode="auto" r:id="rId89">
            <p14:nvContentPartPr>
              <p14:cNvPr id="1051655" name="Encre 1051654"/>
              <p14:cNvContentPartPr/>
              <p14:nvPr/>
            </p14:nvContentPartPr>
            <p14:xfrm>
              <a:off x="7291008" y="3711264"/>
              <a:ext cx="85601" cy="0"/>
            </p14:xfrm>
          </p:contentPart>
        </mc:Choice>
        <mc:Fallback xmlns="">
          <p:sp>
            <p:nvSpPr>
              <p:cNvPr id="1051655" name=""/>
              <p:cNvSpPr/>
              <p:nvPr/>
            </p:nvSpPr>
            <p:spPr>
              <a:xfrm>
                <a:off x="7291008" y="3711264"/>
                <a:ext cx="85601" cy="0"/>
              </a:xfrm>
            </p:spPr>
          </p:sp>
        </mc:Fallback>
      </mc:AlternateContent>
      <mc:AlternateContent xmlns:mc="http://schemas.openxmlformats.org/markup-compatibility/2006" xmlns:p14="http://schemas.microsoft.com/office/powerpoint/2010/main">
        <mc:Choice Requires="p14">
          <p:contentPart p14:bwMode="auto" r:id="rId90">
            <p14:nvContentPartPr>
              <p14:cNvPr id="1051656" name="Encre 1051655"/>
              <p14:cNvContentPartPr/>
              <p14:nvPr/>
            </p14:nvContentPartPr>
            <p14:xfrm>
              <a:off x="7255267" y="3734757"/>
              <a:ext cx="133969" cy="13651"/>
            </p14:xfrm>
          </p:contentPart>
        </mc:Choice>
        <mc:Fallback xmlns="">
          <p:sp>
            <p:nvSpPr>
              <p:cNvPr id="1051656" name=""/>
              <p:cNvSpPr/>
              <p:nvPr/>
            </p:nvSpPr>
            <p:spPr>
              <a:xfrm>
                <a:off x="7255267" y="3734757"/>
                <a:ext cx="133969" cy="13651"/>
              </a:xfrm>
            </p:spPr>
          </p:sp>
        </mc:Fallback>
      </mc:AlternateContent>
      <mc:AlternateContent xmlns:mc="http://schemas.openxmlformats.org/markup-compatibility/2006" xmlns:p14="http://schemas.microsoft.com/office/powerpoint/2010/main">
        <mc:Choice Requires="p14">
          <p:contentPart p14:bwMode="auto" r:id="rId91">
            <p14:nvContentPartPr>
              <p14:cNvPr id="1051657" name="Encre 1051656"/>
              <p14:cNvContentPartPr/>
              <p14:nvPr/>
            </p14:nvContentPartPr>
            <p14:xfrm>
              <a:off x="7285309" y="3653433"/>
              <a:ext cx="48499" cy="133213"/>
            </p14:xfrm>
          </p:contentPart>
        </mc:Choice>
        <mc:Fallback xmlns="">
          <p:sp>
            <p:nvSpPr>
              <p:cNvPr id="1051657" name=""/>
              <p:cNvSpPr/>
              <p:nvPr/>
            </p:nvSpPr>
            <p:spPr>
              <a:xfrm>
                <a:off x="7285309" y="3653433"/>
                <a:ext cx="48499" cy="133213"/>
              </a:xfrm>
            </p:spPr>
          </p:sp>
        </mc:Fallback>
      </mc:AlternateContent>
      <mc:AlternateContent xmlns:mc="http://schemas.openxmlformats.org/markup-compatibility/2006" xmlns:p14="http://schemas.microsoft.com/office/powerpoint/2010/main">
        <mc:Choice Requires="p14">
          <p:contentPart p14:bwMode="auto" r:id="rId92">
            <p14:nvContentPartPr>
              <p14:cNvPr id="1051658" name="Encre 1051657"/>
              <p14:cNvContentPartPr/>
              <p14:nvPr/>
            </p14:nvContentPartPr>
            <p14:xfrm>
              <a:off x="7396809" y="3676190"/>
              <a:ext cx="74728" cy="121596"/>
            </p14:xfrm>
          </p:contentPart>
        </mc:Choice>
        <mc:Fallback xmlns="">
          <p:sp>
            <p:nvSpPr>
              <p:cNvPr id="1051658" name=""/>
              <p:cNvSpPr/>
              <p:nvPr/>
            </p:nvSpPr>
            <p:spPr>
              <a:xfrm>
                <a:off x="7396809" y="3676190"/>
                <a:ext cx="74728" cy="121596"/>
              </a:xfrm>
            </p:spPr>
          </p:sp>
        </mc:Fallback>
      </mc:AlternateContent>
      <mc:AlternateContent xmlns:mc="http://schemas.openxmlformats.org/markup-compatibility/2006" xmlns:p14="http://schemas.microsoft.com/office/powerpoint/2010/main">
        <mc:Choice Requires="p14">
          <p:contentPart p14:bwMode="auto" r:id="rId93">
            <p14:nvContentPartPr>
              <p14:cNvPr id="1051659" name="Encre 1051658"/>
              <p14:cNvContentPartPr/>
              <p14:nvPr/>
            </p14:nvContentPartPr>
            <p14:xfrm>
              <a:off x="7369574" y="3617444"/>
              <a:ext cx="93078" cy="6393"/>
            </p14:xfrm>
          </p:contentPart>
        </mc:Choice>
        <mc:Fallback xmlns="">
          <p:sp>
            <p:nvSpPr>
              <p:cNvPr id="1051659" name=""/>
              <p:cNvSpPr/>
              <p:nvPr/>
            </p:nvSpPr>
            <p:spPr>
              <a:xfrm>
                <a:off x="7369574" y="3617444"/>
                <a:ext cx="93078" cy="6393"/>
              </a:xfrm>
            </p:spPr>
          </p:sp>
        </mc:Fallback>
      </mc:AlternateContent>
      <mc:AlternateContent xmlns:mc="http://schemas.openxmlformats.org/markup-compatibility/2006" xmlns:p14="http://schemas.microsoft.com/office/powerpoint/2010/main">
        <mc:Choice Requires="p14">
          <p:contentPart p14:bwMode="auto" r:id="rId94">
            <p14:nvContentPartPr>
              <p14:cNvPr id="1051660" name="Encre 1051659"/>
              <p14:cNvContentPartPr/>
              <p14:nvPr/>
            </p14:nvContentPartPr>
            <p14:xfrm>
              <a:off x="7433850" y="3595354"/>
              <a:ext cx="8033" cy="68085"/>
            </p14:xfrm>
          </p:contentPart>
        </mc:Choice>
        <mc:Fallback xmlns="">
          <p:sp>
            <p:nvSpPr>
              <p:cNvPr id="1051660" name=""/>
              <p:cNvSpPr/>
              <p:nvPr/>
            </p:nvSpPr>
            <p:spPr>
              <a:xfrm>
                <a:off x="7433850" y="3595354"/>
                <a:ext cx="8033" cy="68085"/>
              </a:xfrm>
            </p:spPr>
          </p:sp>
        </mc:Fallback>
      </mc:AlternateContent>
      <mc:AlternateContent xmlns:mc="http://schemas.openxmlformats.org/markup-compatibility/2006" xmlns:p14="http://schemas.microsoft.com/office/powerpoint/2010/main">
        <mc:Choice Requires="p14">
          <p:contentPart p14:bwMode="auto" r:id="rId95">
            <p14:nvContentPartPr>
              <p14:cNvPr id="1051661" name="Encre 1051660"/>
              <p14:cNvContentPartPr/>
              <p14:nvPr/>
            </p14:nvContentPartPr>
            <p14:xfrm>
              <a:off x="7137397" y="3545936"/>
              <a:ext cx="103309" cy="5983"/>
            </p14:xfrm>
          </p:contentPart>
        </mc:Choice>
        <mc:Fallback xmlns="">
          <p:sp>
            <p:nvSpPr>
              <p:cNvPr id="1051661" name=""/>
              <p:cNvSpPr/>
              <p:nvPr/>
            </p:nvSpPr>
            <p:spPr>
              <a:xfrm>
                <a:off x="7137397" y="3545936"/>
                <a:ext cx="103309" cy="5983"/>
              </a:xfrm>
            </p:spPr>
          </p:sp>
        </mc:Fallback>
      </mc:AlternateContent>
      <mc:AlternateContent xmlns:mc="http://schemas.openxmlformats.org/markup-compatibility/2006" xmlns:p14="http://schemas.microsoft.com/office/powerpoint/2010/main">
        <mc:Choice Requires="p14">
          <p:contentPart p14:bwMode="auto" r:id="rId96">
            <p14:nvContentPartPr>
              <p14:cNvPr id="1051662" name="Encre 1051661"/>
              <p14:cNvContentPartPr/>
              <p14:nvPr/>
            </p14:nvContentPartPr>
            <p14:xfrm>
              <a:off x="7226587" y="3370981"/>
              <a:ext cx="3781" cy="31818"/>
            </p14:xfrm>
          </p:contentPart>
        </mc:Choice>
        <mc:Fallback xmlns="">
          <p:sp>
            <p:nvSpPr>
              <p:cNvPr id="1051662" name=""/>
              <p:cNvSpPr/>
              <p:nvPr/>
            </p:nvSpPr>
            <p:spPr>
              <a:xfrm>
                <a:off x="7226587" y="3370981"/>
                <a:ext cx="3781" cy="31818"/>
              </a:xfrm>
            </p:spPr>
          </p:sp>
        </mc:Fallback>
      </mc:AlternateContent>
      <mc:AlternateContent xmlns:mc="http://schemas.openxmlformats.org/markup-compatibility/2006" xmlns:p14="http://schemas.microsoft.com/office/powerpoint/2010/main">
        <mc:Choice Requires="p14">
          <p:contentPart p14:bwMode="auto" r:id="rId97">
            <p14:nvContentPartPr>
              <p14:cNvPr id="1051663" name="Encre 1051662"/>
              <p14:cNvContentPartPr/>
              <p14:nvPr/>
            </p14:nvContentPartPr>
            <p14:xfrm>
              <a:off x="6278793" y="3878302"/>
              <a:ext cx="547144" cy="116273"/>
            </p14:xfrm>
          </p:contentPart>
        </mc:Choice>
        <mc:Fallback xmlns="">
          <p:sp>
            <p:nvSpPr>
              <p:cNvPr id="1051663" name=""/>
              <p:cNvSpPr/>
              <p:nvPr/>
            </p:nvSpPr>
            <p:spPr>
              <a:xfrm>
                <a:off x="6278793" y="3878302"/>
                <a:ext cx="547144" cy="116273"/>
              </a:xfrm>
            </p:spPr>
          </p:sp>
        </mc:Fallback>
      </mc:AlternateContent>
      <mc:AlternateContent xmlns:mc="http://schemas.openxmlformats.org/markup-compatibility/2006" xmlns:p14="http://schemas.microsoft.com/office/powerpoint/2010/main">
        <mc:Choice Requires="p14">
          <p:contentPart p14:bwMode="auto" r:id="rId98">
            <p14:nvContentPartPr>
              <p14:cNvPr id="1051664" name="Encre 1051663"/>
              <p14:cNvContentPartPr/>
              <p14:nvPr/>
            </p14:nvContentPartPr>
            <p14:xfrm>
              <a:off x="7677513" y="3899648"/>
              <a:ext cx="13704" cy="30260"/>
            </p14:xfrm>
          </p:contentPart>
        </mc:Choice>
        <mc:Fallback xmlns="">
          <p:sp>
            <p:nvSpPr>
              <p:cNvPr id="1051664" name=""/>
              <p:cNvSpPr/>
              <p:nvPr/>
            </p:nvSpPr>
            <p:spPr>
              <a:xfrm>
                <a:off x="7677513" y="3899648"/>
                <a:ext cx="13704" cy="30260"/>
              </a:xfrm>
            </p:spPr>
          </p:sp>
        </mc:Fallback>
      </mc:AlternateContent>
      <mc:AlternateContent xmlns:mc="http://schemas.openxmlformats.org/markup-compatibility/2006" xmlns:p14="http://schemas.microsoft.com/office/powerpoint/2010/main">
        <mc:Choice Requires="p14">
          <p:contentPart p14:bwMode="auto" r:id="rId99">
            <p14:nvContentPartPr>
              <p14:cNvPr id="1051665" name="Encre 1051664"/>
              <p14:cNvContentPartPr/>
              <p14:nvPr/>
            </p14:nvContentPartPr>
            <p14:xfrm>
              <a:off x="10241908" y="3542658"/>
              <a:ext cx="31473" cy="9261"/>
            </p14:xfrm>
          </p:contentPart>
        </mc:Choice>
        <mc:Fallback xmlns="">
          <p:sp>
            <p:nvSpPr>
              <p:cNvPr id="1051665" name=""/>
              <p:cNvSpPr/>
              <p:nvPr/>
            </p:nvSpPr>
            <p:spPr>
              <a:xfrm>
                <a:off x="10241908" y="3542658"/>
                <a:ext cx="31473" cy="9261"/>
              </a:xfrm>
            </p:spPr>
          </p:sp>
        </mc:Fallback>
      </mc:AlternateContent>
      <mc:AlternateContent xmlns:mc="http://schemas.openxmlformats.org/markup-compatibility/2006" xmlns:p14="http://schemas.microsoft.com/office/powerpoint/2010/main">
        <mc:Choice Requires="p14">
          <p:contentPart p14:bwMode="auto" r:id="rId100">
            <p14:nvContentPartPr>
              <p14:cNvPr id="1051666" name="Encre 1051665"/>
              <p14:cNvContentPartPr/>
              <p14:nvPr/>
            </p14:nvContentPartPr>
            <p14:xfrm>
              <a:off x="7627237" y="2544971"/>
              <a:ext cx="1197278" cy="576880"/>
            </p14:xfrm>
          </p:contentPart>
        </mc:Choice>
        <mc:Fallback xmlns="">
          <p:sp>
            <p:nvSpPr>
              <p:cNvPr id="1051666" name=""/>
              <p:cNvSpPr/>
              <p:nvPr/>
            </p:nvSpPr>
            <p:spPr>
              <a:xfrm>
                <a:off x="7627237" y="2544971"/>
                <a:ext cx="1197278" cy="576880"/>
              </a:xfrm>
            </p:spPr>
          </p:sp>
        </mc:Fallback>
      </mc:AlternateContent>
      <mc:AlternateContent xmlns:mc="http://schemas.openxmlformats.org/markup-compatibility/2006" xmlns:p14="http://schemas.microsoft.com/office/powerpoint/2010/main">
        <mc:Choice Requires="p14">
          <p:contentPart p14:bwMode="auto" r:id="rId101">
            <p14:nvContentPartPr>
              <p14:cNvPr id="1051667" name="Encre 1051666"/>
              <p14:cNvContentPartPr/>
              <p14:nvPr/>
            </p14:nvContentPartPr>
            <p14:xfrm>
              <a:off x="8721082" y="2928937"/>
              <a:ext cx="179145" cy="169888"/>
            </p14:xfrm>
          </p:contentPart>
        </mc:Choice>
        <mc:Fallback xmlns="">
          <p:sp>
            <p:nvSpPr>
              <p:cNvPr id="1051667" name=""/>
              <p:cNvSpPr/>
              <p:nvPr/>
            </p:nvSpPr>
            <p:spPr>
              <a:xfrm>
                <a:off x="8721082" y="2928937"/>
                <a:ext cx="179145" cy="169888"/>
              </a:xfrm>
            </p:spPr>
          </p:sp>
        </mc:Fallback>
      </mc:AlternateContent>
      <mc:AlternateContent xmlns:mc="http://schemas.openxmlformats.org/markup-compatibility/2006" xmlns:p14="http://schemas.microsoft.com/office/powerpoint/2010/main">
        <mc:Choice Requires="p14">
          <p:contentPart p14:bwMode="auto" r:id="rId102">
            <p14:nvContentPartPr>
              <p14:cNvPr id="1051668" name="Encre 1051667"/>
              <p14:cNvContentPartPr/>
              <p14:nvPr/>
            </p14:nvContentPartPr>
            <p14:xfrm>
              <a:off x="4463071" y="1632340"/>
              <a:ext cx="124431" cy="11665"/>
            </p14:xfrm>
          </p:contentPart>
        </mc:Choice>
        <mc:Fallback xmlns="">
          <p:sp>
            <p:nvSpPr>
              <p:cNvPr id="1051668" name=""/>
              <p:cNvSpPr/>
              <p:nvPr/>
            </p:nvSpPr>
            <p:spPr>
              <a:xfrm>
                <a:off x="4463071" y="1632340"/>
                <a:ext cx="124431" cy="11665"/>
              </a:xfrm>
            </p:spPr>
          </p:sp>
        </mc:Fallback>
      </mc:AlternateContent>
      <mc:AlternateContent xmlns:mc="http://schemas.openxmlformats.org/markup-compatibility/2006" xmlns:p14="http://schemas.microsoft.com/office/powerpoint/2010/main">
        <mc:Choice Requires="p14">
          <p:contentPart p14:bwMode="auto" r:id="rId103">
            <p14:nvContentPartPr>
              <p14:cNvPr id="1051669" name="Encre 1051668"/>
              <p14:cNvContentPartPr/>
              <p14:nvPr/>
            </p14:nvContentPartPr>
            <p14:xfrm>
              <a:off x="6110679" y="3827173"/>
              <a:ext cx="4432" cy="31563"/>
            </p14:xfrm>
          </p:contentPart>
        </mc:Choice>
        <mc:Fallback xmlns="">
          <p:sp>
            <p:nvSpPr>
              <p:cNvPr id="1051669" name=""/>
              <p:cNvSpPr/>
              <p:nvPr/>
            </p:nvSpPr>
            <p:spPr>
              <a:xfrm>
                <a:off x="6110679" y="3827173"/>
                <a:ext cx="4432" cy="31563"/>
              </a:xfrm>
            </p:spPr>
          </p:sp>
        </mc:Fallback>
      </mc:AlternateContent>
      <mc:AlternateContent xmlns:mc="http://schemas.openxmlformats.org/markup-compatibility/2006" xmlns:p14="http://schemas.microsoft.com/office/powerpoint/2010/main">
        <mc:Choice Requires="p14">
          <p:contentPart p14:bwMode="auto" r:id="rId104">
            <p14:nvContentPartPr>
              <p14:cNvPr id="1051670" name="Encre 1051669"/>
              <p14:cNvContentPartPr/>
              <p14:nvPr/>
            </p14:nvContentPartPr>
            <p14:xfrm>
              <a:off x="2235356" y="5462695"/>
              <a:ext cx="2918096" cy="565749"/>
            </p14:xfrm>
          </p:contentPart>
        </mc:Choice>
        <mc:Fallback xmlns="">
          <p:sp>
            <p:nvSpPr>
              <p:cNvPr id="1051670" name=""/>
              <p:cNvSpPr/>
              <p:nvPr/>
            </p:nvSpPr>
            <p:spPr>
              <a:xfrm>
                <a:off x="2235356" y="5462695"/>
                <a:ext cx="2918096" cy="565749"/>
              </a:xfrm>
            </p:spPr>
          </p:sp>
        </mc:Fallback>
      </mc:AlternateContent>
      <mc:AlternateContent xmlns:mc="http://schemas.openxmlformats.org/markup-compatibility/2006" xmlns:p14="http://schemas.microsoft.com/office/powerpoint/2010/main">
        <mc:Choice Requires="p14">
          <p:contentPart p14:bwMode="auto" r:id="rId105">
            <p14:nvContentPartPr>
              <p14:cNvPr id="1051671" name="Encre 1051670"/>
              <p14:cNvContentPartPr/>
              <p14:nvPr/>
            </p14:nvContentPartPr>
            <p14:xfrm>
              <a:off x="1154692" y="2764455"/>
              <a:ext cx="678761" cy="335261"/>
            </p14:xfrm>
          </p:contentPart>
        </mc:Choice>
        <mc:Fallback xmlns="">
          <p:sp>
            <p:nvSpPr>
              <p:cNvPr id="1051671" name=""/>
              <p:cNvSpPr/>
              <p:nvPr/>
            </p:nvSpPr>
            <p:spPr>
              <a:xfrm>
                <a:off x="1154692" y="2764455"/>
                <a:ext cx="678761" cy="335261"/>
              </a:xfrm>
            </p:spPr>
          </p:sp>
        </mc:Fallback>
      </mc:AlternateContent>
      <mc:AlternateContent xmlns:mc="http://schemas.openxmlformats.org/markup-compatibility/2006" xmlns:p14="http://schemas.microsoft.com/office/powerpoint/2010/main">
        <mc:Choice Requires="p14">
          <p:contentPart p14:bwMode="auto" r:id="rId106">
            <p14:nvContentPartPr>
              <p14:cNvPr id="1051672" name="Encre 1051671"/>
              <p14:cNvContentPartPr/>
              <p14:nvPr/>
            </p14:nvContentPartPr>
            <p14:xfrm>
              <a:off x="2376889" y="2626062"/>
              <a:ext cx="813676" cy="560614"/>
            </p14:xfrm>
          </p:contentPart>
        </mc:Choice>
        <mc:Fallback xmlns="">
          <p:sp>
            <p:nvSpPr>
              <p:cNvPr id="1051672" name=""/>
              <p:cNvSpPr/>
              <p:nvPr/>
            </p:nvSpPr>
            <p:spPr>
              <a:xfrm>
                <a:off x="2376889" y="2626062"/>
                <a:ext cx="813676" cy="560614"/>
              </a:xfrm>
            </p:spPr>
          </p:sp>
        </mc:Fallback>
      </mc:AlternateContent>
      <mc:AlternateContent xmlns:mc="http://schemas.openxmlformats.org/markup-compatibility/2006" xmlns:p14="http://schemas.microsoft.com/office/powerpoint/2010/main">
        <mc:Choice Requires="p14">
          <p:contentPart p14:bwMode="auto" r:id="rId107">
            <p14:nvContentPartPr>
              <p14:cNvPr id="1051673" name="Encre 1051672"/>
              <p14:cNvContentPartPr/>
              <p14:nvPr/>
            </p14:nvContentPartPr>
            <p14:xfrm>
              <a:off x="1673718" y="3349074"/>
              <a:ext cx="52057" cy="743894"/>
            </p14:xfrm>
          </p:contentPart>
        </mc:Choice>
        <mc:Fallback xmlns="">
          <p:sp>
            <p:nvSpPr>
              <p:cNvPr id="1051673" name=""/>
              <p:cNvSpPr/>
              <p:nvPr/>
            </p:nvSpPr>
            <p:spPr>
              <a:xfrm>
                <a:off x="1673718" y="3349074"/>
                <a:ext cx="52057" cy="743894"/>
              </a:xfrm>
            </p:spPr>
          </p:sp>
        </mc:Fallback>
      </mc:AlternateContent>
      <mc:AlternateContent xmlns:mc="http://schemas.openxmlformats.org/markup-compatibility/2006" xmlns:p14="http://schemas.microsoft.com/office/powerpoint/2010/main">
        <mc:Choice Requires="p14">
          <p:contentPart p14:bwMode="auto" r:id="rId108">
            <p14:nvContentPartPr>
              <p14:cNvPr id="1051674" name="Encre 1051673"/>
              <p14:cNvContentPartPr/>
              <p14:nvPr/>
            </p14:nvContentPartPr>
            <p14:xfrm>
              <a:off x="3319408" y="3482987"/>
              <a:ext cx="660007" cy="66884"/>
            </p14:xfrm>
          </p:contentPart>
        </mc:Choice>
        <mc:Fallback xmlns="">
          <p:sp>
            <p:nvSpPr>
              <p:cNvPr id="1051674" name=""/>
              <p:cNvSpPr/>
              <p:nvPr/>
            </p:nvSpPr>
            <p:spPr>
              <a:xfrm>
                <a:off x="3319408" y="3482987"/>
                <a:ext cx="660007" cy="66884"/>
              </a:xfrm>
            </p:spPr>
          </p:sp>
        </mc:Fallback>
      </mc:AlternateContent>
      <mc:AlternateContent xmlns:mc="http://schemas.openxmlformats.org/markup-compatibility/2006" xmlns:p14="http://schemas.microsoft.com/office/powerpoint/2010/main">
        <mc:Choice Requires="p14">
          <p:contentPart p14:bwMode="auto" r:id="rId109">
            <p14:nvContentPartPr>
              <p14:cNvPr id="1051675" name="Encre 1051674"/>
              <p14:cNvContentPartPr/>
              <p14:nvPr/>
            </p14:nvContentPartPr>
            <p14:xfrm>
              <a:off x="1640673" y="3298588"/>
              <a:ext cx="114348" cy="840404"/>
            </p14:xfrm>
          </p:contentPart>
        </mc:Choice>
        <mc:Fallback xmlns="">
          <p:sp>
            <p:nvSpPr>
              <p:cNvPr id="1051675" name=""/>
              <p:cNvSpPr/>
              <p:nvPr/>
            </p:nvSpPr>
            <p:spPr>
              <a:xfrm>
                <a:off x="1640673" y="3298588"/>
                <a:ext cx="114348" cy="840404"/>
              </a:xfrm>
            </p:spPr>
          </p:sp>
        </mc:Fallback>
      </mc:AlternateContent>
      <mc:AlternateContent xmlns:mc="http://schemas.openxmlformats.org/markup-compatibility/2006" xmlns:p14="http://schemas.microsoft.com/office/powerpoint/2010/main">
        <mc:Choice Requires="p14">
          <p:contentPart p14:bwMode="auto" r:id="rId110">
            <p14:nvContentPartPr>
              <p14:cNvPr id="1051676" name="Encre 1051675"/>
              <p14:cNvContentPartPr/>
              <p14:nvPr/>
            </p14:nvContentPartPr>
            <p14:xfrm>
              <a:off x="616624" y="1934319"/>
              <a:ext cx="24068" cy="403917"/>
            </p14:xfrm>
          </p:contentPart>
        </mc:Choice>
        <mc:Fallback xmlns="">
          <p:sp>
            <p:nvSpPr>
              <p:cNvPr id="1051676" name=""/>
              <p:cNvSpPr/>
              <p:nvPr/>
            </p:nvSpPr>
            <p:spPr>
              <a:xfrm>
                <a:off x="616624" y="1934319"/>
                <a:ext cx="24068" cy="403917"/>
              </a:xfrm>
            </p:spPr>
          </p:sp>
        </mc:Fallback>
      </mc:AlternateContent>
      <mc:AlternateContent xmlns:mc="http://schemas.openxmlformats.org/markup-compatibility/2006" xmlns:p14="http://schemas.microsoft.com/office/powerpoint/2010/main">
        <mc:Choice Requires="p14">
          <p:contentPart p14:bwMode="auto" r:id="rId111">
            <p14:nvContentPartPr>
              <p14:cNvPr id="1051677" name="Encre 1051676"/>
              <p14:cNvContentPartPr/>
              <p14:nvPr/>
            </p14:nvContentPartPr>
            <p14:xfrm>
              <a:off x="9700529" y="1205715"/>
              <a:ext cx="23663" cy="328401"/>
            </p14:xfrm>
          </p:contentPart>
        </mc:Choice>
        <mc:Fallback xmlns="">
          <p:sp>
            <p:nvSpPr>
              <p:cNvPr id="1051677" name=""/>
              <p:cNvSpPr/>
              <p:nvPr/>
            </p:nvSpPr>
            <p:spPr>
              <a:xfrm>
                <a:off x="9700529" y="1205715"/>
                <a:ext cx="23663" cy="328401"/>
              </a:xfrm>
            </p:spPr>
          </p:sp>
        </mc:Fallback>
      </mc:AlternateContent>
      <mc:AlternateContent xmlns:mc="http://schemas.openxmlformats.org/markup-compatibility/2006" xmlns:p14="http://schemas.microsoft.com/office/powerpoint/2010/main">
        <mc:Choice Requires="p14">
          <p:contentPart p14:bwMode="auto" r:id="rId112">
            <p14:nvContentPartPr>
              <p14:cNvPr id="1051678" name="Encre 1051677"/>
              <p14:cNvContentPartPr/>
              <p14:nvPr/>
            </p14:nvContentPartPr>
            <p14:xfrm>
              <a:off x="6666780" y="3482747"/>
              <a:ext cx="445093" cy="27208"/>
            </p14:xfrm>
          </p:contentPart>
        </mc:Choice>
        <mc:Fallback xmlns="">
          <p:sp>
            <p:nvSpPr>
              <p:cNvPr id="1051678" name=""/>
              <p:cNvSpPr/>
              <p:nvPr/>
            </p:nvSpPr>
            <p:spPr>
              <a:xfrm>
                <a:off x="6666780" y="3482747"/>
                <a:ext cx="445093" cy="27208"/>
              </a:xfrm>
            </p:spPr>
          </p:sp>
        </mc:Fallback>
      </mc:AlternateContent>
      <mc:AlternateContent xmlns:mc="http://schemas.openxmlformats.org/markup-compatibility/2006" xmlns:p14="http://schemas.microsoft.com/office/powerpoint/2010/main">
        <mc:Choice Requires="p14">
          <p:contentPart p14:bwMode="auto" r:id="rId113">
            <p14:nvContentPartPr>
              <p14:cNvPr id="1051679" name="Encre 1051678"/>
              <p14:cNvContentPartPr/>
              <p14:nvPr/>
            </p14:nvContentPartPr>
            <p14:xfrm>
              <a:off x="6997744" y="3449472"/>
              <a:ext cx="95088" cy="129944"/>
            </p14:xfrm>
          </p:contentPart>
        </mc:Choice>
        <mc:Fallback xmlns="">
          <p:sp>
            <p:nvSpPr>
              <p:cNvPr id="1051679" name=""/>
              <p:cNvSpPr/>
              <p:nvPr/>
            </p:nvSpPr>
            <p:spPr>
              <a:xfrm>
                <a:off x="6997744" y="3449472"/>
                <a:ext cx="95088" cy="129944"/>
              </a:xfrm>
            </p:spPr>
          </p:sp>
        </mc:Fallback>
      </mc:AlternateContent>
      <mc:AlternateContent xmlns:mc="http://schemas.openxmlformats.org/markup-compatibility/2006" xmlns:p14="http://schemas.microsoft.com/office/powerpoint/2010/main">
        <mc:Choice Requires="p14">
          <p:contentPart p14:bwMode="auto" r:id="rId114">
            <p14:nvContentPartPr>
              <p14:cNvPr id="1051680" name="Encre 1051679"/>
              <p14:cNvContentPartPr/>
              <p14:nvPr/>
            </p14:nvContentPartPr>
            <p14:xfrm>
              <a:off x="6050161" y="3395857"/>
              <a:ext cx="234857" cy="146946"/>
            </p14:xfrm>
          </p:contentPart>
        </mc:Choice>
        <mc:Fallback xmlns="">
          <p:sp>
            <p:nvSpPr>
              <p:cNvPr id="1051680" name=""/>
              <p:cNvSpPr/>
              <p:nvPr/>
            </p:nvSpPr>
            <p:spPr>
              <a:xfrm>
                <a:off x="6050161" y="3395857"/>
                <a:ext cx="234857" cy="146946"/>
              </a:xfrm>
            </p:spPr>
          </p:sp>
        </mc:Fallback>
      </mc:AlternateContent>
      <mc:AlternateContent xmlns:mc="http://schemas.openxmlformats.org/markup-compatibility/2006" xmlns:p14="http://schemas.microsoft.com/office/powerpoint/2010/main">
        <mc:Choice Requires="p14">
          <p:contentPart p14:bwMode="auto" r:id="rId115">
            <p14:nvContentPartPr>
              <p14:cNvPr id="1051681" name="Encre 1051680"/>
              <p14:cNvContentPartPr/>
              <p14:nvPr/>
            </p14:nvContentPartPr>
            <p14:xfrm>
              <a:off x="5604689" y="3916181"/>
              <a:ext cx="35409" cy="38076"/>
            </p14:xfrm>
          </p:contentPart>
        </mc:Choice>
        <mc:Fallback xmlns="">
          <p:sp>
            <p:nvSpPr>
              <p:cNvPr id="1051681" name=""/>
              <p:cNvSpPr/>
              <p:nvPr/>
            </p:nvSpPr>
            <p:spPr>
              <a:xfrm>
                <a:off x="5604689" y="3916181"/>
                <a:ext cx="35409" cy="38076"/>
              </a:xfrm>
            </p:spPr>
          </p:sp>
        </mc:Fallback>
      </mc:AlternateContent>
      <mc:AlternateContent xmlns:mc="http://schemas.openxmlformats.org/markup-compatibility/2006" xmlns:p14="http://schemas.microsoft.com/office/powerpoint/2010/main">
        <mc:Choice Requires="p14">
          <p:contentPart p14:bwMode="auto" r:id="rId116">
            <p14:nvContentPartPr>
              <p14:cNvPr id="1051682" name="Encre 1051681"/>
              <p14:cNvContentPartPr/>
              <p14:nvPr/>
            </p14:nvContentPartPr>
            <p14:xfrm>
              <a:off x="7204278" y="3952037"/>
              <a:ext cx="359131" cy="25552"/>
            </p14:xfrm>
          </p:contentPart>
        </mc:Choice>
        <mc:Fallback xmlns="">
          <p:sp>
            <p:nvSpPr>
              <p:cNvPr id="1051682" name=""/>
              <p:cNvSpPr/>
              <p:nvPr/>
            </p:nvSpPr>
            <p:spPr>
              <a:xfrm>
                <a:off x="7204278" y="3952037"/>
                <a:ext cx="359131" cy="25552"/>
              </a:xfrm>
            </p:spPr>
          </p:sp>
        </mc:Fallback>
      </mc:AlternateContent>
      <mc:AlternateContent xmlns:mc="http://schemas.openxmlformats.org/markup-compatibility/2006" xmlns:p14="http://schemas.microsoft.com/office/powerpoint/2010/main">
        <mc:Choice Requires="p14">
          <p:contentPart p14:bwMode="auto" r:id="rId117">
            <p14:nvContentPartPr>
              <p14:cNvPr id="1051683" name="Encre 1051682"/>
              <p14:cNvContentPartPr/>
              <p14:nvPr/>
            </p14:nvContentPartPr>
            <p14:xfrm>
              <a:off x="7551561" y="3926794"/>
              <a:ext cx="40787" cy="104701"/>
            </p14:xfrm>
          </p:contentPart>
        </mc:Choice>
        <mc:Fallback xmlns="">
          <p:sp>
            <p:nvSpPr>
              <p:cNvPr id="1051683" name=""/>
              <p:cNvSpPr/>
              <p:nvPr/>
            </p:nvSpPr>
            <p:spPr>
              <a:xfrm>
                <a:off x="7551561" y="3926794"/>
                <a:ext cx="40787" cy="104701"/>
              </a:xfrm>
            </p:spPr>
          </p:sp>
        </mc:Fallback>
      </mc:AlternateContent>
      <mc:AlternateContent xmlns:mc="http://schemas.openxmlformats.org/markup-compatibility/2006" xmlns:p14="http://schemas.microsoft.com/office/powerpoint/2010/main">
        <mc:Choice Requires="p14">
          <p:contentPart p14:bwMode="auto" r:id="rId118">
            <p14:nvContentPartPr>
              <p14:cNvPr id="1051684" name="Encre 1051683"/>
              <p14:cNvContentPartPr/>
              <p14:nvPr/>
            </p14:nvContentPartPr>
            <p14:xfrm>
              <a:off x="7244737" y="3926794"/>
              <a:ext cx="75302" cy="100111"/>
            </p14:xfrm>
          </p:contentPart>
        </mc:Choice>
        <mc:Fallback xmlns="">
          <p:sp>
            <p:nvSpPr>
              <p:cNvPr id="1051684" name=""/>
              <p:cNvSpPr/>
              <p:nvPr/>
            </p:nvSpPr>
            <p:spPr>
              <a:xfrm>
                <a:off x="7244737" y="3926794"/>
                <a:ext cx="75302" cy="100111"/>
              </a:xfrm>
            </p:spPr>
          </p:sp>
        </mc:Fallback>
      </mc:AlternateContent>
      <mc:AlternateContent xmlns:mc="http://schemas.openxmlformats.org/markup-compatibility/2006" xmlns:p14="http://schemas.microsoft.com/office/powerpoint/2010/main">
        <mc:Choice Requires="p14">
          <p:contentPart p14:bwMode="auto" r:id="rId119">
            <p14:nvContentPartPr>
              <p14:cNvPr id="1051685" name="Encre 1051684"/>
              <p14:cNvContentPartPr/>
              <p14:nvPr/>
            </p14:nvContentPartPr>
            <p14:xfrm>
              <a:off x="7584198" y="3755045"/>
              <a:ext cx="226352" cy="11030"/>
            </p14:xfrm>
          </p:contentPart>
        </mc:Choice>
        <mc:Fallback xmlns="">
          <p:sp>
            <p:nvSpPr>
              <p:cNvPr id="1051685" name=""/>
              <p:cNvSpPr/>
              <p:nvPr/>
            </p:nvSpPr>
            <p:spPr>
              <a:xfrm>
                <a:off x="7584198" y="3755045"/>
                <a:ext cx="226352" cy="11030"/>
              </a:xfrm>
            </p:spPr>
          </p:sp>
        </mc:Fallback>
      </mc:AlternateContent>
      <mc:AlternateContent xmlns:mc="http://schemas.openxmlformats.org/markup-compatibility/2006" xmlns:p14="http://schemas.microsoft.com/office/powerpoint/2010/main">
        <mc:Choice Requires="p14">
          <p:contentPart p14:bwMode="auto" r:id="rId120">
            <p14:nvContentPartPr>
              <p14:cNvPr id="1051686" name="Encre 1051685"/>
              <p14:cNvContentPartPr/>
              <p14:nvPr/>
            </p14:nvContentPartPr>
            <p14:xfrm>
              <a:off x="7724946" y="3700755"/>
              <a:ext cx="115810" cy="129657"/>
            </p14:xfrm>
          </p:contentPart>
        </mc:Choice>
        <mc:Fallback xmlns="">
          <p:sp>
            <p:nvSpPr>
              <p:cNvPr id="1051686" name=""/>
              <p:cNvSpPr/>
              <p:nvPr/>
            </p:nvSpPr>
            <p:spPr>
              <a:xfrm>
                <a:off x="7724946" y="3700755"/>
                <a:ext cx="115810" cy="129657"/>
              </a:xfrm>
            </p:spPr>
          </p:sp>
        </mc:Fallback>
      </mc:AlternateContent>
      <mc:AlternateContent xmlns:mc="http://schemas.openxmlformats.org/markup-compatibility/2006" xmlns:p14="http://schemas.microsoft.com/office/powerpoint/2010/main">
        <mc:Choice Requires="p14">
          <p:contentPart p14:bwMode="auto" r:id="rId121">
            <p14:nvContentPartPr>
              <p14:cNvPr id="1051687" name="Encre 1051686"/>
              <p14:cNvContentPartPr/>
              <p14:nvPr/>
            </p14:nvContentPartPr>
            <p14:xfrm>
              <a:off x="7268533" y="3001123"/>
              <a:ext cx="96892" cy="138549"/>
            </p14:xfrm>
          </p:contentPart>
        </mc:Choice>
        <mc:Fallback xmlns="">
          <p:sp>
            <p:nvSpPr>
              <p:cNvPr id="1051687" name=""/>
              <p:cNvSpPr/>
              <p:nvPr/>
            </p:nvSpPr>
            <p:spPr>
              <a:xfrm>
                <a:off x="7268533" y="3001123"/>
                <a:ext cx="96892" cy="138549"/>
              </a:xfrm>
            </p:spPr>
          </p:sp>
        </mc:Fallback>
      </mc:AlternateContent>
      <mc:AlternateContent xmlns:mc="http://schemas.openxmlformats.org/markup-compatibility/2006" xmlns:p14="http://schemas.microsoft.com/office/powerpoint/2010/main">
        <mc:Choice Requires="p14">
          <p:contentPart p14:bwMode="auto" r:id="rId122">
            <p14:nvContentPartPr>
              <p14:cNvPr id="1051688" name="Encre 1051687"/>
              <p14:cNvContentPartPr/>
              <p14:nvPr/>
            </p14:nvContentPartPr>
            <p14:xfrm>
              <a:off x="8724977" y="3683830"/>
              <a:ext cx="192343" cy="17100"/>
            </p14:xfrm>
          </p:contentPart>
        </mc:Choice>
        <mc:Fallback xmlns="">
          <p:sp>
            <p:nvSpPr>
              <p:cNvPr id="1051688" name=""/>
              <p:cNvSpPr/>
              <p:nvPr/>
            </p:nvSpPr>
            <p:spPr>
              <a:xfrm>
                <a:off x="8724977" y="3683830"/>
                <a:ext cx="192343" cy="17100"/>
              </a:xfrm>
            </p:spPr>
          </p:sp>
        </mc:Fallback>
      </mc:AlternateContent>
      <mc:AlternateContent xmlns:mc="http://schemas.openxmlformats.org/markup-compatibility/2006" xmlns:p14="http://schemas.microsoft.com/office/powerpoint/2010/main">
        <mc:Choice Requires="p14">
          <p:contentPart p14:bwMode="auto" r:id="rId123">
            <p14:nvContentPartPr>
              <p14:cNvPr id="1051689" name="Encre 1051688"/>
              <p14:cNvContentPartPr/>
              <p14:nvPr/>
            </p14:nvContentPartPr>
            <p14:xfrm>
              <a:off x="8882044" y="3650269"/>
              <a:ext cx="72315" cy="138070"/>
            </p14:xfrm>
          </p:contentPart>
        </mc:Choice>
        <mc:Fallback xmlns="">
          <p:sp>
            <p:nvSpPr>
              <p:cNvPr id="1051689" name=""/>
              <p:cNvSpPr/>
              <p:nvPr/>
            </p:nvSpPr>
            <p:spPr>
              <a:xfrm>
                <a:off x="8882044" y="3650269"/>
                <a:ext cx="72315" cy="138070"/>
              </a:xfrm>
            </p:spPr>
          </p:sp>
        </mc:Fallback>
      </mc:AlternateContent>
      <mc:AlternateContent xmlns:mc="http://schemas.openxmlformats.org/markup-compatibility/2006" xmlns:p14="http://schemas.microsoft.com/office/powerpoint/2010/main">
        <mc:Choice Requires="p14">
          <p:contentPart p14:bwMode="auto" r:id="rId124">
            <p14:nvContentPartPr>
              <p14:cNvPr id="1051690" name="Encre 1051689"/>
              <p14:cNvContentPartPr/>
              <p14:nvPr/>
            </p14:nvContentPartPr>
            <p14:xfrm>
              <a:off x="5544138" y="3051322"/>
              <a:ext cx="167296" cy="328355"/>
            </p14:xfrm>
          </p:contentPart>
        </mc:Choice>
        <mc:Fallback xmlns="">
          <p:sp>
            <p:nvSpPr>
              <p:cNvPr id="1051690" name=""/>
              <p:cNvSpPr/>
              <p:nvPr/>
            </p:nvSpPr>
            <p:spPr>
              <a:xfrm>
                <a:off x="5544138" y="3051322"/>
                <a:ext cx="167296" cy="328355"/>
              </a:xfrm>
            </p:spPr>
          </p:sp>
        </mc:Fallback>
      </mc:AlternateContent>
      <mc:AlternateContent xmlns:mc="http://schemas.openxmlformats.org/markup-compatibility/2006" xmlns:p14="http://schemas.microsoft.com/office/powerpoint/2010/main">
        <mc:Choice Requires="p14">
          <p:contentPart p14:bwMode="auto" r:id="rId125">
            <p14:nvContentPartPr>
              <p14:cNvPr id="1051691" name="Encre 1051690"/>
              <p14:cNvContentPartPr/>
              <p14:nvPr/>
            </p14:nvContentPartPr>
            <p14:xfrm>
              <a:off x="5716217" y="3161065"/>
              <a:ext cx="109403" cy="172031"/>
            </p14:xfrm>
          </p:contentPart>
        </mc:Choice>
        <mc:Fallback xmlns="">
          <p:sp>
            <p:nvSpPr>
              <p:cNvPr id="1051691" name=""/>
              <p:cNvSpPr/>
              <p:nvPr/>
            </p:nvSpPr>
            <p:spPr>
              <a:xfrm>
                <a:off x="5716217" y="3161065"/>
                <a:ext cx="109403" cy="172031"/>
              </a:xfrm>
            </p:spPr>
          </p:sp>
        </mc:Fallback>
      </mc:AlternateContent>
      <mc:AlternateContent xmlns:mc="http://schemas.openxmlformats.org/markup-compatibility/2006" xmlns:p14="http://schemas.microsoft.com/office/powerpoint/2010/main">
        <mc:Choice Requires="p14">
          <p:contentPart p14:bwMode="auto" r:id="rId126">
            <p14:nvContentPartPr>
              <p14:cNvPr id="1051692" name="Encre 1051691"/>
              <p14:cNvContentPartPr/>
              <p14:nvPr/>
            </p14:nvContentPartPr>
            <p14:xfrm>
              <a:off x="5414190" y="2978827"/>
              <a:ext cx="460137" cy="489206"/>
            </p14:xfrm>
          </p:contentPart>
        </mc:Choice>
        <mc:Fallback xmlns="">
          <p:sp>
            <p:nvSpPr>
              <p:cNvPr id="1051692" name=""/>
              <p:cNvSpPr/>
              <p:nvPr/>
            </p:nvSpPr>
            <p:spPr>
              <a:xfrm>
                <a:off x="5414190" y="2978827"/>
                <a:ext cx="460137" cy="489206"/>
              </a:xfrm>
            </p:spPr>
          </p:sp>
        </mc:Fallback>
      </mc:AlternateContent>
      <mc:AlternateContent xmlns:mc="http://schemas.openxmlformats.org/markup-compatibility/2006" xmlns:p14="http://schemas.microsoft.com/office/powerpoint/2010/main">
        <mc:Choice Requires="p14">
          <p:contentPart p14:bwMode="auto" r:id="rId127">
            <p14:nvContentPartPr>
              <p14:cNvPr id="1051693" name="Encre 1051692"/>
              <p14:cNvContentPartPr/>
              <p14:nvPr/>
            </p14:nvContentPartPr>
            <p14:xfrm>
              <a:off x="5208649" y="3240070"/>
              <a:ext cx="152984" cy="277175"/>
            </p14:xfrm>
          </p:contentPart>
        </mc:Choice>
        <mc:Fallback xmlns="">
          <p:sp>
            <p:nvSpPr>
              <p:cNvPr id="1051693" name=""/>
              <p:cNvSpPr/>
              <p:nvPr/>
            </p:nvSpPr>
            <p:spPr>
              <a:xfrm>
                <a:off x="5208649" y="3240070"/>
                <a:ext cx="152984" cy="277175"/>
              </a:xfrm>
            </p:spPr>
          </p:sp>
        </mc:Fallback>
      </mc:AlternateContent>
      <mc:AlternateContent xmlns:mc="http://schemas.openxmlformats.org/markup-compatibility/2006" xmlns:p14="http://schemas.microsoft.com/office/powerpoint/2010/main">
        <mc:Choice Requires="p14">
          <p:contentPart p14:bwMode="auto" r:id="rId128">
            <p14:nvContentPartPr>
              <p14:cNvPr id="1051694" name="Encre 1051693"/>
              <p14:cNvContentPartPr/>
              <p14:nvPr/>
            </p14:nvContentPartPr>
            <p14:xfrm>
              <a:off x="5369284" y="3214827"/>
              <a:ext cx="82774" cy="317269"/>
            </p14:xfrm>
          </p:contentPart>
        </mc:Choice>
        <mc:Fallback xmlns="">
          <p:sp>
            <p:nvSpPr>
              <p:cNvPr id="1051694" name=""/>
              <p:cNvSpPr/>
              <p:nvPr/>
            </p:nvSpPr>
            <p:spPr>
              <a:xfrm>
                <a:off x="5369284" y="3214827"/>
                <a:ext cx="82774" cy="317269"/>
              </a:xfrm>
            </p:spPr>
          </p:sp>
        </mc:Fallback>
      </mc:AlternateContent>
      <mc:AlternateContent xmlns:mc="http://schemas.openxmlformats.org/markup-compatibility/2006" xmlns:p14="http://schemas.microsoft.com/office/powerpoint/2010/main">
        <mc:Choice Requires="p14">
          <p:contentPart p14:bwMode="auto" r:id="rId129">
            <p14:nvContentPartPr>
              <p14:cNvPr id="1051695" name="Encre 1051694"/>
              <p14:cNvContentPartPr/>
              <p14:nvPr/>
            </p14:nvContentPartPr>
            <p14:xfrm>
              <a:off x="5440534" y="3214827"/>
              <a:ext cx="81284" cy="227099"/>
            </p14:xfrm>
          </p:contentPart>
        </mc:Choice>
        <mc:Fallback xmlns="">
          <p:sp>
            <p:nvSpPr>
              <p:cNvPr id="1051695" name=""/>
              <p:cNvSpPr/>
              <p:nvPr/>
            </p:nvSpPr>
            <p:spPr>
              <a:xfrm>
                <a:off x="5440534" y="3214827"/>
                <a:ext cx="81284" cy="227099"/>
              </a:xfrm>
            </p:spPr>
          </p:sp>
        </mc:Fallback>
      </mc:AlternateContent>
      <mc:AlternateContent xmlns:mc="http://schemas.openxmlformats.org/markup-compatibility/2006" xmlns:p14="http://schemas.microsoft.com/office/powerpoint/2010/main">
        <mc:Choice Requires="p14">
          <p:contentPart p14:bwMode="auto" r:id="rId130">
            <p14:nvContentPartPr>
              <p14:cNvPr id="1051696" name="Encre 1051695"/>
              <p14:cNvContentPartPr/>
              <p14:nvPr/>
            </p14:nvContentPartPr>
            <p14:xfrm>
              <a:off x="5138751" y="3014817"/>
              <a:ext cx="800827" cy="535289"/>
            </p14:xfrm>
          </p:contentPart>
        </mc:Choice>
        <mc:Fallback xmlns="">
          <p:sp>
            <p:nvSpPr>
              <p:cNvPr id="1051696" name=""/>
              <p:cNvSpPr/>
              <p:nvPr/>
            </p:nvSpPr>
            <p:spPr>
              <a:xfrm>
                <a:off x="5138751" y="3014817"/>
                <a:ext cx="800827" cy="535289"/>
              </a:xfrm>
            </p:spPr>
          </p:sp>
        </mc:Fallback>
      </mc:AlternateContent>
      <mc:AlternateContent xmlns:mc="http://schemas.openxmlformats.org/markup-compatibility/2006" xmlns:p14="http://schemas.microsoft.com/office/powerpoint/2010/main">
        <mc:Choice Requires="p14">
          <p:contentPart p14:bwMode="auto" r:id="rId131">
            <p14:nvContentPartPr>
              <p14:cNvPr id="1051697" name="Encre 1051696"/>
              <p14:cNvContentPartPr/>
              <p14:nvPr/>
            </p14:nvContentPartPr>
            <p14:xfrm>
              <a:off x="7082460" y="3826396"/>
              <a:ext cx="6057" cy="73870"/>
            </p14:xfrm>
          </p:contentPart>
        </mc:Choice>
        <mc:Fallback xmlns="">
          <p:sp>
            <p:nvSpPr>
              <p:cNvPr id="1051697" name=""/>
              <p:cNvSpPr/>
              <p:nvPr/>
            </p:nvSpPr>
            <p:spPr>
              <a:xfrm>
                <a:off x="7082460" y="3826396"/>
                <a:ext cx="6057" cy="73870"/>
              </a:xfrm>
            </p:spPr>
          </p:sp>
        </mc:Fallback>
      </mc:AlternateContent>
      <mc:AlternateContent xmlns:mc="http://schemas.openxmlformats.org/markup-compatibility/2006" xmlns:p14="http://schemas.microsoft.com/office/powerpoint/2010/main">
        <mc:Choice Requires="p14">
          <p:contentPart p14:bwMode="auto" r:id="rId132">
            <p14:nvContentPartPr>
              <p14:cNvPr id="1051698" name="Encre 1051697"/>
              <p14:cNvContentPartPr/>
              <p14:nvPr/>
            </p14:nvContentPartPr>
            <p14:xfrm>
              <a:off x="7460277" y="2452948"/>
              <a:ext cx="35756" cy="18637"/>
            </p14:xfrm>
          </p:contentPart>
        </mc:Choice>
        <mc:Fallback xmlns="">
          <p:sp>
            <p:nvSpPr>
              <p:cNvPr id="1051698" name=""/>
              <p:cNvSpPr/>
              <p:nvPr/>
            </p:nvSpPr>
            <p:spPr>
              <a:xfrm>
                <a:off x="7460277" y="2452948"/>
                <a:ext cx="35756" cy="18637"/>
              </a:xfrm>
            </p:spPr>
          </p:sp>
        </mc:Fallback>
      </mc:AlternateContent>
      <mc:AlternateContent xmlns:mc="http://schemas.openxmlformats.org/markup-compatibility/2006" xmlns:p14="http://schemas.microsoft.com/office/powerpoint/2010/main">
        <mc:Choice Requires="p14">
          <p:contentPart p14:bwMode="auto" r:id="rId133">
            <p14:nvContentPartPr>
              <p14:cNvPr id="1051699" name="Encre 1051698"/>
              <p14:cNvContentPartPr/>
              <p14:nvPr/>
            </p14:nvContentPartPr>
            <p14:xfrm>
              <a:off x="7928930" y="2542733"/>
              <a:ext cx="43856" cy="19219"/>
            </p14:xfrm>
          </p:contentPart>
        </mc:Choice>
        <mc:Fallback xmlns="">
          <p:sp>
            <p:nvSpPr>
              <p:cNvPr id="1051699" name=""/>
              <p:cNvSpPr/>
              <p:nvPr/>
            </p:nvSpPr>
            <p:spPr>
              <a:xfrm>
                <a:off x="7928930" y="2542733"/>
                <a:ext cx="43856" cy="19219"/>
              </a:xfrm>
            </p:spPr>
          </p:sp>
        </mc:Fallback>
      </mc:AlternateContent>
      <mc:AlternateContent xmlns:mc="http://schemas.openxmlformats.org/markup-compatibility/2006" xmlns:p14="http://schemas.microsoft.com/office/powerpoint/2010/main">
        <mc:Choice Requires="p14">
          <p:contentPart p14:bwMode="auto" r:id="rId134">
            <p14:nvContentPartPr>
              <p14:cNvPr id="1051700" name="Encre 1051699"/>
              <p14:cNvContentPartPr/>
              <p14:nvPr/>
            </p14:nvContentPartPr>
            <p14:xfrm>
              <a:off x="7468608" y="4325736"/>
              <a:ext cx="19859" cy="75115"/>
            </p14:xfrm>
          </p:contentPart>
        </mc:Choice>
        <mc:Fallback xmlns="">
          <p:sp>
            <p:nvSpPr>
              <p:cNvPr id="1051700" name=""/>
              <p:cNvSpPr/>
              <p:nvPr/>
            </p:nvSpPr>
            <p:spPr>
              <a:xfrm>
                <a:off x="7468608" y="4325736"/>
                <a:ext cx="19859" cy="75115"/>
              </a:xfrm>
            </p:spPr>
          </p:sp>
        </mc:Fallback>
      </mc:AlternateContent>
      <mc:AlternateContent xmlns:mc="http://schemas.openxmlformats.org/markup-compatibility/2006" xmlns:p14="http://schemas.microsoft.com/office/powerpoint/2010/main">
        <mc:Choice Requires="p14">
          <p:contentPart p14:bwMode="auto" r:id="rId135">
            <p14:nvContentPartPr>
              <p14:cNvPr id="1051701" name="Encre 1051700"/>
              <p14:cNvContentPartPr/>
              <p14:nvPr/>
            </p14:nvContentPartPr>
            <p14:xfrm>
              <a:off x="368784" y="1574033"/>
              <a:ext cx="531851" cy="1111110"/>
            </p14:xfrm>
          </p:contentPart>
        </mc:Choice>
        <mc:Fallback xmlns="">
          <p:sp>
            <p:nvSpPr>
              <p:cNvPr id="1051701" name=""/>
              <p:cNvSpPr/>
              <p:nvPr/>
            </p:nvSpPr>
            <p:spPr>
              <a:xfrm>
                <a:off x="368784" y="1574033"/>
                <a:ext cx="531851" cy="1111110"/>
              </a:xfrm>
            </p:spPr>
          </p:sp>
        </mc:Fallback>
      </mc:AlternateContent>
      <mc:AlternateContent xmlns:mc="http://schemas.openxmlformats.org/markup-compatibility/2006" xmlns:p14="http://schemas.microsoft.com/office/powerpoint/2010/main">
        <mc:Choice Requires="p14">
          <p:contentPart p14:bwMode="auto" r:id="rId136">
            <p14:nvContentPartPr>
              <p14:cNvPr id="1051702" name="Encre 1051701"/>
              <p14:cNvContentPartPr/>
              <p14:nvPr/>
            </p14:nvContentPartPr>
            <p14:xfrm>
              <a:off x="9567939" y="753636"/>
              <a:ext cx="425632" cy="1398524"/>
            </p14:xfrm>
          </p:contentPart>
        </mc:Choice>
        <mc:Fallback xmlns="">
          <p:sp>
            <p:nvSpPr>
              <p:cNvPr id="1051702" name=""/>
              <p:cNvSpPr/>
              <p:nvPr/>
            </p:nvSpPr>
            <p:spPr>
              <a:xfrm>
                <a:off x="9567939" y="753636"/>
                <a:ext cx="425632" cy="1398524"/>
              </a:xfrm>
            </p:spPr>
          </p:sp>
        </mc:Fallback>
      </mc:AlternateContent>
      <mc:AlternateContent xmlns:mc="http://schemas.openxmlformats.org/markup-compatibility/2006" xmlns:p14="http://schemas.microsoft.com/office/powerpoint/2010/main">
        <mc:Choice Requires="p14">
          <p:contentPart p14:bwMode="auto" r:id="rId137">
            <p14:nvContentPartPr>
              <p14:cNvPr id="1051703" name="Encre 1051702"/>
              <p14:cNvContentPartPr/>
              <p14:nvPr/>
            </p14:nvContentPartPr>
            <p14:xfrm>
              <a:off x="751193" y="719545"/>
              <a:ext cx="8411839" cy="975516"/>
            </p14:xfrm>
          </p:contentPart>
        </mc:Choice>
        <mc:Fallback xmlns="">
          <p:sp>
            <p:nvSpPr>
              <p:cNvPr id="1051703" name=""/>
              <p:cNvSpPr/>
              <p:nvPr/>
            </p:nvSpPr>
            <p:spPr>
              <a:xfrm>
                <a:off x="751193" y="719545"/>
                <a:ext cx="8411839" cy="975516"/>
              </a:xfrm>
            </p:spPr>
          </p:sp>
        </mc:Fallback>
      </mc:AlternateContent>
      <mc:AlternateContent xmlns:mc="http://schemas.openxmlformats.org/markup-compatibility/2006" xmlns:p14="http://schemas.microsoft.com/office/powerpoint/2010/main">
        <mc:Choice Requires="p14">
          <p:contentPart p14:bwMode="auto" r:id="rId138">
            <p14:nvContentPartPr>
              <p14:cNvPr id="1051704" name="Encre 1051703"/>
              <p14:cNvContentPartPr/>
              <p14:nvPr/>
            </p14:nvContentPartPr>
            <p14:xfrm>
              <a:off x="746852" y="1398193"/>
              <a:ext cx="616172" cy="412771"/>
            </p14:xfrm>
          </p:contentPart>
        </mc:Choice>
        <mc:Fallback xmlns="">
          <p:sp>
            <p:nvSpPr>
              <p:cNvPr id="1051704" name=""/>
              <p:cNvSpPr/>
              <p:nvPr/>
            </p:nvSpPr>
            <p:spPr>
              <a:xfrm>
                <a:off x="746852" y="1398193"/>
                <a:ext cx="616172" cy="412771"/>
              </a:xfrm>
            </p:spPr>
          </p:sp>
        </mc:Fallback>
      </mc:AlternateContent>
      <mc:AlternateContent xmlns:mc="http://schemas.openxmlformats.org/markup-compatibility/2006" xmlns:p14="http://schemas.microsoft.com/office/powerpoint/2010/main">
        <mc:Choice Requires="p14">
          <p:contentPart p14:bwMode="auto" r:id="rId139">
            <p14:nvContentPartPr>
              <p14:cNvPr id="1051705" name="Encre 1051704"/>
              <p14:cNvContentPartPr/>
              <p14:nvPr/>
            </p14:nvContentPartPr>
            <p14:xfrm>
              <a:off x="7179182" y="376713"/>
              <a:ext cx="260580" cy="403647"/>
            </p14:xfrm>
          </p:contentPart>
        </mc:Choice>
        <mc:Fallback xmlns="">
          <p:sp>
            <p:nvSpPr>
              <p:cNvPr id="1051705" name=""/>
              <p:cNvSpPr/>
              <p:nvPr/>
            </p:nvSpPr>
            <p:spPr>
              <a:xfrm>
                <a:off x="7179182" y="376713"/>
                <a:ext cx="260580" cy="403647"/>
              </a:xfrm>
            </p:spPr>
          </p:sp>
        </mc:Fallback>
      </mc:AlternateContent>
      <mc:AlternateContent xmlns:mc="http://schemas.openxmlformats.org/markup-compatibility/2006" xmlns:p14="http://schemas.microsoft.com/office/powerpoint/2010/main">
        <mc:Choice Requires="p14">
          <p:contentPart p14:bwMode="auto" r:id="rId140">
            <p14:nvContentPartPr>
              <p14:cNvPr id="1051706" name="Encre 1051705"/>
              <p14:cNvContentPartPr/>
              <p14:nvPr/>
            </p14:nvContentPartPr>
            <p14:xfrm>
              <a:off x="7503510" y="466679"/>
              <a:ext cx="262747" cy="292979"/>
            </p14:xfrm>
          </p:contentPart>
        </mc:Choice>
        <mc:Fallback xmlns="">
          <p:sp>
            <p:nvSpPr>
              <p:cNvPr id="1051706" name=""/>
              <p:cNvSpPr/>
              <p:nvPr/>
            </p:nvSpPr>
            <p:spPr>
              <a:xfrm>
                <a:off x="7503510" y="466679"/>
                <a:ext cx="262747" cy="292979"/>
              </a:xfrm>
            </p:spPr>
          </p:sp>
        </mc:Fallback>
      </mc:AlternateContent>
      <mc:AlternateContent xmlns:mc="http://schemas.openxmlformats.org/markup-compatibility/2006" xmlns:p14="http://schemas.microsoft.com/office/powerpoint/2010/main">
        <mc:Choice Requires="p14">
          <p:contentPart p14:bwMode="auto" r:id="rId141">
            <p14:nvContentPartPr>
              <p14:cNvPr id="1051707" name="Encre 1051706"/>
              <p14:cNvContentPartPr/>
              <p14:nvPr/>
            </p14:nvContentPartPr>
            <p14:xfrm>
              <a:off x="7853224" y="293526"/>
              <a:ext cx="344936" cy="366016"/>
            </p14:xfrm>
          </p:contentPart>
        </mc:Choice>
        <mc:Fallback xmlns="">
          <p:sp>
            <p:nvSpPr>
              <p:cNvPr id="1051707" name=""/>
              <p:cNvSpPr/>
              <p:nvPr/>
            </p:nvSpPr>
            <p:spPr>
              <a:xfrm>
                <a:off x="7853224" y="293526"/>
                <a:ext cx="344936" cy="366016"/>
              </a:xfrm>
            </p:spPr>
          </p:sp>
        </mc:Fallback>
      </mc:AlternateContent>
      <mc:AlternateContent xmlns:mc="http://schemas.openxmlformats.org/markup-compatibility/2006" xmlns:p14="http://schemas.microsoft.com/office/powerpoint/2010/main">
        <mc:Choice Requires="p14">
          <p:contentPart p14:bwMode="auto" r:id="rId142">
            <p14:nvContentPartPr>
              <p14:cNvPr id="1051708" name="Encre 1051707"/>
              <p14:cNvContentPartPr/>
              <p14:nvPr/>
            </p14:nvContentPartPr>
            <p14:xfrm>
              <a:off x="7980946" y="531926"/>
              <a:ext cx="190963" cy="180353"/>
            </p14:xfrm>
          </p:contentPart>
        </mc:Choice>
        <mc:Fallback xmlns="">
          <p:sp>
            <p:nvSpPr>
              <p:cNvPr id="1051708" name=""/>
              <p:cNvSpPr/>
              <p:nvPr/>
            </p:nvSpPr>
            <p:spPr>
              <a:xfrm>
                <a:off x="7980946" y="531926"/>
                <a:ext cx="190963" cy="180353"/>
              </a:xfrm>
            </p:spPr>
          </p:sp>
        </mc:Fallback>
      </mc:AlternateContent>
      <mc:AlternateContent xmlns:mc="http://schemas.openxmlformats.org/markup-compatibility/2006" xmlns:p14="http://schemas.microsoft.com/office/powerpoint/2010/main">
        <mc:Choice Requires="p14">
          <p:contentPart p14:bwMode="auto" r:id="rId143">
            <p14:nvContentPartPr>
              <p14:cNvPr id="1051709" name="Encre 1051708"/>
              <p14:cNvContentPartPr/>
              <p14:nvPr/>
            </p14:nvContentPartPr>
            <p14:xfrm>
              <a:off x="8303750" y="237979"/>
              <a:ext cx="246906" cy="393806"/>
            </p14:xfrm>
          </p:contentPart>
        </mc:Choice>
        <mc:Fallback xmlns="">
          <p:sp>
            <p:nvSpPr>
              <p:cNvPr id="1051709" name=""/>
              <p:cNvSpPr/>
              <p:nvPr/>
            </p:nvSpPr>
            <p:spPr>
              <a:xfrm>
                <a:off x="8303750" y="237979"/>
                <a:ext cx="246906" cy="393806"/>
              </a:xfrm>
            </p:spPr>
          </p:sp>
        </mc:Fallback>
      </mc:AlternateContent>
      <mc:AlternateContent xmlns:mc="http://schemas.openxmlformats.org/markup-compatibility/2006" xmlns:p14="http://schemas.microsoft.com/office/powerpoint/2010/main">
        <mc:Choice Requires="p14">
          <p:contentPart p14:bwMode="auto" r:id="rId144">
            <p14:nvContentPartPr>
              <p14:cNvPr id="1051710" name="Encre 1051709"/>
              <p14:cNvContentPartPr/>
              <p14:nvPr/>
            </p14:nvContentPartPr>
            <p14:xfrm>
              <a:off x="11998405" y="3488429"/>
              <a:ext cx="341885" cy="61442"/>
            </p14:xfrm>
          </p:contentPart>
        </mc:Choice>
        <mc:Fallback xmlns="">
          <p:sp>
            <p:nvSpPr>
              <p:cNvPr id="1051710" name=""/>
              <p:cNvSpPr/>
              <p:nvPr/>
            </p:nvSpPr>
            <p:spPr>
              <a:xfrm>
                <a:off x="11998405" y="3488429"/>
                <a:ext cx="341885" cy="61442"/>
              </a:xfrm>
            </p:spPr>
          </p:sp>
        </mc:Fallback>
      </mc:AlternateContent>
      <mc:AlternateContent xmlns:mc="http://schemas.openxmlformats.org/markup-compatibility/2006" xmlns:p14="http://schemas.microsoft.com/office/powerpoint/2010/main">
        <mc:Choice Requires="p14">
          <p:contentPart p14:bwMode="auto" r:id="rId145">
            <p14:nvContentPartPr>
              <p14:cNvPr id="1051711" name="Encre 1051710"/>
              <p14:cNvContentPartPr/>
              <p14:nvPr/>
            </p14:nvContentPartPr>
            <p14:xfrm>
              <a:off x="12221257" y="3466110"/>
              <a:ext cx="109040" cy="196217"/>
            </p14:xfrm>
          </p:contentPart>
        </mc:Choice>
        <mc:Fallback xmlns="">
          <p:sp>
            <p:nvSpPr>
              <p:cNvPr id="1051711" name=""/>
              <p:cNvSpPr/>
              <p:nvPr/>
            </p:nvSpPr>
            <p:spPr>
              <a:xfrm>
                <a:off x="12221257" y="3466110"/>
                <a:ext cx="109040" cy="196217"/>
              </a:xfrm>
            </p:spPr>
          </p:sp>
        </mc:Fallback>
      </mc:AlternateContent>
      <mc:AlternateContent xmlns:mc="http://schemas.openxmlformats.org/markup-compatibility/2006" xmlns:p14="http://schemas.microsoft.com/office/powerpoint/2010/main">
        <mc:Choice Requires="p14">
          <p:contentPart p14:bwMode="auto" r:id="rId146">
            <p14:nvContentPartPr>
              <p14:cNvPr id="1051712" name="Encre 1051711"/>
              <p14:cNvContentPartPr/>
              <p14:nvPr/>
            </p14:nvContentPartPr>
            <p14:xfrm>
              <a:off x="12039712" y="3449472"/>
              <a:ext cx="99805" cy="192477"/>
            </p14:xfrm>
          </p:contentPart>
        </mc:Choice>
        <mc:Fallback xmlns="">
          <p:sp>
            <p:nvSpPr>
              <p:cNvPr id="1051712" name=""/>
              <p:cNvSpPr/>
              <p:nvPr/>
            </p:nvSpPr>
            <p:spPr>
              <a:xfrm>
                <a:off x="12039712" y="3449472"/>
                <a:ext cx="99805" cy="192477"/>
              </a:xfrm>
            </p:spPr>
          </p:sp>
        </mc:Fallback>
      </mc:AlternateContent>
      <mc:AlternateContent xmlns:mc="http://schemas.openxmlformats.org/markup-compatibility/2006" xmlns:p14="http://schemas.microsoft.com/office/powerpoint/2010/main">
        <mc:Choice Requires="p14">
          <p:contentPart p14:bwMode="auto" r:id="rId147">
            <p14:nvContentPartPr>
              <p14:cNvPr id="1051713" name="Encre 1051712"/>
              <p14:cNvContentPartPr/>
              <p14:nvPr/>
            </p14:nvContentPartPr>
            <p14:xfrm>
              <a:off x="11615840" y="3945178"/>
              <a:ext cx="127561" cy="211005"/>
            </p14:xfrm>
          </p:contentPart>
        </mc:Choice>
        <mc:Fallback xmlns="">
          <p:sp>
            <p:nvSpPr>
              <p:cNvPr id="1051713" name=""/>
              <p:cNvSpPr/>
              <p:nvPr/>
            </p:nvSpPr>
            <p:spPr>
              <a:xfrm>
                <a:off x="11615840" y="3945178"/>
                <a:ext cx="127561" cy="211005"/>
              </a:xfrm>
            </p:spPr>
          </p:sp>
        </mc:Fallback>
      </mc:AlternateContent>
      <mc:AlternateContent xmlns:mc="http://schemas.openxmlformats.org/markup-compatibility/2006" xmlns:p14="http://schemas.microsoft.com/office/powerpoint/2010/main">
        <mc:Choice Requires="p14">
          <p:contentPart p14:bwMode="auto" r:id="rId148">
            <p14:nvContentPartPr>
              <p14:cNvPr id="1051714" name="Encre 1051713"/>
              <p14:cNvContentPartPr/>
              <p14:nvPr/>
            </p14:nvContentPartPr>
            <p14:xfrm>
              <a:off x="11551681" y="4051324"/>
              <a:ext cx="201406" cy="9143"/>
            </p14:xfrm>
          </p:contentPart>
        </mc:Choice>
        <mc:Fallback xmlns="">
          <p:sp>
            <p:nvSpPr>
              <p:cNvPr id="1051714" name=""/>
              <p:cNvSpPr/>
              <p:nvPr/>
            </p:nvSpPr>
            <p:spPr>
              <a:xfrm>
                <a:off x="11551681" y="4051324"/>
                <a:ext cx="201406" cy="9143"/>
              </a:xfrm>
            </p:spPr>
          </p:sp>
        </mc:Fallback>
      </mc:AlternateContent>
      <mc:AlternateContent xmlns:mc="http://schemas.openxmlformats.org/markup-compatibility/2006" xmlns:p14="http://schemas.microsoft.com/office/powerpoint/2010/main">
        <mc:Choice Requires="p14">
          <p:contentPart p14:bwMode="auto" r:id="rId149">
            <p14:nvContentPartPr>
              <p14:cNvPr id="1051715" name="Encre 1051714"/>
              <p14:cNvContentPartPr/>
              <p14:nvPr/>
            </p14:nvContentPartPr>
            <p14:xfrm>
              <a:off x="11667841" y="4169184"/>
              <a:ext cx="132190" cy="117322"/>
            </p14:xfrm>
          </p:contentPart>
        </mc:Choice>
        <mc:Fallback xmlns="">
          <p:sp>
            <p:nvSpPr>
              <p:cNvPr id="1051715" name=""/>
              <p:cNvSpPr/>
              <p:nvPr/>
            </p:nvSpPr>
            <p:spPr>
              <a:xfrm>
                <a:off x="11667841" y="4169184"/>
                <a:ext cx="132190" cy="117322"/>
              </a:xfrm>
            </p:spPr>
          </p:sp>
        </mc:Fallback>
      </mc:AlternateContent>
      <mc:AlternateContent xmlns:mc="http://schemas.openxmlformats.org/markup-compatibility/2006" xmlns:p14="http://schemas.microsoft.com/office/powerpoint/2010/main">
        <mc:Choice Requires="p14">
          <p:contentPart p14:bwMode="auto" r:id="rId150">
            <p14:nvContentPartPr>
              <p14:cNvPr id="1051716" name="Encre 1051715"/>
              <p14:cNvContentPartPr/>
              <p14:nvPr/>
            </p14:nvContentPartPr>
            <p14:xfrm>
              <a:off x="11609816" y="4386905"/>
              <a:ext cx="88010" cy="111883"/>
            </p14:xfrm>
          </p:contentPart>
        </mc:Choice>
        <mc:Fallback xmlns="">
          <p:sp>
            <p:nvSpPr>
              <p:cNvPr id="1051716" name=""/>
              <p:cNvSpPr/>
              <p:nvPr/>
            </p:nvSpPr>
            <p:spPr>
              <a:xfrm>
                <a:off x="11609816" y="4386905"/>
                <a:ext cx="88010" cy="111883"/>
              </a:xfrm>
            </p:spPr>
          </p:sp>
        </mc:Fallback>
      </mc:AlternateContent>
      <mc:AlternateContent xmlns:mc="http://schemas.openxmlformats.org/markup-compatibility/2006" xmlns:p14="http://schemas.microsoft.com/office/powerpoint/2010/main">
        <mc:Choice Requires="p14">
          <p:contentPart p14:bwMode="auto" r:id="rId151">
            <p14:nvContentPartPr>
              <p14:cNvPr id="1051717" name="Encre 1051716"/>
              <p14:cNvContentPartPr/>
              <p14:nvPr/>
            </p14:nvContentPartPr>
            <p14:xfrm>
              <a:off x="11543521" y="4470953"/>
              <a:ext cx="116673" cy="128049"/>
            </p14:xfrm>
          </p:contentPart>
        </mc:Choice>
        <mc:Fallback xmlns="">
          <p:sp>
            <p:nvSpPr>
              <p:cNvPr id="1051717" name=""/>
              <p:cNvSpPr/>
              <p:nvPr/>
            </p:nvSpPr>
            <p:spPr>
              <a:xfrm>
                <a:off x="11543521" y="4470953"/>
                <a:ext cx="116673" cy="128049"/>
              </a:xfrm>
            </p:spPr>
          </p:sp>
        </mc:Fallback>
      </mc:AlternateContent>
      <mc:AlternateContent xmlns:mc="http://schemas.openxmlformats.org/markup-compatibility/2006" xmlns:p14="http://schemas.microsoft.com/office/powerpoint/2010/main">
        <mc:Choice Requires="p14">
          <p:contentPart p14:bwMode="auto" r:id="rId152">
            <p14:nvContentPartPr>
              <p14:cNvPr id="1051718" name="Encre 1051717"/>
              <p14:cNvContentPartPr/>
              <p14:nvPr/>
            </p14:nvContentPartPr>
            <p14:xfrm>
              <a:off x="11555760" y="4612944"/>
              <a:ext cx="301896" cy="280804"/>
            </p14:xfrm>
          </p:contentPart>
        </mc:Choice>
        <mc:Fallback xmlns="">
          <p:sp>
            <p:nvSpPr>
              <p:cNvPr id="1051718" name=""/>
              <p:cNvSpPr/>
              <p:nvPr/>
            </p:nvSpPr>
            <p:spPr>
              <a:xfrm>
                <a:off x="11555760" y="4612944"/>
                <a:ext cx="301896" cy="280804"/>
              </a:xfrm>
            </p:spPr>
          </p:sp>
        </mc:Fallback>
      </mc:AlternateContent>
      <mc:AlternateContent xmlns:mc="http://schemas.openxmlformats.org/markup-compatibility/2006" xmlns:p14="http://schemas.microsoft.com/office/powerpoint/2010/main">
        <mc:Choice Requires="p14">
          <p:contentPart p14:bwMode="auto" r:id="rId153">
            <p14:nvContentPartPr>
              <p14:cNvPr id="1051719" name="Encre 1051718"/>
              <p14:cNvContentPartPr/>
              <p14:nvPr/>
            </p14:nvContentPartPr>
            <p14:xfrm>
              <a:off x="11691753" y="4822633"/>
              <a:ext cx="168990" cy="195841"/>
            </p14:xfrm>
          </p:contentPart>
        </mc:Choice>
        <mc:Fallback xmlns="">
          <p:sp>
            <p:nvSpPr>
              <p:cNvPr id="1051719" name=""/>
              <p:cNvSpPr/>
              <p:nvPr/>
            </p:nvSpPr>
            <p:spPr>
              <a:xfrm>
                <a:off x="11691753" y="4822633"/>
                <a:ext cx="168990" cy="195841"/>
              </a:xfrm>
            </p:spPr>
          </p:sp>
        </mc:Fallback>
      </mc:AlternateContent>
      <mc:AlternateContent xmlns:mc="http://schemas.openxmlformats.org/markup-compatibility/2006" xmlns:p14="http://schemas.microsoft.com/office/powerpoint/2010/main">
        <mc:Choice Requires="p14">
          <p:contentPart p14:bwMode="auto" r:id="rId154">
            <p14:nvContentPartPr>
              <p14:cNvPr id="1051720" name="Encre 1051719"/>
              <p14:cNvContentPartPr/>
              <p14:nvPr/>
            </p14:nvContentPartPr>
            <p14:xfrm>
              <a:off x="11792785" y="5055259"/>
              <a:ext cx="221939" cy="266171"/>
            </p14:xfrm>
          </p:contentPart>
        </mc:Choice>
        <mc:Fallback xmlns="">
          <p:sp>
            <p:nvSpPr>
              <p:cNvPr id="1051720" name=""/>
              <p:cNvSpPr/>
              <p:nvPr/>
            </p:nvSpPr>
            <p:spPr>
              <a:xfrm>
                <a:off x="11792785" y="5055259"/>
                <a:ext cx="221939" cy="266171"/>
              </a:xfrm>
            </p:spPr>
          </p:sp>
        </mc:Fallback>
      </mc:AlternateContent>
      <mc:AlternateContent xmlns:mc="http://schemas.openxmlformats.org/markup-compatibility/2006" xmlns:p14="http://schemas.microsoft.com/office/powerpoint/2010/main">
        <mc:Choice Requires="p14">
          <p:contentPart p14:bwMode="auto" r:id="rId155">
            <p14:nvContentPartPr>
              <p14:cNvPr id="1051721" name="Encre 1051720"/>
              <p14:cNvContentPartPr/>
              <p14:nvPr/>
            </p14:nvContentPartPr>
            <p14:xfrm>
              <a:off x="11925093" y="5316306"/>
              <a:ext cx="78093" cy="149973"/>
            </p14:xfrm>
          </p:contentPart>
        </mc:Choice>
        <mc:Fallback xmlns="">
          <p:sp>
            <p:nvSpPr>
              <p:cNvPr id="1051721" name=""/>
              <p:cNvSpPr/>
              <p:nvPr/>
            </p:nvSpPr>
            <p:spPr>
              <a:xfrm>
                <a:off x="11925093" y="5316306"/>
                <a:ext cx="78093" cy="149973"/>
              </a:xfrm>
            </p:spPr>
          </p:sp>
        </mc:Fallback>
      </mc:AlternateContent>
      <mc:AlternateContent xmlns:mc="http://schemas.openxmlformats.org/markup-compatibility/2006" xmlns:p14="http://schemas.microsoft.com/office/powerpoint/2010/main">
        <mc:Choice Requires="p14">
          <p:contentPart p14:bwMode="auto" r:id="rId156">
            <p14:nvContentPartPr>
              <p14:cNvPr id="1051722" name="Encre 1051721"/>
              <p14:cNvContentPartPr/>
              <p14:nvPr/>
            </p14:nvContentPartPr>
            <p14:xfrm>
              <a:off x="12005950" y="5358186"/>
              <a:ext cx="176558" cy="154939"/>
            </p14:xfrm>
          </p:contentPart>
        </mc:Choice>
        <mc:Fallback xmlns="">
          <p:sp>
            <p:nvSpPr>
              <p:cNvPr id="1051722" name=""/>
              <p:cNvSpPr/>
              <p:nvPr/>
            </p:nvSpPr>
            <p:spPr>
              <a:xfrm>
                <a:off x="12005950" y="5358186"/>
                <a:ext cx="176558" cy="154939"/>
              </a:xfrm>
            </p:spPr>
          </p:sp>
        </mc:Fallback>
      </mc:AlternateContent>
      <mc:AlternateContent xmlns:mc="http://schemas.openxmlformats.org/markup-compatibility/2006" xmlns:p14="http://schemas.microsoft.com/office/powerpoint/2010/main">
        <mc:Choice Requires="p14">
          <p:contentPart p14:bwMode="auto" r:id="rId157">
            <p14:nvContentPartPr>
              <p14:cNvPr id="1051723" name="Encre 1051722"/>
              <p14:cNvContentPartPr/>
              <p14:nvPr/>
            </p14:nvContentPartPr>
            <p14:xfrm>
              <a:off x="11327809" y="4737151"/>
              <a:ext cx="571154" cy="913911"/>
            </p14:xfrm>
          </p:contentPart>
        </mc:Choice>
        <mc:Fallback xmlns="">
          <p:sp>
            <p:nvSpPr>
              <p:cNvPr id="1051723" name=""/>
              <p:cNvSpPr/>
              <p:nvPr/>
            </p:nvSpPr>
            <p:spPr>
              <a:xfrm>
                <a:off x="11327809" y="4737151"/>
                <a:ext cx="571154" cy="913911"/>
              </a:xfrm>
            </p:spPr>
          </p:sp>
        </mc:Fallback>
      </mc:AlternateContent>
      <mc:AlternateContent xmlns:mc="http://schemas.openxmlformats.org/markup-compatibility/2006" xmlns:p14="http://schemas.microsoft.com/office/powerpoint/2010/main">
        <mc:Choice Requires="p14">
          <p:contentPart p14:bwMode="auto" r:id="rId158">
            <p14:nvContentPartPr>
              <p14:cNvPr id="1051724" name="Encre 1051723"/>
              <p14:cNvContentPartPr/>
              <p14:nvPr/>
            </p14:nvContentPartPr>
            <p14:xfrm>
              <a:off x="2302923" y="5435923"/>
              <a:ext cx="654757" cy="537481"/>
            </p14:xfrm>
          </p:contentPart>
        </mc:Choice>
        <mc:Fallback xmlns="">
          <p:sp>
            <p:nvSpPr>
              <p:cNvPr id="1051724" name=""/>
              <p:cNvSpPr/>
              <p:nvPr/>
            </p:nvSpPr>
            <p:spPr>
              <a:xfrm>
                <a:off x="2302923" y="5435923"/>
                <a:ext cx="654757" cy="537481"/>
              </a:xfrm>
            </p:spPr>
          </p:sp>
        </mc:Fallback>
      </mc:AlternateContent>
      <mc:AlternateContent xmlns:mc="http://schemas.openxmlformats.org/markup-compatibility/2006" xmlns:p14="http://schemas.microsoft.com/office/powerpoint/2010/main">
        <mc:Choice Requires="p14">
          <p:contentPart p14:bwMode="auto" r:id="rId159">
            <p14:nvContentPartPr>
              <p14:cNvPr id="1051725" name="Encre 1051724"/>
              <p14:cNvContentPartPr/>
              <p14:nvPr/>
            </p14:nvContentPartPr>
            <p14:xfrm>
              <a:off x="5921463" y="3256708"/>
              <a:ext cx="348570" cy="443275"/>
            </p14:xfrm>
          </p:contentPart>
        </mc:Choice>
        <mc:Fallback xmlns="">
          <p:sp>
            <p:nvSpPr>
              <p:cNvPr id="1051725" name=""/>
              <p:cNvSpPr/>
              <p:nvPr/>
            </p:nvSpPr>
            <p:spPr>
              <a:xfrm>
                <a:off x="5921463" y="3256708"/>
                <a:ext cx="348570" cy="443275"/>
              </a:xfrm>
            </p:spPr>
          </p:sp>
        </mc:Fallback>
      </mc:AlternateContent>
      <mc:AlternateContent xmlns:mc="http://schemas.openxmlformats.org/markup-compatibility/2006" xmlns:p14="http://schemas.microsoft.com/office/powerpoint/2010/main">
        <mc:Choice Requires="p14">
          <p:contentPart p14:bwMode="auto" r:id="rId160">
            <p14:nvContentPartPr>
              <p14:cNvPr id="1051726" name="Encre 1051725"/>
              <p14:cNvContentPartPr/>
              <p14:nvPr/>
            </p14:nvContentPartPr>
            <p14:xfrm>
              <a:off x="5982667" y="3290269"/>
              <a:ext cx="363365" cy="441612"/>
            </p14:xfrm>
          </p:contentPart>
        </mc:Choice>
        <mc:Fallback xmlns="">
          <p:sp>
            <p:nvSpPr>
              <p:cNvPr id="1051726" name=""/>
              <p:cNvSpPr/>
              <p:nvPr/>
            </p:nvSpPr>
            <p:spPr>
              <a:xfrm>
                <a:off x="5982667" y="3290269"/>
                <a:ext cx="363365" cy="441612"/>
              </a:xfrm>
            </p:spPr>
          </p:sp>
        </mc:Fallback>
      </mc:AlternateContent>
      <mc:AlternateContent xmlns:mc="http://schemas.openxmlformats.org/markup-compatibility/2006" xmlns:p14="http://schemas.microsoft.com/office/powerpoint/2010/main">
        <mc:Choice Requires="p14">
          <p:contentPart p14:bwMode="auto" r:id="rId161">
            <p14:nvContentPartPr>
              <p14:cNvPr id="1051727" name="Encre 1051726"/>
              <p14:cNvContentPartPr/>
              <p14:nvPr/>
            </p14:nvContentPartPr>
            <p14:xfrm>
              <a:off x="7220469" y="3903820"/>
              <a:ext cx="33274" cy="144819"/>
            </p14:xfrm>
          </p:contentPart>
        </mc:Choice>
        <mc:Fallback xmlns="">
          <p:sp>
            <p:nvSpPr>
              <p:cNvPr id="1051727" name=""/>
              <p:cNvSpPr/>
              <p:nvPr/>
            </p:nvSpPr>
            <p:spPr>
              <a:xfrm>
                <a:off x="7220469" y="3903820"/>
                <a:ext cx="33274" cy="144819"/>
              </a:xfrm>
            </p:spPr>
          </p:sp>
        </mc:Fallback>
      </mc:AlternateContent>
      <mc:AlternateContent xmlns:mc="http://schemas.openxmlformats.org/markup-compatibility/2006" xmlns:p14="http://schemas.microsoft.com/office/powerpoint/2010/main">
        <mc:Choice Requires="p14">
          <p:contentPart p14:bwMode="auto" r:id="rId162">
            <p14:nvContentPartPr>
              <p14:cNvPr id="1051728" name="Encre 1051727"/>
              <p14:cNvContentPartPr/>
              <p14:nvPr/>
            </p14:nvContentPartPr>
            <p14:xfrm>
              <a:off x="7237425" y="3884627"/>
              <a:ext cx="80200" cy="63952"/>
            </p14:xfrm>
          </p:contentPart>
        </mc:Choice>
        <mc:Fallback xmlns="">
          <p:sp>
            <p:nvSpPr>
              <p:cNvPr id="1051728" name=""/>
              <p:cNvSpPr/>
              <p:nvPr/>
            </p:nvSpPr>
            <p:spPr>
              <a:xfrm>
                <a:off x="7237425" y="3884627"/>
                <a:ext cx="80200" cy="63952"/>
              </a:xfrm>
            </p:spPr>
          </p:sp>
        </mc:Fallback>
      </mc:AlternateContent>
      <mc:AlternateContent xmlns:mc="http://schemas.openxmlformats.org/markup-compatibility/2006" xmlns:p14="http://schemas.microsoft.com/office/powerpoint/2010/main">
        <mc:Choice Requires="p14">
          <p:contentPart p14:bwMode="auto" r:id="rId163">
            <p14:nvContentPartPr>
              <p14:cNvPr id="1051729" name="Encre 1051728"/>
              <p14:cNvContentPartPr/>
              <p14:nvPr/>
            </p14:nvContentPartPr>
            <p14:xfrm>
              <a:off x="7179289" y="3851065"/>
              <a:ext cx="49976" cy="134534"/>
            </p14:xfrm>
          </p:contentPart>
        </mc:Choice>
        <mc:Fallback xmlns="">
          <p:sp>
            <p:nvSpPr>
              <p:cNvPr id="1051729" name=""/>
              <p:cNvSpPr/>
              <p:nvPr/>
            </p:nvSpPr>
            <p:spPr>
              <a:xfrm>
                <a:off x="7179289" y="3851065"/>
                <a:ext cx="49976" cy="134534"/>
              </a:xfrm>
            </p:spPr>
          </p:sp>
        </mc:Fallback>
      </mc:AlternateContent>
      <mc:AlternateContent xmlns:mc="http://schemas.openxmlformats.org/markup-compatibility/2006" xmlns:p14="http://schemas.microsoft.com/office/powerpoint/2010/main">
        <mc:Choice Requires="p14">
          <p:contentPart p14:bwMode="auto" r:id="rId164">
            <p14:nvContentPartPr>
              <p14:cNvPr id="1051730" name="Encre 1051729"/>
              <p14:cNvContentPartPr/>
              <p14:nvPr/>
            </p14:nvContentPartPr>
            <p14:xfrm>
              <a:off x="3616034" y="5810265"/>
              <a:ext cx="66975" cy="710372"/>
            </p14:xfrm>
          </p:contentPart>
        </mc:Choice>
        <mc:Fallback xmlns="">
          <p:sp>
            <p:nvSpPr>
              <p:cNvPr id="1051730" name=""/>
              <p:cNvSpPr/>
              <p:nvPr/>
            </p:nvSpPr>
            <p:spPr>
              <a:xfrm>
                <a:off x="3616034" y="5810265"/>
                <a:ext cx="66975" cy="710372"/>
              </a:xfrm>
            </p:spPr>
          </p:sp>
        </mc:Fallback>
      </mc:AlternateContent>
      <mc:AlternateContent xmlns:mc="http://schemas.openxmlformats.org/markup-compatibility/2006" xmlns:p14="http://schemas.microsoft.com/office/powerpoint/2010/main">
        <mc:Choice Requires="p14">
          <p:contentPart p14:bwMode="auto" r:id="rId165">
            <p14:nvContentPartPr>
              <p14:cNvPr id="1051731" name="Encre 1051730"/>
              <p14:cNvContentPartPr/>
              <p14:nvPr/>
            </p14:nvContentPartPr>
            <p14:xfrm>
              <a:off x="3560545" y="5844114"/>
              <a:ext cx="114304" cy="88646"/>
            </p14:xfrm>
          </p:contentPart>
        </mc:Choice>
        <mc:Fallback xmlns="">
          <p:sp>
            <p:nvSpPr>
              <p:cNvPr id="1051731" name=""/>
              <p:cNvSpPr/>
              <p:nvPr/>
            </p:nvSpPr>
            <p:spPr>
              <a:xfrm>
                <a:off x="3560545" y="5844114"/>
                <a:ext cx="114304" cy="88646"/>
              </a:xfrm>
            </p:spPr>
          </p:sp>
        </mc:Fallback>
      </mc:AlternateContent>
      <mc:AlternateContent xmlns:mc="http://schemas.openxmlformats.org/markup-compatibility/2006" xmlns:p14="http://schemas.microsoft.com/office/powerpoint/2010/main">
        <mc:Choice Requires="p14">
          <p:contentPart p14:bwMode="auto" r:id="rId166">
            <p14:nvContentPartPr>
              <p14:cNvPr id="1051732" name="Encre 1051731"/>
              <p14:cNvContentPartPr/>
              <p14:nvPr/>
            </p14:nvContentPartPr>
            <p14:xfrm>
              <a:off x="3691679" y="5816289"/>
              <a:ext cx="153475" cy="153355"/>
            </p14:xfrm>
          </p:contentPart>
        </mc:Choice>
        <mc:Fallback xmlns="">
          <p:sp>
            <p:nvSpPr>
              <p:cNvPr id="1051732" name=""/>
              <p:cNvSpPr/>
              <p:nvPr/>
            </p:nvSpPr>
            <p:spPr>
              <a:xfrm>
                <a:off x="3691679" y="5816289"/>
                <a:ext cx="153475" cy="153355"/>
              </a:xfrm>
            </p:spPr>
          </p:sp>
        </mc:Fallback>
      </mc:AlternateContent>
      <mc:AlternateContent xmlns:mc="http://schemas.openxmlformats.org/markup-compatibility/2006" xmlns:p14="http://schemas.microsoft.com/office/powerpoint/2010/main">
        <mc:Choice Requires="p14">
          <p:contentPart p14:bwMode="auto" r:id="rId167">
            <p14:nvContentPartPr>
              <p14:cNvPr id="1051733" name="Encre 1051732"/>
              <p14:cNvContentPartPr/>
              <p14:nvPr/>
            </p14:nvContentPartPr>
            <p14:xfrm>
              <a:off x="3357859" y="6513339"/>
              <a:ext cx="23853" cy="405135"/>
            </p14:xfrm>
          </p:contentPart>
        </mc:Choice>
        <mc:Fallback xmlns="">
          <p:sp>
            <p:nvSpPr>
              <p:cNvPr id="1051733" name=""/>
              <p:cNvSpPr/>
              <p:nvPr/>
            </p:nvSpPr>
            <p:spPr>
              <a:xfrm>
                <a:off x="3357859" y="6513339"/>
                <a:ext cx="23853" cy="405135"/>
              </a:xfrm>
            </p:spPr>
          </p:sp>
        </mc:Fallback>
      </mc:AlternateContent>
      <mc:AlternateContent xmlns:mc="http://schemas.openxmlformats.org/markup-compatibility/2006" xmlns:p14="http://schemas.microsoft.com/office/powerpoint/2010/main">
        <mc:Choice Requires="p14">
          <p:contentPart p14:bwMode="auto" r:id="rId168">
            <p14:nvContentPartPr>
              <p14:cNvPr id="1051734" name="Encre 1051733"/>
              <p14:cNvContentPartPr/>
              <p14:nvPr/>
            </p14:nvContentPartPr>
            <p14:xfrm>
              <a:off x="3352555" y="6555220"/>
              <a:ext cx="100559" cy="150394"/>
            </p14:xfrm>
          </p:contentPart>
        </mc:Choice>
        <mc:Fallback xmlns="">
          <p:sp>
            <p:nvSpPr>
              <p:cNvPr id="1051734" name=""/>
              <p:cNvSpPr/>
              <p:nvPr/>
            </p:nvSpPr>
            <p:spPr>
              <a:xfrm>
                <a:off x="3352555" y="6555220"/>
                <a:ext cx="100559" cy="150394"/>
              </a:xfrm>
            </p:spPr>
          </p:sp>
        </mc:Fallback>
      </mc:AlternateContent>
      <mc:AlternateContent xmlns:mc="http://schemas.openxmlformats.org/markup-compatibility/2006" xmlns:p14="http://schemas.microsoft.com/office/powerpoint/2010/main">
        <mc:Choice Requires="p14">
          <p:contentPart p14:bwMode="auto" r:id="rId169">
            <p14:nvContentPartPr>
              <p14:cNvPr id="1051735" name="Encre 1051734"/>
              <p14:cNvContentPartPr/>
              <p14:nvPr/>
            </p14:nvContentPartPr>
            <p14:xfrm>
              <a:off x="3518194" y="6634770"/>
              <a:ext cx="81097" cy="117866"/>
            </p14:xfrm>
          </p:contentPart>
        </mc:Choice>
        <mc:Fallback xmlns="">
          <p:sp>
            <p:nvSpPr>
              <p:cNvPr id="1051735" name=""/>
              <p:cNvSpPr/>
              <p:nvPr/>
            </p:nvSpPr>
            <p:spPr>
              <a:xfrm>
                <a:off x="3518194" y="6634770"/>
                <a:ext cx="81097" cy="117866"/>
              </a:xfrm>
            </p:spPr>
          </p:sp>
        </mc:Fallback>
      </mc:AlternateContent>
      <mc:AlternateContent xmlns:mc="http://schemas.openxmlformats.org/markup-compatibility/2006" xmlns:p14="http://schemas.microsoft.com/office/powerpoint/2010/main">
        <mc:Choice Requires="p14">
          <p:contentPart p14:bwMode="auto" r:id="rId170">
            <p14:nvContentPartPr>
              <p14:cNvPr id="1051736" name="Encre 1051735"/>
              <p14:cNvContentPartPr/>
              <p14:nvPr/>
            </p14:nvContentPartPr>
            <p14:xfrm>
              <a:off x="3672810" y="6363029"/>
              <a:ext cx="142943" cy="377295"/>
            </p14:xfrm>
          </p:contentPart>
        </mc:Choice>
        <mc:Fallback xmlns="">
          <p:sp>
            <p:nvSpPr>
              <p:cNvPr id="1051736" name=""/>
              <p:cNvSpPr/>
              <p:nvPr/>
            </p:nvSpPr>
            <p:spPr>
              <a:xfrm>
                <a:off x="3672810" y="6363029"/>
                <a:ext cx="142943" cy="377295"/>
              </a:xfrm>
            </p:spPr>
          </p:sp>
        </mc:Fallback>
      </mc:AlternateContent>
      <mc:AlternateContent xmlns:mc="http://schemas.openxmlformats.org/markup-compatibility/2006" xmlns:p14="http://schemas.microsoft.com/office/powerpoint/2010/main">
        <mc:Choice Requires="p14">
          <p:contentPart p14:bwMode="auto" r:id="rId171">
            <p14:nvContentPartPr>
              <p14:cNvPr id="1051737" name="Encre 1051736"/>
              <p14:cNvContentPartPr/>
              <p14:nvPr/>
            </p14:nvContentPartPr>
            <p14:xfrm>
              <a:off x="3774292" y="6628701"/>
              <a:ext cx="214216" cy="195178"/>
            </p14:xfrm>
          </p:contentPart>
        </mc:Choice>
        <mc:Fallback xmlns="">
          <p:sp>
            <p:nvSpPr>
              <p:cNvPr id="1051737" name=""/>
              <p:cNvSpPr/>
              <p:nvPr/>
            </p:nvSpPr>
            <p:spPr>
              <a:xfrm>
                <a:off x="3774292" y="6628701"/>
                <a:ext cx="214216" cy="195178"/>
              </a:xfrm>
            </p:spPr>
          </p:sp>
        </mc:Fallback>
      </mc:AlternateContent>
      <mc:AlternateContent xmlns:mc="http://schemas.openxmlformats.org/markup-compatibility/2006" xmlns:p14="http://schemas.microsoft.com/office/powerpoint/2010/main">
        <mc:Choice Requires="p14">
          <p:contentPart p14:bwMode="auto" r:id="rId172">
            <p14:nvContentPartPr>
              <p14:cNvPr id="1051738" name="Encre 1051737"/>
              <p14:cNvContentPartPr/>
              <p14:nvPr/>
            </p14:nvContentPartPr>
            <p14:xfrm>
              <a:off x="3983795" y="6410325"/>
              <a:ext cx="374277" cy="416389"/>
            </p14:xfrm>
          </p:contentPart>
        </mc:Choice>
        <mc:Fallback xmlns="">
          <p:sp>
            <p:nvSpPr>
              <p:cNvPr id="1051738" name=""/>
              <p:cNvSpPr/>
              <p:nvPr/>
            </p:nvSpPr>
            <p:spPr>
              <a:xfrm>
                <a:off x="3983795" y="6410325"/>
                <a:ext cx="374277" cy="416389"/>
              </a:xfrm>
            </p:spPr>
          </p:sp>
        </mc:Fallback>
      </mc:AlternateContent>
      <mc:AlternateContent xmlns:mc="http://schemas.openxmlformats.org/markup-compatibility/2006" xmlns:p14="http://schemas.microsoft.com/office/powerpoint/2010/main">
        <mc:Choice Requires="p14">
          <p:contentPart p14:bwMode="auto" r:id="rId173">
            <p14:nvContentPartPr>
              <p14:cNvPr id="1051739" name="Encre 1051738"/>
              <p14:cNvContentPartPr/>
              <p14:nvPr/>
            </p14:nvContentPartPr>
            <p14:xfrm>
              <a:off x="4079757" y="6530551"/>
              <a:ext cx="33516" cy="74626"/>
            </p14:xfrm>
          </p:contentPart>
        </mc:Choice>
        <mc:Fallback xmlns="">
          <p:sp>
            <p:nvSpPr>
              <p:cNvPr id="1051739" name=""/>
              <p:cNvSpPr/>
              <p:nvPr/>
            </p:nvSpPr>
            <p:spPr>
              <a:xfrm>
                <a:off x="4079757" y="6530551"/>
                <a:ext cx="33516" cy="74626"/>
              </a:xfrm>
            </p:spPr>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51740" name="Encre 1051739"/>
              <p14:cNvContentPartPr/>
              <p14:nvPr/>
            </p14:nvContentPartPr>
            <p14:xfrm>
              <a:off x="497924" y="418593"/>
              <a:ext cx="45755" cy="401203"/>
            </p14:xfrm>
          </p:contentPart>
        </mc:Choice>
        <mc:Fallback xmlns="">
          <p:sp>
            <p:nvSpPr>
              <p:cNvPr id="1051740" name=""/>
              <p:cNvSpPr/>
              <p:nvPr/>
            </p:nvSpPr>
            <p:spPr>
              <a:xfrm>
                <a:off x="497924" y="418593"/>
                <a:ext cx="45755" cy="401203"/>
              </a:xfrm>
            </p:spPr>
          </p:sp>
        </mc:Fallback>
      </mc:AlternateContent>
      <mc:AlternateContent xmlns:mc="http://schemas.openxmlformats.org/markup-compatibility/2006" xmlns:p14="http://schemas.microsoft.com/office/powerpoint/2010/main">
        <mc:Choice Requires="p14">
          <p:contentPart p14:bwMode="auto" r:id="rId3">
            <p14:nvContentPartPr>
              <p14:cNvPr id="1051741" name="Encre 1051740"/>
              <p14:cNvContentPartPr/>
              <p14:nvPr/>
            </p14:nvContentPartPr>
            <p14:xfrm>
              <a:off x="517692" y="405217"/>
              <a:ext cx="222720" cy="23716"/>
            </p14:xfrm>
          </p:contentPart>
        </mc:Choice>
        <mc:Fallback xmlns="">
          <p:sp>
            <p:nvSpPr>
              <p:cNvPr id="1051741" name=""/>
              <p:cNvSpPr/>
              <p:nvPr/>
            </p:nvSpPr>
            <p:spPr>
              <a:xfrm>
                <a:off x="517692" y="405217"/>
                <a:ext cx="222720" cy="23716"/>
              </a:xfrm>
            </p:spPr>
          </p:sp>
        </mc:Fallback>
      </mc:AlternateContent>
      <mc:AlternateContent xmlns:mc="http://schemas.openxmlformats.org/markup-compatibility/2006" xmlns:p14="http://schemas.microsoft.com/office/powerpoint/2010/main">
        <mc:Choice Requires="p14">
          <p:contentPart p14:bwMode="auto" r:id="rId4">
            <p14:nvContentPartPr>
              <p14:cNvPr id="1051742" name="Encre 1051741"/>
              <p14:cNvContentPartPr/>
              <p14:nvPr/>
            </p14:nvContentPartPr>
            <p14:xfrm>
              <a:off x="542170" y="636314"/>
              <a:ext cx="176547" cy="30741"/>
            </p14:xfrm>
          </p:contentPart>
        </mc:Choice>
        <mc:Fallback xmlns="">
          <p:sp>
            <p:nvSpPr>
              <p:cNvPr id="1051742" name=""/>
              <p:cNvSpPr/>
              <p:nvPr/>
            </p:nvSpPr>
            <p:spPr>
              <a:xfrm>
                <a:off x="542170" y="636314"/>
                <a:ext cx="176547" cy="30741"/>
              </a:xfrm>
            </p:spPr>
          </p:sp>
        </mc:Fallback>
      </mc:AlternateContent>
      <mc:AlternateContent xmlns:mc="http://schemas.openxmlformats.org/markup-compatibility/2006" xmlns:p14="http://schemas.microsoft.com/office/powerpoint/2010/main">
        <mc:Choice Requires="p14">
          <p:contentPart p14:bwMode="auto" r:id="rId5">
            <p14:nvContentPartPr>
              <p14:cNvPr id="1051743" name="Encre 1051742"/>
              <p14:cNvContentPartPr/>
              <p14:nvPr/>
            </p14:nvContentPartPr>
            <p14:xfrm>
              <a:off x="484545" y="854035"/>
              <a:ext cx="198374" cy="16637"/>
            </p14:xfrm>
          </p:contentPart>
        </mc:Choice>
        <mc:Fallback xmlns="">
          <p:sp>
            <p:nvSpPr>
              <p:cNvPr id="1051743" name=""/>
              <p:cNvSpPr/>
              <p:nvPr/>
            </p:nvSpPr>
            <p:spPr>
              <a:xfrm>
                <a:off x="484545" y="854035"/>
                <a:ext cx="198374" cy="16637"/>
              </a:xfrm>
            </p:spPr>
          </p:sp>
        </mc:Fallback>
      </mc:AlternateContent>
      <mc:AlternateContent xmlns:mc="http://schemas.openxmlformats.org/markup-compatibility/2006" xmlns:p14="http://schemas.microsoft.com/office/powerpoint/2010/main">
        <mc:Choice Requires="p14">
          <p:contentPart p14:bwMode="auto" r:id="rId6">
            <p14:nvContentPartPr>
              <p14:cNvPr id="1051744" name="Encre 1051743"/>
              <p14:cNvContentPartPr/>
              <p14:nvPr/>
            </p14:nvContentPartPr>
            <p14:xfrm>
              <a:off x="672960" y="845823"/>
              <a:ext cx="226843" cy="203759"/>
            </p14:xfrm>
          </p:contentPart>
        </mc:Choice>
        <mc:Fallback xmlns="">
          <p:sp>
            <p:nvSpPr>
              <p:cNvPr id="1051744" name=""/>
              <p:cNvSpPr/>
              <p:nvPr/>
            </p:nvSpPr>
            <p:spPr>
              <a:xfrm>
                <a:off x="672960" y="845823"/>
                <a:ext cx="226843" cy="203759"/>
              </a:xfrm>
            </p:spPr>
          </p:sp>
        </mc:Fallback>
      </mc:AlternateContent>
      <mc:AlternateContent xmlns:mc="http://schemas.openxmlformats.org/markup-compatibility/2006" xmlns:p14="http://schemas.microsoft.com/office/powerpoint/2010/main">
        <mc:Choice Requires="p14">
          <p:contentPart p14:bwMode="auto" r:id="rId7">
            <p14:nvContentPartPr>
              <p14:cNvPr id="1051745" name="Encre 1051744"/>
              <p14:cNvContentPartPr/>
              <p14:nvPr/>
            </p14:nvContentPartPr>
            <p14:xfrm>
              <a:off x="1013372" y="686513"/>
              <a:ext cx="103521" cy="8318"/>
            </p14:xfrm>
          </p:contentPart>
        </mc:Choice>
        <mc:Fallback xmlns="">
          <p:sp>
            <p:nvSpPr>
              <p:cNvPr id="1051745" name=""/>
              <p:cNvSpPr/>
              <p:nvPr/>
            </p:nvSpPr>
            <p:spPr>
              <a:xfrm>
                <a:off x="1013372" y="686513"/>
                <a:ext cx="103521" cy="8318"/>
              </a:xfrm>
            </p:spPr>
          </p:sp>
        </mc:Fallback>
      </mc:AlternateContent>
      <mc:AlternateContent xmlns:mc="http://schemas.openxmlformats.org/markup-compatibility/2006" xmlns:p14="http://schemas.microsoft.com/office/powerpoint/2010/main">
        <mc:Choice Requires="p14">
          <p:contentPart p14:bwMode="auto" r:id="rId8">
            <p14:nvContentPartPr>
              <p14:cNvPr id="1051746" name="Encre 1051745"/>
              <p14:cNvContentPartPr/>
              <p14:nvPr/>
            </p14:nvContentPartPr>
            <p14:xfrm>
              <a:off x="988384" y="800669"/>
              <a:ext cx="187272" cy="37014"/>
            </p14:xfrm>
          </p:contentPart>
        </mc:Choice>
        <mc:Fallback xmlns="">
          <p:sp>
            <p:nvSpPr>
              <p:cNvPr id="1051746" name=""/>
              <p:cNvSpPr/>
              <p:nvPr/>
            </p:nvSpPr>
            <p:spPr>
              <a:xfrm>
                <a:off x="988384" y="800669"/>
                <a:ext cx="187272" cy="37014"/>
              </a:xfrm>
            </p:spPr>
          </p:sp>
        </mc:Fallback>
      </mc:AlternateContent>
      <mc:AlternateContent xmlns:mc="http://schemas.openxmlformats.org/markup-compatibility/2006" xmlns:p14="http://schemas.microsoft.com/office/powerpoint/2010/main">
        <mc:Choice Requires="p14">
          <p:contentPart p14:bwMode="auto" r:id="rId9">
            <p14:nvContentPartPr>
              <p14:cNvPr id="1051747" name="Encre 1051746"/>
              <p14:cNvContentPartPr/>
              <p14:nvPr/>
            </p14:nvContentPartPr>
            <p14:xfrm>
              <a:off x="1282283" y="385605"/>
              <a:ext cx="251758" cy="406724"/>
            </p14:xfrm>
          </p:contentPart>
        </mc:Choice>
        <mc:Fallback xmlns="">
          <p:sp>
            <p:nvSpPr>
              <p:cNvPr id="1051747" name=""/>
              <p:cNvSpPr/>
              <p:nvPr/>
            </p:nvSpPr>
            <p:spPr>
              <a:xfrm>
                <a:off x="1282283" y="385605"/>
                <a:ext cx="251758" cy="406724"/>
              </a:xfrm>
            </p:spPr>
          </p:sp>
        </mc:Fallback>
      </mc:AlternateContent>
      <mc:AlternateContent xmlns:mc="http://schemas.openxmlformats.org/markup-compatibility/2006" xmlns:p14="http://schemas.microsoft.com/office/powerpoint/2010/main">
        <mc:Choice Requires="p14">
          <p:contentPart p14:bwMode="auto" r:id="rId10">
            <p14:nvContentPartPr>
              <p14:cNvPr id="1051748" name="Encre 1051747"/>
              <p14:cNvContentPartPr/>
              <p14:nvPr/>
            </p14:nvContentPartPr>
            <p14:xfrm>
              <a:off x="1536791" y="502830"/>
              <a:ext cx="233248" cy="265207"/>
            </p14:xfrm>
          </p:contentPart>
        </mc:Choice>
        <mc:Fallback xmlns="">
          <p:sp>
            <p:nvSpPr>
              <p:cNvPr id="1051748" name=""/>
              <p:cNvSpPr/>
              <p:nvPr/>
            </p:nvSpPr>
            <p:spPr>
              <a:xfrm>
                <a:off x="1536791" y="502830"/>
                <a:ext cx="233248" cy="265207"/>
              </a:xfrm>
            </p:spPr>
          </p:sp>
        </mc:Fallback>
      </mc:AlternateContent>
      <mc:AlternateContent xmlns:mc="http://schemas.openxmlformats.org/markup-compatibility/2006" xmlns:p14="http://schemas.microsoft.com/office/powerpoint/2010/main">
        <mc:Choice Requires="p14">
          <p:contentPart p14:bwMode="auto" r:id="rId11">
            <p14:nvContentPartPr>
              <p14:cNvPr id="1051749" name="Encre 1051748"/>
              <p14:cNvContentPartPr/>
              <p14:nvPr/>
            </p14:nvContentPartPr>
            <p14:xfrm>
              <a:off x="1892356" y="368394"/>
              <a:ext cx="217429" cy="428856"/>
            </p14:xfrm>
          </p:contentPart>
        </mc:Choice>
        <mc:Fallback xmlns="">
          <p:sp>
            <p:nvSpPr>
              <p:cNvPr id="1051749" name=""/>
              <p:cNvSpPr/>
              <p:nvPr/>
            </p:nvSpPr>
            <p:spPr>
              <a:xfrm>
                <a:off x="1892356" y="368394"/>
                <a:ext cx="217429" cy="428856"/>
              </a:xfrm>
            </p:spPr>
          </p:sp>
        </mc:Fallback>
      </mc:AlternateContent>
      <mc:AlternateContent xmlns:mc="http://schemas.openxmlformats.org/markup-compatibility/2006" xmlns:p14="http://schemas.microsoft.com/office/powerpoint/2010/main">
        <mc:Choice Requires="p14">
          <p:contentPart p14:bwMode="auto" r:id="rId12">
            <p14:nvContentPartPr>
              <p14:cNvPr id="1051750" name="Encre 1051749"/>
              <p14:cNvContentPartPr/>
              <p14:nvPr/>
            </p14:nvContentPartPr>
            <p14:xfrm>
              <a:off x="2126937" y="577599"/>
              <a:ext cx="149955" cy="118577"/>
            </p14:xfrm>
          </p:contentPart>
        </mc:Choice>
        <mc:Fallback xmlns="">
          <p:sp>
            <p:nvSpPr>
              <p:cNvPr id="1051750" name=""/>
              <p:cNvSpPr/>
              <p:nvPr/>
            </p:nvSpPr>
            <p:spPr>
              <a:xfrm>
                <a:off x="2126937" y="577599"/>
                <a:ext cx="149955" cy="118577"/>
              </a:xfrm>
            </p:spPr>
          </p:sp>
        </mc:Fallback>
      </mc:AlternateContent>
      <mc:AlternateContent xmlns:mc="http://schemas.openxmlformats.org/markup-compatibility/2006" xmlns:p14="http://schemas.microsoft.com/office/powerpoint/2010/main">
        <mc:Choice Requires="p14">
          <p:contentPart p14:bwMode="auto" r:id="rId13">
            <p14:nvContentPartPr>
              <p14:cNvPr id="1051751" name="Encre 1051750"/>
              <p14:cNvContentPartPr/>
              <p14:nvPr/>
            </p14:nvContentPartPr>
            <p14:xfrm>
              <a:off x="2319378" y="324776"/>
              <a:ext cx="212894" cy="396980"/>
            </p14:xfrm>
          </p:contentPart>
        </mc:Choice>
        <mc:Fallback xmlns="">
          <p:sp>
            <p:nvSpPr>
              <p:cNvPr id="1051751" name=""/>
              <p:cNvSpPr/>
              <p:nvPr/>
            </p:nvSpPr>
            <p:spPr>
              <a:xfrm>
                <a:off x="2319378" y="324776"/>
                <a:ext cx="212894" cy="396980"/>
              </a:xfrm>
            </p:spPr>
          </p:sp>
        </mc:Fallback>
      </mc:AlternateContent>
      <mc:AlternateContent xmlns:mc="http://schemas.openxmlformats.org/markup-compatibility/2006" xmlns:p14="http://schemas.microsoft.com/office/powerpoint/2010/main">
        <mc:Choice Requires="p14">
          <p:contentPart p14:bwMode="auto" r:id="rId14">
            <p14:nvContentPartPr>
              <p14:cNvPr id="1051752" name="Encre 1051751"/>
              <p14:cNvContentPartPr/>
              <p14:nvPr/>
            </p14:nvContentPartPr>
            <p14:xfrm>
              <a:off x="2682979" y="557329"/>
              <a:ext cx="190680" cy="3542"/>
            </p14:xfrm>
          </p:contentPart>
        </mc:Choice>
        <mc:Fallback xmlns="">
          <p:sp>
            <p:nvSpPr>
              <p:cNvPr id="1051752" name=""/>
              <p:cNvSpPr/>
              <p:nvPr/>
            </p:nvSpPr>
            <p:spPr>
              <a:xfrm>
                <a:off x="2682979" y="557329"/>
                <a:ext cx="190680" cy="3542"/>
              </a:xfrm>
            </p:spPr>
          </p:sp>
        </mc:Fallback>
      </mc:AlternateContent>
      <mc:AlternateContent xmlns:mc="http://schemas.openxmlformats.org/markup-compatibility/2006" xmlns:p14="http://schemas.microsoft.com/office/powerpoint/2010/main">
        <mc:Choice Requires="p14">
          <p:contentPart p14:bwMode="auto" r:id="rId15">
            <p14:nvContentPartPr>
              <p14:cNvPr id="1051753" name="Encre 1051752"/>
              <p14:cNvContentPartPr/>
              <p14:nvPr/>
            </p14:nvContentPartPr>
            <p14:xfrm>
              <a:off x="2658501" y="678194"/>
              <a:ext cx="187432" cy="11503"/>
            </p14:xfrm>
          </p:contentPart>
        </mc:Choice>
        <mc:Fallback xmlns="">
          <p:sp>
            <p:nvSpPr>
              <p:cNvPr id="1051753" name=""/>
              <p:cNvSpPr/>
              <p:nvPr/>
            </p:nvSpPr>
            <p:spPr>
              <a:xfrm>
                <a:off x="2658501" y="678194"/>
                <a:ext cx="187432" cy="11503"/>
              </a:xfrm>
            </p:spPr>
          </p:sp>
        </mc:Fallback>
      </mc:AlternateContent>
      <mc:AlternateContent xmlns:mc="http://schemas.openxmlformats.org/markup-compatibility/2006" xmlns:p14="http://schemas.microsoft.com/office/powerpoint/2010/main">
        <mc:Choice Requires="p14">
          <p:contentPart p14:bwMode="auto" r:id="rId16">
            <p14:nvContentPartPr>
              <p14:cNvPr id="1051754" name="Encre 1051753"/>
              <p14:cNvContentPartPr/>
              <p14:nvPr/>
            </p14:nvContentPartPr>
            <p14:xfrm>
              <a:off x="3036381" y="254811"/>
              <a:ext cx="118814" cy="272786"/>
            </p14:xfrm>
          </p:contentPart>
        </mc:Choice>
        <mc:Fallback xmlns="">
          <p:sp>
            <p:nvSpPr>
              <p:cNvPr id="1051754" name=""/>
              <p:cNvSpPr/>
              <p:nvPr/>
            </p:nvSpPr>
            <p:spPr>
              <a:xfrm>
                <a:off x="3036381" y="254811"/>
                <a:ext cx="118814" cy="272786"/>
              </a:xfrm>
            </p:spPr>
          </p:sp>
        </mc:Fallback>
      </mc:AlternateContent>
      <mc:AlternateContent xmlns:mc="http://schemas.openxmlformats.org/markup-compatibility/2006" xmlns:p14="http://schemas.microsoft.com/office/powerpoint/2010/main">
        <mc:Choice Requires="p14">
          <p:contentPart p14:bwMode="auto" r:id="rId17">
            <p14:nvContentPartPr>
              <p14:cNvPr id="1051755" name="Encre 1051754"/>
              <p14:cNvContentPartPr/>
              <p14:nvPr/>
            </p14:nvContentPartPr>
            <p14:xfrm>
              <a:off x="3030261" y="617532"/>
              <a:ext cx="228044" cy="52343"/>
            </p14:xfrm>
          </p:contentPart>
        </mc:Choice>
        <mc:Fallback xmlns="">
          <p:sp>
            <p:nvSpPr>
              <p:cNvPr id="1051755" name=""/>
              <p:cNvSpPr/>
              <p:nvPr/>
            </p:nvSpPr>
            <p:spPr>
              <a:xfrm>
                <a:off x="3030261" y="617532"/>
                <a:ext cx="228044" cy="52343"/>
              </a:xfrm>
            </p:spPr>
          </p:sp>
        </mc:Fallback>
      </mc:AlternateContent>
      <mc:AlternateContent xmlns:mc="http://schemas.openxmlformats.org/markup-compatibility/2006" xmlns:p14="http://schemas.microsoft.com/office/powerpoint/2010/main">
        <mc:Choice Requires="p14">
          <p:contentPart p14:bwMode="auto" r:id="rId18">
            <p14:nvContentPartPr>
              <p14:cNvPr id="1051756" name="Encre 1051755"/>
              <p14:cNvContentPartPr/>
              <p14:nvPr/>
            </p14:nvContentPartPr>
            <p14:xfrm>
              <a:off x="3026197" y="768569"/>
              <a:ext cx="226916" cy="276614"/>
            </p14:xfrm>
          </p:contentPart>
        </mc:Choice>
        <mc:Fallback xmlns="">
          <p:sp>
            <p:nvSpPr>
              <p:cNvPr id="1051756" name=""/>
              <p:cNvSpPr/>
              <p:nvPr/>
            </p:nvSpPr>
            <p:spPr>
              <a:xfrm>
                <a:off x="3026197" y="768569"/>
                <a:ext cx="226916" cy="276614"/>
              </a:xfrm>
            </p:spPr>
          </p:sp>
        </mc:Fallback>
      </mc:AlternateContent>
      <mc:AlternateContent xmlns:mc="http://schemas.openxmlformats.org/markup-compatibility/2006" xmlns:p14="http://schemas.microsoft.com/office/powerpoint/2010/main">
        <mc:Choice Requires="p14">
          <p:contentPart p14:bwMode="auto" r:id="rId19">
            <p14:nvContentPartPr>
              <p14:cNvPr id="1051757" name="Encre 1051756"/>
              <p14:cNvContentPartPr/>
              <p14:nvPr/>
            </p14:nvContentPartPr>
            <p14:xfrm>
              <a:off x="3435169" y="479915"/>
              <a:ext cx="281515" cy="200903"/>
            </p14:xfrm>
          </p:contentPart>
        </mc:Choice>
        <mc:Fallback xmlns="">
          <p:sp>
            <p:nvSpPr>
              <p:cNvPr id="1051757" name=""/>
              <p:cNvSpPr/>
              <p:nvPr/>
            </p:nvSpPr>
            <p:spPr>
              <a:xfrm>
                <a:off x="3435169" y="479915"/>
                <a:ext cx="281515" cy="200903"/>
              </a:xfrm>
            </p:spPr>
          </p:sp>
        </mc:Fallback>
      </mc:AlternateContent>
      <mc:AlternateContent xmlns:mc="http://schemas.openxmlformats.org/markup-compatibility/2006" xmlns:p14="http://schemas.microsoft.com/office/powerpoint/2010/main">
        <mc:Choice Requires="p14">
          <p:contentPart p14:bwMode="auto" r:id="rId20">
            <p14:nvContentPartPr>
              <p14:cNvPr id="1051758" name="Encre 1051757"/>
              <p14:cNvContentPartPr/>
              <p14:nvPr/>
            </p14:nvContentPartPr>
            <p14:xfrm>
              <a:off x="3848236" y="327976"/>
              <a:ext cx="272245" cy="297955"/>
            </p14:xfrm>
          </p:contentPart>
        </mc:Choice>
        <mc:Fallback xmlns="">
          <p:sp>
            <p:nvSpPr>
              <p:cNvPr id="1051758" name=""/>
              <p:cNvSpPr/>
              <p:nvPr/>
            </p:nvSpPr>
            <p:spPr>
              <a:xfrm>
                <a:off x="3848236" y="327976"/>
                <a:ext cx="272245" cy="297955"/>
              </a:xfrm>
            </p:spPr>
          </p:sp>
        </mc:Fallback>
      </mc:AlternateContent>
      <mc:AlternateContent xmlns:mc="http://schemas.openxmlformats.org/markup-compatibility/2006" xmlns:p14="http://schemas.microsoft.com/office/powerpoint/2010/main">
        <mc:Choice Requires="p14">
          <p:contentPart p14:bwMode="auto" r:id="rId21">
            <p14:nvContentPartPr>
              <p14:cNvPr id="1051759" name="Encre 1051758"/>
              <p14:cNvContentPartPr/>
              <p14:nvPr/>
            </p14:nvContentPartPr>
            <p14:xfrm>
              <a:off x="4164885" y="190567"/>
              <a:ext cx="154870" cy="203038"/>
            </p14:xfrm>
          </p:contentPart>
        </mc:Choice>
        <mc:Fallback xmlns="">
          <p:sp>
            <p:nvSpPr>
              <p:cNvPr id="1051759" name=""/>
              <p:cNvSpPr/>
              <p:nvPr/>
            </p:nvSpPr>
            <p:spPr>
              <a:xfrm>
                <a:off x="4164885" y="190567"/>
                <a:ext cx="154870" cy="203038"/>
              </a:xfrm>
            </p:spPr>
          </p:sp>
        </mc:Fallback>
      </mc:AlternateContent>
      <mc:AlternateContent xmlns:mc="http://schemas.openxmlformats.org/markup-compatibility/2006" xmlns:p14="http://schemas.microsoft.com/office/powerpoint/2010/main">
        <mc:Choice Requires="p14">
          <p:contentPart p14:bwMode="auto" r:id="rId22">
            <p14:nvContentPartPr>
              <p14:cNvPr id="1051760" name="Encre 1051759"/>
              <p14:cNvContentPartPr/>
              <p14:nvPr/>
            </p14:nvContentPartPr>
            <p14:xfrm>
              <a:off x="416995" y="1647500"/>
              <a:ext cx="158573" cy="450737"/>
            </p14:xfrm>
          </p:contentPart>
        </mc:Choice>
        <mc:Fallback xmlns="">
          <p:sp>
            <p:nvSpPr>
              <p:cNvPr id="1051760" name=""/>
              <p:cNvSpPr/>
              <p:nvPr/>
            </p:nvSpPr>
            <p:spPr>
              <a:xfrm>
                <a:off x="416995" y="1647500"/>
                <a:ext cx="158573" cy="450737"/>
              </a:xfrm>
            </p:spPr>
          </p:sp>
        </mc:Fallback>
      </mc:AlternateContent>
      <mc:AlternateContent xmlns:mc="http://schemas.openxmlformats.org/markup-compatibility/2006" xmlns:p14="http://schemas.microsoft.com/office/powerpoint/2010/main">
        <mc:Choice Requires="p14">
          <p:contentPart p14:bwMode="auto" r:id="rId23">
            <p14:nvContentPartPr>
              <p14:cNvPr id="1051761" name="Encre 1051760"/>
              <p14:cNvContentPartPr/>
              <p14:nvPr/>
            </p14:nvContentPartPr>
            <p14:xfrm>
              <a:off x="657931" y="1737539"/>
              <a:ext cx="99442" cy="4302"/>
            </p14:xfrm>
          </p:contentPart>
        </mc:Choice>
        <mc:Fallback xmlns="">
          <p:sp>
            <p:nvSpPr>
              <p:cNvPr id="1051761" name=""/>
              <p:cNvSpPr/>
              <p:nvPr/>
            </p:nvSpPr>
            <p:spPr>
              <a:xfrm>
                <a:off x="657931" y="1737539"/>
                <a:ext cx="99442" cy="4302"/>
              </a:xfrm>
            </p:spPr>
          </p:sp>
        </mc:Fallback>
      </mc:AlternateContent>
      <mc:AlternateContent xmlns:mc="http://schemas.openxmlformats.org/markup-compatibility/2006" xmlns:p14="http://schemas.microsoft.com/office/powerpoint/2010/main">
        <mc:Choice Requires="p14">
          <p:contentPart p14:bwMode="auto" r:id="rId24">
            <p14:nvContentPartPr>
              <p14:cNvPr id="1051762" name="Encre 1051761"/>
              <p14:cNvContentPartPr/>
              <p14:nvPr/>
            </p14:nvContentPartPr>
            <p14:xfrm>
              <a:off x="666090" y="1825029"/>
              <a:ext cx="107601" cy="41880"/>
            </p14:xfrm>
          </p:contentPart>
        </mc:Choice>
        <mc:Fallback xmlns="">
          <p:sp>
            <p:nvSpPr>
              <p:cNvPr id="1051762" name=""/>
              <p:cNvSpPr/>
              <p:nvPr/>
            </p:nvSpPr>
            <p:spPr>
              <a:xfrm>
                <a:off x="666090" y="1825029"/>
                <a:ext cx="107601" cy="41880"/>
              </a:xfrm>
            </p:spPr>
          </p:sp>
        </mc:Fallback>
      </mc:AlternateContent>
      <mc:AlternateContent xmlns:mc="http://schemas.openxmlformats.org/markup-compatibility/2006" xmlns:p14="http://schemas.microsoft.com/office/powerpoint/2010/main">
        <mc:Choice Requires="p14">
          <p:contentPart p14:bwMode="auto" r:id="rId25">
            <p14:nvContentPartPr>
              <p14:cNvPr id="1051763" name="Encre 1051762"/>
              <p14:cNvContentPartPr/>
              <p14:nvPr/>
            </p14:nvContentPartPr>
            <p14:xfrm>
              <a:off x="863691" y="1651146"/>
              <a:ext cx="180315" cy="173431"/>
            </p14:xfrm>
          </p:contentPart>
        </mc:Choice>
        <mc:Fallback xmlns="">
          <p:sp>
            <p:nvSpPr>
              <p:cNvPr id="1051763" name=""/>
              <p:cNvSpPr/>
              <p:nvPr/>
            </p:nvSpPr>
            <p:spPr>
              <a:xfrm>
                <a:off x="863691" y="1651146"/>
                <a:ext cx="180315" cy="173431"/>
              </a:xfrm>
            </p:spPr>
          </p:sp>
        </mc:Fallback>
      </mc:AlternateContent>
      <mc:AlternateContent xmlns:mc="http://schemas.openxmlformats.org/markup-compatibility/2006" xmlns:p14="http://schemas.microsoft.com/office/powerpoint/2010/main">
        <mc:Choice Requires="p14">
          <p:contentPart p14:bwMode="auto" r:id="rId26">
            <p14:nvContentPartPr>
              <p14:cNvPr id="1051764" name="Encre 1051763"/>
              <p14:cNvContentPartPr/>
              <p14:nvPr/>
            </p14:nvContentPartPr>
            <p14:xfrm>
              <a:off x="997054" y="1570304"/>
              <a:ext cx="140238" cy="12334"/>
            </p14:xfrm>
          </p:contentPart>
        </mc:Choice>
        <mc:Fallback xmlns="">
          <p:sp>
            <p:nvSpPr>
              <p:cNvPr id="1051764" name=""/>
              <p:cNvSpPr/>
              <p:nvPr/>
            </p:nvSpPr>
            <p:spPr>
              <a:xfrm>
                <a:off x="997054" y="1570304"/>
                <a:ext cx="140238" cy="12334"/>
              </a:xfrm>
            </p:spPr>
          </p:sp>
        </mc:Fallback>
      </mc:AlternateContent>
      <mc:AlternateContent xmlns:mc="http://schemas.openxmlformats.org/markup-compatibility/2006" xmlns:p14="http://schemas.microsoft.com/office/powerpoint/2010/main">
        <mc:Choice Requires="p14">
          <p:contentPart p14:bwMode="auto" r:id="rId27">
            <p14:nvContentPartPr>
              <p14:cNvPr id="1051765" name="Encre 1051764"/>
              <p14:cNvContentPartPr/>
              <p14:nvPr/>
            </p14:nvContentPartPr>
            <p14:xfrm>
              <a:off x="351955" y="1975913"/>
              <a:ext cx="735871" cy="50485"/>
            </p14:xfrm>
          </p:contentPart>
        </mc:Choice>
        <mc:Fallback xmlns="">
          <p:sp>
            <p:nvSpPr>
              <p:cNvPr id="1051765" name=""/>
              <p:cNvSpPr/>
              <p:nvPr/>
            </p:nvSpPr>
            <p:spPr>
              <a:xfrm>
                <a:off x="351955" y="1975913"/>
                <a:ext cx="735871" cy="50485"/>
              </a:xfrm>
            </p:spPr>
          </p:sp>
        </mc:Fallback>
      </mc:AlternateContent>
      <mc:AlternateContent xmlns:mc="http://schemas.openxmlformats.org/markup-compatibility/2006" xmlns:p14="http://schemas.microsoft.com/office/powerpoint/2010/main">
        <mc:Choice Requires="p14">
          <p:contentPart p14:bwMode="auto" r:id="rId28">
            <p14:nvContentPartPr>
              <p14:cNvPr id="1051766" name="Encre 1051765"/>
              <p14:cNvContentPartPr/>
              <p14:nvPr/>
            </p14:nvContentPartPr>
            <p14:xfrm>
              <a:off x="1757403" y="1649728"/>
              <a:ext cx="390489" cy="201960"/>
            </p14:xfrm>
          </p:contentPart>
        </mc:Choice>
        <mc:Fallback xmlns="">
          <p:sp>
            <p:nvSpPr>
              <p:cNvPr id="1051766" name=""/>
              <p:cNvSpPr/>
              <p:nvPr/>
            </p:nvSpPr>
            <p:spPr>
              <a:xfrm>
                <a:off x="1757403" y="1649728"/>
                <a:ext cx="390489" cy="201960"/>
              </a:xfrm>
            </p:spPr>
          </p:sp>
        </mc:Fallback>
      </mc:AlternateContent>
      <mc:AlternateContent xmlns:mc="http://schemas.openxmlformats.org/markup-compatibility/2006" xmlns:p14="http://schemas.microsoft.com/office/powerpoint/2010/main">
        <mc:Choice Requires="p14">
          <p:contentPart p14:bwMode="auto" r:id="rId29">
            <p14:nvContentPartPr>
              <p14:cNvPr id="1051767" name="Encre 1051766"/>
              <p14:cNvContentPartPr/>
              <p14:nvPr/>
            </p14:nvContentPartPr>
            <p14:xfrm>
              <a:off x="2319378" y="1682750"/>
              <a:ext cx="140748" cy="25529"/>
            </p14:xfrm>
          </p:contentPart>
        </mc:Choice>
        <mc:Fallback xmlns="">
          <p:sp>
            <p:nvSpPr>
              <p:cNvPr id="1051767" name=""/>
              <p:cNvSpPr/>
              <p:nvPr/>
            </p:nvSpPr>
            <p:spPr>
              <a:xfrm>
                <a:off x="2319378" y="1682750"/>
                <a:ext cx="140748" cy="25529"/>
              </a:xfrm>
            </p:spPr>
          </p:sp>
        </mc:Fallback>
      </mc:AlternateContent>
      <mc:AlternateContent xmlns:mc="http://schemas.openxmlformats.org/markup-compatibility/2006" xmlns:p14="http://schemas.microsoft.com/office/powerpoint/2010/main">
        <mc:Choice Requires="p14">
          <p:contentPart p14:bwMode="auto" r:id="rId30">
            <p14:nvContentPartPr>
              <p14:cNvPr id="1051768" name="Encre 1051767"/>
              <p14:cNvContentPartPr/>
              <p14:nvPr/>
            </p14:nvContentPartPr>
            <p14:xfrm>
              <a:off x="2327538" y="1800360"/>
              <a:ext cx="148907" cy="24669"/>
            </p14:xfrm>
          </p:contentPart>
        </mc:Choice>
        <mc:Fallback xmlns="">
          <p:sp>
            <p:nvSpPr>
              <p:cNvPr id="1051768" name=""/>
              <p:cNvSpPr/>
              <p:nvPr/>
            </p:nvSpPr>
            <p:spPr>
              <a:xfrm>
                <a:off x="2327538" y="1800360"/>
                <a:ext cx="148907" cy="24669"/>
              </a:xfrm>
            </p:spPr>
          </p:sp>
        </mc:Fallback>
      </mc:AlternateContent>
      <mc:AlternateContent xmlns:mc="http://schemas.openxmlformats.org/markup-compatibility/2006" xmlns:p14="http://schemas.microsoft.com/office/powerpoint/2010/main">
        <mc:Choice Requires="p14">
          <p:contentPart p14:bwMode="auto" r:id="rId31">
            <p14:nvContentPartPr>
              <p14:cNvPr id="1051769" name="Encre 1051768"/>
              <p14:cNvContentPartPr/>
              <p14:nvPr/>
            </p14:nvContentPartPr>
            <p14:xfrm>
              <a:off x="2640777" y="1528992"/>
              <a:ext cx="183009" cy="287718"/>
            </p14:xfrm>
          </p:contentPart>
        </mc:Choice>
        <mc:Fallback xmlns="">
          <p:sp>
            <p:nvSpPr>
              <p:cNvPr id="1051769" name=""/>
              <p:cNvSpPr/>
              <p:nvPr/>
            </p:nvSpPr>
            <p:spPr>
              <a:xfrm>
                <a:off x="2640777" y="1528992"/>
                <a:ext cx="183009" cy="287718"/>
              </a:xfrm>
            </p:spPr>
          </p:sp>
        </mc:Fallback>
      </mc:AlternateContent>
      <mc:AlternateContent xmlns:mc="http://schemas.openxmlformats.org/markup-compatibility/2006" xmlns:p14="http://schemas.microsoft.com/office/powerpoint/2010/main">
        <mc:Choice Requires="p14">
          <p:contentPart p14:bwMode="auto" r:id="rId32">
            <p14:nvContentPartPr>
              <p14:cNvPr id="1051770" name="Encre 1051769"/>
              <p14:cNvContentPartPr/>
              <p14:nvPr/>
            </p14:nvContentPartPr>
            <p14:xfrm>
              <a:off x="2898182" y="1732949"/>
              <a:ext cx="47936" cy="142565"/>
            </p14:xfrm>
          </p:contentPart>
        </mc:Choice>
        <mc:Fallback xmlns="">
          <p:sp>
            <p:nvSpPr>
              <p:cNvPr id="1051770" name=""/>
              <p:cNvSpPr/>
              <p:nvPr/>
            </p:nvSpPr>
            <p:spPr>
              <a:xfrm>
                <a:off x="2898182" y="1732949"/>
                <a:ext cx="47936" cy="142565"/>
              </a:xfrm>
            </p:spPr>
          </p:sp>
        </mc:Fallback>
      </mc:AlternateContent>
      <mc:AlternateContent xmlns:mc="http://schemas.openxmlformats.org/markup-compatibility/2006" xmlns:p14="http://schemas.microsoft.com/office/powerpoint/2010/main">
        <mc:Choice Requires="p14">
          <p:contentPart p14:bwMode="auto" r:id="rId33">
            <p14:nvContentPartPr>
              <p14:cNvPr id="1051771" name="Encre 1051770"/>
              <p14:cNvContentPartPr/>
              <p14:nvPr/>
            </p14:nvContentPartPr>
            <p14:xfrm>
              <a:off x="3063409" y="1465316"/>
              <a:ext cx="8990" cy="317280"/>
            </p14:xfrm>
          </p:contentPart>
        </mc:Choice>
        <mc:Fallback xmlns="">
          <p:sp>
            <p:nvSpPr>
              <p:cNvPr id="1051771" name=""/>
              <p:cNvSpPr/>
              <p:nvPr/>
            </p:nvSpPr>
            <p:spPr>
              <a:xfrm>
                <a:off x="3063409" y="1465316"/>
                <a:ext cx="8990" cy="317280"/>
              </a:xfrm>
            </p:spPr>
          </p:sp>
        </mc:Fallback>
      </mc:AlternateContent>
      <mc:AlternateContent xmlns:mc="http://schemas.openxmlformats.org/markup-compatibility/2006" xmlns:p14="http://schemas.microsoft.com/office/powerpoint/2010/main">
        <mc:Choice Requires="p14">
          <p:contentPart p14:bwMode="auto" r:id="rId34">
            <p14:nvContentPartPr>
              <p14:cNvPr id="1051772" name="Encre 1051771"/>
              <p14:cNvContentPartPr/>
              <p14:nvPr/>
            </p14:nvContentPartPr>
            <p14:xfrm>
              <a:off x="3226446" y="1666113"/>
              <a:ext cx="10348" cy="82175"/>
            </p14:xfrm>
          </p:contentPart>
        </mc:Choice>
        <mc:Fallback xmlns="">
          <p:sp>
            <p:nvSpPr>
              <p:cNvPr id="1051772" name=""/>
              <p:cNvSpPr/>
              <p:nvPr/>
            </p:nvSpPr>
            <p:spPr>
              <a:xfrm>
                <a:off x="3226446" y="1666113"/>
                <a:ext cx="10348" cy="82175"/>
              </a:xfrm>
            </p:spPr>
          </p:sp>
        </mc:Fallback>
      </mc:AlternateContent>
      <mc:AlternateContent xmlns:mc="http://schemas.openxmlformats.org/markup-compatibility/2006" xmlns:p14="http://schemas.microsoft.com/office/powerpoint/2010/main">
        <mc:Choice Requires="p14">
          <p:contentPart p14:bwMode="auto" r:id="rId35">
            <p14:nvContentPartPr>
              <p14:cNvPr id="1051773" name="Encre 1051772"/>
              <p14:cNvContentPartPr/>
              <p14:nvPr/>
            </p14:nvContentPartPr>
            <p14:xfrm>
              <a:off x="3364795" y="1478780"/>
              <a:ext cx="356062" cy="292894"/>
            </p14:xfrm>
          </p:contentPart>
        </mc:Choice>
        <mc:Fallback xmlns="">
          <p:sp>
            <p:nvSpPr>
              <p:cNvPr id="1051773" name=""/>
              <p:cNvSpPr/>
              <p:nvPr/>
            </p:nvSpPr>
            <p:spPr>
              <a:xfrm>
                <a:off x="3364795" y="1478780"/>
                <a:ext cx="356062" cy="292894"/>
              </a:xfrm>
            </p:spPr>
          </p:sp>
        </mc:Fallback>
      </mc:AlternateContent>
      <mc:AlternateContent xmlns:mc="http://schemas.openxmlformats.org/markup-compatibility/2006" xmlns:p14="http://schemas.microsoft.com/office/powerpoint/2010/main">
        <mc:Choice Requires="p14">
          <p:contentPart p14:bwMode="auto" r:id="rId36">
            <p14:nvContentPartPr>
              <p14:cNvPr id="1051774" name="Encre 1051773"/>
              <p14:cNvContentPartPr/>
              <p14:nvPr/>
            </p14:nvContentPartPr>
            <p14:xfrm>
              <a:off x="3611561" y="1398193"/>
              <a:ext cx="170890" cy="60134"/>
            </p14:xfrm>
          </p:contentPart>
        </mc:Choice>
        <mc:Fallback xmlns="">
          <p:sp>
            <p:nvSpPr>
              <p:cNvPr id="1051774" name=""/>
              <p:cNvSpPr/>
              <p:nvPr/>
            </p:nvSpPr>
            <p:spPr>
              <a:xfrm>
                <a:off x="3611561" y="1398193"/>
                <a:ext cx="170890" cy="60134"/>
              </a:xfrm>
            </p:spPr>
          </p:sp>
        </mc:Fallback>
      </mc:AlternateContent>
      <mc:AlternateContent xmlns:mc="http://schemas.openxmlformats.org/markup-compatibility/2006" xmlns:p14="http://schemas.microsoft.com/office/powerpoint/2010/main">
        <mc:Choice Requires="p14">
          <p:contentPart p14:bwMode="auto" r:id="rId37">
            <p14:nvContentPartPr>
              <p14:cNvPr id="1051775" name="Encre 1051774"/>
              <p14:cNvContentPartPr/>
              <p14:nvPr/>
            </p14:nvContentPartPr>
            <p14:xfrm>
              <a:off x="3790610" y="1232256"/>
              <a:ext cx="156594" cy="224754"/>
            </p14:xfrm>
          </p:contentPart>
        </mc:Choice>
        <mc:Fallback xmlns="">
          <p:sp>
            <p:nvSpPr>
              <p:cNvPr id="1051775" name=""/>
              <p:cNvSpPr/>
              <p:nvPr/>
            </p:nvSpPr>
            <p:spPr>
              <a:xfrm>
                <a:off x="3790610" y="1232256"/>
                <a:ext cx="156594" cy="224754"/>
              </a:xfrm>
            </p:spPr>
          </p:sp>
        </mc:Fallback>
      </mc:AlternateContent>
      <mc:AlternateContent xmlns:mc="http://schemas.openxmlformats.org/markup-compatibility/2006" xmlns:p14="http://schemas.microsoft.com/office/powerpoint/2010/main">
        <mc:Choice Requires="p14">
          <p:contentPart p14:bwMode="auto" r:id="rId38">
            <p14:nvContentPartPr>
              <p14:cNvPr id="1051776" name="Encre 1051775"/>
              <p14:cNvContentPartPr/>
              <p14:nvPr/>
            </p14:nvContentPartPr>
            <p14:xfrm>
              <a:off x="4001224" y="1224361"/>
              <a:ext cx="29275" cy="216245"/>
            </p14:xfrm>
          </p:contentPart>
        </mc:Choice>
        <mc:Fallback xmlns="">
          <p:sp>
            <p:nvSpPr>
              <p:cNvPr id="1051776" name=""/>
              <p:cNvSpPr/>
              <p:nvPr/>
            </p:nvSpPr>
            <p:spPr>
              <a:xfrm>
                <a:off x="4001224" y="1224361"/>
                <a:ext cx="29275" cy="216245"/>
              </a:xfrm>
            </p:spPr>
          </p:sp>
        </mc:Fallback>
      </mc:AlternateContent>
      <mc:AlternateContent xmlns:mc="http://schemas.openxmlformats.org/markup-compatibility/2006" xmlns:p14="http://schemas.microsoft.com/office/powerpoint/2010/main">
        <mc:Choice Requires="p14">
          <p:contentPart p14:bwMode="auto" r:id="rId39">
            <p14:nvContentPartPr>
              <p14:cNvPr id="1051777" name="Encre 1051776"/>
              <p14:cNvContentPartPr/>
              <p14:nvPr/>
            </p14:nvContentPartPr>
            <p14:xfrm>
              <a:off x="4151731" y="1403930"/>
              <a:ext cx="217705" cy="258014"/>
            </p14:xfrm>
          </p:contentPart>
        </mc:Choice>
        <mc:Fallback xmlns="">
          <p:sp>
            <p:nvSpPr>
              <p:cNvPr id="1051777" name=""/>
              <p:cNvSpPr/>
              <p:nvPr/>
            </p:nvSpPr>
            <p:spPr>
              <a:xfrm>
                <a:off x="4151731" y="1403930"/>
                <a:ext cx="217705" cy="258014"/>
              </a:xfrm>
            </p:spPr>
          </p:sp>
        </mc:Fallback>
      </mc:AlternateContent>
      <mc:AlternateContent xmlns:mc="http://schemas.openxmlformats.org/markup-compatibility/2006" xmlns:p14="http://schemas.microsoft.com/office/powerpoint/2010/main">
        <mc:Choice Requires="p14">
          <p:contentPart p14:bwMode="auto" r:id="rId40">
            <p14:nvContentPartPr>
              <p14:cNvPr id="1051778" name="Encre 1051777"/>
              <p14:cNvContentPartPr/>
              <p14:nvPr/>
            </p14:nvContentPartPr>
            <p14:xfrm>
              <a:off x="4201128" y="1594974"/>
              <a:ext cx="188772" cy="27503"/>
            </p14:xfrm>
          </p:contentPart>
        </mc:Choice>
        <mc:Fallback xmlns="">
          <p:sp>
            <p:nvSpPr>
              <p:cNvPr id="1051778" name=""/>
              <p:cNvSpPr/>
              <p:nvPr/>
            </p:nvSpPr>
            <p:spPr>
              <a:xfrm>
                <a:off x="4201128" y="1594974"/>
                <a:ext cx="188772" cy="27503"/>
              </a:xfrm>
            </p:spPr>
          </p:sp>
        </mc:Fallback>
      </mc:AlternateContent>
      <mc:AlternateContent xmlns:mc="http://schemas.openxmlformats.org/markup-compatibility/2006" xmlns:p14="http://schemas.microsoft.com/office/powerpoint/2010/main">
        <mc:Choice Requires="p14">
          <p:contentPart p14:bwMode="auto" r:id="rId41">
            <p14:nvContentPartPr>
              <p14:cNvPr id="1051779" name="Encre 1051778"/>
              <p14:cNvContentPartPr/>
              <p14:nvPr/>
            </p14:nvContentPartPr>
            <p14:xfrm>
              <a:off x="4376168" y="1515802"/>
              <a:ext cx="114461" cy="428294"/>
            </p14:xfrm>
          </p:contentPart>
        </mc:Choice>
        <mc:Fallback xmlns="">
          <p:sp>
            <p:nvSpPr>
              <p:cNvPr id="1051779" name=""/>
              <p:cNvSpPr/>
              <p:nvPr/>
            </p:nvSpPr>
            <p:spPr>
              <a:xfrm>
                <a:off x="4376168" y="1515802"/>
                <a:ext cx="114461" cy="428294"/>
              </a:xfrm>
            </p:spPr>
          </p:sp>
        </mc:Fallback>
      </mc:AlternateContent>
      <mc:AlternateContent xmlns:mc="http://schemas.openxmlformats.org/markup-compatibility/2006" xmlns:p14="http://schemas.microsoft.com/office/powerpoint/2010/main">
        <mc:Choice Requires="p14">
          <p:contentPart p14:bwMode="auto" r:id="rId42">
            <p14:nvContentPartPr>
              <p14:cNvPr id="1051780" name="Encre 1051779"/>
              <p14:cNvContentPartPr/>
              <p14:nvPr/>
            </p14:nvContentPartPr>
            <p14:xfrm>
              <a:off x="4418881" y="552119"/>
              <a:ext cx="179297" cy="25963"/>
            </p14:xfrm>
          </p:contentPart>
        </mc:Choice>
        <mc:Fallback xmlns="">
          <p:sp>
            <p:nvSpPr>
              <p:cNvPr id="1051780" name=""/>
              <p:cNvSpPr/>
              <p:nvPr/>
            </p:nvSpPr>
            <p:spPr>
              <a:xfrm>
                <a:off x="4418881" y="552119"/>
                <a:ext cx="179297" cy="25963"/>
              </a:xfrm>
            </p:spPr>
          </p:sp>
        </mc:Fallback>
      </mc:AlternateContent>
      <mc:AlternateContent xmlns:mc="http://schemas.openxmlformats.org/markup-compatibility/2006" xmlns:p14="http://schemas.microsoft.com/office/powerpoint/2010/main">
        <mc:Choice Requires="p14">
          <p:contentPart p14:bwMode="auto" r:id="rId43">
            <p14:nvContentPartPr>
              <p14:cNvPr id="1051781" name="Encre 1051780"/>
              <p14:cNvContentPartPr/>
              <p14:nvPr/>
            </p14:nvContentPartPr>
            <p14:xfrm>
              <a:off x="4443359" y="346671"/>
              <a:ext cx="192418" cy="105483"/>
            </p14:xfrm>
          </p:contentPart>
        </mc:Choice>
        <mc:Fallback xmlns="">
          <p:sp>
            <p:nvSpPr>
              <p:cNvPr id="1051781" name=""/>
              <p:cNvSpPr/>
              <p:nvPr/>
            </p:nvSpPr>
            <p:spPr>
              <a:xfrm>
                <a:off x="4443359" y="346671"/>
                <a:ext cx="192418" cy="105483"/>
              </a:xfrm>
            </p:spPr>
          </p:sp>
        </mc:Fallback>
      </mc:AlternateContent>
      <mc:AlternateContent xmlns:mc="http://schemas.openxmlformats.org/markup-compatibility/2006" xmlns:p14="http://schemas.microsoft.com/office/powerpoint/2010/main">
        <mc:Choice Requires="p14">
          <p:contentPart p14:bwMode="auto" r:id="rId44">
            <p14:nvContentPartPr>
              <p14:cNvPr id="1051782" name="Encre 1051781"/>
              <p14:cNvContentPartPr/>
              <p14:nvPr/>
            </p14:nvContentPartPr>
            <p14:xfrm>
              <a:off x="4750452" y="407488"/>
              <a:ext cx="161047" cy="346148"/>
            </p14:xfrm>
          </p:contentPart>
        </mc:Choice>
        <mc:Fallback xmlns="">
          <p:sp>
            <p:nvSpPr>
              <p:cNvPr id="1051782" name=""/>
              <p:cNvSpPr/>
              <p:nvPr/>
            </p:nvSpPr>
            <p:spPr>
              <a:xfrm>
                <a:off x="4750452" y="407488"/>
                <a:ext cx="161047" cy="346148"/>
              </a:xfrm>
            </p:spPr>
          </p:sp>
        </mc:Fallback>
      </mc:AlternateContent>
      <mc:AlternateContent xmlns:mc="http://schemas.openxmlformats.org/markup-compatibility/2006" xmlns:p14="http://schemas.microsoft.com/office/powerpoint/2010/main">
        <mc:Choice Requires="p14">
          <p:contentPart p14:bwMode="auto" r:id="rId45">
            <p14:nvContentPartPr>
              <p14:cNvPr id="1051783" name="Encre 1051782"/>
              <p14:cNvContentPartPr/>
              <p14:nvPr/>
            </p14:nvContentPartPr>
            <p14:xfrm>
              <a:off x="5043057" y="151936"/>
              <a:ext cx="266407" cy="445992"/>
            </p14:xfrm>
          </p:contentPart>
        </mc:Choice>
        <mc:Fallback xmlns="">
          <p:sp>
            <p:nvSpPr>
              <p:cNvPr id="1051783" name=""/>
              <p:cNvSpPr/>
              <p:nvPr/>
            </p:nvSpPr>
            <p:spPr>
              <a:xfrm>
                <a:off x="5043057" y="151936"/>
                <a:ext cx="266407" cy="445992"/>
              </a:xfrm>
            </p:spPr>
          </p:sp>
        </mc:Fallback>
      </mc:AlternateContent>
      <mc:AlternateContent xmlns:mc="http://schemas.openxmlformats.org/markup-compatibility/2006" xmlns:p14="http://schemas.microsoft.com/office/powerpoint/2010/main">
        <mc:Choice Requires="p14">
          <p:contentPart p14:bwMode="auto" r:id="rId46">
            <p14:nvContentPartPr>
              <p14:cNvPr id="1051784" name="Encre 1051783"/>
              <p14:cNvContentPartPr/>
              <p14:nvPr/>
            </p14:nvContentPartPr>
            <p14:xfrm>
              <a:off x="4960170" y="571199"/>
              <a:ext cx="33434" cy="80215"/>
            </p14:xfrm>
          </p:contentPart>
        </mc:Choice>
        <mc:Fallback xmlns="">
          <p:sp>
            <p:nvSpPr>
              <p:cNvPr id="1051784" name=""/>
              <p:cNvSpPr/>
              <p:nvPr/>
            </p:nvSpPr>
            <p:spPr>
              <a:xfrm>
                <a:off x="4960170" y="571199"/>
                <a:ext cx="33434" cy="80215"/>
              </a:xfrm>
            </p:spPr>
          </p:sp>
        </mc:Fallback>
      </mc:AlternateContent>
      <mc:AlternateContent xmlns:mc="http://schemas.openxmlformats.org/markup-compatibility/2006" xmlns:p14="http://schemas.microsoft.com/office/powerpoint/2010/main">
        <mc:Choice Requires="p14">
          <p:contentPart p14:bwMode="auto" r:id="rId47">
            <p14:nvContentPartPr>
              <p14:cNvPr id="1051785" name="Encre 1051784"/>
              <p14:cNvContentPartPr/>
              <p14:nvPr/>
            </p14:nvContentPartPr>
            <p14:xfrm>
              <a:off x="1789119" y="2234783"/>
              <a:ext cx="241112" cy="511328"/>
            </p14:xfrm>
          </p:contentPart>
        </mc:Choice>
        <mc:Fallback xmlns="">
          <p:sp>
            <p:nvSpPr>
              <p:cNvPr id="1051785" name=""/>
              <p:cNvSpPr/>
              <p:nvPr/>
            </p:nvSpPr>
            <p:spPr>
              <a:xfrm>
                <a:off x="1789119" y="2234783"/>
                <a:ext cx="241112" cy="511328"/>
              </a:xfrm>
            </p:spPr>
          </p:sp>
        </mc:Fallback>
      </mc:AlternateContent>
      <mc:AlternateContent xmlns:mc="http://schemas.openxmlformats.org/markup-compatibility/2006" xmlns:p14="http://schemas.microsoft.com/office/powerpoint/2010/main">
        <mc:Choice Requires="p14">
          <p:contentPart p14:bwMode="auto" r:id="rId48">
            <p14:nvContentPartPr>
              <p14:cNvPr id="1051786" name="Encre 1051785"/>
              <p14:cNvContentPartPr/>
              <p14:nvPr/>
            </p14:nvContentPartPr>
            <p14:xfrm>
              <a:off x="2170470" y="2369761"/>
              <a:ext cx="99442" cy="8318"/>
            </p14:xfrm>
          </p:contentPart>
        </mc:Choice>
        <mc:Fallback xmlns="">
          <p:sp>
            <p:nvSpPr>
              <p:cNvPr id="1051786" name=""/>
              <p:cNvSpPr/>
              <p:nvPr/>
            </p:nvSpPr>
            <p:spPr>
              <a:xfrm>
                <a:off x="2170470" y="2369761"/>
                <a:ext cx="99442" cy="8318"/>
              </a:xfrm>
            </p:spPr>
          </p:sp>
        </mc:Fallback>
      </mc:AlternateContent>
      <mc:AlternateContent xmlns:mc="http://schemas.openxmlformats.org/markup-compatibility/2006" xmlns:p14="http://schemas.microsoft.com/office/powerpoint/2010/main">
        <mc:Choice Requires="p14">
          <p:contentPart p14:bwMode="auto" r:id="rId49">
            <p14:nvContentPartPr>
              <p14:cNvPr id="1051787" name="Encre 1051786"/>
              <p14:cNvContentPartPr/>
              <p14:nvPr/>
            </p14:nvContentPartPr>
            <p14:xfrm>
              <a:off x="2145992" y="2468003"/>
              <a:ext cx="170843" cy="35718"/>
            </p14:xfrm>
          </p:contentPart>
        </mc:Choice>
        <mc:Fallback xmlns="">
          <p:sp>
            <p:nvSpPr>
              <p:cNvPr id="1051787" name=""/>
              <p:cNvSpPr/>
              <p:nvPr/>
            </p:nvSpPr>
            <p:spPr>
              <a:xfrm>
                <a:off x="2145992" y="2468003"/>
                <a:ext cx="170843" cy="35718"/>
              </a:xfrm>
            </p:spPr>
          </p:sp>
        </mc:Fallback>
      </mc:AlternateContent>
      <mc:AlternateContent xmlns:mc="http://schemas.openxmlformats.org/markup-compatibility/2006" xmlns:p14="http://schemas.microsoft.com/office/powerpoint/2010/main">
        <mc:Choice Requires="p14">
          <p:contentPart p14:bwMode="auto" r:id="rId50">
            <p14:nvContentPartPr>
              <p14:cNvPr id="1051788" name="Encre 1051787"/>
              <p14:cNvContentPartPr/>
              <p14:nvPr/>
            </p14:nvContentPartPr>
            <p14:xfrm>
              <a:off x="2474406" y="2211430"/>
              <a:ext cx="96179" cy="257265"/>
            </p14:xfrm>
          </p:contentPart>
        </mc:Choice>
        <mc:Fallback xmlns="">
          <p:sp>
            <p:nvSpPr>
              <p:cNvPr id="1051788" name=""/>
              <p:cNvSpPr/>
              <p:nvPr/>
            </p:nvSpPr>
            <p:spPr>
              <a:xfrm>
                <a:off x="2474406" y="2211430"/>
                <a:ext cx="96179" cy="257265"/>
              </a:xfrm>
            </p:spPr>
          </p:sp>
        </mc:Fallback>
      </mc:AlternateContent>
      <mc:AlternateContent xmlns:mc="http://schemas.openxmlformats.org/markup-compatibility/2006" xmlns:p14="http://schemas.microsoft.com/office/powerpoint/2010/main">
        <mc:Choice Requires="p14">
          <p:contentPart p14:bwMode="auto" r:id="rId51">
            <p14:nvContentPartPr>
              <p14:cNvPr id="1051789" name="Encre 1051788"/>
              <p14:cNvContentPartPr/>
              <p14:nvPr/>
            </p14:nvContentPartPr>
            <p14:xfrm>
              <a:off x="2662035" y="2378080"/>
              <a:ext cx="22375" cy="175041"/>
            </p14:xfrm>
          </p:contentPart>
        </mc:Choice>
        <mc:Fallback xmlns="">
          <p:sp>
            <p:nvSpPr>
              <p:cNvPr id="1051789" name=""/>
              <p:cNvSpPr/>
              <p:nvPr/>
            </p:nvSpPr>
            <p:spPr>
              <a:xfrm>
                <a:off x="2662035" y="2378080"/>
                <a:ext cx="22375" cy="175041"/>
              </a:xfrm>
            </p:spPr>
          </p:sp>
        </mc:Fallback>
      </mc:AlternateContent>
      <mc:AlternateContent xmlns:mc="http://schemas.openxmlformats.org/markup-compatibility/2006" xmlns:p14="http://schemas.microsoft.com/office/powerpoint/2010/main">
        <mc:Choice Requires="p14">
          <p:contentPart p14:bwMode="auto" r:id="rId52">
            <p14:nvContentPartPr>
              <p14:cNvPr id="1051790" name="Encre 1051789"/>
              <p14:cNvContentPartPr/>
              <p14:nvPr/>
            </p14:nvContentPartPr>
            <p14:xfrm>
              <a:off x="2820177" y="2132248"/>
              <a:ext cx="65765" cy="289625"/>
            </p14:xfrm>
          </p:contentPart>
        </mc:Choice>
        <mc:Fallback xmlns="">
          <p:sp>
            <p:nvSpPr>
              <p:cNvPr id="1051790" name=""/>
              <p:cNvSpPr/>
              <p:nvPr/>
            </p:nvSpPr>
            <p:spPr>
              <a:xfrm>
                <a:off x="2820177" y="2132248"/>
                <a:ext cx="65765" cy="289625"/>
              </a:xfrm>
            </p:spPr>
          </p:sp>
        </mc:Fallback>
      </mc:AlternateContent>
      <mc:AlternateContent xmlns:mc="http://schemas.openxmlformats.org/markup-compatibility/2006" xmlns:p14="http://schemas.microsoft.com/office/powerpoint/2010/main">
        <mc:Choice Requires="p14">
          <p:contentPart p14:bwMode="auto" r:id="rId53">
            <p14:nvContentPartPr>
              <p14:cNvPr id="1051791" name="Encre 1051790"/>
              <p14:cNvContentPartPr/>
              <p14:nvPr/>
            </p14:nvContentPartPr>
            <p14:xfrm>
              <a:off x="3038630" y="2382096"/>
              <a:ext cx="16109" cy="77503"/>
            </p14:xfrm>
          </p:contentPart>
        </mc:Choice>
        <mc:Fallback xmlns="">
          <p:sp>
            <p:nvSpPr>
              <p:cNvPr id="1051791" name=""/>
              <p:cNvSpPr/>
              <p:nvPr/>
            </p:nvSpPr>
            <p:spPr>
              <a:xfrm>
                <a:off x="3038630" y="2382096"/>
                <a:ext cx="16109" cy="77503"/>
              </a:xfrm>
            </p:spPr>
          </p:sp>
        </mc:Fallback>
      </mc:AlternateContent>
      <mc:AlternateContent xmlns:mc="http://schemas.openxmlformats.org/markup-compatibility/2006" xmlns:p14="http://schemas.microsoft.com/office/powerpoint/2010/main">
        <mc:Choice Requires="p14">
          <p:contentPart p14:bwMode="auto" r:id="rId54">
            <p14:nvContentPartPr>
              <p14:cNvPr id="1051792" name="Encre 1051791"/>
              <p14:cNvContentPartPr/>
              <p14:nvPr/>
            </p14:nvContentPartPr>
            <p14:xfrm>
              <a:off x="3168460" y="2191796"/>
              <a:ext cx="352696" cy="268897"/>
            </p14:xfrm>
          </p:contentPart>
        </mc:Choice>
        <mc:Fallback xmlns="">
          <p:sp>
            <p:nvSpPr>
              <p:cNvPr id="1051792" name=""/>
              <p:cNvSpPr/>
              <p:nvPr/>
            </p:nvSpPr>
            <p:spPr>
              <a:xfrm>
                <a:off x="3168460" y="2191796"/>
                <a:ext cx="352696" cy="268897"/>
              </a:xfrm>
            </p:spPr>
          </p:sp>
        </mc:Fallback>
      </mc:AlternateContent>
      <mc:AlternateContent xmlns:mc="http://schemas.openxmlformats.org/markup-compatibility/2006" xmlns:p14="http://schemas.microsoft.com/office/powerpoint/2010/main">
        <mc:Choice Requires="p14">
          <p:contentPart p14:bwMode="auto" r:id="rId55">
            <p14:nvContentPartPr>
              <p14:cNvPr id="1051793" name="Encre 1051792"/>
              <p14:cNvContentPartPr/>
              <p14:nvPr/>
            </p14:nvContentPartPr>
            <p14:xfrm>
              <a:off x="3418850" y="2155373"/>
              <a:ext cx="181388" cy="46579"/>
            </p14:xfrm>
          </p:contentPart>
        </mc:Choice>
        <mc:Fallback xmlns="">
          <p:sp>
            <p:nvSpPr>
              <p:cNvPr id="1051793" name=""/>
              <p:cNvSpPr/>
              <p:nvPr/>
            </p:nvSpPr>
            <p:spPr>
              <a:xfrm>
                <a:off x="3418850" y="2155373"/>
                <a:ext cx="181388" cy="46579"/>
              </a:xfrm>
            </p:spPr>
          </p:sp>
        </mc:Fallback>
      </mc:AlternateContent>
      <mc:AlternateContent xmlns:mc="http://schemas.openxmlformats.org/markup-compatibility/2006" xmlns:p14="http://schemas.microsoft.com/office/powerpoint/2010/main">
        <mc:Choice Requires="p14">
          <p:contentPart p14:bwMode="auto" r:id="rId56">
            <p14:nvContentPartPr>
              <p14:cNvPr id="1051794" name="Encre 1051793"/>
              <p14:cNvContentPartPr/>
              <p14:nvPr/>
            </p14:nvContentPartPr>
            <p14:xfrm>
              <a:off x="3666690" y="2009475"/>
              <a:ext cx="0" cy="166898"/>
            </p14:xfrm>
          </p:contentPart>
        </mc:Choice>
        <mc:Fallback xmlns="">
          <p:sp>
            <p:nvSpPr>
              <p:cNvPr id="1051794" name=""/>
              <p:cNvSpPr/>
              <p:nvPr/>
            </p:nvSpPr>
            <p:spPr>
              <a:xfrm>
                <a:off x="3666690" y="2009475"/>
                <a:ext cx="0" cy="166898"/>
              </a:xfrm>
            </p:spPr>
          </p:sp>
        </mc:Fallback>
      </mc:AlternateContent>
      <mc:AlternateContent xmlns:mc="http://schemas.openxmlformats.org/markup-compatibility/2006" xmlns:p14="http://schemas.microsoft.com/office/powerpoint/2010/main">
        <mc:Choice Requires="p14">
          <p:contentPart p14:bwMode="auto" r:id="rId57">
            <p14:nvContentPartPr>
              <p14:cNvPr id="1051795" name="Encre 1051794"/>
              <p14:cNvContentPartPr/>
              <p14:nvPr/>
            </p14:nvContentPartPr>
            <p14:xfrm>
              <a:off x="3765622" y="1942351"/>
              <a:ext cx="165540" cy="234358"/>
            </p14:xfrm>
          </p:contentPart>
        </mc:Choice>
        <mc:Fallback xmlns="">
          <p:sp>
            <p:nvSpPr>
              <p:cNvPr id="1051795" name=""/>
              <p:cNvSpPr/>
              <p:nvPr/>
            </p:nvSpPr>
            <p:spPr>
              <a:xfrm>
                <a:off x="3765622" y="1942351"/>
                <a:ext cx="165540" cy="234358"/>
              </a:xfrm>
            </p:spPr>
          </p:sp>
        </mc:Fallback>
      </mc:AlternateContent>
      <mc:AlternateContent xmlns:mc="http://schemas.openxmlformats.org/markup-compatibility/2006" xmlns:p14="http://schemas.microsoft.com/office/powerpoint/2010/main">
        <mc:Choice Requires="p14">
          <p:contentPart p14:bwMode="auto" r:id="rId58">
            <p14:nvContentPartPr>
              <p14:cNvPr id="1051796" name="Encre 1051795"/>
              <p14:cNvContentPartPr/>
              <p14:nvPr/>
            </p14:nvContentPartPr>
            <p14:xfrm>
              <a:off x="3639994" y="1952870"/>
              <a:ext cx="59202" cy="201984"/>
            </p14:xfrm>
          </p:contentPart>
        </mc:Choice>
        <mc:Fallback xmlns="">
          <p:sp>
            <p:nvSpPr>
              <p:cNvPr id="1051796" name=""/>
              <p:cNvSpPr/>
              <p:nvPr/>
            </p:nvSpPr>
            <p:spPr>
              <a:xfrm>
                <a:off x="3639994" y="1952870"/>
                <a:ext cx="59202" cy="201984"/>
              </a:xfrm>
            </p:spPr>
          </p:sp>
        </mc:Fallback>
      </mc:AlternateContent>
      <mc:AlternateContent xmlns:mc="http://schemas.openxmlformats.org/markup-compatibility/2006" xmlns:p14="http://schemas.microsoft.com/office/powerpoint/2010/main">
        <mc:Choice Requires="p14">
          <p:contentPart p14:bwMode="auto" r:id="rId59">
            <p14:nvContentPartPr>
              <p14:cNvPr id="1051797" name="Encre 1051796"/>
              <p14:cNvContentPartPr/>
              <p14:nvPr/>
            </p14:nvContentPartPr>
            <p14:xfrm>
              <a:off x="3990912" y="2116206"/>
              <a:ext cx="267810" cy="299992"/>
            </p14:xfrm>
          </p:contentPart>
        </mc:Choice>
        <mc:Fallback xmlns="">
          <p:sp>
            <p:nvSpPr>
              <p:cNvPr id="1051797" name=""/>
              <p:cNvSpPr/>
              <p:nvPr/>
            </p:nvSpPr>
            <p:spPr>
              <a:xfrm>
                <a:off x="3990912" y="2116206"/>
                <a:ext cx="267810" cy="299992"/>
              </a:xfrm>
            </p:spPr>
          </p:sp>
        </mc:Fallback>
      </mc:AlternateContent>
      <mc:AlternateContent xmlns:mc="http://schemas.openxmlformats.org/markup-compatibility/2006" xmlns:p14="http://schemas.microsoft.com/office/powerpoint/2010/main">
        <mc:Choice Requires="p14">
          <p:contentPart p14:bwMode="auto" r:id="rId60">
            <p14:nvContentPartPr>
              <p14:cNvPr id="1051798" name="Encre 1051797"/>
              <p14:cNvContentPartPr/>
              <p14:nvPr/>
            </p14:nvContentPartPr>
            <p14:xfrm>
              <a:off x="1021532" y="3163172"/>
              <a:ext cx="145264" cy="392200"/>
            </p14:xfrm>
          </p:contentPart>
        </mc:Choice>
        <mc:Fallback xmlns="">
          <p:sp>
            <p:nvSpPr>
              <p:cNvPr id="1051798" name=""/>
              <p:cNvSpPr/>
              <p:nvPr/>
            </p:nvSpPr>
            <p:spPr>
              <a:xfrm>
                <a:off x="1021532" y="3163172"/>
                <a:ext cx="145264" cy="392200"/>
              </a:xfrm>
            </p:spPr>
          </p:sp>
        </mc:Fallback>
      </mc:AlternateContent>
      <mc:AlternateContent xmlns:mc="http://schemas.openxmlformats.org/markup-compatibility/2006" xmlns:p14="http://schemas.microsoft.com/office/powerpoint/2010/main">
        <mc:Choice Requires="p14">
          <p:contentPart p14:bwMode="auto" r:id="rId61">
            <p14:nvContentPartPr>
              <p14:cNvPr id="1051799" name="Encre 1051798"/>
              <p14:cNvContentPartPr/>
              <p14:nvPr/>
            </p14:nvContentPartPr>
            <p14:xfrm>
              <a:off x="1309752" y="3263711"/>
              <a:ext cx="354381" cy="276131"/>
            </p14:xfrm>
          </p:contentPart>
        </mc:Choice>
        <mc:Fallback xmlns="">
          <p:sp>
            <p:nvSpPr>
              <p:cNvPr id="1051799" name=""/>
              <p:cNvSpPr/>
              <p:nvPr/>
            </p:nvSpPr>
            <p:spPr>
              <a:xfrm>
                <a:off x="1309752" y="3263711"/>
                <a:ext cx="354381" cy="276131"/>
              </a:xfrm>
            </p:spPr>
          </p:sp>
        </mc:Fallback>
      </mc:AlternateContent>
      <mc:AlternateContent xmlns:mc="http://schemas.openxmlformats.org/markup-compatibility/2006" xmlns:p14="http://schemas.microsoft.com/office/powerpoint/2010/main">
        <mc:Choice Requires="p14">
          <p:contentPart p14:bwMode="auto" r:id="rId62">
            <p14:nvContentPartPr>
              <p14:cNvPr id="1051800" name="Encre 1051799"/>
              <p14:cNvContentPartPr/>
              <p14:nvPr/>
            </p14:nvContentPartPr>
            <p14:xfrm>
              <a:off x="1815029" y="3355773"/>
              <a:ext cx="124404" cy="34894"/>
            </p14:xfrm>
          </p:contentPart>
        </mc:Choice>
        <mc:Fallback xmlns="">
          <p:sp>
            <p:nvSpPr>
              <p:cNvPr id="1051800" name=""/>
              <p:cNvSpPr/>
              <p:nvPr/>
            </p:nvSpPr>
            <p:spPr>
              <a:xfrm>
                <a:off x="1815029" y="3355773"/>
                <a:ext cx="124404" cy="34894"/>
              </a:xfrm>
            </p:spPr>
          </p:sp>
        </mc:Fallback>
      </mc:AlternateContent>
      <mc:AlternateContent xmlns:mc="http://schemas.openxmlformats.org/markup-compatibility/2006" xmlns:p14="http://schemas.microsoft.com/office/powerpoint/2010/main">
        <mc:Choice Requires="p14">
          <p:contentPart p14:bwMode="auto" r:id="rId63">
            <p14:nvContentPartPr>
              <p14:cNvPr id="1051801" name="Encre 1051800"/>
              <p14:cNvContentPartPr/>
              <p14:nvPr/>
            </p14:nvContentPartPr>
            <p14:xfrm>
              <a:off x="1812479" y="3456813"/>
              <a:ext cx="212029" cy="25934"/>
            </p14:xfrm>
          </p:contentPart>
        </mc:Choice>
        <mc:Fallback xmlns="">
          <p:sp>
            <p:nvSpPr>
              <p:cNvPr id="1051801" name=""/>
              <p:cNvSpPr/>
              <p:nvPr/>
            </p:nvSpPr>
            <p:spPr>
              <a:xfrm>
                <a:off x="1812479" y="3456813"/>
                <a:ext cx="212029" cy="25934"/>
              </a:xfrm>
            </p:spPr>
          </p:sp>
        </mc:Fallback>
      </mc:AlternateContent>
      <mc:AlternateContent xmlns:mc="http://schemas.openxmlformats.org/markup-compatibility/2006" xmlns:p14="http://schemas.microsoft.com/office/powerpoint/2010/main">
        <mc:Choice Requires="p14">
          <p:contentPart p14:bwMode="auto" r:id="rId64">
            <p14:nvContentPartPr>
              <p14:cNvPr id="1051802" name="Encre 1051801"/>
              <p14:cNvContentPartPr/>
              <p14:nvPr/>
            </p14:nvContentPartPr>
            <p14:xfrm>
              <a:off x="2145992" y="3288455"/>
              <a:ext cx="165024" cy="299796"/>
            </p14:xfrm>
          </p:contentPart>
        </mc:Choice>
        <mc:Fallback xmlns="">
          <p:sp>
            <p:nvSpPr>
              <p:cNvPr id="1051802" name=""/>
              <p:cNvSpPr/>
              <p:nvPr/>
            </p:nvSpPr>
            <p:spPr>
              <a:xfrm>
                <a:off x="2145992" y="3288455"/>
                <a:ext cx="165024" cy="299796"/>
              </a:xfrm>
            </p:spPr>
          </p:sp>
        </mc:Fallback>
      </mc:AlternateContent>
      <mc:AlternateContent xmlns:mc="http://schemas.openxmlformats.org/markup-compatibility/2006" xmlns:p14="http://schemas.microsoft.com/office/powerpoint/2010/main">
        <mc:Choice Requires="p14">
          <p:contentPart p14:bwMode="auto" r:id="rId65">
            <p14:nvContentPartPr>
              <p14:cNvPr id="1051803" name="Encre 1051802"/>
              <p14:cNvContentPartPr/>
              <p14:nvPr/>
            </p14:nvContentPartPr>
            <p14:xfrm>
              <a:off x="2433099" y="3415337"/>
              <a:ext cx="22506" cy="207059"/>
            </p14:xfrm>
          </p:contentPart>
        </mc:Choice>
        <mc:Fallback xmlns="">
          <p:sp>
            <p:nvSpPr>
              <p:cNvPr id="1051803" name=""/>
              <p:cNvSpPr/>
              <p:nvPr/>
            </p:nvSpPr>
            <p:spPr>
              <a:xfrm>
                <a:off x="2433099" y="3415337"/>
                <a:ext cx="22506" cy="207059"/>
              </a:xfrm>
            </p:spPr>
          </p:sp>
        </mc:Fallback>
      </mc:AlternateContent>
      <mc:AlternateContent xmlns:mc="http://schemas.openxmlformats.org/markup-compatibility/2006" xmlns:p14="http://schemas.microsoft.com/office/powerpoint/2010/main">
        <mc:Choice Requires="p14">
          <p:contentPart p14:bwMode="auto" r:id="rId66">
            <p14:nvContentPartPr>
              <p14:cNvPr id="1051804" name="Encre 1051803"/>
              <p14:cNvContentPartPr/>
              <p14:nvPr/>
            </p14:nvContentPartPr>
            <p14:xfrm>
              <a:off x="2558501" y="3210525"/>
              <a:ext cx="81745" cy="293551"/>
            </p14:xfrm>
          </p:contentPart>
        </mc:Choice>
        <mc:Fallback xmlns="">
          <p:sp>
            <p:nvSpPr>
              <p:cNvPr id="1051804" name=""/>
              <p:cNvSpPr/>
              <p:nvPr/>
            </p:nvSpPr>
            <p:spPr>
              <a:xfrm>
                <a:off x="2558501" y="3210525"/>
                <a:ext cx="81745" cy="293551"/>
              </a:xfrm>
            </p:spPr>
          </p:sp>
        </mc:Fallback>
      </mc:AlternateContent>
      <mc:AlternateContent xmlns:mc="http://schemas.openxmlformats.org/markup-compatibility/2006" xmlns:p14="http://schemas.microsoft.com/office/powerpoint/2010/main">
        <mc:Choice Requires="p14">
          <p:contentPart p14:bwMode="auto" r:id="rId67">
            <p14:nvContentPartPr>
              <p14:cNvPr id="1051805" name="Encre 1051804"/>
              <p14:cNvContentPartPr/>
              <p14:nvPr/>
            </p14:nvContentPartPr>
            <p14:xfrm>
              <a:off x="2792154" y="3444883"/>
              <a:ext cx="13215" cy="79903"/>
            </p14:xfrm>
          </p:contentPart>
        </mc:Choice>
        <mc:Fallback xmlns="">
          <p:sp>
            <p:nvSpPr>
              <p:cNvPr id="1051805" name=""/>
              <p:cNvSpPr/>
              <p:nvPr/>
            </p:nvSpPr>
            <p:spPr>
              <a:xfrm>
                <a:off x="2792154" y="3444883"/>
                <a:ext cx="13215" cy="79903"/>
              </a:xfrm>
            </p:spPr>
          </p:sp>
        </mc:Fallback>
      </mc:AlternateContent>
      <mc:AlternateContent xmlns:mc="http://schemas.openxmlformats.org/markup-compatibility/2006" xmlns:p14="http://schemas.microsoft.com/office/powerpoint/2010/main">
        <mc:Choice Requires="p14">
          <p:contentPart p14:bwMode="auto" r:id="rId68">
            <p14:nvContentPartPr>
              <p14:cNvPr id="1051806" name="Encre 1051805"/>
              <p14:cNvContentPartPr/>
              <p14:nvPr/>
            </p14:nvContentPartPr>
            <p14:xfrm>
              <a:off x="2920620" y="3230993"/>
              <a:ext cx="352818" cy="238271"/>
            </p14:xfrm>
          </p:contentPart>
        </mc:Choice>
        <mc:Fallback xmlns="">
          <p:sp>
            <p:nvSpPr>
              <p:cNvPr id="1051806" name=""/>
              <p:cNvSpPr/>
              <p:nvPr/>
            </p:nvSpPr>
            <p:spPr>
              <a:xfrm>
                <a:off x="2920620" y="3230993"/>
                <a:ext cx="352818" cy="238271"/>
              </a:xfrm>
            </p:spPr>
          </p:sp>
        </mc:Fallback>
      </mc:AlternateContent>
      <mc:AlternateContent xmlns:mc="http://schemas.openxmlformats.org/markup-compatibility/2006" xmlns:p14="http://schemas.microsoft.com/office/powerpoint/2010/main">
        <mc:Choice Requires="p14">
          <p:contentPart p14:bwMode="auto" r:id="rId69">
            <p14:nvContentPartPr>
              <p14:cNvPr id="1051807" name="Encre 1051806"/>
              <p14:cNvContentPartPr/>
              <p14:nvPr/>
            </p14:nvContentPartPr>
            <p14:xfrm>
              <a:off x="3222114" y="3190158"/>
              <a:ext cx="179907" cy="28934"/>
            </p14:xfrm>
          </p:contentPart>
        </mc:Choice>
        <mc:Fallback xmlns="">
          <p:sp>
            <p:nvSpPr>
              <p:cNvPr id="1051807" name=""/>
              <p:cNvSpPr/>
              <p:nvPr/>
            </p:nvSpPr>
            <p:spPr>
              <a:xfrm>
                <a:off x="3222114" y="3190158"/>
                <a:ext cx="179907" cy="28934"/>
              </a:xfrm>
            </p:spPr>
          </p:sp>
        </mc:Fallback>
      </mc:AlternateContent>
      <mc:AlternateContent xmlns:mc="http://schemas.openxmlformats.org/markup-compatibility/2006" xmlns:p14="http://schemas.microsoft.com/office/powerpoint/2010/main">
        <mc:Choice Requires="p14">
          <p:contentPart p14:bwMode="auto" r:id="rId70">
            <p14:nvContentPartPr>
              <p14:cNvPr id="1051808" name="Encre 1051807"/>
              <p14:cNvContentPartPr/>
              <p14:nvPr/>
            </p14:nvContentPartPr>
            <p14:xfrm>
              <a:off x="3468316" y="3038987"/>
              <a:ext cx="10440" cy="232004"/>
            </p14:xfrm>
          </p:contentPart>
        </mc:Choice>
        <mc:Fallback xmlns="">
          <p:sp>
            <p:nvSpPr>
              <p:cNvPr id="1051808" name=""/>
              <p:cNvSpPr/>
              <p:nvPr/>
            </p:nvSpPr>
            <p:spPr>
              <a:xfrm>
                <a:off x="3468316" y="3038987"/>
                <a:ext cx="10440" cy="232004"/>
              </a:xfrm>
            </p:spPr>
          </p:sp>
        </mc:Fallback>
      </mc:AlternateContent>
      <mc:AlternateContent xmlns:mc="http://schemas.openxmlformats.org/markup-compatibility/2006" xmlns:p14="http://schemas.microsoft.com/office/powerpoint/2010/main">
        <mc:Choice Requires="p14">
          <p:contentPart p14:bwMode="auto" r:id="rId71">
            <p14:nvContentPartPr>
              <p14:cNvPr id="1051809" name="Encre 1051808"/>
              <p14:cNvContentPartPr/>
              <p14:nvPr/>
            </p14:nvContentPartPr>
            <p14:xfrm>
              <a:off x="3615241" y="3005712"/>
              <a:ext cx="114505" cy="225567"/>
            </p14:xfrm>
          </p:contentPart>
        </mc:Choice>
        <mc:Fallback xmlns="">
          <p:sp>
            <p:nvSpPr>
              <p:cNvPr id="1051809" name=""/>
              <p:cNvSpPr/>
              <p:nvPr/>
            </p:nvSpPr>
            <p:spPr>
              <a:xfrm>
                <a:off x="3615241" y="3005712"/>
                <a:ext cx="114505" cy="225567"/>
              </a:xfrm>
            </p:spPr>
          </p:sp>
        </mc:Fallback>
      </mc:AlternateContent>
      <mc:AlternateContent xmlns:mc="http://schemas.openxmlformats.org/markup-compatibility/2006" xmlns:p14="http://schemas.microsoft.com/office/powerpoint/2010/main">
        <mc:Choice Requires="p14">
          <p:contentPart p14:bwMode="auto" r:id="rId72">
            <p14:nvContentPartPr>
              <p14:cNvPr id="1051810" name="Encre 1051809"/>
              <p14:cNvContentPartPr/>
              <p14:nvPr/>
            </p14:nvContentPartPr>
            <p14:xfrm>
              <a:off x="3359028" y="3014031"/>
              <a:ext cx="117447" cy="106431"/>
            </p14:xfrm>
          </p:contentPart>
        </mc:Choice>
        <mc:Fallback xmlns="">
          <p:sp>
            <p:nvSpPr>
              <p:cNvPr id="1051810" name=""/>
              <p:cNvSpPr/>
              <p:nvPr/>
            </p:nvSpPr>
            <p:spPr>
              <a:xfrm>
                <a:off x="3359028" y="3014031"/>
                <a:ext cx="117447" cy="106431"/>
              </a:xfrm>
            </p:spPr>
          </p:sp>
        </mc:Fallback>
      </mc:AlternateContent>
      <mc:AlternateContent xmlns:mc="http://schemas.openxmlformats.org/markup-compatibility/2006" xmlns:p14="http://schemas.microsoft.com/office/powerpoint/2010/main">
        <mc:Choice Requires="p14">
          <p:contentPart p14:bwMode="auto" r:id="rId73">
            <p14:nvContentPartPr>
              <p14:cNvPr id="1051811" name="Encre 1051810"/>
              <p14:cNvContentPartPr/>
              <p14:nvPr/>
            </p14:nvContentPartPr>
            <p14:xfrm>
              <a:off x="3876794" y="3115481"/>
              <a:ext cx="208331" cy="45704"/>
            </p14:xfrm>
          </p:contentPart>
        </mc:Choice>
        <mc:Fallback xmlns="">
          <p:sp>
            <p:nvSpPr>
              <p:cNvPr id="1051811" name=""/>
              <p:cNvSpPr/>
              <p:nvPr/>
            </p:nvSpPr>
            <p:spPr>
              <a:xfrm>
                <a:off x="3876794" y="3115481"/>
                <a:ext cx="208331" cy="45704"/>
              </a:xfrm>
            </p:spPr>
          </p:sp>
        </mc:Fallback>
      </mc:AlternateContent>
      <mc:AlternateContent xmlns:mc="http://schemas.openxmlformats.org/markup-compatibility/2006" xmlns:p14="http://schemas.microsoft.com/office/powerpoint/2010/main">
        <mc:Choice Requires="p14">
          <p:contentPart p14:bwMode="auto" r:id="rId74">
            <p14:nvContentPartPr>
              <p14:cNvPr id="1051812" name="Encre 1051811"/>
              <p14:cNvContentPartPr/>
              <p14:nvPr/>
            </p14:nvContentPartPr>
            <p14:xfrm>
              <a:off x="3877536" y="3156596"/>
              <a:ext cx="121131" cy="363176"/>
            </p14:xfrm>
          </p:contentPart>
        </mc:Choice>
        <mc:Fallback xmlns="">
          <p:sp>
            <p:nvSpPr>
              <p:cNvPr id="1051812" name=""/>
              <p:cNvSpPr/>
              <p:nvPr/>
            </p:nvSpPr>
            <p:spPr>
              <a:xfrm>
                <a:off x="3877536" y="3156596"/>
                <a:ext cx="121131" cy="363176"/>
              </a:xfrm>
            </p:spPr>
          </p:sp>
        </mc:Fallback>
      </mc:AlternateContent>
      <mc:AlternateContent xmlns:mc="http://schemas.openxmlformats.org/markup-compatibility/2006" xmlns:p14="http://schemas.microsoft.com/office/powerpoint/2010/main">
        <mc:Choice Requires="p14">
          <p:contentPart p14:bwMode="auto" r:id="rId75">
            <p14:nvContentPartPr>
              <p14:cNvPr id="1051813" name="Encre 1051812"/>
              <p14:cNvContentPartPr/>
              <p14:nvPr/>
            </p14:nvContentPartPr>
            <p14:xfrm>
              <a:off x="1079667" y="4152834"/>
              <a:ext cx="370432" cy="10044"/>
            </p14:xfrm>
          </p:contentPart>
        </mc:Choice>
        <mc:Fallback xmlns="">
          <p:sp>
            <p:nvSpPr>
              <p:cNvPr id="1051813" name=""/>
              <p:cNvSpPr/>
              <p:nvPr/>
            </p:nvSpPr>
            <p:spPr>
              <a:xfrm>
                <a:off x="1079667" y="4152834"/>
                <a:ext cx="370432" cy="10044"/>
              </a:xfrm>
            </p:spPr>
          </p:sp>
        </mc:Fallback>
      </mc:AlternateContent>
      <mc:AlternateContent xmlns:mc="http://schemas.openxmlformats.org/markup-compatibility/2006" xmlns:p14="http://schemas.microsoft.com/office/powerpoint/2010/main">
        <mc:Choice Requires="p14">
          <p:contentPart p14:bwMode="auto" r:id="rId76">
            <p14:nvContentPartPr>
              <p14:cNvPr id="1051814" name="Encre 1051813"/>
              <p14:cNvContentPartPr/>
              <p14:nvPr/>
            </p14:nvContentPartPr>
            <p14:xfrm>
              <a:off x="1005213" y="4251210"/>
              <a:ext cx="427292" cy="47929"/>
            </p14:xfrm>
          </p:contentPart>
        </mc:Choice>
        <mc:Fallback xmlns="">
          <p:sp>
            <p:nvSpPr>
              <p:cNvPr id="1051814" name=""/>
              <p:cNvSpPr/>
              <p:nvPr/>
            </p:nvSpPr>
            <p:spPr>
              <a:xfrm>
                <a:off x="1005213" y="4251210"/>
                <a:ext cx="427292" cy="47929"/>
              </a:xfrm>
            </p:spPr>
          </p:sp>
        </mc:Fallback>
      </mc:AlternateContent>
      <mc:AlternateContent xmlns:mc="http://schemas.openxmlformats.org/markup-compatibility/2006" xmlns:p14="http://schemas.microsoft.com/office/powerpoint/2010/main">
        <mc:Choice Requires="p14">
          <p:contentPart p14:bwMode="auto" r:id="rId77">
            <p14:nvContentPartPr>
              <p14:cNvPr id="1051815" name="Encre 1051814"/>
              <p14:cNvContentPartPr/>
              <p14:nvPr/>
            </p14:nvContentPartPr>
            <p14:xfrm>
              <a:off x="1335667" y="4077105"/>
              <a:ext cx="270491" cy="317240"/>
            </p14:xfrm>
          </p:contentPart>
        </mc:Choice>
        <mc:Fallback xmlns="">
          <p:sp>
            <p:nvSpPr>
              <p:cNvPr id="1051815" name=""/>
              <p:cNvSpPr/>
              <p:nvPr/>
            </p:nvSpPr>
            <p:spPr>
              <a:xfrm>
                <a:off x="1335667" y="4077105"/>
                <a:ext cx="270491" cy="317240"/>
              </a:xfrm>
            </p:spPr>
          </p:sp>
        </mc:Fallback>
      </mc:AlternateContent>
      <mc:AlternateContent xmlns:mc="http://schemas.openxmlformats.org/markup-compatibility/2006" xmlns:p14="http://schemas.microsoft.com/office/powerpoint/2010/main">
        <mc:Choice Requires="p14">
          <p:contentPart p14:bwMode="auto" r:id="rId78">
            <p14:nvContentPartPr>
              <p14:cNvPr id="1051816" name="Encre 1051815"/>
              <p14:cNvContentPartPr/>
              <p14:nvPr/>
            </p14:nvContentPartPr>
            <p14:xfrm>
              <a:off x="1960308" y="4094180"/>
              <a:ext cx="316470" cy="399225"/>
            </p14:xfrm>
          </p:contentPart>
        </mc:Choice>
        <mc:Fallback xmlns="">
          <p:sp>
            <p:nvSpPr>
              <p:cNvPr id="1051816" name=""/>
              <p:cNvSpPr/>
              <p:nvPr/>
            </p:nvSpPr>
            <p:spPr>
              <a:xfrm>
                <a:off x="1960308" y="4094180"/>
                <a:ext cx="316470" cy="399225"/>
              </a:xfrm>
            </p:spPr>
          </p:sp>
        </mc:Fallback>
      </mc:AlternateContent>
      <mc:AlternateContent xmlns:mc="http://schemas.openxmlformats.org/markup-compatibility/2006" xmlns:p14="http://schemas.microsoft.com/office/powerpoint/2010/main">
        <mc:Choice Requires="p14">
          <p:contentPart p14:bwMode="auto" r:id="rId79">
            <p14:nvContentPartPr>
              <p14:cNvPr id="1051817" name="Encre 1051816"/>
              <p14:cNvContentPartPr/>
              <p14:nvPr/>
            </p14:nvContentPartPr>
            <p14:xfrm>
              <a:off x="2564758" y="4236308"/>
              <a:ext cx="217663" cy="19510"/>
            </p14:xfrm>
          </p:contentPart>
        </mc:Choice>
        <mc:Fallback xmlns="">
          <p:sp>
            <p:nvSpPr>
              <p:cNvPr id="1051817" name=""/>
              <p:cNvSpPr/>
              <p:nvPr/>
            </p:nvSpPr>
            <p:spPr>
              <a:xfrm>
                <a:off x="2564758" y="4236308"/>
                <a:ext cx="217663" cy="19510"/>
              </a:xfrm>
            </p:spPr>
          </p:sp>
        </mc:Fallback>
      </mc:AlternateContent>
      <mc:AlternateContent xmlns:mc="http://schemas.openxmlformats.org/markup-compatibility/2006" xmlns:p14="http://schemas.microsoft.com/office/powerpoint/2010/main">
        <mc:Choice Requires="p14">
          <p:contentPart p14:bwMode="auto" r:id="rId80">
            <p14:nvContentPartPr>
              <p14:cNvPr id="1051818" name="Encre 1051817"/>
              <p14:cNvContentPartPr/>
              <p14:nvPr/>
            </p14:nvContentPartPr>
            <p14:xfrm>
              <a:off x="2593075" y="4395797"/>
              <a:ext cx="246971" cy="0"/>
            </p14:xfrm>
          </p:contentPart>
        </mc:Choice>
        <mc:Fallback xmlns="">
          <p:sp>
            <p:nvSpPr>
              <p:cNvPr id="1051818" name=""/>
              <p:cNvSpPr/>
              <p:nvPr/>
            </p:nvSpPr>
            <p:spPr>
              <a:xfrm>
                <a:off x="2593075" y="4395797"/>
                <a:ext cx="246971" cy="0"/>
              </a:xfrm>
            </p:spPr>
          </p:sp>
        </mc:Fallback>
      </mc:AlternateContent>
      <mc:AlternateContent xmlns:mc="http://schemas.openxmlformats.org/markup-compatibility/2006" xmlns:p14="http://schemas.microsoft.com/office/powerpoint/2010/main">
        <mc:Choice Requires="p14">
          <p:contentPart p14:bwMode="auto" r:id="rId81">
            <p14:nvContentPartPr>
              <p14:cNvPr id="1051819" name="Encre 1051818"/>
              <p14:cNvContentPartPr/>
              <p14:nvPr/>
            </p14:nvContentPartPr>
            <p14:xfrm>
              <a:off x="2626385" y="4370554"/>
              <a:ext cx="161136" cy="7436"/>
            </p14:xfrm>
          </p:contentPart>
        </mc:Choice>
        <mc:Fallback xmlns="">
          <p:sp>
            <p:nvSpPr>
              <p:cNvPr id="1051819" name=""/>
              <p:cNvSpPr/>
              <p:nvPr/>
            </p:nvSpPr>
            <p:spPr>
              <a:xfrm>
                <a:off x="2626385" y="4370554"/>
                <a:ext cx="161136" cy="7436"/>
              </a:xfrm>
            </p:spPr>
          </p:sp>
        </mc:Fallback>
      </mc:AlternateContent>
      <mc:AlternateContent xmlns:mc="http://schemas.openxmlformats.org/markup-compatibility/2006" xmlns:p14="http://schemas.microsoft.com/office/powerpoint/2010/main">
        <mc:Choice Requires="p14">
          <p:contentPart p14:bwMode="auto" r:id="rId82">
            <p14:nvContentPartPr>
              <p14:cNvPr id="1051820" name="Encre 1051819"/>
              <p14:cNvContentPartPr/>
              <p14:nvPr/>
            </p14:nvContentPartPr>
            <p14:xfrm>
              <a:off x="2984201" y="3991049"/>
              <a:ext cx="229226" cy="422543"/>
            </p14:xfrm>
          </p:contentPart>
        </mc:Choice>
        <mc:Fallback xmlns="">
          <p:sp>
            <p:nvSpPr>
              <p:cNvPr id="1051820" name=""/>
              <p:cNvSpPr/>
              <p:nvPr/>
            </p:nvSpPr>
            <p:spPr>
              <a:xfrm>
                <a:off x="2984201" y="3991049"/>
                <a:ext cx="229226" cy="422543"/>
              </a:xfrm>
            </p:spPr>
          </p:sp>
        </mc:Fallback>
      </mc:AlternateContent>
      <mc:AlternateContent xmlns:mc="http://schemas.openxmlformats.org/markup-compatibility/2006" xmlns:p14="http://schemas.microsoft.com/office/powerpoint/2010/main">
        <mc:Choice Requires="p14">
          <p:contentPart p14:bwMode="auto" r:id="rId83">
            <p14:nvContentPartPr>
              <p14:cNvPr id="1051821" name="Encre 1051820"/>
              <p14:cNvContentPartPr/>
              <p14:nvPr/>
            </p14:nvContentPartPr>
            <p14:xfrm>
              <a:off x="3305435" y="4139421"/>
              <a:ext cx="257117" cy="278760"/>
            </p14:xfrm>
          </p:contentPart>
        </mc:Choice>
        <mc:Fallback xmlns="">
          <p:sp>
            <p:nvSpPr>
              <p:cNvPr id="1051821" name=""/>
              <p:cNvSpPr/>
              <p:nvPr/>
            </p:nvSpPr>
            <p:spPr>
              <a:xfrm>
                <a:off x="3305435" y="4139421"/>
                <a:ext cx="257117" cy="278760"/>
              </a:xfrm>
            </p:spPr>
          </p:sp>
        </mc:Fallback>
      </mc:AlternateContent>
      <mc:AlternateContent xmlns:mc="http://schemas.openxmlformats.org/markup-compatibility/2006" xmlns:p14="http://schemas.microsoft.com/office/powerpoint/2010/main">
        <mc:Choice Requires="p14">
          <p:contentPart p14:bwMode="auto" r:id="rId84">
            <p14:nvContentPartPr>
              <p14:cNvPr id="1051822" name="Encre 1051821"/>
              <p14:cNvContentPartPr/>
              <p14:nvPr/>
            </p14:nvContentPartPr>
            <p14:xfrm>
              <a:off x="3735682" y="3985025"/>
              <a:ext cx="334511" cy="488096"/>
            </p14:xfrm>
          </p:contentPart>
        </mc:Choice>
        <mc:Fallback xmlns="">
          <p:sp>
            <p:nvSpPr>
              <p:cNvPr id="1051822" name=""/>
              <p:cNvSpPr/>
              <p:nvPr/>
            </p:nvSpPr>
            <p:spPr>
              <a:xfrm>
                <a:off x="3735682" y="3985025"/>
                <a:ext cx="334511" cy="488096"/>
              </a:xfrm>
            </p:spPr>
          </p:sp>
        </mc:Fallback>
      </mc:AlternateContent>
      <mc:AlternateContent xmlns:mc="http://schemas.openxmlformats.org/markup-compatibility/2006" xmlns:p14="http://schemas.microsoft.com/office/powerpoint/2010/main">
        <mc:Choice Requires="p14">
          <p:contentPart p14:bwMode="auto" r:id="rId85">
            <p14:nvContentPartPr>
              <p14:cNvPr id="1051823" name="Encre 1051822"/>
              <p14:cNvContentPartPr/>
              <p14:nvPr/>
            </p14:nvContentPartPr>
            <p14:xfrm>
              <a:off x="4171040" y="3939151"/>
              <a:ext cx="192182" cy="460542"/>
            </p14:xfrm>
          </p:contentPart>
        </mc:Choice>
        <mc:Fallback xmlns="">
          <p:sp>
            <p:nvSpPr>
              <p:cNvPr id="1051823" name=""/>
              <p:cNvSpPr/>
              <p:nvPr/>
            </p:nvSpPr>
            <p:spPr>
              <a:xfrm>
                <a:off x="4171040" y="3939151"/>
                <a:ext cx="192182" cy="460542"/>
              </a:xfrm>
            </p:spPr>
          </p:sp>
        </mc:Fallback>
      </mc:AlternateContent>
      <mc:AlternateContent xmlns:mc="http://schemas.openxmlformats.org/markup-compatibility/2006" xmlns:p14="http://schemas.microsoft.com/office/powerpoint/2010/main">
        <mc:Choice Requires="p14">
          <p:contentPart p14:bwMode="auto" r:id="rId86">
            <p14:nvContentPartPr>
              <p14:cNvPr id="1051824" name="Encre 1051823"/>
              <p14:cNvContentPartPr/>
              <p14:nvPr/>
            </p14:nvContentPartPr>
            <p14:xfrm>
              <a:off x="1688041" y="3711232"/>
              <a:ext cx="2872102" cy="1035070"/>
            </p14:xfrm>
          </p:contentPart>
        </mc:Choice>
        <mc:Fallback xmlns="">
          <p:sp>
            <p:nvSpPr>
              <p:cNvPr id="1051824" name=""/>
              <p:cNvSpPr/>
              <p:nvPr/>
            </p:nvSpPr>
            <p:spPr>
              <a:xfrm>
                <a:off x="1688041" y="3711232"/>
                <a:ext cx="2872102" cy="1035070"/>
              </a:xfrm>
            </p:spPr>
          </p:sp>
        </mc:Fallback>
      </mc:AlternateContent>
      <mc:AlternateContent xmlns:mc="http://schemas.openxmlformats.org/markup-compatibility/2006" xmlns:p14="http://schemas.microsoft.com/office/powerpoint/2010/main">
        <mc:Choice Requires="p14">
          <p:contentPart p14:bwMode="auto" r:id="rId87">
            <p14:nvContentPartPr>
              <p14:cNvPr id="1051825" name="Encre 1051824"/>
              <p14:cNvContentPartPr/>
              <p14:nvPr/>
            </p14:nvContentPartPr>
            <p14:xfrm>
              <a:off x="1278041" y="4068786"/>
              <a:ext cx="316406" cy="380130"/>
            </p14:xfrm>
          </p:contentPart>
        </mc:Choice>
        <mc:Fallback xmlns="">
          <p:sp>
            <p:nvSpPr>
              <p:cNvPr id="1051825" name=""/>
              <p:cNvSpPr/>
              <p:nvPr/>
            </p:nvSpPr>
            <p:spPr>
              <a:xfrm>
                <a:off x="1278041" y="4068786"/>
                <a:ext cx="316406" cy="380130"/>
              </a:xfrm>
            </p:spPr>
          </p:sp>
        </mc:Fallback>
      </mc:AlternateContent>
      <mc:AlternateContent xmlns:mc="http://schemas.openxmlformats.org/markup-compatibility/2006" xmlns:p14="http://schemas.microsoft.com/office/powerpoint/2010/main">
        <mc:Choice Requires="p14">
          <p:contentPart p14:bwMode="auto" r:id="rId88">
            <p14:nvContentPartPr>
              <p14:cNvPr id="1051826" name="Encre 1051825"/>
              <p14:cNvContentPartPr/>
              <p14:nvPr/>
            </p14:nvContentPartPr>
            <p14:xfrm>
              <a:off x="922990" y="4178077"/>
              <a:ext cx="536596" cy="19366"/>
            </p14:xfrm>
          </p:contentPart>
        </mc:Choice>
        <mc:Fallback xmlns="">
          <p:sp>
            <p:nvSpPr>
              <p:cNvPr id="1051826" name=""/>
              <p:cNvSpPr/>
              <p:nvPr/>
            </p:nvSpPr>
            <p:spPr>
              <a:xfrm>
                <a:off x="922990" y="4178077"/>
                <a:ext cx="536596" cy="19366"/>
              </a:xfrm>
            </p:spPr>
          </p:sp>
        </mc:Fallback>
      </mc:AlternateContent>
      <mc:AlternateContent xmlns:mc="http://schemas.openxmlformats.org/markup-compatibility/2006" xmlns:p14="http://schemas.microsoft.com/office/powerpoint/2010/main">
        <mc:Choice Requires="p14">
          <p:contentPart p14:bwMode="auto" r:id="rId89">
            <p14:nvContentPartPr>
              <p14:cNvPr id="1051827" name="Encre 1051826"/>
              <p14:cNvContentPartPr/>
              <p14:nvPr/>
            </p14:nvContentPartPr>
            <p14:xfrm>
              <a:off x="971658" y="4287834"/>
              <a:ext cx="402256" cy="18538"/>
            </p14:xfrm>
          </p:contentPart>
        </mc:Choice>
        <mc:Fallback xmlns="">
          <p:sp>
            <p:nvSpPr>
              <p:cNvPr id="1051827" name=""/>
              <p:cNvSpPr/>
              <p:nvPr/>
            </p:nvSpPr>
            <p:spPr>
              <a:xfrm>
                <a:off x="971658" y="4287834"/>
                <a:ext cx="402256" cy="18538"/>
              </a:xfrm>
            </p:spPr>
          </p:sp>
        </mc:Fallback>
      </mc:AlternateContent>
      <mc:AlternateContent xmlns:mc="http://schemas.openxmlformats.org/markup-compatibility/2006" xmlns:p14="http://schemas.microsoft.com/office/powerpoint/2010/main">
        <mc:Choice Requires="p14">
          <p:contentPart p14:bwMode="auto" r:id="rId90">
            <p14:nvContentPartPr>
              <p14:cNvPr id="1051828" name="Encre 1051827"/>
              <p14:cNvContentPartPr/>
              <p14:nvPr/>
            </p14:nvContentPartPr>
            <p14:xfrm>
              <a:off x="4869946" y="3842746"/>
              <a:ext cx="38569" cy="433798"/>
            </p14:xfrm>
          </p:contentPart>
        </mc:Choice>
        <mc:Fallback xmlns="">
          <p:sp>
            <p:nvSpPr>
              <p:cNvPr id="1051828" name=""/>
              <p:cNvSpPr/>
              <p:nvPr/>
            </p:nvSpPr>
            <p:spPr>
              <a:xfrm>
                <a:off x="4869946" y="3842746"/>
                <a:ext cx="38569" cy="433798"/>
              </a:xfrm>
            </p:spPr>
          </p:sp>
        </mc:Fallback>
      </mc:AlternateContent>
      <mc:AlternateContent xmlns:mc="http://schemas.openxmlformats.org/markup-compatibility/2006" xmlns:p14="http://schemas.microsoft.com/office/powerpoint/2010/main">
        <mc:Choice Requires="p14">
          <p:contentPart p14:bwMode="auto" r:id="rId91">
            <p14:nvContentPartPr>
              <p14:cNvPr id="1051829" name="Encre 1051828"/>
              <p14:cNvContentPartPr/>
              <p14:nvPr/>
            </p14:nvContentPartPr>
            <p14:xfrm>
              <a:off x="4860646" y="4404116"/>
              <a:ext cx="37596" cy="175902"/>
            </p14:xfrm>
          </p:contentPart>
        </mc:Choice>
        <mc:Fallback xmlns="">
          <p:sp>
            <p:nvSpPr>
              <p:cNvPr id="1051829" name=""/>
              <p:cNvSpPr/>
              <p:nvPr/>
            </p:nvSpPr>
            <p:spPr>
              <a:xfrm>
                <a:off x="4860646" y="4404116"/>
                <a:ext cx="37596" cy="175902"/>
              </a:xfrm>
            </p:spPr>
          </p:sp>
        </mc:Fallback>
      </mc:AlternateContent>
      <mc:AlternateContent xmlns:mc="http://schemas.openxmlformats.org/markup-compatibility/2006" xmlns:p14="http://schemas.microsoft.com/office/powerpoint/2010/main">
        <mc:Choice Requires="p14">
          <p:contentPart p14:bwMode="auto" r:id="rId92">
            <p14:nvContentPartPr>
              <p14:cNvPr id="1051830" name="Encre 1051829"/>
              <p14:cNvContentPartPr/>
              <p14:nvPr/>
            </p14:nvContentPartPr>
            <p14:xfrm>
              <a:off x="5107073" y="3842746"/>
              <a:ext cx="55838" cy="308446"/>
            </p14:xfrm>
          </p:contentPart>
        </mc:Choice>
        <mc:Fallback xmlns="">
          <p:sp>
            <p:nvSpPr>
              <p:cNvPr id="1051830" name=""/>
              <p:cNvSpPr/>
              <p:nvPr/>
            </p:nvSpPr>
            <p:spPr>
              <a:xfrm>
                <a:off x="5107073" y="3842746"/>
                <a:ext cx="55838" cy="308446"/>
              </a:xfrm>
            </p:spPr>
          </p:sp>
        </mc:Fallback>
      </mc:AlternateContent>
      <mc:AlternateContent xmlns:mc="http://schemas.openxmlformats.org/markup-compatibility/2006" xmlns:p14="http://schemas.microsoft.com/office/powerpoint/2010/main">
        <mc:Choice Requires="p14">
          <p:contentPart p14:bwMode="auto" r:id="rId93">
            <p14:nvContentPartPr>
              <p14:cNvPr id="1051831" name="Encre 1051830"/>
              <p14:cNvContentPartPr/>
              <p14:nvPr/>
            </p14:nvContentPartPr>
            <p14:xfrm>
              <a:off x="5113673" y="4412435"/>
              <a:ext cx="57397" cy="134493"/>
            </p14:xfrm>
          </p:contentPart>
        </mc:Choice>
        <mc:Fallback xmlns="">
          <p:sp>
            <p:nvSpPr>
              <p:cNvPr id="1051831" name=""/>
              <p:cNvSpPr/>
              <p:nvPr/>
            </p:nvSpPr>
            <p:spPr>
              <a:xfrm>
                <a:off x="5113673" y="4412435"/>
                <a:ext cx="57397" cy="134493"/>
              </a:xfrm>
            </p:spPr>
          </p:sp>
        </mc:Fallback>
      </mc:AlternateContent>
      <mc:AlternateContent xmlns:mc="http://schemas.openxmlformats.org/markup-compatibility/2006" xmlns:p14="http://schemas.microsoft.com/office/powerpoint/2010/main">
        <mc:Choice Requires="p14">
          <p:contentPart p14:bwMode="auto" r:id="rId94">
            <p14:nvContentPartPr>
              <p14:cNvPr id="1051832" name="Encre 1051831"/>
              <p14:cNvContentPartPr/>
              <p14:nvPr/>
            </p14:nvContentPartPr>
            <p14:xfrm>
              <a:off x="6451277" y="267996"/>
              <a:ext cx="433061" cy="6383853"/>
            </p14:xfrm>
          </p:contentPart>
        </mc:Choice>
        <mc:Fallback xmlns="">
          <p:sp>
            <p:nvSpPr>
              <p:cNvPr id="1051832" name=""/>
              <p:cNvSpPr/>
              <p:nvPr/>
            </p:nvSpPr>
            <p:spPr>
              <a:xfrm>
                <a:off x="6451277" y="267996"/>
                <a:ext cx="433061" cy="6383853"/>
              </a:xfrm>
            </p:spPr>
          </p:sp>
        </mc:Fallback>
      </mc:AlternateContent>
      <mc:AlternateContent xmlns:mc="http://schemas.openxmlformats.org/markup-compatibility/2006" xmlns:p14="http://schemas.microsoft.com/office/powerpoint/2010/main">
        <mc:Choice Requires="p14">
          <p:contentPart p14:bwMode="auto" r:id="rId95">
            <p14:nvContentPartPr>
              <p14:cNvPr id="1051833" name="Encre 1051832"/>
              <p14:cNvContentPartPr/>
              <p14:nvPr/>
            </p14:nvContentPartPr>
            <p14:xfrm>
              <a:off x="400393" y="4889183"/>
              <a:ext cx="166765" cy="494285"/>
            </p14:xfrm>
          </p:contentPart>
        </mc:Choice>
        <mc:Fallback xmlns="">
          <p:sp>
            <p:nvSpPr>
              <p:cNvPr id="1051833" name=""/>
              <p:cNvSpPr/>
              <p:nvPr/>
            </p:nvSpPr>
            <p:spPr>
              <a:xfrm>
                <a:off x="400393" y="4889183"/>
                <a:ext cx="166765" cy="494285"/>
              </a:xfrm>
            </p:spPr>
          </p:sp>
        </mc:Fallback>
      </mc:AlternateContent>
      <mc:AlternateContent xmlns:mc="http://schemas.openxmlformats.org/markup-compatibility/2006" xmlns:p14="http://schemas.microsoft.com/office/powerpoint/2010/main">
        <mc:Choice Requires="p14">
          <p:contentPart p14:bwMode="auto" r:id="rId96">
            <p14:nvContentPartPr>
              <p14:cNvPr id="1051834" name="Encre 1051833"/>
              <p14:cNvContentPartPr/>
              <p14:nvPr/>
            </p14:nvContentPartPr>
            <p14:xfrm>
              <a:off x="550925" y="5282744"/>
              <a:ext cx="148313" cy="201370"/>
            </p14:xfrm>
          </p:contentPart>
        </mc:Choice>
        <mc:Fallback xmlns="">
          <p:sp>
            <p:nvSpPr>
              <p:cNvPr id="1051834" name=""/>
              <p:cNvSpPr/>
              <p:nvPr/>
            </p:nvSpPr>
            <p:spPr>
              <a:xfrm>
                <a:off x="550925" y="5282744"/>
                <a:ext cx="148313" cy="201370"/>
              </a:xfrm>
            </p:spPr>
          </p:sp>
        </mc:Fallback>
      </mc:AlternateContent>
      <mc:AlternateContent xmlns:mc="http://schemas.openxmlformats.org/markup-compatibility/2006" xmlns:p14="http://schemas.microsoft.com/office/powerpoint/2010/main">
        <mc:Choice Requires="p14">
          <p:contentPart p14:bwMode="auto" r:id="rId97">
            <p14:nvContentPartPr>
              <p14:cNvPr id="1051835" name="Encre 1051834"/>
              <p14:cNvContentPartPr/>
              <p14:nvPr/>
            </p14:nvContentPartPr>
            <p14:xfrm>
              <a:off x="889452" y="5256640"/>
              <a:ext cx="440902" cy="193397"/>
            </p14:xfrm>
          </p:contentPart>
        </mc:Choice>
        <mc:Fallback xmlns="">
          <p:sp>
            <p:nvSpPr>
              <p:cNvPr id="1051835" name=""/>
              <p:cNvSpPr/>
              <p:nvPr/>
            </p:nvSpPr>
            <p:spPr>
              <a:xfrm>
                <a:off x="889452" y="5256640"/>
                <a:ext cx="440902" cy="193397"/>
              </a:xfrm>
            </p:spPr>
          </p:sp>
        </mc:Fallback>
      </mc:AlternateContent>
      <mc:AlternateContent xmlns:mc="http://schemas.openxmlformats.org/markup-compatibility/2006" xmlns:p14="http://schemas.microsoft.com/office/powerpoint/2010/main">
        <mc:Choice Requires="p14">
          <p:contentPart p14:bwMode="auto" r:id="rId98">
            <p14:nvContentPartPr>
              <p14:cNvPr id="1051836" name="Encre 1051835"/>
              <p14:cNvContentPartPr/>
              <p14:nvPr/>
            </p14:nvContentPartPr>
            <p14:xfrm>
              <a:off x="1208136" y="5023143"/>
              <a:ext cx="119371" cy="121391"/>
            </p14:xfrm>
          </p:contentPart>
        </mc:Choice>
        <mc:Fallback xmlns="">
          <p:sp>
            <p:nvSpPr>
              <p:cNvPr id="1051836" name=""/>
              <p:cNvSpPr/>
              <p:nvPr/>
            </p:nvSpPr>
            <p:spPr>
              <a:xfrm>
                <a:off x="1208136" y="5023143"/>
                <a:ext cx="119371" cy="121391"/>
              </a:xfrm>
            </p:spPr>
          </p:sp>
        </mc:Fallback>
      </mc:AlternateContent>
      <mc:AlternateContent xmlns:mc="http://schemas.openxmlformats.org/markup-compatibility/2006" xmlns:p14="http://schemas.microsoft.com/office/powerpoint/2010/main">
        <mc:Choice Requires="p14">
          <p:contentPart p14:bwMode="auto" r:id="rId99">
            <p14:nvContentPartPr>
              <p14:cNvPr id="1051837" name="Encre 1051836"/>
              <p14:cNvContentPartPr/>
              <p14:nvPr/>
            </p14:nvContentPartPr>
            <p14:xfrm>
              <a:off x="1358391" y="4918191"/>
              <a:ext cx="900727" cy="563479"/>
            </p14:xfrm>
          </p:contentPart>
        </mc:Choice>
        <mc:Fallback xmlns="">
          <p:sp>
            <p:nvSpPr>
              <p:cNvPr id="1051837" name=""/>
              <p:cNvSpPr/>
              <p:nvPr/>
            </p:nvSpPr>
            <p:spPr>
              <a:xfrm>
                <a:off x="1358391" y="4918191"/>
                <a:ext cx="900727" cy="563479"/>
              </a:xfrm>
            </p:spPr>
          </p:sp>
        </mc:Fallback>
      </mc:AlternateContent>
      <mc:AlternateContent xmlns:mc="http://schemas.openxmlformats.org/markup-compatibility/2006" xmlns:p14="http://schemas.microsoft.com/office/powerpoint/2010/main">
        <mc:Choice Requires="p14">
          <p:contentPart p14:bwMode="auto" r:id="rId100">
            <p14:nvContentPartPr>
              <p14:cNvPr id="1051838" name="Encre 1051837"/>
              <p14:cNvContentPartPr/>
              <p14:nvPr/>
            </p14:nvContentPartPr>
            <p14:xfrm>
              <a:off x="2063379" y="4981836"/>
              <a:ext cx="16318" cy="92079"/>
            </p14:xfrm>
          </p:contentPart>
        </mc:Choice>
        <mc:Fallback xmlns="">
          <p:sp>
            <p:nvSpPr>
              <p:cNvPr id="1051838" name=""/>
              <p:cNvSpPr/>
              <p:nvPr/>
            </p:nvSpPr>
            <p:spPr>
              <a:xfrm>
                <a:off x="2063379" y="4981836"/>
                <a:ext cx="16318" cy="92079"/>
              </a:xfrm>
            </p:spPr>
          </p:sp>
        </mc:Fallback>
      </mc:AlternateContent>
      <mc:AlternateContent xmlns:mc="http://schemas.openxmlformats.org/markup-compatibility/2006" xmlns:p14="http://schemas.microsoft.com/office/powerpoint/2010/main">
        <mc:Choice Requires="p14">
          <p:contentPart p14:bwMode="auto" r:id="rId101">
            <p14:nvContentPartPr>
              <p14:cNvPr id="1051839" name="Encre 1051838"/>
              <p14:cNvContentPartPr/>
              <p14:nvPr/>
            </p14:nvContentPartPr>
            <p14:xfrm>
              <a:off x="2356793" y="5299955"/>
              <a:ext cx="251732" cy="158628"/>
            </p14:xfrm>
          </p:contentPart>
        </mc:Choice>
        <mc:Fallback xmlns="">
          <p:sp>
            <p:nvSpPr>
              <p:cNvPr id="1051839" name=""/>
              <p:cNvSpPr/>
              <p:nvPr/>
            </p:nvSpPr>
            <p:spPr>
              <a:xfrm>
                <a:off x="2356793" y="5299955"/>
                <a:ext cx="251732" cy="158628"/>
              </a:xfrm>
            </p:spPr>
          </p:sp>
        </mc:Fallback>
      </mc:AlternateContent>
      <mc:AlternateContent xmlns:mc="http://schemas.openxmlformats.org/markup-compatibility/2006" xmlns:p14="http://schemas.microsoft.com/office/powerpoint/2010/main">
        <mc:Choice Requires="p14">
          <p:contentPart p14:bwMode="auto" r:id="rId102">
            <p14:nvContentPartPr>
              <p14:cNvPr id="1051840" name="Encre 1051839"/>
              <p14:cNvContentPartPr/>
              <p14:nvPr/>
            </p14:nvContentPartPr>
            <p14:xfrm>
              <a:off x="2649832" y="4860211"/>
              <a:ext cx="54186" cy="616318"/>
            </p14:xfrm>
          </p:contentPart>
        </mc:Choice>
        <mc:Fallback xmlns="">
          <p:sp>
            <p:nvSpPr>
              <p:cNvPr id="1051840" name=""/>
              <p:cNvSpPr/>
              <p:nvPr/>
            </p:nvSpPr>
            <p:spPr>
              <a:xfrm>
                <a:off x="2649832" y="4860211"/>
                <a:ext cx="54186" cy="616318"/>
              </a:xfrm>
            </p:spPr>
          </p:sp>
        </mc:Fallback>
      </mc:AlternateContent>
      <mc:AlternateContent xmlns:mc="http://schemas.openxmlformats.org/markup-compatibility/2006" xmlns:p14="http://schemas.microsoft.com/office/powerpoint/2010/main">
        <mc:Choice Requires="p14">
          <p:contentPart p14:bwMode="auto" r:id="rId103">
            <p14:nvContentPartPr>
              <p14:cNvPr id="1051841" name="Encre 1051840"/>
              <p14:cNvContentPartPr/>
              <p14:nvPr/>
            </p14:nvContentPartPr>
            <p14:xfrm>
              <a:off x="2799058" y="5193151"/>
              <a:ext cx="522639" cy="246434"/>
            </p14:xfrm>
          </p:contentPart>
        </mc:Choice>
        <mc:Fallback xmlns="">
          <p:sp>
            <p:nvSpPr>
              <p:cNvPr id="1051841" name=""/>
              <p:cNvSpPr/>
              <p:nvPr/>
            </p:nvSpPr>
            <p:spPr>
              <a:xfrm>
                <a:off x="2799058" y="5193151"/>
                <a:ext cx="522639" cy="246434"/>
              </a:xfrm>
            </p:spPr>
          </p:sp>
        </mc:Fallback>
      </mc:AlternateContent>
      <mc:AlternateContent xmlns:mc="http://schemas.openxmlformats.org/markup-compatibility/2006" xmlns:p14="http://schemas.microsoft.com/office/powerpoint/2010/main">
        <mc:Choice Requires="p14">
          <p:contentPart p14:bwMode="auto" r:id="rId104">
            <p14:nvContentPartPr>
              <p14:cNvPr id="1051842" name="Encre 1051841"/>
              <p14:cNvContentPartPr/>
              <p14:nvPr/>
            </p14:nvContentPartPr>
            <p14:xfrm>
              <a:off x="2969404" y="4998187"/>
              <a:ext cx="27710" cy="74038"/>
            </p14:xfrm>
          </p:contentPart>
        </mc:Choice>
        <mc:Fallback xmlns="">
          <p:sp>
            <p:nvSpPr>
              <p:cNvPr id="1051842" name=""/>
              <p:cNvSpPr/>
              <p:nvPr/>
            </p:nvSpPr>
            <p:spPr>
              <a:xfrm>
                <a:off x="2969404" y="4998187"/>
                <a:ext cx="27710" cy="74038"/>
              </a:xfrm>
            </p:spPr>
          </p:sp>
        </mc:Fallback>
      </mc:AlternateContent>
      <mc:AlternateContent xmlns:mc="http://schemas.openxmlformats.org/markup-compatibility/2006" xmlns:p14="http://schemas.microsoft.com/office/powerpoint/2010/main">
        <mc:Choice Requires="p14">
          <p:contentPart p14:bwMode="auto" r:id="rId105">
            <p14:nvContentPartPr>
              <p14:cNvPr id="1051843" name="Encre 1051842"/>
              <p14:cNvContentPartPr/>
              <p14:nvPr/>
            </p14:nvContentPartPr>
            <p14:xfrm>
              <a:off x="2542740" y="5065023"/>
              <a:ext cx="338659" cy="37153"/>
            </p14:xfrm>
          </p:contentPart>
        </mc:Choice>
        <mc:Fallback xmlns="">
          <p:sp>
            <p:nvSpPr>
              <p:cNvPr id="1051843" name=""/>
              <p:cNvSpPr/>
              <p:nvPr/>
            </p:nvSpPr>
            <p:spPr>
              <a:xfrm>
                <a:off x="2542740" y="5065023"/>
                <a:ext cx="338659" cy="37153"/>
              </a:xfrm>
            </p:spPr>
          </p:sp>
        </mc:Fallback>
      </mc:AlternateContent>
      <mc:AlternateContent xmlns:mc="http://schemas.openxmlformats.org/markup-compatibility/2006" xmlns:p14="http://schemas.microsoft.com/office/powerpoint/2010/main">
        <mc:Choice Requires="p14">
          <p:contentPart p14:bwMode="auto" r:id="rId106">
            <p14:nvContentPartPr>
              <p14:cNvPr id="1051844" name="Encre 1051843"/>
              <p14:cNvContentPartPr/>
              <p14:nvPr/>
            </p14:nvContentPartPr>
            <p14:xfrm>
              <a:off x="3592237" y="4939956"/>
              <a:ext cx="32138" cy="383852"/>
            </p14:xfrm>
          </p:contentPart>
        </mc:Choice>
        <mc:Fallback xmlns="">
          <p:sp>
            <p:nvSpPr>
              <p:cNvPr id="1051844" name=""/>
              <p:cNvSpPr/>
              <p:nvPr/>
            </p:nvSpPr>
            <p:spPr>
              <a:xfrm>
                <a:off x="3592237" y="4939956"/>
                <a:ext cx="32138" cy="383852"/>
              </a:xfrm>
            </p:spPr>
          </p:sp>
        </mc:Fallback>
      </mc:AlternateContent>
      <mc:AlternateContent xmlns:mc="http://schemas.openxmlformats.org/markup-compatibility/2006" xmlns:p14="http://schemas.microsoft.com/office/powerpoint/2010/main">
        <mc:Choice Requires="p14">
          <p:contentPart p14:bwMode="auto" r:id="rId107">
            <p14:nvContentPartPr>
              <p14:cNvPr id="1051845" name="Encre 1051844"/>
              <p14:cNvContentPartPr/>
              <p14:nvPr/>
            </p14:nvContentPartPr>
            <p14:xfrm>
              <a:off x="3529115" y="5218318"/>
              <a:ext cx="335915" cy="192553"/>
            </p14:xfrm>
          </p:contentPart>
        </mc:Choice>
        <mc:Fallback xmlns="">
          <p:sp>
            <p:nvSpPr>
              <p:cNvPr id="1051845" name=""/>
              <p:cNvSpPr/>
              <p:nvPr/>
            </p:nvSpPr>
            <p:spPr>
              <a:xfrm>
                <a:off x="3529115" y="5218318"/>
                <a:ext cx="335915" cy="192553"/>
              </a:xfrm>
            </p:spPr>
          </p:sp>
        </mc:Fallback>
      </mc:AlternateContent>
      <mc:AlternateContent xmlns:mc="http://schemas.openxmlformats.org/markup-compatibility/2006" xmlns:p14="http://schemas.microsoft.com/office/powerpoint/2010/main">
        <mc:Choice Requires="p14">
          <p:contentPart p14:bwMode="auto" r:id="rId108">
            <p14:nvContentPartPr>
              <p14:cNvPr id="1051846" name="Encre 1051845"/>
              <p14:cNvContentPartPr/>
              <p14:nvPr/>
            </p14:nvContentPartPr>
            <p14:xfrm>
              <a:off x="3972666" y="4976386"/>
              <a:ext cx="68587" cy="456008"/>
            </p14:xfrm>
          </p:contentPart>
        </mc:Choice>
        <mc:Fallback xmlns="">
          <p:sp>
            <p:nvSpPr>
              <p:cNvPr id="1051846" name=""/>
              <p:cNvSpPr/>
              <p:nvPr/>
            </p:nvSpPr>
            <p:spPr>
              <a:xfrm>
                <a:off x="3972666" y="4976386"/>
                <a:ext cx="68587" cy="456008"/>
              </a:xfrm>
            </p:spPr>
          </p:sp>
        </mc:Fallback>
      </mc:AlternateContent>
      <mc:AlternateContent xmlns:mc="http://schemas.openxmlformats.org/markup-compatibility/2006" xmlns:p14="http://schemas.microsoft.com/office/powerpoint/2010/main">
        <mc:Choice Requires="p14">
          <p:contentPart p14:bwMode="auto" r:id="rId109">
            <p14:nvContentPartPr>
              <p14:cNvPr id="1051847" name="Encre 1051846"/>
              <p14:cNvContentPartPr/>
              <p14:nvPr/>
            </p14:nvContentPartPr>
            <p14:xfrm>
              <a:off x="4159843" y="4939956"/>
              <a:ext cx="68822" cy="217077"/>
            </p14:xfrm>
          </p:contentPart>
        </mc:Choice>
        <mc:Fallback xmlns="">
          <p:sp>
            <p:nvSpPr>
              <p:cNvPr id="1051847" name=""/>
              <p:cNvSpPr/>
              <p:nvPr/>
            </p:nvSpPr>
            <p:spPr>
              <a:xfrm>
                <a:off x="4159843" y="4939956"/>
                <a:ext cx="68822" cy="217077"/>
              </a:xfrm>
            </p:spPr>
          </p:sp>
        </mc:Fallback>
      </mc:AlternateContent>
      <mc:AlternateContent xmlns:mc="http://schemas.openxmlformats.org/markup-compatibility/2006" xmlns:p14="http://schemas.microsoft.com/office/powerpoint/2010/main">
        <mc:Choice Requires="p14">
          <p:contentPart p14:bwMode="auto" r:id="rId110">
            <p14:nvContentPartPr>
              <p14:cNvPr id="1051848" name="Encre 1051847"/>
              <p14:cNvContentPartPr/>
              <p14:nvPr/>
            </p14:nvContentPartPr>
            <p14:xfrm>
              <a:off x="4258423" y="5240027"/>
              <a:ext cx="292537" cy="150412"/>
            </p14:xfrm>
          </p:contentPart>
        </mc:Choice>
        <mc:Fallback xmlns="">
          <p:sp>
            <p:nvSpPr>
              <p:cNvPr id="1051848" name=""/>
              <p:cNvSpPr/>
              <p:nvPr/>
            </p:nvSpPr>
            <p:spPr>
              <a:xfrm>
                <a:off x="4258423" y="5240027"/>
                <a:ext cx="292537" cy="150412"/>
              </a:xfrm>
            </p:spPr>
          </p:sp>
        </mc:Fallback>
      </mc:AlternateContent>
      <mc:AlternateContent xmlns:mc="http://schemas.openxmlformats.org/markup-compatibility/2006" xmlns:p14="http://schemas.microsoft.com/office/powerpoint/2010/main">
        <mc:Choice Requires="p14">
          <p:contentPart p14:bwMode="auto" r:id="rId111">
            <p14:nvContentPartPr>
              <p14:cNvPr id="1051849" name="Encre 1051848"/>
              <p14:cNvContentPartPr/>
              <p14:nvPr/>
            </p14:nvContentPartPr>
            <p14:xfrm>
              <a:off x="4579584" y="5198983"/>
              <a:ext cx="169750" cy="210869"/>
            </p14:xfrm>
          </p:contentPart>
        </mc:Choice>
        <mc:Fallback xmlns="">
          <p:sp>
            <p:nvSpPr>
              <p:cNvPr id="1051849" name=""/>
              <p:cNvSpPr/>
              <p:nvPr/>
            </p:nvSpPr>
            <p:spPr>
              <a:xfrm>
                <a:off x="4579584" y="5198983"/>
                <a:ext cx="169750" cy="210869"/>
              </a:xfrm>
            </p:spPr>
          </p:sp>
        </mc:Fallback>
      </mc:AlternateContent>
      <mc:AlternateContent xmlns:mc="http://schemas.openxmlformats.org/markup-compatibility/2006" xmlns:p14="http://schemas.microsoft.com/office/powerpoint/2010/main">
        <mc:Choice Requires="p14">
          <p:contentPart p14:bwMode="auto" r:id="rId112">
            <p14:nvContentPartPr>
              <p14:cNvPr id="1051850" name="Encre 1051849"/>
              <p14:cNvContentPartPr/>
              <p14:nvPr/>
            </p14:nvContentPartPr>
            <p14:xfrm>
              <a:off x="4777615" y="5198983"/>
              <a:ext cx="408509" cy="219489"/>
            </p14:xfrm>
          </p:contentPart>
        </mc:Choice>
        <mc:Fallback xmlns="">
          <p:sp>
            <p:nvSpPr>
              <p:cNvPr id="1051850" name=""/>
              <p:cNvSpPr/>
              <p:nvPr/>
            </p:nvSpPr>
            <p:spPr>
              <a:xfrm>
                <a:off x="4777615" y="5198983"/>
                <a:ext cx="408509" cy="219489"/>
              </a:xfrm>
            </p:spPr>
          </p:sp>
        </mc:Fallback>
      </mc:AlternateContent>
      <mc:AlternateContent xmlns:mc="http://schemas.openxmlformats.org/markup-compatibility/2006" xmlns:p14="http://schemas.microsoft.com/office/powerpoint/2010/main">
        <mc:Choice Requires="p14">
          <p:contentPart p14:bwMode="auto" r:id="rId113">
            <p14:nvContentPartPr>
              <p14:cNvPr id="1051851" name="Encre 1051850"/>
              <p14:cNvContentPartPr/>
              <p14:nvPr/>
            </p14:nvContentPartPr>
            <p14:xfrm>
              <a:off x="4890083" y="4981836"/>
              <a:ext cx="203675" cy="16961"/>
            </p14:xfrm>
          </p:contentPart>
        </mc:Choice>
        <mc:Fallback xmlns="">
          <p:sp>
            <p:nvSpPr>
              <p:cNvPr id="1051851" name=""/>
              <p:cNvSpPr/>
              <p:nvPr/>
            </p:nvSpPr>
            <p:spPr>
              <a:xfrm>
                <a:off x="4890083" y="4981836"/>
                <a:ext cx="203675" cy="16961"/>
              </a:xfrm>
            </p:spPr>
          </p:sp>
        </mc:Fallback>
      </mc:AlternateContent>
      <mc:AlternateContent xmlns:mc="http://schemas.openxmlformats.org/markup-compatibility/2006" xmlns:p14="http://schemas.microsoft.com/office/powerpoint/2010/main">
        <mc:Choice Requires="p14">
          <p:contentPart p14:bwMode="auto" r:id="rId114">
            <p14:nvContentPartPr>
              <p14:cNvPr id="1051852" name="Encre 1051851"/>
              <p14:cNvContentPartPr/>
              <p14:nvPr/>
            </p14:nvContentPartPr>
            <p14:xfrm>
              <a:off x="5228696" y="4916147"/>
              <a:ext cx="54264" cy="498640"/>
            </p14:xfrm>
          </p:contentPart>
        </mc:Choice>
        <mc:Fallback xmlns="">
          <p:sp>
            <p:nvSpPr>
              <p:cNvPr id="1051852" name=""/>
              <p:cNvSpPr/>
              <p:nvPr/>
            </p:nvSpPr>
            <p:spPr>
              <a:xfrm>
                <a:off x="5228696" y="4916147"/>
                <a:ext cx="54264" cy="498640"/>
              </a:xfrm>
            </p:spPr>
          </p:sp>
        </mc:Fallback>
      </mc:AlternateContent>
      <mc:AlternateContent xmlns:mc="http://schemas.openxmlformats.org/markup-compatibility/2006" xmlns:p14="http://schemas.microsoft.com/office/powerpoint/2010/main">
        <mc:Choice Requires="p14">
          <p:contentPart p14:bwMode="auto" r:id="rId115">
            <p14:nvContentPartPr>
              <p14:cNvPr id="1051853" name="Encre 1051852"/>
              <p14:cNvContentPartPr/>
              <p14:nvPr/>
            </p14:nvContentPartPr>
            <p14:xfrm>
              <a:off x="5319469" y="5180372"/>
              <a:ext cx="218420" cy="203228"/>
            </p14:xfrm>
          </p:contentPart>
        </mc:Choice>
        <mc:Fallback xmlns="">
          <p:sp>
            <p:nvSpPr>
              <p:cNvPr id="1051853" name=""/>
              <p:cNvSpPr/>
              <p:nvPr/>
            </p:nvSpPr>
            <p:spPr>
              <a:xfrm>
                <a:off x="5319469" y="5180372"/>
                <a:ext cx="218420" cy="203228"/>
              </a:xfrm>
            </p:spPr>
          </p:sp>
        </mc:Fallback>
      </mc:AlternateContent>
      <mc:AlternateContent xmlns:mc="http://schemas.openxmlformats.org/markup-compatibility/2006" xmlns:p14="http://schemas.microsoft.com/office/powerpoint/2010/main">
        <mc:Choice Requires="p14">
          <p:contentPart p14:bwMode="auto" r:id="rId116">
            <p14:nvContentPartPr>
              <p14:cNvPr id="1051854" name="Encre 1051853"/>
              <p14:cNvContentPartPr/>
              <p14:nvPr/>
            </p14:nvContentPartPr>
            <p14:xfrm>
              <a:off x="5336297" y="4981836"/>
              <a:ext cx="151968" cy="24668"/>
            </p14:xfrm>
          </p:contentPart>
        </mc:Choice>
        <mc:Fallback xmlns="">
          <p:sp>
            <p:nvSpPr>
              <p:cNvPr id="1051854" name=""/>
              <p:cNvSpPr/>
              <p:nvPr/>
            </p:nvSpPr>
            <p:spPr>
              <a:xfrm>
                <a:off x="5336297" y="4981836"/>
                <a:ext cx="151968" cy="24668"/>
              </a:xfrm>
            </p:spPr>
          </p:sp>
        </mc:Fallback>
      </mc:AlternateContent>
      <mc:AlternateContent xmlns:mc="http://schemas.openxmlformats.org/markup-compatibility/2006" xmlns:p14="http://schemas.microsoft.com/office/powerpoint/2010/main">
        <mc:Choice Requires="p14">
          <p:contentPart p14:bwMode="auto" r:id="rId117">
            <p14:nvContentPartPr>
              <p14:cNvPr id="1051855" name="Encre 1051854"/>
              <p14:cNvContentPartPr/>
              <p14:nvPr/>
            </p14:nvContentPartPr>
            <p14:xfrm>
              <a:off x="5605046" y="5165995"/>
              <a:ext cx="185353" cy="225902"/>
            </p14:xfrm>
          </p:contentPart>
        </mc:Choice>
        <mc:Fallback xmlns="">
          <p:sp>
            <p:nvSpPr>
              <p:cNvPr id="1051855" name=""/>
              <p:cNvSpPr/>
              <p:nvPr/>
            </p:nvSpPr>
            <p:spPr>
              <a:xfrm>
                <a:off x="5605046" y="5165995"/>
                <a:ext cx="185353" cy="225902"/>
              </a:xfrm>
            </p:spPr>
          </p:sp>
        </mc:Fallback>
      </mc:AlternateContent>
      <mc:AlternateContent xmlns:mc="http://schemas.openxmlformats.org/markup-compatibility/2006" xmlns:p14="http://schemas.microsoft.com/office/powerpoint/2010/main">
        <mc:Choice Requires="p14">
          <p:contentPart p14:bwMode="auto" r:id="rId118">
            <p14:nvContentPartPr>
              <p14:cNvPr id="1051856" name="Encre 1051855"/>
              <p14:cNvContentPartPr/>
              <p14:nvPr/>
            </p14:nvContentPartPr>
            <p14:xfrm>
              <a:off x="5751061" y="4905573"/>
              <a:ext cx="810309" cy="509075"/>
            </p14:xfrm>
          </p:contentPart>
        </mc:Choice>
        <mc:Fallback xmlns="">
          <p:sp>
            <p:nvSpPr>
              <p:cNvPr id="1051856" name=""/>
              <p:cNvSpPr/>
              <p:nvPr/>
            </p:nvSpPr>
            <p:spPr>
              <a:xfrm>
                <a:off x="5751061" y="4905573"/>
                <a:ext cx="810309" cy="509075"/>
              </a:xfrm>
            </p:spPr>
          </p:sp>
        </mc:Fallback>
      </mc:AlternateContent>
      <mc:AlternateContent xmlns:mc="http://schemas.openxmlformats.org/markup-compatibility/2006" xmlns:p14="http://schemas.microsoft.com/office/powerpoint/2010/main">
        <mc:Choice Requires="p14">
          <p:contentPart p14:bwMode="auto" r:id="rId119">
            <p14:nvContentPartPr>
              <p14:cNvPr id="1051857" name="Encre 1051856"/>
              <p14:cNvContentPartPr/>
              <p14:nvPr/>
            </p14:nvContentPartPr>
            <p14:xfrm>
              <a:off x="6266998" y="4974952"/>
              <a:ext cx="16293" cy="36727"/>
            </p14:xfrm>
          </p:contentPart>
        </mc:Choice>
        <mc:Fallback xmlns="">
          <p:sp>
            <p:nvSpPr>
              <p:cNvPr id="1051857" name=""/>
              <p:cNvSpPr/>
              <p:nvPr/>
            </p:nvSpPr>
            <p:spPr>
              <a:xfrm>
                <a:off x="6266998" y="4974952"/>
                <a:ext cx="16293" cy="36727"/>
              </a:xfrm>
            </p:spPr>
          </p:sp>
        </mc:Fallback>
      </mc:AlternateContent>
      <mc:AlternateContent xmlns:mc="http://schemas.openxmlformats.org/markup-compatibility/2006" xmlns:p14="http://schemas.microsoft.com/office/powerpoint/2010/main">
        <mc:Choice Requires="p14">
          <p:contentPart p14:bwMode="auto" r:id="rId120">
            <p14:nvContentPartPr>
              <p14:cNvPr id="1051858" name="Encre 1051857"/>
              <p14:cNvContentPartPr/>
              <p14:nvPr/>
            </p14:nvContentPartPr>
            <p14:xfrm>
              <a:off x="5873676" y="5067031"/>
              <a:ext cx="217871" cy="22543"/>
            </p14:xfrm>
          </p:contentPart>
        </mc:Choice>
        <mc:Fallback xmlns="">
          <p:sp>
            <p:nvSpPr>
              <p:cNvPr id="1051858" name=""/>
              <p:cNvSpPr/>
              <p:nvPr/>
            </p:nvSpPr>
            <p:spPr>
              <a:xfrm>
                <a:off x="5873676" y="5067031"/>
                <a:ext cx="217871" cy="22543"/>
              </a:xfrm>
            </p:spPr>
          </p:sp>
        </mc:Fallback>
      </mc:AlternateContent>
      <mc:AlternateContent xmlns:mc="http://schemas.openxmlformats.org/markup-compatibility/2006" xmlns:p14="http://schemas.microsoft.com/office/powerpoint/2010/main">
        <mc:Choice Requires="p14">
          <p:contentPart p14:bwMode="auto" r:id="rId121">
            <p14:nvContentPartPr>
              <p14:cNvPr id="1051859" name="Encre 1051858"/>
              <p14:cNvContentPartPr/>
              <p14:nvPr/>
            </p14:nvContentPartPr>
            <p14:xfrm>
              <a:off x="435079" y="5857464"/>
              <a:ext cx="460273" cy="223165"/>
            </p14:xfrm>
          </p:contentPart>
        </mc:Choice>
        <mc:Fallback xmlns="">
          <p:sp>
            <p:nvSpPr>
              <p:cNvPr id="1051859" name=""/>
              <p:cNvSpPr/>
              <p:nvPr/>
            </p:nvSpPr>
            <p:spPr>
              <a:xfrm>
                <a:off x="435079" y="5857464"/>
                <a:ext cx="460273" cy="223165"/>
              </a:xfrm>
            </p:spPr>
          </p:sp>
        </mc:Fallback>
      </mc:AlternateContent>
      <mc:AlternateContent xmlns:mc="http://schemas.openxmlformats.org/markup-compatibility/2006" xmlns:p14="http://schemas.microsoft.com/office/powerpoint/2010/main">
        <mc:Choice Requires="p14">
          <p:contentPart p14:bwMode="auto" r:id="rId122">
            <p14:nvContentPartPr>
              <p14:cNvPr id="1051860" name="Encre 1051859"/>
              <p14:cNvContentPartPr/>
              <p14:nvPr/>
            </p14:nvContentPartPr>
            <p14:xfrm>
              <a:off x="1038360" y="5635938"/>
              <a:ext cx="297306" cy="794819"/>
            </p14:xfrm>
          </p:contentPart>
        </mc:Choice>
        <mc:Fallback xmlns="">
          <p:sp>
            <p:nvSpPr>
              <p:cNvPr id="1051860" name=""/>
              <p:cNvSpPr/>
              <p:nvPr/>
            </p:nvSpPr>
            <p:spPr>
              <a:xfrm>
                <a:off x="1038360" y="5635938"/>
                <a:ext cx="297306" cy="794819"/>
              </a:xfrm>
            </p:spPr>
          </p:sp>
        </mc:Fallback>
      </mc:AlternateContent>
      <mc:AlternateContent xmlns:mc="http://schemas.openxmlformats.org/markup-compatibility/2006" xmlns:p14="http://schemas.microsoft.com/office/powerpoint/2010/main">
        <mc:Choice Requires="p14">
          <p:contentPart p14:bwMode="auto" r:id="rId123">
            <p14:nvContentPartPr>
              <p14:cNvPr id="1051861" name="Encre 1051860"/>
              <p14:cNvContentPartPr/>
              <p14:nvPr/>
            </p14:nvContentPartPr>
            <p14:xfrm>
              <a:off x="1333401" y="5773865"/>
              <a:ext cx="638953" cy="391717"/>
            </p14:xfrm>
          </p:contentPart>
        </mc:Choice>
        <mc:Fallback xmlns="">
          <p:sp>
            <p:nvSpPr>
              <p:cNvPr id="1051861" name=""/>
              <p:cNvSpPr/>
              <p:nvPr/>
            </p:nvSpPr>
            <p:spPr>
              <a:xfrm>
                <a:off x="1333401" y="5773865"/>
                <a:ext cx="638953" cy="391717"/>
              </a:xfrm>
            </p:spPr>
          </p:sp>
        </mc:Fallback>
      </mc:AlternateContent>
      <mc:AlternateContent xmlns:mc="http://schemas.openxmlformats.org/markup-compatibility/2006" xmlns:p14="http://schemas.microsoft.com/office/powerpoint/2010/main">
        <mc:Choice Requires="p14">
          <p:contentPart p14:bwMode="auto" r:id="rId124">
            <p14:nvContentPartPr>
              <p14:cNvPr id="1051862" name="Encre 1051861"/>
              <p14:cNvContentPartPr/>
              <p14:nvPr/>
            </p14:nvContentPartPr>
            <p14:xfrm>
              <a:off x="1592176" y="5835221"/>
              <a:ext cx="80023" cy="50845"/>
            </p14:xfrm>
          </p:contentPart>
        </mc:Choice>
        <mc:Fallback xmlns="">
          <p:sp>
            <p:nvSpPr>
              <p:cNvPr id="1051862" name=""/>
              <p:cNvSpPr/>
              <p:nvPr/>
            </p:nvSpPr>
            <p:spPr>
              <a:xfrm>
                <a:off x="1592176" y="5835221"/>
                <a:ext cx="80023" cy="50845"/>
              </a:xfrm>
            </p:spPr>
          </p:sp>
        </mc:Fallback>
      </mc:AlternateContent>
      <mc:AlternateContent xmlns:mc="http://schemas.openxmlformats.org/markup-compatibility/2006" xmlns:p14="http://schemas.microsoft.com/office/powerpoint/2010/main">
        <mc:Choice Requires="p14">
          <p:contentPart p14:bwMode="auto" r:id="rId125">
            <p14:nvContentPartPr>
              <p14:cNvPr id="1051863" name="Encre 1051862"/>
              <p14:cNvContentPartPr/>
              <p14:nvPr/>
            </p14:nvContentPartPr>
            <p14:xfrm>
              <a:off x="2228605" y="5952830"/>
              <a:ext cx="257219" cy="407309"/>
            </p14:xfrm>
          </p:contentPart>
        </mc:Choice>
        <mc:Fallback xmlns="">
          <p:sp>
            <p:nvSpPr>
              <p:cNvPr id="1051863" name=""/>
              <p:cNvSpPr/>
              <p:nvPr/>
            </p:nvSpPr>
            <p:spPr>
              <a:xfrm>
                <a:off x="2228605" y="5952830"/>
                <a:ext cx="257219" cy="407309"/>
              </a:xfrm>
            </p:spPr>
          </p:sp>
        </mc:Fallback>
      </mc:AlternateContent>
      <mc:AlternateContent xmlns:mc="http://schemas.openxmlformats.org/markup-compatibility/2006" xmlns:p14="http://schemas.microsoft.com/office/powerpoint/2010/main">
        <mc:Choice Requires="p14">
          <p:contentPart p14:bwMode="auto" r:id="rId126">
            <p14:nvContentPartPr>
              <p14:cNvPr id="1051864" name="Encre 1051863"/>
              <p14:cNvContentPartPr/>
              <p14:nvPr/>
            </p14:nvContentPartPr>
            <p14:xfrm>
              <a:off x="2500622" y="5996645"/>
              <a:ext cx="466976" cy="238812"/>
            </p14:xfrm>
          </p:contentPart>
        </mc:Choice>
        <mc:Fallback xmlns="">
          <p:sp>
            <p:nvSpPr>
              <p:cNvPr id="1051864" name=""/>
              <p:cNvSpPr/>
              <p:nvPr/>
            </p:nvSpPr>
            <p:spPr>
              <a:xfrm>
                <a:off x="2500622" y="5996645"/>
                <a:ext cx="466976" cy="238812"/>
              </a:xfrm>
            </p:spPr>
          </p:sp>
        </mc:Fallback>
      </mc:AlternateContent>
      <mc:AlternateContent xmlns:mc="http://schemas.openxmlformats.org/markup-compatibility/2006" xmlns:p14="http://schemas.microsoft.com/office/powerpoint/2010/main">
        <mc:Choice Requires="p14">
          <p:contentPart p14:bwMode="auto" r:id="rId127">
            <p14:nvContentPartPr>
              <p14:cNvPr id="1051865" name="Encre 1051864"/>
              <p14:cNvContentPartPr/>
              <p14:nvPr/>
            </p14:nvContentPartPr>
            <p14:xfrm>
              <a:off x="3211807" y="5960862"/>
              <a:ext cx="298929" cy="210099"/>
            </p14:xfrm>
          </p:contentPart>
        </mc:Choice>
        <mc:Fallback xmlns="">
          <p:sp>
            <p:nvSpPr>
              <p:cNvPr id="1051865" name=""/>
              <p:cNvSpPr/>
              <p:nvPr/>
            </p:nvSpPr>
            <p:spPr>
              <a:xfrm>
                <a:off x="3211807" y="5960862"/>
                <a:ext cx="298929" cy="210099"/>
              </a:xfrm>
            </p:spPr>
          </p:sp>
        </mc:Fallback>
      </mc:AlternateContent>
      <mc:AlternateContent xmlns:mc="http://schemas.openxmlformats.org/markup-compatibility/2006" xmlns:p14="http://schemas.microsoft.com/office/powerpoint/2010/main">
        <mc:Choice Requires="p14">
          <p:contentPart p14:bwMode="auto" r:id="rId128">
            <p14:nvContentPartPr>
              <p14:cNvPr id="1051866" name="Encre 1051865"/>
              <p14:cNvContentPartPr/>
              <p14:nvPr/>
            </p14:nvContentPartPr>
            <p14:xfrm>
              <a:off x="3556145" y="5957368"/>
              <a:ext cx="341805" cy="176110"/>
            </p14:xfrm>
          </p:contentPart>
        </mc:Choice>
        <mc:Fallback xmlns="">
          <p:sp>
            <p:nvSpPr>
              <p:cNvPr id="1051866" name=""/>
              <p:cNvSpPr/>
              <p:nvPr/>
            </p:nvSpPr>
            <p:spPr>
              <a:xfrm>
                <a:off x="3556145" y="5957368"/>
                <a:ext cx="341805" cy="176110"/>
              </a:xfrm>
            </p:spPr>
          </p:sp>
        </mc:Fallback>
      </mc:AlternateContent>
      <mc:AlternateContent xmlns:mc="http://schemas.openxmlformats.org/markup-compatibility/2006" xmlns:p14="http://schemas.microsoft.com/office/powerpoint/2010/main">
        <mc:Choice Requires="p14">
          <p:contentPart p14:bwMode="auto" r:id="rId129">
            <p14:nvContentPartPr>
              <p14:cNvPr id="1051867" name="Encre 1051866"/>
              <p14:cNvContentPartPr/>
              <p14:nvPr/>
            </p14:nvContentPartPr>
            <p14:xfrm>
              <a:off x="3951009" y="5900091"/>
              <a:ext cx="237751" cy="262282"/>
            </p14:xfrm>
          </p:contentPart>
        </mc:Choice>
        <mc:Fallback xmlns="">
          <p:sp>
            <p:nvSpPr>
              <p:cNvPr id="1051867" name=""/>
              <p:cNvSpPr/>
              <p:nvPr/>
            </p:nvSpPr>
            <p:spPr>
              <a:xfrm>
                <a:off x="3951009" y="5900091"/>
                <a:ext cx="237751" cy="262282"/>
              </a:xfrm>
            </p:spPr>
          </p:sp>
        </mc:Fallback>
      </mc:AlternateContent>
      <mc:AlternateContent xmlns:mc="http://schemas.openxmlformats.org/markup-compatibility/2006" xmlns:p14="http://schemas.microsoft.com/office/powerpoint/2010/main">
        <mc:Choice Requires="p14">
          <p:contentPart p14:bwMode="auto" r:id="rId130">
            <p14:nvContentPartPr>
              <p14:cNvPr id="1051868" name="Encre 1051867"/>
              <p14:cNvContentPartPr/>
              <p14:nvPr/>
            </p14:nvContentPartPr>
            <p14:xfrm>
              <a:off x="4226128" y="5937513"/>
              <a:ext cx="378926" cy="206758"/>
            </p14:xfrm>
          </p:contentPart>
        </mc:Choice>
        <mc:Fallback xmlns="">
          <p:sp>
            <p:nvSpPr>
              <p:cNvPr id="1051868" name=""/>
              <p:cNvSpPr/>
              <p:nvPr/>
            </p:nvSpPr>
            <p:spPr>
              <a:xfrm>
                <a:off x="4226128" y="5937513"/>
                <a:ext cx="378926" cy="206758"/>
              </a:xfrm>
            </p:spPr>
          </p:sp>
        </mc:Fallback>
      </mc:AlternateContent>
      <mc:AlternateContent xmlns:mc="http://schemas.openxmlformats.org/markup-compatibility/2006" xmlns:p14="http://schemas.microsoft.com/office/powerpoint/2010/main">
        <mc:Choice Requires="p14">
          <p:contentPart p14:bwMode="auto" r:id="rId131">
            <p14:nvContentPartPr>
              <p14:cNvPr id="1051869" name="Encre 1051868"/>
              <p14:cNvContentPartPr/>
              <p14:nvPr/>
            </p14:nvContentPartPr>
            <p14:xfrm>
              <a:off x="4757493" y="6103141"/>
              <a:ext cx="41307" cy="33561"/>
            </p14:xfrm>
          </p:contentPart>
        </mc:Choice>
        <mc:Fallback xmlns="">
          <p:sp>
            <p:nvSpPr>
              <p:cNvPr id="1051869" name=""/>
              <p:cNvSpPr/>
              <p:nvPr/>
            </p:nvSpPr>
            <p:spPr>
              <a:xfrm>
                <a:off x="4757493" y="6103141"/>
                <a:ext cx="41307" cy="33561"/>
              </a:xfrm>
            </p:spPr>
          </p:sp>
        </mc:Fallback>
      </mc:AlternateContent>
      <mc:AlternateContent xmlns:mc="http://schemas.openxmlformats.org/markup-compatibility/2006" xmlns:p14="http://schemas.microsoft.com/office/powerpoint/2010/main">
        <mc:Choice Requires="p14">
          <p:contentPart p14:bwMode="auto" r:id="rId132">
            <p14:nvContentPartPr>
              <p14:cNvPr id="1051870" name="Encre 1051869"/>
              <p14:cNvContentPartPr/>
              <p14:nvPr/>
            </p14:nvContentPartPr>
            <p14:xfrm>
              <a:off x="1382528" y="954433"/>
              <a:ext cx="184660" cy="223378"/>
            </p14:xfrm>
          </p:contentPart>
        </mc:Choice>
        <mc:Fallback xmlns="">
          <p:sp>
            <p:nvSpPr>
              <p:cNvPr id="1051870" name=""/>
              <p:cNvSpPr/>
              <p:nvPr/>
            </p:nvSpPr>
            <p:spPr>
              <a:xfrm>
                <a:off x="1382528" y="954433"/>
                <a:ext cx="184660" cy="223378"/>
              </a:xfrm>
            </p:spPr>
          </p:sp>
        </mc:Fallback>
      </mc:AlternateContent>
      <mc:AlternateContent xmlns:mc="http://schemas.openxmlformats.org/markup-compatibility/2006" xmlns:p14="http://schemas.microsoft.com/office/powerpoint/2010/main">
        <mc:Choice Requires="p14">
          <p:contentPart p14:bwMode="auto" r:id="rId133">
            <p14:nvContentPartPr>
              <p14:cNvPr id="1051871" name="Encre 1051870"/>
              <p14:cNvContentPartPr/>
              <p14:nvPr/>
            </p14:nvContentPartPr>
            <p14:xfrm>
              <a:off x="1426949" y="996313"/>
              <a:ext cx="144628" cy="107628"/>
            </p14:xfrm>
          </p:contentPart>
        </mc:Choice>
        <mc:Fallback xmlns="">
          <p:sp>
            <p:nvSpPr>
              <p:cNvPr id="1051871" name=""/>
              <p:cNvSpPr/>
              <p:nvPr/>
            </p:nvSpPr>
            <p:spPr>
              <a:xfrm>
                <a:off x="1426949" y="996313"/>
                <a:ext cx="144628" cy="107628"/>
              </a:xfrm>
            </p:spPr>
          </p:sp>
        </mc:Fallback>
      </mc:AlternateContent>
      <mc:AlternateContent xmlns:mc="http://schemas.openxmlformats.org/markup-compatibility/2006" xmlns:p14="http://schemas.microsoft.com/office/powerpoint/2010/main">
        <mc:Choice Requires="p14">
          <p:contentPart p14:bwMode="auto" r:id="rId134">
            <p14:nvContentPartPr>
              <p14:cNvPr id="1051872" name="Encre 1051871"/>
              <p14:cNvContentPartPr/>
              <p14:nvPr/>
            </p14:nvContentPartPr>
            <p14:xfrm>
              <a:off x="1657961" y="1083269"/>
              <a:ext cx="96375" cy="275572"/>
            </p14:xfrm>
          </p:contentPart>
        </mc:Choice>
        <mc:Fallback xmlns="">
          <p:sp>
            <p:nvSpPr>
              <p:cNvPr id="1051872" name=""/>
              <p:cNvSpPr/>
              <p:nvPr/>
            </p:nvSpPr>
            <p:spPr>
              <a:xfrm>
                <a:off x="1657961" y="1083269"/>
                <a:ext cx="96375" cy="275572"/>
              </a:xfrm>
            </p:spPr>
          </p:sp>
        </mc:Fallback>
      </mc:AlternateContent>
      <mc:AlternateContent xmlns:mc="http://schemas.openxmlformats.org/markup-compatibility/2006" xmlns:p14="http://schemas.microsoft.com/office/powerpoint/2010/main">
        <mc:Choice Requires="p14">
          <p:contentPart p14:bwMode="auto" r:id="rId135">
            <p14:nvContentPartPr>
              <p14:cNvPr id="1051873" name="Encre 1051872"/>
              <p14:cNvContentPartPr/>
              <p14:nvPr/>
            </p14:nvContentPartPr>
            <p14:xfrm>
              <a:off x="1827778" y="1222353"/>
              <a:ext cx="20398" cy="163505"/>
            </p14:xfrm>
          </p:contentPart>
        </mc:Choice>
        <mc:Fallback xmlns="">
          <p:sp>
            <p:nvSpPr>
              <p:cNvPr id="1051873" name=""/>
              <p:cNvSpPr/>
              <p:nvPr/>
            </p:nvSpPr>
            <p:spPr>
              <a:xfrm>
                <a:off x="1827778" y="1222353"/>
                <a:ext cx="20398" cy="163505"/>
              </a:xfrm>
            </p:spPr>
          </p:sp>
        </mc:Fallback>
      </mc:AlternateContent>
      <mc:AlternateContent xmlns:mc="http://schemas.openxmlformats.org/markup-compatibility/2006" xmlns:p14="http://schemas.microsoft.com/office/powerpoint/2010/main">
        <mc:Choice Requires="p14">
          <p:contentPart p14:bwMode="auto" r:id="rId136">
            <p14:nvContentPartPr>
              <p14:cNvPr id="1051874" name="Encre 1051873"/>
              <p14:cNvContentPartPr/>
              <p14:nvPr/>
            </p14:nvContentPartPr>
            <p14:xfrm>
              <a:off x="1866216" y="1038194"/>
              <a:ext cx="89561" cy="237934"/>
            </p14:xfrm>
          </p:contentPart>
        </mc:Choice>
        <mc:Fallback xmlns="">
          <p:sp>
            <p:nvSpPr>
              <p:cNvPr id="1051874" name=""/>
              <p:cNvSpPr/>
              <p:nvPr/>
            </p:nvSpPr>
            <p:spPr>
              <a:xfrm>
                <a:off x="1866216" y="1038194"/>
                <a:ext cx="89561" cy="237934"/>
              </a:xfrm>
            </p:spPr>
          </p:sp>
        </mc:Fallback>
      </mc:AlternateContent>
      <mc:AlternateContent xmlns:mc="http://schemas.openxmlformats.org/markup-compatibility/2006" xmlns:p14="http://schemas.microsoft.com/office/powerpoint/2010/main">
        <mc:Choice Requires="p14">
          <p:contentPart p14:bwMode="auto" r:id="rId137">
            <p14:nvContentPartPr>
              <p14:cNvPr id="1051875" name="Encre 1051874"/>
              <p14:cNvContentPartPr/>
              <p14:nvPr/>
            </p14:nvContentPartPr>
            <p14:xfrm>
              <a:off x="2065874" y="1197683"/>
              <a:ext cx="13822" cy="78535"/>
            </p14:xfrm>
          </p:contentPart>
        </mc:Choice>
        <mc:Fallback xmlns="">
          <p:sp>
            <p:nvSpPr>
              <p:cNvPr id="1051875" name=""/>
              <p:cNvSpPr/>
              <p:nvPr/>
            </p:nvSpPr>
            <p:spPr>
              <a:xfrm>
                <a:off x="2065874" y="1197683"/>
                <a:ext cx="13822" cy="78535"/>
              </a:xfrm>
            </p:spPr>
          </p:sp>
        </mc:Fallback>
      </mc:AlternateContent>
      <mc:AlternateContent xmlns:mc="http://schemas.openxmlformats.org/markup-compatibility/2006" xmlns:p14="http://schemas.microsoft.com/office/powerpoint/2010/main">
        <mc:Choice Requires="p14">
          <p:contentPart p14:bwMode="auto" r:id="rId138">
            <p14:nvContentPartPr>
              <p14:cNvPr id="1051876" name="Encre 1051875"/>
              <p14:cNvContentPartPr/>
              <p14:nvPr/>
            </p14:nvContentPartPr>
            <p14:xfrm>
              <a:off x="2149939" y="1054966"/>
              <a:ext cx="215416" cy="178579"/>
            </p14:xfrm>
          </p:contentPart>
        </mc:Choice>
        <mc:Fallback xmlns="">
          <p:sp>
            <p:nvSpPr>
              <p:cNvPr id="1051876" name=""/>
              <p:cNvSpPr/>
              <p:nvPr/>
            </p:nvSpPr>
            <p:spPr>
              <a:xfrm>
                <a:off x="2149939" y="1054966"/>
                <a:ext cx="215416" cy="178579"/>
              </a:xfrm>
            </p:spPr>
          </p:sp>
        </mc:Fallback>
      </mc:AlternateContent>
      <mc:AlternateContent xmlns:mc="http://schemas.openxmlformats.org/markup-compatibility/2006" xmlns:p14="http://schemas.microsoft.com/office/powerpoint/2010/main">
        <mc:Choice Requires="p14">
          <p:contentPart p14:bwMode="auto" r:id="rId139">
            <p14:nvContentPartPr>
              <p14:cNvPr id="1051877" name="Encre 1051876"/>
              <p14:cNvContentPartPr/>
              <p14:nvPr/>
            </p14:nvContentPartPr>
            <p14:xfrm>
              <a:off x="2303059" y="1011239"/>
              <a:ext cx="140584" cy="26954"/>
            </p14:xfrm>
          </p:contentPart>
        </mc:Choice>
        <mc:Fallback xmlns="">
          <p:sp>
            <p:nvSpPr>
              <p:cNvPr id="1051877" name=""/>
              <p:cNvSpPr/>
              <p:nvPr/>
            </p:nvSpPr>
            <p:spPr>
              <a:xfrm>
                <a:off x="2303059" y="1011239"/>
                <a:ext cx="140584" cy="26954"/>
              </a:xfrm>
            </p:spPr>
          </p:sp>
        </mc:Fallback>
      </mc:AlternateContent>
      <mc:AlternateContent xmlns:mc="http://schemas.openxmlformats.org/markup-compatibility/2006" xmlns:p14="http://schemas.microsoft.com/office/powerpoint/2010/main">
        <mc:Choice Requires="p14">
          <p:contentPart p14:bwMode="auto" r:id="rId140">
            <p14:nvContentPartPr>
              <p14:cNvPr id="1051878" name="Encre 1051877"/>
              <p14:cNvContentPartPr/>
              <p14:nvPr/>
            </p14:nvContentPartPr>
            <p14:xfrm>
              <a:off x="2425333" y="879278"/>
              <a:ext cx="59271" cy="131160"/>
            </p14:xfrm>
          </p:contentPart>
        </mc:Choice>
        <mc:Fallback xmlns="">
          <p:sp>
            <p:nvSpPr>
              <p:cNvPr id="1051878" name=""/>
              <p:cNvSpPr/>
              <p:nvPr/>
            </p:nvSpPr>
            <p:spPr>
              <a:xfrm>
                <a:off x="2425333" y="879278"/>
                <a:ext cx="59271" cy="131160"/>
              </a:xfrm>
            </p:spPr>
          </p:sp>
        </mc:Fallback>
      </mc:AlternateContent>
      <mc:AlternateContent xmlns:mc="http://schemas.openxmlformats.org/markup-compatibility/2006" xmlns:p14="http://schemas.microsoft.com/office/powerpoint/2010/main">
        <mc:Choice Requires="p14">
          <p:contentPart p14:bwMode="auto" r:id="rId141">
            <p14:nvContentPartPr>
              <p14:cNvPr id="1051879" name="Encre 1051878"/>
              <p14:cNvContentPartPr/>
              <p14:nvPr/>
            </p14:nvContentPartPr>
            <p14:xfrm>
              <a:off x="2498698" y="862353"/>
              <a:ext cx="84784" cy="209314"/>
            </p14:xfrm>
          </p:contentPart>
        </mc:Choice>
        <mc:Fallback xmlns="">
          <p:sp>
            <p:nvSpPr>
              <p:cNvPr id="1051879" name=""/>
              <p:cNvSpPr/>
              <p:nvPr/>
            </p:nvSpPr>
            <p:spPr>
              <a:xfrm>
                <a:off x="2498698" y="862353"/>
                <a:ext cx="84784" cy="209314"/>
              </a:xfrm>
            </p:spPr>
          </p:sp>
        </mc:Fallback>
      </mc:AlternateContent>
      <mc:AlternateContent xmlns:mc="http://schemas.openxmlformats.org/markup-compatibility/2006" xmlns:p14="http://schemas.microsoft.com/office/powerpoint/2010/main">
        <mc:Choice Requires="p14">
          <p:contentPart p14:bwMode="auto" r:id="rId142">
            <p14:nvContentPartPr>
              <p14:cNvPr id="1051880" name="Encre 1051879"/>
              <p14:cNvContentPartPr/>
              <p14:nvPr/>
            </p14:nvContentPartPr>
            <p14:xfrm>
              <a:off x="2319378" y="879278"/>
              <a:ext cx="132079" cy="62820"/>
            </p14:xfrm>
          </p:contentPart>
        </mc:Choice>
        <mc:Fallback xmlns="">
          <p:sp>
            <p:nvSpPr>
              <p:cNvPr id="1051880" name=""/>
              <p:cNvSpPr/>
              <p:nvPr/>
            </p:nvSpPr>
            <p:spPr>
              <a:xfrm>
                <a:off x="2319378" y="879278"/>
                <a:ext cx="132079" cy="62820"/>
              </a:xfrm>
            </p:spPr>
          </p:sp>
        </mc:Fallback>
      </mc:AlternateContent>
      <mc:AlternateContent xmlns:mc="http://schemas.openxmlformats.org/markup-compatibility/2006" xmlns:p14="http://schemas.microsoft.com/office/powerpoint/2010/main">
        <mc:Choice Requires="p14">
          <p:contentPart p14:bwMode="auto" r:id="rId143">
            <p14:nvContentPartPr>
              <p14:cNvPr id="1051881" name="Encre 1051880"/>
              <p14:cNvContentPartPr/>
              <p14:nvPr/>
            </p14:nvContentPartPr>
            <p14:xfrm>
              <a:off x="1527344" y="839653"/>
              <a:ext cx="1246677" cy="653095"/>
            </p14:xfrm>
          </p:contentPart>
        </mc:Choice>
        <mc:Fallback xmlns="">
          <p:sp>
            <p:nvSpPr>
              <p:cNvPr id="1051881" name=""/>
              <p:cNvSpPr/>
              <p:nvPr/>
            </p:nvSpPr>
            <p:spPr>
              <a:xfrm>
                <a:off x="1527344" y="839653"/>
                <a:ext cx="1246677" cy="653095"/>
              </a:xfrm>
            </p:spPr>
          </p:sp>
        </mc:Fallback>
      </mc:AlternateContent>
      <mc:AlternateContent xmlns:mc="http://schemas.openxmlformats.org/markup-compatibility/2006" xmlns:p14="http://schemas.microsoft.com/office/powerpoint/2010/main">
        <mc:Choice Requires="p14">
          <p:contentPart p14:bwMode="auto" r:id="rId144">
            <p14:nvContentPartPr>
              <p14:cNvPr id="1051882" name="Encre 1051881"/>
              <p14:cNvContentPartPr/>
              <p14:nvPr/>
            </p14:nvContentPartPr>
            <p14:xfrm>
              <a:off x="4622192" y="310899"/>
              <a:ext cx="450790" cy="544974"/>
            </p14:xfrm>
          </p:contentPart>
        </mc:Choice>
        <mc:Fallback xmlns="">
          <p:sp>
            <p:nvSpPr>
              <p:cNvPr id="1051882" name=""/>
              <p:cNvSpPr/>
              <p:nvPr/>
            </p:nvSpPr>
            <p:spPr>
              <a:xfrm>
                <a:off x="4622192" y="310899"/>
                <a:ext cx="450790" cy="544974"/>
              </a:xfrm>
            </p:spPr>
          </p:sp>
        </mc:Fallback>
      </mc:AlternateContent>
      <mc:AlternateContent xmlns:mc="http://schemas.openxmlformats.org/markup-compatibility/2006" xmlns:p14="http://schemas.microsoft.com/office/powerpoint/2010/main">
        <mc:Choice Requires="p14">
          <p:contentPart p14:bwMode="auto" r:id="rId145">
            <p14:nvContentPartPr>
              <p14:cNvPr id="1051883" name="Encre 1051882"/>
              <p14:cNvContentPartPr/>
              <p14:nvPr/>
            </p14:nvContentPartPr>
            <p14:xfrm>
              <a:off x="4327267" y="745605"/>
              <a:ext cx="703564" cy="1515147"/>
            </p14:xfrm>
          </p:contentPart>
        </mc:Choice>
        <mc:Fallback xmlns="">
          <p:sp>
            <p:nvSpPr>
              <p:cNvPr id="1051883" name=""/>
              <p:cNvSpPr/>
              <p:nvPr/>
            </p:nvSpPr>
            <p:spPr>
              <a:xfrm>
                <a:off x="4327267" y="745605"/>
                <a:ext cx="703564" cy="1515147"/>
              </a:xfrm>
            </p:spPr>
          </p:sp>
        </mc:Fallback>
      </mc:AlternateContent>
      <mc:AlternateContent xmlns:mc="http://schemas.openxmlformats.org/markup-compatibility/2006" xmlns:p14="http://schemas.microsoft.com/office/powerpoint/2010/main">
        <mc:Choice Requires="p14">
          <p:contentPart p14:bwMode="auto" r:id="rId146">
            <p14:nvContentPartPr>
              <p14:cNvPr id="1051884" name="Encre 1051883"/>
              <p14:cNvContentPartPr/>
              <p14:nvPr/>
            </p14:nvContentPartPr>
            <p14:xfrm>
              <a:off x="4328762" y="2126797"/>
              <a:ext cx="161419" cy="177073"/>
            </p14:xfrm>
          </p:contentPart>
        </mc:Choice>
        <mc:Fallback xmlns="">
          <p:sp>
            <p:nvSpPr>
              <p:cNvPr id="1051884" name=""/>
              <p:cNvSpPr/>
              <p:nvPr/>
            </p:nvSpPr>
            <p:spPr>
              <a:xfrm>
                <a:off x="4328762" y="2126797"/>
                <a:ext cx="161419" cy="177073"/>
              </a:xfrm>
            </p:spPr>
          </p:sp>
        </mc:Fallback>
      </mc:AlternateContent>
      <mc:AlternateContent xmlns:mc="http://schemas.openxmlformats.org/markup-compatibility/2006" xmlns:p14="http://schemas.microsoft.com/office/powerpoint/2010/main">
        <mc:Choice Requires="p14">
          <p:contentPart p14:bwMode="auto" r:id="rId147">
            <p14:nvContentPartPr>
              <p14:cNvPr id="1051885" name="Encre 1051884"/>
              <p14:cNvContentPartPr/>
              <p14:nvPr/>
            </p14:nvContentPartPr>
            <p14:xfrm>
              <a:off x="7716787" y="815955"/>
              <a:ext cx="734838" cy="30728"/>
            </p14:xfrm>
          </p:contentPart>
        </mc:Choice>
        <mc:Fallback xmlns="">
          <p:sp>
            <p:nvSpPr>
              <p:cNvPr id="1051885" name=""/>
              <p:cNvSpPr/>
              <p:nvPr/>
            </p:nvSpPr>
            <p:spPr>
              <a:xfrm>
                <a:off x="7716787" y="815955"/>
                <a:ext cx="734838" cy="30728"/>
              </a:xfrm>
            </p:spPr>
          </p:sp>
        </mc:Fallback>
      </mc:AlternateContent>
      <mc:AlternateContent xmlns:mc="http://schemas.openxmlformats.org/markup-compatibility/2006" xmlns:p14="http://schemas.microsoft.com/office/powerpoint/2010/main">
        <mc:Choice Requires="p14">
          <p:contentPart p14:bwMode="auto" r:id="rId148">
            <p14:nvContentPartPr>
              <p14:cNvPr id="1051886" name="Encre 1051885"/>
              <p14:cNvContentPartPr/>
              <p14:nvPr/>
            </p14:nvContentPartPr>
            <p14:xfrm>
              <a:off x="7713134" y="854035"/>
              <a:ext cx="213904" cy="1147075"/>
            </p14:xfrm>
          </p:contentPart>
        </mc:Choice>
        <mc:Fallback xmlns="">
          <p:sp>
            <p:nvSpPr>
              <p:cNvPr id="1051886" name=""/>
              <p:cNvSpPr/>
              <p:nvPr/>
            </p:nvSpPr>
            <p:spPr>
              <a:xfrm>
                <a:off x="7713134" y="854035"/>
                <a:ext cx="213904" cy="1147075"/>
              </a:xfrm>
            </p:spPr>
          </p:sp>
        </mc:Fallback>
      </mc:AlternateContent>
      <mc:AlternateContent xmlns:mc="http://schemas.openxmlformats.org/markup-compatibility/2006" xmlns:p14="http://schemas.microsoft.com/office/powerpoint/2010/main">
        <mc:Choice Requires="p14">
          <p:contentPart p14:bwMode="auto" r:id="rId149">
            <p14:nvContentPartPr>
              <p14:cNvPr id="1051887" name="Encre 1051886"/>
              <p14:cNvContentPartPr/>
              <p14:nvPr/>
            </p14:nvContentPartPr>
            <p14:xfrm>
              <a:off x="7509501" y="862353"/>
              <a:ext cx="254798" cy="1170777"/>
            </p14:xfrm>
          </p:contentPart>
        </mc:Choice>
        <mc:Fallback xmlns="">
          <p:sp>
            <p:nvSpPr>
              <p:cNvPr id="1051887" name=""/>
              <p:cNvSpPr/>
              <p:nvPr/>
            </p:nvSpPr>
            <p:spPr>
              <a:xfrm>
                <a:off x="7509501" y="862353"/>
                <a:ext cx="254798" cy="1170777"/>
              </a:xfrm>
            </p:spPr>
          </p:sp>
        </mc:Fallback>
      </mc:AlternateContent>
      <mc:AlternateContent xmlns:mc="http://schemas.openxmlformats.org/markup-compatibility/2006" xmlns:p14="http://schemas.microsoft.com/office/powerpoint/2010/main">
        <mc:Choice Requires="p14">
          <p:contentPart p14:bwMode="auto" r:id="rId150">
            <p14:nvContentPartPr>
              <p14:cNvPr id="1051888" name="Encre 1051887"/>
              <p14:cNvContentPartPr/>
              <p14:nvPr/>
            </p14:nvContentPartPr>
            <p14:xfrm>
              <a:off x="8373157" y="887596"/>
              <a:ext cx="166433" cy="1099184"/>
            </p14:xfrm>
          </p:contentPart>
        </mc:Choice>
        <mc:Fallback xmlns="">
          <p:sp>
            <p:nvSpPr>
              <p:cNvPr id="1051888" name=""/>
              <p:cNvSpPr/>
              <p:nvPr/>
            </p:nvSpPr>
            <p:spPr>
              <a:xfrm>
                <a:off x="8373157" y="887596"/>
                <a:ext cx="166433" cy="1099184"/>
              </a:xfrm>
            </p:spPr>
          </p:sp>
        </mc:Fallback>
      </mc:AlternateContent>
      <mc:AlternateContent xmlns:mc="http://schemas.openxmlformats.org/markup-compatibility/2006" xmlns:p14="http://schemas.microsoft.com/office/powerpoint/2010/main">
        <mc:Choice Requires="p14">
          <p:contentPart p14:bwMode="auto" r:id="rId151">
            <p14:nvContentPartPr>
              <p14:cNvPr id="1051889" name="Encre 1051888"/>
              <p14:cNvContentPartPr/>
              <p14:nvPr/>
            </p14:nvContentPartPr>
            <p14:xfrm>
              <a:off x="7758094" y="1996235"/>
              <a:ext cx="662819" cy="63726"/>
            </p14:xfrm>
          </p:contentPart>
        </mc:Choice>
        <mc:Fallback xmlns="">
          <p:sp>
            <p:nvSpPr>
              <p:cNvPr id="1051889" name=""/>
              <p:cNvSpPr/>
              <p:nvPr/>
            </p:nvSpPr>
            <p:spPr>
              <a:xfrm>
                <a:off x="7758094" y="1996235"/>
                <a:ext cx="662819" cy="63726"/>
              </a:xfrm>
            </p:spPr>
          </p:sp>
        </mc:Fallback>
      </mc:AlternateContent>
      <mc:AlternateContent xmlns:mc="http://schemas.openxmlformats.org/markup-compatibility/2006" xmlns:p14="http://schemas.microsoft.com/office/powerpoint/2010/main">
        <mc:Choice Requires="p14">
          <p:contentPart p14:bwMode="auto" r:id="rId152">
            <p14:nvContentPartPr>
              <p14:cNvPr id="1051890" name="Encre 1051889"/>
              <p14:cNvContentPartPr/>
              <p14:nvPr/>
            </p14:nvContentPartPr>
            <p14:xfrm>
              <a:off x="8326177" y="929764"/>
              <a:ext cx="76505" cy="118364"/>
            </p14:xfrm>
          </p:contentPart>
        </mc:Choice>
        <mc:Fallback xmlns="">
          <p:sp>
            <p:nvSpPr>
              <p:cNvPr id="1051890" name=""/>
              <p:cNvSpPr/>
              <p:nvPr/>
            </p:nvSpPr>
            <p:spPr>
              <a:xfrm>
                <a:off x="8326177" y="929764"/>
                <a:ext cx="76505" cy="118364"/>
              </a:xfrm>
            </p:spPr>
          </p:sp>
        </mc:Fallback>
      </mc:AlternateContent>
      <mc:AlternateContent xmlns:mc="http://schemas.openxmlformats.org/markup-compatibility/2006" xmlns:p14="http://schemas.microsoft.com/office/powerpoint/2010/main">
        <mc:Choice Requires="p14">
          <p:contentPart p14:bwMode="auto" r:id="rId153">
            <p14:nvContentPartPr>
              <p14:cNvPr id="1051891" name="Encre 1051890"/>
              <p14:cNvContentPartPr/>
              <p14:nvPr/>
            </p14:nvContentPartPr>
            <p14:xfrm>
              <a:off x="8281097" y="1272552"/>
              <a:ext cx="30812" cy="116045"/>
            </p14:xfrm>
          </p:contentPart>
        </mc:Choice>
        <mc:Fallback xmlns="">
          <p:sp>
            <p:nvSpPr>
              <p:cNvPr id="1051891" name=""/>
              <p:cNvSpPr/>
              <p:nvPr/>
            </p:nvSpPr>
            <p:spPr>
              <a:xfrm>
                <a:off x="8281097" y="1272552"/>
                <a:ext cx="30812" cy="116045"/>
              </a:xfrm>
            </p:spPr>
          </p:sp>
        </mc:Fallback>
      </mc:AlternateContent>
      <mc:AlternateContent xmlns:mc="http://schemas.openxmlformats.org/markup-compatibility/2006" xmlns:p14="http://schemas.microsoft.com/office/powerpoint/2010/main">
        <mc:Choice Requires="p14">
          <p:contentPart p14:bwMode="auto" r:id="rId154">
            <p14:nvContentPartPr>
              <p14:cNvPr id="1051892" name="Encre 1051891"/>
              <p14:cNvContentPartPr/>
              <p14:nvPr/>
            </p14:nvContentPartPr>
            <p14:xfrm>
              <a:off x="8248389" y="1582639"/>
              <a:ext cx="5384" cy="125063"/>
            </p14:xfrm>
          </p:contentPart>
        </mc:Choice>
        <mc:Fallback xmlns="">
          <p:sp>
            <p:nvSpPr>
              <p:cNvPr id="1051892" name=""/>
              <p:cNvSpPr/>
              <p:nvPr/>
            </p:nvSpPr>
            <p:spPr>
              <a:xfrm>
                <a:off x="8248389" y="1582639"/>
                <a:ext cx="5384" cy="125063"/>
              </a:xfrm>
            </p:spPr>
          </p:sp>
        </mc:Fallback>
      </mc:AlternateContent>
      <mc:AlternateContent xmlns:mc="http://schemas.openxmlformats.org/markup-compatibility/2006" xmlns:p14="http://schemas.microsoft.com/office/powerpoint/2010/main">
        <mc:Choice Requires="p14">
          <p:contentPart p14:bwMode="auto" r:id="rId155">
            <p14:nvContentPartPr>
              <p14:cNvPr id="1051893" name="Encre 1051892"/>
              <p14:cNvContentPartPr/>
              <p14:nvPr/>
            </p14:nvContentPartPr>
            <p14:xfrm>
              <a:off x="8320069" y="1875515"/>
              <a:ext cx="29622" cy="78400"/>
            </p14:xfrm>
          </p:contentPart>
        </mc:Choice>
        <mc:Fallback xmlns="">
          <p:sp>
            <p:nvSpPr>
              <p:cNvPr id="1051893" name=""/>
              <p:cNvSpPr/>
              <p:nvPr/>
            </p:nvSpPr>
            <p:spPr>
              <a:xfrm>
                <a:off x="8320069" y="1875515"/>
                <a:ext cx="29622" cy="78400"/>
              </a:xfrm>
            </p:spPr>
          </p:sp>
        </mc:Fallback>
      </mc:AlternateContent>
      <mc:AlternateContent xmlns:mc="http://schemas.openxmlformats.org/markup-compatibility/2006" xmlns:p14="http://schemas.microsoft.com/office/powerpoint/2010/main">
        <mc:Choice Requires="p14">
          <p:contentPart p14:bwMode="auto" r:id="rId156">
            <p14:nvContentPartPr>
              <p14:cNvPr id="1051894" name="Encre 1051893"/>
              <p14:cNvContentPartPr/>
              <p14:nvPr/>
            </p14:nvContentPartPr>
            <p14:xfrm>
              <a:off x="6666780" y="1431755"/>
              <a:ext cx="5041989" cy="48467"/>
            </p14:xfrm>
          </p:contentPart>
        </mc:Choice>
        <mc:Fallback xmlns="">
          <p:sp>
            <p:nvSpPr>
              <p:cNvPr id="1051894" name=""/>
              <p:cNvSpPr/>
              <p:nvPr/>
            </p:nvSpPr>
            <p:spPr>
              <a:xfrm>
                <a:off x="6666780" y="1431755"/>
                <a:ext cx="5041989" cy="48467"/>
              </a:xfrm>
            </p:spPr>
          </p:sp>
        </mc:Fallback>
      </mc:AlternateContent>
      <mc:AlternateContent xmlns:mc="http://schemas.openxmlformats.org/markup-compatibility/2006" xmlns:p14="http://schemas.microsoft.com/office/powerpoint/2010/main">
        <mc:Choice Requires="p14">
          <p:contentPart p14:bwMode="auto" r:id="rId157">
            <p14:nvContentPartPr>
              <p14:cNvPr id="1051895" name="Encre 1051894"/>
              <p14:cNvContentPartPr/>
              <p14:nvPr/>
            </p14:nvContentPartPr>
            <p14:xfrm>
              <a:off x="9168718" y="820473"/>
              <a:ext cx="266963" cy="1132019"/>
            </p14:xfrm>
          </p:contentPart>
        </mc:Choice>
        <mc:Fallback xmlns="">
          <p:sp>
            <p:nvSpPr>
              <p:cNvPr id="1051895" name=""/>
              <p:cNvSpPr/>
              <p:nvPr/>
            </p:nvSpPr>
            <p:spPr>
              <a:xfrm>
                <a:off x="9168718" y="820473"/>
                <a:ext cx="266963" cy="1132019"/>
              </a:xfrm>
            </p:spPr>
          </p:sp>
        </mc:Fallback>
      </mc:AlternateContent>
      <mc:AlternateContent xmlns:mc="http://schemas.openxmlformats.org/markup-compatibility/2006" xmlns:p14="http://schemas.microsoft.com/office/powerpoint/2010/main">
        <mc:Choice Requires="p14">
          <p:contentPart p14:bwMode="auto" r:id="rId158">
            <p14:nvContentPartPr>
              <p14:cNvPr id="1051896" name="Encre 1051895"/>
              <p14:cNvContentPartPr/>
              <p14:nvPr/>
            </p14:nvContentPartPr>
            <p14:xfrm>
              <a:off x="9002114" y="804122"/>
              <a:ext cx="202224" cy="1155978"/>
            </p14:xfrm>
          </p:contentPart>
        </mc:Choice>
        <mc:Fallback xmlns="">
          <p:sp>
            <p:nvSpPr>
              <p:cNvPr id="1051896" name=""/>
              <p:cNvSpPr/>
              <p:nvPr/>
            </p:nvSpPr>
            <p:spPr>
              <a:xfrm>
                <a:off x="9002114" y="804122"/>
                <a:ext cx="202224" cy="1155978"/>
              </a:xfrm>
            </p:spPr>
          </p:sp>
        </mc:Fallback>
      </mc:AlternateContent>
      <mc:AlternateContent xmlns:mc="http://schemas.openxmlformats.org/markup-compatibility/2006" xmlns:p14="http://schemas.microsoft.com/office/powerpoint/2010/main">
        <mc:Choice Requires="p14">
          <p:contentPart p14:bwMode="auto" r:id="rId159">
            <p14:nvContentPartPr>
              <p14:cNvPr id="1051897" name="Encre 1051896"/>
              <p14:cNvContentPartPr/>
              <p14:nvPr/>
            </p14:nvContentPartPr>
            <p14:xfrm>
              <a:off x="9171191" y="1984232"/>
              <a:ext cx="1411312" cy="22825"/>
            </p14:xfrm>
          </p:contentPart>
        </mc:Choice>
        <mc:Fallback xmlns="">
          <p:sp>
            <p:nvSpPr>
              <p:cNvPr id="1051897" name=""/>
              <p:cNvSpPr/>
              <p:nvPr/>
            </p:nvSpPr>
            <p:spPr>
              <a:xfrm>
                <a:off x="9171191" y="1984232"/>
                <a:ext cx="1411312" cy="22825"/>
              </a:xfrm>
            </p:spPr>
          </p:sp>
        </mc:Fallback>
      </mc:AlternateContent>
      <mc:AlternateContent xmlns:mc="http://schemas.openxmlformats.org/markup-compatibility/2006" xmlns:p14="http://schemas.microsoft.com/office/powerpoint/2010/main">
        <mc:Choice Requires="p14">
          <p:contentPart p14:bwMode="auto" r:id="rId160">
            <p14:nvContentPartPr>
              <p14:cNvPr id="1051898" name="Encre 1051897"/>
              <p14:cNvContentPartPr/>
              <p14:nvPr/>
            </p14:nvContentPartPr>
            <p14:xfrm>
              <a:off x="9212498" y="821271"/>
              <a:ext cx="1418103" cy="32238"/>
            </p14:xfrm>
          </p:contentPart>
        </mc:Choice>
        <mc:Fallback xmlns="">
          <p:sp>
            <p:nvSpPr>
              <p:cNvPr id="1051898" name=""/>
              <p:cNvSpPr/>
              <p:nvPr/>
            </p:nvSpPr>
            <p:spPr>
              <a:xfrm>
                <a:off x="9212498" y="821271"/>
                <a:ext cx="1418103" cy="32238"/>
              </a:xfrm>
            </p:spPr>
          </p:sp>
        </mc:Fallback>
      </mc:AlternateContent>
      <mc:AlternateContent xmlns:mc="http://schemas.openxmlformats.org/markup-compatibility/2006" xmlns:p14="http://schemas.microsoft.com/office/powerpoint/2010/main">
        <mc:Choice Requires="p14">
          <p:contentPart p14:bwMode="auto" r:id="rId161">
            <p14:nvContentPartPr>
              <p14:cNvPr id="1051899" name="Encre 1051898"/>
              <p14:cNvContentPartPr/>
              <p14:nvPr/>
            </p14:nvContentPartPr>
            <p14:xfrm>
              <a:off x="10605885" y="854035"/>
              <a:ext cx="152132" cy="1123605"/>
            </p14:xfrm>
          </p:contentPart>
        </mc:Choice>
        <mc:Fallback xmlns="">
          <p:sp>
            <p:nvSpPr>
              <p:cNvPr id="1051899" name=""/>
              <p:cNvSpPr/>
              <p:nvPr/>
            </p:nvSpPr>
            <p:spPr>
              <a:xfrm>
                <a:off x="10605885" y="854035"/>
                <a:ext cx="152132" cy="1123605"/>
              </a:xfrm>
            </p:spPr>
          </p:sp>
        </mc:Fallback>
      </mc:AlternateContent>
      <mc:AlternateContent xmlns:mc="http://schemas.openxmlformats.org/markup-compatibility/2006" xmlns:p14="http://schemas.microsoft.com/office/powerpoint/2010/main">
        <mc:Choice Requires="p14">
          <p:contentPart p14:bwMode="auto" r:id="rId162">
            <p14:nvContentPartPr>
              <p14:cNvPr id="1051900" name="Encre 1051899"/>
              <p14:cNvContentPartPr/>
              <p14:nvPr/>
            </p14:nvContentPartPr>
            <p14:xfrm>
              <a:off x="10524870" y="879278"/>
              <a:ext cx="59928" cy="163993"/>
            </p14:xfrm>
          </p:contentPart>
        </mc:Choice>
        <mc:Fallback xmlns="">
          <p:sp>
            <p:nvSpPr>
              <p:cNvPr id="1051900" name=""/>
              <p:cNvSpPr/>
              <p:nvPr/>
            </p:nvSpPr>
            <p:spPr>
              <a:xfrm>
                <a:off x="10524870" y="879278"/>
                <a:ext cx="59928" cy="163993"/>
              </a:xfrm>
            </p:spPr>
          </p:sp>
        </mc:Fallback>
      </mc:AlternateContent>
      <mc:AlternateContent xmlns:mc="http://schemas.openxmlformats.org/markup-compatibility/2006" xmlns:p14="http://schemas.microsoft.com/office/powerpoint/2010/main">
        <mc:Choice Requires="p14">
          <p:contentPart p14:bwMode="auto" r:id="rId163">
            <p14:nvContentPartPr>
              <p14:cNvPr id="1051901" name="Encre 1051900"/>
              <p14:cNvContentPartPr/>
              <p14:nvPr/>
            </p14:nvContentPartPr>
            <p14:xfrm>
              <a:off x="10497057" y="1360615"/>
              <a:ext cx="3598" cy="183586"/>
            </p14:xfrm>
          </p:contentPart>
        </mc:Choice>
        <mc:Fallback xmlns="">
          <p:sp>
            <p:nvSpPr>
              <p:cNvPr id="1051901" name=""/>
              <p:cNvSpPr/>
              <p:nvPr/>
            </p:nvSpPr>
            <p:spPr>
              <a:xfrm>
                <a:off x="10497057" y="1360615"/>
                <a:ext cx="3598" cy="183586"/>
              </a:xfrm>
            </p:spPr>
          </p:sp>
        </mc:Fallback>
      </mc:AlternateContent>
      <mc:AlternateContent xmlns:mc="http://schemas.openxmlformats.org/markup-compatibility/2006" xmlns:p14="http://schemas.microsoft.com/office/powerpoint/2010/main">
        <mc:Choice Requires="p14">
          <p:contentPart p14:bwMode="auto" r:id="rId164">
            <p14:nvContentPartPr>
              <p14:cNvPr id="1051902" name="Encre 1051901"/>
              <p14:cNvContentPartPr/>
              <p14:nvPr/>
            </p14:nvContentPartPr>
            <p14:xfrm>
              <a:off x="10500655" y="1754176"/>
              <a:ext cx="13769" cy="129657"/>
            </p14:xfrm>
          </p:contentPart>
        </mc:Choice>
        <mc:Fallback xmlns="">
          <p:sp>
            <p:nvSpPr>
              <p:cNvPr id="1051902" name=""/>
              <p:cNvSpPr/>
              <p:nvPr/>
            </p:nvSpPr>
            <p:spPr>
              <a:xfrm>
                <a:off x="10500655" y="1754176"/>
                <a:ext cx="13769" cy="129657"/>
              </a:xfrm>
            </p:spPr>
          </p:sp>
        </mc:Fallback>
      </mc:AlternateContent>
      <mc:AlternateContent xmlns:mc="http://schemas.openxmlformats.org/markup-compatibility/2006" xmlns:p14="http://schemas.microsoft.com/office/powerpoint/2010/main">
        <mc:Choice Requires="p14">
          <p:contentPart p14:bwMode="auto" r:id="rId165">
            <p14:nvContentPartPr>
              <p14:cNvPr id="1051903" name="Encre 1051902"/>
              <p14:cNvContentPartPr/>
              <p14:nvPr/>
            </p14:nvContentPartPr>
            <p14:xfrm>
              <a:off x="10543491" y="1950670"/>
              <a:ext cx="19948" cy="83301"/>
            </p14:xfrm>
          </p:contentPart>
        </mc:Choice>
        <mc:Fallback xmlns="">
          <p:sp>
            <p:nvSpPr>
              <p:cNvPr id="1051903" name=""/>
              <p:cNvSpPr/>
              <p:nvPr/>
            </p:nvSpPr>
            <p:spPr>
              <a:xfrm>
                <a:off x="10543491" y="1950670"/>
                <a:ext cx="19948" cy="83301"/>
              </a:xfrm>
            </p:spPr>
          </p:sp>
        </mc:Fallback>
      </mc:AlternateContent>
      <mc:AlternateContent xmlns:mc="http://schemas.openxmlformats.org/markup-compatibility/2006" xmlns:p14="http://schemas.microsoft.com/office/powerpoint/2010/main">
        <mc:Choice Requires="p14">
          <p:contentPart p14:bwMode="auto" r:id="rId166">
            <p14:nvContentPartPr>
              <p14:cNvPr id="1051904" name="Encre 1051903"/>
              <p14:cNvContentPartPr/>
              <p14:nvPr/>
            </p14:nvContentPartPr>
            <p14:xfrm>
              <a:off x="11242688" y="786911"/>
              <a:ext cx="138106" cy="1214493"/>
            </p14:xfrm>
          </p:contentPart>
        </mc:Choice>
        <mc:Fallback xmlns="">
          <p:sp>
            <p:nvSpPr>
              <p:cNvPr id="1051904" name=""/>
              <p:cNvSpPr/>
              <p:nvPr/>
            </p:nvSpPr>
            <p:spPr>
              <a:xfrm>
                <a:off x="11242688" y="786911"/>
                <a:ext cx="138106" cy="1214493"/>
              </a:xfrm>
            </p:spPr>
          </p:sp>
        </mc:Fallback>
      </mc:AlternateContent>
      <mc:AlternateContent xmlns:mc="http://schemas.openxmlformats.org/markup-compatibility/2006" xmlns:p14="http://schemas.microsoft.com/office/powerpoint/2010/main">
        <mc:Choice Requires="p14">
          <p:contentPart p14:bwMode="auto" r:id="rId167">
            <p14:nvContentPartPr>
              <p14:cNvPr id="1051905" name="Encre 1051904"/>
              <p14:cNvContentPartPr/>
              <p14:nvPr/>
            </p14:nvContentPartPr>
            <p14:xfrm>
              <a:off x="11141139" y="804122"/>
              <a:ext cx="146383" cy="210235"/>
            </p14:xfrm>
          </p:contentPart>
        </mc:Choice>
        <mc:Fallback xmlns="">
          <p:sp>
            <p:nvSpPr>
              <p:cNvPr id="1051905" name=""/>
              <p:cNvSpPr/>
              <p:nvPr/>
            </p:nvSpPr>
            <p:spPr>
              <a:xfrm>
                <a:off x="11141139" y="804122"/>
                <a:ext cx="146383" cy="210235"/>
              </a:xfrm>
            </p:spPr>
          </p:sp>
        </mc:Fallback>
      </mc:AlternateContent>
      <mc:AlternateContent xmlns:mc="http://schemas.openxmlformats.org/markup-compatibility/2006" xmlns:p14="http://schemas.microsoft.com/office/powerpoint/2010/main">
        <mc:Choice Requires="p14">
          <p:contentPart p14:bwMode="auto" r:id="rId168">
            <p14:nvContentPartPr>
              <p14:cNvPr id="1051906" name="Encre 1051905"/>
              <p14:cNvContentPartPr/>
              <p14:nvPr/>
            </p14:nvContentPartPr>
            <p14:xfrm>
              <a:off x="11097722" y="1260217"/>
              <a:ext cx="12334" cy="183583"/>
            </p14:xfrm>
          </p:contentPart>
        </mc:Choice>
        <mc:Fallback xmlns="">
          <p:sp>
            <p:nvSpPr>
              <p:cNvPr id="1051906" name=""/>
              <p:cNvSpPr/>
              <p:nvPr/>
            </p:nvSpPr>
            <p:spPr>
              <a:xfrm>
                <a:off x="11097722" y="1260217"/>
                <a:ext cx="12334" cy="183583"/>
              </a:xfrm>
            </p:spPr>
          </p:sp>
        </mc:Fallback>
      </mc:AlternateContent>
      <mc:AlternateContent xmlns:mc="http://schemas.openxmlformats.org/markup-compatibility/2006" xmlns:p14="http://schemas.microsoft.com/office/powerpoint/2010/main">
        <mc:Choice Requires="p14">
          <p:contentPart p14:bwMode="auto" r:id="rId169">
            <p14:nvContentPartPr>
              <p14:cNvPr id="1051907" name="Encre 1051906"/>
              <p14:cNvContentPartPr/>
              <p14:nvPr/>
            </p14:nvContentPartPr>
            <p14:xfrm>
              <a:off x="11101008" y="1712296"/>
              <a:ext cx="26016" cy="187891"/>
            </p14:xfrm>
          </p:contentPart>
        </mc:Choice>
        <mc:Fallback xmlns="">
          <p:sp>
            <p:nvSpPr>
              <p:cNvPr id="1051907" name=""/>
              <p:cNvSpPr/>
              <p:nvPr/>
            </p:nvSpPr>
            <p:spPr>
              <a:xfrm>
                <a:off x="11101008" y="1712296"/>
                <a:ext cx="26016" cy="187891"/>
              </a:xfrm>
            </p:spPr>
          </p:sp>
        </mc:Fallback>
      </mc:AlternateContent>
      <mc:AlternateContent xmlns:mc="http://schemas.openxmlformats.org/markup-compatibility/2006" xmlns:p14="http://schemas.microsoft.com/office/powerpoint/2010/main">
        <mc:Choice Requires="p14">
          <p:contentPart p14:bwMode="auto" r:id="rId170">
            <p14:nvContentPartPr>
              <p14:cNvPr id="1051908" name="Encre 1051907"/>
              <p14:cNvContentPartPr/>
              <p14:nvPr/>
            </p14:nvContentPartPr>
            <p14:xfrm>
              <a:off x="11171761" y="2009475"/>
              <a:ext cx="31966" cy="73163"/>
            </p14:xfrm>
          </p:contentPart>
        </mc:Choice>
        <mc:Fallback xmlns="">
          <p:sp>
            <p:nvSpPr>
              <p:cNvPr id="1051908" name=""/>
              <p:cNvSpPr/>
              <p:nvPr/>
            </p:nvSpPr>
            <p:spPr>
              <a:xfrm>
                <a:off x="11171761" y="2009475"/>
                <a:ext cx="31966" cy="73163"/>
              </a:xfrm>
            </p:spPr>
          </p:sp>
        </mc:Fallback>
      </mc:AlternateContent>
      <mc:AlternateContent xmlns:mc="http://schemas.openxmlformats.org/markup-compatibility/2006" xmlns:p14="http://schemas.microsoft.com/office/powerpoint/2010/main">
        <mc:Choice Requires="p14">
          <p:contentPart p14:bwMode="auto" r:id="rId171">
            <p14:nvContentPartPr>
              <p14:cNvPr id="1051909" name="Encre 1051908"/>
              <p14:cNvContentPartPr/>
              <p14:nvPr/>
            </p14:nvContentPartPr>
            <p14:xfrm>
              <a:off x="11345147" y="779681"/>
              <a:ext cx="947894" cy="34511"/>
            </p14:xfrm>
          </p:contentPart>
        </mc:Choice>
        <mc:Fallback xmlns="">
          <p:sp>
            <p:nvSpPr>
              <p:cNvPr id="1051909" name=""/>
              <p:cNvSpPr/>
              <p:nvPr/>
            </p:nvSpPr>
            <p:spPr>
              <a:xfrm>
                <a:off x="11345147" y="779681"/>
                <a:ext cx="947894" cy="34511"/>
              </a:xfrm>
            </p:spPr>
          </p:sp>
        </mc:Fallback>
      </mc:AlternateContent>
      <mc:AlternateContent xmlns:mc="http://schemas.openxmlformats.org/markup-compatibility/2006" xmlns:p14="http://schemas.microsoft.com/office/powerpoint/2010/main">
        <mc:Choice Requires="p14">
          <p:contentPart p14:bwMode="auto" r:id="rId172">
            <p14:nvContentPartPr>
              <p14:cNvPr id="1051910" name="Encre 1051909"/>
              <p14:cNvContentPartPr/>
              <p14:nvPr/>
            </p14:nvContentPartPr>
            <p14:xfrm>
              <a:off x="11246215" y="2053005"/>
              <a:ext cx="746393" cy="44022"/>
            </p14:xfrm>
          </p:contentPart>
        </mc:Choice>
        <mc:Fallback xmlns="">
          <p:sp>
            <p:nvSpPr>
              <p:cNvPr id="1051910" name=""/>
              <p:cNvSpPr/>
              <p:nvPr/>
            </p:nvSpPr>
            <p:spPr>
              <a:xfrm>
                <a:off x="11246215" y="2053005"/>
                <a:ext cx="746393" cy="44022"/>
              </a:xfrm>
            </p:spPr>
          </p:sp>
        </mc:Fallback>
      </mc:AlternateContent>
      <mc:AlternateContent xmlns:mc="http://schemas.openxmlformats.org/markup-compatibility/2006" xmlns:p14="http://schemas.microsoft.com/office/powerpoint/2010/main">
        <mc:Choice Requires="p14">
          <p:contentPart p14:bwMode="auto" r:id="rId173">
            <p14:nvContentPartPr>
              <p14:cNvPr id="1051911" name="Encre 1051910"/>
              <p14:cNvContentPartPr/>
              <p14:nvPr/>
            </p14:nvContentPartPr>
            <p14:xfrm>
              <a:off x="7039051" y="1474241"/>
              <a:ext cx="283297" cy="24350"/>
            </p14:xfrm>
          </p:contentPart>
        </mc:Choice>
        <mc:Fallback xmlns="">
          <p:sp>
            <p:nvSpPr>
              <p:cNvPr id="1051911" name=""/>
              <p:cNvSpPr/>
              <p:nvPr/>
            </p:nvSpPr>
            <p:spPr>
              <a:xfrm>
                <a:off x="7039051" y="1474241"/>
                <a:ext cx="283297" cy="24350"/>
              </a:xfrm>
            </p:spPr>
          </p:sp>
        </mc:Fallback>
      </mc:AlternateContent>
      <mc:AlternateContent xmlns:mc="http://schemas.openxmlformats.org/markup-compatibility/2006" xmlns:p14="http://schemas.microsoft.com/office/powerpoint/2010/main">
        <mc:Choice Requires="p14">
          <p:contentPart p14:bwMode="auto" r:id="rId174">
            <p14:nvContentPartPr>
              <p14:cNvPr id="1051912" name="Encre 1051911"/>
              <p14:cNvContentPartPr/>
              <p14:nvPr/>
            </p14:nvContentPartPr>
            <p14:xfrm>
              <a:off x="7245585" y="1398193"/>
              <a:ext cx="86642" cy="188527"/>
            </p14:xfrm>
          </p:contentPart>
        </mc:Choice>
        <mc:Fallback xmlns="">
          <p:sp>
            <p:nvSpPr>
              <p:cNvPr id="1051912" name=""/>
              <p:cNvSpPr/>
              <p:nvPr/>
            </p:nvSpPr>
            <p:spPr>
              <a:xfrm>
                <a:off x="7245585" y="1398193"/>
                <a:ext cx="86642" cy="188527"/>
              </a:xfrm>
            </p:spPr>
          </p:sp>
        </mc:Fallback>
      </mc:AlternateContent>
      <mc:AlternateContent xmlns:mc="http://schemas.openxmlformats.org/markup-compatibility/2006" xmlns:p14="http://schemas.microsoft.com/office/powerpoint/2010/main">
        <mc:Choice Requires="p14">
          <p:contentPart p14:bwMode="auto" r:id="rId175">
            <p14:nvContentPartPr>
              <p14:cNvPr id="1051913" name="Encre 1051912"/>
              <p14:cNvContentPartPr/>
              <p14:nvPr/>
            </p14:nvContentPartPr>
            <p14:xfrm>
              <a:off x="8441195" y="2035199"/>
              <a:ext cx="672371" cy="115709"/>
            </p14:xfrm>
          </p:contentPart>
        </mc:Choice>
        <mc:Fallback xmlns="">
          <p:sp>
            <p:nvSpPr>
              <p:cNvPr id="1051913" name=""/>
              <p:cNvSpPr/>
              <p:nvPr/>
            </p:nvSpPr>
            <p:spPr>
              <a:xfrm>
                <a:off x="8441195" y="2035199"/>
                <a:ext cx="672371" cy="115709"/>
              </a:xfrm>
            </p:spPr>
          </p:sp>
        </mc:Fallback>
      </mc:AlternateContent>
      <mc:AlternateContent xmlns:mc="http://schemas.openxmlformats.org/markup-compatibility/2006" xmlns:p14="http://schemas.microsoft.com/office/powerpoint/2010/main">
        <mc:Choice Requires="p14">
          <p:contentPart p14:bwMode="auto" r:id="rId176">
            <p14:nvContentPartPr>
              <p14:cNvPr id="1051914" name="Encre 1051913"/>
              <p14:cNvContentPartPr/>
              <p14:nvPr/>
            </p14:nvContentPartPr>
            <p14:xfrm>
              <a:off x="10577028" y="2058816"/>
              <a:ext cx="553426" cy="124053"/>
            </p14:xfrm>
          </p:contentPart>
        </mc:Choice>
        <mc:Fallback xmlns="">
          <p:sp>
            <p:nvSpPr>
              <p:cNvPr id="1051914" name=""/>
              <p:cNvSpPr/>
              <p:nvPr/>
            </p:nvSpPr>
            <p:spPr>
              <a:xfrm>
                <a:off x="10577028" y="2058816"/>
                <a:ext cx="553426" cy="124053"/>
              </a:xfrm>
            </p:spPr>
          </p:sp>
        </mc:Fallback>
      </mc:AlternateContent>
      <mc:AlternateContent xmlns:mc="http://schemas.openxmlformats.org/markup-compatibility/2006" xmlns:p14="http://schemas.microsoft.com/office/powerpoint/2010/main">
        <mc:Choice Requires="p14">
          <p:contentPart p14:bwMode="auto" r:id="rId177">
            <p14:nvContentPartPr>
              <p14:cNvPr id="1051915" name="Encre 1051914"/>
              <p14:cNvContentPartPr/>
              <p14:nvPr/>
            </p14:nvContentPartPr>
            <p14:xfrm>
              <a:off x="10464527" y="2210271"/>
              <a:ext cx="368111" cy="488147"/>
            </p14:xfrm>
          </p:contentPart>
        </mc:Choice>
        <mc:Fallback xmlns="">
          <p:sp>
            <p:nvSpPr>
              <p:cNvPr id="1051915" name=""/>
              <p:cNvSpPr/>
              <p:nvPr/>
            </p:nvSpPr>
            <p:spPr>
              <a:xfrm>
                <a:off x="10464527" y="2210271"/>
                <a:ext cx="368111" cy="488147"/>
              </a:xfrm>
            </p:spPr>
          </p:sp>
        </mc:Fallback>
      </mc:AlternateContent>
      <mc:AlternateContent xmlns:mc="http://schemas.openxmlformats.org/markup-compatibility/2006" xmlns:p14="http://schemas.microsoft.com/office/powerpoint/2010/main">
        <mc:Choice Requires="p14">
          <p:contentPart p14:bwMode="auto" r:id="rId178">
            <p14:nvContentPartPr>
              <p14:cNvPr id="1051916" name="Encre 1051915"/>
              <p14:cNvContentPartPr/>
              <p14:nvPr/>
            </p14:nvContentPartPr>
            <p14:xfrm>
              <a:off x="8848897" y="2294032"/>
              <a:ext cx="321424" cy="443412"/>
            </p14:xfrm>
          </p:contentPart>
        </mc:Choice>
        <mc:Fallback xmlns="">
          <p:sp>
            <p:nvSpPr>
              <p:cNvPr id="1051916" name=""/>
              <p:cNvSpPr/>
              <p:nvPr/>
            </p:nvSpPr>
            <p:spPr>
              <a:xfrm>
                <a:off x="8848897" y="2294032"/>
                <a:ext cx="321424" cy="443412"/>
              </a:xfrm>
            </p:spPr>
          </p:sp>
        </mc:Fallback>
      </mc:AlternateContent>
      <mc:AlternateContent xmlns:mc="http://schemas.openxmlformats.org/markup-compatibility/2006" xmlns:p14="http://schemas.microsoft.com/office/powerpoint/2010/main">
        <mc:Choice Requires="p14">
          <p:contentPart p14:bwMode="auto" r:id="rId179">
            <p14:nvContentPartPr>
              <p14:cNvPr id="1051917" name="Encre 1051916"/>
              <p14:cNvContentPartPr/>
              <p14:nvPr/>
            </p14:nvContentPartPr>
            <p14:xfrm>
              <a:off x="9334737" y="2678085"/>
              <a:ext cx="208724" cy="376718"/>
            </p14:xfrm>
          </p:contentPart>
        </mc:Choice>
        <mc:Fallback xmlns="">
          <p:sp>
            <p:nvSpPr>
              <p:cNvPr id="1051917" name=""/>
              <p:cNvSpPr/>
              <p:nvPr/>
            </p:nvSpPr>
            <p:spPr>
              <a:xfrm>
                <a:off x="9334737" y="2678085"/>
                <a:ext cx="208724" cy="376718"/>
              </a:xfrm>
            </p:spPr>
          </p:sp>
        </mc:Fallback>
      </mc:AlternateContent>
      <mc:AlternateContent xmlns:mc="http://schemas.openxmlformats.org/markup-compatibility/2006" xmlns:p14="http://schemas.microsoft.com/office/powerpoint/2010/main">
        <mc:Choice Requires="p14">
          <p:contentPart p14:bwMode="auto" r:id="rId180">
            <p14:nvContentPartPr>
              <p14:cNvPr id="1051918" name="Encre 1051917"/>
              <p14:cNvContentPartPr/>
              <p14:nvPr/>
            </p14:nvContentPartPr>
            <p14:xfrm>
              <a:off x="9595143" y="2946805"/>
              <a:ext cx="551600" cy="144247"/>
            </p14:xfrm>
          </p:contentPart>
        </mc:Choice>
        <mc:Fallback xmlns="">
          <p:sp>
            <p:nvSpPr>
              <p:cNvPr id="1051918" name=""/>
              <p:cNvSpPr/>
              <p:nvPr/>
            </p:nvSpPr>
            <p:spPr>
              <a:xfrm>
                <a:off x="9595143" y="2946805"/>
                <a:ext cx="551600" cy="144247"/>
              </a:xfrm>
            </p:spPr>
          </p:sp>
        </mc:Fallback>
      </mc:AlternateContent>
      <mc:AlternateContent xmlns:mc="http://schemas.openxmlformats.org/markup-compatibility/2006" xmlns:p14="http://schemas.microsoft.com/office/powerpoint/2010/main">
        <mc:Choice Requires="p14">
          <p:contentPart p14:bwMode="auto" r:id="rId181">
            <p14:nvContentPartPr>
              <p14:cNvPr id="1051919" name="Encre 1051918"/>
              <p14:cNvContentPartPr/>
              <p14:nvPr/>
            </p14:nvContentPartPr>
            <p14:xfrm>
              <a:off x="9328258" y="2846509"/>
              <a:ext cx="272829" cy="0"/>
            </p14:xfrm>
          </p:contentPart>
        </mc:Choice>
        <mc:Fallback xmlns="">
          <p:sp>
            <p:nvSpPr>
              <p:cNvPr id="1051919" name=""/>
              <p:cNvSpPr/>
              <p:nvPr/>
            </p:nvSpPr>
            <p:spPr>
              <a:xfrm>
                <a:off x="9328258" y="2846509"/>
                <a:ext cx="272829" cy="0"/>
              </a:xfrm>
            </p:spPr>
          </p:sp>
        </mc:Fallback>
      </mc:AlternateContent>
      <mc:AlternateContent xmlns:mc="http://schemas.openxmlformats.org/markup-compatibility/2006" xmlns:p14="http://schemas.microsoft.com/office/powerpoint/2010/main">
        <mc:Choice Requires="p14">
          <p:contentPart p14:bwMode="auto" r:id="rId182">
            <p14:nvContentPartPr>
              <p14:cNvPr id="1051920" name="Encre 1051919"/>
              <p14:cNvContentPartPr/>
              <p14:nvPr/>
            </p14:nvContentPartPr>
            <p14:xfrm>
              <a:off x="10146743" y="2922238"/>
              <a:ext cx="122207" cy="179525"/>
            </p14:xfrm>
          </p:contentPart>
        </mc:Choice>
        <mc:Fallback xmlns="">
          <p:sp>
            <p:nvSpPr>
              <p:cNvPr id="1051920" name=""/>
              <p:cNvSpPr/>
              <p:nvPr/>
            </p:nvSpPr>
            <p:spPr>
              <a:xfrm>
                <a:off x="10146743" y="2922238"/>
                <a:ext cx="122207" cy="179525"/>
              </a:xfrm>
            </p:spPr>
          </p:sp>
        </mc:Fallback>
      </mc:AlternateContent>
      <mc:AlternateContent xmlns:mc="http://schemas.openxmlformats.org/markup-compatibility/2006" xmlns:p14="http://schemas.microsoft.com/office/powerpoint/2010/main">
        <mc:Choice Requires="p14">
          <p:contentPart p14:bwMode="auto" r:id="rId183">
            <p14:nvContentPartPr>
              <p14:cNvPr id="1051921" name="Encre 1051920"/>
              <p14:cNvContentPartPr/>
              <p14:nvPr/>
            </p14:nvContentPartPr>
            <p14:xfrm>
              <a:off x="10514077" y="2843679"/>
              <a:ext cx="169653" cy="300295"/>
            </p14:xfrm>
          </p:contentPart>
        </mc:Choice>
        <mc:Fallback xmlns="">
          <p:sp>
            <p:nvSpPr>
              <p:cNvPr id="1051921" name=""/>
              <p:cNvSpPr/>
              <p:nvPr/>
            </p:nvSpPr>
            <p:spPr>
              <a:xfrm>
                <a:off x="10514077" y="2843679"/>
                <a:ext cx="169653" cy="300295"/>
              </a:xfrm>
            </p:spPr>
          </p:sp>
        </mc:Fallback>
      </mc:AlternateContent>
      <mc:AlternateContent xmlns:mc="http://schemas.openxmlformats.org/markup-compatibility/2006" xmlns:p14="http://schemas.microsoft.com/office/powerpoint/2010/main">
        <mc:Choice Requires="p14">
          <p:contentPart p14:bwMode="auto" r:id="rId184">
            <p14:nvContentPartPr>
              <p14:cNvPr id="1051922" name="Encre 1051921"/>
              <p14:cNvContentPartPr/>
              <p14:nvPr/>
            </p14:nvContentPartPr>
            <p14:xfrm>
              <a:off x="10795801" y="2754430"/>
              <a:ext cx="78144" cy="160440"/>
            </p14:xfrm>
          </p:contentPart>
        </mc:Choice>
        <mc:Fallback xmlns="">
          <p:sp>
            <p:nvSpPr>
              <p:cNvPr id="1051922" name=""/>
              <p:cNvSpPr/>
              <p:nvPr/>
            </p:nvSpPr>
            <p:spPr>
              <a:xfrm>
                <a:off x="10795801" y="2754430"/>
                <a:ext cx="78144" cy="160440"/>
              </a:xfrm>
            </p:spPr>
          </p:sp>
        </mc:Fallback>
      </mc:AlternateContent>
      <mc:AlternateContent xmlns:mc="http://schemas.openxmlformats.org/markup-compatibility/2006" xmlns:p14="http://schemas.microsoft.com/office/powerpoint/2010/main">
        <mc:Choice Requires="p14">
          <p:contentPart p14:bwMode="auto" r:id="rId185">
            <p14:nvContentPartPr>
              <p14:cNvPr id="1051923" name="Encre 1051922"/>
              <p14:cNvContentPartPr/>
              <p14:nvPr/>
            </p14:nvContentPartPr>
            <p14:xfrm>
              <a:off x="10834198" y="2980514"/>
              <a:ext cx="185105" cy="115852"/>
            </p14:xfrm>
          </p:contentPart>
        </mc:Choice>
        <mc:Fallback xmlns="">
          <p:sp>
            <p:nvSpPr>
              <p:cNvPr id="1051923" name=""/>
              <p:cNvSpPr/>
              <p:nvPr/>
            </p:nvSpPr>
            <p:spPr>
              <a:xfrm>
                <a:off x="10834198" y="2980514"/>
                <a:ext cx="185105" cy="115852"/>
              </a:xfrm>
            </p:spPr>
          </p:sp>
        </mc:Fallback>
      </mc:AlternateContent>
      <mc:AlternateContent xmlns:mc="http://schemas.openxmlformats.org/markup-compatibility/2006" xmlns:p14="http://schemas.microsoft.com/office/powerpoint/2010/main">
        <mc:Choice Requires="p14">
          <p:contentPart p14:bwMode="auto" r:id="rId186">
            <p14:nvContentPartPr>
              <p14:cNvPr id="1051924" name="Encre 1051923"/>
              <p14:cNvContentPartPr/>
              <p14:nvPr/>
            </p14:nvContentPartPr>
            <p14:xfrm>
              <a:off x="11100245" y="2930557"/>
              <a:ext cx="95994" cy="150645"/>
            </p14:xfrm>
          </p:contentPart>
        </mc:Choice>
        <mc:Fallback xmlns="">
          <p:sp>
            <p:nvSpPr>
              <p:cNvPr id="1051924" name=""/>
              <p:cNvSpPr/>
              <p:nvPr/>
            </p:nvSpPr>
            <p:spPr>
              <a:xfrm>
                <a:off x="11100245" y="2930557"/>
                <a:ext cx="95994" cy="150645"/>
              </a:xfrm>
            </p:spPr>
          </p:sp>
        </mc:Fallback>
      </mc:AlternateContent>
      <mc:AlternateContent xmlns:mc="http://schemas.openxmlformats.org/markup-compatibility/2006" xmlns:p14="http://schemas.microsoft.com/office/powerpoint/2010/main">
        <mc:Choice Requires="p14">
          <p:contentPart p14:bwMode="auto" r:id="rId187">
            <p14:nvContentPartPr>
              <p14:cNvPr id="1051925" name="Encre 1051924"/>
              <p14:cNvContentPartPr/>
              <p14:nvPr/>
            </p14:nvContentPartPr>
            <p14:xfrm>
              <a:off x="11223609" y="2955800"/>
              <a:ext cx="259780" cy="163190"/>
            </p14:xfrm>
          </p:contentPart>
        </mc:Choice>
        <mc:Fallback xmlns="">
          <p:sp>
            <p:nvSpPr>
              <p:cNvPr id="1051925" name=""/>
              <p:cNvSpPr/>
              <p:nvPr/>
            </p:nvSpPr>
            <p:spPr>
              <a:xfrm>
                <a:off x="11223609" y="2955800"/>
                <a:ext cx="259780" cy="163190"/>
              </a:xfrm>
            </p:spPr>
          </p:sp>
        </mc:Fallback>
      </mc:AlternateContent>
      <mc:AlternateContent xmlns:mc="http://schemas.openxmlformats.org/markup-compatibility/2006" xmlns:p14="http://schemas.microsoft.com/office/powerpoint/2010/main">
        <mc:Choice Requires="p14">
          <p:contentPart p14:bwMode="auto" r:id="rId188">
            <p14:nvContentPartPr>
              <p14:cNvPr id="1051926" name="Encre 1051925"/>
              <p14:cNvContentPartPr/>
              <p14:nvPr/>
            </p14:nvContentPartPr>
            <p14:xfrm>
              <a:off x="11295681" y="2826144"/>
              <a:ext cx="174019" cy="28684"/>
            </p14:xfrm>
          </p:contentPart>
        </mc:Choice>
        <mc:Fallback xmlns="">
          <p:sp>
            <p:nvSpPr>
              <p:cNvPr id="1051926" name=""/>
              <p:cNvSpPr/>
              <p:nvPr/>
            </p:nvSpPr>
            <p:spPr>
              <a:xfrm>
                <a:off x="11295681" y="2826144"/>
                <a:ext cx="174019" cy="28684"/>
              </a:xfrm>
            </p:spPr>
          </p:sp>
        </mc:Fallback>
      </mc:AlternateContent>
      <mc:AlternateContent xmlns:mc="http://schemas.openxmlformats.org/markup-compatibility/2006" xmlns:p14="http://schemas.microsoft.com/office/powerpoint/2010/main">
        <mc:Choice Requires="p14">
          <p:contentPart p14:bwMode="auto" r:id="rId189">
            <p14:nvContentPartPr>
              <p14:cNvPr id="1051927" name="Encre 1051926"/>
              <p14:cNvContentPartPr/>
              <p14:nvPr/>
            </p14:nvContentPartPr>
            <p14:xfrm>
              <a:off x="11530654" y="2775083"/>
              <a:ext cx="14191" cy="360169"/>
            </p14:xfrm>
          </p:contentPart>
        </mc:Choice>
        <mc:Fallback xmlns="">
          <p:sp>
            <p:nvSpPr>
              <p:cNvPr id="1051927" name=""/>
              <p:cNvSpPr/>
              <p:nvPr/>
            </p:nvSpPr>
            <p:spPr>
              <a:xfrm>
                <a:off x="11530654" y="2775083"/>
                <a:ext cx="14191" cy="360169"/>
              </a:xfrm>
            </p:spPr>
          </p:sp>
        </mc:Fallback>
      </mc:AlternateContent>
      <mc:AlternateContent xmlns:mc="http://schemas.openxmlformats.org/markup-compatibility/2006" xmlns:p14="http://schemas.microsoft.com/office/powerpoint/2010/main">
        <mc:Choice Requires="p14">
          <p:contentPart p14:bwMode="auto" r:id="rId190">
            <p14:nvContentPartPr>
              <p14:cNvPr id="1051928" name="Encre 1051927"/>
              <p14:cNvContentPartPr/>
              <p14:nvPr/>
            </p14:nvContentPartPr>
            <p14:xfrm>
              <a:off x="11617597" y="3031581"/>
              <a:ext cx="109027" cy="80143"/>
            </p14:xfrm>
          </p:contentPart>
        </mc:Choice>
        <mc:Fallback xmlns="">
          <p:sp>
            <p:nvSpPr>
              <p:cNvPr id="1051928" name=""/>
              <p:cNvSpPr/>
              <p:nvPr/>
            </p:nvSpPr>
            <p:spPr>
              <a:xfrm>
                <a:off x="11617597" y="3031581"/>
                <a:ext cx="109027" cy="80143"/>
              </a:xfrm>
            </p:spPr>
          </p:sp>
        </mc:Fallback>
      </mc:AlternateContent>
      <mc:AlternateContent xmlns:mc="http://schemas.openxmlformats.org/markup-compatibility/2006" xmlns:p14="http://schemas.microsoft.com/office/powerpoint/2010/main">
        <mc:Choice Requires="p14">
          <p:contentPart p14:bwMode="auto" r:id="rId191">
            <p14:nvContentPartPr>
              <p14:cNvPr id="1051929" name="Encre 1051928"/>
              <p14:cNvContentPartPr/>
              <p14:nvPr/>
            </p14:nvContentPartPr>
            <p14:xfrm>
              <a:off x="11576669" y="2871752"/>
              <a:ext cx="137179" cy="24956"/>
            </p14:xfrm>
          </p:contentPart>
        </mc:Choice>
        <mc:Fallback xmlns="">
          <p:sp>
            <p:nvSpPr>
              <p:cNvPr id="1051929" name=""/>
              <p:cNvSpPr/>
              <p:nvPr/>
            </p:nvSpPr>
            <p:spPr>
              <a:xfrm>
                <a:off x="11576669" y="2871752"/>
                <a:ext cx="137179" cy="24956"/>
              </a:xfrm>
            </p:spPr>
          </p:sp>
        </mc:Fallback>
      </mc:AlternateContent>
      <mc:AlternateContent xmlns:mc="http://schemas.openxmlformats.org/markup-compatibility/2006" xmlns:p14="http://schemas.microsoft.com/office/powerpoint/2010/main">
        <mc:Choice Requires="p14">
          <p:contentPart p14:bwMode="auto" r:id="rId192">
            <p14:nvContentPartPr>
              <p14:cNvPr id="1051930" name="Encre 1051929"/>
              <p14:cNvContentPartPr/>
              <p14:nvPr/>
            </p14:nvContentPartPr>
            <p14:xfrm>
              <a:off x="11740163" y="3005420"/>
              <a:ext cx="131200" cy="106883"/>
            </p14:xfrm>
          </p:contentPart>
        </mc:Choice>
        <mc:Fallback xmlns="">
          <p:sp>
            <p:nvSpPr>
              <p:cNvPr id="1051930" name=""/>
              <p:cNvSpPr/>
              <p:nvPr/>
            </p:nvSpPr>
            <p:spPr>
              <a:xfrm>
                <a:off x="11740163" y="3005420"/>
                <a:ext cx="131200" cy="106883"/>
              </a:xfrm>
            </p:spPr>
          </p:sp>
        </mc:Fallback>
      </mc:AlternateContent>
      <mc:AlternateContent xmlns:mc="http://schemas.openxmlformats.org/markup-compatibility/2006" xmlns:p14="http://schemas.microsoft.com/office/powerpoint/2010/main">
        <mc:Choice Requires="p14">
          <p:contentPart p14:bwMode="auto" r:id="rId193">
            <p14:nvContentPartPr>
              <p14:cNvPr id="1051931" name="Encre 1051930"/>
              <p14:cNvContentPartPr/>
              <p14:nvPr/>
            </p14:nvContentPartPr>
            <p14:xfrm>
              <a:off x="11838651" y="3056198"/>
              <a:ext cx="68471" cy="64897"/>
            </p14:xfrm>
          </p:contentPart>
        </mc:Choice>
        <mc:Fallback xmlns="">
          <p:sp>
            <p:nvSpPr>
              <p:cNvPr id="1051931" name=""/>
              <p:cNvSpPr/>
              <p:nvPr/>
            </p:nvSpPr>
            <p:spPr>
              <a:xfrm>
                <a:off x="11838651" y="3056198"/>
                <a:ext cx="68471" cy="64897"/>
              </a:xfrm>
            </p:spPr>
          </p:sp>
        </mc:Fallback>
      </mc:AlternateContent>
      <mc:AlternateContent xmlns:mc="http://schemas.openxmlformats.org/markup-compatibility/2006" xmlns:p14="http://schemas.microsoft.com/office/powerpoint/2010/main">
        <mc:Choice Requires="p14">
          <p:contentPart p14:bwMode="auto" r:id="rId194">
            <p14:nvContentPartPr>
              <p14:cNvPr id="1051932" name="Encre 1051931"/>
              <p14:cNvContentPartPr/>
              <p14:nvPr/>
            </p14:nvContentPartPr>
            <p14:xfrm>
              <a:off x="11919605" y="2821840"/>
              <a:ext cx="95119" cy="427121"/>
            </p14:xfrm>
          </p:contentPart>
        </mc:Choice>
        <mc:Fallback xmlns="">
          <p:sp>
            <p:nvSpPr>
              <p:cNvPr id="1051932" name=""/>
              <p:cNvSpPr/>
              <p:nvPr/>
            </p:nvSpPr>
            <p:spPr>
              <a:xfrm>
                <a:off x="11919605" y="2821840"/>
                <a:ext cx="95119" cy="427121"/>
              </a:xfrm>
            </p:spPr>
          </p:sp>
        </mc:Fallback>
      </mc:AlternateContent>
      <mc:AlternateContent xmlns:mc="http://schemas.openxmlformats.org/markup-compatibility/2006" xmlns:p14="http://schemas.microsoft.com/office/powerpoint/2010/main">
        <mc:Choice Requires="p14">
          <p:contentPart p14:bwMode="auto" r:id="rId195">
            <p14:nvContentPartPr>
              <p14:cNvPr id="1051933" name="Encre 1051932"/>
              <p14:cNvContentPartPr/>
              <p14:nvPr/>
            </p14:nvContentPartPr>
            <p14:xfrm>
              <a:off x="11983166" y="3139672"/>
              <a:ext cx="123756" cy="292796"/>
            </p14:xfrm>
          </p:contentPart>
        </mc:Choice>
        <mc:Fallback xmlns="">
          <p:sp>
            <p:nvSpPr>
              <p:cNvPr id="1051933" name=""/>
              <p:cNvSpPr/>
              <p:nvPr/>
            </p:nvSpPr>
            <p:spPr>
              <a:xfrm>
                <a:off x="11983166" y="3139672"/>
                <a:ext cx="123756" cy="292796"/>
              </a:xfrm>
            </p:spPr>
          </p:sp>
        </mc:Fallback>
      </mc:AlternateContent>
      <mc:AlternateContent xmlns:mc="http://schemas.openxmlformats.org/markup-compatibility/2006" xmlns:p14="http://schemas.microsoft.com/office/powerpoint/2010/main">
        <mc:Choice Requires="p14">
          <p:contentPart p14:bwMode="auto" r:id="rId196">
            <p14:nvContentPartPr>
              <p14:cNvPr id="1051934" name="Encre 1051933"/>
              <p14:cNvContentPartPr/>
              <p14:nvPr/>
            </p14:nvContentPartPr>
            <p14:xfrm>
              <a:off x="11890804" y="2972150"/>
              <a:ext cx="142936" cy="59465"/>
            </p14:xfrm>
          </p:contentPart>
        </mc:Choice>
        <mc:Fallback xmlns="">
          <p:sp>
            <p:nvSpPr>
              <p:cNvPr id="1051934" name=""/>
              <p:cNvSpPr/>
              <p:nvPr/>
            </p:nvSpPr>
            <p:spPr>
              <a:xfrm>
                <a:off x="11890804" y="2972150"/>
                <a:ext cx="142936" cy="59465"/>
              </a:xfrm>
            </p:spPr>
          </p:sp>
        </mc:Fallback>
      </mc:AlternateContent>
      <mc:AlternateContent xmlns:mc="http://schemas.openxmlformats.org/markup-compatibility/2006" xmlns:p14="http://schemas.microsoft.com/office/powerpoint/2010/main">
        <mc:Choice Requires="p14">
          <p:contentPart p14:bwMode="auto" r:id="rId197">
            <p14:nvContentPartPr>
              <p14:cNvPr id="1051935" name="Encre 1051934"/>
              <p14:cNvContentPartPr/>
              <p14:nvPr/>
            </p14:nvContentPartPr>
            <p14:xfrm>
              <a:off x="7187449" y="1161923"/>
              <a:ext cx="181938" cy="186313"/>
            </p14:xfrm>
          </p:contentPart>
        </mc:Choice>
        <mc:Fallback xmlns="">
          <p:sp>
            <p:nvSpPr>
              <p:cNvPr id="1051935" name=""/>
              <p:cNvSpPr/>
              <p:nvPr/>
            </p:nvSpPr>
            <p:spPr>
              <a:xfrm>
                <a:off x="7187449" y="1161923"/>
                <a:ext cx="181938" cy="186313"/>
              </a:xfrm>
            </p:spPr>
          </p:sp>
        </mc:Fallback>
      </mc:AlternateContent>
      <mc:AlternateContent xmlns:mc="http://schemas.openxmlformats.org/markup-compatibility/2006" xmlns:p14="http://schemas.microsoft.com/office/powerpoint/2010/main">
        <mc:Choice Requires="p14">
          <p:contentPart p14:bwMode="auto" r:id="rId198">
            <p14:nvContentPartPr>
              <p14:cNvPr id="1051936" name="Encre 1051935"/>
              <p14:cNvContentPartPr/>
              <p14:nvPr/>
            </p14:nvContentPartPr>
            <p14:xfrm>
              <a:off x="7363601" y="1285212"/>
              <a:ext cx="42354" cy="76279"/>
            </p14:xfrm>
          </p:contentPart>
        </mc:Choice>
        <mc:Fallback xmlns="">
          <p:sp>
            <p:nvSpPr>
              <p:cNvPr id="1051936" name=""/>
              <p:cNvSpPr/>
              <p:nvPr/>
            </p:nvSpPr>
            <p:spPr>
              <a:xfrm>
                <a:off x="7363601" y="1285212"/>
                <a:ext cx="42354" cy="76279"/>
              </a:xfrm>
            </p:spPr>
          </p:sp>
        </mc:Fallback>
      </mc:AlternateContent>
      <mc:AlternateContent xmlns:mc="http://schemas.openxmlformats.org/markup-compatibility/2006" xmlns:p14="http://schemas.microsoft.com/office/powerpoint/2010/main">
        <mc:Choice Requires="p14">
          <p:contentPart p14:bwMode="auto" r:id="rId199">
            <p14:nvContentPartPr>
              <p14:cNvPr id="1051937" name="Encre 1051936"/>
              <p14:cNvContentPartPr/>
              <p14:nvPr/>
            </p14:nvContentPartPr>
            <p14:xfrm>
              <a:off x="7162971" y="1088393"/>
              <a:ext cx="157067" cy="25242"/>
            </p14:xfrm>
          </p:contentPart>
        </mc:Choice>
        <mc:Fallback xmlns="">
          <p:sp>
            <p:nvSpPr>
              <p:cNvPr id="1051937" name=""/>
              <p:cNvSpPr/>
              <p:nvPr/>
            </p:nvSpPr>
            <p:spPr>
              <a:xfrm>
                <a:off x="7162971" y="1088393"/>
                <a:ext cx="157067" cy="25242"/>
              </a:xfrm>
            </p:spPr>
          </p:sp>
        </mc:Fallback>
      </mc:AlternateContent>
      <mc:AlternateContent xmlns:mc="http://schemas.openxmlformats.org/markup-compatibility/2006" xmlns:p14="http://schemas.microsoft.com/office/powerpoint/2010/main">
        <mc:Choice Requires="p14">
          <p:contentPart p14:bwMode="auto" r:id="rId200">
            <p14:nvContentPartPr>
              <p14:cNvPr id="1051938" name="Encre 1051937"/>
              <p14:cNvContentPartPr/>
              <p14:nvPr/>
            </p14:nvContentPartPr>
            <p14:xfrm>
              <a:off x="7237425" y="1054831"/>
              <a:ext cx="143149" cy="112970"/>
            </p14:xfrm>
          </p:contentPart>
        </mc:Choice>
        <mc:Fallback xmlns="">
          <p:sp>
            <p:nvSpPr>
              <p:cNvPr id="1051938" name=""/>
              <p:cNvSpPr/>
              <p:nvPr/>
            </p:nvSpPr>
            <p:spPr>
              <a:xfrm>
                <a:off x="7237425" y="1054831"/>
                <a:ext cx="143149" cy="112970"/>
              </a:xfrm>
            </p:spPr>
          </p:sp>
        </mc:Fallback>
      </mc:AlternateContent>
      <mc:AlternateContent xmlns:mc="http://schemas.openxmlformats.org/markup-compatibility/2006" xmlns:p14="http://schemas.microsoft.com/office/powerpoint/2010/main">
        <mc:Choice Requires="p14">
          <p:contentPart p14:bwMode="auto" r:id="rId201">
            <p14:nvContentPartPr>
              <p14:cNvPr id="1051939" name="Encre 1051938"/>
              <p14:cNvContentPartPr/>
              <p14:nvPr/>
            </p14:nvContentPartPr>
            <p14:xfrm>
              <a:off x="6787794" y="535916"/>
              <a:ext cx="124213" cy="308924"/>
            </p14:xfrm>
          </p:contentPart>
        </mc:Choice>
        <mc:Fallback xmlns="">
          <p:sp>
            <p:nvSpPr>
              <p:cNvPr id="1051939" name=""/>
              <p:cNvSpPr/>
              <p:nvPr/>
            </p:nvSpPr>
            <p:spPr>
              <a:xfrm>
                <a:off x="6787794" y="535916"/>
                <a:ext cx="124213" cy="308924"/>
              </a:xfrm>
            </p:spPr>
          </p:sp>
        </mc:Fallback>
      </mc:AlternateContent>
      <mc:AlternateContent xmlns:mc="http://schemas.openxmlformats.org/markup-compatibility/2006" xmlns:p14="http://schemas.microsoft.com/office/powerpoint/2010/main">
        <mc:Choice Requires="p14">
          <p:contentPart p14:bwMode="auto" r:id="rId202">
            <p14:nvContentPartPr>
              <p14:cNvPr id="1051940" name="Encre 1051939"/>
              <p14:cNvContentPartPr/>
              <p14:nvPr/>
            </p14:nvContentPartPr>
            <p14:xfrm>
              <a:off x="6931450" y="519565"/>
              <a:ext cx="94248" cy="226278"/>
            </p14:xfrm>
          </p:contentPart>
        </mc:Choice>
        <mc:Fallback xmlns="">
          <p:sp>
            <p:nvSpPr>
              <p:cNvPr id="1051940" name=""/>
              <p:cNvSpPr/>
              <p:nvPr/>
            </p:nvSpPr>
            <p:spPr>
              <a:xfrm>
                <a:off x="6931450" y="519565"/>
                <a:ext cx="94248" cy="226278"/>
              </a:xfrm>
            </p:spPr>
          </p:sp>
        </mc:Fallback>
      </mc:AlternateContent>
      <mc:AlternateContent xmlns:mc="http://schemas.openxmlformats.org/markup-compatibility/2006" xmlns:p14="http://schemas.microsoft.com/office/powerpoint/2010/main">
        <mc:Choice Requires="p14">
          <p:contentPart p14:bwMode="auto" r:id="rId203">
            <p14:nvContentPartPr>
              <p14:cNvPr id="1051941" name="Encre 1051940"/>
              <p14:cNvContentPartPr/>
              <p14:nvPr/>
            </p14:nvContentPartPr>
            <p14:xfrm>
              <a:off x="7078287" y="544234"/>
              <a:ext cx="118206" cy="110013"/>
            </p14:xfrm>
          </p:contentPart>
        </mc:Choice>
        <mc:Fallback xmlns="">
          <p:sp>
            <p:nvSpPr>
              <p:cNvPr id="1051941" name=""/>
              <p:cNvSpPr/>
              <p:nvPr/>
            </p:nvSpPr>
            <p:spPr>
              <a:xfrm>
                <a:off x="7078287" y="544234"/>
                <a:ext cx="118206" cy="110013"/>
              </a:xfrm>
            </p:spPr>
          </p:sp>
        </mc:Fallback>
      </mc:AlternateContent>
      <mc:AlternateContent xmlns:mc="http://schemas.openxmlformats.org/markup-compatibility/2006" xmlns:p14="http://schemas.microsoft.com/office/powerpoint/2010/main">
        <mc:Choice Requires="p14">
          <p:contentPart p14:bwMode="auto" r:id="rId204">
            <p14:nvContentPartPr>
              <p14:cNvPr id="1051942" name="Encre 1051941"/>
              <p14:cNvContentPartPr/>
              <p14:nvPr/>
            </p14:nvContentPartPr>
            <p14:xfrm>
              <a:off x="8576068" y="1766899"/>
              <a:ext cx="352331" cy="16536"/>
            </p14:xfrm>
          </p:contentPart>
        </mc:Choice>
        <mc:Fallback xmlns="">
          <p:sp>
            <p:nvSpPr>
              <p:cNvPr id="1051942" name=""/>
              <p:cNvSpPr/>
              <p:nvPr/>
            </p:nvSpPr>
            <p:spPr>
              <a:xfrm>
                <a:off x="8576068" y="1766899"/>
                <a:ext cx="352331" cy="16536"/>
              </a:xfrm>
            </p:spPr>
          </p:sp>
        </mc:Fallback>
      </mc:AlternateContent>
      <mc:AlternateContent xmlns:mc="http://schemas.openxmlformats.org/markup-compatibility/2006" xmlns:p14="http://schemas.microsoft.com/office/powerpoint/2010/main">
        <mc:Choice Requires="p14">
          <p:contentPart p14:bwMode="auto" r:id="rId205">
            <p14:nvContentPartPr>
              <p14:cNvPr id="1051943" name="Encre 1051942"/>
              <p14:cNvContentPartPr/>
              <p14:nvPr/>
            </p14:nvContentPartPr>
            <p14:xfrm>
              <a:off x="8815749" y="1699961"/>
              <a:ext cx="115269" cy="173243"/>
            </p14:xfrm>
          </p:contentPart>
        </mc:Choice>
        <mc:Fallback xmlns="">
          <p:sp>
            <p:nvSpPr>
              <p:cNvPr id="1051943" name=""/>
              <p:cNvSpPr/>
              <p:nvPr/>
            </p:nvSpPr>
            <p:spPr>
              <a:xfrm>
                <a:off x="8815749" y="1699961"/>
                <a:ext cx="115269" cy="173243"/>
              </a:xfrm>
            </p:spPr>
          </p:sp>
        </mc:Fallback>
      </mc:AlternateContent>
      <mc:AlternateContent xmlns:mc="http://schemas.openxmlformats.org/markup-compatibility/2006" xmlns:p14="http://schemas.microsoft.com/office/powerpoint/2010/main">
        <mc:Choice Requires="p14">
          <p:contentPart p14:bwMode="auto" r:id="rId206">
            <p14:nvContentPartPr>
              <p14:cNvPr id="1051944" name="Encre 1051943"/>
              <p14:cNvContentPartPr/>
              <p14:nvPr/>
            </p14:nvContentPartPr>
            <p14:xfrm>
              <a:off x="6708088" y="732601"/>
              <a:ext cx="581280" cy="105082"/>
            </p14:xfrm>
          </p:contentPart>
        </mc:Choice>
        <mc:Fallback xmlns="">
          <p:sp>
            <p:nvSpPr>
              <p:cNvPr id="1051944" name=""/>
              <p:cNvSpPr/>
              <p:nvPr/>
            </p:nvSpPr>
            <p:spPr>
              <a:xfrm>
                <a:off x="6708088" y="732601"/>
                <a:ext cx="581280" cy="105082"/>
              </a:xfrm>
            </p:spPr>
          </p:sp>
        </mc:Fallback>
      </mc:AlternateContent>
      <mc:AlternateContent xmlns:mc="http://schemas.openxmlformats.org/markup-compatibility/2006" xmlns:p14="http://schemas.microsoft.com/office/powerpoint/2010/main">
        <mc:Choice Requires="p14">
          <p:contentPart p14:bwMode="auto" r:id="rId207">
            <p14:nvContentPartPr>
              <p14:cNvPr id="1051945" name="Encre 1051944"/>
              <p14:cNvContentPartPr/>
              <p14:nvPr/>
            </p14:nvContentPartPr>
            <p14:xfrm>
              <a:off x="10750025" y="1967881"/>
              <a:ext cx="369367" cy="9235"/>
            </p14:xfrm>
          </p:contentPart>
        </mc:Choice>
        <mc:Fallback xmlns="">
          <p:sp>
            <p:nvSpPr>
              <p:cNvPr id="1051945" name=""/>
              <p:cNvSpPr/>
              <p:nvPr/>
            </p:nvSpPr>
            <p:spPr>
              <a:xfrm>
                <a:off x="10750025" y="1967881"/>
                <a:ext cx="369367" cy="9235"/>
              </a:xfrm>
            </p:spPr>
          </p:sp>
        </mc:Fallback>
      </mc:AlternateContent>
      <mc:AlternateContent xmlns:mc="http://schemas.openxmlformats.org/markup-compatibility/2006" xmlns:p14="http://schemas.microsoft.com/office/powerpoint/2010/main">
        <mc:Choice Requires="p14">
          <p:contentPart p14:bwMode="auto" r:id="rId208">
            <p14:nvContentPartPr>
              <p14:cNvPr id="1051946" name="Encre 1051945"/>
              <p14:cNvContentPartPr/>
              <p14:nvPr/>
            </p14:nvContentPartPr>
            <p14:xfrm>
              <a:off x="11022853" y="1917395"/>
              <a:ext cx="85202" cy="162925"/>
            </p14:xfrm>
          </p:contentPart>
        </mc:Choice>
        <mc:Fallback xmlns="">
          <p:sp>
            <p:nvSpPr>
              <p:cNvPr id="1051946" name=""/>
              <p:cNvSpPr/>
              <p:nvPr/>
            </p:nvSpPr>
            <p:spPr>
              <a:xfrm>
                <a:off x="11022853" y="1917395"/>
                <a:ext cx="85202" cy="162925"/>
              </a:xfrm>
            </p:spPr>
          </p:sp>
        </mc:Fallback>
      </mc:AlternateContent>
      <mc:AlternateContent xmlns:mc="http://schemas.openxmlformats.org/markup-compatibility/2006" xmlns:p14="http://schemas.microsoft.com/office/powerpoint/2010/main">
        <mc:Choice Requires="p14">
          <p:contentPart p14:bwMode="auto" r:id="rId209">
            <p14:nvContentPartPr>
              <p14:cNvPr id="1051947" name="Encre 1051946"/>
              <p14:cNvContentPartPr/>
              <p14:nvPr/>
            </p14:nvContentPartPr>
            <p14:xfrm>
              <a:off x="4980856" y="703724"/>
              <a:ext cx="410577" cy="28038"/>
            </p14:xfrm>
          </p:contentPart>
        </mc:Choice>
        <mc:Fallback xmlns="">
          <p:sp>
            <p:nvSpPr>
              <p:cNvPr id="1051947" name=""/>
              <p:cNvSpPr/>
              <p:nvPr/>
            </p:nvSpPr>
            <p:spPr>
              <a:xfrm>
                <a:off x="4980856" y="703724"/>
                <a:ext cx="410577" cy="28038"/>
              </a:xfrm>
            </p:spPr>
          </p:sp>
        </mc:Fallback>
      </mc:AlternateContent>
      <mc:AlternateContent xmlns:mc="http://schemas.openxmlformats.org/markup-compatibility/2006" xmlns:p14="http://schemas.microsoft.com/office/powerpoint/2010/main">
        <mc:Choice Requires="p14">
          <p:contentPart p14:bwMode="auto" r:id="rId210">
            <p14:nvContentPartPr>
              <p14:cNvPr id="1051948" name="Encre 1051947"/>
              <p14:cNvContentPartPr/>
              <p14:nvPr/>
            </p14:nvContentPartPr>
            <p14:xfrm>
              <a:off x="8587854" y="491471"/>
              <a:ext cx="235518" cy="222141"/>
            </p14:xfrm>
          </p:contentPart>
        </mc:Choice>
        <mc:Fallback xmlns="">
          <p:sp>
            <p:nvSpPr>
              <p:cNvPr id="1051948" name=""/>
              <p:cNvSpPr/>
              <p:nvPr/>
            </p:nvSpPr>
            <p:spPr>
              <a:xfrm>
                <a:off x="8587854" y="491471"/>
                <a:ext cx="235518" cy="222141"/>
              </a:xfrm>
            </p:spPr>
          </p:sp>
        </mc:Fallback>
      </mc:AlternateContent>
      <mc:AlternateContent xmlns:mc="http://schemas.openxmlformats.org/markup-compatibility/2006" xmlns:p14="http://schemas.microsoft.com/office/powerpoint/2010/main">
        <mc:Choice Requires="p14">
          <p:contentPart p14:bwMode="auto" r:id="rId211">
            <p14:nvContentPartPr>
              <p14:cNvPr id="1051949" name="Encre 1051948"/>
              <p14:cNvContentPartPr/>
              <p14:nvPr/>
            </p14:nvContentPartPr>
            <p14:xfrm>
              <a:off x="8873885" y="502354"/>
              <a:ext cx="115083" cy="177105"/>
            </p14:xfrm>
          </p:contentPart>
        </mc:Choice>
        <mc:Fallback xmlns="">
          <p:sp>
            <p:nvSpPr>
              <p:cNvPr id="1051949" name=""/>
              <p:cNvSpPr/>
              <p:nvPr/>
            </p:nvSpPr>
            <p:spPr>
              <a:xfrm>
                <a:off x="8873885" y="502354"/>
                <a:ext cx="115083" cy="177105"/>
              </a:xfrm>
            </p:spPr>
          </p:sp>
        </mc:Fallback>
      </mc:AlternateContent>
      <mc:AlternateContent xmlns:mc="http://schemas.openxmlformats.org/markup-compatibility/2006" xmlns:p14="http://schemas.microsoft.com/office/powerpoint/2010/main">
        <mc:Choice Requires="p14">
          <p:contentPart p14:bwMode="auto" r:id="rId212">
            <p14:nvContentPartPr>
              <p14:cNvPr id="1051950" name="Encre 1051949"/>
              <p14:cNvContentPartPr/>
              <p14:nvPr/>
            </p14:nvContentPartPr>
            <p14:xfrm>
              <a:off x="8848897" y="468082"/>
              <a:ext cx="129722" cy="34272"/>
            </p14:xfrm>
          </p:contentPart>
        </mc:Choice>
        <mc:Fallback xmlns="">
          <p:sp>
            <p:nvSpPr>
              <p:cNvPr id="1051950" name=""/>
              <p:cNvSpPr/>
              <p:nvPr/>
            </p:nvSpPr>
            <p:spPr>
              <a:xfrm>
                <a:off x="8848897" y="468082"/>
                <a:ext cx="129722" cy="34272"/>
              </a:xfrm>
            </p:spPr>
          </p:sp>
        </mc:Fallback>
      </mc:AlternateContent>
      <mc:AlternateContent xmlns:mc="http://schemas.openxmlformats.org/markup-compatibility/2006" xmlns:p14="http://schemas.microsoft.com/office/powerpoint/2010/main">
        <mc:Choice Requires="p14">
          <p:contentPart p14:bwMode="auto" r:id="rId213">
            <p14:nvContentPartPr>
              <p14:cNvPr id="1051951" name="Encre 1051950"/>
              <p14:cNvContentPartPr/>
              <p14:nvPr/>
            </p14:nvContentPartPr>
            <p14:xfrm>
              <a:off x="8807590" y="525058"/>
              <a:ext cx="163760" cy="35813"/>
            </p14:xfrm>
          </p:contentPart>
        </mc:Choice>
        <mc:Fallback xmlns="">
          <p:sp>
            <p:nvSpPr>
              <p:cNvPr id="1051951" name=""/>
              <p:cNvSpPr/>
              <p:nvPr/>
            </p:nvSpPr>
            <p:spPr>
              <a:xfrm>
                <a:off x="8807590" y="525058"/>
                <a:ext cx="163760" cy="35813"/>
              </a:xfrm>
            </p:spPr>
          </p:sp>
        </mc:Fallback>
      </mc:AlternateContent>
      <mc:AlternateContent xmlns:mc="http://schemas.openxmlformats.org/markup-compatibility/2006" xmlns:p14="http://schemas.microsoft.com/office/powerpoint/2010/main">
        <mc:Choice Requires="p14">
          <p:contentPart p14:bwMode="auto" r:id="rId214">
            <p14:nvContentPartPr>
              <p14:cNvPr id="1051952" name="Encre 1051951"/>
              <p14:cNvContentPartPr/>
              <p14:nvPr/>
            </p14:nvContentPartPr>
            <p14:xfrm>
              <a:off x="8987459" y="627995"/>
              <a:ext cx="139696" cy="112372"/>
            </p14:xfrm>
          </p:contentPart>
        </mc:Choice>
        <mc:Fallback xmlns="">
          <p:sp>
            <p:nvSpPr>
              <p:cNvPr id="1051952" name=""/>
              <p:cNvSpPr/>
              <p:nvPr/>
            </p:nvSpPr>
            <p:spPr>
              <a:xfrm>
                <a:off x="8987459" y="627995"/>
                <a:ext cx="139696" cy="112372"/>
              </a:xfrm>
            </p:spPr>
          </p:sp>
        </mc:Fallback>
      </mc:AlternateContent>
      <mc:AlternateContent xmlns:mc="http://schemas.openxmlformats.org/markup-compatibility/2006" xmlns:p14="http://schemas.microsoft.com/office/powerpoint/2010/main">
        <mc:Choice Requires="p14">
          <p:contentPart p14:bwMode="auto" r:id="rId215">
            <p14:nvContentPartPr>
              <p14:cNvPr id="1051953" name="Encre 1051952"/>
              <p14:cNvContentPartPr/>
              <p14:nvPr/>
            </p14:nvContentPartPr>
            <p14:xfrm>
              <a:off x="10643456" y="383469"/>
              <a:ext cx="156634" cy="235627"/>
            </p14:xfrm>
          </p:contentPart>
        </mc:Choice>
        <mc:Fallback xmlns="">
          <p:sp>
            <p:nvSpPr>
              <p:cNvPr id="1051953" name=""/>
              <p:cNvSpPr/>
              <p:nvPr/>
            </p:nvSpPr>
            <p:spPr>
              <a:xfrm>
                <a:off x="10643456" y="383469"/>
                <a:ext cx="156634" cy="235627"/>
              </a:xfrm>
            </p:spPr>
          </p:sp>
        </mc:Fallback>
      </mc:AlternateContent>
      <mc:AlternateContent xmlns:mc="http://schemas.openxmlformats.org/markup-compatibility/2006" xmlns:p14="http://schemas.microsoft.com/office/powerpoint/2010/main">
        <mc:Choice Requires="p14">
          <p:contentPart p14:bwMode="auto" r:id="rId216">
            <p14:nvContentPartPr>
              <p14:cNvPr id="1051954" name="Encre 1051953"/>
              <p14:cNvContentPartPr/>
              <p14:nvPr/>
            </p14:nvContentPartPr>
            <p14:xfrm>
              <a:off x="10871045" y="393924"/>
              <a:ext cx="135489" cy="187931"/>
            </p14:xfrm>
          </p:contentPart>
        </mc:Choice>
        <mc:Fallback xmlns="">
          <p:sp>
            <p:nvSpPr>
              <p:cNvPr id="1051954" name=""/>
              <p:cNvSpPr/>
              <p:nvPr/>
            </p:nvSpPr>
            <p:spPr>
              <a:xfrm>
                <a:off x="10871045" y="393924"/>
                <a:ext cx="135489" cy="187931"/>
              </a:xfrm>
            </p:spPr>
          </p:sp>
        </mc:Fallback>
      </mc:AlternateContent>
      <mc:AlternateContent xmlns:mc="http://schemas.openxmlformats.org/markup-compatibility/2006" xmlns:p14="http://schemas.microsoft.com/office/powerpoint/2010/main">
        <mc:Choice Requires="p14">
          <p:contentPart p14:bwMode="auto" r:id="rId217">
            <p14:nvContentPartPr>
              <p14:cNvPr id="1051955" name="Encre 1051954"/>
              <p14:cNvContentPartPr/>
              <p14:nvPr/>
            </p14:nvContentPartPr>
            <p14:xfrm>
              <a:off x="10857626" y="501968"/>
              <a:ext cx="128585" cy="33947"/>
            </p14:xfrm>
          </p:contentPart>
        </mc:Choice>
        <mc:Fallback xmlns="">
          <p:sp>
            <p:nvSpPr>
              <p:cNvPr id="1051955" name=""/>
              <p:cNvSpPr/>
              <p:nvPr/>
            </p:nvSpPr>
            <p:spPr>
              <a:xfrm>
                <a:off x="10857626" y="501968"/>
                <a:ext cx="128585" cy="33947"/>
              </a:xfrm>
            </p:spPr>
          </p:sp>
        </mc:Fallback>
      </mc:AlternateContent>
      <mc:AlternateContent xmlns:mc="http://schemas.openxmlformats.org/markup-compatibility/2006" xmlns:p14="http://schemas.microsoft.com/office/powerpoint/2010/main">
        <mc:Choice Requires="p14">
          <p:contentPart p14:bwMode="auto" r:id="rId218">
            <p14:nvContentPartPr>
              <p14:cNvPr id="1051956" name="Encre 1051955"/>
              <p14:cNvContentPartPr/>
              <p14:nvPr/>
            </p14:nvContentPartPr>
            <p14:xfrm>
              <a:off x="11017478" y="510673"/>
              <a:ext cx="147224" cy="115657"/>
            </p14:xfrm>
          </p:contentPart>
        </mc:Choice>
        <mc:Fallback xmlns="">
          <p:sp>
            <p:nvSpPr>
              <p:cNvPr id="1051956" name=""/>
              <p:cNvSpPr/>
              <p:nvPr/>
            </p:nvSpPr>
            <p:spPr>
              <a:xfrm>
                <a:off x="11017478" y="510673"/>
                <a:ext cx="147224" cy="115657"/>
              </a:xfrm>
            </p:spPr>
          </p:sp>
        </mc:Fallback>
      </mc:AlternateContent>
      <mc:AlternateContent xmlns:mc="http://schemas.openxmlformats.org/markup-compatibility/2006" xmlns:p14="http://schemas.microsoft.com/office/powerpoint/2010/main">
        <mc:Choice Requires="p14">
          <p:contentPart p14:bwMode="auto" r:id="rId219">
            <p14:nvContentPartPr>
              <p14:cNvPr id="1051957" name="Encre 1051956"/>
              <p14:cNvContentPartPr/>
              <p14:nvPr/>
            </p14:nvContentPartPr>
            <p14:xfrm>
              <a:off x="5982972" y="218105"/>
              <a:ext cx="2026745" cy="2330036"/>
            </p14:xfrm>
          </p:contentPart>
        </mc:Choice>
        <mc:Fallback xmlns="">
          <p:sp>
            <p:nvSpPr>
              <p:cNvPr id="1051957" name=""/>
              <p:cNvSpPr/>
              <p:nvPr/>
            </p:nvSpPr>
            <p:spPr>
              <a:xfrm>
                <a:off x="5982972" y="218105"/>
                <a:ext cx="2026745" cy="2330036"/>
              </a:xfrm>
            </p:spPr>
          </p:sp>
        </mc:Fallback>
      </mc:AlternateContent>
      <mc:AlternateContent xmlns:mc="http://schemas.openxmlformats.org/markup-compatibility/2006" xmlns:p14="http://schemas.microsoft.com/office/powerpoint/2010/main">
        <mc:Choice Requires="p14">
          <p:contentPart p14:bwMode="auto" r:id="rId220">
            <p14:nvContentPartPr>
              <p14:cNvPr id="1051958" name="Encre 1051957"/>
              <p14:cNvContentPartPr/>
              <p14:nvPr/>
            </p14:nvContentPartPr>
            <p14:xfrm>
              <a:off x="6296309" y="1967881"/>
              <a:ext cx="3223947" cy="1793766"/>
            </p14:xfrm>
          </p:contentPart>
        </mc:Choice>
        <mc:Fallback xmlns="">
          <p:sp>
            <p:nvSpPr>
              <p:cNvPr id="1051958" name=""/>
              <p:cNvSpPr/>
              <p:nvPr/>
            </p:nvSpPr>
            <p:spPr>
              <a:xfrm>
                <a:off x="6296309" y="1967881"/>
                <a:ext cx="3223947" cy="1793766"/>
              </a:xfrm>
            </p:spPr>
          </p:sp>
        </mc:Fallback>
      </mc:AlternateContent>
      <mc:AlternateContent xmlns:mc="http://schemas.openxmlformats.org/markup-compatibility/2006" xmlns:p14="http://schemas.microsoft.com/office/powerpoint/2010/main">
        <mc:Choice Requires="p14">
          <p:contentPart p14:bwMode="auto" r:id="rId221">
            <p14:nvContentPartPr>
              <p14:cNvPr id="1051959" name="Encre 1051958"/>
              <p14:cNvContentPartPr/>
              <p14:nvPr/>
            </p14:nvContentPartPr>
            <p14:xfrm>
              <a:off x="5799803" y="2505915"/>
              <a:ext cx="747791" cy="783924"/>
            </p14:xfrm>
          </p:contentPart>
        </mc:Choice>
        <mc:Fallback xmlns="">
          <p:sp>
            <p:nvSpPr>
              <p:cNvPr id="1051959" name=""/>
              <p:cNvSpPr/>
              <p:nvPr/>
            </p:nvSpPr>
            <p:spPr>
              <a:xfrm>
                <a:off x="5799803" y="2505915"/>
                <a:ext cx="747791" cy="783924"/>
              </a:xfrm>
            </p:spPr>
          </p:sp>
        </mc:Fallback>
      </mc:AlternateContent>
      <mc:AlternateContent xmlns:mc="http://schemas.openxmlformats.org/markup-compatibility/2006" xmlns:p14="http://schemas.microsoft.com/office/powerpoint/2010/main">
        <mc:Choice Requires="p14">
          <p:contentPart p14:bwMode="auto" r:id="rId222">
            <p14:nvContentPartPr>
              <p14:cNvPr id="1051960" name="Encre 1051959"/>
              <p14:cNvContentPartPr/>
              <p14:nvPr/>
            </p14:nvContentPartPr>
            <p14:xfrm>
              <a:off x="5967664" y="2701326"/>
              <a:ext cx="292763" cy="295493"/>
            </p14:xfrm>
          </p:contentPart>
        </mc:Choice>
        <mc:Fallback xmlns="">
          <p:sp>
            <p:nvSpPr>
              <p:cNvPr id="1051960" name=""/>
              <p:cNvSpPr/>
              <p:nvPr/>
            </p:nvSpPr>
            <p:spPr>
              <a:xfrm>
                <a:off x="5967664" y="2701326"/>
                <a:ext cx="292763" cy="295493"/>
              </a:xfrm>
            </p:spPr>
          </p:sp>
        </mc:Fallback>
      </mc:AlternateContent>
      <mc:AlternateContent xmlns:mc="http://schemas.openxmlformats.org/markup-compatibility/2006" xmlns:p14="http://schemas.microsoft.com/office/powerpoint/2010/main">
        <mc:Choice Requires="p14">
          <p:contentPart p14:bwMode="auto" r:id="rId223">
            <p14:nvContentPartPr>
              <p14:cNvPr id="1051961" name="Encre 1051960"/>
              <p14:cNvContentPartPr/>
              <p14:nvPr/>
            </p14:nvContentPartPr>
            <p14:xfrm>
              <a:off x="5592297" y="3607403"/>
              <a:ext cx="1296946" cy="874494"/>
            </p14:xfrm>
          </p:contentPart>
        </mc:Choice>
        <mc:Fallback xmlns="">
          <p:sp>
            <p:nvSpPr>
              <p:cNvPr id="1051961" name=""/>
              <p:cNvSpPr/>
              <p:nvPr/>
            </p:nvSpPr>
            <p:spPr>
              <a:xfrm>
                <a:off x="5592297" y="3607403"/>
                <a:ext cx="1296946" cy="874494"/>
              </a:xfrm>
            </p:spPr>
          </p:sp>
        </mc:Fallback>
      </mc:AlternateContent>
      <mc:AlternateContent xmlns:mc="http://schemas.openxmlformats.org/markup-compatibility/2006" xmlns:p14="http://schemas.microsoft.com/office/powerpoint/2010/main">
        <mc:Choice Requires="p14">
          <p:contentPart p14:bwMode="auto" r:id="rId224">
            <p14:nvContentPartPr>
              <p14:cNvPr id="1051962" name="Encre 1051961"/>
              <p14:cNvContentPartPr/>
              <p14:nvPr/>
            </p14:nvContentPartPr>
            <p14:xfrm>
              <a:off x="5592297" y="4047162"/>
              <a:ext cx="1631708" cy="31746"/>
            </p14:xfrm>
          </p:contentPart>
        </mc:Choice>
        <mc:Fallback xmlns="">
          <p:sp>
            <p:nvSpPr>
              <p:cNvPr id="1051962" name=""/>
              <p:cNvSpPr/>
              <p:nvPr/>
            </p:nvSpPr>
            <p:spPr>
              <a:xfrm>
                <a:off x="5592297" y="4047162"/>
                <a:ext cx="1631708" cy="31746"/>
              </a:xfrm>
            </p:spPr>
          </p:sp>
        </mc:Fallback>
      </mc:AlternateContent>
      <mc:AlternateContent xmlns:mc="http://schemas.openxmlformats.org/markup-compatibility/2006" xmlns:p14="http://schemas.microsoft.com/office/powerpoint/2010/main">
        <mc:Choice Requires="p14">
          <p:contentPart p14:bwMode="auto" r:id="rId225">
            <p14:nvContentPartPr>
              <p14:cNvPr id="1051963" name="Encre 1051962"/>
              <p14:cNvContentPartPr/>
              <p14:nvPr/>
            </p14:nvContentPartPr>
            <p14:xfrm>
              <a:off x="6667159" y="3512491"/>
              <a:ext cx="1026797" cy="944786"/>
            </p14:xfrm>
          </p:contentPart>
        </mc:Choice>
        <mc:Fallback xmlns="">
          <p:sp>
            <p:nvSpPr>
              <p:cNvPr id="1051963" name=""/>
              <p:cNvSpPr/>
              <p:nvPr/>
            </p:nvSpPr>
            <p:spPr>
              <a:xfrm>
                <a:off x="6667159" y="3512491"/>
                <a:ext cx="1026797" cy="944786"/>
              </a:xfrm>
            </p:spPr>
          </p:sp>
        </mc:Fallback>
      </mc:AlternateContent>
      <mc:AlternateContent xmlns:mc="http://schemas.openxmlformats.org/markup-compatibility/2006" xmlns:p14="http://schemas.microsoft.com/office/powerpoint/2010/main">
        <mc:Choice Requires="p14">
          <p:contentPart p14:bwMode="auto" r:id="rId226">
            <p14:nvContentPartPr>
              <p14:cNvPr id="1051964" name="Encre 1051963"/>
              <p14:cNvContentPartPr/>
              <p14:nvPr/>
            </p14:nvContentPartPr>
            <p14:xfrm>
              <a:off x="7699958" y="4386905"/>
              <a:ext cx="668860" cy="180224"/>
            </p14:xfrm>
          </p:contentPart>
        </mc:Choice>
        <mc:Fallback xmlns="">
          <p:sp>
            <p:nvSpPr>
              <p:cNvPr id="1051964" name=""/>
              <p:cNvSpPr/>
              <p:nvPr/>
            </p:nvSpPr>
            <p:spPr>
              <a:xfrm>
                <a:off x="7699958" y="4386905"/>
                <a:ext cx="668860" cy="180224"/>
              </a:xfrm>
            </p:spPr>
          </p:sp>
        </mc:Fallback>
      </mc:AlternateContent>
      <mc:AlternateContent xmlns:mc="http://schemas.openxmlformats.org/markup-compatibility/2006" xmlns:p14="http://schemas.microsoft.com/office/powerpoint/2010/main">
        <mc:Choice Requires="p14">
          <p:contentPart p14:bwMode="auto" r:id="rId227">
            <p14:nvContentPartPr>
              <p14:cNvPr id="1051965" name="Encre 1051964"/>
              <p14:cNvContentPartPr/>
              <p14:nvPr/>
            </p14:nvContentPartPr>
            <p14:xfrm>
              <a:off x="7104836" y="4052435"/>
              <a:ext cx="1370104" cy="59947"/>
            </p14:xfrm>
          </p:contentPart>
        </mc:Choice>
        <mc:Fallback xmlns="">
          <p:sp>
            <p:nvSpPr>
              <p:cNvPr id="1051965" name=""/>
              <p:cNvSpPr/>
              <p:nvPr/>
            </p:nvSpPr>
            <p:spPr>
              <a:xfrm>
                <a:off x="7104836" y="4052435"/>
                <a:ext cx="1370104" cy="59947"/>
              </a:xfrm>
            </p:spPr>
          </p:sp>
        </mc:Fallback>
      </mc:AlternateContent>
      <mc:AlternateContent xmlns:mc="http://schemas.openxmlformats.org/markup-compatibility/2006" xmlns:p14="http://schemas.microsoft.com/office/powerpoint/2010/main">
        <mc:Choice Requires="p14">
          <p:contentPart p14:bwMode="auto" r:id="rId228">
            <p14:nvContentPartPr>
              <p14:cNvPr id="1051966" name="Encre 1051965"/>
              <p14:cNvContentPartPr/>
              <p14:nvPr/>
            </p14:nvContentPartPr>
            <p14:xfrm>
              <a:off x="5592297" y="3349074"/>
              <a:ext cx="24042" cy="221204"/>
            </p14:xfrm>
          </p:contentPart>
        </mc:Choice>
        <mc:Fallback xmlns="">
          <p:sp>
            <p:nvSpPr>
              <p:cNvPr id="1051966" name=""/>
              <p:cNvSpPr/>
              <p:nvPr/>
            </p:nvSpPr>
            <p:spPr>
              <a:xfrm>
                <a:off x="5592297" y="3349074"/>
                <a:ext cx="24042" cy="221204"/>
              </a:xfrm>
            </p:spPr>
          </p:sp>
        </mc:Fallback>
      </mc:AlternateContent>
      <mc:AlternateContent xmlns:mc="http://schemas.openxmlformats.org/markup-compatibility/2006" xmlns:p14="http://schemas.microsoft.com/office/powerpoint/2010/main">
        <mc:Choice Requires="p14">
          <p:contentPart p14:bwMode="auto" r:id="rId229">
            <p14:nvContentPartPr>
              <p14:cNvPr id="1051967" name="Encre 1051966"/>
              <p14:cNvContentPartPr/>
              <p14:nvPr/>
            </p14:nvContentPartPr>
            <p14:xfrm>
              <a:off x="5526512" y="3453507"/>
              <a:ext cx="194839" cy="27997"/>
            </p14:xfrm>
          </p:contentPart>
        </mc:Choice>
        <mc:Fallback xmlns="">
          <p:sp>
            <p:nvSpPr>
              <p:cNvPr id="1051967" name=""/>
              <p:cNvSpPr/>
              <p:nvPr/>
            </p:nvSpPr>
            <p:spPr>
              <a:xfrm>
                <a:off x="5526512" y="3453507"/>
                <a:ext cx="194839" cy="27997"/>
              </a:xfrm>
            </p:spPr>
          </p:sp>
        </mc:Fallback>
      </mc:AlternateContent>
      <mc:AlternateContent xmlns:mc="http://schemas.openxmlformats.org/markup-compatibility/2006" xmlns:p14="http://schemas.microsoft.com/office/powerpoint/2010/main">
        <mc:Choice Requires="p14">
          <p:contentPart p14:bwMode="auto" r:id="rId230">
            <p14:nvContentPartPr>
              <p14:cNvPr id="1051968" name="Encre 1051967"/>
              <p14:cNvContentPartPr/>
              <p14:nvPr/>
            </p14:nvContentPartPr>
            <p14:xfrm>
              <a:off x="5429891" y="3262044"/>
              <a:ext cx="348484" cy="317531"/>
            </p14:xfrm>
          </p:contentPart>
        </mc:Choice>
        <mc:Fallback xmlns="">
          <p:sp>
            <p:nvSpPr>
              <p:cNvPr id="1051968" name=""/>
              <p:cNvSpPr/>
              <p:nvPr/>
            </p:nvSpPr>
            <p:spPr>
              <a:xfrm>
                <a:off x="5429891" y="3262044"/>
                <a:ext cx="348484" cy="317531"/>
              </a:xfrm>
            </p:spPr>
          </p:sp>
        </mc:Fallback>
      </mc:AlternateContent>
      <mc:AlternateContent xmlns:mc="http://schemas.openxmlformats.org/markup-compatibility/2006" xmlns:p14="http://schemas.microsoft.com/office/powerpoint/2010/main">
        <mc:Choice Requires="p14">
          <p:contentPart p14:bwMode="auto" r:id="rId231">
            <p14:nvContentPartPr>
              <p14:cNvPr id="1051969" name="Encre 1051968"/>
              <p14:cNvContentPartPr/>
              <p14:nvPr/>
            </p14:nvContentPartPr>
            <p14:xfrm>
              <a:off x="6228726" y="4650173"/>
              <a:ext cx="137306" cy="21576"/>
            </p14:xfrm>
          </p:contentPart>
        </mc:Choice>
        <mc:Fallback xmlns="">
          <p:sp>
            <p:nvSpPr>
              <p:cNvPr id="1051969" name=""/>
              <p:cNvSpPr/>
              <p:nvPr/>
            </p:nvSpPr>
            <p:spPr>
              <a:xfrm>
                <a:off x="6228726" y="4650173"/>
                <a:ext cx="137306" cy="21576"/>
              </a:xfrm>
            </p:spPr>
          </p:sp>
        </mc:Fallback>
      </mc:AlternateContent>
      <mc:AlternateContent xmlns:mc="http://schemas.openxmlformats.org/markup-compatibility/2006" xmlns:p14="http://schemas.microsoft.com/office/powerpoint/2010/main">
        <mc:Choice Requires="p14">
          <p:contentPart p14:bwMode="auto" r:id="rId232">
            <p14:nvContentPartPr>
              <p14:cNvPr id="1051970" name="Encre 1051969"/>
              <p14:cNvContentPartPr/>
              <p14:nvPr/>
            </p14:nvContentPartPr>
            <p14:xfrm>
              <a:off x="6091287" y="4521411"/>
              <a:ext cx="446738" cy="298621"/>
            </p14:xfrm>
          </p:contentPart>
        </mc:Choice>
        <mc:Fallback xmlns="">
          <p:sp>
            <p:nvSpPr>
              <p:cNvPr id="1051970" name=""/>
              <p:cNvSpPr/>
              <p:nvPr/>
            </p:nvSpPr>
            <p:spPr>
              <a:xfrm>
                <a:off x="6091287" y="4521411"/>
                <a:ext cx="446738" cy="298621"/>
              </a:xfrm>
            </p:spPr>
          </p:sp>
        </mc:Fallback>
      </mc:AlternateContent>
      <mc:AlternateContent xmlns:mc="http://schemas.openxmlformats.org/markup-compatibility/2006" xmlns:p14="http://schemas.microsoft.com/office/powerpoint/2010/main">
        <mc:Choice Requires="p14">
          <p:contentPart p14:bwMode="auto" r:id="rId233">
            <p14:nvContentPartPr>
              <p14:cNvPr id="1051971" name="Encre 1051970"/>
              <p14:cNvContentPartPr/>
              <p14:nvPr/>
            </p14:nvContentPartPr>
            <p14:xfrm>
              <a:off x="5985543" y="2501121"/>
              <a:ext cx="97161" cy="106205"/>
            </p14:xfrm>
          </p:contentPart>
        </mc:Choice>
        <mc:Fallback xmlns="">
          <p:sp>
            <p:nvSpPr>
              <p:cNvPr id="1051971" name=""/>
              <p:cNvSpPr/>
              <p:nvPr/>
            </p:nvSpPr>
            <p:spPr>
              <a:xfrm>
                <a:off x="5985543" y="2501121"/>
                <a:ext cx="97161" cy="106205"/>
              </a:xfrm>
            </p:spPr>
          </p:sp>
        </mc:Fallback>
      </mc:AlternateContent>
      <mc:AlternateContent xmlns:mc="http://schemas.openxmlformats.org/markup-compatibility/2006" xmlns:p14="http://schemas.microsoft.com/office/powerpoint/2010/main">
        <mc:Choice Requires="p14">
          <p:contentPart p14:bwMode="auto" r:id="rId234">
            <p14:nvContentPartPr>
              <p14:cNvPr id="1051972" name="Encre 1051971"/>
              <p14:cNvContentPartPr/>
              <p14:nvPr/>
            </p14:nvContentPartPr>
            <p14:xfrm>
              <a:off x="5538897" y="2552991"/>
              <a:ext cx="483295" cy="661445"/>
            </p14:xfrm>
          </p:contentPart>
        </mc:Choice>
        <mc:Fallback xmlns="">
          <p:sp>
            <p:nvSpPr>
              <p:cNvPr id="1051972" name=""/>
              <p:cNvSpPr/>
              <p:nvPr/>
            </p:nvSpPr>
            <p:spPr>
              <a:xfrm>
                <a:off x="5538897" y="2552991"/>
                <a:ext cx="483295" cy="661445"/>
              </a:xfrm>
            </p:spPr>
          </p:sp>
        </mc:Fallback>
      </mc:AlternateContent>
      <mc:AlternateContent xmlns:mc="http://schemas.openxmlformats.org/markup-compatibility/2006" xmlns:p14="http://schemas.microsoft.com/office/powerpoint/2010/main">
        <mc:Choice Requires="p14">
          <p:contentPart p14:bwMode="auto" r:id="rId235">
            <p14:nvContentPartPr>
              <p14:cNvPr id="1051973" name="Encre 1051972"/>
              <p14:cNvContentPartPr/>
              <p14:nvPr/>
            </p14:nvContentPartPr>
            <p14:xfrm>
              <a:off x="5452058" y="3097792"/>
              <a:ext cx="203345" cy="118493"/>
            </p14:xfrm>
          </p:contentPart>
        </mc:Choice>
        <mc:Fallback xmlns="">
          <p:sp>
            <p:nvSpPr>
              <p:cNvPr id="1051973" name=""/>
              <p:cNvSpPr/>
              <p:nvPr/>
            </p:nvSpPr>
            <p:spPr>
              <a:xfrm>
                <a:off x="5452058" y="3097792"/>
                <a:ext cx="203345" cy="118493"/>
              </a:xfrm>
            </p:spPr>
          </p:sp>
        </mc:Fallback>
      </mc:AlternateContent>
      <mc:AlternateContent xmlns:mc="http://schemas.openxmlformats.org/markup-compatibility/2006" xmlns:p14="http://schemas.microsoft.com/office/powerpoint/2010/main">
        <mc:Choice Requires="p14">
          <p:contentPart p14:bwMode="auto" r:id="rId236">
            <p14:nvContentPartPr>
              <p14:cNvPr id="1051974" name="Encre 1051973"/>
              <p14:cNvContentPartPr/>
              <p14:nvPr/>
            </p14:nvContentPartPr>
            <p14:xfrm>
              <a:off x="6345452" y="3200294"/>
              <a:ext cx="79271" cy="121564"/>
            </p14:xfrm>
          </p:contentPart>
        </mc:Choice>
        <mc:Fallback xmlns="">
          <p:sp>
            <p:nvSpPr>
              <p:cNvPr id="1051974" name=""/>
              <p:cNvSpPr/>
              <p:nvPr/>
            </p:nvSpPr>
            <p:spPr>
              <a:xfrm>
                <a:off x="6345452" y="3200294"/>
                <a:ext cx="79271" cy="121564"/>
              </a:xfrm>
            </p:spPr>
          </p:sp>
        </mc:Fallback>
      </mc:AlternateContent>
      <mc:AlternateContent xmlns:mc="http://schemas.openxmlformats.org/markup-compatibility/2006" xmlns:p14="http://schemas.microsoft.com/office/powerpoint/2010/main">
        <mc:Choice Requires="p14">
          <p:contentPart p14:bwMode="auto" r:id="rId237">
            <p14:nvContentPartPr>
              <p14:cNvPr id="1051975" name="Encre 1051974"/>
              <p14:cNvContentPartPr/>
              <p14:nvPr/>
            </p14:nvContentPartPr>
            <p14:xfrm>
              <a:off x="6379796" y="4470953"/>
              <a:ext cx="80451" cy="18442"/>
            </p14:xfrm>
          </p:contentPart>
        </mc:Choice>
        <mc:Fallback xmlns="">
          <p:sp>
            <p:nvSpPr>
              <p:cNvPr id="1051975" name=""/>
              <p:cNvSpPr/>
              <p:nvPr/>
            </p:nvSpPr>
            <p:spPr>
              <a:xfrm>
                <a:off x="6379796" y="4470953"/>
                <a:ext cx="80451" cy="18442"/>
              </a:xfrm>
            </p:spPr>
          </p:sp>
        </mc:Fallback>
      </mc:AlternateContent>
      <mc:AlternateContent xmlns:mc="http://schemas.openxmlformats.org/markup-compatibility/2006" xmlns:p14="http://schemas.microsoft.com/office/powerpoint/2010/main">
        <mc:Choice Requires="p14">
          <p:contentPart p14:bwMode="auto" r:id="rId238">
            <p14:nvContentPartPr>
              <p14:cNvPr id="1051976" name="Encre 1051975"/>
              <p14:cNvContentPartPr/>
              <p14:nvPr/>
            </p14:nvContentPartPr>
            <p14:xfrm>
              <a:off x="6237178" y="3671002"/>
              <a:ext cx="148422" cy="724794"/>
            </p14:xfrm>
          </p:contentPart>
        </mc:Choice>
        <mc:Fallback xmlns="">
          <p:sp>
            <p:nvSpPr>
              <p:cNvPr id="1051976" name=""/>
              <p:cNvSpPr/>
              <p:nvPr/>
            </p:nvSpPr>
            <p:spPr>
              <a:xfrm>
                <a:off x="6237178" y="3671002"/>
                <a:ext cx="148422" cy="724794"/>
              </a:xfrm>
            </p:spPr>
          </p:sp>
        </mc:Fallback>
      </mc:AlternateContent>
      <mc:AlternateContent xmlns:mc="http://schemas.openxmlformats.org/markup-compatibility/2006" xmlns:p14="http://schemas.microsoft.com/office/powerpoint/2010/main">
        <mc:Choice Requires="p14">
          <p:contentPart p14:bwMode="auto" r:id="rId239">
            <p14:nvContentPartPr>
              <p14:cNvPr id="1051977" name="Encre 1051976"/>
              <p14:cNvContentPartPr/>
              <p14:nvPr/>
            </p14:nvContentPartPr>
            <p14:xfrm>
              <a:off x="6295021" y="4239414"/>
              <a:ext cx="128898" cy="172350"/>
            </p14:xfrm>
          </p:contentPart>
        </mc:Choice>
        <mc:Fallback xmlns="">
          <p:sp>
            <p:nvSpPr>
              <p:cNvPr id="1051977" name=""/>
              <p:cNvSpPr/>
              <p:nvPr/>
            </p:nvSpPr>
            <p:spPr>
              <a:xfrm>
                <a:off x="6295021" y="4239414"/>
                <a:ext cx="128898" cy="172350"/>
              </a:xfrm>
            </p:spPr>
          </p:sp>
        </mc:Fallback>
      </mc:AlternateContent>
      <mc:AlternateContent xmlns:mc="http://schemas.openxmlformats.org/markup-compatibility/2006" xmlns:p14="http://schemas.microsoft.com/office/powerpoint/2010/main">
        <mc:Choice Requires="p14">
          <p:contentPart p14:bwMode="auto" r:id="rId240">
            <p14:nvContentPartPr>
              <p14:cNvPr id="1051978" name="Encre 1051977"/>
              <p14:cNvContentPartPr/>
              <p14:nvPr/>
            </p14:nvContentPartPr>
            <p14:xfrm>
              <a:off x="11692429" y="734313"/>
              <a:ext cx="105796" cy="111402"/>
            </p14:xfrm>
          </p:contentPart>
        </mc:Choice>
        <mc:Fallback xmlns="">
          <p:sp>
            <p:nvSpPr>
              <p:cNvPr id="1051978" name=""/>
              <p:cNvSpPr/>
              <p:nvPr/>
            </p:nvSpPr>
            <p:spPr>
              <a:xfrm>
                <a:off x="11692429" y="734313"/>
                <a:ext cx="105796" cy="111402"/>
              </a:xfrm>
            </p:spPr>
          </p:sp>
        </mc:Fallback>
      </mc:AlternateContent>
      <mc:AlternateContent xmlns:mc="http://schemas.openxmlformats.org/markup-compatibility/2006" xmlns:p14="http://schemas.microsoft.com/office/powerpoint/2010/main">
        <mc:Choice Requires="p14">
          <p:contentPart p14:bwMode="auto" r:id="rId241">
            <p14:nvContentPartPr>
              <p14:cNvPr id="1051979" name="Encre 1051978"/>
              <p14:cNvContentPartPr/>
              <p14:nvPr/>
            </p14:nvContentPartPr>
            <p14:xfrm>
              <a:off x="6972863" y="134569"/>
              <a:ext cx="4790925" cy="703115"/>
            </p14:xfrm>
          </p:contentPart>
        </mc:Choice>
        <mc:Fallback xmlns="">
          <p:sp>
            <p:nvSpPr>
              <p:cNvPr id="1051979" name=""/>
              <p:cNvSpPr/>
              <p:nvPr/>
            </p:nvSpPr>
            <p:spPr>
              <a:xfrm>
                <a:off x="6972863" y="134569"/>
                <a:ext cx="4790925" cy="703115"/>
              </a:xfrm>
            </p:spPr>
          </p:sp>
        </mc:Fallback>
      </mc:AlternateContent>
      <mc:AlternateContent xmlns:mc="http://schemas.openxmlformats.org/markup-compatibility/2006" xmlns:p14="http://schemas.microsoft.com/office/powerpoint/2010/main">
        <mc:Choice Requires="p14">
          <p:contentPart p14:bwMode="auto" r:id="rId242">
            <p14:nvContentPartPr>
              <p14:cNvPr id="1051980" name="Encre 1051979"/>
              <p14:cNvContentPartPr/>
              <p14:nvPr/>
            </p14:nvContentPartPr>
            <p14:xfrm>
              <a:off x="10681417" y="1624232"/>
              <a:ext cx="126743" cy="58797"/>
            </p14:xfrm>
          </p:contentPart>
        </mc:Choice>
        <mc:Fallback xmlns="">
          <p:sp>
            <p:nvSpPr>
              <p:cNvPr id="1051980" name=""/>
              <p:cNvSpPr/>
              <p:nvPr/>
            </p:nvSpPr>
            <p:spPr>
              <a:xfrm>
                <a:off x="10681417" y="1624232"/>
                <a:ext cx="126743" cy="58797"/>
              </a:xfrm>
            </p:spPr>
          </p:sp>
        </mc:Fallback>
      </mc:AlternateContent>
      <mc:AlternateContent xmlns:mc="http://schemas.openxmlformats.org/markup-compatibility/2006" xmlns:p14="http://schemas.microsoft.com/office/powerpoint/2010/main">
        <mc:Choice Requires="p14">
          <p:contentPart p14:bwMode="auto" r:id="rId243">
            <p14:nvContentPartPr>
              <p14:cNvPr id="1051981" name="Encre 1051980"/>
              <p14:cNvContentPartPr/>
              <p14:nvPr/>
            </p14:nvContentPartPr>
            <p14:xfrm>
              <a:off x="10642423" y="1624232"/>
              <a:ext cx="128510" cy="67123"/>
            </p14:xfrm>
          </p:contentPart>
        </mc:Choice>
        <mc:Fallback xmlns="">
          <p:sp>
            <p:nvSpPr>
              <p:cNvPr id="1051981" name=""/>
              <p:cNvSpPr/>
              <p:nvPr/>
            </p:nvSpPr>
            <p:spPr>
              <a:xfrm>
                <a:off x="10642423" y="1624232"/>
                <a:ext cx="128510" cy="67123"/>
              </a:xfrm>
            </p:spPr>
          </p:sp>
        </mc:Fallback>
      </mc:AlternateContent>
      <mc:AlternateContent xmlns:mc="http://schemas.openxmlformats.org/markup-compatibility/2006" xmlns:p14="http://schemas.microsoft.com/office/powerpoint/2010/main">
        <mc:Choice Requires="p14">
          <p:contentPart p14:bwMode="auto" r:id="rId244">
            <p14:nvContentPartPr>
              <p14:cNvPr id="1051982" name="Encre 1051981"/>
              <p14:cNvContentPartPr/>
              <p14:nvPr/>
            </p14:nvContentPartPr>
            <p14:xfrm>
              <a:off x="6039021" y="2578876"/>
              <a:ext cx="10308" cy="37046"/>
            </p14:xfrm>
          </p:contentPart>
        </mc:Choice>
        <mc:Fallback xmlns="">
          <p:sp>
            <p:nvSpPr>
              <p:cNvPr id="1051982" name=""/>
              <p:cNvSpPr/>
              <p:nvPr/>
            </p:nvSpPr>
            <p:spPr>
              <a:xfrm>
                <a:off x="6039021" y="2578876"/>
                <a:ext cx="10308" cy="37046"/>
              </a:xfrm>
            </p:spPr>
          </p:sp>
        </mc:Fallback>
      </mc:AlternateContent>
      <mc:AlternateContent xmlns:mc="http://schemas.openxmlformats.org/markup-compatibility/2006" xmlns:p14="http://schemas.microsoft.com/office/powerpoint/2010/main">
        <mc:Choice Requires="p14">
          <p:contentPart p14:bwMode="auto" r:id="rId245">
            <p14:nvContentPartPr>
              <p14:cNvPr id="1051983" name="Encre 1051982"/>
              <p14:cNvContentPartPr/>
              <p14:nvPr/>
            </p14:nvContentPartPr>
            <p14:xfrm>
              <a:off x="8674275" y="1490273"/>
              <a:ext cx="116036" cy="205486"/>
            </p14:xfrm>
          </p:contentPart>
        </mc:Choice>
        <mc:Fallback xmlns="">
          <p:sp>
            <p:nvSpPr>
              <p:cNvPr id="1051983" name=""/>
              <p:cNvSpPr/>
              <p:nvPr/>
            </p:nvSpPr>
            <p:spPr>
              <a:xfrm>
                <a:off x="8674275" y="1490273"/>
                <a:ext cx="116036" cy="205486"/>
              </a:xfrm>
            </p:spPr>
          </p:sp>
        </mc:Fallback>
      </mc:AlternateContent>
      <mc:AlternateContent xmlns:mc="http://schemas.openxmlformats.org/markup-compatibility/2006" xmlns:p14="http://schemas.microsoft.com/office/powerpoint/2010/main">
        <mc:Choice Requires="p14">
          <p:contentPart p14:bwMode="auto" r:id="rId246">
            <p14:nvContentPartPr>
              <p14:cNvPr id="1051984" name="Encre 1051983"/>
              <p14:cNvContentPartPr/>
              <p14:nvPr/>
            </p14:nvContentPartPr>
            <p14:xfrm>
              <a:off x="8716817" y="1502979"/>
              <a:ext cx="183187" cy="11036"/>
            </p14:xfrm>
          </p:contentPart>
        </mc:Choice>
        <mc:Fallback xmlns="">
          <p:sp>
            <p:nvSpPr>
              <p:cNvPr id="1051984" name=""/>
              <p:cNvSpPr/>
              <p:nvPr/>
            </p:nvSpPr>
            <p:spPr>
              <a:xfrm>
                <a:off x="8716817" y="1502979"/>
                <a:ext cx="183187" cy="11036"/>
              </a:xfrm>
            </p:spPr>
          </p:sp>
        </mc:Fallback>
      </mc:AlternateContent>
      <mc:AlternateContent xmlns:mc="http://schemas.openxmlformats.org/markup-compatibility/2006" xmlns:p14="http://schemas.microsoft.com/office/powerpoint/2010/main">
        <mc:Choice Requires="p14">
          <p:contentPart p14:bwMode="auto" r:id="rId247">
            <p14:nvContentPartPr>
              <p14:cNvPr id="1051985" name="Encre 1051984"/>
              <p14:cNvContentPartPr/>
              <p14:nvPr/>
            </p14:nvContentPartPr>
            <p14:xfrm>
              <a:off x="8683670" y="1572578"/>
              <a:ext cx="192865" cy="43335"/>
            </p14:xfrm>
          </p:contentPart>
        </mc:Choice>
        <mc:Fallback xmlns="">
          <p:sp>
            <p:nvSpPr>
              <p:cNvPr id="1051985" name=""/>
              <p:cNvSpPr/>
              <p:nvPr/>
            </p:nvSpPr>
            <p:spPr>
              <a:xfrm>
                <a:off x="8683670" y="1572578"/>
                <a:ext cx="192865" cy="43335"/>
              </a:xfrm>
            </p:spPr>
          </p:sp>
        </mc:Fallback>
      </mc:AlternateContent>
      <mc:AlternateContent xmlns:mc="http://schemas.openxmlformats.org/markup-compatibility/2006" xmlns:p14="http://schemas.microsoft.com/office/powerpoint/2010/main">
        <mc:Choice Requires="p14">
          <p:contentPart p14:bwMode="auto" r:id="rId248">
            <p14:nvContentPartPr>
              <p14:cNvPr id="1051986" name="Encre 1051985"/>
              <p14:cNvContentPartPr/>
              <p14:nvPr/>
            </p14:nvContentPartPr>
            <p14:xfrm>
              <a:off x="8683670" y="1375450"/>
              <a:ext cx="200386" cy="6392"/>
            </p14:xfrm>
          </p:contentPart>
        </mc:Choice>
        <mc:Fallback xmlns="">
          <p:sp>
            <p:nvSpPr>
              <p:cNvPr id="1051986" name=""/>
              <p:cNvSpPr/>
              <p:nvPr/>
            </p:nvSpPr>
            <p:spPr>
              <a:xfrm>
                <a:off x="8683670" y="1375450"/>
                <a:ext cx="200386" cy="6392"/>
              </a:xfrm>
            </p:spPr>
          </p:sp>
        </mc:Fallback>
      </mc:AlternateContent>
      <mc:AlternateContent xmlns:mc="http://schemas.openxmlformats.org/markup-compatibility/2006" xmlns:p14="http://schemas.microsoft.com/office/powerpoint/2010/main">
        <mc:Choice Requires="p14">
          <p:contentPart p14:bwMode="auto" r:id="rId249">
            <p14:nvContentPartPr>
              <p14:cNvPr id="1051987" name="Encre 1051986"/>
              <p14:cNvContentPartPr/>
              <p14:nvPr/>
            </p14:nvContentPartPr>
            <p14:xfrm>
              <a:off x="8749965" y="1314432"/>
              <a:ext cx="127473" cy="170167"/>
            </p14:xfrm>
          </p:contentPart>
        </mc:Choice>
        <mc:Fallback xmlns="">
          <p:sp>
            <p:nvSpPr>
              <p:cNvPr id="1051987" name=""/>
              <p:cNvSpPr/>
              <p:nvPr/>
            </p:nvSpPr>
            <p:spPr>
              <a:xfrm>
                <a:off x="8749965" y="1314432"/>
                <a:ext cx="127473" cy="170167"/>
              </a:xfrm>
            </p:spPr>
          </p:sp>
        </mc:Fallback>
      </mc:AlternateContent>
      <mc:AlternateContent xmlns:mc="http://schemas.openxmlformats.org/markup-compatibility/2006" xmlns:p14="http://schemas.microsoft.com/office/powerpoint/2010/main">
        <mc:Choice Requires="p14">
          <p:contentPart p14:bwMode="auto" r:id="rId250">
            <p14:nvContentPartPr>
              <p14:cNvPr id="1051988" name="Encre 1051987"/>
              <p14:cNvContentPartPr/>
              <p14:nvPr/>
            </p14:nvContentPartPr>
            <p14:xfrm>
              <a:off x="10898933" y="1749874"/>
              <a:ext cx="126492" cy="149840"/>
            </p14:xfrm>
          </p:contentPart>
        </mc:Choice>
        <mc:Fallback xmlns="">
          <p:sp>
            <p:nvSpPr>
              <p:cNvPr id="1051988" name=""/>
              <p:cNvSpPr/>
              <p:nvPr/>
            </p:nvSpPr>
            <p:spPr>
              <a:xfrm>
                <a:off x="10898933" y="1749874"/>
                <a:ext cx="126492" cy="149840"/>
              </a:xfrm>
            </p:spPr>
          </p:sp>
        </mc:Fallback>
      </mc:AlternateContent>
      <mc:AlternateContent xmlns:mc="http://schemas.openxmlformats.org/markup-compatibility/2006" xmlns:p14="http://schemas.microsoft.com/office/powerpoint/2010/main">
        <mc:Choice Requires="p14">
          <p:contentPart p14:bwMode="auto" r:id="rId251">
            <p14:nvContentPartPr>
              <p14:cNvPr id="1051989" name="Encre 1051988"/>
              <p14:cNvContentPartPr/>
              <p14:nvPr/>
            </p14:nvContentPartPr>
            <p14:xfrm>
              <a:off x="10890773" y="1765006"/>
              <a:ext cx="137811" cy="2442"/>
            </p14:xfrm>
          </p:contentPart>
        </mc:Choice>
        <mc:Fallback xmlns="">
          <p:sp>
            <p:nvSpPr>
              <p:cNvPr id="1051989" name=""/>
              <p:cNvSpPr/>
              <p:nvPr/>
            </p:nvSpPr>
            <p:spPr>
              <a:xfrm>
                <a:off x="10890773" y="1765006"/>
                <a:ext cx="137811" cy="2442"/>
              </a:xfrm>
            </p:spPr>
          </p:sp>
        </mc:Fallback>
      </mc:AlternateContent>
      <mc:AlternateContent xmlns:mc="http://schemas.openxmlformats.org/markup-compatibility/2006" xmlns:p14="http://schemas.microsoft.com/office/powerpoint/2010/main">
        <mc:Choice Requires="p14">
          <p:contentPart p14:bwMode="auto" r:id="rId252">
            <p14:nvContentPartPr>
              <p14:cNvPr id="1051990" name="Encre 1051989"/>
              <p14:cNvContentPartPr/>
              <p14:nvPr/>
            </p14:nvContentPartPr>
            <p14:xfrm>
              <a:off x="10865785" y="1800317"/>
              <a:ext cx="137895" cy="16392"/>
            </p14:xfrm>
          </p:contentPart>
        </mc:Choice>
        <mc:Fallback xmlns="">
          <p:sp>
            <p:nvSpPr>
              <p:cNvPr id="1051990" name=""/>
              <p:cNvSpPr/>
              <p:nvPr/>
            </p:nvSpPr>
            <p:spPr>
              <a:xfrm>
                <a:off x="10865785" y="1800317"/>
                <a:ext cx="137895" cy="16392"/>
              </a:xfrm>
            </p:spPr>
          </p:sp>
        </mc:Fallback>
      </mc:AlternateContent>
      <mc:AlternateContent xmlns:mc="http://schemas.openxmlformats.org/markup-compatibility/2006" xmlns:p14="http://schemas.microsoft.com/office/powerpoint/2010/main">
        <mc:Choice Requires="p14">
          <p:contentPart p14:bwMode="auto" r:id="rId253">
            <p14:nvContentPartPr>
              <p14:cNvPr id="1051991" name="Encre 1051990"/>
              <p14:cNvContentPartPr/>
              <p14:nvPr/>
            </p14:nvContentPartPr>
            <p14:xfrm>
              <a:off x="10849467" y="1668695"/>
              <a:ext cx="165751" cy="99434"/>
            </p14:xfrm>
          </p:contentPart>
        </mc:Choice>
        <mc:Fallback xmlns="">
          <p:sp>
            <p:nvSpPr>
              <p:cNvPr id="1051991" name=""/>
              <p:cNvSpPr/>
              <p:nvPr/>
            </p:nvSpPr>
            <p:spPr>
              <a:xfrm>
                <a:off x="10849467" y="1668695"/>
                <a:ext cx="165751" cy="99434"/>
              </a:xfrm>
            </p:spPr>
          </p:sp>
        </mc:Fallback>
      </mc:AlternateContent>
      <mc:AlternateContent xmlns:mc="http://schemas.openxmlformats.org/markup-compatibility/2006" xmlns:p14="http://schemas.microsoft.com/office/powerpoint/2010/main">
        <mc:Choice Requires="p14">
          <p:contentPart p14:bwMode="auto" r:id="rId254">
            <p14:nvContentPartPr>
              <p14:cNvPr id="1051992" name="Encre 1051991"/>
              <p14:cNvContentPartPr/>
              <p14:nvPr/>
            </p14:nvContentPartPr>
            <p14:xfrm>
              <a:off x="6683610" y="2675037"/>
              <a:ext cx="112462" cy="408885"/>
            </p14:xfrm>
          </p:contentPart>
        </mc:Choice>
        <mc:Fallback xmlns="">
          <p:sp>
            <p:nvSpPr>
              <p:cNvPr id="1051992" name=""/>
              <p:cNvSpPr/>
              <p:nvPr/>
            </p:nvSpPr>
            <p:spPr>
              <a:xfrm>
                <a:off x="6683610" y="2675037"/>
                <a:ext cx="112462" cy="408885"/>
              </a:xfrm>
            </p:spPr>
          </p:sp>
        </mc:Fallback>
      </mc:AlternateContent>
      <mc:AlternateContent xmlns:mc="http://schemas.openxmlformats.org/markup-compatibility/2006" xmlns:p14="http://schemas.microsoft.com/office/powerpoint/2010/main">
        <mc:Choice Requires="p14">
          <p:contentPart p14:bwMode="auto" r:id="rId255">
            <p14:nvContentPartPr>
              <p14:cNvPr id="1051993" name="Encre 1051992"/>
              <p14:cNvContentPartPr/>
              <p14:nvPr/>
            </p14:nvContentPartPr>
            <p14:xfrm>
              <a:off x="6868263" y="2822051"/>
              <a:ext cx="151833" cy="248341"/>
            </p14:xfrm>
          </p:contentPart>
        </mc:Choice>
        <mc:Fallback xmlns="">
          <p:sp>
            <p:nvSpPr>
              <p:cNvPr id="1051993" name=""/>
              <p:cNvSpPr/>
              <p:nvPr/>
            </p:nvSpPr>
            <p:spPr>
              <a:xfrm>
                <a:off x="6868263" y="2822051"/>
                <a:ext cx="151833" cy="248341"/>
              </a:xfrm>
            </p:spPr>
          </p:sp>
        </mc:Fallback>
      </mc:AlternateContent>
      <mc:AlternateContent xmlns:mc="http://schemas.openxmlformats.org/markup-compatibility/2006" xmlns:p14="http://schemas.microsoft.com/office/powerpoint/2010/main">
        <mc:Choice Requires="p14">
          <p:contentPart p14:bwMode="auto" r:id="rId256">
            <p14:nvContentPartPr>
              <p14:cNvPr id="1051994" name="Encre 1051993"/>
              <p14:cNvContentPartPr/>
              <p14:nvPr/>
            </p14:nvContentPartPr>
            <p14:xfrm>
              <a:off x="7096676" y="2613775"/>
              <a:ext cx="251593" cy="436803"/>
            </p14:xfrm>
          </p:contentPart>
        </mc:Choice>
        <mc:Fallback xmlns="">
          <p:sp>
            <p:nvSpPr>
              <p:cNvPr id="1051994" name=""/>
              <p:cNvSpPr/>
              <p:nvPr/>
            </p:nvSpPr>
            <p:spPr>
              <a:xfrm>
                <a:off x="7096676" y="2613775"/>
                <a:ext cx="251593" cy="436803"/>
              </a:xfrm>
            </p:spPr>
          </p:sp>
        </mc:Fallback>
      </mc:AlternateContent>
      <mc:AlternateContent xmlns:mc="http://schemas.openxmlformats.org/markup-compatibility/2006" xmlns:p14="http://schemas.microsoft.com/office/powerpoint/2010/main">
        <mc:Choice Requires="p14">
          <p:contentPart p14:bwMode="auto" r:id="rId257">
            <p14:nvContentPartPr>
              <p14:cNvPr id="1051995" name="Encre 1051994"/>
              <p14:cNvContentPartPr/>
              <p14:nvPr/>
            </p14:nvContentPartPr>
            <p14:xfrm>
              <a:off x="7336357" y="2794205"/>
              <a:ext cx="139725" cy="292077"/>
            </p14:xfrm>
          </p:contentPart>
        </mc:Choice>
        <mc:Fallback xmlns="">
          <p:sp>
            <p:nvSpPr>
              <p:cNvPr id="1051995" name=""/>
              <p:cNvSpPr/>
              <p:nvPr/>
            </p:nvSpPr>
            <p:spPr>
              <a:xfrm>
                <a:off x="7336357" y="2794205"/>
                <a:ext cx="139725" cy="292077"/>
              </a:xfrm>
            </p:spPr>
          </p:sp>
        </mc:Fallback>
      </mc:AlternateContent>
      <mc:AlternateContent xmlns:mc="http://schemas.openxmlformats.org/markup-compatibility/2006" xmlns:p14="http://schemas.microsoft.com/office/powerpoint/2010/main">
        <mc:Choice Requires="p14">
          <p:contentPart p14:bwMode="auto" r:id="rId258">
            <p14:nvContentPartPr>
              <p14:cNvPr id="1051996" name="Encre 1051995"/>
              <p14:cNvContentPartPr/>
              <p14:nvPr/>
            </p14:nvContentPartPr>
            <p14:xfrm>
              <a:off x="6607593" y="2378159"/>
              <a:ext cx="1120485" cy="889618"/>
            </p14:xfrm>
          </p:contentPart>
        </mc:Choice>
        <mc:Fallback xmlns="">
          <p:sp>
            <p:nvSpPr>
              <p:cNvPr id="1051996" name=""/>
              <p:cNvSpPr/>
              <p:nvPr/>
            </p:nvSpPr>
            <p:spPr>
              <a:xfrm>
                <a:off x="6607593" y="2378159"/>
                <a:ext cx="1120485" cy="889618"/>
              </a:xfrm>
            </p:spPr>
          </p:sp>
        </mc:Fallback>
      </mc:AlternateContent>
      <mc:AlternateContent xmlns:mc="http://schemas.openxmlformats.org/markup-compatibility/2006" xmlns:p14="http://schemas.microsoft.com/office/powerpoint/2010/main">
        <mc:Choice Requires="p14">
          <p:contentPart p14:bwMode="auto" r:id="rId259">
            <p14:nvContentPartPr>
              <p14:cNvPr id="1051997" name="Encre 1051996"/>
              <p14:cNvContentPartPr/>
              <p14:nvPr/>
            </p14:nvContentPartPr>
            <p14:xfrm>
              <a:off x="5676386" y="360362"/>
              <a:ext cx="158299" cy="478908"/>
            </p14:xfrm>
          </p:contentPart>
        </mc:Choice>
        <mc:Fallback xmlns="">
          <p:sp>
            <p:nvSpPr>
              <p:cNvPr id="1051997" name=""/>
              <p:cNvSpPr/>
              <p:nvPr/>
            </p:nvSpPr>
            <p:spPr>
              <a:xfrm>
                <a:off x="5676386" y="360362"/>
                <a:ext cx="158299" cy="478908"/>
              </a:xfrm>
            </p:spPr>
          </p:sp>
        </mc:Fallback>
      </mc:AlternateContent>
      <mc:AlternateContent xmlns:mc="http://schemas.openxmlformats.org/markup-compatibility/2006" xmlns:p14="http://schemas.microsoft.com/office/powerpoint/2010/main">
        <mc:Choice Requires="p14">
          <p:contentPart p14:bwMode="auto" r:id="rId260">
            <p14:nvContentPartPr>
              <p14:cNvPr id="1051998" name="Encre 1051997"/>
              <p14:cNvContentPartPr/>
              <p14:nvPr/>
            </p14:nvContentPartPr>
            <p14:xfrm>
              <a:off x="5898272" y="401956"/>
              <a:ext cx="103521" cy="33561"/>
            </p14:xfrm>
          </p:contentPart>
        </mc:Choice>
        <mc:Fallback xmlns="">
          <p:sp>
            <p:nvSpPr>
              <p:cNvPr id="1051998" name=""/>
              <p:cNvSpPr/>
              <p:nvPr/>
            </p:nvSpPr>
            <p:spPr>
              <a:xfrm>
                <a:off x="5898272" y="401956"/>
                <a:ext cx="103521" cy="33561"/>
              </a:xfrm>
            </p:spPr>
          </p:sp>
        </mc:Fallback>
      </mc:AlternateContent>
      <mc:AlternateContent xmlns:mc="http://schemas.openxmlformats.org/markup-compatibility/2006" xmlns:p14="http://schemas.microsoft.com/office/powerpoint/2010/main">
        <mc:Choice Requires="p14">
          <p:contentPart p14:bwMode="auto" r:id="rId261">
            <p14:nvContentPartPr>
              <p14:cNvPr id="1051999" name="Encre 1051998"/>
              <p14:cNvContentPartPr/>
              <p14:nvPr/>
            </p14:nvContentPartPr>
            <p14:xfrm>
              <a:off x="5914591" y="478197"/>
              <a:ext cx="217503" cy="82675"/>
            </p14:xfrm>
          </p:contentPart>
        </mc:Choice>
        <mc:Fallback xmlns="">
          <p:sp>
            <p:nvSpPr>
              <p:cNvPr id="1051999" name=""/>
              <p:cNvSpPr/>
              <p:nvPr/>
            </p:nvSpPr>
            <p:spPr>
              <a:xfrm>
                <a:off x="5914591" y="478197"/>
                <a:ext cx="217503" cy="82675"/>
              </a:xfrm>
            </p:spPr>
          </p:sp>
        </mc:Fallback>
      </mc:AlternateContent>
      <mc:AlternateContent xmlns:mc="http://schemas.openxmlformats.org/markup-compatibility/2006" xmlns:p14="http://schemas.microsoft.com/office/powerpoint/2010/main">
        <mc:Choice Requires="p14">
          <p:contentPart p14:bwMode="auto" r:id="rId262">
            <p14:nvContentPartPr>
              <p14:cNvPr id="1052000" name="Encre 1051999"/>
              <p14:cNvContentPartPr/>
              <p14:nvPr/>
            </p14:nvContentPartPr>
            <p14:xfrm>
              <a:off x="6114398" y="270645"/>
              <a:ext cx="238006" cy="169111"/>
            </p14:xfrm>
          </p:contentPart>
        </mc:Choice>
        <mc:Fallback xmlns="">
          <p:sp>
            <p:nvSpPr>
              <p:cNvPr id="1052000" name=""/>
              <p:cNvSpPr/>
              <p:nvPr/>
            </p:nvSpPr>
            <p:spPr>
              <a:xfrm>
                <a:off x="6114398" y="270645"/>
                <a:ext cx="238006" cy="169111"/>
              </a:xfrm>
            </p:spPr>
          </p:sp>
        </mc:Fallback>
      </mc:AlternateContent>
      <mc:AlternateContent xmlns:mc="http://schemas.openxmlformats.org/markup-compatibility/2006" xmlns:p14="http://schemas.microsoft.com/office/powerpoint/2010/main">
        <mc:Choice Requires="p14">
          <p:contentPart p14:bwMode="auto" r:id="rId263">
            <p14:nvContentPartPr>
              <p14:cNvPr id="1052001" name="Encre 1052000"/>
              <p14:cNvContentPartPr/>
              <p14:nvPr/>
            </p14:nvContentPartPr>
            <p14:xfrm>
              <a:off x="5628023" y="92775"/>
              <a:ext cx="824596" cy="682530"/>
            </p14:xfrm>
          </p:contentPart>
        </mc:Choice>
        <mc:Fallback xmlns="">
          <p:sp>
            <p:nvSpPr>
              <p:cNvPr id="1052001" name=""/>
              <p:cNvSpPr/>
              <p:nvPr/>
            </p:nvSpPr>
            <p:spPr>
              <a:xfrm>
                <a:off x="5628023" y="92775"/>
                <a:ext cx="824596" cy="682530"/>
              </a:xfrm>
            </p:spPr>
          </p:sp>
        </mc:Fallback>
      </mc:AlternateContent>
      <mc:AlternateContent xmlns:mc="http://schemas.openxmlformats.org/markup-compatibility/2006" xmlns:p14="http://schemas.microsoft.com/office/powerpoint/2010/main">
        <mc:Choice Requires="p14">
          <p:contentPart p14:bwMode="auto" r:id="rId264">
            <p14:nvContentPartPr>
              <p14:cNvPr id="1052002" name="Encre 1052001"/>
              <p14:cNvContentPartPr/>
              <p14:nvPr/>
            </p14:nvContentPartPr>
            <p14:xfrm>
              <a:off x="7534731" y="4949759"/>
              <a:ext cx="250733" cy="246700"/>
            </p14:xfrm>
          </p:contentPart>
        </mc:Choice>
        <mc:Fallback xmlns="">
          <p:sp>
            <p:nvSpPr>
              <p:cNvPr id="1052002" name=""/>
              <p:cNvSpPr/>
              <p:nvPr/>
            </p:nvSpPr>
            <p:spPr>
              <a:xfrm>
                <a:off x="7534731" y="4949759"/>
                <a:ext cx="250733" cy="246700"/>
              </a:xfrm>
            </p:spPr>
          </p:sp>
        </mc:Fallback>
      </mc:AlternateContent>
      <mc:AlternateContent xmlns:mc="http://schemas.openxmlformats.org/markup-compatibility/2006" xmlns:p14="http://schemas.microsoft.com/office/powerpoint/2010/main">
        <mc:Choice Requires="p14">
          <p:contentPart p14:bwMode="auto" r:id="rId265">
            <p14:nvContentPartPr>
              <p14:cNvPr id="1052003" name="Encre 1052002"/>
              <p14:cNvContentPartPr/>
              <p14:nvPr/>
            </p14:nvContentPartPr>
            <p14:xfrm>
              <a:off x="7849758" y="4948275"/>
              <a:ext cx="217204" cy="310049"/>
            </p14:xfrm>
          </p:contentPart>
        </mc:Choice>
        <mc:Fallback xmlns="">
          <p:sp>
            <p:nvSpPr>
              <p:cNvPr id="1052003" name=""/>
              <p:cNvSpPr/>
              <p:nvPr/>
            </p:nvSpPr>
            <p:spPr>
              <a:xfrm>
                <a:off x="7849758" y="4948275"/>
                <a:ext cx="217204" cy="310049"/>
              </a:xfrm>
            </p:spPr>
          </p:sp>
        </mc:Fallback>
      </mc:AlternateContent>
      <mc:AlternateContent xmlns:mc="http://schemas.openxmlformats.org/markup-compatibility/2006" xmlns:p14="http://schemas.microsoft.com/office/powerpoint/2010/main">
        <mc:Choice Requires="p14">
          <p:contentPart p14:bwMode="auto" r:id="rId266">
            <p14:nvContentPartPr>
              <p14:cNvPr id="1052004" name="Encre 1052003"/>
              <p14:cNvContentPartPr/>
              <p14:nvPr/>
            </p14:nvContentPartPr>
            <p14:xfrm>
              <a:off x="7848866" y="5082234"/>
              <a:ext cx="206956" cy="46651"/>
            </p14:xfrm>
          </p:contentPart>
        </mc:Choice>
        <mc:Fallback xmlns="">
          <p:sp>
            <p:nvSpPr>
              <p:cNvPr id="1052004" name=""/>
              <p:cNvSpPr/>
              <p:nvPr/>
            </p:nvSpPr>
            <p:spPr>
              <a:xfrm>
                <a:off x="7848866" y="5082234"/>
                <a:ext cx="206956" cy="46651"/>
              </a:xfrm>
            </p:spPr>
          </p:sp>
        </mc:Fallback>
      </mc:AlternateContent>
      <mc:AlternateContent xmlns:mc="http://schemas.openxmlformats.org/markup-compatibility/2006" xmlns:p14="http://schemas.microsoft.com/office/powerpoint/2010/main">
        <mc:Choice Requires="p14">
          <p:contentPart p14:bwMode="auto" r:id="rId267">
            <p14:nvContentPartPr>
              <p14:cNvPr id="1052005" name="Encre 1052004"/>
              <p14:cNvContentPartPr/>
              <p14:nvPr/>
            </p14:nvContentPartPr>
            <p14:xfrm>
              <a:off x="8077271" y="5207876"/>
              <a:ext cx="154475" cy="158575"/>
            </p14:xfrm>
          </p:contentPart>
        </mc:Choice>
        <mc:Fallback xmlns="">
          <p:sp>
            <p:nvSpPr>
              <p:cNvPr id="1052005" name=""/>
              <p:cNvSpPr/>
              <p:nvPr/>
            </p:nvSpPr>
            <p:spPr>
              <a:xfrm>
                <a:off x="8077271" y="5207876"/>
                <a:ext cx="154475" cy="158575"/>
              </a:xfrm>
            </p:spPr>
          </p:sp>
        </mc:Fallback>
      </mc:AlternateContent>
      <mc:AlternateContent xmlns:mc="http://schemas.openxmlformats.org/markup-compatibility/2006" xmlns:p14="http://schemas.microsoft.com/office/powerpoint/2010/main">
        <mc:Choice Requires="p14">
          <p:contentPart p14:bwMode="auto" r:id="rId268">
            <p14:nvContentPartPr>
              <p14:cNvPr id="1052006" name="Encre 1052005"/>
              <p14:cNvContentPartPr/>
              <p14:nvPr/>
            </p14:nvContentPartPr>
            <p14:xfrm>
              <a:off x="8337475" y="5092451"/>
              <a:ext cx="155979" cy="15328"/>
            </p14:xfrm>
          </p:contentPart>
        </mc:Choice>
        <mc:Fallback xmlns="">
          <p:sp>
            <p:nvSpPr>
              <p:cNvPr id="1052006" name=""/>
              <p:cNvSpPr/>
              <p:nvPr/>
            </p:nvSpPr>
            <p:spPr>
              <a:xfrm>
                <a:off x="8337475" y="5092451"/>
                <a:ext cx="155979" cy="15328"/>
              </a:xfrm>
            </p:spPr>
          </p:sp>
        </mc:Fallback>
      </mc:AlternateContent>
      <mc:AlternateContent xmlns:mc="http://schemas.openxmlformats.org/markup-compatibility/2006" xmlns:p14="http://schemas.microsoft.com/office/powerpoint/2010/main">
        <mc:Choice Requires="p14">
          <p:contentPart p14:bwMode="auto" r:id="rId269">
            <p14:nvContentPartPr>
              <p14:cNvPr id="1052007" name="Encre 1052006"/>
              <p14:cNvContentPartPr/>
              <p14:nvPr/>
            </p14:nvContentPartPr>
            <p14:xfrm>
              <a:off x="8361084" y="5232545"/>
              <a:ext cx="239972" cy="15986"/>
            </p14:xfrm>
          </p:contentPart>
        </mc:Choice>
        <mc:Fallback xmlns="">
          <p:sp>
            <p:nvSpPr>
              <p:cNvPr id="1052007" name=""/>
              <p:cNvSpPr/>
              <p:nvPr/>
            </p:nvSpPr>
            <p:spPr>
              <a:xfrm>
                <a:off x="8361084" y="5232545"/>
                <a:ext cx="239972" cy="15986"/>
              </a:xfrm>
            </p:spPr>
          </p:sp>
        </mc:Fallback>
      </mc:AlternateContent>
      <mc:AlternateContent xmlns:mc="http://schemas.openxmlformats.org/markup-compatibility/2006" xmlns:p14="http://schemas.microsoft.com/office/powerpoint/2010/main">
        <mc:Choice Requires="p14">
          <p:contentPart p14:bwMode="auto" r:id="rId270">
            <p14:nvContentPartPr>
              <p14:cNvPr id="1052008" name="Encre 1052007"/>
              <p14:cNvContentPartPr/>
              <p14:nvPr/>
            </p14:nvContentPartPr>
            <p14:xfrm>
              <a:off x="8749965" y="5034873"/>
              <a:ext cx="105929" cy="276890"/>
            </p14:xfrm>
          </p:contentPart>
        </mc:Choice>
        <mc:Fallback xmlns="">
          <p:sp>
            <p:nvSpPr>
              <p:cNvPr id="1052008" name=""/>
              <p:cNvSpPr/>
              <p:nvPr/>
            </p:nvSpPr>
            <p:spPr>
              <a:xfrm>
                <a:off x="8749965" y="5034873"/>
                <a:ext cx="105929" cy="276890"/>
              </a:xfrm>
            </p:spPr>
          </p:sp>
        </mc:Fallback>
      </mc:AlternateContent>
      <mc:AlternateContent xmlns:mc="http://schemas.openxmlformats.org/markup-compatibility/2006" xmlns:p14="http://schemas.microsoft.com/office/powerpoint/2010/main">
        <mc:Choice Requires="p14">
          <p:contentPart p14:bwMode="auto" r:id="rId271">
            <p14:nvContentPartPr>
              <p14:cNvPr id="1052009" name="Encre 1052008"/>
              <p14:cNvContentPartPr/>
              <p14:nvPr/>
            </p14:nvContentPartPr>
            <p14:xfrm>
              <a:off x="8962114" y="5072771"/>
              <a:ext cx="98586" cy="192285"/>
            </p14:xfrm>
          </p:contentPart>
        </mc:Choice>
        <mc:Fallback xmlns="">
          <p:sp>
            <p:nvSpPr>
              <p:cNvPr id="1052009" name=""/>
              <p:cNvSpPr/>
              <p:nvPr/>
            </p:nvSpPr>
            <p:spPr>
              <a:xfrm>
                <a:off x="8962114" y="5072771"/>
                <a:ext cx="98586" cy="192285"/>
              </a:xfrm>
            </p:spPr>
          </p:sp>
        </mc:Fallback>
      </mc:AlternateContent>
      <mc:AlternateContent xmlns:mc="http://schemas.openxmlformats.org/markup-compatibility/2006" xmlns:p14="http://schemas.microsoft.com/office/powerpoint/2010/main">
        <mc:Choice Requires="p14">
          <p:contentPart p14:bwMode="auto" r:id="rId272">
            <p14:nvContentPartPr>
              <p14:cNvPr id="1052010" name="Encre 1052009"/>
              <p14:cNvContentPartPr/>
              <p14:nvPr/>
            </p14:nvContentPartPr>
            <p14:xfrm>
              <a:off x="9111706" y="4822682"/>
              <a:ext cx="499815" cy="460851"/>
            </p14:xfrm>
          </p:contentPart>
        </mc:Choice>
        <mc:Fallback xmlns="">
          <p:sp>
            <p:nvSpPr>
              <p:cNvPr id="1052010" name=""/>
              <p:cNvSpPr/>
              <p:nvPr/>
            </p:nvSpPr>
            <p:spPr>
              <a:xfrm>
                <a:off x="9111706" y="4822682"/>
                <a:ext cx="499815" cy="460851"/>
              </a:xfrm>
            </p:spPr>
          </p:sp>
        </mc:Fallback>
      </mc:AlternateContent>
      <mc:AlternateContent xmlns:mc="http://schemas.openxmlformats.org/markup-compatibility/2006" xmlns:p14="http://schemas.microsoft.com/office/powerpoint/2010/main">
        <mc:Choice Requires="p14">
          <p:contentPart p14:bwMode="auto" r:id="rId273">
            <p14:nvContentPartPr>
              <p14:cNvPr id="1052011" name="Encre 1052010"/>
              <p14:cNvContentPartPr/>
              <p14:nvPr/>
            </p14:nvContentPartPr>
            <p14:xfrm>
              <a:off x="7263810" y="5598722"/>
              <a:ext cx="175395" cy="401845"/>
            </p14:xfrm>
          </p:contentPart>
        </mc:Choice>
        <mc:Fallback xmlns="">
          <p:sp>
            <p:nvSpPr>
              <p:cNvPr id="1052011" name=""/>
              <p:cNvSpPr/>
              <p:nvPr/>
            </p:nvSpPr>
            <p:spPr>
              <a:xfrm>
                <a:off x="7263810" y="5598722"/>
                <a:ext cx="175395" cy="401845"/>
              </a:xfrm>
            </p:spPr>
          </p:sp>
        </mc:Fallback>
      </mc:AlternateContent>
      <mc:AlternateContent xmlns:mc="http://schemas.openxmlformats.org/markup-compatibility/2006" xmlns:p14="http://schemas.microsoft.com/office/powerpoint/2010/main">
        <mc:Choice Requires="p14">
          <p:contentPart p14:bwMode="auto" r:id="rId274">
            <p14:nvContentPartPr>
              <p14:cNvPr id="1052012" name="Encre 1052011"/>
              <p14:cNvContentPartPr/>
              <p14:nvPr/>
            </p14:nvContentPartPr>
            <p14:xfrm>
              <a:off x="7518726" y="5657107"/>
              <a:ext cx="164914" cy="315149"/>
            </p14:xfrm>
          </p:contentPart>
        </mc:Choice>
        <mc:Fallback xmlns="">
          <p:sp>
            <p:nvSpPr>
              <p:cNvPr id="1052012" name=""/>
              <p:cNvSpPr/>
              <p:nvPr/>
            </p:nvSpPr>
            <p:spPr>
              <a:xfrm>
                <a:off x="7518726" y="5657107"/>
                <a:ext cx="164914" cy="315149"/>
              </a:xfrm>
            </p:spPr>
          </p:sp>
        </mc:Fallback>
      </mc:AlternateContent>
      <mc:AlternateContent xmlns:mc="http://schemas.openxmlformats.org/markup-compatibility/2006" xmlns:p14="http://schemas.microsoft.com/office/powerpoint/2010/main">
        <mc:Choice Requires="p14">
          <p:contentPart p14:bwMode="auto" r:id="rId275">
            <p14:nvContentPartPr>
              <p14:cNvPr id="1052013" name="Encre 1052012"/>
              <p14:cNvContentPartPr/>
              <p14:nvPr/>
            </p14:nvContentPartPr>
            <p14:xfrm>
              <a:off x="7526572" y="5776703"/>
              <a:ext cx="189621" cy="66739"/>
            </p14:xfrm>
          </p:contentPart>
        </mc:Choice>
        <mc:Fallback xmlns="">
          <p:sp>
            <p:nvSpPr>
              <p:cNvPr id="1052013" name=""/>
              <p:cNvSpPr/>
              <p:nvPr/>
            </p:nvSpPr>
            <p:spPr>
              <a:xfrm>
                <a:off x="7526572" y="5776703"/>
                <a:ext cx="189621" cy="66739"/>
              </a:xfrm>
            </p:spPr>
          </p:sp>
        </mc:Fallback>
      </mc:AlternateContent>
      <mc:AlternateContent xmlns:mc="http://schemas.openxmlformats.org/markup-compatibility/2006" xmlns:p14="http://schemas.microsoft.com/office/powerpoint/2010/main">
        <mc:Choice Requires="p14">
          <p:contentPart p14:bwMode="auto" r:id="rId276">
            <p14:nvContentPartPr>
              <p14:cNvPr id="1052014" name="Encre 1052013"/>
              <p14:cNvContentPartPr/>
              <p14:nvPr/>
            </p14:nvContentPartPr>
            <p14:xfrm>
              <a:off x="7709681" y="5969181"/>
              <a:ext cx="139185" cy="159202"/>
            </p14:xfrm>
          </p:contentPart>
        </mc:Choice>
        <mc:Fallback xmlns="">
          <p:sp>
            <p:nvSpPr>
              <p:cNvPr id="1052014" name=""/>
              <p:cNvSpPr/>
              <p:nvPr/>
            </p:nvSpPr>
            <p:spPr>
              <a:xfrm>
                <a:off x="7709681" y="5969181"/>
                <a:ext cx="139185" cy="159202"/>
              </a:xfrm>
            </p:spPr>
          </p:sp>
        </mc:Fallback>
      </mc:AlternateContent>
      <mc:AlternateContent xmlns:mc="http://schemas.openxmlformats.org/markup-compatibility/2006" xmlns:p14="http://schemas.microsoft.com/office/powerpoint/2010/main">
        <mc:Choice Requires="p14">
          <p:contentPart p14:bwMode="auto" r:id="rId277">
            <p14:nvContentPartPr>
              <p14:cNvPr id="1052015" name="Encre 1052014"/>
              <p14:cNvContentPartPr/>
              <p14:nvPr/>
            </p14:nvContentPartPr>
            <p14:xfrm>
              <a:off x="7980946" y="5902344"/>
              <a:ext cx="81728" cy="440568"/>
            </p14:xfrm>
          </p:contentPart>
        </mc:Choice>
        <mc:Fallback xmlns="">
          <p:sp>
            <p:nvSpPr>
              <p:cNvPr id="1052015" name=""/>
              <p:cNvSpPr/>
              <p:nvPr/>
            </p:nvSpPr>
            <p:spPr>
              <a:xfrm>
                <a:off x="7980946" y="5902344"/>
                <a:ext cx="81728" cy="440568"/>
              </a:xfrm>
            </p:spPr>
          </p:sp>
        </mc:Fallback>
      </mc:AlternateContent>
      <mc:AlternateContent xmlns:mc="http://schemas.openxmlformats.org/markup-compatibility/2006" xmlns:p14="http://schemas.microsoft.com/office/powerpoint/2010/main">
        <mc:Choice Requires="p14">
          <p:contentPart p14:bwMode="auto" r:id="rId278">
            <p14:nvContentPartPr>
              <p14:cNvPr id="1052016" name="Encre 1052015"/>
              <p14:cNvContentPartPr/>
              <p14:nvPr/>
            </p14:nvContentPartPr>
            <p14:xfrm>
              <a:off x="7997774" y="6178870"/>
              <a:ext cx="226102" cy="152035"/>
            </p14:xfrm>
          </p:contentPart>
        </mc:Choice>
        <mc:Fallback xmlns="">
          <p:sp>
            <p:nvSpPr>
              <p:cNvPr id="1052016" name=""/>
              <p:cNvSpPr/>
              <p:nvPr/>
            </p:nvSpPr>
            <p:spPr>
              <a:xfrm>
                <a:off x="7997774" y="6178870"/>
                <a:ext cx="226102" cy="152035"/>
              </a:xfrm>
            </p:spPr>
          </p:sp>
        </mc:Fallback>
      </mc:AlternateContent>
      <mc:AlternateContent xmlns:mc="http://schemas.openxmlformats.org/markup-compatibility/2006" xmlns:p14="http://schemas.microsoft.com/office/powerpoint/2010/main">
        <mc:Choice Requires="p14">
          <p:contentPart p14:bwMode="auto" r:id="rId279">
            <p14:nvContentPartPr>
              <p14:cNvPr id="1052017" name="Encre 1052016"/>
              <p14:cNvContentPartPr/>
              <p14:nvPr/>
            </p14:nvContentPartPr>
            <p14:xfrm>
              <a:off x="8253773" y="5952830"/>
              <a:ext cx="217320" cy="365236"/>
            </p14:xfrm>
          </p:contentPart>
        </mc:Choice>
        <mc:Fallback xmlns="">
          <p:sp>
            <p:nvSpPr>
              <p:cNvPr id="1052017" name=""/>
              <p:cNvSpPr/>
              <p:nvPr/>
            </p:nvSpPr>
            <p:spPr>
              <a:xfrm>
                <a:off x="8253773" y="5952830"/>
                <a:ext cx="217320" cy="365236"/>
              </a:xfrm>
            </p:spPr>
          </p:sp>
        </mc:Fallback>
      </mc:AlternateContent>
      <mc:AlternateContent xmlns:mc="http://schemas.openxmlformats.org/markup-compatibility/2006" xmlns:p14="http://schemas.microsoft.com/office/powerpoint/2010/main">
        <mc:Choice Requires="p14">
          <p:contentPart p14:bwMode="auto" r:id="rId280">
            <p14:nvContentPartPr>
              <p14:cNvPr id="1052018" name="Encre 1052017"/>
              <p14:cNvContentPartPr/>
              <p14:nvPr/>
            </p14:nvContentPartPr>
            <p14:xfrm>
              <a:off x="8518443" y="5969181"/>
              <a:ext cx="94853" cy="25242"/>
            </p14:xfrm>
          </p:contentPart>
        </mc:Choice>
        <mc:Fallback xmlns="">
          <p:sp>
            <p:nvSpPr>
              <p:cNvPr id="1052018" name=""/>
              <p:cNvSpPr/>
              <p:nvPr/>
            </p:nvSpPr>
            <p:spPr>
              <a:xfrm>
                <a:off x="8518443" y="5969181"/>
                <a:ext cx="94853" cy="25242"/>
              </a:xfrm>
            </p:spPr>
          </p:sp>
        </mc:Fallback>
      </mc:AlternateContent>
      <mc:AlternateContent xmlns:mc="http://schemas.openxmlformats.org/markup-compatibility/2006" xmlns:p14="http://schemas.microsoft.com/office/powerpoint/2010/main">
        <mc:Choice Requires="p14">
          <p:contentPart p14:bwMode="auto" r:id="rId281">
            <p14:nvContentPartPr>
              <p14:cNvPr id="1052019" name="Encre 1052018"/>
              <p14:cNvContentPartPr/>
              <p14:nvPr/>
            </p14:nvContentPartPr>
            <p14:xfrm>
              <a:off x="8526602" y="6094822"/>
              <a:ext cx="176298" cy="18107"/>
            </p14:xfrm>
          </p:contentPart>
        </mc:Choice>
        <mc:Fallback xmlns="">
          <p:sp>
            <p:nvSpPr>
              <p:cNvPr id="1052019" name=""/>
              <p:cNvSpPr/>
              <p:nvPr/>
            </p:nvSpPr>
            <p:spPr>
              <a:xfrm>
                <a:off x="8526602" y="6094822"/>
                <a:ext cx="176298" cy="18107"/>
              </a:xfrm>
            </p:spPr>
          </p:sp>
        </mc:Fallback>
      </mc:AlternateContent>
      <mc:AlternateContent xmlns:mc="http://schemas.openxmlformats.org/markup-compatibility/2006" xmlns:p14="http://schemas.microsoft.com/office/powerpoint/2010/main">
        <mc:Choice Requires="p14">
          <p:contentPart p14:bwMode="auto" r:id="rId282">
            <p14:nvContentPartPr>
              <p14:cNvPr id="1052020" name="Encre 1052019"/>
              <p14:cNvContentPartPr/>
              <p14:nvPr/>
            </p14:nvContentPartPr>
            <p14:xfrm>
              <a:off x="8835526" y="5808135"/>
              <a:ext cx="170438" cy="331620"/>
            </p14:xfrm>
          </p:contentPart>
        </mc:Choice>
        <mc:Fallback xmlns="">
          <p:sp>
            <p:nvSpPr>
              <p:cNvPr id="1052020" name=""/>
              <p:cNvSpPr/>
              <p:nvPr/>
            </p:nvSpPr>
            <p:spPr>
              <a:xfrm>
                <a:off x="8835526" y="5808135"/>
                <a:ext cx="170438" cy="331620"/>
              </a:xfrm>
            </p:spPr>
          </p:sp>
        </mc:Fallback>
      </mc:AlternateContent>
      <mc:AlternateContent xmlns:mc="http://schemas.openxmlformats.org/markup-compatibility/2006" xmlns:p14="http://schemas.microsoft.com/office/powerpoint/2010/main">
        <mc:Choice Requires="p14">
          <p:contentPart p14:bwMode="auto" r:id="rId283">
            <p14:nvContentPartPr>
              <p14:cNvPr id="1052021" name="Encre 1052020"/>
              <p14:cNvContentPartPr/>
              <p14:nvPr/>
            </p14:nvContentPartPr>
            <p14:xfrm>
              <a:off x="9011194" y="5927301"/>
              <a:ext cx="149228" cy="209964"/>
            </p14:xfrm>
          </p:contentPart>
        </mc:Choice>
        <mc:Fallback xmlns="">
          <p:sp>
            <p:nvSpPr>
              <p:cNvPr id="1052021" name=""/>
              <p:cNvSpPr/>
              <p:nvPr/>
            </p:nvSpPr>
            <p:spPr>
              <a:xfrm>
                <a:off x="9011194" y="5927301"/>
                <a:ext cx="149228" cy="209964"/>
              </a:xfrm>
            </p:spPr>
          </p:sp>
        </mc:Fallback>
      </mc:AlternateContent>
      <mc:AlternateContent xmlns:mc="http://schemas.openxmlformats.org/markup-compatibility/2006" xmlns:p14="http://schemas.microsoft.com/office/powerpoint/2010/main">
        <mc:Choice Requires="p14">
          <p:contentPart p14:bwMode="auto" r:id="rId284">
            <p14:nvContentPartPr>
              <p14:cNvPr id="1052022" name="Encre 1052021"/>
              <p14:cNvContentPartPr/>
              <p14:nvPr/>
            </p14:nvContentPartPr>
            <p14:xfrm>
              <a:off x="9289067" y="5852432"/>
              <a:ext cx="138633" cy="376692"/>
            </p14:xfrm>
          </p:contentPart>
        </mc:Choice>
        <mc:Fallback xmlns="">
          <p:sp>
            <p:nvSpPr>
              <p:cNvPr id="1052022" name=""/>
              <p:cNvSpPr/>
              <p:nvPr/>
            </p:nvSpPr>
            <p:spPr>
              <a:xfrm>
                <a:off x="9289067" y="5852432"/>
                <a:ext cx="138633" cy="376692"/>
              </a:xfrm>
            </p:spPr>
          </p:sp>
        </mc:Fallback>
      </mc:AlternateContent>
      <mc:AlternateContent xmlns:mc="http://schemas.openxmlformats.org/markup-compatibility/2006" xmlns:p14="http://schemas.microsoft.com/office/powerpoint/2010/main">
        <mc:Choice Requires="p14">
          <p:contentPart p14:bwMode="auto" r:id="rId285">
            <p14:nvContentPartPr>
              <p14:cNvPr id="1052023" name="Encre 1052022"/>
              <p14:cNvContentPartPr/>
              <p14:nvPr/>
            </p14:nvContentPartPr>
            <p14:xfrm>
              <a:off x="9493995" y="5967021"/>
              <a:ext cx="290662" cy="262516"/>
            </p14:xfrm>
          </p:contentPart>
        </mc:Choice>
        <mc:Fallback xmlns="">
          <p:sp>
            <p:nvSpPr>
              <p:cNvPr id="1052023" name=""/>
              <p:cNvSpPr/>
              <p:nvPr/>
            </p:nvSpPr>
            <p:spPr>
              <a:xfrm>
                <a:off x="9493995" y="5967021"/>
                <a:ext cx="290662" cy="262516"/>
              </a:xfrm>
            </p:spPr>
          </p:sp>
        </mc:Fallback>
      </mc:AlternateContent>
      <mc:AlternateContent xmlns:mc="http://schemas.openxmlformats.org/markup-compatibility/2006" xmlns:p14="http://schemas.microsoft.com/office/powerpoint/2010/main">
        <mc:Choice Requires="p14">
          <p:contentPart p14:bwMode="auto" r:id="rId286">
            <p14:nvContentPartPr>
              <p14:cNvPr id="1052024" name="Encre 1052023"/>
              <p14:cNvContentPartPr/>
              <p14:nvPr/>
            </p14:nvContentPartPr>
            <p14:xfrm>
              <a:off x="9830568" y="4788498"/>
              <a:ext cx="219643" cy="1570052"/>
            </p14:xfrm>
          </p:contentPart>
        </mc:Choice>
        <mc:Fallback xmlns="">
          <p:sp>
            <p:nvSpPr>
              <p:cNvPr id="1052024" name=""/>
              <p:cNvSpPr/>
              <p:nvPr/>
            </p:nvSpPr>
            <p:spPr>
              <a:xfrm>
                <a:off x="9830568" y="4788498"/>
                <a:ext cx="219643" cy="1570052"/>
              </a:xfrm>
            </p:spPr>
          </p:sp>
        </mc:Fallback>
      </mc:AlternateContent>
      <mc:AlternateContent xmlns:mc="http://schemas.openxmlformats.org/markup-compatibility/2006" xmlns:p14="http://schemas.microsoft.com/office/powerpoint/2010/main">
        <mc:Choice Requires="p14">
          <p:contentPart p14:bwMode="auto" r:id="rId287">
            <p14:nvContentPartPr>
              <p14:cNvPr id="1052025" name="Encre 1052024"/>
              <p14:cNvContentPartPr/>
              <p14:nvPr/>
            </p14:nvContentPartPr>
            <p14:xfrm>
              <a:off x="10138584" y="5660054"/>
              <a:ext cx="231276" cy="24569"/>
            </p14:xfrm>
          </p:contentPart>
        </mc:Choice>
        <mc:Fallback xmlns="">
          <p:sp>
            <p:nvSpPr>
              <p:cNvPr id="1052025" name=""/>
              <p:cNvSpPr/>
              <p:nvPr/>
            </p:nvSpPr>
            <p:spPr>
              <a:xfrm>
                <a:off x="10138584" y="5660054"/>
                <a:ext cx="231276" cy="24569"/>
              </a:xfrm>
            </p:spPr>
          </p:sp>
        </mc:Fallback>
      </mc:AlternateContent>
      <mc:AlternateContent xmlns:mc="http://schemas.openxmlformats.org/markup-compatibility/2006" xmlns:p14="http://schemas.microsoft.com/office/powerpoint/2010/main">
        <mc:Choice Requires="p14">
          <p:contentPart p14:bwMode="auto" r:id="rId288">
            <p14:nvContentPartPr>
              <p14:cNvPr id="1052026" name="Encre 1052025"/>
              <p14:cNvContentPartPr/>
              <p14:nvPr/>
            </p14:nvContentPartPr>
            <p14:xfrm>
              <a:off x="10204368" y="5729595"/>
              <a:ext cx="217927" cy="48587"/>
            </p14:xfrm>
          </p:contentPart>
        </mc:Choice>
        <mc:Fallback xmlns="">
          <p:sp>
            <p:nvSpPr>
              <p:cNvPr id="1052026" name=""/>
              <p:cNvSpPr/>
              <p:nvPr/>
            </p:nvSpPr>
            <p:spPr>
              <a:xfrm>
                <a:off x="10204368" y="5729595"/>
                <a:ext cx="217927" cy="48587"/>
              </a:xfrm>
            </p:spPr>
          </p:sp>
        </mc:Fallback>
      </mc:AlternateContent>
      <mc:AlternateContent xmlns:mc="http://schemas.openxmlformats.org/markup-compatibility/2006" xmlns:p14="http://schemas.microsoft.com/office/powerpoint/2010/main">
        <mc:Choice Requires="p14">
          <p:contentPart p14:bwMode="auto" r:id="rId289">
            <p14:nvContentPartPr>
              <p14:cNvPr id="1052027" name="Encre 1052026"/>
              <p14:cNvContentPartPr/>
              <p14:nvPr/>
            </p14:nvContentPartPr>
            <p14:xfrm>
              <a:off x="10336958" y="5575907"/>
              <a:ext cx="125588" cy="264336"/>
            </p14:xfrm>
          </p:contentPart>
        </mc:Choice>
        <mc:Fallback xmlns="">
          <p:sp>
            <p:nvSpPr>
              <p:cNvPr id="1052027" name=""/>
              <p:cNvSpPr/>
              <p:nvPr/>
            </p:nvSpPr>
            <p:spPr>
              <a:xfrm>
                <a:off x="10336958" y="5575907"/>
                <a:ext cx="125588" cy="264336"/>
              </a:xfrm>
            </p:spPr>
          </p:sp>
        </mc:Fallback>
      </mc:AlternateContent>
      <mc:AlternateContent xmlns:mc="http://schemas.openxmlformats.org/markup-compatibility/2006" xmlns:p14="http://schemas.microsoft.com/office/powerpoint/2010/main">
        <mc:Choice Requires="p14">
          <p:contentPart p14:bwMode="auto" r:id="rId290">
            <p14:nvContentPartPr>
              <p14:cNvPr id="1052028" name="Encre 1052027"/>
              <p14:cNvContentPartPr/>
              <p14:nvPr/>
            </p14:nvContentPartPr>
            <p14:xfrm>
              <a:off x="10623488" y="5425023"/>
              <a:ext cx="10776" cy="302666"/>
            </p14:xfrm>
          </p:contentPart>
        </mc:Choice>
        <mc:Fallback xmlns="">
          <p:sp>
            <p:nvSpPr>
              <p:cNvPr id="1052028" name=""/>
              <p:cNvSpPr/>
              <p:nvPr/>
            </p:nvSpPr>
            <p:spPr>
              <a:xfrm>
                <a:off x="10623488" y="5425023"/>
                <a:ext cx="10776" cy="302666"/>
              </a:xfrm>
            </p:spPr>
          </p:sp>
        </mc:Fallback>
      </mc:AlternateContent>
      <mc:AlternateContent xmlns:mc="http://schemas.openxmlformats.org/markup-compatibility/2006" xmlns:p14="http://schemas.microsoft.com/office/powerpoint/2010/main">
        <mc:Choice Requires="p14">
          <p:contentPart p14:bwMode="auto" r:id="rId291">
            <p14:nvContentPartPr>
              <p14:cNvPr id="1052029" name="Encre 1052028"/>
              <p14:cNvContentPartPr/>
              <p14:nvPr/>
            </p14:nvContentPartPr>
            <p14:xfrm>
              <a:off x="10592957" y="5397575"/>
              <a:ext cx="209346" cy="328515"/>
            </p14:xfrm>
          </p:contentPart>
        </mc:Choice>
        <mc:Fallback xmlns="">
          <p:sp>
            <p:nvSpPr>
              <p:cNvPr id="1052029" name=""/>
              <p:cNvSpPr/>
              <p:nvPr/>
            </p:nvSpPr>
            <p:spPr>
              <a:xfrm>
                <a:off x="10592957" y="5397575"/>
                <a:ext cx="209346" cy="328515"/>
              </a:xfrm>
            </p:spPr>
          </p:sp>
        </mc:Fallback>
      </mc:AlternateContent>
      <mc:AlternateContent xmlns:mc="http://schemas.openxmlformats.org/markup-compatibility/2006" xmlns:p14="http://schemas.microsoft.com/office/powerpoint/2010/main">
        <mc:Choice Requires="p14">
          <p:contentPart p14:bwMode="auto" r:id="rId292">
            <p14:nvContentPartPr>
              <p14:cNvPr id="1052030" name="Encre 1052029"/>
              <p14:cNvContentPartPr/>
              <p14:nvPr/>
            </p14:nvContentPartPr>
            <p14:xfrm>
              <a:off x="10879197" y="5551165"/>
              <a:ext cx="193122" cy="7818"/>
            </p14:xfrm>
          </p:contentPart>
        </mc:Choice>
        <mc:Fallback xmlns="">
          <p:sp>
            <p:nvSpPr>
              <p:cNvPr id="1052030" name=""/>
              <p:cNvSpPr/>
              <p:nvPr/>
            </p:nvSpPr>
            <p:spPr>
              <a:xfrm>
                <a:off x="10879197" y="5551165"/>
                <a:ext cx="193122" cy="7818"/>
              </a:xfrm>
            </p:spPr>
          </p:sp>
        </mc:Fallback>
      </mc:AlternateContent>
      <mc:AlternateContent xmlns:mc="http://schemas.openxmlformats.org/markup-compatibility/2006" xmlns:p14="http://schemas.microsoft.com/office/powerpoint/2010/main">
        <mc:Choice Requires="p14">
          <p:contentPart p14:bwMode="auto" r:id="rId293">
            <p14:nvContentPartPr>
              <p14:cNvPr id="1052031" name="Encre 1052030"/>
              <p14:cNvContentPartPr/>
              <p14:nvPr/>
            </p14:nvContentPartPr>
            <p14:xfrm>
              <a:off x="10941393" y="5705949"/>
              <a:ext cx="150814" cy="4205"/>
            </p14:xfrm>
          </p:contentPart>
        </mc:Choice>
        <mc:Fallback xmlns="">
          <p:sp>
            <p:nvSpPr>
              <p:cNvPr id="1052031" name=""/>
              <p:cNvSpPr/>
              <p:nvPr/>
            </p:nvSpPr>
            <p:spPr>
              <a:xfrm>
                <a:off x="10941393" y="5705949"/>
                <a:ext cx="150814" cy="4205"/>
              </a:xfrm>
            </p:spPr>
          </p:sp>
        </mc:Fallback>
      </mc:AlternateContent>
      <mc:AlternateContent xmlns:mc="http://schemas.openxmlformats.org/markup-compatibility/2006" xmlns:p14="http://schemas.microsoft.com/office/powerpoint/2010/main">
        <mc:Choice Requires="p14">
          <p:contentPart p14:bwMode="auto" r:id="rId294">
            <p14:nvContentPartPr>
              <p14:cNvPr id="1052032" name="Encre 1052031"/>
              <p14:cNvContentPartPr/>
              <p14:nvPr/>
            </p14:nvContentPartPr>
            <p14:xfrm>
              <a:off x="11211527" y="5224226"/>
              <a:ext cx="199915" cy="482752"/>
            </p14:xfrm>
          </p:contentPart>
        </mc:Choice>
        <mc:Fallback xmlns="">
          <p:sp>
            <p:nvSpPr>
              <p:cNvPr id="1052032" name=""/>
              <p:cNvSpPr/>
              <p:nvPr/>
            </p:nvSpPr>
            <p:spPr>
              <a:xfrm>
                <a:off x="11211527" y="5224226"/>
                <a:ext cx="199915" cy="482752"/>
              </a:xfrm>
            </p:spPr>
          </p:sp>
        </mc:Fallback>
      </mc:AlternateContent>
      <mc:AlternateContent xmlns:mc="http://schemas.openxmlformats.org/markup-compatibility/2006" xmlns:p14="http://schemas.microsoft.com/office/powerpoint/2010/main">
        <mc:Choice Requires="p14">
          <p:contentPart p14:bwMode="auto" r:id="rId295">
            <p14:nvContentPartPr>
              <p14:cNvPr id="1052033" name="Encre 1052032"/>
              <p14:cNvContentPartPr/>
              <p14:nvPr/>
            </p14:nvContentPartPr>
            <p14:xfrm>
              <a:off x="11391285" y="5349867"/>
              <a:ext cx="176423" cy="299141"/>
            </p14:xfrm>
          </p:contentPart>
        </mc:Choice>
        <mc:Fallback xmlns="">
          <p:sp>
            <p:nvSpPr>
              <p:cNvPr id="1052033" name=""/>
              <p:cNvSpPr/>
              <p:nvPr/>
            </p:nvSpPr>
            <p:spPr>
              <a:xfrm>
                <a:off x="11391285" y="5349867"/>
                <a:ext cx="176423" cy="299141"/>
              </a:xfrm>
            </p:spPr>
          </p:sp>
        </mc:Fallback>
      </mc:AlternateContent>
      <mc:AlternateContent xmlns:mc="http://schemas.openxmlformats.org/markup-compatibility/2006" xmlns:p14="http://schemas.microsoft.com/office/powerpoint/2010/main">
        <mc:Choice Requires="p14">
          <p:contentPart p14:bwMode="auto" r:id="rId296">
            <p14:nvContentPartPr>
              <p14:cNvPr id="1052034" name="Encre 1052033"/>
              <p14:cNvContentPartPr/>
              <p14:nvPr/>
            </p14:nvContentPartPr>
            <p14:xfrm>
              <a:off x="11664418" y="5291063"/>
              <a:ext cx="372175" cy="436955"/>
            </p14:xfrm>
          </p:contentPart>
        </mc:Choice>
        <mc:Fallback xmlns="">
          <p:sp>
            <p:nvSpPr>
              <p:cNvPr id="1052034" name=""/>
              <p:cNvSpPr/>
              <p:nvPr/>
            </p:nvSpPr>
            <p:spPr>
              <a:xfrm>
                <a:off x="11664418" y="5291063"/>
                <a:ext cx="372175" cy="436955"/>
              </a:xfrm>
            </p:spPr>
          </p:sp>
        </mc:Fallback>
      </mc:AlternateContent>
      <mc:AlternateContent xmlns:mc="http://schemas.openxmlformats.org/markup-compatibility/2006" xmlns:p14="http://schemas.microsoft.com/office/powerpoint/2010/main">
        <mc:Choice Requires="p14">
          <p:contentPart p14:bwMode="auto" r:id="rId297">
            <p14:nvContentPartPr>
              <p14:cNvPr id="1052035" name="Encre 1052034"/>
              <p14:cNvContentPartPr/>
              <p14:nvPr/>
            </p14:nvContentPartPr>
            <p14:xfrm>
              <a:off x="11206437" y="5792979"/>
              <a:ext cx="743012" cy="24051"/>
            </p14:xfrm>
          </p:contentPart>
        </mc:Choice>
        <mc:Fallback xmlns="">
          <p:sp>
            <p:nvSpPr>
              <p:cNvPr id="1052035" name=""/>
              <p:cNvSpPr/>
              <p:nvPr/>
            </p:nvSpPr>
            <p:spPr>
              <a:xfrm>
                <a:off x="11206437" y="5792979"/>
                <a:ext cx="743012" cy="24051"/>
              </a:xfrm>
            </p:spPr>
          </p:sp>
        </mc:Fallback>
      </mc:AlternateContent>
      <mc:AlternateContent xmlns:mc="http://schemas.openxmlformats.org/markup-compatibility/2006" xmlns:p14="http://schemas.microsoft.com/office/powerpoint/2010/main">
        <mc:Choice Requires="p14">
          <p:contentPart p14:bwMode="auto" r:id="rId298">
            <p14:nvContentPartPr>
              <p14:cNvPr id="1052036" name="Encre 1052035"/>
              <p14:cNvContentPartPr/>
              <p14:nvPr/>
            </p14:nvContentPartPr>
            <p14:xfrm>
              <a:off x="11349138" y="5975492"/>
              <a:ext cx="29157" cy="231789"/>
            </p14:xfrm>
          </p:contentPart>
        </mc:Choice>
        <mc:Fallback xmlns="">
          <p:sp>
            <p:nvSpPr>
              <p:cNvPr id="1052036" name=""/>
              <p:cNvSpPr/>
              <p:nvPr/>
            </p:nvSpPr>
            <p:spPr>
              <a:xfrm>
                <a:off x="11349138" y="5975492"/>
                <a:ext cx="29157" cy="231789"/>
              </a:xfrm>
            </p:spPr>
          </p:sp>
        </mc:Fallback>
      </mc:AlternateContent>
      <mc:AlternateContent xmlns:mc="http://schemas.openxmlformats.org/markup-compatibility/2006" xmlns:p14="http://schemas.microsoft.com/office/powerpoint/2010/main">
        <mc:Choice Requires="p14">
          <p:contentPart p14:bwMode="auto" r:id="rId299">
            <p14:nvContentPartPr>
              <p14:cNvPr id="1052037" name="Encre 1052036"/>
              <p14:cNvContentPartPr/>
              <p14:nvPr/>
            </p14:nvContentPartPr>
            <p14:xfrm>
              <a:off x="11448669" y="5994423"/>
              <a:ext cx="87810" cy="239229"/>
            </p14:xfrm>
          </p:contentPart>
        </mc:Choice>
        <mc:Fallback xmlns="">
          <p:sp>
            <p:nvSpPr>
              <p:cNvPr id="1052037" name=""/>
              <p:cNvSpPr/>
              <p:nvPr/>
            </p:nvSpPr>
            <p:spPr>
              <a:xfrm>
                <a:off x="11448669" y="5994423"/>
                <a:ext cx="87810" cy="239229"/>
              </a:xfrm>
            </p:spPr>
          </p:sp>
        </mc:Fallback>
      </mc:AlternateContent>
      <mc:AlternateContent xmlns:mc="http://schemas.openxmlformats.org/markup-compatibility/2006" xmlns:p14="http://schemas.microsoft.com/office/powerpoint/2010/main">
        <mc:Choice Requires="p14">
          <p:contentPart p14:bwMode="auto" r:id="rId300">
            <p14:nvContentPartPr>
              <p14:cNvPr id="1052038" name="Encre 1052037"/>
              <p14:cNvContentPartPr/>
              <p14:nvPr/>
            </p14:nvContentPartPr>
            <p14:xfrm>
              <a:off x="11626135" y="5865764"/>
              <a:ext cx="330963" cy="475842"/>
            </p14:xfrm>
          </p:contentPart>
        </mc:Choice>
        <mc:Fallback xmlns="">
          <p:sp>
            <p:nvSpPr>
              <p:cNvPr id="1052038" name=""/>
              <p:cNvSpPr/>
              <p:nvPr/>
            </p:nvSpPr>
            <p:spPr>
              <a:xfrm>
                <a:off x="11626135" y="5865764"/>
                <a:ext cx="330963" cy="475842"/>
              </a:xfrm>
            </p:spPr>
          </p:sp>
        </mc:Fallback>
      </mc:AlternateContent>
      <mc:AlternateContent xmlns:mc="http://schemas.openxmlformats.org/markup-compatibility/2006" xmlns:p14="http://schemas.microsoft.com/office/powerpoint/2010/main">
        <mc:Choice Requires="p14">
          <p:contentPart p14:bwMode="auto" r:id="rId301">
            <p14:nvContentPartPr>
              <p14:cNvPr id="1052039" name="Encre 1052038"/>
              <p14:cNvContentPartPr/>
              <p14:nvPr/>
            </p14:nvContentPartPr>
            <p14:xfrm>
              <a:off x="11241570" y="5936193"/>
              <a:ext cx="78589" cy="173152"/>
            </p14:xfrm>
          </p:contentPart>
        </mc:Choice>
        <mc:Fallback xmlns="">
          <p:sp>
            <p:nvSpPr>
              <p:cNvPr id="1052039" name=""/>
              <p:cNvSpPr/>
              <p:nvPr/>
            </p:nvSpPr>
            <p:spPr>
              <a:xfrm>
                <a:off x="11241570" y="5936193"/>
                <a:ext cx="78589" cy="173152"/>
              </a:xfrm>
            </p:spPr>
          </p:sp>
        </mc:Fallback>
      </mc:AlternateContent>
      <mc:AlternateContent xmlns:mc="http://schemas.openxmlformats.org/markup-compatibility/2006" xmlns:p14="http://schemas.microsoft.com/office/powerpoint/2010/main">
        <mc:Choice Requires="p14">
          <p:contentPart p14:bwMode="auto" r:id="rId302">
            <p14:nvContentPartPr>
              <p14:cNvPr id="1052040" name="Encre 1052039"/>
              <p14:cNvContentPartPr/>
              <p14:nvPr/>
            </p14:nvContentPartPr>
            <p14:xfrm>
              <a:off x="10518503" y="6449823"/>
              <a:ext cx="197677" cy="47166"/>
            </p14:xfrm>
          </p:contentPart>
        </mc:Choice>
        <mc:Fallback xmlns="">
          <p:sp>
            <p:nvSpPr>
              <p:cNvPr id="1052040" name=""/>
              <p:cNvSpPr/>
              <p:nvPr/>
            </p:nvSpPr>
            <p:spPr>
              <a:xfrm>
                <a:off x="10518503" y="6449823"/>
                <a:ext cx="197677" cy="47166"/>
              </a:xfrm>
            </p:spPr>
          </p:sp>
        </mc:Fallback>
      </mc:AlternateContent>
      <mc:AlternateContent xmlns:mc="http://schemas.openxmlformats.org/markup-compatibility/2006" xmlns:p14="http://schemas.microsoft.com/office/powerpoint/2010/main">
        <mc:Choice Requires="p14">
          <p:contentPart p14:bwMode="auto" r:id="rId303">
            <p14:nvContentPartPr>
              <p14:cNvPr id="1052041" name="Encre 1052040"/>
              <p14:cNvContentPartPr/>
              <p14:nvPr/>
            </p14:nvContentPartPr>
            <p14:xfrm>
              <a:off x="10502185" y="6605993"/>
              <a:ext cx="148908" cy="16637"/>
            </p14:xfrm>
          </p:contentPart>
        </mc:Choice>
        <mc:Fallback xmlns="">
          <p:sp>
            <p:nvSpPr>
              <p:cNvPr id="1052041" name=""/>
              <p:cNvSpPr/>
              <p:nvPr/>
            </p:nvSpPr>
            <p:spPr>
              <a:xfrm>
                <a:off x="10502185" y="6605993"/>
                <a:ext cx="148908" cy="16637"/>
              </a:xfrm>
            </p:spPr>
          </p:sp>
        </mc:Fallback>
      </mc:AlternateContent>
      <mc:AlternateContent xmlns:mc="http://schemas.openxmlformats.org/markup-compatibility/2006" xmlns:p14="http://schemas.microsoft.com/office/powerpoint/2010/main">
        <mc:Choice Requires="p14">
          <p:contentPart p14:bwMode="auto" r:id="rId304">
            <p14:nvContentPartPr>
              <p14:cNvPr id="1052042" name="Encre 1052041"/>
              <p14:cNvContentPartPr/>
              <p14:nvPr/>
            </p14:nvContentPartPr>
            <p14:xfrm>
              <a:off x="10827906" y="6355674"/>
              <a:ext cx="154059" cy="288838"/>
            </p14:xfrm>
          </p:contentPart>
        </mc:Choice>
        <mc:Fallback xmlns="">
          <p:sp>
            <p:nvSpPr>
              <p:cNvPr id="1052042" name=""/>
              <p:cNvSpPr/>
              <p:nvPr/>
            </p:nvSpPr>
            <p:spPr>
              <a:xfrm>
                <a:off x="10827906" y="6355674"/>
                <a:ext cx="154059" cy="288838"/>
              </a:xfrm>
            </p:spPr>
          </p:sp>
        </mc:Fallback>
      </mc:AlternateContent>
      <mc:AlternateContent xmlns:mc="http://schemas.openxmlformats.org/markup-compatibility/2006" xmlns:p14="http://schemas.microsoft.com/office/powerpoint/2010/main">
        <mc:Choice Requires="p14">
          <p:contentPart p14:bwMode="auto" r:id="rId305">
            <p14:nvContentPartPr>
              <p14:cNvPr id="1052043" name="Encre 1052042"/>
              <p14:cNvContentPartPr/>
              <p14:nvPr/>
            </p14:nvContentPartPr>
            <p14:xfrm>
              <a:off x="11035922" y="6572144"/>
              <a:ext cx="11919" cy="81792"/>
            </p14:xfrm>
          </p:contentPart>
        </mc:Choice>
        <mc:Fallback xmlns="">
          <p:sp>
            <p:nvSpPr>
              <p:cNvPr id="1052043" name=""/>
              <p:cNvSpPr/>
              <p:nvPr/>
            </p:nvSpPr>
            <p:spPr>
              <a:xfrm>
                <a:off x="11035922" y="6572144"/>
                <a:ext cx="11919" cy="81792"/>
              </a:xfrm>
            </p:spPr>
          </p:sp>
        </mc:Fallback>
      </mc:AlternateContent>
      <mc:AlternateContent xmlns:mc="http://schemas.openxmlformats.org/markup-compatibility/2006" xmlns:p14="http://schemas.microsoft.com/office/powerpoint/2010/main">
        <mc:Choice Requires="p14">
          <p:contentPart p14:bwMode="auto" r:id="rId306">
            <p14:nvContentPartPr>
              <p14:cNvPr id="1052044" name="Encre 1052043"/>
              <p14:cNvContentPartPr/>
              <p14:nvPr/>
            </p14:nvContentPartPr>
            <p14:xfrm>
              <a:off x="11138614" y="6350407"/>
              <a:ext cx="45678" cy="319741"/>
            </p14:xfrm>
          </p:contentPart>
        </mc:Choice>
        <mc:Fallback xmlns="">
          <p:sp>
            <p:nvSpPr>
              <p:cNvPr id="1052044" name=""/>
              <p:cNvSpPr/>
              <p:nvPr/>
            </p:nvSpPr>
            <p:spPr>
              <a:xfrm>
                <a:off x="11138614" y="6350407"/>
                <a:ext cx="45678" cy="319741"/>
              </a:xfrm>
            </p:spPr>
          </p:sp>
        </mc:Fallback>
      </mc:AlternateContent>
      <mc:AlternateContent xmlns:mc="http://schemas.openxmlformats.org/markup-compatibility/2006" xmlns:p14="http://schemas.microsoft.com/office/powerpoint/2010/main">
        <mc:Choice Requires="p14">
          <p:contentPart p14:bwMode="auto" r:id="rId307">
            <p14:nvContentPartPr>
              <p14:cNvPr id="1052045" name="Encre 1052044"/>
              <p14:cNvContentPartPr/>
              <p14:nvPr/>
            </p14:nvContentPartPr>
            <p14:xfrm>
              <a:off x="11207383" y="6346304"/>
              <a:ext cx="140596" cy="348145"/>
            </p14:xfrm>
          </p:contentPart>
        </mc:Choice>
        <mc:Fallback xmlns="">
          <p:sp>
            <p:nvSpPr>
              <p:cNvPr id="1052045" name=""/>
              <p:cNvSpPr/>
              <p:nvPr/>
            </p:nvSpPr>
            <p:spPr>
              <a:xfrm>
                <a:off x="11207383" y="6346304"/>
                <a:ext cx="140596" cy="348145"/>
              </a:xfrm>
            </p:spPr>
          </p:sp>
        </mc:Fallback>
      </mc:AlternateContent>
      <mc:AlternateContent xmlns:mc="http://schemas.openxmlformats.org/markup-compatibility/2006" xmlns:p14="http://schemas.microsoft.com/office/powerpoint/2010/main">
        <mc:Choice Requires="p14">
          <p:contentPart p14:bwMode="auto" r:id="rId308">
            <p14:nvContentPartPr>
              <p14:cNvPr id="1052046" name="Encre 1052045"/>
              <p14:cNvContentPartPr/>
              <p14:nvPr/>
            </p14:nvContentPartPr>
            <p14:xfrm>
              <a:off x="11361976" y="6270949"/>
              <a:ext cx="108395" cy="227256"/>
            </p14:xfrm>
          </p:contentPart>
        </mc:Choice>
        <mc:Fallback xmlns="">
          <p:sp>
            <p:nvSpPr>
              <p:cNvPr id="1052046" name=""/>
              <p:cNvSpPr/>
              <p:nvPr/>
            </p:nvSpPr>
            <p:spPr>
              <a:xfrm>
                <a:off x="11361976" y="6270949"/>
                <a:ext cx="108395" cy="227256"/>
              </a:xfrm>
            </p:spPr>
          </p:sp>
        </mc:Fallback>
      </mc:AlternateContent>
      <mc:AlternateContent xmlns:mc="http://schemas.openxmlformats.org/markup-compatibility/2006" xmlns:p14="http://schemas.microsoft.com/office/powerpoint/2010/main">
        <mc:Choice Requires="p14">
          <p:contentPart p14:bwMode="auto" r:id="rId309">
            <p14:nvContentPartPr>
              <p14:cNvPr id="1052047" name="Encre 1052046"/>
              <p14:cNvContentPartPr/>
              <p14:nvPr/>
            </p14:nvContentPartPr>
            <p14:xfrm>
              <a:off x="11053752" y="6379953"/>
              <a:ext cx="59874" cy="90302"/>
            </p14:xfrm>
          </p:contentPart>
        </mc:Choice>
        <mc:Fallback xmlns="">
          <p:sp>
            <p:nvSpPr>
              <p:cNvPr id="1052047" name=""/>
              <p:cNvSpPr/>
              <p:nvPr/>
            </p:nvSpPr>
            <p:spPr>
              <a:xfrm>
                <a:off x="11053752" y="6379953"/>
                <a:ext cx="59874" cy="90302"/>
              </a:xfrm>
            </p:spPr>
          </p:sp>
        </mc:Fallback>
      </mc:AlternateContent>
      <mc:AlternateContent xmlns:mc="http://schemas.openxmlformats.org/markup-compatibility/2006" xmlns:p14="http://schemas.microsoft.com/office/powerpoint/2010/main">
        <mc:Choice Requires="p14">
          <p:contentPart p14:bwMode="auto" r:id="rId310">
            <p14:nvContentPartPr>
              <p14:cNvPr id="1052048" name="Encre 1052047"/>
              <p14:cNvContentPartPr/>
              <p14:nvPr/>
            </p14:nvContentPartPr>
            <p14:xfrm>
              <a:off x="11138614" y="6684877"/>
              <a:ext cx="441114" cy="63394"/>
            </p14:xfrm>
          </p:contentPart>
        </mc:Choice>
        <mc:Fallback xmlns="">
          <p:sp>
            <p:nvSpPr>
              <p:cNvPr id="1052048" name=""/>
              <p:cNvSpPr/>
              <p:nvPr/>
            </p:nvSpPr>
            <p:spPr>
              <a:xfrm>
                <a:off x="11138614" y="6684877"/>
                <a:ext cx="441114" cy="63394"/>
              </a:xfrm>
            </p:spPr>
          </p:sp>
        </mc:Fallback>
      </mc:AlternateContent>
      <mc:AlternateContent xmlns:mc="http://schemas.openxmlformats.org/markup-compatibility/2006" xmlns:p14="http://schemas.microsoft.com/office/powerpoint/2010/main">
        <mc:Choice Requires="p14">
          <p:contentPart p14:bwMode="auto" r:id="rId311">
            <p14:nvContentPartPr>
              <p14:cNvPr id="1052049" name="Encre 1052048"/>
              <p14:cNvContentPartPr/>
              <p14:nvPr/>
            </p14:nvContentPartPr>
            <p14:xfrm>
              <a:off x="6573818" y="2293361"/>
              <a:ext cx="1029758" cy="1044581"/>
            </p14:xfrm>
          </p:contentPart>
        </mc:Choice>
        <mc:Fallback xmlns="">
          <p:sp>
            <p:nvSpPr>
              <p:cNvPr id="1052049" name=""/>
              <p:cNvSpPr/>
              <p:nvPr/>
            </p:nvSpPr>
            <p:spPr>
              <a:xfrm>
                <a:off x="6573818" y="2293361"/>
                <a:ext cx="1029758" cy="1044581"/>
              </a:xfrm>
            </p:spPr>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52050" name="Encre 1052049"/>
              <p14:cNvContentPartPr/>
              <p14:nvPr/>
            </p14:nvContentPartPr>
            <p14:xfrm>
              <a:off x="1152448" y="739465"/>
              <a:ext cx="37911" cy="961846"/>
            </p14:xfrm>
          </p:contentPart>
        </mc:Choice>
        <mc:Fallback xmlns="">
          <p:sp>
            <p:nvSpPr>
              <p:cNvPr id="1052050" name=""/>
              <p:cNvSpPr/>
              <p:nvPr/>
            </p:nvSpPr>
            <p:spPr>
              <a:xfrm>
                <a:off x="1152448" y="739465"/>
                <a:ext cx="37911" cy="961846"/>
              </a:xfrm>
            </p:spPr>
          </p:sp>
        </mc:Fallback>
      </mc:AlternateContent>
      <mc:AlternateContent xmlns:mc="http://schemas.openxmlformats.org/markup-compatibility/2006" xmlns:p14="http://schemas.microsoft.com/office/powerpoint/2010/main">
        <mc:Choice Requires="p14">
          <p:contentPart p14:bwMode="auto" r:id="rId3">
            <p14:nvContentPartPr>
              <p14:cNvPr id="1052051" name="Encre 1052050"/>
              <p14:cNvContentPartPr/>
              <p14:nvPr/>
            </p14:nvContentPartPr>
            <p14:xfrm>
              <a:off x="1769714" y="726906"/>
              <a:ext cx="57745" cy="1008988"/>
            </p14:xfrm>
          </p:contentPart>
        </mc:Choice>
        <mc:Fallback xmlns="">
          <p:sp>
            <p:nvSpPr>
              <p:cNvPr id="1052051" name=""/>
              <p:cNvSpPr/>
              <p:nvPr/>
            </p:nvSpPr>
            <p:spPr>
              <a:xfrm>
                <a:off x="1769714" y="726906"/>
                <a:ext cx="57745" cy="1008988"/>
              </a:xfrm>
            </p:spPr>
          </p:sp>
        </mc:Fallback>
      </mc:AlternateContent>
      <mc:AlternateContent xmlns:mc="http://schemas.openxmlformats.org/markup-compatibility/2006" xmlns:p14="http://schemas.microsoft.com/office/powerpoint/2010/main">
        <mc:Choice Requires="p14">
          <p:contentPart p14:bwMode="auto" r:id="rId4">
            <p14:nvContentPartPr>
              <p14:cNvPr id="1052052" name="Encre 1052051"/>
              <p14:cNvContentPartPr/>
              <p14:nvPr/>
            </p14:nvContentPartPr>
            <p14:xfrm>
              <a:off x="1776774" y="715659"/>
              <a:ext cx="1539007" cy="1010499"/>
            </p14:xfrm>
          </p:contentPart>
        </mc:Choice>
        <mc:Fallback xmlns="">
          <p:sp>
            <p:nvSpPr>
              <p:cNvPr id="1052052" name=""/>
              <p:cNvSpPr/>
              <p:nvPr/>
            </p:nvSpPr>
            <p:spPr>
              <a:xfrm>
                <a:off x="1776774" y="715659"/>
                <a:ext cx="1539007" cy="1010499"/>
              </a:xfrm>
            </p:spPr>
          </p:sp>
        </mc:Fallback>
      </mc:AlternateContent>
      <mc:AlternateContent xmlns:mc="http://schemas.openxmlformats.org/markup-compatibility/2006" xmlns:p14="http://schemas.microsoft.com/office/powerpoint/2010/main">
        <mc:Choice Requires="p14">
          <p:contentPart p14:bwMode="auto" r:id="rId5">
            <p14:nvContentPartPr>
              <p14:cNvPr id="1052053" name="Encre 1052052"/>
              <p14:cNvContentPartPr/>
              <p14:nvPr/>
            </p14:nvContentPartPr>
            <p14:xfrm>
              <a:off x="1805455" y="1734327"/>
              <a:ext cx="1432741" cy="21120"/>
            </p14:xfrm>
          </p:contentPart>
        </mc:Choice>
        <mc:Fallback xmlns="">
          <p:sp>
            <p:nvSpPr>
              <p:cNvPr id="1052053" name=""/>
              <p:cNvSpPr/>
              <p:nvPr/>
            </p:nvSpPr>
            <p:spPr>
              <a:xfrm>
                <a:off x="1805455" y="1734327"/>
                <a:ext cx="1432741" cy="21120"/>
              </a:xfrm>
            </p:spPr>
          </p:sp>
        </mc:Fallback>
      </mc:AlternateContent>
      <mc:AlternateContent xmlns:mc="http://schemas.openxmlformats.org/markup-compatibility/2006" xmlns:p14="http://schemas.microsoft.com/office/powerpoint/2010/main">
        <mc:Choice Requires="p14">
          <p:contentPart p14:bwMode="auto" r:id="rId6">
            <p14:nvContentPartPr>
              <p14:cNvPr id="1052054" name="Encre 1052053"/>
              <p14:cNvContentPartPr/>
              <p14:nvPr/>
            </p14:nvContentPartPr>
            <p14:xfrm>
              <a:off x="945432" y="755945"/>
              <a:ext cx="223748" cy="1073334"/>
            </p14:xfrm>
          </p:contentPart>
        </mc:Choice>
        <mc:Fallback xmlns="">
          <p:sp>
            <p:nvSpPr>
              <p:cNvPr id="1052054" name=""/>
              <p:cNvSpPr/>
              <p:nvPr/>
            </p:nvSpPr>
            <p:spPr>
              <a:xfrm>
                <a:off x="945432" y="755945"/>
                <a:ext cx="223748" cy="1073334"/>
              </a:xfrm>
            </p:spPr>
          </p:sp>
        </mc:Fallback>
      </mc:AlternateContent>
      <mc:AlternateContent xmlns:mc="http://schemas.openxmlformats.org/markup-compatibility/2006" xmlns:p14="http://schemas.microsoft.com/office/powerpoint/2010/main">
        <mc:Choice Requires="p14">
          <p:contentPart p14:bwMode="auto" r:id="rId7">
            <p14:nvContentPartPr>
              <p14:cNvPr id="1052055" name="Encre 1052054"/>
              <p14:cNvContentPartPr/>
              <p14:nvPr/>
            </p14:nvContentPartPr>
            <p14:xfrm>
              <a:off x="1198896" y="1675775"/>
              <a:ext cx="7828" cy="150021"/>
            </p14:xfrm>
          </p:contentPart>
        </mc:Choice>
        <mc:Fallback xmlns="">
          <p:sp>
            <p:nvSpPr>
              <p:cNvPr id="1052055" name=""/>
              <p:cNvSpPr/>
              <p:nvPr/>
            </p:nvSpPr>
            <p:spPr>
              <a:xfrm>
                <a:off x="1198896" y="1675775"/>
                <a:ext cx="7828" cy="150021"/>
              </a:xfrm>
            </p:spPr>
          </p:sp>
        </mc:Fallback>
      </mc:AlternateContent>
      <mc:AlternateContent xmlns:mc="http://schemas.openxmlformats.org/markup-compatibility/2006" xmlns:p14="http://schemas.microsoft.com/office/powerpoint/2010/main">
        <mc:Choice Requires="p14">
          <p:contentPart p14:bwMode="auto" r:id="rId8">
            <p14:nvContentPartPr>
              <p14:cNvPr id="1052056" name="Encre 1052055"/>
              <p14:cNvContentPartPr/>
              <p14:nvPr/>
            </p14:nvContentPartPr>
            <p14:xfrm>
              <a:off x="1190360" y="1226781"/>
              <a:ext cx="128257" cy="3723"/>
            </p14:xfrm>
          </p:contentPart>
        </mc:Choice>
        <mc:Fallback xmlns="">
          <p:sp>
            <p:nvSpPr>
              <p:cNvPr id="1052056" name=""/>
              <p:cNvSpPr/>
              <p:nvPr/>
            </p:nvSpPr>
            <p:spPr>
              <a:xfrm>
                <a:off x="1190360" y="1226781"/>
                <a:ext cx="128257" cy="3723"/>
              </a:xfrm>
            </p:spPr>
          </p:sp>
        </mc:Fallback>
      </mc:AlternateContent>
      <mc:AlternateContent xmlns:mc="http://schemas.openxmlformats.org/markup-compatibility/2006" xmlns:p14="http://schemas.microsoft.com/office/powerpoint/2010/main">
        <mc:Choice Requires="p14">
          <p:contentPart p14:bwMode="auto" r:id="rId9">
            <p14:nvContentPartPr>
              <p14:cNvPr id="1052057" name="Encre 1052056"/>
              <p14:cNvContentPartPr/>
              <p14:nvPr/>
            </p14:nvContentPartPr>
            <p14:xfrm>
              <a:off x="1269343" y="1197989"/>
              <a:ext cx="29724" cy="108711"/>
            </p14:xfrm>
          </p:contentPart>
        </mc:Choice>
        <mc:Fallback xmlns="">
          <p:sp>
            <p:nvSpPr>
              <p:cNvPr id="1052057" name=""/>
              <p:cNvSpPr/>
              <p:nvPr/>
            </p:nvSpPr>
            <p:spPr>
              <a:xfrm>
                <a:off x="1269343" y="1197989"/>
                <a:ext cx="29724" cy="108711"/>
              </a:xfrm>
            </p:spPr>
          </p:sp>
        </mc:Fallback>
      </mc:AlternateContent>
      <mc:AlternateContent xmlns:mc="http://schemas.openxmlformats.org/markup-compatibility/2006" xmlns:p14="http://schemas.microsoft.com/office/powerpoint/2010/main">
        <mc:Choice Requires="p14">
          <p:contentPart p14:bwMode="auto" r:id="rId10">
            <p14:nvContentPartPr>
              <p14:cNvPr id="1052058" name="Encre 1052057"/>
              <p14:cNvContentPartPr/>
              <p14:nvPr/>
            </p14:nvContentPartPr>
            <p14:xfrm>
              <a:off x="1133439" y="1232780"/>
              <a:ext cx="116888" cy="22791"/>
            </p14:xfrm>
          </p:contentPart>
        </mc:Choice>
        <mc:Fallback xmlns="">
          <p:sp>
            <p:nvSpPr>
              <p:cNvPr id="1052058" name=""/>
              <p:cNvSpPr/>
              <p:nvPr/>
            </p:nvSpPr>
            <p:spPr>
              <a:xfrm>
                <a:off x="1133439" y="1232780"/>
                <a:ext cx="116888" cy="22791"/>
              </a:xfrm>
            </p:spPr>
          </p:sp>
        </mc:Fallback>
      </mc:AlternateContent>
      <mc:AlternateContent xmlns:mc="http://schemas.openxmlformats.org/markup-compatibility/2006" xmlns:p14="http://schemas.microsoft.com/office/powerpoint/2010/main">
        <mc:Choice Requires="p14">
          <p:contentPart p14:bwMode="auto" r:id="rId11">
            <p14:nvContentPartPr>
              <p14:cNvPr id="1052059" name="Encre 1052058"/>
              <p14:cNvContentPartPr/>
              <p14:nvPr/>
            </p14:nvContentPartPr>
            <p14:xfrm>
              <a:off x="1204921" y="929388"/>
              <a:ext cx="89952" cy="151119"/>
            </p14:xfrm>
          </p:contentPart>
        </mc:Choice>
        <mc:Fallback xmlns="">
          <p:sp>
            <p:nvSpPr>
              <p:cNvPr id="1052059" name=""/>
              <p:cNvSpPr/>
              <p:nvPr/>
            </p:nvSpPr>
            <p:spPr>
              <a:xfrm>
                <a:off x="1204921" y="929388"/>
                <a:ext cx="89952" cy="151119"/>
              </a:xfrm>
            </p:spPr>
          </p:sp>
        </mc:Fallback>
      </mc:AlternateContent>
      <mc:AlternateContent xmlns:mc="http://schemas.openxmlformats.org/markup-compatibility/2006" xmlns:p14="http://schemas.microsoft.com/office/powerpoint/2010/main">
        <mc:Choice Requires="p14">
          <p:contentPart p14:bwMode="auto" r:id="rId12">
            <p14:nvContentPartPr>
              <p14:cNvPr id="1052060" name="Encre 1052059"/>
              <p14:cNvContentPartPr/>
              <p14:nvPr/>
            </p14:nvContentPartPr>
            <p14:xfrm>
              <a:off x="1244238" y="1103425"/>
              <a:ext cx="70316" cy="34903"/>
            </p14:xfrm>
          </p:contentPart>
        </mc:Choice>
        <mc:Fallback xmlns="">
          <p:sp>
            <p:nvSpPr>
              <p:cNvPr id="1052060" name=""/>
              <p:cNvSpPr/>
              <p:nvPr/>
            </p:nvSpPr>
            <p:spPr>
              <a:xfrm>
                <a:off x="1244238" y="1103425"/>
                <a:ext cx="70316" cy="34903"/>
              </a:xfrm>
            </p:spPr>
          </p:sp>
        </mc:Fallback>
      </mc:AlternateContent>
      <mc:AlternateContent xmlns:mc="http://schemas.openxmlformats.org/markup-compatibility/2006" xmlns:p14="http://schemas.microsoft.com/office/powerpoint/2010/main">
        <mc:Choice Requires="p14">
          <p:contentPart p14:bwMode="auto" r:id="rId13">
            <p14:nvContentPartPr>
              <p14:cNvPr id="1052061" name="Encre 1052060"/>
              <p14:cNvContentPartPr/>
              <p14:nvPr/>
            </p14:nvContentPartPr>
            <p14:xfrm>
              <a:off x="1211981" y="848615"/>
              <a:ext cx="187314" cy="52031"/>
            </p14:xfrm>
          </p:contentPart>
        </mc:Choice>
        <mc:Fallback xmlns="">
          <p:sp>
            <p:nvSpPr>
              <p:cNvPr id="1052061" name=""/>
              <p:cNvSpPr/>
              <p:nvPr/>
            </p:nvSpPr>
            <p:spPr>
              <a:xfrm>
                <a:off x="1211981" y="848615"/>
                <a:ext cx="187314" cy="52031"/>
              </a:xfrm>
            </p:spPr>
          </p:sp>
        </mc:Fallback>
      </mc:AlternateContent>
      <mc:AlternateContent xmlns:mc="http://schemas.openxmlformats.org/markup-compatibility/2006" xmlns:p14="http://schemas.microsoft.com/office/powerpoint/2010/main">
        <mc:Choice Requires="p14">
          <p:contentPart p14:bwMode="auto" r:id="rId14">
            <p14:nvContentPartPr>
              <p14:cNvPr id="1052062" name="Encre 1052061"/>
              <p14:cNvContentPartPr/>
              <p14:nvPr/>
            </p14:nvContentPartPr>
            <p14:xfrm>
              <a:off x="1326263" y="813776"/>
              <a:ext cx="78982" cy="79672"/>
            </p14:xfrm>
          </p:contentPart>
        </mc:Choice>
        <mc:Fallback xmlns="">
          <p:sp>
            <p:nvSpPr>
              <p:cNvPr id="1052062" name=""/>
              <p:cNvSpPr/>
              <p:nvPr/>
            </p:nvSpPr>
            <p:spPr>
              <a:xfrm>
                <a:off x="1326263" y="813776"/>
                <a:ext cx="78982" cy="79672"/>
              </a:xfrm>
            </p:spPr>
          </p:sp>
        </mc:Fallback>
      </mc:AlternateContent>
      <mc:AlternateContent xmlns:mc="http://schemas.openxmlformats.org/markup-compatibility/2006" xmlns:p14="http://schemas.microsoft.com/office/powerpoint/2010/main">
        <mc:Choice Requires="p14">
          <p:contentPart p14:bwMode="auto" r:id="rId15">
            <p14:nvContentPartPr>
              <p14:cNvPr id="1052063" name="Encre 1052062"/>
              <p14:cNvContentPartPr/>
              <p14:nvPr/>
            </p14:nvContentPartPr>
            <p14:xfrm>
              <a:off x="1247722" y="1091110"/>
              <a:ext cx="80416" cy="68296"/>
            </p14:xfrm>
          </p:contentPart>
        </mc:Choice>
        <mc:Fallback xmlns="">
          <p:sp>
            <p:nvSpPr>
              <p:cNvPr id="1052063" name=""/>
              <p:cNvSpPr/>
              <p:nvPr/>
            </p:nvSpPr>
            <p:spPr>
              <a:xfrm>
                <a:off x="1247722" y="1091110"/>
                <a:ext cx="80416" cy="68296"/>
              </a:xfrm>
            </p:spPr>
          </p:sp>
        </mc:Fallback>
      </mc:AlternateContent>
      <mc:AlternateContent xmlns:mc="http://schemas.openxmlformats.org/markup-compatibility/2006" xmlns:p14="http://schemas.microsoft.com/office/powerpoint/2010/main">
        <mc:Choice Requires="p14">
          <p:contentPart p14:bwMode="auto" r:id="rId16">
            <p14:nvContentPartPr>
              <p14:cNvPr id="1052064" name="Encre 1052063"/>
              <p14:cNvContentPartPr/>
              <p14:nvPr/>
            </p14:nvContentPartPr>
            <p14:xfrm>
              <a:off x="4038052" y="705064"/>
              <a:ext cx="25998" cy="991834"/>
            </p14:xfrm>
          </p:contentPart>
        </mc:Choice>
        <mc:Fallback xmlns="">
          <p:sp>
            <p:nvSpPr>
              <p:cNvPr id="1052064" name=""/>
              <p:cNvSpPr/>
              <p:nvPr/>
            </p:nvSpPr>
            <p:spPr>
              <a:xfrm>
                <a:off x="4038052" y="705064"/>
                <a:ext cx="25998" cy="991834"/>
              </a:xfrm>
            </p:spPr>
          </p:sp>
        </mc:Fallback>
      </mc:AlternateContent>
      <mc:AlternateContent xmlns:mc="http://schemas.openxmlformats.org/markup-compatibility/2006" xmlns:p14="http://schemas.microsoft.com/office/powerpoint/2010/main">
        <mc:Choice Requires="p14">
          <p:contentPart p14:bwMode="auto" r:id="rId17">
            <p14:nvContentPartPr>
              <p14:cNvPr id="1052065" name="Encre 1052064"/>
              <p14:cNvContentPartPr/>
              <p14:nvPr/>
            </p14:nvContentPartPr>
            <p14:xfrm>
              <a:off x="4029769" y="706892"/>
              <a:ext cx="2124497" cy="931343"/>
            </p14:xfrm>
          </p:contentPart>
        </mc:Choice>
        <mc:Fallback xmlns="">
          <p:sp>
            <p:nvSpPr>
              <p:cNvPr id="1052065" name=""/>
              <p:cNvSpPr/>
              <p:nvPr/>
            </p:nvSpPr>
            <p:spPr>
              <a:xfrm>
                <a:off x="4029769" y="706892"/>
                <a:ext cx="2124497" cy="931343"/>
              </a:xfrm>
            </p:spPr>
          </p:sp>
        </mc:Fallback>
      </mc:AlternateContent>
      <mc:AlternateContent xmlns:mc="http://schemas.openxmlformats.org/markup-compatibility/2006" xmlns:p14="http://schemas.microsoft.com/office/powerpoint/2010/main">
        <mc:Choice Requires="p14">
          <p:contentPart p14:bwMode="auto" r:id="rId18">
            <p14:nvContentPartPr>
              <p14:cNvPr id="1052066" name="Encre 1052065"/>
              <p14:cNvContentPartPr/>
              <p14:nvPr/>
            </p14:nvContentPartPr>
            <p14:xfrm>
              <a:off x="4079817" y="1712012"/>
              <a:ext cx="2038362" cy="29684"/>
            </p14:xfrm>
          </p:contentPart>
        </mc:Choice>
        <mc:Fallback xmlns="">
          <p:sp>
            <p:nvSpPr>
              <p:cNvPr id="1052066" name=""/>
              <p:cNvSpPr/>
              <p:nvPr/>
            </p:nvSpPr>
            <p:spPr>
              <a:xfrm>
                <a:off x="4079817" y="1712012"/>
                <a:ext cx="2038362" cy="29684"/>
              </a:xfrm>
            </p:spPr>
          </p:sp>
        </mc:Fallback>
      </mc:AlternateContent>
      <mc:AlternateContent xmlns:mc="http://schemas.openxmlformats.org/markup-compatibility/2006" xmlns:p14="http://schemas.microsoft.com/office/powerpoint/2010/main">
        <mc:Choice Requires="p14">
          <p:contentPart p14:bwMode="auto" r:id="rId19">
            <p14:nvContentPartPr>
              <p14:cNvPr id="1052067" name="Encre 1052066"/>
              <p14:cNvContentPartPr/>
              <p14:nvPr/>
            </p14:nvContentPartPr>
            <p14:xfrm>
              <a:off x="6801741" y="705064"/>
              <a:ext cx="45815" cy="1018797"/>
            </p14:xfrm>
          </p:contentPart>
        </mc:Choice>
        <mc:Fallback xmlns="">
          <p:sp>
            <p:nvSpPr>
              <p:cNvPr id="1052067" name=""/>
              <p:cNvSpPr/>
              <p:nvPr/>
            </p:nvSpPr>
            <p:spPr>
              <a:xfrm>
                <a:off x="6801741" y="705064"/>
                <a:ext cx="45815" cy="1018797"/>
              </a:xfrm>
            </p:spPr>
          </p:sp>
        </mc:Fallback>
      </mc:AlternateContent>
      <mc:AlternateContent xmlns:mc="http://schemas.openxmlformats.org/markup-compatibility/2006" xmlns:p14="http://schemas.microsoft.com/office/powerpoint/2010/main">
        <mc:Choice Requires="p14">
          <p:contentPart p14:bwMode="auto" r:id="rId20">
            <p14:nvContentPartPr>
              <p14:cNvPr id="1052068" name="Encre 1052067"/>
              <p14:cNvContentPartPr/>
              <p14:nvPr/>
            </p14:nvContentPartPr>
            <p14:xfrm>
              <a:off x="6803641" y="741290"/>
              <a:ext cx="2578933" cy="1052861"/>
            </p14:xfrm>
          </p:contentPart>
        </mc:Choice>
        <mc:Fallback xmlns="">
          <p:sp>
            <p:nvSpPr>
              <p:cNvPr id="1052068" name=""/>
              <p:cNvSpPr/>
              <p:nvPr/>
            </p:nvSpPr>
            <p:spPr>
              <a:xfrm>
                <a:off x="6803641" y="741290"/>
                <a:ext cx="2578933" cy="1052861"/>
              </a:xfrm>
            </p:spPr>
          </p:sp>
        </mc:Fallback>
      </mc:AlternateContent>
      <mc:AlternateContent xmlns:mc="http://schemas.openxmlformats.org/markup-compatibility/2006" xmlns:p14="http://schemas.microsoft.com/office/powerpoint/2010/main">
        <mc:Choice Requires="p14">
          <p:contentPart p14:bwMode="auto" r:id="rId21">
            <p14:nvContentPartPr>
              <p14:cNvPr id="1052069" name="Encre 1052068"/>
              <p14:cNvContentPartPr/>
              <p14:nvPr/>
            </p14:nvContentPartPr>
            <p14:xfrm>
              <a:off x="997536" y="2018823"/>
              <a:ext cx="120936" cy="294830"/>
            </p14:xfrm>
          </p:contentPart>
        </mc:Choice>
        <mc:Fallback xmlns="">
          <p:sp>
            <p:nvSpPr>
              <p:cNvPr id="1052069" name=""/>
              <p:cNvSpPr/>
              <p:nvPr/>
            </p:nvSpPr>
            <p:spPr>
              <a:xfrm>
                <a:off x="997536" y="2018823"/>
                <a:ext cx="120936" cy="294830"/>
              </a:xfrm>
            </p:spPr>
          </p:sp>
        </mc:Fallback>
      </mc:AlternateContent>
      <mc:AlternateContent xmlns:mc="http://schemas.openxmlformats.org/markup-compatibility/2006" xmlns:p14="http://schemas.microsoft.com/office/powerpoint/2010/main">
        <mc:Choice Requires="p14">
          <p:contentPart p14:bwMode="auto" r:id="rId22">
            <p14:nvContentPartPr>
              <p14:cNvPr id="1052070" name="Encre 1052069"/>
              <p14:cNvContentPartPr/>
              <p14:nvPr/>
            </p14:nvContentPartPr>
            <p14:xfrm>
              <a:off x="1018716" y="2110667"/>
              <a:ext cx="125504" cy="14350"/>
            </p14:xfrm>
          </p:contentPart>
        </mc:Choice>
        <mc:Fallback xmlns="">
          <p:sp>
            <p:nvSpPr>
              <p:cNvPr id="1052070" name=""/>
              <p:cNvSpPr/>
              <p:nvPr/>
            </p:nvSpPr>
            <p:spPr>
              <a:xfrm>
                <a:off x="1018716" y="2110667"/>
                <a:ext cx="125504" cy="14350"/>
              </a:xfrm>
            </p:spPr>
          </p:sp>
        </mc:Fallback>
      </mc:AlternateContent>
      <mc:AlternateContent xmlns:mc="http://schemas.openxmlformats.org/markup-compatibility/2006" xmlns:p14="http://schemas.microsoft.com/office/powerpoint/2010/main">
        <mc:Choice Requires="p14">
          <p:contentPart p14:bwMode="auto" r:id="rId23">
            <p14:nvContentPartPr>
              <p14:cNvPr id="1052071" name="Encre 1052070"/>
              <p14:cNvContentPartPr/>
              <p14:nvPr/>
            </p14:nvContentPartPr>
            <p14:xfrm>
              <a:off x="1162120" y="2172221"/>
              <a:ext cx="107350" cy="5139"/>
            </p14:xfrm>
          </p:contentPart>
        </mc:Choice>
        <mc:Fallback xmlns="">
          <p:sp>
            <p:nvSpPr>
              <p:cNvPr id="1052071" name=""/>
              <p:cNvSpPr/>
              <p:nvPr/>
            </p:nvSpPr>
            <p:spPr>
              <a:xfrm>
                <a:off x="1162120" y="2172221"/>
                <a:ext cx="107350" cy="5139"/>
              </a:xfrm>
            </p:spPr>
          </p:sp>
        </mc:Fallback>
      </mc:AlternateContent>
      <mc:AlternateContent xmlns:mc="http://schemas.openxmlformats.org/markup-compatibility/2006" xmlns:p14="http://schemas.microsoft.com/office/powerpoint/2010/main">
        <mc:Choice Requires="p14">
          <p:contentPart p14:bwMode="auto" r:id="rId24">
            <p14:nvContentPartPr>
              <p14:cNvPr id="1052072" name="Encre 1052071"/>
              <p14:cNvContentPartPr/>
              <p14:nvPr/>
            </p14:nvContentPartPr>
            <p14:xfrm>
              <a:off x="1162120" y="2248372"/>
              <a:ext cx="92661" cy="6949"/>
            </p14:xfrm>
          </p:contentPart>
        </mc:Choice>
        <mc:Fallback xmlns="">
          <p:sp>
            <p:nvSpPr>
              <p:cNvPr id="1052072" name=""/>
              <p:cNvSpPr/>
              <p:nvPr/>
            </p:nvSpPr>
            <p:spPr>
              <a:xfrm>
                <a:off x="1162120" y="2248372"/>
                <a:ext cx="92661" cy="6949"/>
              </a:xfrm>
            </p:spPr>
          </p:sp>
        </mc:Fallback>
      </mc:AlternateContent>
      <mc:AlternateContent xmlns:mc="http://schemas.openxmlformats.org/markup-compatibility/2006" xmlns:p14="http://schemas.microsoft.com/office/powerpoint/2010/main">
        <mc:Choice Requires="p14">
          <p:contentPart p14:bwMode="auto" r:id="rId25">
            <p14:nvContentPartPr>
              <p14:cNvPr id="1052073" name="Encre 1052072"/>
              <p14:cNvContentPartPr/>
              <p14:nvPr/>
            </p14:nvContentPartPr>
            <p14:xfrm>
              <a:off x="1291706" y="2153808"/>
              <a:ext cx="117010" cy="113201"/>
            </p14:xfrm>
          </p:contentPart>
        </mc:Choice>
        <mc:Fallback xmlns="">
          <p:sp>
            <p:nvSpPr>
              <p:cNvPr id="1052073" name=""/>
              <p:cNvSpPr/>
              <p:nvPr/>
            </p:nvSpPr>
            <p:spPr>
              <a:xfrm>
                <a:off x="1291706" y="2153808"/>
                <a:ext cx="117010" cy="113201"/>
              </a:xfrm>
            </p:spPr>
          </p:sp>
        </mc:Fallback>
      </mc:AlternateContent>
      <mc:AlternateContent xmlns:mc="http://schemas.openxmlformats.org/markup-compatibility/2006" xmlns:p14="http://schemas.microsoft.com/office/powerpoint/2010/main">
        <mc:Choice Requires="p14">
          <p:contentPart p14:bwMode="auto" r:id="rId26">
            <p14:nvContentPartPr>
              <p14:cNvPr id="1052074" name="Encre 1052073"/>
              <p14:cNvContentPartPr/>
              <p14:nvPr/>
            </p14:nvContentPartPr>
            <p14:xfrm>
              <a:off x="985070" y="1190037"/>
              <a:ext cx="53575" cy="230330"/>
            </p14:xfrm>
          </p:contentPart>
        </mc:Choice>
        <mc:Fallback xmlns="">
          <p:sp>
            <p:nvSpPr>
              <p:cNvPr id="1052074" name=""/>
              <p:cNvSpPr/>
              <p:nvPr/>
            </p:nvSpPr>
            <p:spPr>
              <a:xfrm>
                <a:off x="985070" y="1190037"/>
                <a:ext cx="53575" cy="230330"/>
              </a:xfrm>
            </p:spPr>
          </p:sp>
        </mc:Fallback>
      </mc:AlternateContent>
      <mc:AlternateContent xmlns:mc="http://schemas.openxmlformats.org/markup-compatibility/2006" xmlns:p14="http://schemas.microsoft.com/office/powerpoint/2010/main">
        <mc:Choice Requires="p14">
          <p:contentPart p14:bwMode="auto" r:id="rId27">
            <p14:nvContentPartPr>
              <p14:cNvPr id="1052075" name="Encre 1052074"/>
              <p14:cNvContentPartPr/>
              <p14:nvPr/>
            </p14:nvContentPartPr>
            <p14:xfrm>
              <a:off x="937641" y="1176987"/>
              <a:ext cx="128340" cy="101539"/>
            </p14:xfrm>
          </p:contentPart>
        </mc:Choice>
        <mc:Fallback xmlns="">
          <p:sp>
            <p:nvSpPr>
              <p:cNvPr id="1052075" name=""/>
              <p:cNvSpPr/>
              <p:nvPr/>
            </p:nvSpPr>
            <p:spPr>
              <a:xfrm>
                <a:off x="937641" y="1176987"/>
                <a:ext cx="128340" cy="101539"/>
              </a:xfrm>
            </p:spPr>
          </p:sp>
        </mc:Fallback>
      </mc:AlternateContent>
      <mc:AlternateContent xmlns:mc="http://schemas.openxmlformats.org/markup-compatibility/2006" xmlns:p14="http://schemas.microsoft.com/office/powerpoint/2010/main">
        <mc:Choice Requires="p14">
          <p:contentPart p14:bwMode="auto" r:id="rId28">
            <p14:nvContentPartPr>
              <p14:cNvPr id="1052076" name="Encre 1052075"/>
              <p14:cNvContentPartPr/>
              <p14:nvPr/>
            </p14:nvContentPartPr>
            <p14:xfrm>
              <a:off x="997536" y="1125267"/>
              <a:ext cx="89447" cy="167952"/>
            </p14:xfrm>
          </p:contentPart>
        </mc:Choice>
        <mc:Fallback xmlns="">
          <p:sp>
            <p:nvSpPr>
              <p:cNvPr id="1052076" name=""/>
              <p:cNvSpPr/>
              <p:nvPr/>
            </p:nvSpPr>
            <p:spPr>
              <a:xfrm>
                <a:off x="997536" y="1125267"/>
                <a:ext cx="89447" cy="167952"/>
              </a:xfrm>
            </p:spPr>
          </p:sp>
        </mc:Fallback>
      </mc:AlternateContent>
      <mc:AlternateContent xmlns:mc="http://schemas.openxmlformats.org/markup-compatibility/2006" xmlns:p14="http://schemas.microsoft.com/office/powerpoint/2010/main">
        <mc:Choice Requires="p14">
          <p:contentPart p14:bwMode="auto" r:id="rId29">
            <p14:nvContentPartPr>
              <p14:cNvPr id="1052077" name="Encre 1052076"/>
              <p14:cNvContentPartPr/>
              <p14:nvPr/>
            </p14:nvContentPartPr>
            <p14:xfrm>
              <a:off x="1027700" y="1030552"/>
              <a:ext cx="123517" cy="129929"/>
            </p14:xfrm>
          </p:contentPart>
        </mc:Choice>
        <mc:Fallback xmlns="">
          <p:sp>
            <p:nvSpPr>
              <p:cNvPr id="1052077" name=""/>
              <p:cNvSpPr/>
              <p:nvPr/>
            </p:nvSpPr>
            <p:spPr>
              <a:xfrm>
                <a:off x="1027700" y="1030552"/>
                <a:ext cx="123517" cy="129929"/>
              </a:xfrm>
            </p:spPr>
          </p:sp>
        </mc:Fallback>
      </mc:AlternateContent>
      <mc:AlternateContent xmlns:mc="http://schemas.openxmlformats.org/markup-compatibility/2006" xmlns:p14="http://schemas.microsoft.com/office/powerpoint/2010/main">
        <mc:Choice Requires="p14">
          <p:contentPart p14:bwMode="auto" r:id="rId30">
            <p14:nvContentPartPr>
              <p14:cNvPr id="1052078" name="Encre 1052077"/>
              <p14:cNvContentPartPr/>
              <p14:nvPr/>
            </p14:nvContentPartPr>
            <p14:xfrm>
              <a:off x="920318" y="1226781"/>
              <a:ext cx="105899" cy="18738"/>
            </p14:xfrm>
          </p:contentPart>
        </mc:Choice>
        <mc:Fallback xmlns="">
          <p:sp>
            <p:nvSpPr>
              <p:cNvPr id="1052078" name=""/>
              <p:cNvSpPr/>
              <p:nvPr/>
            </p:nvSpPr>
            <p:spPr>
              <a:xfrm>
                <a:off x="920318" y="1226781"/>
                <a:ext cx="105899" cy="18738"/>
              </a:xfrm>
            </p:spPr>
          </p:sp>
        </mc:Fallback>
      </mc:AlternateContent>
      <mc:AlternateContent xmlns:mc="http://schemas.openxmlformats.org/markup-compatibility/2006" xmlns:p14="http://schemas.microsoft.com/office/powerpoint/2010/main">
        <mc:Choice Requires="p14">
          <p:contentPart p14:bwMode="auto" r:id="rId31">
            <p14:nvContentPartPr>
              <p14:cNvPr id="1052079" name="Encre 1052078"/>
              <p14:cNvContentPartPr/>
              <p14:nvPr/>
            </p14:nvContentPartPr>
            <p14:xfrm>
              <a:off x="1226101" y="1548760"/>
              <a:ext cx="534270" cy="11105"/>
            </p14:xfrm>
          </p:contentPart>
        </mc:Choice>
        <mc:Fallback xmlns="">
          <p:sp>
            <p:nvSpPr>
              <p:cNvPr id="1052079" name=""/>
              <p:cNvSpPr/>
              <p:nvPr/>
            </p:nvSpPr>
            <p:spPr>
              <a:xfrm>
                <a:off x="1226101" y="1548760"/>
                <a:ext cx="534270" cy="11105"/>
              </a:xfrm>
            </p:spPr>
          </p:sp>
        </mc:Fallback>
      </mc:AlternateContent>
      <mc:AlternateContent xmlns:mc="http://schemas.openxmlformats.org/markup-compatibility/2006" xmlns:p14="http://schemas.microsoft.com/office/powerpoint/2010/main">
        <mc:Choice Requires="p14">
          <p:contentPart p14:bwMode="auto" r:id="rId32">
            <p14:nvContentPartPr>
              <p14:cNvPr id="1052080" name="Encre 1052079"/>
              <p14:cNvContentPartPr/>
              <p14:nvPr/>
            </p14:nvContentPartPr>
            <p14:xfrm>
              <a:off x="1633811" y="1494589"/>
              <a:ext cx="106274" cy="122435"/>
            </p14:xfrm>
          </p:contentPart>
        </mc:Choice>
        <mc:Fallback xmlns="">
          <p:sp>
            <p:nvSpPr>
              <p:cNvPr id="1052080" name=""/>
              <p:cNvSpPr/>
              <p:nvPr/>
            </p:nvSpPr>
            <p:spPr>
              <a:xfrm>
                <a:off x="1633811" y="1494589"/>
                <a:ext cx="106274" cy="122435"/>
              </a:xfrm>
            </p:spPr>
          </p:sp>
        </mc:Fallback>
      </mc:AlternateContent>
      <mc:AlternateContent xmlns:mc="http://schemas.openxmlformats.org/markup-compatibility/2006" xmlns:p14="http://schemas.microsoft.com/office/powerpoint/2010/main">
        <mc:Choice Requires="p14">
          <p:contentPart p14:bwMode="auto" r:id="rId33">
            <p14:nvContentPartPr>
              <p14:cNvPr id="1052081" name="Encre 1052080"/>
              <p14:cNvContentPartPr/>
              <p14:nvPr/>
            </p14:nvContentPartPr>
            <p14:xfrm>
              <a:off x="1365612" y="1675775"/>
              <a:ext cx="162926" cy="213701"/>
            </p14:xfrm>
          </p:contentPart>
        </mc:Choice>
        <mc:Fallback xmlns="">
          <p:sp>
            <p:nvSpPr>
              <p:cNvPr id="1052081" name=""/>
              <p:cNvSpPr/>
              <p:nvPr/>
            </p:nvSpPr>
            <p:spPr>
              <a:xfrm>
                <a:off x="1365612" y="1675775"/>
                <a:ext cx="162926" cy="213701"/>
              </a:xfrm>
            </p:spPr>
          </p:sp>
        </mc:Fallback>
      </mc:AlternateContent>
      <mc:AlternateContent xmlns:mc="http://schemas.openxmlformats.org/markup-compatibility/2006" xmlns:p14="http://schemas.microsoft.com/office/powerpoint/2010/main">
        <mc:Choice Requires="p14">
          <p:contentPart p14:bwMode="auto" r:id="rId34">
            <p14:nvContentPartPr>
              <p14:cNvPr id="1052082" name="Encre 1052081"/>
              <p14:cNvContentPartPr/>
              <p14:nvPr/>
            </p14:nvContentPartPr>
            <p14:xfrm>
              <a:off x="1340824" y="1748649"/>
              <a:ext cx="150606" cy="21689"/>
            </p14:xfrm>
          </p:contentPart>
        </mc:Choice>
        <mc:Fallback xmlns="">
          <p:sp>
            <p:nvSpPr>
              <p:cNvPr id="1052082" name=""/>
              <p:cNvSpPr/>
              <p:nvPr/>
            </p:nvSpPr>
            <p:spPr>
              <a:xfrm>
                <a:off x="1340824" y="1748649"/>
                <a:ext cx="150606" cy="21689"/>
              </a:xfrm>
            </p:spPr>
          </p:sp>
        </mc:Fallback>
      </mc:AlternateContent>
      <mc:AlternateContent xmlns:mc="http://schemas.openxmlformats.org/markup-compatibility/2006" xmlns:p14="http://schemas.microsoft.com/office/powerpoint/2010/main">
        <mc:Choice Requires="p14">
          <p:contentPart p14:bwMode="auto" r:id="rId35">
            <p14:nvContentPartPr>
              <p14:cNvPr id="1052083" name="Encre 1052082"/>
              <p14:cNvContentPartPr/>
              <p14:nvPr/>
            </p14:nvContentPartPr>
            <p14:xfrm>
              <a:off x="1362004" y="1618742"/>
              <a:ext cx="202440" cy="6400"/>
            </p14:xfrm>
          </p:contentPart>
        </mc:Choice>
        <mc:Fallback xmlns="">
          <p:sp>
            <p:nvSpPr>
              <p:cNvPr id="1052083" name=""/>
              <p:cNvSpPr/>
              <p:nvPr/>
            </p:nvSpPr>
            <p:spPr>
              <a:xfrm>
                <a:off x="1362004" y="1618742"/>
                <a:ext cx="202440" cy="6400"/>
              </a:xfrm>
            </p:spPr>
          </p:sp>
        </mc:Fallback>
      </mc:AlternateContent>
      <mc:AlternateContent xmlns:mc="http://schemas.openxmlformats.org/markup-compatibility/2006" xmlns:p14="http://schemas.microsoft.com/office/powerpoint/2010/main">
        <mc:Choice Requires="p14">
          <p:contentPart p14:bwMode="auto" r:id="rId36">
            <p14:nvContentPartPr>
              <p14:cNvPr id="1052084" name="Encre 1052083"/>
              <p14:cNvContentPartPr/>
              <p14:nvPr/>
            </p14:nvContentPartPr>
            <p14:xfrm>
              <a:off x="1526588" y="1588905"/>
              <a:ext cx="57361" cy="79920"/>
            </p14:xfrm>
          </p:contentPart>
        </mc:Choice>
        <mc:Fallback xmlns="">
          <p:sp>
            <p:nvSpPr>
              <p:cNvPr id="1052084" name=""/>
              <p:cNvSpPr/>
              <p:nvPr/>
            </p:nvSpPr>
            <p:spPr>
              <a:xfrm>
                <a:off x="1526588" y="1588905"/>
                <a:ext cx="57361" cy="79920"/>
              </a:xfrm>
            </p:spPr>
          </p:sp>
        </mc:Fallback>
      </mc:AlternateContent>
      <mc:AlternateContent xmlns:mc="http://schemas.openxmlformats.org/markup-compatibility/2006" xmlns:p14="http://schemas.microsoft.com/office/powerpoint/2010/main">
        <mc:Choice Requires="p14">
          <p:contentPart p14:bwMode="auto" r:id="rId37">
            <p14:nvContentPartPr>
              <p14:cNvPr id="1052085" name="Encre 1052084"/>
              <p14:cNvContentPartPr/>
              <p14:nvPr/>
            </p14:nvContentPartPr>
            <p14:xfrm>
              <a:off x="3414891" y="1665983"/>
              <a:ext cx="488681" cy="5553"/>
            </p14:xfrm>
          </p:contentPart>
        </mc:Choice>
        <mc:Fallback xmlns="">
          <p:sp>
            <p:nvSpPr>
              <p:cNvPr id="1052085" name=""/>
              <p:cNvSpPr/>
              <p:nvPr/>
            </p:nvSpPr>
            <p:spPr>
              <a:xfrm>
                <a:off x="3414891" y="1665983"/>
                <a:ext cx="488681" cy="5553"/>
              </a:xfrm>
            </p:spPr>
          </p:sp>
        </mc:Fallback>
      </mc:AlternateContent>
      <mc:AlternateContent xmlns:mc="http://schemas.openxmlformats.org/markup-compatibility/2006" xmlns:p14="http://schemas.microsoft.com/office/powerpoint/2010/main">
        <mc:Choice Requires="p14">
          <p:contentPart p14:bwMode="auto" r:id="rId38">
            <p14:nvContentPartPr>
              <p14:cNvPr id="1052086" name="Encre 1052085"/>
              <p14:cNvContentPartPr/>
              <p14:nvPr/>
            </p14:nvContentPartPr>
            <p14:xfrm>
              <a:off x="3388085" y="1588905"/>
              <a:ext cx="152981" cy="147734"/>
            </p14:xfrm>
          </p:contentPart>
        </mc:Choice>
        <mc:Fallback xmlns="">
          <p:sp>
            <p:nvSpPr>
              <p:cNvPr id="1052086" name=""/>
              <p:cNvSpPr/>
              <p:nvPr/>
            </p:nvSpPr>
            <p:spPr>
              <a:xfrm>
                <a:off x="3388085" y="1588905"/>
                <a:ext cx="152981" cy="147734"/>
              </a:xfrm>
            </p:spPr>
          </p:sp>
        </mc:Fallback>
      </mc:AlternateContent>
      <mc:AlternateContent xmlns:mc="http://schemas.openxmlformats.org/markup-compatibility/2006" xmlns:p14="http://schemas.microsoft.com/office/powerpoint/2010/main">
        <mc:Choice Requires="p14">
          <p:contentPart p14:bwMode="auto" r:id="rId39">
            <p14:nvContentPartPr>
              <p14:cNvPr id="1052087" name="Encre 1052086"/>
              <p14:cNvContentPartPr/>
              <p14:nvPr/>
            </p14:nvContentPartPr>
            <p14:xfrm>
              <a:off x="6203781" y="1617973"/>
              <a:ext cx="535177" cy="14366"/>
            </p14:xfrm>
          </p:contentPart>
        </mc:Choice>
        <mc:Fallback xmlns="">
          <p:sp>
            <p:nvSpPr>
              <p:cNvPr id="1052087" name=""/>
              <p:cNvSpPr/>
              <p:nvPr/>
            </p:nvSpPr>
            <p:spPr>
              <a:xfrm>
                <a:off x="6203781" y="1617973"/>
                <a:ext cx="535177" cy="14366"/>
              </a:xfrm>
            </p:spPr>
          </p:sp>
        </mc:Fallback>
      </mc:AlternateContent>
      <mc:AlternateContent xmlns:mc="http://schemas.openxmlformats.org/markup-compatibility/2006" xmlns:p14="http://schemas.microsoft.com/office/powerpoint/2010/main">
        <mc:Choice Requires="p14">
          <p:contentPart p14:bwMode="auto" r:id="rId40">
            <p14:nvContentPartPr>
              <p14:cNvPr id="1052088" name="Encre 1052087"/>
              <p14:cNvContentPartPr/>
              <p14:nvPr/>
            </p14:nvContentPartPr>
            <p14:xfrm>
              <a:off x="6575751" y="1567063"/>
              <a:ext cx="163818" cy="147390"/>
            </p14:xfrm>
          </p:contentPart>
        </mc:Choice>
        <mc:Fallback xmlns="">
          <p:sp>
            <p:nvSpPr>
              <p:cNvPr id="1052088" name=""/>
              <p:cNvSpPr/>
              <p:nvPr/>
            </p:nvSpPr>
            <p:spPr>
              <a:xfrm>
                <a:off x="6575751" y="1567063"/>
                <a:ext cx="163818" cy="147390"/>
              </a:xfrm>
            </p:spPr>
          </p:sp>
        </mc:Fallback>
      </mc:AlternateContent>
      <mc:AlternateContent xmlns:mc="http://schemas.openxmlformats.org/markup-compatibility/2006" xmlns:p14="http://schemas.microsoft.com/office/powerpoint/2010/main">
        <mc:Choice Requires="p14">
          <p:contentPart p14:bwMode="auto" r:id="rId41">
            <p14:nvContentPartPr>
              <p14:cNvPr id="1052089" name="Encre 1052088"/>
              <p14:cNvContentPartPr/>
              <p14:nvPr/>
            </p14:nvContentPartPr>
            <p14:xfrm>
              <a:off x="9412922" y="1682972"/>
              <a:ext cx="512317" cy="28360"/>
            </p14:xfrm>
          </p:contentPart>
        </mc:Choice>
        <mc:Fallback xmlns="">
          <p:sp>
            <p:nvSpPr>
              <p:cNvPr id="1052089" name=""/>
              <p:cNvSpPr/>
              <p:nvPr/>
            </p:nvSpPr>
            <p:spPr>
              <a:xfrm>
                <a:off x="9412922" y="1682972"/>
                <a:ext cx="512317" cy="28360"/>
              </a:xfrm>
            </p:spPr>
          </p:sp>
        </mc:Fallback>
      </mc:AlternateContent>
      <mc:AlternateContent xmlns:mc="http://schemas.openxmlformats.org/markup-compatibility/2006" xmlns:p14="http://schemas.microsoft.com/office/powerpoint/2010/main">
        <mc:Choice Requires="p14">
          <p:contentPart p14:bwMode="auto" r:id="rId42">
            <p14:nvContentPartPr>
              <p14:cNvPr id="1052090" name="Encre 1052089"/>
              <p14:cNvContentPartPr/>
              <p14:nvPr/>
            </p14:nvContentPartPr>
            <p14:xfrm>
              <a:off x="9349764" y="1632340"/>
              <a:ext cx="216015" cy="191569"/>
            </p14:xfrm>
          </p:contentPart>
        </mc:Choice>
        <mc:Fallback xmlns="">
          <p:sp>
            <p:nvSpPr>
              <p:cNvPr id="1052090" name=""/>
              <p:cNvSpPr/>
              <p:nvPr/>
            </p:nvSpPr>
            <p:spPr>
              <a:xfrm>
                <a:off x="9349764" y="1632340"/>
                <a:ext cx="216015" cy="191569"/>
              </a:xfrm>
            </p:spPr>
          </p:sp>
        </mc:Fallback>
      </mc:AlternateContent>
      <mc:AlternateContent xmlns:mc="http://schemas.openxmlformats.org/markup-compatibility/2006" xmlns:p14="http://schemas.microsoft.com/office/powerpoint/2010/main">
        <mc:Choice Requires="p14">
          <p:contentPart p14:bwMode="auto" r:id="rId43">
            <p14:nvContentPartPr>
              <p14:cNvPr id="1052091" name="Encre 1052090"/>
              <p14:cNvContentPartPr/>
              <p14:nvPr/>
            </p14:nvContentPartPr>
            <p14:xfrm>
              <a:off x="3575811" y="1871356"/>
              <a:ext cx="107468" cy="229225"/>
            </p14:xfrm>
          </p:contentPart>
        </mc:Choice>
        <mc:Fallback xmlns="">
          <p:sp>
            <p:nvSpPr>
              <p:cNvPr id="1052091" name=""/>
              <p:cNvSpPr/>
              <p:nvPr/>
            </p:nvSpPr>
            <p:spPr>
              <a:xfrm>
                <a:off x="3575811" y="1871356"/>
                <a:ext cx="107468" cy="229225"/>
              </a:xfrm>
            </p:spPr>
          </p:sp>
        </mc:Fallback>
      </mc:AlternateContent>
      <mc:AlternateContent xmlns:mc="http://schemas.openxmlformats.org/markup-compatibility/2006" xmlns:p14="http://schemas.microsoft.com/office/powerpoint/2010/main">
        <mc:Choice Requires="p14">
          <p:contentPart p14:bwMode="auto" r:id="rId44">
            <p14:nvContentPartPr>
              <p14:cNvPr id="1052092" name="Encre 1052091"/>
              <p14:cNvContentPartPr/>
              <p14:nvPr/>
            </p14:nvContentPartPr>
            <p14:xfrm>
              <a:off x="3607939" y="1849577"/>
              <a:ext cx="173883" cy="14829"/>
            </p14:xfrm>
          </p:contentPart>
        </mc:Choice>
        <mc:Fallback xmlns="">
          <p:sp>
            <p:nvSpPr>
              <p:cNvPr id="1052092" name=""/>
              <p:cNvSpPr/>
              <p:nvPr/>
            </p:nvSpPr>
            <p:spPr>
              <a:xfrm>
                <a:off x="3607939" y="1849577"/>
                <a:ext cx="173883" cy="14829"/>
              </a:xfrm>
            </p:spPr>
          </p:sp>
        </mc:Fallback>
      </mc:AlternateContent>
      <mc:AlternateContent xmlns:mc="http://schemas.openxmlformats.org/markup-compatibility/2006" xmlns:p14="http://schemas.microsoft.com/office/powerpoint/2010/main">
        <mc:Choice Requires="p14">
          <p:contentPart p14:bwMode="auto" r:id="rId45">
            <p14:nvContentPartPr>
              <p14:cNvPr id="1052093" name="Encre 1052092"/>
              <p14:cNvContentPartPr/>
              <p14:nvPr/>
            </p14:nvContentPartPr>
            <p14:xfrm>
              <a:off x="3593378" y="1982092"/>
              <a:ext cx="119308" cy="19569"/>
            </p14:xfrm>
          </p:contentPart>
        </mc:Choice>
        <mc:Fallback xmlns="">
          <p:sp>
            <p:nvSpPr>
              <p:cNvPr id="1052093" name=""/>
              <p:cNvSpPr/>
              <p:nvPr/>
            </p:nvSpPr>
            <p:spPr>
              <a:xfrm>
                <a:off x="3593378" y="1982092"/>
                <a:ext cx="119308" cy="19569"/>
              </a:xfrm>
            </p:spPr>
          </p:sp>
        </mc:Fallback>
      </mc:AlternateContent>
      <mc:AlternateContent xmlns:mc="http://schemas.openxmlformats.org/markup-compatibility/2006" xmlns:p14="http://schemas.microsoft.com/office/powerpoint/2010/main">
        <mc:Choice Requires="p14">
          <p:contentPart p14:bwMode="auto" r:id="rId46">
            <p14:nvContentPartPr>
              <p14:cNvPr id="1052094" name="Encre 1052093"/>
              <p14:cNvContentPartPr/>
              <p14:nvPr/>
            </p14:nvContentPartPr>
            <p14:xfrm>
              <a:off x="3636179" y="1762485"/>
              <a:ext cx="154326" cy="15052"/>
            </p14:xfrm>
          </p:contentPart>
        </mc:Choice>
        <mc:Fallback xmlns="">
          <p:sp>
            <p:nvSpPr>
              <p:cNvPr id="1052094" name=""/>
              <p:cNvSpPr/>
              <p:nvPr/>
            </p:nvSpPr>
            <p:spPr>
              <a:xfrm>
                <a:off x="3636179" y="1762485"/>
                <a:ext cx="154326" cy="15052"/>
              </a:xfrm>
            </p:spPr>
          </p:sp>
        </mc:Fallback>
      </mc:AlternateContent>
      <mc:AlternateContent xmlns:mc="http://schemas.openxmlformats.org/markup-compatibility/2006" xmlns:p14="http://schemas.microsoft.com/office/powerpoint/2010/main">
        <mc:Choice Requires="p14">
          <p:contentPart p14:bwMode="auto" r:id="rId47">
            <p14:nvContentPartPr>
              <p14:cNvPr id="1052095" name="Encre 1052094"/>
              <p14:cNvContentPartPr/>
              <p14:nvPr/>
            </p14:nvContentPartPr>
            <p14:xfrm>
              <a:off x="3765023" y="1733853"/>
              <a:ext cx="101318" cy="148643"/>
            </p14:xfrm>
          </p:contentPart>
        </mc:Choice>
        <mc:Fallback xmlns="">
          <p:sp>
            <p:nvSpPr>
              <p:cNvPr id="1052095" name=""/>
              <p:cNvSpPr/>
              <p:nvPr/>
            </p:nvSpPr>
            <p:spPr>
              <a:xfrm>
                <a:off x="3765023" y="1733853"/>
                <a:ext cx="101318" cy="148643"/>
              </a:xfrm>
            </p:spPr>
          </p:sp>
        </mc:Fallback>
      </mc:AlternateContent>
      <mc:AlternateContent xmlns:mc="http://schemas.openxmlformats.org/markup-compatibility/2006" xmlns:p14="http://schemas.microsoft.com/office/powerpoint/2010/main">
        <mc:Choice Requires="p14">
          <p:contentPart p14:bwMode="auto" r:id="rId48">
            <p14:nvContentPartPr>
              <p14:cNvPr id="1052096" name="Encre 1052095"/>
              <p14:cNvContentPartPr/>
              <p14:nvPr/>
            </p14:nvContentPartPr>
            <p14:xfrm>
              <a:off x="6361347" y="1921741"/>
              <a:ext cx="171476" cy="122587"/>
            </p14:xfrm>
          </p:contentPart>
        </mc:Choice>
        <mc:Fallback xmlns="">
          <p:sp>
            <p:nvSpPr>
              <p:cNvPr id="1052096" name=""/>
              <p:cNvSpPr/>
              <p:nvPr/>
            </p:nvSpPr>
            <p:spPr>
              <a:xfrm>
                <a:off x="6361347" y="1921741"/>
                <a:ext cx="171476" cy="122587"/>
              </a:xfrm>
            </p:spPr>
          </p:sp>
        </mc:Fallback>
      </mc:AlternateContent>
      <mc:AlternateContent xmlns:mc="http://schemas.openxmlformats.org/markup-compatibility/2006" xmlns:p14="http://schemas.microsoft.com/office/powerpoint/2010/main">
        <mc:Choice Requires="p14">
          <p:contentPart p14:bwMode="auto" r:id="rId49">
            <p14:nvContentPartPr>
              <p14:cNvPr id="1052097" name="Encre 1052096"/>
              <p14:cNvContentPartPr/>
              <p14:nvPr/>
            </p14:nvContentPartPr>
            <p14:xfrm>
              <a:off x="6375426" y="1865369"/>
              <a:ext cx="161255" cy="13185"/>
            </p14:xfrm>
          </p:contentPart>
        </mc:Choice>
        <mc:Fallback xmlns="">
          <p:sp>
            <p:nvSpPr>
              <p:cNvPr id="1052097" name=""/>
              <p:cNvSpPr/>
              <p:nvPr/>
            </p:nvSpPr>
            <p:spPr>
              <a:xfrm>
                <a:off x="6375426" y="1865369"/>
                <a:ext cx="161255" cy="13185"/>
              </a:xfrm>
            </p:spPr>
          </p:sp>
        </mc:Fallback>
      </mc:AlternateContent>
      <mc:AlternateContent xmlns:mc="http://schemas.openxmlformats.org/markup-compatibility/2006" xmlns:p14="http://schemas.microsoft.com/office/powerpoint/2010/main">
        <mc:Choice Requires="p14">
          <p:contentPart p14:bwMode="auto" r:id="rId50">
            <p14:nvContentPartPr>
              <p14:cNvPr id="1052098" name="Encre 1052097"/>
              <p14:cNvContentPartPr/>
              <p14:nvPr/>
            </p14:nvContentPartPr>
            <p14:xfrm>
              <a:off x="6375426" y="1951808"/>
              <a:ext cx="146107" cy="6418"/>
            </p14:xfrm>
          </p:contentPart>
        </mc:Choice>
        <mc:Fallback xmlns="">
          <p:sp>
            <p:nvSpPr>
              <p:cNvPr id="1052098" name=""/>
              <p:cNvSpPr/>
              <p:nvPr/>
            </p:nvSpPr>
            <p:spPr>
              <a:xfrm>
                <a:off x="6375426" y="1951808"/>
                <a:ext cx="146107" cy="6418"/>
              </a:xfrm>
            </p:spPr>
          </p:sp>
        </mc:Fallback>
      </mc:AlternateContent>
      <mc:AlternateContent xmlns:mc="http://schemas.openxmlformats.org/markup-compatibility/2006" xmlns:p14="http://schemas.microsoft.com/office/powerpoint/2010/main">
        <mc:Choice Requires="p14">
          <p:contentPart p14:bwMode="auto" r:id="rId51">
            <p14:nvContentPartPr>
              <p14:cNvPr id="1052099" name="Encre 1052098"/>
              <p14:cNvContentPartPr/>
              <p14:nvPr/>
            </p14:nvContentPartPr>
            <p14:xfrm>
              <a:off x="6404106" y="1770925"/>
              <a:ext cx="173561" cy="6612"/>
            </p14:xfrm>
          </p:contentPart>
        </mc:Choice>
        <mc:Fallback xmlns="">
          <p:sp>
            <p:nvSpPr>
              <p:cNvPr id="1052099" name=""/>
              <p:cNvSpPr/>
              <p:nvPr/>
            </p:nvSpPr>
            <p:spPr>
              <a:xfrm>
                <a:off x="6404106" y="1770925"/>
                <a:ext cx="173561" cy="6612"/>
              </a:xfrm>
            </p:spPr>
          </p:sp>
        </mc:Fallback>
      </mc:AlternateContent>
      <mc:AlternateContent xmlns:mc="http://schemas.openxmlformats.org/markup-compatibility/2006" xmlns:p14="http://schemas.microsoft.com/office/powerpoint/2010/main">
        <mc:Choice Requires="p14">
          <p:contentPart p14:bwMode="auto" r:id="rId52">
            <p14:nvContentPartPr>
              <p14:cNvPr id="1052100" name="Encre 1052099"/>
              <p14:cNvContentPartPr/>
              <p14:nvPr/>
            </p14:nvContentPartPr>
            <p14:xfrm>
              <a:off x="6518389" y="1726159"/>
              <a:ext cx="110395" cy="152395"/>
            </p14:xfrm>
          </p:contentPart>
        </mc:Choice>
        <mc:Fallback xmlns="">
          <p:sp>
            <p:nvSpPr>
              <p:cNvPr id="1052100" name=""/>
              <p:cNvSpPr/>
              <p:nvPr/>
            </p:nvSpPr>
            <p:spPr>
              <a:xfrm>
                <a:off x="6518389" y="1726159"/>
                <a:ext cx="110395" cy="152395"/>
              </a:xfrm>
            </p:spPr>
          </p:sp>
        </mc:Fallback>
      </mc:AlternateContent>
      <mc:AlternateContent xmlns:mc="http://schemas.openxmlformats.org/markup-compatibility/2006" xmlns:p14="http://schemas.microsoft.com/office/powerpoint/2010/main">
        <mc:Choice Requires="p14">
          <p:contentPart p14:bwMode="auto" r:id="rId53">
            <p14:nvContentPartPr>
              <p14:cNvPr id="1052101" name="Encre 1052100"/>
              <p14:cNvContentPartPr/>
              <p14:nvPr/>
            </p14:nvContentPartPr>
            <p14:xfrm>
              <a:off x="9412610" y="2023503"/>
              <a:ext cx="209935" cy="167979"/>
            </p14:xfrm>
          </p:contentPart>
        </mc:Choice>
        <mc:Fallback xmlns="">
          <p:sp>
            <p:nvSpPr>
              <p:cNvPr id="1052101" name=""/>
              <p:cNvSpPr/>
              <p:nvPr/>
            </p:nvSpPr>
            <p:spPr>
              <a:xfrm>
                <a:off x="9412610" y="2023503"/>
                <a:ext cx="209935" cy="167979"/>
              </a:xfrm>
            </p:spPr>
          </p:sp>
        </mc:Fallback>
      </mc:AlternateContent>
      <mc:AlternateContent xmlns:mc="http://schemas.openxmlformats.org/markup-compatibility/2006" xmlns:p14="http://schemas.microsoft.com/office/powerpoint/2010/main">
        <mc:Choice Requires="p14">
          <p:contentPart p14:bwMode="auto" r:id="rId54">
            <p14:nvContentPartPr>
              <p14:cNvPr id="1052102" name="Encre 1052101"/>
              <p14:cNvContentPartPr/>
              <p14:nvPr/>
            </p14:nvContentPartPr>
            <p14:xfrm>
              <a:off x="9415160" y="2009107"/>
              <a:ext cx="167770" cy="1425"/>
            </p14:xfrm>
          </p:contentPart>
        </mc:Choice>
        <mc:Fallback xmlns="">
          <p:sp>
            <p:nvSpPr>
              <p:cNvPr id="1052102" name=""/>
              <p:cNvSpPr/>
              <p:nvPr/>
            </p:nvSpPr>
            <p:spPr>
              <a:xfrm>
                <a:off x="9415160" y="2009107"/>
                <a:ext cx="167770" cy="1425"/>
              </a:xfrm>
            </p:spPr>
          </p:sp>
        </mc:Fallback>
      </mc:AlternateContent>
      <mc:AlternateContent xmlns:mc="http://schemas.openxmlformats.org/markup-compatibility/2006" xmlns:p14="http://schemas.microsoft.com/office/powerpoint/2010/main">
        <mc:Choice Requires="p14">
          <p:contentPart p14:bwMode="auto" r:id="rId55">
            <p14:nvContentPartPr>
              <p14:cNvPr id="1052103" name="Encre 1052102"/>
              <p14:cNvContentPartPr/>
              <p14:nvPr/>
            </p14:nvContentPartPr>
            <p14:xfrm>
              <a:off x="9379419" y="2074136"/>
              <a:ext cx="178704" cy="21841"/>
            </p14:xfrm>
          </p:contentPart>
        </mc:Choice>
        <mc:Fallback xmlns="">
          <p:sp>
            <p:nvSpPr>
              <p:cNvPr id="1052103" name=""/>
              <p:cNvSpPr/>
              <p:nvPr/>
            </p:nvSpPr>
            <p:spPr>
              <a:xfrm>
                <a:off x="9379419" y="2074136"/>
                <a:ext cx="178704" cy="21841"/>
              </a:xfrm>
            </p:spPr>
          </p:sp>
        </mc:Fallback>
      </mc:AlternateContent>
      <mc:AlternateContent xmlns:mc="http://schemas.openxmlformats.org/markup-compatibility/2006" xmlns:p14="http://schemas.microsoft.com/office/powerpoint/2010/main">
        <mc:Choice Requires="p14">
          <p:contentPart p14:bwMode="auto" r:id="rId56">
            <p14:nvContentPartPr>
              <p14:cNvPr id="1052104" name="Encre 1052103"/>
              <p14:cNvContentPartPr/>
              <p14:nvPr/>
            </p14:nvContentPartPr>
            <p14:xfrm>
              <a:off x="9487965" y="1931173"/>
              <a:ext cx="218484" cy="20571"/>
            </p14:xfrm>
          </p:contentPart>
        </mc:Choice>
        <mc:Fallback xmlns="">
          <p:sp>
            <p:nvSpPr>
              <p:cNvPr id="1052104" name=""/>
              <p:cNvSpPr/>
              <p:nvPr/>
            </p:nvSpPr>
            <p:spPr>
              <a:xfrm>
                <a:off x="9487965" y="1931173"/>
                <a:ext cx="218484" cy="20571"/>
              </a:xfrm>
            </p:spPr>
          </p:sp>
        </mc:Fallback>
      </mc:AlternateContent>
      <mc:AlternateContent xmlns:mc="http://schemas.openxmlformats.org/markup-compatibility/2006" xmlns:p14="http://schemas.microsoft.com/office/powerpoint/2010/main">
        <mc:Choice Requires="p14">
          <p:contentPart p14:bwMode="auto" r:id="rId57">
            <p14:nvContentPartPr>
              <p14:cNvPr id="1052105" name="Encre 1052104"/>
              <p14:cNvContentPartPr/>
              <p14:nvPr/>
            </p14:nvContentPartPr>
            <p14:xfrm>
              <a:off x="9650785" y="1885752"/>
              <a:ext cx="63077" cy="159281"/>
            </p14:xfrm>
          </p:contentPart>
        </mc:Choice>
        <mc:Fallback xmlns="">
          <p:sp>
            <p:nvSpPr>
              <p:cNvPr id="1052105" name=""/>
              <p:cNvSpPr/>
              <p:nvPr/>
            </p:nvSpPr>
            <p:spPr>
              <a:xfrm>
                <a:off x="9650785" y="1885752"/>
                <a:ext cx="63077" cy="159281"/>
              </a:xfrm>
            </p:spPr>
          </p:sp>
        </mc:Fallback>
      </mc:AlternateContent>
      <mc:AlternateContent xmlns:mc="http://schemas.openxmlformats.org/markup-compatibility/2006" xmlns:p14="http://schemas.microsoft.com/office/powerpoint/2010/main">
        <mc:Choice Requires="p14">
          <p:contentPart p14:bwMode="auto" r:id="rId58">
            <p14:nvContentPartPr>
              <p14:cNvPr id="1052106" name="Encre 1052105"/>
              <p14:cNvContentPartPr/>
              <p14:nvPr/>
            </p14:nvContentPartPr>
            <p14:xfrm>
              <a:off x="1784275" y="1222699"/>
              <a:ext cx="272951" cy="11280"/>
            </p14:xfrm>
          </p:contentPart>
        </mc:Choice>
        <mc:Fallback xmlns="">
          <p:sp>
            <p:nvSpPr>
              <p:cNvPr id="1052106" name=""/>
              <p:cNvSpPr/>
              <p:nvPr/>
            </p:nvSpPr>
            <p:spPr>
              <a:xfrm>
                <a:off x="1784275" y="1222699"/>
                <a:ext cx="272951" cy="11280"/>
              </a:xfrm>
            </p:spPr>
          </p:sp>
        </mc:Fallback>
      </mc:AlternateContent>
      <mc:AlternateContent xmlns:mc="http://schemas.openxmlformats.org/markup-compatibility/2006" xmlns:p14="http://schemas.microsoft.com/office/powerpoint/2010/main">
        <mc:Choice Requires="p14">
          <p:contentPart p14:bwMode="auto" r:id="rId59">
            <p14:nvContentPartPr>
              <p14:cNvPr id="1052107" name="Encre 1052106"/>
              <p14:cNvContentPartPr/>
              <p14:nvPr/>
            </p14:nvContentPartPr>
            <p14:xfrm>
              <a:off x="1984159" y="1190792"/>
              <a:ext cx="71515" cy="140633"/>
            </p14:xfrm>
          </p:contentPart>
        </mc:Choice>
        <mc:Fallback xmlns="">
          <p:sp>
            <p:nvSpPr>
              <p:cNvPr id="1052107" name=""/>
              <p:cNvSpPr/>
              <p:nvPr/>
            </p:nvSpPr>
            <p:spPr>
              <a:xfrm>
                <a:off x="1984159" y="1190792"/>
                <a:ext cx="71515" cy="140633"/>
              </a:xfrm>
            </p:spPr>
          </p:sp>
        </mc:Fallback>
      </mc:AlternateContent>
      <mc:AlternateContent xmlns:mc="http://schemas.openxmlformats.org/markup-compatibility/2006" xmlns:p14="http://schemas.microsoft.com/office/powerpoint/2010/main">
        <mc:Choice Requires="p14">
          <p:contentPart p14:bwMode="auto" r:id="rId60">
            <p14:nvContentPartPr>
              <p14:cNvPr id="1052108" name="Encre 1052107"/>
              <p14:cNvContentPartPr/>
              <p14:nvPr/>
            </p14:nvContentPartPr>
            <p14:xfrm>
              <a:off x="1941358" y="976354"/>
              <a:ext cx="140030" cy="152540"/>
            </p14:xfrm>
          </p:contentPart>
        </mc:Choice>
        <mc:Fallback xmlns="">
          <p:sp>
            <p:nvSpPr>
              <p:cNvPr id="1052108" name=""/>
              <p:cNvSpPr/>
              <p:nvPr/>
            </p:nvSpPr>
            <p:spPr>
              <a:xfrm>
                <a:off x="1941358" y="976354"/>
                <a:ext cx="140030" cy="152540"/>
              </a:xfrm>
            </p:spPr>
          </p:sp>
        </mc:Fallback>
      </mc:AlternateContent>
      <mc:AlternateContent xmlns:mc="http://schemas.openxmlformats.org/markup-compatibility/2006" xmlns:p14="http://schemas.microsoft.com/office/powerpoint/2010/main">
        <mc:Choice Requires="p14">
          <p:contentPart p14:bwMode="auto" r:id="rId61">
            <p14:nvContentPartPr>
              <p14:cNvPr id="1052109" name="Encre 1052108"/>
              <p14:cNvContentPartPr/>
              <p14:nvPr/>
            </p14:nvContentPartPr>
            <p14:xfrm>
              <a:off x="2048581" y="1089030"/>
              <a:ext cx="50301" cy="98039"/>
            </p14:xfrm>
          </p:contentPart>
        </mc:Choice>
        <mc:Fallback xmlns="">
          <p:sp>
            <p:nvSpPr>
              <p:cNvPr id="1052109" name=""/>
              <p:cNvSpPr/>
              <p:nvPr/>
            </p:nvSpPr>
            <p:spPr>
              <a:xfrm>
                <a:off x="2048581" y="1089030"/>
                <a:ext cx="50301" cy="98039"/>
              </a:xfrm>
            </p:spPr>
          </p:sp>
        </mc:Fallback>
      </mc:AlternateContent>
      <mc:AlternateContent xmlns:mc="http://schemas.openxmlformats.org/markup-compatibility/2006" xmlns:p14="http://schemas.microsoft.com/office/powerpoint/2010/main">
        <mc:Choice Requires="p14">
          <p:contentPart p14:bwMode="auto" r:id="rId62">
            <p14:nvContentPartPr>
              <p14:cNvPr id="1052110" name="Encre 1052109"/>
              <p14:cNvContentPartPr/>
              <p14:nvPr/>
            </p14:nvContentPartPr>
            <p14:xfrm>
              <a:off x="1891497" y="898845"/>
              <a:ext cx="239980" cy="59879"/>
            </p14:xfrm>
          </p:contentPart>
        </mc:Choice>
        <mc:Fallback xmlns="">
          <p:sp>
            <p:nvSpPr>
              <p:cNvPr id="1052110" name=""/>
              <p:cNvSpPr/>
              <p:nvPr/>
            </p:nvSpPr>
            <p:spPr>
              <a:xfrm>
                <a:off x="1891497" y="898845"/>
                <a:ext cx="239980" cy="59879"/>
              </a:xfrm>
            </p:spPr>
          </p:sp>
        </mc:Fallback>
      </mc:AlternateContent>
      <mc:AlternateContent xmlns:mc="http://schemas.openxmlformats.org/markup-compatibility/2006" xmlns:p14="http://schemas.microsoft.com/office/powerpoint/2010/main">
        <mc:Choice Requires="p14">
          <p:contentPart p14:bwMode="auto" r:id="rId63">
            <p14:nvContentPartPr>
              <p14:cNvPr id="1052111" name="Encre 1052110"/>
              <p14:cNvContentPartPr/>
              <p14:nvPr/>
            </p14:nvContentPartPr>
            <p14:xfrm>
              <a:off x="2048581" y="864160"/>
              <a:ext cx="73529" cy="116157"/>
            </p14:xfrm>
          </p:contentPart>
        </mc:Choice>
        <mc:Fallback xmlns="">
          <p:sp>
            <p:nvSpPr>
              <p:cNvPr id="1052111" name=""/>
              <p:cNvSpPr/>
              <p:nvPr/>
            </p:nvSpPr>
            <p:spPr>
              <a:xfrm>
                <a:off x="2048581" y="864160"/>
                <a:ext cx="73529" cy="116157"/>
              </a:xfrm>
            </p:spPr>
          </p:sp>
        </mc:Fallback>
      </mc:AlternateContent>
      <mc:AlternateContent xmlns:mc="http://schemas.openxmlformats.org/markup-compatibility/2006" xmlns:p14="http://schemas.microsoft.com/office/powerpoint/2010/main">
        <mc:Choice Requires="p14">
          <p:contentPart p14:bwMode="auto" r:id="rId64">
            <p14:nvContentPartPr>
              <p14:cNvPr id="1052112" name="Encre 1052111"/>
              <p14:cNvContentPartPr/>
              <p14:nvPr/>
            </p14:nvContentPartPr>
            <p14:xfrm>
              <a:off x="1746757" y="1914791"/>
              <a:ext cx="72042" cy="189918"/>
            </p14:xfrm>
          </p:contentPart>
        </mc:Choice>
        <mc:Fallback xmlns="">
          <p:sp>
            <p:nvSpPr>
              <p:cNvPr id="1052112" name=""/>
              <p:cNvSpPr/>
              <p:nvPr/>
            </p:nvSpPr>
            <p:spPr>
              <a:xfrm>
                <a:off x="1746757" y="1914791"/>
                <a:ext cx="72042" cy="189918"/>
              </a:xfrm>
            </p:spPr>
          </p:sp>
        </mc:Fallback>
      </mc:AlternateContent>
      <mc:AlternateContent xmlns:mc="http://schemas.openxmlformats.org/markup-compatibility/2006" xmlns:p14="http://schemas.microsoft.com/office/powerpoint/2010/main">
        <mc:Choice Requires="p14">
          <p:contentPart p14:bwMode="auto" r:id="rId65">
            <p14:nvContentPartPr>
              <p14:cNvPr id="1052113" name="Encre 1052112"/>
              <p14:cNvContentPartPr/>
              <p14:nvPr/>
            </p14:nvContentPartPr>
            <p14:xfrm>
              <a:off x="1684113" y="1973328"/>
              <a:ext cx="168374" cy="57620"/>
            </p14:xfrm>
          </p:contentPart>
        </mc:Choice>
        <mc:Fallback xmlns="">
          <p:sp>
            <p:nvSpPr>
              <p:cNvPr id="1052113" name=""/>
              <p:cNvSpPr/>
              <p:nvPr/>
            </p:nvSpPr>
            <p:spPr>
              <a:xfrm>
                <a:off x="1684113" y="1973328"/>
                <a:ext cx="168374" cy="57620"/>
              </a:xfrm>
            </p:spPr>
          </p:sp>
        </mc:Fallback>
      </mc:AlternateContent>
      <mc:AlternateContent xmlns:mc="http://schemas.openxmlformats.org/markup-compatibility/2006" xmlns:p14="http://schemas.microsoft.com/office/powerpoint/2010/main">
        <mc:Choice Requires="p14">
          <p:contentPart p14:bwMode="auto" r:id="rId66">
            <p14:nvContentPartPr>
              <p14:cNvPr id="1052114" name="Encre 1052113"/>
              <p14:cNvContentPartPr/>
              <p14:nvPr/>
            </p14:nvContentPartPr>
            <p14:xfrm>
              <a:off x="1879174" y="2066938"/>
              <a:ext cx="5264" cy="117996"/>
            </p14:xfrm>
          </p:contentPart>
        </mc:Choice>
        <mc:Fallback xmlns="">
          <p:sp>
            <p:nvSpPr>
              <p:cNvPr id="1052114" name=""/>
              <p:cNvSpPr/>
              <p:nvPr/>
            </p:nvSpPr>
            <p:spPr>
              <a:xfrm>
                <a:off x="1879174" y="2066938"/>
                <a:ext cx="5264" cy="117996"/>
              </a:xfrm>
            </p:spPr>
          </p:sp>
        </mc:Fallback>
      </mc:AlternateContent>
      <mc:AlternateContent xmlns:mc="http://schemas.openxmlformats.org/markup-compatibility/2006" xmlns:p14="http://schemas.microsoft.com/office/powerpoint/2010/main">
        <mc:Choice Requires="p14">
          <p:contentPart p14:bwMode="auto" r:id="rId67">
            <p14:nvContentPartPr>
              <p14:cNvPr id="1052115" name="Encre 1052114"/>
              <p14:cNvContentPartPr/>
              <p14:nvPr/>
            </p14:nvContentPartPr>
            <p14:xfrm>
              <a:off x="2089334" y="1118069"/>
              <a:ext cx="9548" cy="156265"/>
            </p14:xfrm>
          </p:contentPart>
        </mc:Choice>
        <mc:Fallback xmlns="">
          <p:sp>
            <p:nvSpPr>
              <p:cNvPr id="1052115" name=""/>
              <p:cNvSpPr/>
              <p:nvPr/>
            </p:nvSpPr>
            <p:spPr>
              <a:xfrm>
                <a:off x="2089334" y="1118069"/>
                <a:ext cx="9548" cy="156265"/>
              </a:xfrm>
            </p:spPr>
          </p:sp>
        </mc:Fallback>
      </mc:AlternateContent>
      <mc:AlternateContent xmlns:mc="http://schemas.openxmlformats.org/markup-compatibility/2006" xmlns:p14="http://schemas.microsoft.com/office/powerpoint/2010/main">
        <mc:Choice Requires="p14">
          <p:contentPart p14:bwMode="auto" r:id="rId68">
            <p14:nvContentPartPr>
              <p14:cNvPr id="1052116" name="Encre 1052115"/>
              <p14:cNvContentPartPr/>
              <p14:nvPr/>
            </p14:nvContentPartPr>
            <p14:xfrm>
              <a:off x="3271711" y="1187069"/>
              <a:ext cx="257245" cy="10920"/>
            </p14:xfrm>
          </p:contentPart>
        </mc:Choice>
        <mc:Fallback xmlns="">
          <p:sp>
            <p:nvSpPr>
              <p:cNvPr id="1052116" name=""/>
              <p:cNvSpPr/>
              <p:nvPr/>
            </p:nvSpPr>
            <p:spPr>
              <a:xfrm>
                <a:off x="3271711" y="1187069"/>
                <a:ext cx="257245" cy="10920"/>
              </a:xfrm>
            </p:spPr>
          </p:sp>
        </mc:Fallback>
      </mc:AlternateContent>
      <mc:AlternateContent xmlns:mc="http://schemas.openxmlformats.org/markup-compatibility/2006" xmlns:p14="http://schemas.microsoft.com/office/powerpoint/2010/main">
        <mc:Choice Requires="p14">
          <p:contentPart p14:bwMode="auto" r:id="rId69">
            <p14:nvContentPartPr>
              <p14:cNvPr id="1052117" name="Encre 1052116"/>
              <p14:cNvContentPartPr/>
              <p14:nvPr/>
            </p14:nvContentPartPr>
            <p14:xfrm>
              <a:off x="3428539" y="1154306"/>
              <a:ext cx="84375" cy="109882"/>
            </p14:xfrm>
          </p:contentPart>
        </mc:Choice>
        <mc:Fallback xmlns="">
          <p:sp>
            <p:nvSpPr>
              <p:cNvPr id="1052117" name=""/>
              <p:cNvSpPr/>
              <p:nvPr/>
            </p:nvSpPr>
            <p:spPr>
              <a:xfrm>
                <a:off x="3428539" y="1154306"/>
                <a:ext cx="84375" cy="109882"/>
              </a:xfrm>
            </p:spPr>
          </p:sp>
        </mc:Fallback>
      </mc:AlternateContent>
      <mc:AlternateContent xmlns:mc="http://schemas.openxmlformats.org/markup-compatibility/2006" xmlns:p14="http://schemas.microsoft.com/office/powerpoint/2010/main">
        <mc:Choice Requires="p14">
          <p:contentPart p14:bwMode="auto" r:id="rId70">
            <p14:nvContentPartPr>
              <p14:cNvPr id="1052118" name="Encre 1052117"/>
              <p14:cNvContentPartPr/>
              <p14:nvPr/>
            </p14:nvContentPartPr>
            <p14:xfrm>
              <a:off x="3042705" y="929685"/>
              <a:ext cx="178703" cy="113299"/>
            </p14:xfrm>
          </p:contentPart>
        </mc:Choice>
        <mc:Fallback xmlns="">
          <p:sp>
            <p:nvSpPr>
              <p:cNvPr id="1052118" name=""/>
              <p:cNvSpPr/>
              <p:nvPr/>
            </p:nvSpPr>
            <p:spPr>
              <a:xfrm>
                <a:off x="3042705" y="929685"/>
                <a:ext cx="178703" cy="113299"/>
              </a:xfrm>
            </p:spPr>
          </p:sp>
        </mc:Fallback>
      </mc:AlternateContent>
      <mc:AlternateContent xmlns:mc="http://schemas.openxmlformats.org/markup-compatibility/2006" xmlns:p14="http://schemas.microsoft.com/office/powerpoint/2010/main">
        <mc:Choice Requires="p14">
          <p:contentPart p14:bwMode="auto" r:id="rId71">
            <p14:nvContentPartPr>
              <p14:cNvPr id="1052119" name="Encre 1052118"/>
              <p14:cNvContentPartPr/>
              <p14:nvPr/>
            </p14:nvContentPartPr>
            <p14:xfrm>
              <a:off x="3214549" y="1052792"/>
              <a:ext cx="35540" cy="66534"/>
            </p14:xfrm>
          </p:contentPart>
        </mc:Choice>
        <mc:Fallback xmlns="">
          <p:sp>
            <p:nvSpPr>
              <p:cNvPr id="1052119" name=""/>
              <p:cNvSpPr/>
              <p:nvPr/>
            </p:nvSpPr>
            <p:spPr>
              <a:xfrm>
                <a:off x="3214549" y="1052792"/>
                <a:ext cx="35540" cy="66534"/>
              </a:xfrm>
            </p:spPr>
          </p:sp>
        </mc:Fallback>
      </mc:AlternateContent>
      <mc:AlternateContent xmlns:mc="http://schemas.openxmlformats.org/markup-compatibility/2006" xmlns:p14="http://schemas.microsoft.com/office/powerpoint/2010/main">
        <mc:Choice Requires="p14">
          <p:contentPart p14:bwMode="auto" r:id="rId72">
            <p14:nvContentPartPr>
              <p14:cNvPr id="1052120" name="Encre 1052119"/>
              <p14:cNvContentPartPr/>
              <p14:nvPr/>
            </p14:nvContentPartPr>
            <p14:xfrm>
              <a:off x="3057266" y="842020"/>
              <a:ext cx="233856" cy="29585"/>
            </p14:xfrm>
          </p:contentPart>
        </mc:Choice>
        <mc:Fallback xmlns="">
          <p:sp>
            <p:nvSpPr>
              <p:cNvPr id="1052120" name=""/>
              <p:cNvSpPr/>
              <p:nvPr/>
            </p:nvSpPr>
            <p:spPr>
              <a:xfrm>
                <a:off x="3057266" y="842020"/>
                <a:ext cx="233856" cy="29585"/>
              </a:xfrm>
            </p:spPr>
          </p:sp>
        </mc:Fallback>
      </mc:AlternateContent>
      <mc:AlternateContent xmlns:mc="http://schemas.openxmlformats.org/markup-compatibility/2006" xmlns:p14="http://schemas.microsoft.com/office/powerpoint/2010/main">
        <mc:Choice Requires="p14">
          <p:contentPart p14:bwMode="auto" r:id="rId73">
            <p14:nvContentPartPr>
              <p14:cNvPr id="1052121" name="Encre 1052120"/>
              <p14:cNvContentPartPr/>
              <p14:nvPr/>
            </p14:nvContentPartPr>
            <p14:xfrm>
              <a:off x="3228910" y="813776"/>
              <a:ext cx="58843" cy="137750"/>
            </p14:xfrm>
          </p:contentPart>
        </mc:Choice>
        <mc:Fallback xmlns="">
          <p:sp>
            <p:nvSpPr>
              <p:cNvPr id="1052121" name=""/>
              <p:cNvSpPr/>
              <p:nvPr/>
            </p:nvSpPr>
            <p:spPr>
              <a:xfrm>
                <a:off x="3228910" y="813776"/>
                <a:ext cx="58843" cy="137750"/>
              </a:xfrm>
            </p:spPr>
          </p:sp>
        </mc:Fallback>
      </mc:AlternateContent>
      <mc:AlternateContent xmlns:mc="http://schemas.openxmlformats.org/markup-compatibility/2006" xmlns:p14="http://schemas.microsoft.com/office/powerpoint/2010/main">
        <mc:Choice Requires="p14">
          <p:contentPart p14:bwMode="auto" r:id="rId74">
            <p14:nvContentPartPr>
              <p14:cNvPr id="1052122" name="Encre 1052121"/>
              <p14:cNvContentPartPr/>
              <p14:nvPr/>
            </p14:nvContentPartPr>
            <p14:xfrm>
              <a:off x="1995543" y="1494589"/>
              <a:ext cx="26538" cy="234440"/>
            </p14:xfrm>
          </p:contentPart>
        </mc:Choice>
        <mc:Fallback xmlns="">
          <p:sp>
            <p:nvSpPr>
              <p:cNvPr id="1052122" name=""/>
              <p:cNvSpPr/>
              <p:nvPr/>
            </p:nvSpPr>
            <p:spPr>
              <a:xfrm>
                <a:off x="1995543" y="1494589"/>
                <a:ext cx="26538" cy="234440"/>
              </a:xfrm>
            </p:spPr>
          </p:sp>
        </mc:Fallback>
      </mc:AlternateContent>
      <mc:AlternateContent xmlns:mc="http://schemas.openxmlformats.org/markup-compatibility/2006" xmlns:p14="http://schemas.microsoft.com/office/powerpoint/2010/main">
        <mc:Choice Requires="p14">
          <p:contentPart p14:bwMode="auto" r:id="rId75">
            <p14:nvContentPartPr>
              <p14:cNvPr id="1052123" name="Encre 1052122"/>
              <p14:cNvContentPartPr/>
              <p14:nvPr/>
            </p14:nvContentPartPr>
            <p14:xfrm>
              <a:off x="1948418" y="1500003"/>
              <a:ext cx="138333" cy="107307"/>
            </p14:xfrm>
          </p:contentPart>
        </mc:Choice>
        <mc:Fallback xmlns="">
          <p:sp>
            <p:nvSpPr>
              <p:cNvPr id="1052123" name=""/>
              <p:cNvSpPr/>
              <p:nvPr/>
            </p:nvSpPr>
            <p:spPr>
              <a:xfrm>
                <a:off x="1948418" y="1500003"/>
                <a:ext cx="138333" cy="107307"/>
              </a:xfrm>
            </p:spPr>
          </p:sp>
        </mc:Fallback>
      </mc:AlternateContent>
      <mc:AlternateContent xmlns:mc="http://schemas.openxmlformats.org/markup-compatibility/2006" xmlns:p14="http://schemas.microsoft.com/office/powerpoint/2010/main">
        <mc:Choice Requires="p14">
          <p:contentPart p14:bwMode="auto" r:id="rId76">
            <p14:nvContentPartPr>
              <p14:cNvPr id="1052124" name="Encre 1052123"/>
              <p14:cNvContentPartPr/>
              <p14:nvPr/>
            </p14:nvContentPartPr>
            <p14:xfrm>
              <a:off x="2092118" y="1496768"/>
              <a:ext cx="264548" cy="114286"/>
            </p14:xfrm>
          </p:contentPart>
        </mc:Choice>
        <mc:Fallback xmlns="">
          <p:sp>
            <p:nvSpPr>
              <p:cNvPr id="1052124" name=""/>
              <p:cNvSpPr/>
              <p:nvPr/>
            </p:nvSpPr>
            <p:spPr>
              <a:xfrm>
                <a:off x="2092118" y="1496768"/>
                <a:ext cx="264548" cy="114286"/>
              </a:xfrm>
            </p:spPr>
          </p:sp>
        </mc:Fallback>
      </mc:AlternateContent>
      <mc:AlternateContent xmlns:mc="http://schemas.openxmlformats.org/markup-compatibility/2006" xmlns:p14="http://schemas.microsoft.com/office/powerpoint/2010/main">
        <mc:Choice Requires="p14">
          <p:contentPart p14:bwMode="auto" r:id="rId77">
            <p14:nvContentPartPr>
              <p14:cNvPr id="1052125" name="Encre 1052124"/>
              <p14:cNvContentPartPr/>
              <p14:nvPr/>
            </p14:nvContentPartPr>
            <p14:xfrm>
              <a:off x="2475669" y="1516430"/>
              <a:ext cx="116525" cy="104454"/>
            </p14:xfrm>
          </p:contentPart>
        </mc:Choice>
        <mc:Fallback xmlns="">
          <p:sp>
            <p:nvSpPr>
              <p:cNvPr id="1052125" name=""/>
              <p:cNvSpPr/>
              <p:nvPr/>
            </p:nvSpPr>
            <p:spPr>
              <a:xfrm>
                <a:off x="2475669" y="1516430"/>
                <a:ext cx="116525" cy="104454"/>
              </a:xfrm>
            </p:spPr>
          </p:sp>
        </mc:Fallback>
      </mc:AlternateContent>
      <mc:AlternateContent xmlns:mc="http://schemas.openxmlformats.org/markup-compatibility/2006" xmlns:p14="http://schemas.microsoft.com/office/powerpoint/2010/main">
        <mc:Choice Requires="p14">
          <p:contentPart p14:bwMode="auto" r:id="rId78">
            <p14:nvContentPartPr>
              <p14:cNvPr id="1052126" name="Encre 1052125"/>
              <p14:cNvContentPartPr/>
              <p14:nvPr/>
            </p14:nvContentPartPr>
            <p14:xfrm>
              <a:off x="2563513" y="1371481"/>
              <a:ext cx="28681" cy="253660"/>
            </p14:xfrm>
          </p:contentPart>
        </mc:Choice>
        <mc:Fallback xmlns="">
          <p:sp>
            <p:nvSpPr>
              <p:cNvPr id="1052126" name=""/>
              <p:cNvSpPr/>
              <p:nvPr/>
            </p:nvSpPr>
            <p:spPr>
              <a:xfrm>
                <a:off x="2563513" y="1371481"/>
                <a:ext cx="28681" cy="253660"/>
              </a:xfrm>
            </p:spPr>
          </p:sp>
        </mc:Fallback>
      </mc:AlternateContent>
      <mc:AlternateContent xmlns:mc="http://schemas.openxmlformats.org/markup-compatibility/2006" xmlns:p14="http://schemas.microsoft.com/office/powerpoint/2010/main">
        <mc:Choice Requires="p14">
          <p:contentPart p14:bwMode="auto" r:id="rId79">
            <p14:nvContentPartPr>
              <p14:cNvPr id="1052127" name="Encre 1052126"/>
              <p14:cNvContentPartPr/>
              <p14:nvPr/>
            </p14:nvContentPartPr>
            <p14:xfrm>
              <a:off x="2637337" y="1342690"/>
              <a:ext cx="69139" cy="121235"/>
            </p14:xfrm>
          </p:contentPart>
        </mc:Choice>
        <mc:Fallback xmlns="">
          <p:sp>
            <p:nvSpPr>
              <p:cNvPr id="1052127" name=""/>
              <p:cNvSpPr/>
              <p:nvPr/>
            </p:nvSpPr>
            <p:spPr>
              <a:xfrm>
                <a:off x="2637337" y="1342690"/>
                <a:ext cx="69139" cy="121235"/>
              </a:xfrm>
            </p:spPr>
          </p:sp>
        </mc:Fallback>
      </mc:AlternateContent>
      <mc:AlternateContent xmlns:mc="http://schemas.openxmlformats.org/markup-compatibility/2006" xmlns:p14="http://schemas.microsoft.com/office/powerpoint/2010/main">
        <mc:Choice Requires="p14">
          <p:contentPart p14:bwMode="auto" r:id="rId80">
            <p14:nvContentPartPr>
              <p14:cNvPr id="1052128" name="Encre 1052127"/>
              <p14:cNvContentPartPr/>
              <p14:nvPr/>
            </p14:nvContentPartPr>
            <p14:xfrm>
              <a:off x="2646020" y="1530826"/>
              <a:ext cx="115771" cy="95340"/>
            </p14:xfrm>
          </p:contentPart>
        </mc:Choice>
        <mc:Fallback xmlns="">
          <p:sp>
            <p:nvSpPr>
              <p:cNvPr id="1052128" name=""/>
              <p:cNvSpPr/>
              <p:nvPr/>
            </p:nvSpPr>
            <p:spPr>
              <a:xfrm>
                <a:off x="2646020" y="1530826"/>
                <a:ext cx="115771" cy="95340"/>
              </a:xfrm>
            </p:spPr>
          </p:sp>
        </mc:Fallback>
      </mc:AlternateContent>
      <mc:AlternateContent xmlns:mc="http://schemas.openxmlformats.org/markup-compatibility/2006" xmlns:p14="http://schemas.microsoft.com/office/powerpoint/2010/main">
        <mc:Choice Requires="p14">
          <p:contentPart p14:bwMode="auto" r:id="rId81">
            <p14:nvContentPartPr>
              <p14:cNvPr id="1052129" name="Encre 1052128"/>
              <p14:cNvContentPartPr/>
              <p14:nvPr/>
            </p14:nvContentPartPr>
            <p14:xfrm>
              <a:off x="2811617" y="1509232"/>
              <a:ext cx="45324" cy="104427"/>
            </p14:xfrm>
          </p:contentPart>
        </mc:Choice>
        <mc:Fallback xmlns="">
          <p:sp>
            <p:nvSpPr>
              <p:cNvPr id="1052129" name=""/>
              <p:cNvSpPr/>
              <p:nvPr/>
            </p:nvSpPr>
            <p:spPr>
              <a:xfrm>
                <a:off x="2811617" y="1509232"/>
                <a:ext cx="45324" cy="104427"/>
              </a:xfrm>
            </p:spPr>
          </p:sp>
        </mc:Fallback>
      </mc:AlternateContent>
      <mc:AlternateContent xmlns:mc="http://schemas.openxmlformats.org/markup-compatibility/2006" xmlns:p14="http://schemas.microsoft.com/office/powerpoint/2010/main">
        <mc:Choice Requires="p14">
          <p:contentPart p14:bwMode="auto" r:id="rId82">
            <p14:nvContentPartPr>
              <p14:cNvPr id="1052130" name="Encre 1052129"/>
              <p14:cNvContentPartPr/>
              <p14:nvPr/>
            </p14:nvContentPartPr>
            <p14:xfrm>
              <a:off x="2856008" y="1538272"/>
              <a:ext cx="119038" cy="104988"/>
            </p14:xfrm>
          </p:contentPart>
        </mc:Choice>
        <mc:Fallback xmlns="">
          <p:sp>
            <p:nvSpPr>
              <p:cNvPr id="1052130" name=""/>
              <p:cNvSpPr/>
              <p:nvPr/>
            </p:nvSpPr>
            <p:spPr>
              <a:xfrm>
                <a:off x="2856008" y="1538272"/>
                <a:ext cx="119038" cy="104988"/>
              </a:xfrm>
            </p:spPr>
          </p:sp>
        </mc:Fallback>
      </mc:AlternateContent>
      <mc:AlternateContent xmlns:mc="http://schemas.openxmlformats.org/markup-compatibility/2006" xmlns:p14="http://schemas.microsoft.com/office/powerpoint/2010/main">
        <mc:Choice Requires="p14">
          <p:contentPart p14:bwMode="auto" r:id="rId83">
            <p14:nvContentPartPr>
              <p14:cNvPr id="1052131" name="Encre 1052130"/>
              <p14:cNvContentPartPr/>
              <p14:nvPr/>
            </p14:nvContentPartPr>
            <p14:xfrm>
              <a:off x="2885227" y="1407719"/>
              <a:ext cx="114677" cy="63500"/>
            </p14:xfrm>
          </p:contentPart>
        </mc:Choice>
        <mc:Fallback xmlns="">
          <p:sp>
            <p:nvSpPr>
              <p:cNvPr id="1052131" name=""/>
              <p:cNvSpPr/>
              <p:nvPr/>
            </p:nvSpPr>
            <p:spPr>
              <a:xfrm>
                <a:off x="2885227" y="1407719"/>
                <a:ext cx="114677" cy="63500"/>
              </a:xfrm>
            </p:spPr>
          </p:sp>
        </mc:Fallback>
      </mc:AlternateContent>
      <mc:AlternateContent xmlns:mc="http://schemas.openxmlformats.org/markup-compatibility/2006" xmlns:p14="http://schemas.microsoft.com/office/powerpoint/2010/main">
        <mc:Choice Requires="p14">
          <p:contentPart p14:bwMode="auto" r:id="rId84">
            <p14:nvContentPartPr>
              <p14:cNvPr id="1052132" name="Encre 1052131"/>
              <p14:cNvContentPartPr/>
              <p14:nvPr/>
            </p14:nvContentPartPr>
            <p14:xfrm>
              <a:off x="2990168" y="1445693"/>
              <a:ext cx="49448" cy="201434"/>
            </p14:xfrm>
          </p:contentPart>
        </mc:Choice>
        <mc:Fallback xmlns="">
          <p:sp>
            <p:nvSpPr>
              <p:cNvPr id="1052132" name=""/>
              <p:cNvSpPr/>
              <p:nvPr/>
            </p:nvSpPr>
            <p:spPr>
              <a:xfrm>
                <a:off x="2990168" y="1445693"/>
                <a:ext cx="49448" cy="201434"/>
              </a:xfrm>
            </p:spPr>
          </p:sp>
        </mc:Fallback>
      </mc:AlternateContent>
      <mc:AlternateContent xmlns:mc="http://schemas.openxmlformats.org/markup-compatibility/2006" xmlns:p14="http://schemas.microsoft.com/office/powerpoint/2010/main">
        <mc:Choice Requires="p14">
          <p:contentPart p14:bwMode="auto" r:id="rId85">
            <p14:nvContentPartPr>
              <p14:cNvPr id="1052133" name="Encre 1052132"/>
              <p14:cNvContentPartPr/>
              <p14:nvPr/>
            </p14:nvContentPartPr>
            <p14:xfrm>
              <a:off x="3006964" y="1608578"/>
              <a:ext cx="111629" cy="92137"/>
            </p14:xfrm>
          </p:contentPart>
        </mc:Choice>
        <mc:Fallback xmlns="">
          <p:sp>
            <p:nvSpPr>
              <p:cNvPr id="1052133" name=""/>
              <p:cNvSpPr/>
              <p:nvPr/>
            </p:nvSpPr>
            <p:spPr>
              <a:xfrm>
                <a:off x="3006964" y="1608578"/>
                <a:ext cx="111629" cy="92137"/>
              </a:xfrm>
            </p:spPr>
          </p:sp>
        </mc:Fallback>
      </mc:AlternateContent>
      <mc:AlternateContent xmlns:mc="http://schemas.openxmlformats.org/markup-compatibility/2006" xmlns:p14="http://schemas.microsoft.com/office/powerpoint/2010/main">
        <mc:Choice Requires="p14">
          <p:contentPart p14:bwMode="auto" r:id="rId86">
            <p14:nvContentPartPr>
              <p14:cNvPr id="1052134" name="Encre 1052133"/>
              <p14:cNvContentPartPr/>
              <p14:nvPr/>
            </p14:nvContentPartPr>
            <p14:xfrm>
              <a:off x="3126028" y="1697865"/>
              <a:ext cx="96947" cy="78866"/>
            </p14:xfrm>
          </p:contentPart>
        </mc:Choice>
        <mc:Fallback xmlns="">
          <p:sp>
            <p:nvSpPr>
              <p:cNvPr id="1052134" name=""/>
              <p:cNvSpPr/>
              <p:nvPr/>
            </p:nvSpPr>
            <p:spPr>
              <a:xfrm>
                <a:off x="3126028" y="1697865"/>
                <a:ext cx="96947" cy="78866"/>
              </a:xfrm>
            </p:spPr>
          </p:sp>
        </mc:Fallback>
      </mc:AlternateContent>
      <mc:AlternateContent xmlns:mc="http://schemas.openxmlformats.org/markup-compatibility/2006" xmlns:p14="http://schemas.microsoft.com/office/powerpoint/2010/main">
        <mc:Choice Requires="p14">
          <p:contentPart p14:bwMode="auto" r:id="rId87">
            <p14:nvContentPartPr>
              <p14:cNvPr id="1052135" name="Encre 1052134"/>
              <p14:cNvContentPartPr/>
              <p14:nvPr/>
            </p14:nvContentPartPr>
            <p14:xfrm>
              <a:off x="2298763" y="1031447"/>
              <a:ext cx="136348" cy="174805"/>
            </p14:xfrm>
          </p:contentPart>
        </mc:Choice>
        <mc:Fallback xmlns="">
          <p:sp>
            <p:nvSpPr>
              <p:cNvPr id="1052135" name=""/>
              <p:cNvSpPr/>
              <p:nvPr/>
            </p:nvSpPr>
            <p:spPr>
              <a:xfrm>
                <a:off x="2298763" y="1031447"/>
                <a:ext cx="136348" cy="174805"/>
              </a:xfrm>
            </p:spPr>
          </p:sp>
        </mc:Fallback>
      </mc:AlternateContent>
      <mc:AlternateContent xmlns:mc="http://schemas.openxmlformats.org/markup-compatibility/2006" xmlns:p14="http://schemas.microsoft.com/office/powerpoint/2010/main">
        <mc:Choice Requires="p14">
          <p:contentPart p14:bwMode="auto" r:id="rId88">
            <p14:nvContentPartPr>
              <p14:cNvPr id="1052136" name="Encre 1052135"/>
              <p14:cNvContentPartPr/>
              <p14:nvPr/>
            </p14:nvContentPartPr>
            <p14:xfrm>
              <a:off x="2291706" y="1003268"/>
              <a:ext cx="111709" cy="13287"/>
            </p14:xfrm>
          </p:contentPart>
        </mc:Choice>
        <mc:Fallback xmlns="">
          <p:sp>
            <p:nvSpPr>
              <p:cNvPr id="1052136" name=""/>
              <p:cNvSpPr/>
              <p:nvPr/>
            </p:nvSpPr>
            <p:spPr>
              <a:xfrm>
                <a:off x="2291706" y="1003268"/>
                <a:ext cx="111709" cy="13287"/>
              </a:xfrm>
            </p:spPr>
          </p:sp>
        </mc:Fallback>
      </mc:AlternateContent>
      <mc:AlternateContent xmlns:mc="http://schemas.openxmlformats.org/markup-compatibility/2006" xmlns:p14="http://schemas.microsoft.com/office/powerpoint/2010/main">
        <mc:Choice Requires="p14">
          <p:contentPart p14:bwMode="auto" r:id="rId89">
            <p14:nvContentPartPr>
              <p14:cNvPr id="1052137" name="Encre 1052136"/>
              <p14:cNvContentPartPr/>
              <p14:nvPr/>
            </p14:nvContentPartPr>
            <p14:xfrm>
              <a:off x="2284647" y="1088390"/>
              <a:ext cx="153812" cy="29679"/>
            </p14:xfrm>
          </p:contentPart>
        </mc:Choice>
        <mc:Fallback xmlns="">
          <p:sp>
            <p:nvSpPr>
              <p:cNvPr id="1052137" name=""/>
              <p:cNvSpPr/>
              <p:nvPr/>
            </p:nvSpPr>
            <p:spPr>
              <a:xfrm>
                <a:off x="2284647" y="1088390"/>
                <a:ext cx="153812" cy="29679"/>
              </a:xfrm>
            </p:spPr>
          </p:sp>
        </mc:Fallback>
      </mc:AlternateContent>
      <mc:AlternateContent xmlns:mc="http://schemas.openxmlformats.org/markup-compatibility/2006" xmlns:p14="http://schemas.microsoft.com/office/powerpoint/2010/main">
        <mc:Choice Requires="p14">
          <p:contentPart p14:bwMode="auto" r:id="rId90">
            <p14:nvContentPartPr>
              <p14:cNvPr id="1052138" name="Encre 1052137"/>
              <p14:cNvContentPartPr/>
              <p14:nvPr/>
            </p14:nvContentPartPr>
            <p14:xfrm>
              <a:off x="2255966" y="915077"/>
              <a:ext cx="139872" cy="14608"/>
            </p14:xfrm>
          </p:contentPart>
        </mc:Choice>
        <mc:Fallback xmlns="">
          <p:sp>
            <p:nvSpPr>
              <p:cNvPr id="1052138" name=""/>
              <p:cNvSpPr/>
              <p:nvPr/>
            </p:nvSpPr>
            <p:spPr>
              <a:xfrm>
                <a:off x="2255966" y="915077"/>
                <a:ext cx="139872" cy="14608"/>
              </a:xfrm>
            </p:spPr>
          </p:sp>
        </mc:Fallback>
      </mc:AlternateContent>
      <mc:AlternateContent xmlns:mc="http://schemas.openxmlformats.org/markup-compatibility/2006" xmlns:p14="http://schemas.microsoft.com/office/powerpoint/2010/main">
        <mc:Choice Requires="p14">
          <p:contentPart p14:bwMode="auto" r:id="rId91">
            <p14:nvContentPartPr>
              <p14:cNvPr id="1052139" name="Encre 1052138"/>
              <p14:cNvContentPartPr/>
              <p14:nvPr/>
            </p14:nvContentPartPr>
            <p14:xfrm>
              <a:off x="2370689" y="879052"/>
              <a:ext cx="63232" cy="119776"/>
            </p14:xfrm>
          </p:contentPart>
        </mc:Choice>
        <mc:Fallback xmlns="">
          <p:sp>
            <p:nvSpPr>
              <p:cNvPr id="1052139" name=""/>
              <p:cNvSpPr/>
              <p:nvPr/>
            </p:nvSpPr>
            <p:spPr>
              <a:xfrm>
                <a:off x="2370689" y="879052"/>
                <a:ext cx="63232" cy="119776"/>
              </a:xfrm>
            </p:spPr>
          </p:sp>
        </mc:Fallback>
      </mc:AlternateContent>
      <mc:AlternateContent xmlns:mc="http://schemas.openxmlformats.org/markup-compatibility/2006" xmlns:p14="http://schemas.microsoft.com/office/powerpoint/2010/main">
        <mc:Choice Requires="p14">
          <p:contentPart p14:bwMode="auto" r:id="rId92">
            <p14:nvContentPartPr>
              <p14:cNvPr id="1052140" name="Encre 1052139"/>
              <p14:cNvContentPartPr/>
              <p14:nvPr/>
            </p14:nvContentPartPr>
            <p14:xfrm>
              <a:off x="2484972" y="1085555"/>
              <a:ext cx="78541" cy="10672"/>
            </p14:xfrm>
          </p:contentPart>
        </mc:Choice>
        <mc:Fallback xmlns="">
          <p:sp>
            <p:nvSpPr>
              <p:cNvPr id="1052140" name=""/>
              <p:cNvSpPr/>
              <p:nvPr/>
            </p:nvSpPr>
            <p:spPr>
              <a:xfrm>
                <a:off x="2484972" y="1085555"/>
                <a:ext cx="78541" cy="10672"/>
              </a:xfrm>
            </p:spPr>
          </p:sp>
        </mc:Fallback>
      </mc:AlternateContent>
      <mc:AlternateContent xmlns:mc="http://schemas.openxmlformats.org/markup-compatibility/2006" xmlns:p14="http://schemas.microsoft.com/office/powerpoint/2010/main">
        <mc:Choice Requires="p14">
          <p:contentPart p14:bwMode="auto" r:id="rId93">
            <p14:nvContentPartPr>
              <p14:cNvPr id="1052141" name="Encre 1052140"/>
              <p14:cNvContentPartPr/>
              <p14:nvPr/>
            </p14:nvContentPartPr>
            <p14:xfrm>
              <a:off x="2492032" y="1146075"/>
              <a:ext cx="112778" cy="15969"/>
            </p14:xfrm>
          </p:contentPart>
        </mc:Choice>
        <mc:Fallback xmlns="">
          <p:sp>
            <p:nvSpPr>
              <p:cNvPr id="1052141" name=""/>
              <p:cNvSpPr/>
              <p:nvPr/>
            </p:nvSpPr>
            <p:spPr>
              <a:xfrm>
                <a:off x="2492032" y="1146075"/>
                <a:ext cx="112778" cy="15969"/>
              </a:xfrm>
            </p:spPr>
          </p:sp>
        </mc:Fallback>
      </mc:AlternateContent>
      <mc:AlternateContent xmlns:mc="http://schemas.openxmlformats.org/markup-compatibility/2006" xmlns:p14="http://schemas.microsoft.com/office/powerpoint/2010/main">
        <mc:Choice Requires="p14">
          <p:contentPart p14:bwMode="auto" r:id="rId94">
            <p14:nvContentPartPr>
              <p14:cNvPr id="1052142" name="Encre 1052141"/>
              <p14:cNvContentPartPr/>
              <p14:nvPr/>
            </p14:nvContentPartPr>
            <p14:xfrm>
              <a:off x="2638402" y="1044033"/>
              <a:ext cx="141050" cy="118747"/>
            </p14:xfrm>
          </p:contentPart>
        </mc:Choice>
        <mc:Fallback xmlns="">
          <p:sp>
            <p:nvSpPr>
              <p:cNvPr id="1052142" name=""/>
              <p:cNvSpPr/>
              <p:nvPr/>
            </p:nvSpPr>
            <p:spPr>
              <a:xfrm>
                <a:off x="2638402" y="1044033"/>
                <a:ext cx="141050" cy="118747"/>
              </a:xfrm>
            </p:spPr>
          </p:sp>
        </mc:Fallback>
      </mc:AlternateContent>
      <mc:AlternateContent xmlns:mc="http://schemas.openxmlformats.org/markup-compatibility/2006" xmlns:p14="http://schemas.microsoft.com/office/powerpoint/2010/main">
        <mc:Choice Requires="p14">
          <p:contentPart p14:bwMode="auto" r:id="rId95">
            <p14:nvContentPartPr>
              <p14:cNvPr id="1052143" name="Encre 1052142"/>
              <p14:cNvContentPartPr/>
              <p14:nvPr/>
            </p14:nvContentPartPr>
            <p14:xfrm>
              <a:off x="2585134" y="936147"/>
              <a:ext cx="191134" cy="15380"/>
            </p14:xfrm>
          </p:contentPart>
        </mc:Choice>
        <mc:Fallback xmlns="">
          <p:sp>
            <p:nvSpPr>
              <p:cNvPr id="1052143" name=""/>
              <p:cNvSpPr/>
              <p:nvPr/>
            </p:nvSpPr>
            <p:spPr>
              <a:xfrm>
                <a:off x="2585134" y="936147"/>
                <a:ext cx="191134" cy="15380"/>
              </a:xfrm>
            </p:spPr>
          </p:sp>
        </mc:Fallback>
      </mc:AlternateContent>
      <mc:AlternateContent xmlns:mc="http://schemas.openxmlformats.org/markup-compatibility/2006" xmlns:p14="http://schemas.microsoft.com/office/powerpoint/2010/main">
        <mc:Choice Requires="p14">
          <p:contentPart p14:bwMode="auto" r:id="rId96">
            <p14:nvContentPartPr>
              <p14:cNvPr id="1052144" name="Encre 1052143"/>
              <p14:cNvContentPartPr/>
              <p14:nvPr/>
            </p14:nvContentPartPr>
            <p14:xfrm>
              <a:off x="2722802" y="897171"/>
              <a:ext cx="34510" cy="125674"/>
            </p14:xfrm>
          </p:contentPart>
        </mc:Choice>
        <mc:Fallback xmlns="">
          <p:sp>
            <p:nvSpPr>
              <p:cNvPr id="1052144" name=""/>
              <p:cNvSpPr/>
              <p:nvPr/>
            </p:nvSpPr>
            <p:spPr>
              <a:xfrm>
                <a:off x="2722802" y="897171"/>
                <a:ext cx="34510" cy="125674"/>
              </a:xfrm>
            </p:spPr>
          </p:sp>
        </mc:Fallback>
      </mc:AlternateContent>
      <mc:AlternateContent xmlns:mc="http://schemas.openxmlformats.org/markup-compatibility/2006" xmlns:p14="http://schemas.microsoft.com/office/powerpoint/2010/main">
        <mc:Choice Requires="p14">
          <p:contentPart p14:bwMode="auto" r:id="rId97">
            <p14:nvContentPartPr>
              <p14:cNvPr id="1052145" name="Encre 1052144"/>
              <p14:cNvContentPartPr/>
              <p14:nvPr/>
            </p14:nvContentPartPr>
            <p14:xfrm>
              <a:off x="4248056" y="1118069"/>
              <a:ext cx="158465" cy="114940"/>
            </p14:xfrm>
          </p:contentPart>
        </mc:Choice>
        <mc:Fallback xmlns="">
          <p:sp>
            <p:nvSpPr>
              <p:cNvPr id="1052145" name=""/>
              <p:cNvSpPr/>
              <p:nvPr/>
            </p:nvSpPr>
            <p:spPr>
              <a:xfrm>
                <a:off x="4248056" y="1118069"/>
                <a:ext cx="158465" cy="114940"/>
              </a:xfrm>
            </p:spPr>
          </p:sp>
        </mc:Fallback>
      </mc:AlternateContent>
      <mc:AlternateContent xmlns:mc="http://schemas.openxmlformats.org/markup-compatibility/2006" xmlns:p14="http://schemas.microsoft.com/office/powerpoint/2010/main">
        <mc:Choice Requires="p14">
          <p:contentPart p14:bwMode="auto" r:id="rId98">
            <p14:nvContentPartPr>
              <p14:cNvPr id="1052146" name="Encre 1052145"/>
              <p14:cNvContentPartPr/>
              <p14:nvPr/>
            </p14:nvContentPartPr>
            <p14:xfrm>
              <a:off x="4223034" y="1038852"/>
              <a:ext cx="164090" cy="21138"/>
            </p14:xfrm>
          </p:contentPart>
        </mc:Choice>
        <mc:Fallback xmlns="">
          <p:sp>
            <p:nvSpPr>
              <p:cNvPr id="1052146" name=""/>
              <p:cNvSpPr/>
              <p:nvPr/>
            </p:nvSpPr>
            <p:spPr>
              <a:xfrm>
                <a:off x="4223034" y="1038852"/>
                <a:ext cx="164090" cy="21138"/>
              </a:xfrm>
            </p:spPr>
          </p:sp>
        </mc:Fallback>
      </mc:AlternateContent>
      <mc:AlternateContent xmlns:mc="http://schemas.openxmlformats.org/markup-compatibility/2006" xmlns:p14="http://schemas.microsoft.com/office/powerpoint/2010/main">
        <mc:Choice Requires="p14">
          <p:contentPart p14:bwMode="auto" r:id="rId99">
            <p14:nvContentPartPr>
              <p14:cNvPr id="1052147" name="Encre 1052146"/>
              <p14:cNvContentPartPr/>
              <p14:nvPr/>
            </p14:nvContentPartPr>
            <p14:xfrm>
              <a:off x="4258775" y="1102119"/>
              <a:ext cx="146758" cy="30345"/>
            </p14:xfrm>
          </p:contentPart>
        </mc:Choice>
        <mc:Fallback xmlns="">
          <p:sp>
            <p:nvSpPr>
              <p:cNvPr id="1052147" name=""/>
              <p:cNvSpPr/>
              <p:nvPr/>
            </p:nvSpPr>
            <p:spPr>
              <a:xfrm>
                <a:off x="4258775" y="1102119"/>
                <a:ext cx="146758" cy="30345"/>
              </a:xfrm>
            </p:spPr>
          </p:sp>
        </mc:Fallback>
      </mc:AlternateContent>
      <mc:AlternateContent xmlns:mc="http://schemas.openxmlformats.org/markup-compatibility/2006" xmlns:p14="http://schemas.microsoft.com/office/powerpoint/2010/main">
        <mc:Choice Requires="p14">
          <p:contentPart p14:bwMode="auto" r:id="rId100">
            <p14:nvContentPartPr>
              <p14:cNvPr id="1052148" name="Encre 1052147"/>
              <p14:cNvContentPartPr/>
              <p14:nvPr/>
            </p14:nvContentPartPr>
            <p14:xfrm>
              <a:off x="4208473" y="943452"/>
              <a:ext cx="214658" cy="29916"/>
            </p14:xfrm>
          </p:contentPart>
        </mc:Choice>
        <mc:Fallback xmlns="">
          <p:sp>
            <p:nvSpPr>
              <p:cNvPr id="1052148" name=""/>
              <p:cNvSpPr/>
              <p:nvPr/>
            </p:nvSpPr>
            <p:spPr>
              <a:xfrm>
                <a:off x="4208473" y="943452"/>
                <a:ext cx="214658" cy="29916"/>
              </a:xfrm>
            </p:spPr>
          </p:sp>
        </mc:Fallback>
      </mc:AlternateContent>
      <mc:AlternateContent xmlns:mc="http://schemas.openxmlformats.org/markup-compatibility/2006" xmlns:p14="http://schemas.microsoft.com/office/powerpoint/2010/main">
        <mc:Choice Requires="p14">
          <p:contentPart p14:bwMode="auto" r:id="rId101">
            <p14:nvContentPartPr>
              <p14:cNvPr id="1052149" name="Encre 1052148"/>
              <p14:cNvContentPartPr/>
              <p14:nvPr/>
            </p14:nvContentPartPr>
            <p14:xfrm>
              <a:off x="4401738" y="907844"/>
              <a:ext cx="84442" cy="153310"/>
            </p14:xfrm>
          </p:contentPart>
        </mc:Choice>
        <mc:Fallback xmlns="">
          <p:sp>
            <p:nvSpPr>
              <p:cNvPr id="1052149" name=""/>
              <p:cNvSpPr/>
              <p:nvPr/>
            </p:nvSpPr>
            <p:spPr>
              <a:xfrm>
                <a:off x="4401738" y="907844"/>
                <a:ext cx="84442" cy="153310"/>
              </a:xfrm>
            </p:spPr>
          </p:sp>
        </mc:Fallback>
      </mc:AlternateContent>
      <mc:AlternateContent xmlns:mc="http://schemas.openxmlformats.org/markup-compatibility/2006" xmlns:p14="http://schemas.microsoft.com/office/powerpoint/2010/main">
        <mc:Choice Requires="p14">
          <p:contentPart p14:bwMode="auto" r:id="rId102">
            <p14:nvContentPartPr>
              <p14:cNvPr id="1052150" name="Encre 1052149"/>
              <p14:cNvContentPartPr/>
              <p14:nvPr/>
            </p14:nvContentPartPr>
            <p14:xfrm>
              <a:off x="4580442" y="1118177"/>
              <a:ext cx="130716" cy="7090"/>
            </p14:xfrm>
          </p:contentPart>
        </mc:Choice>
        <mc:Fallback xmlns="">
          <p:sp>
            <p:nvSpPr>
              <p:cNvPr id="1052150" name=""/>
              <p:cNvSpPr/>
              <p:nvPr/>
            </p:nvSpPr>
            <p:spPr>
              <a:xfrm>
                <a:off x="4580442" y="1118177"/>
                <a:ext cx="130716" cy="7090"/>
              </a:xfrm>
            </p:spPr>
          </p:sp>
        </mc:Fallback>
      </mc:AlternateContent>
      <mc:AlternateContent xmlns:mc="http://schemas.openxmlformats.org/markup-compatibility/2006" xmlns:p14="http://schemas.microsoft.com/office/powerpoint/2010/main">
        <mc:Choice Requires="p14">
          <p:contentPart p14:bwMode="auto" r:id="rId103">
            <p14:nvContentPartPr>
              <p14:cNvPr id="1052151" name="Encre 1052150"/>
              <p14:cNvContentPartPr/>
              <p14:nvPr/>
            </p14:nvContentPartPr>
            <p14:xfrm>
              <a:off x="4573383" y="1190002"/>
              <a:ext cx="164076" cy="22134"/>
            </p14:xfrm>
          </p:contentPart>
        </mc:Choice>
        <mc:Fallback xmlns="">
          <p:sp>
            <p:nvSpPr>
              <p:cNvPr id="1052151" name=""/>
              <p:cNvSpPr/>
              <p:nvPr/>
            </p:nvSpPr>
            <p:spPr>
              <a:xfrm>
                <a:off x="4573383" y="1190002"/>
                <a:ext cx="164076" cy="22134"/>
              </a:xfrm>
            </p:spPr>
          </p:sp>
        </mc:Fallback>
      </mc:AlternateContent>
      <mc:AlternateContent xmlns:mc="http://schemas.openxmlformats.org/markup-compatibility/2006" xmlns:p14="http://schemas.microsoft.com/office/powerpoint/2010/main">
        <mc:Choice Requires="p14">
          <p:contentPart p14:bwMode="auto" r:id="rId104">
            <p14:nvContentPartPr>
              <p14:cNvPr id="1052152" name="Encre 1052151"/>
              <p14:cNvContentPartPr/>
              <p14:nvPr/>
            </p14:nvContentPartPr>
            <p14:xfrm>
              <a:off x="4848610" y="1072313"/>
              <a:ext cx="151770" cy="123824"/>
            </p14:xfrm>
          </p:contentPart>
        </mc:Choice>
        <mc:Fallback xmlns="">
          <p:sp>
            <p:nvSpPr>
              <p:cNvPr id="1052152" name=""/>
              <p:cNvSpPr/>
              <p:nvPr/>
            </p:nvSpPr>
            <p:spPr>
              <a:xfrm>
                <a:off x="4848610" y="1072313"/>
                <a:ext cx="151770" cy="123824"/>
              </a:xfrm>
            </p:spPr>
          </p:sp>
        </mc:Fallback>
      </mc:AlternateContent>
      <mc:AlternateContent xmlns:mc="http://schemas.openxmlformats.org/markup-compatibility/2006" xmlns:p14="http://schemas.microsoft.com/office/powerpoint/2010/main">
        <mc:Choice Requires="p14">
          <p:contentPart p14:bwMode="auto" r:id="rId105">
            <p14:nvContentPartPr>
              <p14:cNvPr id="1052153" name="Encre 1052152"/>
              <p14:cNvContentPartPr/>
              <p14:nvPr/>
            </p14:nvContentPartPr>
            <p14:xfrm>
              <a:off x="4848675" y="958725"/>
              <a:ext cx="189338" cy="21116"/>
            </p14:xfrm>
          </p:contentPart>
        </mc:Choice>
        <mc:Fallback xmlns="">
          <p:sp>
            <p:nvSpPr>
              <p:cNvPr id="1052153" name=""/>
              <p:cNvSpPr/>
              <p:nvPr/>
            </p:nvSpPr>
            <p:spPr>
              <a:xfrm>
                <a:off x="4848675" y="958725"/>
                <a:ext cx="189338" cy="21116"/>
              </a:xfrm>
            </p:spPr>
          </p:sp>
        </mc:Fallback>
      </mc:AlternateContent>
      <mc:AlternateContent xmlns:mc="http://schemas.openxmlformats.org/markup-compatibility/2006" xmlns:p14="http://schemas.microsoft.com/office/powerpoint/2010/main">
        <mc:Choice Requires="p14">
          <p:contentPart p14:bwMode="auto" r:id="rId106">
            <p14:nvContentPartPr>
              <p14:cNvPr id="1052154" name="Encre 1052153"/>
              <p14:cNvContentPartPr/>
              <p14:nvPr/>
            </p14:nvContentPartPr>
            <p14:xfrm>
              <a:off x="4981093" y="900646"/>
              <a:ext cx="105492" cy="137787"/>
            </p14:xfrm>
          </p:contentPart>
        </mc:Choice>
        <mc:Fallback xmlns="">
          <p:sp>
            <p:nvSpPr>
              <p:cNvPr id="1052154" name=""/>
              <p:cNvSpPr/>
              <p:nvPr/>
            </p:nvSpPr>
            <p:spPr>
              <a:xfrm>
                <a:off x="4981093" y="900646"/>
                <a:ext cx="105492" cy="137787"/>
              </a:xfrm>
            </p:spPr>
          </p:sp>
        </mc:Fallback>
      </mc:AlternateContent>
      <mc:AlternateContent xmlns:mc="http://schemas.openxmlformats.org/markup-compatibility/2006" xmlns:p14="http://schemas.microsoft.com/office/powerpoint/2010/main">
        <mc:Choice Requires="p14">
          <p:contentPart p14:bwMode="auto" r:id="rId107">
            <p14:nvContentPartPr>
              <p14:cNvPr id="1052155" name="Encre 1052154"/>
              <p14:cNvContentPartPr/>
              <p14:nvPr/>
            </p14:nvContentPartPr>
            <p14:xfrm>
              <a:off x="7209171" y="1082080"/>
              <a:ext cx="31535" cy="218770"/>
            </p14:xfrm>
          </p:contentPart>
        </mc:Choice>
        <mc:Fallback xmlns="">
          <p:sp>
            <p:nvSpPr>
              <p:cNvPr id="1052155" name=""/>
              <p:cNvSpPr/>
              <p:nvPr/>
            </p:nvSpPr>
            <p:spPr>
              <a:xfrm>
                <a:off x="7209171" y="1082080"/>
                <a:ext cx="31535" cy="218770"/>
              </a:xfrm>
            </p:spPr>
          </p:sp>
        </mc:Fallback>
      </mc:AlternateContent>
      <mc:AlternateContent xmlns:mc="http://schemas.openxmlformats.org/markup-compatibility/2006" xmlns:p14="http://schemas.microsoft.com/office/powerpoint/2010/main">
        <mc:Choice Requires="p14">
          <p:contentPart p14:bwMode="auto" r:id="rId108">
            <p14:nvContentPartPr>
              <p14:cNvPr id="1052156" name="Encre 1052155"/>
              <p14:cNvContentPartPr/>
              <p14:nvPr/>
            </p14:nvContentPartPr>
            <p14:xfrm>
              <a:off x="7240707" y="1067336"/>
              <a:ext cx="173445" cy="14743"/>
            </p14:xfrm>
          </p:contentPart>
        </mc:Choice>
        <mc:Fallback xmlns="">
          <p:sp>
            <p:nvSpPr>
              <p:cNvPr id="1052156" name=""/>
              <p:cNvSpPr/>
              <p:nvPr/>
            </p:nvSpPr>
            <p:spPr>
              <a:xfrm>
                <a:off x="7240707" y="1067336"/>
                <a:ext cx="173445" cy="14743"/>
              </a:xfrm>
            </p:spPr>
          </p:sp>
        </mc:Fallback>
      </mc:AlternateContent>
      <mc:AlternateContent xmlns:mc="http://schemas.openxmlformats.org/markup-compatibility/2006" xmlns:p14="http://schemas.microsoft.com/office/powerpoint/2010/main">
        <mc:Choice Requires="p14">
          <p:contentPart p14:bwMode="auto" r:id="rId109">
            <p14:nvContentPartPr>
              <p14:cNvPr id="1052157" name="Encre 1052156"/>
              <p14:cNvContentPartPr/>
              <p14:nvPr/>
            </p14:nvContentPartPr>
            <p14:xfrm>
              <a:off x="7240707" y="1176500"/>
              <a:ext cx="161191" cy="6597"/>
            </p14:xfrm>
          </p:contentPart>
        </mc:Choice>
        <mc:Fallback xmlns="">
          <p:sp>
            <p:nvSpPr>
              <p:cNvPr id="1052157" name=""/>
              <p:cNvSpPr/>
              <p:nvPr/>
            </p:nvSpPr>
            <p:spPr>
              <a:xfrm>
                <a:off x="7240707" y="1176500"/>
                <a:ext cx="161191" cy="6597"/>
              </a:xfrm>
            </p:spPr>
          </p:sp>
        </mc:Fallback>
      </mc:AlternateContent>
      <mc:AlternateContent xmlns:mc="http://schemas.openxmlformats.org/markup-compatibility/2006" xmlns:p14="http://schemas.microsoft.com/office/powerpoint/2010/main">
        <mc:Choice Requires="p14">
          <p:contentPart p14:bwMode="auto" r:id="rId110">
            <p14:nvContentPartPr>
              <p14:cNvPr id="1052158" name="Encre 1052157"/>
              <p14:cNvContentPartPr/>
              <p14:nvPr/>
            </p14:nvContentPartPr>
            <p14:xfrm>
              <a:off x="7219527" y="1245368"/>
              <a:ext cx="169621" cy="39243"/>
            </p14:xfrm>
          </p:contentPart>
        </mc:Choice>
        <mc:Fallback xmlns="">
          <p:sp>
            <p:nvSpPr>
              <p:cNvPr id="1052158" name=""/>
              <p:cNvSpPr/>
              <p:nvPr/>
            </p:nvSpPr>
            <p:spPr>
              <a:xfrm>
                <a:off x="7219527" y="1245368"/>
                <a:ext cx="169621" cy="39243"/>
              </a:xfrm>
            </p:spPr>
          </p:sp>
        </mc:Fallback>
      </mc:AlternateContent>
      <mc:AlternateContent xmlns:mc="http://schemas.openxmlformats.org/markup-compatibility/2006" xmlns:p14="http://schemas.microsoft.com/office/powerpoint/2010/main">
        <mc:Choice Requires="p14">
          <p:contentPart p14:bwMode="auto" r:id="rId111">
            <p14:nvContentPartPr>
              <p14:cNvPr id="1052159" name="Encre 1052158"/>
              <p14:cNvContentPartPr/>
              <p14:nvPr/>
            </p14:nvContentPartPr>
            <p14:xfrm>
              <a:off x="7312188" y="965940"/>
              <a:ext cx="164614" cy="14377"/>
            </p14:xfrm>
          </p:contentPart>
        </mc:Choice>
        <mc:Fallback xmlns="">
          <p:sp>
            <p:nvSpPr>
              <p:cNvPr id="1052159" name=""/>
              <p:cNvSpPr/>
              <p:nvPr/>
            </p:nvSpPr>
            <p:spPr>
              <a:xfrm>
                <a:off x="7312188" y="965940"/>
                <a:ext cx="164614" cy="14377"/>
              </a:xfrm>
            </p:spPr>
          </p:sp>
        </mc:Fallback>
      </mc:AlternateContent>
      <mc:AlternateContent xmlns:mc="http://schemas.openxmlformats.org/markup-compatibility/2006" xmlns:p14="http://schemas.microsoft.com/office/powerpoint/2010/main">
        <mc:Choice Requires="p14">
          <p:contentPart p14:bwMode="auto" r:id="rId112">
            <p14:nvContentPartPr>
              <p14:cNvPr id="1052160" name="Encre 1052159"/>
              <p14:cNvContentPartPr/>
              <p14:nvPr/>
            </p14:nvContentPartPr>
            <p14:xfrm>
              <a:off x="7452693" y="929685"/>
              <a:ext cx="73291" cy="174620"/>
            </p14:xfrm>
          </p:contentPart>
        </mc:Choice>
        <mc:Fallback xmlns="">
          <p:sp>
            <p:nvSpPr>
              <p:cNvPr id="1052160" name=""/>
              <p:cNvSpPr/>
              <p:nvPr/>
            </p:nvSpPr>
            <p:spPr>
              <a:xfrm>
                <a:off x="7452693" y="929685"/>
                <a:ext cx="73291" cy="174620"/>
              </a:xfrm>
            </p:spPr>
          </p:sp>
        </mc:Fallback>
      </mc:AlternateContent>
      <mc:AlternateContent xmlns:mc="http://schemas.openxmlformats.org/markup-compatibility/2006" xmlns:p14="http://schemas.microsoft.com/office/powerpoint/2010/main">
        <mc:Choice Requires="p14">
          <p:contentPart p14:bwMode="auto" r:id="rId113">
            <p14:nvContentPartPr>
              <p14:cNvPr id="1052161" name="Encre 1052160"/>
              <p14:cNvContentPartPr/>
              <p14:nvPr/>
            </p14:nvContentPartPr>
            <p14:xfrm>
              <a:off x="7541194" y="1183097"/>
              <a:ext cx="78541" cy="7694"/>
            </p14:xfrm>
          </p:contentPart>
        </mc:Choice>
        <mc:Fallback xmlns="">
          <p:sp>
            <p:nvSpPr>
              <p:cNvPr id="1052161" name=""/>
              <p:cNvSpPr/>
              <p:nvPr/>
            </p:nvSpPr>
            <p:spPr>
              <a:xfrm>
                <a:off x="7541194" y="1183097"/>
                <a:ext cx="78541" cy="7694"/>
              </a:xfrm>
            </p:spPr>
          </p:sp>
        </mc:Fallback>
      </mc:AlternateContent>
      <mc:AlternateContent xmlns:mc="http://schemas.openxmlformats.org/markup-compatibility/2006" xmlns:p14="http://schemas.microsoft.com/office/powerpoint/2010/main">
        <mc:Choice Requires="p14">
          <p:contentPart p14:bwMode="auto" r:id="rId114">
            <p14:nvContentPartPr>
              <p14:cNvPr id="1052162" name="Encre 1052161"/>
              <p14:cNvContentPartPr/>
              <p14:nvPr/>
            </p14:nvContentPartPr>
            <p14:xfrm>
              <a:off x="7505452" y="1238840"/>
              <a:ext cx="186261" cy="24177"/>
            </p14:xfrm>
          </p:contentPart>
        </mc:Choice>
        <mc:Fallback xmlns="">
          <p:sp>
            <p:nvSpPr>
              <p:cNvPr id="1052162" name=""/>
              <p:cNvSpPr/>
              <p:nvPr/>
            </p:nvSpPr>
            <p:spPr>
              <a:xfrm>
                <a:off x="7505452" y="1238840"/>
                <a:ext cx="186261" cy="24177"/>
              </a:xfrm>
            </p:spPr>
          </p:sp>
        </mc:Fallback>
      </mc:AlternateContent>
      <mc:AlternateContent xmlns:mc="http://schemas.openxmlformats.org/markup-compatibility/2006" xmlns:p14="http://schemas.microsoft.com/office/powerpoint/2010/main">
        <mc:Choice Requires="p14">
          <p:contentPart p14:bwMode="auto" r:id="rId115">
            <p14:nvContentPartPr>
              <p14:cNvPr id="1052163" name="Encre 1052162"/>
              <p14:cNvContentPartPr/>
              <p14:nvPr/>
            </p14:nvContentPartPr>
            <p14:xfrm>
              <a:off x="7780588" y="1147848"/>
              <a:ext cx="126267" cy="115342"/>
            </p14:xfrm>
          </p:contentPart>
        </mc:Choice>
        <mc:Fallback xmlns="">
          <p:sp>
            <p:nvSpPr>
              <p:cNvPr id="1052163" name=""/>
              <p:cNvSpPr/>
              <p:nvPr/>
            </p:nvSpPr>
            <p:spPr>
              <a:xfrm>
                <a:off x="7780588" y="1147848"/>
                <a:ext cx="126267" cy="115342"/>
              </a:xfrm>
            </p:spPr>
          </p:sp>
        </mc:Fallback>
      </mc:AlternateContent>
      <mc:AlternateContent xmlns:mc="http://schemas.openxmlformats.org/markup-compatibility/2006" xmlns:p14="http://schemas.microsoft.com/office/powerpoint/2010/main">
        <mc:Choice Requires="p14">
          <p:contentPart p14:bwMode="auto" r:id="rId116">
            <p14:nvContentPartPr>
              <p14:cNvPr id="1052164" name="Encre 1052163"/>
              <p14:cNvContentPartPr/>
              <p14:nvPr/>
            </p14:nvContentPartPr>
            <p14:xfrm>
              <a:off x="7795201" y="1038397"/>
              <a:ext cx="175324" cy="21730"/>
            </p14:xfrm>
          </p:contentPart>
        </mc:Choice>
        <mc:Fallback xmlns="">
          <p:sp>
            <p:nvSpPr>
              <p:cNvPr id="1052164" name=""/>
              <p:cNvSpPr/>
              <p:nvPr/>
            </p:nvSpPr>
            <p:spPr>
              <a:xfrm>
                <a:off x="7795201" y="1038397"/>
                <a:ext cx="175324" cy="21730"/>
              </a:xfrm>
            </p:spPr>
          </p:sp>
        </mc:Fallback>
      </mc:AlternateContent>
      <mc:AlternateContent xmlns:mc="http://schemas.openxmlformats.org/markup-compatibility/2006" xmlns:p14="http://schemas.microsoft.com/office/powerpoint/2010/main">
        <mc:Choice Requires="p14">
          <p:contentPart p14:bwMode="auto" r:id="rId117">
            <p14:nvContentPartPr>
              <p14:cNvPr id="1052165" name="Encre 1052164"/>
              <p14:cNvContentPartPr/>
              <p14:nvPr/>
            </p14:nvContentPartPr>
            <p14:xfrm>
              <a:off x="7898602" y="987516"/>
              <a:ext cx="83953" cy="115909"/>
            </p14:xfrm>
          </p:contentPart>
        </mc:Choice>
        <mc:Fallback xmlns="">
          <p:sp>
            <p:nvSpPr>
              <p:cNvPr id="1052165" name=""/>
              <p:cNvSpPr/>
              <p:nvPr/>
            </p:nvSpPr>
            <p:spPr>
              <a:xfrm>
                <a:off x="7898602" y="987516"/>
                <a:ext cx="83953" cy="115909"/>
              </a:xfrm>
            </p:spPr>
          </p:sp>
        </mc:Fallback>
      </mc:AlternateContent>
      <mc:AlternateContent xmlns:mc="http://schemas.openxmlformats.org/markup-compatibility/2006" xmlns:p14="http://schemas.microsoft.com/office/powerpoint/2010/main">
        <mc:Choice Requires="p14">
          <p:contentPart p14:bwMode="auto" r:id="rId118">
            <p14:nvContentPartPr>
              <p14:cNvPr id="1052166" name="Encre 1052165"/>
              <p14:cNvContentPartPr/>
              <p14:nvPr/>
            </p14:nvContentPartPr>
            <p14:xfrm>
              <a:off x="3211852" y="1082080"/>
              <a:ext cx="17057" cy="110369"/>
            </p14:xfrm>
          </p:contentPart>
        </mc:Choice>
        <mc:Fallback xmlns="">
          <p:sp>
            <p:nvSpPr>
              <p:cNvPr id="1052166" name=""/>
              <p:cNvSpPr/>
              <p:nvPr/>
            </p:nvSpPr>
            <p:spPr>
              <a:xfrm>
                <a:off x="3211852" y="1082080"/>
                <a:ext cx="17057" cy="110369"/>
              </a:xfrm>
            </p:spPr>
          </p:sp>
        </mc:Fallback>
      </mc:AlternateContent>
      <mc:AlternateContent xmlns:mc="http://schemas.openxmlformats.org/markup-compatibility/2006" xmlns:p14="http://schemas.microsoft.com/office/powerpoint/2010/main">
        <mc:Choice Requires="p14">
          <p:contentPart p14:bwMode="auto" r:id="rId119">
            <p14:nvContentPartPr>
              <p14:cNvPr id="1052167" name="Encre 1052166"/>
              <p14:cNvContentPartPr/>
              <p14:nvPr/>
            </p14:nvContentPartPr>
            <p14:xfrm>
              <a:off x="3220255" y="1726159"/>
              <a:ext cx="80137" cy="41932"/>
            </p14:xfrm>
          </p:contentPart>
        </mc:Choice>
        <mc:Fallback xmlns="">
          <p:sp>
            <p:nvSpPr>
              <p:cNvPr id="1052167" name=""/>
              <p:cNvSpPr/>
              <p:nvPr/>
            </p:nvSpPr>
            <p:spPr>
              <a:xfrm>
                <a:off x="3220255" y="1726159"/>
                <a:ext cx="80137" cy="41932"/>
              </a:xfrm>
            </p:spPr>
          </p:sp>
        </mc:Fallback>
      </mc:AlternateContent>
      <mc:AlternateContent xmlns:mc="http://schemas.openxmlformats.org/markup-compatibility/2006" xmlns:p14="http://schemas.microsoft.com/office/powerpoint/2010/main">
        <mc:Choice Requires="p14">
          <p:contentPart p14:bwMode="auto" r:id="rId120">
            <p14:nvContentPartPr>
              <p14:cNvPr id="1052168" name="Encre 1052167"/>
              <p14:cNvContentPartPr/>
              <p14:nvPr/>
            </p14:nvContentPartPr>
            <p14:xfrm>
              <a:off x="3270939" y="1719210"/>
              <a:ext cx="772" cy="31352"/>
            </p14:xfrm>
          </p:contentPart>
        </mc:Choice>
        <mc:Fallback xmlns="">
          <p:sp>
            <p:nvSpPr>
              <p:cNvPr id="1052168" name=""/>
              <p:cNvSpPr/>
              <p:nvPr/>
            </p:nvSpPr>
            <p:spPr>
              <a:xfrm>
                <a:off x="3270939" y="1719210"/>
                <a:ext cx="772" cy="31352"/>
              </a:xfrm>
            </p:spPr>
          </p:sp>
        </mc:Fallback>
      </mc:AlternateContent>
      <mc:AlternateContent xmlns:mc="http://schemas.openxmlformats.org/markup-compatibility/2006" xmlns:p14="http://schemas.microsoft.com/office/powerpoint/2010/main">
        <mc:Choice Requires="p14">
          <p:contentPart p14:bwMode="auto" r:id="rId121">
            <p14:nvContentPartPr>
              <p14:cNvPr id="1052169" name="Encre 1052168"/>
              <p14:cNvContentPartPr/>
              <p14:nvPr/>
            </p14:nvContentPartPr>
            <p14:xfrm>
              <a:off x="3421734" y="980760"/>
              <a:ext cx="517089" cy="9406"/>
            </p14:xfrm>
          </p:contentPart>
        </mc:Choice>
        <mc:Fallback xmlns="">
          <p:sp>
            <p:nvSpPr>
              <p:cNvPr id="1052169" name=""/>
              <p:cNvSpPr/>
              <p:nvPr/>
            </p:nvSpPr>
            <p:spPr>
              <a:xfrm>
                <a:off x="3421734" y="980760"/>
                <a:ext cx="517089" cy="9406"/>
              </a:xfrm>
            </p:spPr>
          </p:sp>
        </mc:Fallback>
      </mc:AlternateContent>
      <mc:AlternateContent xmlns:mc="http://schemas.openxmlformats.org/markup-compatibility/2006" xmlns:p14="http://schemas.microsoft.com/office/powerpoint/2010/main">
        <mc:Choice Requires="p14">
          <p:contentPart p14:bwMode="auto" r:id="rId122">
            <p14:nvContentPartPr>
              <p14:cNvPr id="1052170" name="Encre 1052169"/>
              <p14:cNvContentPartPr/>
              <p14:nvPr/>
            </p14:nvContentPartPr>
            <p14:xfrm>
              <a:off x="3815324" y="907844"/>
              <a:ext cx="141116" cy="188383"/>
            </p14:xfrm>
          </p:contentPart>
        </mc:Choice>
        <mc:Fallback xmlns="">
          <p:sp>
            <p:nvSpPr>
              <p:cNvPr id="1052170" name=""/>
              <p:cNvSpPr/>
              <p:nvPr/>
            </p:nvSpPr>
            <p:spPr>
              <a:xfrm>
                <a:off x="3815324" y="907844"/>
                <a:ext cx="141116" cy="188383"/>
              </a:xfrm>
            </p:spPr>
          </p:sp>
        </mc:Fallback>
      </mc:AlternateContent>
      <mc:AlternateContent xmlns:mc="http://schemas.openxmlformats.org/markup-compatibility/2006" xmlns:p14="http://schemas.microsoft.com/office/powerpoint/2010/main">
        <mc:Choice Requires="p14">
          <p:contentPart p14:bwMode="auto" r:id="rId123">
            <p14:nvContentPartPr>
              <p14:cNvPr id="1052171" name="Encre 1052170"/>
              <p14:cNvContentPartPr/>
              <p14:nvPr/>
            </p14:nvContentPartPr>
            <p14:xfrm>
              <a:off x="6346745" y="929685"/>
              <a:ext cx="436391" cy="65524"/>
            </p14:xfrm>
          </p:contentPart>
        </mc:Choice>
        <mc:Fallback xmlns="">
          <p:sp>
            <p:nvSpPr>
              <p:cNvPr id="1052171" name=""/>
              <p:cNvSpPr/>
              <p:nvPr/>
            </p:nvSpPr>
            <p:spPr>
              <a:xfrm>
                <a:off x="6346745" y="929685"/>
                <a:ext cx="436391" cy="65524"/>
              </a:xfrm>
            </p:spPr>
          </p:sp>
        </mc:Fallback>
      </mc:AlternateContent>
      <mc:AlternateContent xmlns:mc="http://schemas.openxmlformats.org/markup-compatibility/2006" xmlns:p14="http://schemas.microsoft.com/office/powerpoint/2010/main">
        <mc:Choice Requires="p14">
          <p:contentPart p14:bwMode="auto" r:id="rId124">
            <p14:nvContentPartPr>
              <p14:cNvPr id="1052172" name="Encre 1052171"/>
              <p14:cNvContentPartPr/>
              <p14:nvPr/>
            </p14:nvContentPartPr>
            <p14:xfrm>
              <a:off x="6242836" y="886498"/>
              <a:ext cx="189951" cy="201925"/>
            </p14:xfrm>
          </p:contentPart>
        </mc:Choice>
        <mc:Fallback xmlns="">
          <p:sp>
            <p:nvSpPr>
              <p:cNvPr id="1052172" name=""/>
              <p:cNvSpPr/>
              <p:nvPr/>
            </p:nvSpPr>
            <p:spPr>
              <a:xfrm>
                <a:off x="6242836" y="886498"/>
                <a:ext cx="189951" cy="201925"/>
              </a:xfrm>
            </p:spPr>
          </p:sp>
        </mc:Fallback>
      </mc:AlternateContent>
      <mc:AlternateContent xmlns:mc="http://schemas.openxmlformats.org/markup-compatibility/2006" xmlns:p14="http://schemas.microsoft.com/office/powerpoint/2010/main">
        <mc:Choice Requires="p14">
          <p:contentPart p14:bwMode="auto" r:id="rId125">
            <p14:nvContentPartPr>
              <p14:cNvPr id="1052173" name="Encre 1052172"/>
              <p14:cNvContentPartPr/>
              <p14:nvPr/>
            </p14:nvContentPartPr>
            <p14:xfrm>
              <a:off x="9443400" y="951527"/>
              <a:ext cx="522433" cy="28791"/>
            </p14:xfrm>
          </p:contentPart>
        </mc:Choice>
        <mc:Fallback xmlns="">
          <p:sp>
            <p:nvSpPr>
              <p:cNvPr id="1052173" name=""/>
              <p:cNvSpPr/>
              <p:nvPr/>
            </p:nvSpPr>
            <p:spPr>
              <a:xfrm>
                <a:off x="9443400" y="951527"/>
                <a:ext cx="522433" cy="28791"/>
              </a:xfrm>
            </p:spPr>
          </p:sp>
        </mc:Fallback>
      </mc:AlternateContent>
      <mc:AlternateContent xmlns:mc="http://schemas.openxmlformats.org/markup-compatibility/2006" xmlns:p14="http://schemas.microsoft.com/office/powerpoint/2010/main">
        <mc:Choice Requires="p14">
          <p:contentPart p14:bwMode="auto" r:id="rId126">
            <p14:nvContentPartPr>
              <p14:cNvPr id="1052174" name="Encre 1052173"/>
              <p14:cNvContentPartPr/>
              <p14:nvPr/>
            </p14:nvContentPartPr>
            <p14:xfrm>
              <a:off x="9858170" y="857211"/>
              <a:ext cx="124677" cy="223613"/>
            </p14:xfrm>
          </p:contentPart>
        </mc:Choice>
        <mc:Fallback xmlns="">
          <p:sp>
            <p:nvSpPr>
              <p:cNvPr id="1052174" name=""/>
              <p:cNvSpPr/>
              <p:nvPr/>
            </p:nvSpPr>
            <p:spPr>
              <a:xfrm>
                <a:off x="9858170" y="857211"/>
                <a:ext cx="124677" cy="223613"/>
              </a:xfrm>
            </p:spPr>
          </p:sp>
        </mc:Fallback>
      </mc:AlternateContent>
      <mc:AlternateContent xmlns:mc="http://schemas.openxmlformats.org/markup-compatibility/2006" xmlns:p14="http://schemas.microsoft.com/office/powerpoint/2010/main">
        <mc:Choice Requires="p14">
          <p:contentPart p14:bwMode="auto" r:id="rId127">
            <p14:nvContentPartPr>
              <p14:cNvPr id="1052175" name="Encre 1052174"/>
              <p14:cNvContentPartPr/>
              <p14:nvPr/>
            </p14:nvContentPartPr>
            <p14:xfrm>
              <a:off x="4072570" y="1335244"/>
              <a:ext cx="148589" cy="2017"/>
            </p14:xfrm>
          </p:contentPart>
        </mc:Choice>
        <mc:Fallback xmlns="">
          <p:sp>
            <p:nvSpPr>
              <p:cNvPr id="1052175" name=""/>
              <p:cNvSpPr/>
              <p:nvPr/>
            </p:nvSpPr>
            <p:spPr>
              <a:xfrm>
                <a:off x="4072570" y="1335244"/>
                <a:ext cx="148589" cy="2017"/>
              </a:xfrm>
            </p:spPr>
          </p:sp>
        </mc:Fallback>
      </mc:AlternateContent>
      <mc:AlternateContent xmlns:mc="http://schemas.openxmlformats.org/markup-compatibility/2006" xmlns:p14="http://schemas.microsoft.com/office/powerpoint/2010/main">
        <mc:Choice Requires="p14">
          <p:contentPart p14:bwMode="auto" r:id="rId128">
            <p14:nvContentPartPr>
              <p14:cNvPr id="1052176" name="Encre 1052175"/>
              <p14:cNvContentPartPr/>
              <p14:nvPr/>
            </p14:nvContentPartPr>
            <p14:xfrm>
              <a:off x="4179792" y="1291809"/>
              <a:ext cx="94402" cy="101976"/>
            </p14:xfrm>
          </p:contentPart>
        </mc:Choice>
        <mc:Fallback xmlns="">
          <p:sp>
            <p:nvSpPr>
              <p:cNvPr id="1052176" name=""/>
              <p:cNvSpPr/>
              <p:nvPr/>
            </p:nvSpPr>
            <p:spPr>
              <a:xfrm>
                <a:off x="4179792" y="1291809"/>
                <a:ext cx="94402" cy="101976"/>
              </a:xfrm>
            </p:spPr>
          </p:sp>
        </mc:Fallback>
      </mc:AlternateContent>
      <mc:AlternateContent xmlns:mc="http://schemas.openxmlformats.org/markup-compatibility/2006" xmlns:p14="http://schemas.microsoft.com/office/powerpoint/2010/main">
        <mc:Choice Requires="p14">
          <p:contentPart p14:bwMode="auto" r:id="rId129">
            <p14:nvContentPartPr>
              <p14:cNvPr id="1052177" name="Encre 1052176"/>
              <p14:cNvContentPartPr/>
              <p14:nvPr/>
            </p14:nvContentPartPr>
            <p14:xfrm>
              <a:off x="4129932" y="1423806"/>
              <a:ext cx="122808" cy="147172"/>
            </p14:xfrm>
          </p:contentPart>
        </mc:Choice>
        <mc:Fallback xmlns="">
          <p:sp>
            <p:nvSpPr>
              <p:cNvPr id="1052177" name=""/>
              <p:cNvSpPr/>
              <p:nvPr/>
            </p:nvSpPr>
            <p:spPr>
              <a:xfrm>
                <a:off x="4129932" y="1423806"/>
                <a:ext cx="122808" cy="147172"/>
              </a:xfrm>
            </p:spPr>
          </p:sp>
        </mc:Fallback>
      </mc:AlternateContent>
      <mc:AlternateContent xmlns:mc="http://schemas.openxmlformats.org/markup-compatibility/2006" xmlns:p14="http://schemas.microsoft.com/office/powerpoint/2010/main">
        <mc:Choice Requires="p14">
          <p:contentPart p14:bwMode="auto" r:id="rId130">
            <p14:nvContentPartPr>
              <p14:cNvPr id="1052178" name="Encre 1052177"/>
              <p14:cNvContentPartPr/>
              <p14:nvPr/>
            </p14:nvContentPartPr>
            <p14:xfrm>
              <a:off x="4289245" y="1566697"/>
              <a:ext cx="86778" cy="80438"/>
            </p14:xfrm>
          </p:contentPart>
        </mc:Choice>
        <mc:Fallback xmlns="">
          <p:sp>
            <p:nvSpPr>
              <p:cNvPr id="1052178" name=""/>
              <p:cNvSpPr/>
              <p:nvPr/>
            </p:nvSpPr>
            <p:spPr>
              <a:xfrm>
                <a:off x="4289245" y="1566697"/>
                <a:ext cx="86778" cy="80438"/>
              </a:xfrm>
            </p:spPr>
          </p:sp>
        </mc:Fallback>
      </mc:AlternateContent>
      <mc:AlternateContent xmlns:mc="http://schemas.openxmlformats.org/markup-compatibility/2006" xmlns:p14="http://schemas.microsoft.com/office/powerpoint/2010/main">
        <mc:Choice Requires="p14">
          <p:contentPart p14:bwMode="auto" r:id="rId131">
            <p14:nvContentPartPr>
              <p14:cNvPr id="1052179" name="Encre 1052178"/>
              <p14:cNvContentPartPr/>
              <p14:nvPr/>
            </p14:nvContentPartPr>
            <p14:xfrm>
              <a:off x="4129932" y="1400521"/>
              <a:ext cx="223988" cy="1877"/>
            </p14:xfrm>
          </p:contentPart>
        </mc:Choice>
        <mc:Fallback xmlns="">
          <p:sp>
            <p:nvSpPr>
              <p:cNvPr id="1052179" name=""/>
              <p:cNvSpPr/>
              <p:nvPr/>
            </p:nvSpPr>
            <p:spPr>
              <a:xfrm>
                <a:off x="4129932" y="1400521"/>
                <a:ext cx="223988" cy="1877"/>
              </a:xfrm>
            </p:spPr>
          </p:sp>
        </mc:Fallback>
      </mc:AlternateContent>
      <mc:AlternateContent xmlns:mc="http://schemas.openxmlformats.org/markup-compatibility/2006" xmlns:p14="http://schemas.microsoft.com/office/powerpoint/2010/main">
        <mc:Choice Requires="p14">
          <p:contentPart p14:bwMode="auto" r:id="rId132">
            <p14:nvContentPartPr>
              <p14:cNvPr id="1052180" name="Encre 1052179"/>
              <p14:cNvContentPartPr/>
              <p14:nvPr/>
            </p14:nvContentPartPr>
            <p14:xfrm>
              <a:off x="4365998" y="1364532"/>
              <a:ext cx="65899" cy="37200"/>
            </p14:xfrm>
          </p:contentPart>
        </mc:Choice>
        <mc:Fallback xmlns="">
          <p:sp>
            <p:nvSpPr>
              <p:cNvPr id="1052180" name=""/>
              <p:cNvSpPr/>
              <p:nvPr/>
            </p:nvSpPr>
            <p:spPr>
              <a:xfrm>
                <a:off x="4365998" y="1364532"/>
                <a:ext cx="65899" cy="37200"/>
              </a:xfrm>
            </p:spPr>
          </p:sp>
        </mc:Fallback>
      </mc:AlternateContent>
      <mc:AlternateContent xmlns:mc="http://schemas.openxmlformats.org/markup-compatibility/2006" xmlns:p14="http://schemas.microsoft.com/office/powerpoint/2010/main">
        <mc:Choice Requires="p14">
          <p:contentPart p14:bwMode="auto" r:id="rId133">
            <p14:nvContentPartPr>
              <p14:cNvPr id="1052181" name="Encre 1052180"/>
              <p14:cNvContentPartPr/>
              <p14:nvPr/>
            </p14:nvContentPartPr>
            <p14:xfrm>
              <a:off x="4288778" y="1552916"/>
              <a:ext cx="105315" cy="47589"/>
            </p14:xfrm>
          </p:contentPart>
        </mc:Choice>
        <mc:Fallback xmlns="">
          <p:sp>
            <p:nvSpPr>
              <p:cNvPr id="1052181" name=""/>
              <p:cNvSpPr/>
              <p:nvPr/>
            </p:nvSpPr>
            <p:spPr>
              <a:xfrm>
                <a:off x="4288778" y="1552916"/>
                <a:ext cx="105315" cy="47589"/>
              </a:xfrm>
            </p:spPr>
          </p:sp>
        </mc:Fallback>
      </mc:AlternateContent>
      <mc:AlternateContent xmlns:mc="http://schemas.openxmlformats.org/markup-compatibility/2006" xmlns:p14="http://schemas.microsoft.com/office/powerpoint/2010/main">
        <mc:Choice Requires="p14">
          <p:contentPart p14:bwMode="auto" r:id="rId134">
            <p14:nvContentPartPr>
              <p14:cNvPr id="1052182" name="Encre 1052181"/>
              <p14:cNvContentPartPr/>
              <p14:nvPr/>
            </p14:nvContentPartPr>
            <p14:xfrm>
              <a:off x="4115371" y="2025176"/>
              <a:ext cx="260017" cy="226946"/>
            </p14:xfrm>
          </p:contentPart>
        </mc:Choice>
        <mc:Fallback xmlns="">
          <p:sp>
            <p:nvSpPr>
              <p:cNvPr id="1052182" name=""/>
              <p:cNvSpPr/>
              <p:nvPr/>
            </p:nvSpPr>
            <p:spPr>
              <a:xfrm>
                <a:off x="4115371" y="2025176"/>
                <a:ext cx="260017" cy="226946"/>
              </a:xfrm>
            </p:spPr>
          </p:sp>
        </mc:Fallback>
      </mc:AlternateContent>
      <mc:AlternateContent xmlns:mc="http://schemas.openxmlformats.org/markup-compatibility/2006" xmlns:p14="http://schemas.microsoft.com/office/powerpoint/2010/main">
        <mc:Choice Requires="p14">
          <p:contentPart p14:bwMode="auto" r:id="rId135">
            <p14:nvContentPartPr>
              <p14:cNvPr id="1052183" name="Encre 1052182"/>
              <p14:cNvContentPartPr/>
              <p14:nvPr/>
            </p14:nvContentPartPr>
            <p14:xfrm>
              <a:off x="4329667" y="2228520"/>
              <a:ext cx="78274" cy="129869"/>
            </p14:xfrm>
          </p:contentPart>
        </mc:Choice>
        <mc:Fallback xmlns="">
          <p:sp>
            <p:nvSpPr>
              <p:cNvPr id="1052183" name=""/>
              <p:cNvSpPr/>
              <p:nvPr/>
            </p:nvSpPr>
            <p:spPr>
              <a:xfrm>
                <a:off x="4329667" y="2228520"/>
                <a:ext cx="78274" cy="129869"/>
              </a:xfrm>
            </p:spPr>
          </p:sp>
        </mc:Fallback>
      </mc:AlternateContent>
      <mc:AlternateContent xmlns:mc="http://schemas.openxmlformats.org/markup-compatibility/2006" xmlns:p14="http://schemas.microsoft.com/office/powerpoint/2010/main">
        <mc:Choice Requires="p14">
          <p:contentPart p14:bwMode="auto" r:id="rId136">
            <p14:nvContentPartPr>
              <p14:cNvPr id="1052184" name="Encre 1052183"/>
              <p14:cNvContentPartPr/>
              <p14:nvPr/>
            </p14:nvContentPartPr>
            <p14:xfrm>
              <a:off x="4494400" y="2095977"/>
              <a:ext cx="171032" cy="210726"/>
            </p14:xfrm>
          </p:contentPart>
        </mc:Choice>
        <mc:Fallback xmlns="">
          <p:sp>
            <p:nvSpPr>
              <p:cNvPr id="1052184" name=""/>
              <p:cNvSpPr/>
              <p:nvPr/>
            </p:nvSpPr>
            <p:spPr>
              <a:xfrm>
                <a:off x="4494400" y="2095977"/>
                <a:ext cx="171032" cy="210726"/>
              </a:xfrm>
            </p:spPr>
          </p:sp>
        </mc:Fallback>
      </mc:AlternateContent>
      <mc:AlternateContent xmlns:mc="http://schemas.openxmlformats.org/markup-compatibility/2006" xmlns:p14="http://schemas.microsoft.com/office/powerpoint/2010/main">
        <mc:Choice Requires="p14">
          <p:contentPart p14:bwMode="auto" r:id="rId137">
            <p14:nvContentPartPr>
              <p14:cNvPr id="1052185" name="Encre 1052184"/>
              <p14:cNvContentPartPr/>
              <p14:nvPr/>
            </p14:nvContentPartPr>
            <p14:xfrm>
              <a:off x="4773708" y="2073657"/>
              <a:ext cx="145293" cy="160623"/>
            </p14:xfrm>
          </p:contentPart>
        </mc:Choice>
        <mc:Fallback xmlns="">
          <p:sp>
            <p:nvSpPr>
              <p:cNvPr id="1052185" name=""/>
              <p:cNvSpPr/>
              <p:nvPr/>
            </p:nvSpPr>
            <p:spPr>
              <a:xfrm>
                <a:off x="4773708" y="2073657"/>
                <a:ext cx="145293" cy="160623"/>
              </a:xfrm>
            </p:spPr>
          </p:sp>
        </mc:Fallback>
      </mc:AlternateContent>
      <mc:AlternateContent xmlns:mc="http://schemas.openxmlformats.org/markup-compatibility/2006" xmlns:p14="http://schemas.microsoft.com/office/powerpoint/2010/main">
        <mc:Choice Requires="p14">
          <p:contentPart p14:bwMode="auto" r:id="rId138">
            <p14:nvContentPartPr>
              <p14:cNvPr id="1052186" name="Encre 1052185"/>
              <p14:cNvContentPartPr/>
              <p14:nvPr/>
            </p14:nvContentPartPr>
            <p14:xfrm>
              <a:off x="4965169" y="2226531"/>
              <a:ext cx="37103" cy="140880"/>
            </p14:xfrm>
          </p:contentPart>
        </mc:Choice>
        <mc:Fallback xmlns="">
          <p:sp>
            <p:nvSpPr>
              <p:cNvPr id="1052186" name=""/>
              <p:cNvSpPr/>
              <p:nvPr/>
            </p:nvSpPr>
            <p:spPr>
              <a:xfrm>
                <a:off x="4965169" y="2226531"/>
                <a:ext cx="37103" cy="140880"/>
              </a:xfrm>
            </p:spPr>
          </p:sp>
        </mc:Fallback>
      </mc:AlternateContent>
      <mc:AlternateContent xmlns:mc="http://schemas.openxmlformats.org/markup-compatibility/2006" xmlns:p14="http://schemas.microsoft.com/office/powerpoint/2010/main">
        <mc:Choice Requires="p14">
          <p:contentPart p14:bwMode="auto" r:id="rId139">
            <p14:nvContentPartPr>
              <p14:cNvPr id="1052187" name="Encre 1052186"/>
              <p14:cNvContentPartPr/>
              <p14:nvPr/>
            </p14:nvContentPartPr>
            <p14:xfrm>
              <a:off x="5073754" y="2095977"/>
              <a:ext cx="124109" cy="203041"/>
            </p14:xfrm>
          </p:contentPart>
        </mc:Choice>
        <mc:Fallback xmlns="">
          <p:sp>
            <p:nvSpPr>
              <p:cNvPr id="1052187" name=""/>
              <p:cNvSpPr/>
              <p:nvPr/>
            </p:nvSpPr>
            <p:spPr>
              <a:xfrm>
                <a:off x="5073754" y="2095977"/>
                <a:ext cx="124109" cy="203041"/>
              </a:xfrm>
            </p:spPr>
          </p:sp>
        </mc:Fallback>
      </mc:AlternateContent>
      <mc:AlternateContent xmlns:mc="http://schemas.openxmlformats.org/markup-compatibility/2006" xmlns:p14="http://schemas.microsoft.com/office/powerpoint/2010/main">
        <mc:Choice Requires="p14">
          <p:contentPart p14:bwMode="auto" r:id="rId140">
            <p14:nvContentPartPr>
              <p14:cNvPr id="1052188" name="Encre 1052187"/>
              <p14:cNvContentPartPr/>
              <p14:nvPr/>
            </p14:nvContentPartPr>
            <p14:xfrm>
              <a:off x="5281139" y="2051427"/>
              <a:ext cx="136004" cy="196415"/>
            </p14:xfrm>
          </p:contentPart>
        </mc:Choice>
        <mc:Fallback xmlns="">
          <p:sp>
            <p:nvSpPr>
              <p:cNvPr id="1052188" name=""/>
              <p:cNvSpPr/>
              <p:nvPr/>
            </p:nvSpPr>
            <p:spPr>
              <a:xfrm>
                <a:off x="5281139" y="2051427"/>
                <a:ext cx="136004" cy="196415"/>
              </a:xfrm>
            </p:spPr>
          </p:sp>
        </mc:Fallback>
      </mc:AlternateContent>
      <mc:AlternateContent xmlns:mc="http://schemas.openxmlformats.org/markup-compatibility/2006" xmlns:p14="http://schemas.microsoft.com/office/powerpoint/2010/main">
        <mc:Choice Requires="p14">
          <p:contentPart p14:bwMode="auto" r:id="rId141">
            <p14:nvContentPartPr>
              <p14:cNvPr id="1052189" name="Encre 1052188"/>
              <p14:cNvContentPartPr/>
              <p14:nvPr/>
            </p14:nvContentPartPr>
            <p14:xfrm>
              <a:off x="5397356" y="2257277"/>
              <a:ext cx="85286" cy="52857"/>
            </p14:xfrm>
          </p:contentPart>
        </mc:Choice>
        <mc:Fallback xmlns="">
          <p:sp>
            <p:nvSpPr>
              <p:cNvPr id="1052189" name=""/>
              <p:cNvSpPr/>
              <p:nvPr/>
            </p:nvSpPr>
            <p:spPr>
              <a:xfrm>
                <a:off x="5397356" y="2257277"/>
                <a:ext cx="85286" cy="52857"/>
              </a:xfrm>
            </p:spPr>
          </p:sp>
        </mc:Fallback>
      </mc:AlternateContent>
      <mc:AlternateContent xmlns:mc="http://schemas.openxmlformats.org/markup-compatibility/2006" xmlns:p14="http://schemas.microsoft.com/office/powerpoint/2010/main">
        <mc:Choice Requires="p14">
          <p:contentPart p14:bwMode="auto" r:id="rId142">
            <p14:nvContentPartPr>
              <p14:cNvPr id="1052190" name="Encre 1052189"/>
              <p14:cNvContentPartPr/>
              <p14:nvPr/>
            </p14:nvContentPartPr>
            <p14:xfrm>
              <a:off x="4314070" y="1505489"/>
              <a:ext cx="112453" cy="192656"/>
            </p14:xfrm>
          </p:contentPart>
        </mc:Choice>
        <mc:Fallback xmlns="">
          <p:sp>
            <p:nvSpPr>
              <p:cNvPr id="1052190" name=""/>
              <p:cNvSpPr/>
              <p:nvPr/>
            </p:nvSpPr>
            <p:spPr>
              <a:xfrm>
                <a:off x="4314070" y="1505489"/>
                <a:ext cx="112453" cy="192656"/>
              </a:xfrm>
            </p:spPr>
          </p:sp>
        </mc:Fallback>
      </mc:AlternateContent>
      <mc:AlternateContent xmlns:mc="http://schemas.openxmlformats.org/markup-compatibility/2006" xmlns:p14="http://schemas.microsoft.com/office/powerpoint/2010/main">
        <mc:Choice Requires="p14">
          <p:contentPart p14:bwMode="auto" r:id="rId143">
            <p14:nvContentPartPr>
              <p14:cNvPr id="1052191" name="Encre 1052190"/>
              <p14:cNvContentPartPr/>
              <p14:nvPr/>
            </p14:nvContentPartPr>
            <p14:xfrm>
              <a:off x="6125240" y="1289159"/>
              <a:ext cx="172263" cy="2650"/>
            </p14:xfrm>
          </p:contentPart>
        </mc:Choice>
        <mc:Fallback xmlns="">
          <p:sp>
            <p:nvSpPr>
              <p:cNvPr id="1052191" name=""/>
              <p:cNvSpPr/>
              <p:nvPr/>
            </p:nvSpPr>
            <p:spPr>
              <a:xfrm>
                <a:off x="6125240" y="1289159"/>
                <a:ext cx="172263" cy="2650"/>
              </a:xfrm>
            </p:spPr>
          </p:sp>
        </mc:Fallback>
      </mc:AlternateContent>
      <mc:AlternateContent xmlns:mc="http://schemas.openxmlformats.org/markup-compatibility/2006" xmlns:p14="http://schemas.microsoft.com/office/powerpoint/2010/main">
        <mc:Choice Requires="p14">
          <p:contentPart p14:bwMode="auto" r:id="rId144">
            <p14:nvContentPartPr>
              <p14:cNvPr id="1052192" name="Encre 1052191"/>
              <p14:cNvContentPartPr/>
              <p14:nvPr/>
            </p14:nvContentPartPr>
            <p14:xfrm>
              <a:off x="6254083" y="1241176"/>
              <a:ext cx="61639" cy="111988"/>
            </p14:xfrm>
          </p:contentPart>
        </mc:Choice>
        <mc:Fallback xmlns="">
          <p:sp>
            <p:nvSpPr>
              <p:cNvPr id="1052192" name=""/>
              <p:cNvSpPr/>
              <p:nvPr/>
            </p:nvSpPr>
            <p:spPr>
              <a:xfrm>
                <a:off x="6254083" y="1241176"/>
                <a:ext cx="61639" cy="111988"/>
              </a:xfrm>
            </p:spPr>
          </p:sp>
        </mc:Fallback>
      </mc:AlternateContent>
      <mc:AlternateContent xmlns:mc="http://schemas.openxmlformats.org/markup-compatibility/2006" xmlns:p14="http://schemas.microsoft.com/office/powerpoint/2010/main">
        <mc:Choice Requires="p14">
          <p:contentPart p14:bwMode="auto" r:id="rId145">
            <p14:nvContentPartPr>
              <p14:cNvPr id="1052193" name="Encre 1052192"/>
              <p14:cNvContentPartPr/>
              <p14:nvPr/>
            </p14:nvContentPartPr>
            <p14:xfrm>
              <a:off x="5860493" y="1255195"/>
              <a:ext cx="168114" cy="99785"/>
            </p14:xfrm>
          </p:contentPart>
        </mc:Choice>
        <mc:Fallback xmlns="">
          <p:sp>
            <p:nvSpPr>
              <p:cNvPr id="1052193" name=""/>
              <p:cNvSpPr/>
              <p:nvPr/>
            </p:nvSpPr>
            <p:spPr>
              <a:xfrm>
                <a:off x="5860493" y="1255195"/>
                <a:ext cx="168114" cy="99785"/>
              </a:xfrm>
            </p:spPr>
          </p:sp>
        </mc:Fallback>
      </mc:AlternateContent>
      <mc:AlternateContent xmlns:mc="http://schemas.openxmlformats.org/markup-compatibility/2006" xmlns:p14="http://schemas.microsoft.com/office/powerpoint/2010/main">
        <mc:Choice Requires="p14">
          <p:contentPart p14:bwMode="auto" r:id="rId146">
            <p14:nvContentPartPr>
              <p14:cNvPr id="1052194" name="Encre 1052193"/>
              <p14:cNvContentPartPr/>
              <p14:nvPr/>
            </p14:nvContentPartPr>
            <p14:xfrm>
              <a:off x="5998396" y="1373151"/>
              <a:ext cx="75587" cy="133674"/>
            </p14:xfrm>
          </p:contentPart>
        </mc:Choice>
        <mc:Fallback xmlns="">
          <p:sp>
            <p:nvSpPr>
              <p:cNvPr id="1052194" name=""/>
              <p:cNvSpPr/>
              <p:nvPr/>
            </p:nvSpPr>
            <p:spPr>
              <a:xfrm>
                <a:off x="5998396" y="1373151"/>
                <a:ext cx="75587" cy="133674"/>
              </a:xfrm>
            </p:spPr>
          </p:sp>
        </mc:Fallback>
      </mc:AlternateContent>
      <mc:AlternateContent xmlns:mc="http://schemas.openxmlformats.org/markup-compatibility/2006" xmlns:p14="http://schemas.microsoft.com/office/powerpoint/2010/main">
        <mc:Choice Requires="p14">
          <p:contentPart p14:bwMode="auto" r:id="rId147">
            <p14:nvContentPartPr>
              <p14:cNvPr id="1052195" name="Encre 1052194"/>
              <p14:cNvContentPartPr/>
              <p14:nvPr/>
            </p14:nvContentPartPr>
            <p14:xfrm>
              <a:off x="5879255" y="1168950"/>
              <a:ext cx="167443" cy="17323"/>
            </p14:xfrm>
          </p:contentPart>
        </mc:Choice>
        <mc:Fallback xmlns="">
          <p:sp>
            <p:nvSpPr>
              <p:cNvPr id="1052195" name=""/>
              <p:cNvSpPr/>
              <p:nvPr/>
            </p:nvSpPr>
            <p:spPr>
              <a:xfrm>
                <a:off x="5879255" y="1168950"/>
                <a:ext cx="167443" cy="17323"/>
              </a:xfrm>
            </p:spPr>
          </p:sp>
        </mc:Fallback>
      </mc:AlternateContent>
      <mc:AlternateContent xmlns:mc="http://schemas.openxmlformats.org/markup-compatibility/2006" xmlns:p14="http://schemas.microsoft.com/office/powerpoint/2010/main">
        <mc:Choice Requires="p14">
          <p:contentPart p14:bwMode="auto" r:id="rId148">
            <p14:nvContentPartPr>
              <p14:cNvPr id="1052196" name="Encre 1052195"/>
              <p14:cNvContentPartPr/>
              <p14:nvPr/>
            </p14:nvContentPartPr>
            <p14:xfrm>
              <a:off x="5982277" y="1139662"/>
              <a:ext cx="42800" cy="76445"/>
            </p14:xfrm>
          </p:contentPart>
        </mc:Choice>
        <mc:Fallback xmlns="">
          <p:sp>
            <p:nvSpPr>
              <p:cNvPr id="1052196" name=""/>
              <p:cNvSpPr/>
              <p:nvPr/>
            </p:nvSpPr>
            <p:spPr>
              <a:xfrm>
                <a:off x="5982277" y="1139662"/>
                <a:ext cx="42800" cy="76445"/>
              </a:xfrm>
            </p:spPr>
          </p:sp>
        </mc:Fallback>
      </mc:AlternateContent>
      <mc:AlternateContent xmlns:mc="http://schemas.openxmlformats.org/markup-compatibility/2006" xmlns:p14="http://schemas.microsoft.com/office/powerpoint/2010/main">
        <mc:Choice Requires="p14">
          <p:contentPart p14:bwMode="auto" r:id="rId149">
            <p14:nvContentPartPr>
              <p14:cNvPr id="1052197" name="Encre 1052196"/>
              <p14:cNvContentPartPr/>
              <p14:nvPr/>
            </p14:nvContentPartPr>
            <p14:xfrm>
              <a:off x="6203781" y="1168950"/>
              <a:ext cx="521992" cy="14147"/>
            </p14:xfrm>
          </p:contentPart>
        </mc:Choice>
        <mc:Fallback xmlns="">
          <p:sp>
            <p:nvSpPr>
              <p:cNvPr id="1052197" name=""/>
              <p:cNvSpPr/>
              <p:nvPr/>
            </p:nvSpPr>
            <p:spPr>
              <a:xfrm>
                <a:off x="6203781" y="1168950"/>
                <a:ext cx="521992" cy="14147"/>
              </a:xfrm>
            </p:spPr>
          </p:sp>
        </mc:Fallback>
      </mc:AlternateContent>
      <mc:AlternateContent xmlns:mc="http://schemas.openxmlformats.org/markup-compatibility/2006" xmlns:p14="http://schemas.microsoft.com/office/powerpoint/2010/main">
        <mc:Choice Requires="p14">
          <p:contentPart p14:bwMode="auto" r:id="rId150">
            <p14:nvContentPartPr>
              <p14:cNvPr id="1052198" name="Encre 1052197"/>
              <p14:cNvContentPartPr/>
              <p14:nvPr/>
            </p14:nvContentPartPr>
            <p14:xfrm>
              <a:off x="6589870" y="1111119"/>
              <a:ext cx="103740" cy="164478"/>
            </p14:xfrm>
          </p:contentPart>
        </mc:Choice>
        <mc:Fallback xmlns="">
          <p:sp>
            <p:nvSpPr>
              <p:cNvPr id="1052198" name=""/>
              <p:cNvSpPr/>
              <p:nvPr/>
            </p:nvSpPr>
            <p:spPr>
              <a:xfrm>
                <a:off x="6589870" y="1111119"/>
                <a:ext cx="103740" cy="164478"/>
              </a:xfrm>
            </p:spPr>
          </p:sp>
        </mc:Fallback>
      </mc:AlternateContent>
      <mc:AlternateContent xmlns:mc="http://schemas.openxmlformats.org/markup-compatibility/2006" xmlns:p14="http://schemas.microsoft.com/office/powerpoint/2010/main">
        <mc:Choice Requires="p14">
          <p:contentPart p14:bwMode="auto" r:id="rId151">
            <p14:nvContentPartPr>
              <p14:cNvPr id="1052199" name="Encre 1052198"/>
              <p14:cNvContentPartPr/>
              <p14:nvPr/>
            </p14:nvContentPartPr>
            <p14:xfrm>
              <a:off x="9321885" y="1253698"/>
              <a:ext cx="693809" cy="23431"/>
            </p14:xfrm>
          </p:contentPart>
        </mc:Choice>
        <mc:Fallback xmlns="">
          <p:sp>
            <p:nvSpPr>
              <p:cNvPr id="1052199" name=""/>
              <p:cNvSpPr/>
              <p:nvPr/>
            </p:nvSpPr>
            <p:spPr>
              <a:xfrm>
                <a:off x="9321885" y="1253698"/>
                <a:ext cx="693809" cy="23431"/>
              </a:xfrm>
            </p:spPr>
          </p:sp>
        </mc:Fallback>
      </mc:AlternateContent>
      <mc:AlternateContent xmlns:mc="http://schemas.openxmlformats.org/markup-compatibility/2006" xmlns:p14="http://schemas.microsoft.com/office/powerpoint/2010/main">
        <mc:Choice Requires="p14">
          <p:contentPart p14:bwMode="auto" r:id="rId152">
            <p14:nvContentPartPr>
              <p14:cNvPr id="1052200" name="Encre 1052199"/>
              <p14:cNvContentPartPr/>
              <p14:nvPr/>
            </p14:nvContentPartPr>
            <p14:xfrm>
              <a:off x="9341011" y="1199727"/>
              <a:ext cx="189299" cy="183051"/>
            </p14:xfrm>
          </p:contentPart>
        </mc:Choice>
        <mc:Fallback xmlns="">
          <p:sp>
            <p:nvSpPr>
              <p:cNvPr id="1052200" name=""/>
              <p:cNvSpPr/>
              <p:nvPr/>
            </p:nvSpPr>
            <p:spPr>
              <a:xfrm>
                <a:off x="9341011" y="1199727"/>
                <a:ext cx="189299" cy="183051"/>
              </a:xfrm>
            </p:spPr>
          </p:sp>
        </mc:Fallback>
      </mc:AlternateContent>
      <mc:AlternateContent xmlns:mc="http://schemas.openxmlformats.org/markup-compatibility/2006" xmlns:p14="http://schemas.microsoft.com/office/powerpoint/2010/main">
        <mc:Choice Requires="p14">
          <p:contentPart p14:bwMode="auto" r:id="rId153">
            <p14:nvContentPartPr>
              <p14:cNvPr id="1052201" name="Encre 1052200"/>
              <p14:cNvContentPartPr/>
              <p14:nvPr/>
            </p14:nvContentPartPr>
            <p14:xfrm>
              <a:off x="3411808" y="1311931"/>
              <a:ext cx="531918" cy="123125"/>
            </p14:xfrm>
          </p:contentPart>
        </mc:Choice>
        <mc:Fallback xmlns="">
          <p:sp>
            <p:nvSpPr>
              <p:cNvPr id="1052201" name=""/>
              <p:cNvSpPr/>
              <p:nvPr/>
            </p:nvSpPr>
            <p:spPr>
              <a:xfrm>
                <a:off x="3411808" y="1311931"/>
                <a:ext cx="531918" cy="123125"/>
              </a:xfrm>
            </p:spPr>
          </p:sp>
        </mc:Fallback>
      </mc:AlternateContent>
      <mc:AlternateContent xmlns:mc="http://schemas.openxmlformats.org/markup-compatibility/2006" xmlns:p14="http://schemas.microsoft.com/office/powerpoint/2010/main">
        <mc:Choice Requires="p14">
          <p:contentPart p14:bwMode="auto" r:id="rId154">
            <p14:nvContentPartPr>
              <p14:cNvPr id="1052202" name="Encre 1052201"/>
              <p14:cNvContentPartPr/>
              <p14:nvPr/>
            </p14:nvContentPartPr>
            <p14:xfrm>
              <a:off x="1397745" y="1207913"/>
              <a:ext cx="251614" cy="16550"/>
            </p14:xfrm>
          </p:contentPart>
        </mc:Choice>
        <mc:Fallback xmlns="">
          <p:sp>
            <p:nvSpPr>
              <p:cNvPr id="1052202" name=""/>
              <p:cNvSpPr/>
              <p:nvPr/>
            </p:nvSpPr>
            <p:spPr>
              <a:xfrm>
                <a:off x="1397745" y="1207913"/>
                <a:ext cx="251614" cy="16550"/>
              </a:xfrm>
            </p:spPr>
          </p:sp>
        </mc:Fallback>
      </mc:AlternateContent>
      <mc:AlternateContent xmlns:mc="http://schemas.openxmlformats.org/markup-compatibility/2006" xmlns:p14="http://schemas.microsoft.com/office/powerpoint/2010/main">
        <mc:Choice Requires="p14">
          <p:contentPart p14:bwMode="auto" r:id="rId155">
            <p14:nvContentPartPr>
              <p14:cNvPr id="1052203" name="Encre 1052202"/>
              <p14:cNvContentPartPr/>
              <p14:nvPr/>
            </p14:nvContentPartPr>
            <p14:xfrm>
              <a:off x="1569389" y="1143811"/>
              <a:ext cx="83307" cy="140800"/>
            </p14:xfrm>
          </p:contentPart>
        </mc:Choice>
        <mc:Fallback xmlns="">
          <p:sp>
            <p:nvSpPr>
              <p:cNvPr id="1052203" name=""/>
              <p:cNvSpPr/>
              <p:nvPr/>
            </p:nvSpPr>
            <p:spPr>
              <a:xfrm>
                <a:off x="1569389" y="1143811"/>
                <a:ext cx="83307" cy="140800"/>
              </a:xfrm>
            </p:spPr>
          </p:sp>
        </mc:Fallback>
      </mc:AlternateContent>
      <mc:AlternateContent xmlns:mc="http://schemas.openxmlformats.org/markup-compatibility/2006" xmlns:p14="http://schemas.microsoft.com/office/powerpoint/2010/main">
        <mc:Choice Requires="p14">
          <p:contentPart p14:bwMode="auto" r:id="rId156">
            <p14:nvContentPartPr>
              <p14:cNvPr id="1052204" name="Encre 1052203"/>
              <p14:cNvContentPartPr/>
              <p14:nvPr/>
            </p14:nvContentPartPr>
            <p14:xfrm>
              <a:off x="848845" y="2632338"/>
              <a:ext cx="26907" cy="1828667"/>
            </p14:xfrm>
          </p:contentPart>
        </mc:Choice>
        <mc:Fallback xmlns="">
          <p:sp>
            <p:nvSpPr>
              <p:cNvPr id="1052204" name=""/>
              <p:cNvSpPr/>
              <p:nvPr/>
            </p:nvSpPr>
            <p:spPr>
              <a:xfrm>
                <a:off x="848845" y="2632338"/>
                <a:ext cx="26907" cy="1828667"/>
              </a:xfrm>
            </p:spPr>
          </p:sp>
        </mc:Fallback>
      </mc:AlternateContent>
      <mc:AlternateContent xmlns:mc="http://schemas.openxmlformats.org/markup-compatibility/2006" xmlns:p14="http://schemas.microsoft.com/office/powerpoint/2010/main">
        <mc:Choice Requires="p14">
          <p:contentPart p14:bwMode="auto" r:id="rId157">
            <p14:nvContentPartPr>
              <p14:cNvPr id="1052205" name="Encre 1052204"/>
              <p14:cNvContentPartPr/>
              <p14:nvPr/>
            </p14:nvContentPartPr>
            <p14:xfrm>
              <a:off x="10852453" y="3004638"/>
              <a:ext cx="103974" cy="1326017"/>
            </p14:xfrm>
          </p:contentPart>
        </mc:Choice>
        <mc:Fallback xmlns="">
          <p:sp>
            <p:nvSpPr>
              <p:cNvPr id="1052205" name=""/>
              <p:cNvSpPr/>
              <p:nvPr/>
            </p:nvSpPr>
            <p:spPr>
              <a:xfrm>
                <a:off x="10852453" y="3004638"/>
                <a:ext cx="103974" cy="1326017"/>
              </a:xfrm>
            </p:spPr>
          </p:sp>
        </mc:Fallback>
      </mc:AlternateContent>
      <mc:AlternateContent xmlns:mc="http://schemas.openxmlformats.org/markup-compatibility/2006" xmlns:p14="http://schemas.microsoft.com/office/powerpoint/2010/main">
        <mc:Choice Requires="p14">
          <p:contentPart p14:bwMode="auto" r:id="rId158">
            <p14:nvContentPartPr>
              <p14:cNvPr id="1052206" name="Encre 1052205"/>
              <p14:cNvContentPartPr/>
              <p14:nvPr/>
            </p14:nvContentPartPr>
            <p14:xfrm>
              <a:off x="774480" y="4741046"/>
              <a:ext cx="404300" cy="573367"/>
            </p14:xfrm>
          </p:contentPart>
        </mc:Choice>
        <mc:Fallback xmlns="">
          <p:sp>
            <p:nvSpPr>
              <p:cNvPr id="1052206" name=""/>
              <p:cNvSpPr/>
              <p:nvPr/>
            </p:nvSpPr>
            <p:spPr>
              <a:xfrm>
                <a:off x="774480" y="4741046"/>
                <a:ext cx="404300" cy="573367"/>
              </a:xfrm>
            </p:spPr>
          </p:sp>
        </mc:Fallback>
      </mc:AlternateContent>
      <mc:AlternateContent xmlns:mc="http://schemas.openxmlformats.org/markup-compatibility/2006" xmlns:p14="http://schemas.microsoft.com/office/powerpoint/2010/main">
        <mc:Choice Requires="p14">
          <p:contentPart p14:bwMode="auto" r:id="rId159">
            <p14:nvContentPartPr>
              <p14:cNvPr id="1052207" name="Encre 1052206"/>
              <p14:cNvContentPartPr/>
              <p14:nvPr/>
            </p14:nvContentPartPr>
            <p14:xfrm>
              <a:off x="1271114" y="5047495"/>
              <a:ext cx="249584" cy="319143"/>
            </p14:xfrm>
          </p:contentPart>
        </mc:Choice>
        <mc:Fallback xmlns="">
          <p:sp>
            <p:nvSpPr>
              <p:cNvPr id="1052207" name=""/>
              <p:cNvSpPr/>
              <p:nvPr/>
            </p:nvSpPr>
            <p:spPr>
              <a:xfrm>
                <a:off x="1271114" y="5047495"/>
                <a:ext cx="249584" cy="319143"/>
              </a:xfrm>
            </p:spPr>
          </p:sp>
        </mc:Fallback>
      </mc:AlternateContent>
      <mc:AlternateContent xmlns:mc="http://schemas.openxmlformats.org/markup-compatibility/2006" xmlns:p14="http://schemas.microsoft.com/office/powerpoint/2010/main">
        <mc:Choice Requires="p14">
          <p:contentPart p14:bwMode="auto" r:id="rId160">
            <p14:nvContentPartPr>
              <p14:cNvPr id="1052208" name="Encre 1052207"/>
              <p14:cNvContentPartPr/>
              <p14:nvPr/>
            </p14:nvContentPartPr>
            <p14:xfrm>
              <a:off x="353760" y="2906769"/>
              <a:ext cx="572294" cy="58405"/>
            </p14:xfrm>
          </p:contentPart>
        </mc:Choice>
        <mc:Fallback xmlns="">
          <p:sp>
            <p:nvSpPr>
              <p:cNvPr id="1052208" name=""/>
              <p:cNvSpPr/>
              <p:nvPr/>
            </p:nvSpPr>
            <p:spPr>
              <a:xfrm>
                <a:off x="353760" y="2906769"/>
                <a:ext cx="572294" cy="58405"/>
              </a:xfrm>
            </p:spPr>
          </p:sp>
        </mc:Fallback>
      </mc:AlternateContent>
      <mc:AlternateContent xmlns:mc="http://schemas.openxmlformats.org/markup-compatibility/2006" xmlns:p14="http://schemas.microsoft.com/office/powerpoint/2010/main">
        <mc:Choice Requires="p14">
          <p:contentPart p14:bwMode="auto" r:id="rId161">
            <p14:nvContentPartPr>
              <p14:cNvPr id="1052209" name="Encre 1052208"/>
              <p14:cNvContentPartPr/>
              <p14:nvPr/>
            </p14:nvContentPartPr>
            <p14:xfrm>
              <a:off x="285808" y="2447293"/>
              <a:ext cx="178276" cy="254546"/>
            </p14:xfrm>
          </p:contentPart>
        </mc:Choice>
        <mc:Fallback xmlns="">
          <p:sp>
            <p:nvSpPr>
              <p:cNvPr id="1052209" name=""/>
              <p:cNvSpPr/>
              <p:nvPr/>
            </p:nvSpPr>
            <p:spPr>
              <a:xfrm>
                <a:off x="285808" y="2447293"/>
                <a:ext cx="178276" cy="254546"/>
              </a:xfrm>
            </p:spPr>
          </p:sp>
        </mc:Fallback>
      </mc:AlternateContent>
      <mc:AlternateContent xmlns:mc="http://schemas.openxmlformats.org/markup-compatibility/2006" xmlns:p14="http://schemas.microsoft.com/office/powerpoint/2010/main">
        <mc:Choice Requires="p14">
          <p:contentPart p14:bwMode="auto" r:id="rId162">
            <p14:nvContentPartPr>
              <p14:cNvPr id="1052210" name="Encre 1052209"/>
              <p14:cNvContentPartPr/>
              <p14:nvPr/>
            </p14:nvContentPartPr>
            <p14:xfrm>
              <a:off x="439803" y="2697118"/>
              <a:ext cx="150313" cy="22448"/>
            </p14:xfrm>
          </p:contentPart>
        </mc:Choice>
        <mc:Fallback xmlns="">
          <p:sp>
            <p:nvSpPr>
              <p:cNvPr id="1052210" name=""/>
              <p:cNvSpPr/>
              <p:nvPr/>
            </p:nvSpPr>
            <p:spPr>
              <a:xfrm>
                <a:off x="439803" y="2697118"/>
                <a:ext cx="150313" cy="22448"/>
              </a:xfrm>
            </p:spPr>
          </p:sp>
        </mc:Fallback>
      </mc:AlternateContent>
      <mc:AlternateContent xmlns:mc="http://schemas.openxmlformats.org/markup-compatibility/2006" xmlns:p14="http://schemas.microsoft.com/office/powerpoint/2010/main">
        <mc:Choice Requires="p14">
          <p:contentPart p14:bwMode="auto" r:id="rId163">
            <p14:nvContentPartPr>
              <p14:cNvPr id="1052211" name="Encre 1052210"/>
              <p14:cNvContentPartPr/>
              <p14:nvPr/>
            </p14:nvContentPartPr>
            <p14:xfrm>
              <a:off x="496723" y="2624644"/>
              <a:ext cx="42800" cy="239513"/>
            </p14:xfrm>
          </p:contentPart>
        </mc:Choice>
        <mc:Fallback xmlns="">
          <p:sp>
            <p:nvSpPr>
              <p:cNvPr id="1052211" name=""/>
              <p:cNvSpPr/>
              <p:nvPr/>
            </p:nvSpPr>
            <p:spPr>
              <a:xfrm>
                <a:off x="496723" y="2624644"/>
                <a:ext cx="42800" cy="239513"/>
              </a:xfrm>
            </p:spPr>
          </p:sp>
        </mc:Fallback>
      </mc:AlternateContent>
      <mc:AlternateContent xmlns:mc="http://schemas.openxmlformats.org/markup-compatibility/2006" xmlns:p14="http://schemas.microsoft.com/office/powerpoint/2010/main">
        <mc:Choice Requires="p14">
          <p:contentPart p14:bwMode="auto" r:id="rId164">
            <p14:nvContentPartPr>
              <p14:cNvPr id="1052212" name="Encre 1052211"/>
              <p14:cNvContentPartPr/>
              <p14:nvPr/>
            </p14:nvContentPartPr>
            <p14:xfrm>
              <a:off x="10902596" y="3342210"/>
              <a:ext cx="600533" cy="66105"/>
            </p14:xfrm>
          </p:contentPart>
        </mc:Choice>
        <mc:Fallback xmlns="">
          <p:sp>
            <p:nvSpPr>
              <p:cNvPr id="1052212" name=""/>
              <p:cNvSpPr/>
              <p:nvPr/>
            </p:nvSpPr>
            <p:spPr>
              <a:xfrm>
                <a:off x="10902596" y="3342210"/>
                <a:ext cx="600533" cy="66105"/>
              </a:xfrm>
            </p:spPr>
          </p:sp>
        </mc:Fallback>
      </mc:AlternateContent>
      <mc:AlternateContent xmlns:mc="http://schemas.openxmlformats.org/markup-compatibility/2006" xmlns:p14="http://schemas.microsoft.com/office/powerpoint/2010/main">
        <mc:Choice Requires="p14">
          <p:contentPart p14:bwMode="auto" r:id="rId165">
            <p14:nvContentPartPr>
              <p14:cNvPr id="1052213" name="Encre 1052212"/>
              <p14:cNvContentPartPr/>
              <p14:nvPr/>
            </p14:nvContentPartPr>
            <p14:xfrm>
              <a:off x="11224263" y="2921987"/>
              <a:ext cx="145704" cy="193315"/>
            </p14:xfrm>
          </p:contentPart>
        </mc:Choice>
        <mc:Fallback xmlns="">
          <p:sp>
            <p:nvSpPr>
              <p:cNvPr id="1052213" name=""/>
              <p:cNvSpPr/>
              <p:nvPr/>
            </p:nvSpPr>
            <p:spPr>
              <a:xfrm>
                <a:off x="11224263" y="2921987"/>
                <a:ext cx="145704" cy="193315"/>
              </a:xfrm>
            </p:spPr>
          </p:sp>
        </mc:Fallback>
      </mc:AlternateContent>
      <mc:AlternateContent xmlns:mc="http://schemas.openxmlformats.org/markup-compatibility/2006" xmlns:p14="http://schemas.microsoft.com/office/powerpoint/2010/main">
        <mc:Choice Requires="p14">
          <p:contentPart p14:bwMode="auto" r:id="rId166">
            <p14:nvContentPartPr>
              <p14:cNvPr id="1052214" name="Encre 1052213"/>
              <p14:cNvContentPartPr/>
              <p14:nvPr/>
            </p14:nvContentPartPr>
            <p14:xfrm>
              <a:off x="11410468" y="3110371"/>
              <a:ext cx="124926" cy="8164"/>
            </p14:xfrm>
          </p:contentPart>
        </mc:Choice>
        <mc:Fallback xmlns="">
          <p:sp>
            <p:nvSpPr>
              <p:cNvPr id="1052214" name=""/>
              <p:cNvSpPr/>
              <p:nvPr/>
            </p:nvSpPr>
            <p:spPr>
              <a:xfrm>
                <a:off x="11410468" y="3110371"/>
                <a:ext cx="124926" cy="8164"/>
              </a:xfrm>
            </p:spPr>
          </p:sp>
        </mc:Fallback>
      </mc:AlternateContent>
      <mc:AlternateContent xmlns:mc="http://schemas.openxmlformats.org/markup-compatibility/2006" xmlns:p14="http://schemas.microsoft.com/office/powerpoint/2010/main">
        <mc:Choice Requires="p14">
          <p:contentPart p14:bwMode="auto" r:id="rId167">
            <p14:nvContentPartPr>
              <p14:cNvPr id="1052215" name="Encre 1052214"/>
              <p14:cNvContentPartPr/>
              <p14:nvPr/>
            </p14:nvContentPartPr>
            <p14:xfrm>
              <a:off x="2563513" y="4856211"/>
              <a:ext cx="5471231" cy="95618"/>
            </p14:xfrm>
          </p:contentPart>
        </mc:Choice>
        <mc:Fallback xmlns="">
          <p:sp>
            <p:nvSpPr>
              <p:cNvPr id="1052215" name=""/>
              <p:cNvSpPr/>
              <p:nvPr/>
            </p:nvSpPr>
            <p:spPr>
              <a:xfrm>
                <a:off x="2563513" y="4856211"/>
                <a:ext cx="5471231" cy="95618"/>
              </a:xfrm>
            </p:spPr>
          </p:sp>
        </mc:Fallback>
      </mc:AlternateContent>
      <mc:AlternateContent xmlns:mc="http://schemas.openxmlformats.org/markup-compatibility/2006" xmlns:p14="http://schemas.microsoft.com/office/powerpoint/2010/main">
        <mc:Choice Requires="p14">
          <p:contentPart p14:bwMode="auto" r:id="rId168">
            <p14:nvContentPartPr>
              <p14:cNvPr id="1052216" name="Encre 1052215"/>
              <p14:cNvContentPartPr/>
              <p14:nvPr/>
            </p14:nvContentPartPr>
            <p14:xfrm>
              <a:off x="7791379" y="4754697"/>
              <a:ext cx="259102" cy="377668"/>
            </p14:xfrm>
          </p:contentPart>
        </mc:Choice>
        <mc:Fallback xmlns="">
          <p:sp>
            <p:nvSpPr>
              <p:cNvPr id="1052216" name=""/>
              <p:cNvSpPr/>
              <p:nvPr/>
            </p:nvSpPr>
            <p:spPr>
              <a:xfrm>
                <a:off x="7791379" y="4754697"/>
                <a:ext cx="259102" cy="377668"/>
              </a:xfrm>
            </p:spPr>
          </p:sp>
        </mc:Fallback>
      </mc:AlternateContent>
      <mc:AlternateContent xmlns:mc="http://schemas.openxmlformats.org/markup-compatibility/2006" xmlns:p14="http://schemas.microsoft.com/office/powerpoint/2010/main">
        <mc:Choice Requires="p14">
          <p:contentPart p14:bwMode="auto" r:id="rId169">
            <p14:nvContentPartPr>
              <p14:cNvPr id="1052217" name="Encre 1052216"/>
              <p14:cNvContentPartPr/>
              <p14:nvPr/>
            </p14:nvContentPartPr>
            <p14:xfrm>
              <a:off x="5316118" y="5123771"/>
              <a:ext cx="329930" cy="506191"/>
            </p14:xfrm>
          </p:contentPart>
        </mc:Choice>
        <mc:Fallback xmlns="">
          <p:sp>
            <p:nvSpPr>
              <p:cNvPr id="1052217" name=""/>
              <p:cNvSpPr/>
              <p:nvPr/>
            </p:nvSpPr>
            <p:spPr>
              <a:xfrm>
                <a:off x="5316118" y="5123771"/>
                <a:ext cx="329930" cy="506191"/>
              </a:xfrm>
            </p:spPr>
          </p:sp>
        </mc:Fallback>
      </mc:AlternateContent>
      <mc:AlternateContent xmlns:mc="http://schemas.openxmlformats.org/markup-compatibility/2006" xmlns:p14="http://schemas.microsoft.com/office/powerpoint/2010/main">
        <mc:Choice Requires="p14">
          <p:contentPart p14:bwMode="auto" r:id="rId170">
            <p14:nvContentPartPr>
              <p14:cNvPr id="1052218" name="Encre 1052217"/>
              <p14:cNvContentPartPr/>
              <p14:nvPr/>
            </p14:nvContentPartPr>
            <p14:xfrm>
              <a:off x="5302760" y="5312403"/>
              <a:ext cx="229006" cy="72226"/>
            </p14:xfrm>
          </p:contentPart>
        </mc:Choice>
        <mc:Fallback xmlns="">
          <p:sp>
            <p:nvSpPr>
              <p:cNvPr id="1052218" name=""/>
              <p:cNvSpPr/>
              <p:nvPr/>
            </p:nvSpPr>
            <p:spPr>
              <a:xfrm>
                <a:off x="5302760" y="5312403"/>
                <a:ext cx="229006" cy="72226"/>
              </a:xfrm>
            </p:spPr>
          </p:sp>
        </mc:Fallback>
      </mc:AlternateContent>
      <mc:AlternateContent xmlns:mc="http://schemas.openxmlformats.org/markup-compatibility/2006" xmlns:p14="http://schemas.microsoft.com/office/powerpoint/2010/main">
        <mc:Choice Requires="p14">
          <p:contentPart p14:bwMode="auto" r:id="rId171">
            <p14:nvContentPartPr>
              <p14:cNvPr id="1052219" name="Encre 1052218"/>
              <p14:cNvContentPartPr/>
              <p14:nvPr/>
            </p14:nvContentPartPr>
            <p14:xfrm>
              <a:off x="5531325" y="5015307"/>
              <a:ext cx="268483" cy="14670"/>
            </p14:xfrm>
          </p:contentPart>
        </mc:Choice>
        <mc:Fallback xmlns="">
          <p:sp>
            <p:nvSpPr>
              <p:cNvPr id="1052219" name=""/>
              <p:cNvSpPr/>
              <p:nvPr/>
            </p:nvSpPr>
            <p:spPr>
              <a:xfrm>
                <a:off x="5531325" y="5015307"/>
                <a:ext cx="268483" cy="14670"/>
              </a:xfrm>
            </p:spPr>
          </p:sp>
        </mc:Fallback>
      </mc:AlternateContent>
      <mc:AlternateContent xmlns:mc="http://schemas.openxmlformats.org/markup-compatibility/2006" xmlns:p14="http://schemas.microsoft.com/office/powerpoint/2010/main">
        <mc:Choice Requires="p14">
          <p:contentPart p14:bwMode="auto" r:id="rId172">
            <p14:nvContentPartPr>
              <p14:cNvPr id="1052220" name="Encre 1052219"/>
              <p14:cNvContentPartPr/>
              <p14:nvPr/>
            </p14:nvContentPartPr>
            <p14:xfrm>
              <a:off x="5789011" y="4943081"/>
              <a:ext cx="38259" cy="241353"/>
            </p14:xfrm>
          </p:contentPart>
        </mc:Choice>
        <mc:Fallback xmlns="">
          <p:sp>
            <p:nvSpPr>
              <p:cNvPr id="1052220" name=""/>
              <p:cNvSpPr/>
              <p:nvPr/>
            </p:nvSpPr>
            <p:spPr>
              <a:xfrm>
                <a:off x="5789011" y="4943081"/>
                <a:ext cx="38259" cy="241353"/>
              </a:xfrm>
            </p:spPr>
          </p:sp>
        </mc:Fallback>
      </mc:AlternateContent>
      <mc:AlternateContent xmlns:mc="http://schemas.openxmlformats.org/markup-compatibility/2006" xmlns:p14="http://schemas.microsoft.com/office/powerpoint/2010/main">
        <mc:Choice Requires="p14">
          <p:contentPart p14:bwMode="auto" r:id="rId173">
            <p14:nvContentPartPr>
              <p14:cNvPr id="1052221" name="Encre 1052220"/>
              <p14:cNvContentPartPr/>
              <p14:nvPr/>
            </p14:nvContentPartPr>
            <p14:xfrm>
              <a:off x="211899" y="3653455"/>
              <a:ext cx="75232" cy="56071"/>
            </p14:xfrm>
          </p:contentPart>
        </mc:Choice>
        <mc:Fallback xmlns="">
          <p:sp>
            <p:nvSpPr>
              <p:cNvPr id="1052221" name=""/>
              <p:cNvSpPr/>
              <p:nvPr/>
            </p:nvSpPr>
            <p:spPr>
              <a:xfrm>
                <a:off x="211899" y="3653455"/>
                <a:ext cx="75232" cy="56071"/>
              </a:xfrm>
            </p:spPr>
          </p:sp>
        </mc:Fallback>
      </mc:AlternateContent>
      <mc:AlternateContent xmlns:mc="http://schemas.openxmlformats.org/markup-compatibility/2006" xmlns:p14="http://schemas.microsoft.com/office/powerpoint/2010/main">
        <mc:Choice Requires="p14">
          <p:contentPart p14:bwMode="auto" r:id="rId174">
            <p14:nvContentPartPr>
              <p14:cNvPr id="1052222" name="Encre 1052221"/>
              <p14:cNvContentPartPr/>
              <p14:nvPr/>
            </p14:nvContentPartPr>
            <p14:xfrm>
              <a:off x="761494" y="3522564"/>
              <a:ext cx="135879" cy="161031"/>
            </p14:xfrm>
          </p:contentPart>
        </mc:Choice>
        <mc:Fallback xmlns="">
          <p:sp>
            <p:nvSpPr>
              <p:cNvPr id="1052222" name=""/>
              <p:cNvSpPr/>
              <p:nvPr/>
            </p:nvSpPr>
            <p:spPr>
              <a:xfrm>
                <a:off x="761494" y="3522564"/>
                <a:ext cx="135879" cy="161031"/>
              </a:xfrm>
            </p:spPr>
          </p:sp>
        </mc:Fallback>
      </mc:AlternateContent>
      <mc:AlternateContent xmlns:mc="http://schemas.openxmlformats.org/markup-compatibility/2006" xmlns:p14="http://schemas.microsoft.com/office/powerpoint/2010/main">
        <mc:Choice Requires="p14">
          <p:contentPart p14:bwMode="auto" r:id="rId175">
            <p14:nvContentPartPr>
              <p14:cNvPr id="1052223" name="Encre 1052222"/>
              <p14:cNvContentPartPr/>
              <p14:nvPr/>
            </p14:nvContentPartPr>
            <p14:xfrm>
              <a:off x="790151" y="3594147"/>
              <a:ext cx="269267" cy="13086"/>
            </p14:xfrm>
          </p:contentPart>
        </mc:Choice>
        <mc:Fallback xmlns="">
          <p:sp>
            <p:nvSpPr>
              <p:cNvPr id="1052223" name=""/>
              <p:cNvSpPr/>
              <p:nvPr/>
            </p:nvSpPr>
            <p:spPr>
              <a:xfrm>
                <a:off x="790151" y="3594147"/>
                <a:ext cx="269267" cy="13086"/>
              </a:xfrm>
            </p:spPr>
          </p:sp>
        </mc:Fallback>
      </mc:AlternateContent>
      <mc:AlternateContent xmlns:mc="http://schemas.openxmlformats.org/markup-compatibility/2006" xmlns:p14="http://schemas.microsoft.com/office/powerpoint/2010/main">
        <mc:Choice Requires="p14">
          <p:contentPart p14:bwMode="auto" r:id="rId176">
            <p14:nvContentPartPr>
              <p14:cNvPr id="1052224" name="Encre 1052223"/>
              <p14:cNvContentPartPr/>
              <p14:nvPr/>
            </p14:nvContentPartPr>
            <p14:xfrm>
              <a:off x="945803" y="3522880"/>
              <a:ext cx="143893" cy="140483"/>
            </p14:xfrm>
          </p:contentPart>
        </mc:Choice>
        <mc:Fallback xmlns="">
          <p:sp>
            <p:nvSpPr>
              <p:cNvPr id="1052224" name=""/>
              <p:cNvSpPr/>
              <p:nvPr/>
            </p:nvSpPr>
            <p:spPr>
              <a:xfrm>
                <a:off x="945803" y="3522880"/>
                <a:ext cx="143893" cy="140483"/>
              </a:xfrm>
            </p:spPr>
          </p:sp>
        </mc:Fallback>
      </mc:AlternateContent>
      <mc:AlternateContent xmlns:mc="http://schemas.openxmlformats.org/markup-compatibility/2006" xmlns:p14="http://schemas.microsoft.com/office/powerpoint/2010/main">
        <mc:Choice Requires="p14">
          <p:contentPart p14:bwMode="auto" r:id="rId177">
            <p14:nvContentPartPr>
              <p14:cNvPr id="1052225" name="Encre 1052224"/>
              <p14:cNvContentPartPr/>
              <p14:nvPr/>
            </p14:nvContentPartPr>
            <p14:xfrm>
              <a:off x="1140499" y="3481447"/>
              <a:ext cx="229006" cy="152245"/>
            </p14:xfrm>
          </p:contentPart>
        </mc:Choice>
        <mc:Fallback xmlns="">
          <p:sp>
            <p:nvSpPr>
              <p:cNvPr id="1052225" name=""/>
              <p:cNvSpPr/>
              <p:nvPr/>
            </p:nvSpPr>
            <p:spPr>
              <a:xfrm>
                <a:off x="1140499" y="3481447"/>
                <a:ext cx="229006" cy="152245"/>
              </a:xfrm>
            </p:spPr>
          </p:sp>
        </mc:Fallback>
      </mc:AlternateContent>
      <mc:AlternateContent xmlns:mc="http://schemas.openxmlformats.org/markup-compatibility/2006" xmlns:p14="http://schemas.microsoft.com/office/powerpoint/2010/main">
        <mc:Choice Requires="p14">
          <p:contentPart p14:bwMode="auto" r:id="rId178">
            <p14:nvContentPartPr>
              <p14:cNvPr id="1052226" name="Encre 1052225"/>
              <p14:cNvContentPartPr/>
              <p14:nvPr/>
            </p14:nvContentPartPr>
            <p14:xfrm>
              <a:off x="1337009" y="3620919"/>
              <a:ext cx="49735" cy="79114"/>
            </p14:xfrm>
          </p:contentPart>
        </mc:Choice>
        <mc:Fallback xmlns="">
          <p:sp>
            <p:nvSpPr>
              <p:cNvPr id="1052226" name=""/>
              <p:cNvSpPr/>
              <p:nvPr/>
            </p:nvSpPr>
            <p:spPr>
              <a:xfrm>
                <a:off x="1337009" y="3620919"/>
                <a:ext cx="49735" cy="79114"/>
              </a:xfrm>
            </p:spPr>
          </p:sp>
        </mc:Fallback>
      </mc:AlternateContent>
      <mc:AlternateContent xmlns:mc="http://schemas.openxmlformats.org/markup-compatibility/2006" xmlns:p14="http://schemas.microsoft.com/office/powerpoint/2010/main">
        <mc:Choice Requires="p14">
          <p:contentPart p14:bwMode="auto" r:id="rId179">
            <p14:nvContentPartPr>
              <p14:cNvPr id="1052227" name="Encre 1052226"/>
              <p14:cNvContentPartPr/>
              <p14:nvPr/>
            </p14:nvContentPartPr>
            <p14:xfrm>
              <a:off x="1144907" y="3350253"/>
              <a:ext cx="210037" cy="13282"/>
            </p14:xfrm>
          </p:contentPart>
        </mc:Choice>
        <mc:Fallback xmlns="">
          <p:sp>
            <p:nvSpPr>
              <p:cNvPr id="1052227" name=""/>
              <p:cNvSpPr/>
              <p:nvPr/>
            </p:nvSpPr>
            <p:spPr>
              <a:xfrm>
                <a:off x="1144907" y="3350253"/>
                <a:ext cx="210037" cy="13282"/>
              </a:xfrm>
            </p:spPr>
          </p:sp>
        </mc:Fallback>
      </mc:AlternateContent>
      <mc:AlternateContent xmlns:mc="http://schemas.openxmlformats.org/markup-compatibility/2006" xmlns:p14="http://schemas.microsoft.com/office/powerpoint/2010/main">
        <mc:Choice Requires="p14">
          <p:contentPart p14:bwMode="auto" r:id="rId180">
            <p14:nvContentPartPr>
              <p14:cNvPr id="1052228" name="Encre 1052227"/>
              <p14:cNvContentPartPr/>
              <p14:nvPr/>
            </p14:nvContentPartPr>
            <p14:xfrm>
              <a:off x="1305083" y="3305953"/>
              <a:ext cx="186368" cy="147597"/>
            </p14:xfrm>
          </p:contentPart>
        </mc:Choice>
        <mc:Fallback xmlns="">
          <p:sp>
            <p:nvSpPr>
              <p:cNvPr id="1052228" name=""/>
              <p:cNvSpPr/>
              <p:nvPr/>
            </p:nvSpPr>
            <p:spPr>
              <a:xfrm>
                <a:off x="1305083" y="3305953"/>
                <a:ext cx="186368" cy="147597"/>
              </a:xfrm>
            </p:spPr>
          </p:sp>
        </mc:Fallback>
      </mc:AlternateContent>
      <mc:AlternateContent xmlns:mc="http://schemas.openxmlformats.org/markup-compatibility/2006" xmlns:p14="http://schemas.microsoft.com/office/powerpoint/2010/main">
        <mc:Choice Requires="p14">
          <p:contentPart p14:bwMode="auto" r:id="rId181">
            <p14:nvContentPartPr>
              <p14:cNvPr id="1052229" name="Encre 1052228"/>
              <p14:cNvContentPartPr/>
              <p14:nvPr/>
            </p14:nvContentPartPr>
            <p14:xfrm>
              <a:off x="5760331" y="5547697"/>
              <a:ext cx="118253" cy="4863"/>
            </p14:xfrm>
          </p:contentPart>
        </mc:Choice>
        <mc:Fallback xmlns="">
          <p:sp>
            <p:nvSpPr>
              <p:cNvPr id="1052229" name=""/>
              <p:cNvSpPr/>
              <p:nvPr/>
            </p:nvSpPr>
            <p:spPr>
              <a:xfrm>
                <a:off x="5760331" y="5547697"/>
                <a:ext cx="118253" cy="4863"/>
              </a:xfrm>
            </p:spPr>
          </p:sp>
        </mc:Fallback>
      </mc:AlternateContent>
      <mc:AlternateContent xmlns:mc="http://schemas.openxmlformats.org/markup-compatibility/2006" xmlns:p14="http://schemas.microsoft.com/office/powerpoint/2010/main">
        <mc:Choice Requires="p14">
          <p:contentPart p14:bwMode="auto" r:id="rId182">
            <p14:nvContentPartPr>
              <p14:cNvPr id="1052230" name="Encre 1052229"/>
              <p14:cNvContentPartPr/>
              <p14:nvPr/>
            </p14:nvContentPartPr>
            <p14:xfrm>
              <a:off x="5695909" y="5652685"/>
              <a:ext cx="221946" cy="14824"/>
            </p14:xfrm>
          </p:contentPart>
        </mc:Choice>
        <mc:Fallback xmlns="">
          <p:sp>
            <p:nvSpPr>
              <p:cNvPr id="1052230" name=""/>
              <p:cNvSpPr/>
              <p:nvPr/>
            </p:nvSpPr>
            <p:spPr>
              <a:xfrm>
                <a:off x="5695909" y="5652685"/>
                <a:ext cx="221946" cy="14824"/>
              </a:xfrm>
            </p:spPr>
          </p:sp>
        </mc:Fallback>
      </mc:AlternateContent>
      <mc:AlternateContent xmlns:mc="http://schemas.openxmlformats.org/markup-compatibility/2006" xmlns:p14="http://schemas.microsoft.com/office/powerpoint/2010/main">
        <mc:Choice Requires="p14">
          <p:contentPart p14:bwMode="auto" r:id="rId183">
            <p14:nvContentPartPr>
              <p14:cNvPr id="1052231" name="Encre 1052230"/>
              <p14:cNvContentPartPr/>
              <p14:nvPr/>
            </p14:nvContentPartPr>
            <p14:xfrm>
              <a:off x="6046698" y="5379736"/>
              <a:ext cx="96077" cy="314168"/>
            </p14:xfrm>
          </p:contentPart>
        </mc:Choice>
        <mc:Fallback xmlns="">
          <p:sp>
            <p:nvSpPr>
              <p:cNvPr id="1052231" name=""/>
              <p:cNvSpPr/>
              <p:nvPr/>
            </p:nvSpPr>
            <p:spPr>
              <a:xfrm>
                <a:off x="6046698" y="5379736"/>
                <a:ext cx="96077" cy="314168"/>
              </a:xfrm>
            </p:spPr>
          </p:sp>
        </mc:Fallback>
      </mc:AlternateContent>
      <mc:AlternateContent xmlns:mc="http://schemas.openxmlformats.org/markup-compatibility/2006" xmlns:p14="http://schemas.microsoft.com/office/powerpoint/2010/main">
        <mc:Choice Requires="p14">
          <p:contentPart p14:bwMode="auto" r:id="rId184">
            <p14:nvContentPartPr>
              <p14:cNvPr id="1052232" name="Encre 1052231"/>
              <p14:cNvContentPartPr/>
              <p14:nvPr/>
            </p14:nvContentPartPr>
            <p14:xfrm>
              <a:off x="6210812" y="5391715"/>
              <a:ext cx="84161" cy="235205"/>
            </p14:xfrm>
          </p:contentPart>
        </mc:Choice>
        <mc:Fallback xmlns="">
          <p:sp>
            <p:nvSpPr>
              <p:cNvPr id="1052232" name=""/>
              <p:cNvSpPr/>
              <p:nvPr/>
            </p:nvSpPr>
            <p:spPr>
              <a:xfrm>
                <a:off x="6210812" y="5391715"/>
                <a:ext cx="84161" cy="235205"/>
              </a:xfrm>
            </p:spPr>
          </p:sp>
        </mc:Fallback>
      </mc:AlternateContent>
      <mc:AlternateContent xmlns:mc="http://schemas.openxmlformats.org/markup-compatibility/2006" xmlns:p14="http://schemas.microsoft.com/office/powerpoint/2010/main">
        <mc:Choice Requires="p14">
          <p:contentPart p14:bwMode="auto" r:id="rId185">
            <p14:nvContentPartPr>
              <p14:cNvPr id="1052233" name="Encre 1052232"/>
              <p14:cNvContentPartPr/>
              <p14:nvPr/>
            </p14:nvContentPartPr>
            <p14:xfrm>
              <a:off x="6352222" y="5152810"/>
              <a:ext cx="84244" cy="249708"/>
            </p14:xfrm>
          </p:contentPart>
        </mc:Choice>
        <mc:Fallback xmlns="">
          <p:sp>
            <p:nvSpPr>
              <p:cNvPr id="1052233" name=""/>
              <p:cNvSpPr/>
              <p:nvPr/>
            </p:nvSpPr>
            <p:spPr>
              <a:xfrm>
                <a:off x="6352222" y="5152810"/>
                <a:ext cx="84244" cy="249708"/>
              </a:xfrm>
            </p:spPr>
          </p:sp>
        </mc:Fallback>
      </mc:AlternateContent>
      <mc:AlternateContent xmlns:mc="http://schemas.openxmlformats.org/markup-compatibility/2006" xmlns:p14="http://schemas.microsoft.com/office/powerpoint/2010/main">
        <mc:Choice Requires="p14">
          <p:contentPart p14:bwMode="auto" r:id="rId186">
            <p14:nvContentPartPr>
              <p14:cNvPr id="1052234" name="Encre 1052233"/>
              <p14:cNvContentPartPr/>
              <p14:nvPr/>
            </p14:nvContentPartPr>
            <p14:xfrm>
              <a:off x="6532950" y="5424589"/>
              <a:ext cx="157082" cy="268352"/>
            </p14:xfrm>
          </p:contentPart>
        </mc:Choice>
        <mc:Fallback xmlns="">
          <p:sp>
            <p:nvSpPr>
              <p:cNvPr id="1052234" name=""/>
              <p:cNvSpPr/>
              <p:nvPr/>
            </p:nvSpPr>
            <p:spPr>
              <a:xfrm>
                <a:off x="6532950" y="5424589"/>
                <a:ext cx="157082" cy="268352"/>
              </a:xfrm>
            </p:spPr>
          </p:sp>
        </mc:Fallback>
      </mc:AlternateContent>
      <mc:AlternateContent xmlns:mc="http://schemas.openxmlformats.org/markup-compatibility/2006" xmlns:p14="http://schemas.microsoft.com/office/powerpoint/2010/main">
        <mc:Choice Requires="p14">
          <p:contentPart p14:bwMode="auto" r:id="rId187">
            <p14:nvContentPartPr>
              <p14:cNvPr id="1052235" name="Encre 1052234"/>
              <p14:cNvContentPartPr/>
              <p14:nvPr/>
            </p14:nvContentPartPr>
            <p14:xfrm>
              <a:off x="6740335" y="5674775"/>
              <a:ext cx="26588" cy="65171"/>
            </p14:xfrm>
          </p:contentPart>
        </mc:Choice>
        <mc:Fallback xmlns="">
          <p:sp>
            <p:nvSpPr>
              <p:cNvPr id="1052235" name=""/>
              <p:cNvSpPr/>
              <p:nvPr/>
            </p:nvSpPr>
            <p:spPr>
              <a:xfrm>
                <a:off x="6740335" y="5674775"/>
                <a:ext cx="26588" cy="65171"/>
              </a:xfrm>
            </p:spPr>
          </p:sp>
        </mc:Fallback>
      </mc:AlternateContent>
      <mc:AlternateContent xmlns:mc="http://schemas.openxmlformats.org/markup-compatibility/2006" xmlns:p14="http://schemas.microsoft.com/office/powerpoint/2010/main">
        <mc:Choice Requires="p14">
          <p:contentPart p14:bwMode="auto" r:id="rId188">
            <p14:nvContentPartPr>
              <p14:cNvPr id="1052236" name="Encre 1052235"/>
              <p14:cNvContentPartPr/>
              <p14:nvPr/>
            </p14:nvContentPartPr>
            <p14:xfrm>
              <a:off x="6854617" y="5551171"/>
              <a:ext cx="252478" cy="207469"/>
            </p14:xfrm>
          </p:contentPart>
        </mc:Choice>
        <mc:Fallback xmlns="">
          <p:sp>
            <p:nvSpPr>
              <p:cNvPr id="1052236" name=""/>
              <p:cNvSpPr/>
              <p:nvPr/>
            </p:nvSpPr>
            <p:spPr>
              <a:xfrm>
                <a:off x="6854617" y="5551171"/>
                <a:ext cx="252478" cy="207469"/>
              </a:xfrm>
            </p:spPr>
          </p:sp>
        </mc:Fallback>
      </mc:AlternateContent>
      <mc:AlternateContent xmlns:mc="http://schemas.openxmlformats.org/markup-compatibility/2006" xmlns:p14="http://schemas.microsoft.com/office/powerpoint/2010/main">
        <mc:Choice Requires="p14">
          <p:contentPart p14:bwMode="auto" r:id="rId189">
            <p14:nvContentPartPr>
              <p14:cNvPr id="1052237" name="Encre 1052236"/>
              <p14:cNvContentPartPr/>
              <p14:nvPr/>
            </p14:nvContentPartPr>
            <p14:xfrm>
              <a:off x="7033137" y="5486143"/>
              <a:ext cx="121967" cy="3990"/>
            </p14:xfrm>
          </p:contentPart>
        </mc:Choice>
        <mc:Fallback xmlns="">
          <p:sp>
            <p:nvSpPr>
              <p:cNvPr id="1052237" name=""/>
              <p:cNvSpPr/>
              <p:nvPr/>
            </p:nvSpPr>
            <p:spPr>
              <a:xfrm>
                <a:off x="7033137" y="5486143"/>
                <a:ext cx="121967" cy="3990"/>
              </a:xfrm>
            </p:spPr>
          </p:sp>
        </mc:Fallback>
      </mc:AlternateContent>
      <mc:AlternateContent xmlns:mc="http://schemas.openxmlformats.org/markup-compatibility/2006" xmlns:p14="http://schemas.microsoft.com/office/powerpoint/2010/main">
        <mc:Choice Requires="p14">
          <p:contentPart p14:bwMode="auto" r:id="rId190">
            <p14:nvContentPartPr>
              <p14:cNvPr id="1052238" name="Encre 1052237"/>
              <p14:cNvContentPartPr/>
              <p14:nvPr/>
            </p14:nvContentPartPr>
            <p14:xfrm>
              <a:off x="7219527" y="5297759"/>
              <a:ext cx="28680" cy="195581"/>
            </p14:xfrm>
          </p:contentPart>
        </mc:Choice>
        <mc:Fallback xmlns="">
          <p:sp>
            <p:nvSpPr>
              <p:cNvPr id="1052238" name=""/>
              <p:cNvSpPr/>
              <p:nvPr/>
            </p:nvSpPr>
            <p:spPr>
              <a:xfrm>
                <a:off x="7219527" y="5297759"/>
                <a:ext cx="28680" cy="195581"/>
              </a:xfrm>
            </p:spPr>
          </p:sp>
        </mc:Fallback>
      </mc:AlternateContent>
      <mc:AlternateContent xmlns:mc="http://schemas.openxmlformats.org/markup-compatibility/2006" xmlns:p14="http://schemas.microsoft.com/office/powerpoint/2010/main">
        <mc:Choice Requires="p14">
          <p:contentPart p14:bwMode="auto" r:id="rId191">
            <p14:nvContentPartPr>
              <p14:cNvPr id="1052239" name="Encre 1052238"/>
              <p14:cNvContentPartPr/>
              <p14:nvPr/>
            </p14:nvContentPartPr>
            <p14:xfrm>
              <a:off x="5660168" y="5906594"/>
              <a:ext cx="1566419" cy="60580"/>
            </p14:xfrm>
          </p:contentPart>
        </mc:Choice>
        <mc:Fallback xmlns="">
          <p:sp>
            <p:nvSpPr>
              <p:cNvPr id="1052239" name=""/>
              <p:cNvSpPr/>
              <p:nvPr/>
            </p:nvSpPr>
            <p:spPr>
              <a:xfrm>
                <a:off x="5660168" y="5906594"/>
                <a:ext cx="1566419" cy="60580"/>
              </a:xfrm>
            </p:spPr>
          </p:sp>
        </mc:Fallback>
      </mc:AlternateContent>
      <mc:AlternateContent xmlns:mc="http://schemas.openxmlformats.org/markup-compatibility/2006" xmlns:p14="http://schemas.microsoft.com/office/powerpoint/2010/main">
        <mc:Choice Requires="p14">
          <p:contentPart p14:bwMode="auto" r:id="rId192">
            <p14:nvContentPartPr>
              <p14:cNvPr id="1052240" name="Encre 1052239"/>
              <p14:cNvContentPartPr/>
              <p14:nvPr/>
            </p14:nvContentPartPr>
            <p14:xfrm>
              <a:off x="5138176" y="2663284"/>
              <a:ext cx="118513" cy="335493"/>
            </p14:xfrm>
          </p:contentPart>
        </mc:Choice>
        <mc:Fallback xmlns="">
          <p:sp>
            <p:nvSpPr>
              <p:cNvPr id="1052240" name=""/>
              <p:cNvSpPr/>
              <p:nvPr/>
            </p:nvSpPr>
            <p:spPr>
              <a:xfrm>
                <a:off x="5138176" y="2663284"/>
                <a:ext cx="118513" cy="335493"/>
              </a:xfrm>
            </p:spPr>
          </p:sp>
        </mc:Fallback>
      </mc:AlternateContent>
      <mc:AlternateContent xmlns:mc="http://schemas.openxmlformats.org/markup-compatibility/2006" xmlns:p14="http://schemas.microsoft.com/office/powerpoint/2010/main">
        <mc:Choice Requires="p14">
          <p:contentPart p14:bwMode="auto" r:id="rId193">
            <p14:nvContentPartPr>
              <p14:cNvPr id="1052241" name="Encre 1052240"/>
              <p14:cNvContentPartPr/>
              <p14:nvPr/>
            </p14:nvContentPartPr>
            <p14:xfrm>
              <a:off x="5359499" y="2603050"/>
              <a:ext cx="415393" cy="373292"/>
            </p14:xfrm>
          </p:contentPart>
        </mc:Choice>
        <mc:Fallback xmlns="">
          <p:sp>
            <p:nvSpPr>
              <p:cNvPr id="1052241" name=""/>
              <p:cNvSpPr/>
              <p:nvPr/>
            </p:nvSpPr>
            <p:spPr>
              <a:xfrm>
                <a:off x="5359499" y="2603050"/>
                <a:ext cx="415393" cy="373292"/>
              </a:xfrm>
            </p:spPr>
          </p:sp>
        </mc:Fallback>
      </mc:AlternateContent>
      <mc:AlternateContent xmlns:mc="http://schemas.openxmlformats.org/markup-compatibility/2006" xmlns:p14="http://schemas.microsoft.com/office/powerpoint/2010/main">
        <mc:Choice Requires="p14">
          <p:contentPart p14:bwMode="auto" r:id="rId194">
            <p14:nvContentPartPr>
              <p14:cNvPr id="1052242" name="Encre 1052241"/>
              <p14:cNvContentPartPr/>
              <p14:nvPr/>
            </p14:nvContentPartPr>
            <p14:xfrm>
              <a:off x="5903294" y="2806078"/>
              <a:ext cx="109420" cy="9069"/>
            </p14:xfrm>
          </p:contentPart>
        </mc:Choice>
        <mc:Fallback xmlns="">
          <p:sp>
            <p:nvSpPr>
              <p:cNvPr id="1052242" name=""/>
              <p:cNvSpPr/>
              <p:nvPr/>
            </p:nvSpPr>
            <p:spPr>
              <a:xfrm>
                <a:off x="5903294" y="2806078"/>
                <a:ext cx="109420" cy="9069"/>
              </a:xfrm>
            </p:spPr>
          </p:sp>
        </mc:Fallback>
      </mc:AlternateContent>
      <mc:AlternateContent xmlns:mc="http://schemas.openxmlformats.org/markup-compatibility/2006" xmlns:p14="http://schemas.microsoft.com/office/powerpoint/2010/main">
        <mc:Choice Requires="p14">
          <p:contentPart p14:bwMode="auto" r:id="rId195">
            <p14:nvContentPartPr>
              <p14:cNvPr id="1052243" name="Encre 1052242"/>
              <p14:cNvContentPartPr/>
              <p14:nvPr/>
            </p14:nvContentPartPr>
            <p14:xfrm>
              <a:off x="5917855" y="2878304"/>
              <a:ext cx="130697" cy="7858"/>
            </p14:xfrm>
          </p:contentPart>
        </mc:Choice>
        <mc:Fallback xmlns="">
          <p:sp>
            <p:nvSpPr>
              <p:cNvPr id="1052243" name=""/>
              <p:cNvSpPr/>
              <p:nvPr/>
            </p:nvSpPr>
            <p:spPr>
              <a:xfrm>
                <a:off x="5917855" y="2878304"/>
                <a:ext cx="130697" cy="7858"/>
              </a:xfrm>
            </p:spPr>
          </p:sp>
        </mc:Fallback>
      </mc:AlternateContent>
      <mc:AlternateContent xmlns:mc="http://schemas.openxmlformats.org/markup-compatibility/2006" xmlns:p14="http://schemas.microsoft.com/office/powerpoint/2010/main">
        <mc:Choice Requires="p14">
          <p:contentPart p14:bwMode="auto" r:id="rId196">
            <p14:nvContentPartPr>
              <p14:cNvPr id="1052244" name="Encre 1052243"/>
              <p14:cNvContentPartPr/>
              <p14:nvPr/>
            </p14:nvContentPartPr>
            <p14:xfrm>
              <a:off x="6131915" y="2689920"/>
              <a:ext cx="43185" cy="211640"/>
            </p14:xfrm>
          </p:contentPart>
        </mc:Choice>
        <mc:Fallback xmlns="">
          <p:sp>
            <p:nvSpPr>
              <p:cNvPr id="1052244" name=""/>
              <p:cNvSpPr/>
              <p:nvPr/>
            </p:nvSpPr>
            <p:spPr>
              <a:xfrm>
                <a:off x="6131915" y="2689920"/>
                <a:ext cx="43185" cy="211640"/>
              </a:xfrm>
            </p:spPr>
          </p:sp>
        </mc:Fallback>
      </mc:AlternateContent>
      <mc:AlternateContent xmlns:mc="http://schemas.openxmlformats.org/markup-compatibility/2006" xmlns:p14="http://schemas.microsoft.com/office/powerpoint/2010/main">
        <mc:Choice Requires="p14">
          <p:contentPart p14:bwMode="auto" r:id="rId197">
            <p14:nvContentPartPr>
              <p14:cNvPr id="1052245" name="Encre 1052244"/>
              <p14:cNvContentPartPr/>
              <p14:nvPr/>
            </p14:nvContentPartPr>
            <p14:xfrm>
              <a:off x="6246628" y="2755698"/>
              <a:ext cx="98599" cy="99698"/>
            </p14:xfrm>
          </p:contentPart>
        </mc:Choice>
        <mc:Fallback xmlns="">
          <p:sp>
            <p:nvSpPr>
              <p:cNvPr id="1052245" name=""/>
              <p:cNvSpPr/>
              <p:nvPr/>
            </p:nvSpPr>
            <p:spPr>
              <a:xfrm>
                <a:off x="6246628" y="2755698"/>
                <a:ext cx="98599" cy="99698"/>
              </a:xfrm>
            </p:spPr>
          </p:sp>
        </mc:Fallback>
      </mc:AlternateContent>
      <mc:AlternateContent xmlns:mc="http://schemas.openxmlformats.org/markup-compatibility/2006" xmlns:p14="http://schemas.microsoft.com/office/powerpoint/2010/main">
        <mc:Choice Requires="p14">
          <p:contentPart p14:bwMode="auto" r:id="rId198">
            <p14:nvContentPartPr>
              <p14:cNvPr id="1052246" name="Encre 1052245"/>
              <p14:cNvContentPartPr/>
              <p14:nvPr/>
            </p14:nvContentPartPr>
            <p14:xfrm>
              <a:off x="6415044" y="2766420"/>
              <a:ext cx="92052" cy="119338"/>
            </p14:xfrm>
          </p:contentPart>
        </mc:Choice>
        <mc:Fallback xmlns="">
          <p:sp>
            <p:nvSpPr>
              <p:cNvPr id="1052246" name=""/>
              <p:cNvSpPr/>
              <p:nvPr/>
            </p:nvSpPr>
            <p:spPr>
              <a:xfrm>
                <a:off x="6415044" y="2766420"/>
                <a:ext cx="92052" cy="119338"/>
              </a:xfrm>
            </p:spPr>
          </p:sp>
        </mc:Fallback>
      </mc:AlternateContent>
      <mc:AlternateContent xmlns:mc="http://schemas.openxmlformats.org/markup-compatibility/2006" xmlns:p14="http://schemas.microsoft.com/office/powerpoint/2010/main">
        <mc:Choice Requires="p14">
          <p:contentPart p14:bwMode="auto" r:id="rId199">
            <p14:nvContentPartPr>
              <p14:cNvPr id="1052247" name="Encre 1052246"/>
              <p14:cNvContentPartPr/>
              <p14:nvPr/>
            </p14:nvContentPartPr>
            <p14:xfrm>
              <a:off x="6604743" y="2780536"/>
              <a:ext cx="105301" cy="117392"/>
            </p14:xfrm>
          </p:contentPart>
        </mc:Choice>
        <mc:Fallback xmlns="">
          <p:sp>
            <p:nvSpPr>
              <p:cNvPr id="1052247" name=""/>
              <p:cNvSpPr/>
              <p:nvPr/>
            </p:nvSpPr>
            <p:spPr>
              <a:xfrm>
                <a:off x="6604743" y="2780536"/>
                <a:ext cx="105301" cy="117392"/>
              </a:xfrm>
            </p:spPr>
          </p:sp>
        </mc:Fallback>
      </mc:AlternateContent>
      <mc:AlternateContent xmlns:mc="http://schemas.openxmlformats.org/markup-compatibility/2006" xmlns:p14="http://schemas.microsoft.com/office/powerpoint/2010/main">
        <mc:Choice Requires="p14">
          <p:contentPart p14:bwMode="auto" r:id="rId200">
            <p14:nvContentPartPr>
              <p14:cNvPr id="1052248" name="Encre 1052247"/>
              <p14:cNvContentPartPr/>
              <p14:nvPr/>
            </p14:nvContentPartPr>
            <p14:xfrm>
              <a:off x="6022209" y="2682723"/>
              <a:ext cx="160392" cy="56484"/>
            </p14:xfrm>
          </p:contentPart>
        </mc:Choice>
        <mc:Fallback xmlns="">
          <p:sp>
            <p:nvSpPr>
              <p:cNvPr id="1052248" name=""/>
              <p:cNvSpPr/>
              <p:nvPr/>
            </p:nvSpPr>
            <p:spPr>
              <a:xfrm>
                <a:off x="6022209" y="2682723"/>
                <a:ext cx="160392" cy="56484"/>
              </a:xfrm>
            </p:spPr>
          </p:sp>
        </mc:Fallback>
      </mc:AlternateContent>
      <mc:AlternateContent xmlns:mc="http://schemas.openxmlformats.org/markup-compatibility/2006" xmlns:p14="http://schemas.microsoft.com/office/powerpoint/2010/main">
        <mc:Choice Requires="p14">
          <p:contentPart p14:bwMode="auto" r:id="rId201">
            <p14:nvContentPartPr>
              <p14:cNvPr id="1052249" name="Encre 1052248"/>
              <p14:cNvContentPartPr/>
              <p14:nvPr/>
            </p14:nvContentPartPr>
            <p14:xfrm>
              <a:off x="6872809" y="2755445"/>
              <a:ext cx="214737" cy="159344"/>
            </p14:xfrm>
          </p:contentPart>
        </mc:Choice>
        <mc:Fallback xmlns="">
          <p:sp>
            <p:nvSpPr>
              <p:cNvPr id="1052249" name=""/>
              <p:cNvSpPr/>
              <p:nvPr/>
            </p:nvSpPr>
            <p:spPr>
              <a:xfrm>
                <a:off x="6872809" y="2755445"/>
                <a:ext cx="214737" cy="159344"/>
              </a:xfrm>
            </p:spPr>
          </p:sp>
        </mc:Fallback>
      </mc:AlternateContent>
      <mc:AlternateContent xmlns:mc="http://schemas.openxmlformats.org/markup-compatibility/2006" xmlns:p14="http://schemas.microsoft.com/office/powerpoint/2010/main">
        <mc:Choice Requires="p14">
          <p:contentPart p14:bwMode="auto" r:id="rId202">
            <p14:nvContentPartPr>
              <p14:cNvPr id="1052250" name="Encre 1052249"/>
              <p14:cNvContentPartPr/>
              <p14:nvPr/>
            </p14:nvContentPartPr>
            <p14:xfrm>
              <a:off x="5103547" y="5236950"/>
              <a:ext cx="37276" cy="607698"/>
            </p14:xfrm>
          </p:contentPart>
        </mc:Choice>
        <mc:Fallback xmlns="">
          <p:sp>
            <p:nvSpPr>
              <p:cNvPr id="1052250" name=""/>
              <p:cNvSpPr/>
              <p:nvPr/>
            </p:nvSpPr>
            <p:spPr>
              <a:xfrm>
                <a:off x="5103547" y="5236950"/>
                <a:ext cx="37276" cy="607698"/>
              </a:xfrm>
            </p:spPr>
          </p:sp>
        </mc:Fallback>
      </mc:AlternateContent>
      <mc:AlternateContent xmlns:mc="http://schemas.openxmlformats.org/markup-compatibility/2006" xmlns:p14="http://schemas.microsoft.com/office/powerpoint/2010/main">
        <mc:Choice Requires="p14">
          <p:contentPart p14:bwMode="auto" r:id="rId203">
            <p14:nvContentPartPr>
              <p14:cNvPr id="1052251" name="Encre 1052250"/>
              <p14:cNvContentPartPr/>
              <p14:nvPr/>
            </p14:nvContentPartPr>
            <p14:xfrm>
              <a:off x="5016924" y="5349633"/>
              <a:ext cx="39022" cy="527484"/>
            </p14:xfrm>
          </p:contentPart>
        </mc:Choice>
        <mc:Fallback xmlns="">
          <p:sp>
            <p:nvSpPr>
              <p:cNvPr id="1052251" name=""/>
              <p:cNvSpPr/>
              <p:nvPr/>
            </p:nvSpPr>
            <p:spPr>
              <a:xfrm>
                <a:off x="5016924" y="5349633"/>
                <a:ext cx="39022" cy="527484"/>
              </a:xfrm>
            </p:spPr>
          </p:sp>
        </mc:Fallback>
      </mc:AlternateContent>
      <mc:AlternateContent xmlns:mc="http://schemas.openxmlformats.org/markup-compatibility/2006" xmlns:p14="http://schemas.microsoft.com/office/powerpoint/2010/main">
        <mc:Choice Requires="p14">
          <p:contentPart p14:bwMode="auto" r:id="rId204">
            <p14:nvContentPartPr>
              <p14:cNvPr id="1052252" name="Encre 1052251"/>
              <p14:cNvContentPartPr/>
              <p14:nvPr/>
            </p14:nvContentPartPr>
            <p14:xfrm>
              <a:off x="5577948" y="5311906"/>
              <a:ext cx="38096" cy="422335"/>
            </p14:xfrm>
          </p:contentPart>
        </mc:Choice>
        <mc:Fallback xmlns="">
          <p:sp>
            <p:nvSpPr>
              <p:cNvPr id="1052252" name=""/>
              <p:cNvSpPr/>
              <p:nvPr/>
            </p:nvSpPr>
            <p:spPr>
              <a:xfrm>
                <a:off x="5577948" y="5311906"/>
                <a:ext cx="38096" cy="422335"/>
              </a:xfrm>
            </p:spPr>
          </p:sp>
        </mc:Fallback>
      </mc:AlternateContent>
      <mc:AlternateContent xmlns:mc="http://schemas.openxmlformats.org/markup-compatibility/2006" xmlns:p14="http://schemas.microsoft.com/office/powerpoint/2010/main">
        <mc:Choice Requires="p14">
          <p:contentPart p14:bwMode="auto" r:id="rId205">
            <p14:nvContentPartPr>
              <p14:cNvPr id="1052253" name="Encre 1052252"/>
              <p14:cNvContentPartPr/>
              <p14:nvPr/>
            </p14:nvContentPartPr>
            <p14:xfrm>
              <a:off x="5641831" y="5359065"/>
              <a:ext cx="81435" cy="496412"/>
            </p14:xfrm>
          </p:contentPart>
        </mc:Choice>
        <mc:Fallback xmlns="">
          <p:sp>
            <p:nvSpPr>
              <p:cNvPr id="1052253" name=""/>
              <p:cNvSpPr/>
              <p:nvPr/>
            </p:nvSpPr>
            <p:spPr>
              <a:xfrm>
                <a:off x="5641831" y="5359065"/>
                <a:ext cx="81435" cy="496412"/>
              </a:xfrm>
            </p:spPr>
          </p:sp>
        </mc:Fallback>
      </mc:AlternateContent>
      <mc:AlternateContent xmlns:mc="http://schemas.openxmlformats.org/markup-compatibility/2006" xmlns:p14="http://schemas.microsoft.com/office/powerpoint/2010/main">
        <mc:Choice Requires="p14">
          <p:contentPart p14:bwMode="auto" r:id="rId206">
            <p14:nvContentPartPr>
              <p14:cNvPr id="1052254" name="Encre 1052253"/>
              <p14:cNvContentPartPr/>
              <p14:nvPr/>
            </p14:nvContentPartPr>
            <p14:xfrm>
              <a:off x="4801947" y="5609498"/>
              <a:ext cx="162707" cy="22741"/>
            </p14:xfrm>
          </p:contentPart>
        </mc:Choice>
        <mc:Fallback xmlns="">
          <p:sp>
            <p:nvSpPr>
              <p:cNvPr id="1052254" name=""/>
              <p:cNvSpPr/>
              <p:nvPr/>
            </p:nvSpPr>
            <p:spPr>
              <a:xfrm>
                <a:off x="4801947" y="5609498"/>
                <a:ext cx="162707" cy="22741"/>
              </a:xfrm>
            </p:spPr>
          </p:sp>
        </mc:Fallback>
      </mc:AlternateContent>
      <mc:AlternateContent xmlns:mc="http://schemas.openxmlformats.org/markup-compatibility/2006" xmlns:p14="http://schemas.microsoft.com/office/powerpoint/2010/main">
        <mc:Choice Requires="p14">
          <p:contentPart p14:bwMode="auto" r:id="rId207">
            <p14:nvContentPartPr>
              <p14:cNvPr id="1052255" name="Encre 1052254"/>
              <p14:cNvContentPartPr/>
              <p14:nvPr/>
            </p14:nvContentPartPr>
            <p14:xfrm>
              <a:off x="4794887" y="5746753"/>
              <a:ext cx="110963" cy="22527"/>
            </p14:xfrm>
          </p:contentPart>
        </mc:Choice>
        <mc:Fallback xmlns="">
          <p:sp>
            <p:nvSpPr>
              <p:cNvPr id="1052255" name=""/>
              <p:cNvSpPr/>
              <p:nvPr/>
            </p:nvSpPr>
            <p:spPr>
              <a:xfrm>
                <a:off x="4794887" y="5746753"/>
                <a:ext cx="110963" cy="22527"/>
              </a:xfrm>
            </p:spPr>
          </p:sp>
        </mc:Fallback>
      </mc:AlternateContent>
      <mc:AlternateContent xmlns:mc="http://schemas.openxmlformats.org/markup-compatibility/2006" xmlns:p14="http://schemas.microsoft.com/office/powerpoint/2010/main">
        <mc:Choice Requires="p14">
          <p:contentPart p14:bwMode="auto" r:id="rId208">
            <p14:nvContentPartPr>
              <p14:cNvPr id="1052256" name="Encre 1052255"/>
              <p14:cNvContentPartPr/>
              <p14:nvPr/>
            </p14:nvContentPartPr>
            <p14:xfrm>
              <a:off x="4483468" y="5384629"/>
              <a:ext cx="261558" cy="548982"/>
            </p14:xfrm>
          </p:contentPart>
        </mc:Choice>
        <mc:Fallback xmlns="">
          <p:sp>
            <p:nvSpPr>
              <p:cNvPr id="1052256" name=""/>
              <p:cNvSpPr/>
              <p:nvPr/>
            </p:nvSpPr>
            <p:spPr>
              <a:xfrm>
                <a:off x="4483468" y="5384629"/>
                <a:ext cx="261558" cy="548982"/>
              </a:xfrm>
            </p:spPr>
          </p:sp>
        </mc:Fallback>
      </mc:AlternateContent>
      <mc:AlternateContent xmlns:mc="http://schemas.openxmlformats.org/markup-compatibility/2006" xmlns:p14="http://schemas.microsoft.com/office/powerpoint/2010/main">
        <mc:Choice Requires="p14">
          <p:contentPart p14:bwMode="auto" r:id="rId209">
            <p14:nvContentPartPr>
              <p14:cNvPr id="1052257" name="Encre 1052256"/>
              <p14:cNvContentPartPr/>
              <p14:nvPr/>
            </p14:nvContentPartPr>
            <p14:xfrm>
              <a:off x="4487340" y="5651039"/>
              <a:ext cx="198672" cy="37883"/>
            </p14:xfrm>
          </p:contentPart>
        </mc:Choice>
        <mc:Fallback xmlns="">
          <p:sp>
            <p:nvSpPr>
              <p:cNvPr id="1052257" name=""/>
              <p:cNvSpPr/>
              <p:nvPr/>
            </p:nvSpPr>
            <p:spPr>
              <a:xfrm>
                <a:off x="4487340" y="5651039"/>
                <a:ext cx="198672" cy="37883"/>
              </a:xfrm>
            </p:spPr>
          </p:sp>
        </mc:Fallback>
      </mc:AlternateContent>
      <mc:AlternateContent xmlns:mc="http://schemas.openxmlformats.org/markup-compatibility/2006" xmlns:p14="http://schemas.microsoft.com/office/powerpoint/2010/main">
        <mc:Choice Requires="p14">
          <p:contentPart p14:bwMode="auto" r:id="rId210">
            <p14:nvContentPartPr>
              <p14:cNvPr id="1052258" name="Encre 1052257"/>
              <p14:cNvContentPartPr/>
              <p14:nvPr/>
            </p14:nvContentPartPr>
            <p14:xfrm>
              <a:off x="4948440" y="2777258"/>
              <a:ext cx="100858" cy="5240"/>
            </p14:xfrm>
          </p:contentPart>
        </mc:Choice>
        <mc:Fallback xmlns="">
          <p:sp>
            <p:nvSpPr>
              <p:cNvPr id="1052258" name=""/>
              <p:cNvSpPr/>
              <p:nvPr/>
            </p:nvSpPr>
            <p:spPr>
              <a:xfrm>
                <a:off x="4948440" y="2777258"/>
                <a:ext cx="100858" cy="5240"/>
              </a:xfrm>
            </p:spPr>
          </p:sp>
        </mc:Fallback>
      </mc:AlternateContent>
      <mc:AlternateContent xmlns:mc="http://schemas.openxmlformats.org/markup-compatibility/2006" xmlns:p14="http://schemas.microsoft.com/office/powerpoint/2010/main">
        <mc:Choice Requires="p14">
          <p:contentPart p14:bwMode="auto" r:id="rId211">
            <p14:nvContentPartPr>
              <p14:cNvPr id="1052259" name="Encre 1052258"/>
              <p14:cNvContentPartPr/>
              <p14:nvPr/>
            </p14:nvContentPartPr>
            <p14:xfrm>
              <a:off x="4937851" y="2871106"/>
              <a:ext cx="96248" cy="0"/>
            </p14:xfrm>
          </p:contentPart>
        </mc:Choice>
        <mc:Fallback xmlns="">
          <p:sp>
            <p:nvSpPr>
              <p:cNvPr id="1052259" name=""/>
              <p:cNvSpPr/>
              <p:nvPr/>
            </p:nvSpPr>
            <p:spPr>
              <a:xfrm>
                <a:off x="4937851" y="2871106"/>
                <a:ext cx="96248" cy="0"/>
              </a:xfrm>
            </p:spPr>
          </p:sp>
        </mc:Fallback>
      </mc:AlternateContent>
      <mc:AlternateContent xmlns:mc="http://schemas.openxmlformats.org/markup-compatibility/2006" xmlns:p14="http://schemas.microsoft.com/office/powerpoint/2010/main">
        <mc:Choice Requires="p14">
          <p:contentPart p14:bwMode="auto" r:id="rId212">
            <p14:nvContentPartPr>
              <p14:cNvPr id="1052260" name="Encre 1052259"/>
              <p14:cNvContentPartPr/>
              <p14:nvPr/>
            </p14:nvContentPartPr>
            <p14:xfrm>
              <a:off x="4648154" y="2652214"/>
              <a:ext cx="162702" cy="349445"/>
            </p14:xfrm>
          </p:contentPart>
        </mc:Choice>
        <mc:Fallback xmlns="">
          <p:sp>
            <p:nvSpPr>
              <p:cNvPr id="1052260" name=""/>
              <p:cNvSpPr/>
              <p:nvPr/>
            </p:nvSpPr>
            <p:spPr>
              <a:xfrm>
                <a:off x="4648154" y="2652214"/>
                <a:ext cx="162702" cy="349445"/>
              </a:xfrm>
            </p:spPr>
          </p:sp>
        </mc:Fallback>
      </mc:AlternateContent>
      <mc:AlternateContent xmlns:mc="http://schemas.openxmlformats.org/markup-compatibility/2006" xmlns:p14="http://schemas.microsoft.com/office/powerpoint/2010/main">
        <mc:Choice Requires="p14">
          <p:contentPart p14:bwMode="auto" r:id="rId213">
            <p14:nvContentPartPr>
              <p14:cNvPr id="1052261" name="Encre 1052260"/>
              <p14:cNvContentPartPr/>
              <p14:nvPr/>
            </p14:nvContentPartPr>
            <p14:xfrm>
              <a:off x="9596011" y="4833873"/>
              <a:ext cx="208716" cy="350764"/>
            </p14:xfrm>
          </p:contentPart>
        </mc:Choice>
        <mc:Fallback xmlns="">
          <p:sp>
            <p:nvSpPr>
              <p:cNvPr id="1052261" name=""/>
              <p:cNvSpPr/>
              <p:nvPr/>
            </p:nvSpPr>
            <p:spPr>
              <a:xfrm>
                <a:off x="9596011" y="4833873"/>
                <a:ext cx="208716" cy="350764"/>
              </a:xfrm>
            </p:spPr>
          </p:sp>
        </mc:Fallback>
      </mc:AlternateContent>
      <mc:AlternateContent xmlns:mc="http://schemas.openxmlformats.org/markup-compatibility/2006" xmlns:p14="http://schemas.microsoft.com/office/powerpoint/2010/main">
        <mc:Choice Requires="p14">
          <p:contentPart p14:bwMode="auto" r:id="rId214">
            <p14:nvContentPartPr>
              <p14:cNvPr id="1052262" name="Encre 1052261"/>
              <p14:cNvContentPartPr/>
              <p14:nvPr/>
            </p14:nvContentPartPr>
            <p14:xfrm>
              <a:off x="9779628" y="5165224"/>
              <a:ext cx="139584" cy="22003"/>
            </p14:xfrm>
          </p:contentPart>
        </mc:Choice>
        <mc:Fallback xmlns="">
          <p:sp>
            <p:nvSpPr>
              <p:cNvPr id="1052262" name=""/>
              <p:cNvSpPr/>
              <p:nvPr/>
            </p:nvSpPr>
            <p:spPr>
              <a:xfrm>
                <a:off x="9779628" y="5165224"/>
                <a:ext cx="139584" cy="22003"/>
              </a:xfrm>
            </p:spPr>
          </p:sp>
        </mc:Fallback>
      </mc:AlternateContent>
      <mc:AlternateContent xmlns:mc="http://schemas.openxmlformats.org/markup-compatibility/2006" xmlns:p14="http://schemas.microsoft.com/office/powerpoint/2010/main">
        <mc:Choice Requires="p14">
          <p:contentPart p14:bwMode="auto" r:id="rId215">
            <p14:nvContentPartPr>
              <p14:cNvPr id="1052263" name="Encre 1052262"/>
              <p14:cNvContentPartPr/>
              <p14:nvPr/>
            </p14:nvContentPartPr>
            <p14:xfrm>
              <a:off x="9803194" y="5102177"/>
              <a:ext cx="47916" cy="229568"/>
            </p14:xfrm>
          </p:contentPart>
        </mc:Choice>
        <mc:Fallback xmlns="">
          <p:sp>
            <p:nvSpPr>
              <p:cNvPr id="1052263" name=""/>
              <p:cNvSpPr/>
              <p:nvPr/>
            </p:nvSpPr>
            <p:spPr>
              <a:xfrm>
                <a:off x="9803194" y="5102177"/>
                <a:ext cx="47916" cy="229568"/>
              </a:xfrm>
            </p:spPr>
          </p:sp>
        </mc:Fallback>
      </mc:AlternateContent>
      <mc:AlternateContent xmlns:mc="http://schemas.openxmlformats.org/markup-compatibility/2006" xmlns:p14="http://schemas.microsoft.com/office/powerpoint/2010/main">
        <mc:Choice Requires="p14">
          <p:contentPart p14:bwMode="auto" r:id="rId216">
            <p14:nvContentPartPr>
              <p14:cNvPr id="1052264" name="Encre 1052263"/>
              <p14:cNvContentPartPr/>
              <p14:nvPr/>
            </p14:nvContentPartPr>
            <p14:xfrm>
              <a:off x="10015694" y="5119351"/>
              <a:ext cx="112338" cy="19311"/>
            </p14:xfrm>
          </p:contentPart>
        </mc:Choice>
        <mc:Fallback xmlns="">
          <p:sp>
            <p:nvSpPr>
              <p:cNvPr id="1052264" name=""/>
              <p:cNvSpPr/>
              <p:nvPr/>
            </p:nvSpPr>
            <p:spPr>
              <a:xfrm>
                <a:off x="10015694" y="5119351"/>
                <a:ext cx="112338" cy="19311"/>
              </a:xfrm>
            </p:spPr>
          </p:sp>
        </mc:Fallback>
      </mc:AlternateContent>
      <mc:AlternateContent xmlns:mc="http://schemas.openxmlformats.org/markup-compatibility/2006" xmlns:p14="http://schemas.microsoft.com/office/powerpoint/2010/main">
        <mc:Choice Requires="p14">
          <p:contentPart p14:bwMode="auto" r:id="rId217">
            <p14:nvContentPartPr>
              <p14:cNvPr id="1052265" name="Encre 1052264"/>
              <p14:cNvContentPartPr/>
              <p14:nvPr/>
            </p14:nvContentPartPr>
            <p14:xfrm>
              <a:off x="10251760" y="4913794"/>
              <a:ext cx="142820" cy="260431"/>
            </p14:xfrm>
          </p:contentPart>
        </mc:Choice>
        <mc:Fallback xmlns="">
          <p:sp>
            <p:nvSpPr>
              <p:cNvPr id="1052265" name=""/>
              <p:cNvSpPr/>
              <p:nvPr/>
            </p:nvSpPr>
            <p:spPr>
              <a:xfrm>
                <a:off x="10251760" y="4913794"/>
                <a:ext cx="142820" cy="260431"/>
              </a:xfrm>
            </p:spPr>
          </p:sp>
        </mc:Fallback>
      </mc:AlternateContent>
      <mc:AlternateContent xmlns:mc="http://schemas.openxmlformats.org/markup-compatibility/2006" xmlns:p14="http://schemas.microsoft.com/office/powerpoint/2010/main">
        <mc:Choice Requires="p14">
          <p:contentPart p14:bwMode="auto" r:id="rId218">
            <p14:nvContentPartPr>
              <p14:cNvPr id="1052266" name="Encre 1052265"/>
              <p14:cNvContentPartPr/>
              <p14:nvPr/>
            </p14:nvContentPartPr>
            <p14:xfrm>
              <a:off x="10380603" y="5157757"/>
              <a:ext cx="133592" cy="31787"/>
            </p14:xfrm>
          </p:contentPart>
        </mc:Choice>
        <mc:Fallback xmlns="">
          <p:sp>
            <p:nvSpPr>
              <p:cNvPr id="1052266" name=""/>
              <p:cNvSpPr/>
              <p:nvPr/>
            </p:nvSpPr>
            <p:spPr>
              <a:xfrm>
                <a:off x="10380603" y="5157757"/>
                <a:ext cx="133592" cy="31787"/>
              </a:xfrm>
            </p:spPr>
          </p:sp>
        </mc:Fallback>
      </mc:AlternateContent>
      <mc:AlternateContent xmlns:mc="http://schemas.openxmlformats.org/markup-compatibility/2006" xmlns:p14="http://schemas.microsoft.com/office/powerpoint/2010/main">
        <mc:Choice Requires="p14">
          <p:contentPart p14:bwMode="auto" r:id="rId219">
            <p14:nvContentPartPr>
              <p14:cNvPr id="1052267" name="Encre 1052266"/>
              <p14:cNvContentPartPr/>
              <p14:nvPr/>
            </p14:nvContentPartPr>
            <p14:xfrm>
              <a:off x="10637849" y="5011833"/>
              <a:ext cx="82512" cy="10672"/>
            </p14:xfrm>
          </p:contentPart>
        </mc:Choice>
        <mc:Fallback xmlns="">
          <p:sp>
            <p:nvSpPr>
              <p:cNvPr id="1052267" name=""/>
              <p:cNvSpPr/>
              <p:nvPr/>
            </p:nvSpPr>
            <p:spPr>
              <a:xfrm>
                <a:off x="10637849" y="5011833"/>
                <a:ext cx="82512" cy="10672"/>
              </a:xfrm>
            </p:spPr>
          </p:sp>
        </mc:Fallback>
      </mc:AlternateContent>
      <mc:AlternateContent xmlns:mc="http://schemas.openxmlformats.org/markup-compatibility/2006" xmlns:p14="http://schemas.microsoft.com/office/powerpoint/2010/main">
        <mc:Choice Requires="p14">
          <p:contentPart p14:bwMode="auto" r:id="rId220">
            <p14:nvContentPartPr>
              <p14:cNvPr id="1052268" name="Encre 1052267"/>
              <p14:cNvContentPartPr/>
              <p14:nvPr/>
            </p14:nvContentPartPr>
            <p14:xfrm>
              <a:off x="10659470" y="5105694"/>
              <a:ext cx="121610" cy="32969"/>
            </p14:xfrm>
          </p:contentPart>
        </mc:Choice>
        <mc:Fallback xmlns="">
          <p:sp>
            <p:nvSpPr>
              <p:cNvPr id="1052268" name=""/>
              <p:cNvSpPr/>
              <p:nvPr/>
            </p:nvSpPr>
            <p:spPr>
              <a:xfrm>
                <a:off x="10659470" y="5105694"/>
                <a:ext cx="121610" cy="32969"/>
              </a:xfrm>
            </p:spPr>
          </p:sp>
        </mc:Fallback>
      </mc:AlternateContent>
      <mc:AlternateContent xmlns:mc="http://schemas.openxmlformats.org/markup-compatibility/2006" xmlns:p14="http://schemas.microsoft.com/office/powerpoint/2010/main">
        <mc:Choice Requires="p14">
          <p:contentPart p14:bwMode="auto" r:id="rId221">
            <p14:nvContentPartPr>
              <p14:cNvPr id="1052269" name="Encre 1052268"/>
              <p14:cNvContentPartPr/>
              <p14:nvPr/>
            </p14:nvContentPartPr>
            <p14:xfrm>
              <a:off x="10873915" y="4852066"/>
              <a:ext cx="332460" cy="228269"/>
            </p14:xfrm>
          </p:contentPart>
        </mc:Choice>
        <mc:Fallback xmlns="">
          <p:sp>
            <p:nvSpPr>
              <p:cNvPr id="1052269" name=""/>
              <p:cNvSpPr/>
              <p:nvPr/>
            </p:nvSpPr>
            <p:spPr>
              <a:xfrm>
                <a:off x="10873915" y="4852066"/>
                <a:ext cx="332460" cy="228269"/>
              </a:xfrm>
            </p:spPr>
          </p:sp>
        </mc:Fallback>
      </mc:AlternateContent>
      <mc:AlternateContent xmlns:mc="http://schemas.openxmlformats.org/markup-compatibility/2006" xmlns:p14="http://schemas.microsoft.com/office/powerpoint/2010/main">
        <mc:Choice Requires="p14">
          <p:contentPart p14:bwMode="auto" r:id="rId222">
            <p14:nvContentPartPr>
              <p14:cNvPr id="1052270" name="Encre 1052269"/>
              <p14:cNvContentPartPr/>
              <p14:nvPr/>
            </p14:nvContentPartPr>
            <p14:xfrm>
              <a:off x="11242963" y="4544472"/>
              <a:ext cx="162727" cy="317689"/>
            </p14:xfrm>
          </p:contentPart>
        </mc:Choice>
        <mc:Fallback xmlns="">
          <p:sp>
            <p:nvSpPr>
              <p:cNvPr id="1052270" name=""/>
              <p:cNvSpPr/>
              <p:nvPr/>
            </p:nvSpPr>
            <p:spPr>
              <a:xfrm>
                <a:off x="11242963" y="4544472"/>
                <a:ext cx="162727" cy="317689"/>
              </a:xfrm>
            </p:spPr>
          </p:sp>
        </mc:Fallback>
      </mc:AlternateContent>
      <mc:AlternateContent xmlns:mc="http://schemas.openxmlformats.org/markup-compatibility/2006" xmlns:p14="http://schemas.microsoft.com/office/powerpoint/2010/main">
        <mc:Choice Requires="p14">
          <p:contentPart p14:bwMode="auto" r:id="rId223">
            <p14:nvContentPartPr>
              <p14:cNvPr id="1052271" name="Encre 1052270"/>
              <p14:cNvContentPartPr/>
              <p14:nvPr/>
            </p14:nvContentPartPr>
            <p14:xfrm>
              <a:off x="11410468" y="4783257"/>
              <a:ext cx="172085" cy="291486"/>
            </p14:xfrm>
          </p:contentPart>
        </mc:Choice>
        <mc:Fallback xmlns="">
          <p:sp>
            <p:nvSpPr>
              <p:cNvPr id="1052271" name=""/>
              <p:cNvSpPr/>
              <p:nvPr/>
            </p:nvSpPr>
            <p:spPr>
              <a:xfrm>
                <a:off x="11410468" y="4783257"/>
                <a:ext cx="172085" cy="291486"/>
              </a:xfrm>
            </p:spPr>
          </p:sp>
        </mc:Fallback>
      </mc:AlternateContent>
      <mc:AlternateContent xmlns:mc="http://schemas.openxmlformats.org/markup-compatibility/2006" xmlns:p14="http://schemas.microsoft.com/office/powerpoint/2010/main">
        <mc:Choice Requires="p14">
          <p:contentPart p14:bwMode="auto" r:id="rId224">
            <p14:nvContentPartPr>
              <p14:cNvPr id="1052272" name="Encre 1052271"/>
              <p14:cNvContentPartPr/>
              <p14:nvPr/>
            </p14:nvContentPartPr>
            <p14:xfrm>
              <a:off x="9493701" y="5296559"/>
              <a:ext cx="2153746" cy="88070"/>
            </p14:xfrm>
          </p:contentPart>
        </mc:Choice>
        <mc:Fallback xmlns="">
          <p:sp>
            <p:nvSpPr>
              <p:cNvPr id="1052272" name=""/>
              <p:cNvSpPr/>
              <p:nvPr/>
            </p:nvSpPr>
            <p:spPr>
              <a:xfrm>
                <a:off x="9493701" y="5296559"/>
                <a:ext cx="2153746" cy="88070"/>
              </a:xfrm>
            </p:spPr>
          </p:sp>
        </mc:Fallback>
      </mc:AlternateContent>
      <mc:AlternateContent xmlns:mc="http://schemas.openxmlformats.org/markup-compatibility/2006" xmlns:p14="http://schemas.microsoft.com/office/powerpoint/2010/main">
        <mc:Choice Requires="p14">
          <p:contentPart p14:bwMode="auto" r:id="rId225">
            <p14:nvContentPartPr>
              <p14:cNvPr id="1052273" name="Encre 1052272"/>
              <p14:cNvContentPartPr/>
              <p14:nvPr/>
            </p14:nvContentPartPr>
            <p14:xfrm>
              <a:off x="1315562" y="683471"/>
              <a:ext cx="332810" cy="34771"/>
            </p14:xfrm>
          </p:contentPart>
        </mc:Choice>
        <mc:Fallback xmlns="">
          <p:sp>
            <p:nvSpPr>
              <p:cNvPr id="1052273" name=""/>
              <p:cNvSpPr/>
              <p:nvPr/>
            </p:nvSpPr>
            <p:spPr>
              <a:xfrm>
                <a:off x="1315562" y="683471"/>
                <a:ext cx="332810" cy="34771"/>
              </a:xfrm>
            </p:spPr>
          </p:sp>
        </mc:Fallback>
      </mc:AlternateContent>
      <mc:AlternateContent xmlns:mc="http://schemas.openxmlformats.org/markup-compatibility/2006" xmlns:p14="http://schemas.microsoft.com/office/powerpoint/2010/main">
        <mc:Choice Requires="p14">
          <p:contentPart p14:bwMode="auto" r:id="rId226">
            <p14:nvContentPartPr>
              <p14:cNvPr id="1052274" name="Encre 1052273"/>
              <p14:cNvContentPartPr/>
              <p14:nvPr/>
            </p14:nvContentPartPr>
            <p14:xfrm>
              <a:off x="1280092" y="647233"/>
              <a:ext cx="112976" cy="110679"/>
            </p14:xfrm>
          </p:contentPart>
        </mc:Choice>
        <mc:Fallback xmlns="">
          <p:sp>
            <p:nvSpPr>
              <p:cNvPr id="1052274" name=""/>
              <p:cNvSpPr/>
              <p:nvPr/>
            </p:nvSpPr>
            <p:spPr>
              <a:xfrm>
                <a:off x="1280092" y="647233"/>
                <a:ext cx="112976" cy="110679"/>
              </a:xfrm>
            </p:spPr>
          </p:sp>
        </mc:Fallback>
      </mc:AlternateContent>
      <mc:AlternateContent xmlns:mc="http://schemas.openxmlformats.org/markup-compatibility/2006" xmlns:p14="http://schemas.microsoft.com/office/powerpoint/2010/main">
        <mc:Choice Requires="p14">
          <p:contentPart p14:bwMode="auto" r:id="rId227">
            <p14:nvContentPartPr>
              <p14:cNvPr id="1052275" name="Encre 1052274"/>
              <p14:cNvContentPartPr/>
              <p14:nvPr/>
            </p14:nvContentPartPr>
            <p14:xfrm>
              <a:off x="1555269" y="618194"/>
              <a:ext cx="109559" cy="152146"/>
            </p14:xfrm>
          </p:contentPart>
        </mc:Choice>
        <mc:Fallback xmlns="">
          <p:sp>
            <p:nvSpPr>
              <p:cNvPr id="1052275" name=""/>
              <p:cNvSpPr/>
              <p:nvPr/>
            </p:nvSpPr>
            <p:spPr>
              <a:xfrm>
                <a:off x="1555269" y="618194"/>
                <a:ext cx="109559" cy="152146"/>
              </a:xfrm>
            </p:spPr>
          </p:sp>
        </mc:Fallback>
      </mc:AlternateContent>
      <mc:AlternateContent xmlns:mc="http://schemas.openxmlformats.org/markup-compatibility/2006" xmlns:p14="http://schemas.microsoft.com/office/powerpoint/2010/main">
        <mc:Choice Requires="p14">
          <p:contentPart p14:bwMode="auto" r:id="rId228">
            <p14:nvContentPartPr>
              <p14:cNvPr id="1052276" name="Encre 1052275"/>
              <p14:cNvContentPartPr/>
              <p14:nvPr/>
            </p14:nvContentPartPr>
            <p14:xfrm>
              <a:off x="1290522" y="342864"/>
              <a:ext cx="241930" cy="159668"/>
            </p14:xfrm>
          </p:contentPart>
        </mc:Choice>
        <mc:Fallback xmlns="">
          <p:sp>
            <p:nvSpPr>
              <p:cNvPr id="1052276" name=""/>
              <p:cNvSpPr/>
              <p:nvPr/>
            </p:nvSpPr>
            <p:spPr>
              <a:xfrm>
                <a:off x="1290522" y="342864"/>
                <a:ext cx="241930" cy="159668"/>
              </a:xfrm>
            </p:spPr>
          </p:sp>
        </mc:Fallback>
      </mc:AlternateContent>
      <mc:AlternateContent xmlns:mc="http://schemas.openxmlformats.org/markup-compatibility/2006" xmlns:p14="http://schemas.microsoft.com/office/powerpoint/2010/main">
        <mc:Choice Requires="p14">
          <p:contentPart p14:bwMode="auto" r:id="rId229">
            <p14:nvContentPartPr>
              <p14:cNvPr id="1052277" name="Encre 1052276"/>
              <p14:cNvContentPartPr/>
              <p14:nvPr/>
            </p14:nvContentPartPr>
            <p14:xfrm>
              <a:off x="1472913" y="263268"/>
              <a:ext cx="118097" cy="29189"/>
            </p14:xfrm>
          </p:contentPart>
        </mc:Choice>
        <mc:Fallback xmlns="">
          <p:sp>
            <p:nvSpPr>
              <p:cNvPr id="1052277" name=""/>
              <p:cNvSpPr/>
              <p:nvPr/>
            </p:nvSpPr>
            <p:spPr>
              <a:xfrm>
                <a:off x="1472913" y="263268"/>
                <a:ext cx="118097" cy="29189"/>
              </a:xfrm>
            </p:spPr>
          </p:sp>
        </mc:Fallback>
      </mc:AlternateContent>
      <mc:AlternateContent xmlns:mc="http://schemas.openxmlformats.org/markup-compatibility/2006" xmlns:p14="http://schemas.microsoft.com/office/powerpoint/2010/main">
        <mc:Choice Requires="p14">
          <p:contentPart p14:bwMode="auto" r:id="rId230">
            <p14:nvContentPartPr>
              <p14:cNvPr id="1052278" name="Encre 1052277"/>
              <p14:cNvContentPartPr/>
              <p14:nvPr/>
            </p14:nvContentPartPr>
            <p14:xfrm>
              <a:off x="1591010" y="131818"/>
              <a:ext cx="126431" cy="193252"/>
            </p14:xfrm>
          </p:contentPart>
        </mc:Choice>
        <mc:Fallback xmlns="">
          <p:sp>
            <p:nvSpPr>
              <p:cNvPr id="1052278" name=""/>
              <p:cNvSpPr/>
              <p:nvPr/>
            </p:nvSpPr>
            <p:spPr>
              <a:xfrm>
                <a:off x="1591010" y="131818"/>
                <a:ext cx="126431" cy="193252"/>
              </a:xfrm>
            </p:spPr>
          </p:sp>
        </mc:Fallback>
      </mc:AlternateContent>
      <mc:AlternateContent xmlns:mc="http://schemas.openxmlformats.org/markup-compatibility/2006" xmlns:p14="http://schemas.microsoft.com/office/powerpoint/2010/main">
        <mc:Choice Requires="p14">
          <p:contentPart p14:bwMode="auto" r:id="rId231">
            <p14:nvContentPartPr>
              <p14:cNvPr id="1052279" name="Encre 1052278"/>
              <p14:cNvContentPartPr/>
              <p14:nvPr/>
            </p14:nvContentPartPr>
            <p14:xfrm>
              <a:off x="1497907" y="2402969"/>
              <a:ext cx="296220" cy="206654"/>
            </p14:xfrm>
          </p:contentPart>
        </mc:Choice>
        <mc:Fallback xmlns="">
          <p:sp>
            <p:nvSpPr>
              <p:cNvPr id="1052279" name=""/>
              <p:cNvSpPr/>
              <p:nvPr/>
            </p:nvSpPr>
            <p:spPr>
              <a:xfrm>
                <a:off x="1497907" y="2402969"/>
                <a:ext cx="296220" cy="206654"/>
              </a:xfrm>
            </p:spPr>
          </p:sp>
        </mc:Fallback>
      </mc:AlternateContent>
      <mc:AlternateContent xmlns:mc="http://schemas.openxmlformats.org/markup-compatibility/2006" xmlns:p14="http://schemas.microsoft.com/office/powerpoint/2010/main">
        <mc:Choice Requires="p14">
          <p:contentPart p14:bwMode="auto" r:id="rId232">
            <p14:nvContentPartPr>
              <p14:cNvPr id="1052280" name="Encre 1052279"/>
              <p14:cNvContentPartPr/>
              <p14:nvPr/>
            </p14:nvContentPartPr>
            <p14:xfrm>
              <a:off x="1769854" y="2277412"/>
              <a:ext cx="51118" cy="143417"/>
            </p14:xfrm>
          </p:contentPart>
        </mc:Choice>
        <mc:Fallback xmlns="">
          <p:sp>
            <p:nvSpPr>
              <p:cNvPr id="1052280" name=""/>
              <p:cNvSpPr/>
              <p:nvPr/>
            </p:nvSpPr>
            <p:spPr>
              <a:xfrm>
                <a:off x="1769854" y="2277412"/>
                <a:ext cx="51118" cy="143417"/>
              </a:xfrm>
            </p:spPr>
          </p:sp>
        </mc:Fallback>
      </mc:AlternateContent>
      <mc:AlternateContent xmlns:mc="http://schemas.openxmlformats.org/markup-compatibility/2006" xmlns:p14="http://schemas.microsoft.com/office/powerpoint/2010/main">
        <mc:Choice Requires="p14">
          <p:contentPart p14:bwMode="auto" r:id="rId233">
            <p14:nvContentPartPr>
              <p14:cNvPr id="1052281" name="Encre 1052280"/>
              <p14:cNvContentPartPr/>
              <p14:nvPr/>
            </p14:nvContentPartPr>
            <p14:xfrm>
              <a:off x="1948418" y="2389086"/>
              <a:ext cx="123924" cy="186420"/>
            </p14:xfrm>
          </p:contentPart>
        </mc:Choice>
        <mc:Fallback xmlns="">
          <p:sp>
            <p:nvSpPr>
              <p:cNvPr id="1052281" name=""/>
              <p:cNvSpPr/>
              <p:nvPr/>
            </p:nvSpPr>
            <p:spPr>
              <a:xfrm>
                <a:off x="1948418" y="2389086"/>
                <a:ext cx="123924" cy="186420"/>
              </a:xfrm>
            </p:spPr>
          </p:sp>
        </mc:Fallback>
      </mc:AlternateContent>
      <mc:AlternateContent xmlns:mc="http://schemas.openxmlformats.org/markup-compatibility/2006" xmlns:p14="http://schemas.microsoft.com/office/powerpoint/2010/main">
        <mc:Choice Requires="p14">
          <p:contentPart p14:bwMode="auto" r:id="rId234">
            <p14:nvContentPartPr>
              <p14:cNvPr id="1052282" name="Encre 1052281"/>
              <p14:cNvContentPartPr/>
              <p14:nvPr/>
            </p14:nvContentPartPr>
            <p14:xfrm>
              <a:off x="2105943" y="2566813"/>
              <a:ext cx="21620" cy="36237"/>
            </p14:xfrm>
          </p:contentPart>
        </mc:Choice>
        <mc:Fallback xmlns="">
          <p:sp>
            <p:nvSpPr>
              <p:cNvPr id="1052282" name=""/>
              <p:cNvSpPr/>
              <p:nvPr/>
            </p:nvSpPr>
            <p:spPr>
              <a:xfrm>
                <a:off x="2105943" y="2566813"/>
                <a:ext cx="21620" cy="36237"/>
              </a:xfrm>
            </p:spPr>
          </p:sp>
        </mc:Fallback>
      </mc:AlternateContent>
      <mc:AlternateContent xmlns:mc="http://schemas.openxmlformats.org/markup-compatibility/2006" xmlns:p14="http://schemas.microsoft.com/office/powerpoint/2010/main">
        <mc:Choice Requires="p14">
          <p:contentPart p14:bwMode="auto" r:id="rId235">
            <p14:nvContentPartPr>
              <p14:cNvPr id="1052283" name="Encre 1052282"/>
              <p14:cNvContentPartPr/>
              <p14:nvPr/>
            </p14:nvContentPartPr>
            <p14:xfrm>
              <a:off x="2227726" y="2487141"/>
              <a:ext cx="158997" cy="117436"/>
            </p14:xfrm>
          </p:contentPart>
        </mc:Choice>
        <mc:Fallback xmlns="">
          <p:sp>
            <p:nvSpPr>
              <p:cNvPr id="1052283" name=""/>
              <p:cNvSpPr/>
              <p:nvPr/>
            </p:nvSpPr>
            <p:spPr>
              <a:xfrm>
                <a:off x="2227726" y="2487141"/>
                <a:ext cx="158997" cy="117436"/>
              </a:xfrm>
            </p:spPr>
          </p:sp>
        </mc:Fallback>
      </mc:AlternateContent>
      <mc:AlternateContent xmlns:mc="http://schemas.openxmlformats.org/markup-compatibility/2006" xmlns:p14="http://schemas.microsoft.com/office/powerpoint/2010/main">
        <mc:Choice Requires="p14">
          <p:contentPart p14:bwMode="auto" r:id="rId236">
            <p14:nvContentPartPr>
              <p14:cNvPr id="1052284" name="Encre 1052283"/>
              <p14:cNvContentPartPr/>
              <p14:nvPr/>
            </p14:nvContentPartPr>
            <p14:xfrm>
              <a:off x="2349068" y="2390044"/>
              <a:ext cx="153349" cy="46712"/>
            </p14:xfrm>
          </p:contentPart>
        </mc:Choice>
        <mc:Fallback xmlns="">
          <p:sp>
            <p:nvSpPr>
              <p:cNvPr id="1052284" name=""/>
              <p:cNvSpPr/>
              <p:nvPr/>
            </p:nvSpPr>
            <p:spPr>
              <a:xfrm>
                <a:off x="2349068" y="2390044"/>
                <a:ext cx="153349" cy="46712"/>
              </a:xfrm>
            </p:spPr>
          </p:sp>
        </mc:Fallback>
      </mc:AlternateContent>
      <mc:AlternateContent xmlns:mc="http://schemas.openxmlformats.org/markup-compatibility/2006" xmlns:p14="http://schemas.microsoft.com/office/powerpoint/2010/main">
        <mc:Choice Requires="p14">
          <p:contentPart p14:bwMode="auto" r:id="rId237">
            <p14:nvContentPartPr>
              <p14:cNvPr id="1052285" name="Encre 1052284"/>
              <p14:cNvContentPartPr/>
              <p14:nvPr/>
            </p14:nvContentPartPr>
            <p14:xfrm>
              <a:off x="2556453" y="2255322"/>
              <a:ext cx="14163" cy="179845"/>
            </p14:xfrm>
          </p:contentPart>
        </mc:Choice>
        <mc:Fallback xmlns="">
          <p:sp>
            <p:nvSpPr>
              <p:cNvPr id="1052285" name=""/>
              <p:cNvSpPr/>
              <p:nvPr/>
            </p:nvSpPr>
            <p:spPr>
              <a:xfrm>
                <a:off x="2556453" y="2255322"/>
                <a:ext cx="14163" cy="179845"/>
              </a:xfrm>
            </p:spPr>
          </p:sp>
        </mc:Fallback>
      </mc:AlternateContent>
      <mc:AlternateContent xmlns:mc="http://schemas.openxmlformats.org/markup-compatibility/2006" xmlns:p14="http://schemas.microsoft.com/office/powerpoint/2010/main">
        <mc:Choice Requires="p14">
          <p:contentPart p14:bwMode="auto" r:id="rId238">
            <p14:nvContentPartPr>
              <p14:cNvPr id="1052286" name="Encre 1052285"/>
              <p14:cNvContentPartPr/>
              <p14:nvPr/>
            </p14:nvContentPartPr>
            <p14:xfrm>
              <a:off x="203737" y="347147"/>
              <a:ext cx="91887" cy="301297"/>
            </p14:xfrm>
          </p:contentPart>
        </mc:Choice>
        <mc:Fallback xmlns="">
          <p:sp>
            <p:nvSpPr>
              <p:cNvPr id="1052286" name=""/>
              <p:cNvSpPr/>
              <p:nvPr/>
            </p:nvSpPr>
            <p:spPr>
              <a:xfrm>
                <a:off x="203737" y="347147"/>
                <a:ext cx="91887" cy="301297"/>
              </a:xfrm>
            </p:spPr>
          </p:sp>
        </mc:Fallback>
      </mc:AlternateContent>
      <mc:AlternateContent xmlns:mc="http://schemas.openxmlformats.org/markup-compatibility/2006" xmlns:p14="http://schemas.microsoft.com/office/powerpoint/2010/main">
        <mc:Choice Requires="p14">
          <p:contentPart p14:bwMode="auto" r:id="rId239">
            <p14:nvContentPartPr>
              <p14:cNvPr id="1052287" name="Encre 1052286"/>
              <p14:cNvContentPartPr/>
              <p14:nvPr/>
            </p14:nvContentPartPr>
            <p14:xfrm>
              <a:off x="353100" y="330071"/>
              <a:ext cx="123588" cy="294802"/>
            </p14:xfrm>
          </p:contentPart>
        </mc:Choice>
        <mc:Fallback xmlns="">
          <p:sp>
            <p:nvSpPr>
              <p:cNvPr id="1052287" name=""/>
              <p:cNvSpPr/>
              <p:nvPr/>
            </p:nvSpPr>
            <p:spPr>
              <a:xfrm>
                <a:off x="353100" y="330071"/>
                <a:ext cx="123588" cy="294802"/>
              </a:xfrm>
            </p:spPr>
          </p:sp>
        </mc:Fallback>
      </mc:AlternateContent>
      <mc:AlternateContent xmlns:mc="http://schemas.openxmlformats.org/markup-compatibility/2006" xmlns:p14="http://schemas.microsoft.com/office/powerpoint/2010/main">
        <mc:Choice Requires="p14">
          <p:contentPart p14:bwMode="auto" r:id="rId240">
            <p14:nvContentPartPr>
              <p14:cNvPr id="1052288" name="Encre 1052287"/>
              <p14:cNvContentPartPr/>
              <p14:nvPr/>
            </p14:nvContentPartPr>
            <p14:xfrm>
              <a:off x="511284" y="386375"/>
              <a:ext cx="128402" cy="194905"/>
            </p14:xfrm>
          </p:contentPart>
        </mc:Choice>
        <mc:Fallback xmlns="">
          <p:sp>
            <p:nvSpPr>
              <p:cNvPr id="1052288" name=""/>
              <p:cNvSpPr/>
              <p:nvPr/>
            </p:nvSpPr>
            <p:spPr>
              <a:xfrm>
                <a:off x="511284" y="386375"/>
                <a:ext cx="128402" cy="194905"/>
              </a:xfrm>
            </p:spPr>
          </p:sp>
        </mc:Fallback>
      </mc:AlternateContent>
      <mc:AlternateContent xmlns:mc="http://schemas.openxmlformats.org/markup-compatibility/2006" xmlns:p14="http://schemas.microsoft.com/office/powerpoint/2010/main">
        <mc:Choice Requires="p14">
          <p:contentPart p14:bwMode="auto" r:id="rId241">
            <p14:nvContentPartPr>
              <p14:cNvPr id="1052289" name="Encre 1052288"/>
              <p14:cNvContentPartPr/>
              <p14:nvPr/>
            </p14:nvContentPartPr>
            <p14:xfrm>
              <a:off x="246538" y="661629"/>
              <a:ext cx="343288" cy="72474"/>
            </p14:xfrm>
          </p:contentPart>
        </mc:Choice>
        <mc:Fallback xmlns="">
          <p:sp>
            <p:nvSpPr>
              <p:cNvPr id="1052289" name=""/>
              <p:cNvSpPr/>
              <p:nvPr/>
            </p:nvSpPr>
            <p:spPr>
              <a:xfrm>
                <a:off x="246538" y="661629"/>
                <a:ext cx="343288" cy="72474"/>
              </a:xfrm>
            </p:spPr>
          </p:sp>
        </mc:Fallback>
      </mc:AlternateContent>
      <mc:AlternateContent xmlns:mc="http://schemas.openxmlformats.org/markup-compatibility/2006" xmlns:p14="http://schemas.microsoft.com/office/powerpoint/2010/main">
        <mc:Choice Requires="p14">
          <p:contentPart p14:bwMode="auto" r:id="rId242">
            <p14:nvContentPartPr>
              <p14:cNvPr id="1052290" name="Encre 1052289"/>
              <p14:cNvContentPartPr/>
              <p14:nvPr/>
            </p14:nvContentPartPr>
            <p14:xfrm>
              <a:off x="18401" y="145665"/>
              <a:ext cx="775357" cy="763169"/>
            </p14:xfrm>
          </p:contentPart>
        </mc:Choice>
        <mc:Fallback xmlns="">
          <p:sp>
            <p:nvSpPr>
              <p:cNvPr id="1052290" name=""/>
              <p:cNvSpPr/>
              <p:nvPr/>
            </p:nvSpPr>
            <p:spPr>
              <a:xfrm>
                <a:off x="18401" y="145665"/>
                <a:ext cx="775357" cy="763169"/>
              </a:xfrm>
            </p:spPr>
          </p:sp>
        </mc:Fallback>
      </mc:AlternateContent>
      <mc:AlternateContent xmlns:mc="http://schemas.openxmlformats.org/markup-compatibility/2006" xmlns:p14="http://schemas.microsoft.com/office/powerpoint/2010/main">
        <mc:Choice Requires="p14">
          <p:contentPart p14:bwMode="auto" r:id="rId243">
            <p14:nvContentPartPr>
              <p14:cNvPr id="1052291" name="Encre 1052290"/>
              <p14:cNvContentPartPr/>
              <p14:nvPr/>
            </p14:nvContentPartPr>
            <p14:xfrm>
              <a:off x="309386" y="813776"/>
              <a:ext cx="80114" cy="373841"/>
            </p14:xfrm>
          </p:contentPart>
        </mc:Choice>
        <mc:Fallback xmlns="">
          <p:sp>
            <p:nvSpPr>
              <p:cNvPr id="1052291" name=""/>
              <p:cNvSpPr/>
              <p:nvPr/>
            </p:nvSpPr>
            <p:spPr>
              <a:xfrm>
                <a:off x="309386" y="813776"/>
                <a:ext cx="80114" cy="373841"/>
              </a:xfrm>
            </p:spPr>
          </p:sp>
        </mc:Fallback>
      </mc:AlternateContent>
      <mc:AlternateContent xmlns:mc="http://schemas.openxmlformats.org/markup-compatibility/2006" xmlns:p14="http://schemas.microsoft.com/office/powerpoint/2010/main">
        <mc:Choice Requires="p14">
          <p:contentPart p14:bwMode="auto" r:id="rId244">
            <p14:nvContentPartPr>
              <p14:cNvPr id="1052292" name="Encre 1052291"/>
              <p14:cNvContentPartPr/>
              <p14:nvPr/>
            </p14:nvContentPartPr>
            <p14:xfrm>
              <a:off x="260156" y="1082080"/>
              <a:ext cx="175532" cy="136540"/>
            </p14:xfrm>
          </p:contentPart>
        </mc:Choice>
        <mc:Fallback xmlns="">
          <p:sp>
            <p:nvSpPr>
              <p:cNvPr id="1052292" name=""/>
              <p:cNvSpPr/>
              <p:nvPr/>
            </p:nvSpPr>
            <p:spPr>
              <a:xfrm>
                <a:off x="260156" y="1082080"/>
                <a:ext cx="175532" cy="136540"/>
              </a:xfrm>
            </p:spPr>
          </p:sp>
        </mc:Fallback>
      </mc:AlternateContent>
      <mc:AlternateContent xmlns:mc="http://schemas.openxmlformats.org/markup-compatibility/2006" xmlns:p14="http://schemas.microsoft.com/office/powerpoint/2010/main">
        <mc:Choice Requires="p14">
          <p:contentPart p14:bwMode="auto" r:id="rId245">
            <p14:nvContentPartPr>
              <p14:cNvPr id="1052293" name="Encre 1052292"/>
              <p14:cNvContentPartPr/>
              <p14:nvPr/>
            </p14:nvContentPartPr>
            <p14:xfrm>
              <a:off x="95857" y="1412923"/>
              <a:ext cx="9482" cy="64291"/>
            </p14:xfrm>
          </p:contentPart>
        </mc:Choice>
        <mc:Fallback xmlns="">
          <p:sp>
            <p:nvSpPr>
              <p:cNvPr id="1052293" name=""/>
              <p:cNvSpPr/>
              <p:nvPr/>
            </p:nvSpPr>
            <p:spPr>
              <a:xfrm>
                <a:off x="95857" y="1412923"/>
                <a:ext cx="9482" cy="64291"/>
              </a:xfrm>
            </p:spPr>
          </p:sp>
        </mc:Fallback>
      </mc:AlternateContent>
      <mc:AlternateContent xmlns:mc="http://schemas.openxmlformats.org/markup-compatibility/2006" xmlns:p14="http://schemas.microsoft.com/office/powerpoint/2010/main">
        <mc:Choice Requires="p14">
          <p:contentPart p14:bwMode="auto" r:id="rId246">
            <p14:nvContentPartPr>
              <p14:cNvPr id="1052294" name="Encre 1052293"/>
              <p14:cNvContentPartPr/>
              <p14:nvPr/>
            </p14:nvContentPartPr>
            <p14:xfrm>
              <a:off x="92769" y="1233979"/>
              <a:ext cx="47785" cy="349615"/>
            </p14:xfrm>
          </p:contentPart>
        </mc:Choice>
        <mc:Fallback xmlns="">
          <p:sp>
            <p:nvSpPr>
              <p:cNvPr id="1052294" name=""/>
              <p:cNvSpPr/>
              <p:nvPr/>
            </p:nvSpPr>
            <p:spPr>
              <a:xfrm>
                <a:off x="92769" y="1233979"/>
                <a:ext cx="47785" cy="349615"/>
              </a:xfrm>
            </p:spPr>
          </p:sp>
        </mc:Fallback>
      </mc:AlternateContent>
      <mc:AlternateContent xmlns:mc="http://schemas.openxmlformats.org/markup-compatibility/2006" xmlns:p14="http://schemas.microsoft.com/office/powerpoint/2010/main">
        <mc:Choice Requires="p14">
          <p:contentPart p14:bwMode="auto" r:id="rId247">
            <p14:nvContentPartPr>
              <p14:cNvPr id="1052295" name="Encre 1052294"/>
              <p14:cNvContentPartPr/>
              <p14:nvPr/>
            </p14:nvContentPartPr>
            <p14:xfrm>
              <a:off x="10472" y="1434674"/>
              <a:ext cx="373430" cy="151175"/>
            </p14:xfrm>
          </p:contentPart>
        </mc:Choice>
        <mc:Fallback xmlns="">
          <p:sp>
            <p:nvSpPr>
              <p:cNvPr id="1052295" name=""/>
              <p:cNvSpPr/>
              <p:nvPr/>
            </p:nvSpPr>
            <p:spPr>
              <a:xfrm>
                <a:off x="10472" y="1434674"/>
                <a:ext cx="373430" cy="151175"/>
              </a:xfrm>
            </p:spPr>
          </p:sp>
        </mc:Fallback>
      </mc:AlternateContent>
      <mc:AlternateContent xmlns:mc="http://schemas.openxmlformats.org/markup-compatibility/2006" xmlns:p14="http://schemas.microsoft.com/office/powerpoint/2010/main">
        <mc:Choice Requires="p14">
          <p:contentPart p14:bwMode="auto" r:id="rId248">
            <p14:nvContentPartPr>
              <p14:cNvPr id="1052296" name="Encre 1052295"/>
              <p14:cNvContentPartPr/>
              <p14:nvPr/>
            </p14:nvContentPartPr>
            <p14:xfrm>
              <a:off x="452871" y="1386373"/>
              <a:ext cx="372859" cy="303796"/>
            </p14:xfrm>
          </p:contentPart>
        </mc:Choice>
        <mc:Fallback xmlns="">
          <p:sp>
            <p:nvSpPr>
              <p:cNvPr id="1052296" name=""/>
              <p:cNvSpPr/>
              <p:nvPr/>
            </p:nvSpPr>
            <p:spPr>
              <a:xfrm>
                <a:off x="452871" y="1386373"/>
                <a:ext cx="372859" cy="303796"/>
              </a:xfrm>
            </p:spPr>
          </p:sp>
        </mc:Fallback>
      </mc:AlternateContent>
      <mc:AlternateContent xmlns:mc="http://schemas.openxmlformats.org/markup-compatibility/2006" xmlns:p14="http://schemas.microsoft.com/office/powerpoint/2010/main">
        <mc:Choice Requires="p14">
          <p:contentPart p14:bwMode="auto" r:id="rId249">
            <p14:nvContentPartPr>
              <p14:cNvPr id="1052297" name="Encre 1052296"/>
              <p14:cNvContentPartPr/>
              <p14:nvPr/>
            </p14:nvContentPartPr>
            <p14:xfrm>
              <a:off x="560046" y="1349888"/>
              <a:ext cx="29779" cy="74023"/>
            </p14:xfrm>
          </p:contentPart>
        </mc:Choice>
        <mc:Fallback xmlns="">
          <p:sp>
            <p:nvSpPr>
              <p:cNvPr id="1052297" name=""/>
              <p:cNvSpPr/>
              <p:nvPr/>
            </p:nvSpPr>
            <p:spPr>
              <a:xfrm>
                <a:off x="560046" y="1349888"/>
                <a:ext cx="29779" cy="74023"/>
              </a:xfrm>
            </p:spPr>
          </p:sp>
        </mc:Fallback>
      </mc:AlternateContent>
      <mc:AlternateContent xmlns:mc="http://schemas.openxmlformats.org/markup-compatibility/2006" xmlns:p14="http://schemas.microsoft.com/office/powerpoint/2010/main">
        <mc:Choice Requires="p14">
          <p:contentPart p14:bwMode="auto" r:id="rId250">
            <p14:nvContentPartPr>
              <p14:cNvPr id="1052298" name="Encre 1052297"/>
              <p14:cNvContentPartPr/>
              <p14:nvPr/>
            </p14:nvContentPartPr>
            <p14:xfrm>
              <a:off x="130785" y="1733853"/>
              <a:ext cx="393435" cy="494874"/>
            </p14:xfrm>
          </p:contentPart>
        </mc:Choice>
        <mc:Fallback xmlns="">
          <p:sp>
            <p:nvSpPr>
              <p:cNvPr id="1052298" name=""/>
              <p:cNvSpPr/>
              <p:nvPr/>
            </p:nvSpPr>
            <p:spPr>
              <a:xfrm>
                <a:off x="130785" y="1733853"/>
                <a:ext cx="393435" cy="494874"/>
              </a:xfrm>
            </p:spPr>
          </p:sp>
        </mc:Fallback>
      </mc:AlternateContent>
      <mc:AlternateContent xmlns:mc="http://schemas.openxmlformats.org/markup-compatibility/2006" xmlns:p14="http://schemas.microsoft.com/office/powerpoint/2010/main">
        <mc:Choice Requires="p14">
          <p:contentPart p14:bwMode="auto" r:id="rId251">
            <p14:nvContentPartPr>
              <p14:cNvPr id="1052299" name="Encre 1052298"/>
              <p14:cNvContentPartPr/>
              <p14:nvPr/>
            </p14:nvContentPartPr>
            <p14:xfrm>
              <a:off x="529005" y="1910467"/>
              <a:ext cx="432789" cy="144360"/>
            </p14:xfrm>
          </p:contentPart>
        </mc:Choice>
        <mc:Fallback xmlns="">
          <p:sp>
            <p:nvSpPr>
              <p:cNvPr id="1052299" name=""/>
              <p:cNvSpPr/>
              <p:nvPr/>
            </p:nvSpPr>
            <p:spPr>
              <a:xfrm>
                <a:off x="529005" y="1910467"/>
                <a:ext cx="432789" cy="144360"/>
              </a:xfrm>
            </p:spPr>
          </p:sp>
        </mc:Fallback>
      </mc:AlternateContent>
      <mc:AlternateContent xmlns:mc="http://schemas.openxmlformats.org/markup-compatibility/2006" xmlns:p14="http://schemas.microsoft.com/office/powerpoint/2010/main">
        <mc:Choice Requires="p14">
          <p:contentPart p14:bwMode="auto" r:id="rId252">
            <p14:nvContentPartPr>
              <p14:cNvPr id="1052300" name="Encre 1052299"/>
              <p14:cNvContentPartPr/>
              <p14:nvPr/>
            </p14:nvContentPartPr>
            <p14:xfrm>
              <a:off x="315145" y="1835367"/>
              <a:ext cx="117156" cy="146148"/>
            </p14:xfrm>
          </p:contentPart>
        </mc:Choice>
        <mc:Fallback xmlns="">
          <p:sp>
            <p:nvSpPr>
              <p:cNvPr id="1052300" name=""/>
              <p:cNvSpPr/>
              <p:nvPr/>
            </p:nvSpPr>
            <p:spPr>
              <a:xfrm>
                <a:off x="315145" y="1835367"/>
                <a:ext cx="117156" cy="146148"/>
              </a:xfrm>
            </p:spPr>
          </p:sp>
        </mc:Fallback>
      </mc:AlternateContent>
      <mc:AlternateContent xmlns:mc="http://schemas.openxmlformats.org/markup-compatibility/2006" xmlns:p14="http://schemas.microsoft.com/office/powerpoint/2010/main">
        <mc:Choice Requires="p14">
          <p:contentPart p14:bwMode="auto" r:id="rId253">
            <p14:nvContentPartPr>
              <p14:cNvPr id="1052301" name="Encre 1052300"/>
              <p14:cNvContentPartPr/>
              <p14:nvPr/>
            </p14:nvContentPartPr>
            <p14:xfrm>
              <a:off x="81953" y="2082496"/>
              <a:ext cx="644386" cy="51109"/>
            </p14:xfrm>
          </p:contentPart>
        </mc:Choice>
        <mc:Fallback xmlns="">
          <p:sp>
            <p:nvSpPr>
              <p:cNvPr id="1052301" name=""/>
              <p:cNvSpPr/>
              <p:nvPr/>
            </p:nvSpPr>
            <p:spPr>
              <a:xfrm>
                <a:off x="81953" y="2082496"/>
                <a:ext cx="644386" cy="51109"/>
              </a:xfrm>
            </p:spPr>
          </p:sp>
        </mc:Fallback>
      </mc:AlternateContent>
      <mc:AlternateContent xmlns:mc="http://schemas.openxmlformats.org/markup-compatibility/2006" xmlns:p14="http://schemas.microsoft.com/office/powerpoint/2010/main">
        <mc:Choice Requires="p14">
          <p:contentPart p14:bwMode="auto" r:id="rId254">
            <p14:nvContentPartPr>
              <p14:cNvPr id="1052302" name="Encre 1052301"/>
              <p14:cNvContentPartPr/>
              <p14:nvPr/>
            </p14:nvContentPartPr>
            <p14:xfrm>
              <a:off x="233741" y="1645497"/>
              <a:ext cx="425555" cy="50467"/>
            </p14:xfrm>
          </p:contentPart>
        </mc:Choice>
        <mc:Fallback xmlns="">
          <p:sp>
            <p:nvSpPr>
              <p:cNvPr id="1052302" name=""/>
              <p:cNvSpPr/>
              <p:nvPr/>
            </p:nvSpPr>
            <p:spPr>
              <a:xfrm>
                <a:off x="233741" y="1645497"/>
                <a:ext cx="425555" cy="50467"/>
              </a:xfrm>
            </p:spPr>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303" name="Rectangle 3"/>
          <p:cNvSpPr/>
          <p:nvPr/>
        </p:nvSpPr>
        <p:spPr>
          <a:xfrm>
            <a:off x="514755" y="192041"/>
            <a:ext cx="7053580" cy="510540"/>
          </a:xfrm>
          <a:prstGeom prst="rect">
            <a:avLst/>
          </a:prstGeom>
          <a:solidFill>
            <a:srgbClr val="92D050"/>
          </a:solidFill>
        </p:spPr>
        <p:txBody>
          <a:bodyPr wrap="none">
            <a:spAutoFit/>
          </a:bodyPr>
          <a:lstStyle/>
          <a:p>
            <a:r>
              <a:rPr lang="fr-FR" sz="2800" i="0" u="none" strike="noStrike" baseline="0" dirty="0">
                <a:effectLst>
                  <a:outerShdw blurRad="38100" dist="38100" dir="2700000" algn="tl">
                    <a:srgbClr val="000000">
                      <a:alpha val="43137"/>
                    </a:srgbClr>
                  </a:outerShdw>
                </a:effectLst>
                <a:latin typeface="AR BLANCA" panose="02000000000000000000" pitchFamily="2" charset="0"/>
              </a:rPr>
              <a:t>Cas particulier où la vitesse initiale est nulle</a:t>
            </a:r>
            <a:endParaRPr lang="fr-MA" sz="2800" dirty="0">
              <a:effectLst>
                <a:outerShdw blurRad="38100" dist="38100" dir="2700000" algn="tl">
                  <a:srgbClr val="000000">
                    <a:alpha val="43137"/>
                  </a:srgbClr>
                </a:outerShdw>
              </a:effectLst>
              <a:latin typeface="AR BLANCA" panose="02000000000000000000" pitchFamily="2" charset="0"/>
            </a:endParaRPr>
          </a:p>
        </p:txBody>
      </p:sp>
      <p:sp>
        <p:nvSpPr>
          <p:cNvPr id="1052304" name="Rectangle 4"/>
          <p:cNvSpPr/>
          <p:nvPr/>
        </p:nvSpPr>
        <p:spPr>
          <a:xfrm>
            <a:off x="604907" y="1347387"/>
            <a:ext cx="6139180" cy="396241"/>
          </a:xfrm>
          <a:prstGeom prst="rect">
            <a:avLst/>
          </a:prstGeom>
        </p:spPr>
        <p:txBody>
          <a:bodyPr wrap="none">
            <a:spAutoFit/>
          </a:bodyPr>
          <a:lstStyle/>
          <a:p>
            <a:pPr marL="342900" indent="-342900">
              <a:buFont typeface="Wingdings" panose="05000000000000000000" pitchFamily="2" charset="2"/>
              <a:buChar char="q"/>
            </a:pPr>
            <a:r>
              <a:rPr lang="fr-FR" sz="2000" b="0" i="0" u="none" strike="noStrike" baseline="0" dirty="0"/>
              <a:t>Dans ce cas, le mouvement est rectiligne et on a :</a:t>
            </a:r>
            <a:endParaRPr lang="fr-MA" sz="2000" dirty="0"/>
          </a:p>
        </p:txBody>
      </p:sp>
      <p:pic>
        <p:nvPicPr>
          <p:cNvPr id="2097164" name="Image 5"/>
          <p:cNvPicPr>
            <a:picLocks noChangeAspect="1"/>
          </p:cNvPicPr>
          <p:nvPr/>
        </p:nvPicPr>
        <p:blipFill>
          <a:blip r:embed="rId2">
            <a:lum bright="-40000" contrast="40000"/>
          </a:blip>
          <a:stretch>
            <a:fillRect/>
          </a:stretch>
        </p:blipFill>
        <p:spPr>
          <a:xfrm>
            <a:off x="6942501" y="1180188"/>
            <a:ext cx="1276720" cy="859313"/>
          </a:xfrm>
          <a:prstGeom prst="rect">
            <a:avLst/>
          </a:prstGeom>
        </p:spPr>
      </p:pic>
      <p:sp>
        <p:nvSpPr>
          <p:cNvPr id="1052305" name="Rectangle 6"/>
          <p:cNvSpPr/>
          <p:nvPr/>
        </p:nvSpPr>
        <p:spPr>
          <a:xfrm>
            <a:off x="604907" y="2692475"/>
            <a:ext cx="4817099" cy="400110"/>
          </a:xfrm>
          <a:prstGeom prst="rect">
            <a:avLst/>
          </a:prstGeom>
        </p:spPr>
        <p:txBody>
          <a:bodyPr wrap="square">
            <a:spAutoFit/>
          </a:bodyPr>
          <a:lstStyle/>
          <a:p>
            <a:pPr marL="342900" indent="-342900" algn="just">
              <a:buFont typeface="Wingdings" panose="05000000000000000000" pitchFamily="2" charset="2"/>
              <a:buChar char="q"/>
            </a:pPr>
            <a:r>
              <a:rPr lang="fr-FR" sz="2000" b="0" i="0" u="none" strike="noStrike" baseline="0" dirty="0"/>
              <a:t>Le travail de la force </a:t>
            </a:r>
            <a:r>
              <a:rPr lang="fr-MA" sz="2000" b="0" i="0" u="none" strike="noStrike" baseline="0" dirty="0"/>
              <a:t>électrique vaut :</a:t>
            </a:r>
            <a:endParaRPr lang="fr-MA" sz="2000" dirty="0"/>
          </a:p>
        </p:txBody>
      </p:sp>
      <p:pic>
        <p:nvPicPr>
          <p:cNvPr id="2097165" name="Image 7"/>
          <p:cNvPicPr>
            <a:picLocks noChangeAspect="1"/>
          </p:cNvPicPr>
          <p:nvPr/>
        </p:nvPicPr>
        <p:blipFill>
          <a:blip r:embed="rId3">
            <a:lum bright="-40000" contrast="40000"/>
          </a:blip>
          <a:stretch>
            <a:fillRect/>
          </a:stretch>
        </p:blipFill>
        <p:spPr>
          <a:xfrm>
            <a:off x="5276683" y="2374916"/>
            <a:ext cx="2942537" cy="1127502"/>
          </a:xfrm>
          <a:prstGeom prst="rect">
            <a:avLst/>
          </a:prstGeom>
        </p:spPr>
      </p:pic>
      <p:sp>
        <p:nvSpPr>
          <p:cNvPr id="1052306" name="Rectangle 8"/>
          <p:cNvSpPr/>
          <p:nvPr/>
        </p:nvSpPr>
        <p:spPr>
          <a:xfrm>
            <a:off x="8219221" y="2697495"/>
            <a:ext cx="3713479" cy="396241"/>
          </a:xfrm>
          <a:prstGeom prst="rect">
            <a:avLst/>
          </a:prstGeom>
        </p:spPr>
        <p:txBody>
          <a:bodyPr wrap="none">
            <a:spAutoFit/>
          </a:bodyPr>
          <a:lstStyle/>
          <a:p>
            <a:r>
              <a:rPr lang="fr-FR" sz="2000" b="0" i="0" u="none" strike="noStrike" baseline="0" dirty="0"/>
              <a:t>La particule est bien accélérée.</a:t>
            </a:r>
            <a:endParaRPr lang="fr-MA" sz="2000" dirty="0"/>
          </a:p>
        </p:txBody>
      </p:sp>
      <p:sp>
        <p:nvSpPr>
          <p:cNvPr id="1052307" name="Rectangle 9"/>
          <p:cNvSpPr/>
          <p:nvPr/>
        </p:nvSpPr>
        <p:spPr>
          <a:xfrm>
            <a:off x="604907" y="3928360"/>
            <a:ext cx="4488180" cy="396240"/>
          </a:xfrm>
          <a:prstGeom prst="rect">
            <a:avLst/>
          </a:prstGeom>
        </p:spPr>
        <p:txBody>
          <a:bodyPr wrap="none">
            <a:spAutoFit/>
          </a:bodyPr>
          <a:lstStyle/>
          <a:p>
            <a:pPr marL="342900" indent="-342900">
              <a:buFont typeface="Wingdings" panose="05000000000000000000" pitchFamily="2" charset="2"/>
              <a:buChar char="q"/>
            </a:pPr>
            <a:r>
              <a:rPr lang="fr-FR" sz="2000" b="0" i="0" u="none" strike="noStrike" baseline="0" dirty="0"/>
              <a:t>le théorème de l’énergie cinétique :</a:t>
            </a:r>
            <a:endParaRPr lang="fr-MA" sz="2000" dirty="0"/>
          </a:p>
        </p:txBody>
      </p:sp>
      <p:pic>
        <p:nvPicPr>
          <p:cNvPr id="2097166" name="Image 10"/>
          <p:cNvPicPr>
            <a:picLocks noChangeAspect="1"/>
          </p:cNvPicPr>
          <p:nvPr/>
        </p:nvPicPr>
        <p:blipFill>
          <a:blip r:embed="rId4">
            <a:lum bright="-40000" contrast="40000"/>
          </a:blip>
          <a:stretch>
            <a:fillRect/>
          </a:stretch>
        </p:blipFill>
        <p:spPr>
          <a:xfrm>
            <a:off x="5276682" y="3711031"/>
            <a:ext cx="2703535" cy="930566"/>
          </a:xfrm>
          <a:prstGeom prst="rect">
            <a:avLst/>
          </a:prstGeom>
        </p:spPr>
      </p:pic>
      <p:sp>
        <p:nvSpPr>
          <p:cNvPr id="1052308" name="Rectangle 11"/>
          <p:cNvSpPr>
            <a:spLocks noRot="1" noChangeAspect="1" noMove="1" noResize="1" noEditPoints="1" noAdjustHandles="1" noChangeArrowheads="1" noChangeShapeType="1" noTextEdit="1"/>
          </p:cNvSpPr>
          <p:nvPr/>
        </p:nvSpPr>
        <p:spPr>
          <a:xfrm>
            <a:off x="604907" y="5423391"/>
            <a:ext cx="4601837" cy="400110"/>
          </a:xfrm>
          <a:prstGeom prst="rect">
            <a:avLst/>
          </a:prstGeom>
          <a:blipFill rotWithShape="0">
            <a:blip r:embed="rId5"/>
            <a:stretch>
              <a:fillRect l="-1192" t="-9231" r="-397" b="-27692"/>
            </a:stretch>
          </a:blipFill>
        </p:spPr>
        <p:txBody>
          <a:bodyPr/>
          <a:lstStyle/>
          <a:p>
            <a:r>
              <a:rPr lang="es-ES">
                <a:noFill/>
              </a:rPr>
              <a:t> </a:t>
            </a:r>
          </a:p>
        </p:txBody>
      </p:sp>
      <p:pic>
        <p:nvPicPr>
          <p:cNvPr id="2097167" name="Image 12"/>
          <p:cNvPicPr>
            <a:picLocks noChangeAspect="1"/>
          </p:cNvPicPr>
          <p:nvPr/>
        </p:nvPicPr>
        <p:blipFill>
          <a:blip r:embed="rId6">
            <a:lum bright="-40000" contrast="40000"/>
          </a:blip>
          <a:stretch>
            <a:fillRect/>
          </a:stretch>
        </p:blipFill>
        <p:spPr>
          <a:xfrm>
            <a:off x="5561713" y="5189518"/>
            <a:ext cx="1979118" cy="905200"/>
          </a:xfrm>
          <a:prstGeom prst="rect">
            <a:avLst/>
          </a:prstGeom>
        </p:spPr>
      </p:pic>
      <mc:AlternateContent xmlns:mc="http://schemas.openxmlformats.org/markup-compatibility/2006" xmlns:p14="http://schemas.microsoft.com/office/powerpoint/2010/main">
        <mc:Choice Requires="p14">
          <p:contentPart p14:bwMode="auto" r:id="rId7">
            <p14:nvContentPartPr>
              <p14:cNvPr id="1052309" name="Encre 1052308"/>
              <p14:cNvContentPartPr/>
              <p14:nvPr/>
            </p14:nvContentPartPr>
            <p14:xfrm>
              <a:off x="3922547" y="658068"/>
              <a:ext cx="3535494" cy="64894"/>
            </p14:xfrm>
          </p:contentPart>
        </mc:Choice>
        <mc:Fallback xmlns="">
          <p:sp>
            <p:nvSpPr>
              <p:cNvPr id="1052309" name=""/>
              <p:cNvSpPr/>
              <p:nvPr/>
            </p:nvSpPr>
            <p:spPr>
              <a:xfrm>
                <a:off x="3922547" y="658068"/>
                <a:ext cx="3535494" cy="64894"/>
              </a:xfrm>
            </p:spPr>
          </p:sp>
        </mc:Fallback>
      </mc:AlternateContent>
      <mc:AlternateContent xmlns:mc="http://schemas.openxmlformats.org/markup-compatibility/2006" xmlns:p14="http://schemas.microsoft.com/office/powerpoint/2010/main">
        <mc:Choice Requires="p14">
          <p:contentPart p14:bwMode="auto" r:id="rId8">
            <p14:nvContentPartPr>
              <p14:cNvPr id="1052310" name="Encre 1052309"/>
              <p14:cNvContentPartPr/>
              <p14:nvPr/>
            </p14:nvContentPartPr>
            <p14:xfrm>
              <a:off x="6822209" y="1000213"/>
              <a:ext cx="1656420" cy="1070950"/>
            </p14:xfrm>
          </p:contentPart>
        </mc:Choice>
        <mc:Fallback xmlns="">
          <p:sp>
            <p:nvSpPr>
              <p:cNvPr id="1052310" name=""/>
              <p:cNvSpPr/>
              <p:nvPr/>
            </p:nvSpPr>
            <p:spPr>
              <a:xfrm>
                <a:off x="6822209" y="1000213"/>
                <a:ext cx="1656420" cy="1070950"/>
              </a:xfrm>
            </p:spPr>
          </p:sp>
        </mc:Fallback>
      </mc:AlternateContent>
      <mc:AlternateContent xmlns:mc="http://schemas.openxmlformats.org/markup-compatibility/2006" xmlns:p14="http://schemas.microsoft.com/office/powerpoint/2010/main">
        <mc:Choice Requires="p14">
          <p:contentPart p14:bwMode="auto" r:id="rId9">
            <p14:nvContentPartPr>
              <p14:cNvPr id="1052311" name="Encre 1052310"/>
              <p14:cNvContentPartPr/>
              <p14:nvPr/>
            </p14:nvContentPartPr>
            <p14:xfrm>
              <a:off x="5702697" y="3095479"/>
              <a:ext cx="701409" cy="84747"/>
            </p14:xfrm>
          </p:contentPart>
        </mc:Choice>
        <mc:Fallback xmlns="">
          <p:sp>
            <p:nvSpPr>
              <p:cNvPr id="1052311" name=""/>
              <p:cNvSpPr/>
              <p:nvPr/>
            </p:nvSpPr>
            <p:spPr>
              <a:xfrm>
                <a:off x="5702697" y="3095479"/>
                <a:ext cx="701409" cy="84747"/>
              </a:xfrm>
            </p:spPr>
          </p:sp>
        </mc:Fallback>
      </mc:AlternateContent>
      <mc:AlternateContent xmlns:mc="http://schemas.openxmlformats.org/markup-compatibility/2006" xmlns:p14="http://schemas.microsoft.com/office/powerpoint/2010/main">
        <mc:Choice Requires="p14">
          <p:contentPart p14:bwMode="auto" r:id="rId10">
            <p14:nvContentPartPr>
              <p14:cNvPr id="1052312" name="Encre 1052311"/>
              <p14:cNvContentPartPr/>
              <p14:nvPr/>
            </p14:nvContentPartPr>
            <p14:xfrm>
              <a:off x="5760855" y="3378179"/>
              <a:ext cx="14037" cy="180315"/>
            </p14:xfrm>
          </p:contentPart>
        </mc:Choice>
        <mc:Fallback xmlns="">
          <p:sp>
            <p:nvSpPr>
              <p:cNvPr id="1052312" name=""/>
              <p:cNvSpPr/>
              <p:nvPr/>
            </p:nvSpPr>
            <p:spPr>
              <a:xfrm>
                <a:off x="5760855" y="3378179"/>
                <a:ext cx="14037" cy="180315"/>
              </a:xfrm>
            </p:spPr>
          </p:sp>
        </mc:Fallback>
      </mc:AlternateContent>
      <mc:AlternateContent xmlns:mc="http://schemas.openxmlformats.org/markup-compatibility/2006" xmlns:p14="http://schemas.microsoft.com/office/powerpoint/2010/main">
        <mc:Choice Requires="p14">
          <p:contentPart p14:bwMode="auto" r:id="rId11">
            <p14:nvContentPartPr>
              <p14:cNvPr id="1052313" name="Encre 1052312"/>
              <p14:cNvContentPartPr/>
              <p14:nvPr/>
            </p14:nvContentPartPr>
            <p14:xfrm>
              <a:off x="5724590" y="3347672"/>
              <a:ext cx="243125" cy="12140"/>
            </p14:xfrm>
          </p:contentPart>
        </mc:Choice>
        <mc:Fallback xmlns="">
          <p:sp>
            <p:nvSpPr>
              <p:cNvPr id="1052313" name=""/>
              <p:cNvSpPr/>
              <p:nvPr/>
            </p:nvSpPr>
            <p:spPr>
              <a:xfrm>
                <a:off x="5724590" y="3347672"/>
                <a:ext cx="243125" cy="12140"/>
              </a:xfrm>
            </p:spPr>
          </p:sp>
        </mc:Fallback>
      </mc:AlternateContent>
      <mc:AlternateContent xmlns:mc="http://schemas.openxmlformats.org/markup-compatibility/2006" xmlns:p14="http://schemas.microsoft.com/office/powerpoint/2010/main">
        <mc:Choice Requires="p14">
          <p:contentPart p14:bwMode="auto" r:id="rId12">
            <p14:nvContentPartPr>
              <p14:cNvPr id="1052314" name="Encre 1052313"/>
              <p14:cNvContentPartPr/>
              <p14:nvPr/>
            </p14:nvContentPartPr>
            <p14:xfrm>
              <a:off x="5731650" y="3443208"/>
              <a:ext cx="229006" cy="29039"/>
            </p14:xfrm>
          </p:contentPart>
        </mc:Choice>
        <mc:Fallback xmlns="">
          <p:sp>
            <p:nvSpPr>
              <p:cNvPr id="1052314" name=""/>
              <p:cNvSpPr/>
              <p:nvPr/>
            </p:nvSpPr>
            <p:spPr>
              <a:xfrm>
                <a:off x="5731650" y="3443208"/>
                <a:ext cx="229006" cy="29039"/>
              </a:xfrm>
            </p:spPr>
          </p:sp>
        </mc:Fallback>
      </mc:AlternateContent>
      <mc:AlternateContent xmlns:mc="http://schemas.openxmlformats.org/markup-compatibility/2006" xmlns:p14="http://schemas.microsoft.com/office/powerpoint/2010/main">
        <mc:Choice Requires="p14">
          <p:contentPart p14:bwMode="auto" r:id="rId13">
            <p14:nvContentPartPr>
              <p14:cNvPr id="1052315" name="Encre 1052314"/>
              <p14:cNvContentPartPr/>
              <p14:nvPr/>
            </p14:nvContentPartPr>
            <p14:xfrm>
              <a:off x="5731650" y="3255334"/>
              <a:ext cx="178684" cy="14133"/>
            </p14:xfrm>
          </p:contentPart>
        </mc:Choice>
        <mc:Fallback xmlns="">
          <p:sp>
            <p:nvSpPr>
              <p:cNvPr id="1052315" name=""/>
              <p:cNvSpPr/>
              <p:nvPr/>
            </p:nvSpPr>
            <p:spPr>
              <a:xfrm>
                <a:off x="5731650" y="3255334"/>
                <a:ext cx="178684" cy="14133"/>
              </a:xfrm>
            </p:spPr>
          </p:sp>
        </mc:Fallback>
      </mc:AlternateContent>
      <mc:AlternateContent xmlns:mc="http://schemas.openxmlformats.org/markup-compatibility/2006" xmlns:p14="http://schemas.microsoft.com/office/powerpoint/2010/main">
        <mc:Choice Requires="p14">
          <p:contentPart p14:bwMode="auto" r:id="rId14">
            <p14:nvContentPartPr>
              <p14:cNvPr id="1052316" name="Encre 1052315"/>
              <p14:cNvContentPartPr/>
              <p14:nvPr/>
            </p14:nvContentPartPr>
            <p14:xfrm>
              <a:off x="5903294" y="3226281"/>
              <a:ext cx="67030" cy="98259"/>
            </p14:xfrm>
          </p:contentPart>
        </mc:Choice>
        <mc:Fallback xmlns="">
          <p:sp>
            <p:nvSpPr>
              <p:cNvPr id="1052316" name=""/>
              <p:cNvSpPr/>
              <p:nvPr/>
            </p:nvSpPr>
            <p:spPr>
              <a:xfrm>
                <a:off x="5903294" y="3226281"/>
                <a:ext cx="67030" cy="98259"/>
              </a:xfrm>
            </p:spPr>
          </p:sp>
        </mc:Fallback>
      </mc:AlternateContent>
      <mc:AlternateContent xmlns:mc="http://schemas.openxmlformats.org/markup-compatibility/2006" xmlns:p14="http://schemas.microsoft.com/office/powerpoint/2010/main">
        <mc:Choice Requires="p14">
          <p:contentPart p14:bwMode="auto" r:id="rId15">
            <p14:nvContentPartPr>
              <p14:cNvPr id="1052317" name="Encre 1052316"/>
              <p14:cNvContentPartPr/>
              <p14:nvPr/>
            </p14:nvContentPartPr>
            <p14:xfrm>
              <a:off x="6032137" y="3501535"/>
              <a:ext cx="5280" cy="32280"/>
            </p14:xfrm>
          </p:contentPart>
        </mc:Choice>
        <mc:Fallback xmlns="">
          <p:sp>
            <p:nvSpPr>
              <p:cNvPr id="1052317" name=""/>
              <p:cNvSpPr/>
              <p:nvPr/>
            </p:nvSpPr>
            <p:spPr>
              <a:xfrm>
                <a:off x="6032137" y="3501535"/>
                <a:ext cx="5280" cy="32280"/>
              </a:xfrm>
            </p:spPr>
          </p:sp>
        </mc:Fallback>
      </mc:AlternateContent>
      <mc:AlternateContent xmlns:mc="http://schemas.openxmlformats.org/markup-compatibility/2006" xmlns:p14="http://schemas.microsoft.com/office/powerpoint/2010/main">
        <mc:Choice Requires="p14">
          <p:contentPart p14:bwMode="auto" r:id="rId16">
            <p14:nvContentPartPr>
              <p14:cNvPr id="1052318" name="Encre 1052317"/>
              <p14:cNvContentPartPr/>
              <p14:nvPr/>
            </p14:nvContentPartPr>
            <p14:xfrm>
              <a:off x="6161228" y="3314931"/>
              <a:ext cx="120059" cy="283465"/>
            </p14:xfrm>
          </p:contentPart>
        </mc:Choice>
        <mc:Fallback xmlns="">
          <p:sp>
            <p:nvSpPr>
              <p:cNvPr id="1052318" name=""/>
              <p:cNvSpPr/>
              <p:nvPr/>
            </p:nvSpPr>
            <p:spPr>
              <a:xfrm>
                <a:off x="6161228" y="3314931"/>
                <a:ext cx="120059" cy="283465"/>
              </a:xfrm>
            </p:spPr>
          </p:sp>
        </mc:Fallback>
      </mc:AlternateContent>
      <mc:AlternateContent xmlns:mc="http://schemas.openxmlformats.org/markup-compatibility/2006" xmlns:p14="http://schemas.microsoft.com/office/powerpoint/2010/main">
        <mc:Choice Requires="p14">
          <p:contentPart p14:bwMode="auto" r:id="rId17">
            <p14:nvContentPartPr>
              <p14:cNvPr id="1052319" name="Encre 1052318"/>
              <p14:cNvContentPartPr/>
              <p14:nvPr/>
            </p14:nvContentPartPr>
            <p14:xfrm>
              <a:off x="6327583" y="3379691"/>
              <a:ext cx="254548" cy="180220"/>
            </p14:xfrm>
          </p:contentPart>
        </mc:Choice>
        <mc:Fallback xmlns="">
          <p:sp>
            <p:nvSpPr>
              <p:cNvPr id="1052319" name=""/>
              <p:cNvSpPr/>
              <p:nvPr/>
            </p:nvSpPr>
            <p:spPr>
              <a:xfrm>
                <a:off x="6327583" y="3379691"/>
                <a:ext cx="254548" cy="180220"/>
              </a:xfrm>
            </p:spPr>
          </p:sp>
        </mc:Fallback>
      </mc:AlternateContent>
      <mc:AlternateContent xmlns:mc="http://schemas.openxmlformats.org/markup-compatibility/2006" xmlns:p14="http://schemas.microsoft.com/office/powerpoint/2010/main">
        <mc:Choice Requires="p14">
          <p:contentPart p14:bwMode="auto" r:id="rId18">
            <p14:nvContentPartPr>
              <p14:cNvPr id="1052320" name="Encre 1052319"/>
              <p14:cNvContentPartPr/>
              <p14:nvPr/>
            </p14:nvContentPartPr>
            <p14:xfrm>
              <a:off x="6304464" y="3269468"/>
              <a:ext cx="228485" cy="14384"/>
            </p14:xfrm>
          </p:contentPart>
        </mc:Choice>
        <mc:Fallback xmlns="">
          <p:sp>
            <p:nvSpPr>
              <p:cNvPr id="1052320" name=""/>
              <p:cNvSpPr/>
              <p:nvPr/>
            </p:nvSpPr>
            <p:spPr>
              <a:xfrm>
                <a:off x="6304464" y="3269468"/>
                <a:ext cx="228485" cy="14384"/>
              </a:xfrm>
            </p:spPr>
          </p:sp>
        </mc:Fallback>
      </mc:AlternateContent>
      <mc:AlternateContent xmlns:mc="http://schemas.openxmlformats.org/markup-compatibility/2006" xmlns:p14="http://schemas.microsoft.com/office/powerpoint/2010/main">
        <mc:Choice Requires="p14">
          <p:contentPart p14:bwMode="auto" r:id="rId19">
            <p14:nvContentPartPr>
              <p14:cNvPr id="1052321" name="Encre 1052320"/>
              <p14:cNvContentPartPr/>
              <p14:nvPr/>
            </p14:nvContentPartPr>
            <p14:xfrm>
              <a:off x="6443380" y="3197241"/>
              <a:ext cx="108453" cy="152657"/>
            </p14:xfrm>
          </p:contentPart>
        </mc:Choice>
        <mc:Fallback xmlns="">
          <p:sp>
            <p:nvSpPr>
              <p:cNvPr id="1052321" name=""/>
              <p:cNvSpPr/>
              <p:nvPr/>
            </p:nvSpPr>
            <p:spPr>
              <a:xfrm>
                <a:off x="6443380" y="3197241"/>
                <a:ext cx="108453" cy="152657"/>
              </a:xfrm>
            </p:spPr>
          </p:sp>
        </mc:Fallback>
      </mc:AlternateContent>
      <mc:AlternateContent xmlns:mc="http://schemas.openxmlformats.org/markup-compatibility/2006" xmlns:p14="http://schemas.microsoft.com/office/powerpoint/2010/main">
        <mc:Choice Requires="p14">
          <p:contentPart p14:bwMode="auto" r:id="rId20">
            <p14:nvContentPartPr>
              <p14:cNvPr id="1052322" name="Encre 1052321"/>
              <p14:cNvContentPartPr/>
              <p14:nvPr/>
            </p14:nvContentPartPr>
            <p14:xfrm>
              <a:off x="5806820" y="2674349"/>
              <a:ext cx="404021" cy="153570"/>
            </p14:xfrm>
          </p:contentPart>
        </mc:Choice>
        <mc:Fallback xmlns="">
          <p:sp>
            <p:nvSpPr>
              <p:cNvPr id="1052322" name=""/>
              <p:cNvSpPr/>
              <p:nvPr/>
            </p:nvSpPr>
            <p:spPr>
              <a:xfrm>
                <a:off x="5806820" y="2674349"/>
                <a:ext cx="404021" cy="153570"/>
              </a:xfrm>
            </p:spPr>
          </p:sp>
        </mc:Fallback>
      </mc:AlternateContent>
      <mc:AlternateContent xmlns:mc="http://schemas.openxmlformats.org/markup-compatibility/2006" xmlns:p14="http://schemas.microsoft.com/office/powerpoint/2010/main">
        <mc:Choice Requires="p14">
          <p:contentPart p14:bwMode="auto" r:id="rId21">
            <p14:nvContentPartPr>
              <p14:cNvPr id="1052323" name="Encre 1052322"/>
              <p14:cNvContentPartPr/>
              <p14:nvPr/>
            </p14:nvContentPartPr>
            <p14:xfrm>
              <a:off x="5866918" y="2407469"/>
              <a:ext cx="37614" cy="208786"/>
            </p14:xfrm>
          </p:contentPart>
        </mc:Choice>
        <mc:Fallback xmlns="">
          <p:sp>
            <p:nvSpPr>
              <p:cNvPr id="1052323" name=""/>
              <p:cNvSpPr/>
              <p:nvPr/>
            </p:nvSpPr>
            <p:spPr>
              <a:xfrm>
                <a:off x="5866918" y="2407469"/>
                <a:ext cx="37614" cy="208786"/>
              </a:xfrm>
            </p:spPr>
          </p:sp>
        </mc:Fallback>
      </mc:AlternateContent>
      <mc:AlternateContent xmlns:mc="http://schemas.openxmlformats.org/markup-compatibility/2006" xmlns:p14="http://schemas.microsoft.com/office/powerpoint/2010/main">
        <mc:Choice Requires="p14">
          <p:contentPart p14:bwMode="auto" r:id="rId22">
            <p14:nvContentPartPr>
              <p14:cNvPr id="1052324" name="Encre 1052323"/>
              <p14:cNvContentPartPr/>
              <p14:nvPr/>
            </p14:nvContentPartPr>
            <p14:xfrm>
              <a:off x="5860493" y="2351014"/>
              <a:ext cx="219702" cy="34613"/>
            </p14:xfrm>
          </p:contentPart>
        </mc:Choice>
        <mc:Fallback xmlns="">
          <p:sp>
            <p:nvSpPr>
              <p:cNvPr id="1052324" name=""/>
              <p:cNvSpPr/>
              <p:nvPr/>
            </p:nvSpPr>
            <p:spPr>
              <a:xfrm>
                <a:off x="5860493" y="2351014"/>
                <a:ext cx="219702" cy="34613"/>
              </a:xfrm>
            </p:spPr>
          </p:sp>
        </mc:Fallback>
      </mc:AlternateContent>
      <mc:AlternateContent xmlns:mc="http://schemas.openxmlformats.org/markup-compatibility/2006" xmlns:p14="http://schemas.microsoft.com/office/powerpoint/2010/main">
        <mc:Choice Requires="p14">
          <p:contentPart p14:bwMode="auto" r:id="rId23">
            <p14:nvContentPartPr>
              <p14:cNvPr id="1052325" name="Encre 1052324"/>
              <p14:cNvContentPartPr/>
              <p14:nvPr/>
            </p14:nvContentPartPr>
            <p14:xfrm>
              <a:off x="5878143" y="2476580"/>
              <a:ext cx="211347" cy="47046"/>
            </p14:xfrm>
          </p:contentPart>
        </mc:Choice>
        <mc:Fallback xmlns="">
          <p:sp>
            <p:nvSpPr>
              <p:cNvPr id="1052325" name=""/>
              <p:cNvSpPr/>
              <p:nvPr/>
            </p:nvSpPr>
            <p:spPr>
              <a:xfrm>
                <a:off x="5878143" y="2476580"/>
                <a:ext cx="211347" cy="47046"/>
              </a:xfrm>
            </p:spPr>
          </p:sp>
        </mc:Fallback>
      </mc:AlternateContent>
      <mc:AlternateContent xmlns:mc="http://schemas.openxmlformats.org/markup-compatibility/2006" xmlns:p14="http://schemas.microsoft.com/office/powerpoint/2010/main">
        <mc:Choice Requires="p14">
          <p:contentPart p14:bwMode="auto" r:id="rId24">
            <p14:nvContentPartPr>
              <p14:cNvPr id="1052326" name="Encre 1052325"/>
              <p14:cNvContentPartPr/>
              <p14:nvPr/>
            </p14:nvContentPartPr>
            <p14:xfrm>
              <a:off x="5853433" y="2240382"/>
              <a:ext cx="157019" cy="43979"/>
            </p14:xfrm>
          </p:contentPart>
        </mc:Choice>
        <mc:Fallback xmlns="">
          <p:sp>
            <p:nvSpPr>
              <p:cNvPr id="1052326" name=""/>
              <p:cNvSpPr/>
              <p:nvPr/>
            </p:nvSpPr>
            <p:spPr>
              <a:xfrm>
                <a:off x="5853433" y="2240382"/>
                <a:ext cx="157019" cy="43979"/>
              </a:xfrm>
            </p:spPr>
          </p:sp>
        </mc:Fallback>
      </mc:AlternateContent>
      <mc:AlternateContent xmlns:mc="http://schemas.openxmlformats.org/markup-compatibility/2006" xmlns:p14="http://schemas.microsoft.com/office/powerpoint/2010/main">
        <mc:Choice Requires="p14">
          <p:contentPart p14:bwMode="auto" r:id="rId25">
            <p14:nvContentPartPr>
              <p14:cNvPr id="1052327" name="Encre 1052326"/>
              <p14:cNvContentPartPr/>
              <p14:nvPr/>
            </p14:nvContentPartPr>
            <p14:xfrm>
              <a:off x="5967715" y="2175650"/>
              <a:ext cx="133935" cy="123828"/>
            </p14:xfrm>
          </p:contentPart>
        </mc:Choice>
        <mc:Fallback xmlns="">
          <p:sp>
            <p:nvSpPr>
              <p:cNvPr id="1052327" name=""/>
              <p:cNvSpPr/>
              <p:nvPr/>
            </p:nvSpPr>
            <p:spPr>
              <a:xfrm>
                <a:off x="5967715" y="2175650"/>
                <a:ext cx="133935" cy="123828"/>
              </a:xfrm>
            </p:spPr>
          </p:sp>
        </mc:Fallback>
      </mc:AlternateContent>
      <mc:AlternateContent xmlns:mc="http://schemas.openxmlformats.org/markup-compatibility/2006" xmlns:p14="http://schemas.microsoft.com/office/powerpoint/2010/main">
        <mc:Choice Requires="p14">
          <p:contentPart p14:bwMode="auto" r:id="rId26">
            <p14:nvContentPartPr>
              <p14:cNvPr id="1052328" name="Encre 1052327"/>
              <p14:cNvContentPartPr/>
              <p14:nvPr/>
            </p14:nvContentPartPr>
            <p14:xfrm>
              <a:off x="6194965" y="2414666"/>
              <a:ext cx="180461" cy="157413"/>
            </p14:xfrm>
          </p:contentPart>
        </mc:Choice>
        <mc:Fallback xmlns="">
          <p:sp>
            <p:nvSpPr>
              <p:cNvPr id="1052328" name=""/>
              <p:cNvSpPr/>
              <p:nvPr/>
            </p:nvSpPr>
            <p:spPr>
              <a:xfrm>
                <a:off x="6194965" y="2414666"/>
                <a:ext cx="180461" cy="157413"/>
              </a:xfrm>
            </p:spPr>
          </p:sp>
        </mc:Fallback>
      </mc:AlternateContent>
      <mc:AlternateContent xmlns:mc="http://schemas.openxmlformats.org/markup-compatibility/2006" xmlns:p14="http://schemas.microsoft.com/office/powerpoint/2010/main">
        <mc:Choice Requires="p14">
          <p:contentPart p14:bwMode="auto" r:id="rId27">
            <p14:nvContentPartPr>
              <p14:cNvPr id="1052329" name="Encre 1052328"/>
              <p14:cNvContentPartPr/>
              <p14:nvPr/>
            </p14:nvContentPartPr>
            <p14:xfrm>
              <a:off x="6175100" y="2315112"/>
              <a:ext cx="163792" cy="7295"/>
            </p14:xfrm>
          </p:contentPart>
        </mc:Choice>
        <mc:Fallback xmlns="">
          <p:sp>
            <p:nvSpPr>
              <p:cNvPr id="1052329" name=""/>
              <p:cNvSpPr/>
              <p:nvPr/>
            </p:nvSpPr>
            <p:spPr>
              <a:xfrm>
                <a:off x="6175100" y="2315112"/>
                <a:ext cx="163792" cy="7295"/>
              </a:xfrm>
            </p:spPr>
          </p:sp>
        </mc:Fallback>
      </mc:AlternateContent>
      <mc:AlternateContent xmlns:mc="http://schemas.openxmlformats.org/markup-compatibility/2006" xmlns:p14="http://schemas.microsoft.com/office/powerpoint/2010/main">
        <mc:Choice Requires="p14">
          <p:contentPart p14:bwMode="auto" r:id="rId28">
            <p14:nvContentPartPr>
              <p14:cNvPr id="1052330" name="Encre 1052329"/>
              <p14:cNvContentPartPr/>
              <p14:nvPr/>
            </p14:nvContentPartPr>
            <p14:xfrm>
              <a:off x="6303944" y="2241175"/>
              <a:ext cx="82219" cy="156699"/>
            </p14:xfrm>
          </p:contentPart>
        </mc:Choice>
        <mc:Fallback xmlns="">
          <p:sp>
            <p:nvSpPr>
              <p:cNvPr id="1052330" name=""/>
              <p:cNvSpPr/>
              <p:nvPr/>
            </p:nvSpPr>
            <p:spPr>
              <a:xfrm>
                <a:off x="6303944" y="2241175"/>
                <a:ext cx="82219" cy="156699"/>
              </a:xfrm>
            </p:spPr>
          </p:sp>
        </mc:Fallback>
      </mc:AlternateContent>
      <mc:AlternateContent xmlns:mc="http://schemas.openxmlformats.org/markup-compatibility/2006" xmlns:p14="http://schemas.microsoft.com/office/powerpoint/2010/main">
        <mc:Choice Requires="p14">
          <p:contentPart p14:bwMode="auto" r:id="rId29">
            <p14:nvContentPartPr>
              <p14:cNvPr id="1052331" name="Encre 1052330"/>
              <p14:cNvContentPartPr/>
              <p14:nvPr/>
            </p14:nvContentPartPr>
            <p14:xfrm>
              <a:off x="6004832" y="2566813"/>
              <a:ext cx="98786" cy="46334"/>
            </p14:xfrm>
          </p:contentPart>
        </mc:Choice>
        <mc:Fallback xmlns="">
          <p:sp>
            <p:nvSpPr>
              <p:cNvPr id="1052331" name=""/>
              <p:cNvSpPr/>
              <p:nvPr/>
            </p:nvSpPr>
            <p:spPr>
              <a:xfrm>
                <a:off x="6004832" y="2566813"/>
                <a:ext cx="98786" cy="46334"/>
              </a:xfrm>
            </p:spPr>
          </p:sp>
        </mc:Fallback>
      </mc:AlternateContent>
      <mc:AlternateContent xmlns:mc="http://schemas.openxmlformats.org/markup-compatibility/2006" xmlns:p14="http://schemas.microsoft.com/office/powerpoint/2010/main">
        <mc:Choice Requires="p14">
          <p:contentPart p14:bwMode="auto" r:id="rId30">
            <p14:nvContentPartPr>
              <p14:cNvPr id="1052332" name="Encre 1052331"/>
              <p14:cNvContentPartPr/>
              <p14:nvPr/>
            </p14:nvContentPartPr>
            <p14:xfrm>
              <a:off x="6010957" y="2566813"/>
              <a:ext cx="136544" cy="62897"/>
            </p14:xfrm>
          </p:contentPart>
        </mc:Choice>
        <mc:Fallback xmlns="">
          <p:sp>
            <p:nvSpPr>
              <p:cNvPr id="1052332" name=""/>
              <p:cNvSpPr/>
              <p:nvPr/>
            </p:nvSpPr>
            <p:spPr>
              <a:xfrm>
                <a:off x="6010957" y="2566813"/>
                <a:ext cx="136544" cy="62897"/>
              </a:xfrm>
            </p:spPr>
          </p:sp>
        </mc:Fallback>
      </mc:AlternateContent>
      <mc:AlternateContent xmlns:mc="http://schemas.openxmlformats.org/markup-compatibility/2006" xmlns:p14="http://schemas.microsoft.com/office/powerpoint/2010/main">
        <mc:Choice Requires="p14">
          <p:contentPart p14:bwMode="auto" r:id="rId31">
            <p14:nvContentPartPr>
              <p14:cNvPr id="1052333" name="Encre 1052332"/>
              <p14:cNvContentPartPr/>
              <p14:nvPr/>
            </p14:nvContentPartPr>
            <p14:xfrm>
              <a:off x="5642766" y="3582168"/>
              <a:ext cx="947104" cy="33104"/>
            </p14:xfrm>
          </p:contentPart>
        </mc:Choice>
        <mc:Fallback xmlns="">
          <p:sp>
            <p:nvSpPr>
              <p:cNvPr id="1052333" name=""/>
              <p:cNvSpPr/>
              <p:nvPr/>
            </p:nvSpPr>
            <p:spPr>
              <a:xfrm>
                <a:off x="5642766" y="3582168"/>
                <a:ext cx="947104" cy="33104"/>
              </a:xfrm>
            </p:spPr>
          </p:sp>
        </mc:Fallback>
      </mc:AlternateContent>
      <mc:AlternateContent xmlns:mc="http://schemas.openxmlformats.org/markup-compatibility/2006" xmlns:p14="http://schemas.microsoft.com/office/powerpoint/2010/main">
        <mc:Choice Requires="p14">
          <p:contentPart p14:bwMode="auto" r:id="rId32">
            <p14:nvContentPartPr>
              <p14:cNvPr id="1052334" name="Encre 1052333"/>
              <p14:cNvContentPartPr/>
              <p14:nvPr/>
            </p14:nvContentPartPr>
            <p14:xfrm>
              <a:off x="5898115" y="3555629"/>
              <a:ext cx="131974" cy="341575"/>
            </p14:xfrm>
          </p:contentPart>
        </mc:Choice>
        <mc:Fallback xmlns="">
          <p:sp>
            <p:nvSpPr>
              <p:cNvPr id="1052334" name=""/>
              <p:cNvSpPr/>
              <p:nvPr/>
            </p:nvSpPr>
            <p:spPr>
              <a:xfrm>
                <a:off x="5898115" y="3555629"/>
                <a:ext cx="131974" cy="341575"/>
              </a:xfrm>
            </p:spPr>
          </p:sp>
        </mc:Fallback>
      </mc:AlternateContent>
      <mc:AlternateContent xmlns:mc="http://schemas.openxmlformats.org/markup-compatibility/2006" xmlns:p14="http://schemas.microsoft.com/office/powerpoint/2010/main">
        <mc:Choice Requires="p14">
          <p:contentPart p14:bwMode="auto" r:id="rId33">
            <p14:nvContentPartPr>
              <p14:cNvPr id="1052335" name="Encre 1052334"/>
              <p14:cNvContentPartPr/>
              <p14:nvPr/>
            </p14:nvContentPartPr>
            <p14:xfrm>
              <a:off x="6032137" y="3606551"/>
              <a:ext cx="148913" cy="222926"/>
            </p14:xfrm>
          </p:contentPart>
        </mc:Choice>
        <mc:Fallback xmlns="">
          <p:sp>
            <p:nvSpPr>
              <p:cNvPr id="1052335" name=""/>
              <p:cNvSpPr/>
              <p:nvPr/>
            </p:nvSpPr>
            <p:spPr>
              <a:xfrm>
                <a:off x="6032137" y="3606551"/>
                <a:ext cx="148913" cy="222926"/>
              </a:xfrm>
            </p:spPr>
          </p:sp>
        </mc:Fallback>
      </mc:AlternateContent>
      <mc:AlternateContent xmlns:mc="http://schemas.openxmlformats.org/markup-compatibility/2006" xmlns:p14="http://schemas.microsoft.com/office/powerpoint/2010/main">
        <mc:Choice Requires="p14">
          <p:contentPart p14:bwMode="auto" r:id="rId34">
            <p14:nvContentPartPr>
              <p14:cNvPr id="1052336" name="Encre 1052335"/>
              <p14:cNvContentPartPr/>
              <p14:nvPr/>
            </p14:nvContentPartPr>
            <p14:xfrm>
              <a:off x="5874708" y="1929435"/>
              <a:ext cx="107569" cy="234648"/>
            </p14:xfrm>
          </p:contentPart>
        </mc:Choice>
        <mc:Fallback xmlns="">
          <p:sp>
            <p:nvSpPr>
              <p:cNvPr id="1052336" name=""/>
              <p:cNvSpPr/>
              <p:nvPr/>
            </p:nvSpPr>
            <p:spPr>
              <a:xfrm>
                <a:off x="5874708" y="1929435"/>
                <a:ext cx="107569" cy="234648"/>
              </a:xfrm>
            </p:spPr>
          </p:sp>
        </mc:Fallback>
      </mc:AlternateContent>
      <mc:AlternateContent xmlns:mc="http://schemas.openxmlformats.org/markup-compatibility/2006" xmlns:p14="http://schemas.microsoft.com/office/powerpoint/2010/main">
        <mc:Choice Requires="p14">
          <p:contentPart p14:bwMode="auto" r:id="rId35">
            <p14:nvContentPartPr>
              <p14:cNvPr id="1052337" name="Encre 1052336"/>
              <p14:cNvContentPartPr/>
              <p14:nvPr/>
            </p14:nvContentPartPr>
            <p14:xfrm>
              <a:off x="5848138" y="1815576"/>
              <a:ext cx="287084" cy="205265"/>
            </p14:xfrm>
          </p:contentPart>
        </mc:Choice>
        <mc:Fallback xmlns="">
          <p:sp>
            <p:nvSpPr>
              <p:cNvPr id="1052337" name=""/>
              <p:cNvSpPr/>
              <p:nvPr/>
            </p:nvSpPr>
            <p:spPr>
              <a:xfrm>
                <a:off x="5848138" y="1815576"/>
                <a:ext cx="287084" cy="205265"/>
              </a:xfrm>
            </p:spPr>
          </p:sp>
        </mc:Fallback>
      </mc:AlternateContent>
      <mc:AlternateContent xmlns:mc="http://schemas.openxmlformats.org/markup-compatibility/2006" xmlns:p14="http://schemas.microsoft.com/office/powerpoint/2010/main">
        <mc:Choice Requires="p14">
          <p:contentPart p14:bwMode="auto" r:id="rId36">
            <p14:nvContentPartPr>
              <p14:cNvPr id="1052338" name="Encre 1052337"/>
              <p14:cNvContentPartPr/>
              <p14:nvPr/>
            </p14:nvContentPartPr>
            <p14:xfrm>
              <a:off x="6174403" y="1921454"/>
              <a:ext cx="254705" cy="252318"/>
            </p14:xfrm>
          </p:contentPart>
        </mc:Choice>
        <mc:Fallback xmlns="">
          <p:sp>
            <p:nvSpPr>
              <p:cNvPr id="1052338" name=""/>
              <p:cNvSpPr/>
              <p:nvPr/>
            </p:nvSpPr>
            <p:spPr>
              <a:xfrm>
                <a:off x="6174403" y="1921454"/>
                <a:ext cx="254705" cy="252318"/>
              </a:xfrm>
            </p:spPr>
          </p:sp>
        </mc:Fallback>
      </mc:AlternateContent>
      <mc:AlternateContent xmlns:mc="http://schemas.openxmlformats.org/markup-compatibility/2006" xmlns:p14="http://schemas.microsoft.com/office/powerpoint/2010/main">
        <mc:Choice Requires="p14">
          <p:contentPart p14:bwMode="auto" r:id="rId37">
            <p14:nvContentPartPr>
              <p14:cNvPr id="1052339" name="Encre 1052338"/>
              <p14:cNvContentPartPr/>
              <p14:nvPr/>
            </p14:nvContentPartPr>
            <p14:xfrm>
              <a:off x="6354246" y="2052791"/>
              <a:ext cx="178704" cy="1538"/>
            </p14:xfrm>
          </p:contentPart>
        </mc:Choice>
        <mc:Fallback xmlns="">
          <p:sp>
            <p:nvSpPr>
              <p:cNvPr id="1052339" name=""/>
              <p:cNvSpPr/>
              <p:nvPr/>
            </p:nvSpPr>
            <p:spPr>
              <a:xfrm>
                <a:off x="6354246" y="2052791"/>
                <a:ext cx="178704" cy="1538"/>
              </a:xfrm>
            </p:spPr>
          </p:sp>
        </mc:Fallback>
      </mc:AlternateContent>
      <mc:AlternateContent xmlns:mc="http://schemas.openxmlformats.org/markup-compatibility/2006" xmlns:p14="http://schemas.microsoft.com/office/powerpoint/2010/main">
        <mc:Choice Requires="p14">
          <p:contentPart p14:bwMode="auto" r:id="rId38">
            <p14:nvContentPartPr>
              <p14:cNvPr id="1052340" name="Encre 1052339"/>
              <p14:cNvContentPartPr/>
              <p14:nvPr/>
            </p14:nvContentPartPr>
            <p14:xfrm>
              <a:off x="6389987" y="2203846"/>
              <a:ext cx="104673" cy="544401"/>
            </p14:xfrm>
          </p:contentPart>
        </mc:Choice>
        <mc:Fallback xmlns="">
          <p:sp>
            <p:nvSpPr>
              <p:cNvPr id="1052340" name=""/>
              <p:cNvSpPr/>
              <p:nvPr/>
            </p:nvSpPr>
            <p:spPr>
              <a:xfrm>
                <a:off x="6389987" y="2203846"/>
                <a:ext cx="104673" cy="544401"/>
              </a:xfrm>
            </p:spPr>
          </p:sp>
        </mc:Fallback>
      </mc:AlternateContent>
      <mc:AlternateContent xmlns:mc="http://schemas.openxmlformats.org/markup-compatibility/2006" xmlns:p14="http://schemas.microsoft.com/office/powerpoint/2010/main">
        <mc:Choice Requires="p14">
          <p:contentPart p14:bwMode="auto" r:id="rId39">
            <p14:nvContentPartPr>
              <p14:cNvPr id="1052341" name="Encre 1052340"/>
              <p14:cNvContentPartPr/>
              <p14:nvPr/>
            </p14:nvContentPartPr>
            <p14:xfrm>
              <a:off x="5537061" y="5011088"/>
              <a:ext cx="64862" cy="1151442"/>
            </p14:xfrm>
          </p:contentPart>
        </mc:Choice>
        <mc:Fallback xmlns="">
          <p:sp>
            <p:nvSpPr>
              <p:cNvPr id="1052341" name=""/>
              <p:cNvSpPr/>
              <p:nvPr/>
            </p:nvSpPr>
            <p:spPr>
              <a:xfrm>
                <a:off x="5537061" y="5011088"/>
                <a:ext cx="64862" cy="1151442"/>
              </a:xfrm>
            </p:spPr>
          </p:sp>
        </mc:Fallback>
      </mc:AlternateContent>
      <mc:AlternateContent xmlns:mc="http://schemas.openxmlformats.org/markup-compatibility/2006" xmlns:p14="http://schemas.microsoft.com/office/powerpoint/2010/main">
        <mc:Choice Requires="p14">
          <p:contentPart p14:bwMode="auto" r:id="rId40">
            <p14:nvContentPartPr>
              <p14:cNvPr id="1052342" name="Encre 1052341"/>
              <p14:cNvContentPartPr/>
              <p14:nvPr/>
            </p14:nvContentPartPr>
            <p14:xfrm>
              <a:off x="5617367" y="4892897"/>
              <a:ext cx="2066380" cy="1392245"/>
            </p14:xfrm>
          </p:contentPart>
        </mc:Choice>
        <mc:Fallback xmlns="">
          <p:sp>
            <p:nvSpPr>
              <p:cNvPr id="1052342" name=""/>
              <p:cNvSpPr/>
              <p:nvPr/>
            </p:nvSpPr>
            <p:spPr>
              <a:xfrm>
                <a:off x="5617367" y="4892897"/>
                <a:ext cx="2066380" cy="1392245"/>
              </a:xfrm>
            </p:spPr>
          </p:sp>
        </mc:Fallback>
      </mc:AlternateContent>
      <mc:AlternateContent xmlns:mc="http://schemas.openxmlformats.org/markup-compatibility/2006" xmlns:p14="http://schemas.microsoft.com/office/powerpoint/2010/main">
        <mc:Choice Requires="p14">
          <p:contentPart p14:bwMode="auto" r:id="rId41">
            <p14:nvContentPartPr>
              <p14:cNvPr id="1052343" name="Encre 1052342"/>
              <p14:cNvContentPartPr/>
              <p14:nvPr/>
            </p14:nvContentPartPr>
            <p14:xfrm>
              <a:off x="5702726" y="6215111"/>
              <a:ext cx="1945691" cy="77091"/>
            </p14:xfrm>
          </p:contentPart>
        </mc:Choice>
        <mc:Fallback xmlns="">
          <p:sp>
            <p:nvSpPr>
              <p:cNvPr id="1052343" name=""/>
              <p:cNvSpPr/>
              <p:nvPr/>
            </p:nvSpPr>
            <p:spPr>
              <a:xfrm>
                <a:off x="5702726" y="6215111"/>
                <a:ext cx="1945691" cy="77091"/>
              </a:xfrm>
            </p:spPr>
          </p:sp>
        </mc:Fallback>
      </mc:AlternateContent>
      <mc:AlternateContent xmlns:mc="http://schemas.openxmlformats.org/markup-compatibility/2006" xmlns:p14="http://schemas.microsoft.com/office/powerpoint/2010/main">
        <mc:Choice Requires="p14">
          <p:contentPart p14:bwMode="auto" r:id="rId42">
            <p14:nvContentPartPr>
              <p14:cNvPr id="1052344" name="Encre 1052343"/>
              <p14:cNvContentPartPr/>
              <p14:nvPr/>
            </p14:nvContentPartPr>
            <p14:xfrm>
              <a:off x="7391171" y="5500787"/>
              <a:ext cx="814925" cy="228640"/>
            </p14:xfrm>
          </p:contentPart>
        </mc:Choice>
        <mc:Fallback xmlns="">
          <p:sp>
            <p:nvSpPr>
              <p:cNvPr id="1052344" name=""/>
              <p:cNvSpPr/>
              <p:nvPr/>
            </p:nvSpPr>
            <p:spPr>
              <a:xfrm>
                <a:off x="7391171" y="5500787"/>
                <a:ext cx="814925" cy="228640"/>
              </a:xfrm>
            </p:spPr>
          </p:sp>
        </mc:Fallback>
      </mc:AlternateContent>
      <mc:AlternateContent xmlns:mc="http://schemas.openxmlformats.org/markup-compatibility/2006" xmlns:p14="http://schemas.microsoft.com/office/powerpoint/2010/main">
        <mc:Choice Requires="p14">
          <p:contentPart p14:bwMode="auto" r:id="rId43">
            <p14:nvContentPartPr>
              <p14:cNvPr id="1052345" name="Encre 1052344"/>
              <p14:cNvContentPartPr/>
              <p14:nvPr/>
            </p14:nvContentPartPr>
            <p14:xfrm>
              <a:off x="7420844" y="5413917"/>
              <a:ext cx="114605" cy="216691"/>
            </p14:xfrm>
          </p:contentPart>
        </mc:Choice>
        <mc:Fallback xmlns="">
          <p:sp>
            <p:nvSpPr>
              <p:cNvPr id="1052345" name=""/>
              <p:cNvSpPr/>
              <p:nvPr/>
            </p:nvSpPr>
            <p:spPr>
              <a:xfrm>
                <a:off x="7420844" y="5413917"/>
                <a:ext cx="114605" cy="216691"/>
              </a:xfrm>
            </p:spPr>
          </p:sp>
        </mc:Fallback>
      </mc:AlternateContent>
      <mc:AlternateContent xmlns:mc="http://schemas.openxmlformats.org/markup-compatibility/2006" xmlns:p14="http://schemas.microsoft.com/office/powerpoint/2010/main">
        <mc:Choice Requires="p14">
          <p:contentPart p14:bwMode="auto" r:id="rId44">
            <p14:nvContentPartPr>
              <p14:cNvPr id="1052346" name="Encre 1052345"/>
              <p14:cNvContentPartPr/>
              <p14:nvPr/>
            </p14:nvContentPartPr>
            <p14:xfrm>
              <a:off x="8280352" y="5458503"/>
              <a:ext cx="142242" cy="366429"/>
            </p14:xfrm>
          </p:contentPart>
        </mc:Choice>
        <mc:Fallback xmlns="">
          <p:sp>
            <p:nvSpPr>
              <p:cNvPr id="1052346" name=""/>
              <p:cNvSpPr/>
              <p:nvPr/>
            </p:nvSpPr>
            <p:spPr>
              <a:xfrm>
                <a:off x="8280352" y="5458503"/>
                <a:ext cx="142242" cy="366429"/>
              </a:xfrm>
            </p:spPr>
          </p:sp>
        </mc:Fallback>
      </mc:AlternateContent>
      <mc:AlternateContent xmlns:mc="http://schemas.openxmlformats.org/markup-compatibility/2006" xmlns:p14="http://schemas.microsoft.com/office/powerpoint/2010/main">
        <mc:Choice Requires="p14">
          <p:contentPart p14:bwMode="auto" r:id="rId45">
            <p14:nvContentPartPr>
              <p14:cNvPr id="1052347" name="Encre 1052346"/>
              <p14:cNvContentPartPr/>
              <p14:nvPr/>
            </p14:nvContentPartPr>
            <p14:xfrm>
              <a:off x="8510167" y="5768595"/>
              <a:ext cx="3530" cy="83394"/>
            </p14:xfrm>
          </p:contentPart>
        </mc:Choice>
        <mc:Fallback xmlns="">
          <p:sp>
            <p:nvSpPr>
              <p:cNvPr id="1052347" name=""/>
              <p:cNvSpPr/>
              <p:nvPr/>
            </p:nvSpPr>
            <p:spPr>
              <a:xfrm>
                <a:off x="8510167" y="5768595"/>
                <a:ext cx="3530" cy="83394"/>
              </a:xfrm>
            </p:spPr>
          </p:sp>
        </mc:Fallback>
      </mc:AlternateContent>
      <mc:AlternateContent xmlns:mc="http://schemas.openxmlformats.org/markup-compatibility/2006" xmlns:p14="http://schemas.microsoft.com/office/powerpoint/2010/main">
        <mc:Choice Requires="p14">
          <p:contentPart p14:bwMode="auto" r:id="rId46">
            <p14:nvContentPartPr>
              <p14:cNvPr id="1052348" name="Encre 1052347"/>
              <p14:cNvContentPartPr/>
              <p14:nvPr/>
            </p14:nvContentPartPr>
            <p14:xfrm>
              <a:off x="8602931" y="5477012"/>
              <a:ext cx="166572" cy="369296"/>
            </p14:xfrm>
          </p:contentPart>
        </mc:Choice>
        <mc:Fallback xmlns="">
          <p:sp>
            <p:nvSpPr>
              <p:cNvPr id="1052348" name=""/>
              <p:cNvSpPr/>
              <p:nvPr/>
            </p:nvSpPr>
            <p:spPr>
              <a:xfrm>
                <a:off x="8602931" y="5477012"/>
                <a:ext cx="166572" cy="369296"/>
              </a:xfrm>
            </p:spPr>
          </p:sp>
        </mc:Fallback>
      </mc:AlternateContent>
      <mc:AlternateContent xmlns:mc="http://schemas.openxmlformats.org/markup-compatibility/2006" xmlns:p14="http://schemas.microsoft.com/office/powerpoint/2010/main">
        <mc:Choice Requires="p14">
          <p:contentPart p14:bwMode="auto" r:id="rId47">
            <p14:nvContentPartPr>
              <p14:cNvPr id="1052349" name="Encre 1052348"/>
              <p14:cNvContentPartPr/>
              <p14:nvPr/>
            </p14:nvContentPartPr>
            <p14:xfrm>
              <a:off x="8871547" y="5834119"/>
              <a:ext cx="7059" cy="83147"/>
            </p14:xfrm>
          </p:contentPart>
        </mc:Choice>
        <mc:Fallback xmlns="">
          <p:sp>
            <p:nvSpPr>
              <p:cNvPr id="1052349" name=""/>
              <p:cNvSpPr/>
              <p:nvPr/>
            </p:nvSpPr>
            <p:spPr>
              <a:xfrm>
                <a:off x="8871547" y="5834119"/>
                <a:ext cx="7059" cy="83147"/>
              </a:xfrm>
            </p:spPr>
          </p:sp>
        </mc:Fallback>
      </mc:AlternateContent>
      <mc:AlternateContent xmlns:mc="http://schemas.openxmlformats.org/markup-compatibility/2006" xmlns:p14="http://schemas.microsoft.com/office/powerpoint/2010/main">
        <mc:Choice Requires="p14">
          <p:contentPart p14:bwMode="auto" r:id="rId48">
            <p14:nvContentPartPr>
              <p14:cNvPr id="1052350" name="Encre 1052349"/>
              <p14:cNvContentPartPr/>
              <p14:nvPr/>
            </p14:nvContentPartPr>
            <p14:xfrm>
              <a:off x="8980652" y="5597997"/>
              <a:ext cx="118532" cy="392773"/>
            </p14:xfrm>
          </p:contentPart>
        </mc:Choice>
        <mc:Fallback xmlns="">
          <p:sp>
            <p:nvSpPr>
              <p:cNvPr id="1052350" name=""/>
              <p:cNvSpPr/>
              <p:nvPr/>
            </p:nvSpPr>
            <p:spPr>
              <a:xfrm>
                <a:off x="8980652" y="5597997"/>
                <a:ext cx="118532" cy="392773"/>
              </a:xfrm>
            </p:spPr>
          </p:sp>
        </mc:Fallback>
      </mc:AlternateContent>
      <mc:AlternateContent xmlns:mc="http://schemas.openxmlformats.org/markup-compatibility/2006" xmlns:p14="http://schemas.microsoft.com/office/powerpoint/2010/main">
        <mc:Choice Requires="p14">
          <p:contentPart p14:bwMode="auto" r:id="rId49">
            <p14:nvContentPartPr>
              <p14:cNvPr id="1052351" name="Encre 1052350"/>
              <p14:cNvContentPartPr/>
              <p14:nvPr/>
            </p14:nvContentPartPr>
            <p14:xfrm>
              <a:off x="9349863" y="5738963"/>
              <a:ext cx="22055" cy="66117"/>
            </p14:xfrm>
          </p:contentPart>
        </mc:Choice>
        <mc:Fallback xmlns="">
          <p:sp>
            <p:nvSpPr>
              <p:cNvPr id="1052351" name=""/>
              <p:cNvSpPr/>
              <p:nvPr/>
            </p:nvSpPr>
            <p:spPr>
              <a:xfrm>
                <a:off x="9349863" y="5738963"/>
                <a:ext cx="22055" cy="66117"/>
              </a:xfrm>
            </p:spPr>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8" name="Image 3"/>
          <p:cNvPicPr>
            <a:picLocks noChangeAspect="1"/>
          </p:cNvPicPr>
          <p:nvPr/>
        </p:nvPicPr>
        <p:blipFill>
          <a:blip r:embed="rId2">
            <a:lum bright="-40000" contrast="40000"/>
          </a:blip>
          <a:stretch>
            <a:fillRect/>
          </a:stretch>
        </p:blipFill>
        <p:spPr>
          <a:xfrm>
            <a:off x="667555" y="309093"/>
            <a:ext cx="10856890" cy="4984124"/>
          </a:xfrm>
          <a:prstGeom prst="rect">
            <a:avLst/>
          </a:prstGeom>
        </p:spPr>
      </p:pic>
      <p:sp>
        <p:nvSpPr>
          <p:cNvPr id="1052352" name="Rectangle 4"/>
          <p:cNvSpPr/>
          <p:nvPr/>
        </p:nvSpPr>
        <p:spPr>
          <a:xfrm>
            <a:off x="667555" y="5452957"/>
            <a:ext cx="10305245" cy="701039"/>
          </a:xfrm>
          <a:prstGeom prst="rect">
            <a:avLst/>
          </a:prstGeom>
        </p:spPr>
        <p:txBody>
          <a:bodyPr wrap="square">
            <a:spAutoFit/>
          </a:bodyPr>
          <a:lstStyle/>
          <a:p>
            <a:pPr algn="just"/>
            <a:r>
              <a:rPr lang="fr-MA" sz="2000" b="0" i="0" u="none" strike="noStrike" baseline="0" dirty="0"/>
              <a:t>il est </a:t>
            </a:r>
            <a:r>
              <a:rPr lang="fr-FR" sz="2000" b="0" i="0" u="none" strike="noStrike" baseline="0" dirty="0"/>
              <a:t>donc très facile d’atteindre des vitesses relativistes en accélérant des particules chargées</a:t>
            </a:r>
            <a:endParaRPr lang="fr-MA" sz="2000" dirty="0"/>
          </a:p>
        </p:txBody>
      </p:sp>
      <mc:AlternateContent xmlns:mc="http://schemas.openxmlformats.org/markup-compatibility/2006" xmlns:p14="http://schemas.microsoft.com/office/powerpoint/2010/main">
        <mc:Choice Requires="p14">
          <p:contentPart p14:bwMode="auto" r:id="rId3">
            <p14:nvContentPartPr>
              <p14:cNvPr id="1052353" name="Encre 1052352"/>
              <p14:cNvContentPartPr/>
              <p14:nvPr/>
            </p14:nvContentPartPr>
            <p14:xfrm>
              <a:off x="990476" y="1311379"/>
              <a:ext cx="1758980" cy="164951"/>
            </p14:xfrm>
          </p:contentPart>
        </mc:Choice>
        <mc:Fallback xmlns="">
          <p:sp>
            <p:nvSpPr>
              <p:cNvPr id="1052353" name=""/>
              <p:cNvSpPr/>
              <p:nvPr/>
            </p:nvSpPr>
            <p:spPr>
              <a:xfrm>
                <a:off x="990476" y="1311379"/>
                <a:ext cx="1758980" cy="164951"/>
              </a:xfrm>
            </p:spPr>
          </p:sp>
        </mc:Fallback>
      </mc:AlternateContent>
      <mc:AlternateContent xmlns:mc="http://schemas.openxmlformats.org/markup-compatibility/2006" xmlns:p14="http://schemas.microsoft.com/office/powerpoint/2010/main">
        <mc:Choice Requires="p14">
          <p:contentPart p14:bwMode="auto" r:id="rId4">
            <p14:nvContentPartPr>
              <p14:cNvPr id="1052354" name="Encre 1052353"/>
              <p14:cNvContentPartPr/>
              <p14:nvPr/>
            </p14:nvContentPartPr>
            <p14:xfrm>
              <a:off x="9727894" y="2056266"/>
              <a:ext cx="220731" cy="323697"/>
            </p14:xfrm>
          </p:contentPart>
        </mc:Choice>
        <mc:Fallback xmlns="">
          <p:sp>
            <p:nvSpPr>
              <p:cNvPr id="1052354" name=""/>
              <p:cNvSpPr/>
              <p:nvPr/>
            </p:nvSpPr>
            <p:spPr>
              <a:xfrm>
                <a:off x="9727894" y="2056266"/>
                <a:ext cx="220731" cy="323697"/>
              </a:xfrm>
            </p:spPr>
          </p:sp>
        </mc:Fallback>
      </mc:AlternateContent>
      <mc:AlternateContent xmlns:mc="http://schemas.openxmlformats.org/markup-compatibility/2006" xmlns:p14="http://schemas.microsoft.com/office/powerpoint/2010/main">
        <mc:Choice Requires="p14">
          <p:contentPart p14:bwMode="auto" r:id="rId5">
            <p14:nvContentPartPr>
              <p14:cNvPr id="1052355" name="Encre 1052354"/>
              <p14:cNvContentPartPr/>
              <p14:nvPr/>
            </p14:nvContentPartPr>
            <p14:xfrm>
              <a:off x="9888025" y="2110373"/>
              <a:ext cx="149290" cy="236469"/>
            </p14:xfrm>
          </p:contentPart>
        </mc:Choice>
        <mc:Fallback xmlns="">
          <p:sp>
            <p:nvSpPr>
              <p:cNvPr id="1052355" name=""/>
              <p:cNvSpPr/>
              <p:nvPr/>
            </p:nvSpPr>
            <p:spPr>
              <a:xfrm>
                <a:off x="9888025" y="2110373"/>
                <a:ext cx="149290" cy="236469"/>
              </a:xfrm>
            </p:spPr>
          </p:sp>
        </mc:Fallback>
      </mc:AlternateContent>
      <mc:AlternateContent xmlns:mc="http://schemas.openxmlformats.org/markup-compatibility/2006" xmlns:p14="http://schemas.microsoft.com/office/powerpoint/2010/main">
        <mc:Choice Requires="p14">
          <p:contentPart p14:bwMode="auto" r:id="rId6">
            <p14:nvContentPartPr>
              <p14:cNvPr id="1052356" name="Encre 1052355"/>
              <p14:cNvContentPartPr/>
              <p14:nvPr/>
            </p14:nvContentPartPr>
            <p14:xfrm>
              <a:off x="10216019" y="2066938"/>
              <a:ext cx="143739" cy="226816"/>
            </p14:xfrm>
          </p:contentPart>
        </mc:Choice>
        <mc:Fallback xmlns="">
          <p:sp>
            <p:nvSpPr>
              <p:cNvPr id="1052356" name=""/>
              <p:cNvSpPr/>
              <p:nvPr/>
            </p:nvSpPr>
            <p:spPr>
              <a:xfrm>
                <a:off x="10216019" y="2066938"/>
                <a:ext cx="143739" cy="226816"/>
              </a:xfrm>
            </p:spPr>
          </p:sp>
        </mc:Fallback>
      </mc:AlternateContent>
      <mc:AlternateContent xmlns:mc="http://schemas.openxmlformats.org/markup-compatibility/2006" xmlns:p14="http://schemas.microsoft.com/office/powerpoint/2010/main">
        <mc:Choice Requires="p14">
          <p:contentPart p14:bwMode="auto" r:id="rId7">
            <p14:nvContentPartPr>
              <p14:cNvPr id="1052357" name="Encre 1052356"/>
              <p14:cNvContentPartPr/>
              <p14:nvPr/>
            </p14:nvContentPartPr>
            <p14:xfrm>
              <a:off x="10445025" y="2255322"/>
              <a:ext cx="5280" cy="32500"/>
            </p14:xfrm>
          </p:contentPart>
        </mc:Choice>
        <mc:Fallback xmlns="">
          <p:sp>
            <p:nvSpPr>
              <p:cNvPr id="1052357" name=""/>
              <p:cNvSpPr/>
              <p:nvPr/>
            </p:nvSpPr>
            <p:spPr>
              <a:xfrm>
                <a:off x="10445025" y="2255322"/>
                <a:ext cx="5280" cy="32500"/>
              </a:xfrm>
            </p:spPr>
          </p:sp>
        </mc:Fallback>
      </mc:AlternateContent>
      <mc:AlternateContent xmlns:mc="http://schemas.openxmlformats.org/markup-compatibility/2006" xmlns:p14="http://schemas.microsoft.com/office/powerpoint/2010/main">
        <mc:Choice Requires="p14">
          <p:contentPart p14:bwMode="auto" r:id="rId8">
            <p14:nvContentPartPr>
              <p14:cNvPr id="1052358" name="Encre 1052357"/>
              <p14:cNvContentPartPr/>
              <p14:nvPr/>
            </p14:nvContentPartPr>
            <p14:xfrm>
              <a:off x="10602108" y="2108859"/>
              <a:ext cx="240129" cy="178251"/>
            </p14:xfrm>
          </p:contentPart>
        </mc:Choice>
        <mc:Fallback xmlns="">
          <p:sp>
            <p:nvSpPr>
              <p:cNvPr id="1052358" name=""/>
              <p:cNvSpPr/>
              <p:nvPr/>
            </p:nvSpPr>
            <p:spPr>
              <a:xfrm>
                <a:off x="10602108" y="2108859"/>
                <a:ext cx="240129" cy="178251"/>
              </a:xfrm>
            </p:spPr>
          </p:sp>
        </mc:Fallback>
      </mc:AlternateContent>
      <mc:AlternateContent xmlns:mc="http://schemas.openxmlformats.org/markup-compatibility/2006" xmlns:p14="http://schemas.microsoft.com/office/powerpoint/2010/main">
        <mc:Choice Requires="p14">
          <p:contentPart p14:bwMode="auto" r:id="rId9">
            <p14:nvContentPartPr>
              <p14:cNvPr id="1052359" name="Encre 1052358"/>
              <p14:cNvContentPartPr/>
              <p14:nvPr/>
            </p14:nvContentPartPr>
            <p14:xfrm>
              <a:off x="10903425" y="1868617"/>
              <a:ext cx="78430" cy="213626"/>
            </p14:xfrm>
          </p:contentPart>
        </mc:Choice>
        <mc:Fallback xmlns="">
          <p:sp>
            <p:nvSpPr>
              <p:cNvPr id="1052359" name=""/>
              <p:cNvSpPr/>
              <p:nvPr/>
            </p:nvSpPr>
            <p:spPr>
              <a:xfrm>
                <a:off x="10903425" y="1868617"/>
                <a:ext cx="78430" cy="213626"/>
              </a:xfrm>
            </p:spPr>
          </p:sp>
        </mc:Fallback>
      </mc:AlternateContent>
      <mc:AlternateContent xmlns:mc="http://schemas.openxmlformats.org/markup-compatibility/2006" xmlns:p14="http://schemas.microsoft.com/office/powerpoint/2010/main">
        <mc:Choice Requires="p14">
          <p:contentPart p14:bwMode="auto" r:id="rId10">
            <p14:nvContentPartPr>
              <p14:cNvPr id="1052360" name="Encre 1052359"/>
              <p14:cNvContentPartPr/>
              <p14:nvPr/>
            </p14:nvContentPartPr>
            <p14:xfrm>
              <a:off x="1397745" y="3979568"/>
              <a:ext cx="796411" cy="48556"/>
            </p14:xfrm>
          </p:contentPart>
        </mc:Choice>
        <mc:Fallback xmlns="">
          <p:sp>
            <p:nvSpPr>
              <p:cNvPr id="1052360" name=""/>
              <p:cNvSpPr/>
              <p:nvPr/>
            </p:nvSpPr>
            <p:spPr>
              <a:xfrm>
                <a:off x="1397745" y="3979568"/>
                <a:ext cx="796411" cy="48556"/>
              </a:xfrm>
            </p:spPr>
          </p:sp>
        </mc:Fallback>
      </mc:AlternateContent>
      <mc:AlternateContent xmlns:mc="http://schemas.openxmlformats.org/markup-compatibility/2006" xmlns:p14="http://schemas.microsoft.com/office/powerpoint/2010/main">
        <mc:Choice Requires="p14">
          <p:contentPart p14:bwMode="auto" r:id="rId11">
            <p14:nvContentPartPr>
              <p14:cNvPr id="1052361" name="Encre 1052360"/>
              <p14:cNvContentPartPr/>
              <p14:nvPr/>
            </p14:nvContentPartPr>
            <p14:xfrm>
              <a:off x="3829444" y="3888930"/>
              <a:ext cx="898161" cy="83440"/>
            </p14:xfrm>
          </p:contentPart>
        </mc:Choice>
        <mc:Fallback xmlns="">
          <p:sp>
            <p:nvSpPr>
              <p:cNvPr id="1052361" name=""/>
              <p:cNvSpPr/>
              <p:nvPr/>
            </p:nvSpPr>
            <p:spPr>
              <a:xfrm>
                <a:off x="3829444" y="3888930"/>
                <a:ext cx="898161" cy="83440"/>
              </a:xfrm>
            </p:spPr>
          </p:sp>
        </mc:Fallback>
      </mc:AlternateContent>
      <mc:AlternateContent xmlns:mc="http://schemas.openxmlformats.org/markup-compatibility/2006" xmlns:p14="http://schemas.microsoft.com/office/powerpoint/2010/main">
        <mc:Choice Requires="p14">
          <p:contentPart p14:bwMode="auto" r:id="rId12">
            <p14:nvContentPartPr>
              <p14:cNvPr id="1052362" name="Encre 1052361"/>
              <p14:cNvContentPartPr/>
              <p14:nvPr/>
            </p14:nvContentPartPr>
            <p14:xfrm>
              <a:off x="7748579" y="4964426"/>
              <a:ext cx="1117821" cy="69933"/>
            </p14:xfrm>
          </p:contentPart>
        </mc:Choice>
        <mc:Fallback xmlns="">
          <p:sp>
            <p:nvSpPr>
              <p:cNvPr id="1052362" name=""/>
              <p:cNvSpPr/>
              <p:nvPr/>
            </p:nvSpPr>
            <p:spPr>
              <a:xfrm>
                <a:off x="7748579" y="4964426"/>
                <a:ext cx="1117821" cy="69933"/>
              </a:xfrm>
            </p:spPr>
          </p:sp>
        </mc:Fallback>
      </mc:AlternateContent>
      <mc:AlternateContent xmlns:mc="http://schemas.openxmlformats.org/markup-compatibility/2006" xmlns:p14="http://schemas.microsoft.com/office/powerpoint/2010/main">
        <mc:Choice Requires="p14">
          <p:contentPart p14:bwMode="auto" r:id="rId13">
            <p14:nvContentPartPr>
              <p14:cNvPr id="1052363" name="Encre 1052362"/>
              <p14:cNvContentPartPr/>
              <p14:nvPr/>
            </p14:nvContentPartPr>
            <p14:xfrm>
              <a:off x="9872338" y="4537026"/>
              <a:ext cx="214837" cy="501449"/>
            </p14:xfrm>
          </p:contentPart>
        </mc:Choice>
        <mc:Fallback xmlns="">
          <p:sp>
            <p:nvSpPr>
              <p:cNvPr id="1052363" name=""/>
              <p:cNvSpPr/>
              <p:nvPr/>
            </p:nvSpPr>
            <p:spPr>
              <a:xfrm>
                <a:off x="9872338" y="4537026"/>
                <a:ext cx="214837" cy="501449"/>
              </a:xfrm>
            </p:spPr>
          </p:sp>
        </mc:Fallback>
      </mc:AlternateContent>
      <mc:AlternateContent xmlns:mc="http://schemas.openxmlformats.org/markup-compatibility/2006" xmlns:p14="http://schemas.microsoft.com/office/powerpoint/2010/main">
        <mc:Choice Requires="p14">
          <p:contentPart p14:bwMode="auto" r:id="rId14">
            <p14:nvContentPartPr>
              <p14:cNvPr id="1052364" name="Encre 1052363"/>
              <p14:cNvContentPartPr/>
              <p14:nvPr/>
            </p14:nvContentPartPr>
            <p14:xfrm>
              <a:off x="10251760" y="4572425"/>
              <a:ext cx="109390" cy="305131"/>
            </p14:xfrm>
          </p:contentPart>
        </mc:Choice>
        <mc:Fallback xmlns="">
          <p:sp>
            <p:nvSpPr>
              <p:cNvPr id="1052364" name=""/>
              <p:cNvSpPr/>
              <p:nvPr/>
            </p:nvSpPr>
            <p:spPr>
              <a:xfrm>
                <a:off x="10251760" y="4572425"/>
                <a:ext cx="109390" cy="305131"/>
              </a:xfrm>
            </p:spPr>
          </p:sp>
        </mc:Fallback>
      </mc:AlternateContent>
      <mc:AlternateContent xmlns:mc="http://schemas.openxmlformats.org/markup-compatibility/2006" xmlns:p14="http://schemas.microsoft.com/office/powerpoint/2010/main">
        <mc:Choice Requires="p14">
          <p:contentPart p14:bwMode="auto" r:id="rId15">
            <p14:nvContentPartPr>
              <p14:cNvPr id="1052365" name="Encre 1052364"/>
              <p14:cNvContentPartPr/>
              <p14:nvPr/>
            </p14:nvContentPartPr>
            <p14:xfrm>
              <a:off x="10452085" y="4819726"/>
              <a:ext cx="23641" cy="36729"/>
            </p14:xfrm>
          </p:contentPart>
        </mc:Choice>
        <mc:Fallback xmlns="">
          <p:sp>
            <p:nvSpPr>
              <p:cNvPr id="1052365" name=""/>
              <p:cNvSpPr/>
              <p:nvPr/>
            </p:nvSpPr>
            <p:spPr>
              <a:xfrm>
                <a:off x="10452085" y="4819726"/>
                <a:ext cx="23641" cy="36729"/>
              </a:xfrm>
            </p:spPr>
          </p:sp>
        </mc:Fallback>
      </mc:AlternateContent>
      <mc:AlternateContent xmlns:mc="http://schemas.openxmlformats.org/markup-compatibility/2006" xmlns:p14="http://schemas.microsoft.com/office/powerpoint/2010/main">
        <mc:Choice Requires="p14">
          <p:contentPart p14:bwMode="auto" r:id="rId16">
            <p14:nvContentPartPr>
              <p14:cNvPr id="1052366" name="Encre 1052365"/>
              <p14:cNvContentPartPr/>
              <p14:nvPr/>
            </p14:nvContentPartPr>
            <p14:xfrm>
              <a:off x="10566367" y="4649333"/>
              <a:ext cx="251846" cy="204072"/>
            </p14:xfrm>
          </p:contentPart>
        </mc:Choice>
        <mc:Fallback xmlns="">
          <p:sp>
            <p:nvSpPr>
              <p:cNvPr id="1052366" name=""/>
              <p:cNvSpPr/>
              <p:nvPr/>
            </p:nvSpPr>
            <p:spPr>
              <a:xfrm>
                <a:off x="10566367" y="4649333"/>
                <a:ext cx="251846" cy="204072"/>
              </a:xfrm>
            </p:spPr>
          </p:sp>
        </mc:Fallback>
      </mc:AlternateContent>
      <mc:AlternateContent xmlns:mc="http://schemas.openxmlformats.org/markup-compatibility/2006" xmlns:p14="http://schemas.microsoft.com/office/powerpoint/2010/main">
        <mc:Choice Requires="p14">
          <p:contentPart p14:bwMode="auto" r:id="rId17">
            <p14:nvContentPartPr>
              <p14:cNvPr id="1052367" name="Encre 1052366"/>
              <p14:cNvContentPartPr/>
              <p14:nvPr/>
            </p14:nvContentPartPr>
            <p14:xfrm>
              <a:off x="10891555" y="4399523"/>
              <a:ext cx="104521" cy="287273"/>
            </p14:xfrm>
          </p:contentPart>
        </mc:Choice>
        <mc:Fallback xmlns="">
          <p:sp>
            <p:nvSpPr>
              <p:cNvPr id="1052367" name=""/>
              <p:cNvSpPr/>
              <p:nvPr/>
            </p:nvSpPr>
            <p:spPr>
              <a:xfrm>
                <a:off x="10891555" y="4399523"/>
                <a:ext cx="104521" cy="287273"/>
              </a:xfrm>
            </p:spPr>
          </p:sp>
        </mc:Fallback>
      </mc:AlternateContent>
      <mc:AlternateContent xmlns:mc="http://schemas.openxmlformats.org/markup-compatibility/2006" xmlns:p14="http://schemas.microsoft.com/office/powerpoint/2010/main">
        <mc:Choice Requires="p14">
          <p:contentPart p14:bwMode="auto" r:id="rId18">
            <p14:nvContentPartPr>
              <p14:cNvPr id="1052368" name="Encre 1052367"/>
              <p14:cNvContentPartPr/>
              <p14:nvPr/>
            </p14:nvContentPartPr>
            <p14:xfrm>
              <a:off x="7841682" y="2269718"/>
              <a:ext cx="959972" cy="296747"/>
            </p14:xfrm>
          </p:contentPart>
        </mc:Choice>
        <mc:Fallback xmlns="">
          <p:sp>
            <p:nvSpPr>
              <p:cNvPr id="1052368" name=""/>
              <p:cNvSpPr/>
              <p:nvPr/>
            </p:nvSpPr>
            <p:spPr>
              <a:xfrm>
                <a:off x="7841682" y="2269718"/>
                <a:ext cx="959972" cy="296747"/>
              </a:xfrm>
            </p:spPr>
          </p:sp>
        </mc:Fallback>
      </mc:AlternateContent>
      <mc:AlternateContent xmlns:mc="http://schemas.openxmlformats.org/markup-compatibility/2006" xmlns:p14="http://schemas.microsoft.com/office/powerpoint/2010/main">
        <mc:Choice Requires="p14">
          <p:contentPart p14:bwMode="auto" r:id="rId19">
            <p14:nvContentPartPr>
              <p14:cNvPr id="1052369" name="Encre 1052368"/>
              <p14:cNvContentPartPr/>
              <p14:nvPr/>
            </p14:nvContentPartPr>
            <p14:xfrm>
              <a:off x="7813000" y="4913794"/>
              <a:ext cx="1090756" cy="149548"/>
            </p14:xfrm>
          </p:contentPart>
        </mc:Choice>
        <mc:Fallback xmlns="">
          <p:sp>
            <p:nvSpPr>
              <p:cNvPr id="1052369" name=""/>
              <p:cNvSpPr/>
              <p:nvPr/>
            </p:nvSpPr>
            <p:spPr>
              <a:xfrm>
                <a:off x="7813000" y="4913794"/>
                <a:ext cx="1090756" cy="149548"/>
              </a:xfrm>
            </p:spPr>
          </p:sp>
        </mc:Fallback>
      </mc:AlternateContent>
      <mc:AlternateContent xmlns:mc="http://schemas.openxmlformats.org/markup-compatibility/2006" xmlns:p14="http://schemas.microsoft.com/office/powerpoint/2010/main">
        <mc:Choice Requires="p14">
          <p:contentPart p14:bwMode="auto" r:id="rId20">
            <p14:nvContentPartPr>
              <p14:cNvPr id="1052370" name="Encre 1052369"/>
              <p14:cNvContentPartPr/>
              <p14:nvPr/>
            </p14:nvContentPartPr>
            <p14:xfrm>
              <a:off x="6525890" y="1343997"/>
              <a:ext cx="1302888" cy="27484"/>
            </p14:xfrm>
          </p:contentPart>
        </mc:Choice>
        <mc:Fallback xmlns="">
          <p:sp>
            <p:nvSpPr>
              <p:cNvPr id="1052370" name=""/>
              <p:cNvSpPr/>
              <p:nvPr/>
            </p:nvSpPr>
            <p:spPr>
              <a:xfrm>
                <a:off x="6525890" y="1343997"/>
                <a:ext cx="1302888" cy="27484"/>
              </a:xfrm>
            </p:spPr>
          </p:sp>
        </mc:Fallback>
      </mc:AlternateContent>
      <mc:AlternateContent xmlns:mc="http://schemas.openxmlformats.org/markup-compatibility/2006" xmlns:p14="http://schemas.microsoft.com/office/powerpoint/2010/main">
        <mc:Choice Requires="p14">
          <p:contentPart p14:bwMode="auto" r:id="rId21">
            <p14:nvContentPartPr>
              <p14:cNvPr id="1052371" name="Encre 1052370"/>
              <p14:cNvContentPartPr/>
              <p14:nvPr/>
            </p14:nvContentPartPr>
            <p14:xfrm>
              <a:off x="5128238" y="2133284"/>
              <a:ext cx="1815080" cy="645771"/>
            </p14:xfrm>
          </p:contentPart>
        </mc:Choice>
        <mc:Fallback xmlns="">
          <p:sp>
            <p:nvSpPr>
              <p:cNvPr id="1052371" name=""/>
              <p:cNvSpPr/>
              <p:nvPr/>
            </p:nvSpPr>
            <p:spPr>
              <a:xfrm>
                <a:off x="5128238" y="2133284"/>
                <a:ext cx="1815080" cy="645771"/>
              </a:xfrm>
            </p:spPr>
          </p:sp>
        </mc:Fallback>
      </mc:AlternateContent>
      <mc:AlternateContent xmlns:mc="http://schemas.openxmlformats.org/markup-compatibility/2006" xmlns:p14="http://schemas.microsoft.com/office/powerpoint/2010/main">
        <mc:Choice Requires="p14">
          <p:contentPart p14:bwMode="auto" r:id="rId22">
            <p14:nvContentPartPr>
              <p14:cNvPr id="1052372" name="Encre 1052371"/>
              <p14:cNvContentPartPr/>
              <p14:nvPr/>
            </p14:nvContentPartPr>
            <p14:xfrm>
              <a:off x="5013472" y="4617762"/>
              <a:ext cx="1759172" cy="672011"/>
            </p14:xfrm>
          </p:contentPart>
        </mc:Choice>
        <mc:Fallback xmlns="">
          <p:sp>
            <p:nvSpPr>
              <p:cNvPr id="1052372" name=""/>
              <p:cNvSpPr/>
              <p:nvPr/>
            </p:nvSpPr>
            <p:spPr>
              <a:xfrm>
                <a:off x="5013472" y="4617762"/>
                <a:ext cx="1759172" cy="672011"/>
              </a:xfrm>
            </p:spPr>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9" name="Picture 1"/>
          <p:cNvPicPr>
            <a:picLocks noChangeAspect="1" noChangeArrowheads="1"/>
          </p:cNvPicPr>
          <p:nvPr/>
        </p:nvPicPr>
        <p:blipFill>
          <a:blip r:embed="rId2"/>
          <a:srcRect/>
          <a:stretch>
            <a:fillRect/>
          </a:stretch>
        </p:blipFill>
        <p:spPr bwMode="auto">
          <a:xfrm>
            <a:off x="655565" y="72742"/>
            <a:ext cx="4997003" cy="2676525"/>
          </a:xfrm>
          <a:prstGeom prst="rect">
            <a:avLst/>
          </a:prstGeom>
          <a:noFill/>
          <a:ln>
            <a:noFill/>
          </a:ln>
        </p:spPr>
      </p:pic>
      <p:sp>
        <p:nvSpPr>
          <p:cNvPr id="1052373" name="Espace réservé du contenu 4"/>
          <p:cNvSpPr>
            <a:spLocks noGrp="1"/>
          </p:cNvSpPr>
          <p:nvPr>
            <p:ph sz="quarter" idx="4294967295"/>
          </p:nvPr>
        </p:nvSpPr>
        <p:spPr>
          <a:xfrm>
            <a:off x="5574528" y="317067"/>
            <a:ext cx="5735056" cy="2037177"/>
          </a:xfrm>
          <a:prstGeom prst="rect">
            <a:avLst/>
          </a:prstGeom>
        </p:spPr>
        <p:txBody>
          <a:bodyPr/>
          <a:lstStyle/>
          <a:p>
            <a:pPr>
              <a:buClr>
                <a:srgbClr val="0000FF"/>
              </a:buClr>
              <a:buFont typeface="Wingdings" panose="05000000000000000000" pitchFamily="2" charset="2"/>
              <a:buChar char="n"/>
            </a:pPr>
            <a:r>
              <a:rPr lang="fr-FR" sz="1800" dirty="0">
                <a:latin typeface="Arial" panose="020B0604020202020204" pitchFamily="34" charset="0"/>
              </a:rPr>
              <a:t>Déviation de la particule                   par le champ</a:t>
            </a:r>
          </a:p>
          <a:p>
            <a:pPr>
              <a:buClr>
                <a:srgbClr val="0000FF"/>
              </a:buClr>
              <a:buFont typeface="Wingdings" panose="05000000000000000000" pitchFamily="2" charset="2"/>
              <a:buNone/>
            </a:pPr>
            <a:r>
              <a:rPr lang="fr-FR" sz="1800" dirty="0">
                <a:latin typeface="Arial" panose="020B0604020202020204" pitchFamily="34" charset="0"/>
              </a:rPr>
              <a:t>   électrique </a:t>
            </a:r>
          </a:p>
          <a:p>
            <a:pPr>
              <a:buClr>
                <a:srgbClr val="0000FF"/>
              </a:buClr>
              <a:buFont typeface="Wingdings" panose="05000000000000000000" pitchFamily="2" charset="2"/>
              <a:buNone/>
            </a:pPr>
            <a:endParaRPr lang="fr-FR" sz="1800" dirty="0">
              <a:latin typeface="Arial" panose="020B0604020202020204" pitchFamily="34" charset="0"/>
            </a:endParaRPr>
          </a:p>
          <a:p>
            <a:pPr>
              <a:buClr>
                <a:srgbClr val="0000FF"/>
              </a:buClr>
              <a:buFont typeface="Wingdings" panose="05000000000000000000" pitchFamily="2" charset="2"/>
              <a:buChar char="n"/>
            </a:pPr>
            <a:r>
              <a:rPr lang="fr-FR" sz="1800" dirty="0">
                <a:latin typeface="Arial" panose="020B0604020202020204" pitchFamily="34" charset="0"/>
              </a:rPr>
              <a:t>Passage en                                 à </a:t>
            </a:r>
          </a:p>
          <a:p>
            <a:pPr>
              <a:buFont typeface="Arial" panose="020B0604020202020204" pitchFamily="34" charset="0"/>
              <a:buNone/>
            </a:pPr>
            <a:r>
              <a:rPr lang="fr-FR" sz="1800" dirty="0">
                <a:latin typeface="Arial" panose="020B0604020202020204" pitchFamily="34" charset="0"/>
              </a:rPr>
              <a:t>    avec la vitesse </a:t>
            </a:r>
          </a:p>
        </p:txBody>
      </p:sp>
      <p:graphicFrame>
        <p:nvGraphicFramePr>
          <p:cNvPr id="4194307" name="Object 19"/>
          <p:cNvGraphicFramePr>
            <a:graphicFrameLocks noChangeAspect="1"/>
          </p:cNvGraphicFramePr>
          <p:nvPr/>
        </p:nvGraphicFramePr>
        <p:xfrm>
          <a:off x="8610756" y="237324"/>
          <a:ext cx="865188" cy="501650"/>
        </p:xfrm>
        <a:graphic>
          <a:graphicData uri="http://schemas.openxmlformats.org/presentationml/2006/ole">
            <mc:AlternateContent xmlns:mc="http://schemas.openxmlformats.org/markup-compatibility/2006">
              <mc:Choice xmlns:v="urn:schemas-microsoft-com:vml" Requires="v">
                <p:oleObj name="Equation" r:id="rId3" imgW="330057" imgH="190417" progId="Equation.3">
                  <p:embed/>
                </p:oleObj>
              </mc:Choice>
              <mc:Fallback>
                <p:oleObj name="Equation" r:id="rId3" imgW="330057" imgH="190417" progId="Equation.3">
                  <p:embed/>
                  <p:pic>
                    <p:nvPicPr>
                      <p:cNvPr id="2097170" name=""/>
                      <p:cNvPicPr>
                        <a:picLocks noChangeAspect="1" noChangeArrowheads="1"/>
                      </p:cNvPicPr>
                      <p:nvPr/>
                    </p:nvPicPr>
                    <p:blipFill>
                      <a:blip r:embed="rId4"/>
                      <a:srcRect/>
                      <a:stretch>
                        <a:fillRect/>
                      </a:stretch>
                    </p:blipFill>
                    <p:spPr bwMode="auto">
                      <a:xfrm>
                        <a:off x="8610756" y="237324"/>
                        <a:ext cx="865188" cy="501650"/>
                      </a:xfrm>
                      <a:prstGeom prst="rect">
                        <a:avLst/>
                      </a:prstGeom>
                      <a:noFill/>
                      <a:ln>
                        <a:noFill/>
                      </a:ln>
                    </p:spPr>
                  </p:pic>
                </p:oleObj>
              </mc:Fallback>
            </mc:AlternateContent>
          </a:graphicData>
        </a:graphic>
      </p:graphicFrame>
      <p:graphicFrame>
        <p:nvGraphicFramePr>
          <p:cNvPr id="4194308" name="Object 20"/>
          <p:cNvGraphicFramePr>
            <a:graphicFrameLocks noChangeAspect="1"/>
          </p:cNvGraphicFramePr>
          <p:nvPr/>
        </p:nvGraphicFramePr>
        <p:xfrm>
          <a:off x="7000877" y="540196"/>
          <a:ext cx="2089150" cy="758825"/>
        </p:xfrm>
        <a:graphic>
          <a:graphicData uri="http://schemas.openxmlformats.org/presentationml/2006/ole">
            <mc:AlternateContent xmlns:mc="http://schemas.openxmlformats.org/markup-compatibility/2006">
              <mc:Choice xmlns:v="urn:schemas-microsoft-com:vml" Requires="v">
                <p:oleObj name="Equation" r:id="rId5" imgW="736280" imgH="266584" progId="Equation.3">
                  <p:embed/>
                </p:oleObj>
              </mc:Choice>
              <mc:Fallback>
                <p:oleObj name="Equation" r:id="rId5" imgW="736280" imgH="266584" progId="Equation.3">
                  <p:embed/>
                  <p:pic>
                    <p:nvPicPr>
                      <p:cNvPr id="2097171" name=""/>
                      <p:cNvPicPr>
                        <a:picLocks noChangeAspect="1" noChangeArrowheads="1"/>
                      </p:cNvPicPr>
                      <p:nvPr/>
                    </p:nvPicPr>
                    <p:blipFill>
                      <a:blip r:embed="rId6"/>
                      <a:srcRect/>
                      <a:stretch>
                        <a:fillRect/>
                      </a:stretch>
                    </p:blipFill>
                    <p:spPr bwMode="auto">
                      <a:xfrm>
                        <a:off x="7000877" y="540196"/>
                        <a:ext cx="2089150" cy="758825"/>
                      </a:xfrm>
                      <a:prstGeom prst="rect">
                        <a:avLst/>
                      </a:prstGeom>
                      <a:noFill/>
                      <a:ln>
                        <a:noFill/>
                      </a:ln>
                    </p:spPr>
                  </p:pic>
                </p:oleObj>
              </mc:Fallback>
            </mc:AlternateContent>
          </a:graphicData>
        </a:graphic>
      </p:graphicFrame>
      <p:graphicFrame>
        <p:nvGraphicFramePr>
          <p:cNvPr id="4194309" name="Object 21"/>
          <p:cNvGraphicFramePr>
            <a:graphicFrameLocks noChangeAspect="1"/>
          </p:cNvGraphicFramePr>
          <p:nvPr/>
        </p:nvGraphicFramePr>
        <p:xfrm>
          <a:off x="7760574" y="1600833"/>
          <a:ext cx="1552575" cy="704850"/>
        </p:xfrm>
        <a:graphic>
          <a:graphicData uri="http://schemas.openxmlformats.org/presentationml/2006/ole">
            <mc:AlternateContent xmlns:mc="http://schemas.openxmlformats.org/markup-compatibility/2006">
              <mc:Choice xmlns:v="urn:schemas-microsoft-com:vml" Requires="v">
                <p:oleObj name="Equation" r:id="rId7" imgW="533169" imgH="241195" progId="Equation.3">
                  <p:embed/>
                </p:oleObj>
              </mc:Choice>
              <mc:Fallback>
                <p:oleObj name="Equation" r:id="rId7" imgW="533169" imgH="241195" progId="Equation.3">
                  <p:embed/>
                  <p:pic>
                    <p:nvPicPr>
                      <p:cNvPr id="2097172" name=""/>
                      <p:cNvPicPr>
                        <a:picLocks noChangeAspect="1" noChangeArrowheads="1"/>
                      </p:cNvPicPr>
                      <p:nvPr/>
                    </p:nvPicPr>
                    <p:blipFill>
                      <a:blip r:embed="rId8"/>
                      <a:srcRect/>
                      <a:stretch>
                        <a:fillRect/>
                      </a:stretch>
                    </p:blipFill>
                    <p:spPr bwMode="auto">
                      <a:xfrm>
                        <a:off x="7760574" y="1600833"/>
                        <a:ext cx="1552575" cy="704850"/>
                      </a:xfrm>
                      <a:prstGeom prst="rect">
                        <a:avLst/>
                      </a:prstGeom>
                      <a:noFill/>
                      <a:ln>
                        <a:noFill/>
                      </a:ln>
                    </p:spPr>
                  </p:pic>
                </p:oleObj>
              </mc:Fallback>
            </mc:AlternateContent>
          </a:graphicData>
        </a:graphic>
      </p:graphicFrame>
      <p:graphicFrame>
        <p:nvGraphicFramePr>
          <p:cNvPr id="4194310" name="Object 22"/>
          <p:cNvGraphicFramePr>
            <a:graphicFrameLocks noChangeAspect="1"/>
          </p:cNvGraphicFramePr>
          <p:nvPr/>
        </p:nvGraphicFramePr>
        <p:xfrm>
          <a:off x="7225586" y="1329034"/>
          <a:ext cx="2087563" cy="498475"/>
        </p:xfrm>
        <a:graphic>
          <a:graphicData uri="http://schemas.openxmlformats.org/presentationml/2006/ole">
            <mc:AlternateContent xmlns:mc="http://schemas.openxmlformats.org/markup-compatibility/2006">
              <mc:Choice xmlns:v="urn:schemas-microsoft-com:vml" Requires="v">
                <p:oleObj name="Equation" r:id="rId9" imgW="799753" imgH="190417" progId="Equation.3">
                  <p:embed/>
                </p:oleObj>
              </mc:Choice>
              <mc:Fallback>
                <p:oleObj name="Equation" r:id="rId9" imgW="799753" imgH="190417" progId="Equation.3">
                  <p:embed/>
                  <p:pic>
                    <p:nvPicPr>
                      <p:cNvPr id="2097173" name=""/>
                      <p:cNvPicPr>
                        <a:picLocks noChangeAspect="1" noChangeArrowheads="1"/>
                      </p:cNvPicPr>
                      <p:nvPr/>
                    </p:nvPicPr>
                    <p:blipFill>
                      <a:blip r:embed="rId10"/>
                      <a:srcRect/>
                      <a:stretch>
                        <a:fillRect/>
                      </a:stretch>
                    </p:blipFill>
                    <p:spPr bwMode="auto">
                      <a:xfrm>
                        <a:off x="7225586" y="1329034"/>
                        <a:ext cx="2087563" cy="498475"/>
                      </a:xfrm>
                      <a:prstGeom prst="rect">
                        <a:avLst/>
                      </a:prstGeom>
                      <a:noFill/>
                      <a:ln>
                        <a:noFill/>
                      </a:ln>
                    </p:spPr>
                  </p:pic>
                </p:oleObj>
              </mc:Fallback>
            </mc:AlternateContent>
          </a:graphicData>
        </a:graphic>
      </p:graphicFrame>
      <p:graphicFrame>
        <p:nvGraphicFramePr>
          <p:cNvPr id="4194311" name="Object 23"/>
          <p:cNvGraphicFramePr>
            <a:graphicFrameLocks noChangeAspect="1"/>
          </p:cNvGraphicFramePr>
          <p:nvPr/>
        </p:nvGraphicFramePr>
        <p:xfrm>
          <a:off x="9530512" y="1241913"/>
          <a:ext cx="900113" cy="504825"/>
        </p:xfrm>
        <a:graphic>
          <a:graphicData uri="http://schemas.openxmlformats.org/presentationml/2006/ole">
            <mc:AlternateContent xmlns:mc="http://schemas.openxmlformats.org/markup-compatibility/2006">
              <mc:Choice xmlns:v="urn:schemas-microsoft-com:vml" Requires="v">
                <p:oleObj name="Équation" r:id="rId11" imgW="317160" imgH="177480" progId="Equation.3">
                  <p:embed/>
                </p:oleObj>
              </mc:Choice>
              <mc:Fallback>
                <p:oleObj name="Équation" r:id="rId11" imgW="317160" imgH="177480" progId="Equation.3">
                  <p:embed/>
                  <p:pic>
                    <p:nvPicPr>
                      <p:cNvPr id="2097174" name=""/>
                      <p:cNvPicPr>
                        <a:picLocks noChangeAspect="1" noChangeArrowheads="1"/>
                      </p:cNvPicPr>
                      <p:nvPr/>
                    </p:nvPicPr>
                    <p:blipFill>
                      <a:blip r:embed="rId12"/>
                      <a:srcRect/>
                      <a:stretch>
                        <a:fillRect/>
                      </a:stretch>
                    </p:blipFill>
                    <p:spPr bwMode="auto">
                      <a:xfrm>
                        <a:off x="9530512" y="1241913"/>
                        <a:ext cx="900113" cy="504825"/>
                      </a:xfrm>
                      <a:prstGeom prst="rect">
                        <a:avLst/>
                      </a:prstGeom>
                      <a:noFill/>
                      <a:ln>
                        <a:noFill/>
                      </a:ln>
                    </p:spPr>
                  </p:pic>
                </p:oleObj>
              </mc:Fallback>
            </mc:AlternateContent>
          </a:graphicData>
        </a:graphic>
      </p:graphicFrame>
      <p:grpSp>
        <p:nvGrpSpPr>
          <p:cNvPr id="99" name="Groupe 22"/>
          <p:cNvGrpSpPr/>
          <p:nvPr/>
        </p:nvGrpSpPr>
        <p:grpSpPr>
          <a:xfrm>
            <a:off x="1051081" y="2684786"/>
            <a:ext cx="8424863" cy="4192917"/>
            <a:chOff x="6277982" y="3127251"/>
            <a:chExt cx="8424863" cy="5472113"/>
          </a:xfrm>
        </p:grpSpPr>
        <p:sp>
          <p:nvSpPr>
            <p:cNvPr id="1052374" name="Espace réservé du texte 2"/>
            <p:cNvSpPr txBox="1"/>
            <p:nvPr/>
          </p:nvSpPr>
          <p:spPr>
            <a:xfrm>
              <a:off x="6277982" y="3127251"/>
              <a:ext cx="8424863" cy="5472113"/>
            </a:xfrm>
            <a:prstGeom prst="rect">
              <a:avLst/>
            </a:prstGeom>
          </p:spPr>
          <p:txBody>
            <a:bodyPr vert="horz" lIns="91440" tIns="45720" rIns="91440" bIns="45720" rtlCol="0">
              <a:normAutofit fontScale="77778"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00FF"/>
                </a:buClr>
                <a:buFont typeface="Wingdings" panose="05000000000000000000" pitchFamily="2" charset="2"/>
                <a:buChar char="n"/>
              </a:pPr>
              <a:r>
                <a:rPr lang="fr-FR" sz="2400" dirty="0">
                  <a:latin typeface="Arial" panose="020B0604020202020204" pitchFamily="34" charset="0"/>
                </a:rPr>
                <a:t>Deuxième loi Newton projetée</a:t>
              </a:r>
              <a:r>
                <a:rPr lang="fr-FR" dirty="0">
                  <a:latin typeface="Arial" panose="020B0604020202020204" pitchFamily="34" charset="0"/>
                </a:rPr>
                <a:t> </a:t>
              </a:r>
            </a:p>
            <a:p>
              <a:pPr>
                <a:buFont typeface="Arial" panose="020B0604020202020204" pitchFamily="34" charset="0"/>
                <a:buNone/>
              </a:pPr>
              <a:r>
                <a:rPr lang="fr-FR" i="1" dirty="0">
                  <a:latin typeface="Times New Roman" panose="02020603050405020304" pitchFamily="18" charset="0"/>
                </a:rPr>
                <a:t>   </a:t>
              </a:r>
              <a:r>
                <a:rPr lang="fr-FR" sz="2400" dirty="0">
                  <a:latin typeface="Arial" panose="020B0604020202020204" pitchFamily="34" charset="0"/>
                </a:rPr>
                <a:t>selon</a:t>
              </a:r>
              <a:r>
                <a:rPr lang="fr-FR" i="1" dirty="0">
                  <a:latin typeface="Times New Roman" panose="02020603050405020304" pitchFamily="18" charset="0"/>
                </a:rPr>
                <a:t> </a:t>
              </a:r>
              <a:r>
                <a:rPr lang="fr-FR" i="1" dirty="0" err="1">
                  <a:latin typeface="Times New Roman" panose="02020603050405020304" pitchFamily="18" charset="0"/>
                </a:rPr>
                <a:t>Ox</a:t>
              </a:r>
              <a:r>
                <a:rPr lang="fr-FR" dirty="0">
                  <a:latin typeface="Arial" panose="020B0604020202020204" pitchFamily="34" charset="0"/>
                </a:rPr>
                <a:t> </a:t>
              </a:r>
              <a:r>
                <a:rPr lang="fr-FR" sz="2400" dirty="0">
                  <a:latin typeface="Arial" panose="020B0604020202020204" pitchFamily="34" charset="0"/>
                </a:rPr>
                <a:t>:</a:t>
              </a:r>
              <a:r>
                <a:rPr lang="fr-FR" dirty="0">
                  <a:latin typeface="Arial" panose="020B0604020202020204" pitchFamily="34" charset="0"/>
                </a:rPr>
                <a:t> </a:t>
              </a:r>
            </a:p>
            <a:p>
              <a:pPr>
                <a:buFont typeface="Arial" panose="020B0604020202020204" pitchFamily="34" charset="0"/>
                <a:buNone/>
              </a:pPr>
              <a:r>
                <a:rPr lang="fr-FR" i="1" dirty="0">
                  <a:latin typeface="Times New Roman" panose="02020603050405020304" pitchFamily="18" charset="0"/>
                </a:rPr>
                <a:t>   </a:t>
              </a:r>
              <a:r>
                <a:rPr lang="fr-FR" sz="2400" dirty="0">
                  <a:latin typeface="Arial" panose="020B0604020202020204" pitchFamily="34" charset="0"/>
                </a:rPr>
                <a:t>selon</a:t>
              </a:r>
              <a:r>
                <a:rPr lang="fr-FR" i="1" dirty="0">
                  <a:latin typeface="Times New Roman" panose="02020603050405020304" pitchFamily="18" charset="0"/>
                </a:rPr>
                <a:t> </a:t>
              </a:r>
              <a:r>
                <a:rPr lang="fr-FR" i="1" dirty="0" err="1">
                  <a:latin typeface="Times New Roman" panose="02020603050405020304" pitchFamily="18" charset="0"/>
                </a:rPr>
                <a:t>Oy</a:t>
              </a:r>
              <a:r>
                <a:rPr lang="fr-FR" dirty="0">
                  <a:latin typeface="Arial" panose="020B0604020202020204" pitchFamily="34" charset="0"/>
                </a:rPr>
                <a:t> </a:t>
              </a:r>
              <a:r>
                <a:rPr lang="fr-FR" sz="2400" dirty="0">
                  <a:latin typeface="Arial" panose="020B0604020202020204" pitchFamily="34" charset="0"/>
                </a:rPr>
                <a:t>:</a:t>
              </a:r>
            </a:p>
            <a:p>
              <a:pPr>
                <a:buClr>
                  <a:srgbClr val="0000FF"/>
                </a:buClr>
                <a:buFont typeface="Wingdings" panose="05000000000000000000" pitchFamily="2" charset="2"/>
                <a:buChar char="n"/>
              </a:pPr>
              <a:endParaRPr lang="fr-FR" sz="1600" dirty="0">
                <a:latin typeface="Arial" panose="020B0604020202020204" pitchFamily="34" charset="0"/>
              </a:endParaRPr>
            </a:p>
            <a:p>
              <a:pPr>
                <a:buClr>
                  <a:srgbClr val="0000FF"/>
                </a:buClr>
                <a:buFont typeface="Wingdings" panose="05000000000000000000" pitchFamily="2" charset="2"/>
                <a:buChar char="n"/>
              </a:pPr>
              <a:r>
                <a:rPr lang="fr-FR" sz="2400" dirty="0">
                  <a:latin typeface="Arial" panose="020B0604020202020204" pitchFamily="34" charset="0"/>
                </a:rPr>
                <a:t>En sortie du condensateur :</a:t>
              </a:r>
            </a:p>
            <a:p>
              <a:pPr>
                <a:buFont typeface="Arial" panose="020B0604020202020204" pitchFamily="34" charset="0"/>
                <a:buNone/>
              </a:pPr>
              <a:r>
                <a:rPr lang="fr-FR" dirty="0">
                  <a:latin typeface="Arial" panose="020B0604020202020204" pitchFamily="34" charset="0"/>
                </a:rPr>
                <a:t>    </a:t>
              </a:r>
              <a:r>
                <a:rPr lang="fr-FR" sz="2400" dirty="0">
                  <a:latin typeface="Arial" panose="020B0604020202020204" pitchFamily="34" charset="0"/>
                </a:rPr>
                <a:t>donc                                  et</a:t>
              </a:r>
            </a:p>
            <a:p>
              <a:pPr>
                <a:buFont typeface="Arial" panose="020B0604020202020204" pitchFamily="34" charset="0"/>
                <a:buNone/>
              </a:pPr>
              <a:endParaRPr lang="fr-FR" sz="900" dirty="0">
                <a:latin typeface="Arial" panose="020B0604020202020204" pitchFamily="34" charset="0"/>
              </a:endParaRPr>
            </a:p>
            <a:p>
              <a:pPr>
                <a:buFont typeface="Arial" panose="020B0604020202020204" pitchFamily="34" charset="0"/>
                <a:buNone/>
              </a:pPr>
              <a:r>
                <a:rPr lang="fr-FR" dirty="0">
                  <a:latin typeface="Arial" panose="020B0604020202020204" pitchFamily="34" charset="0"/>
                </a:rPr>
                <a:t>       </a:t>
              </a:r>
              <a:r>
                <a:rPr lang="fr-FR" sz="2400" dirty="0">
                  <a:solidFill>
                    <a:srgbClr val="FF3300"/>
                  </a:solidFill>
                  <a:latin typeface="Arial" panose="020B0604020202020204" pitchFamily="34" charset="0"/>
                </a:rPr>
                <a:t>Déviation de la trajectoire de la particule :</a:t>
              </a:r>
            </a:p>
            <a:p>
              <a:pPr>
                <a:buFont typeface="Arial" panose="020B0604020202020204" pitchFamily="34" charset="0"/>
                <a:buNone/>
              </a:pPr>
              <a:endParaRPr lang="fr-FR" dirty="0">
                <a:solidFill>
                  <a:srgbClr val="FF3300"/>
                </a:solidFill>
                <a:latin typeface="Arial" panose="020B0604020202020204" pitchFamily="34" charset="0"/>
              </a:endParaRPr>
            </a:p>
            <a:p>
              <a:pPr>
                <a:buFont typeface="Arial" panose="020B0604020202020204" pitchFamily="34" charset="0"/>
                <a:buNone/>
              </a:pPr>
              <a:endParaRPr lang="fr-FR" sz="1800" dirty="0">
                <a:solidFill>
                  <a:srgbClr val="FF3300"/>
                </a:solidFill>
                <a:latin typeface="Arial" panose="020B0604020202020204" pitchFamily="34" charset="0"/>
              </a:endParaRPr>
            </a:p>
            <a:p>
              <a:pPr>
                <a:buFont typeface="Arial" panose="020B0604020202020204" pitchFamily="34" charset="0"/>
                <a:buNone/>
              </a:pPr>
              <a:r>
                <a:rPr lang="fr-FR" dirty="0">
                  <a:solidFill>
                    <a:srgbClr val="FF3300"/>
                  </a:solidFill>
                  <a:latin typeface="Arial" panose="020B0604020202020204" pitchFamily="34" charset="0"/>
                </a:rPr>
                <a:t>       </a:t>
              </a:r>
              <a:r>
                <a:rPr lang="fr-FR" sz="2400" dirty="0">
                  <a:latin typeface="Arial" panose="020B0604020202020204" pitchFamily="34" charset="0"/>
                </a:rPr>
                <a:t>Si</a:t>
              </a:r>
            </a:p>
            <a:p>
              <a:pPr>
                <a:buFont typeface="Arial" panose="020B0604020202020204" pitchFamily="34" charset="0"/>
                <a:buNone/>
              </a:pPr>
              <a:r>
                <a:rPr lang="fr-FR" dirty="0">
                  <a:latin typeface="Arial" panose="020B0604020202020204" pitchFamily="34" charset="0"/>
                </a:rPr>
                <a:t> </a:t>
              </a:r>
            </a:p>
          </p:txBody>
        </p:sp>
        <p:graphicFrame>
          <p:nvGraphicFramePr>
            <p:cNvPr id="4194312" name="Object 2"/>
            <p:cNvGraphicFramePr>
              <a:graphicFrameLocks noChangeAspect="1"/>
            </p:cNvGraphicFramePr>
            <p:nvPr/>
          </p:nvGraphicFramePr>
          <p:xfrm>
            <a:off x="8376657" y="3703514"/>
            <a:ext cx="4670425" cy="493712"/>
          </p:xfrm>
          <a:graphic>
            <a:graphicData uri="http://schemas.openxmlformats.org/presentationml/2006/ole">
              <mc:AlternateContent xmlns:mc="http://schemas.openxmlformats.org/markup-compatibility/2006">
                <mc:Choice xmlns:v="urn:schemas-microsoft-com:vml" Requires="v">
                  <p:oleObj name="Equation" r:id="rId13" imgW="1803400" imgH="190500" progId="Equation.3">
                    <p:embed/>
                  </p:oleObj>
                </mc:Choice>
                <mc:Fallback>
                  <p:oleObj name="Equation" r:id="rId13" imgW="1803400" imgH="190500" progId="Equation.3">
                    <p:embed/>
                    <p:pic>
                      <p:nvPicPr>
                        <p:cNvPr id="2097175" name=""/>
                        <p:cNvPicPr>
                          <a:picLocks noChangeAspect="1" noChangeArrowheads="1"/>
                        </p:cNvPicPr>
                        <p:nvPr/>
                      </p:nvPicPr>
                      <p:blipFill>
                        <a:blip r:embed="rId14"/>
                        <a:srcRect/>
                        <a:stretch>
                          <a:fillRect/>
                        </a:stretch>
                      </p:blipFill>
                      <p:spPr bwMode="auto">
                        <a:xfrm>
                          <a:off x="8376657" y="3703514"/>
                          <a:ext cx="4670425" cy="493712"/>
                        </a:xfrm>
                        <a:prstGeom prst="rect">
                          <a:avLst/>
                        </a:prstGeom>
                        <a:noFill/>
                        <a:ln>
                          <a:noFill/>
                        </a:ln>
                      </p:spPr>
                    </p:pic>
                  </p:oleObj>
                </mc:Fallback>
              </mc:AlternateContent>
            </a:graphicData>
          </a:graphic>
        </p:graphicFrame>
        <p:graphicFrame>
          <p:nvGraphicFramePr>
            <p:cNvPr id="4194313" name="Object 4"/>
            <p:cNvGraphicFramePr>
              <a:graphicFrameLocks noChangeAspect="1"/>
            </p:cNvGraphicFramePr>
            <p:nvPr/>
          </p:nvGraphicFramePr>
          <p:xfrm>
            <a:off x="8179807" y="4222626"/>
            <a:ext cx="4867275" cy="560388"/>
          </p:xfrm>
          <a:graphic>
            <a:graphicData uri="http://schemas.openxmlformats.org/presentationml/2006/ole">
              <mc:AlternateContent xmlns:mc="http://schemas.openxmlformats.org/markup-compatibility/2006">
                <mc:Choice xmlns:v="urn:schemas-microsoft-com:vml" Requires="v">
                  <p:oleObj name="Equation" r:id="rId15" imgW="1879600" imgH="215900" progId="Equation.3">
                    <p:embed/>
                  </p:oleObj>
                </mc:Choice>
                <mc:Fallback>
                  <p:oleObj name="Equation" r:id="rId15" imgW="1879600" imgH="215900" progId="Equation.3">
                    <p:embed/>
                    <p:pic>
                      <p:nvPicPr>
                        <p:cNvPr id="2097176" name=""/>
                        <p:cNvPicPr>
                          <a:picLocks noChangeAspect="1" noChangeArrowheads="1"/>
                        </p:cNvPicPr>
                        <p:nvPr/>
                      </p:nvPicPr>
                      <p:blipFill>
                        <a:blip r:embed="rId16"/>
                        <a:srcRect/>
                        <a:stretch>
                          <a:fillRect/>
                        </a:stretch>
                      </p:blipFill>
                      <p:spPr bwMode="auto">
                        <a:xfrm>
                          <a:off x="8179807" y="4222626"/>
                          <a:ext cx="4867275" cy="560388"/>
                        </a:xfrm>
                        <a:prstGeom prst="rect">
                          <a:avLst/>
                        </a:prstGeom>
                        <a:noFill/>
                        <a:ln>
                          <a:noFill/>
                        </a:ln>
                      </p:spPr>
                    </p:pic>
                  </p:oleObj>
                </mc:Fallback>
              </mc:AlternateContent>
            </a:graphicData>
          </a:graphic>
        </p:graphicFrame>
        <p:graphicFrame>
          <p:nvGraphicFramePr>
            <p:cNvPr id="4194314" name="Object 5"/>
            <p:cNvGraphicFramePr>
              <a:graphicFrameLocks noChangeAspect="1"/>
            </p:cNvGraphicFramePr>
            <p:nvPr/>
          </p:nvGraphicFramePr>
          <p:xfrm>
            <a:off x="11435770" y="4940176"/>
            <a:ext cx="1841500" cy="492125"/>
          </p:xfrm>
          <a:graphic>
            <a:graphicData uri="http://schemas.openxmlformats.org/presentationml/2006/ole">
              <mc:AlternateContent xmlns:mc="http://schemas.openxmlformats.org/markup-compatibility/2006">
                <mc:Choice xmlns:v="urn:schemas-microsoft-com:vml" Requires="v">
                  <p:oleObj name="Equation" r:id="rId17" imgW="710891" imgH="190417" progId="Equation.3">
                    <p:embed/>
                  </p:oleObj>
                </mc:Choice>
                <mc:Fallback>
                  <p:oleObj name="Equation" r:id="rId17" imgW="710891" imgH="190417" progId="Equation.3">
                    <p:embed/>
                    <p:pic>
                      <p:nvPicPr>
                        <p:cNvPr id="2097177" name=""/>
                        <p:cNvPicPr>
                          <a:picLocks noChangeAspect="1" noChangeArrowheads="1"/>
                        </p:cNvPicPr>
                        <p:nvPr/>
                      </p:nvPicPr>
                      <p:blipFill>
                        <a:blip r:embed="rId18"/>
                        <a:srcRect/>
                        <a:stretch>
                          <a:fillRect/>
                        </a:stretch>
                      </p:blipFill>
                      <p:spPr bwMode="auto">
                        <a:xfrm>
                          <a:off x="11435770" y="4940176"/>
                          <a:ext cx="1841500" cy="492125"/>
                        </a:xfrm>
                        <a:prstGeom prst="rect">
                          <a:avLst/>
                        </a:prstGeom>
                        <a:noFill/>
                        <a:ln>
                          <a:noFill/>
                        </a:ln>
                      </p:spPr>
                    </p:pic>
                  </p:oleObj>
                </mc:Fallback>
              </mc:AlternateContent>
            </a:graphicData>
          </a:graphic>
        </p:graphicFrame>
        <p:graphicFrame>
          <p:nvGraphicFramePr>
            <p:cNvPr id="4194315" name="Object 6"/>
            <p:cNvGraphicFramePr>
              <a:graphicFrameLocks noChangeAspect="1"/>
            </p:cNvGraphicFramePr>
            <p:nvPr/>
          </p:nvGraphicFramePr>
          <p:xfrm>
            <a:off x="7660695" y="5432301"/>
            <a:ext cx="1182687" cy="492125"/>
          </p:xfrm>
          <a:graphic>
            <a:graphicData uri="http://schemas.openxmlformats.org/presentationml/2006/ole">
              <mc:AlternateContent xmlns:mc="http://schemas.openxmlformats.org/markup-compatibility/2006">
                <mc:Choice xmlns:v="urn:schemas-microsoft-com:vml" Requires="v">
                  <p:oleObj name="Equation" r:id="rId19" imgW="457200" imgH="190500" progId="Equation.3">
                    <p:embed/>
                  </p:oleObj>
                </mc:Choice>
                <mc:Fallback>
                  <p:oleObj name="Equation" r:id="rId19" imgW="457200" imgH="190500" progId="Equation.3">
                    <p:embed/>
                    <p:pic>
                      <p:nvPicPr>
                        <p:cNvPr id="2097178" name=""/>
                        <p:cNvPicPr>
                          <a:picLocks noChangeAspect="1" noChangeArrowheads="1"/>
                        </p:cNvPicPr>
                        <p:nvPr/>
                      </p:nvPicPr>
                      <p:blipFill>
                        <a:blip r:embed="rId20"/>
                        <a:srcRect/>
                        <a:stretch>
                          <a:fillRect/>
                        </a:stretch>
                      </p:blipFill>
                      <p:spPr bwMode="auto">
                        <a:xfrm>
                          <a:off x="7660695" y="5432301"/>
                          <a:ext cx="1182687" cy="492125"/>
                        </a:xfrm>
                        <a:prstGeom prst="rect">
                          <a:avLst/>
                        </a:prstGeom>
                        <a:noFill/>
                        <a:ln>
                          <a:noFill/>
                        </a:ln>
                      </p:spPr>
                    </p:pic>
                  </p:oleObj>
                </mc:Fallback>
              </mc:AlternateContent>
            </a:graphicData>
          </a:graphic>
        </p:graphicFrame>
        <p:graphicFrame>
          <p:nvGraphicFramePr>
            <p:cNvPr id="4194316" name="Object 6"/>
            <p:cNvGraphicFramePr>
              <a:graphicFrameLocks noChangeAspect="1"/>
            </p:cNvGraphicFramePr>
            <p:nvPr/>
          </p:nvGraphicFramePr>
          <p:xfrm>
            <a:off x="10262607" y="5432301"/>
            <a:ext cx="3948113" cy="560388"/>
          </p:xfrm>
          <a:graphic>
            <a:graphicData uri="http://schemas.openxmlformats.org/presentationml/2006/ole">
              <mc:AlternateContent xmlns:mc="http://schemas.openxmlformats.org/markup-compatibility/2006">
                <mc:Choice xmlns:v="urn:schemas-microsoft-com:vml" Requires="v">
                  <p:oleObj name="Equation" r:id="rId21" imgW="1523339" imgH="215806" progId="Equation.3">
                    <p:embed/>
                  </p:oleObj>
                </mc:Choice>
                <mc:Fallback>
                  <p:oleObj name="Equation" r:id="rId21" imgW="1523339" imgH="215806" progId="Equation.3">
                    <p:embed/>
                    <p:pic>
                      <p:nvPicPr>
                        <p:cNvPr id="2097179" name=""/>
                        <p:cNvPicPr>
                          <a:picLocks noChangeAspect="1" noChangeArrowheads="1"/>
                        </p:cNvPicPr>
                        <p:nvPr/>
                      </p:nvPicPr>
                      <p:blipFill>
                        <a:blip r:embed="rId22"/>
                        <a:srcRect/>
                        <a:stretch>
                          <a:fillRect/>
                        </a:stretch>
                      </p:blipFill>
                      <p:spPr bwMode="auto">
                        <a:xfrm>
                          <a:off x="10262607" y="5432301"/>
                          <a:ext cx="3948113" cy="560388"/>
                        </a:xfrm>
                        <a:prstGeom prst="rect">
                          <a:avLst/>
                        </a:prstGeom>
                        <a:noFill/>
                        <a:ln>
                          <a:noFill/>
                        </a:ln>
                      </p:spPr>
                    </p:pic>
                  </p:oleObj>
                </mc:Fallback>
              </mc:AlternateContent>
            </a:graphicData>
          </a:graphic>
        </p:graphicFrame>
        <p:graphicFrame>
          <p:nvGraphicFramePr>
            <p:cNvPr id="4194317" name="Object 8"/>
            <p:cNvGraphicFramePr>
              <a:graphicFrameLocks noChangeAspect="1"/>
            </p:cNvGraphicFramePr>
            <p:nvPr/>
          </p:nvGraphicFramePr>
          <p:xfrm>
            <a:off x="8544932" y="6689601"/>
            <a:ext cx="4211638" cy="685800"/>
          </p:xfrm>
          <a:graphic>
            <a:graphicData uri="http://schemas.openxmlformats.org/presentationml/2006/ole">
              <mc:AlternateContent xmlns:mc="http://schemas.openxmlformats.org/markup-compatibility/2006">
                <mc:Choice xmlns:v="urn:schemas-microsoft-com:vml" Requires="v">
                  <p:oleObj name="Equation" r:id="rId23" imgW="1485900" imgH="241300" progId="Equation.3">
                    <p:embed/>
                  </p:oleObj>
                </mc:Choice>
                <mc:Fallback>
                  <p:oleObj name="Equation" r:id="rId23" imgW="1485900" imgH="241300" progId="Equation.3">
                    <p:embed/>
                    <p:pic>
                      <p:nvPicPr>
                        <p:cNvPr id="2097180" name=""/>
                        <p:cNvPicPr>
                          <a:picLocks noChangeAspect="1" noChangeArrowheads="1"/>
                        </p:cNvPicPr>
                        <p:nvPr/>
                      </p:nvPicPr>
                      <p:blipFill>
                        <a:blip r:embed="rId24"/>
                        <a:srcRect/>
                        <a:stretch>
                          <a:fillRect/>
                        </a:stretch>
                      </p:blipFill>
                      <p:spPr bwMode="auto">
                        <a:xfrm>
                          <a:off x="8544932" y="6689601"/>
                          <a:ext cx="4211638" cy="685800"/>
                        </a:xfrm>
                        <a:prstGeom prst="rect">
                          <a:avLst/>
                        </a:prstGeom>
                        <a:noFill/>
                        <a:ln>
                          <a:noFill/>
                        </a:ln>
                      </p:spPr>
                    </p:pic>
                  </p:oleObj>
                </mc:Fallback>
              </mc:AlternateContent>
            </a:graphicData>
          </a:graphic>
        </p:graphicFrame>
        <p:graphicFrame>
          <p:nvGraphicFramePr>
            <p:cNvPr id="4194318" name="Object 9"/>
            <p:cNvGraphicFramePr>
              <a:graphicFrameLocks noChangeAspect="1"/>
            </p:cNvGraphicFramePr>
            <p:nvPr/>
          </p:nvGraphicFramePr>
          <p:xfrm>
            <a:off x="8760832" y="7410326"/>
            <a:ext cx="3781425" cy="612775"/>
          </p:xfrm>
          <a:graphic>
            <a:graphicData uri="http://schemas.openxmlformats.org/presentationml/2006/ole">
              <mc:AlternateContent xmlns:mc="http://schemas.openxmlformats.org/markup-compatibility/2006">
                <mc:Choice xmlns:v="urn:schemas-microsoft-com:vml" Requires="v">
                  <p:oleObj name="Equation" r:id="rId25" imgW="1333500" imgH="215900" progId="Equation.3">
                    <p:embed/>
                  </p:oleObj>
                </mc:Choice>
                <mc:Fallback>
                  <p:oleObj name="Equation" r:id="rId25" imgW="1333500" imgH="215900" progId="Equation.3">
                    <p:embed/>
                    <p:pic>
                      <p:nvPicPr>
                        <p:cNvPr id="2097181" name=""/>
                        <p:cNvPicPr>
                          <a:picLocks noChangeAspect="1" noChangeArrowheads="1"/>
                        </p:cNvPicPr>
                        <p:nvPr/>
                      </p:nvPicPr>
                      <p:blipFill>
                        <a:blip r:embed="rId26"/>
                        <a:srcRect/>
                        <a:stretch>
                          <a:fillRect/>
                        </a:stretch>
                      </p:blipFill>
                      <p:spPr bwMode="auto">
                        <a:xfrm>
                          <a:off x="8760832" y="7410326"/>
                          <a:ext cx="3781425" cy="612775"/>
                        </a:xfrm>
                        <a:prstGeom prst="rect">
                          <a:avLst/>
                        </a:prstGeom>
                        <a:noFill/>
                        <a:ln>
                          <a:noFill/>
                        </a:ln>
                      </p:spPr>
                    </p:pic>
                  </p:oleObj>
                </mc:Fallback>
              </mc:AlternateContent>
            </a:graphicData>
          </a:graphic>
        </p:graphicFrame>
        <p:sp>
          <p:nvSpPr>
            <p:cNvPr id="1052375" name="AutoShape 19"/>
            <p:cNvSpPr>
              <a:spLocks noChangeArrowheads="1"/>
            </p:cNvSpPr>
            <p:nvPr/>
          </p:nvSpPr>
          <p:spPr bwMode="auto">
            <a:xfrm>
              <a:off x="6422445" y="6294314"/>
              <a:ext cx="431800" cy="288925"/>
            </a:xfrm>
            <a:prstGeom prst="rightArrow">
              <a:avLst>
                <a:gd name="adj1" fmla="val 50000"/>
                <a:gd name="adj2" fmla="val 37363"/>
              </a:avLst>
            </a:prstGeom>
            <a:solidFill>
              <a:schemeClr val="accent1"/>
            </a:solidFill>
            <a:ln w="9525">
              <a:solidFill>
                <a:schemeClr val="tx1"/>
              </a:solidFill>
              <a:miter lim="800000"/>
              <a:headEnd/>
              <a:tailEnd/>
            </a:ln>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2400">
                <a:latin typeface="Arial" panose="020B0604020202020204" pitchFamily="34" charset="0"/>
              </a:endParaRPr>
            </a:p>
          </p:txBody>
        </p:sp>
        <p:sp>
          <p:nvSpPr>
            <p:cNvPr id="1052376" name="Rectangle 21"/>
            <p:cNvSpPr>
              <a:spLocks noChangeArrowheads="1"/>
            </p:cNvSpPr>
            <p:nvPr/>
          </p:nvSpPr>
          <p:spPr bwMode="auto">
            <a:xfrm>
              <a:off x="8581445" y="6727701"/>
              <a:ext cx="4249737" cy="649288"/>
            </a:xfrm>
            <a:prstGeom prst="rect">
              <a:avLst/>
            </a:prstGeom>
            <a:noFill/>
            <a:ln w="9525">
              <a:solidFill>
                <a:srgbClr val="FF0000"/>
              </a:solidFill>
              <a:miter lim="800000"/>
              <a:headEnd/>
              <a:tailEnd/>
            </a:ln>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2400">
                <a:latin typeface="Arial" panose="020B0604020202020204" pitchFamily="34" charset="0"/>
              </a:endParaRPr>
            </a:p>
          </p:txBody>
        </p:sp>
        <p:sp>
          <p:nvSpPr>
            <p:cNvPr id="1052377" name="Rectangle 22"/>
            <p:cNvSpPr>
              <a:spLocks noChangeArrowheads="1"/>
            </p:cNvSpPr>
            <p:nvPr/>
          </p:nvSpPr>
          <p:spPr bwMode="auto">
            <a:xfrm>
              <a:off x="6997120" y="7446839"/>
              <a:ext cx="5545137" cy="649287"/>
            </a:xfrm>
            <a:prstGeom prst="rect">
              <a:avLst/>
            </a:prstGeom>
            <a:noFill/>
            <a:ln w="9525">
              <a:solidFill>
                <a:srgbClr val="FF0000"/>
              </a:solidFill>
              <a:miter lim="800000"/>
              <a:headEnd/>
              <a:tailEnd/>
            </a:ln>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sz="2400">
                <a:latin typeface="Arial" panose="020B0604020202020204" pitchFamily="34" charset="0"/>
              </a:endParaRPr>
            </a:p>
          </p:txBody>
        </p:sp>
      </p:grpSp>
      <p:graphicFrame>
        <p:nvGraphicFramePr>
          <p:cNvPr id="4194319" name="Object 9"/>
          <p:cNvGraphicFramePr>
            <a:graphicFrameLocks noChangeAspect="1"/>
          </p:cNvGraphicFramePr>
          <p:nvPr/>
        </p:nvGraphicFramePr>
        <p:xfrm>
          <a:off x="2276311" y="6063392"/>
          <a:ext cx="898051" cy="414342"/>
        </p:xfrm>
        <a:graphic>
          <a:graphicData uri="http://schemas.openxmlformats.org/presentationml/2006/ole">
            <mc:AlternateContent xmlns:mc="http://schemas.openxmlformats.org/markup-compatibility/2006">
              <mc:Choice xmlns:v="urn:schemas-microsoft-com:vml" Requires="v">
                <p:oleObj name="Equation" r:id="rId27" imgW="419100" imgH="190500" progId="Equation.3">
                  <p:embed/>
                </p:oleObj>
              </mc:Choice>
              <mc:Fallback>
                <p:oleObj name="Equation" r:id="rId27" imgW="419100" imgH="190500" progId="Equation.3">
                  <p:embed/>
                  <p:pic>
                    <p:nvPicPr>
                      <p:cNvPr id="2097182" name=""/>
                      <p:cNvPicPr>
                        <a:picLocks noChangeAspect="1" noChangeArrowheads="1"/>
                      </p:cNvPicPr>
                      <p:nvPr/>
                    </p:nvPicPr>
                    <p:blipFill>
                      <a:blip r:embed="rId28"/>
                      <a:srcRect/>
                      <a:stretch>
                        <a:fillRect/>
                      </a:stretch>
                    </p:blipFill>
                    <p:spPr bwMode="auto">
                      <a:xfrm>
                        <a:off x="2276311" y="6063392"/>
                        <a:ext cx="898051" cy="414342"/>
                      </a:xfrm>
                      <a:prstGeom prst="rect">
                        <a:avLst/>
                      </a:prstGeom>
                      <a:noFill/>
                      <a:ln>
                        <a:noFill/>
                      </a:ln>
                    </p:spPr>
                  </p:pic>
                </p:oleObj>
              </mc:Fallback>
            </mc:AlternateContent>
          </a:graphicData>
        </a:graphic>
      </p:graphicFrame>
      <mc:AlternateContent xmlns:mc="http://schemas.openxmlformats.org/markup-compatibility/2006" xmlns:p14="http://schemas.microsoft.com/office/powerpoint/2010/main">
        <mc:Choice Requires="p14">
          <p:contentPart p14:bwMode="auto" r:id="rId29">
            <p14:nvContentPartPr>
              <p14:cNvPr id="1052378" name="Encre 1052377"/>
              <p14:cNvContentPartPr/>
              <p14:nvPr/>
            </p14:nvContentPartPr>
            <p14:xfrm>
              <a:off x="1920178" y="1675775"/>
              <a:ext cx="49879" cy="53505"/>
            </p14:xfrm>
          </p:contentPart>
        </mc:Choice>
        <mc:Fallback xmlns="">
          <p:sp>
            <p:nvSpPr>
              <p:cNvPr id="1052378" name=""/>
              <p:cNvSpPr/>
              <p:nvPr/>
            </p:nvSpPr>
            <p:spPr>
              <a:xfrm>
                <a:off x="1920178" y="1675775"/>
                <a:ext cx="49879" cy="53505"/>
              </a:xfrm>
            </p:spPr>
          </p:sp>
        </mc:Fallback>
      </mc:AlternateContent>
      <mc:AlternateContent xmlns:mc="http://schemas.openxmlformats.org/markup-compatibility/2006" xmlns:p14="http://schemas.microsoft.com/office/powerpoint/2010/main">
        <mc:Choice Requires="p14">
          <p:contentPart p14:bwMode="auto" r:id="rId30">
            <p14:nvContentPartPr>
              <p14:cNvPr id="1052379" name="Encre 1052378"/>
              <p14:cNvContentPartPr/>
              <p14:nvPr/>
            </p14:nvContentPartPr>
            <p14:xfrm>
              <a:off x="1959538" y="1661627"/>
              <a:ext cx="32121" cy="62995"/>
            </p14:xfrm>
          </p:contentPart>
        </mc:Choice>
        <mc:Fallback xmlns="">
          <p:sp>
            <p:nvSpPr>
              <p:cNvPr id="1052379" name=""/>
              <p:cNvSpPr/>
              <p:nvPr/>
            </p:nvSpPr>
            <p:spPr>
              <a:xfrm>
                <a:off x="1959538" y="1661627"/>
                <a:ext cx="32121" cy="62995"/>
              </a:xfrm>
            </p:spPr>
          </p:sp>
        </mc:Fallback>
      </mc:AlternateContent>
      <mc:AlternateContent xmlns:mc="http://schemas.openxmlformats.org/markup-compatibility/2006" xmlns:p14="http://schemas.microsoft.com/office/powerpoint/2010/main">
        <mc:Choice Requires="p14">
          <p:contentPart p14:bwMode="auto" r:id="rId31">
            <p14:nvContentPartPr>
              <p14:cNvPr id="1052380" name="Encre 1052379"/>
              <p14:cNvContentPartPr/>
              <p14:nvPr/>
            </p14:nvContentPartPr>
            <p14:xfrm>
              <a:off x="210797" y="437767"/>
              <a:ext cx="142654" cy="203019"/>
            </p14:xfrm>
          </p:contentPart>
        </mc:Choice>
        <mc:Fallback xmlns="">
          <p:sp>
            <p:nvSpPr>
              <p:cNvPr id="1052380" name=""/>
              <p:cNvSpPr/>
              <p:nvPr/>
            </p:nvSpPr>
            <p:spPr>
              <a:xfrm>
                <a:off x="210797" y="437767"/>
                <a:ext cx="142654" cy="203019"/>
              </a:xfrm>
            </p:spPr>
          </p:sp>
        </mc:Fallback>
      </mc:AlternateContent>
      <mc:AlternateContent xmlns:mc="http://schemas.openxmlformats.org/markup-compatibility/2006" xmlns:p14="http://schemas.microsoft.com/office/powerpoint/2010/main">
        <mc:Choice Requires="p14">
          <p:contentPart p14:bwMode="auto" r:id="rId32">
            <p14:nvContentPartPr>
              <p14:cNvPr id="1052381" name="Encre 1052380"/>
              <p14:cNvContentPartPr/>
              <p14:nvPr/>
            </p14:nvContentPartPr>
            <p14:xfrm>
              <a:off x="339640" y="636770"/>
              <a:ext cx="66723" cy="72651"/>
            </p14:xfrm>
          </p:contentPart>
        </mc:Choice>
        <mc:Fallback xmlns="">
          <p:sp>
            <p:nvSpPr>
              <p:cNvPr id="1052381" name=""/>
              <p:cNvSpPr/>
              <p:nvPr/>
            </p:nvSpPr>
            <p:spPr>
              <a:xfrm>
                <a:off x="339640" y="636770"/>
                <a:ext cx="66723" cy="72651"/>
              </a:xfrm>
            </p:spPr>
          </p:sp>
        </mc:Fallback>
      </mc:AlternateContent>
      <mc:AlternateContent xmlns:mc="http://schemas.openxmlformats.org/markup-compatibility/2006" xmlns:p14="http://schemas.microsoft.com/office/powerpoint/2010/main">
        <mc:Choice Requires="p14">
          <p:contentPart p14:bwMode="auto" r:id="rId33">
            <p14:nvContentPartPr>
              <p14:cNvPr id="1052382" name="Encre 1052381"/>
              <p14:cNvContentPartPr/>
              <p14:nvPr/>
            </p14:nvContentPartPr>
            <p14:xfrm>
              <a:off x="182116" y="342940"/>
              <a:ext cx="200325" cy="29344"/>
            </p14:xfrm>
          </p:contentPart>
        </mc:Choice>
        <mc:Fallback xmlns="">
          <p:sp>
            <p:nvSpPr>
              <p:cNvPr id="1052382" name=""/>
              <p:cNvSpPr/>
              <p:nvPr/>
            </p:nvSpPr>
            <p:spPr>
              <a:xfrm>
                <a:off x="182116" y="342940"/>
                <a:ext cx="200325" cy="29344"/>
              </a:xfrm>
            </p:spPr>
          </p:sp>
        </mc:Fallback>
      </mc:AlternateContent>
      <mc:AlternateContent xmlns:mc="http://schemas.openxmlformats.org/markup-compatibility/2006" xmlns:p14="http://schemas.microsoft.com/office/powerpoint/2010/main">
        <mc:Choice Requires="p14">
          <p:contentPart p14:bwMode="auto" r:id="rId34">
            <p14:nvContentPartPr>
              <p14:cNvPr id="1052383" name="Encre 1052382"/>
              <p14:cNvContentPartPr/>
              <p14:nvPr/>
            </p14:nvContentPartPr>
            <p14:xfrm>
              <a:off x="339640" y="292307"/>
              <a:ext cx="88397" cy="116157"/>
            </p14:xfrm>
          </p:contentPart>
        </mc:Choice>
        <mc:Fallback xmlns="">
          <p:sp>
            <p:nvSpPr>
              <p:cNvPr id="1052383" name=""/>
              <p:cNvSpPr/>
              <p:nvPr/>
            </p:nvSpPr>
            <p:spPr>
              <a:xfrm>
                <a:off x="339640" y="292307"/>
                <a:ext cx="88397" cy="116157"/>
              </a:xfrm>
            </p:spPr>
          </p:sp>
        </mc:Fallback>
      </mc:AlternateContent>
      <mc:AlternateContent xmlns:mc="http://schemas.openxmlformats.org/markup-compatibility/2006" xmlns:p14="http://schemas.microsoft.com/office/powerpoint/2010/main">
        <mc:Choice Requires="p14">
          <p:contentPart p14:bwMode="auto" r:id="rId35">
            <p14:nvContentPartPr>
              <p14:cNvPr id="1052384" name="Encre 1052383"/>
              <p14:cNvContentPartPr/>
              <p14:nvPr/>
            </p14:nvContentPartPr>
            <p14:xfrm>
              <a:off x="543978" y="386375"/>
              <a:ext cx="52908" cy="274180"/>
            </p14:xfrm>
          </p:contentPart>
        </mc:Choice>
        <mc:Fallback xmlns="">
          <p:sp>
            <p:nvSpPr>
              <p:cNvPr id="1052384" name=""/>
              <p:cNvSpPr/>
              <p:nvPr/>
            </p:nvSpPr>
            <p:spPr>
              <a:xfrm>
                <a:off x="543978" y="386375"/>
                <a:ext cx="52908" cy="274180"/>
              </a:xfrm>
            </p:spPr>
          </p:sp>
        </mc:Fallback>
      </mc:AlternateContent>
      <mc:AlternateContent xmlns:mc="http://schemas.openxmlformats.org/markup-compatibility/2006" xmlns:p14="http://schemas.microsoft.com/office/powerpoint/2010/main">
        <mc:Choice Requires="p14">
          <p:contentPart p14:bwMode="auto" r:id="rId36">
            <p14:nvContentPartPr>
              <p14:cNvPr id="1052385" name="Encre 1052384"/>
              <p14:cNvContentPartPr/>
              <p14:nvPr/>
            </p14:nvContentPartPr>
            <p14:xfrm>
              <a:off x="475544" y="622574"/>
              <a:ext cx="187677" cy="31857"/>
            </p14:xfrm>
          </p:contentPart>
        </mc:Choice>
        <mc:Fallback xmlns="">
          <p:sp>
            <p:nvSpPr>
              <p:cNvPr id="1052385" name=""/>
              <p:cNvSpPr/>
              <p:nvPr/>
            </p:nvSpPr>
            <p:spPr>
              <a:xfrm>
                <a:off x="475544" y="622574"/>
                <a:ext cx="187677" cy="31857"/>
              </a:xfrm>
            </p:spPr>
          </p:sp>
        </mc:Fallback>
      </mc:AlternateContent>
      <mc:AlternateContent xmlns:mc="http://schemas.openxmlformats.org/markup-compatibility/2006" xmlns:p14="http://schemas.microsoft.com/office/powerpoint/2010/main">
        <mc:Choice Requires="p14">
          <p:contentPart p14:bwMode="auto" r:id="rId37">
            <p14:nvContentPartPr>
              <p14:cNvPr id="1052386" name="Encre 1052385"/>
              <p14:cNvContentPartPr/>
              <p14:nvPr/>
            </p14:nvContentPartPr>
            <p14:xfrm>
              <a:off x="756940" y="429810"/>
              <a:ext cx="54390" cy="209589"/>
            </p14:xfrm>
          </p:contentPart>
        </mc:Choice>
        <mc:Fallback xmlns="">
          <p:sp>
            <p:nvSpPr>
              <p:cNvPr id="1052386" name=""/>
              <p:cNvSpPr/>
              <p:nvPr/>
            </p:nvSpPr>
            <p:spPr>
              <a:xfrm>
                <a:off x="756940" y="429810"/>
                <a:ext cx="54390" cy="209589"/>
              </a:xfrm>
            </p:spPr>
          </p:sp>
        </mc:Fallback>
      </mc:AlternateContent>
      <mc:AlternateContent xmlns:mc="http://schemas.openxmlformats.org/markup-compatibility/2006" xmlns:p14="http://schemas.microsoft.com/office/powerpoint/2010/main">
        <mc:Choice Requires="p14">
          <p:contentPart p14:bwMode="auto" r:id="rId38">
            <p14:nvContentPartPr>
              <p14:cNvPr id="1052387" name="Encre 1052386"/>
              <p14:cNvContentPartPr/>
              <p14:nvPr/>
            </p14:nvContentPartPr>
            <p14:xfrm>
              <a:off x="782650" y="429942"/>
              <a:ext cx="155831" cy="28907"/>
            </p14:xfrm>
          </p:contentPart>
        </mc:Choice>
        <mc:Fallback xmlns="">
          <p:sp>
            <p:nvSpPr>
              <p:cNvPr id="1052387" name=""/>
              <p:cNvSpPr/>
              <p:nvPr/>
            </p:nvSpPr>
            <p:spPr>
              <a:xfrm>
                <a:off x="782650" y="429942"/>
                <a:ext cx="155831" cy="28907"/>
              </a:xfrm>
            </p:spPr>
          </p:sp>
        </mc:Fallback>
      </mc:AlternateContent>
      <mc:AlternateContent xmlns:mc="http://schemas.openxmlformats.org/markup-compatibility/2006" xmlns:p14="http://schemas.microsoft.com/office/powerpoint/2010/main">
        <mc:Choice Requires="p14">
          <p:contentPart p14:bwMode="auto" r:id="rId39">
            <p14:nvContentPartPr>
              <p14:cNvPr id="1052388" name="Encre 1052387"/>
              <p14:cNvContentPartPr/>
              <p14:nvPr/>
            </p14:nvContentPartPr>
            <p14:xfrm>
              <a:off x="775590" y="556972"/>
              <a:ext cx="132818" cy="10588"/>
            </p14:xfrm>
          </p:contentPart>
        </mc:Choice>
        <mc:Fallback xmlns="">
          <p:sp>
            <p:nvSpPr>
              <p:cNvPr id="1052388" name=""/>
              <p:cNvSpPr/>
              <p:nvPr/>
            </p:nvSpPr>
            <p:spPr>
              <a:xfrm>
                <a:off x="775590" y="556972"/>
                <a:ext cx="132818" cy="10588"/>
              </a:xfrm>
            </p:spPr>
          </p:sp>
        </mc:Fallback>
      </mc:AlternateContent>
      <mc:AlternateContent xmlns:mc="http://schemas.openxmlformats.org/markup-compatibility/2006" xmlns:p14="http://schemas.microsoft.com/office/powerpoint/2010/main">
        <mc:Choice Requires="p14">
          <p:contentPart p14:bwMode="auto" r:id="rId40">
            <p14:nvContentPartPr>
              <p14:cNvPr id="1052389" name="Encre 1052388"/>
              <p14:cNvContentPartPr/>
              <p14:nvPr/>
            </p14:nvContentPartPr>
            <p14:xfrm>
              <a:off x="739849" y="639911"/>
              <a:ext cx="180478" cy="28700"/>
            </p14:xfrm>
          </p:contentPart>
        </mc:Choice>
        <mc:Fallback xmlns="">
          <p:sp>
            <p:nvSpPr>
              <p:cNvPr id="1052389" name=""/>
              <p:cNvSpPr/>
              <p:nvPr/>
            </p:nvSpPr>
            <p:spPr>
              <a:xfrm>
                <a:off x="739849" y="639911"/>
                <a:ext cx="180478" cy="28700"/>
              </a:xfrm>
            </p:spPr>
          </p:sp>
        </mc:Fallback>
      </mc:AlternateContent>
      <mc:AlternateContent xmlns:mc="http://schemas.openxmlformats.org/markup-compatibility/2006" xmlns:p14="http://schemas.microsoft.com/office/powerpoint/2010/main">
        <mc:Choice Requires="p14">
          <p:contentPart p14:bwMode="auto" r:id="rId41">
            <p14:nvContentPartPr>
              <p14:cNvPr id="1052390" name="Encre 1052389"/>
              <p14:cNvContentPartPr/>
              <p14:nvPr/>
            </p14:nvContentPartPr>
            <p14:xfrm>
              <a:off x="818832" y="298154"/>
              <a:ext cx="194320" cy="25594"/>
            </p14:xfrm>
          </p:contentPart>
        </mc:Choice>
        <mc:Fallback xmlns="">
          <p:sp>
            <p:nvSpPr>
              <p:cNvPr id="1052390" name=""/>
              <p:cNvSpPr/>
              <p:nvPr/>
            </p:nvSpPr>
            <p:spPr>
              <a:xfrm>
                <a:off x="818832" y="298154"/>
                <a:ext cx="194320" cy="25594"/>
              </a:xfrm>
            </p:spPr>
          </p:sp>
        </mc:Fallback>
      </mc:AlternateContent>
      <mc:AlternateContent xmlns:mc="http://schemas.openxmlformats.org/markup-compatibility/2006" xmlns:p14="http://schemas.microsoft.com/office/powerpoint/2010/main">
        <mc:Choice Requires="p14">
          <p:contentPart p14:bwMode="auto" r:id="rId42">
            <p14:nvContentPartPr>
              <p14:cNvPr id="1052391" name="Encre 1052390"/>
              <p14:cNvContentPartPr/>
              <p14:nvPr/>
            </p14:nvContentPartPr>
            <p14:xfrm>
              <a:off x="940174" y="249120"/>
              <a:ext cx="113386" cy="152867"/>
            </p14:xfrm>
          </p:contentPart>
        </mc:Choice>
        <mc:Fallback xmlns="">
          <p:sp>
            <p:nvSpPr>
              <p:cNvPr id="1052391" name=""/>
              <p:cNvSpPr/>
              <p:nvPr/>
            </p:nvSpPr>
            <p:spPr>
              <a:xfrm>
                <a:off x="940174" y="249120"/>
                <a:ext cx="113386" cy="152867"/>
              </a:xfrm>
            </p:spPr>
          </p:sp>
        </mc:Fallback>
      </mc:AlternateContent>
      <mc:AlternateContent xmlns:mc="http://schemas.openxmlformats.org/markup-compatibility/2006" xmlns:p14="http://schemas.microsoft.com/office/powerpoint/2010/main">
        <mc:Choice Requires="p14">
          <p:contentPart p14:bwMode="auto" r:id="rId43">
            <p14:nvContentPartPr>
              <p14:cNvPr id="1052392" name="Encre 1052391"/>
              <p14:cNvContentPartPr/>
              <p14:nvPr/>
            </p14:nvContentPartPr>
            <p14:xfrm>
              <a:off x="139315" y="726000"/>
              <a:ext cx="828431" cy="119029"/>
            </p14:xfrm>
          </p:contentPart>
        </mc:Choice>
        <mc:Fallback xmlns="">
          <p:sp>
            <p:nvSpPr>
              <p:cNvPr id="1052392" name=""/>
              <p:cNvSpPr/>
              <p:nvPr/>
            </p:nvSpPr>
            <p:spPr>
              <a:xfrm>
                <a:off x="139315" y="726000"/>
                <a:ext cx="828431" cy="119029"/>
              </a:xfrm>
            </p:spPr>
          </p:sp>
        </mc:Fallback>
      </mc:AlternateContent>
      <mc:AlternateContent xmlns:mc="http://schemas.openxmlformats.org/markup-compatibility/2006" xmlns:p14="http://schemas.microsoft.com/office/powerpoint/2010/main">
        <mc:Choice Requires="p14">
          <p:contentPart p14:bwMode="auto" r:id="rId44">
            <p14:nvContentPartPr>
              <p14:cNvPr id="1052393" name="Encre 1052392"/>
              <p14:cNvContentPartPr/>
              <p14:nvPr/>
            </p14:nvContentPartPr>
            <p14:xfrm>
              <a:off x="7104803" y="1159213"/>
              <a:ext cx="1680701" cy="60121"/>
            </p14:xfrm>
          </p:contentPart>
        </mc:Choice>
        <mc:Fallback xmlns="">
          <p:sp>
            <p:nvSpPr>
              <p:cNvPr id="1052393" name=""/>
              <p:cNvSpPr/>
              <p:nvPr/>
            </p:nvSpPr>
            <p:spPr>
              <a:xfrm>
                <a:off x="7104803" y="1159213"/>
                <a:ext cx="1680701" cy="60121"/>
              </a:xfrm>
            </p:spPr>
          </p:sp>
        </mc:Fallback>
      </mc:AlternateContent>
      <mc:AlternateContent xmlns:mc="http://schemas.openxmlformats.org/markup-compatibility/2006" xmlns:p14="http://schemas.microsoft.com/office/powerpoint/2010/main">
        <mc:Choice Requires="p14">
          <p:contentPart p14:bwMode="auto" r:id="rId45">
            <p14:nvContentPartPr>
              <p14:cNvPr id="1052394" name="Encre 1052393"/>
              <p14:cNvContentPartPr/>
              <p14:nvPr/>
            </p14:nvContentPartPr>
            <p14:xfrm>
              <a:off x="1427794" y="1516430"/>
              <a:ext cx="113355" cy="29998"/>
            </p14:xfrm>
          </p:contentPart>
        </mc:Choice>
        <mc:Fallback xmlns="">
          <p:sp>
            <p:nvSpPr>
              <p:cNvPr id="1052394" name=""/>
              <p:cNvSpPr/>
              <p:nvPr/>
            </p:nvSpPr>
            <p:spPr>
              <a:xfrm>
                <a:off x="1427794" y="1516430"/>
                <a:ext cx="113355" cy="29998"/>
              </a:xfrm>
            </p:spPr>
          </p:sp>
        </mc:Fallback>
      </mc:AlternateContent>
      <mc:AlternateContent xmlns:mc="http://schemas.openxmlformats.org/markup-compatibility/2006" xmlns:p14="http://schemas.microsoft.com/office/powerpoint/2010/main">
        <mc:Choice Requires="p14">
          <p:contentPart p14:bwMode="auto" r:id="rId46">
            <p14:nvContentPartPr>
              <p14:cNvPr id="1052395" name="Encre 1052394"/>
              <p14:cNvContentPartPr/>
              <p14:nvPr/>
            </p14:nvContentPartPr>
            <p14:xfrm>
              <a:off x="1455107" y="1473243"/>
              <a:ext cx="59802" cy="95570"/>
            </p14:xfrm>
          </p:contentPart>
        </mc:Choice>
        <mc:Fallback xmlns="">
          <p:sp>
            <p:nvSpPr>
              <p:cNvPr id="1052395" name=""/>
              <p:cNvSpPr/>
              <p:nvPr/>
            </p:nvSpPr>
            <p:spPr>
              <a:xfrm>
                <a:off x="1455107" y="1473243"/>
                <a:ext cx="59802" cy="95570"/>
              </a:xfrm>
            </p:spPr>
          </p:sp>
        </mc:Fallback>
      </mc:AlternateContent>
      <mc:AlternateContent xmlns:mc="http://schemas.openxmlformats.org/markup-compatibility/2006" xmlns:p14="http://schemas.microsoft.com/office/powerpoint/2010/main">
        <mc:Choice Requires="p14">
          <p:contentPart p14:bwMode="auto" r:id="rId47">
            <p14:nvContentPartPr>
              <p14:cNvPr id="1052396" name="Encre 1052395"/>
              <p14:cNvContentPartPr/>
              <p14:nvPr/>
            </p14:nvContentPartPr>
            <p14:xfrm>
              <a:off x="4924584" y="538522"/>
              <a:ext cx="63568" cy="53605"/>
            </p14:xfrm>
          </p:contentPart>
        </mc:Choice>
        <mc:Fallback xmlns="">
          <p:sp>
            <p:nvSpPr>
              <p:cNvPr id="1052396" name=""/>
              <p:cNvSpPr/>
              <p:nvPr/>
            </p:nvSpPr>
            <p:spPr>
              <a:xfrm>
                <a:off x="4924584" y="538522"/>
                <a:ext cx="63568" cy="53605"/>
              </a:xfrm>
            </p:spPr>
          </p:sp>
        </mc:Fallback>
      </mc:AlternateContent>
      <mc:AlternateContent xmlns:mc="http://schemas.openxmlformats.org/markup-compatibility/2006" xmlns:p14="http://schemas.microsoft.com/office/powerpoint/2010/main">
        <mc:Choice Requires="p14">
          <p:contentPart p14:bwMode="auto" r:id="rId48">
            <p14:nvContentPartPr>
              <p14:cNvPr id="1052397" name="Encre 1052396"/>
              <p14:cNvContentPartPr/>
              <p14:nvPr/>
            </p14:nvContentPartPr>
            <p14:xfrm>
              <a:off x="4887990" y="509482"/>
              <a:ext cx="118747" cy="93738"/>
            </p14:xfrm>
          </p:contentPart>
        </mc:Choice>
        <mc:Fallback xmlns="">
          <p:sp>
            <p:nvSpPr>
              <p:cNvPr id="1052397" name=""/>
              <p:cNvSpPr/>
              <p:nvPr/>
            </p:nvSpPr>
            <p:spPr>
              <a:xfrm>
                <a:off x="4887990" y="509482"/>
                <a:ext cx="118747" cy="93738"/>
              </a:xfrm>
            </p:spPr>
          </p:sp>
        </mc:Fallback>
      </mc:AlternateContent>
      <mc:AlternateContent xmlns:mc="http://schemas.openxmlformats.org/markup-compatibility/2006" xmlns:p14="http://schemas.microsoft.com/office/powerpoint/2010/main">
        <mc:Choice Requires="p14">
          <p:contentPart p14:bwMode="auto" r:id="rId49">
            <p14:nvContentPartPr>
              <p14:cNvPr id="1052398" name="Encre 1052397"/>
              <p14:cNvContentPartPr/>
              <p14:nvPr/>
            </p14:nvContentPartPr>
            <p14:xfrm>
              <a:off x="7941844" y="2328045"/>
              <a:ext cx="1100732" cy="139562"/>
            </p14:xfrm>
          </p:contentPart>
        </mc:Choice>
        <mc:Fallback xmlns="">
          <p:sp>
            <p:nvSpPr>
              <p:cNvPr id="1052398" name=""/>
              <p:cNvSpPr/>
              <p:nvPr/>
            </p:nvSpPr>
            <p:spPr>
              <a:xfrm>
                <a:off x="7941844" y="2328045"/>
                <a:ext cx="1100732" cy="139562"/>
              </a:xfrm>
            </p:spPr>
          </p:sp>
        </mc:Fallback>
      </mc:AlternateContent>
      <mc:AlternateContent xmlns:mc="http://schemas.openxmlformats.org/markup-compatibility/2006" xmlns:p14="http://schemas.microsoft.com/office/powerpoint/2010/main">
        <mc:Choice Requires="p14">
          <p:contentPart p14:bwMode="auto" r:id="rId50">
            <p14:nvContentPartPr>
              <p14:cNvPr id="1052399" name="Encre 1052398"/>
              <p14:cNvContentPartPr/>
              <p14:nvPr/>
            </p14:nvContentPartPr>
            <p14:xfrm>
              <a:off x="6821747" y="3088530"/>
              <a:ext cx="39930" cy="313967"/>
            </p14:xfrm>
          </p:contentPart>
        </mc:Choice>
        <mc:Fallback xmlns="">
          <p:sp>
            <p:nvSpPr>
              <p:cNvPr id="1052399" name=""/>
              <p:cNvSpPr/>
              <p:nvPr/>
            </p:nvSpPr>
            <p:spPr>
              <a:xfrm>
                <a:off x="6821747" y="3088530"/>
                <a:ext cx="39930" cy="313967"/>
              </a:xfrm>
            </p:spPr>
          </p:sp>
        </mc:Fallback>
      </mc:AlternateContent>
      <mc:AlternateContent xmlns:mc="http://schemas.openxmlformats.org/markup-compatibility/2006" xmlns:p14="http://schemas.microsoft.com/office/powerpoint/2010/main">
        <mc:Choice Requires="p14">
          <p:contentPart p14:bwMode="auto" r:id="rId51">
            <p14:nvContentPartPr>
              <p14:cNvPr id="1052400" name="Encre 1052399"/>
              <p14:cNvContentPartPr/>
              <p14:nvPr/>
            </p14:nvContentPartPr>
            <p14:xfrm>
              <a:off x="6829467" y="3059738"/>
              <a:ext cx="1148454" cy="446356"/>
            </p14:xfrm>
          </p:contentPart>
        </mc:Choice>
        <mc:Fallback xmlns="">
          <p:sp>
            <p:nvSpPr>
              <p:cNvPr id="1052400" name=""/>
              <p:cNvSpPr/>
              <p:nvPr/>
            </p:nvSpPr>
            <p:spPr>
              <a:xfrm>
                <a:off x="6829467" y="3059738"/>
                <a:ext cx="1148454" cy="446356"/>
              </a:xfrm>
            </p:spPr>
          </p:sp>
        </mc:Fallback>
      </mc:AlternateContent>
      <mc:AlternateContent xmlns:mc="http://schemas.openxmlformats.org/markup-compatibility/2006" xmlns:p14="http://schemas.microsoft.com/office/powerpoint/2010/main">
        <mc:Choice Requires="p14">
          <p:contentPart p14:bwMode="auto" r:id="rId52">
            <p14:nvContentPartPr>
              <p14:cNvPr id="1052401" name="Encre 1052400"/>
              <p14:cNvContentPartPr/>
              <p14:nvPr/>
            </p14:nvContentPartPr>
            <p14:xfrm>
              <a:off x="7891542" y="3702854"/>
              <a:ext cx="204434" cy="4460"/>
            </p14:xfrm>
          </p:contentPart>
        </mc:Choice>
        <mc:Fallback xmlns="">
          <p:sp>
            <p:nvSpPr>
              <p:cNvPr id="1052401" name=""/>
              <p:cNvSpPr/>
              <p:nvPr/>
            </p:nvSpPr>
            <p:spPr>
              <a:xfrm>
                <a:off x="7891542" y="3702854"/>
                <a:ext cx="204434" cy="4460"/>
              </a:xfrm>
            </p:spPr>
          </p:sp>
        </mc:Fallback>
      </mc:AlternateContent>
      <mc:AlternateContent xmlns:mc="http://schemas.openxmlformats.org/markup-compatibility/2006" xmlns:p14="http://schemas.microsoft.com/office/powerpoint/2010/main">
        <mc:Choice Requires="p14">
          <p:contentPart p14:bwMode="auto" r:id="rId53">
            <p14:nvContentPartPr>
              <p14:cNvPr id="1052402" name="Encre 1052401"/>
              <p14:cNvContentPartPr/>
              <p14:nvPr/>
            </p14:nvContentPartPr>
            <p14:xfrm>
              <a:off x="7870362" y="3766173"/>
              <a:ext cx="232113" cy="17813"/>
            </p14:xfrm>
          </p:contentPart>
        </mc:Choice>
        <mc:Fallback xmlns="">
          <p:sp>
            <p:nvSpPr>
              <p:cNvPr id="1052402" name=""/>
              <p:cNvSpPr/>
              <p:nvPr/>
            </p:nvSpPr>
            <p:spPr>
              <a:xfrm>
                <a:off x="7870362" y="3766173"/>
                <a:ext cx="232113" cy="17813"/>
              </a:xfrm>
            </p:spPr>
          </p:sp>
        </mc:Fallback>
      </mc:AlternateContent>
      <mc:AlternateContent xmlns:mc="http://schemas.openxmlformats.org/markup-compatibility/2006" xmlns:p14="http://schemas.microsoft.com/office/powerpoint/2010/main">
        <mc:Choice Requires="p14">
          <p:contentPart p14:bwMode="auto" r:id="rId54">
            <p14:nvContentPartPr>
              <p14:cNvPr id="1052403" name="Encre 1052402"/>
              <p14:cNvContentPartPr/>
              <p14:nvPr/>
            </p14:nvContentPartPr>
            <p14:xfrm>
              <a:off x="8091867" y="3624394"/>
              <a:ext cx="90143" cy="239558"/>
            </p14:xfrm>
          </p:contentPart>
        </mc:Choice>
        <mc:Fallback xmlns="">
          <p:sp>
            <p:nvSpPr>
              <p:cNvPr id="1052403" name=""/>
              <p:cNvSpPr/>
              <p:nvPr/>
            </p:nvSpPr>
            <p:spPr>
              <a:xfrm>
                <a:off x="8091867" y="3624394"/>
                <a:ext cx="90143" cy="239558"/>
              </a:xfrm>
            </p:spPr>
          </p:sp>
        </mc:Fallback>
      </mc:AlternateContent>
      <mc:AlternateContent xmlns:mc="http://schemas.openxmlformats.org/markup-compatibility/2006" xmlns:p14="http://schemas.microsoft.com/office/powerpoint/2010/main">
        <mc:Choice Requires="p14">
          <p:contentPart p14:bwMode="auto" r:id="rId55">
            <p14:nvContentPartPr>
              <p14:cNvPr id="1052404" name="Encre 1052403"/>
              <p14:cNvContentPartPr/>
              <p14:nvPr/>
            </p14:nvContentPartPr>
            <p14:xfrm>
              <a:off x="8499577" y="3617444"/>
              <a:ext cx="141363" cy="358379"/>
            </p14:xfrm>
          </p:contentPart>
        </mc:Choice>
        <mc:Fallback xmlns="">
          <p:sp>
            <p:nvSpPr>
              <p:cNvPr id="1052404" name=""/>
              <p:cNvSpPr/>
              <p:nvPr/>
            </p:nvSpPr>
            <p:spPr>
              <a:xfrm>
                <a:off x="8499577" y="3617444"/>
                <a:ext cx="141363" cy="358379"/>
              </a:xfrm>
            </p:spPr>
          </p:sp>
        </mc:Fallback>
      </mc:AlternateContent>
      <mc:AlternateContent xmlns:mc="http://schemas.openxmlformats.org/markup-compatibility/2006" xmlns:p14="http://schemas.microsoft.com/office/powerpoint/2010/main">
        <mc:Choice Requires="p14">
          <p:contentPart p14:bwMode="auto" r:id="rId56">
            <p14:nvContentPartPr>
              <p14:cNvPr id="1052405" name="Encre 1052404"/>
              <p14:cNvContentPartPr/>
              <p14:nvPr/>
            </p14:nvContentPartPr>
            <p14:xfrm>
              <a:off x="8821245" y="3675026"/>
              <a:ext cx="111193" cy="18367"/>
            </p14:xfrm>
          </p:contentPart>
        </mc:Choice>
        <mc:Fallback xmlns="">
          <p:sp>
            <p:nvSpPr>
              <p:cNvPr id="1052405" name=""/>
              <p:cNvSpPr/>
              <p:nvPr/>
            </p:nvSpPr>
            <p:spPr>
              <a:xfrm>
                <a:off x="8821245" y="3675026"/>
                <a:ext cx="111193" cy="18367"/>
              </a:xfrm>
            </p:spPr>
          </p:sp>
        </mc:Fallback>
      </mc:AlternateContent>
      <mc:AlternateContent xmlns:mc="http://schemas.openxmlformats.org/markup-compatibility/2006" xmlns:p14="http://schemas.microsoft.com/office/powerpoint/2010/main">
        <mc:Choice Requires="p14">
          <p:contentPart p14:bwMode="auto" r:id="rId57">
            <p14:nvContentPartPr>
              <p14:cNvPr id="1052406" name="Encre 1052405"/>
              <p14:cNvContentPartPr/>
              <p14:nvPr/>
            </p14:nvContentPartPr>
            <p14:xfrm>
              <a:off x="8800065" y="3769343"/>
              <a:ext cx="128402" cy="2927"/>
            </p14:xfrm>
          </p:contentPart>
        </mc:Choice>
        <mc:Fallback xmlns="">
          <p:sp>
            <p:nvSpPr>
              <p:cNvPr id="1052406" name=""/>
              <p:cNvSpPr/>
              <p:nvPr/>
            </p:nvSpPr>
            <p:spPr>
              <a:xfrm>
                <a:off x="8800065" y="3769343"/>
                <a:ext cx="128402" cy="2927"/>
              </a:xfrm>
            </p:spPr>
          </p:sp>
        </mc:Fallback>
      </mc:AlternateContent>
      <mc:AlternateContent xmlns:mc="http://schemas.openxmlformats.org/markup-compatibility/2006" xmlns:p14="http://schemas.microsoft.com/office/powerpoint/2010/main">
        <mc:Choice Requires="p14">
          <p:contentPart p14:bwMode="auto" r:id="rId58">
            <p14:nvContentPartPr>
              <p14:cNvPr id="1052407" name="Encre 1052406"/>
              <p14:cNvContentPartPr/>
              <p14:nvPr/>
            </p14:nvContentPartPr>
            <p14:xfrm>
              <a:off x="9151452" y="3508484"/>
              <a:ext cx="156044" cy="333332"/>
            </p14:xfrm>
          </p:contentPart>
        </mc:Choice>
        <mc:Fallback xmlns="">
          <p:sp>
            <p:nvSpPr>
              <p:cNvPr id="1052407" name=""/>
              <p:cNvSpPr/>
              <p:nvPr/>
            </p:nvSpPr>
            <p:spPr>
              <a:xfrm>
                <a:off x="9151452" y="3508484"/>
                <a:ext cx="156044" cy="333332"/>
              </a:xfrm>
            </p:spPr>
          </p:sp>
        </mc:Fallback>
      </mc:AlternateContent>
      <mc:AlternateContent xmlns:mc="http://schemas.openxmlformats.org/markup-compatibility/2006" xmlns:p14="http://schemas.microsoft.com/office/powerpoint/2010/main">
        <mc:Choice Requires="p14">
          <p:contentPart p14:bwMode="auto" r:id="rId59">
            <p14:nvContentPartPr>
              <p14:cNvPr id="1052408" name="Encre 1052407"/>
              <p14:cNvContentPartPr/>
              <p14:nvPr/>
            </p14:nvContentPartPr>
            <p14:xfrm>
              <a:off x="9413946" y="3445901"/>
              <a:ext cx="163338" cy="241935"/>
            </p14:xfrm>
          </p:contentPart>
        </mc:Choice>
        <mc:Fallback xmlns="">
          <p:sp>
            <p:nvSpPr>
              <p:cNvPr id="1052408" name=""/>
              <p:cNvSpPr/>
              <p:nvPr/>
            </p:nvSpPr>
            <p:spPr>
              <a:xfrm>
                <a:off x="9413946" y="3445901"/>
                <a:ext cx="163338" cy="241935"/>
              </a:xfrm>
            </p:spPr>
          </p:sp>
        </mc:Fallback>
      </mc:AlternateContent>
      <mc:AlternateContent xmlns:mc="http://schemas.openxmlformats.org/markup-compatibility/2006" xmlns:p14="http://schemas.microsoft.com/office/powerpoint/2010/main">
        <mc:Choice Requires="p14">
          <p:contentPart p14:bwMode="auto" r:id="rId60">
            <p14:nvContentPartPr>
              <p14:cNvPr id="1052409" name="Encre 1052408"/>
              <p14:cNvContentPartPr/>
              <p14:nvPr/>
            </p14:nvContentPartPr>
            <p14:xfrm>
              <a:off x="9121732" y="3726156"/>
              <a:ext cx="444653" cy="35569"/>
            </p14:xfrm>
          </p:contentPart>
        </mc:Choice>
        <mc:Fallback xmlns="">
          <p:sp>
            <p:nvSpPr>
              <p:cNvPr id="1052409" name=""/>
              <p:cNvSpPr/>
              <p:nvPr/>
            </p:nvSpPr>
            <p:spPr>
              <a:xfrm>
                <a:off x="9121732" y="3726156"/>
                <a:ext cx="444653" cy="35569"/>
              </a:xfrm>
            </p:spPr>
          </p:sp>
        </mc:Fallback>
      </mc:AlternateContent>
      <mc:AlternateContent xmlns:mc="http://schemas.openxmlformats.org/markup-compatibility/2006" xmlns:p14="http://schemas.microsoft.com/office/powerpoint/2010/main">
        <mc:Choice Requires="p14">
          <p:contentPart p14:bwMode="auto" r:id="rId61">
            <p14:nvContentPartPr>
              <p14:cNvPr id="1052410" name="Encre 1052409"/>
              <p14:cNvContentPartPr/>
              <p14:nvPr/>
            </p14:nvContentPartPr>
            <p14:xfrm>
              <a:off x="9150413" y="3885500"/>
              <a:ext cx="165966" cy="142981"/>
            </p14:xfrm>
          </p:contentPart>
        </mc:Choice>
        <mc:Fallback xmlns="">
          <p:sp>
            <p:nvSpPr>
              <p:cNvPr id="1052410" name=""/>
              <p:cNvSpPr/>
              <p:nvPr/>
            </p:nvSpPr>
            <p:spPr>
              <a:xfrm>
                <a:off x="9150413" y="3885500"/>
                <a:ext cx="165966" cy="142981"/>
              </a:xfrm>
            </p:spPr>
          </p:sp>
        </mc:Fallback>
      </mc:AlternateContent>
      <mc:AlternateContent xmlns:mc="http://schemas.openxmlformats.org/markup-compatibility/2006" xmlns:p14="http://schemas.microsoft.com/office/powerpoint/2010/main">
        <mc:Choice Requires="p14">
          <p:contentPart p14:bwMode="auto" r:id="rId62">
            <p14:nvContentPartPr>
              <p14:cNvPr id="1052411" name="Encre 1052410"/>
              <p14:cNvContentPartPr/>
              <p14:nvPr/>
            </p14:nvContentPartPr>
            <p14:xfrm>
              <a:off x="9398112" y="3844184"/>
              <a:ext cx="131330" cy="234583"/>
            </p14:xfrm>
          </p:contentPart>
        </mc:Choice>
        <mc:Fallback xmlns="">
          <p:sp>
            <p:nvSpPr>
              <p:cNvPr id="1052411" name=""/>
              <p:cNvSpPr/>
              <p:nvPr/>
            </p:nvSpPr>
            <p:spPr>
              <a:xfrm>
                <a:off x="9398112" y="3844184"/>
                <a:ext cx="131330" cy="234583"/>
              </a:xfrm>
            </p:spPr>
          </p:sp>
        </mc:Fallback>
      </mc:AlternateContent>
      <mc:AlternateContent xmlns:mc="http://schemas.openxmlformats.org/markup-compatibility/2006" xmlns:p14="http://schemas.microsoft.com/office/powerpoint/2010/main">
        <mc:Choice Requires="p14">
          <p:contentPart p14:bwMode="auto" r:id="rId63">
            <p14:nvContentPartPr>
              <p14:cNvPr id="1052412" name="Encre 1052411"/>
              <p14:cNvContentPartPr/>
              <p14:nvPr/>
            </p14:nvContentPartPr>
            <p14:xfrm>
              <a:off x="9758448" y="3563584"/>
              <a:ext cx="40153" cy="242243"/>
            </p14:xfrm>
          </p:contentPart>
        </mc:Choice>
        <mc:Fallback xmlns="">
          <p:sp>
            <p:nvSpPr>
              <p:cNvPr id="1052412" name=""/>
              <p:cNvSpPr/>
              <p:nvPr/>
            </p:nvSpPr>
            <p:spPr>
              <a:xfrm>
                <a:off x="9758448" y="3563584"/>
                <a:ext cx="40153" cy="242243"/>
              </a:xfrm>
            </p:spPr>
          </p:sp>
        </mc:Fallback>
      </mc:AlternateContent>
      <mc:AlternateContent xmlns:mc="http://schemas.openxmlformats.org/markup-compatibility/2006" xmlns:p14="http://schemas.microsoft.com/office/powerpoint/2010/main">
        <mc:Choice Requires="p14">
          <p:contentPart p14:bwMode="auto" r:id="rId64">
            <p14:nvContentPartPr>
              <p14:cNvPr id="1052413" name="Encre 1052412"/>
              <p14:cNvContentPartPr/>
              <p14:nvPr/>
            </p14:nvContentPartPr>
            <p14:xfrm>
              <a:off x="9708146" y="3656867"/>
              <a:ext cx="162932" cy="18159"/>
            </p14:xfrm>
          </p:contentPart>
        </mc:Choice>
        <mc:Fallback xmlns="">
          <p:sp>
            <p:nvSpPr>
              <p:cNvPr id="1052413" name=""/>
              <p:cNvSpPr/>
              <p:nvPr/>
            </p:nvSpPr>
            <p:spPr>
              <a:xfrm>
                <a:off x="9708146" y="3656867"/>
                <a:ext cx="162932" cy="18159"/>
              </a:xfrm>
            </p:spPr>
          </p:sp>
        </mc:Fallback>
      </mc:AlternateContent>
      <mc:AlternateContent xmlns:mc="http://schemas.openxmlformats.org/markup-compatibility/2006" xmlns:p14="http://schemas.microsoft.com/office/powerpoint/2010/main">
        <mc:Choice Requires="p14">
          <p:contentPart p14:bwMode="auto" r:id="rId65">
            <p14:nvContentPartPr>
              <p14:cNvPr id="1052414" name="Encre 1052413"/>
              <p14:cNvContentPartPr/>
              <p14:nvPr/>
            </p14:nvContentPartPr>
            <p14:xfrm>
              <a:off x="9915531" y="3405694"/>
              <a:ext cx="141388" cy="169382"/>
            </p14:xfrm>
          </p:contentPart>
        </mc:Choice>
        <mc:Fallback xmlns="">
          <p:sp>
            <p:nvSpPr>
              <p:cNvPr id="1052414" name=""/>
              <p:cNvSpPr/>
              <p:nvPr/>
            </p:nvSpPr>
            <p:spPr>
              <a:xfrm>
                <a:off x="9915531" y="3405694"/>
                <a:ext cx="141388" cy="169382"/>
              </a:xfrm>
            </p:spPr>
          </p:sp>
        </mc:Fallback>
      </mc:AlternateContent>
      <mc:AlternateContent xmlns:mc="http://schemas.openxmlformats.org/markup-compatibility/2006" xmlns:p14="http://schemas.microsoft.com/office/powerpoint/2010/main">
        <mc:Choice Requires="p14">
          <p:contentPart p14:bwMode="auto" r:id="rId66">
            <p14:nvContentPartPr>
              <p14:cNvPr id="1052415" name="Encre 1052414"/>
              <p14:cNvContentPartPr/>
              <p14:nvPr/>
            </p14:nvContentPartPr>
            <p14:xfrm>
              <a:off x="9042350" y="3911049"/>
              <a:ext cx="104639" cy="145045"/>
            </p14:xfrm>
          </p:contentPart>
        </mc:Choice>
        <mc:Fallback xmlns="">
          <p:sp>
            <p:nvSpPr>
              <p:cNvPr id="1052415" name=""/>
              <p:cNvSpPr/>
              <p:nvPr/>
            </p:nvSpPr>
            <p:spPr>
              <a:xfrm>
                <a:off x="9042350" y="3911049"/>
                <a:ext cx="104639" cy="145045"/>
              </a:xfrm>
            </p:spPr>
          </p:sp>
        </mc:Fallback>
      </mc:AlternateContent>
      <mc:AlternateContent xmlns:mc="http://schemas.openxmlformats.org/markup-compatibility/2006" xmlns:p14="http://schemas.microsoft.com/office/powerpoint/2010/main">
        <mc:Choice Requires="p14">
          <p:contentPart p14:bwMode="auto" r:id="rId67">
            <p14:nvContentPartPr>
              <p14:cNvPr id="1052416" name="Encre 1052415"/>
              <p14:cNvContentPartPr/>
              <p14:nvPr/>
            </p14:nvContentPartPr>
            <p14:xfrm>
              <a:off x="10022754" y="3754699"/>
              <a:ext cx="173493" cy="11620"/>
            </p14:xfrm>
          </p:contentPart>
        </mc:Choice>
        <mc:Fallback xmlns="">
          <p:sp>
            <p:nvSpPr>
              <p:cNvPr id="1052416" name=""/>
              <p:cNvSpPr/>
              <p:nvPr/>
            </p:nvSpPr>
            <p:spPr>
              <a:xfrm>
                <a:off x="10022754" y="3754699"/>
                <a:ext cx="173493" cy="11620"/>
              </a:xfrm>
            </p:spPr>
          </p:sp>
        </mc:Fallback>
      </mc:AlternateContent>
      <mc:AlternateContent xmlns:mc="http://schemas.openxmlformats.org/markup-compatibility/2006" xmlns:p14="http://schemas.microsoft.com/office/powerpoint/2010/main">
        <mc:Choice Requires="p14">
          <p:contentPart p14:bwMode="auto" r:id="rId68">
            <p14:nvContentPartPr>
              <p14:cNvPr id="1052417" name="Encre 1052416"/>
              <p14:cNvContentPartPr/>
              <p14:nvPr/>
            </p14:nvContentPartPr>
            <p14:xfrm>
              <a:off x="10083287" y="3697116"/>
              <a:ext cx="39629" cy="164504"/>
            </p14:xfrm>
          </p:contentPart>
        </mc:Choice>
        <mc:Fallback xmlns="">
          <p:sp>
            <p:nvSpPr>
              <p:cNvPr id="1052417" name=""/>
              <p:cNvSpPr/>
              <p:nvPr/>
            </p:nvSpPr>
            <p:spPr>
              <a:xfrm>
                <a:off x="10083287" y="3697116"/>
                <a:ext cx="39629" cy="164504"/>
              </a:xfrm>
            </p:spPr>
          </p:sp>
        </mc:Fallback>
      </mc:AlternateContent>
      <mc:AlternateContent xmlns:mc="http://schemas.openxmlformats.org/markup-compatibility/2006" xmlns:p14="http://schemas.microsoft.com/office/powerpoint/2010/main">
        <mc:Choice Requires="p14">
          <p:contentPart p14:bwMode="auto" r:id="rId69">
            <p14:nvContentPartPr>
              <p14:cNvPr id="1052418" name="Encre 1052417"/>
              <p14:cNvContentPartPr/>
              <p14:nvPr/>
            </p14:nvContentPartPr>
            <p14:xfrm>
              <a:off x="9050749" y="3892585"/>
              <a:ext cx="34124" cy="72675"/>
            </p14:xfrm>
          </p:contentPart>
        </mc:Choice>
        <mc:Fallback xmlns="">
          <p:sp>
            <p:nvSpPr>
              <p:cNvPr id="1052418" name=""/>
              <p:cNvSpPr/>
              <p:nvPr/>
            </p:nvSpPr>
            <p:spPr>
              <a:xfrm>
                <a:off x="9050749" y="3892585"/>
                <a:ext cx="34124" cy="72675"/>
              </a:xfrm>
            </p:spPr>
          </p:sp>
        </mc:Fallback>
      </mc:AlternateContent>
      <mc:AlternateContent xmlns:mc="http://schemas.openxmlformats.org/markup-compatibility/2006" xmlns:p14="http://schemas.microsoft.com/office/powerpoint/2010/main">
        <mc:Choice Requires="p14">
          <p:contentPart p14:bwMode="auto" r:id="rId70">
            <p14:nvContentPartPr>
              <p14:cNvPr id="1052419" name="Encre 1052418"/>
              <p14:cNvContentPartPr/>
              <p14:nvPr/>
            </p14:nvContentPartPr>
            <p14:xfrm>
              <a:off x="10080930" y="3367010"/>
              <a:ext cx="103319" cy="743854"/>
            </p14:xfrm>
          </p:contentPart>
        </mc:Choice>
        <mc:Fallback xmlns="">
          <p:sp>
            <p:nvSpPr>
              <p:cNvPr id="1052419" name=""/>
              <p:cNvSpPr/>
              <p:nvPr/>
            </p:nvSpPr>
            <p:spPr>
              <a:xfrm>
                <a:off x="10080930" y="3367010"/>
                <a:ext cx="103319" cy="743854"/>
              </a:xfrm>
            </p:spPr>
          </p:sp>
        </mc:Fallback>
      </mc:AlternateContent>
      <mc:AlternateContent xmlns:mc="http://schemas.openxmlformats.org/markup-compatibility/2006" xmlns:p14="http://schemas.microsoft.com/office/powerpoint/2010/main">
        <mc:Choice Requires="p14">
          <p:contentPart p14:bwMode="auto" r:id="rId71">
            <p14:nvContentPartPr>
              <p14:cNvPr id="1052420" name="Encre 1052419"/>
              <p14:cNvContentPartPr/>
              <p14:nvPr/>
            </p14:nvContentPartPr>
            <p14:xfrm>
              <a:off x="8302373" y="3295484"/>
              <a:ext cx="1892025" cy="985247"/>
            </p14:xfrm>
          </p:contentPart>
        </mc:Choice>
        <mc:Fallback xmlns="">
          <p:sp>
            <p:nvSpPr>
              <p:cNvPr id="1052420" name=""/>
              <p:cNvSpPr/>
              <p:nvPr/>
            </p:nvSpPr>
            <p:spPr>
              <a:xfrm>
                <a:off x="8302373" y="3295484"/>
                <a:ext cx="1892025" cy="985247"/>
              </a:xfrm>
            </p:spPr>
          </p:sp>
        </mc:Fallback>
      </mc:AlternateContent>
      <mc:AlternateContent xmlns:mc="http://schemas.openxmlformats.org/markup-compatibility/2006" xmlns:p14="http://schemas.microsoft.com/office/powerpoint/2010/main">
        <mc:Choice Requires="p14">
          <p:contentPart p14:bwMode="auto" r:id="rId72">
            <p14:nvContentPartPr>
              <p14:cNvPr id="1052421" name="Encre 1052420"/>
              <p14:cNvContentPartPr/>
              <p14:nvPr/>
            </p14:nvContentPartPr>
            <p14:xfrm>
              <a:off x="1445482" y="1502283"/>
              <a:ext cx="116847" cy="19906"/>
            </p14:xfrm>
          </p:contentPart>
        </mc:Choice>
        <mc:Fallback xmlns="">
          <p:sp>
            <p:nvSpPr>
              <p:cNvPr id="1052421" name=""/>
              <p:cNvSpPr/>
              <p:nvPr/>
            </p:nvSpPr>
            <p:spPr>
              <a:xfrm>
                <a:off x="1445482" y="1502283"/>
                <a:ext cx="116847" cy="19906"/>
              </a:xfrm>
            </p:spPr>
          </p:sp>
        </mc:Fallback>
      </mc:AlternateContent>
      <mc:AlternateContent xmlns:mc="http://schemas.openxmlformats.org/markup-compatibility/2006" xmlns:p14="http://schemas.microsoft.com/office/powerpoint/2010/main">
        <mc:Choice Requires="p14">
          <p:contentPart p14:bwMode="auto" r:id="rId73">
            <p14:nvContentPartPr>
              <p14:cNvPr id="1052422" name="Encre 1052421"/>
              <p14:cNvContentPartPr/>
              <p14:nvPr/>
            </p14:nvContentPartPr>
            <p14:xfrm>
              <a:off x="1483788" y="1494589"/>
              <a:ext cx="36219" cy="96456"/>
            </p14:xfrm>
          </p:contentPart>
        </mc:Choice>
        <mc:Fallback xmlns="">
          <p:sp>
            <p:nvSpPr>
              <p:cNvPr id="1052422" name=""/>
              <p:cNvSpPr/>
              <p:nvPr/>
            </p:nvSpPr>
            <p:spPr>
              <a:xfrm>
                <a:off x="1483788" y="1494589"/>
                <a:ext cx="36219" cy="96456"/>
              </a:xfrm>
            </p:spPr>
          </p:sp>
        </mc:Fallback>
      </mc:AlternateContent>
      <mc:AlternateContent xmlns:mc="http://schemas.openxmlformats.org/markup-compatibility/2006" xmlns:p14="http://schemas.microsoft.com/office/powerpoint/2010/main">
        <mc:Choice Requires="p14">
          <p:contentPart p14:bwMode="auto" r:id="rId74">
            <p14:nvContentPartPr>
              <p14:cNvPr id="1052423" name="Encre 1052422"/>
              <p14:cNvContentPartPr/>
              <p14:nvPr/>
            </p14:nvContentPartPr>
            <p14:xfrm>
              <a:off x="643458" y="2113410"/>
              <a:ext cx="121448" cy="335190"/>
            </p14:xfrm>
          </p:contentPart>
        </mc:Choice>
        <mc:Fallback xmlns="">
          <p:sp>
            <p:nvSpPr>
              <p:cNvPr id="1052423" name=""/>
              <p:cNvSpPr/>
              <p:nvPr/>
            </p:nvSpPr>
            <p:spPr>
              <a:xfrm>
                <a:off x="643458" y="2113410"/>
                <a:ext cx="121448" cy="335190"/>
              </a:xfrm>
            </p:spPr>
          </p:sp>
        </mc:Fallback>
      </mc:AlternateContent>
      <mc:AlternateContent xmlns:mc="http://schemas.openxmlformats.org/markup-compatibility/2006" xmlns:p14="http://schemas.microsoft.com/office/powerpoint/2010/main">
        <mc:Choice Requires="p14">
          <p:contentPart p14:bwMode="auto" r:id="rId75">
            <p14:nvContentPartPr>
              <p14:cNvPr id="1052424" name="Encre 1052423"/>
              <p14:cNvContentPartPr/>
              <p14:nvPr/>
            </p14:nvContentPartPr>
            <p14:xfrm>
              <a:off x="825892" y="2139661"/>
              <a:ext cx="155295" cy="239141"/>
            </p14:xfrm>
          </p:contentPart>
        </mc:Choice>
        <mc:Fallback xmlns="">
          <p:sp>
            <p:nvSpPr>
              <p:cNvPr id="1052424" name=""/>
              <p:cNvSpPr/>
              <p:nvPr/>
            </p:nvSpPr>
            <p:spPr>
              <a:xfrm>
                <a:off x="825892" y="2139661"/>
                <a:ext cx="155295" cy="239141"/>
              </a:xfrm>
            </p:spPr>
          </p:sp>
        </mc:Fallback>
      </mc:AlternateContent>
      <mc:AlternateContent xmlns:mc="http://schemas.openxmlformats.org/markup-compatibility/2006" xmlns:p14="http://schemas.microsoft.com/office/powerpoint/2010/main">
        <mc:Choice Requires="p14">
          <p:contentPart p14:bwMode="auto" r:id="rId76">
            <p14:nvContentPartPr>
              <p14:cNvPr id="1052425" name="Encre 1052424"/>
              <p14:cNvContentPartPr/>
              <p14:nvPr/>
            </p14:nvContentPartPr>
            <p14:xfrm>
              <a:off x="1089876" y="2182142"/>
              <a:ext cx="92409" cy="144982"/>
            </p14:xfrm>
          </p:contentPart>
        </mc:Choice>
        <mc:Fallback xmlns="">
          <p:sp>
            <p:nvSpPr>
              <p:cNvPr id="1052425" name=""/>
              <p:cNvSpPr/>
              <p:nvPr/>
            </p:nvSpPr>
            <p:spPr>
              <a:xfrm>
                <a:off x="1089876" y="2182142"/>
                <a:ext cx="92409" cy="144982"/>
              </a:xfrm>
            </p:spPr>
          </p:sp>
        </mc:Fallback>
      </mc:AlternateContent>
      <mc:AlternateContent xmlns:mc="http://schemas.openxmlformats.org/markup-compatibility/2006" xmlns:p14="http://schemas.microsoft.com/office/powerpoint/2010/main">
        <mc:Choice Requires="p14">
          <p:contentPart p14:bwMode="auto" r:id="rId77">
            <p14:nvContentPartPr>
              <p14:cNvPr id="1052426" name="Encre 1052425"/>
              <p14:cNvContentPartPr/>
              <p14:nvPr/>
            </p14:nvContentPartPr>
            <p14:xfrm>
              <a:off x="554085" y="2465488"/>
              <a:ext cx="664886" cy="8799"/>
            </p14:xfrm>
          </p:contentPart>
        </mc:Choice>
        <mc:Fallback xmlns="">
          <p:sp>
            <p:nvSpPr>
              <p:cNvPr id="1052426" name=""/>
              <p:cNvSpPr/>
              <p:nvPr/>
            </p:nvSpPr>
            <p:spPr>
              <a:xfrm>
                <a:off x="554085" y="2465488"/>
                <a:ext cx="664886" cy="8799"/>
              </a:xfrm>
            </p:spPr>
          </p:sp>
        </mc:Fallback>
      </mc:AlternateContent>
      <mc:AlternateContent xmlns:mc="http://schemas.openxmlformats.org/markup-compatibility/2006" xmlns:p14="http://schemas.microsoft.com/office/powerpoint/2010/main">
        <mc:Choice Requires="p14">
          <p:contentPart p14:bwMode="auto" r:id="rId78">
            <p14:nvContentPartPr>
              <p14:cNvPr id="1052427" name="Encre 1052426"/>
              <p14:cNvContentPartPr/>
              <p14:nvPr/>
            </p14:nvContentPartPr>
            <p14:xfrm>
              <a:off x="3528956" y="2014150"/>
              <a:ext cx="5078" cy="31442"/>
            </p14:xfrm>
          </p:contentPart>
        </mc:Choice>
        <mc:Fallback xmlns="">
          <p:sp>
            <p:nvSpPr>
              <p:cNvPr id="1052427" name=""/>
              <p:cNvSpPr/>
              <p:nvPr/>
            </p:nvSpPr>
            <p:spPr>
              <a:xfrm>
                <a:off x="3528956" y="2014150"/>
                <a:ext cx="5078" cy="31442"/>
              </a:xfrm>
            </p:spPr>
          </p:sp>
        </mc:Fallback>
      </mc:AlternateContent>
      <mc:AlternateContent xmlns:mc="http://schemas.openxmlformats.org/markup-compatibility/2006" xmlns:p14="http://schemas.microsoft.com/office/powerpoint/2010/main">
        <mc:Choice Requires="p14">
          <p:contentPart p14:bwMode="auto" r:id="rId79">
            <p14:nvContentPartPr>
              <p14:cNvPr id="1052428" name="Encre 1052427"/>
              <p14:cNvContentPartPr/>
              <p14:nvPr/>
            </p14:nvContentPartPr>
            <p14:xfrm>
              <a:off x="4008650" y="1728193"/>
              <a:ext cx="149962" cy="250403"/>
            </p14:xfrm>
          </p:contentPart>
        </mc:Choice>
        <mc:Fallback xmlns="">
          <p:sp>
            <p:nvSpPr>
              <p:cNvPr id="1052428" name=""/>
              <p:cNvSpPr/>
              <p:nvPr/>
            </p:nvSpPr>
            <p:spPr>
              <a:xfrm>
                <a:off x="4008650" y="1728193"/>
                <a:ext cx="149962" cy="250403"/>
              </a:xfrm>
            </p:spPr>
          </p:sp>
        </mc:Fallback>
      </mc:AlternateContent>
      <mc:AlternateContent xmlns:mc="http://schemas.openxmlformats.org/markup-compatibility/2006" xmlns:p14="http://schemas.microsoft.com/office/powerpoint/2010/main">
        <mc:Choice Requires="p14">
          <p:contentPart p14:bwMode="auto" r:id="rId80">
            <p14:nvContentPartPr>
              <p14:cNvPr id="1052429" name="Encre 1052428"/>
              <p14:cNvContentPartPr/>
              <p14:nvPr/>
            </p14:nvContentPartPr>
            <p14:xfrm>
              <a:off x="3994028" y="1817502"/>
              <a:ext cx="132057" cy="10419"/>
            </p14:xfrm>
          </p:contentPart>
        </mc:Choice>
        <mc:Fallback xmlns="">
          <p:sp>
            <p:nvSpPr>
              <p:cNvPr id="1052429" name=""/>
              <p:cNvSpPr/>
              <p:nvPr/>
            </p:nvSpPr>
            <p:spPr>
              <a:xfrm>
                <a:off x="3994028" y="1817502"/>
                <a:ext cx="132057" cy="10419"/>
              </a:xfrm>
            </p:spPr>
          </p:sp>
        </mc:Fallback>
      </mc:AlternateContent>
      <mc:AlternateContent xmlns:mc="http://schemas.openxmlformats.org/markup-compatibility/2006" xmlns:p14="http://schemas.microsoft.com/office/powerpoint/2010/main">
        <mc:Choice Requires="p14">
          <p:contentPart p14:bwMode="auto" r:id="rId81">
            <p14:nvContentPartPr>
              <p14:cNvPr id="1052430" name="Encre 1052429"/>
              <p14:cNvContentPartPr/>
              <p14:nvPr/>
            </p14:nvContentPartPr>
            <p14:xfrm>
              <a:off x="4029769" y="1631707"/>
              <a:ext cx="166556" cy="4931"/>
            </p14:xfrm>
          </p:contentPart>
        </mc:Choice>
        <mc:Fallback xmlns="">
          <p:sp>
            <p:nvSpPr>
              <p:cNvPr id="1052430" name=""/>
              <p:cNvSpPr/>
              <p:nvPr/>
            </p:nvSpPr>
            <p:spPr>
              <a:xfrm>
                <a:off x="4029769" y="1631707"/>
                <a:ext cx="166556" cy="4931"/>
              </a:xfrm>
            </p:spPr>
          </p:sp>
        </mc:Fallback>
      </mc:AlternateContent>
      <mc:AlternateContent xmlns:mc="http://schemas.openxmlformats.org/markup-compatibility/2006" xmlns:p14="http://schemas.microsoft.com/office/powerpoint/2010/main">
        <mc:Choice Requires="p14">
          <p:contentPart p14:bwMode="auto" r:id="rId82">
            <p14:nvContentPartPr>
              <p14:cNvPr id="1052431" name="Encre 1052430"/>
              <p14:cNvContentPartPr/>
              <p14:nvPr/>
            </p14:nvContentPartPr>
            <p14:xfrm>
              <a:off x="4158612" y="1567063"/>
              <a:ext cx="91552" cy="175550"/>
            </p14:xfrm>
          </p:contentPart>
        </mc:Choice>
        <mc:Fallback xmlns="">
          <p:sp>
            <p:nvSpPr>
              <p:cNvPr id="1052431" name=""/>
              <p:cNvSpPr/>
              <p:nvPr/>
            </p:nvSpPr>
            <p:spPr>
              <a:xfrm>
                <a:off x="4158612" y="1567063"/>
                <a:ext cx="91552" cy="175550"/>
              </a:xfrm>
            </p:spPr>
          </p:sp>
        </mc:Fallback>
      </mc:AlternateContent>
      <mc:AlternateContent xmlns:mc="http://schemas.openxmlformats.org/markup-compatibility/2006" xmlns:p14="http://schemas.microsoft.com/office/powerpoint/2010/main">
        <mc:Choice Requires="p14">
          <p:contentPart p14:bwMode="auto" r:id="rId83">
            <p14:nvContentPartPr>
              <p14:cNvPr id="1052432" name="Encre 1052431"/>
              <p14:cNvContentPartPr/>
              <p14:nvPr/>
            </p14:nvContentPartPr>
            <p14:xfrm>
              <a:off x="4265835" y="1875079"/>
              <a:ext cx="78541" cy="3475"/>
            </p14:xfrm>
          </p:contentPart>
        </mc:Choice>
        <mc:Fallback xmlns="">
          <p:sp>
            <p:nvSpPr>
              <p:cNvPr id="1052432" name=""/>
              <p:cNvSpPr/>
              <p:nvPr/>
            </p:nvSpPr>
            <p:spPr>
              <a:xfrm>
                <a:off x="4265835" y="1875079"/>
                <a:ext cx="78541" cy="3475"/>
              </a:xfrm>
            </p:spPr>
          </p:sp>
        </mc:Fallback>
      </mc:AlternateContent>
      <mc:AlternateContent xmlns:mc="http://schemas.openxmlformats.org/markup-compatibility/2006" xmlns:p14="http://schemas.microsoft.com/office/powerpoint/2010/main">
        <mc:Choice Requires="p14">
          <p:contentPart p14:bwMode="auto" r:id="rId84">
            <p14:nvContentPartPr>
              <p14:cNvPr id="1052433" name="Encre 1052432"/>
              <p14:cNvContentPartPr/>
              <p14:nvPr/>
            </p14:nvContentPartPr>
            <p14:xfrm>
              <a:off x="4251274" y="1944079"/>
              <a:ext cx="86043" cy="6949"/>
            </p14:xfrm>
          </p:contentPart>
        </mc:Choice>
        <mc:Fallback xmlns="">
          <p:sp>
            <p:nvSpPr>
              <p:cNvPr id="1052433" name=""/>
              <p:cNvSpPr/>
              <p:nvPr/>
            </p:nvSpPr>
            <p:spPr>
              <a:xfrm>
                <a:off x="4251274" y="1944079"/>
                <a:ext cx="86043" cy="6949"/>
              </a:xfrm>
            </p:spPr>
          </p:sp>
        </mc:Fallback>
      </mc:AlternateContent>
      <mc:AlternateContent xmlns:mc="http://schemas.openxmlformats.org/markup-compatibility/2006" xmlns:p14="http://schemas.microsoft.com/office/powerpoint/2010/main">
        <mc:Choice Requires="p14">
          <p:contentPart p14:bwMode="auto" r:id="rId85">
            <p14:nvContentPartPr>
              <p14:cNvPr id="1052434" name="Encre 1052433"/>
              <p14:cNvContentPartPr/>
              <p14:nvPr/>
            </p14:nvContentPartPr>
            <p14:xfrm>
              <a:off x="4486810" y="1876496"/>
              <a:ext cx="99976" cy="97470"/>
            </p14:xfrm>
          </p:contentPart>
        </mc:Choice>
        <mc:Fallback xmlns="">
          <p:sp>
            <p:nvSpPr>
              <p:cNvPr id="1052434" name=""/>
              <p:cNvSpPr/>
              <p:nvPr/>
            </p:nvSpPr>
            <p:spPr>
              <a:xfrm>
                <a:off x="4486810" y="1876496"/>
                <a:ext cx="99976" cy="97470"/>
              </a:xfrm>
            </p:spPr>
          </p:sp>
        </mc:Fallback>
      </mc:AlternateContent>
      <mc:AlternateContent xmlns:mc="http://schemas.openxmlformats.org/markup-compatibility/2006" xmlns:p14="http://schemas.microsoft.com/office/powerpoint/2010/main">
        <mc:Choice Requires="p14">
          <p:contentPart p14:bwMode="auto" r:id="rId86">
            <p14:nvContentPartPr>
              <p14:cNvPr id="1052435" name="Encre 1052434"/>
              <p14:cNvContentPartPr/>
              <p14:nvPr/>
            </p14:nvContentPartPr>
            <p14:xfrm>
              <a:off x="4456412" y="1762645"/>
              <a:ext cx="188452" cy="10462"/>
            </p14:xfrm>
          </p:contentPart>
        </mc:Choice>
        <mc:Fallback xmlns="">
          <p:sp>
            <p:nvSpPr>
              <p:cNvPr id="1052435" name=""/>
              <p:cNvSpPr/>
              <p:nvPr/>
            </p:nvSpPr>
            <p:spPr>
              <a:xfrm>
                <a:off x="4456412" y="1762645"/>
                <a:ext cx="188452" cy="10462"/>
              </a:xfrm>
            </p:spPr>
          </p:sp>
        </mc:Fallback>
      </mc:AlternateContent>
      <mc:AlternateContent xmlns:mc="http://schemas.openxmlformats.org/markup-compatibility/2006" xmlns:p14="http://schemas.microsoft.com/office/powerpoint/2010/main">
        <mc:Choice Requires="p14">
          <p:contentPart p14:bwMode="auto" r:id="rId87">
            <p14:nvContentPartPr>
              <p14:cNvPr id="1052436" name="Encre 1052435"/>
              <p14:cNvContentPartPr/>
              <p14:nvPr/>
            </p14:nvContentPartPr>
            <p14:xfrm>
              <a:off x="4616183" y="1733853"/>
              <a:ext cx="36446" cy="117479"/>
            </p14:xfrm>
          </p:contentPart>
        </mc:Choice>
        <mc:Fallback xmlns="">
          <p:sp>
            <p:nvSpPr>
              <p:cNvPr id="1052436" name=""/>
              <p:cNvSpPr/>
              <p:nvPr/>
            </p:nvSpPr>
            <p:spPr>
              <a:xfrm>
                <a:off x="4616183" y="1733853"/>
                <a:ext cx="36446" cy="117479"/>
              </a:xfrm>
            </p:spPr>
          </p:sp>
        </mc:Fallback>
      </mc:AlternateContent>
      <mc:AlternateContent xmlns:mc="http://schemas.openxmlformats.org/markup-compatibility/2006" xmlns:p14="http://schemas.microsoft.com/office/powerpoint/2010/main">
        <mc:Choice Requires="p14">
          <p:contentPart p14:bwMode="auto" r:id="rId88">
            <p14:nvContentPartPr>
              <p14:cNvPr id="1052437" name="Encre 1052436"/>
              <p14:cNvContentPartPr/>
              <p14:nvPr/>
            </p14:nvContentPartPr>
            <p14:xfrm>
              <a:off x="2499091" y="4842228"/>
              <a:ext cx="1419327" cy="35328"/>
            </p14:xfrm>
          </p:contentPart>
        </mc:Choice>
        <mc:Fallback xmlns="">
          <p:sp>
            <p:nvSpPr>
              <p:cNvPr id="1052437" name=""/>
              <p:cNvSpPr/>
              <p:nvPr/>
            </p:nvSpPr>
            <p:spPr>
              <a:xfrm>
                <a:off x="2499091" y="4842228"/>
                <a:ext cx="1419327" cy="35328"/>
              </a:xfrm>
            </p:spPr>
          </p:sp>
        </mc:Fallback>
      </mc:AlternateContent>
      <mc:AlternateContent xmlns:mc="http://schemas.openxmlformats.org/markup-compatibility/2006" xmlns:p14="http://schemas.microsoft.com/office/powerpoint/2010/main">
        <mc:Choice Requires="p14">
          <p:contentPart p14:bwMode="auto" r:id="rId89">
            <p14:nvContentPartPr>
              <p14:cNvPr id="1052438" name="Encre 1052437"/>
              <p14:cNvContentPartPr/>
              <p14:nvPr/>
            </p14:nvContentPartPr>
            <p14:xfrm>
              <a:off x="5038013" y="4836873"/>
              <a:ext cx="3723944" cy="27275"/>
            </p14:xfrm>
          </p:contentPart>
        </mc:Choice>
        <mc:Fallback xmlns="">
          <p:sp>
            <p:nvSpPr>
              <p:cNvPr id="1052438" name=""/>
              <p:cNvSpPr/>
              <p:nvPr/>
            </p:nvSpPr>
            <p:spPr>
              <a:xfrm>
                <a:off x="5038013" y="4836873"/>
                <a:ext cx="3723944" cy="27275"/>
              </a:xfrm>
            </p:spPr>
          </p:sp>
        </mc:Fallback>
      </mc:AlternateContent>
      <mc:AlternateContent xmlns:mc="http://schemas.openxmlformats.org/markup-compatibility/2006" xmlns:p14="http://schemas.microsoft.com/office/powerpoint/2010/main">
        <mc:Choice Requires="p14">
          <p:contentPart p14:bwMode="auto" r:id="rId90">
            <p14:nvContentPartPr>
              <p14:cNvPr id="1052439" name="Encre 1052438"/>
              <p14:cNvContentPartPr/>
              <p14:nvPr/>
            </p14:nvContentPartPr>
            <p14:xfrm>
              <a:off x="5258418" y="3153558"/>
              <a:ext cx="15660" cy="342846"/>
            </p14:xfrm>
          </p:contentPart>
        </mc:Choice>
        <mc:Fallback xmlns="">
          <p:sp>
            <p:nvSpPr>
              <p:cNvPr id="1052439" name=""/>
              <p:cNvSpPr/>
              <p:nvPr/>
            </p:nvSpPr>
            <p:spPr>
              <a:xfrm>
                <a:off x="5258418" y="3153558"/>
                <a:ext cx="15660" cy="342846"/>
              </a:xfrm>
            </p:spPr>
          </p:sp>
        </mc:Fallback>
      </mc:AlternateContent>
      <mc:AlternateContent xmlns:mc="http://schemas.openxmlformats.org/markup-compatibility/2006" xmlns:p14="http://schemas.microsoft.com/office/powerpoint/2010/main">
        <mc:Choice Requires="p14">
          <p:contentPart p14:bwMode="auto" r:id="rId91">
            <p14:nvContentPartPr>
              <p14:cNvPr id="1052440" name="Encre 1052439"/>
              <p14:cNvContentPartPr/>
              <p14:nvPr/>
            </p14:nvContentPartPr>
            <p14:xfrm>
              <a:off x="5295700" y="3153558"/>
              <a:ext cx="984583" cy="378792"/>
            </p14:xfrm>
          </p:contentPart>
        </mc:Choice>
        <mc:Fallback xmlns="">
          <p:sp>
            <p:nvSpPr>
              <p:cNvPr id="1052440" name=""/>
              <p:cNvSpPr/>
              <p:nvPr/>
            </p:nvSpPr>
            <p:spPr>
              <a:xfrm>
                <a:off x="5295700" y="3153558"/>
                <a:ext cx="984583" cy="378792"/>
              </a:xfrm>
            </p:spPr>
          </p:sp>
        </mc:Fallback>
      </mc:AlternateContent>
      <mc:AlternateContent xmlns:mc="http://schemas.openxmlformats.org/markup-compatibility/2006" xmlns:p14="http://schemas.microsoft.com/office/powerpoint/2010/main">
        <mc:Choice Requires="p14">
          <p:contentPart p14:bwMode="auto" r:id="rId92">
            <p14:nvContentPartPr>
              <p14:cNvPr id="1052441" name="Encre 1052440"/>
              <p14:cNvContentPartPr/>
              <p14:nvPr/>
            </p14:nvContentPartPr>
            <p14:xfrm>
              <a:off x="8724085" y="4457354"/>
              <a:ext cx="268804" cy="424145"/>
            </p14:xfrm>
          </p:contentPart>
        </mc:Choice>
        <mc:Fallback xmlns="">
          <p:sp>
            <p:nvSpPr>
              <p:cNvPr id="1052441" name=""/>
              <p:cNvSpPr/>
              <p:nvPr/>
            </p:nvSpPr>
            <p:spPr>
              <a:xfrm>
                <a:off x="8724085" y="4457354"/>
                <a:ext cx="268804" cy="424145"/>
              </a:xfrm>
            </p:spPr>
          </p:sp>
        </mc:Fallback>
      </mc:AlternateContent>
      <mc:AlternateContent xmlns:mc="http://schemas.openxmlformats.org/markup-compatibility/2006" xmlns:p14="http://schemas.microsoft.com/office/powerpoint/2010/main">
        <mc:Choice Requires="p14">
          <p:contentPart p14:bwMode="auto" r:id="rId93">
            <p14:nvContentPartPr>
              <p14:cNvPr id="1052442" name="Encre 1052441"/>
              <p14:cNvContentPartPr/>
              <p14:nvPr/>
            </p14:nvContentPartPr>
            <p14:xfrm>
              <a:off x="5032587" y="4395365"/>
              <a:ext cx="3988983" cy="468241"/>
            </p14:xfrm>
          </p:contentPart>
        </mc:Choice>
        <mc:Fallback xmlns="">
          <p:sp>
            <p:nvSpPr>
              <p:cNvPr id="1052442" name=""/>
              <p:cNvSpPr/>
              <p:nvPr/>
            </p:nvSpPr>
            <p:spPr>
              <a:xfrm>
                <a:off x="5032587" y="4395365"/>
                <a:ext cx="3988983" cy="468241"/>
              </a:xfrm>
            </p:spPr>
          </p:sp>
        </mc:Fallback>
      </mc:AlternateContent>
      <mc:AlternateContent xmlns:mc="http://schemas.openxmlformats.org/markup-compatibility/2006" xmlns:p14="http://schemas.microsoft.com/office/powerpoint/2010/main">
        <mc:Choice Requires="p14">
          <p:contentPart p14:bwMode="auto" r:id="rId94">
            <p14:nvContentPartPr>
              <p14:cNvPr id="1052443" name="Encre 1052442"/>
              <p14:cNvContentPartPr/>
              <p14:nvPr/>
            </p14:nvContentPartPr>
            <p14:xfrm>
              <a:off x="2460277" y="4386633"/>
              <a:ext cx="1195752" cy="454934"/>
            </p14:xfrm>
          </p:contentPart>
        </mc:Choice>
        <mc:Fallback xmlns="">
          <p:sp>
            <p:nvSpPr>
              <p:cNvPr id="1052443" name=""/>
              <p:cNvSpPr/>
              <p:nvPr/>
            </p:nvSpPr>
            <p:spPr>
              <a:xfrm>
                <a:off x="2460277" y="4386633"/>
                <a:ext cx="1195752" cy="454934"/>
              </a:xfrm>
            </p:spPr>
          </p:sp>
        </mc:Fallback>
      </mc:AlternateContent>
      <mc:AlternateContent xmlns:mc="http://schemas.openxmlformats.org/markup-compatibility/2006" xmlns:p14="http://schemas.microsoft.com/office/powerpoint/2010/main">
        <mc:Choice Requires="p14">
          <p:contentPart p14:bwMode="auto" r:id="rId95">
            <p14:nvContentPartPr>
              <p14:cNvPr id="1052444" name="Encre 1052443"/>
              <p14:cNvContentPartPr/>
              <p14:nvPr/>
            </p14:nvContentPartPr>
            <p14:xfrm>
              <a:off x="5002315" y="879052"/>
              <a:ext cx="150419" cy="334683"/>
            </p14:xfrm>
          </p:contentPart>
        </mc:Choice>
        <mc:Fallback xmlns="">
          <p:sp>
            <p:nvSpPr>
              <p:cNvPr id="1052444" name=""/>
              <p:cNvSpPr/>
              <p:nvPr/>
            </p:nvSpPr>
            <p:spPr>
              <a:xfrm>
                <a:off x="5002315" y="879052"/>
                <a:ext cx="150419" cy="334683"/>
              </a:xfrm>
            </p:spPr>
          </p:sp>
        </mc:Fallback>
      </mc:AlternateContent>
      <mc:AlternateContent xmlns:mc="http://schemas.openxmlformats.org/markup-compatibility/2006" xmlns:p14="http://schemas.microsoft.com/office/powerpoint/2010/main">
        <mc:Choice Requires="p14">
          <p:contentPart p14:bwMode="auto" r:id="rId96">
            <p14:nvContentPartPr>
              <p14:cNvPr id="1052445" name="Encre 1052444"/>
              <p14:cNvContentPartPr/>
              <p14:nvPr/>
            </p14:nvContentPartPr>
            <p14:xfrm>
              <a:off x="2403361" y="1523628"/>
              <a:ext cx="67490" cy="62119"/>
            </p14:xfrm>
          </p:contentPart>
        </mc:Choice>
        <mc:Fallback xmlns="">
          <p:sp>
            <p:nvSpPr>
              <p:cNvPr id="1052445" name=""/>
              <p:cNvSpPr/>
              <p:nvPr/>
            </p:nvSpPr>
            <p:spPr>
              <a:xfrm>
                <a:off x="2403361" y="1523628"/>
                <a:ext cx="67490" cy="62119"/>
              </a:xfrm>
            </p:spPr>
          </p:sp>
        </mc:Fallback>
      </mc:AlternateContent>
      <mc:AlternateContent xmlns:mc="http://schemas.openxmlformats.org/markup-compatibility/2006" xmlns:p14="http://schemas.microsoft.com/office/powerpoint/2010/main">
        <mc:Choice Requires="p14">
          <p:contentPart p14:bwMode="auto" r:id="rId97">
            <p14:nvContentPartPr>
              <p14:cNvPr id="1052446" name="Encre 1052445"/>
              <p14:cNvContentPartPr/>
              <p14:nvPr/>
            </p14:nvContentPartPr>
            <p14:xfrm>
              <a:off x="2406430" y="1516430"/>
              <a:ext cx="68508" cy="54656"/>
            </p14:xfrm>
          </p:contentPart>
        </mc:Choice>
        <mc:Fallback xmlns="">
          <p:sp>
            <p:nvSpPr>
              <p:cNvPr id="1052446" name=""/>
              <p:cNvSpPr/>
              <p:nvPr/>
            </p:nvSpPr>
            <p:spPr>
              <a:xfrm>
                <a:off x="2406430" y="1516430"/>
                <a:ext cx="68508" cy="54656"/>
              </a:xfrm>
            </p:spPr>
          </p:sp>
        </mc:Fallback>
      </mc:AlternateContent>
      <mc:AlternateContent xmlns:mc="http://schemas.openxmlformats.org/markup-compatibility/2006" xmlns:p14="http://schemas.microsoft.com/office/powerpoint/2010/main">
        <mc:Choice Requires="p14">
          <p:contentPart p14:bwMode="auto" r:id="rId98">
            <p14:nvContentPartPr>
              <p14:cNvPr id="1052447" name="Encre 1052446"/>
              <p14:cNvContentPartPr/>
              <p14:nvPr/>
            </p14:nvContentPartPr>
            <p14:xfrm>
              <a:off x="2728097" y="1443956"/>
              <a:ext cx="52207" cy="105576"/>
            </p14:xfrm>
          </p:contentPart>
        </mc:Choice>
        <mc:Fallback xmlns="">
          <p:sp>
            <p:nvSpPr>
              <p:cNvPr id="1052447" name=""/>
              <p:cNvSpPr/>
              <p:nvPr/>
            </p:nvSpPr>
            <p:spPr>
              <a:xfrm>
                <a:off x="2728097" y="1443956"/>
                <a:ext cx="52207" cy="105576"/>
              </a:xfrm>
            </p:spPr>
          </p:sp>
        </mc:Fallback>
      </mc:AlternateContent>
      <mc:AlternateContent xmlns:mc="http://schemas.openxmlformats.org/markup-compatibility/2006" xmlns:p14="http://schemas.microsoft.com/office/powerpoint/2010/main">
        <mc:Choice Requires="p14">
          <p:contentPart p14:bwMode="auto" r:id="rId99">
            <p14:nvContentPartPr>
              <p14:cNvPr id="1052448" name="Encre 1052447"/>
              <p14:cNvContentPartPr/>
              <p14:nvPr/>
            </p14:nvContentPartPr>
            <p14:xfrm>
              <a:off x="2865981" y="1417770"/>
              <a:ext cx="113863" cy="88732"/>
            </p14:xfrm>
          </p:contentPart>
        </mc:Choice>
        <mc:Fallback xmlns="">
          <p:sp>
            <p:nvSpPr>
              <p:cNvPr id="1052448" name=""/>
              <p:cNvSpPr/>
              <p:nvPr/>
            </p:nvSpPr>
            <p:spPr>
              <a:xfrm>
                <a:off x="2865981" y="1417770"/>
                <a:ext cx="113863" cy="88732"/>
              </a:xfrm>
            </p:spPr>
          </p:sp>
        </mc:Fallback>
      </mc:AlternateContent>
      <mc:AlternateContent xmlns:mc="http://schemas.openxmlformats.org/markup-compatibility/2006" xmlns:p14="http://schemas.microsoft.com/office/powerpoint/2010/main">
        <mc:Choice Requires="p14">
          <p:contentPart p14:bwMode="auto" r:id="rId100">
            <p14:nvContentPartPr>
              <p14:cNvPr id="1052449" name="Encre 1052448"/>
              <p14:cNvContentPartPr/>
              <p14:nvPr/>
            </p14:nvContentPartPr>
            <p14:xfrm>
              <a:off x="2131897" y="5965195"/>
              <a:ext cx="1009504" cy="582459"/>
            </p14:xfrm>
          </p:contentPart>
        </mc:Choice>
        <mc:Fallback xmlns="">
          <p:sp>
            <p:nvSpPr>
              <p:cNvPr id="1052449" name=""/>
              <p:cNvSpPr/>
              <p:nvPr/>
            </p:nvSpPr>
            <p:spPr>
              <a:xfrm>
                <a:off x="2131897" y="5965195"/>
                <a:ext cx="1009504" cy="582459"/>
              </a:xfrm>
            </p:spPr>
          </p:sp>
        </mc:Fallback>
      </mc:AlternateContent>
      <mc:AlternateContent xmlns:mc="http://schemas.openxmlformats.org/markup-compatibility/2006" xmlns:p14="http://schemas.microsoft.com/office/powerpoint/2010/main">
        <mc:Choice Requires="p14">
          <p:contentPart p14:bwMode="auto" r:id="rId101">
            <p14:nvContentPartPr>
              <p14:cNvPr id="1052450" name="Encre 1052449"/>
              <p14:cNvContentPartPr/>
              <p14:nvPr/>
            </p14:nvContentPartPr>
            <p14:xfrm>
              <a:off x="2408077" y="1523628"/>
              <a:ext cx="76894" cy="77744"/>
            </p14:xfrm>
          </p:contentPart>
        </mc:Choice>
        <mc:Fallback xmlns="">
          <p:sp>
            <p:nvSpPr>
              <p:cNvPr id="1052450" name=""/>
              <p:cNvSpPr/>
              <p:nvPr/>
            </p:nvSpPr>
            <p:spPr>
              <a:xfrm>
                <a:off x="2408077" y="1523628"/>
                <a:ext cx="76894" cy="77744"/>
              </a:xfrm>
            </p:spPr>
          </p:sp>
        </mc:Fallback>
      </mc:AlternateContent>
      <mc:AlternateContent xmlns:mc="http://schemas.openxmlformats.org/markup-compatibility/2006" xmlns:p14="http://schemas.microsoft.com/office/powerpoint/2010/main">
        <mc:Choice Requires="p14">
          <p:contentPart p14:bwMode="auto" r:id="rId102">
            <p14:nvContentPartPr>
              <p14:cNvPr id="1052451" name="Encre 1052450"/>
              <p14:cNvContentPartPr/>
              <p14:nvPr/>
            </p14:nvContentPartPr>
            <p14:xfrm>
              <a:off x="2384809" y="1523628"/>
              <a:ext cx="70129" cy="72142"/>
            </p14:xfrm>
          </p:contentPart>
        </mc:Choice>
        <mc:Fallback xmlns="">
          <p:sp>
            <p:nvSpPr>
              <p:cNvPr id="1052451" name=""/>
              <p:cNvSpPr/>
              <p:nvPr/>
            </p:nvSpPr>
            <p:spPr>
              <a:xfrm>
                <a:off x="2384809" y="1523628"/>
                <a:ext cx="70129" cy="72142"/>
              </a:xfrm>
            </p:spPr>
          </p:sp>
        </mc:Fallback>
      </mc:AlternateContent>
      <mc:AlternateContent xmlns:mc="http://schemas.openxmlformats.org/markup-compatibility/2006" xmlns:p14="http://schemas.microsoft.com/office/powerpoint/2010/main">
        <mc:Choice Requires="p14">
          <p:contentPart p14:bwMode="auto" r:id="rId103">
            <p14:nvContentPartPr>
              <p14:cNvPr id="1052452" name="Encre 1052451"/>
              <p14:cNvContentPartPr/>
              <p14:nvPr/>
            </p14:nvContentPartPr>
            <p14:xfrm>
              <a:off x="7383669" y="6225076"/>
              <a:ext cx="218929" cy="21552"/>
            </p14:xfrm>
          </p:contentPart>
        </mc:Choice>
        <mc:Fallback xmlns="">
          <p:sp>
            <p:nvSpPr>
              <p:cNvPr id="1052452" name=""/>
              <p:cNvSpPr/>
              <p:nvPr/>
            </p:nvSpPr>
            <p:spPr>
              <a:xfrm>
                <a:off x="7383669" y="6225076"/>
                <a:ext cx="218929" cy="21552"/>
              </a:xfrm>
            </p:spPr>
          </p:sp>
        </mc:Fallback>
      </mc:AlternateContent>
      <mc:AlternateContent xmlns:mc="http://schemas.openxmlformats.org/markup-compatibility/2006" xmlns:p14="http://schemas.microsoft.com/office/powerpoint/2010/main">
        <mc:Choice Requires="p14">
          <p:contentPart p14:bwMode="auto" r:id="rId104">
            <p14:nvContentPartPr>
              <p14:cNvPr id="1052453" name="Encre 1052452"/>
              <p14:cNvContentPartPr/>
              <p14:nvPr/>
            </p14:nvContentPartPr>
            <p14:xfrm>
              <a:off x="7441032" y="6272802"/>
              <a:ext cx="204570" cy="68390"/>
            </p14:xfrm>
          </p:contentPart>
        </mc:Choice>
        <mc:Fallback xmlns="">
          <p:sp>
            <p:nvSpPr>
              <p:cNvPr id="1052453" name=""/>
              <p:cNvSpPr/>
              <p:nvPr/>
            </p:nvSpPr>
            <p:spPr>
              <a:xfrm>
                <a:off x="7441032" y="6272802"/>
                <a:ext cx="204570" cy="68390"/>
              </a:xfrm>
            </p:spPr>
          </p:sp>
        </mc:Fallback>
      </mc:AlternateContent>
      <mc:AlternateContent xmlns:mc="http://schemas.openxmlformats.org/markup-compatibility/2006" xmlns:p14="http://schemas.microsoft.com/office/powerpoint/2010/main">
        <mc:Choice Requires="p14">
          <p:contentPart p14:bwMode="auto" r:id="rId105">
            <p14:nvContentPartPr>
              <p14:cNvPr id="1052454" name="Encre 1052453"/>
              <p14:cNvContentPartPr/>
              <p14:nvPr/>
            </p14:nvContentPartPr>
            <p14:xfrm>
              <a:off x="7598556" y="6145611"/>
              <a:ext cx="119469" cy="220113"/>
            </p14:xfrm>
          </p:contentPart>
        </mc:Choice>
        <mc:Fallback xmlns="">
          <p:sp>
            <p:nvSpPr>
              <p:cNvPr id="1052454" name=""/>
              <p:cNvSpPr/>
              <p:nvPr/>
            </p:nvSpPr>
            <p:spPr>
              <a:xfrm>
                <a:off x="7598556" y="6145611"/>
                <a:ext cx="119469" cy="220113"/>
              </a:xfrm>
            </p:spPr>
          </p:sp>
        </mc:Fallback>
      </mc:AlternateContent>
      <mc:AlternateContent xmlns:mc="http://schemas.openxmlformats.org/markup-compatibility/2006" xmlns:p14="http://schemas.microsoft.com/office/powerpoint/2010/main">
        <mc:Choice Requires="p14">
          <p:contentPart p14:bwMode="auto" r:id="rId106">
            <p14:nvContentPartPr>
              <p14:cNvPr id="1052455" name="Encre 1052454"/>
              <p14:cNvContentPartPr/>
              <p14:nvPr/>
            </p14:nvContentPartPr>
            <p14:xfrm>
              <a:off x="8045406" y="5927939"/>
              <a:ext cx="168245" cy="419340"/>
            </p14:xfrm>
          </p:contentPart>
        </mc:Choice>
        <mc:Fallback xmlns="">
          <p:sp>
            <p:nvSpPr>
              <p:cNvPr id="1052455" name=""/>
              <p:cNvSpPr/>
              <p:nvPr/>
            </p:nvSpPr>
            <p:spPr>
              <a:xfrm>
                <a:off x="8045406" y="5927939"/>
                <a:ext cx="168245" cy="419340"/>
              </a:xfrm>
            </p:spPr>
          </p:sp>
        </mc:Fallback>
      </mc:AlternateContent>
      <mc:AlternateContent xmlns:mc="http://schemas.openxmlformats.org/markup-compatibility/2006" xmlns:p14="http://schemas.microsoft.com/office/powerpoint/2010/main">
        <mc:Choice Requires="p14">
          <p:contentPart p14:bwMode="auto" r:id="rId107">
            <p14:nvContentPartPr>
              <p14:cNvPr id="1052456" name="Encre 1052455"/>
              <p14:cNvContentPartPr/>
              <p14:nvPr/>
            </p14:nvContentPartPr>
            <p14:xfrm>
              <a:off x="8356614" y="6152560"/>
              <a:ext cx="111696" cy="15638"/>
            </p14:xfrm>
          </p:contentPart>
        </mc:Choice>
        <mc:Fallback xmlns="">
          <p:sp>
            <p:nvSpPr>
              <p:cNvPr id="1052456" name=""/>
              <p:cNvSpPr/>
              <p:nvPr/>
            </p:nvSpPr>
            <p:spPr>
              <a:xfrm>
                <a:off x="8356614" y="6152560"/>
                <a:ext cx="111696" cy="15638"/>
              </a:xfrm>
            </p:spPr>
          </p:sp>
        </mc:Fallback>
      </mc:AlternateContent>
      <mc:AlternateContent xmlns:mc="http://schemas.openxmlformats.org/markup-compatibility/2006" xmlns:p14="http://schemas.microsoft.com/office/powerpoint/2010/main">
        <mc:Choice Requires="p14">
          <p:contentPart p14:bwMode="auto" r:id="rId108">
            <p14:nvContentPartPr>
              <p14:cNvPr id="1052457" name="Encre 1052456"/>
              <p14:cNvContentPartPr/>
              <p14:nvPr/>
            </p14:nvContentPartPr>
            <p14:xfrm>
              <a:off x="8334993" y="6295901"/>
              <a:ext cx="126817" cy="16251"/>
            </p14:xfrm>
          </p:contentPart>
        </mc:Choice>
        <mc:Fallback xmlns="">
          <p:sp>
            <p:nvSpPr>
              <p:cNvPr id="1052457" name=""/>
              <p:cNvSpPr/>
              <p:nvPr/>
            </p:nvSpPr>
            <p:spPr>
              <a:xfrm>
                <a:off x="8334993" y="6295901"/>
                <a:ext cx="126817" cy="16251"/>
              </a:xfrm>
            </p:spPr>
          </p:sp>
        </mc:Fallback>
      </mc:AlternateContent>
      <mc:AlternateContent xmlns:mc="http://schemas.openxmlformats.org/markup-compatibility/2006" xmlns:p14="http://schemas.microsoft.com/office/powerpoint/2010/main">
        <mc:Choice Requires="p14">
          <p:contentPart p14:bwMode="auto" r:id="rId109">
            <p14:nvContentPartPr>
              <p14:cNvPr id="1052458" name="Encre 1052457"/>
              <p14:cNvContentPartPr/>
              <p14:nvPr/>
            </p14:nvContentPartPr>
            <p14:xfrm>
              <a:off x="8718710" y="5732606"/>
              <a:ext cx="102535" cy="368970"/>
            </p14:xfrm>
          </p:contentPart>
        </mc:Choice>
        <mc:Fallback xmlns="">
          <p:sp>
            <p:nvSpPr>
              <p:cNvPr id="1052458" name=""/>
              <p:cNvSpPr/>
              <p:nvPr/>
            </p:nvSpPr>
            <p:spPr>
              <a:xfrm>
                <a:off x="8718710" y="5732606"/>
                <a:ext cx="102535" cy="368970"/>
              </a:xfrm>
            </p:spPr>
          </p:sp>
        </mc:Fallback>
      </mc:AlternateContent>
      <mc:AlternateContent xmlns:mc="http://schemas.openxmlformats.org/markup-compatibility/2006" xmlns:p14="http://schemas.microsoft.com/office/powerpoint/2010/main">
        <mc:Choice Requires="p14">
          <p:contentPart p14:bwMode="auto" r:id="rId110">
            <p14:nvContentPartPr>
              <p14:cNvPr id="1052459" name="Encre 1052458"/>
              <p14:cNvContentPartPr/>
              <p14:nvPr/>
            </p14:nvContentPartPr>
            <p14:xfrm>
              <a:off x="8951541" y="5623646"/>
              <a:ext cx="140024" cy="365812"/>
            </p14:xfrm>
          </p:contentPart>
        </mc:Choice>
        <mc:Fallback xmlns="">
          <p:sp>
            <p:nvSpPr>
              <p:cNvPr id="1052459" name=""/>
              <p:cNvSpPr/>
              <p:nvPr/>
            </p:nvSpPr>
            <p:spPr>
              <a:xfrm>
                <a:off x="8951541" y="5623646"/>
                <a:ext cx="140024" cy="365812"/>
              </a:xfrm>
            </p:spPr>
          </p:sp>
        </mc:Fallback>
      </mc:AlternateContent>
      <mc:AlternateContent xmlns:mc="http://schemas.openxmlformats.org/markup-compatibility/2006" xmlns:p14="http://schemas.microsoft.com/office/powerpoint/2010/main">
        <mc:Choice Requires="p14">
          <p:contentPart p14:bwMode="auto" r:id="rId111">
            <p14:nvContentPartPr>
              <p14:cNvPr id="1052460" name="Encre 1052459"/>
              <p14:cNvContentPartPr/>
              <p14:nvPr/>
            </p14:nvContentPartPr>
            <p14:xfrm>
              <a:off x="9143353" y="5571233"/>
              <a:ext cx="123694" cy="397263"/>
            </p14:xfrm>
          </p:contentPart>
        </mc:Choice>
        <mc:Fallback xmlns="">
          <p:sp>
            <p:nvSpPr>
              <p:cNvPr id="1052460" name=""/>
              <p:cNvSpPr/>
              <p:nvPr/>
            </p:nvSpPr>
            <p:spPr>
              <a:xfrm>
                <a:off x="9143353" y="5571233"/>
                <a:ext cx="123694" cy="397263"/>
              </a:xfrm>
            </p:spPr>
          </p:sp>
        </mc:Fallback>
      </mc:AlternateContent>
      <mc:AlternateContent xmlns:mc="http://schemas.openxmlformats.org/markup-compatibility/2006" xmlns:p14="http://schemas.microsoft.com/office/powerpoint/2010/main">
        <mc:Choice Requires="p14">
          <p:contentPart p14:bwMode="auto" r:id="rId112">
            <p14:nvContentPartPr>
              <p14:cNvPr id="1052461" name="Encre 1052460"/>
              <p14:cNvContentPartPr/>
              <p14:nvPr/>
            </p14:nvContentPartPr>
            <p14:xfrm>
              <a:off x="8671221" y="6072636"/>
              <a:ext cx="620822" cy="65280"/>
            </p14:xfrm>
          </p:contentPart>
        </mc:Choice>
        <mc:Fallback xmlns="">
          <p:sp>
            <p:nvSpPr>
              <p:cNvPr id="1052461" name=""/>
              <p:cNvSpPr/>
              <p:nvPr/>
            </p:nvSpPr>
            <p:spPr>
              <a:xfrm>
                <a:off x="8671221" y="6072636"/>
                <a:ext cx="620822" cy="65280"/>
              </a:xfrm>
            </p:spPr>
          </p:sp>
        </mc:Fallback>
      </mc:AlternateContent>
      <mc:AlternateContent xmlns:mc="http://schemas.openxmlformats.org/markup-compatibility/2006" xmlns:p14="http://schemas.microsoft.com/office/powerpoint/2010/main">
        <mc:Choice Requires="p14">
          <p:contentPart p14:bwMode="auto" r:id="rId113">
            <p14:nvContentPartPr>
              <p14:cNvPr id="1052462" name="Encre 1052461"/>
              <p14:cNvContentPartPr/>
              <p14:nvPr/>
            </p14:nvContentPartPr>
            <p14:xfrm>
              <a:off x="8718189" y="6246628"/>
              <a:ext cx="173182" cy="209038"/>
            </p14:xfrm>
          </p:contentPart>
        </mc:Choice>
        <mc:Fallback xmlns="">
          <p:sp>
            <p:nvSpPr>
              <p:cNvPr id="1052462" name=""/>
              <p:cNvSpPr/>
              <p:nvPr/>
            </p:nvSpPr>
            <p:spPr>
              <a:xfrm>
                <a:off x="8718189" y="6246628"/>
                <a:ext cx="173182" cy="209038"/>
              </a:xfrm>
            </p:spPr>
          </p:sp>
        </mc:Fallback>
      </mc:AlternateContent>
      <mc:AlternateContent xmlns:mc="http://schemas.openxmlformats.org/markup-compatibility/2006" xmlns:p14="http://schemas.microsoft.com/office/powerpoint/2010/main">
        <mc:Choice Requires="p14">
          <p:contentPart p14:bwMode="auto" r:id="rId114">
            <p14:nvContentPartPr>
              <p14:cNvPr id="1052463" name="Encre 1052462"/>
              <p14:cNvContentPartPr/>
              <p14:nvPr/>
            </p14:nvContentPartPr>
            <p14:xfrm>
              <a:off x="8918842" y="6167688"/>
              <a:ext cx="131597" cy="243226"/>
            </p14:xfrm>
          </p:contentPart>
        </mc:Choice>
        <mc:Fallback xmlns="">
          <p:sp>
            <p:nvSpPr>
              <p:cNvPr id="1052463" name=""/>
              <p:cNvSpPr/>
              <p:nvPr/>
            </p:nvSpPr>
            <p:spPr>
              <a:xfrm>
                <a:off x="8918842" y="6167688"/>
                <a:ext cx="131597" cy="243226"/>
              </a:xfrm>
            </p:spPr>
          </p:sp>
        </mc:Fallback>
      </mc:AlternateContent>
      <mc:AlternateContent xmlns:mc="http://schemas.openxmlformats.org/markup-compatibility/2006" xmlns:p14="http://schemas.microsoft.com/office/powerpoint/2010/main">
        <mc:Choice Requires="p14">
          <p:contentPart p14:bwMode="auto" r:id="rId115">
            <p14:nvContentPartPr>
              <p14:cNvPr id="1052464" name="Encre 1052463"/>
              <p14:cNvContentPartPr/>
              <p14:nvPr/>
            </p14:nvContentPartPr>
            <p14:xfrm>
              <a:off x="9114672" y="6210391"/>
              <a:ext cx="78542" cy="172854"/>
            </p14:xfrm>
          </p:contentPart>
        </mc:Choice>
        <mc:Fallback xmlns="">
          <p:sp>
            <p:nvSpPr>
              <p:cNvPr id="1052464" name=""/>
              <p:cNvSpPr/>
              <p:nvPr/>
            </p:nvSpPr>
            <p:spPr>
              <a:xfrm>
                <a:off x="9114672" y="6210391"/>
                <a:ext cx="78542" cy="172854"/>
              </a:xfrm>
            </p:spPr>
          </p:sp>
        </mc:Fallback>
      </mc:AlternateContent>
      <mc:AlternateContent xmlns:mc="http://schemas.openxmlformats.org/markup-compatibility/2006" xmlns:p14="http://schemas.microsoft.com/office/powerpoint/2010/main">
        <mc:Choice Requires="p14">
          <p:contentPart p14:bwMode="auto" r:id="rId116">
            <p14:nvContentPartPr>
              <p14:cNvPr id="1052465" name="Encre 1052464"/>
              <p14:cNvContentPartPr/>
              <p14:nvPr/>
            </p14:nvContentPartPr>
            <p14:xfrm>
              <a:off x="9176360" y="6391825"/>
              <a:ext cx="33427" cy="43364"/>
            </p14:xfrm>
          </p:contentPart>
        </mc:Choice>
        <mc:Fallback xmlns="">
          <p:sp>
            <p:nvSpPr>
              <p:cNvPr id="1052465" name=""/>
              <p:cNvSpPr/>
              <p:nvPr/>
            </p:nvSpPr>
            <p:spPr>
              <a:xfrm>
                <a:off x="9176360" y="6391825"/>
                <a:ext cx="33427" cy="43364"/>
              </a:xfrm>
            </p:spPr>
          </p:sp>
        </mc:Fallback>
      </mc:AlternateContent>
      <mc:AlternateContent xmlns:mc="http://schemas.openxmlformats.org/markup-compatibility/2006" xmlns:p14="http://schemas.microsoft.com/office/powerpoint/2010/main">
        <mc:Choice Requires="p14">
          <p:contentPart p14:bwMode="auto" r:id="rId117">
            <p14:nvContentPartPr>
              <p14:cNvPr id="1052466" name="Encre 1052465"/>
              <p14:cNvContentPartPr/>
              <p14:nvPr/>
            </p14:nvContentPartPr>
            <p14:xfrm>
              <a:off x="9257636" y="6134144"/>
              <a:ext cx="56764" cy="137479"/>
            </p14:xfrm>
          </p:contentPart>
        </mc:Choice>
        <mc:Fallback xmlns="">
          <p:sp>
            <p:nvSpPr>
              <p:cNvPr id="1052466" name=""/>
              <p:cNvSpPr/>
              <p:nvPr/>
            </p:nvSpPr>
            <p:spPr>
              <a:xfrm>
                <a:off x="9257636" y="6134144"/>
                <a:ext cx="56764" cy="137479"/>
              </a:xfrm>
            </p:spPr>
          </p:sp>
        </mc:Fallback>
      </mc:AlternateContent>
      <mc:AlternateContent xmlns:mc="http://schemas.openxmlformats.org/markup-compatibility/2006" xmlns:p14="http://schemas.microsoft.com/office/powerpoint/2010/main">
        <mc:Choice Requires="p14">
          <p:contentPart p14:bwMode="auto" r:id="rId118">
            <p14:nvContentPartPr>
              <p14:cNvPr id="1052467" name="Encre 1052466"/>
              <p14:cNvContentPartPr/>
              <p14:nvPr/>
            </p14:nvContentPartPr>
            <p14:xfrm>
              <a:off x="9186909" y="6369984"/>
              <a:ext cx="27926" cy="30511"/>
            </p14:xfrm>
          </p:contentPart>
        </mc:Choice>
        <mc:Fallback xmlns="">
          <p:sp>
            <p:nvSpPr>
              <p:cNvPr id="1052467" name=""/>
              <p:cNvSpPr/>
              <p:nvPr/>
            </p:nvSpPr>
            <p:spPr>
              <a:xfrm>
                <a:off x="9186909" y="6369984"/>
                <a:ext cx="27926" cy="30511"/>
              </a:xfrm>
            </p:spPr>
          </p:sp>
        </mc:Fallback>
      </mc:AlternateContent>
      <mc:AlternateContent xmlns:mc="http://schemas.openxmlformats.org/markup-compatibility/2006" xmlns:p14="http://schemas.microsoft.com/office/powerpoint/2010/main">
        <mc:Choice Requires="p14">
          <p:contentPart p14:bwMode="auto" r:id="rId119">
            <p14:nvContentPartPr>
              <p14:cNvPr id="1052468" name="Encre 1052467"/>
              <p14:cNvContentPartPr/>
              <p14:nvPr/>
            </p14:nvContentPartPr>
            <p14:xfrm>
              <a:off x="9429280" y="5587409"/>
              <a:ext cx="75761" cy="775128"/>
            </p14:xfrm>
          </p:contentPart>
        </mc:Choice>
        <mc:Fallback xmlns="">
          <p:sp>
            <p:nvSpPr>
              <p:cNvPr id="1052468" name=""/>
              <p:cNvSpPr/>
              <p:nvPr/>
            </p:nvSpPr>
            <p:spPr>
              <a:xfrm>
                <a:off x="9429280" y="5587409"/>
                <a:ext cx="75761" cy="775128"/>
              </a:xfrm>
            </p:spPr>
          </p:sp>
        </mc:Fallback>
      </mc:AlternateContent>
      <mc:AlternateContent xmlns:mc="http://schemas.openxmlformats.org/markup-compatibility/2006" xmlns:p14="http://schemas.microsoft.com/office/powerpoint/2010/main">
        <mc:Choice Requires="p14">
          <p:contentPart p14:bwMode="auto" r:id="rId120">
            <p14:nvContentPartPr>
              <p14:cNvPr id="1052469" name="Encre 1052468"/>
              <p14:cNvContentPartPr/>
              <p14:nvPr/>
            </p14:nvContentPartPr>
            <p14:xfrm>
              <a:off x="8607981" y="5752213"/>
              <a:ext cx="80102" cy="784112"/>
            </p14:xfrm>
          </p:contentPart>
        </mc:Choice>
        <mc:Fallback xmlns="">
          <p:sp>
            <p:nvSpPr>
              <p:cNvPr id="1052469" name=""/>
              <p:cNvSpPr/>
              <p:nvPr/>
            </p:nvSpPr>
            <p:spPr>
              <a:xfrm>
                <a:off x="8607981" y="5752213"/>
                <a:ext cx="80102" cy="784112"/>
              </a:xfrm>
            </p:spPr>
          </p:sp>
        </mc:Fallback>
      </mc:AlternateContent>
      <mc:AlternateContent xmlns:mc="http://schemas.openxmlformats.org/markup-compatibility/2006" xmlns:p14="http://schemas.microsoft.com/office/powerpoint/2010/main">
        <mc:Choice Requires="p14">
          <p:contentPart p14:bwMode="auto" r:id="rId121">
            <p14:nvContentPartPr>
              <p14:cNvPr id="1052470" name="Encre 1052469"/>
              <p14:cNvContentPartPr/>
              <p14:nvPr/>
            </p14:nvContentPartPr>
            <p14:xfrm>
              <a:off x="9672614" y="5841317"/>
              <a:ext cx="219363" cy="400666"/>
            </p14:xfrm>
          </p:contentPart>
        </mc:Choice>
        <mc:Fallback xmlns="">
          <p:sp>
            <p:nvSpPr>
              <p:cNvPr id="1052470" name=""/>
              <p:cNvSpPr/>
              <p:nvPr/>
            </p:nvSpPr>
            <p:spPr>
              <a:xfrm>
                <a:off x="9672614" y="5841317"/>
                <a:ext cx="219363" cy="400666"/>
              </a:xfrm>
            </p:spPr>
          </p:sp>
        </mc:Fallback>
      </mc:AlternateContent>
      <mc:AlternateContent xmlns:mc="http://schemas.openxmlformats.org/markup-compatibility/2006" xmlns:p14="http://schemas.microsoft.com/office/powerpoint/2010/main">
        <mc:Choice Requires="p14">
          <p:contentPart p14:bwMode="auto" r:id="rId122">
            <p14:nvContentPartPr>
              <p14:cNvPr id="1052471" name="Encre 1052470"/>
              <p14:cNvContentPartPr/>
              <p14:nvPr/>
            </p14:nvContentPartPr>
            <p14:xfrm>
              <a:off x="9609491" y="5587409"/>
              <a:ext cx="533785" cy="893945"/>
            </p14:xfrm>
          </p:contentPart>
        </mc:Choice>
        <mc:Fallback xmlns="">
          <p:sp>
            <p:nvSpPr>
              <p:cNvPr id="1052471" name=""/>
              <p:cNvSpPr/>
              <p:nvPr/>
            </p:nvSpPr>
            <p:spPr>
              <a:xfrm>
                <a:off x="9609491" y="5587409"/>
                <a:ext cx="533785" cy="893945"/>
              </a:xfrm>
            </p:spPr>
          </p:sp>
        </mc:Fallback>
      </mc:AlternateContent>
      <mc:AlternateContent xmlns:mc="http://schemas.openxmlformats.org/markup-compatibility/2006" xmlns:p14="http://schemas.microsoft.com/office/powerpoint/2010/main">
        <mc:Choice Requires="p14">
          <p:contentPart p14:bwMode="auto" r:id="rId123">
            <p14:nvContentPartPr>
              <p14:cNvPr id="1052472" name="Encre 1052471"/>
              <p14:cNvContentPartPr/>
              <p14:nvPr/>
            </p14:nvContentPartPr>
            <p14:xfrm>
              <a:off x="10366737" y="5476711"/>
              <a:ext cx="31957" cy="625463"/>
            </p14:xfrm>
          </p:contentPart>
        </mc:Choice>
        <mc:Fallback xmlns="">
          <p:sp>
            <p:nvSpPr>
              <p:cNvPr id="1052472" name=""/>
              <p:cNvSpPr/>
              <p:nvPr/>
            </p:nvSpPr>
            <p:spPr>
              <a:xfrm>
                <a:off x="10366737" y="5476711"/>
                <a:ext cx="31957" cy="625463"/>
              </a:xfrm>
            </p:spPr>
          </p:sp>
        </mc:Fallback>
      </mc:AlternateContent>
      <mc:AlternateContent xmlns:mc="http://schemas.openxmlformats.org/markup-compatibility/2006" xmlns:p14="http://schemas.microsoft.com/office/powerpoint/2010/main">
        <mc:Choice Requires="p14">
          <p:contentPart p14:bwMode="auto" r:id="rId124">
            <p14:nvContentPartPr>
              <p14:cNvPr id="1052473" name="Encre 1052472"/>
              <p14:cNvContentPartPr/>
              <p14:nvPr/>
            </p14:nvContentPartPr>
            <p14:xfrm>
              <a:off x="10370809" y="6246628"/>
              <a:ext cx="16011" cy="117688"/>
            </p14:xfrm>
          </p:contentPart>
        </mc:Choice>
        <mc:Fallback xmlns="">
          <p:sp>
            <p:nvSpPr>
              <p:cNvPr id="1052473" name=""/>
              <p:cNvSpPr/>
              <p:nvPr/>
            </p:nvSpPr>
            <p:spPr>
              <a:xfrm>
                <a:off x="10370809" y="6246628"/>
                <a:ext cx="16011" cy="117688"/>
              </a:xfrm>
            </p:spPr>
          </p:sp>
        </mc:Fallback>
      </mc:AlternateContent>
      <mc:AlternateContent xmlns:mc="http://schemas.openxmlformats.org/markup-compatibility/2006" xmlns:p14="http://schemas.microsoft.com/office/powerpoint/2010/main">
        <mc:Choice Requires="p14">
          <p:contentPart p14:bwMode="auto" r:id="rId125">
            <p14:nvContentPartPr>
              <p14:cNvPr id="1052474" name="Encre 1052473"/>
              <p14:cNvContentPartPr/>
              <p14:nvPr/>
            </p14:nvContentPartPr>
            <p14:xfrm>
              <a:off x="8907287" y="5069725"/>
              <a:ext cx="238348" cy="359781"/>
            </p14:xfrm>
          </p:contentPart>
        </mc:Choice>
        <mc:Fallback xmlns="">
          <p:sp>
            <p:nvSpPr>
              <p:cNvPr id="1052474" name=""/>
              <p:cNvSpPr/>
              <p:nvPr/>
            </p:nvSpPr>
            <p:spPr>
              <a:xfrm>
                <a:off x="8907287" y="5069725"/>
                <a:ext cx="238348" cy="359781"/>
              </a:xfrm>
            </p:spPr>
          </p:sp>
        </mc:Fallback>
      </mc:AlternateContent>
      <mc:AlternateContent xmlns:mc="http://schemas.openxmlformats.org/markup-compatibility/2006" xmlns:p14="http://schemas.microsoft.com/office/powerpoint/2010/main">
        <mc:Choice Requires="p14">
          <p:contentPart p14:bwMode="auto" r:id="rId126">
            <p14:nvContentPartPr>
              <p14:cNvPr id="1052475" name="Encre 1052474"/>
              <p14:cNvContentPartPr/>
              <p14:nvPr/>
            </p14:nvContentPartPr>
            <p14:xfrm>
              <a:off x="9021570" y="5189047"/>
              <a:ext cx="121783" cy="210225"/>
            </p14:xfrm>
          </p:contentPart>
        </mc:Choice>
        <mc:Fallback xmlns="">
          <p:sp>
            <p:nvSpPr>
              <p:cNvPr id="1052475" name=""/>
              <p:cNvSpPr/>
              <p:nvPr/>
            </p:nvSpPr>
            <p:spPr>
              <a:xfrm>
                <a:off x="9021570" y="5189047"/>
                <a:ext cx="121783" cy="210225"/>
              </a:xfrm>
            </p:spPr>
          </p:sp>
        </mc:Fallback>
      </mc:AlternateContent>
      <mc:AlternateContent xmlns:mc="http://schemas.openxmlformats.org/markup-compatibility/2006" xmlns:p14="http://schemas.microsoft.com/office/powerpoint/2010/main">
        <mc:Choice Requires="p14">
          <p:contentPart p14:bwMode="auto" r:id="rId127">
            <p14:nvContentPartPr>
              <p14:cNvPr id="1052476" name="Encre 1052475"/>
              <p14:cNvContentPartPr/>
              <p14:nvPr/>
            </p14:nvContentPartPr>
            <p14:xfrm>
              <a:off x="9390061" y="5035255"/>
              <a:ext cx="213839" cy="367509"/>
            </p14:xfrm>
          </p:contentPart>
        </mc:Choice>
        <mc:Fallback xmlns="">
          <p:sp>
            <p:nvSpPr>
              <p:cNvPr id="1052476" name=""/>
              <p:cNvSpPr/>
              <p:nvPr/>
            </p:nvSpPr>
            <p:spPr>
              <a:xfrm>
                <a:off x="9390061" y="5035255"/>
                <a:ext cx="213839" cy="367509"/>
              </a:xfrm>
            </p:spPr>
          </p:sp>
        </mc:Fallback>
      </mc:AlternateContent>
      <mc:AlternateContent xmlns:mc="http://schemas.openxmlformats.org/markup-compatibility/2006" xmlns:p14="http://schemas.microsoft.com/office/powerpoint/2010/main">
        <mc:Choice Requires="p14">
          <p:contentPart p14:bwMode="auto" r:id="rId128">
            <p14:nvContentPartPr>
              <p14:cNvPr id="1052477" name="Encre 1052476"/>
              <p14:cNvContentPartPr/>
              <p14:nvPr/>
            </p14:nvContentPartPr>
            <p14:xfrm>
              <a:off x="9255552" y="5283612"/>
              <a:ext cx="80625" cy="138177"/>
            </p14:xfrm>
          </p:contentPart>
        </mc:Choice>
        <mc:Fallback xmlns="">
          <p:sp>
            <p:nvSpPr>
              <p:cNvPr id="1052477" name=""/>
              <p:cNvSpPr/>
              <p:nvPr/>
            </p:nvSpPr>
            <p:spPr>
              <a:xfrm>
                <a:off x="9255552" y="5283612"/>
                <a:ext cx="80625" cy="138177"/>
              </a:xfrm>
            </p:spPr>
          </p:sp>
        </mc:Fallback>
      </mc:AlternateContent>
      <mc:AlternateContent xmlns:mc="http://schemas.openxmlformats.org/markup-compatibility/2006" xmlns:p14="http://schemas.microsoft.com/office/powerpoint/2010/main">
        <mc:Choice Requires="p14">
          <p:contentPart p14:bwMode="auto" r:id="rId129">
            <p14:nvContentPartPr>
              <p14:cNvPr id="1052478" name="Encre 1052477"/>
              <p14:cNvContentPartPr/>
              <p14:nvPr/>
            </p14:nvContentPartPr>
            <p14:xfrm>
              <a:off x="9264696" y="5312403"/>
              <a:ext cx="46703" cy="131983"/>
            </p14:xfrm>
          </p:contentPart>
        </mc:Choice>
        <mc:Fallback xmlns="">
          <p:sp>
            <p:nvSpPr>
              <p:cNvPr id="1052478" name=""/>
              <p:cNvSpPr/>
              <p:nvPr/>
            </p:nvSpPr>
            <p:spPr>
              <a:xfrm>
                <a:off x="9264696" y="5312403"/>
                <a:ext cx="46703" cy="131983"/>
              </a:xfrm>
            </p:spPr>
          </p:sp>
        </mc:Fallback>
      </mc:AlternateContent>
      <mc:AlternateContent xmlns:mc="http://schemas.openxmlformats.org/markup-compatibility/2006" xmlns:p14="http://schemas.microsoft.com/office/powerpoint/2010/main">
        <mc:Choice Requires="p14">
          <p:contentPart p14:bwMode="auto" r:id="rId130">
            <p14:nvContentPartPr>
              <p14:cNvPr id="1052479" name="Encre 1052478"/>
              <p14:cNvContentPartPr/>
              <p14:nvPr/>
            </p14:nvContentPartPr>
            <p14:xfrm>
              <a:off x="6840934" y="3017531"/>
              <a:ext cx="1211535" cy="506876"/>
            </p14:xfrm>
          </p:contentPart>
        </mc:Choice>
        <mc:Fallback xmlns="">
          <p:sp>
            <p:nvSpPr>
              <p:cNvPr id="1052479" name=""/>
              <p:cNvSpPr/>
              <p:nvPr/>
            </p:nvSpPr>
            <p:spPr>
              <a:xfrm>
                <a:off x="6840934" y="3017531"/>
                <a:ext cx="1211535" cy="506876"/>
              </a:xfrm>
            </p:spPr>
          </p:sp>
        </mc:Fallback>
      </mc:AlternateContent>
      <mc:AlternateContent xmlns:mc="http://schemas.openxmlformats.org/markup-compatibility/2006" xmlns:p14="http://schemas.microsoft.com/office/powerpoint/2010/main">
        <mc:Choice Requires="p14">
          <p:contentPart p14:bwMode="auto" r:id="rId131">
            <p14:nvContentPartPr>
              <p14:cNvPr id="1052480" name="Encre 1052479"/>
              <p14:cNvContentPartPr/>
              <p14:nvPr/>
            </p14:nvContentPartPr>
            <p14:xfrm>
              <a:off x="3439425" y="1509232"/>
              <a:ext cx="75411" cy="35402"/>
            </p14:xfrm>
          </p:contentPart>
        </mc:Choice>
        <mc:Fallback xmlns="">
          <p:sp>
            <p:nvSpPr>
              <p:cNvPr id="1052480" name=""/>
              <p:cNvSpPr/>
              <p:nvPr/>
            </p:nvSpPr>
            <p:spPr>
              <a:xfrm>
                <a:off x="3439425" y="1509232"/>
                <a:ext cx="75411" cy="35402"/>
              </a:xfrm>
            </p:spPr>
          </p:sp>
        </mc:Fallback>
      </mc:AlternateContent>
      <mc:AlternateContent xmlns:mc="http://schemas.openxmlformats.org/markup-compatibility/2006" xmlns:p14="http://schemas.microsoft.com/office/powerpoint/2010/main">
        <mc:Choice Requires="p14">
          <p:contentPart p14:bwMode="auto" r:id="rId132">
            <p14:nvContentPartPr>
              <p14:cNvPr id="1052481" name="Encre 1052480"/>
              <p14:cNvContentPartPr/>
              <p14:nvPr/>
            </p14:nvContentPartPr>
            <p14:xfrm>
              <a:off x="3464535" y="1487391"/>
              <a:ext cx="56386" cy="74185"/>
            </p14:xfrm>
          </p:contentPart>
        </mc:Choice>
        <mc:Fallback xmlns="">
          <p:sp>
            <p:nvSpPr>
              <p:cNvPr id="1052481" name=""/>
              <p:cNvSpPr/>
              <p:nvPr/>
            </p:nvSpPr>
            <p:spPr>
              <a:xfrm>
                <a:off x="3464535" y="1487391"/>
                <a:ext cx="56386" cy="74185"/>
              </a:xfrm>
            </p:spPr>
          </p:sp>
        </mc:Fallback>
      </mc:AlternateContent>
      <mc:AlternateContent xmlns:mc="http://schemas.openxmlformats.org/markup-compatibility/2006" xmlns:p14="http://schemas.microsoft.com/office/powerpoint/2010/main">
        <mc:Choice Requires="p14">
          <p:contentPart p14:bwMode="auto" r:id="rId133">
            <p14:nvContentPartPr>
              <p14:cNvPr id="1052482" name="Encre 1052481"/>
              <p14:cNvContentPartPr/>
              <p14:nvPr/>
            </p14:nvContentPartPr>
            <p14:xfrm>
              <a:off x="8006266" y="2897479"/>
              <a:ext cx="967310" cy="263276"/>
            </p14:xfrm>
          </p:contentPart>
        </mc:Choice>
        <mc:Fallback xmlns="">
          <p:sp>
            <p:nvSpPr>
              <p:cNvPr id="1052482" name=""/>
              <p:cNvSpPr/>
              <p:nvPr/>
            </p:nvSpPr>
            <p:spPr>
              <a:xfrm>
                <a:off x="8006266" y="2897479"/>
                <a:ext cx="967310" cy="263276"/>
              </a:xfrm>
            </p:spPr>
          </p:sp>
        </mc:Fallback>
      </mc:AlternateContent>
      <mc:AlternateContent xmlns:mc="http://schemas.openxmlformats.org/markup-compatibility/2006" xmlns:p14="http://schemas.microsoft.com/office/powerpoint/2010/main">
        <mc:Choice Requires="p14">
          <p:contentPart p14:bwMode="auto" r:id="rId134">
            <p14:nvContentPartPr>
              <p14:cNvPr id="1052483" name="Encre 1052482"/>
              <p14:cNvContentPartPr/>
              <p14:nvPr/>
            </p14:nvContentPartPr>
            <p14:xfrm>
              <a:off x="8807125" y="2816470"/>
              <a:ext cx="236898" cy="190190"/>
            </p14:xfrm>
          </p:contentPart>
        </mc:Choice>
        <mc:Fallback xmlns="">
          <p:sp>
            <p:nvSpPr>
              <p:cNvPr id="1052483" name=""/>
              <p:cNvSpPr/>
              <p:nvPr/>
            </p:nvSpPr>
            <p:spPr>
              <a:xfrm>
                <a:off x="8807125" y="2816470"/>
                <a:ext cx="236898" cy="190190"/>
              </a:xfrm>
            </p:spPr>
          </p:sp>
        </mc:Fallback>
      </mc:AlternateContent>
      <mc:AlternateContent xmlns:mc="http://schemas.openxmlformats.org/markup-compatibility/2006" xmlns:p14="http://schemas.microsoft.com/office/powerpoint/2010/main">
        <mc:Choice Requires="p14">
          <p:contentPart p14:bwMode="auto" r:id="rId135">
            <p14:nvContentPartPr>
              <p14:cNvPr id="1052484" name="Encre 1052483"/>
              <p14:cNvContentPartPr/>
              <p14:nvPr/>
            </p14:nvContentPartPr>
            <p14:xfrm>
              <a:off x="9243516" y="2560559"/>
              <a:ext cx="82435" cy="296036"/>
            </p14:xfrm>
          </p:contentPart>
        </mc:Choice>
        <mc:Fallback xmlns="">
          <p:sp>
            <p:nvSpPr>
              <p:cNvPr id="1052484" name=""/>
              <p:cNvSpPr/>
              <p:nvPr/>
            </p:nvSpPr>
            <p:spPr>
              <a:xfrm>
                <a:off x="9243516" y="2560559"/>
                <a:ext cx="82435" cy="296036"/>
              </a:xfrm>
            </p:spPr>
          </p:sp>
        </mc:Fallback>
      </mc:AlternateContent>
      <mc:AlternateContent xmlns:mc="http://schemas.openxmlformats.org/markup-compatibility/2006" xmlns:p14="http://schemas.microsoft.com/office/powerpoint/2010/main">
        <mc:Choice Requires="p14">
          <p:contentPart p14:bwMode="auto" r:id="rId136">
            <p14:nvContentPartPr>
              <p14:cNvPr id="1052485" name="Encre 1052484"/>
              <p14:cNvContentPartPr/>
              <p14:nvPr/>
            </p14:nvContentPartPr>
            <p14:xfrm>
              <a:off x="9228955" y="2650756"/>
              <a:ext cx="193252" cy="61005"/>
            </p14:xfrm>
          </p:contentPart>
        </mc:Choice>
        <mc:Fallback xmlns="">
          <p:sp>
            <p:nvSpPr>
              <p:cNvPr id="1052485" name=""/>
              <p:cNvSpPr/>
              <p:nvPr/>
            </p:nvSpPr>
            <p:spPr>
              <a:xfrm>
                <a:off x="9228955" y="2650756"/>
                <a:ext cx="193252" cy="61005"/>
              </a:xfrm>
            </p:spPr>
          </p:sp>
        </mc:Fallback>
      </mc:AlternateContent>
      <mc:AlternateContent xmlns:mc="http://schemas.openxmlformats.org/markup-compatibility/2006" xmlns:p14="http://schemas.microsoft.com/office/powerpoint/2010/main">
        <mc:Choice Requires="p14">
          <p:contentPart p14:bwMode="auto" r:id="rId137">
            <p14:nvContentPartPr>
              <p14:cNvPr id="1052486" name="Encre 1052485"/>
              <p14:cNvContentPartPr/>
              <p14:nvPr/>
            </p14:nvContentPartPr>
            <p14:xfrm>
              <a:off x="9332622" y="2604771"/>
              <a:ext cx="723356" cy="316617"/>
            </p14:xfrm>
          </p:contentPart>
        </mc:Choice>
        <mc:Fallback xmlns="">
          <p:sp>
            <p:nvSpPr>
              <p:cNvPr id="1052486" name=""/>
              <p:cNvSpPr/>
              <p:nvPr/>
            </p:nvSpPr>
            <p:spPr>
              <a:xfrm>
                <a:off x="9332622" y="2604771"/>
                <a:ext cx="723356" cy="316617"/>
              </a:xfrm>
            </p:spPr>
          </p:sp>
        </mc:Fallback>
      </mc:AlternateContent>
      <mc:AlternateContent xmlns:mc="http://schemas.openxmlformats.org/markup-compatibility/2006" xmlns:p14="http://schemas.microsoft.com/office/powerpoint/2010/main">
        <mc:Choice Requires="p14">
          <p:contentPart p14:bwMode="auto" r:id="rId138">
            <p14:nvContentPartPr>
              <p14:cNvPr id="1052487" name="Encre 1052486"/>
              <p14:cNvContentPartPr/>
              <p14:nvPr/>
            </p14:nvContentPartPr>
            <p14:xfrm>
              <a:off x="10255141" y="2305955"/>
              <a:ext cx="96915" cy="291917"/>
            </p14:xfrm>
          </p:contentPart>
        </mc:Choice>
        <mc:Fallback xmlns="">
          <p:sp>
            <p:nvSpPr>
              <p:cNvPr id="1052487" name=""/>
              <p:cNvSpPr/>
              <p:nvPr/>
            </p:nvSpPr>
            <p:spPr>
              <a:xfrm>
                <a:off x="10255141" y="2305955"/>
                <a:ext cx="96915" cy="291917"/>
              </a:xfrm>
            </p:spPr>
          </p:sp>
        </mc:Fallback>
      </mc:AlternateContent>
      <mc:AlternateContent xmlns:mc="http://schemas.openxmlformats.org/markup-compatibility/2006" xmlns:p14="http://schemas.microsoft.com/office/powerpoint/2010/main">
        <mc:Choice Requires="p14">
          <p:contentPart p14:bwMode="auto" r:id="rId139">
            <p14:nvContentPartPr>
              <p14:cNvPr id="1052488" name="Encre 1052487"/>
              <p14:cNvContentPartPr/>
              <p14:nvPr/>
            </p14:nvContentPartPr>
            <p14:xfrm>
              <a:off x="10237199" y="2415232"/>
              <a:ext cx="177265" cy="50067"/>
            </p14:xfrm>
          </p:contentPart>
        </mc:Choice>
        <mc:Fallback xmlns="">
          <p:sp>
            <p:nvSpPr>
              <p:cNvPr id="1052488" name=""/>
              <p:cNvSpPr/>
              <p:nvPr/>
            </p:nvSpPr>
            <p:spPr>
              <a:xfrm>
                <a:off x="10237199" y="2415232"/>
                <a:ext cx="177265" cy="50067"/>
              </a:xfrm>
            </p:spPr>
          </p:sp>
        </mc:Fallback>
      </mc:AlternateContent>
      <mc:AlternateContent xmlns:mc="http://schemas.openxmlformats.org/markup-compatibility/2006" xmlns:p14="http://schemas.microsoft.com/office/powerpoint/2010/main">
        <mc:Choice Requires="p14">
          <p:contentPart p14:bwMode="auto" r:id="rId140">
            <p14:nvContentPartPr>
              <p14:cNvPr id="1052489" name="Encre 1052488"/>
              <p14:cNvContentPartPr/>
              <p14:nvPr/>
            </p14:nvContentPartPr>
            <p14:xfrm>
              <a:off x="10501945" y="2384804"/>
              <a:ext cx="112889" cy="44258"/>
            </p14:xfrm>
          </p:contentPart>
        </mc:Choice>
        <mc:Fallback xmlns="">
          <p:sp>
            <p:nvSpPr>
              <p:cNvPr id="1052489" name=""/>
              <p:cNvSpPr/>
              <p:nvPr/>
            </p:nvSpPr>
            <p:spPr>
              <a:xfrm>
                <a:off x="10501945" y="2384804"/>
                <a:ext cx="112889" cy="44258"/>
              </a:xfrm>
            </p:spPr>
          </p:sp>
        </mc:Fallback>
      </mc:AlternateContent>
      <mc:AlternateContent xmlns:mc="http://schemas.openxmlformats.org/markup-compatibility/2006" xmlns:p14="http://schemas.microsoft.com/office/powerpoint/2010/main">
        <mc:Choice Requires="p14">
          <p:contentPart p14:bwMode="auto" r:id="rId141">
            <p14:nvContentPartPr>
              <p14:cNvPr id="1052490" name="Encre 1052489"/>
              <p14:cNvContentPartPr/>
              <p14:nvPr/>
            </p14:nvContentPartPr>
            <p14:xfrm>
              <a:off x="10523566" y="2469043"/>
              <a:ext cx="127088" cy="54583"/>
            </p14:xfrm>
          </p:contentPart>
        </mc:Choice>
        <mc:Fallback xmlns="">
          <p:sp>
            <p:nvSpPr>
              <p:cNvPr id="1052490" name=""/>
              <p:cNvSpPr/>
              <p:nvPr/>
            </p:nvSpPr>
            <p:spPr>
              <a:xfrm>
                <a:off x="10523566" y="2469043"/>
                <a:ext cx="127088" cy="54583"/>
              </a:xfrm>
            </p:spPr>
          </p:sp>
        </mc:Fallback>
      </mc:AlternateContent>
      <mc:AlternateContent xmlns:mc="http://schemas.openxmlformats.org/markup-compatibility/2006" xmlns:p14="http://schemas.microsoft.com/office/powerpoint/2010/main">
        <mc:Choice Requires="p14">
          <p:contentPart p14:bwMode="auto" r:id="rId142">
            <p14:nvContentPartPr>
              <p14:cNvPr id="1052491" name="Encre 1052490"/>
              <p14:cNvContentPartPr/>
              <p14:nvPr/>
            </p14:nvContentPartPr>
            <p14:xfrm>
              <a:off x="10734430" y="1939008"/>
              <a:ext cx="139973" cy="374144"/>
            </p14:xfrm>
          </p:contentPart>
        </mc:Choice>
        <mc:Fallback xmlns="">
          <p:sp>
            <p:nvSpPr>
              <p:cNvPr id="1052491" name=""/>
              <p:cNvSpPr/>
              <p:nvPr/>
            </p:nvSpPr>
            <p:spPr>
              <a:xfrm>
                <a:off x="10734430" y="1939008"/>
                <a:ext cx="139973" cy="374144"/>
              </a:xfrm>
            </p:spPr>
          </p:sp>
        </mc:Fallback>
      </mc:AlternateContent>
      <mc:AlternateContent xmlns:mc="http://schemas.openxmlformats.org/markup-compatibility/2006" xmlns:p14="http://schemas.microsoft.com/office/powerpoint/2010/main">
        <mc:Choice Requires="p14">
          <p:contentPart p14:bwMode="auto" r:id="rId143">
            <p14:nvContentPartPr>
              <p14:cNvPr id="1052492" name="Encre 1052491"/>
              <p14:cNvContentPartPr/>
              <p14:nvPr/>
            </p14:nvContentPartPr>
            <p14:xfrm>
              <a:off x="10761971" y="2335242"/>
              <a:ext cx="290648" cy="138003"/>
            </p14:xfrm>
          </p:contentPart>
        </mc:Choice>
        <mc:Fallback xmlns="">
          <p:sp>
            <p:nvSpPr>
              <p:cNvPr id="1052492" name=""/>
              <p:cNvSpPr/>
              <p:nvPr/>
            </p:nvSpPr>
            <p:spPr>
              <a:xfrm>
                <a:off x="10761971" y="2335242"/>
                <a:ext cx="290648" cy="138003"/>
              </a:xfrm>
            </p:spPr>
          </p:sp>
        </mc:Fallback>
      </mc:AlternateContent>
      <mc:AlternateContent xmlns:mc="http://schemas.openxmlformats.org/markup-compatibility/2006" xmlns:p14="http://schemas.microsoft.com/office/powerpoint/2010/main">
        <mc:Choice Requires="p14">
          <p:contentPart p14:bwMode="auto" r:id="rId144">
            <p14:nvContentPartPr>
              <p14:cNvPr id="1052493" name="Encre 1052492"/>
              <p14:cNvContentPartPr/>
              <p14:nvPr/>
            </p14:nvContentPartPr>
            <p14:xfrm>
              <a:off x="10873915" y="2465615"/>
              <a:ext cx="124153" cy="211551"/>
            </p14:xfrm>
          </p:contentPart>
        </mc:Choice>
        <mc:Fallback xmlns="">
          <p:sp>
            <p:nvSpPr>
              <p:cNvPr id="1052493" name=""/>
              <p:cNvSpPr/>
              <p:nvPr/>
            </p:nvSpPr>
            <p:spPr>
              <a:xfrm>
                <a:off x="10873915" y="2465615"/>
                <a:ext cx="124153" cy="211551"/>
              </a:xfrm>
            </p:spPr>
          </p:sp>
        </mc:Fallback>
      </mc:AlternateContent>
      <mc:AlternateContent xmlns:mc="http://schemas.openxmlformats.org/markup-compatibility/2006" xmlns:p14="http://schemas.microsoft.com/office/powerpoint/2010/main">
        <mc:Choice Requires="p14">
          <p:contentPart p14:bwMode="auto" r:id="rId145">
            <p14:nvContentPartPr>
              <p14:cNvPr id="1052494" name="Encre 1052493"/>
              <p14:cNvContentPartPr/>
              <p14:nvPr/>
            </p14:nvContentPartPr>
            <p14:xfrm>
              <a:off x="10965652" y="2647305"/>
              <a:ext cx="123016" cy="92772"/>
            </p14:xfrm>
          </p:contentPart>
        </mc:Choice>
        <mc:Fallback xmlns="">
          <p:sp>
            <p:nvSpPr>
              <p:cNvPr id="1052494" name=""/>
              <p:cNvSpPr/>
              <p:nvPr/>
            </p:nvSpPr>
            <p:spPr>
              <a:xfrm>
                <a:off x="10965652" y="2647305"/>
                <a:ext cx="123016" cy="92772"/>
              </a:xfrm>
            </p:spPr>
          </p:sp>
        </mc:Fallback>
      </mc:AlternateContent>
      <mc:AlternateContent xmlns:mc="http://schemas.openxmlformats.org/markup-compatibility/2006" xmlns:p14="http://schemas.microsoft.com/office/powerpoint/2010/main">
        <mc:Choice Requires="p14">
          <p:contentPart p14:bwMode="auto" r:id="rId146">
            <p14:nvContentPartPr>
              <p14:cNvPr id="1052495" name="Encre 1052494"/>
              <p14:cNvContentPartPr/>
              <p14:nvPr/>
            </p14:nvContentPartPr>
            <p14:xfrm>
              <a:off x="11250072" y="1821716"/>
              <a:ext cx="131715" cy="599633"/>
            </p14:xfrm>
          </p:contentPart>
        </mc:Choice>
        <mc:Fallback xmlns="">
          <p:sp>
            <p:nvSpPr>
              <p:cNvPr id="1052495" name=""/>
              <p:cNvSpPr/>
              <p:nvPr/>
            </p:nvSpPr>
            <p:spPr>
              <a:xfrm>
                <a:off x="11250072" y="1821716"/>
                <a:ext cx="131715" cy="599633"/>
              </a:xfrm>
            </p:spPr>
          </p:sp>
        </mc:Fallback>
      </mc:AlternateContent>
      <mc:AlternateContent xmlns:mc="http://schemas.openxmlformats.org/markup-compatibility/2006" xmlns:p14="http://schemas.microsoft.com/office/powerpoint/2010/main">
        <mc:Choice Requires="p14">
          <p:contentPart p14:bwMode="auto" r:id="rId147">
            <p14:nvContentPartPr>
              <p14:cNvPr id="1052496" name="Encre 1052495"/>
              <p14:cNvContentPartPr/>
              <p14:nvPr/>
            </p14:nvContentPartPr>
            <p14:xfrm>
              <a:off x="11420801" y="1893446"/>
              <a:ext cx="68209" cy="296599"/>
            </p14:xfrm>
          </p:contentPart>
        </mc:Choice>
        <mc:Fallback xmlns="">
          <p:sp>
            <p:nvSpPr>
              <p:cNvPr id="1052496" name=""/>
              <p:cNvSpPr/>
              <p:nvPr/>
            </p:nvSpPr>
            <p:spPr>
              <a:xfrm>
                <a:off x="11420801" y="1893446"/>
                <a:ext cx="68209" cy="296599"/>
              </a:xfrm>
            </p:spPr>
          </p:sp>
        </mc:Fallback>
      </mc:AlternateContent>
      <mc:AlternateContent xmlns:mc="http://schemas.openxmlformats.org/markup-compatibility/2006" xmlns:p14="http://schemas.microsoft.com/office/powerpoint/2010/main">
        <mc:Choice Requires="p14">
          <p:contentPart p14:bwMode="auto" r:id="rId148">
            <p14:nvContentPartPr>
              <p14:cNvPr id="1052497" name="Encre 1052496"/>
              <p14:cNvContentPartPr/>
              <p14:nvPr/>
            </p14:nvContentPartPr>
            <p14:xfrm>
              <a:off x="11511725" y="2053535"/>
              <a:ext cx="89318" cy="105521"/>
            </p14:xfrm>
          </p:contentPart>
        </mc:Choice>
        <mc:Fallback xmlns="">
          <p:sp>
            <p:nvSpPr>
              <p:cNvPr id="1052497" name=""/>
              <p:cNvSpPr/>
              <p:nvPr/>
            </p:nvSpPr>
            <p:spPr>
              <a:xfrm>
                <a:off x="11511725" y="2053535"/>
                <a:ext cx="89318" cy="105521"/>
              </a:xfrm>
            </p:spPr>
          </p:sp>
        </mc:Fallback>
      </mc:AlternateContent>
      <mc:AlternateContent xmlns:mc="http://schemas.openxmlformats.org/markup-compatibility/2006" xmlns:p14="http://schemas.microsoft.com/office/powerpoint/2010/main">
        <mc:Choice Requires="p14">
          <p:contentPart p14:bwMode="auto" r:id="rId149">
            <p14:nvContentPartPr>
              <p14:cNvPr id="1052498" name="Encre 1052497"/>
              <p14:cNvContentPartPr/>
              <p14:nvPr/>
            </p14:nvContentPartPr>
            <p14:xfrm>
              <a:off x="11725599" y="1951029"/>
              <a:ext cx="13596" cy="341293"/>
            </p14:xfrm>
          </p:contentPart>
        </mc:Choice>
        <mc:Fallback xmlns="">
          <p:sp>
            <p:nvSpPr>
              <p:cNvPr id="1052498" name=""/>
              <p:cNvSpPr/>
              <p:nvPr/>
            </p:nvSpPr>
            <p:spPr>
              <a:xfrm>
                <a:off x="11725599" y="1951029"/>
                <a:ext cx="13596" cy="341293"/>
              </a:xfrm>
            </p:spPr>
          </p:sp>
        </mc:Fallback>
      </mc:AlternateContent>
      <mc:AlternateContent xmlns:mc="http://schemas.openxmlformats.org/markup-compatibility/2006" xmlns:p14="http://schemas.microsoft.com/office/powerpoint/2010/main">
        <mc:Choice Requires="p14">
          <p:contentPart p14:bwMode="auto" r:id="rId150">
            <p14:nvContentPartPr>
              <p14:cNvPr id="1052499" name="Encre 1052498"/>
              <p14:cNvContentPartPr/>
              <p14:nvPr/>
            </p14:nvContentPartPr>
            <p14:xfrm>
              <a:off x="11721546" y="1960276"/>
              <a:ext cx="71124" cy="107075"/>
            </p14:xfrm>
          </p:contentPart>
        </mc:Choice>
        <mc:Fallback xmlns="">
          <p:sp>
            <p:nvSpPr>
              <p:cNvPr id="1052499" name=""/>
              <p:cNvSpPr/>
              <p:nvPr/>
            </p:nvSpPr>
            <p:spPr>
              <a:xfrm>
                <a:off x="11721546" y="1960276"/>
                <a:ext cx="71124" cy="107075"/>
              </a:xfrm>
            </p:spPr>
          </p:sp>
        </mc:Fallback>
      </mc:AlternateContent>
      <mc:AlternateContent xmlns:mc="http://schemas.openxmlformats.org/markup-compatibility/2006" xmlns:p14="http://schemas.microsoft.com/office/powerpoint/2010/main">
        <mc:Choice Requires="p14">
          <p:contentPart p14:bwMode="auto" r:id="rId151">
            <p14:nvContentPartPr>
              <p14:cNvPr id="1052500" name="Encre 1052499"/>
              <p14:cNvContentPartPr/>
              <p14:nvPr/>
            </p14:nvContentPartPr>
            <p14:xfrm>
              <a:off x="11814207" y="1746015"/>
              <a:ext cx="37947" cy="324645"/>
            </p14:xfrm>
          </p:contentPart>
        </mc:Choice>
        <mc:Fallback xmlns="">
          <p:sp>
            <p:nvSpPr>
              <p:cNvPr id="1052500" name=""/>
              <p:cNvSpPr/>
              <p:nvPr/>
            </p:nvSpPr>
            <p:spPr>
              <a:xfrm>
                <a:off x="11814207" y="1746015"/>
                <a:ext cx="37947" cy="324645"/>
              </a:xfrm>
            </p:spPr>
          </p:sp>
        </mc:Fallback>
      </mc:AlternateContent>
      <mc:AlternateContent xmlns:mc="http://schemas.openxmlformats.org/markup-compatibility/2006" xmlns:p14="http://schemas.microsoft.com/office/powerpoint/2010/main">
        <mc:Choice Requires="p14">
          <p:contentPart p14:bwMode="auto" r:id="rId152">
            <p14:nvContentPartPr>
              <p14:cNvPr id="1052501" name="Encre 1052500"/>
              <p14:cNvContentPartPr/>
              <p14:nvPr/>
            </p14:nvContentPartPr>
            <p14:xfrm>
              <a:off x="11859036" y="1929435"/>
              <a:ext cx="96258" cy="93223"/>
            </p14:xfrm>
          </p:contentPart>
        </mc:Choice>
        <mc:Fallback xmlns="">
          <p:sp>
            <p:nvSpPr>
              <p:cNvPr id="1052501" name=""/>
              <p:cNvSpPr/>
              <p:nvPr/>
            </p:nvSpPr>
            <p:spPr>
              <a:xfrm>
                <a:off x="11859036" y="1929435"/>
                <a:ext cx="96258" cy="93223"/>
              </a:xfrm>
            </p:spPr>
          </p:sp>
        </mc:Fallback>
      </mc:AlternateContent>
      <mc:AlternateContent xmlns:mc="http://schemas.openxmlformats.org/markup-compatibility/2006" xmlns:p14="http://schemas.microsoft.com/office/powerpoint/2010/main">
        <mc:Choice Requires="p14">
          <p:contentPart p14:bwMode="auto" r:id="rId153">
            <p14:nvContentPartPr>
              <p14:cNvPr id="1052502" name="Encre 1052501"/>
              <p14:cNvContentPartPr/>
              <p14:nvPr/>
            </p14:nvContentPartPr>
            <p14:xfrm>
              <a:off x="11996863" y="1827921"/>
              <a:ext cx="64441" cy="378328"/>
            </p14:xfrm>
          </p:contentPart>
        </mc:Choice>
        <mc:Fallback xmlns="">
          <p:sp>
            <p:nvSpPr>
              <p:cNvPr id="1052502" name=""/>
              <p:cNvSpPr/>
              <p:nvPr/>
            </p:nvSpPr>
            <p:spPr>
              <a:xfrm>
                <a:off x="11996863" y="1827921"/>
                <a:ext cx="64441" cy="378328"/>
              </a:xfrm>
            </p:spPr>
          </p:sp>
        </mc:Fallback>
      </mc:AlternateContent>
      <mc:AlternateContent xmlns:mc="http://schemas.openxmlformats.org/markup-compatibility/2006" xmlns:p14="http://schemas.microsoft.com/office/powerpoint/2010/main">
        <mc:Choice Requires="p14">
          <p:contentPart p14:bwMode="auto" r:id="rId154">
            <p14:nvContentPartPr>
              <p14:cNvPr id="1052503" name="Encre 1052502"/>
              <p14:cNvContentPartPr/>
              <p14:nvPr/>
            </p14:nvContentPartPr>
            <p14:xfrm>
              <a:off x="12063833" y="1850011"/>
              <a:ext cx="116083" cy="205848"/>
            </p14:xfrm>
          </p:contentPart>
        </mc:Choice>
        <mc:Fallback xmlns="">
          <p:sp>
            <p:nvSpPr>
              <p:cNvPr id="1052503" name=""/>
              <p:cNvSpPr/>
              <p:nvPr/>
            </p:nvSpPr>
            <p:spPr>
              <a:xfrm>
                <a:off x="12063833" y="1850011"/>
                <a:ext cx="116083" cy="205848"/>
              </a:xfrm>
            </p:spPr>
          </p:sp>
        </mc:Fallback>
      </mc:AlternateContent>
      <mc:AlternateContent xmlns:mc="http://schemas.openxmlformats.org/markup-compatibility/2006" xmlns:p14="http://schemas.microsoft.com/office/powerpoint/2010/main">
        <mc:Choice Requires="p14">
          <p:contentPart p14:bwMode="auto" r:id="rId155">
            <p14:nvContentPartPr>
              <p14:cNvPr id="1052504" name="Encre 1052503"/>
              <p14:cNvContentPartPr/>
              <p14:nvPr/>
            </p14:nvContentPartPr>
            <p14:xfrm>
              <a:off x="12091118" y="1777040"/>
              <a:ext cx="96753" cy="570695"/>
            </p14:xfrm>
          </p:contentPart>
        </mc:Choice>
        <mc:Fallback xmlns="">
          <p:sp>
            <p:nvSpPr>
              <p:cNvPr id="1052504" name=""/>
              <p:cNvSpPr/>
              <p:nvPr/>
            </p:nvSpPr>
            <p:spPr>
              <a:xfrm>
                <a:off x="12091118" y="1777040"/>
                <a:ext cx="96753" cy="570695"/>
              </a:xfrm>
            </p:spPr>
          </p:sp>
        </mc:Fallback>
      </mc:AlternateContent>
      <mc:AlternateContent xmlns:mc="http://schemas.openxmlformats.org/markup-compatibility/2006" xmlns:p14="http://schemas.microsoft.com/office/powerpoint/2010/main">
        <mc:Choice Requires="p14">
          <p:contentPart p14:bwMode="auto" r:id="rId156">
            <p14:nvContentPartPr>
              <p14:cNvPr id="1052505" name="Encre 1052504"/>
              <p14:cNvContentPartPr/>
              <p14:nvPr/>
            </p14:nvContentPartPr>
            <p14:xfrm>
              <a:off x="3438553" y="1089030"/>
              <a:ext cx="54662" cy="81365"/>
            </p14:xfrm>
          </p:contentPart>
        </mc:Choice>
        <mc:Fallback xmlns="">
          <p:sp>
            <p:nvSpPr>
              <p:cNvPr id="1052505" name=""/>
              <p:cNvSpPr/>
              <p:nvPr/>
            </p:nvSpPr>
            <p:spPr>
              <a:xfrm>
                <a:off x="3438553" y="1089030"/>
                <a:ext cx="54662" cy="81365"/>
              </a:xfrm>
            </p:spPr>
          </p:sp>
        </mc:Fallback>
      </mc:AlternateContent>
      <mc:AlternateContent xmlns:mc="http://schemas.openxmlformats.org/markup-compatibility/2006" xmlns:p14="http://schemas.microsoft.com/office/powerpoint/2010/main">
        <mc:Choice Requires="p14">
          <p:contentPart p14:bwMode="auto" r:id="rId157">
            <p14:nvContentPartPr>
              <p14:cNvPr id="1052506" name="Encre 1052505"/>
              <p14:cNvContentPartPr/>
              <p14:nvPr/>
            </p14:nvContentPartPr>
            <p14:xfrm>
              <a:off x="3407614" y="1118069"/>
              <a:ext cx="61103" cy="69810"/>
            </p14:xfrm>
          </p:contentPart>
        </mc:Choice>
        <mc:Fallback xmlns="">
          <p:sp>
            <p:nvSpPr>
              <p:cNvPr id="1052506" name=""/>
              <p:cNvSpPr/>
              <p:nvPr/>
            </p:nvSpPr>
            <p:spPr>
              <a:xfrm>
                <a:off x="3407614" y="1118069"/>
                <a:ext cx="61103" cy="69810"/>
              </a:xfrm>
            </p:spPr>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507" name="Rectangle 4"/>
          <p:cNvSpPr/>
          <p:nvPr/>
        </p:nvSpPr>
        <p:spPr>
          <a:xfrm>
            <a:off x="442107" y="181953"/>
            <a:ext cx="5562500" cy="510540"/>
          </a:xfrm>
          <a:prstGeom prst="rect">
            <a:avLst/>
          </a:prstGeom>
          <a:solidFill>
            <a:schemeClr val="accent2">
              <a:lumMod val="40000"/>
              <a:lumOff val="60000"/>
            </a:schemeClr>
          </a:solidFill>
          <a:ln>
            <a:noFill/>
          </a:ln>
        </p:spPr>
        <p:txBody>
          <a:bodyPr wrap="square">
            <a:spAutoFit/>
          </a:bodyPr>
          <a:lstStyle/>
          <a:p>
            <a:pPr>
              <a:spcBef>
                <a:spcPct val="50000"/>
              </a:spcBef>
            </a:pPr>
            <a:r>
              <a:rPr lang="fr-MA" sz="2800" i="1" dirty="0">
                <a:solidFill>
                  <a:srgbClr val="0000FF"/>
                </a:solidFill>
                <a:latin typeface="Arial" panose="020B0604020202020204" pitchFamily="34" charset="0"/>
              </a:rPr>
              <a:t>Application à l’oscilloscope</a:t>
            </a:r>
          </a:p>
        </p:txBody>
      </p:sp>
      <p:pic>
        <p:nvPicPr>
          <p:cNvPr id="2097196" name="Picture 2" descr="http://www.cayrel.net/IMG/fig/I-5/fig14.png"/>
          <p:cNvPicPr>
            <a:picLocks noChangeAspect="1" noChangeArrowheads="1"/>
          </p:cNvPicPr>
          <p:nvPr/>
        </p:nvPicPr>
        <p:blipFill>
          <a:blip r:embed="rId2"/>
          <a:srcRect/>
          <a:stretch>
            <a:fillRect/>
          </a:stretch>
        </p:blipFill>
        <p:spPr bwMode="auto">
          <a:xfrm>
            <a:off x="592428" y="847098"/>
            <a:ext cx="10805375" cy="5463550"/>
          </a:xfrm>
          <a:prstGeom prst="rect">
            <a:avLst/>
          </a:prstGeom>
          <a:noFill/>
        </p:spPr>
      </p:pic>
      <mc:AlternateContent xmlns:mc="http://schemas.openxmlformats.org/markup-compatibility/2006" xmlns:p14="http://schemas.microsoft.com/office/powerpoint/2010/main">
        <mc:Choice Requires="p14">
          <p:contentPart p14:bwMode="auto" r:id="rId3">
            <p14:nvContentPartPr>
              <p14:cNvPr id="1052508" name="Encre 1052507"/>
              <p14:cNvContentPartPr/>
              <p14:nvPr/>
            </p14:nvContentPartPr>
            <p14:xfrm>
              <a:off x="9028337" y="1567063"/>
              <a:ext cx="1702614" cy="646224"/>
            </p14:xfrm>
          </p:contentPart>
        </mc:Choice>
        <mc:Fallback xmlns="">
          <p:sp>
            <p:nvSpPr>
              <p:cNvPr id="1052508" name=""/>
              <p:cNvSpPr/>
              <p:nvPr/>
            </p:nvSpPr>
            <p:spPr>
              <a:xfrm>
                <a:off x="9028337" y="1567063"/>
                <a:ext cx="1702614" cy="646224"/>
              </a:xfrm>
            </p:spPr>
          </p:sp>
        </mc:Fallback>
      </mc:AlternateContent>
      <mc:AlternateContent xmlns:mc="http://schemas.openxmlformats.org/markup-compatibility/2006" xmlns:p14="http://schemas.microsoft.com/office/powerpoint/2010/main">
        <mc:Choice Requires="p14">
          <p:contentPart p14:bwMode="auto" r:id="rId4">
            <p14:nvContentPartPr>
              <p14:cNvPr id="1052509" name="Encre 1052508"/>
              <p14:cNvContentPartPr/>
              <p14:nvPr/>
            </p14:nvContentPartPr>
            <p14:xfrm>
              <a:off x="9007450" y="2309430"/>
              <a:ext cx="370169" cy="2891911"/>
            </p14:xfrm>
          </p:contentPart>
        </mc:Choice>
        <mc:Fallback xmlns="">
          <p:sp>
            <p:nvSpPr>
              <p:cNvPr id="1052509" name=""/>
              <p:cNvSpPr/>
              <p:nvPr/>
            </p:nvSpPr>
            <p:spPr>
              <a:xfrm>
                <a:off x="9007450" y="2309430"/>
                <a:ext cx="370169" cy="2891911"/>
              </a:xfrm>
            </p:spPr>
          </p:sp>
        </mc:Fallback>
      </mc:AlternateContent>
      <mc:AlternateContent xmlns:mc="http://schemas.openxmlformats.org/markup-compatibility/2006" xmlns:p14="http://schemas.microsoft.com/office/powerpoint/2010/main">
        <mc:Choice Requires="p14">
          <p:contentPart p14:bwMode="auto" r:id="rId5">
            <p14:nvContentPartPr>
              <p14:cNvPr id="1052510" name="Encre 1052509"/>
              <p14:cNvContentPartPr/>
              <p14:nvPr/>
            </p14:nvContentPartPr>
            <p14:xfrm>
              <a:off x="9357798" y="3856788"/>
              <a:ext cx="1776828" cy="1368744"/>
            </p14:xfrm>
          </p:contentPart>
        </mc:Choice>
        <mc:Fallback xmlns="">
          <p:sp>
            <p:nvSpPr>
              <p:cNvPr id="1052510" name=""/>
              <p:cNvSpPr/>
              <p:nvPr/>
            </p:nvSpPr>
            <p:spPr>
              <a:xfrm>
                <a:off x="9357798" y="3856788"/>
                <a:ext cx="1776828" cy="1368744"/>
              </a:xfrm>
            </p:spPr>
          </p:sp>
        </mc:Fallback>
      </mc:AlternateContent>
      <mc:AlternateContent xmlns:mc="http://schemas.openxmlformats.org/markup-compatibility/2006" xmlns:p14="http://schemas.microsoft.com/office/powerpoint/2010/main">
        <mc:Choice Requires="p14">
          <p:contentPart p14:bwMode="auto" r:id="rId6">
            <p14:nvContentPartPr>
              <p14:cNvPr id="1052511" name="Encre 1052510"/>
              <p14:cNvContentPartPr/>
              <p14:nvPr/>
            </p14:nvContentPartPr>
            <p14:xfrm>
              <a:off x="10780812" y="1625142"/>
              <a:ext cx="368186" cy="2281208"/>
            </p14:xfrm>
          </p:contentPart>
        </mc:Choice>
        <mc:Fallback xmlns="">
          <p:sp>
            <p:nvSpPr>
              <p:cNvPr id="1052511" name=""/>
              <p:cNvSpPr/>
              <p:nvPr/>
            </p:nvSpPr>
            <p:spPr>
              <a:xfrm>
                <a:off x="10780812" y="1625142"/>
                <a:ext cx="368186" cy="2281208"/>
              </a:xfrm>
            </p:spPr>
          </p:sp>
        </mc:Fallback>
      </mc:AlternateContent>
      <mc:AlternateContent xmlns:mc="http://schemas.openxmlformats.org/markup-compatibility/2006" xmlns:p14="http://schemas.microsoft.com/office/powerpoint/2010/main">
        <mc:Choice Requires="p14">
          <p:contentPart p14:bwMode="auto" r:id="rId7">
            <p14:nvContentPartPr>
              <p14:cNvPr id="1052512" name="Encre 1052511"/>
              <p14:cNvContentPartPr/>
              <p14:nvPr/>
            </p14:nvContentPartPr>
            <p14:xfrm>
              <a:off x="10596813" y="1668329"/>
              <a:ext cx="364390" cy="2410121"/>
            </p14:xfrm>
          </p:contentPart>
        </mc:Choice>
        <mc:Fallback xmlns="">
          <p:sp>
            <p:nvSpPr>
              <p:cNvPr id="1052512" name=""/>
              <p:cNvSpPr/>
              <p:nvPr/>
            </p:nvSpPr>
            <p:spPr>
              <a:xfrm>
                <a:off x="10596813" y="1668329"/>
                <a:ext cx="364390" cy="2410121"/>
              </a:xfrm>
            </p:spPr>
          </p:sp>
        </mc:Fallback>
      </mc:AlternateContent>
      <mc:AlternateContent xmlns:mc="http://schemas.openxmlformats.org/markup-compatibility/2006" xmlns:p14="http://schemas.microsoft.com/office/powerpoint/2010/main">
        <mc:Choice Requires="p14">
          <p:contentPart p14:bwMode="auto" r:id="rId8">
            <p14:nvContentPartPr>
              <p14:cNvPr id="1052513" name="Encre 1052512"/>
              <p14:cNvContentPartPr/>
              <p14:nvPr/>
            </p14:nvContentPartPr>
            <p14:xfrm>
              <a:off x="10341599" y="1682972"/>
              <a:ext cx="141154" cy="2496651"/>
            </p14:xfrm>
          </p:contentPart>
        </mc:Choice>
        <mc:Fallback xmlns="">
          <p:sp>
            <p:nvSpPr>
              <p:cNvPr id="1052513" name=""/>
              <p:cNvSpPr/>
              <p:nvPr/>
            </p:nvSpPr>
            <p:spPr>
              <a:xfrm>
                <a:off x="10341599" y="1682972"/>
                <a:ext cx="141154" cy="2496651"/>
              </a:xfrm>
            </p:spPr>
          </p:sp>
        </mc:Fallback>
      </mc:AlternateContent>
      <mc:AlternateContent xmlns:mc="http://schemas.openxmlformats.org/markup-compatibility/2006" xmlns:p14="http://schemas.microsoft.com/office/powerpoint/2010/main">
        <mc:Choice Requires="p14">
          <p:contentPart p14:bwMode="auto" r:id="rId9">
            <p14:nvContentPartPr>
              <p14:cNvPr id="1052514" name="Encre 1052513"/>
              <p14:cNvContentPartPr/>
              <p14:nvPr/>
            </p14:nvContentPartPr>
            <p14:xfrm>
              <a:off x="9813676" y="1983295"/>
              <a:ext cx="61639" cy="2698402"/>
            </p14:xfrm>
          </p:contentPart>
        </mc:Choice>
        <mc:Fallback xmlns="">
          <p:sp>
            <p:nvSpPr>
              <p:cNvPr id="1052514" name=""/>
              <p:cNvSpPr/>
              <p:nvPr/>
            </p:nvSpPr>
            <p:spPr>
              <a:xfrm>
                <a:off x="9813676" y="1983295"/>
                <a:ext cx="61639" cy="2698402"/>
              </a:xfrm>
            </p:spPr>
          </p:sp>
        </mc:Fallback>
      </mc:AlternateContent>
      <mc:AlternateContent xmlns:mc="http://schemas.openxmlformats.org/markup-compatibility/2006" xmlns:p14="http://schemas.microsoft.com/office/powerpoint/2010/main">
        <mc:Choice Requires="p14">
          <p:contentPart p14:bwMode="auto" r:id="rId10">
            <p14:nvContentPartPr>
              <p14:cNvPr id="1052515" name="Encre 1052514"/>
              <p14:cNvContentPartPr/>
              <p14:nvPr/>
            </p14:nvContentPartPr>
            <p14:xfrm>
              <a:off x="9401856" y="2161502"/>
              <a:ext cx="245747" cy="2847060"/>
            </p14:xfrm>
          </p:contentPart>
        </mc:Choice>
        <mc:Fallback xmlns="">
          <p:sp>
            <p:nvSpPr>
              <p:cNvPr id="1052515" name=""/>
              <p:cNvSpPr/>
              <p:nvPr/>
            </p:nvSpPr>
            <p:spPr>
              <a:xfrm>
                <a:off x="9401856" y="2161502"/>
                <a:ext cx="245747" cy="2847060"/>
              </a:xfrm>
            </p:spPr>
          </p:sp>
        </mc:Fallback>
      </mc:AlternateContent>
      <mc:AlternateContent xmlns:mc="http://schemas.openxmlformats.org/markup-compatibility/2006" xmlns:p14="http://schemas.microsoft.com/office/powerpoint/2010/main">
        <mc:Choice Requires="p14">
          <p:contentPart p14:bwMode="auto" r:id="rId11">
            <p14:nvContentPartPr>
              <p14:cNvPr id="1052516" name="Encre 1052515"/>
              <p14:cNvContentPartPr/>
              <p14:nvPr/>
            </p14:nvContentPartPr>
            <p14:xfrm>
              <a:off x="9186154" y="2480866"/>
              <a:ext cx="1779526" cy="1230397"/>
            </p14:xfrm>
          </p:contentPart>
        </mc:Choice>
        <mc:Fallback xmlns="">
          <p:sp>
            <p:nvSpPr>
              <p:cNvPr id="1052516" name=""/>
              <p:cNvSpPr/>
              <p:nvPr/>
            </p:nvSpPr>
            <p:spPr>
              <a:xfrm>
                <a:off x="9186154" y="2480866"/>
                <a:ext cx="1779526" cy="1230397"/>
              </a:xfrm>
            </p:spPr>
          </p:sp>
        </mc:Fallback>
      </mc:AlternateContent>
      <mc:AlternateContent xmlns:mc="http://schemas.openxmlformats.org/markup-compatibility/2006" xmlns:p14="http://schemas.microsoft.com/office/powerpoint/2010/main">
        <mc:Choice Requires="p14">
          <p:contentPart p14:bwMode="auto" r:id="rId12">
            <p14:nvContentPartPr>
              <p14:cNvPr id="1052517" name="Encre 1052516"/>
              <p14:cNvContentPartPr/>
              <p14:nvPr/>
            </p14:nvContentPartPr>
            <p14:xfrm>
              <a:off x="9128792" y="2223716"/>
              <a:ext cx="1812721" cy="1016712"/>
            </p14:xfrm>
          </p:contentPart>
        </mc:Choice>
        <mc:Fallback xmlns="">
          <p:sp>
            <p:nvSpPr>
              <p:cNvPr id="1052517" name=""/>
              <p:cNvSpPr/>
              <p:nvPr/>
            </p:nvSpPr>
            <p:spPr>
              <a:xfrm>
                <a:off x="9128792" y="2223716"/>
                <a:ext cx="1812721" cy="1016712"/>
              </a:xfrm>
            </p:spPr>
          </p:sp>
        </mc:Fallback>
      </mc:AlternateContent>
      <mc:AlternateContent xmlns:mc="http://schemas.openxmlformats.org/markup-compatibility/2006" xmlns:p14="http://schemas.microsoft.com/office/powerpoint/2010/main">
        <mc:Choice Requires="p14">
          <p:contentPart p14:bwMode="auto" r:id="rId13">
            <p14:nvContentPartPr>
              <p14:cNvPr id="1052518" name="Encre 1052517"/>
              <p14:cNvContentPartPr/>
              <p14:nvPr/>
            </p14:nvContentPartPr>
            <p14:xfrm>
              <a:off x="9093051" y="1921741"/>
              <a:ext cx="1731003" cy="731942"/>
            </p14:xfrm>
          </p:contentPart>
        </mc:Choice>
        <mc:Fallback xmlns="">
          <p:sp>
            <p:nvSpPr>
              <p:cNvPr id="1052518" name=""/>
              <p:cNvSpPr/>
              <p:nvPr/>
            </p:nvSpPr>
            <p:spPr>
              <a:xfrm>
                <a:off x="9093051" y="1921741"/>
                <a:ext cx="1731003" cy="731942"/>
              </a:xfrm>
            </p:spPr>
          </p:sp>
        </mc:Fallback>
      </mc:AlternateContent>
      <mc:AlternateContent xmlns:mc="http://schemas.openxmlformats.org/markup-compatibility/2006" xmlns:p14="http://schemas.microsoft.com/office/powerpoint/2010/main">
        <mc:Choice Requires="p14">
          <p:contentPart p14:bwMode="auto" r:id="rId14">
            <p14:nvContentPartPr>
              <p14:cNvPr id="1052519" name="Encre 1052518"/>
              <p14:cNvContentPartPr/>
              <p14:nvPr/>
            </p14:nvContentPartPr>
            <p14:xfrm>
              <a:off x="9251284" y="3043597"/>
              <a:ext cx="1798115" cy="1207527"/>
            </p14:xfrm>
          </p:contentPart>
        </mc:Choice>
        <mc:Fallback xmlns="">
          <p:sp>
            <p:nvSpPr>
              <p:cNvPr id="1052519" name=""/>
              <p:cNvSpPr/>
              <p:nvPr/>
            </p:nvSpPr>
            <p:spPr>
              <a:xfrm>
                <a:off x="9251284" y="3043597"/>
                <a:ext cx="1798115" cy="1207527"/>
              </a:xfrm>
            </p:spPr>
          </p:sp>
        </mc:Fallback>
      </mc:AlternateContent>
      <mc:AlternateContent xmlns:mc="http://schemas.openxmlformats.org/markup-compatibility/2006" xmlns:p14="http://schemas.microsoft.com/office/powerpoint/2010/main">
        <mc:Choice Requires="p14">
          <p:contentPart p14:bwMode="auto" r:id="rId15">
            <p14:nvContentPartPr>
              <p14:cNvPr id="1052520" name="Encre 1052519"/>
              <p14:cNvContentPartPr/>
              <p14:nvPr/>
            </p14:nvContentPartPr>
            <p14:xfrm>
              <a:off x="9375010" y="3305953"/>
              <a:ext cx="1720409" cy="1216189"/>
            </p14:xfrm>
          </p:contentPart>
        </mc:Choice>
        <mc:Fallback xmlns="">
          <p:sp>
            <p:nvSpPr>
              <p:cNvPr id="1052520" name=""/>
              <p:cNvSpPr/>
              <p:nvPr/>
            </p:nvSpPr>
            <p:spPr>
              <a:xfrm>
                <a:off x="9375010" y="3305953"/>
                <a:ext cx="1720409" cy="1216189"/>
              </a:xfrm>
            </p:spPr>
          </p:sp>
        </mc:Fallback>
      </mc:AlternateContent>
      <mc:AlternateContent xmlns:mc="http://schemas.openxmlformats.org/markup-compatibility/2006" xmlns:p14="http://schemas.microsoft.com/office/powerpoint/2010/main">
        <mc:Choice Requires="p14">
          <p:contentPart p14:bwMode="auto" r:id="rId16">
            <p14:nvContentPartPr>
              <p14:cNvPr id="1052521" name="Encre 1052520"/>
              <p14:cNvContentPartPr/>
              <p14:nvPr/>
            </p14:nvContentPartPr>
            <p14:xfrm>
              <a:off x="7422254" y="110281"/>
              <a:ext cx="574806" cy="460505"/>
            </p14:xfrm>
          </p:contentPart>
        </mc:Choice>
        <mc:Fallback xmlns="">
          <p:sp>
            <p:nvSpPr>
              <p:cNvPr id="1052521" name=""/>
              <p:cNvSpPr/>
              <p:nvPr/>
            </p:nvSpPr>
            <p:spPr>
              <a:xfrm>
                <a:off x="7422254" y="110281"/>
                <a:ext cx="574806" cy="460505"/>
              </a:xfrm>
            </p:spPr>
          </p:sp>
        </mc:Fallback>
      </mc:AlternateContent>
      <mc:AlternateContent xmlns:mc="http://schemas.openxmlformats.org/markup-compatibility/2006" xmlns:p14="http://schemas.microsoft.com/office/powerpoint/2010/main">
        <mc:Choice Requires="p14">
          <p:contentPart p14:bwMode="auto" r:id="rId17">
            <p14:nvContentPartPr>
              <p14:cNvPr id="1052522" name="Encre 1052521"/>
              <p14:cNvContentPartPr/>
              <p14:nvPr/>
            </p14:nvContentPartPr>
            <p14:xfrm>
              <a:off x="7555314" y="201056"/>
              <a:ext cx="251467" cy="221556"/>
            </p14:xfrm>
          </p:contentPart>
        </mc:Choice>
        <mc:Fallback xmlns="">
          <p:sp>
            <p:nvSpPr>
              <p:cNvPr id="1052522" name=""/>
              <p:cNvSpPr/>
              <p:nvPr/>
            </p:nvSpPr>
            <p:spPr>
              <a:xfrm>
                <a:off x="7555314" y="201056"/>
                <a:ext cx="251467" cy="221556"/>
              </a:xfrm>
            </p:spPr>
          </p:sp>
        </mc:Fallback>
      </mc:AlternateContent>
      <mc:AlternateContent xmlns:mc="http://schemas.openxmlformats.org/markup-compatibility/2006" xmlns:p14="http://schemas.microsoft.com/office/powerpoint/2010/main">
        <mc:Choice Requires="p14">
          <p:contentPart p14:bwMode="auto" r:id="rId18">
            <p14:nvContentPartPr>
              <p14:cNvPr id="1052523" name="Encre 1052522"/>
              <p14:cNvContentPartPr/>
              <p14:nvPr/>
            </p14:nvContentPartPr>
            <p14:xfrm>
              <a:off x="4455732" y="755945"/>
              <a:ext cx="1588542" cy="3481592"/>
            </p14:xfrm>
          </p:contentPart>
        </mc:Choice>
        <mc:Fallback xmlns="">
          <p:sp>
            <p:nvSpPr>
              <p:cNvPr id="1052523" name=""/>
              <p:cNvSpPr/>
              <p:nvPr/>
            </p:nvSpPr>
            <p:spPr>
              <a:xfrm>
                <a:off x="4455732" y="755945"/>
                <a:ext cx="1588542" cy="3481592"/>
              </a:xfrm>
            </p:spPr>
          </p:sp>
        </mc:Fallback>
      </mc:AlternateContent>
      <mc:AlternateContent xmlns:mc="http://schemas.openxmlformats.org/markup-compatibility/2006" xmlns:p14="http://schemas.microsoft.com/office/powerpoint/2010/main">
        <mc:Choice Requires="p14">
          <p:contentPart p14:bwMode="auto" r:id="rId19">
            <p14:nvContentPartPr>
              <p14:cNvPr id="1052524" name="Encre 1052523"/>
              <p14:cNvContentPartPr/>
              <p14:nvPr/>
            </p14:nvContentPartPr>
            <p14:xfrm>
              <a:off x="5853433" y="793649"/>
              <a:ext cx="187084" cy="96296"/>
            </p14:xfrm>
          </p:contentPart>
        </mc:Choice>
        <mc:Fallback xmlns="">
          <p:sp>
            <p:nvSpPr>
              <p:cNvPr id="1052524" name=""/>
              <p:cNvSpPr/>
              <p:nvPr/>
            </p:nvSpPr>
            <p:spPr>
              <a:xfrm>
                <a:off x="5853433" y="793649"/>
                <a:ext cx="187084" cy="96296"/>
              </a:xfrm>
            </p:spPr>
          </p:sp>
        </mc:Fallback>
      </mc:AlternateContent>
      <mc:AlternateContent xmlns:mc="http://schemas.openxmlformats.org/markup-compatibility/2006" xmlns:p14="http://schemas.microsoft.com/office/powerpoint/2010/main">
        <mc:Choice Requires="p14">
          <p:contentPart p14:bwMode="auto" r:id="rId20">
            <p14:nvContentPartPr>
              <p14:cNvPr id="1052525" name="Encre 1052524"/>
              <p14:cNvContentPartPr/>
              <p14:nvPr/>
            </p14:nvContentPartPr>
            <p14:xfrm>
              <a:off x="5989336" y="451652"/>
              <a:ext cx="160089" cy="232914"/>
            </p14:xfrm>
          </p:contentPart>
        </mc:Choice>
        <mc:Fallback xmlns="">
          <p:sp>
            <p:nvSpPr>
              <p:cNvPr id="1052525" name=""/>
              <p:cNvSpPr/>
              <p:nvPr/>
            </p:nvSpPr>
            <p:spPr>
              <a:xfrm>
                <a:off x="5989336" y="451652"/>
                <a:ext cx="160089" cy="232914"/>
              </a:xfrm>
            </p:spPr>
          </p:sp>
        </mc:Fallback>
      </mc:AlternateContent>
      <mc:AlternateContent xmlns:mc="http://schemas.openxmlformats.org/markup-compatibility/2006" xmlns:p14="http://schemas.microsoft.com/office/powerpoint/2010/main">
        <mc:Choice Requires="p14">
          <p:contentPart p14:bwMode="auto" r:id="rId21">
            <p14:nvContentPartPr>
              <p14:cNvPr id="1052526" name="Encre 1052525"/>
              <p14:cNvContentPartPr/>
              <p14:nvPr/>
            </p14:nvContentPartPr>
            <p14:xfrm>
              <a:off x="6195764" y="191572"/>
              <a:ext cx="324140" cy="357170"/>
            </p14:xfrm>
          </p:contentPart>
        </mc:Choice>
        <mc:Fallback xmlns="">
          <p:sp>
            <p:nvSpPr>
              <p:cNvPr id="1052526" name=""/>
              <p:cNvSpPr/>
              <p:nvPr/>
            </p:nvSpPr>
            <p:spPr>
              <a:xfrm>
                <a:off x="6195764" y="191572"/>
                <a:ext cx="324140" cy="357170"/>
              </a:xfrm>
            </p:spPr>
          </p:sp>
        </mc:Fallback>
      </mc:AlternateContent>
      <mc:AlternateContent xmlns:mc="http://schemas.openxmlformats.org/markup-compatibility/2006" xmlns:p14="http://schemas.microsoft.com/office/powerpoint/2010/main">
        <mc:Choice Requires="p14">
          <p:contentPart p14:bwMode="auto" r:id="rId22">
            <p14:nvContentPartPr>
              <p14:cNvPr id="1052527" name="Encre 1052526"/>
              <p14:cNvContentPartPr/>
              <p14:nvPr/>
            </p14:nvContentPartPr>
            <p14:xfrm>
              <a:off x="6204390" y="731490"/>
              <a:ext cx="230361" cy="294906"/>
            </p14:xfrm>
          </p:contentPart>
        </mc:Choice>
        <mc:Fallback xmlns="">
          <p:sp>
            <p:nvSpPr>
              <p:cNvPr id="1052527" name=""/>
              <p:cNvSpPr/>
              <p:nvPr/>
            </p:nvSpPr>
            <p:spPr>
              <a:xfrm>
                <a:off x="6204390" y="731490"/>
                <a:ext cx="230361" cy="294906"/>
              </a:xfrm>
            </p:spPr>
          </p:sp>
        </mc:Fallback>
      </mc:AlternateContent>
      <mc:AlternateContent xmlns:mc="http://schemas.openxmlformats.org/markup-compatibility/2006" xmlns:p14="http://schemas.microsoft.com/office/powerpoint/2010/main">
        <mc:Choice Requires="p14">
          <p:contentPart p14:bwMode="auto" r:id="rId23">
            <p14:nvContentPartPr>
              <p14:cNvPr id="1052528" name="Encre 1052527"/>
              <p14:cNvContentPartPr/>
              <p14:nvPr/>
            </p14:nvContentPartPr>
            <p14:xfrm>
              <a:off x="6354246" y="552917"/>
              <a:ext cx="168770" cy="197448"/>
            </p14:xfrm>
          </p:contentPart>
        </mc:Choice>
        <mc:Fallback xmlns="">
          <p:sp>
            <p:nvSpPr>
              <p:cNvPr id="1052528" name=""/>
              <p:cNvSpPr/>
              <p:nvPr/>
            </p:nvSpPr>
            <p:spPr>
              <a:xfrm>
                <a:off x="6354246" y="552917"/>
                <a:ext cx="168770" cy="197448"/>
              </a:xfrm>
            </p:spPr>
          </p:sp>
        </mc:Fallback>
      </mc:AlternateContent>
      <mc:AlternateContent xmlns:mc="http://schemas.openxmlformats.org/markup-compatibility/2006" xmlns:p14="http://schemas.microsoft.com/office/powerpoint/2010/main">
        <mc:Choice Requires="p14">
          <p:contentPart p14:bwMode="auto" r:id="rId24">
            <p14:nvContentPartPr>
              <p14:cNvPr id="1052529" name="Encre 1052528"/>
              <p14:cNvContentPartPr/>
              <p14:nvPr/>
            </p14:nvContentPartPr>
            <p14:xfrm>
              <a:off x="6382485" y="473565"/>
              <a:ext cx="101131" cy="188063"/>
            </p14:xfrm>
          </p:contentPart>
        </mc:Choice>
        <mc:Fallback xmlns="">
          <p:sp>
            <p:nvSpPr>
              <p:cNvPr id="1052529" name=""/>
              <p:cNvSpPr/>
              <p:nvPr/>
            </p:nvSpPr>
            <p:spPr>
              <a:xfrm>
                <a:off x="6382485" y="473565"/>
                <a:ext cx="101131" cy="188063"/>
              </a:xfrm>
            </p:spPr>
          </p:sp>
        </mc:Fallback>
      </mc:AlternateContent>
      <mc:AlternateContent xmlns:mc="http://schemas.openxmlformats.org/markup-compatibility/2006" xmlns:p14="http://schemas.microsoft.com/office/powerpoint/2010/main">
        <mc:Choice Requires="p14">
          <p:contentPart p14:bwMode="auto" r:id="rId25">
            <p14:nvContentPartPr>
              <p14:cNvPr id="1052530" name="Encre 1052529"/>
              <p14:cNvContentPartPr/>
              <p14:nvPr/>
            </p14:nvContentPartPr>
            <p14:xfrm>
              <a:off x="6495249" y="362308"/>
              <a:ext cx="294023" cy="349954"/>
            </p14:xfrm>
          </p:contentPart>
        </mc:Choice>
        <mc:Fallback xmlns="">
          <p:sp>
            <p:nvSpPr>
              <p:cNvPr id="1052530" name=""/>
              <p:cNvSpPr/>
              <p:nvPr/>
            </p:nvSpPr>
            <p:spPr>
              <a:xfrm>
                <a:off x="6495249" y="362308"/>
                <a:ext cx="294023" cy="349954"/>
              </a:xfrm>
            </p:spPr>
          </p:sp>
        </mc:Fallback>
      </mc:AlternateContent>
      <mc:AlternateContent xmlns:mc="http://schemas.openxmlformats.org/markup-compatibility/2006" xmlns:p14="http://schemas.microsoft.com/office/powerpoint/2010/main">
        <mc:Choice Requires="p14">
          <p:contentPart p14:bwMode="auto" r:id="rId26">
            <p14:nvContentPartPr>
              <p14:cNvPr id="1052531" name="Encre 1052530"/>
              <p14:cNvContentPartPr/>
              <p14:nvPr/>
            </p14:nvContentPartPr>
            <p14:xfrm>
              <a:off x="6733275" y="230417"/>
              <a:ext cx="101546" cy="257472"/>
            </p14:xfrm>
          </p:contentPart>
        </mc:Choice>
        <mc:Fallback xmlns="">
          <p:sp>
            <p:nvSpPr>
              <p:cNvPr id="1052531" name=""/>
              <p:cNvSpPr/>
              <p:nvPr/>
            </p:nvSpPr>
            <p:spPr>
              <a:xfrm>
                <a:off x="6733275" y="230417"/>
                <a:ext cx="101546" cy="257472"/>
              </a:xfrm>
            </p:spPr>
          </p:sp>
        </mc:Fallback>
      </mc:AlternateContent>
      <mc:AlternateContent xmlns:mc="http://schemas.openxmlformats.org/markup-compatibility/2006" xmlns:p14="http://schemas.microsoft.com/office/powerpoint/2010/main">
        <mc:Choice Requires="p14">
          <p:contentPart p14:bwMode="auto" r:id="rId27">
            <p14:nvContentPartPr>
              <p14:cNvPr id="1052532" name="Encre 1052531"/>
              <p14:cNvContentPartPr/>
              <p14:nvPr/>
            </p14:nvContentPartPr>
            <p14:xfrm>
              <a:off x="6881922" y="158427"/>
              <a:ext cx="37117" cy="32365"/>
            </p14:xfrm>
          </p:contentPart>
        </mc:Choice>
        <mc:Fallback xmlns="">
          <p:sp>
            <p:nvSpPr>
              <p:cNvPr id="1052532" name=""/>
              <p:cNvSpPr/>
              <p:nvPr/>
            </p:nvSpPr>
            <p:spPr>
              <a:xfrm>
                <a:off x="6881922" y="158427"/>
                <a:ext cx="37117" cy="32365"/>
              </a:xfrm>
            </p:spPr>
          </p:sp>
        </mc:Fallback>
      </mc:AlternateContent>
      <mc:AlternateContent xmlns:mc="http://schemas.openxmlformats.org/markup-compatibility/2006" xmlns:p14="http://schemas.microsoft.com/office/powerpoint/2010/main">
        <mc:Choice Requires="p14">
          <p:contentPart p14:bwMode="auto" r:id="rId28">
            <p14:nvContentPartPr>
              <p14:cNvPr id="1052533" name="Encre 1052532"/>
              <p14:cNvContentPartPr/>
              <p14:nvPr/>
            </p14:nvContentPartPr>
            <p14:xfrm>
              <a:off x="7025997" y="197991"/>
              <a:ext cx="1020297" cy="4614566"/>
            </p14:xfrm>
          </p:contentPart>
        </mc:Choice>
        <mc:Fallback xmlns="">
          <p:sp>
            <p:nvSpPr>
              <p:cNvPr id="1052533" name=""/>
              <p:cNvSpPr/>
              <p:nvPr/>
            </p:nvSpPr>
            <p:spPr>
              <a:xfrm>
                <a:off x="7025997" y="197991"/>
                <a:ext cx="1020297" cy="4614566"/>
              </a:xfrm>
            </p:spPr>
          </p:sp>
        </mc:Fallback>
      </mc:AlternateContent>
      <mc:AlternateContent xmlns:mc="http://schemas.openxmlformats.org/markup-compatibility/2006" xmlns:p14="http://schemas.microsoft.com/office/powerpoint/2010/main">
        <mc:Choice Requires="p14">
          <p:contentPart p14:bwMode="auto" r:id="rId29">
            <p14:nvContentPartPr>
              <p14:cNvPr id="1052534" name="Encre 1052533"/>
              <p14:cNvContentPartPr/>
              <p14:nvPr/>
            </p14:nvContentPartPr>
            <p14:xfrm>
              <a:off x="6964492" y="429810"/>
              <a:ext cx="598323" cy="1707996"/>
            </p14:xfrm>
          </p:contentPart>
        </mc:Choice>
        <mc:Fallback xmlns="">
          <p:sp>
            <p:nvSpPr>
              <p:cNvPr id="1052534" name=""/>
              <p:cNvSpPr/>
              <p:nvPr/>
            </p:nvSpPr>
            <p:spPr>
              <a:xfrm>
                <a:off x="6964492" y="429810"/>
                <a:ext cx="598323" cy="1707996"/>
              </a:xfrm>
            </p:spPr>
          </p:sp>
        </mc:Fallback>
      </mc:AlternateContent>
      <mc:AlternateContent xmlns:mc="http://schemas.openxmlformats.org/markup-compatibility/2006" xmlns:p14="http://schemas.microsoft.com/office/powerpoint/2010/main">
        <mc:Choice Requires="p14">
          <p:contentPart p14:bwMode="auto" r:id="rId30">
            <p14:nvContentPartPr>
              <p14:cNvPr id="1052535" name="Encre 1052534"/>
              <p14:cNvContentPartPr/>
              <p14:nvPr/>
            </p14:nvContentPartPr>
            <p14:xfrm>
              <a:off x="7115202" y="2885502"/>
              <a:ext cx="11222" cy="30887"/>
            </p14:xfrm>
          </p:contentPart>
        </mc:Choice>
        <mc:Fallback xmlns="">
          <p:sp>
            <p:nvSpPr>
              <p:cNvPr id="1052535" name=""/>
              <p:cNvSpPr/>
              <p:nvPr/>
            </p:nvSpPr>
            <p:spPr>
              <a:xfrm>
                <a:off x="7115202" y="2885502"/>
                <a:ext cx="11222" cy="30887"/>
              </a:xfrm>
            </p:spPr>
          </p:sp>
        </mc:Fallback>
      </mc:AlternateContent>
      <mc:AlternateContent xmlns:mc="http://schemas.openxmlformats.org/markup-compatibility/2006" xmlns:p14="http://schemas.microsoft.com/office/powerpoint/2010/main">
        <mc:Choice Requires="p14">
          <p:contentPart p14:bwMode="auto" r:id="rId31">
            <p14:nvContentPartPr>
              <p14:cNvPr id="1052536" name="Encre 1052535"/>
              <p14:cNvContentPartPr/>
              <p14:nvPr/>
            </p14:nvContentPartPr>
            <p14:xfrm>
              <a:off x="808745" y="1492125"/>
              <a:ext cx="1131844" cy="740006"/>
            </p14:xfrm>
          </p:contentPart>
        </mc:Choice>
        <mc:Fallback xmlns="">
          <p:sp>
            <p:nvSpPr>
              <p:cNvPr id="1052536" name=""/>
              <p:cNvSpPr/>
              <p:nvPr/>
            </p:nvSpPr>
            <p:spPr>
              <a:xfrm>
                <a:off x="808745" y="1492125"/>
                <a:ext cx="1131844" cy="740006"/>
              </a:xfrm>
            </p:spPr>
          </p:sp>
        </mc:Fallback>
      </mc:AlternateContent>
      <mc:AlternateContent xmlns:mc="http://schemas.openxmlformats.org/markup-compatibility/2006" xmlns:p14="http://schemas.microsoft.com/office/powerpoint/2010/main">
        <mc:Choice Requires="p14">
          <p:contentPart p14:bwMode="auto" r:id="rId32">
            <p14:nvContentPartPr>
              <p14:cNvPr id="1052537" name="Encre 1052536"/>
              <p14:cNvContentPartPr/>
              <p14:nvPr/>
            </p14:nvContentPartPr>
            <p14:xfrm>
              <a:off x="834948" y="3666906"/>
              <a:ext cx="955602" cy="380475"/>
            </p14:xfrm>
          </p:contentPart>
        </mc:Choice>
        <mc:Fallback xmlns="">
          <p:sp>
            <p:nvSpPr>
              <p:cNvPr id="1052537" name=""/>
              <p:cNvSpPr/>
              <p:nvPr/>
            </p:nvSpPr>
            <p:spPr>
              <a:xfrm>
                <a:off x="834948" y="3666906"/>
                <a:ext cx="955602" cy="380475"/>
              </a:xfrm>
            </p:spPr>
          </p:sp>
        </mc:Fallback>
      </mc:AlternateContent>
      <mc:AlternateContent xmlns:mc="http://schemas.openxmlformats.org/markup-compatibility/2006" xmlns:p14="http://schemas.microsoft.com/office/powerpoint/2010/main">
        <mc:Choice Requires="p14">
          <p:contentPart p14:bwMode="auto" r:id="rId33">
            <p14:nvContentPartPr>
              <p14:cNvPr id="1052538" name="Encre 1052537"/>
              <p14:cNvContentPartPr/>
              <p14:nvPr/>
            </p14:nvContentPartPr>
            <p14:xfrm>
              <a:off x="679264" y="3976707"/>
              <a:ext cx="212778" cy="186979"/>
            </p14:xfrm>
          </p:contentPart>
        </mc:Choice>
        <mc:Fallback xmlns="">
          <p:sp>
            <p:nvSpPr>
              <p:cNvPr id="1052538" name=""/>
              <p:cNvSpPr/>
              <p:nvPr/>
            </p:nvSpPr>
            <p:spPr>
              <a:xfrm>
                <a:off x="679264" y="3976707"/>
                <a:ext cx="212778" cy="186979"/>
              </a:xfrm>
            </p:spPr>
          </p:sp>
        </mc:Fallback>
      </mc:AlternateContent>
      <mc:AlternateContent xmlns:mc="http://schemas.openxmlformats.org/markup-compatibility/2006" xmlns:p14="http://schemas.microsoft.com/office/powerpoint/2010/main">
        <mc:Choice Requires="p14">
          <p:contentPart p14:bwMode="auto" r:id="rId34">
            <p14:nvContentPartPr>
              <p14:cNvPr id="1052539" name="Encre 1052538"/>
              <p14:cNvContentPartPr/>
              <p14:nvPr/>
            </p14:nvContentPartPr>
            <p14:xfrm>
              <a:off x="130444" y="4112020"/>
              <a:ext cx="774951" cy="529439"/>
            </p14:xfrm>
          </p:contentPart>
        </mc:Choice>
        <mc:Fallback xmlns="">
          <p:sp>
            <p:nvSpPr>
              <p:cNvPr id="1052539" name=""/>
              <p:cNvSpPr/>
              <p:nvPr/>
            </p:nvSpPr>
            <p:spPr>
              <a:xfrm>
                <a:off x="130444" y="4112020"/>
                <a:ext cx="774951" cy="529439"/>
              </a:xfrm>
            </p:spPr>
          </p:sp>
        </mc:Fallback>
      </mc:AlternateContent>
      <mc:AlternateContent xmlns:mc="http://schemas.openxmlformats.org/markup-compatibility/2006" xmlns:p14="http://schemas.microsoft.com/office/powerpoint/2010/main">
        <mc:Choice Requires="p14">
          <p:contentPart p14:bwMode="auto" r:id="rId35">
            <p14:nvContentPartPr>
              <p14:cNvPr id="1052540" name="Encre 1052539"/>
              <p14:cNvContentPartPr/>
              <p14:nvPr/>
            </p14:nvContentPartPr>
            <p14:xfrm>
              <a:off x="203557" y="4646506"/>
              <a:ext cx="65131" cy="402922"/>
            </p14:xfrm>
          </p:contentPart>
        </mc:Choice>
        <mc:Fallback xmlns="">
          <p:sp>
            <p:nvSpPr>
              <p:cNvPr id="1052540" name=""/>
              <p:cNvSpPr/>
              <p:nvPr/>
            </p:nvSpPr>
            <p:spPr>
              <a:xfrm>
                <a:off x="203557" y="4646506"/>
                <a:ext cx="65131" cy="402922"/>
              </a:xfrm>
            </p:spPr>
          </p:sp>
        </mc:Fallback>
      </mc:AlternateContent>
      <mc:AlternateContent xmlns:mc="http://schemas.openxmlformats.org/markup-compatibility/2006" xmlns:p14="http://schemas.microsoft.com/office/powerpoint/2010/main">
        <mc:Choice Requires="p14">
          <p:contentPart p14:bwMode="auto" r:id="rId36">
            <p14:nvContentPartPr>
              <p14:cNvPr id="1052541" name="Encre 1052540"/>
              <p14:cNvContentPartPr/>
              <p14:nvPr/>
            </p14:nvContentPartPr>
            <p14:xfrm>
              <a:off x="170410" y="4678827"/>
              <a:ext cx="655344" cy="370854"/>
            </p14:xfrm>
          </p:contentPart>
        </mc:Choice>
        <mc:Fallback xmlns="">
          <p:sp>
            <p:nvSpPr>
              <p:cNvPr id="1052541" name=""/>
              <p:cNvSpPr/>
              <p:nvPr/>
            </p:nvSpPr>
            <p:spPr>
              <a:xfrm>
                <a:off x="170410" y="4678827"/>
                <a:ext cx="655344" cy="370854"/>
              </a:xfrm>
            </p:spPr>
          </p:sp>
        </mc:Fallback>
      </mc:AlternateContent>
      <mc:AlternateContent xmlns:mc="http://schemas.openxmlformats.org/markup-compatibility/2006" xmlns:p14="http://schemas.microsoft.com/office/powerpoint/2010/main">
        <mc:Choice Requires="p14">
          <p:contentPart p14:bwMode="auto" r:id="rId37">
            <p14:nvContentPartPr>
              <p14:cNvPr id="1052542" name="Encre 1052541"/>
              <p14:cNvContentPartPr/>
              <p14:nvPr/>
            </p14:nvContentPartPr>
            <p14:xfrm>
              <a:off x="848146" y="4760606"/>
              <a:ext cx="198170" cy="239154"/>
            </p14:xfrm>
          </p:contentPart>
        </mc:Choice>
        <mc:Fallback xmlns="">
          <p:sp>
            <p:nvSpPr>
              <p:cNvPr id="1052542" name=""/>
              <p:cNvSpPr/>
              <p:nvPr/>
            </p:nvSpPr>
            <p:spPr>
              <a:xfrm>
                <a:off x="848146" y="4760606"/>
                <a:ext cx="198170" cy="239154"/>
              </a:xfrm>
            </p:spPr>
          </p:sp>
        </mc:Fallback>
      </mc:AlternateContent>
      <mc:AlternateContent xmlns:mc="http://schemas.openxmlformats.org/markup-compatibility/2006" xmlns:p14="http://schemas.microsoft.com/office/powerpoint/2010/main">
        <mc:Choice Requires="p14">
          <p:contentPart p14:bwMode="auto" r:id="rId38">
            <p14:nvContentPartPr>
              <p14:cNvPr id="1052543" name="Encre 1052542"/>
              <p14:cNvContentPartPr/>
              <p14:nvPr/>
            </p14:nvContentPartPr>
            <p14:xfrm>
              <a:off x="1068537" y="4814315"/>
              <a:ext cx="127780" cy="143120"/>
            </p14:xfrm>
          </p:contentPart>
        </mc:Choice>
        <mc:Fallback xmlns="">
          <p:sp>
            <p:nvSpPr>
              <p:cNvPr id="1052543" name=""/>
              <p:cNvSpPr/>
              <p:nvPr/>
            </p:nvSpPr>
            <p:spPr>
              <a:xfrm>
                <a:off x="1068537" y="4814315"/>
                <a:ext cx="127780" cy="143120"/>
              </a:xfrm>
            </p:spPr>
          </p:sp>
        </mc:Fallback>
      </mc:AlternateContent>
      <mc:AlternateContent xmlns:mc="http://schemas.openxmlformats.org/markup-compatibility/2006" xmlns:p14="http://schemas.microsoft.com/office/powerpoint/2010/main">
        <mc:Choice Requires="p14">
          <p:contentPart p14:bwMode="auto" r:id="rId39">
            <p14:nvContentPartPr>
              <p14:cNvPr id="1052544" name="Encre 1052543"/>
              <p14:cNvContentPartPr/>
              <p14:nvPr/>
            </p14:nvContentPartPr>
            <p14:xfrm>
              <a:off x="1244916" y="4813696"/>
              <a:ext cx="131588" cy="154203"/>
            </p14:xfrm>
          </p:contentPart>
        </mc:Choice>
        <mc:Fallback xmlns="">
          <p:sp>
            <p:nvSpPr>
              <p:cNvPr id="1052544" name=""/>
              <p:cNvSpPr/>
              <p:nvPr/>
            </p:nvSpPr>
            <p:spPr>
              <a:xfrm>
                <a:off x="1244916" y="4813696"/>
                <a:ext cx="131588" cy="154203"/>
              </a:xfrm>
            </p:spPr>
          </p:sp>
        </mc:Fallback>
      </mc:AlternateContent>
      <mc:AlternateContent xmlns:mc="http://schemas.openxmlformats.org/markup-compatibility/2006" xmlns:p14="http://schemas.microsoft.com/office/powerpoint/2010/main">
        <mc:Choice Requires="p14">
          <p:contentPart p14:bwMode="auto" r:id="rId40">
            <p14:nvContentPartPr>
              <p14:cNvPr id="1052545" name="Encre 1052544"/>
              <p14:cNvContentPartPr/>
              <p14:nvPr/>
            </p14:nvContentPartPr>
            <p14:xfrm>
              <a:off x="1121236" y="4610936"/>
              <a:ext cx="171594" cy="59993"/>
            </p14:xfrm>
          </p:contentPart>
        </mc:Choice>
        <mc:Fallback xmlns="">
          <p:sp>
            <p:nvSpPr>
              <p:cNvPr id="1052545" name=""/>
              <p:cNvSpPr/>
              <p:nvPr/>
            </p:nvSpPr>
            <p:spPr>
              <a:xfrm>
                <a:off x="1121236" y="4610936"/>
                <a:ext cx="171594" cy="59993"/>
              </a:xfrm>
            </p:spPr>
          </p:sp>
        </mc:Fallback>
      </mc:AlternateContent>
      <mc:AlternateContent xmlns:mc="http://schemas.openxmlformats.org/markup-compatibility/2006" xmlns:p14="http://schemas.microsoft.com/office/powerpoint/2010/main">
        <mc:Choice Requires="p14">
          <p:contentPart p14:bwMode="auto" r:id="rId41">
            <p14:nvContentPartPr>
              <p14:cNvPr id="1052546" name="Encre 1052545"/>
              <p14:cNvContentPartPr/>
              <p14:nvPr/>
            </p14:nvContentPartPr>
            <p14:xfrm>
              <a:off x="1370854" y="4602044"/>
              <a:ext cx="55589" cy="391052"/>
            </p14:xfrm>
          </p:contentPart>
        </mc:Choice>
        <mc:Fallback xmlns="">
          <p:sp>
            <p:nvSpPr>
              <p:cNvPr id="1052546" name=""/>
              <p:cNvSpPr/>
              <p:nvPr/>
            </p:nvSpPr>
            <p:spPr>
              <a:xfrm>
                <a:off x="1370854" y="4602044"/>
                <a:ext cx="55589" cy="391052"/>
              </a:xfrm>
            </p:spPr>
          </p:sp>
        </mc:Fallback>
      </mc:AlternateContent>
      <mc:AlternateContent xmlns:mc="http://schemas.openxmlformats.org/markup-compatibility/2006" xmlns:p14="http://schemas.microsoft.com/office/powerpoint/2010/main">
        <mc:Choice Requires="p14">
          <p:contentPart p14:bwMode="auto" r:id="rId42">
            <p14:nvContentPartPr>
              <p14:cNvPr id="1052547" name="Encre 1052546"/>
              <p14:cNvContentPartPr/>
              <p14:nvPr/>
            </p14:nvContentPartPr>
            <p14:xfrm>
              <a:off x="1446916" y="4861411"/>
              <a:ext cx="99874" cy="120425"/>
            </p14:xfrm>
          </p:contentPart>
        </mc:Choice>
        <mc:Fallback xmlns="">
          <p:sp>
            <p:nvSpPr>
              <p:cNvPr id="1052547" name=""/>
              <p:cNvSpPr/>
              <p:nvPr/>
            </p:nvSpPr>
            <p:spPr>
              <a:xfrm>
                <a:off x="1446916" y="4861411"/>
                <a:ext cx="99874" cy="120425"/>
              </a:xfrm>
            </p:spPr>
          </p:sp>
        </mc:Fallback>
      </mc:AlternateContent>
      <mc:AlternateContent xmlns:mc="http://schemas.openxmlformats.org/markup-compatibility/2006" xmlns:p14="http://schemas.microsoft.com/office/powerpoint/2010/main">
        <mc:Choice Requires="p14">
          <p:contentPart p14:bwMode="auto" r:id="rId43">
            <p14:nvContentPartPr>
              <p14:cNvPr id="1052548" name="Encre 1052547"/>
              <p14:cNvContentPartPr/>
              <p14:nvPr/>
            </p14:nvContentPartPr>
            <p14:xfrm>
              <a:off x="1562574" y="4687105"/>
              <a:ext cx="252622" cy="404521"/>
            </p14:xfrm>
          </p:contentPart>
        </mc:Choice>
        <mc:Fallback xmlns="">
          <p:sp>
            <p:nvSpPr>
              <p:cNvPr id="1052548" name=""/>
              <p:cNvSpPr/>
              <p:nvPr/>
            </p:nvSpPr>
            <p:spPr>
              <a:xfrm>
                <a:off x="1562574" y="4687105"/>
                <a:ext cx="252622" cy="404521"/>
              </a:xfrm>
            </p:spPr>
          </p:sp>
        </mc:Fallback>
      </mc:AlternateContent>
      <mc:AlternateContent xmlns:mc="http://schemas.openxmlformats.org/markup-compatibility/2006" xmlns:p14="http://schemas.microsoft.com/office/powerpoint/2010/main">
        <mc:Choice Requires="p14">
          <p:contentPart p14:bwMode="auto" r:id="rId44">
            <p14:nvContentPartPr>
              <p14:cNvPr id="1052549" name="Encre 1052548"/>
              <p14:cNvContentPartPr/>
              <p14:nvPr/>
            </p14:nvContentPartPr>
            <p14:xfrm>
              <a:off x="1600336" y="4780466"/>
              <a:ext cx="151180" cy="22018"/>
            </p14:xfrm>
          </p:contentPart>
        </mc:Choice>
        <mc:Fallback xmlns="">
          <p:sp>
            <p:nvSpPr>
              <p:cNvPr id="1052549" name=""/>
              <p:cNvSpPr/>
              <p:nvPr/>
            </p:nvSpPr>
            <p:spPr>
              <a:xfrm>
                <a:off x="1600336" y="4780466"/>
                <a:ext cx="151180" cy="22018"/>
              </a:xfrm>
            </p:spPr>
          </p:sp>
        </mc:Fallback>
      </mc:AlternateContent>
      <mc:AlternateContent xmlns:mc="http://schemas.openxmlformats.org/markup-compatibility/2006" xmlns:p14="http://schemas.microsoft.com/office/powerpoint/2010/main">
        <mc:Choice Requires="p14">
          <p:contentPart p14:bwMode="auto" r:id="rId45">
            <p14:nvContentPartPr>
              <p14:cNvPr id="1052550" name="Encre 1052549"/>
              <p14:cNvContentPartPr/>
              <p14:nvPr/>
            </p14:nvContentPartPr>
            <p14:xfrm>
              <a:off x="1823667" y="4848484"/>
              <a:ext cx="94496" cy="414203"/>
            </p14:xfrm>
          </p:contentPart>
        </mc:Choice>
        <mc:Fallback xmlns="">
          <p:sp>
            <p:nvSpPr>
              <p:cNvPr id="1052550" name=""/>
              <p:cNvSpPr/>
              <p:nvPr/>
            </p:nvSpPr>
            <p:spPr>
              <a:xfrm>
                <a:off x="1823667" y="4848484"/>
                <a:ext cx="94496" cy="414203"/>
              </a:xfrm>
            </p:spPr>
          </p:sp>
        </mc:Fallback>
      </mc:AlternateContent>
      <mc:AlternateContent xmlns:mc="http://schemas.openxmlformats.org/markup-compatibility/2006" xmlns:p14="http://schemas.microsoft.com/office/powerpoint/2010/main">
        <mc:Choice Requires="p14">
          <p:contentPart p14:bwMode="auto" r:id="rId46">
            <p14:nvContentPartPr>
              <p14:cNvPr id="1052551" name="Encre 1052550"/>
              <p14:cNvContentPartPr/>
              <p14:nvPr/>
            </p14:nvContentPartPr>
            <p14:xfrm>
              <a:off x="1938949" y="4889183"/>
              <a:ext cx="266639" cy="193068"/>
            </p14:xfrm>
          </p:contentPart>
        </mc:Choice>
        <mc:Fallback xmlns="">
          <p:sp>
            <p:nvSpPr>
              <p:cNvPr id="1052551" name=""/>
              <p:cNvSpPr/>
              <p:nvPr/>
            </p:nvSpPr>
            <p:spPr>
              <a:xfrm>
                <a:off x="1938949" y="4889183"/>
                <a:ext cx="266639" cy="193068"/>
              </a:xfrm>
            </p:spPr>
          </p:sp>
        </mc:Fallback>
      </mc:AlternateContent>
      <mc:AlternateContent xmlns:mc="http://schemas.openxmlformats.org/markup-compatibility/2006" xmlns:p14="http://schemas.microsoft.com/office/powerpoint/2010/main">
        <mc:Choice Requires="p14">
          <p:contentPart p14:bwMode="auto" r:id="rId47">
            <p14:nvContentPartPr>
              <p14:cNvPr id="1052552" name="Encre 1052551"/>
              <p14:cNvContentPartPr/>
              <p14:nvPr/>
            </p14:nvContentPartPr>
            <p14:xfrm>
              <a:off x="640591" y="5115222"/>
              <a:ext cx="1120381" cy="101204"/>
            </p14:xfrm>
          </p:contentPart>
        </mc:Choice>
        <mc:Fallback xmlns="">
          <p:sp>
            <p:nvSpPr>
              <p:cNvPr id="1052552" name=""/>
              <p:cNvSpPr/>
              <p:nvPr/>
            </p:nvSpPr>
            <p:spPr>
              <a:xfrm>
                <a:off x="640591" y="5115222"/>
                <a:ext cx="1120381" cy="101204"/>
              </a:xfrm>
            </p:spPr>
          </p:sp>
        </mc:Fallback>
      </mc:AlternateContent>
      <mc:AlternateContent xmlns:mc="http://schemas.openxmlformats.org/markup-compatibility/2006" xmlns:p14="http://schemas.microsoft.com/office/powerpoint/2010/main">
        <mc:Choice Requires="p14">
          <p:contentPart p14:bwMode="auto" r:id="rId48">
            <p14:nvContentPartPr>
              <p14:cNvPr id="1052553" name="Encre 1052552"/>
              <p14:cNvContentPartPr/>
              <p14:nvPr/>
            </p14:nvContentPartPr>
            <p14:xfrm>
              <a:off x="1608974" y="5882540"/>
              <a:ext cx="883790" cy="13022"/>
            </p14:xfrm>
          </p:contentPart>
        </mc:Choice>
        <mc:Fallback xmlns="">
          <p:sp>
            <p:nvSpPr>
              <p:cNvPr id="1052553" name=""/>
              <p:cNvSpPr/>
              <p:nvPr/>
            </p:nvSpPr>
            <p:spPr>
              <a:xfrm>
                <a:off x="1608974" y="5882540"/>
                <a:ext cx="883790" cy="13022"/>
              </a:xfrm>
            </p:spPr>
          </p:sp>
        </mc:Fallback>
      </mc:AlternateContent>
      <mc:AlternateContent xmlns:mc="http://schemas.openxmlformats.org/markup-compatibility/2006" xmlns:p14="http://schemas.microsoft.com/office/powerpoint/2010/main">
        <mc:Choice Requires="p14">
          <p:contentPart p14:bwMode="auto" r:id="rId49">
            <p14:nvContentPartPr>
              <p14:cNvPr id="1052554" name="Encre 1052553"/>
              <p14:cNvContentPartPr/>
              <p14:nvPr/>
            </p14:nvContentPartPr>
            <p14:xfrm>
              <a:off x="1174234" y="6159637"/>
              <a:ext cx="1011534" cy="15504"/>
            </p14:xfrm>
          </p:contentPart>
        </mc:Choice>
        <mc:Fallback xmlns="">
          <p:sp>
            <p:nvSpPr>
              <p:cNvPr id="1052554" name=""/>
              <p:cNvSpPr/>
              <p:nvPr/>
            </p:nvSpPr>
            <p:spPr>
              <a:xfrm>
                <a:off x="1174234" y="6159637"/>
                <a:ext cx="1011534" cy="15504"/>
              </a:xfrm>
            </p:spPr>
          </p:sp>
        </mc:Fallback>
      </mc:AlternateContent>
      <mc:AlternateContent xmlns:mc="http://schemas.openxmlformats.org/markup-compatibility/2006" xmlns:p14="http://schemas.microsoft.com/office/powerpoint/2010/main">
        <mc:Choice Requires="p14">
          <p:contentPart p14:bwMode="auto" r:id="rId50">
            <p14:nvContentPartPr>
              <p14:cNvPr id="1052555" name="Encre 1052554"/>
              <p14:cNvContentPartPr/>
              <p14:nvPr/>
            </p14:nvContentPartPr>
            <p14:xfrm>
              <a:off x="5142541" y="1905976"/>
              <a:ext cx="683705" cy="597950"/>
            </p14:xfrm>
          </p:contentPart>
        </mc:Choice>
        <mc:Fallback xmlns="">
          <p:sp>
            <p:nvSpPr>
              <p:cNvPr id="1052555" name=""/>
              <p:cNvSpPr/>
              <p:nvPr/>
            </p:nvSpPr>
            <p:spPr>
              <a:xfrm>
                <a:off x="5142541" y="1905976"/>
                <a:ext cx="683705" cy="597950"/>
              </a:xfrm>
            </p:spPr>
          </p:sp>
        </mc:Fallback>
      </mc:AlternateContent>
      <mc:AlternateContent xmlns:mc="http://schemas.openxmlformats.org/markup-compatibility/2006" xmlns:p14="http://schemas.microsoft.com/office/powerpoint/2010/main">
        <mc:Choice Requires="p14">
          <p:contentPart p14:bwMode="auto" r:id="rId51">
            <p14:nvContentPartPr>
              <p14:cNvPr id="1052556" name="Encre 1052555"/>
              <p14:cNvContentPartPr/>
              <p14:nvPr/>
            </p14:nvContentPartPr>
            <p14:xfrm>
              <a:off x="6633008" y="1726639"/>
              <a:ext cx="722530" cy="561998"/>
            </p14:xfrm>
          </p:contentPart>
        </mc:Choice>
        <mc:Fallback xmlns="">
          <p:sp>
            <p:nvSpPr>
              <p:cNvPr id="1052556" name=""/>
              <p:cNvSpPr/>
              <p:nvPr/>
            </p:nvSpPr>
            <p:spPr>
              <a:xfrm>
                <a:off x="6633008" y="1726639"/>
                <a:ext cx="722530" cy="561998"/>
              </a:xfrm>
            </p:spPr>
          </p:sp>
        </mc:Fallback>
      </mc:AlternateContent>
      <mc:AlternateContent xmlns:mc="http://schemas.openxmlformats.org/markup-compatibility/2006" xmlns:p14="http://schemas.microsoft.com/office/powerpoint/2010/main">
        <mc:Choice Requires="p14">
          <p:contentPart p14:bwMode="auto" r:id="rId52">
            <p14:nvContentPartPr>
              <p14:cNvPr id="1052557" name="Encre 1052556"/>
              <p14:cNvContentPartPr/>
              <p14:nvPr/>
            </p14:nvContentPartPr>
            <p14:xfrm>
              <a:off x="771134" y="3220633"/>
              <a:ext cx="798644" cy="399869"/>
            </p14:xfrm>
          </p:contentPart>
        </mc:Choice>
        <mc:Fallback xmlns="">
          <p:sp>
            <p:nvSpPr>
              <p:cNvPr id="1052557" name=""/>
              <p:cNvSpPr/>
              <p:nvPr/>
            </p:nvSpPr>
            <p:spPr>
              <a:xfrm>
                <a:off x="771134" y="3220633"/>
                <a:ext cx="798644" cy="399869"/>
              </a:xfrm>
            </p:spPr>
          </p:sp>
        </mc:Fallback>
      </mc:AlternateContent>
      <mc:AlternateContent xmlns:mc="http://schemas.openxmlformats.org/markup-compatibility/2006" xmlns:p14="http://schemas.microsoft.com/office/powerpoint/2010/main">
        <mc:Choice Requires="p14">
          <p:contentPart p14:bwMode="auto" r:id="rId53">
            <p14:nvContentPartPr>
              <p14:cNvPr id="1052558" name="Encre 1052557"/>
              <p14:cNvContentPartPr/>
              <p14:nvPr/>
            </p14:nvContentPartPr>
            <p14:xfrm>
              <a:off x="1061189" y="3589636"/>
              <a:ext cx="281107" cy="35390"/>
            </p14:xfrm>
          </p:contentPart>
        </mc:Choice>
        <mc:Fallback xmlns="">
          <p:sp>
            <p:nvSpPr>
              <p:cNvPr id="1052558" name=""/>
              <p:cNvSpPr/>
              <p:nvPr/>
            </p:nvSpPr>
            <p:spPr>
              <a:xfrm>
                <a:off x="1061189" y="3589636"/>
                <a:ext cx="281107" cy="35390"/>
              </a:xfrm>
            </p:spPr>
          </p:sp>
        </mc:Fallback>
      </mc:AlternateContent>
      <mc:AlternateContent xmlns:mc="http://schemas.openxmlformats.org/markup-compatibility/2006" xmlns:p14="http://schemas.microsoft.com/office/powerpoint/2010/main">
        <mc:Choice Requires="p14">
          <p:contentPart p14:bwMode="auto" r:id="rId54">
            <p14:nvContentPartPr>
              <p14:cNvPr id="1052559" name="Encre 1052558"/>
              <p14:cNvContentPartPr/>
              <p14:nvPr/>
            </p14:nvContentPartPr>
            <p14:xfrm>
              <a:off x="2025648" y="1439437"/>
              <a:ext cx="1677378" cy="1276982"/>
            </p14:xfrm>
          </p:contentPart>
        </mc:Choice>
        <mc:Fallback xmlns="">
          <p:sp>
            <p:nvSpPr>
              <p:cNvPr id="1052559" name=""/>
              <p:cNvSpPr/>
              <p:nvPr/>
            </p:nvSpPr>
            <p:spPr>
              <a:xfrm>
                <a:off x="2025648" y="1439437"/>
                <a:ext cx="1677378" cy="1276982"/>
              </a:xfrm>
            </p:spPr>
          </p:sp>
        </mc:Fallback>
      </mc:AlternateContent>
      <mc:AlternateContent xmlns:mc="http://schemas.openxmlformats.org/markup-compatibility/2006" xmlns:p14="http://schemas.microsoft.com/office/powerpoint/2010/main">
        <mc:Choice Requires="p14">
          <p:contentPart p14:bwMode="auto" r:id="rId55">
            <p14:nvContentPartPr>
              <p14:cNvPr id="1052560" name="Encre 1052559"/>
              <p14:cNvContentPartPr/>
              <p14:nvPr/>
            </p14:nvContentPartPr>
            <p14:xfrm>
              <a:off x="2613625" y="2063491"/>
              <a:ext cx="846152" cy="20019"/>
            </p14:xfrm>
          </p:contentPart>
        </mc:Choice>
        <mc:Fallback xmlns="">
          <p:sp>
            <p:nvSpPr>
              <p:cNvPr id="1052560" name=""/>
              <p:cNvSpPr/>
              <p:nvPr/>
            </p:nvSpPr>
            <p:spPr>
              <a:xfrm>
                <a:off x="2613625" y="2063491"/>
                <a:ext cx="846152" cy="20019"/>
              </a:xfrm>
            </p:spPr>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561" name="Titre 1"/>
          <p:cNvSpPr>
            <a:spLocks noGrp="1"/>
          </p:cNvSpPr>
          <p:nvPr>
            <p:ph type="title"/>
          </p:nvPr>
        </p:nvSpPr>
        <p:spPr>
          <a:xfrm>
            <a:off x="594731" y="271642"/>
            <a:ext cx="11017352" cy="714375"/>
          </a:xfrm>
          <a:solidFill>
            <a:srgbClr val="FFFF00"/>
          </a:solidFill>
        </p:spPr>
        <p:txBody>
          <a:bodyPr>
            <a:noAutofit/>
          </a:bodyPr>
          <a:lstStyle/>
          <a:p>
            <a:r>
              <a:rPr lang="fr-FR" dirty="0">
                <a:solidFill>
                  <a:srgbClr val="0070C0"/>
                </a:solidFill>
                <a:effectLst>
                  <a:outerShdw blurRad="38100" dist="38100" dir="2700000" algn="tl">
                    <a:srgbClr val="000000">
                      <a:alpha val="43137"/>
                    </a:srgbClr>
                  </a:outerShdw>
                </a:effectLst>
                <a:latin typeface="AR BLANCA" panose="02000000000000000000" pitchFamily="2" charset="0"/>
              </a:rPr>
              <a:t>3. Mouvement dans un champ magnétique</a:t>
            </a:r>
          </a:p>
        </p:txBody>
      </p:sp>
      <p:sp>
        <p:nvSpPr>
          <p:cNvPr id="1052562" name="Rectangle 4"/>
          <p:cNvSpPr>
            <a:spLocks noRot="1" noChangeAspect="1" noMove="1" noResize="1" noEditPoints="1" noAdjustHandles="1" noChangeArrowheads="1" noChangeShapeType="1" noTextEdit="1"/>
          </p:cNvSpPr>
          <p:nvPr/>
        </p:nvSpPr>
        <p:spPr>
          <a:xfrm>
            <a:off x="594731" y="1247902"/>
            <a:ext cx="10983376" cy="867225"/>
          </a:xfrm>
          <a:prstGeom prst="rect">
            <a:avLst/>
          </a:prstGeom>
          <a:blipFill rotWithShape="0">
            <a:blip r:embed="rId2"/>
            <a:stretch>
              <a:fillRect l="-500" t="-9859" r="-611" b="-11972"/>
            </a:stretch>
          </a:blipFill>
        </p:spPr>
        <p:txBody>
          <a:bodyPr/>
          <a:lstStyle/>
          <a:p>
            <a:r>
              <a:rPr lang="es-ES">
                <a:noFill/>
              </a:rPr>
              <a:t> </a:t>
            </a:r>
          </a:p>
        </p:txBody>
      </p:sp>
      <p:sp>
        <p:nvSpPr>
          <p:cNvPr id="1052563" name="Rectangle 5"/>
          <p:cNvSpPr/>
          <p:nvPr/>
        </p:nvSpPr>
        <p:spPr>
          <a:xfrm>
            <a:off x="465943" y="2122426"/>
            <a:ext cx="8031480" cy="510540"/>
          </a:xfrm>
          <a:prstGeom prst="rect">
            <a:avLst/>
          </a:prstGeom>
          <a:solidFill>
            <a:schemeClr val="accent1">
              <a:lumMod val="20000"/>
              <a:lumOff val="80000"/>
            </a:schemeClr>
          </a:solidFill>
        </p:spPr>
        <p:txBody>
          <a:bodyPr wrap="none">
            <a:spAutoFit/>
          </a:bodyPr>
          <a:lstStyle/>
          <a:p>
            <a:r>
              <a:rPr lang="fr-FR" sz="2800" u="none" strike="noStrike" baseline="0" dirty="0">
                <a:effectLst>
                  <a:outerShdw blurRad="38100" dist="38100" dir="2700000" algn="tl">
                    <a:srgbClr val="000000">
                      <a:alpha val="43137"/>
                    </a:srgbClr>
                  </a:outerShdw>
                </a:effectLst>
                <a:latin typeface="AR BLANCA" panose="02000000000000000000" pitchFamily="2" charset="0"/>
              </a:rPr>
              <a:t>4.1 Équation du mouvement - fréquence cyclotron</a:t>
            </a:r>
            <a:endParaRPr lang="fr-MA" sz="2800" dirty="0">
              <a:effectLst>
                <a:outerShdw blurRad="38100" dist="38100" dir="2700000" algn="tl">
                  <a:srgbClr val="000000">
                    <a:alpha val="43137"/>
                  </a:srgbClr>
                </a:outerShdw>
              </a:effectLst>
              <a:latin typeface="AR BLANCA" panose="02000000000000000000" pitchFamily="2" charset="0"/>
            </a:endParaRPr>
          </a:p>
        </p:txBody>
      </p:sp>
      <p:sp>
        <p:nvSpPr>
          <p:cNvPr id="1052564" name="Rectangle 6"/>
          <p:cNvSpPr>
            <a:spLocks noRot="1" noChangeAspect="1" noMove="1" noResize="1" noEditPoints="1" noAdjustHandles="1" noChangeArrowheads="1" noChangeShapeType="1" noTextEdit="1"/>
          </p:cNvSpPr>
          <p:nvPr/>
        </p:nvSpPr>
        <p:spPr>
          <a:xfrm>
            <a:off x="768440" y="2754730"/>
            <a:ext cx="9431628" cy="1985287"/>
          </a:xfrm>
          <a:prstGeom prst="rect">
            <a:avLst/>
          </a:prstGeom>
          <a:blipFill rotWithShape="0">
            <a:blip r:embed="rId3"/>
            <a:stretch>
              <a:fillRect l="-646" t="-1840" b="-4601"/>
            </a:stretch>
          </a:blipFill>
        </p:spPr>
        <p:txBody>
          <a:bodyPr/>
          <a:lstStyle/>
          <a:p>
            <a:r>
              <a:rPr lang="es-ES">
                <a:noFill/>
              </a:rPr>
              <a:t> </a:t>
            </a:r>
          </a:p>
        </p:txBody>
      </p:sp>
      <p:pic>
        <p:nvPicPr>
          <p:cNvPr id="2097197" name="Image 8"/>
          <p:cNvPicPr>
            <a:picLocks noChangeAspect="1"/>
          </p:cNvPicPr>
          <p:nvPr/>
        </p:nvPicPr>
        <p:blipFill>
          <a:blip r:embed="rId4">
            <a:lum bright="-40000" contrast="40000"/>
          </a:blip>
          <a:stretch>
            <a:fillRect/>
          </a:stretch>
        </p:blipFill>
        <p:spPr>
          <a:xfrm>
            <a:off x="1956943" y="4740017"/>
            <a:ext cx="3207485" cy="904450"/>
          </a:xfrm>
          <a:prstGeom prst="rect">
            <a:avLst/>
          </a:prstGeom>
        </p:spPr>
      </p:pic>
      <p:pic>
        <p:nvPicPr>
          <p:cNvPr id="2097198" name="Image 9"/>
          <p:cNvPicPr>
            <a:picLocks noChangeAspect="1"/>
          </p:cNvPicPr>
          <p:nvPr/>
        </p:nvPicPr>
        <p:blipFill>
          <a:blip r:embed="rId5">
            <a:lum bright="-40000" contrast="40000"/>
          </a:blip>
          <a:stretch>
            <a:fillRect/>
          </a:stretch>
        </p:blipFill>
        <p:spPr>
          <a:xfrm>
            <a:off x="6225760" y="4740017"/>
            <a:ext cx="1688446" cy="904450"/>
          </a:xfrm>
          <a:prstGeom prst="rect">
            <a:avLst/>
          </a:prstGeom>
        </p:spPr>
      </p:pic>
      <p:sp>
        <p:nvSpPr>
          <p:cNvPr id="1052565" name="ZoneTexte 10"/>
          <p:cNvSpPr txBox="1"/>
          <p:nvPr/>
        </p:nvSpPr>
        <p:spPr>
          <a:xfrm>
            <a:off x="922988" y="5100033"/>
            <a:ext cx="627380" cy="396240"/>
          </a:xfrm>
          <a:prstGeom prst="rect">
            <a:avLst/>
          </a:prstGeom>
          <a:noFill/>
        </p:spPr>
        <p:txBody>
          <a:bodyPr wrap="none" rtlCol="0">
            <a:spAutoFit/>
          </a:bodyPr>
          <a:lstStyle/>
          <a:p>
            <a:r>
              <a:rPr lang="fr-MA" sz="2000" dirty="0"/>
              <a:t>Soit</a:t>
            </a:r>
          </a:p>
        </p:txBody>
      </p:sp>
      <p:sp>
        <p:nvSpPr>
          <p:cNvPr id="1052566" name="ZoneTexte 11"/>
          <p:cNvSpPr txBox="1"/>
          <p:nvPr/>
        </p:nvSpPr>
        <p:spPr>
          <a:xfrm>
            <a:off x="5499279" y="5061396"/>
            <a:ext cx="716280" cy="396240"/>
          </a:xfrm>
          <a:prstGeom prst="rect">
            <a:avLst/>
          </a:prstGeom>
          <a:noFill/>
        </p:spPr>
        <p:txBody>
          <a:bodyPr wrap="none" rtlCol="0">
            <a:spAutoFit/>
          </a:bodyPr>
          <a:lstStyle/>
          <a:p>
            <a:r>
              <a:rPr lang="fr-MA" sz="2000" dirty="0"/>
              <a:t>avec</a:t>
            </a:r>
          </a:p>
        </p:txBody>
      </p:sp>
      <p:pic>
        <p:nvPicPr>
          <p:cNvPr id="2097199" name="Image 12"/>
          <p:cNvPicPr>
            <a:picLocks noChangeAspect="1"/>
          </p:cNvPicPr>
          <p:nvPr/>
        </p:nvPicPr>
        <p:blipFill>
          <a:blip r:embed="rId6">
            <a:lum bright="-40000" contrast="40000"/>
          </a:blip>
          <a:stretch>
            <a:fillRect/>
          </a:stretch>
        </p:blipFill>
        <p:spPr>
          <a:xfrm>
            <a:off x="1145951" y="5848284"/>
            <a:ext cx="2022251" cy="746703"/>
          </a:xfrm>
          <a:prstGeom prst="rect">
            <a:avLst/>
          </a:prstGeom>
        </p:spPr>
      </p:pic>
      <p:sp>
        <p:nvSpPr>
          <p:cNvPr id="1052567" name="Rectangle 13"/>
          <p:cNvSpPr/>
          <p:nvPr/>
        </p:nvSpPr>
        <p:spPr>
          <a:xfrm>
            <a:off x="3285165" y="5989469"/>
            <a:ext cx="4399280" cy="447040"/>
          </a:xfrm>
          <a:prstGeom prst="rect">
            <a:avLst/>
          </a:prstGeom>
        </p:spPr>
        <p:txBody>
          <a:bodyPr wrap="none">
            <a:spAutoFit/>
          </a:bodyPr>
          <a:lstStyle/>
          <a:p>
            <a:r>
              <a:rPr lang="fr-MA" sz="2400" b="0" i="0" u="none" strike="noStrike" baseline="0" dirty="0"/>
              <a:t>est appelé </a:t>
            </a:r>
            <a:r>
              <a:rPr lang="fr-MA" sz="2400" b="1" i="1" u="none" strike="noStrike" baseline="0" dirty="0">
                <a:solidFill>
                  <a:srgbClr val="FF0000"/>
                </a:solidFill>
                <a:effectLst>
                  <a:outerShdw blurRad="38100" dist="38100" dir="2700000" algn="tl">
                    <a:srgbClr val="000000">
                      <a:alpha val="43137"/>
                    </a:srgbClr>
                  </a:outerShdw>
                </a:effectLst>
              </a:rPr>
              <a:t>pulsation cyclotron</a:t>
            </a:r>
            <a:r>
              <a:rPr lang="fr-MA" sz="2400" b="0" i="0" u="none" strike="noStrike" baseline="0" dirty="0"/>
              <a:t>.</a:t>
            </a:r>
            <a:endParaRPr lang="fr-MA" sz="2400" dirty="0"/>
          </a:p>
        </p:txBody>
      </p:sp>
      <mc:AlternateContent xmlns:mc="http://schemas.openxmlformats.org/markup-compatibility/2006" xmlns:p14="http://schemas.microsoft.com/office/powerpoint/2010/main">
        <mc:Choice Requires="p14">
          <p:contentPart p14:bwMode="auto" r:id="rId7">
            <p14:nvContentPartPr>
              <p14:cNvPr id="1052662" name="Encre 1052661"/>
              <p14:cNvContentPartPr/>
              <p14:nvPr/>
            </p14:nvContentPartPr>
            <p14:xfrm>
              <a:off x="10055301" y="1045595"/>
              <a:ext cx="239050" cy="211500"/>
            </p14:xfrm>
          </p:contentPart>
        </mc:Choice>
        <mc:Fallback xmlns="">
          <p:sp>
            <p:nvSpPr>
              <p:cNvPr id="1052662" name=""/>
              <p:cNvSpPr/>
              <p:nvPr/>
            </p:nvSpPr>
            <p:spPr>
              <a:xfrm>
                <a:off x="10055301" y="1045595"/>
                <a:ext cx="239050" cy="211500"/>
              </a:xfrm>
            </p:spPr>
          </p:sp>
        </mc:Fallback>
      </mc:AlternateContent>
      <mc:AlternateContent xmlns:mc="http://schemas.openxmlformats.org/markup-compatibility/2006" xmlns:p14="http://schemas.microsoft.com/office/powerpoint/2010/main">
        <mc:Choice Requires="p14">
          <p:contentPart p14:bwMode="auto" r:id="rId8">
            <p14:nvContentPartPr>
              <p14:cNvPr id="1052663" name="Encre 1052662"/>
              <p14:cNvContentPartPr/>
              <p14:nvPr/>
            </p14:nvContentPartPr>
            <p14:xfrm>
              <a:off x="10065554" y="1011411"/>
              <a:ext cx="168240" cy="34184"/>
            </p14:xfrm>
          </p:contentPart>
        </mc:Choice>
        <mc:Fallback xmlns="">
          <p:sp>
            <p:nvSpPr>
              <p:cNvPr id="1052663" name=""/>
              <p:cNvSpPr/>
              <p:nvPr/>
            </p:nvSpPr>
            <p:spPr>
              <a:xfrm>
                <a:off x="10065554" y="1011411"/>
                <a:ext cx="168240" cy="34184"/>
              </a:xfrm>
            </p:spPr>
          </p:sp>
        </mc:Fallback>
      </mc:AlternateContent>
      <mc:AlternateContent xmlns:mc="http://schemas.openxmlformats.org/markup-compatibility/2006" xmlns:p14="http://schemas.microsoft.com/office/powerpoint/2010/main">
        <mc:Choice Requires="p14">
          <p:contentPart p14:bwMode="auto" r:id="rId9">
            <p14:nvContentPartPr>
              <p14:cNvPr id="1052664" name="Encre 1052663"/>
              <p14:cNvContentPartPr/>
              <p14:nvPr/>
            </p14:nvContentPartPr>
            <p14:xfrm>
              <a:off x="10087175" y="1105632"/>
              <a:ext cx="183838" cy="34030"/>
            </p14:xfrm>
          </p:contentPart>
        </mc:Choice>
        <mc:Fallback xmlns="">
          <p:sp>
            <p:nvSpPr>
              <p:cNvPr id="1052664" name=""/>
              <p:cNvSpPr/>
              <p:nvPr/>
            </p:nvSpPr>
            <p:spPr>
              <a:xfrm>
                <a:off x="10087175" y="1105632"/>
                <a:ext cx="183838" cy="34030"/>
              </a:xfrm>
            </p:spPr>
          </p:sp>
        </mc:Fallback>
      </mc:AlternateContent>
      <mc:AlternateContent xmlns:mc="http://schemas.openxmlformats.org/markup-compatibility/2006" xmlns:p14="http://schemas.microsoft.com/office/powerpoint/2010/main">
        <mc:Choice Requires="p14">
          <p:contentPart p14:bwMode="auto" r:id="rId10">
            <p14:nvContentPartPr>
              <p14:cNvPr id="1052665" name="Encre 1052664"/>
              <p14:cNvContentPartPr/>
              <p14:nvPr/>
            </p14:nvContentPartPr>
            <p14:xfrm>
              <a:off x="10058495" y="936091"/>
              <a:ext cx="175478" cy="7989"/>
            </p14:xfrm>
          </p:contentPart>
        </mc:Choice>
        <mc:Fallback xmlns="">
          <p:sp>
            <p:nvSpPr>
              <p:cNvPr id="1052665" name=""/>
              <p:cNvSpPr/>
              <p:nvPr/>
            </p:nvSpPr>
            <p:spPr>
              <a:xfrm>
                <a:off x="10058495" y="936091"/>
                <a:ext cx="175478" cy="7989"/>
              </a:xfrm>
            </p:spPr>
          </p:sp>
        </mc:Fallback>
      </mc:AlternateContent>
      <mc:AlternateContent xmlns:mc="http://schemas.openxmlformats.org/markup-compatibility/2006" xmlns:p14="http://schemas.microsoft.com/office/powerpoint/2010/main">
        <mc:Choice Requires="p14">
          <p:contentPart p14:bwMode="auto" r:id="rId11">
            <p14:nvContentPartPr>
              <p14:cNvPr id="1052666" name="Encre 1052665"/>
              <p14:cNvContentPartPr/>
              <p14:nvPr/>
            </p14:nvContentPartPr>
            <p14:xfrm>
              <a:off x="10208959" y="907844"/>
              <a:ext cx="72222" cy="96401"/>
            </p14:xfrm>
          </p:contentPart>
        </mc:Choice>
        <mc:Fallback xmlns="">
          <p:sp>
            <p:nvSpPr>
              <p:cNvPr id="1052666" name=""/>
              <p:cNvSpPr/>
              <p:nvPr/>
            </p:nvSpPr>
            <p:spPr>
              <a:xfrm>
                <a:off x="10208959" y="907844"/>
                <a:ext cx="72222" cy="96401"/>
              </a:xfrm>
            </p:spPr>
          </p:sp>
        </mc:Fallback>
      </mc:AlternateContent>
      <mc:AlternateContent xmlns:mc="http://schemas.openxmlformats.org/markup-compatibility/2006" xmlns:p14="http://schemas.microsoft.com/office/powerpoint/2010/main">
        <mc:Choice Requires="p14">
          <p:contentPart p14:bwMode="auto" r:id="rId12">
            <p14:nvContentPartPr>
              <p14:cNvPr id="1052667" name="Encre 1052666"/>
              <p14:cNvContentPartPr/>
              <p14:nvPr/>
            </p14:nvContentPartPr>
            <p14:xfrm>
              <a:off x="10351922" y="1100165"/>
              <a:ext cx="122839" cy="10954"/>
            </p14:xfrm>
          </p:contentPart>
        </mc:Choice>
        <mc:Fallback xmlns="">
          <p:sp>
            <p:nvSpPr>
              <p:cNvPr id="1052667" name=""/>
              <p:cNvSpPr/>
              <p:nvPr/>
            </p:nvSpPr>
            <p:spPr>
              <a:xfrm>
                <a:off x="10351922" y="1100165"/>
                <a:ext cx="122839" cy="10954"/>
              </a:xfrm>
            </p:spPr>
          </p:sp>
        </mc:Fallback>
      </mc:AlternateContent>
      <mc:AlternateContent xmlns:mc="http://schemas.openxmlformats.org/markup-compatibility/2006" xmlns:p14="http://schemas.microsoft.com/office/powerpoint/2010/main">
        <mc:Choice Requires="p14">
          <p:contentPart p14:bwMode="auto" r:id="rId13">
            <p14:nvContentPartPr>
              <p14:cNvPr id="1052668" name="Encre 1052667"/>
              <p14:cNvContentPartPr/>
              <p14:nvPr/>
            </p14:nvContentPartPr>
            <p14:xfrm>
              <a:off x="10358982" y="1157275"/>
              <a:ext cx="148456" cy="40714"/>
            </p14:xfrm>
          </p:contentPart>
        </mc:Choice>
        <mc:Fallback xmlns="">
          <p:sp>
            <p:nvSpPr>
              <p:cNvPr id="1052668" name=""/>
              <p:cNvSpPr/>
              <p:nvPr/>
            </p:nvSpPr>
            <p:spPr>
              <a:xfrm>
                <a:off x="10358982" y="1157275"/>
                <a:ext cx="148456" cy="40714"/>
              </a:xfrm>
            </p:spPr>
          </p:sp>
        </mc:Fallback>
      </mc:AlternateContent>
      <mc:AlternateContent xmlns:mc="http://schemas.openxmlformats.org/markup-compatibility/2006" xmlns:p14="http://schemas.microsoft.com/office/powerpoint/2010/main">
        <mc:Choice Requires="p14">
          <p:contentPart p14:bwMode="auto" r:id="rId14">
            <p14:nvContentPartPr>
              <p14:cNvPr id="1052669" name="Encre 1052668"/>
              <p14:cNvContentPartPr/>
              <p14:nvPr/>
            </p14:nvContentPartPr>
            <p14:xfrm>
              <a:off x="10572764" y="1074882"/>
              <a:ext cx="122780" cy="147026"/>
            </p14:xfrm>
          </p:contentPart>
        </mc:Choice>
        <mc:Fallback xmlns="">
          <p:sp>
            <p:nvSpPr>
              <p:cNvPr id="1052669" name=""/>
              <p:cNvSpPr/>
              <p:nvPr/>
            </p:nvSpPr>
            <p:spPr>
              <a:xfrm>
                <a:off x="10572764" y="1074882"/>
                <a:ext cx="122780" cy="147026"/>
              </a:xfrm>
            </p:spPr>
          </p:sp>
        </mc:Fallback>
      </mc:AlternateContent>
      <mc:AlternateContent xmlns:mc="http://schemas.openxmlformats.org/markup-compatibility/2006" xmlns:p14="http://schemas.microsoft.com/office/powerpoint/2010/main">
        <mc:Choice Requires="p14">
          <p:contentPart p14:bwMode="auto" r:id="rId15">
            <p14:nvContentPartPr>
              <p14:cNvPr id="1052670" name="Encre 1052669"/>
              <p14:cNvContentPartPr/>
              <p14:nvPr/>
            </p14:nvContentPartPr>
            <p14:xfrm>
              <a:off x="10566367" y="979841"/>
              <a:ext cx="148045" cy="22566"/>
            </p14:xfrm>
          </p:contentPart>
        </mc:Choice>
        <mc:Fallback xmlns="">
          <p:sp>
            <p:nvSpPr>
              <p:cNvPr id="1052670" name=""/>
              <p:cNvSpPr/>
              <p:nvPr/>
            </p:nvSpPr>
            <p:spPr>
              <a:xfrm>
                <a:off x="10566367" y="979841"/>
                <a:ext cx="148045" cy="22566"/>
              </a:xfrm>
            </p:spPr>
          </p:sp>
        </mc:Fallback>
      </mc:AlternateContent>
      <mc:AlternateContent xmlns:mc="http://schemas.openxmlformats.org/markup-compatibility/2006" xmlns:p14="http://schemas.microsoft.com/office/powerpoint/2010/main">
        <mc:Choice Requires="p14">
          <p:contentPart p14:bwMode="auto" r:id="rId16">
            <p14:nvContentPartPr>
              <p14:cNvPr id="1052671" name="Encre 1052670"/>
              <p14:cNvContentPartPr/>
              <p14:nvPr/>
            </p14:nvContentPartPr>
            <p14:xfrm>
              <a:off x="10652410" y="956914"/>
              <a:ext cx="80038" cy="74869"/>
            </p14:xfrm>
          </p:contentPart>
        </mc:Choice>
        <mc:Fallback xmlns="">
          <p:sp>
            <p:nvSpPr>
              <p:cNvPr id="1052671" name=""/>
              <p:cNvSpPr/>
              <p:nvPr/>
            </p:nvSpPr>
            <p:spPr>
              <a:xfrm>
                <a:off x="10652410" y="956914"/>
                <a:ext cx="80038" cy="74869"/>
              </a:xfrm>
            </p:spPr>
          </p:sp>
        </mc:Fallback>
      </mc:AlternateContent>
      <mc:AlternateContent xmlns:mc="http://schemas.openxmlformats.org/markup-compatibility/2006" xmlns:p14="http://schemas.microsoft.com/office/powerpoint/2010/main">
        <mc:Choice Requires="p14">
          <p:contentPart p14:bwMode="auto" r:id="rId17">
            <p14:nvContentPartPr>
              <p14:cNvPr id="1052672" name="Encre 1052671"/>
              <p14:cNvContentPartPr/>
              <p14:nvPr/>
            </p14:nvContentPartPr>
            <p14:xfrm>
              <a:off x="10842740" y="936883"/>
              <a:ext cx="91055" cy="268107"/>
            </p14:xfrm>
          </p:contentPart>
        </mc:Choice>
        <mc:Fallback xmlns="">
          <p:sp>
            <p:nvSpPr>
              <p:cNvPr id="1052672" name=""/>
              <p:cNvSpPr/>
              <p:nvPr/>
            </p:nvSpPr>
            <p:spPr>
              <a:xfrm>
                <a:off x="10842740" y="936883"/>
                <a:ext cx="91055" cy="268107"/>
              </a:xfrm>
            </p:spPr>
          </p:sp>
        </mc:Fallback>
      </mc:AlternateContent>
      <mc:AlternateContent xmlns:mc="http://schemas.openxmlformats.org/markup-compatibility/2006" xmlns:p14="http://schemas.microsoft.com/office/powerpoint/2010/main">
        <mc:Choice Requires="p14">
          <p:contentPart p14:bwMode="auto" r:id="rId18">
            <p14:nvContentPartPr>
              <p14:cNvPr id="1052673" name="Encre 1052672"/>
              <p14:cNvContentPartPr/>
              <p14:nvPr/>
            </p14:nvContentPartPr>
            <p14:xfrm>
              <a:off x="9868237" y="963937"/>
              <a:ext cx="103112" cy="315015"/>
            </p14:xfrm>
          </p:contentPart>
        </mc:Choice>
        <mc:Fallback xmlns="">
          <p:sp>
            <p:nvSpPr>
              <p:cNvPr id="1052673" name=""/>
              <p:cNvSpPr/>
              <p:nvPr/>
            </p:nvSpPr>
            <p:spPr>
              <a:xfrm>
                <a:off x="9868237" y="963937"/>
                <a:ext cx="103112" cy="315015"/>
              </a:xfrm>
            </p:spPr>
          </p:sp>
        </mc:Fallback>
      </mc:AlternateContent>
      <mc:AlternateContent xmlns:mc="http://schemas.openxmlformats.org/markup-compatibility/2006" xmlns:p14="http://schemas.microsoft.com/office/powerpoint/2010/main">
        <mc:Choice Requires="p14">
          <p:contentPart p14:bwMode="auto" r:id="rId19">
            <p14:nvContentPartPr>
              <p14:cNvPr id="1052674" name="Encre 1052673"/>
              <p14:cNvContentPartPr/>
              <p14:nvPr/>
            </p14:nvContentPartPr>
            <p14:xfrm>
              <a:off x="10151597" y="1298921"/>
              <a:ext cx="555386" cy="29125"/>
            </p14:xfrm>
          </p:contentPart>
        </mc:Choice>
        <mc:Fallback xmlns="">
          <p:sp>
            <p:nvSpPr>
              <p:cNvPr id="1052674" name=""/>
              <p:cNvSpPr/>
              <p:nvPr/>
            </p:nvSpPr>
            <p:spPr>
              <a:xfrm>
                <a:off x="10151597" y="1298921"/>
                <a:ext cx="555386" cy="29125"/>
              </a:xfrm>
            </p:spPr>
          </p:sp>
        </mc:Fallback>
      </mc:AlternateContent>
      <mc:AlternateContent xmlns:mc="http://schemas.openxmlformats.org/markup-compatibility/2006" xmlns:p14="http://schemas.microsoft.com/office/powerpoint/2010/main">
        <mc:Choice Requires="p14">
          <p:contentPart p14:bwMode="auto" r:id="rId20">
            <p14:nvContentPartPr>
              <p14:cNvPr id="1052675" name="Encre 1052674"/>
              <p14:cNvContentPartPr/>
              <p14:nvPr/>
            </p14:nvContentPartPr>
            <p14:xfrm>
              <a:off x="5824752" y="1641068"/>
              <a:ext cx="273127" cy="7297"/>
            </p14:xfrm>
          </p:contentPart>
        </mc:Choice>
        <mc:Fallback xmlns="">
          <p:sp>
            <p:nvSpPr>
              <p:cNvPr id="1052675" name=""/>
              <p:cNvSpPr/>
              <p:nvPr/>
            </p:nvSpPr>
            <p:spPr>
              <a:xfrm>
                <a:off x="5824752" y="1641068"/>
                <a:ext cx="273127" cy="7297"/>
              </a:xfrm>
            </p:spPr>
          </p:sp>
        </mc:Fallback>
      </mc:AlternateContent>
      <mc:AlternateContent xmlns:mc="http://schemas.openxmlformats.org/markup-compatibility/2006" xmlns:p14="http://schemas.microsoft.com/office/powerpoint/2010/main">
        <mc:Choice Requires="p14">
          <p:contentPart p14:bwMode="auto" r:id="rId21">
            <p14:nvContentPartPr>
              <p14:cNvPr id="1052676" name="Encre 1052675"/>
              <p14:cNvContentPartPr/>
              <p14:nvPr/>
            </p14:nvContentPartPr>
            <p14:xfrm>
              <a:off x="4258775" y="1650052"/>
              <a:ext cx="225744" cy="11575"/>
            </p14:xfrm>
          </p:contentPart>
        </mc:Choice>
        <mc:Fallback xmlns="">
          <p:sp>
            <p:nvSpPr>
              <p:cNvPr id="1052676" name=""/>
              <p:cNvSpPr/>
              <p:nvPr/>
            </p:nvSpPr>
            <p:spPr>
              <a:xfrm>
                <a:off x="4258775" y="1650052"/>
                <a:ext cx="225744" cy="11575"/>
              </a:xfrm>
            </p:spPr>
          </p:sp>
        </mc:Fallback>
      </mc:AlternateContent>
      <mc:AlternateContent xmlns:mc="http://schemas.openxmlformats.org/markup-compatibility/2006" xmlns:p14="http://schemas.microsoft.com/office/powerpoint/2010/main">
        <mc:Choice Requires="p14">
          <p:contentPart p14:bwMode="auto" r:id="rId22">
            <p14:nvContentPartPr>
              <p14:cNvPr id="1052677" name="Encre 1052676"/>
              <p14:cNvContentPartPr/>
              <p14:nvPr/>
            </p14:nvContentPartPr>
            <p14:xfrm>
              <a:off x="6890357" y="1653909"/>
              <a:ext cx="2033481" cy="53533"/>
            </p14:xfrm>
          </p:contentPart>
        </mc:Choice>
        <mc:Fallback xmlns="">
          <p:sp>
            <p:nvSpPr>
              <p:cNvPr id="1052677" name=""/>
              <p:cNvSpPr/>
              <p:nvPr/>
            </p:nvSpPr>
            <p:spPr>
              <a:xfrm>
                <a:off x="6890357" y="1653909"/>
                <a:ext cx="2033481" cy="53533"/>
              </a:xfrm>
            </p:spPr>
          </p:sp>
        </mc:Fallback>
      </mc:AlternateContent>
      <mc:AlternateContent xmlns:mc="http://schemas.openxmlformats.org/markup-compatibility/2006" xmlns:p14="http://schemas.microsoft.com/office/powerpoint/2010/main">
        <mc:Choice Requires="p14">
          <p:contentPart p14:bwMode="auto" r:id="rId23">
            <p14:nvContentPartPr>
              <p14:cNvPr id="1052678" name="Encre 1052677"/>
              <p14:cNvContentPartPr/>
              <p14:nvPr/>
            </p14:nvContentPartPr>
            <p14:xfrm>
              <a:off x="1986944" y="2055284"/>
              <a:ext cx="612309" cy="18852"/>
            </p14:xfrm>
          </p:contentPart>
        </mc:Choice>
        <mc:Fallback xmlns="">
          <p:sp>
            <p:nvSpPr>
              <p:cNvPr id="1052678" name=""/>
              <p:cNvSpPr/>
              <p:nvPr/>
            </p:nvSpPr>
            <p:spPr>
              <a:xfrm>
                <a:off x="1986944" y="2055284"/>
                <a:ext cx="612309" cy="18852"/>
              </a:xfrm>
            </p:spPr>
          </p:sp>
        </mc:Fallback>
      </mc:AlternateContent>
      <mc:AlternateContent xmlns:mc="http://schemas.openxmlformats.org/markup-compatibility/2006" xmlns:p14="http://schemas.microsoft.com/office/powerpoint/2010/main">
        <mc:Choice Requires="p14">
          <p:contentPart p14:bwMode="auto" r:id="rId24">
            <p14:nvContentPartPr>
              <p14:cNvPr id="1052679" name="Encre 1052678"/>
              <p14:cNvContentPartPr/>
              <p14:nvPr/>
            </p14:nvContentPartPr>
            <p14:xfrm>
              <a:off x="8821960" y="2320599"/>
              <a:ext cx="142248" cy="423193"/>
            </p14:xfrm>
          </p:contentPart>
        </mc:Choice>
        <mc:Fallback xmlns="">
          <p:sp>
            <p:nvSpPr>
              <p:cNvPr id="1052679" name=""/>
              <p:cNvSpPr/>
              <p:nvPr/>
            </p:nvSpPr>
            <p:spPr>
              <a:xfrm>
                <a:off x="8821960" y="2320599"/>
                <a:ext cx="142248" cy="423193"/>
              </a:xfrm>
            </p:spPr>
          </p:sp>
        </mc:Fallback>
      </mc:AlternateContent>
      <mc:AlternateContent xmlns:mc="http://schemas.openxmlformats.org/markup-compatibility/2006" xmlns:p14="http://schemas.microsoft.com/office/powerpoint/2010/main">
        <mc:Choice Requires="p14">
          <p:contentPart p14:bwMode="auto" r:id="rId25">
            <p14:nvContentPartPr>
              <p14:cNvPr id="1052680" name="Encre 1052679"/>
              <p14:cNvContentPartPr/>
              <p14:nvPr/>
            </p14:nvContentPartPr>
            <p14:xfrm>
              <a:off x="8966925" y="2517110"/>
              <a:ext cx="410346" cy="206705"/>
            </p14:xfrm>
          </p:contentPart>
        </mc:Choice>
        <mc:Fallback xmlns="">
          <p:sp>
            <p:nvSpPr>
              <p:cNvPr id="1052680" name=""/>
              <p:cNvSpPr/>
              <p:nvPr/>
            </p:nvSpPr>
            <p:spPr>
              <a:xfrm>
                <a:off x="8966925" y="2517110"/>
                <a:ext cx="410346" cy="206705"/>
              </a:xfrm>
            </p:spPr>
          </p:sp>
        </mc:Fallback>
      </mc:AlternateContent>
      <mc:AlternateContent xmlns:mc="http://schemas.openxmlformats.org/markup-compatibility/2006" xmlns:p14="http://schemas.microsoft.com/office/powerpoint/2010/main">
        <mc:Choice Requires="p14">
          <p:contentPart p14:bwMode="auto" r:id="rId26">
            <p14:nvContentPartPr>
              <p14:cNvPr id="1052681" name="Encre 1052680"/>
              <p14:cNvContentPartPr/>
              <p14:nvPr/>
            </p14:nvContentPartPr>
            <p14:xfrm>
              <a:off x="9418281" y="2537774"/>
              <a:ext cx="142759" cy="177327"/>
            </p14:xfrm>
          </p:contentPart>
        </mc:Choice>
        <mc:Fallback xmlns="">
          <p:sp>
            <p:nvSpPr>
              <p:cNvPr id="1052681" name=""/>
              <p:cNvSpPr/>
              <p:nvPr/>
            </p:nvSpPr>
            <p:spPr>
              <a:xfrm>
                <a:off x="9418281" y="2537774"/>
                <a:ext cx="142759" cy="177327"/>
              </a:xfrm>
            </p:spPr>
          </p:sp>
        </mc:Fallback>
      </mc:AlternateContent>
      <mc:AlternateContent xmlns:mc="http://schemas.openxmlformats.org/markup-compatibility/2006" xmlns:p14="http://schemas.microsoft.com/office/powerpoint/2010/main">
        <mc:Choice Requires="p14">
          <p:contentPart p14:bwMode="auto" r:id="rId27">
            <p14:nvContentPartPr>
              <p14:cNvPr id="1052682" name="Encre 1052681"/>
              <p14:cNvContentPartPr/>
              <p14:nvPr/>
            </p14:nvContentPartPr>
            <p14:xfrm>
              <a:off x="9714486" y="2392555"/>
              <a:ext cx="246645" cy="300006"/>
            </p14:xfrm>
          </p:contentPart>
        </mc:Choice>
        <mc:Fallback xmlns="">
          <p:sp>
            <p:nvSpPr>
              <p:cNvPr id="1052682" name=""/>
              <p:cNvSpPr/>
              <p:nvPr/>
            </p:nvSpPr>
            <p:spPr>
              <a:xfrm>
                <a:off x="9714486" y="2392555"/>
                <a:ext cx="246645" cy="300006"/>
              </a:xfrm>
            </p:spPr>
          </p:sp>
        </mc:Fallback>
      </mc:AlternateContent>
      <mc:AlternateContent xmlns:mc="http://schemas.openxmlformats.org/markup-compatibility/2006" xmlns:p14="http://schemas.microsoft.com/office/powerpoint/2010/main">
        <mc:Choice Requires="p14">
          <p:contentPart p14:bwMode="auto" r:id="rId28">
            <p14:nvContentPartPr>
              <p14:cNvPr id="1052683" name="Encre 1052682"/>
              <p14:cNvContentPartPr/>
              <p14:nvPr/>
            </p14:nvContentPartPr>
            <p14:xfrm>
              <a:off x="10083528" y="2479943"/>
              <a:ext cx="68069" cy="237173"/>
            </p14:xfrm>
          </p:contentPart>
        </mc:Choice>
        <mc:Fallback xmlns="">
          <p:sp>
            <p:nvSpPr>
              <p:cNvPr id="1052683" name=""/>
              <p:cNvSpPr/>
              <p:nvPr/>
            </p:nvSpPr>
            <p:spPr>
              <a:xfrm>
                <a:off x="10083528" y="2479943"/>
                <a:ext cx="68069" cy="237173"/>
              </a:xfrm>
            </p:spPr>
          </p:sp>
        </mc:Fallback>
      </mc:AlternateContent>
      <mc:AlternateContent xmlns:mc="http://schemas.openxmlformats.org/markup-compatibility/2006" xmlns:p14="http://schemas.microsoft.com/office/powerpoint/2010/main">
        <mc:Choice Requires="p14">
          <p:contentPart p14:bwMode="auto" r:id="rId29">
            <p14:nvContentPartPr>
              <p14:cNvPr id="1052684" name="Encre 1052683"/>
              <p14:cNvContentPartPr/>
              <p14:nvPr/>
            </p14:nvContentPartPr>
            <p14:xfrm>
              <a:off x="10029938" y="2405692"/>
              <a:ext cx="230140" cy="346865"/>
            </p14:xfrm>
          </p:contentPart>
        </mc:Choice>
        <mc:Fallback xmlns="">
          <p:sp>
            <p:nvSpPr>
              <p:cNvPr id="1052684" name=""/>
              <p:cNvSpPr/>
              <p:nvPr/>
            </p:nvSpPr>
            <p:spPr>
              <a:xfrm>
                <a:off x="10029938" y="2405692"/>
                <a:ext cx="230140" cy="346865"/>
              </a:xfrm>
            </p:spPr>
          </p:sp>
        </mc:Fallback>
      </mc:AlternateContent>
      <mc:AlternateContent xmlns:mc="http://schemas.openxmlformats.org/markup-compatibility/2006" xmlns:p14="http://schemas.microsoft.com/office/powerpoint/2010/main">
        <mc:Choice Requires="p14">
          <p:contentPart p14:bwMode="auto" r:id="rId30">
            <p14:nvContentPartPr>
              <p14:cNvPr id="1052685" name="Encre 1052684"/>
              <p14:cNvContentPartPr/>
              <p14:nvPr/>
            </p14:nvContentPartPr>
            <p14:xfrm>
              <a:off x="10073056" y="2301834"/>
              <a:ext cx="257245" cy="4120"/>
            </p14:xfrm>
          </p:contentPart>
        </mc:Choice>
        <mc:Fallback xmlns="">
          <p:sp>
            <p:nvSpPr>
              <p:cNvPr id="1052685" name=""/>
              <p:cNvSpPr/>
              <p:nvPr/>
            </p:nvSpPr>
            <p:spPr>
              <a:xfrm>
                <a:off x="10073056" y="2301834"/>
                <a:ext cx="257245" cy="4120"/>
              </a:xfrm>
            </p:spPr>
          </p:sp>
        </mc:Fallback>
      </mc:AlternateContent>
      <mc:AlternateContent xmlns:mc="http://schemas.openxmlformats.org/markup-compatibility/2006" xmlns:p14="http://schemas.microsoft.com/office/powerpoint/2010/main">
        <mc:Choice Requires="p14">
          <p:contentPart p14:bwMode="auto" r:id="rId31">
            <p14:nvContentPartPr>
              <p14:cNvPr id="1052686" name="Encre 1052685"/>
              <p14:cNvContentPartPr/>
              <p14:nvPr/>
            </p14:nvContentPartPr>
            <p14:xfrm>
              <a:off x="10251760" y="2226531"/>
              <a:ext cx="90029" cy="137751"/>
            </p14:xfrm>
          </p:contentPart>
        </mc:Choice>
        <mc:Fallback xmlns="">
          <p:sp>
            <p:nvSpPr>
              <p:cNvPr id="1052686" name=""/>
              <p:cNvSpPr/>
              <p:nvPr/>
            </p:nvSpPr>
            <p:spPr>
              <a:xfrm>
                <a:off x="10251760" y="2226531"/>
                <a:ext cx="90029" cy="137751"/>
              </a:xfrm>
            </p:spPr>
          </p:sp>
        </mc:Fallback>
      </mc:AlternateContent>
      <mc:AlternateContent xmlns:mc="http://schemas.openxmlformats.org/markup-compatibility/2006" xmlns:p14="http://schemas.microsoft.com/office/powerpoint/2010/main">
        <mc:Choice Requires="p14">
          <p:contentPart p14:bwMode="auto" r:id="rId32">
            <p14:nvContentPartPr>
              <p14:cNvPr id="1052687" name="Encre 1052686"/>
              <p14:cNvContentPartPr/>
              <p14:nvPr/>
            </p14:nvContentPartPr>
            <p14:xfrm>
              <a:off x="10358982" y="2355308"/>
              <a:ext cx="584422" cy="371097"/>
            </p14:xfrm>
          </p:contentPart>
        </mc:Choice>
        <mc:Fallback xmlns="">
          <p:sp>
            <p:nvSpPr>
              <p:cNvPr id="1052687" name=""/>
              <p:cNvSpPr/>
              <p:nvPr/>
            </p:nvSpPr>
            <p:spPr>
              <a:xfrm>
                <a:off x="10358982" y="2355308"/>
                <a:ext cx="584422" cy="371097"/>
              </a:xfrm>
            </p:spPr>
          </p:sp>
        </mc:Fallback>
      </mc:AlternateContent>
      <mc:AlternateContent xmlns:mc="http://schemas.openxmlformats.org/markup-compatibility/2006" xmlns:p14="http://schemas.microsoft.com/office/powerpoint/2010/main">
        <mc:Choice Requires="p14">
          <p:contentPart p14:bwMode="auto" r:id="rId33">
            <p14:nvContentPartPr>
              <p14:cNvPr id="1052688" name="Encre 1052687"/>
              <p14:cNvContentPartPr/>
              <p14:nvPr/>
            </p14:nvContentPartPr>
            <p14:xfrm>
              <a:off x="10738011" y="2306404"/>
              <a:ext cx="215466" cy="175208"/>
            </p14:xfrm>
          </p:contentPart>
        </mc:Choice>
        <mc:Fallback xmlns="">
          <p:sp>
            <p:nvSpPr>
              <p:cNvPr id="1052688" name=""/>
              <p:cNvSpPr/>
              <p:nvPr/>
            </p:nvSpPr>
            <p:spPr>
              <a:xfrm>
                <a:off x="10738011" y="2306404"/>
                <a:ext cx="215466" cy="175208"/>
              </a:xfrm>
            </p:spPr>
          </p:sp>
        </mc:Fallback>
      </mc:AlternateContent>
      <mc:AlternateContent xmlns:mc="http://schemas.openxmlformats.org/markup-compatibility/2006" xmlns:p14="http://schemas.microsoft.com/office/powerpoint/2010/main">
        <mc:Choice Requires="p14">
          <p:contentPart p14:bwMode="auto" r:id="rId34">
            <p14:nvContentPartPr>
              <p14:cNvPr id="1052689" name="Encre 1052688"/>
              <p14:cNvContentPartPr/>
              <p14:nvPr/>
            </p14:nvContentPartPr>
            <p14:xfrm>
              <a:off x="10373102" y="2740553"/>
              <a:ext cx="136644" cy="717107"/>
            </p14:xfrm>
          </p:contentPart>
        </mc:Choice>
        <mc:Fallback xmlns="">
          <p:sp>
            <p:nvSpPr>
              <p:cNvPr id="1052689" name=""/>
              <p:cNvSpPr/>
              <p:nvPr/>
            </p:nvSpPr>
            <p:spPr>
              <a:xfrm>
                <a:off x="10373102" y="2740553"/>
                <a:ext cx="136644" cy="717107"/>
              </a:xfrm>
            </p:spPr>
          </p:sp>
        </mc:Fallback>
      </mc:AlternateContent>
      <mc:AlternateContent xmlns:mc="http://schemas.openxmlformats.org/markup-compatibility/2006" xmlns:p14="http://schemas.microsoft.com/office/powerpoint/2010/main">
        <mc:Choice Requires="p14">
          <p:contentPart p14:bwMode="auto" r:id="rId35">
            <p14:nvContentPartPr>
              <p14:cNvPr id="1052690" name="Encre 1052689"/>
              <p14:cNvContentPartPr/>
              <p14:nvPr/>
            </p14:nvContentPartPr>
            <p14:xfrm>
              <a:off x="10394723" y="3367416"/>
              <a:ext cx="231844" cy="236174"/>
            </p14:xfrm>
          </p:contentPart>
        </mc:Choice>
        <mc:Fallback xmlns="">
          <p:sp>
            <p:nvSpPr>
              <p:cNvPr id="1052690" name=""/>
              <p:cNvSpPr/>
              <p:nvPr/>
            </p:nvSpPr>
            <p:spPr>
              <a:xfrm>
                <a:off x="10394723" y="3367416"/>
                <a:ext cx="231844" cy="236174"/>
              </a:xfrm>
            </p:spPr>
          </p:sp>
        </mc:Fallback>
      </mc:AlternateContent>
      <mc:AlternateContent xmlns:mc="http://schemas.openxmlformats.org/markup-compatibility/2006" xmlns:p14="http://schemas.microsoft.com/office/powerpoint/2010/main">
        <mc:Choice Requires="p14">
          <p:contentPart p14:bwMode="auto" r:id="rId36">
            <p14:nvContentPartPr>
              <p14:cNvPr id="1052691" name="Encre 1052690"/>
              <p14:cNvContentPartPr/>
              <p14:nvPr/>
            </p14:nvContentPartPr>
            <p14:xfrm>
              <a:off x="11167720" y="2046826"/>
              <a:ext cx="99745" cy="331602"/>
            </p14:xfrm>
          </p:contentPart>
        </mc:Choice>
        <mc:Fallback xmlns="">
          <p:sp>
            <p:nvSpPr>
              <p:cNvPr id="1052691" name=""/>
              <p:cNvSpPr/>
              <p:nvPr/>
            </p:nvSpPr>
            <p:spPr>
              <a:xfrm>
                <a:off x="11167720" y="2046826"/>
                <a:ext cx="99745" cy="331602"/>
              </a:xfrm>
            </p:spPr>
          </p:sp>
        </mc:Fallback>
      </mc:AlternateContent>
      <mc:AlternateContent xmlns:mc="http://schemas.openxmlformats.org/markup-compatibility/2006" xmlns:p14="http://schemas.microsoft.com/office/powerpoint/2010/main">
        <mc:Choice Requires="p14">
          <p:contentPart p14:bwMode="auto" r:id="rId37">
            <p14:nvContentPartPr>
              <p14:cNvPr id="1052692" name="Encre 1052691"/>
              <p14:cNvContentPartPr/>
              <p14:nvPr/>
            </p14:nvContentPartPr>
            <p14:xfrm>
              <a:off x="11167342" y="2193706"/>
              <a:ext cx="196342" cy="111468"/>
            </p14:xfrm>
          </p:contentPart>
        </mc:Choice>
        <mc:Fallback xmlns="">
          <p:sp>
            <p:nvSpPr>
              <p:cNvPr id="1052692" name=""/>
              <p:cNvSpPr/>
              <p:nvPr/>
            </p:nvSpPr>
            <p:spPr>
              <a:xfrm>
                <a:off x="11167342" y="2193706"/>
                <a:ext cx="196342" cy="111468"/>
              </a:xfrm>
            </p:spPr>
          </p:sp>
        </mc:Fallback>
      </mc:AlternateContent>
      <mc:AlternateContent xmlns:mc="http://schemas.openxmlformats.org/markup-compatibility/2006" xmlns:p14="http://schemas.microsoft.com/office/powerpoint/2010/main">
        <mc:Choice Requires="p14">
          <p:contentPart p14:bwMode="auto" r:id="rId38">
            <p14:nvContentPartPr>
              <p14:cNvPr id="1052693" name="Encre 1052692"/>
              <p14:cNvContentPartPr/>
              <p14:nvPr/>
            </p14:nvContentPartPr>
            <p14:xfrm>
              <a:off x="11317365" y="2117571"/>
              <a:ext cx="30254" cy="18699"/>
            </p14:xfrm>
          </p:contentPart>
        </mc:Choice>
        <mc:Fallback xmlns="">
          <p:sp>
            <p:nvSpPr>
              <p:cNvPr id="1052693" name=""/>
              <p:cNvSpPr/>
              <p:nvPr/>
            </p:nvSpPr>
            <p:spPr>
              <a:xfrm>
                <a:off x="11317365" y="2117571"/>
                <a:ext cx="30254" cy="18699"/>
              </a:xfrm>
            </p:spPr>
          </p:sp>
        </mc:Fallback>
      </mc:AlternateContent>
      <mc:AlternateContent xmlns:mc="http://schemas.openxmlformats.org/markup-compatibility/2006" xmlns:p14="http://schemas.microsoft.com/office/powerpoint/2010/main">
        <mc:Choice Requires="p14">
          <p:contentPart p14:bwMode="auto" r:id="rId39">
            <p14:nvContentPartPr>
              <p14:cNvPr id="1052694" name="Encre 1052693"/>
              <p14:cNvContentPartPr/>
              <p14:nvPr/>
            </p14:nvContentPartPr>
            <p14:xfrm>
              <a:off x="11453269" y="2190045"/>
              <a:ext cx="175931" cy="116925"/>
            </p14:xfrm>
          </p:contentPart>
        </mc:Choice>
        <mc:Fallback xmlns="">
          <p:sp>
            <p:nvSpPr>
              <p:cNvPr id="1052694" name=""/>
              <p:cNvSpPr/>
              <p:nvPr/>
            </p:nvSpPr>
            <p:spPr>
              <a:xfrm>
                <a:off x="11453269" y="2190045"/>
                <a:ext cx="175931" cy="116925"/>
              </a:xfrm>
            </p:spPr>
          </p:sp>
        </mc:Fallback>
      </mc:AlternateContent>
      <mc:AlternateContent xmlns:mc="http://schemas.openxmlformats.org/markup-compatibility/2006" xmlns:p14="http://schemas.microsoft.com/office/powerpoint/2010/main">
        <mc:Choice Requires="p14">
          <p:contentPart p14:bwMode="auto" r:id="rId40">
            <p14:nvContentPartPr>
              <p14:cNvPr id="1052695" name="Encre 1052694"/>
              <p14:cNvContentPartPr/>
              <p14:nvPr/>
            </p14:nvContentPartPr>
            <p14:xfrm>
              <a:off x="11672552" y="2139661"/>
              <a:ext cx="294242" cy="109206"/>
            </p14:xfrm>
          </p:contentPart>
        </mc:Choice>
        <mc:Fallback xmlns="">
          <p:sp>
            <p:nvSpPr>
              <p:cNvPr id="1052695" name=""/>
              <p:cNvSpPr/>
              <p:nvPr/>
            </p:nvSpPr>
            <p:spPr>
              <a:xfrm>
                <a:off x="11672552" y="2139661"/>
                <a:ext cx="294242" cy="109206"/>
              </a:xfrm>
            </p:spPr>
          </p:sp>
        </mc:Fallback>
      </mc:AlternateContent>
      <mc:AlternateContent xmlns:mc="http://schemas.openxmlformats.org/markup-compatibility/2006" xmlns:p14="http://schemas.microsoft.com/office/powerpoint/2010/main">
        <mc:Choice Requires="p14">
          <p:contentPart p14:bwMode="auto" r:id="rId41">
            <p14:nvContentPartPr>
              <p14:cNvPr id="1052696" name="Encre 1052695"/>
              <p14:cNvContentPartPr/>
              <p14:nvPr/>
            </p14:nvContentPartPr>
            <p14:xfrm>
              <a:off x="11932460" y="1886993"/>
              <a:ext cx="150823" cy="254118"/>
            </p14:xfrm>
          </p:contentPart>
        </mc:Choice>
        <mc:Fallback xmlns="">
          <p:sp>
            <p:nvSpPr>
              <p:cNvPr id="1052696" name=""/>
              <p:cNvSpPr/>
              <p:nvPr/>
            </p:nvSpPr>
            <p:spPr>
              <a:xfrm>
                <a:off x="11932460" y="1886993"/>
                <a:ext cx="150823" cy="254118"/>
              </a:xfrm>
            </p:spPr>
          </p:sp>
        </mc:Fallback>
      </mc:AlternateContent>
      <mc:AlternateContent xmlns:mc="http://schemas.openxmlformats.org/markup-compatibility/2006" xmlns:p14="http://schemas.microsoft.com/office/powerpoint/2010/main">
        <mc:Choice Requires="p14">
          <p:contentPart p14:bwMode="auto" r:id="rId42">
            <p14:nvContentPartPr>
              <p14:cNvPr id="1052697" name="Encre 1052696"/>
              <p14:cNvContentPartPr/>
              <p14:nvPr/>
            </p14:nvContentPartPr>
            <p14:xfrm>
              <a:off x="10913185" y="2599327"/>
              <a:ext cx="118365" cy="249076"/>
            </p14:xfrm>
          </p:contentPart>
        </mc:Choice>
        <mc:Fallback xmlns="">
          <p:sp>
            <p:nvSpPr>
              <p:cNvPr id="1052697" name=""/>
              <p:cNvSpPr/>
              <p:nvPr/>
            </p:nvSpPr>
            <p:spPr>
              <a:xfrm>
                <a:off x="10913185" y="2599327"/>
                <a:ext cx="118365" cy="249076"/>
              </a:xfrm>
            </p:spPr>
          </p:sp>
        </mc:Fallback>
      </mc:AlternateContent>
      <mc:AlternateContent xmlns:mc="http://schemas.openxmlformats.org/markup-compatibility/2006" xmlns:p14="http://schemas.microsoft.com/office/powerpoint/2010/main">
        <mc:Choice Requires="p14">
          <p:contentPart p14:bwMode="auto" r:id="rId43">
            <p14:nvContentPartPr>
              <p14:cNvPr id="1052698" name="Encre 1052697"/>
              <p14:cNvContentPartPr/>
              <p14:nvPr/>
            </p14:nvContentPartPr>
            <p14:xfrm>
              <a:off x="11091899" y="2704316"/>
              <a:ext cx="143751" cy="69159"/>
            </p14:xfrm>
          </p:contentPart>
        </mc:Choice>
        <mc:Fallback xmlns="">
          <p:sp>
            <p:nvSpPr>
              <p:cNvPr id="1052698" name=""/>
              <p:cNvSpPr/>
              <p:nvPr/>
            </p:nvSpPr>
            <p:spPr>
              <a:xfrm>
                <a:off x="11091899" y="2704316"/>
                <a:ext cx="143751" cy="69159"/>
              </a:xfrm>
            </p:spPr>
          </p:sp>
        </mc:Fallback>
      </mc:AlternateContent>
      <mc:AlternateContent xmlns:mc="http://schemas.openxmlformats.org/markup-compatibility/2006" xmlns:p14="http://schemas.microsoft.com/office/powerpoint/2010/main">
        <mc:Choice Requires="p14">
          <p:contentPart p14:bwMode="auto" r:id="rId44">
            <p14:nvContentPartPr>
              <p14:cNvPr id="1052699" name="Encre 1052698"/>
              <p14:cNvContentPartPr/>
              <p14:nvPr/>
            </p14:nvContentPartPr>
            <p14:xfrm>
              <a:off x="11188522" y="2501536"/>
              <a:ext cx="60733" cy="283235"/>
            </p14:xfrm>
          </p:contentPart>
        </mc:Choice>
        <mc:Fallback xmlns="">
          <p:sp>
            <p:nvSpPr>
              <p:cNvPr id="1052699" name=""/>
              <p:cNvSpPr/>
              <p:nvPr/>
            </p:nvSpPr>
            <p:spPr>
              <a:xfrm>
                <a:off x="11188522" y="2501536"/>
                <a:ext cx="60733" cy="283235"/>
              </a:xfrm>
            </p:spPr>
          </p:sp>
        </mc:Fallback>
      </mc:AlternateContent>
      <mc:AlternateContent xmlns:mc="http://schemas.openxmlformats.org/markup-compatibility/2006" xmlns:p14="http://schemas.microsoft.com/office/powerpoint/2010/main">
        <mc:Choice Requires="p14">
          <p:contentPart p14:bwMode="auto" r:id="rId45">
            <p14:nvContentPartPr>
              <p14:cNvPr id="1052700" name="Encre 1052699"/>
              <p14:cNvContentPartPr/>
              <p14:nvPr/>
            </p14:nvContentPartPr>
            <p14:xfrm>
              <a:off x="11203083" y="2582879"/>
              <a:ext cx="524084" cy="145275"/>
            </p14:xfrm>
          </p:contentPart>
        </mc:Choice>
        <mc:Fallback xmlns="">
          <p:sp>
            <p:nvSpPr>
              <p:cNvPr id="1052700" name=""/>
              <p:cNvSpPr/>
              <p:nvPr/>
            </p:nvSpPr>
            <p:spPr>
              <a:xfrm>
                <a:off x="11203083" y="2582879"/>
                <a:ext cx="524084" cy="145275"/>
              </a:xfrm>
            </p:spPr>
          </p:sp>
        </mc:Fallback>
      </mc:AlternateContent>
      <mc:AlternateContent xmlns:mc="http://schemas.openxmlformats.org/markup-compatibility/2006" xmlns:p14="http://schemas.microsoft.com/office/powerpoint/2010/main">
        <mc:Choice Requires="p14">
          <p:contentPart p14:bwMode="auto" r:id="rId46">
            <p14:nvContentPartPr>
              <p14:cNvPr id="1052701" name="Encre 1052700"/>
              <p14:cNvContentPartPr/>
              <p14:nvPr/>
            </p14:nvContentPartPr>
            <p14:xfrm>
              <a:off x="11674774" y="2392825"/>
              <a:ext cx="70991" cy="304911"/>
            </p14:xfrm>
          </p:contentPart>
        </mc:Choice>
        <mc:Fallback xmlns="">
          <p:sp>
            <p:nvSpPr>
              <p:cNvPr id="1052701" name=""/>
              <p:cNvSpPr/>
              <p:nvPr/>
            </p:nvSpPr>
            <p:spPr>
              <a:xfrm>
                <a:off x="11674774" y="2392825"/>
                <a:ext cx="70991" cy="304911"/>
              </a:xfrm>
            </p:spPr>
          </p:sp>
        </mc:Fallback>
      </mc:AlternateContent>
      <mc:AlternateContent xmlns:mc="http://schemas.openxmlformats.org/markup-compatibility/2006" xmlns:p14="http://schemas.microsoft.com/office/powerpoint/2010/main">
        <mc:Choice Requires="p14">
          <p:contentPart p14:bwMode="auto" r:id="rId47">
            <p14:nvContentPartPr>
              <p14:cNvPr id="1052702" name="Encre 1052701"/>
              <p14:cNvContentPartPr/>
              <p14:nvPr/>
            </p14:nvContentPartPr>
            <p14:xfrm>
              <a:off x="10981137" y="2774301"/>
              <a:ext cx="775101" cy="190872"/>
            </p14:xfrm>
          </p:contentPart>
        </mc:Choice>
        <mc:Fallback xmlns="">
          <p:sp>
            <p:nvSpPr>
              <p:cNvPr id="1052702" name=""/>
              <p:cNvSpPr/>
              <p:nvPr/>
            </p:nvSpPr>
            <p:spPr>
              <a:xfrm>
                <a:off x="10981137" y="2774301"/>
                <a:ext cx="775101" cy="190872"/>
              </a:xfrm>
            </p:spPr>
          </p:sp>
        </mc:Fallback>
      </mc:AlternateContent>
      <mc:AlternateContent xmlns:mc="http://schemas.openxmlformats.org/markup-compatibility/2006" xmlns:p14="http://schemas.microsoft.com/office/powerpoint/2010/main">
        <mc:Choice Requires="p14">
          <p:contentPart p14:bwMode="auto" r:id="rId48">
            <p14:nvContentPartPr>
              <p14:cNvPr id="1052703" name="Encre 1052702"/>
              <p14:cNvContentPartPr/>
              <p14:nvPr/>
            </p14:nvContentPartPr>
            <p14:xfrm>
              <a:off x="11402967" y="2303301"/>
              <a:ext cx="676738" cy="111365"/>
            </p14:xfrm>
          </p:contentPart>
        </mc:Choice>
        <mc:Fallback xmlns="">
          <p:sp>
            <p:nvSpPr>
              <p:cNvPr id="1052703" name=""/>
              <p:cNvSpPr/>
              <p:nvPr/>
            </p:nvSpPr>
            <p:spPr>
              <a:xfrm>
                <a:off x="11402967" y="2303301"/>
                <a:ext cx="676738" cy="111365"/>
              </a:xfrm>
            </p:spPr>
          </p:sp>
        </mc:Fallback>
      </mc:AlternateContent>
      <mc:AlternateContent xmlns:mc="http://schemas.openxmlformats.org/markup-compatibility/2006" xmlns:p14="http://schemas.microsoft.com/office/powerpoint/2010/main">
        <mc:Choice Requires="p14">
          <p:contentPart p14:bwMode="auto" r:id="rId49">
            <p14:nvContentPartPr>
              <p14:cNvPr id="1052704" name="Encre 1052703"/>
              <p14:cNvContentPartPr/>
              <p14:nvPr/>
            </p14:nvContentPartPr>
            <p14:xfrm>
              <a:off x="10707179" y="3436010"/>
              <a:ext cx="163548" cy="245607"/>
            </p14:xfrm>
          </p:contentPart>
        </mc:Choice>
        <mc:Fallback xmlns="">
          <p:sp>
            <p:nvSpPr>
              <p:cNvPr id="1052704" name=""/>
              <p:cNvSpPr/>
              <p:nvPr/>
            </p:nvSpPr>
            <p:spPr>
              <a:xfrm>
                <a:off x="10707179" y="3436010"/>
                <a:ext cx="163548" cy="245607"/>
              </a:xfrm>
            </p:spPr>
          </p:sp>
        </mc:Fallback>
      </mc:AlternateContent>
      <mc:AlternateContent xmlns:mc="http://schemas.openxmlformats.org/markup-compatibility/2006" xmlns:p14="http://schemas.microsoft.com/office/powerpoint/2010/main">
        <mc:Choice Requires="p14">
          <p:contentPart p14:bwMode="auto" r:id="rId50">
            <p14:nvContentPartPr>
              <p14:cNvPr id="1052705" name="Encre 1052704"/>
              <p14:cNvContentPartPr/>
              <p14:nvPr/>
            </p14:nvContentPartPr>
            <p14:xfrm>
              <a:off x="10887392" y="3385625"/>
              <a:ext cx="8144" cy="67775"/>
            </p14:xfrm>
          </p:contentPart>
        </mc:Choice>
        <mc:Fallback xmlns="">
          <p:sp>
            <p:nvSpPr>
              <p:cNvPr id="1052705" name=""/>
              <p:cNvSpPr/>
              <p:nvPr/>
            </p:nvSpPr>
            <p:spPr>
              <a:xfrm>
                <a:off x="10887392" y="3385625"/>
                <a:ext cx="8144" cy="67775"/>
              </a:xfrm>
            </p:spPr>
          </p:sp>
        </mc:Fallback>
      </mc:AlternateContent>
      <mc:AlternateContent xmlns:mc="http://schemas.openxmlformats.org/markup-compatibility/2006" xmlns:p14="http://schemas.microsoft.com/office/powerpoint/2010/main">
        <mc:Choice Requires="p14">
          <p:contentPart p14:bwMode="auto" r:id="rId51">
            <p14:nvContentPartPr>
              <p14:cNvPr id="1052706" name="Encre 1052705"/>
              <p14:cNvContentPartPr/>
              <p14:nvPr/>
            </p14:nvContentPartPr>
            <p14:xfrm>
              <a:off x="10956901" y="3477978"/>
              <a:ext cx="74041" cy="151099"/>
            </p14:xfrm>
          </p:contentPart>
        </mc:Choice>
        <mc:Fallback xmlns="">
          <p:sp>
            <p:nvSpPr>
              <p:cNvPr id="1052706" name=""/>
              <p:cNvSpPr/>
              <p:nvPr/>
            </p:nvSpPr>
            <p:spPr>
              <a:xfrm>
                <a:off x="10956901" y="3477978"/>
                <a:ext cx="74041" cy="151099"/>
              </a:xfrm>
            </p:spPr>
          </p:sp>
        </mc:Fallback>
      </mc:AlternateContent>
      <mc:AlternateContent xmlns:mc="http://schemas.openxmlformats.org/markup-compatibility/2006" xmlns:p14="http://schemas.microsoft.com/office/powerpoint/2010/main">
        <mc:Choice Requires="p14">
          <p:contentPart p14:bwMode="auto" r:id="rId52">
            <p14:nvContentPartPr>
              <p14:cNvPr id="1052707" name="Encre 1052706"/>
              <p14:cNvContentPartPr/>
              <p14:nvPr/>
            </p14:nvContentPartPr>
            <p14:xfrm>
              <a:off x="11083672" y="3457851"/>
              <a:ext cx="369597" cy="195642"/>
            </p14:xfrm>
          </p:contentPart>
        </mc:Choice>
        <mc:Fallback xmlns="">
          <p:sp>
            <p:nvSpPr>
              <p:cNvPr id="1052707" name=""/>
              <p:cNvSpPr/>
              <p:nvPr/>
            </p:nvSpPr>
            <p:spPr>
              <a:xfrm>
                <a:off x="11083672" y="3457851"/>
                <a:ext cx="369597" cy="195642"/>
              </a:xfrm>
            </p:spPr>
          </p:sp>
        </mc:Fallback>
      </mc:AlternateContent>
      <mc:AlternateContent xmlns:mc="http://schemas.openxmlformats.org/markup-compatibility/2006" xmlns:p14="http://schemas.microsoft.com/office/powerpoint/2010/main">
        <mc:Choice Requires="p14">
          <p:contentPart p14:bwMode="auto" r:id="rId53">
            <p14:nvContentPartPr>
              <p14:cNvPr id="1052708" name="Encre 1052707"/>
              <p14:cNvContentPartPr/>
              <p14:nvPr/>
            </p14:nvContentPartPr>
            <p14:xfrm>
              <a:off x="11485241" y="3211389"/>
              <a:ext cx="143933" cy="366076"/>
            </p14:xfrm>
          </p:contentPart>
        </mc:Choice>
        <mc:Fallback xmlns="">
          <p:sp>
            <p:nvSpPr>
              <p:cNvPr id="1052708" name=""/>
              <p:cNvSpPr/>
              <p:nvPr/>
            </p:nvSpPr>
            <p:spPr>
              <a:xfrm>
                <a:off x="11485241" y="3211389"/>
                <a:ext cx="143933" cy="366076"/>
              </a:xfrm>
            </p:spPr>
          </p:sp>
        </mc:Fallback>
      </mc:AlternateContent>
      <mc:AlternateContent xmlns:mc="http://schemas.openxmlformats.org/markup-compatibility/2006" xmlns:p14="http://schemas.microsoft.com/office/powerpoint/2010/main">
        <mc:Choice Requires="p14">
          <p:contentPart p14:bwMode="auto" r:id="rId54">
            <p14:nvContentPartPr>
              <p14:cNvPr id="1052709" name="Encre 1052708"/>
              <p14:cNvContentPartPr/>
              <p14:nvPr/>
            </p14:nvContentPartPr>
            <p14:xfrm>
              <a:off x="11358919" y="3363535"/>
              <a:ext cx="8307" cy="63055"/>
            </p14:xfrm>
          </p:contentPart>
        </mc:Choice>
        <mc:Fallback xmlns="">
          <p:sp>
            <p:nvSpPr>
              <p:cNvPr id="1052709" name=""/>
              <p:cNvSpPr/>
              <p:nvPr/>
            </p:nvSpPr>
            <p:spPr>
              <a:xfrm>
                <a:off x="11358919" y="3363535"/>
                <a:ext cx="8307" cy="63055"/>
              </a:xfrm>
            </p:spPr>
          </p:sp>
        </mc:Fallback>
      </mc:AlternateContent>
      <mc:AlternateContent xmlns:mc="http://schemas.openxmlformats.org/markup-compatibility/2006" xmlns:p14="http://schemas.microsoft.com/office/powerpoint/2010/main">
        <mc:Choice Requires="p14">
          <p:contentPart p14:bwMode="auto" r:id="rId55">
            <p14:nvContentPartPr>
              <p14:cNvPr id="1052710" name="Encre 1052709"/>
              <p14:cNvContentPartPr/>
              <p14:nvPr/>
            </p14:nvContentPartPr>
            <p14:xfrm>
              <a:off x="10403707" y="3737821"/>
              <a:ext cx="117212" cy="398438"/>
            </p14:xfrm>
          </p:contentPart>
        </mc:Choice>
        <mc:Fallback xmlns="">
          <p:sp>
            <p:nvSpPr>
              <p:cNvPr id="1052710" name=""/>
              <p:cNvSpPr/>
              <p:nvPr/>
            </p:nvSpPr>
            <p:spPr>
              <a:xfrm>
                <a:off x="10403707" y="3737821"/>
                <a:ext cx="117212" cy="398438"/>
              </a:xfrm>
            </p:spPr>
          </p:sp>
        </mc:Fallback>
      </mc:AlternateContent>
      <mc:AlternateContent xmlns:mc="http://schemas.openxmlformats.org/markup-compatibility/2006" xmlns:p14="http://schemas.microsoft.com/office/powerpoint/2010/main">
        <mc:Choice Requires="p14">
          <p:contentPart p14:bwMode="auto" r:id="rId56">
            <p14:nvContentPartPr>
              <p14:cNvPr id="1052711" name="Encre 1052710"/>
              <p14:cNvContentPartPr/>
              <p14:nvPr/>
            </p14:nvContentPartPr>
            <p14:xfrm>
              <a:off x="10591491" y="3806573"/>
              <a:ext cx="214157" cy="270888"/>
            </p14:xfrm>
          </p:contentPart>
        </mc:Choice>
        <mc:Fallback xmlns="">
          <p:sp>
            <p:nvSpPr>
              <p:cNvPr id="1052711" name=""/>
              <p:cNvSpPr/>
              <p:nvPr/>
            </p:nvSpPr>
            <p:spPr>
              <a:xfrm>
                <a:off x="10591491" y="3806573"/>
                <a:ext cx="214157" cy="270888"/>
              </a:xfrm>
            </p:spPr>
          </p:sp>
        </mc:Fallback>
      </mc:AlternateContent>
      <mc:AlternateContent xmlns:mc="http://schemas.openxmlformats.org/markup-compatibility/2006" xmlns:p14="http://schemas.microsoft.com/office/powerpoint/2010/main">
        <mc:Choice Requires="p14">
          <p:contentPart p14:bwMode="auto" r:id="rId57">
            <p14:nvContentPartPr>
              <p14:cNvPr id="1052712" name="Encre 1052711"/>
              <p14:cNvContentPartPr/>
              <p14:nvPr/>
            </p14:nvContentPartPr>
            <p14:xfrm>
              <a:off x="10876740" y="3801609"/>
              <a:ext cx="31592" cy="244368"/>
            </p14:xfrm>
          </p:contentPart>
        </mc:Choice>
        <mc:Fallback xmlns="">
          <p:sp>
            <p:nvSpPr>
              <p:cNvPr id="1052712" name=""/>
              <p:cNvSpPr/>
              <p:nvPr/>
            </p:nvSpPr>
            <p:spPr>
              <a:xfrm>
                <a:off x="10876740" y="3801609"/>
                <a:ext cx="31592" cy="244368"/>
              </a:xfrm>
            </p:spPr>
          </p:sp>
        </mc:Fallback>
      </mc:AlternateContent>
      <mc:AlternateContent xmlns:mc="http://schemas.openxmlformats.org/markup-compatibility/2006" xmlns:p14="http://schemas.microsoft.com/office/powerpoint/2010/main">
        <mc:Choice Requires="p14">
          <p:contentPart p14:bwMode="auto" r:id="rId58">
            <p14:nvContentPartPr>
              <p14:cNvPr id="1052713" name="Encre 1052712"/>
              <p14:cNvContentPartPr/>
              <p14:nvPr/>
            </p14:nvContentPartPr>
            <p14:xfrm>
              <a:off x="10838174" y="3934468"/>
              <a:ext cx="188249" cy="126766"/>
            </p14:xfrm>
          </p:contentPart>
        </mc:Choice>
        <mc:Fallback xmlns="">
          <p:sp>
            <p:nvSpPr>
              <p:cNvPr id="1052713" name=""/>
              <p:cNvSpPr/>
              <p:nvPr/>
            </p:nvSpPr>
            <p:spPr>
              <a:xfrm>
                <a:off x="10838174" y="3934468"/>
                <a:ext cx="188249" cy="126766"/>
              </a:xfrm>
            </p:spPr>
          </p:sp>
        </mc:Fallback>
      </mc:AlternateContent>
      <mc:AlternateContent xmlns:mc="http://schemas.openxmlformats.org/markup-compatibility/2006" xmlns:p14="http://schemas.microsoft.com/office/powerpoint/2010/main">
        <mc:Choice Requires="p14">
          <p:contentPart p14:bwMode="auto" r:id="rId59">
            <p14:nvContentPartPr>
              <p14:cNvPr id="1052714" name="Encre 1052713"/>
              <p14:cNvContentPartPr/>
              <p14:nvPr/>
            </p14:nvContentPartPr>
            <p14:xfrm>
              <a:off x="11086340" y="3860011"/>
              <a:ext cx="531513" cy="361788"/>
            </p14:xfrm>
          </p:contentPart>
        </mc:Choice>
        <mc:Fallback xmlns="">
          <p:sp>
            <p:nvSpPr>
              <p:cNvPr id="1052714" name=""/>
              <p:cNvSpPr/>
              <p:nvPr/>
            </p:nvSpPr>
            <p:spPr>
              <a:xfrm>
                <a:off x="11086340" y="3860011"/>
                <a:ext cx="531513" cy="361788"/>
              </a:xfrm>
            </p:spPr>
          </p:sp>
        </mc:Fallback>
      </mc:AlternateContent>
      <mc:AlternateContent xmlns:mc="http://schemas.openxmlformats.org/markup-compatibility/2006" xmlns:p14="http://schemas.microsoft.com/office/powerpoint/2010/main">
        <mc:Choice Requires="p14">
          <p:contentPart p14:bwMode="auto" r:id="rId60">
            <p14:nvContentPartPr>
              <p14:cNvPr id="1052715" name="Encre 1052714"/>
              <p14:cNvContentPartPr/>
              <p14:nvPr/>
            </p14:nvContentPartPr>
            <p14:xfrm>
              <a:off x="11603292" y="3754699"/>
              <a:ext cx="76457" cy="356178"/>
            </p14:xfrm>
          </p:contentPart>
        </mc:Choice>
        <mc:Fallback xmlns="">
          <p:sp>
            <p:nvSpPr>
              <p:cNvPr id="1052715" name=""/>
              <p:cNvSpPr/>
              <p:nvPr/>
            </p:nvSpPr>
            <p:spPr>
              <a:xfrm>
                <a:off x="11603292" y="3754699"/>
                <a:ext cx="76457" cy="356178"/>
              </a:xfrm>
            </p:spPr>
          </p:sp>
        </mc:Fallback>
      </mc:AlternateContent>
      <mc:AlternateContent xmlns:mc="http://schemas.openxmlformats.org/markup-compatibility/2006" xmlns:p14="http://schemas.microsoft.com/office/powerpoint/2010/main">
        <mc:Choice Requires="p14">
          <p:contentPart p14:bwMode="auto" r:id="rId61">
            <p14:nvContentPartPr>
              <p14:cNvPr id="1052716" name="Encre 1052715"/>
              <p14:cNvContentPartPr/>
              <p14:nvPr/>
            </p14:nvContentPartPr>
            <p14:xfrm>
              <a:off x="10322412" y="4302973"/>
              <a:ext cx="59954" cy="431845"/>
            </p14:xfrm>
          </p:contentPart>
        </mc:Choice>
        <mc:Fallback xmlns="">
          <p:sp>
            <p:nvSpPr>
              <p:cNvPr id="1052716" name=""/>
              <p:cNvSpPr/>
              <p:nvPr/>
            </p:nvSpPr>
            <p:spPr>
              <a:xfrm>
                <a:off x="10322412" y="4302973"/>
                <a:ext cx="59954" cy="431845"/>
              </a:xfrm>
            </p:spPr>
          </p:sp>
        </mc:Fallback>
      </mc:AlternateContent>
      <mc:AlternateContent xmlns:mc="http://schemas.openxmlformats.org/markup-compatibility/2006" xmlns:p14="http://schemas.microsoft.com/office/powerpoint/2010/main">
        <mc:Choice Requires="p14">
          <p:contentPart p14:bwMode="auto" r:id="rId62">
            <p14:nvContentPartPr>
              <p14:cNvPr id="1052717" name="Encre 1052716"/>
              <p14:cNvContentPartPr/>
              <p14:nvPr/>
            </p14:nvContentPartPr>
            <p14:xfrm>
              <a:off x="10382368" y="4415185"/>
              <a:ext cx="59892" cy="119373"/>
            </p14:xfrm>
          </p:contentPart>
        </mc:Choice>
        <mc:Fallback xmlns="">
          <p:sp>
            <p:nvSpPr>
              <p:cNvPr id="1052717" name=""/>
              <p:cNvSpPr/>
              <p:nvPr/>
            </p:nvSpPr>
            <p:spPr>
              <a:xfrm>
                <a:off x="10382368" y="4415185"/>
                <a:ext cx="59892" cy="119373"/>
              </a:xfrm>
            </p:spPr>
          </p:sp>
        </mc:Fallback>
      </mc:AlternateContent>
      <mc:AlternateContent xmlns:mc="http://schemas.openxmlformats.org/markup-compatibility/2006" xmlns:p14="http://schemas.microsoft.com/office/powerpoint/2010/main">
        <mc:Choice Requires="p14">
          <p:contentPart p14:bwMode="auto" r:id="rId63">
            <p14:nvContentPartPr>
              <p14:cNvPr id="1052718" name="Encre 1052717"/>
              <p14:cNvContentPartPr/>
              <p14:nvPr/>
            </p14:nvContentPartPr>
            <p14:xfrm>
              <a:off x="10467389" y="4392573"/>
              <a:ext cx="281314" cy="187342"/>
            </p14:xfrm>
          </p:contentPart>
        </mc:Choice>
        <mc:Fallback xmlns="">
          <p:sp>
            <p:nvSpPr>
              <p:cNvPr id="1052718" name=""/>
              <p:cNvSpPr/>
              <p:nvPr/>
            </p:nvSpPr>
            <p:spPr>
              <a:xfrm>
                <a:off x="10467389" y="4392573"/>
                <a:ext cx="281314" cy="187342"/>
              </a:xfrm>
            </p:spPr>
          </p:sp>
        </mc:Fallback>
      </mc:AlternateContent>
      <mc:AlternateContent xmlns:mc="http://schemas.openxmlformats.org/markup-compatibility/2006" xmlns:p14="http://schemas.microsoft.com/office/powerpoint/2010/main">
        <mc:Choice Requires="p14">
          <p:contentPart p14:bwMode="auto" r:id="rId64">
            <p14:nvContentPartPr>
              <p14:cNvPr id="1052719" name="Encre 1052718"/>
              <p14:cNvContentPartPr/>
              <p14:nvPr/>
            </p14:nvContentPartPr>
            <p14:xfrm>
              <a:off x="10792696" y="4367059"/>
              <a:ext cx="717079" cy="184584"/>
            </p14:xfrm>
          </p:contentPart>
        </mc:Choice>
        <mc:Fallback xmlns="">
          <p:sp>
            <p:nvSpPr>
              <p:cNvPr id="1052719" name=""/>
              <p:cNvSpPr/>
              <p:nvPr/>
            </p:nvSpPr>
            <p:spPr>
              <a:xfrm>
                <a:off x="10792696" y="4367059"/>
                <a:ext cx="717079" cy="184584"/>
              </a:xfrm>
            </p:spPr>
          </p:sp>
        </mc:Fallback>
      </mc:AlternateContent>
      <mc:AlternateContent xmlns:mc="http://schemas.openxmlformats.org/markup-compatibility/2006" xmlns:p14="http://schemas.microsoft.com/office/powerpoint/2010/main">
        <mc:Choice Requires="p14">
          <p:contentPart p14:bwMode="auto" r:id="rId65">
            <p14:nvContentPartPr>
              <p14:cNvPr id="1052720" name="Encre 1052719"/>
              <p14:cNvContentPartPr/>
              <p14:nvPr/>
            </p14:nvContentPartPr>
            <p14:xfrm>
              <a:off x="11678411" y="4341444"/>
              <a:ext cx="109783" cy="375040"/>
            </p14:xfrm>
          </p:contentPart>
        </mc:Choice>
        <mc:Fallback xmlns="">
          <p:sp>
            <p:nvSpPr>
              <p:cNvPr id="1052720" name=""/>
              <p:cNvSpPr/>
              <p:nvPr/>
            </p:nvSpPr>
            <p:spPr>
              <a:xfrm>
                <a:off x="11678411" y="4341444"/>
                <a:ext cx="109783" cy="375040"/>
              </a:xfrm>
            </p:spPr>
          </p:sp>
        </mc:Fallback>
      </mc:AlternateContent>
      <mc:AlternateContent xmlns:mc="http://schemas.openxmlformats.org/markup-compatibility/2006" xmlns:p14="http://schemas.microsoft.com/office/powerpoint/2010/main">
        <mc:Choice Requires="p14">
          <p:contentPart p14:bwMode="auto" r:id="rId66">
            <p14:nvContentPartPr>
              <p14:cNvPr id="1052721" name="Encre 1052720"/>
              <p14:cNvContentPartPr/>
              <p14:nvPr/>
            </p14:nvContentPartPr>
            <p14:xfrm>
              <a:off x="11828763" y="4373868"/>
              <a:ext cx="204084" cy="131660"/>
            </p14:xfrm>
          </p:contentPart>
        </mc:Choice>
        <mc:Fallback xmlns="">
          <p:sp>
            <p:nvSpPr>
              <p:cNvPr id="1052721" name=""/>
              <p:cNvSpPr/>
              <p:nvPr/>
            </p:nvSpPr>
            <p:spPr>
              <a:xfrm>
                <a:off x="11828763" y="4373868"/>
                <a:ext cx="204084" cy="131660"/>
              </a:xfrm>
            </p:spPr>
          </p:sp>
        </mc:Fallback>
      </mc:AlternateContent>
      <mc:AlternateContent xmlns:mc="http://schemas.openxmlformats.org/markup-compatibility/2006" xmlns:p14="http://schemas.microsoft.com/office/powerpoint/2010/main">
        <mc:Choice Requires="p14">
          <p:contentPart p14:bwMode="auto" r:id="rId67">
            <p14:nvContentPartPr>
              <p14:cNvPr id="1052722" name="Encre 1052721"/>
              <p14:cNvContentPartPr/>
              <p14:nvPr/>
            </p14:nvContentPartPr>
            <p14:xfrm>
              <a:off x="10994712" y="4725658"/>
              <a:ext cx="29226" cy="182914"/>
            </p14:xfrm>
          </p:contentPart>
        </mc:Choice>
        <mc:Fallback xmlns="">
          <p:sp>
            <p:nvSpPr>
              <p:cNvPr id="1052722" name=""/>
              <p:cNvSpPr/>
              <p:nvPr/>
            </p:nvSpPr>
            <p:spPr>
              <a:xfrm>
                <a:off x="10994712" y="4725658"/>
                <a:ext cx="29226" cy="182914"/>
              </a:xfrm>
            </p:spPr>
          </p:sp>
        </mc:Fallback>
      </mc:AlternateContent>
      <mc:AlternateContent xmlns:mc="http://schemas.openxmlformats.org/markup-compatibility/2006" xmlns:p14="http://schemas.microsoft.com/office/powerpoint/2010/main">
        <mc:Choice Requires="p14">
          <p:contentPart p14:bwMode="auto" r:id="rId68">
            <p14:nvContentPartPr>
              <p14:cNvPr id="1052723" name="Encre 1052722"/>
              <p14:cNvContentPartPr/>
              <p14:nvPr/>
            </p14:nvContentPartPr>
            <p14:xfrm>
              <a:off x="10923775" y="4688189"/>
              <a:ext cx="229816" cy="61296"/>
            </p14:xfrm>
          </p:contentPart>
        </mc:Choice>
        <mc:Fallback xmlns="">
          <p:sp>
            <p:nvSpPr>
              <p:cNvPr id="1052723" name=""/>
              <p:cNvSpPr/>
              <p:nvPr/>
            </p:nvSpPr>
            <p:spPr>
              <a:xfrm>
                <a:off x="10923775" y="4688189"/>
                <a:ext cx="229816" cy="61296"/>
              </a:xfrm>
            </p:spPr>
          </p:sp>
        </mc:Fallback>
      </mc:AlternateContent>
      <mc:AlternateContent xmlns:mc="http://schemas.openxmlformats.org/markup-compatibility/2006" xmlns:p14="http://schemas.microsoft.com/office/powerpoint/2010/main">
        <mc:Choice Requires="p14">
          <p:contentPart p14:bwMode="auto" r:id="rId69">
            <p14:nvContentPartPr>
              <p14:cNvPr id="1052724" name="Encre 1052723"/>
              <p14:cNvContentPartPr/>
              <p14:nvPr/>
            </p14:nvContentPartPr>
            <p14:xfrm>
              <a:off x="10923775" y="4943080"/>
              <a:ext cx="252379" cy="16464"/>
            </p14:xfrm>
          </p:contentPart>
        </mc:Choice>
        <mc:Fallback xmlns="">
          <p:sp>
            <p:nvSpPr>
              <p:cNvPr id="1052724" name=""/>
              <p:cNvSpPr/>
              <p:nvPr/>
            </p:nvSpPr>
            <p:spPr>
              <a:xfrm>
                <a:off x="10923775" y="4943080"/>
                <a:ext cx="252379" cy="16464"/>
              </a:xfrm>
            </p:spPr>
          </p:sp>
        </mc:Fallback>
      </mc:AlternateContent>
      <mc:AlternateContent xmlns:mc="http://schemas.openxmlformats.org/markup-compatibility/2006" xmlns:p14="http://schemas.microsoft.com/office/powerpoint/2010/main">
        <mc:Choice Requires="p14">
          <p:contentPart p14:bwMode="auto" r:id="rId70">
            <p14:nvContentPartPr>
              <p14:cNvPr id="1052725" name="Encre 1052724"/>
              <p14:cNvContentPartPr/>
              <p14:nvPr/>
            </p14:nvContentPartPr>
            <p14:xfrm>
              <a:off x="8687298" y="1763035"/>
              <a:ext cx="3435419" cy="3322854"/>
            </p14:xfrm>
          </p:contentPart>
        </mc:Choice>
        <mc:Fallback xmlns="">
          <p:sp>
            <p:nvSpPr>
              <p:cNvPr id="1052725" name=""/>
              <p:cNvSpPr/>
              <p:nvPr/>
            </p:nvSpPr>
            <p:spPr>
              <a:xfrm>
                <a:off x="8687298" y="1763035"/>
                <a:ext cx="3435419" cy="3322854"/>
              </a:xfrm>
            </p:spPr>
          </p:sp>
        </mc:Fallback>
      </mc:AlternateContent>
      <mc:AlternateContent xmlns:mc="http://schemas.openxmlformats.org/markup-compatibility/2006" xmlns:p14="http://schemas.microsoft.com/office/powerpoint/2010/main">
        <mc:Choice Requires="p14">
          <p:contentPart p14:bwMode="auto" r:id="rId71">
            <p14:nvContentPartPr>
              <p14:cNvPr id="1052726" name="Encre 1052725"/>
              <p14:cNvContentPartPr/>
              <p14:nvPr/>
            </p14:nvContentPartPr>
            <p14:xfrm>
              <a:off x="2852809" y="3660870"/>
              <a:ext cx="1425800" cy="494480"/>
            </p14:xfrm>
          </p:contentPart>
        </mc:Choice>
        <mc:Fallback xmlns="">
          <p:sp>
            <p:nvSpPr>
              <p:cNvPr id="1052726" name=""/>
              <p:cNvSpPr/>
              <p:nvPr/>
            </p:nvSpPr>
            <p:spPr>
              <a:xfrm>
                <a:off x="2852809" y="3660870"/>
                <a:ext cx="1425800" cy="494480"/>
              </a:xfrm>
            </p:spPr>
          </p:sp>
        </mc:Fallback>
      </mc:AlternateContent>
      <mc:AlternateContent xmlns:mc="http://schemas.openxmlformats.org/markup-compatibility/2006" xmlns:p14="http://schemas.microsoft.com/office/powerpoint/2010/main">
        <mc:Choice Requires="p14">
          <p:contentPart p14:bwMode="auto" r:id="rId72">
            <p14:nvContentPartPr>
              <p14:cNvPr id="1052727" name="Encre 1052726"/>
              <p14:cNvContentPartPr/>
              <p14:nvPr/>
            </p14:nvContentPartPr>
            <p14:xfrm>
              <a:off x="5868014" y="3494337"/>
              <a:ext cx="488883" cy="553273"/>
            </p14:xfrm>
          </p:contentPart>
        </mc:Choice>
        <mc:Fallback xmlns="">
          <p:sp>
            <p:nvSpPr>
              <p:cNvPr id="1052727" name=""/>
              <p:cNvSpPr/>
              <p:nvPr/>
            </p:nvSpPr>
            <p:spPr>
              <a:xfrm>
                <a:off x="5868014" y="3494337"/>
                <a:ext cx="488883" cy="553273"/>
              </a:xfrm>
            </p:spPr>
          </p:sp>
        </mc:Fallback>
      </mc:AlternateContent>
      <mc:AlternateContent xmlns:mc="http://schemas.openxmlformats.org/markup-compatibility/2006" xmlns:p14="http://schemas.microsoft.com/office/powerpoint/2010/main">
        <mc:Choice Requires="p14">
          <p:contentPart p14:bwMode="auto" r:id="rId73">
            <p14:nvContentPartPr>
              <p14:cNvPr id="1052728" name="Encre 1052727"/>
              <p14:cNvContentPartPr/>
              <p14:nvPr/>
            </p14:nvContentPartPr>
            <p14:xfrm>
              <a:off x="6339685" y="3928687"/>
              <a:ext cx="33739" cy="159593"/>
            </p14:xfrm>
          </p:contentPart>
        </mc:Choice>
        <mc:Fallback xmlns="">
          <p:sp>
            <p:nvSpPr>
              <p:cNvPr id="1052728" name=""/>
              <p:cNvSpPr/>
              <p:nvPr/>
            </p:nvSpPr>
            <p:spPr>
              <a:xfrm>
                <a:off x="6339685" y="3928687"/>
                <a:ext cx="33739" cy="159593"/>
              </a:xfrm>
            </p:spPr>
          </p:sp>
        </mc:Fallback>
      </mc:AlternateContent>
      <mc:AlternateContent xmlns:mc="http://schemas.openxmlformats.org/markup-compatibility/2006" xmlns:p14="http://schemas.microsoft.com/office/powerpoint/2010/main">
        <mc:Choice Requires="p14">
          <p:contentPart p14:bwMode="auto" r:id="rId74">
            <p14:nvContentPartPr>
              <p14:cNvPr id="1052729" name="Encre 1052728"/>
              <p14:cNvContentPartPr/>
              <p14:nvPr/>
            </p14:nvContentPartPr>
            <p14:xfrm>
              <a:off x="5526023" y="4029953"/>
              <a:ext cx="377270" cy="355703"/>
            </p14:xfrm>
          </p:contentPart>
        </mc:Choice>
        <mc:Fallback xmlns="">
          <p:sp>
            <p:nvSpPr>
              <p:cNvPr id="1052729" name=""/>
              <p:cNvSpPr/>
              <p:nvPr/>
            </p:nvSpPr>
            <p:spPr>
              <a:xfrm>
                <a:off x="5526023" y="4029953"/>
                <a:ext cx="377270" cy="355703"/>
              </a:xfrm>
            </p:spPr>
          </p:sp>
        </mc:Fallback>
      </mc:AlternateContent>
      <mc:AlternateContent xmlns:mc="http://schemas.openxmlformats.org/markup-compatibility/2006" xmlns:p14="http://schemas.microsoft.com/office/powerpoint/2010/main">
        <mc:Choice Requires="p14">
          <p:contentPart p14:bwMode="auto" r:id="rId75">
            <p14:nvContentPartPr>
              <p14:cNvPr id="1052730" name="Encre 1052729"/>
              <p14:cNvContentPartPr/>
              <p14:nvPr/>
            </p14:nvContentPartPr>
            <p14:xfrm>
              <a:off x="5546030" y="4178625"/>
              <a:ext cx="164439" cy="175770"/>
            </p14:xfrm>
          </p:contentPart>
        </mc:Choice>
        <mc:Fallback xmlns="">
          <p:sp>
            <p:nvSpPr>
              <p:cNvPr id="1052730" name=""/>
              <p:cNvSpPr/>
              <p:nvPr/>
            </p:nvSpPr>
            <p:spPr>
              <a:xfrm>
                <a:off x="5546030" y="4178625"/>
                <a:ext cx="164439" cy="175770"/>
              </a:xfrm>
            </p:spPr>
          </p:sp>
        </mc:Fallback>
      </mc:AlternateContent>
      <mc:AlternateContent xmlns:mc="http://schemas.openxmlformats.org/markup-compatibility/2006" xmlns:p14="http://schemas.microsoft.com/office/powerpoint/2010/main">
        <mc:Choice Requires="p14">
          <p:contentPart p14:bwMode="auto" r:id="rId76">
            <p14:nvContentPartPr>
              <p14:cNvPr id="1052731" name="Encre 1052730"/>
              <p14:cNvContentPartPr/>
              <p14:nvPr/>
            </p14:nvContentPartPr>
            <p14:xfrm>
              <a:off x="5889174" y="3438787"/>
              <a:ext cx="156022" cy="120565"/>
            </p14:xfrm>
          </p:contentPart>
        </mc:Choice>
        <mc:Fallback xmlns="">
          <p:sp>
            <p:nvSpPr>
              <p:cNvPr id="1052731" name=""/>
              <p:cNvSpPr/>
              <p:nvPr/>
            </p:nvSpPr>
            <p:spPr>
              <a:xfrm>
                <a:off x="5889174" y="3438787"/>
                <a:ext cx="156022" cy="120565"/>
              </a:xfrm>
            </p:spPr>
          </p:sp>
        </mc:Fallback>
      </mc:AlternateContent>
      <mc:AlternateContent xmlns:mc="http://schemas.openxmlformats.org/markup-compatibility/2006" xmlns:p14="http://schemas.microsoft.com/office/powerpoint/2010/main">
        <mc:Choice Requires="p14">
          <p:contentPart p14:bwMode="auto" r:id="rId77">
            <p14:nvContentPartPr>
              <p14:cNvPr id="1052732" name="Encre 1052731"/>
              <p14:cNvContentPartPr/>
              <p14:nvPr/>
            </p14:nvContentPartPr>
            <p14:xfrm>
              <a:off x="5160920" y="3662865"/>
              <a:ext cx="146252" cy="428493"/>
            </p14:xfrm>
          </p:contentPart>
        </mc:Choice>
        <mc:Fallback xmlns="">
          <p:sp>
            <p:nvSpPr>
              <p:cNvPr id="1052732" name=""/>
              <p:cNvSpPr/>
              <p:nvPr/>
            </p:nvSpPr>
            <p:spPr>
              <a:xfrm>
                <a:off x="5160920" y="3662865"/>
                <a:ext cx="146252" cy="428493"/>
              </a:xfrm>
            </p:spPr>
          </p:sp>
        </mc:Fallback>
      </mc:AlternateContent>
      <mc:AlternateContent xmlns:mc="http://schemas.openxmlformats.org/markup-compatibility/2006" xmlns:p14="http://schemas.microsoft.com/office/powerpoint/2010/main">
        <mc:Choice Requires="p14">
          <p:contentPart p14:bwMode="auto" r:id="rId78">
            <p14:nvContentPartPr>
              <p14:cNvPr id="1052733" name="Encre 1052732"/>
              <p14:cNvContentPartPr/>
              <p14:nvPr/>
            </p14:nvContentPartPr>
            <p14:xfrm>
              <a:off x="5235691" y="3534705"/>
              <a:ext cx="227957" cy="450722"/>
            </p14:xfrm>
          </p:contentPart>
        </mc:Choice>
        <mc:Fallback xmlns="">
          <p:sp>
            <p:nvSpPr>
              <p:cNvPr id="1052733" name=""/>
              <p:cNvSpPr/>
              <p:nvPr/>
            </p:nvSpPr>
            <p:spPr>
              <a:xfrm>
                <a:off x="5235691" y="3534705"/>
                <a:ext cx="227957" cy="450722"/>
              </a:xfrm>
            </p:spPr>
          </p:sp>
        </mc:Fallback>
      </mc:AlternateContent>
      <mc:AlternateContent xmlns:mc="http://schemas.openxmlformats.org/markup-compatibility/2006" xmlns:p14="http://schemas.microsoft.com/office/powerpoint/2010/main">
        <mc:Choice Requires="p14">
          <p:contentPart p14:bwMode="auto" r:id="rId79">
            <p14:nvContentPartPr>
              <p14:cNvPr id="1052734" name="Encre 1052733"/>
              <p14:cNvContentPartPr/>
              <p14:nvPr/>
            </p14:nvContentPartPr>
            <p14:xfrm>
              <a:off x="5393476" y="3992103"/>
              <a:ext cx="138290" cy="330835"/>
            </p14:xfrm>
          </p:contentPart>
        </mc:Choice>
        <mc:Fallback xmlns="">
          <p:sp>
            <p:nvSpPr>
              <p:cNvPr id="1052734" name=""/>
              <p:cNvSpPr/>
              <p:nvPr/>
            </p:nvSpPr>
            <p:spPr>
              <a:xfrm>
                <a:off x="5393476" y="3992103"/>
                <a:ext cx="138290" cy="330835"/>
              </a:xfrm>
            </p:spPr>
          </p:sp>
        </mc:Fallback>
      </mc:AlternateContent>
      <mc:AlternateContent xmlns:mc="http://schemas.openxmlformats.org/markup-compatibility/2006" xmlns:p14="http://schemas.microsoft.com/office/powerpoint/2010/main">
        <mc:Choice Requires="p14">
          <p:contentPart p14:bwMode="auto" r:id="rId80">
            <p14:nvContentPartPr>
              <p14:cNvPr id="1052735" name="Encre 1052734"/>
              <p14:cNvContentPartPr/>
              <p14:nvPr/>
            </p14:nvContentPartPr>
            <p14:xfrm>
              <a:off x="5574235" y="3871377"/>
              <a:ext cx="189431" cy="250984"/>
            </p14:xfrm>
          </p:contentPart>
        </mc:Choice>
        <mc:Fallback xmlns="">
          <p:sp>
            <p:nvSpPr>
              <p:cNvPr id="1052735" name=""/>
              <p:cNvSpPr/>
              <p:nvPr/>
            </p:nvSpPr>
            <p:spPr>
              <a:xfrm>
                <a:off x="5574235" y="3871377"/>
                <a:ext cx="189431" cy="250984"/>
              </a:xfrm>
            </p:spPr>
          </p:sp>
        </mc:Fallback>
      </mc:AlternateContent>
      <mc:AlternateContent xmlns:mc="http://schemas.openxmlformats.org/markup-compatibility/2006" xmlns:p14="http://schemas.microsoft.com/office/powerpoint/2010/main">
        <mc:Choice Requires="p14">
          <p:contentPart p14:bwMode="auto" r:id="rId81">
            <p14:nvContentPartPr>
              <p14:cNvPr id="1052736" name="Encre 1052735"/>
              <p14:cNvContentPartPr/>
              <p14:nvPr/>
            </p14:nvContentPartPr>
            <p14:xfrm>
              <a:off x="5700976" y="3852738"/>
              <a:ext cx="83182" cy="300779"/>
            </p14:xfrm>
          </p:contentPart>
        </mc:Choice>
        <mc:Fallback xmlns="">
          <p:sp>
            <p:nvSpPr>
              <p:cNvPr id="1052736" name=""/>
              <p:cNvSpPr/>
              <p:nvPr/>
            </p:nvSpPr>
            <p:spPr>
              <a:xfrm>
                <a:off x="5700976" y="3852738"/>
                <a:ext cx="83182" cy="300779"/>
              </a:xfrm>
            </p:spPr>
          </p:sp>
        </mc:Fallback>
      </mc:AlternateContent>
      <mc:AlternateContent xmlns:mc="http://schemas.openxmlformats.org/markup-compatibility/2006" xmlns:p14="http://schemas.microsoft.com/office/powerpoint/2010/main">
        <mc:Choice Requires="p14">
          <p:contentPart p14:bwMode="auto" r:id="rId82">
            <p14:nvContentPartPr>
              <p14:cNvPr id="1052737" name="Encre 1052736"/>
              <p14:cNvContentPartPr/>
              <p14:nvPr/>
            </p14:nvContentPartPr>
            <p14:xfrm>
              <a:off x="5770065" y="3897414"/>
              <a:ext cx="249419" cy="408904"/>
            </p14:xfrm>
          </p:contentPart>
        </mc:Choice>
        <mc:Fallback xmlns="">
          <p:sp>
            <p:nvSpPr>
              <p:cNvPr id="1052737" name=""/>
              <p:cNvSpPr/>
              <p:nvPr/>
            </p:nvSpPr>
            <p:spPr>
              <a:xfrm>
                <a:off x="5770065" y="3897414"/>
                <a:ext cx="249419" cy="408904"/>
              </a:xfrm>
            </p:spPr>
          </p:sp>
        </mc:Fallback>
      </mc:AlternateContent>
      <mc:AlternateContent xmlns:mc="http://schemas.openxmlformats.org/markup-compatibility/2006" xmlns:p14="http://schemas.microsoft.com/office/powerpoint/2010/main">
        <mc:Choice Requires="p14">
          <p:contentPart p14:bwMode="auto" r:id="rId83">
            <p14:nvContentPartPr>
              <p14:cNvPr id="1052738" name="Encre 1052737"/>
              <p14:cNvContentPartPr/>
              <p14:nvPr/>
            </p14:nvContentPartPr>
            <p14:xfrm>
              <a:off x="5898079" y="4038640"/>
              <a:ext cx="34778" cy="39520"/>
            </p14:xfrm>
          </p:contentPart>
        </mc:Choice>
        <mc:Fallback xmlns="">
          <p:sp>
            <p:nvSpPr>
              <p:cNvPr id="1052738" name=""/>
              <p:cNvSpPr/>
              <p:nvPr/>
            </p:nvSpPr>
            <p:spPr>
              <a:xfrm>
                <a:off x="5898079" y="4038640"/>
                <a:ext cx="34778" cy="39520"/>
              </a:xfrm>
            </p:spPr>
          </p:sp>
        </mc:Fallback>
      </mc:AlternateContent>
      <mc:AlternateContent xmlns:mc="http://schemas.openxmlformats.org/markup-compatibility/2006" xmlns:p14="http://schemas.microsoft.com/office/powerpoint/2010/main">
        <mc:Choice Requires="p14">
          <p:contentPart p14:bwMode="auto" r:id="rId84">
            <p14:nvContentPartPr>
              <p14:cNvPr id="1052739" name="Encre 1052738"/>
              <p14:cNvContentPartPr/>
              <p14:nvPr/>
            </p14:nvContentPartPr>
            <p14:xfrm>
              <a:off x="6339685" y="3520311"/>
              <a:ext cx="1393230" cy="426942"/>
            </p14:xfrm>
          </p:contentPart>
        </mc:Choice>
        <mc:Fallback xmlns="">
          <p:sp>
            <p:nvSpPr>
              <p:cNvPr id="1052739" name=""/>
              <p:cNvSpPr/>
              <p:nvPr/>
            </p:nvSpPr>
            <p:spPr>
              <a:xfrm>
                <a:off x="6339685" y="3520311"/>
                <a:ext cx="1393230" cy="426942"/>
              </a:xfrm>
            </p:spPr>
          </p:sp>
        </mc:Fallback>
      </mc:AlternateContent>
      <mc:AlternateContent xmlns:mc="http://schemas.openxmlformats.org/markup-compatibility/2006" xmlns:p14="http://schemas.microsoft.com/office/powerpoint/2010/main">
        <mc:Choice Requires="p14">
          <p:contentPart p14:bwMode="auto" r:id="rId85">
            <p14:nvContentPartPr>
              <p14:cNvPr id="1052740" name="Encre 1052739"/>
              <p14:cNvContentPartPr/>
              <p14:nvPr/>
            </p14:nvContentPartPr>
            <p14:xfrm>
              <a:off x="7061563" y="3573761"/>
              <a:ext cx="150462" cy="140516"/>
            </p14:xfrm>
          </p:contentPart>
        </mc:Choice>
        <mc:Fallback xmlns="">
          <p:sp>
            <p:nvSpPr>
              <p:cNvPr id="1052740" name=""/>
              <p:cNvSpPr/>
              <p:nvPr/>
            </p:nvSpPr>
            <p:spPr>
              <a:xfrm>
                <a:off x="7061563" y="3573761"/>
                <a:ext cx="150462" cy="140516"/>
              </a:xfrm>
            </p:spPr>
          </p:sp>
        </mc:Fallback>
      </mc:AlternateContent>
      <mc:AlternateContent xmlns:mc="http://schemas.openxmlformats.org/markup-compatibility/2006" xmlns:p14="http://schemas.microsoft.com/office/powerpoint/2010/main">
        <mc:Choice Requires="p14">
          <p:contentPart p14:bwMode="auto" r:id="rId86">
            <p14:nvContentPartPr>
              <p14:cNvPr id="1052741" name="Encre 1052740"/>
              <p14:cNvContentPartPr/>
              <p14:nvPr/>
            </p14:nvContentPartPr>
            <p14:xfrm>
              <a:off x="7133484" y="3559117"/>
              <a:ext cx="29672" cy="186045"/>
            </p14:xfrm>
          </p:contentPart>
        </mc:Choice>
        <mc:Fallback xmlns="">
          <p:sp>
            <p:nvSpPr>
              <p:cNvPr id="1052741" name=""/>
              <p:cNvSpPr/>
              <p:nvPr/>
            </p:nvSpPr>
            <p:spPr>
              <a:xfrm>
                <a:off x="7133484" y="3559117"/>
                <a:ext cx="29672" cy="186045"/>
              </a:xfrm>
            </p:spPr>
          </p:sp>
        </mc:Fallback>
      </mc:AlternateContent>
      <mc:AlternateContent xmlns:mc="http://schemas.openxmlformats.org/markup-compatibility/2006" xmlns:p14="http://schemas.microsoft.com/office/powerpoint/2010/main">
        <mc:Choice Requires="p14">
          <p:contentPart p14:bwMode="auto" r:id="rId87">
            <p14:nvContentPartPr>
              <p14:cNvPr id="1052742" name="Encre 1052741"/>
              <p14:cNvContentPartPr/>
              <p14:nvPr/>
            </p14:nvContentPartPr>
            <p14:xfrm>
              <a:off x="7309704" y="3436010"/>
              <a:ext cx="124171" cy="213974"/>
            </p14:xfrm>
          </p:contentPart>
        </mc:Choice>
        <mc:Fallback xmlns="">
          <p:sp>
            <p:nvSpPr>
              <p:cNvPr id="1052742" name=""/>
              <p:cNvSpPr/>
              <p:nvPr/>
            </p:nvSpPr>
            <p:spPr>
              <a:xfrm>
                <a:off x="7309704" y="3436010"/>
                <a:ext cx="124171" cy="213974"/>
              </a:xfrm>
            </p:spPr>
          </p:sp>
        </mc:Fallback>
      </mc:AlternateContent>
      <mc:AlternateContent xmlns:mc="http://schemas.openxmlformats.org/markup-compatibility/2006" xmlns:p14="http://schemas.microsoft.com/office/powerpoint/2010/main">
        <mc:Choice Requires="p14">
          <p:contentPart p14:bwMode="auto" r:id="rId88">
            <p14:nvContentPartPr>
              <p14:cNvPr id="1052743" name="Encre 1052742"/>
              <p14:cNvContentPartPr/>
              <p14:nvPr/>
            </p14:nvContentPartPr>
            <p14:xfrm>
              <a:off x="7588384" y="3463799"/>
              <a:ext cx="183575" cy="166981"/>
            </p14:xfrm>
          </p:contentPart>
        </mc:Choice>
        <mc:Fallback xmlns="">
          <p:sp>
            <p:nvSpPr>
              <p:cNvPr id="1052743" name=""/>
              <p:cNvSpPr/>
              <p:nvPr/>
            </p:nvSpPr>
            <p:spPr>
              <a:xfrm>
                <a:off x="7588384" y="3463799"/>
                <a:ext cx="183575" cy="166981"/>
              </a:xfrm>
            </p:spPr>
          </p:sp>
        </mc:Fallback>
      </mc:AlternateContent>
      <mc:AlternateContent xmlns:mc="http://schemas.openxmlformats.org/markup-compatibility/2006" xmlns:p14="http://schemas.microsoft.com/office/powerpoint/2010/main">
        <mc:Choice Requires="p14">
          <p:contentPart p14:bwMode="auto" r:id="rId89">
            <p14:nvContentPartPr>
              <p14:cNvPr id="1052744" name="Encre 1052743"/>
              <p14:cNvContentPartPr/>
              <p14:nvPr/>
            </p14:nvContentPartPr>
            <p14:xfrm>
              <a:off x="7685531" y="3551919"/>
              <a:ext cx="20247" cy="31173"/>
            </p14:xfrm>
          </p:contentPart>
        </mc:Choice>
        <mc:Fallback xmlns="">
          <p:sp>
            <p:nvSpPr>
              <p:cNvPr id="1052744" name=""/>
              <p:cNvSpPr/>
              <p:nvPr/>
            </p:nvSpPr>
            <p:spPr>
              <a:xfrm>
                <a:off x="7685531" y="3551919"/>
                <a:ext cx="20247" cy="31173"/>
              </a:xfrm>
            </p:spPr>
          </p:sp>
        </mc:Fallback>
      </mc:AlternateContent>
      <mc:AlternateContent xmlns:mc="http://schemas.openxmlformats.org/markup-compatibility/2006" xmlns:p14="http://schemas.microsoft.com/office/powerpoint/2010/main">
        <mc:Choice Requires="p14">
          <p:contentPart p14:bwMode="auto" r:id="rId90">
            <p14:nvContentPartPr>
              <p14:cNvPr id="1052745" name="Encre 1052744"/>
              <p14:cNvContentPartPr/>
              <p14:nvPr/>
            </p14:nvContentPartPr>
            <p14:xfrm>
              <a:off x="7831214" y="3544721"/>
              <a:ext cx="46208" cy="169309"/>
            </p14:xfrm>
          </p:contentPart>
        </mc:Choice>
        <mc:Fallback xmlns="">
          <p:sp>
            <p:nvSpPr>
              <p:cNvPr id="1052745" name=""/>
              <p:cNvSpPr/>
              <p:nvPr/>
            </p:nvSpPr>
            <p:spPr>
              <a:xfrm>
                <a:off x="7831214" y="3544721"/>
                <a:ext cx="46208" cy="169309"/>
              </a:xfrm>
            </p:spPr>
          </p:sp>
        </mc:Fallback>
      </mc:AlternateContent>
      <mc:AlternateContent xmlns:mc="http://schemas.openxmlformats.org/markup-compatibility/2006" xmlns:p14="http://schemas.microsoft.com/office/powerpoint/2010/main">
        <mc:Choice Requires="p14">
          <p:contentPart p14:bwMode="auto" r:id="rId91">
            <p14:nvContentPartPr>
              <p14:cNvPr id="1052746" name="Encre 1052745"/>
              <p14:cNvContentPartPr/>
              <p14:nvPr/>
            </p14:nvContentPartPr>
            <p14:xfrm>
              <a:off x="7847065" y="3494049"/>
              <a:ext cx="172172" cy="253844"/>
            </p14:xfrm>
          </p:contentPart>
        </mc:Choice>
        <mc:Fallback xmlns="">
          <p:sp>
            <p:nvSpPr>
              <p:cNvPr id="1052746" name=""/>
              <p:cNvSpPr/>
              <p:nvPr/>
            </p:nvSpPr>
            <p:spPr>
              <a:xfrm>
                <a:off x="7847065" y="3494049"/>
                <a:ext cx="172172" cy="253844"/>
              </a:xfrm>
            </p:spPr>
          </p:sp>
        </mc:Fallback>
      </mc:AlternateContent>
      <mc:AlternateContent xmlns:mc="http://schemas.openxmlformats.org/markup-compatibility/2006" xmlns:p14="http://schemas.microsoft.com/office/powerpoint/2010/main">
        <mc:Choice Requires="p14">
          <p:contentPart p14:bwMode="auto" r:id="rId92">
            <p14:nvContentPartPr>
              <p14:cNvPr id="1052747" name="Encre 1052746"/>
              <p14:cNvContentPartPr/>
              <p14:nvPr/>
            </p14:nvContentPartPr>
            <p14:xfrm>
              <a:off x="7916115" y="3406072"/>
              <a:ext cx="140011" cy="31465"/>
            </p14:xfrm>
          </p:contentPart>
        </mc:Choice>
        <mc:Fallback xmlns="">
          <p:sp>
            <p:nvSpPr>
              <p:cNvPr id="1052747" name=""/>
              <p:cNvSpPr/>
              <p:nvPr/>
            </p:nvSpPr>
            <p:spPr>
              <a:xfrm>
                <a:off x="7916115" y="3406072"/>
                <a:ext cx="140011" cy="31465"/>
              </a:xfrm>
            </p:spPr>
          </p:sp>
        </mc:Fallback>
      </mc:AlternateContent>
      <mc:AlternateContent xmlns:mc="http://schemas.openxmlformats.org/markup-compatibility/2006" xmlns:p14="http://schemas.microsoft.com/office/powerpoint/2010/main">
        <mc:Choice Requires="p14">
          <p:contentPart p14:bwMode="auto" r:id="rId93">
            <p14:nvContentPartPr>
              <p14:cNvPr id="1052748" name="Encre 1052747"/>
              <p14:cNvContentPartPr/>
              <p14:nvPr/>
            </p14:nvContentPartPr>
            <p14:xfrm>
              <a:off x="8070246" y="3370981"/>
              <a:ext cx="80397" cy="120584"/>
            </p14:xfrm>
          </p:contentPart>
        </mc:Choice>
        <mc:Fallback xmlns="">
          <p:sp>
            <p:nvSpPr>
              <p:cNvPr id="1052748" name=""/>
              <p:cNvSpPr/>
              <p:nvPr/>
            </p:nvSpPr>
            <p:spPr>
              <a:xfrm>
                <a:off x="8070246" y="3370981"/>
                <a:ext cx="80397" cy="120584"/>
              </a:xfrm>
            </p:spPr>
          </p:sp>
        </mc:Fallback>
      </mc:AlternateContent>
      <mc:AlternateContent xmlns:mc="http://schemas.openxmlformats.org/markup-compatibility/2006" xmlns:p14="http://schemas.microsoft.com/office/powerpoint/2010/main">
        <mc:Choice Requires="p14">
          <p:contentPart p14:bwMode="auto" r:id="rId94">
            <p14:nvContentPartPr>
              <p14:cNvPr id="1052749" name="Encre 1052748"/>
              <p14:cNvContentPartPr/>
              <p14:nvPr/>
            </p14:nvContentPartPr>
            <p14:xfrm>
              <a:off x="7155105" y="3660631"/>
              <a:ext cx="244412" cy="451867"/>
            </p14:xfrm>
          </p:contentPart>
        </mc:Choice>
        <mc:Fallback xmlns="">
          <p:sp>
            <p:nvSpPr>
              <p:cNvPr id="1052749" name=""/>
              <p:cNvSpPr/>
              <p:nvPr/>
            </p:nvSpPr>
            <p:spPr>
              <a:xfrm>
                <a:off x="7155105" y="3660631"/>
                <a:ext cx="244412" cy="451867"/>
              </a:xfrm>
            </p:spPr>
          </p:sp>
        </mc:Fallback>
      </mc:AlternateContent>
      <mc:AlternateContent xmlns:mc="http://schemas.openxmlformats.org/markup-compatibility/2006" xmlns:p14="http://schemas.microsoft.com/office/powerpoint/2010/main">
        <mc:Choice Requires="p14">
          <p:contentPart p14:bwMode="auto" r:id="rId95">
            <p14:nvContentPartPr>
              <p14:cNvPr id="1052750" name="Encre 1052749"/>
              <p14:cNvContentPartPr/>
              <p14:nvPr/>
            </p14:nvContentPartPr>
            <p14:xfrm>
              <a:off x="7283948" y="4025756"/>
              <a:ext cx="163444" cy="92458"/>
            </p14:xfrm>
          </p:contentPart>
        </mc:Choice>
        <mc:Fallback xmlns="">
          <p:sp>
            <p:nvSpPr>
              <p:cNvPr id="1052750" name=""/>
              <p:cNvSpPr/>
              <p:nvPr/>
            </p:nvSpPr>
            <p:spPr>
              <a:xfrm>
                <a:off x="7283948" y="4025756"/>
                <a:ext cx="163444" cy="92458"/>
              </a:xfrm>
            </p:spPr>
          </p:sp>
        </mc:Fallback>
      </mc:AlternateContent>
      <mc:AlternateContent xmlns:mc="http://schemas.openxmlformats.org/markup-compatibility/2006" xmlns:p14="http://schemas.microsoft.com/office/powerpoint/2010/main">
        <mc:Choice Requires="p14">
          <p:contentPart p14:bwMode="auto" r:id="rId96">
            <p14:nvContentPartPr>
              <p14:cNvPr id="1052751" name="Encre 1052750"/>
              <p14:cNvContentPartPr/>
              <p14:nvPr/>
            </p14:nvContentPartPr>
            <p14:xfrm>
              <a:off x="7491333" y="4218337"/>
              <a:ext cx="157083" cy="161745"/>
            </p14:xfrm>
          </p:contentPart>
        </mc:Choice>
        <mc:Fallback xmlns="">
          <p:sp>
            <p:nvSpPr>
              <p:cNvPr id="1052751" name=""/>
              <p:cNvSpPr/>
              <p:nvPr/>
            </p:nvSpPr>
            <p:spPr>
              <a:xfrm>
                <a:off x="7491333" y="4218337"/>
                <a:ext cx="157083" cy="161745"/>
              </a:xfrm>
            </p:spPr>
          </p:sp>
        </mc:Fallback>
      </mc:AlternateContent>
      <mc:AlternateContent xmlns:mc="http://schemas.openxmlformats.org/markup-compatibility/2006" xmlns:p14="http://schemas.microsoft.com/office/powerpoint/2010/main">
        <mc:Choice Requires="p14">
          <p:contentPart p14:bwMode="auto" r:id="rId97">
            <p14:nvContentPartPr>
              <p14:cNvPr id="1052752" name="Encre 1052751"/>
              <p14:cNvContentPartPr/>
              <p14:nvPr/>
            </p14:nvContentPartPr>
            <p14:xfrm>
              <a:off x="7483832" y="4160754"/>
              <a:ext cx="177019" cy="13406"/>
            </p14:xfrm>
          </p:contentPart>
        </mc:Choice>
        <mc:Fallback xmlns="">
          <p:sp>
            <p:nvSpPr>
              <p:cNvPr id="1052752" name=""/>
              <p:cNvSpPr/>
              <p:nvPr/>
            </p:nvSpPr>
            <p:spPr>
              <a:xfrm>
                <a:off x="7483832" y="4160754"/>
                <a:ext cx="177019" cy="13406"/>
              </a:xfrm>
            </p:spPr>
          </p:sp>
        </mc:Fallback>
      </mc:AlternateContent>
      <mc:AlternateContent xmlns:mc="http://schemas.openxmlformats.org/markup-compatibility/2006" xmlns:p14="http://schemas.microsoft.com/office/powerpoint/2010/main">
        <mc:Choice Requires="p14">
          <p:contentPart p14:bwMode="auto" r:id="rId98">
            <p14:nvContentPartPr>
              <p14:cNvPr id="1052753" name="Encre 1052752"/>
              <p14:cNvContentPartPr/>
              <p14:nvPr/>
            </p14:nvContentPartPr>
            <p14:xfrm>
              <a:off x="7598556" y="4102428"/>
              <a:ext cx="124175" cy="62037"/>
            </p14:xfrm>
          </p:contentPart>
        </mc:Choice>
        <mc:Fallback xmlns="">
          <p:sp>
            <p:nvSpPr>
              <p:cNvPr id="1052753" name=""/>
              <p:cNvSpPr/>
              <p:nvPr/>
            </p:nvSpPr>
            <p:spPr>
              <a:xfrm>
                <a:off x="7598556" y="4102428"/>
                <a:ext cx="124175" cy="62037"/>
              </a:xfrm>
            </p:spPr>
          </p:sp>
        </mc:Fallback>
      </mc:AlternateContent>
      <mc:AlternateContent xmlns:mc="http://schemas.openxmlformats.org/markup-compatibility/2006" xmlns:p14="http://schemas.microsoft.com/office/powerpoint/2010/main">
        <mc:Choice Requires="p14">
          <p:contentPart p14:bwMode="auto" r:id="rId99">
            <p14:nvContentPartPr>
              <p14:cNvPr id="1052754" name="Encre 1052753"/>
              <p14:cNvContentPartPr/>
              <p14:nvPr/>
            </p14:nvContentPartPr>
            <p14:xfrm>
              <a:off x="4967760" y="3463855"/>
              <a:ext cx="642219" cy="787381"/>
            </p14:xfrm>
          </p:contentPart>
        </mc:Choice>
        <mc:Fallback xmlns="">
          <p:sp>
            <p:nvSpPr>
              <p:cNvPr id="1052754" name=""/>
              <p:cNvSpPr/>
              <p:nvPr/>
            </p:nvSpPr>
            <p:spPr>
              <a:xfrm>
                <a:off x="4967760" y="3463855"/>
                <a:ext cx="642219" cy="787381"/>
              </a:xfrm>
            </p:spPr>
          </p:sp>
        </mc:Fallback>
      </mc:AlternateContent>
      <mc:AlternateContent xmlns:mc="http://schemas.openxmlformats.org/markup-compatibility/2006" xmlns:p14="http://schemas.microsoft.com/office/powerpoint/2010/main">
        <mc:Choice Requires="p14">
          <p:contentPart p14:bwMode="auto" r:id="rId100">
            <p14:nvContentPartPr>
              <p14:cNvPr id="1052755" name="Encre 1052754"/>
              <p14:cNvContentPartPr/>
              <p14:nvPr/>
            </p14:nvContentPartPr>
            <p14:xfrm>
              <a:off x="1648372" y="4741300"/>
              <a:ext cx="2391965" cy="969487"/>
            </p14:xfrm>
          </p:contentPart>
        </mc:Choice>
        <mc:Fallback xmlns="">
          <p:sp>
            <p:nvSpPr>
              <p:cNvPr id="1052755" name=""/>
              <p:cNvSpPr/>
              <p:nvPr/>
            </p:nvSpPr>
            <p:spPr>
              <a:xfrm>
                <a:off x="1648372" y="4741300"/>
                <a:ext cx="2391965" cy="969487"/>
              </a:xfrm>
            </p:spPr>
          </p:sp>
        </mc:Fallback>
      </mc:AlternateContent>
      <mc:AlternateContent xmlns:mc="http://schemas.openxmlformats.org/markup-compatibility/2006" xmlns:p14="http://schemas.microsoft.com/office/powerpoint/2010/main">
        <mc:Choice Requires="p14">
          <p:contentPart p14:bwMode="auto" r:id="rId101">
            <p14:nvContentPartPr>
              <p14:cNvPr id="1052756" name="Encre 1052755"/>
              <p14:cNvContentPartPr/>
              <p14:nvPr/>
            </p14:nvContentPartPr>
            <p14:xfrm>
              <a:off x="4351436" y="5421115"/>
              <a:ext cx="699643" cy="106897"/>
            </p14:xfrm>
          </p:contentPart>
        </mc:Choice>
        <mc:Fallback xmlns="">
          <p:sp>
            <p:nvSpPr>
              <p:cNvPr id="1052756" name=""/>
              <p:cNvSpPr/>
              <p:nvPr/>
            </p:nvSpPr>
            <p:spPr>
              <a:xfrm>
                <a:off x="4351436" y="5421115"/>
                <a:ext cx="699643" cy="106897"/>
              </a:xfrm>
            </p:spPr>
          </p:sp>
        </mc:Fallback>
      </mc:AlternateContent>
      <mc:AlternateContent xmlns:mc="http://schemas.openxmlformats.org/markup-compatibility/2006" xmlns:p14="http://schemas.microsoft.com/office/powerpoint/2010/main">
        <mc:Choice Requires="p14">
          <p:contentPart p14:bwMode="auto" r:id="rId102">
            <p14:nvContentPartPr>
              <p14:cNvPr id="1052757" name="Encre 1052756"/>
              <p14:cNvContentPartPr/>
              <p14:nvPr/>
            </p14:nvContentPartPr>
            <p14:xfrm>
              <a:off x="4585019" y="5659883"/>
              <a:ext cx="31164" cy="241239"/>
            </p14:xfrm>
          </p:contentPart>
        </mc:Choice>
        <mc:Fallback xmlns="">
          <p:sp>
            <p:nvSpPr>
              <p:cNvPr id="1052757" name=""/>
              <p:cNvSpPr/>
              <p:nvPr/>
            </p:nvSpPr>
            <p:spPr>
              <a:xfrm>
                <a:off x="4585019" y="5659883"/>
                <a:ext cx="31164" cy="241239"/>
              </a:xfrm>
            </p:spPr>
          </p:sp>
        </mc:Fallback>
      </mc:AlternateContent>
      <mc:AlternateContent xmlns:mc="http://schemas.openxmlformats.org/markup-compatibility/2006" xmlns:p14="http://schemas.microsoft.com/office/powerpoint/2010/main">
        <mc:Choice Requires="p14">
          <p:contentPart p14:bwMode="auto" r:id="rId103">
            <p14:nvContentPartPr>
              <p14:cNvPr id="1052758" name="Encre 1052757"/>
              <p14:cNvContentPartPr/>
              <p14:nvPr/>
            </p14:nvContentPartPr>
            <p14:xfrm>
              <a:off x="4473220" y="5904577"/>
              <a:ext cx="242727" cy="5220"/>
            </p14:xfrm>
          </p:contentPart>
        </mc:Choice>
        <mc:Fallback xmlns="">
          <p:sp>
            <p:nvSpPr>
              <p:cNvPr id="1052758" name=""/>
              <p:cNvSpPr/>
              <p:nvPr/>
            </p:nvSpPr>
            <p:spPr>
              <a:xfrm>
                <a:off x="4473220" y="5904577"/>
                <a:ext cx="242727" cy="5220"/>
              </a:xfrm>
            </p:spPr>
          </p:sp>
        </mc:Fallback>
      </mc:AlternateContent>
      <mc:AlternateContent xmlns:mc="http://schemas.openxmlformats.org/markup-compatibility/2006" xmlns:p14="http://schemas.microsoft.com/office/powerpoint/2010/main">
        <mc:Choice Requires="p14">
          <p:contentPart p14:bwMode="auto" r:id="rId104">
            <p14:nvContentPartPr>
              <p14:cNvPr id="1052759" name="Encre 1052758"/>
              <p14:cNvContentPartPr/>
              <p14:nvPr/>
            </p14:nvContentPartPr>
            <p14:xfrm>
              <a:off x="4852249" y="5763736"/>
              <a:ext cx="202334" cy="180412"/>
            </p14:xfrm>
          </p:contentPart>
        </mc:Choice>
        <mc:Fallback xmlns="">
          <p:sp>
            <p:nvSpPr>
              <p:cNvPr id="1052759" name=""/>
              <p:cNvSpPr/>
              <p:nvPr/>
            </p:nvSpPr>
            <p:spPr>
              <a:xfrm>
                <a:off x="4852249" y="5763736"/>
                <a:ext cx="202334" cy="180412"/>
              </a:xfrm>
            </p:spPr>
          </p:sp>
        </mc:Fallback>
      </mc:AlternateContent>
      <mc:AlternateContent xmlns:mc="http://schemas.openxmlformats.org/markup-compatibility/2006" xmlns:p14="http://schemas.microsoft.com/office/powerpoint/2010/main">
        <mc:Choice Requires="p14">
          <p:contentPart p14:bwMode="auto" r:id="rId105">
            <p14:nvContentPartPr>
              <p14:cNvPr id="1052760" name="Encre 1052759"/>
              <p14:cNvContentPartPr/>
              <p14:nvPr/>
            </p14:nvContentPartPr>
            <p14:xfrm>
              <a:off x="4880930" y="5646890"/>
              <a:ext cx="222333" cy="10387"/>
            </p14:xfrm>
          </p:contentPart>
        </mc:Choice>
        <mc:Fallback xmlns="">
          <p:sp>
            <p:nvSpPr>
              <p:cNvPr id="1052760" name=""/>
              <p:cNvSpPr/>
              <p:nvPr/>
            </p:nvSpPr>
            <p:spPr>
              <a:xfrm>
                <a:off x="4880930" y="5646890"/>
                <a:ext cx="222333" cy="10387"/>
              </a:xfrm>
            </p:spPr>
          </p:sp>
        </mc:Fallback>
      </mc:AlternateContent>
      <mc:AlternateContent xmlns:mc="http://schemas.openxmlformats.org/markup-compatibility/2006" xmlns:p14="http://schemas.microsoft.com/office/powerpoint/2010/main">
        <mc:Choice Requires="p14">
          <p:contentPart p14:bwMode="auto" r:id="rId106">
            <p14:nvContentPartPr>
              <p14:cNvPr id="1052761" name="Encre 1052760"/>
              <p14:cNvContentPartPr/>
              <p14:nvPr/>
            </p14:nvContentPartPr>
            <p14:xfrm>
              <a:off x="5095375" y="5580211"/>
              <a:ext cx="62731" cy="191482"/>
            </p14:xfrm>
          </p:contentPart>
        </mc:Choice>
        <mc:Fallback xmlns="">
          <p:sp>
            <p:nvSpPr>
              <p:cNvPr id="1052761" name=""/>
              <p:cNvSpPr/>
              <p:nvPr/>
            </p:nvSpPr>
            <p:spPr>
              <a:xfrm>
                <a:off x="5095375" y="5580211"/>
                <a:ext cx="62731" cy="191482"/>
              </a:xfrm>
            </p:spPr>
          </p:sp>
        </mc:Fallback>
      </mc:AlternateContent>
      <mc:AlternateContent xmlns:mc="http://schemas.openxmlformats.org/markup-compatibility/2006" xmlns:p14="http://schemas.microsoft.com/office/powerpoint/2010/main">
        <mc:Choice Requires="p14">
          <p:contentPart p14:bwMode="auto" r:id="rId107">
            <p14:nvContentPartPr>
              <p14:cNvPr id="1052762" name="Encre 1052761"/>
              <p14:cNvContentPartPr/>
              <p14:nvPr/>
            </p14:nvContentPartPr>
            <p14:xfrm>
              <a:off x="8350401" y="5331084"/>
              <a:ext cx="142116" cy="472840"/>
            </p14:xfrm>
          </p:contentPart>
        </mc:Choice>
        <mc:Fallback xmlns="">
          <p:sp>
            <p:nvSpPr>
              <p:cNvPr id="1052762" name=""/>
              <p:cNvSpPr/>
              <p:nvPr/>
            </p:nvSpPr>
            <p:spPr>
              <a:xfrm>
                <a:off x="8350401" y="5331084"/>
                <a:ext cx="142116" cy="472840"/>
              </a:xfrm>
            </p:spPr>
          </p:sp>
        </mc:Fallback>
      </mc:AlternateContent>
      <mc:AlternateContent xmlns:mc="http://schemas.openxmlformats.org/markup-compatibility/2006" xmlns:p14="http://schemas.microsoft.com/office/powerpoint/2010/main">
        <mc:Choice Requires="p14">
          <p:contentPart p14:bwMode="auto" r:id="rId108">
            <p14:nvContentPartPr>
              <p14:cNvPr id="1052763" name="Encre 1052762"/>
              <p14:cNvContentPartPr/>
              <p14:nvPr/>
            </p14:nvContentPartPr>
            <p14:xfrm>
              <a:off x="8299252" y="5544580"/>
              <a:ext cx="174331" cy="28432"/>
            </p14:xfrm>
          </p:contentPart>
        </mc:Choice>
        <mc:Fallback xmlns="">
          <p:sp>
            <p:nvSpPr>
              <p:cNvPr id="1052763" name=""/>
              <p:cNvSpPr/>
              <p:nvPr/>
            </p:nvSpPr>
            <p:spPr>
              <a:xfrm>
                <a:off x="8299252" y="5544580"/>
                <a:ext cx="174331" cy="28432"/>
              </a:xfrm>
            </p:spPr>
          </p:sp>
        </mc:Fallback>
      </mc:AlternateContent>
      <mc:AlternateContent xmlns:mc="http://schemas.openxmlformats.org/markup-compatibility/2006" xmlns:p14="http://schemas.microsoft.com/office/powerpoint/2010/main">
        <mc:Choice Requires="p14">
          <p:contentPart p14:bwMode="auto" r:id="rId109">
            <p14:nvContentPartPr>
              <p14:cNvPr id="1052764" name="Encre 1052763"/>
              <p14:cNvContentPartPr/>
              <p14:nvPr/>
            </p14:nvContentPartPr>
            <p14:xfrm>
              <a:off x="8342053" y="5203939"/>
              <a:ext cx="247592" cy="20990"/>
            </p14:xfrm>
          </p:contentPart>
        </mc:Choice>
        <mc:Fallback xmlns="">
          <p:sp>
            <p:nvSpPr>
              <p:cNvPr id="1052764" name=""/>
              <p:cNvSpPr/>
              <p:nvPr/>
            </p:nvSpPr>
            <p:spPr>
              <a:xfrm>
                <a:off x="8342053" y="5203939"/>
                <a:ext cx="247592" cy="20990"/>
              </a:xfrm>
            </p:spPr>
          </p:sp>
        </mc:Fallback>
      </mc:AlternateContent>
      <mc:AlternateContent xmlns:mc="http://schemas.openxmlformats.org/markup-compatibility/2006" xmlns:p14="http://schemas.microsoft.com/office/powerpoint/2010/main">
        <mc:Choice Requires="p14">
          <p:contentPart p14:bwMode="auto" r:id="rId110">
            <p14:nvContentPartPr>
              <p14:cNvPr id="1052765" name="Encre 1052764"/>
              <p14:cNvContentPartPr/>
              <p14:nvPr/>
            </p14:nvContentPartPr>
            <p14:xfrm>
              <a:off x="8585179" y="5123771"/>
              <a:ext cx="10298" cy="147137"/>
            </p14:xfrm>
          </p:contentPart>
        </mc:Choice>
        <mc:Fallback xmlns="">
          <p:sp>
            <p:nvSpPr>
              <p:cNvPr id="1052765" name=""/>
              <p:cNvSpPr/>
              <p:nvPr/>
            </p:nvSpPr>
            <p:spPr>
              <a:xfrm>
                <a:off x="8585179" y="5123771"/>
                <a:ext cx="10298" cy="147137"/>
              </a:xfrm>
            </p:spPr>
          </p:sp>
        </mc:Fallback>
      </mc:AlternateContent>
      <mc:AlternateContent xmlns:mc="http://schemas.openxmlformats.org/markup-compatibility/2006" xmlns:p14="http://schemas.microsoft.com/office/powerpoint/2010/main">
        <mc:Choice Requires="p14">
          <p:contentPart p14:bwMode="auto" r:id="rId111">
            <p14:nvContentPartPr>
              <p14:cNvPr id="1052766" name="Encre 1052765"/>
              <p14:cNvContentPartPr/>
              <p14:nvPr/>
            </p14:nvContentPartPr>
            <p14:xfrm>
              <a:off x="8607044" y="5587409"/>
              <a:ext cx="6816" cy="98215"/>
            </p14:xfrm>
          </p:contentPart>
        </mc:Choice>
        <mc:Fallback xmlns="">
          <p:sp>
            <p:nvSpPr>
              <p:cNvPr id="1052766" name=""/>
              <p:cNvSpPr/>
              <p:nvPr/>
            </p:nvSpPr>
            <p:spPr>
              <a:xfrm>
                <a:off x="8607044" y="5587409"/>
                <a:ext cx="6816" cy="98215"/>
              </a:xfrm>
            </p:spPr>
          </p:sp>
        </mc:Fallback>
      </mc:AlternateContent>
      <mc:AlternateContent xmlns:mc="http://schemas.openxmlformats.org/markup-compatibility/2006" xmlns:p14="http://schemas.microsoft.com/office/powerpoint/2010/main">
        <mc:Choice Requires="p14">
          <p:contentPart p14:bwMode="auto" r:id="rId112">
            <p14:nvContentPartPr>
              <p14:cNvPr id="1052767" name="Encre 1052766"/>
              <p14:cNvContentPartPr/>
              <p14:nvPr/>
            </p14:nvContentPartPr>
            <p14:xfrm>
              <a:off x="8764324" y="5453629"/>
              <a:ext cx="189294" cy="211522"/>
            </p14:xfrm>
          </p:contentPart>
        </mc:Choice>
        <mc:Fallback xmlns="">
          <p:sp>
            <p:nvSpPr>
              <p:cNvPr id="1052767" name=""/>
              <p:cNvSpPr/>
              <p:nvPr/>
            </p:nvSpPr>
            <p:spPr>
              <a:xfrm>
                <a:off x="8764324" y="5453629"/>
                <a:ext cx="189294" cy="211522"/>
              </a:xfrm>
            </p:spPr>
          </p:sp>
        </mc:Fallback>
      </mc:AlternateContent>
      <mc:AlternateContent xmlns:mc="http://schemas.openxmlformats.org/markup-compatibility/2006" xmlns:p14="http://schemas.microsoft.com/office/powerpoint/2010/main">
        <mc:Choice Requires="p14">
          <p:contentPart p14:bwMode="auto" r:id="rId113">
            <p14:nvContentPartPr>
              <p14:cNvPr id="1052768" name="Encre 1052767"/>
              <p14:cNvContentPartPr/>
              <p14:nvPr/>
            </p14:nvContentPartPr>
            <p14:xfrm>
              <a:off x="8807125" y="5268922"/>
              <a:ext cx="215747" cy="14690"/>
            </p14:xfrm>
          </p:contentPart>
        </mc:Choice>
        <mc:Fallback xmlns="">
          <p:sp>
            <p:nvSpPr>
              <p:cNvPr id="1052768" name=""/>
              <p:cNvSpPr/>
              <p:nvPr/>
            </p:nvSpPr>
            <p:spPr>
              <a:xfrm>
                <a:off x="8807125" y="5268922"/>
                <a:ext cx="215747" cy="14690"/>
              </a:xfrm>
            </p:spPr>
          </p:sp>
        </mc:Fallback>
      </mc:AlternateContent>
      <mc:AlternateContent xmlns:mc="http://schemas.openxmlformats.org/markup-compatibility/2006" xmlns:p14="http://schemas.microsoft.com/office/powerpoint/2010/main">
        <mc:Choice Requires="p14">
          <p:contentPart p14:bwMode="auto" r:id="rId114">
            <p14:nvContentPartPr>
              <p14:cNvPr id="1052769" name="Encre 1052768"/>
              <p14:cNvContentPartPr/>
              <p14:nvPr/>
            </p14:nvContentPartPr>
            <p14:xfrm>
              <a:off x="9007450" y="5210889"/>
              <a:ext cx="39414" cy="108711"/>
            </p14:xfrm>
          </p:contentPart>
        </mc:Choice>
        <mc:Fallback xmlns="">
          <p:sp>
            <p:nvSpPr>
              <p:cNvPr id="1052769" name=""/>
              <p:cNvSpPr/>
              <p:nvPr/>
            </p:nvSpPr>
            <p:spPr>
              <a:xfrm>
                <a:off x="9007450" y="5210889"/>
                <a:ext cx="39414" cy="108711"/>
              </a:xfrm>
            </p:spPr>
          </p:sp>
        </mc:Fallback>
      </mc:AlternateContent>
      <mc:AlternateContent xmlns:mc="http://schemas.openxmlformats.org/markup-compatibility/2006" xmlns:p14="http://schemas.microsoft.com/office/powerpoint/2010/main">
        <mc:Choice Requires="p14">
          <p:contentPart p14:bwMode="auto" r:id="rId115">
            <p14:nvContentPartPr>
              <p14:cNvPr id="1052770" name="Encre 1052769"/>
              <p14:cNvContentPartPr/>
              <p14:nvPr/>
            </p14:nvContentPartPr>
            <p14:xfrm>
              <a:off x="8202524" y="5855465"/>
              <a:ext cx="39366" cy="264805"/>
            </p14:xfrm>
          </p:contentPart>
        </mc:Choice>
        <mc:Fallback xmlns="">
          <p:sp>
            <p:nvSpPr>
              <p:cNvPr id="1052770" name=""/>
              <p:cNvSpPr/>
              <p:nvPr/>
            </p:nvSpPr>
            <p:spPr>
              <a:xfrm>
                <a:off x="8202524" y="5855465"/>
                <a:ext cx="39366" cy="264805"/>
              </a:xfrm>
            </p:spPr>
          </p:sp>
        </mc:Fallback>
      </mc:AlternateContent>
      <mc:AlternateContent xmlns:mc="http://schemas.openxmlformats.org/markup-compatibility/2006" xmlns:p14="http://schemas.microsoft.com/office/powerpoint/2010/main">
        <mc:Choice Requires="p14">
          <p:contentPart p14:bwMode="auto" r:id="rId116">
            <p14:nvContentPartPr>
              <p14:cNvPr id="1052771" name="Encre 1052770"/>
              <p14:cNvContentPartPr/>
              <p14:nvPr/>
            </p14:nvContentPartPr>
            <p14:xfrm>
              <a:off x="8105986" y="6080086"/>
              <a:ext cx="236066" cy="10664"/>
            </p14:xfrm>
          </p:contentPart>
        </mc:Choice>
        <mc:Fallback xmlns="">
          <p:sp>
            <p:nvSpPr>
              <p:cNvPr id="1052771" name=""/>
              <p:cNvSpPr/>
              <p:nvPr/>
            </p:nvSpPr>
            <p:spPr>
              <a:xfrm>
                <a:off x="8105986" y="6080086"/>
                <a:ext cx="236066" cy="10664"/>
              </a:xfrm>
            </p:spPr>
          </p:sp>
        </mc:Fallback>
      </mc:AlternateContent>
      <mc:AlternateContent xmlns:mc="http://schemas.openxmlformats.org/markup-compatibility/2006" xmlns:p14="http://schemas.microsoft.com/office/powerpoint/2010/main">
        <mc:Choice Requires="p14">
          <p:contentPart p14:bwMode="auto" r:id="rId117">
            <p14:nvContentPartPr>
              <p14:cNvPr id="1052772" name="Encre 1052771"/>
              <p14:cNvContentPartPr/>
              <p14:nvPr/>
            </p14:nvContentPartPr>
            <p14:xfrm>
              <a:off x="8292192" y="6232481"/>
              <a:ext cx="193265" cy="202119"/>
            </p14:xfrm>
          </p:contentPart>
        </mc:Choice>
        <mc:Fallback xmlns="">
          <p:sp>
            <p:nvSpPr>
              <p:cNvPr id="1052772" name=""/>
              <p:cNvSpPr/>
              <p:nvPr/>
            </p:nvSpPr>
            <p:spPr>
              <a:xfrm>
                <a:off x="8292192" y="6232481"/>
                <a:ext cx="193265" cy="202119"/>
              </a:xfrm>
            </p:spPr>
          </p:sp>
        </mc:Fallback>
      </mc:AlternateContent>
      <mc:AlternateContent xmlns:mc="http://schemas.openxmlformats.org/markup-compatibility/2006" xmlns:p14="http://schemas.microsoft.com/office/powerpoint/2010/main">
        <mc:Choice Requires="p14">
          <p:contentPart p14:bwMode="auto" r:id="rId118">
            <p14:nvContentPartPr>
              <p14:cNvPr id="1052773" name="Encre 1052772"/>
              <p14:cNvContentPartPr/>
              <p14:nvPr/>
            </p14:nvContentPartPr>
            <p14:xfrm>
              <a:off x="8313813" y="6143557"/>
              <a:ext cx="210508" cy="9003"/>
            </p14:xfrm>
          </p:contentPart>
        </mc:Choice>
        <mc:Fallback xmlns="">
          <p:sp>
            <p:nvSpPr>
              <p:cNvPr id="1052773" name=""/>
              <p:cNvSpPr/>
              <p:nvPr/>
            </p:nvSpPr>
            <p:spPr>
              <a:xfrm>
                <a:off x="8313813" y="6143557"/>
                <a:ext cx="210508" cy="9003"/>
              </a:xfrm>
            </p:spPr>
          </p:sp>
        </mc:Fallback>
      </mc:AlternateContent>
      <mc:AlternateContent xmlns:mc="http://schemas.openxmlformats.org/markup-compatibility/2006" xmlns:p14="http://schemas.microsoft.com/office/powerpoint/2010/main">
        <mc:Choice Requires="p14">
          <p:contentPart p14:bwMode="auto" r:id="rId119">
            <p14:nvContentPartPr>
              <p14:cNvPr id="1052774" name="Encre 1052773"/>
              <p14:cNvContentPartPr/>
              <p14:nvPr/>
            </p14:nvContentPartPr>
            <p14:xfrm>
              <a:off x="8528258" y="6072888"/>
              <a:ext cx="85783" cy="109863"/>
            </p14:xfrm>
          </p:contentPart>
        </mc:Choice>
        <mc:Fallback xmlns="">
          <p:sp>
            <p:nvSpPr>
              <p:cNvPr id="1052774" name=""/>
              <p:cNvSpPr/>
              <p:nvPr/>
            </p:nvSpPr>
            <p:spPr>
              <a:xfrm>
                <a:off x="8528258" y="6072888"/>
                <a:ext cx="85783" cy="109863"/>
              </a:xfrm>
            </p:spPr>
          </p:sp>
        </mc:Fallback>
      </mc:AlternateContent>
      <mc:AlternateContent xmlns:mc="http://schemas.openxmlformats.org/markup-compatibility/2006" xmlns:p14="http://schemas.microsoft.com/office/powerpoint/2010/main">
        <mc:Choice Requires="p14">
          <p:contentPart p14:bwMode="auto" r:id="rId120">
            <p14:nvContentPartPr>
              <p14:cNvPr id="1052775" name="Encre 1052774"/>
              <p14:cNvContentPartPr/>
              <p14:nvPr/>
            </p14:nvContentPartPr>
            <p14:xfrm>
              <a:off x="9057311" y="5585391"/>
              <a:ext cx="164448" cy="16661"/>
            </p14:xfrm>
          </p:contentPart>
        </mc:Choice>
        <mc:Fallback xmlns="">
          <p:sp>
            <p:nvSpPr>
              <p:cNvPr id="1052775" name=""/>
              <p:cNvSpPr/>
              <p:nvPr/>
            </p:nvSpPr>
            <p:spPr>
              <a:xfrm>
                <a:off x="9057311" y="5585391"/>
                <a:ext cx="164448" cy="16661"/>
              </a:xfrm>
            </p:spPr>
          </p:sp>
        </mc:Fallback>
      </mc:AlternateContent>
      <mc:AlternateContent xmlns:mc="http://schemas.openxmlformats.org/markup-compatibility/2006" xmlns:p14="http://schemas.microsoft.com/office/powerpoint/2010/main">
        <mc:Choice Requires="p14">
          <p:contentPart p14:bwMode="auto" r:id="rId121">
            <p14:nvContentPartPr>
              <p14:cNvPr id="1052776" name="Encre 1052775"/>
              <p14:cNvContentPartPr/>
              <p14:nvPr/>
            </p14:nvContentPartPr>
            <p14:xfrm>
              <a:off x="9057311" y="5688922"/>
              <a:ext cx="171644" cy="11354"/>
            </p14:xfrm>
          </p:contentPart>
        </mc:Choice>
        <mc:Fallback xmlns="">
          <p:sp>
            <p:nvSpPr>
              <p:cNvPr id="1052776" name=""/>
              <p:cNvSpPr/>
              <p:nvPr/>
            </p:nvSpPr>
            <p:spPr>
              <a:xfrm>
                <a:off x="9057311" y="5688922"/>
                <a:ext cx="171644" cy="11354"/>
              </a:xfrm>
            </p:spPr>
          </p:sp>
        </mc:Fallback>
      </mc:AlternateContent>
      <mc:AlternateContent xmlns:mc="http://schemas.openxmlformats.org/markup-compatibility/2006" xmlns:p14="http://schemas.microsoft.com/office/powerpoint/2010/main">
        <mc:Choice Requires="p14">
          <p:contentPart p14:bwMode="auto" r:id="rId122">
            <p14:nvContentPartPr>
              <p14:cNvPr id="1052777" name="Encre 1052776"/>
              <p14:cNvContentPartPr/>
              <p14:nvPr/>
            </p14:nvContentPartPr>
            <p14:xfrm>
              <a:off x="9393557" y="5405255"/>
              <a:ext cx="328027" cy="359702"/>
            </p14:xfrm>
          </p:contentPart>
        </mc:Choice>
        <mc:Fallback xmlns="">
          <p:sp>
            <p:nvSpPr>
              <p:cNvPr id="1052777" name=""/>
              <p:cNvSpPr/>
              <p:nvPr/>
            </p:nvSpPr>
            <p:spPr>
              <a:xfrm>
                <a:off x="9393557" y="5405255"/>
                <a:ext cx="328027" cy="359702"/>
              </a:xfrm>
            </p:spPr>
          </p:sp>
        </mc:Fallback>
      </mc:AlternateContent>
      <mc:AlternateContent xmlns:mc="http://schemas.openxmlformats.org/markup-compatibility/2006" xmlns:p14="http://schemas.microsoft.com/office/powerpoint/2010/main">
        <mc:Choice Requires="p14">
          <p:contentPart p14:bwMode="auto" r:id="rId123">
            <p14:nvContentPartPr>
              <p14:cNvPr id="1052778" name="Encre 1052777"/>
              <p14:cNvContentPartPr/>
              <p14:nvPr/>
            </p14:nvContentPartPr>
            <p14:xfrm>
              <a:off x="3407614" y="5580211"/>
              <a:ext cx="30253" cy="12366"/>
            </p14:xfrm>
          </p:contentPart>
        </mc:Choice>
        <mc:Fallback xmlns="">
          <p:sp>
            <p:nvSpPr>
              <p:cNvPr id="1052778" name=""/>
              <p:cNvSpPr/>
              <p:nvPr/>
            </p:nvSpPr>
            <p:spPr>
              <a:xfrm>
                <a:off x="3407614" y="5580211"/>
                <a:ext cx="30253" cy="12366"/>
              </a:xfrm>
            </p:spPr>
          </p:sp>
        </mc:Fallback>
      </mc:AlternateContent>
      <mc:AlternateContent xmlns:mc="http://schemas.openxmlformats.org/markup-compatibility/2006" xmlns:p14="http://schemas.microsoft.com/office/powerpoint/2010/main">
        <mc:Choice Requires="p14">
          <p:contentPart p14:bwMode="auto" r:id="rId124">
            <p14:nvContentPartPr>
              <p14:cNvPr id="1052779" name="Encre 1052778"/>
              <p14:cNvContentPartPr/>
              <p14:nvPr/>
            </p14:nvContentPartPr>
            <p14:xfrm>
              <a:off x="4916671" y="6435012"/>
              <a:ext cx="2754385" cy="106802"/>
            </p14:xfrm>
          </p:contentPart>
        </mc:Choice>
        <mc:Fallback xmlns="">
          <p:sp>
            <p:nvSpPr>
              <p:cNvPr id="1052779" name=""/>
              <p:cNvSpPr/>
              <p:nvPr/>
            </p:nvSpPr>
            <p:spPr>
              <a:xfrm>
                <a:off x="4916671" y="6435012"/>
                <a:ext cx="2754385" cy="106802"/>
              </a:xfrm>
            </p:spPr>
          </p:sp>
        </mc:Fallback>
      </mc:AlternateContent>
      <mc:AlternateContent xmlns:mc="http://schemas.openxmlformats.org/markup-compatibility/2006" xmlns:p14="http://schemas.microsoft.com/office/powerpoint/2010/main">
        <mc:Choice Requires="p14">
          <p:contentPart p14:bwMode="auto" r:id="rId125">
            <p14:nvContentPartPr>
              <p14:cNvPr id="1052780" name="Encre 1052779"/>
              <p14:cNvContentPartPr/>
              <p14:nvPr/>
            </p14:nvContentPartPr>
            <p14:xfrm>
              <a:off x="7520090" y="6166956"/>
              <a:ext cx="35223" cy="168113"/>
            </p14:xfrm>
          </p:contentPart>
        </mc:Choice>
        <mc:Fallback xmlns="">
          <p:sp>
            <p:nvSpPr>
              <p:cNvPr id="1052780" name=""/>
              <p:cNvSpPr/>
              <p:nvPr/>
            </p:nvSpPr>
            <p:spPr>
              <a:xfrm>
                <a:off x="7520090" y="6166956"/>
                <a:ext cx="35223" cy="168113"/>
              </a:xfrm>
            </p:spPr>
          </p:sp>
        </mc:Fallback>
      </mc:AlternateContent>
      <mc:AlternateContent xmlns:mc="http://schemas.openxmlformats.org/markup-compatibility/2006" xmlns:p14="http://schemas.microsoft.com/office/powerpoint/2010/main">
        <mc:Choice Requires="p14">
          <p:contentPart p14:bwMode="auto" r:id="rId126">
            <p14:nvContentPartPr>
              <p14:cNvPr id="1052781" name="Encre 1052780"/>
              <p14:cNvContentPartPr/>
              <p14:nvPr/>
            </p14:nvContentPartPr>
            <p14:xfrm>
              <a:off x="7543911" y="6051046"/>
              <a:ext cx="4342" cy="65071"/>
            </p14:xfrm>
          </p:contentPart>
        </mc:Choice>
        <mc:Fallback xmlns="">
          <p:sp>
            <p:nvSpPr>
              <p:cNvPr id="1052781" name=""/>
              <p:cNvSpPr/>
              <p:nvPr/>
            </p:nvSpPr>
            <p:spPr>
              <a:xfrm>
                <a:off x="7543911" y="6051046"/>
                <a:ext cx="4342" cy="65071"/>
              </a:xfrm>
            </p:spPr>
          </p:sp>
        </mc:Fallback>
      </mc:AlternateContent>
      <mc:AlternateContent xmlns:mc="http://schemas.openxmlformats.org/markup-compatibility/2006" xmlns:p14="http://schemas.microsoft.com/office/powerpoint/2010/main">
        <mc:Choice Requires="p14">
          <p:contentPart p14:bwMode="auto" r:id="rId127">
            <p14:nvContentPartPr>
              <p14:cNvPr id="1052782" name="Encre 1052781"/>
              <p14:cNvContentPartPr/>
              <p14:nvPr/>
            </p14:nvContentPartPr>
            <p14:xfrm>
              <a:off x="7612675" y="6157755"/>
              <a:ext cx="94826" cy="381096"/>
            </p14:xfrm>
          </p:contentPart>
        </mc:Choice>
        <mc:Fallback xmlns="">
          <p:sp>
            <p:nvSpPr>
              <p:cNvPr id="1052782" name=""/>
              <p:cNvSpPr/>
              <p:nvPr/>
            </p:nvSpPr>
            <p:spPr>
              <a:xfrm>
                <a:off x="7612675" y="6157755"/>
                <a:ext cx="94826" cy="381096"/>
              </a:xfrm>
            </p:spPr>
          </p:sp>
        </mc:Fallback>
      </mc:AlternateContent>
      <mc:AlternateContent xmlns:mc="http://schemas.openxmlformats.org/markup-compatibility/2006" xmlns:p14="http://schemas.microsoft.com/office/powerpoint/2010/main">
        <mc:Choice Requires="p14">
          <p:contentPart p14:bwMode="auto" r:id="rId128">
            <p14:nvContentPartPr>
              <p14:cNvPr id="1052783" name="Encre 1052782"/>
              <p14:cNvContentPartPr/>
              <p14:nvPr/>
            </p14:nvContentPartPr>
            <p14:xfrm>
              <a:off x="7735876" y="6174402"/>
              <a:ext cx="222110" cy="169337"/>
            </p14:xfrm>
          </p:contentPart>
        </mc:Choice>
        <mc:Fallback xmlns="">
          <p:sp>
            <p:nvSpPr>
              <p:cNvPr id="1052783" name=""/>
              <p:cNvSpPr/>
              <p:nvPr/>
            </p:nvSpPr>
            <p:spPr>
              <a:xfrm>
                <a:off x="7735876" y="6174402"/>
                <a:ext cx="222110" cy="169337"/>
              </a:xfrm>
            </p:spPr>
          </p:sp>
        </mc:Fallback>
      </mc:AlternateContent>
      <mc:AlternateContent xmlns:mc="http://schemas.openxmlformats.org/markup-compatibility/2006" xmlns:p14="http://schemas.microsoft.com/office/powerpoint/2010/main">
        <mc:Choice Requires="p14">
          <p:contentPart p14:bwMode="auto" r:id="rId129">
            <p14:nvContentPartPr>
              <p14:cNvPr id="1052784" name="Encre 1052783"/>
              <p14:cNvContentPartPr/>
              <p14:nvPr/>
            </p14:nvContentPartPr>
            <p14:xfrm>
              <a:off x="7446591" y="5980558"/>
              <a:ext cx="77394" cy="523135"/>
            </p14:xfrm>
          </p:contentPart>
        </mc:Choice>
        <mc:Fallback xmlns="">
          <p:sp>
            <p:nvSpPr>
              <p:cNvPr id="1052784" name=""/>
              <p:cNvSpPr/>
              <p:nvPr/>
            </p:nvSpPr>
            <p:spPr>
              <a:xfrm>
                <a:off x="7446591" y="5980558"/>
                <a:ext cx="77394" cy="523135"/>
              </a:xfrm>
            </p:spPr>
          </p:sp>
        </mc:Fallback>
      </mc:AlternateContent>
      <mc:AlternateContent xmlns:mc="http://schemas.openxmlformats.org/markup-compatibility/2006" xmlns:p14="http://schemas.microsoft.com/office/powerpoint/2010/main">
        <mc:Choice Requires="p14">
          <p:contentPart p14:bwMode="auto" r:id="rId130">
            <p14:nvContentPartPr>
              <p14:cNvPr id="1052785" name="Encre 1052784"/>
              <p14:cNvContentPartPr/>
              <p14:nvPr/>
            </p14:nvContentPartPr>
            <p14:xfrm>
              <a:off x="7948904" y="5935137"/>
              <a:ext cx="55872" cy="601637"/>
            </p14:xfrm>
          </p:contentPart>
        </mc:Choice>
        <mc:Fallback xmlns="">
          <p:sp>
            <p:nvSpPr>
              <p:cNvPr id="1052785" name=""/>
              <p:cNvSpPr/>
              <p:nvPr/>
            </p:nvSpPr>
            <p:spPr>
              <a:xfrm>
                <a:off x="7948904" y="5935137"/>
                <a:ext cx="55872" cy="601637"/>
              </a:xfrm>
            </p:spPr>
          </p:sp>
        </mc:Fallback>
      </mc:AlternateContent>
      <mc:AlternateContent xmlns:mc="http://schemas.openxmlformats.org/markup-compatibility/2006" xmlns:p14="http://schemas.microsoft.com/office/powerpoint/2010/main">
        <mc:Choice Requires="p14">
          <p:contentPart p14:bwMode="auto" r:id="rId131">
            <p14:nvContentPartPr>
              <p14:cNvPr id="1052786" name="Encre 1052785"/>
              <p14:cNvContentPartPr/>
              <p14:nvPr/>
            </p14:nvContentPartPr>
            <p14:xfrm>
              <a:off x="6194514" y="4783737"/>
              <a:ext cx="30466" cy="945366"/>
            </p14:xfrm>
          </p:contentPart>
        </mc:Choice>
        <mc:Fallback xmlns="">
          <p:sp>
            <p:nvSpPr>
              <p:cNvPr id="1052786" name=""/>
              <p:cNvSpPr/>
              <p:nvPr/>
            </p:nvSpPr>
            <p:spPr>
              <a:xfrm>
                <a:off x="6194514" y="4783737"/>
                <a:ext cx="30466" cy="945366"/>
              </a:xfrm>
            </p:spPr>
          </p:sp>
        </mc:Fallback>
      </mc:AlternateContent>
      <mc:AlternateContent xmlns:mc="http://schemas.openxmlformats.org/markup-compatibility/2006" xmlns:p14="http://schemas.microsoft.com/office/powerpoint/2010/main">
        <mc:Choice Requires="p14">
          <p:contentPart p14:bwMode="auto" r:id="rId132">
            <p14:nvContentPartPr>
              <p14:cNvPr id="1052787" name="Encre 1052786"/>
              <p14:cNvContentPartPr/>
              <p14:nvPr/>
            </p14:nvContentPartPr>
            <p14:xfrm>
              <a:off x="6182602" y="4738631"/>
              <a:ext cx="1727111" cy="1039984"/>
            </p14:xfrm>
          </p:contentPart>
        </mc:Choice>
        <mc:Fallback xmlns="">
          <p:sp>
            <p:nvSpPr>
              <p:cNvPr id="1052787" name=""/>
              <p:cNvSpPr/>
              <p:nvPr/>
            </p:nvSpPr>
            <p:spPr>
              <a:xfrm>
                <a:off x="6182602" y="4738631"/>
                <a:ext cx="1727111" cy="1039984"/>
              </a:xfrm>
            </p:spPr>
          </p:sp>
        </mc:Fallback>
      </mc:AlternateContent>
      <mc:AlternateContent xmlns:mc="http://schemas.openxmlformats.org/markup-compatibility/2006" xmlns:p14="http://schemas.microsoft.com/office/powerpoint/2010/main">
        <mc:Choice Requires="p14">
          <p:contentPart p14:bwMode="auto" r:id="rId133">
            <p14:nvContentPartPr>
              <p14:cNvPr id="1052788" name="Encre 1052787"/>
              <p14:cNvContentPartPr/>
              <p14:nvPr/>
            </p14:nvContentPartPr>
            <p14:xfrm>
              <a:off x="7991705" y="5014958"/>
              <a:ext cx="107786" cy="14993"/>
            </p14:xfrm>
          </p:contentPart>
        </mc:Choice>
        <mc:Fallback xmlns="">
          <p:sp>
            <p:nvSpPr>
              <p:cNvPr id="1052788" name=""/>
              <p:cNvSpPr/>
              <p:nvPr/>
            </p:nvSpPr>
            <p:spPr>
              <a:xfrm>
                <a:off x="7991705" y="5014958"/>
                <a:ext cx="107786" cy="14993"/>
              </a:xfrm>
            </p:spPr>
          </p:sp>
        </mc:Fallback>
      </mc:AlternateContent>
      <mc:AlternateContent xmlns:mc="http://schemas.openxmlformats.org/markup-compatibility/2006" xmlns:p14="http://schemas.microsoft.com/office/powerpoint/2010/main">
        <mc:Choice Requires="p14">
          <p:contentPart p14:bwMode="auto" r:id="rId134">
            <p14:nvContentPartPr>
              <p14:cNvPr id="1052789" name="Encre 1052788"/>
              <p14:cNvContentPartPr/>
              <p14:nvPr/>
            </p14:nvContentPartPr>
            <p14:xfrm>
              <a:off x="7970525" y="5120504"/>
              <a:ext cx="105731" cy="54396"/>
            </p14:xfrm>
          </p:contentPart>
        </mc:Choice>
        <mc:Fallback xmlns="">
          <p:sp>
            <p:nvSpPr>
              <p:cNvPr id="1052789" name=""/>
              <p:cNvSpPr/>
              <p:nvPr/>
            </p:nvSpPr>
            <p:spPr>
              <a:xfrm>
                <a:off x="7970525" y="5120504"/>
                <a:ext cx="105731" cy="54396"/>
              </a:xfrm>
            </p:spPr>
          </p:sp>
        </mc:Fallback>
      </mc:AlternateContent>
      <mc:AlternateContent xmlns:mc="http://schemas.openxmlformats.org/markup-compatibility/2006" xmlns:p14="http://schemas.microsoft.com/office/powerpoint/2010/main">
        <mc:Choice Requires="p14">
          <p:contentPart p14:bwMode="auto" r:id="rId135">
            <p14:nvContentPartPr>
              <p14:cNvPr id="1052790" name="Encre 1052789"/>
              <p14:cNvContentPartPr/>
              <p14:nvPr/>
            </p14:nvContentPartPr>
            <p14:xfrm>
              <a:off x="8180078" y="4761799"/>
              <a:ext cx="376861" cy="377884"/>
            </p14:xfrm>
          </p:contentPart>
        </mc:Choice>
        <mc:Fallback xmlns="">
          <p:sp>
            <p:nvSpPr>
              <p:cNvPr id="1052790" name=""/>
              <p:cNvSpPr/>
              <p:nvPr/>
            </p:nvSpPr>
            <p:spPr>
              <a:xfrm>
                <a:off x="8180078" y="4761799"/>
                <a:ext cx="376861" cy="377884"/>
              </a:xfrm>
            </p:spPr>
          </p:sp>
        </mc:Fallback>
      </mc:AlternateContent>
      <mc:AlternateContent xmlns:mc="http://schemas.openxmlformats.org/markup-compatibility/2006" xmlns:p14="http://schemas.microsoft.com/office/powerpoint/2010/main">
        <mc:Choice Requires="p14">
          <p:contentPart p14:bwMode="auto" r:id="rId136">
            <p14:nvContentPartPr>
              <p14:cNvPr id="1052791" name="Encre 1052790"/>
              <p14:cNvContentPartPr/>
              <p14:nvPr/>
            </p14:nvContentPartPr>
            <p14:xfrm>
              <a:off x="8254242" y="4856211"/>
              <a:ext cx="223713" cy="80780"/>
            </p14:xfrm>
          </p:contentPart>
        </mc:Choice>
        <mc:Fallback xmlns="">
          <p:sp>
            <p:nvSpPr>
              <p:cNvPr id="1052791" name=""/>
              <p:cNvSpPr/>
              <p:nvPr/>
            </p:nvSpPr>
            <p:spPr>
              <a:xfrm>
                <a:off x="8254242" y="4856211"/>
                <a:ext cx="223713" cy="80780"/>
              </a:xfrm>
            </p:spPr>
          </p:sp>
        </mc:Fallback>
      </mc:AlternateContent>
      <mc:AlternateContent xmlns:mc="http://schemas.openxmlformats.org/markup-compatibility/2006" xmlns:p14="http://schemas.microsoft.com/office/powerpoint/2010/main">
        <mc:Choice Requires="p14">
          <p:contentPart p14:bwMode="auto" r:id="rId137">
            <p14:nvContentPartPr>
              <p14:cNvPr id="1052792" name="Encre 1052791"/>
              <p14:cNvContentPartPr/>
              <p14:nvPr/>
            </p14:nvContentPartPr>
            <p14:xfrm>
              <a:off x="8209075" y="4623896"/>
              <a:ext cx="207547" cy="109366"/>
            </p14:xfrm>
          </p:contentPart>
        </mc:Choice>
        <mc:Fallback xmlns="">
          <p:sp>
            <p:nvSpPr>
              <p:cNvPr id="1052792" name=""/>
              <p:cNvSpPr/>
              <p:nvPr/>
            </p:nvSpPr>
            <p:spPr>
              <a:xfrm>
                <a:off x="8209075" y="4623896"/>
                <a:ext cx="207547" cy="109366"/>
              </a:xfrm>
            </p:spPr>
          </p:sp>
        </mc:Fallback>
      </mc:AlternateContent>
      <mc:AlternateContent xmlns:mc="http://schemas.openxmlformats.org/markup-compatibility/2006" xmlns:p14="http://schemas.microsoft.com/office/powerpoint/2010/main">
        <mc:Choice Requires="p14">
          <p:contentPart p14:bwMode="auto" r:id="rId138">
            <p14:nvContentPartPr>
              <p14:cNvPr id="1052793" name="Encre 1052792"/>
              <p14:cNvContentPartPr/>
              <p14:nvPr/>
            </p14:nvContentPartPr>
            <p14:xfrm>
              <a:off x="8356614" y="4573784"/>
              <a:ext cx="126527" cy="123952"/>
            </p14:xfrm>
          </p:contentPart>
        </mc:Choice>
        <mc:Fallback xmlns="">
          <p:sp>
            <p:nvSpPr>
              <p:cNvPr id="1052793" name=""/>
              <p:cNvSpPr/>
              <p:nvPr/>
            </p:nvSpPr>
            <p:spPr>
              <a:xfrm>
                <a:off x="8356614" y="4573784"/>
                <a:ext cx="126527" cy="123952"/>
              </a:xfrm>
            </p:spPr>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568" name="Rectangle 3"/>
          <p:cNvSpPr/>
          <p:nvPr/>
        </p:nvSpPr>
        <p:spPr>
          <a:xfrm>
            <a:off x="618060" y="398103"/>
            <a:ext cx="5694680" cy="396240"/>
          </a:xfrm>
          <a:prstGeom prst="rect">
            <a:avLst/>
          </a:prstGeom>
        </p:spPr>
        <p:txBody>
          <a:bodyPr wrap="none">
            <a:spAutoFit/>
          </a:bodyPr>
          <a:lstStyle/>
          <a:p>
            <a:r>
              <a:rPr lang="fr-FR" sz="2000" b="0" i="0" u="none" strike="noStrike" baseline="0" dirty="0"/>
              <a:t>l’intégration de l’équation du mouvement donne :</a:t>
            </a:r>
            <a:endParaRPr lang="fr-MA" sz="2000" dirty="0"/>
          </a:p>
        </p:txBody>
      </p:sp>
      <p:pic>
        <p:nvPicPr>
          <p:cNvPr id="2097200" name="Image 4"/>
          <p:cNvPicPr>
            <a:picLocks noChangeAspect="1"/>
          </p:cNvPicPr>
          <p:nvPr/>
        </p:nvPicPr>
        <p:blipFill>
          <a:blip r:embed="rId2">
            <a:lum bright="-40000" contrast="40000"/>
          </a:blip>
          <a:stretch>
            <a:fillRect/>
          </a:stretch>
        </p:blipFill>
        <p:spPr>
          <a:xfrm>
            <a:off x="6331484" y="398103"/>
            <a:ext cx="2737308" cy="641926"/>
          </a:xfrm>
          <a:prstGeom prst="rect">
            <a:avLst/>
          </a:prstGeom>
        </p:spPr>
      </p:pic>
      <p:grpSp>
        <p:nvGrpSpPr>
          <p:cNvPr id="103" name="Groupe 7"/>
          <p:cNvGrpSpPr/>
          <p:nvPr/>
        </p:nvGrpSpPr>
        <p:grpSpPr>
          <a:xfrm>
            <a:off x="772929" y="1110987"/>
            <a:ext cx="2837645" cy="507067"/>
            <a:chOff x="781318" y="1120525"/>
            <a:chExt cx="2837645" cy="507067"/>
          </a:xfrm>
        </p:grpSpPr>
        <p:sp>
          <p:nvSpPr>
            <p:cNvPr id="1052569" name="Rectangle 5"/>
            <p:cNvSpPr/>
            <p:nvPr/>
          </p:nvSpPr>
          <p:spPr>
            <a:xfrm>
              <a:off x="781318" y="1174004"/>
              <a:ext cx="2837645" cy="400110"/>
            </a:xfrm>
            <a:prstGeom prst="rect">
              <a:avLst/>
            </a:prstGeom>
          </p:spPr>
          <p:txBody>
            <a:bodyPr wrap="square">
              <a:spAutoFit/>
            </a:bodyPr>
            <a:lstStyle/>
            <a:p>
              <a:r>
                <a:rPr lang="fr-MA" sz="2000" b="0" i="0" u="none" strike="noStrike" baseline="0" dirty="0"/>
                <a:t>Car          </a:t>
              </a:r>
              <a:r>
                <a:rPr lang="fr-MA" sz="2000" b="1" i="0" u="none" strike="noStrike" baseline="0" dirty="0"/>
                <a:t> </a:t>
              </a:r>
              <a:r>
                <a:rPr lang="fr-MA" sz="2000" b="0" i="0" u="none" strike="noStrike" baseline="0" dirty="0"/>
                <a:t>est constant.</a:t>
              </a:r>
              <a:endParaRPr lang="fr-MA" sz="2000" dirty="0"/>
            </a:p>
          </p:txBody>
        </p:sp>
        <p:pic>
          <p:nvPicPr>
            <p:cNvPr id="2097201" name="Image 6"/>
            <p:cNvPicPr>
              <a:picLocks noChangeAspect="1"/>
            </p:cNvPicPr>
            <p:nvPr/>
          </p:nvPicPr>
          <p:blipFill>
            <a:blip r:embed="rId3">
              <a:lum bright="-40000" contrast="40000"/>
            </a:blip>
            <a:stretch>
              <a:fillRect/>
            </a:stretch>
          </p:blipFill>
          <p:spPr>
            <a:xfrm>
              <a:off x="1282451" y="1120525"/>
              <a:ext cx="515209" cy="507067"/>
            </a:xfrm>
            <a:prstGeom prst="rect">
              <a:avLst/>
            </a:prstGeom>
          </p:spPr>
        </p:pic>
      </p:grpSp>
      <p:sp>
        <p:nvSpPr>
          <p:cNvPr id="1052570" name="Rectangle 8"/>
          <p:cNvSpPr/>
          <p:nvPr/>
        </p:nvSpPr>
        <p:spPr>
          <a:xfrm>
            <a:off x="618060" y="1949904"/>
            <a:ext cx="5554980" cy="510540"/>
          </a:xfrm>
          <a:prstGeom prst="rect">
            <a:avLst/>
          </a:prstGeom>
          <a:solidFill>
            <a:schemeClr val="accent1">
              <a:lumMod val="20000"/>
              <a:lumOff val="80000"/>
            </a:schemeClr>
          </a:solidFill>
        </p:spPr>
        <p:txBody>
          <a:bodyPr wrap="none">
            <a:spAutoFit/>
          </a:bodyPr>
          <a:lstStyle/>
          <a:p>
            <a:r>
              <a:rPr lang="fr-FR" sz="2800" u="none" strike="noStrike" baseline="0" dirty="0">
                <a:effectLst>
                  <a:outerShdw blurRad="38100" dist="38100" dir="2700000" algn="tl">
                    <a:srgbClr val="000000">
                      <a:alpha val="43137"/>
                    </a:srgbClr>
                  </a:outerShdw>
                </a:effectLst>
                <a:latin typeface="AR BLANCA" panose="02000000000000000000" pitchFamily="2" charset="0"/>
              </a:rPr>
              <a:t>4.2 Travail de la force magnétique</a:t>
            </a:r>
            <a:endParaRPr lang="fr-MA" sz="2800" dirty="0">
              <a:effectLst>
                <a:outerShdw blurRad="38100" dist="38100" dir="2700000" algn="tl">
                  <a:srgbClr val="000000">
                    <a:alpha val="43137"/>
                  </a:srgbClr>
                </a:outerShdw>
              </a:effectLst>
              <a:latin typeface="AR BLANCA" panose="02000000000000000000" pitchFamily="2" charset="0"/>
            </a:endParaRPr>
          </a:p>
        </p:txBody>
      </p:sp>
      <p:pic>
        <p:nvPicPr>
          <p:cNvPr id="2097202" name="Image 9"/>
          <p:cNvPicPr>
            <a:picLocks noChangeAspect="1"/>
          </p:cNvPicPr>
          <p:nvPr/>
        </p:nvPicPr>
        <p:blipFill>
          <a:blip r:embed="rId4">
            <a:lum bright="-40000" contrast="40000"/>
          </a:blip>
          <a:stretch>
            <a:fillRect/>
          </a:stretch>
        </p:blipFill>
        <p:spPr>
          <a:xfrm>
            <a:off x="4198514" y="2992611"/>
            <a:ext cx="2645796" cy="632204"/>
          </a:xfrm>
          <a:prstGeom prst="rect">
            <a:avLst/>
          </a:prstGeom>
        </p:spPr>
      </p:pic>
      <p:pic>
        <p:nvPicPr>
          <p:cNvPr id="2097203" name="Image 10"/>
          <p:cNvPicPr>
            <a:picLocks noChangeAspect="1"/>
          </p:cNvPicPr>
          <p:nvPr/>
        </p:nvPicPr>
        <p:blipFill>
          <a:blip r:embed="rId5">
            <a:lum bright="-40000" contrast="40000"/>
          </a:blip>
          <a:stretch>
            <a:fillRect/>
          </a:stretch>
        </p:blipFill>
        <p:spPr>
          <a:xfrm>
            <a:off x="1086457" y="3759642"/>
            <a:ext cx="1463459" cy="488454"/>
          </a:xfrm>
          <a:prstGeom prst="rect">
            <a:avLst/>
          </a:prstGeom>
        </p:spPr>
      </p:pic>
      <p:pic>
        <p:nvPicPr>
          <p:cNvPr id="2097204" name="Image 11"/>
          <p:cNvPicPr>
            <a:picLocks noChangeAspect="1"/>
          </p:cNvPicPr>
          <p:nvPr/>
        </p:nvPicPr>
        <p:blipFill>
          <a:blip r:embed="rId6">
            <a:lum bright="-40000" contrast="40000"/>
          </a:blip>
          <a:stretch>
            <a:fillRect/>
          </a:stretch>
        </p:blipFill>
        <p:spPr>
          <a:xfrm>
            <a:off x="5373954" y="3803814"/>
            <a:ext cx="2868525" cy="444282"/>
          </a:xfrm>
          <a:prstGeom prst="rect">
            <a:avLst/>
          </a:prstGeom>
        </p:spPr>
      </p:pic>
      <p:sp>
        <p:nvSpPr>
          <p:cNvPr id="1052571" name="Rectangle 12"/>
          <p:cNvSpPr/>
          <p:nvPr/>
        </p:nvSpPr>
        <p:spPr>
          <a:xfrm>
            <a:off x="618059" y="2621579"/>
            <a:ext cx="10071405" cy="707886"/>
          </a:xfrm>
          <a:prstGeom prst="rect">
            <a:avLst/>
          </a:prstGeom>
        </p:spPr>
        <p:txBody>
          <a:bodyPr wrap="square">
            <a:spAutoFit/>
          </a:bodyPr>
          <a:lstStyle/>
          <a:p>
            <a:pPr algn="just"/>
            <a:r>
              <a:rPr lang="fr-FR" sz="2000" b="0" i="0" u="none" strike="noStrike" baseline="0" dirty="0"/>
              <a:t>Le travail élémentaire de la force magnétique lors d’un déplacement élémentaire de la</a:t>
            </a:r>
          </a:p>
          <a:p>
            <a:pPr algn="just"/>
            <a:r>
              <a:rPr lang="fr-FR" sz="2000" b="0" i="0" u="none" strike="noStrike" baseline="0" dirty="0"/>
              <a:t>particule située en </a:t>
            </a:r>
            <a:r>
              <a:rPr lang="fr-FR" sz="2000" b="0" i="1" u="none" strike="noStrike" baseline="0" dirty="0"/>
              <a:t>M </a:t>
            </a:r>
            <a:r>
              <a:rPr lang="fr-FR" sz="2000" b="0" i="0" u="none" strike="noStrike" baseline="0" dirty="0"/>
              <a:t>s’écrit :</a:t>
            </a:r>
            <a:endParaRPr lang="fr-MA" sz="2000" dirty="0"/>
          </a:p>
        </p:txBody>
      </p:sp>
      <p:sp>
        <p:nvSpPr>
          <p:cNvPr id="1052572" name="Rectangle 13"/>
          <p:cNvSpPr/>
          <p:nvPr/>
        </p:nvSpPr>
        <p:spPr>
          <a:xfrm>
            <a:off x="618059" y="3803814"/>
            <a:ext cx="444352" cy="400110"/>
          </a:xfrm>
          <a:prstGeom prst="rect">
            <a:avLst/>
          </a:prstGeom>
        </p:spPr>
        <p:txBody>
          <a:bodyPr wrap="none">
            <a:spAutoFit/>
          </a:bodyPr>
          <a:lstStyle/>
          <a:p>
            <a:r>
              <a:rPr lang="fr-MA" sz="2000" b="0" i="0" u="none" strike="noStrike" baseline="0" dirty="0"/>
              <a:t>Or</a:t>
            </a:r>
            <a:endParaRPr lang="fr-MA" sz="2000" dirty="0"/>
          </a:p>
        </p:txBody>
      </p:sp>
      <p:sp>
        <p:nvSpPr>
          <p:cNvPr id="1052573" name="Rectangle 14"/>
          <p:cNvSpPr/>
          <p:nvPr/>
        </p:nvSpPr>
        <p:spPr>
          <a:xfrm>
            <a:off x="3018314" y="3836532"/>
            <a:ext cx="1744979" cy="396240"/>
          </a:xfrm>
          <a:prstGeom prst="rect">
            <a:avLst/>
          </a:prstGeom>
        </p:spPr>
        <p:txBody>
          <a:bodyPr wrap="none">
            <a:spAutoFit/>
          </a:bodyPr>
          <a:lstStyle/>
          <a:p>
            <a:r>
              <a:rPr lang="fr-MA" sz="2000" b="0" i="0" u="none" strike="noStrike" baseline="0" dirty="0"/>
              <a:t>On en déduit :</a:t>
            </a:r>
            <a:endParaRPr lang="fr-MA" sz="2000" dirty="0"/>
          </a:p>
        </p:txBody>
      </p:sp>
      <p:sp>
        <p:nvSpPr>
          <p:cNvPr id="1052574" name="Rectangle 15"/>
          <p:cNvSpPr/>
          <p:nvPr/>
        </p:nvSpPr>
        <p:spPr>
          <a:xfrm>
            <a:off x="618059" y="4469820"/>
            <a:ext cx="4386580" cy="396241"/>
          </a:xfrm>
          <a:prstGeom prst="rect">
            <a:avLst/>
          </a:prstGeom>
          <a:solidFill>
            <a:schemeClr val="accent2">
              <a:lumMod val="40000"/>
              <a:lumOff val="60000"/>
            </a:schemeClr>
          </a:solidFill>
        </p:spPr>
        <p:txBody>
          <a:bodyPr wrap="none">
            <a:spAutoFit/>
          </a:bodyPr>
          <a:lstStyle/>
          <a:p>
            <a:r>
              <a:rPr lang="fr-FR" sz="2000" b="0" i="0" u="sng" strike="noStrike" baseline="0" dirty="0">
                <a:effectLst>
                  <a:outerShdw blurRad="38100" dist="38100" dir="2700000" algn="tl">
                    <a:srgbClr val="000000">
                      <a:alpha val="43137"/>
                    </a:srgbClr>
                  </a:outerShdw>
                </a:effectLst>
              </a:rPr>
              <a:t>La force magnétique ne travaille pas.</a:t>
            </a:r>
            <a:endParaRPr lang="fr-MA" sz="2000" u="sng" dirty="0">
              <a:effectLst>
                <a:outerShdw blurRad="38100" dist="38100" dir="2700000" algn="tl">
                  <a:srgbClr val="000000">
                    <a:alpha val="43137"/>
                  </a:srgbClr>
                </a:outerShdw>
              </a:effectLst>
            </a:endParaRPr>
          </a:p>
        </p:txBody>
      </p:sp>
      <p:sp>
        <p:nvSpPr>
          <p:cNvPr id="1052575" name="Rectangle 16"/>
          <p:cNvSpPr/>
          <p:nvPr/>
        </p:nvSpPr>
        <p:spPr>
          <a:xfrm>
            <a:off x="618059" y="5048929"/>
            <a:ext cx="10869896" cy="707886"/>
          </a:xfrm>
          <a:prstGeom prst="rect">
            <a:avLst/>
          </a:prstGeom>
          <a:solidFill>
            <a:schemeClr val="accent2">
              <a:lumMod val="40000"/>
              <a:lumOff val="60000"/>
            </a:schemeClr>
          </a:solidFill>
        </p:spPr>
        <p:txBody>
          <a:bodyPr wrap="square">
            <a:spAutoFit/>
          </a:bodyPr>
          <a:lstStyle/>
          <a:p>
            <a:pPr algn="just"/>
            <a:r>
              <a:rPr lang="fr-FR" sz="2000" b="0" i="0" u="none" strike="noStrike" baseline="0" dirty="0"/>
              <a:t>L’énergie cinétique d’une particule chargée dans un champ magnétique seul est </a:t>
            </a:r>
            <a:r>
              <a:rPr lang="fr-MA" sz="2000" b="0" i="0" u="none" strike="noStrike" baseline="0" dirty="0"/>
              <a:t>une constante du mouvement.</a:t>
            </a:r>
            <a:endParaRPr lang="fr-MA" sz="2000" dirty="0"/>
          </a:p>
        </p:txBody>
      </p:sp>
      <p:sp>
        <p:nvSpPr>
          <p:cNvPr id="1052576" name="Rectangle 17"/>
          <p:cNvSpPr/>
          <p:nvPr/>
        </p:nvSpPr>
        <p:spPr>
          <a:xfrm>
            <a:off x="618059" y="5911251"/>
            <a:ext cx="9440341" cy="400110"/>
          </a:xfrm>
          <a:prstGeom prst="rect">
            <a:avLst/>
          </a:prstGeom>
          <a:solidFill>
            <a:schemeClr val="accent2">
              <a:lumMod val="40000"/>
              <a:lumOff val="60000"/>
            </a:schemeClr>
          </a:solidFill>
        </p:spPr>
        <p:txBody>
          <a:bodyPr wrap="square">
            <a:spAutoFit/>
          </a:bodyPr>
          <a:lstStyle/>
          <a:p>
            <a:pPr algn="just"/>
            <a:r>
              <a:rPr lang="fr-FR" sz="2000" i="0" u="none" strike="noStrike" baseline="0" dirty="0"/>
              <a:t>le module du vecteur vitesse de la particule est constant au cours du mouvement.</a:t>
            </a:r>
            <a:endParaRPr lang="fr-MA" sz="2000" dirty="0"/>
          </a:p>
        </p:txBody>
      </p:sp>
      <mc:AlternateContent xmlns:mc="http://schemas.openxmlformats.org/markup-compatibility/2006" xmlns:p14="http://schemas.microsoft.com/office/powerpoint/2010/main">
        <mc:Choice Requires="p14">
          <p:contentPart p14:bwMode="auto" r:id="rId7">
            <p14:nvContentPartPr>
              <p14:cNvPr id="1052794" name="Encre 1052793"/>
              <p14:cNvContentPartPr/>
              <p14:nvPr/>
            </p14:nvContentPartPr>
            <p14:xfrm>
              <a:off x="6303944" y="357432"/>
              <a:ext cx="2853266" cy="740822"/>
            </p14:xfrm>
          </p:contentPart>
        </mc:Choice>
        <mc:Fallback xmlns="">
          <p:sp>
            <p:nvSpPr>
              <p:cNvPr id="1052794" name=""/>
              <p:cNvSpPr/>
              <p:nvPr/>
            </p:nvSpPr>
            <p:spPr>
              <a:xfrm>
                <a:off x="6303944" y="357432"/>
                <a:ext cx="2853266" cy="740822"/>
              </a:xfrm>
            </p:spPr>
          </p:sp>
        </mc:Fallback>
      </mc:AlternateContent>
      <mc:AlternateContent xmlns:mc="http://schemas.openxmlformats.org/markup-compatibility/2006" xmlns:p14="http://schemas.microsoft.com/office/powerpoint/2010/main">
        <mc:Choice Requires="p14">
          <p:contentPart p14:bwMode="auto" r:id="rId8">
            <p14:nvContentPartPr>
              <p14:cNvPr id="1052795" name="Encre 1052794"/>
              <p14:cNvContentPartPr/>
              <p14:nvPr/>
            </p14:nvContentPartPr>
            <p14:xfrm>
              <a:off x="6401194" y="1422362"/>
              <a:ext cx="103478" cy="139015"/>
            </p14:xfrm>
          </p:contentPart>
        </mc:Choice>
        <mc:Fallback xmlns="">
          <p:sp>
            <p:nvSpPr>
              <p:cNvPr id="1052795" name=""/>
              <p:cNvSpPr/>
              <p:nvPr/>
            </p:nvSpPr>
            <p:spPr>
              <a:xfrm>
                <a:off x="6401194" y="1422362"/>
                <a:ext cx="103478" cy="139015"/>
              </a:xfrm>
            </p:spPr>
          </p:sp>
        </mc:Fallback>
      </mc:AlternateContent>
      <mc:AlternateContent xmlns:mc="http://schemas.openxmlformats.org/markup-compatibility/2006" xmlns:p14="http://schemas.microsoft.com/office/powerpoint/2010/main">
        <mc:Choice Requires="p14">
          <p:contentPart p14:bwMode="auto" r:id="rId9">
            <p14:nvContentPartPr>
              <p14:cNvPr id="1052796" name="Encre 1052795"/>
              <p14:cNvContentPartPr/>
              <p14:nvPr/>
            </p14:nvContentPartPr>
            <p14:xfrm>
              <a:off x="6496669" y="1197989"/>
              <a:ext cx="14660" cy="318323"/>
            </p14:xfrm>
          </p:contentPart>
        </mc:Choice>
        <mc:Fallback xmlns="">
          <p:sp>
            <p:nvSpPr>
              <p:cNvPr id="1052796" name=""/>
              <p:cNvSpPr/>
              <p:nvPr/>
            </p:nvSpPr>
            <p:spPr>
              <a:xfrm>
                <a:off x="6496669" y="1197989"/>
                <a:ext cx="14660" cy="318323"/>
              </a:xfrm>
            </p:spPr>
          </p:sp>
        </mc:Fallback>
      </mc:AlternateContent>
      <mc:AlternateContent xmlns:mc="http://schemas.openxmlformats.org/markup-compatibility/2006" xmlns:p14="http://schemas.microsoft.com/office/powerpoint/2010/main">
        <mc:Choice Requires="p14">
          <p:contentPart p14:bwMode="auto" r:id="rId10">
            <p14:nvContentPartPr>
              <p14:cNvPr id="1052797" name="Encre 1052796"/>
              <p14:cNvContentPartPr/>
              <p14:nvPr/>
            </p14:nvContentPartPr>
            <p14:xfrm>
              <a:off x="6604230" y="1310689"/>
              <a:ext cx="130034" cy="214965"/>
            </p14:xfrm>
          </p:contentPart>
        </mc:Choice>
        <mc:Fallback xmlns="">
          <p:sp>
            <p:nvSpPr>
              <p:cNvPr id="1052797" name=""/>
              <p:cNvSpPr/>
              <p:nvPr/>
            </p:nvSpPr>
            <p:spPr>
              <a:xfrm>
                <a:off x="6604230" y="1310689"/>
                <a:ext cx="130034" cy="214965"/>
              </a:xfrm>
            </p:spPr>
          </p:sp>
        </mc:Fallback>
      </mc:AlternateContent>
      <mc:AlternateContent xmlns:mc="http://schemas.openxmlformats.org/markup-compatibility/2006" xmlns:p14="http://schemas.microsoft.com/office/powerpoint/2010/main">
        <mc:Choice Requires="p14">
          <p:contentPart p14:bwMode="auto" r:id="rId11">
            <p14:nvContentPartPr>
              <p14:cNvPr id="1052798" name="Encre 1052797"/>
              <p14:cNvContentPartPr/>
              <p14:nvPr/>
            </p14:nvContentPartPr>
            <p14:xfrm>
              <a:off x="6809072" y="1304241"/>
              <a:ext cx="184657" cy="226834"/>
            </p14:xfrm>
          </p:contentPart>
        </mc:Choice>
        <mc:Fallback xmlns="">
          <p:sp>
            <p:nvSpPr>
              <p:cNvPr id="1052798" name=""/>
              <p:cNvSpPr/>
              <p:nvPr/>
            </p:nvSpPr>
            <p:spPr>
              <a:xfrm>
                <a:off x="6809072" y="1304241"/>
                <a:ext cx="184657" cy="226834"/>
              </a:xfrm>
            </p:spPr>
          </p:sp>
        </mc:Fallback>
      </mc:AlternateContent>
      <mc:AlternateContent xmlns:mc="http://schemas.openxmlformats.org/markup-compatibility/2006" xmlns:p14="http://schemas.microsoft.com/office/powerpoint/2010/main">
        <mc:Choice Requires="p14">
          <p:contentPart p14:bwMode="auto" r:id="rId12">
            <p14:nvContentPartPr>
              <p14:cNvPr id="1052799" name="Encre 1052798"/>
              <p14:cNvContentPartPr/>
              <p14:nvPr/>
            </p14:nvContentPartPr>
            <p14:xfrm>
              <a:off x="6704594" y="1186473"/>
              <a:ext cx="341436" cy="54703"/>
            </p14:xfrm>
          </p:contentPart>
        </mc:Choice>
        <mc:Fallback xmlns="">
          <p:sp>
            <p:nvSpPr>
              <p:cNvPr id="1052799" name=""/>
              <p:cNvSpPr/>
              <p:nvPr/>
            </p:nvSpPr>
            <p:spPr>
              <a:xfrm>
                <a:off x="6704594" y="1186473"/>
                <a:ext cx="341436" cy="54703"/>
              </a:xfrm>
            </p:spPr>
          </p:sp>
        </mc:Fallback>
      </mc:AlternateContent>
      <mc:AlternateContent xmlns:mc="http://schemas.openxmlformats.org/markup-compatibility/2006" xmlns:p14="http://schemas.microsoft.com/office/powerpoint/2010/main">
        <mc:Choice Requires="p14">
          <p:contentPart p14:bwMode="auto" r:id="rId13">
            <p14:nvContentPartPr>
              <p14:cNvPr id="1052800" name="Encre 1052799"/>
              <p14:cNvContentPartPr/>
              <p14:nvPr/>
            </p14:nvContentPartPr>
            <p14:xfrm>
              <a:off x="6361306" y="1626631"/>
              <a:ext cx="692489" cy="27550"/>
            </p14:xfrm>
          </p:contentPart>
        </mc:Choice>
        <mc:Fallback xmlns="">
          <p:sp>
            <p:nvSpPr>
              <p:cNvPr id="1052800" name=""/>
              <p:cNvSpPr/>
              <p:nvPr/>
            </p:nvSpPr>
            <p:spPr>
              <a:xfrm>
                <a:off x="6361306" y="1626631"/>
                <a:ext cx="692489" cy="27550"/>
              </a:xfrm>
            </p:spPr>
          </p:sp>
        </mc:Fallback>
      </mc:AlternateContent>
      <mc:AlternateContent xmlns:mc="http://schemas.openxmlformats.org/markup-compatibility/2006" xmlns:p14="http://schemas.microsoft.com/office/powerpoint/2010/main">
        <mc:Choice Requires="p14">
          <p:contentPart p14:bwMode="auto" r:id="rId14">
            <p14:nvContentPartPr>
              <p14:cNvPr id="1052801" name="Encre 1052800"/>
              <p14:cNvContentPartPr/>
              <p14:nvPr/>
            </p14:nvContentPartPr>
            <p14:xfrm>
              <a:off x="6602666" y="1749304"/>
              <a:ext cx="213783" cy="311999"/>
            </p14:xfrm>
          </p:contentPart>
        </mc:Choice>
        <mc:Fallback xmlns="">
          <p:sp>
            <p:nvSpPr>
              <p:cNvPr id="1052801" name=""/>
              <p:cNvSpPr/>
              <p:nvPr/>
            </p:nvSpPr>
            <p:spPr>
              <a:xfrm>
                <a:off x="6602666" y="1749304"/>
                <a:ext cx="213783" cy="311999"/>
              </a:xfrm>
            </p:spPr>
          </p:sp>
        </mc:Fallback>
      </mc:AlternateContent>
      <mc:AlternateContent xmlns:mc="http://schemas.openxmlformats.org/markup-compatibility/2006" xmlns:p14="http://schemas.microsoft.com/office/powerpoint/2010/main">
        <mc:Choice Requires="p14">
          <p:contentPart p14:bwMode="auto" r:id="rId15">
            <p14:nvContentPartPr>
              <p14:cNvPr id="1052802" name="Encre 1052801"/>
              <p14:cNvContentPartPr/>
              <p14:nvPr/>
            </p14:nvContentPartPr>
            <p14:xfrm>
              <a:off x="6833931" y="1748497"/>
              <a:ext cx="27746" cy="343829"/>
            </p14:xfrm>
          </p:contentPart>
        </mc:Choice>
        <mc:Fallback xmlns="">
          <p:sp>
            <p:nvSpPr>
              <p:cNvPr id="1052802" name=""/>
              <p:cNvSpPr/>
              <p:nvPr/>
            </p:nvSpPr>
            <p:spPr>
              <a:xfrm>
                <a:off x="6833931" y="1748497"/>
                <a:ext cx="27746" cy="343829"/>
              </a:xfrm>
            </p:spPr>
          </p:sp>
        </mc:Fallback>
      </mc:AlternateContent>
      <mc:AlternateContent xmlns:mc="http://schemas.openxmlformats.org/markup-compatibility/2006" xmlns:p14="http://schemas.microsoft.com/office/powerpoint/2010/main">
        <mc:Choice Requires="p14">
          <p:contentPart p14:bwMode="auto" r:id="rId16">
            <p14:nvContentPartPr>
              <p14:cNvPr id="1052803" name="Encre 1052802"/>
              <p14:cNvContentPartPr/>
              <p14:nvPr/>
            </p14:nvContentPartPr>
            <p14:xfrm>
              <a:off x="6804756" y="1914265"/>
              <a:ext cx="155057" cy="15170"/>
            </p14:xfrm>
          </p:contentPart>
        </mc:Choice>
        <mc:Fallback xmlns="">
          <p:sp>
            <p:nvSpPr>
              <p:cNvPr id="1052803" name=""/>
              <p:cNvSpPr/>
              <p:nvPr/>
            </p:nvSpPr>
            <p:spPr>
              <a:xfrm>
                <a:off x="6804756" y="1914265"/>
                <a:ext cx="155057" cy="15170"/>
              </a:xfrm>
            </p:spPr>
          </p:sp>
        </mc:Fallback>
      </mc:AlternateContent>
      <mc:AlternateContent xmlns:mc="http://schemas.openxmlformats.org/markup-compatibility/2006" xmlns:p14="http://schemas.microsoft.com/office/powerpoint/2010/main">
        <mc:Choice Requires="p14">
          <p:contentPart p14:bwMode="auto" r:id="rId17">
            <p14:nvContentPartPr>
              <p14:cNvPr id="1052804" name="Encre 1052803"/>
              <p14:cNvContentPartPr/>
              <p14:nvPr/>
            </p14:nvContentPartPr>
            <p14:xfrm>
              <a:off x="7004640" y="1168950"/>
              <a:ext cx="71131" cy="124503"/>
            </p14:xfrm>
          </p:contentPart>
        </mc:Choice>
        <mc:Fallback xmlns="">
          <p:sp>
            <p:nvSpPr>
              <p:cNvPr id="1052804" name=""/>
              <p:cNvSpPr/>
              <p:nvPr/>
            </p:nvSpPr>
            <p:spPr>
              <a:xfrm>
                <a:off x="7004640" y="1168950"/>
                <a:ext cx="71131" cy="124503"/>
              </a:xfrm>
            </p:spPr>
          </p:sp>
        </mc:Fallback>
      </mc:AlternateContent>
      <mc:AlternateContent xmlns:mc="http://schemas.openxmlformats.org/markup-compatibility/2006" xmlns:p14="http://schemas.microsoft.com/office/powerpoint/2010/main">
        <mc:Choice Requires="p14">
          <p:contentPart p14:bwMode="auto" r:id="rId18">
            <p14:nvContentPartPr>
              <p14:cNvPr id="1052805" name="Encre 1052804"/>
              <p14:cNvContentPartPr/>
              <p14:nvPr/>
            </p14:nvContentPartPr>
            <p14:xfrm>
              <a:off x="7212025" y="1552916"/>
              <a:ext cx="140757" cy="6949"/>
            </p14:xfrm>
          </p:contentPart>
        </mc:Choice>
        <mc:Fallback xmlns="">
          <p:sp>
            <p:nvSpPr>
              <p:cNvPr id="1052805" name=""/>
              <p:cNvSpPr/>
              <p:nvPr/>
            </p:nvSpPr>
            <p:spPr>
              <a:xfrm>
                <a:off x="7212025" y="1552916"/>
                <a:ext cx="140757" cy="6949"/>
              </a:xfrm>
            </p:spPr>
          </p:sp>
        </mc:Fallback>
      </mc:AlternateContent>
      <mc:AlternateContent xmlns:mc="http://schemas.openxmlformats.org/markup-compatibility/2006" xmlns:p14="http://schemas.microsoft.com/office/powerpoint/2010/main">
        <mc:Choice Requires="p14">
          <p:contentPart p14:bwMode="auto" r:id="rId19">
            <p14:nvContentPartPr>
              <p14:cNvPr id="1052806" name="Encre 1052805"/>
              <p14:cNvContentPartPr/>
              <p14:nvPr/>
            </p14:nvContentPartPr>
            <p14:xfrm>
              <a:off x="7212025" y="1646634"/>
              <a:ext cx="156667" cy="22191"/>
            </p14:xfrm>
          </p:contentPart>
        </mc:Choice>
        <mc:Fallback xmlns="">
          <p:sp>
            <p:nvSpPr>
              <p:cNvPr id="1052806" name=""/>
              <p:cNvSpPr/>
              <p:nvPr/>
            </p:nvSpPr>
            <p:spPr>
              <a:xfrm>
                <a:off x="7212025" y="1646634"/>
                <a:ext cx="156667" cy="22191"/>
              </a:xfrm>
            </p:spPr>
          </p:sp>
        </mc:Fallback>
      </mc:AlternateContent>
      <mc:AlternateContent xmlns:mc="http://schemas.openxmlformats.org/markup-compatibility/2006" xmlns:p14="http://schemas.microsoft.com/office/powerpoint/2010/main">
        <mc:Choice Requires="p14">
          <p:contentPart p14:bwMode="auto" r:id="rId20">
            <p14:nvContentPartPr>
              <p14:cNvPr id="1052807" name="Encre 1052806"/>
              <p14:cNvContentPartPr/>
              <p14:nvPr/>
            </p14:nvContentPartPr>
            <p14:xfrm>
              <a:off x="7462652" y="1391731"/>
              <a:ext cx="453040" cy="327478"/>
            </p14:xfrm>
          </p:contentPart>
        </mc:Choice>
        <mc:Fallback xmlns="">
          <p:sp>
            <p:nvSpPr>
              <p:cNvPr id="1052807" name=""/>
              <p:cNvSpPr/>
              <p:nvPr/>
            </p:nvSpPr>
            <p:spPr>
              <a:xfrm>
                <a:off x="7462652" y="1391731"/>
                <a:ext cx="453040" cy="327478"/>
              </a:xfrm>
            </p:spPr>
          </p:sp>
        </mc:Fallback>
      </mc:AlternateContent>
      <mc:AlternateContent xmlns:mc="http://schemas.openxmlformats.org/markup-compatibility/2006" xmlns:p14="http://schemas.microsoft.com/office/powerpoint/2010/main">
        <mc:Choice Requires="p14">
          <p:contentPart p14:bwMode="auto" r:id="rId21">
            <p14:nvContentPartPr>
              <p14:cNvPr id="1052808" name="Encre 1052807"/>
              <p14:cNvContentPartPr/>
              <p14:nvPr/>
            </p14:nvContentPartPr>
            <p14:xfrm>
              <a:off x="7605616" y="1285440"/>
              <a:ext cx="199056" cy="13566"/>
            </p14:xfrm>
          </p:contentPart>
        </mc:Choice>
        <mc:Fallback xmlns="">
          <p:sp>
            <p:nvSpPr>
              <p:cNvPr id="1052808" name=""/>
              <p:cNvSpPr/>
              <p:nvPr/>
            </p:nvSpPr>
            <p:spPr>
              <a:xfrm>
                <a:off x="7605616" y="1285440"/>
                <a:ext cx="199056" cy="13566"/>
              </a:xfrm>
            </p:spPr>
          </p:sp>
        </mc:Fallback>
      </mc:AlternateContent>
      <mc:AlternateContent xmlns:mc="http://schemas.openxmlformats.org/markup-compatibility/2006" xmlns:p14="http://schemas.microsoft.com/office/powerpoint/2010/main">
        <mc:Choice Requires="p14">
          <p:contentPart p14:bwMode="auto" r:id="rId22">
            <p14:nvContentPartPr>
              <p14:cNvPr id="1052809" name="Encre 1052808"/>
              <p14:cNvContentPartPr/>
              <p14:nvPr/>
            </p14:nvContentPartPr>
            <p14:xfrm>
              <a:off x="7763140" y="1219335"/>
              <a:ext cx="114061" cy="140264"/>
            </p14:xfrm>
          </p:contentPart>
        </mc:Choice>
        <mc:Fallback xmlns="">
          <p:sp>
            <p:nvSpPr>
              <p:cNvPr id="1052809" name=""/>
              <p:cNvSpPr/>
              <p:nvPr/>
            </p:nvSpPr>
            <p:spPr>
              <a:xfrm>
                <a:off x="7763140" y="1219335"/>
                <a:ext cx="114061" cy="140264"/>
              </a:xfrm>
            </p:spPr>
          </p:sp>
        </mc:Fallback>
      </mc:AlternateContent>
      <mc:AlternateContent xmlns:mc="http://schemas.openxmlformats.org/markup-compatibility/2006" xmlns:p14="http://schemas.microsoft.com/office/powerpoint/2010/main">
        <mc:Choice Requires="p14">
          <p:contentPart p14:bwMode="auto" r:id="rId23">
            <p14:nvContentPartPr>
              <p14:cNvPr id="1052810" name="Encre 1052809"/>
              <p14:cNvContentPartPr/>
              <p14:nvPr/>
            </p14:nvContentPartPr>
            <p14:xfrm>
              <a:off x="8038149" y="1547207"/>
              <a:ext cx="72250" cy="184470"/>
            </p14:xfrm>
          </p:contentPart>
        </mc:Choice>
        <mc:Fallback xmlns="">
          <p:sp>
            <p:nvSpPr>
              <p:cNvPr id="1052810" name=""/>
              <p:cNvSpPr/>
              <p:nvPr/>
            </p:nvSpPr>
            <p:spPr>
              <a:xfrm>
                <a:off x="8038149" y="1547207"/>
                <a:ext cx="72250" cy="184470"/>
              </a:xfrm>
            </p:spPr>
          </p:sp>
        </mc:Fallback>
      </mc:AlternateContent>
      <mc:AlternateContent xmlns:mc="http://schemas.openxmlformats.org/markup-compatibility/2006" xmlns:p14="http://schemas.microsoft.com/office/powerpoint/2010/main">
        <mc:Choice Requires="p14">
          <p:contentPart p14:bwMode="auto" r:id="rId24">
            <p14:nvContentPartPr>
              <p14:cNvPr id="1052811" name="Encre 1052810"/>
              <p14:cNvContentPartPr/>
              <p14:nvPr/>
            </p14:nvContentPartPr>
            <p14:xfrm>
              <a:off x="8105986" y="1523628"/>
              <a:ext cx="116961" cy="196638"/>
            </p14:xfrm>
          </p:contentPart>
        </mc:Choice>
        <mc:Fallback xmlns="">
          <p:sp>
            <p:nvSpPr>
              <p:cNvPr id="1052811" name=""/>
              <p:cNvSpPr/>
              <p:nvPr/>
            </p:nvSpPr>
            <p:spPr>
              <a:xfrm>
                <a:off x="8105986" y="1523628"/>
                <a:ext cx="116961" cy="196638"/>
              </a:xfrm>
            </p:spPr>
          </p:sp>
        </mc:Fallback>
      </mc:AlternateContent>
      <mc:AlternateContent xmlns:mc="http://schemas.openxmlformats.org/markup-compatibility/2006" xmlns:p14="http://schemas.microsoft.com/office/powerpoint/2010/main">
        <mc:Choice Requires="p14">
          <p:contentPart p14:bwMode="auto" r:id="rId25">
            <p14:nvContentPartPr>
              <p14:cNvPr id="1052812" name="Encre 1052811"/>
              <p14:cNvContentPartPr/>
              <p14:nvPr/>
            </p14:nvContentPartPr>
            <p14:xfrm>
              <a:off x="8269235" y="1532324"/>
              <a:ext cx="138453" cy="145118"/>
            </p14:xfrm>
          </p:contentPart>
        </mc:Choice>
        <mc:Fallback xmlns="">
          <p:sp>
            <p:nvSpPr>
              <p:cNvPr id="1052812" name=""/>
              <p:cNvSpPr/>
              <p:nvPr/>
            </p:nvSpPr>
            <p:spPr>
              <a:xfrm>
                <a:off x="8269235" y="1532324"/>
                <a:ext cx="138453" cy="145118"/>
              </a:xfrm>
            </p:spPr>
          </p:sp>
        </mc:Fallback>
      </mc:AlternateContent>
      <mc:AlternateContent xmlns:mc="http://schemas.openxmlformats.org/markup-compatibility/2006" xmlns:p14="http://schemas.microsoft.com/office/powerpoint/2010/main">
        <mc:Choice Requires="p14">
          <p:contentPart p14:bwMode="auto" r:id="rId26">
            <p14:nvContentPartPr>
              <p14:cNvPr id="1052813" name="Encre 1052812"/>
              <p14:cNvContentPartPr/>
              <p14:nvPr/>
            </p14:nvContentPartPr>
            <p14:xfrm>
              <a:off x="8472661" y="1522331"/>
              <a:ext cx="160819" cy="184050"/>
            </p14:xfrm>
          </p:contentPart>
        </mc:Choice>
        <mc:Fallback xmlns="">
          <p:sp>
            <p:nvSpPr>
              <p:cNvPr id="1052813" name=""/>
              <p:cNvSpPr/>
              <p:nvPr/>
            </p:nvSpPr>
            <p:spPr>
              <a:xfrm>
                <a:off x="8472661" y="1522331"/>
                <a:ext cx="160819" cy="184050"/>
              </a:xfrm>
            </p:spPr>
          </p:sp>
        </mc:Fallback>
      </mc:AlternateContent>
      <mc:AlternateContent xmlns:mc="http://schemas.openxmlformats.org/markup-compatibility/2006" xmlns:p14="http://schemas.microsoft.com/office/powerpoint/2010/main">
        <mc:Choice Requires="p14">
          <p:contentPart p14:bwMode="auto" r:id="rId27">
            <p14:nvContentPartPr>
              <p14:cNvPr id="1052814" name="Encre 1052813"/>
              <p14:cNvContentPartPr/>
              <p14:nvPr/>
            </p14:nvContentPartPr>
            <p14:xfrm>
              <a:off x="8392355" y="1375418"/>
              <a:ext cx="247072" cy="32300"/>
            </p14:xfrm>
          </p:contentPart>
        </mc:Choice>
        <mc:Fallback xmlns="">
          <p:sp>
            <p:nvSpPr>
              <p:cNvPr id="1052814" name=""/>
              <p:cNvSpPr/>
              <p:nvPr/>
            </p:nvSpPr>
            <p:spPr>
              <a:xfrm>
                <a:off x="8392355" y="1375418"/>
                <a:ext cx="247072" cy="32300"/>
              </a:xfrm>
            </p:spPr>
          </p:sp>
        </mc:Fallback>
      </mc:AlternateContent>
      <mc:AlternateContent xmlns:mc="http://schemas.openxmlformats.org/markup-compatibility/2006" xmlns:p14="http://schemas.microsoft.com/office/powerpoint/2010/main">
        <mc:Choice Requires="p14">
          <p:contentPart p14:bwMode="auto" r:id="rId28">
            <p14:nvContentPartPr>
              <p14:cNvPr id="1052815" name="Encre 1052814"/>
              <p14:cNvContentPartPr/>
              <p14:nvPr/>
            </p14:nvContentPartPr>
            <p14:xfrm>
              <a:off x="8606800" y="1306701"/>
              <a:ext cx="111286" cy="176092"/>
            </p14:xfrm>
          </p:contentPart>
        </mc:Choice>
        <mc:Fallback xmlns="">
          <p:sp>
            <p:nvSpPr>
              <p:cNvPr id="1052815" name=""/>
              <p:cNvSpPr/>
              <p:nvPr/>
            </p:nvSpPr>
            <p:spPr>
              <a:xfrm>
                <a:off x="8606800" y="1306701"/>
                <a:ext cx="111286" cy="176092"/>
              </a:xfrm>
            </p:spPr>
          </p:sp>
        </mc:Fallback>
      </mc:AlternateContent>
      <mc:AlternateContent xmlns:mc="http://schemas.openxmlformats.org/markup-compatibility/2006" xmlns:p14="http://schemas.microsoft.com/office/powerpoint/2010/main">
        <mc:Choice Requires="p14">
          <p:contentPart p14:bwMode="auto" r:id="rId29">
            <p14:nvContentPartPr>
              <p14:cNvPr id="1052816" name="Encre 1052815"/>
              <p14:cNvContentPartPr/>
              <p14:nvPr/>
            </p14:nvContentPartPr>
            <p14:xfrm>
              <a:off x="8849926" y="1611905"/>
              <a:ext cx="179639" cy="20434"/>
            </p14:xfrm>
          </p:contentPart>
        </mc:Choice>
        <mc:Fallback xmlns="">
          <p:sp>
            <p:nvSpPr>
              <p:cNvPr id="1052816" name=""/>
              <p:cNvSpPr/>
              <p:nvPr/>
            </p:nvSpPr>
            <p:spPr>
              <a:xfrm>
                <a:off x="8849926" y="1611905"/>
                <a:ext cx="179639" cy="20434"/>
              </a:xfrm>
            </p:spPr>
          </p:sp>
        </mc:Fallback>
      </mc:AlternateContent>
      <mc:AlternateContent xmlns:mc="http://schemas.openxmlformats.org/markup-compatibility/2006" xmlns:p14="http://schemas.microsoft.com/office/powerpoint/2010/main">
        <mc:Choice Requires="p14">
          <p:contentPart p14:bwMode="auto" r:id="rId30">
            <p14:nvContentPartPr>
              <p14:cNvPr id="1052817" name="Encre 1052816"/>
              <p14:cNvContentPartPr/>
              <p14:nvPr/>
            </p14:nvContentPartPr>
            <p14:xfrm>
              <a:off x="8934645" y="1556390"/>
              <a:ext cx="37768" cy="156724"/>
            </p14:xfrm>
          </p:contentPart>
        </mc:Choice>
        <mc:Fallback xmlns="">
          <p:sp>
            <p:nvSpPr>
              <p:cNvPr id="1052817" name=""/>
              <p:cNvSpPr/>
              <p:nvPr/>
            </p:nvSpPr>
            <p:spPr>
              <a:xfrm>
                <a:off x="8934645" y="1556390"/>
                <a:ext cx="37768" cy="156724"/>
              </a:xfrm>
            </p:spPr>
          </p:sp>
        </mc:Fallback>
      </mc:AlternateContent>
      <mc:AlternateContent xmlns:mc="http://schemas.openxmlformats.org/markup-compatibility/2006" xmlns:p14="http://schemas.microsoft.com/office/powerpoint/2010/main">
        <mc:Choice Requires="p14">
          <p:contentPart p14:bwMode="auto" r:id="rId31">
            <p14:nvContentPartPr>
              <p14:cNvPr id="1052818" name="Encre 1052817"/>
              <p14:cNvContentPartPr/>
              <p14:nvPr/>
            </p14:nvContentPartPr>
            <p14:xfrm>
              <a:off x="9150413" y="1410665"/>
              <a:ext cx="188421" cy="220393"/>
            </p14:xfrm>
          </p:contentPart>
        </mc:Choice>
        <mc:Fallback xmlns="">
          <p:sp>
            <p:nvSpPr>
              <p:cNvPr id="1052818" name=""/>
              <p:cNvSpPr/>
              <p:nvPr/>
            </p:nvSpPr>
            <p:spPr>
              <a:xfrm>
                <a:off x="9150413" y="1410665"/>
                <a:ext cx="188421" cy="220393"/>
              </a:xfrm>
            </p:spPr>
          </p:sp>
        </mc:Fallback>
      </mc:AlternateContent>
      <mc:AlternateContent xmlns:mc="http://schemas.openxmlformats.org/markup-compatibility/2006" xmlns:p14="http://schemas.microsoft.com/office/powerpoint/2010/main">
        <mc:Choice Requires="p14">
          <p:contentPart p14:bwMode="auto" r:id="rId32">
            <p14:nvContentPartPr>
              <p14:cNvPr id="1052819" name="Encre 1052818"/>
              <p14:cNvContentPartPr/>
              <p14:nvPr/>
            </p14:nvContentPartPr>
            <p14:xfrm>
              <a:off x="9354856" y="1595534"/>
              <a:ext cx="81067" cy="86364"/>
            </p14:xfrm>
          </p:contentPart>
        </mc:Choice>
        <mc:Fallback xmlns="">
          <p:sp>
            <p:nvSpPr>
              <p:cNvPr id="1052819" name=""/>
              <p:cNvSpPr/>
              <p:nvPr/>
            </p:nvSpPr>
            <p:spPr>
              <a:xfrm>
                <a:off x="9354856" y="1595534"/>
                <a:ext cx="81067" cy="86364"/>
              </a:xfrm>
            </p:spPr>
          </p:sp>
        </mc:Fallback>
      </mc:AlternateContent>
      <mc:AlternateContent xmlns:mc="http://schemas.openxmlformats.org/markup-compatibility/2006" xmlns:p14="http://schemas.microsoft.com/office/powerpoint/2010/main">
        <mc:Choice Requires="p14">
          <p:contentPart p14:bwMode="auto" r:id="rId33">
            <p14:nvContentPartPr>
              <p14:cNvPr id="1052820" name="Encre 1052819"/>
              <p14:cNvContentPartPr/>
              <p14:nvPr/>
            </p14:nvContentPartPr>
            <p14:xfrm>
              <a:off x="9121732" y="1268360"/>
              <a:ext cx="341691" cy="59686"/>
            </p14:xfrm>
          </p:contentPart>
        </mc:Choice>
        <mc:Fallback xmlns="">
          <p:sp>
            <p:nvSpPr>
              <p:cNvPr id="1052820" name=""/>
              <p:cNvSpPr/>
              <p:nvPr/>
            </p:nvSpPr>
            <p:spPr>
              <a:xfrm>
                <a:off x="9121732" y="1268360"/>
                <a:ext cx="341691" cy="59686"/>
              </a:xfrm>
            </p:spPr>
          </p:sp>
        </mc:Fallback>
      </mc:AlternateContent>
      <mc:AlternateContent xmlns:mc="http://schemas.openxmlformats.org/markup-compatibility/2006" xmlns:p14="http://schemas.microsoft.com/office/powerpoint/2010/main">
        <mc:Choice Requires="p14">
          <p:contentPart p14:bwMode="auto" r:id="rId34">
            <p14:nvContentPartPr>
              <p14:cNvPr id="1052821" name="Encre 1052820"/>
              <p14:cNvContentPartPr/>
              <p14:nvPr/>
            </p14:nvContentPartPr>
            <p14:xfrm>
              <a:off x="9371918" y="1239202"/>
              <a:ext cx="95710" cy="103374"/>
            </p14:xfrm>
          </p:contentPart>
        </mc:Choice>
        <mc:Fallback xmlns="">
          <p:sp>
            <p:nvSpPr>
              <p:cNvPr id="1052821" name=""/>
              <p:cNvSpPr/>
              <p:nvPr/>
            </p:nvSpPr>
            <p:spPr>
              <a:xfrm>
                <a:off x="9371918" y="1239202"/>
                <a:ext cx="95710" cy="103374"/>
              </a:xfrm>
            </p:spPr>
          </p:sp>
        </mc:Fallback>
      </mc:AlternateContent>
      <mc:AlternateContent xmlns:mc="http://schemas.openxmlformats.org/markup-compatibility/2006" xmlns:p14="http://schemas.microsoft.com/office/powerpoint/2010/main">
        <mc:Choice Requires="p14">
          <p:contentPart p14:bwMode="auto" r:id="rId35">
            <p14:nvContentPartPr>
              <p14:cNvPr id="1052822" name="Encre 1052821"/>
              <p14:cNvContentPartPr/>
              <p14:nvPr/>
            </p14:nvContentPartPr>
            <p14:xfrm>
              <a:off x="6217756" y="1097356"/>
              <a:ext cx="3413309" cy="1143585"/>
            </p14:xfrm>
          </p:contentPart>
        </mc:Choice>
        <mc:Fallback xmlns="">
          <p:sp>
            <p:nvSpPr>
              <p:cNvPr id="1052822" name=""/>
              <p:cNvSpPr/>
              <p:nvPr/>
            </p:nvSpPr>
            <p:spPr>
              <a:xfrm>
                <a:off x="6217756" y="1097356"/>
                <a:ext cx="3413309" cy="1143585"/>
              </a:xfrm>
            </p:spPr>
          </p:sp>
        </mc:Fallback>
      </mc:AlternateContent>
      <mc:AlternateContent xmlns:mc="http://schemas.openxmlformats.org/markup-compatibility/2006" xmlns:p14="http://schemas.microsoft.com/office/powerpoint/2010/main">
        <mc:Choice Requires="p14">
          <p:contentPart p14:bwMode="auto" r:id="rId36">
            <p14:nvContentPartPr>
              <p14:cNvPr id="1052823" name="Encre 1052822"/>
              <p14:cNvContentPartPr/>
              <p14:nvPr/>
            </p14:nvContentPartPr>
            <p14:xfrm>
              <a:off x="9722266" y="1386373"/>
              <a:ext cx="393590" cy="618720"/>
            </p14:xfrm>
          </p:contentPart>
        </mc:Choice>
        <mc:Fallback xmlns="">
          <p:sp>
            <p:nvSpPr>
              <p:cNvPr id="1052823" name=""/>
              <p:cNvSpPr/>
              <p:nvPr/>
            </p:nvSpPr>
            <p:spPr>
              <a:xfrm>
                <a:off x="9722266" y="1386373"/>
                <a:ext cx="393590" cy="618720"/>
              </a:xfrm>
            </p:spPr>
          </p:sp>
        </mc:Fallback>
      </mc:AlternateContent>
      <mc:AlternateContent xmlns:mc="http://schemas.openxmlformats.org/markup-compatibility/2006" xmlns:p14="http://schemas.microsoft.com/office/powerpoint/2010/main">
        <mc:Choice Requires="p14">
          <p:contentPart p14:bwMode="auto" r:id="rId37">
            <p14:nvContentPartPr>
              <p14:cNvPr id="1052824" name="Encre 1052823"/>
              <p14:cNvContentPartPr/>
              <p14:nvPr/>
            </p14:nvContentPartPr>
            <p14:xfrm>
              <a:off x="417350" y="4287748"/>
              <a:ext cx="4728030" cy="745982"/>
            </p14:xfrm>
          </p:contentPart>
        </mc:Choice>
        <mc:Fallback xmlns="">
          <p:sp>
            <p:nvSpPr>
              <p:cNvPr id="1052824" name=""/>
              <p:cNvSpPr/>
              <p:nvPr/>
            </p:nvSpPr>
            <p:spPr>
              <a:xfrm>
                <a:off x="417350" y="4287748"/>
                <a:ext cx="4728030" cy="745982"/>
              </a:xfrm>
            </p:spPr>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577" name="Rectangle 3"/>
          <p:cNvSpPr/>
          <p:nvPr/>
        </p:nvSpPr>
        <p:spPr>
          <a:xfrm>
            <a:off x="695333" y="138538"/>
            <a:ext cx="4208780" cy="510540"/>
          </a:xfrm>
          <a:prstGeom prst="rect">
            <a:avLst/>
          </a:prstGeom>
          <a:solidFill>
            <a:schemeClr val="accent1">
              <a:lumMod val="20000"/>
              <a:lumOff val="80000"/>
            </a:schemeClr>
          </a:solidFill>
        </p:spPr>
        <p:txBody>
          <a:bodyPr wrap="none">
            <a:spAutoFit/>
          </a:bodyPr>
          <a:lstStyle/>
          <a:p>
            <a:r>
              <a:rPr lang="fr-FR" sz="2800" u="none" strike="noStrike" baseline="0" dirty="0">
                <a:effectLst>
                  <a:outerShdw blurRad="38100" dist="38100" dir="2700000" algn="tl">
                    <a:srgbClr val="000000">
                      <a:alpha val="43137"/>
                    </a:srgbClr>
                  </a:outerShdw>
                </a:effectLst>
                <a:latin typeface="AR BLANCA" panose="02000000000000000000" pitchFamily="2" charset="0"/>
              </a:rPr>
              <a:t>4.3</a:t>
            </a:r>
            <a:r>
              <a:rPr lang="fr-FR" sz="2800" u="none" strike="noStrike" dirty="0">
                <a:effectLst>
                  <a:outerShdw blurRad="38100" dist="38100" dir="2700000" algn="tl">
                    <a:srgbClr val="000000">
                      <a:alpha val="43137"/>
                    </a:srgbClr>
                  </a:outerShdw>
                </a:effectLst>
                <a:latin typeface="AR BLANCA" panose="02000000000000000000" pitchFamily="2" charset="0"/>
              </a:rPr>
              <a:t> </a:t>
            </a:r>
            <a:r>
              <a:rPr lang="fr-MA" sz="2800" dirty="0">
                <a:effectLst>
                  <a:outerShdw blurRad="38100" dist="38100" dir="2700000" algn="tl">
                    <a:srgbClr val="000000">
                      <a:alpha val="43137"/>
                    </a:srgbClr>
                  </a:outerShdw>
                </a:effectLst>
                <a:latin typeface="AR BLANCA" panose="02000000000000000000" pitchFamily="2" charset="0"/>
              </a:rPr>
              <a:t>Étude de la trajectoire</a:t>
            </a:r>
          </a:p>
        </p:txBody>
      </p:sp>
      <p:sp>
        <p:nvSpPr>
          <p:cNvPr id="1052578" name="Rectangle 4"/>
          <p:cNvSpPr/>
          <p:nvPr/>
        </p:nvSpPr>
        <p:spPr>
          <a:xfrm>
            <a:off x="695333" y="789024"/>
            <a:ext cx="7777480" cy="447040"/>
          </a:xfrm>
          <a:prstGeom prst="rect">
            <a:avLst/>
          </a:prstGeom>
          <a:solidFill>
            <a:schemeClr val="accent2">
              <a:lumMod val="40000"/>
              <a:lumOff val="60000"/>
            </a:schemeClr>
          </a:solidFill>
        </p:spPr>
        <p:txBody>
          <a:bodyPr wrap="none">
            <a:spAutoFit/>
          </a:bodyPr>
          <a:lstStyle/>
          <a:p>
            <a:r>
              <a:rPr lang="fr-FR" sz="2400" u="none" strike="noStrike" baseline="0" dirty="0">
                <a:latin typeface="AR BLANCA" panose="02000000000000000000" pitchFamily="2" charset="0"/>
              </a:rPr>
              <a:t>i) Angle entre le vecteur vitesse et le champ magnétique</a:t>
            </a:r>
            <a:endParaRPr lang="fr-MA" sz="2400" dirty="0">
              <a:latin typeface="AR BLANCA" panose="02000000000000000000" pitchFamily="2" charset="0"/>
            </a:endParaRPr>
          </a:p>
        </p:txBody>
      </p:sp>
      <p:pic>
        <p:nvPicPr>
          <p:cNvPr id="2097205" name="Image 5"/>
          <p:cNvPicPr>
            <a:picLocks noChangeAspect="1"/>
          </p:cNvPicPr>
          <p:nvPr/>
        </p:nvPicPr>
        <p:blipFill>
          <a:blip r:embed="rId2">
            <a:lum bright="-40000" contrast="40000"/>
          </a:blip>
          <a:stretch>
            <a:fillRect/>
          </a:stretch>
        </p:blipFill>
        <p:spPr>
          <a:xfrm>
            <a:off x="1300767" y="1349165"/>
            <a:ext cx="8216720" cy="3100111"/>
          </a:xfrm>
          <a:prstGeom prst="rect">
            <a:avLst/>
          </a:prstGeom>
        </p:spPr>
      </p:pic>
      <p:pic>
        <p:nvPicPr>
          <p:cNvPr id="2097206" name="Image 7"/>
          <p:cNvPicPr>
            <a:picLocks noChangeAspect="1"/>
          </p:cNvPicPr>
          <p:nvPr/>
        </p:nvPicPr>
        <p:blipFill>
          <a:blip r:embed="rId3">
            <a:lum bright="-40000" contrast="40000"/>
          </a:blip>
          <a:stretch>
            <a:fillRect/>
          </a:stretch>
        </p:blipFill>
        <p:spPr>
          <a:xfrm>
            <a:off x="1300767" y="4449275"/>
            <a:ext cx="8216719" cy="2234859"/>
          </a:xfrm>
          <a:prstGeom prst="rect">
            <a:avLst/>
          </a:prstGeom>
        </p:spPr>
      </p:pic>
      <mc:AlternateContent xmlns:mc="http://schemas.openxmlformats.org/markup-compatibility/2006" xmlns:p14="http://schemas.microsoft.com/office/powerpoint/2010/main">
        <mc:Choice Requires="p14">
          <p:contentPart p14:bwMode="auto" r:id="rId4">
            <p14:nvContentPartPr>
              <p14:cNvPr id="1052579" name="Encre 1052578"/>
              <p14:cNvContentPartPr/>
              <p14:nvPr/>
            </p14:nvContentPartPr>
            <p14:xfrm>
              <a:off x="4945352" y="4028834"/>
              <a:ext cx="20154" cy="30406"/>
            </p14:xfrm>
          </p:contentPart>
        </mc:Choice>
        <mc:Fallback xmlns="">
          <p:sp>
            <p:nvSpPr>
              <p:cNvPr id="1052579" name=""/>
              <p:cNvSpPr/>
              <p:nvPr/>
            </p:nvSpPr>
            <p:spPr>
              <a:xfrm>
                <a:off x="4945352" y="4028834"/>
                <a:ext cx="20154" cy="30406"/>
              </a:xfrm>
            </p:spPr>
          </p:sp>
        </mc:Fallback>
      </mc:AlternateContent>
      <mc:AlternateContent xmlns:mc="http://schemas.openxmlformats.org/markup-compatibility/2006" xmlns:p14="http://schemas.microsoft.com/office/powerpoint/2010/main">
        <mc:Choice Requires="p14">
          <p:contentPart p14:bwMode="auto" r:id="rId5">
            <p14:nvContentPartPr>
              <p14:cNvPr id="1052825" name="Encre 1052824"/>
              <p14:cNvContentPartPr/>
              <p14:nvPr/>
            </p14:nvContentPartPr>
            <p14:xfrm>
              <a:off x="2921363" y="2733355"/>
              <a:ext cx="240847" cy="144418"/>
            </p14:xfrm>
          </p:contentPart>
        </mc:Choice>
        <mc:Fallback xmlns="">
          <p:sp>
            <p:nvSpPr>
              <p:cNvPr id="1052825" name=""/>
              <p:cNvSpPr/>
              <p:nvPr/>
            </p:nvSpPr>
            <p:spPr>
              <a:xfrm>
                <a:off x="2921363" y="2733355"/>
                <a:ext cx="240847" cy="144418"/>
              </a:xfrm>
            </p:spPr>
          </p:sp>
        </mc:Fallback>
      </mc:AlternateContent>
      <mc:AlternateContent xmlns:mc="http://schemas.openxmlformats.org/markup-compatibility/2006" xmlns:p14="http://schemas.microsoft.com/office/powerpoint/2010/main">
        <mc:Choice Requires="p14">
          <p:contentPart p14:bwMode="auto" r:id="rId6">
            <p14:nvContentPartPr>
              <p14:cNvPr id="1052826" name="Encre 1052825"/>
              <p14:cNvContentPartPr/>
              <p14:nvPr/>
            </p14:nvContentPartPr>
            <p14:xfrm>
              <a:off x="3479096" y="2806078"/>
              <a:ext cx="282823" cy="209583"/>
            </p14:xfrm>
          </p:contentPart>
        </mc:Choice>
        <mc:Fallback xmlns="">
          <p:sp>
            <p:nvSpPr>
              <p:cNvPr id="1052826" name=""/>
              <p:cNvSpPr/>
              <p:nvPr/>
            </p:nvSpPr>
            <p:spPr>
              <a:xfrm>
                <a:off x="3479096" y="2806078"/>
                <a:ext cx="282823" cy="209583"/>
              </a:xfrm>
            </p:spPr>
          </p:sp>
        </mc:Fallback>
      </mc:AlternateContent>
      <mc:AlternateContent xmlns:mc="http://schemas.openxmlformats.org/markup-compatibility/2006" xmlns:p14="http://schemas.microsoft.com/office/powerpoint/2010/main">
        <mc:Choice Requires="p14">
          <p:contentPart p14:bwMode="auto" r:id="rId7">
            <p14:nvContentPartPr>
              <p14:cNvPr id="1052827" name="Encre 1052826"/>
              <p14:cNvContentPartPr/>
              <p14:nvPr/>
            </p14:nvContentPartPr>
            <p14:xfrm>
              <a:off x="4043889" y="2835117"/>
              <a:ext cx="268166" cy="134849"/>
            </p14:xfrm>
          </p:contentPart>
        </mc:Choice>
        <mc:Fallback xmlns="">
          <p:sp>
            <p:nvSpPr>
              <p:cNvPr id="1052827" name=""/>
              <p:cNvSpPr/>
              <p:nvPr/>
            </p:nvSpPr>
            <p:spPr>
              <a:xfrm>
                <a:off x="4043889" y="2835117"/>
                <a:ext cx="268166" cy="134849"/>
              </a:xfrm>
            </p:spPr>
          </p:sp>
        </mc:Fallback>
      </mc:AlternateContent>
      <mc:AlternateContent xmlns:mc="http://schemas.openxmlformats.org/markup-compatibility/2006" xmlns:p14="http://schemas.microsoft.com/office/powerpoint/2010/main">
        <mc:Choice Requires="p14">
          <p:contentPart p14:bwMode="auto" r:id="rId8">
            <p14:nvContentPartPr>
              <p14:cNvPr id="1052828" name="Encre 1052827"/>
              <p14:cNvContentPartPr/>
              <p14:nvPr/>
            </p14:nvContentPartPr>
            <p14:xfrm>
              <a:off x="8944660" y="2141398"/>
              <a:ext cx="136478" cy="421159"/>
            </p14:xfrm>
          </p:contentPart>
        </mc:Choice>
        <mc:Fallback xmlns="">
          <p:sp>
            <p:nvSpPr>
              <p:cNvPr id="1052828" name=""/>
              <p:cNvSpPr/>
              <p:nvPr/>
            </p:nvSpPr>
            <p:spPr>
              <a:xfrm>
                <a:off x="8944660" y="2141398"/>
                <a:ext cx="136478" cy="421159"/>
              </a:xfrm>
            </p:spPr>
          </p:sp>
        </mc:Fallback>
      </mc:AlternateContent>
      <mc:AlternateContent xmlns:mc="http://schemas.openxmlformats.org/markup-compatibility/2006" xmlns:p14="http://schemas.microsoft.com/office/powerpoint/2010/main">
        <mc:Choice Requires="p14">
          <p:contentPart p14:bwMode="auto" r:id="rId9">
            <p14:nvContentPartPr>
              <p14:cNvPr id="1052829" name="Encre 1052828"/>
              <p14:cNvContentPartPr/>
              <p14:nvPr/>
            </p14:nvContentPartPr>
            <p14:xfrm>
              <a:off x="9036131" y="2187812"/>
              <a:ext cx="111193" cy="357159"/>
            </p14:xfrm>
          </p:contentPart>
        </mc:Choice>
        <mc:Fallback xmlns="">
          <p:sp>
            <p:nvSpPr>
              <p:cNvPr id="1052829" name=""/>
              <p:cNvSpPr/>
              <p:nvPr/>
            </p:nvSpPr>
            <p:spPr>
              <a:xfrm>
                <a:off x="9036131" y="2187812"/>
                <a:ext cx="111193" cy="357159"/>
              </a:xfrm>
            </p:spPr>
          </p:sp>
        </mc:Fallback>
      </mc:AlternateContent>
      <mc:AlternateContent xmlns:mc="http://schemas.openxmlformats.org/markup-compatibility/2006" xmlns:p14="http://schemas.microsoft.com/office/powerpoint/2010/main">
        <mc:Choice Requires="p14">
          <p:contentPart p14:bwMode="auto" r:id="rId10">
            <p14:nvContentPartPr>
              <p14:cNvPr id="1052830" name="Encre 1052829"/>
              <p14:cNvContentPartPr/>
              <p14:nvPr/>
            </p14:nvContentPartPr>
            <p14:xfrm>
              <a:off x="9314997" y="2335242"/>
              <a:ext cx="139555" cy="24816"/>
            </p14:xfrm>
          </p:contentPart>
        </mc:Choice>
        <mc:Fallback xmlns="">
          <p:sp>
            <p:nvSpPr>
              <p:cNvPr id="1052830" name=""/>
              <p:cNvSpPr/>
              <p:nvPr/>
            </p:nvSpPr>
            <p:spPr>
              <a:xfrm>
                <a:off x="9314997" y="2335242"/>
                <a:ext cx="139555" cy="24816"/>
              </a:xfrm>
            </p:spPr>
          </p:sp>
        </mc:Fallback>
      </mc:AlternateContent>
      <mc:AlternateContent xmlns:mc="http://schemas.openxmlformats.org/markup-compatibility/2006" xmlns:p14="http://schemas.microsoft.com/office/powerpoint/2010/main">
        <mc:Choice Requires="p14">
          <p:contentPart p14:bwMode="auto" r:id="rId11">
            <p14:nvContentPartPr>
              <p14:cNvPr id="1052831" name="Encre 1052830"/>
              <p14:cNvContentPartPr/>
              <p14:nvPr/>
            </p14:nvContentPartPr>
            <p14:xfrm>
              <a:off x="9314997" y="2436756"/>
              <a:ext cx="114283" cy="7742"/>
            </p14:xfrm>
          </p:contentPart>
        </mc:Choice>
        <mc:Fallback xmlns="">
          <p:sp>
            <p:nvSpPr>
              <p:cNvPr id="1052831" name=""/>
              <p:cNvSpPr/>
              <p:nvPr/>
            </p:nvSpPr>
            <p:spPr>
              <a:xfrm>
                <a:off x="9314997" y="2436756"/>
                <a:ext cx="114283" cy="7742"/>
              </a:xfrm>
            </p:spPr>
          </p:sp>
        </mc:Fallback>
      </mc:AlternateContent>
      <mc:AlternateContent xmlns:mc="http://schemas.openxmlformats.org/markup-compatibility/2006" xmlns:p14="http://schemas.microsoft.com/office/powerpoint/2010/main">
        <mc:Choice Requires="p14">
          <p:contentPart p14:bwMode="auto" r:id="rId12">
            <p14:nvContentPartPr>
              <p14:cNvPr id="1052832" name="Encre 1052831"/>
              <p14:cNvContentPartPr/>
              <p14:nvPr/>
            </p14:nvContentPartPr>
            <p14:xfrm>
              <a:off x="9612647" y="2219085"/>
              <a:ext cx="651911" cy="229314"/>
            </p14:xfrm>
          </p:contentPart>
        </mc:Choice>
        <mc:Fallback xmlns="">
          <p:sp>
            <p:nvSpPr>
              <p:cNvPr id="1052832" name=""/>
              <p:cNvSpPr/>
              <p:nvPr/>
            </p:nvSpPr>
            <p:spPr>
              <a:xfrm>
                <a:off x="9612647" y="2219085"/>
                <a:ext cx="651911" cy="229314"/>
              </a:xfrm>
            </p:spPr>
          </p:sp>
        </mc:Fallback>
      </mc:AlternateContent>
      <mc:AlternateContent xmlns:mc="http://schemas.openxmlformats.org/markup-compatibility/2006" xmlns:p14="http://schemas.microsoft.com/office/powerpoint/2010/main">
        <mc:Choice Requires="p14">
          <p:contentPart p14:bwMode="auto" r:id="rId13">
            <p14:nvContentPartPr>
              <p14:cNvPr id="1052833" name="Encre 1052832"/>
              <p14:cNvContentPartPr/>
              <p14:nvPr/>
            </p14:nvContentPartPr>
            <p14:xfrm>
              <a:off x="10251219" y="2083677"/>
              <a:ext cx="281058" cy="317339"/>
            </p14:xfrm>
          </p:contentPart>
        </mc:Choice>
        <mc:Fallback xmlns="">
          <p:sp>
            <p:nvSpPr>
              <p:cNvPr id="1052833" name=""/>
              <p:cNvSpPr/>
              <p:nvPr/>
            </p:nvSpPr>
            <p:spPr>
              <a:xfrm>
                <a:off x="10251219" y="2083677"/>
                <a:ext cx="281058" cy="317339"/>
              </a:xfrm>
            </p:spPr>
          </p:sp>
        </mc:Fallback>
      </mc:AlternateContent>
      <mc:AlternateContent xmlns:mc="http://schemas.openxmlformats.org/markup-compatibility/2006" xmlns:p14="http://schemas.microsoft.com/office/powerpoint/2010/main">
        <mc:Choice Requires="p14">
          <p:contentPart p14:bwMode="auto" r:id="rId14">
            <p14:nvContentPartPr>
              <p14:cNvPr id="1052834" name="Encre 1052833"/>
              <p14:cNvContentPartPr/>
              <p14:nvPr/>
            </p14:nvContentPartPr>
            <p14:xfrm>
              <a:off x="10507567" y="2187639"/>
              <a:ext cx="774646" cy="207532"/>
            </p14:xfrm>
          </p:contentPart>
        </mc:Choice>
        <mc:Fallback xmlns="">
          <p:sp>
            <p:nvSpPr>
              <p:cNvPr id="1052834" name=""/>
              <p:cNvSpPr/>
              <p:nvPr/>
            </p:nvSpPr>
            <p:spPr>
              <a:xfrm>
                <a:off x="10507567" y="2187639"/>
                <a:ext cx="774646" cy="207532"/>
              </a:xfrm>
            </p:spPr>
          </p:sp>
        </mc:Fallback>
      </mc:AlternateContent>
      <mc:AlternateContent xmlns:mc="http://schemas.openxmlformats.org/markup-compatibility/2006" xmlns:p14="http://schemas.microsoft.com/office/powerpoint/2010/main">
        <mc:Choice Requires="p14">
          <p:contentPart p14:bwMode="auto" r:id="rId15">
            <p14:nvContentPartPr>
              <p14:cNvPr id="1052835" name="Encre 1052834"/>
              <p14:cNvContentPartPr/>
              <p14:nvPr/>
            </p14:nvContentPartPr>
            <p14:xfrm>
              <a:off x="11009363" y="2045593"/>
              <a:ext cx="172099" cy="162655"/>
            </p14:xfrm>
          </p:contentPart>
        </mc:Choice>
        <mc:Fallback xmlns="">
          <p:sp>
            <p:nvSpPr>
              <p:cNvPr id="1052835" name=""/>
              <p:cNvSpPr/>
              <p:nvPr/>
            </p:nvSpPr>
            <p:spPr>
              <a:xfrm>
                <a:off x="11009363" y="2045593"/>
                <a:ext cx="172099" cy="162655"/>
              </a:xfrm>
            </p:spPr>
          </p:sp>
        </mc:Fallback>
      </mc:AlternateContent>
      <mc:AlternateContent xmlns:mc="http://schemas.openxmlformats.org/markup-compatibility/2006" xmlns:p14="http://schemas.microsoft.com/office/powerpoint/2010/main">
        <mc:Choice Requires="p14">
          <p:contentPart p14:bwMode="auto" r:id="rId16">
            <p14:nvContentPartPr>
              <p14:cNvPr id="1052836" name="Encre 1052835"/>
              <p14:cNvContentPartPr/>
              <p14:nvPr/>
            </p14:nvContentPartPr>
            <p14:xfrm>
              <a:off x="11324211" y="2121294"/>
              <a:ext cx="163475" cy="300429"/>
            </p14:xfrm>
          </p:contentPart>
        </mc:Choice>
        <mc:Fallback xmlns="">
          <p:sp>
            <p:nvSpPr>
              <p:cNvPr id="1052836" name=""/>
              <p:cNvSpPr/>
              <p:nvPr/>
            </p:nvSpPr>
            <p:spPr>
              <a:xfrm>
                <a:off x="11324211" y="2121294"/>
                <a:ext cx="163475" cy="300429"/>
              </a:xfrm>
            </p:spPr>
          </p:sp>
        </mc:Fallback>
      </mc:AlternateContent>
      <mc:AlternateContent xmlns:mc="http://schemas.openxmlformats.org/markup-compatibility/2006" xmlns:p14="http://schemas.microsoft.com/office/powerpoint/2010/main">
        <mc:Choice Requires="p14">
          <p:contentPart p14:bwMode="auto" r:id="rId17">
            <p14:nvContentPartPr>
              <p14:cNvPr id="1052837" name="Encre 1052836"/>
              <p14:cNvContentPartPr/>
              <p14:nvPr/>
            </p14:nvContentPartPr>
            <p14:xfrm>
              <a:off x="11446209" y="2132463"/>
              <a:ext cx="114282" cy="267808"/>
            </p14:xfrm>
          </p:contentPart>
        </mc:Choice>
        <mc:Fallback xmlns="">
          <p:sp>
            <p:nvSpPr>
              <p:cNvPr id="1052837" name=""/>
              <p:cNvSpPr/>
              <p:nvPr/>
            </p:nvSpPr>
            <p:spPr>
              <a:xfrm>
                <a:off x="11446209" y="2132463"/>
                <a:ext cx="114282" cy="267808"/>
              </a:xfrm>
            </p:spPr>
          </p:sp>
        </mc:Fallback>
      </mc:AlternateContent>
      <mc:AlternateContent xmlns:mc="http://schemas.openxmlformats.org/markup-compatibility/2006" xmlns:p14="http://schemas.microsoft.com/office/powerpoint/2010/main">
        <mc:Choice Requires="p14">
          <p:contentPart p14:bwMode="auto" r:id="rId18">
            <p14:nvContentPartPr>
              <p14:cNvPr id="1052838" name="Encre 1052837"/>
              <p14:cNvContentPartPr/>
              <p14:nvPr/>
            </p14:nvContentPartPr>
            <p14:xfrm>
              <a:off x="11570971" y="2296066"/>
              <a:ext cx="193546" cy="92017"/>
            </p14:xfrm>
          </p:contentPart>
        </mc:Choice>
        <mc:Fallback xmlns="">
          <p:sp>
            <p:nvSpPr>
              <p:cNvPr id="1052838" name=""/>
              <p:cNvSpPr/>
              <p:nvPr/>
            </p:nvSpPr>
            <p:spPr>
              <a:xfrm>
                <a:off x="11570971" y="2296066"/>
                <a:ext cx="193546" cy="92017"/>
              </a:xfrm>
            </p:spPr>
          </p:sp>
        </mc:Fallback>
      </mc:AlternateContent>
      <mc:AlternateContent xmlns:mc="http://schemas.openxmlformats.org/markup-compatibility/2006" xmlns:p14="http://schemas.microsoft.com/office/powerpoint/2010/main">
        <mc:Choice Requires="p14">
          <p:contentPart p14:bwMode="auto" r:id="rId19">
            <p14:nvContentPartPr>
              <p14:cNvPr id="1052839" name="Encre 1052838"/>
              <p14:cNvContentPartPr/>
              <p14:nvPr/>
            </p14:nvContentPartPr>
            <p14:xfrm>
              <a:off x="11646093" y="2189697"/>
              <a:ext cx="124227" cy="22189"/>
            </p14:xfrm>
          </p:contentPart>
        </mc:Choice>
        <mc:Fallback xmlns="">
          <p:sp>
            <p:nvSpPr>
              <p:cNvPr id="1052839" name=""/>
              <p:cNvSpPr/>
              <p:nvPr/>
            </p:nvSpPr>
            <p:spPr>
              <a:xfrm>
                <a:off x="11646093" y="2189697"/>
                <a:ext cx="124227" cy="22189"/>
              </a:xfrm>
            </p:spPr>
          </p:sp>
        </mc:Fallback>
      </mc:AlternateContent>
      <mc:AlternateContent xmlns:mc="http://schemas.openxmlformats.org/markup-compatibility/2006" xmlns:p14="http://schemas.microsoft.com/office/powerpoint/2010/main">
        <mc:Choice Requires="p14">
          <p:contentPart p14:bwMode="auto" r:id="rId20">
            <p14:nvContentPartPr>
              <p14:cNvPr id="1052840" name="Encre 1052839"/>
              <p14:cNvContentPartPr/>
              <p14:nvPr/>
            </p14:nvContentPartPr>
            <p14:xfrm>
              <a:off x="11861955" y="2190045"/>
              <a:ext cx="27705" cy="195872"/>
            </p14:xfrm>
          </p:contentPart>
        </mc:Choice>
        <mc:Fallback xmlns="">
          <p:sp>
            <p:nvSpPr>
              <p:cNvPr id="1052840" name=""/>
              <p:cNvSpPr/>
              <p:nvPr/>
            </p:nvSpPr>
            <p:spPr>
              <a:xfrm>
                <a:off x="11861955" y="2190045"/>
                <a:ext cx="27705" cy="195872"/>
              </a:xfrm>
            </p:spPr>
          </p:sp>
        </mc:Fallback>
      </mc:AlternateContent>
      <mc:AlternateContent xmlns:mc="http://schemas.openxmlformats.org/markup-compatibility/2006" xmlns:p14="http://schemas.microsoft.com/office/powerpoint/2010/main">
        <mc:Choice Requires="p14">
          <p:contentPart p14:bwMode="auto" r:id="rId21">
            <p14:nvContentPartPr>
              <p14:cNvPr id="1052841" name="Encre 1052840"/>
              <p14:cNvContentPartPr/>
              <p14:nvPr/>
            </p14:nvContentPartPr>
            <p14:xfrm>
              <a:off x="11853606" y="2097964"/>
              <a:ext cx="185079" cy="365392"/>
            </p14:xfrm>
          </p:contentPart>
        </mc:Choice>
        <mc:Fallback xmlns="">
          <p:sp>
            <p:nvSpPr>
              <p:cNvPr id="1052841" name=""/>
              <p:cNvSpPr/>
              <p:nvPr/>
            </p:nvSpPr>
            <p:spPr>
              <a:xfrm>
                <a:off x="11853606" y="2097964"/>
                <a:ext cx="185079" cy="365392"/>
              </a:xfrm>
            </p:spPr>
          </p:sp>
        </mc:Fallback>
      </mc:AlternateContent>
      <mc:AlternateContent xmlns:mc="http://schemas.openxmlformats.org/markup-compatibility/2006" xmlns:p14="http://schemas.microsoft.com/office/powerpoint/2010/main">
        <mc:Choice Requires="p14">
          <p:contentPart p14:bwMode="auto" r:id="rId22">
            <p14:nvContentPartPr>
              <p14:cNvPr id="1052842" name="Encre 1052841"/>
              <p14:cNvContentPartPr/>
              <p14:nvPr/>
            </p14:nvContentPartPr>
            <p14:xfrm>
              <a:off x="11853152" y="1907594"/>
              <a:ext cx="200651" cy="48417"/>
            </p14:xfrm>
          </p:contentPart>
        </mc:Choice>
        <mc:Fallback xmlns="">
          <p:sp>
            <p:nvSpPr>
              <p:cNvPr id="1052842" name=""/>
              <p:cNvSpPr/>
              <p:nvPr/>
            </p:nvSpPr>
            <p:spPr>
              <a:xfrm>
                <a:off x="11853152" y="1907594"/>
                <a:ext cx="200651" cy="48417"/>
              </a:xfrm>
            </p:spPr>
          </p:sp>
        </mc:Fallback>
      </mc:AlternateContent>
      <mc:AlternateContent xmlns:mc="http://schemas.openxmlformats.org/markup-compatibility/2006" xmlns:p14="http://schemas.microsoft.com/office/powerpoint/2010/main">
        <mc:Choice Requires="p14">
          <p:contentPart p14:bwMode="auto" r:id="rId23">
            <p14:nvContentPartPr>
              <p14:cNvPr id="1052843" name="Encre 1052842"/>
              <p14:cNvContentPartPr/>
              <p14:nvPr/>
            </p14:nvContentPartPr>
            <p14:xfrm>
              <a:off x="11961775" y="1871356"/>
              <a:ext cx="104696" cy="198597"/>
            </p14:xfrm>
          </p:contentPart>
        </mc:Choice>
        <mc:Fallback xmlns="">
          <p:sp>
            <p:nvSpPr>
              <p:cNvPr id="1052843" name=""/>
              <p:cNvSpPr/>
              <p:nvPr/>
            </p:nvSpPr>
            <p:spPr>
              <a:xfrm>
                <a:off x="11961775" y="1871356"/>
                <a:ext cx="104696" cy="198597"/>
              </a:xfrm>
            </p:spPr>
          </p:sp>
        </mc:Fallback>
      </mc:AlternateContent>
      <mc:AlternateContent xmlns:mc="http://schemas.openxmlformats.org/markup-compatibility/2006" xmlns:p14="http://schemas.microsoft.com/office/powerpoint/2010/main">
        <mc:Choice Requires="p14">
          <p:contentPart p14:bwMode="auto" r:id="rId24">
            <p14:nvContentPartPr>
              <p14:cNvPr id="1052844" name="Encre 1052843"/>
              <p14:cNvContentPartPr/>
              <p14:nvPr/>
            </p14:nvContentPartPr>
            <p14:xfrm>
              <a:off x="9001011" y="2780265"/>
              <a:ext cx="26295" cy="312133"/>
            </p14:xfrm>
          </p:contentPart>
        </mc:Choice>
        <mc:Fallback xmlns="">
          <p:sp>
            <p:nvSpPr>
              <p:cNvPr id="1052844" name=""/>
              <p:cNvSpPr/>
              <p:nvPr/>
            </p:nvSpPr>
            <p:spPr>
              <a:xfrm>
                <a:off x="9001011" y="2780265"/>
                <a:ext cx="26295" cy="312133"/>
              </a:xfrm>
            </p:spPr>
          </p:sp>
        </mc:Fallback>
      </mc:AlternateContent>
      <mc:AlternateContent xmlns:mc="http://schemas.openxmlformats.org/markup-compatibility/2006" xmlns:p14="http://schemas.microsoft.com/office/powerpoint/2010/main">
        <mc:Choice Requires="p14">
          <p:contentPart p14:bwMode="auto" r:id="rId25">
            <p14:nvContentPartPr>
              <p14:cNvPr id="1052845" name="Encre 1052844"/>
              <p14:cNvContentPartPr/>
              <p14:nvPr/>
            </p14:nvContentPartPr>
            <p14:xfrm>
              <a:off x="8835806" y="3065917"/>
              <a:ext cx="352501" cy="44454"/>
            </p14:xfrm>
          </p:contentPart>
        </mc:Choice>
        <mc:Fallback xmlns="">
          <p:sp>
            <p:nvSpPr>
              <p:cNvPr id="1052845" name=""/>
              <p:cNvSpPr/>
              <p:nvPr/>
            </p:nvSpPr>
            <p:spPr>
              <a:xfrm>
                <a:off x="8835806" y="3065917"/>
                <a:ext cx="352501" cy="44454"/>
              </a:xfrm>
            </p:spPr>
          </p:sp>
        </mc:Fallback>
      </mc:AlternateContent>
      <mc:AlternateContent xmlns:mc="http://schemas.openxmlformats.org/markup-compatibility/2006" xmlns:p14="http://schemas.microsoft.com/office/powerpoint/2010/main">
        <mc:Choice Requires="p14">
          <p:contentPart p14:bwMode="auto" r:id="rId26">
            <p14:nvContentPartPr>
              <p14:cNvPr id="1052846" name="Encre 1052845"/>
              <p14:cNvContentPartPr/>
              <p14:nvPr/>
            </p14:nvContentPartPr>
            <p14:xfrm>
              <a:off x="9329117" y="2929617"/>
              <a:ext cx="73851" cy="21410"/>
            </p14:xfrm>
          </p:contentPart>
        </mc:Choice>
        <mc:Fallback xmlns="">
          <p:sp>
            <p:nvSpPr>
              <p:cNvPr id="1052846" name=""/>
              <p:cNvSpPr/>
              <p:nvPr/>
            </p:nvSpPr>
            <p:spPr>
              <a:xfrm>
                <a:off x="9329117" y="2929617"/>
                <a:ext cx="73851" cy="21410"/>
              </a:xfrm>
            </p:spPr>
          </p:sp>
        </mc:Fallback>
      </mc:AlternateContent>
      <mc:AlternateContent xmlns:mc="http://schemas.openxmlformats.org/markup-compatibility/2006" xmlns:p14="http://schemas.microsoft.com/office/powerpoint/2010/main">
        <mc:Choice Requires="p14">
          <p:contentPart p14:bwMode="auto" r:id="rId27">
            <p14:nvContentPartPr>
              <p14:cNvPr id="1052847" name="Encre 1052846"/>
              <p14:cNvContentPartPr/>
              <p14:nvPr/>
            </p14:nvContentPartPr>
            <p14:xfrm>
              <a:off x="9336177" y="3043943"/>
              <a:ext cx="111652" cy="15795"/>
            </p14:xfrm>
          </p:contentPart>
        </mc:Choice>
        <mc:Fallback xmlns="">
          <p:sp>
            <p:nvSpPr>
              <p:cNvPr id="1052847" name=""/>
              <p:cNvSpPr/>
              <p:nvPr/>
            </p:nvSpPr>
            <p:spPr>
              <a:xfrm>
                <a:off x="9336177" y="3043943"/>
                <a:ext cx="111652" cy="15795"/>
              </a:xfrm>
            </p:spPr>
          </p:sp>
        </mc:Fallback>
      </mc:AlternateContent>
      <mc:AlternateContent xmlns:mc="http://schemas.openxmlformats.org/markup-compatibility/2006" xmlns:p14="http://schemas.microsoft.com/office/powerpoint/2010/main">
        <mc:Choice Requires="p14">
          <p:contentPart p14:bwMode="auto" r:id="rId28">
            <p14:nvContentPartPr>
              <p14:cNvPr id="1052848" name="Encre 1052847"/>
              <p14:cNvContentPartPr/>
              <p14:nvPr/>
            </p14:nvContentPartPr>
            <p14:xfrm>
              <a:off x="10214147" y="2827920"/>
              <a:ext cx="62575" cy="139811"/>
            </p14:xfrm>
          </p:contentPart>
        </mc:Choice>
        <mc:Fallback xmlns="">
          <p:sp>
            <p:nvSpPr>
              <p:cNvPr id="1052848" name=""/>
              <p:cNvSpPr/>
              <p:nvPr/>
            </p:nvSpPr>
            <p:spPr>
              <a:xfrm>
                <a:off x="10214147" y="2827920"/>
                <a:ext cx="62575" cy="139811"/>
              </a:xfrm>
            </p:spPr>
          </p:sp>
        </mc:Fallback>
      </mc:AlternateContent>
      <mc:AlternateContent xmlns:mc="http://schemas.openxmlformats.org/markup-compatibility/2006" xmlns:p14="http://schemas.microsoft.com/office/powerpoint/2010/main">
        <mc:Choice Requires="p14">
          <p:contentPart p14:bwMode="auto" r:id="rId29">
            <p14:nvContentPartPr>
              <p14:cNvPr id="1052849" name="Encre 1052848"/>
              <p14:cNvContentPartPr/>
              <p14:nvPr/>
            </p14:nvContentPartPr>
            <p14:xfrm>
              <a:off x="10392174" y="2827920"/>
              <a:ext cx="102711" cy="172998"/>
            </p14:xfrm>
          </p:contentPart>
        </mc:Choice>
        <mc:Fallback xmlns="">
          <p:sp>
            <p:nvSpPr>
              <p:cNvPr id="1052849" name=""/>
              <p:cNvSpPr/>
              <p:nvPr/>
            </p:nvSpPr>
            <p:spPr>
              <a:xfrm>
                <a:off x="10392174" y="2827920"/>
                <a:ext cx="102711" cy="172998"/>
              </a:xfrm>
            </p:spPr>
          </p:sp>
        </mc:Fallback>
      </mc:AlternateContent>
      <mc:AlternateContent xmlns:mc="http://schemas.openxmlformats.org/markup-compatibility/2006" xmlns:p14="http://schemas.microsoft.com/office/powerpoint/2010/main">
        <mc:Choice Requires="p14">
          <p:contentPart p14:bwMode="auto" r:id="rId30">
            <p14:nvContentPartPr>
              <p14:cNvPr id="1052850" name="Encre 1052849"/>
              <p14:cNvContentPartPr/>
              <p14:nvPr/>
            </p14:nvContentPartPr>
            <p14:xfrm>
              <a:off x="11352889" y="2646485"/>
              <a:ext cx="35958" cy="292826"/>
            </p14:xfrm>
          </p:contentPart>
        </mc:Choice>
        <mc:Fallback xmlns="">
          <p:sp>
            <p:nvSpPr>
              <p:cNvPr id="1052850" name=""/>
              <p:cNvSpPr/>
              <p:nvPr/>
            </p:nvSpPr>
            <p:spPr>
              <a:xfrm>
                <a:off x="11352889" y="2646485"/>
                <a:ext cx="35958" cy="292826"/>
              </a:xfrm>
            </p:spPr>
          </p:sp>
        </mc:Fallback>
      </mc:AlternateContent>
      <mc:AlternateContent xmlns:mc="http://schemas.openxmlformats.org/markup-compatibility/2006" xmlns:p14="http://schemas.microsoft.com/office/powerpoint/2010/main">
        <mc:Choice Requires="p14">
          <p:contentPart p14:bwMode="auto" r:id="rId31">
            <p14:nvContentPartPr>
              <p14:cNvPr id="1052851" name="Encre 1052850"/>
              <p14:cNvContentPartPr/>
              <p14:nvPr/>
            </p14:nvContentPartPr>
            <p14:xfrm>
              <a:off x="11195582" y="2957738"/>
              <a:ext cx="331508" cy="43922"/>
            </p14:xfrm>
          </p:contentPart>
        </mc:Choice>
        <mc:Fallback xmlns="">
          <p:sp>
            <p:nvSpPr>
              <p:cNvPr id="1052851" name=""/>
              <p:cNvSpPr/>
              <p:nvPr/>
            </p:nvSpPr>
            <p:spPr>
              <a:xfrm>
                <a:off x="11195582" y="2957738"/>
                <a:ext cx="331508" cy="43922"/>
              </a:xfrm>
            </p:spPr>
          </p:sp>
        </mc:Fallback>
      </mc:AlternateContent>
      <mc:AlternateContent xmlns:mc="http://schemas.openxmlformats.org/markup-compatibility/2006" xmlns:p14="http://schemas.microsoft.com/office/powerpoint/2010/main">
        <mc:Choice Requires="p14">
          <p:contentPart p14:bwMode="auto" r:id="rId32">
            <p14:nvContentPartPr>
              <p14:cNvPr id="1052852" name="Encre 1052851"/>
              <p14:cNvContentPartPr/>
              <p14:nvPr/>
            </p14:nvContentPartPr>
            <p14:xfrm>
              <a:off x="11631351" y="2892948"/>
              <a:ext cx="136239" cy="76389"/>
            </p14:xfrm>
          </p:contentPart>
        </mc:Choice>
        <mc:Fallback xmlns="">
          <p:sp>
            <p:nvSpPr>
              <p:cNvPr id="1052852" name=""/>
              <p:cNvSpPr/>
              <p:nvPr/>
            </p:nvSpPr>
            <p:spPr>
              <a:xfrm>
                <a:off x="11631351" y="2892948"/>
                <a:ext cx="136239" cy="76389"/>
              </a:xfrm>
            </p:spPr>
          </p:sp>
        </mc:Fallback>
      </mc:AlternateContent>
      <mc:AlternateContent xmlns:mc="http://schemas.openxmlformats.org/markup-compatibility/2006" xmlns:p14="http://schemas.microsoft.com/office/powerpoint/2010/main">
        <mc:Choice Requires="p14">
          <p:contentPart p14:bwMode="auto" r:id="rId33">
            <p14:nvContentPartPr>
              <p14:cNvPr id="1052853" name="Encre 1052852"/>
              <p14:cNvContentPartPr/>
              <p14:nvPr/>
            </p14:nvContentPartPr>
            <p14:xfrm>
              <a:off x="11667714" y="2736644"/>
              <a:ext cx="164537" cy="76383"/>
            </p14:xfrm>
          </p:contentPart>
        </mc:Choice>
        <mc:Fallback xmlns="">
          <p:sp>
            <p:nvSpPr>
              <p:cNvPr id="1052853" name=""/>
              <p:cNvSpPr/>
              <p:nvPr/>
            </p:nvSpPr>
            <p:spPr>
              <a:xfrm>
                <a:off x="11667714" y="2736644"/>
                <a:ext cx="164537" cy="76383"/>
              </a:xfrm>
            </p:spPr>
          </p:sp>
        </mc:Fallback>
      </mc:AlternateContent>
      <mc:AlternateContent xmlns:mc="http://schemas.openxmlformats.org/markup-compatibility/2006" xmlns:p14="http://schemas.microsoft.com/office/powerpoint/2010/main">
        <mc:Choice Requires="p14">
          <p:contentPart p14:bwMode="auto" r:id="rId34">
            <p14:nvContentPartPr>
              <p14:cNvPr id="1052854" name="Encre 1052853"/>
              <p14:cNvContentPartPr/>
              <p14:nvPr/>
            </p14:nvContentPartPr>
            <p14:xfrm>
              <a:off x="11893190" y="2821466"/>
              <a:ext cx="16326" cy="188158"/>
            </p14:xfrm>
          </p:contentPart>
        </mc:Choice>
        <mc:Fallback xmlns="">
          <p:sp>
            <p:nvSpPr>
              <p:cNvPr id="1052854" name=""/>
              <p:cNvSpPr/>
              <p:nvPr/>
            </p:nvSpPr>
            <p:spPr>
              <a:xfrm>
                <a:off x="11893190" y="2821466"/>
                <a:ext cx="16326" cy="188158"/>
              </a:xfrm>
            </p:spPr>
          </p:sp>
        </mc:Fallback>
      </mc:AlternateContent>
      <mc:AlternateContent xmlns:mc="http://schemas.openxmlformats.org/markup-compatibility/2006" xmlns:p14="http://schemas.microsoft.com/office/powerpoint/2010/main">
        <mc:Choice Requires="p14">
          <p:contentPart p14:bwMode="auto" r:id="rId35">
            <p14:nvContentPartPr>
              <p14:cNvPr id="1052855" name="Encre 1052854"/>
              <p14:cNvContentPartPr/>
              <p14:nvPr/>
            </p14:nvContentPartPr>
            <p14:xfrm>
              <a:off x="11896720" y="2760694"/>
              <a:ext cx="118278" cy="271990"/>
            </p14:xfrm>
          </p:contentPart>
        </mc:Choice>
        <mc:Fallback xmlns="">
          <p:sp>
            <p:nvSpPr>
              <p:cNvPr id="1052855" name=""/>
              <p:cNvSpPr/>
              <p:nvPr/>
            </p:nvSpPr>
            <p:spPr>
              <a:xfrm>
                <a:off x="11896720" y="2760694"/>
                <a:ext cx="118278" cy="271990"/>
              </a:xfrm>
            </p:spPr>
          </p:sp>
        </mc:Fallback>
      </mc:AlternateContent>
      <mc:AlternateContent xmlns:mc="http://schemas.openxmlformats.org/markup-compatibility/2006" xmlns:p14="http://schemas.microsoft.com/office/powerpoint/2010/main">
        <mc:Choice Requires="p14">
          <p:contentPart p14:bwMode="auto" r:id="rId36">
            <p14:nvContentPartPr>
              <p14:cNvPr id="1052856" name="Encre 1052855"/>
              <p14:cNvContentPartPr/>
              <p14:nvPr/>
            </p14:nvContentPartPr>
            <p14:xfrm>
              <a:off x="11839358" y="2686703"/>
              <a:ext cx="146438" cy="10415"/>
            </p14:xfrm>
          </p:contentPart>
        </mc:Choice>
        <mc:Fallback xmlns="">
          <p:sp>
            <p:nvSpPr>
              <p:cNvPr id="1052856" name=""/>
              <p:cNvSpPr/>
              <p:nvPr/>
            </p:nvSpPr>
            <p:spPr>
              <a:xfrm>
                <a:off x="11839358" y="2686703"/>
                <a:ext cx="146438" cy="10415"/>
              </a:xfrm>
            </p:spPr>
          </p:sp>
        </mc:Fallback>
      </mc:AlternateContent>
      <mc:AlternateContent xmlns:mc="http://schemas.openxmlformats.org/markup-compatibility/2006" xmlns:p14="http://schemas.microsoft.com/office/powerpoint/2010/main">
        <mc:Choice Requires="p14">
          <p:contentPart p14:bwMode="auto" r:id="rId37">
            <p14:nvContentPartPr>
              <p14:cNvPr id="1052857" name="Encre 1052856"/>
              <p14:cNvContentPartPr/>
              <p14:nvPr/>
            </p14:nvContentPartPr>
            <p14:xfrm>
              <a:off x="11975261" y="2610496"/>
              <a:ext cx="64422" cy="151898"/>
            </p14:xfrm>
          </p:contentPart>
        </mc:Choice>
        <mc:Fallback xmlns="">
          <p:sp>
            <p:nvSpPr>
              <p:cNvPr id="1052857" name=""/>
              <p:cNvSpPr/>
              <p:nvPr/>
            </p:nvSpPr>
            <p:spPr>
              <a:xfrm>
                <a:off x="11975261" y="2610496"/>
                <a:ext cx="64422" cy="151898"/>
              </a:xfrm>
            </p:spPr>
          </p:sp>
        </mc:Fallback>
      </mc:AlternateContent>
      <mc:AlternateContent xmlns:mc="http://schemas.openxmlformats.org/markup-compatibility/2006" xmlns:p14="http://schemas.microsoft.com/office/powerpoint/2010/main">
        <mc:Choice Requires="p14">
          <p:contentPart p14:bwMode="auto" r:id="rId38">
            <p14:nvContentPartPr>
              <p14:cNvPr id="1052858" name="Encre 1052857"/>
              <p14:cNvContentPartPr/>
              <p14:nvPr/>
            </p14:nvContentPartPr>
            <p14:xfrm>
              <a:off x="9829930" y="3420225"/>
              <a:ext cx="36197" cy="747727"/>
            </p14:xfrm>
          </p:contentPart>
        </mc:Choice>
        <mc:Fallback xmlns="">
          <p:sp>
            <p:nvSpPr>
              <p:cNvPr id="1052858" name=""/>
              <p:cNvSpPr/>
              <p:nvPr/>
            </p:nvSpPr>
            <p:spPr>
              <a:xfrm>
                <a:off x="9829930" y="3420225"/>
                <a:ext cx="36197" cy="747727"/>
              </a:xfrm>
            </p:spPr>
          </p:sp>
        </mc:Fallback>
      </mc:AlternateContent>
      <mc:AlternateContent xmlns:mc="http://schemas.openxmlformats.org/markup-compatibility/2006" xmlns:p14="http://schemas.microsoft.com/office/powerpoint/2010/main">
        <mc:Choice Requires="p14">
          <p:contentPart p14:bwMode="auto" r:id="rId39">
            <p14:nvContentPartPr>
              <p14:cNvPr id="1052859" name="Encre 1052858"/>
              <p14:cNvContentPartPr/>
              <p14:nvPr/>
            </p14:nvContentPartPr>
            <p14:xfrm>
              <a:off x="9794189" y="3373231"/>
              <a:ext cx="163287" cy="222123"/>
            </p14:xfrm>
          </p:contentPart>
        </mc:Choice>
        <mc:Fallback xmlns="">
          <p:sp>
            <p:nvSpPr>
              <p:cNvPr id="1052859" name=""/>
              <p:cNvSpPr/>
              <p:nvPr/>
            </p:nvSpPr>
            <p:spPr>
              <a:xfrm>
                <a:off x="9794189" y="3373231"/>
                <a:ext cx="163287" cy="222123"/>
              </a:xfrm>
            </p:spPr>
          </p:sp>
        </mc:Fallback>
      </mc:AlternateContent>
      <mc:AlternateContent xmlns:mc="http://schemas.openxmlformats.org/markup-compatibility/2006" xmlns:p14="http://schemas.microsoft.com/office/powerpoint/2010/main">
        <mc:Choice Requires="p14">
          <p:contentPart p14:bwMode="auto" r:id="rId40">
            <p14:nvContentPartPr>
              <p14:cNvPr id="1052860" name="Encre 1052859"/>
              <p14:cNvContentPartPr/>
              <p14:nvPr/>
            </p14:nvContentPartPr>
            <p14:xfrm>
              <a:off x="10050582" y="3479445"/>
              <a:ext cx="34908" cy="280901"/>
            </p14:xfrm>
          </p:contentPart>
        </mc:Choice>
        <mc:Fallback xmlns="">
          <p:sp>
            <p:nvSpPr>
              <p:cNvPr id="1052860" name=""/>
              <p:cNvSpPr/>
              <p:nvPr/>
            </p:nvSpPr>
            <p:spPr>
              <a:xfrm>
                <a:off x="10050582" y="3479445"/>
                <a:ext cx="34908" cy="280901"/>
              </a:xfrm>
            </p:spPr>
          </p:sp>
        </mc:Fallback>
      </mc:AlternateContent>
      <mc:AlternateContent xmlns:mc="http://schemas.openxmlformats.org/markup-compatibility/2006" xmlns:p14="http://schemas.microsoft.com/office/powerpoint/2010/main">
        <mc:Choice Requires="p14">
          <p:contentPart p14:bwMode="auto" r:id="rId41">
            <p14:nvContentPartPr>
              <p14:cNvPr id="1052861" name="Encre 1052860"/>
              <p14:cNvContentPartPr/>
              <p14:nvPr/>
            </p14:nvContentPartPr>
            <p14:xfrm>
              <a:off x="10073056" y="3438341"/>
              <a:ext cx="152369" cy="370976"/>
            </p14:xfrm>
          </p:contentPart>
        </mc:Choice>
        <mc:Fallback xmlns="">
          <p:sp>
            <p:nvSpPr>
              <p:cNvPr id="1052861" name=""/>
              <p:cNvSpPr/>
              <p:nvPr/>
            </p:nvSpPr>
            <p:spPr>
              <a:xfrm>
                <a:off x="10073056" y="3438341"/>
                <a:ext cx="152369" cy="370976"/>
              </a:xfrm>
            </p:spPr>
          </p:sp>
        </mc:Fallback>
      </mc:AlternateContent>
      <mc:AlternateContent xmlns:mc="http://schemas.openxmlformats.org/markup-compatibility/2006" xmlns:p14="http://schemas.microsoft.com/office/powerpoint/2010/main">
        <mc:Choice Requires="p14">
          <p:contentPart p14:bwMode="auto" r:id="rId42">
            <p14:nvContentPartPr>
              <p14:cNvPr id="1052862" name="Encre 1052861"/>
              <p14:cNvContentPartPr/>
              <p14:nvPr/>
            </p14:nvContentPartPr>
            <p14:xfrm>
              <a:off x="10029814" y="3328119"/>
              <a:ext cx="219471" cy="35416"/>
            </p14:xfrm>
          </p:contentPart>
        </mc:Choice>
        <mc:Fallback xmlns="">
          <p:sp>
            <p:nvSpPr>
              <p:cNvPr id="1052862" name=""/>
              <p:cNvSpPr/>
              <p:nvPr/>
            </p:nvSpPr>
            <p:spPr>
              <a:xfrm>
                <a:off x="10029814" y="3328119"/>
                <a:ext cx="219471" cy="35416"/>
              </a:xfrm>
            </p:spPr>
          </p:sp>
        </mc:Fallback>
      </mc:AlternateContent>
      <mc:AlternateContent xmlns:mc="http://schemas.openxmlformats.org/markup-compatibility/2006" xmlns:p14="http://schemas.microsoft.com/office/powerpoint/2010/main">
        <mc:Choice Requires="p14">
          <p:contentPart p14:bwMode="auto" r:id="rId43">
            <p14:nvContentPartPr>
              <p14:cNvPr id="1052863" name="Encre 1052862"/>
              <p14:cNvContentPartPr/>
              <p14:nvPr/>
            </p14:nvContentPartPr>
            <p14:xfrm>
              <a:off x="10216019" y="3247626"/>
              <a:ext cx="63525" cy="145134"/>
            </p14:xfrm>
          </p:contentPart>
        </mc:Choice>
        <mc:Fallback xmlns="">
          <p:sp>
            <p:nvSpPr>
              <p:cNvPr id="1052863" name=""/>
              <p:cNvSpPr/>
              <p:nvPr/>
            </p:nvSpPr>
            <p:spPr>
              <a:xfrm>
                <a:off x="10216019" y="3247626"/>
                <a:ext cx="63525" cy="145134"/>
              </a:xfrm>
            </p:spPr>
          </p:sp>
        </mc:Fallback>
      </mc:AlternateContent>
      <mc:AlternateContent xmlns:mc="http://schemas.openxmlformats.org/markup-compatibility/2006" xmlns:p14="http://schemas.microsoft.com/office/powerpoint/2010/main">
        <mc:Choice Requires="p14">
          <p:contentPart p14:bwMode="auto" r:id="rId44">
            <p14:nvContentPartPr>
              <p14:cNvPr id="1052864" name="Encre 1052863"/>
              <p14:cNvContentPartPr/>
              <p14:nvPr/>
            </p14:nvContentPartPr>
            <p14:xfrm>
              <a:off x="9836968" y="2869700"/>
              <a:ext cx="32168" cy="1320093"/>
            </p14:xfrm>
          </p:contentPart>
        </mc:Choice>
        <mc:Fallback xmlns="">
          <p:sp>
            <p:nvSpPr>
              <p:cNvPr id="1052864" name=""/>
              <p:cNvSpPr/>
              <p:nvPr/>
            </p:nvSpPr>
            <p:spPr>
              <a:xfrm>
                <a:off x="9836968" y="2869700"/>
                <a:ext cx="32168" cy="1320093"/>
              </a:xfrm>
            </p:spPr>
          </p:sp>
        </mc:Fallback>
      </mc:AlternateContent>
      <mc:AlternateContent xmlns:mc="http://schemas.openxmlformats.org/markup-compatibility/2006" xmlns:p14="http://schemas.microsoft.com/office/powerpoint/2010/main">
        <mc:Choice Requires="p14">
          <p:contentPart p14:bwMode="auto" r:id="rId45">
            <p14:nvContentPartPr>
              <p14:cNvPr id="1052865" name="Encre 1052864"/>
              <p14:cNvContentPartPr/>
              <p14:nvPr/>
            </p14:nvContentPartPr>
            <p14:xfrm>
              <a:off x="9801249" y="2905431"/>
              <a:ext cx="113708" cy="132085"/>
            </p14:xfrm>
          </p:contentPart>
        </mc:Choice>
        <mc:Fallback xmlns="">
          <p:sp>
            <p:nvSpPr>
              <p:cNvPr id="1052865" name=""/>
              <p:cNvSpPr/>
              <p:nvPr/>
            </p:nvSpPr>
            <p:spPr>
              <a:xfrm>
                <a:off x="9801249" y="2905431"/>
                <a:ext cx="113708" cy="132085"/>
              </a:xfrm>
            </p:spPr>
          </p:sp>
        </mc:Fallback>
      </mc:AlternateContent>
      <mc:AlternateContent xmlns:mc="http://schemas.openxmlformats.org/markup-compatibility/2006" xmlns:p14="http://schemas.microsoft.com/office/powerpoint/2010/main">
        <mc:Choice Requires="p14">
          <p:contentPart p14:bwMode="auto" r:id="rId46">
            <p14:nvContentPartPr>
              <p14:cNvPr id="1052866" name="Encre 1052865"/>
              <p14:cNvContentPartPr/>
              <p14:nvPr/>
            </p14:nvContentPartPr>
            <p14:xfrm>
              <a:off x="9915531" y="2633350"/>
              <a:ext cx="147022" cy="272111"/>
            </p14:xfrm>
          </p:contentPart>
        </mc:Choice>
        <mc:Fallback xmlns="">
          <p:sp>
            <p:nvSpPr>
              <p:cNvPr id="1052866" name=""/>
              <p:cNvSpPr/>
              <p:nvPr/>
            </p:nvSpPr>
            <p:spPr>
              <a:xfrm>
                <a:off x="9915531" y="2633350"/>
                <a:ext cx="147022" cy="272111"/>
              </a:xfrm>
            </p:spPr>
          </p:sp>
        </mc:Fallback>
      </mc:AlternateContent>
      <mc:AlternateContent xmlns:mc="http://schemas.openxmlformats.org/markup-compatibility/2006" xmlns:p14="http://schemas.microsoft.com/office/powerpoint/2010/main">
        <mc:Choice Requires="p14">
          <p:contentPart p14:bwMode="auto" r:id="rId47">
            <p14:nvContentPartPr>
              <p14:cNvPr id="1052867" name="Encre 1052866"/>
              <p14:cNvContentPartPr/>
              <p14:nvPr/>
            </p14:nvContentPartPr>
            <p14:xfrm>
              <a:off x="9244465" y="4167952"/>
              <a:ext cx="621206" cy="611693"/>
            </p14:xfrm>
          </p:contentPart>
        </mc:Choice>
        <mc:Fallback xmlns="">
          <p:sp>
            <p:nvSpPr>
              <p:cNvPr id="1052867" name=""/>
              <p:cNvSpPr/>
              <p:nvPr/>
            </p:nvSpPr>
            <p:spPr>
              <a:xfrm>
                <a:off x="9244465" y="4167952"/>
                <a:ext cx="621206" cy="611693"/>
              </a:xfrm>
            </p:spPr>
          </p:sp>
        </mc:Fallback>
      </mc:AlternateContent>
      <mc:AlternateContent xmlns:mc="http://schemas.openxmlformats.org/markup-compatibility/2006" xmlns:p14="http://schemas.microsoft.com/office/powerpoint/2010/main">
        <mc:Choice Requires="p14">
          <p:contentPart p14:bwMode="auto" r:id="rId48">
            <p14:nvContentPartPr>
              <p14:cNvPr id="1052868" name="Encre 1052867"/>
              <p14:cNvContentPartPr/>
              <p14:nvPr/>
            </p14:nvContentPartPr>
            <p14:xfrm>
              <a:off x="9208728" y="4654673"/>
              <a:ext cx="148591" cy="177352"/>
            </p14:xfrm>
          </p:contentPart>
        </mc:Choice>
        <mc:Fallback xmlns="">
          <p:sp>
            <p:nvSpPr>
              <p:cNvPr id="1052868" name=""/>
              <p:cNvSpPr/>
              <p:nvPr/>
            </p:nvSpPr>
            <p:spPr>
              <a:xfrm>
                <a:off x="9208728" y="4654673"/>
                <a:ext cx="148591" cy="177352"/>
              </a:xfrm>
            </p:spPr>
          </p:sp>
        </mc:Fallback>
      </mc:AlternateContent>
      <mc:AlternateContent xmlns:mc="http://schemas.openxmlformats.org/markup-compatibility/2006" xmlns:p14="http://schemas.microsoft.com/office/powerpoint/2010/main">
        <mc:Choice Requires="p14">
          <p:contentPart p14:bwMode="auto" r:id="rId49">
            <p14:nvContentPartPr>
              <p14:cNvPr id="1052869" name="Encre 1052868"/>
              <p14:cNvContentPartPr/>
              <p14:nvPr/>
            </p14:nvContentPartPr>
            <p14:xfrm>
              <a:off x="9364858" y="4928189"/>
              <a:ext cx="175716" cy="121028"/>
            </p14:xfrm>
          </p:contentPart>
        </mc:Choice>
        <mc:Fallback xmlns="">
          <p:sp>
            <p:nvSpPr>
              <p:cNvPr id="1052869" name=""/>
              <p:cNvSpPr/>
              <p:nvPr/>
            </p:nvSpPr>
            <p:spPr>
              <a:xfrm>
                <a:off x="9364858" y="4928189"/>
                <a:ext cx="175716" cy="121028"/>
              </a:xfrm>
            </p:spPr>
          </p:sp>
        </mc:Fallback>
      </mc:AlternateContent>
      <mc:AlternateContent xmlns:mc="http://schemas.openxmlformats.org/markup-compatibility/2006" xmlns:p14="http://schemas.microsoft.com/office/powerpoint/2010/main">
        <mc:Choice Requires="p14">
          <p:contentPart p14:bwMode="auto" r:id="rId50">
            <p14:nvContentPartPr>
              <p14:cNvPr id="1052870" name="Encre 1052869"/>
              <p14:cNvContentPartPr/>
              <p14:nvPr/>
            </p14:nvContentPartPr>
            <p14:xfrm>
              <a:off x="9879790" y="4189793"/>
              <a:ext cx="1195010" cy="79384"/>
            </p14:xfrm>
          </p:contentPart>
        </mc:Choice>
        <mc:Fallback xmlns="">
          <p:sp>
            <p:nvSpPr>
              <p:cNvPr id="1052870" name=""/>
              <p:cNvSpPr/>
              <p:nvPr/>
            </p:nvSpPr>
            <p:spPr>
              <a:xfrm>
                <a:off x="9879790" y="4189793"/>
                <a:ext cx="1195010" cy="79384"/>
              </a:xfrm>
            </p:spPr>
          </p:sp>
        </mc:Fallback>
      </mc:AlternateContent>
      <mc:AlternateContent xmlns:mc="http://schemas.openxmlformats.org/markup-compatibility/2006" xmlns:p14="http://schemas.microsoft.com/office/powerpoint/2010/main">
        <mc:Choice Requires="p14">
          <p:contentPart p14:bwMode="auto" r:id="rId51">
            <p14:nvContentPartPr>
              <p14:cNvPr id="1052871" name="Encre 1052870"/>
              <p14:cNvContentPartPr/>
              <p14:nvPr/>
            </p14:nvContentPartPr>
            <p14:xfrm>
              <a:off x="11016878" y="4174902"/>
              <a:ext cx="125969" cy="202236"/>
            </p14:xfrm>
          </p:contentPart>
        </mc:Choice>
        <mc:Fallback xmlns="">
          <p:sp>
            <p:nvSpPr>
              <p:cNvPr id="1052871" name=""/>
              <p:cNvSpPr/>
              <p:nvPr/>
            </p:nvSpPr>
            <p:spPr>
              <a:xfrm>
                <a:off x="11016878" y="4174902"/>
                <a:ext cx="125969" cy="202236"/>
              </a:xfrm>
            </p:spPr>
          </p:sp>
        </mc:Fallback>
      </mc:AlternateContent>
      <mc:AlternateContent xmlns:mc="http://schemas.openxmlformats.org/markup-compatibility/2006" xmlns:p14="http://schemas.microsoft.com/office/powerpoint/2010/main">
        <mc:Choice Requires="p14">
          <p:contentPart p14:bwMode="auto" r:id="rId52">
            <p14:nvContentPartPr>
              <p14:cNvPr id="1052872" name="Encre 1052871"/>
              <p14:cNvContentPartPr/>
              <p14:nvPr/>
            </p14:nvContentPartPr>
            <p14:xfrm>
              <a:off x="11291031" y="4189793"/>
              <a:ext cx="140837" cy="275422"/>
            </p14:xfrm>
          </p:contentPart>
        </mc:Choice>
        <mc:Fallback xmlns="">
          <p:sp>
            <p:nvSpPr>
              <p:cNvPr id="1052872" name=""/>
              <p:cNvSpPr/>
              <p:nvPr/>
            </p:nvSpPr>
            <p:spPr>
              <a:xfrm>
                <a:off x="11291031" y="4189793"/>
                <a:ext cx="140837" cy="275422"/>
              </a:xfrm>
            </p:spPr>
          </p:sp>
        </mc:Fallback>
      </mc:AlternateContent>
      <mc:AlternateContent xmlns:mc="http://schemas.openxmlformats.org/markup-compatibility/2006" xmlns:p14="http://schemas.microsoft.com/office/powerpoint/2010/main">
        <mc:Choice Requires="p14">
          <p:contentPart p14:bwMode="auto" r:id="rId53">
            <p14:nvContentPartPr>
              <p14:cNvPr id="1052873" name="Encre 1052872"/>
              <p14:cNvContentPartPr/>
              <p14:nvPr/>
            </p14:nvContentPartPr>
            <p14:xfrm>
              <a:off x="10500626" y="3484350"/>
              <a:ext cx="81498" cy="110318"/>
            </p14:xfrm>
          </p:contentPart>
        </mc:Choice>
        <mc:Fallback xmlns="">
          <p:sp>
            <p:nvSpPr>
              <p:cNvPr id="1052873" name=""/>
              <p:cNvSpPr/>
              <p:nvPr/>
            </p:nvSpPr>
            <p:spPr>
              <a:xfrm>
                <a:off x="10500626" y="3484350"/>
                <a:ext cx="81498" cy="110318"/>
              </a:xfrm>
            </p:spPr>
          </p:sp>
        </mc:Fallback>
      </mc:AlternateContent>
      <mc:AlternateContent xmlns:mc="http://schemas.openxmlformats.org/markup-compatibility/2006" xmlns:p14="http://schemas.microsoft.com/office/powerpoint/2010/main">
        <mc:Choice Requires="p14">
          <p:contentPart p14:bwMode="auto" r:id="rId54">
            <p14:nvContentPartPr>
              <p14:cNvPr id="1052874" name="Encre 1052873"/>
              <p14:cNvContentPartPr/>
              <p14:nvPr/>
            </p14:nvContentPartPr>
            <p14:xfrm>
              <a:off x="10687485" y="3185656"/>
              <a:ext cx="98023" cy="255048"/>
            </p14:xfrm>
          </p:contentPart>
        </mc:Choice>
        <mc:Fallback xmlns="">
          <p:sp>
            <p:nvSpPr>
              <p:cNvPr id="1052874" name=""/>
              <p:cNvSpPr/>
              <p:nvPr/>
            </p:nvSpPr>
            <p:spPr>
              <a:xfrm>
                <a:off x="10687485" y="3185656"/>
                <a:ext cx="98023" cy="255048"/>
              </a:xfrm>
            </p:spPr>
          </p:sp>
        </mc:Fallback>
      </mc:AlternateContent>
      <mc:AlternateContent xmlns:mc="http://schemas.openxmlformats.org/markup-compatibility/2006" xmlns:p14="http://schemas.microsoft.com/office/powerpoint/2010/main">
        <mc:Choice Requires="p14">
          <p:contentPart p14:bwMode="auto" r:id="rId55">
            <p14:nvContentPartPr>
              <p14:cNvPr id="1052875" name="Encre 1052874"/>
              <p14:cNvContentPartPr/>
              <p14:nvPr/>
            </p14:nvContentPartPr>
            <p14:xfrm>
              <a:off x="10573427" y="3410942"/>
              <a:ext cx="322109" cy="133779"/>
            </p14:xfrm>
          </p:contentPart>
        </mc:Choice>
        <mc:Fallback xmlns="">
          <p:sp>
            <p:nvSpPr>
              <p:cNvPr id="1052875" name=""/>
              <p:cNvSpPr/>
              <p:nvPr/>
            </p:nvSpPr>
            <p:spPr>
              <a:xfrm>
                <a:off x="10573427" y="3410942"/>
                <a:ext cx="322109" cy="133779"/>
              </a:xfrm>
            </p:spPr>
          </p:sp>
        </mc:Fallback>
      </mc:AlternateContent>
      <mc:AlternateContent xmlns:mc="http://schemas.openxmlformats.org/markup-compatibility/2006" xmlns:p14="http://schemas.microsoft.com/office/powerpoint/2010/main">
        <mc:Choice Requires="p14">
          <p:contentPart p14:bwMode="auto" r:id="rId56">
            <p14:nvContentPartPr>
              <p14:cNvPr id="1052876" name="Encre 1052875"/>
              <p14:cNvContentPartPr/>
              <p14:nvPr/>
            </p14:nvContentPartPr>
            <p14:xfrm>
              <a:off x="10838174" y="3363535"/>
              <a:ext cx="54847" cy="144686"/>
            </p14:xfrm>
          </p:contentPart>
        </mc:Choice>
        <mc:Fallback xmlns="">
          <p:sp>
            <p:nvSpPr>
              <p:cNvPr id="1052876" name=""/>
              <p:cNvSpPr/>
              <p:nvPr/>
            </p:nvSpPr>
            <p:spPr>
              <a:xfrm>
                <a:off x="10838174" y="3363535"/>
                <a:ext cx="54847" cy="144686"/>
              </a:xfrm>
            </p:spPr>
          </p:sp>
        </mc:Fallback>
      </mc:AlternateContent>
      <mc:AlternateContent xmlns:mc="http://schemas.openxmlformats.org/markup-compatibility/2006" xmlns:p14="http://schemas.microsoft.com/office/powerpoint/2010/main">
        <mc:Choice Requires="p14">
          <p:contentPart p14:bwMode="auto" r:id="rId57">
            <p14:nvContentPartPr>
              <p14:cNvPr id="1052877" name="Encre 1052876"/>
              <p14:cNvContentPartPr/>
              <p14:nvPr/>
            </p14:nvContentPartPr>
            <p14:xfrm>
              <a:off x="11000226" y="3336148"/>
              <a:ext cx="152210" cy="150217"/>
            </p14:xfrm>
          </p:contentPart>
        </mc:Choice>
        <mc:Fallback xmlns="">
          <p:sp>
            <p:nvSpPr>
              <p:cNvPr id="1052877" name=""/>
              <p:cNvSpPr/>
              <p:nvPr/>
            </p:nvSpPr>
            <p:spPr>
              <a:xfrm>
                <a:off x="11000226" y="3336148"/>
                <a:ext cx="152210" cy="150217"/>
              </a:xfrm>
            </p:spPr>
          </p:sp>
        </mc:Fallback>
      </mc:AlternateContent>
      <mc:AlternateContent xmlns:mc="http://schemas.openxmlformats.org/markup-compatibility/2006" xmlns:p14="http://schemas.microsoft.com/office/powerpoint/2010/main">
        <mc:Choice Requires="p14">
          <p:contentPart p14:bwMode="auto" r:id="rId58">
            <p14:nvContentPartPr>
              <p14:cNvPr id="1052878" name="Encre 1052877"/>
              <p14:cNvContentPartPr/>
              <p14:nvPr/>
            </p14:nvContentPartPr>
            <p14:xfrm>
              <a:off x="10999682" y="3230200"/>
              <a:ext cx="100591" cy="19306"/>
            </p14:xfrm>
          </p:contentPart>
        </mc:Choice>
        <mc:Fallback xmlns="">
          <p:sp>
            <p:nvSpPr>
              <p:cNvPr id="1052878" name=""/>
              <p:cNvSpPr/>
              <p:nvPr/>
            </p:nvSpPr>
            <p:spPr>
              <a:xfrm>
                <a:off x="10999682" y="3230200"/>
                <a:ext cx="100591" cy="19306"/>
              </a:xfrm>
            </p:spPr>
          </p:sp>
        </mc:Fallback>
      </mc:AlternateContent>
      <mc:AlternateContent xmlns:mc="http://schemas.openxmlformats.org/markup-compatibility/2006" xmlns:p14="http://schemas.microsoft.com/office/powerpoint/2010/main">
        <mc:Choice Requires="p14">
          <p:contentPart p14:bwMode="auto" r:id="rId59">
            <p14:nvContentPartPr>
              <p14:cNvPr id="1052879" name="Encre 1052878"/>
              <p14:cNvContentPartPr/>
              <p14:nvPr/>
            </p14:nvContentPartPr>
            <p14:xfrm>
              <a:off x="11109980" y="3182598"/>
              <a:ext cx="87053" cy="73237"/>
            </p14:xfrm>
          </p:contentPart>
        </mc:Choice>
        <mc:Fallback xmlns="">
          <p:sp>
            <p:nvSpPr>
              <p:cNvPr id="1052879" name=""/>
              <p:cNvSpPr/>
              <p:nvPr/>
            </p:nvSpPr>
            <p:spPr>
              <a:xfrm>
                <a:off x="11109980" y="3182598"/>
                <a:ext cx="87053" cy="73237"/>
              </a:xfrm>
            </p:spPr>
          </p:sp>
        </mc:Fallback>
      </mc:AlternateContent>
      <mc:AlternateContent xmlns:mc="http://schemas.openxmlformats.org/markup-compatibility/2006" xmlns:p14="http://schemas.microsoft.com/office/powerpoint/2010/main">
        <mc:Choice Requires="p14">
          <p:contentPart p14:bwMode="auto" r:id="rId60">
            <p14:nvContentPartPr>
              <p14:cNvPr id="1052880" name="Encre 1052879"/>
              <p14:cNvContentPartPr/>
              <p14:nvPr/>
            </p14:nvContentPartPr>
            <p14:xfrm>
              <a:off x="10504233" y="3530574"/>
              <a:ext cx="69194" cy="6716"/>
            </p14:xfrm>
          </p:contentPart>
        </mc:Choice>
        <mc:Fallback xmlns="">
          <p:sp>
            <p:nvSpPr>
              <p:cNvPr id="1052880" name=""/>
              <p:cNvSpPr/>
              <p:nvPr/>
            </p:nvSpPr>
            <p:spPr>
              <a:xfrm>
                <a:off x="10504233" y="3530574"/>
                <a:ext cx="69194" cy="6716"/>
              </a:xfrm>
            </p:spPr>
          </p:sp>
        </mc:Fallback>
      </mc:AlternateContent>
      <mc:AlternateContent xmlns:mc="http://schemas.openxmlformats.org/markup-compatibility/2006" xmlns:p14="http://schemas.microsoft.com/office/powerpoint/2010/main">
        <mc:Choice Requires="p14">
          <p:contentPart p14:bwMode="auto" r:id="rId61">
            <p14:nvContentPartPr>
              <p14:cNvPr id="1052881" name="Encre 1052880"/>
              <p14:cNvContentPartPr/>
              <p14:nvPr/>
            </p14:nvContentPartPr>
            <p14:xfrm>
              <a:off x="10337047" y="3551919"/>
              <a:ext cx="36055" cy="6084"/>
            </p14:xfrm>
          </p:contentPart>
        </mc:Choice>
        <mc:Fallback xmlns="">
          <p:sp>
            <p:nvSpPr>
              <p:cNvPr id="1052881" name=""/>
              <p:cNvSpPr/>
              <p:nvPr/>
            </p:nvSpPr>
            <p:spPr>
              <a:xfrm>
                <a:off x="10337047" y="3551919"/>
                <a:ext cx="36055" cy="6084"/>
              </a:xfrm>
            </p:spPr>
          </p:sp>
        </mc:Fallback>
      </mc:AlternateContent>
      <mc:AlternateContent xmlns:mc="http://schemas.openxmlformats.org/markup-compatibility/2006" xmlns:p14="http://schemas.microsoft.com/office/powerpoint/2010/main">
        <mc:Choice Requires="p14">
          <p:contentPart p14:bwMode="auto" r:id="rId62">
            <p14:nvContentPartPr>
              <p14:cNvPr id="1052882" name="Encre 1052881"/>
              <p14:cNvContentPartPr/>
              <p14:nvPr/>
            </p14:nvContentPartPr>
            <p14:xfrm>
              <a:off x="9941801" y="3533227"/>
              <a:ext cx="302899" cy="11494"/>
            </p14:xfrm>
          </p:contentPart>
        </mc:Choice>
        <mc:Fallback xmlns="">
          <p:sp>
            <p:nvSpPr>
              <p:cNvPr id="1052882" name=""/>
              <p:cNvSpPr/>
              <p:nvPr/>
            </p:nvSpPr>
            <p:spPr>
              <a:xfrm>
                <a:off x="9941801" y="3533227"/>
                <a:ext cx="302899" cy="11494"/>
              </a:xfrm>
            </p:spPr>
          </p:sp>
        </mc:Fallback>
      </mc:AlternateContent>
      <mc:AlternateContent xmlns:mc="http://schemas.openxmlformats.org/markup-compatibility/2006" xmlns:p14="http://schemas.microsoft.com/office/powerpoint/2010/main">
        <mc:Choice Requires="p14">
          <p:contentPart p14:bwMode="auto" r:id="rId63">
            <p14:nvContentPartPr>
              <p14:cNvPr id="1052883" name="Encre 1052882"/>
              <p14:cNvContentPartPr/>
              <p14:nvPr/>
            </p14:nvContentPartPr>
            <p14:xfrm>
              <a:off x="9748615" y="3211914"/>
              <a:ext cx="139876" cy="354649"/>
            </p14:xfrm>
          </p:contentPart>
        </mc:Choice>
        <mc:Fallback xmlns="">
          <p:sp>
            <p:nvSpPr>
              <p:cNvPr id="1052883" name=""/>
              <p:cNvSpPr/>
              <p:nvPr/>
            </p:nvSpPr>
            <p:spPr>
              <a:xfrm>
                <a:off x="9748615" y="3211914"/>
                <a:ext cx="139876" cy="354649"/>
              </a:xfrm>
            </p:spPr>
          </p:sp>
        </mc:Fallback>
      </mc:AlternateContent>
      <mc:AlternateContent xmlns:mc="http://schemas.openxmlformats.org/markup-compatibility/2006" xmlns:p14="http://schemas.microsoft.com/office/powerpoint/2010/main">
        <mc:Choice Requires="p14">
          <p:contentPart p14:bwMode="auto" r:id="rId64">
            <p14:nvContentPartPr>
              <p14:cNvPr id="1052884" name="Encre 1052883"/>
              <p14:cNvContentPartPr/>
              <p14:nvPr/>
            </p14:nvContentPartPr>
            <p14:xfrm>
              <a:off x="9436340" y="3260895"/>
              <a:ext cx="155180" cy="229800"/>
            </p14:xfrm>
          </p:contentPart>
        </mc:Choice>
        <mc:Fallback xmlns="">
          <p:sp>
            <p:nvSpPr>
              <p:cNvPr id="1052884" name=""/>
              <p:cNvSpPr/>
              <p:nvPr/>
            </p:nvSpPr>
            <p:spPr>
              <a:xfrm>
                <a:off x="9436340" y="3260895"/>
                <a:ext cx="155180" cy="229800"/>
              </a:xfrm>
            </p:spPr>
          </p:sp>
        </mc:Fallback>
      </mc:AlternateContent>
      <mc:AlternateContent xmlns:mc="http://schemas.openxmlformats.org/markup-compatibility/2006" xmlns:p14="http://schemas.microsoft.com/office/powerpoint/2010/main">
        <mc:Choice Requires="p14">
          <p:contentPart p14:bwMode="auto" r:id="rId65">
            <p14:nvContentPartPr>
              <p14:cNvPr id="1052885" name="Encre 1052884"/>
              <p14:cNvContentPartPr/>
              <p14:nvPr/>
            </p14:nvContentPartPr>
            <p14:xfrm>
              <a:off x="9558302" y="3443208"/>
              <a:ext cx="56742" cy="164660"/>
            </p14:xfrm>
          </p:contentPart>
        </mc:Choice>
        <mc:Fallback xmlns="">
          <p:sp>
            <p:nvSpPr>
              <p:cNvPr id="1052885" name=""/>
              <p:cNvSpPr/>
              <p:nvPr/>
            </p:nvSpPr>
            <p:spPr>
              <a:xfrm>
                <a:off x="9558302" y="3443208"/>
                <a:ext cx="56742" cy="164660"/>
              </a:xfrm>
            </p:spPr>
          </p:sp>
        </mc:Fallback>
      </mc:AlternateContent>
      <mc:AlternateContent xmlns:mc="http://schemas.openxmlformats.org/markup-compatibility/2006" xmlns:p14="http://schemas.microsoft.com/office/powerpoint/2010/main">
        <mc:Choice Requires="p14">
          <p:contentPart p14:bwMode="auto" r:id="rId66">
            <p14:nvContentPartPr>
              <p14:cNvPr id="1052886" name="Encre 1052885"/>
              <p14:cNvContentPartPr/>
              <p14:nvPr/>
            </p14:nvContentPartPr>
            <p14:xfrm>
              <a:off x="9627219" y="3457851"/>
              <a:ext cx="31067" cy="152605"/>
            </p14:xfrm>
          </p:contentPart>
        </mc:Choice>
        <mc:Fallback xmlns="">
          <p:sp>
            <p:nvSpPr>
              <p:cNvPr id="1052886" name=""/>
              <p:cNvSpPr/>
              <p:nvPr/>
            </p:nvSpPr>
            <p:spPr>
              <a:xfrm>
                <a:off x="9627219" y="3457851"/>
                <a:ext cx="31067" cy="152605"/>
              </a:xfrm>
            </p:spPr>
          </p:sp>
        </mc:Fallback>
      </mc:AlternateContent>
      <mc:AlternateContent xmlns:mc="http://schemas.openxmlformats.org/markup-compatibility/2006" xmlns:p14="http://schemas.microsoft.com/office/powerpoint/2010/main">
        <mc:Choice Requires="p14">
          <p:contentPart p14:bwMode="auto" r:id="rId67">
            <p14:nvContentPartPr>
              <p14:cNvPr id="1052887" name="Encre 1052886"/>
              <p14:cNvContentPartPr/>
              <p14:nvPr/>
            </p14:nvContentPartPr>
            <p14:xfrm>
              <a:off x="9394344" y="3189795"/>
              <a:ext cx="184959" cy="32538"/>
            </p14:xfrm>
          </p:contentPart>
        </mc:Choice>
        <mc:Fallback xmlns="">
          <p:sp>
            <p:nvSpPr>
              <p:cNvPr id="1052887" name=""/>
              <p:cNvSpPr/>
              <p:nvPr/>
            </p:nvSpPr>
            <p:spPr>
              <a:xfrm>
                <a:off x="9394344" y="3189795"/>
                <a:ext cx="184959" cy="32538"/>
              </a:xfrm>
            </p:spPr>
          </p:sp>
        </mc:Fallback>
      </mc:AlternateContent>
      <mc:AlternateContent xmlns:mc="http://schemas.openxmlformats.org/markup-compatibility/2006" xmlns:p14="http://schemas.microsoft.com/office/powerpoint/2010/main">
        <mc:Choice Requires="p14">
          <p:contentPart p14:bwMode="auto" r:id="rId68">
            <p14:nvContentPartPr>
              <p14:cNvPr id="1052888" name="Encre 1052887"/>
              <p14:cNvContentPartPr/>
              <p14:nvPr/>
            </p14:nvContentPartPr>
            <p14:xfrm>
              <a:off x="9522382" y="3131716"/>
              <a:ext cx="52527" cy="94564"/>
            </p14:xfrm>
          </p:contentPart>
        </mc:Choice>
        <mc:Fallback xmlns="">
          <p:sp>
            <p:nvSpPr>
              <p:cNvPr id="1052888" name=""/>
              <p:cNvSpPr/>
              <p:nvPr/>
            </p:nvSpPr>
            <p:spPr>
              <a:xfrm>
                <a:off x="9522382" y="3131716"/>
                <a:ext cx="52527" cy="94564"/>
              </a:xfrm>
            </p:spPr>
          </p:sp>
        </mc:Fallback>
      </mc:AlternateContent>
      <mc:AlternateContent xmlns:mc="http://schemas.openxmlformats.org/markup-compatibility/2006" xmlns:p14="http://schemas.microsoft.com/office/powerpoint/2010/main">
        <mc:Choice Requires="p14">
          <p:contentPart p14:bwMode="auto" r:id="rId69">
            <p14:nvContentPartPr>
              <p14:cNvPr id="1052889" name="Encre 1052888"/>
              <p14:cNvContentPartPr/>
              <p14:nvPr/>
            </p14:nvContentPartPr>
            <p14:xfrm>
              <a:off x="10530626" y="3559117"/>
              <a:ext cx="14120" cy="94315"/>
            </p14:xfrm>
          </p:contentPart>
        </mc:Choice>
        <mc:Fallback xmlns="">
          <p:sp>
            <p:nvSpPr>
              <p:cNvPr id="1052889" name=""/>
              <p:cNvSpPr/>
              <p:nvPr/>
            </p:nvSpPr>
            <p:spPr>
              <a:xfrm>
                <a:off x="10530626" y="3559117"/>
                <a:ext cx="14120" cy="94315"/>
              </a:xfrm>
            </p:spPr>
          </p:sp>
        </mc:Fallback>
      </mc:AlternateContent>
      <mc:AlternateContent xmlns:mc="http://schemas.openxmlformats.org/markup-compatibility/2006" xmlns:p14="http://schemas.microsoft.com/office/powerpoint/2010/main">
        <mc:Choice Requires="p14">
          <p:contentPart p14:bwMode="auto" r:id="rId70">
            <p14:nvContentPartPr>
              <p14:cNvPr id="1052890" name="Encre 1052889"/>
              <p14:cNvContentPartPr/>
              <p14:nvPr/>
            </p14:nvContentPartPr>
            <p14:xfrm>
              <a:off x="10504927" y="3957478"/>
              <a:ext cx="8050" cy="75373"/>
            </p14:xfrm>
          </p:contentPart>
        </mc:Choice>
        <mc:Fallback xmlns="">
          <p:sp>
            <p:nvSpPr>
              <p:cNvPr id="1052890" name=""/>
              <p:cNvSpPr/>
              <p:nvPr/>
            </p:nvSpPr>
            <p:spPr>
              <a:xfrm>
                <a:off x="10504927" y="3957478"/>
                <a:ext cx="8050" cy="75373"/>
              </a:xfrm>
            </p:spPr>
          </p:sp>
        </mc:Fallback>
      </mc:AlternateContent>
      <mc:AlternateContent xmlns:mc="http://schemas.openxmlformats.org/markup-compatibility/2006" xmlns:p14="http://schemas.microsoft.com/office/powerpoint/2010/main">
        <mc:Choice Requires="p14">
          <p:contentPart p14:bwMode="auto" r:id="rId71">
            <p14:nvContentPartPr>
              <p14:cNvPr id="1052891" name="Encre 1052890"/>
              <p14:cNvContentPartPr/>
              <p14:nvPr/>
            </p14:nvContentPartPr>
            <p14:xfrm>
              <a:off x="10483113" y="4283862"/>
              <a:ext cx="4713" cy="116377"/>
            </p14:xfrm>
          </p:contentPart>
        </mc:Choice>
        <mc:Fallback xmlns="">
          <p:sp>
            <p:nvSpPr>
              <p:cNvPr id="1052891" name=""/>
              <p:cNvSpPr/>
              <p:nvPr/>
            </p:nvSpPr>
            <p:spPr>
              <a:xfrm>
                <a:off x="10483113" y="4283862"/>
                <a:ext cx="4713" cy="116377"/>
              </a:xfrm>
            </p:spPr>
          </p:sp>
        </mc:Fallback>
      </mc:AlternateContent>
      <mc:AlternateContent xmlns:mc="http://schemas.openxmlformats.org/markup-compatibility/2006" xmlns:p14="http://schemas.microsoft.com/office/powerpoint/2010/main">
        <mc:Choice Requires="p14">
          <p:contentPart p14:bwMode="auto" r:id="rId72">
            <p14:nvContentPartPr>
              <p14:cNvPr id="1052892" name="Encre 1052891"/>
              <p14:cNvContentPartPr/>
              <p14:nvPr/>
            </p14:nvContentPartPr>
            <p14:xfrm>
              <a:off x="10432153" y="4544472"/>
              <a:ext cx="34052" cy="62916"/>
            </p14:xfrm>
          </p:contentPart>
        </mc:Choice>
        <mc:Fallback xmlns="">
          <p:sp>
            <p:nvSpPr>
              <p:cNvPr id="1052892" name=""/>
              <p:cNvSpPr/>
              <p:nvPr/>
            </p:nvSpPr>
            <p:spPr>
              <a:xfrm>
                <a:off x="10432153" y="4544472"/>
                <a:ext cx="34052" cy="62916"/>
              </a:xfrm>
            </p:spPr>
          </p:sp>
        </mc:Fallback>
      </mc:AlternateContent>
      <mc:AlternateContent xmlns:mc="http://schemas.openxmlformats.org/markup-compatibility/2006" xmlns:p14="http://schemas.microsoft.com/office/powerpoint/2010/main">
        <mc:Choice Requires="p14">
          <p:contentPart p14:bwMode="auto" r:id="rId73">
            <p14:nvContentPartPr>
              <p14:cNvPr id="1052893" name="Encre 1052892"/>
              <p14:cNvContentPartPr/>
              <p14:nvPr/>
            </p14:nvContentPartPr>
            <p14:xfrm>
              <a:off x="9886850" y="4211139"/>
              <a:ext cx="78983" cy="43683"/>
            </p14:xfrm>
          </p:contentPart>
        </mc:Choice>
        <mc:Fallback xmlns="">
          <p:sp>
            <p:nvSpPr>
              <p:cNvPr id="1052893" name=""/>
              <p:cNvSpPr/>
              <p:nvPr/>
            </p:nvSpPr>
            <p:spPr>
              <a:xfrm>
                <a:off x="9886850" y="4211139"/>
                <a:ext cx="78983" cy="43683"/>
              </a:xfrm>
            </p:spPr>
          </p:sp>
        </mc:Fallback>
      </mc:AlternateContent>
      <mc:AlternateContent xmlns:mc="http://schemas.openxmlformats.org/markup-compatibility/2006" xmlns:p14="http://schemas.microsoft.com/office/powerpoint/2010/main">
        <mc:Choice Requires="p14">
          <p:contentPart p14:bwMode="auto" r:id="rId74">
            <p14:nvContentPartPr>
              <p14:cNvPr id="1052894" name="Encre 1052893"/>
              <p14:cNvContentPartPr/>
              <p14:nvPr/>
            </p14:nvContentPartPr>
            <p14:xfrm>
              <a:off x="10144537" y="4421116"/>
              <a:ext cx="120748" cy="77740"/>
            </p14:xfrm>
          </p:contentPart>
        </mc:Choice>
        <mc:Fallback xmlns="">
          <p:sp>
            <p:nvSpPr>
              <p:cNvPr id="1052894" name=""/>
              <p:cNvSpPr/>
              <p:nvPr/>
            </p:nvSpPr>
            <p:spPr>
              <a:xfrm>
                <a:off x="10144537" y="4421116"/>
                <a:ext cx="120748" cy="77740"/>
              </a:xfrm>
            </p:spPr>
          </p:sp>
        </mc:Fallback>
      </mc:AlternateContent>
      <mc:AlternateContent xmlns:mc="http://schemas.openxmlformats.org/markup-compatibility/2006" xmlns:p14="http://schemas.microsoft.com/office/powerpoint/2010/main">
        <mc:Choice Requires="p14">
          <p:contentPart p14:bwMode="auto" r:id="rId75">
            <p14:nvContentPartPr>
              <p14:cNvPr id="1052895" name="Encre 1052894"/>
              <p14:cNvContentPartPr/>
              <p14:nvPr/>
            </p14:nvContentPartPr>
            <p14:xfrm>
              <a:off x="10344862" y="4588155"/>
              <a:ext cx="66656" cy="43730"/>
            </p14:xfrm>
          </p:contentPart>
        </mc:Choice>
        <mc:Fallback xmlns="">
          <p:sp>
            <p:nvSpPr>
              <p:cNvPr id="1052895" name=""/>
              <p:cNvSpPr/>
              <p:nvPr/>
            </p:nvSpPr>
            <p:spPr>
              <a:xfrm>
                <a:off x="10344862" y="4588155"/>
                <a:ext cx="66656" cy="43730"/>
              </a:xfrm>
            </p:spPr>
          </p:sp>
        </mc:Fallback>
      </mc:AlternateContent>
      <mc:AlternateContent xmlns:mc="http://schemas.openxmlformats.org/markup-compatibility/2006" xmlns:p14="http://schemas.microsoft.com/office/powerpoint/2010/main">
        <mc:Choice Requires="p14">
          <p:contentPart p14:bwMode="auto" r:id="rId76">
            <p14:nvContentPartPr>
              <p14:cNvPr id="1052896" name="Encre 1052895"/>
              <p14:cNvContentPartPr/>
              <p14:nvPr/>
            </p14:nvContentPartPr>
            <p14:xfrm>
              <a:off x="10473265" y="4545633"/>
              <a:ext cx="386977" cy="114996"/>
            </p14:xfrm>
          </p:contentPart>
        </mc:Choice>
        <mc:Fallback xmlns="">
          <p:sp>
            <p:nvSpPr>
              <p:cNvPr id="1052896" name=""/>
              <p:cNvSpPr/>
              <p:nvPr/>
            </p:nvSpPr>
            <p:spPr>
              <a:xfrm>
                <a:off x="10473265" y="4545633"/>
                <a:ext cx="386977" cy="114996"/>
              </a:xfrm>
            </p:spPr>
          </p:sp>
        </mc:Fallback>
      </mc:AlternateContent>
      <mc:AlternateContent xmlns:mc="http://schemas.openxmlformats.org/markup-compatibility/2006" xmlns:p14="http://schemas.microsoft.com/office/powerpoint/2010/main">
        <mc:Choice Requires="p14">
          <p:contentPart p14:bwMode="auto" r:id="rId77">
            <p14:nvContentPartPr>
              <p14:cNvPr id="1052897" name="Encre 1052896"/>
              <p14:cNvContentPartPr/>
              <p14:nvPr/>
            </p14:nvContentPartPr>
            <p14:xfrm>
              <a:off x="10738011" y="4501285"/>
              <a:ext cx="98886" cy="153492"/>
            </p14:xfrm>
          </p:contentPart>
        </mc:Choice>
        <mc:Fallback xmlns="">
          <p:sp>
            <p:nvSpPr>
              <p:cNvPr id="1052897" name=""/>
              <p:cNvSpPr/>
              <p:nvPr/>
            </p:nvSpPr>
            <p:spPr>
              <a:xfrm>
                <a:off x="10738011" y="4501285"/>
                <a:ext cx="98886" cy="153492"/>
              </a:xfrm>
            </p:spPr>
          </p:sp>
        </mc:Fallback>
      </mc:AlternateContent>
      <mc:AlternateContent xmlns:mc="http://schemas.openxmlformats.org/markup-compatibility/2006" xmlns:p14="http://schemas.microsoft.com/office/powerpoint/2010/main">
        <mc:Choice Requires="p14">
          <p:contentPart p14:bwMode="auto" r:id="rId78">
            <p14:nvContentPartPr>
              <p14:cNvPr id="1052898" name="Encre 1052897"/>
              <p14:cNvContentPartPr/>
              <p14:nvPr/>
            </p14:nvContentPartPr>
            <p14:xfrm>
              <a:off x="10702270" y="4854095"/>
              <a:ext cx="250186" cy="162873"/>
            </p14:xfrm>
          </p:contentPart>
        </mc:Choice>
        <mc:Fallback xmlns="">
          <p:sp>
            <p:nvSpPr>
              <p:cNvPr id="1052898" name=""/>
              <p:cNvSpPr/>
              <p:nvPr/>
            </p:nvSpPr>
            <p:spPr>
              <a:xfrm>
                <a:off x="10702270" y="4854095"/>
                <a:ext cx="250186" cy="162873"/>
              </a:xfrm>
            </p:spPr>
          </p:sp>
        </mc:Fallback>
      </mc:AlternateContent>
      <mc:AlternateContent xmlns:mc="http://schemas.openxmlformats.org/markup-compatibility/2006" xmlns:p14="http://schemas.microsoft.com/office/powerpoint/2010/main">
        <mc:Choice Requires="p14">
          <p:contentPart p14:bwMode="auto" r:id="rId79">
            <p14:nvContentPartPr>
              <p14:cNvPr id="1052899" name="Encre 1052898"/>
              <p14:cNvContentPartPr/>
              <p14:nvPr/>
            </p14:nvContentPartPr>
            <p14:xfrm>
              <a:off x="10730951" y="4701075"/>
              <a:ext cx="252164" cy="125168"/>
            </p14:xfrm>
          </p:contentPart>
        </mc:Choice>
        <mc:Fallback xmlns="">
          <p:sp>
            <p:nvSpPr>
              <p:cNvPr id="1052899" name=""/>
              <p:cNvSpPr/>
              <p:nvPr/>
            </p:nvSpPr>
            <p:spPr>
              <a:xfrm>
                <a:off x="10730951" y="4701075"/>
                <a:ext cx="252164" cy="125168"/>
              </a:xfrm>
            </p:spPr>
          </p:sp>
        </mc:Fallback>
      </mc:AlternateContent>
      <mc:AlternateContent xmlns:mc="http://schemas.openxmlformats.org/markup-compatibility/2006" xmlns:p14="http://schemas.microsoft.com/office/powerpoint/2010/main">
        <mc:Choice Requires="p14">
          <p:contentPart p14:bwMode="auto" r:id="rId80">
            <p14:nvContentPartPr>
              <p14:cNvPr id="1052900" name="Encre 1052899"/>
              <p14:cNvContentPartPr/>
              <p14:nvPr/>
            </p14:nvContentPartPr>
            <p14:xfrm>
              <a:off x="11023938" y="4943081"/>
              <a:ext cx="24832" cy="193974"/>
            </p14:xfrm>
          </p:contentPart>
        </mc:Choice>
        <mc:Fallback xmlns="">
          <p:sp>
            <p:nvSpPr>
              <p:cNvPr id="1052900" name=""/>
              <p:cNvSpPr/>
              <p:nvPr/>
            </p:nvSpPr>
            <p:spPr>
              <a:xfrm>
                <a:off x="11023938" y="4943081"/>
                <a:ext cx="24832" cy="193974"/>
              </a:xfrm>
            </p:spPr>
          </p:sp>
        </mc:Fallback>
      </mc:AlternateContent>
      <mc:AlternateContent xmlns:mc="http://schemas.openxmlformats.org/markup-compatibility/2006" xmlns:p14="http://schemas.microsoft.com/office/powerpoint/2010/main">
        <mc:Choice Requires="p14">
          <p:contentPart p14:bwMode="auto" r:id="rId81">
            <p14:nvContentPartPr>
              <p14:cNvPr id="1052901" name="Encre 1052900"/>
              <p14:cNvContentPartPr/>
              <p14:nvPr/>
            </p14:nvContentPartPr>
            <p14:xfrm>
              <a:off x="10923775" y="5109922"/>
              <a:ext cx="234048" cy="42888"/>
            </p14:xfrm>
          </p:contentPart>
        </mc:Choice>
        <mc:Fallback xmlns="">
          <p:sp>
            <p:nvSpPr>
              <p:cNvPr id="1052901" name=""/>
              <p:cNvSpPr/>
              <p:nvPr/>
            </p:nvSpPr>
            <p:spPr>
              <a:xfrm>
                <a:off x="10923775" y="5109922"/>
                <a:ext cx="234048" cy="42888"/>
              </a:xfrm>
            </p:spPr>
          </p:sp>
        </mc:Fallback>
      </mc:AlternateContent>
      <mc:AlternateContent xmlns:mc="http://schemas.openxmlformats.org/markup-compatibility/2006" xmlns:p14="http://schemas.microsoft.com/office/powerpoint/2010/main">
        <mc:Choice Requires="p14">
          <p:contentPart p14:bwMode="auto" r:id="rId82">
            <p14:nvContentPartPr>
              <p14:cNvPr id="1052902" name="Encre 1052901"/>
              <p14:cNvContentPartPr/>
              <p14:nvPr/>
            </p14:nvContentPartPr>
            <p14:xfrm>
              <a:off x="10741100" y="4718137"/>
              <a:ext cx="102355" cy="17200"/>
            </p14:xfrm>
          </p:contentPart>
        </mc:Choice>
        <mc:Fallback xmlns="">
          <p:sp>
            <p:nvSpPr>
              <p:cNvPr id="1052902" name=""/>
              <p:cNvSpPr/>
              <p:nvPr/>
            </p:nvSpPr>
            <p:spPr>
              <a:xfrm>
                <a:off x="10741100" y="4718137"/>
                <a:ext cx="102355" cy="17200"/>
              </a:xfrm>
            </p:spPr>
          </p:sp>
        </mc:Fallback>
      </mc:AlternateContent>
      <mc:AlternateContent xmlns:mc="http://schemas.openxmlformats.org/markup-compatibility/2006" xmlns:p14="http://schemas.microsoft.com/office/powerpoint/2010/main">
        <mc:Choice Requires="p14">
          <p:contentPart p14:bwMode="auto" r:id="rId83">
            <p14:nvContentPartPr>
              <p14:cNvPr id="1052903" name="Encre 1052902"/>
              <p14:cNvContentPartPr/>
              <p14:nvPr/>
            </p14:nvContentPartPr>
            <p14:xfrm>
              <a:off x="7881312" y="3131716"/>
              <a:ext cx="31851" cy="226163"/>
            </p14:xfrm>
          </p:contentPart>
        </mc:Choice>
        <mc:Fallback xmlns="">
          <p:sp>
            <p:nvSpPr>
              <p:cNvPr id="1052903" name=""/>
              <p:cNvSpPr/>
              <p:nvPr/>
            </p:nvSpPr>
            <p:spPr>
              <a:xfrm>
                <a:off x="7881312" y="3131716"/>
                <a:ext cx="31851" cy="226163"/>
              </a:xfrm>
            </p:spPr>
          </p:sp>
        </mc:Fallback>
      </mc:AlternateContent>
      <mc:AlternateContent xmlns:mc="http://schemas.openxmlformats.org/markup-compatibility/2006" xmlns:p14="http://schemas.microsoft.com/office/powerpoint/2010/main">
        <mc:Choice Requires="p14">
          <p:contentPart p14:bwMode="auto" r:id="rId84">
            <p14:nvContentPartPr>
              <p14:cNvPr id="1052904" name="Encre 1052903"/>
              <p14:cNvContentPartPr/>
              <p14:nvPr/>
            </p14:nvContentPartPr>
            <p14:xfrm>
              <a:off x="7869388" y="3091956"/>
              <a:ext cx="148956" cy="296591"/>
            </p14:xfrm>
          </p:contentPart>
        </mc:Choice>
        <mc:Fallback xmlns="">
          <p:sp>
            <p:nvSpPr>
              <p:cNvPr id="1052904" name=""/>
              <p:cNvSpPr/>
              <p:nvPr/>
            </p:nvSpPr>
            <p:spPr>
              <a:xfrm>
                <a:off x="7869388" y="3091956"/>
                <a:ext cx="148956" cy="296591"/>
              </a:xfrm>
            </p:spPr>
          </p:sp>
        </mc:Fallback>
      </mc:AlternateContent>
      <mc:AlternateContent xmlns:mc="http://schemas.openxmlformats.org/markup-compatibility/2006" xmlns:p14="http://schemas.microsoft.com/office/powerpoint/2010/main">
        <mc:Choice Requires="p14">
          <p:contentPart p14:bwMode="auto" r:id="rId85">
            <p14:nvContentPartPr>
              <p14:cNvPr id="1052905" name="Encre 1052904"/>
              <p14:cNvContentPartPr/>
              <p14:nvPr/>
            </p14:nvContentPartPr>
            <p14:xfrm>
              <a:off x="7920223" y="3015807"/>
              <a:ext cx="164584" cy="15405"/>
            </p14:xfrm>
          </p:contentPart>
        </mc:Choice>
        <mc:Fallback xmlns="">
          <p:sp>
            <p:nvSpPr>
              <p:cNvPr id="1052905" name=""/>
              <p:cNvSpPr/>
              <p:nvPr/>
            </p:nvSpPr>
            <p:spPr>
              <a:xfrm>
                <a:off x="7920223" y="3015807"/>
                <a:ext cx="164584" cy="15405"/>
              </a:xfrm>
            </p:spPr>
          </p:sp>
        </mc:Fallback>
      </mc:AlternateContent>
      <mc:AlternateContent xmlns:mc="http://schemas.openxmlformats.org/markup-compatibility/2006" xmlns:p14="http://schemas.microsoft.com/office/powerpoint/2010/main">
        <mc:Choice Requires="p14">
          <p:contentPart p14:bwMode="auto" r:id="rId86">
            <p14:nvContentPartPr>
              <p14:cNvPr id="1052906" name="Encre 1052905"/>
              <p14:cNvContentPartPr/>
              <p14:nvPr/>
            </p14:nvContentPartPr>
            <p14:xfrm>
              <a:off x="8063186" y="2951027"/>
              <a:ext cx="65911" cy="136783"/>
            </p14:xfrm>
          </p:contentPart>
        </mc:Choice>
        <mc:Fallback xmlns="">
          <p:sp>
            <p:nvSpPr>
              <p:cNvPr id="1052906" name=""/>
              <p:cNvSpPr/>
              <p:nvPr/>
            </p:nvSpPr>
            <p:spPr>
              <a:xfrm>
                <a:off x="8063186" y="2951027"/>
                <a:ext cx="65911" cy="136783"/>
              </a:xfrm>
            </p:spPr>
          </p:sp>
        </mc:Fallback>
      </mc:AlternateContent>
      <mc:AlternateContent xmlns:mc="http://schemas.openxmlformats.org/markup-compatibility/2006" xmlns:p14="http://schemas.microsoft.com/office/powerpoint/2010/main">
        <mc:Choice Requires="p14">
          <p:contentPart p14:bwMode="auto" r:id="rId87">
            <p14:nvContentPartPr>
              <p14:cNvPr id="1052907" name="Encre 1052906"/>
              <p14:cNvContentPartPr/>
              <p14:nvPr/>
            </p14:nvContentPartPr>
            <p14:xfrm>
              <a:off x="7770200" y="3442217"/>
              <a:ext cx="348441" cy="8684"/>
            </p14:xfrm>
          </p:contentPart>
        </mc:Choice>
        <mc:Fallback xmlns="">
          <p:sp>
            <p:nvSpPr>
              <p:cNvPr id="1052907" name=""/>
              <p:cNvSpPr/>
              <p:nvPr/>
            </p:nvSpPr>
            <p:spPr>
              <a:xfrm>
                <a:off x="7770200" y="3442217"/>
                <a:ext cx="348441" cy="8684"/>
              </a:xfrm>
            </p:spPr>
          </p:sp>
        </mc:Fallback>
      </mc:AlternateContent>
      <mc:AlternateContent xmlns:mc="http://schemas.openxmlformats.org/markup-compatibility/2006" xmlns:p14="http://schemas.microsoft.com/office/powerpoint/2010/main">
        <mc:Choice Requires="p14">
          <p:contentPart p14:bwMode="auto" r:id="rId88">
            <p14:nvContentPartPr>
              <p14:cNvPr id="1052908" name="Encre 1052907"/>
              <p14:cNvContentPartPr/>
              <p14:nvPr/>
            </p14:nvContentPartPr>
            <p14:xfrm>
              <a:off x="7827120" y="3537524"/>
              <a:ext cx="36783" cy="201230"/>
            </p14:xfrm>
          </p:contentPart>
        </mc:Choice>
        <mc:Fallback xmlns="">
          <p:sp>
            <p:nvSpPr>
              <p:cNvPr id="1052908" name=""/>
              <p:cNvSpPr/>
              <p:nvPr/>
            </p:nvSpPr>
            <p:spPr>
              <a:xfrm>
                <a:off x="7827120" y="3537524"/>
                <a:ext cx="36783" cy="201230"/>
              </a:xfrm>
            </p:spPr>
          </p:sp>
        </mc:Fallback>
      </mc:AlternateContent>
      <mc:AlternateContent xmlns:mc="http://schemas.openxmlformats.org/markup-compatibility/2006" xmlns:p14="http://schemas.microsoft.com/office/powerpoint/2010/main">
        <mc:Choice Requires="p14">
          <p:contentPart p14:bwMode="auto" r:id="rId89">
            <p14:nvContentPartPr>
              <p14:cNvPr id="1052909" name="Encre 1052908"/>
              <p14:cNvContentPartPr/>
              <p14:nvPr/>
            </p14:nvContentPartPr>
            <p14:xfrm>
              <a:off x="7916848" y="3530574"/>
              <a:ext cx="3375" cy="159344"/>
            </p14:xfrm>
          </p:contentPart>
        </mc:Choice>
        <mc:Fallback xmlns="">
          <p:sp>
            <p:nvSpPr>
              <p:cNvPr id="1052909" name=""/>
              <p:cNvSpPr/>
              <p:nvPr/>
            </p:nvSpPr>
            <p:spPr>
              <a:xfrm>
                <a:off x="7916848" y="3530574"/>
                <a:ext cx="3375" cy="159344"/>
              </a:xfrm>
            </p:spPr>
          </p:sp>
        </mc:Fallback>
      </mc:AlternateContent>
      <mc:AlternateContent xmlns:mc="http://schemas.openxmlformats.org/markup-compatibility/2006" xmlns:p14="http://schemas.microsoft.com/office/powerpoint/2010/main">
        <mc:Choice Requires="p14">
          <p:contentPart p14:bwMode="auto" r:id="rId90">
            <p14:nvContentPartPr>
              <p14:cNvPr id="1052910" name="Encre 1052909"/>
              <p14:cNvContentPartPr/>
              <p14:nvPr/>
            </p14:nvContentPartPr>
            <p14:xfrm>
              <a:off x="8002173" y="3617444"/>
              <a:ext cx="6473" cy="171880"/>
            </p14:xfrm>
          </p:contentPart>
        </mc:Choice>
        <mc:Fallback xmlns="">
          <p:sp>
            <p:nvSpPr>
              <p:cNvPr id="1052910" name=""/>
              <p:cNvSpPr/>
              <p:nvPr/>
            </p:nvSpPr>
            <p:spPr>
              <a:xfrm>
                <a:off x="8002173" y="3617444"/>
                <a:ext cx="6473" cy="171880"/>
              </a:xfrm>
            </p:spPr>
          </p:sp>
        </mc:Fallback>
      </mc:AlternateContent>
      <mc:AlternateContent xmlns:mc="http://schemas.openxmlformats.org/markup-compatibility/2006" xmlns:p14="http://schemas.microsoft.com/office/powerpoint/2010/main">
        <mc:Choice Requires="p14">
          <p:contentPart p14:bwMode="auto" r:id="rId91">
            <p14:nvContentPartPr>
              <p14:cNvPr id="1052911" name="Encre 1052910"/>
              <p14:cNvContentPartPr/>
              <p14:nvPr/>
            </p14:nvContentPartPr>
            <p14:xfrm>
              <a:off x="7998764" y="3603633"/>
              <a:ext cx="121745" cy="178698"/>
            </p14:xfrm>
          </p:contentPart>
        </mc:Choice>
        <mc:Fallback xmlns="">
          <p:sp>
            <p:nvSpPr>
              <p:cNvPr id="1052911" name=""/>
              <p:cNvSpPr/>
              <p:nvPr/>
            </p:nvSpPr>
            <p:spPr>
              <a:xfrm>
                <a:off x="7998764" y="3603633"/>
                <a:ext cx="121745" cy="178698"/>
              </a:xfrm>
            </p:spPr>
          </p:sp>
        </mc:Fallback>
      </mc:AlternateContent>
      <mc:AlternateContent xmlns:mc="http://schemas.openxmlformats.org/markup-compatibility/2006" xmlns:p14="http://schemas.microsoft.com/office/powerpoint/2010/main">
        <mc:Choice Requires="p14">
          <p:contentPart p14:bwMode="auto" r:id="rId92">
            <p14:nvContentPartPr>
              <p14:cNvPr id="1052912" name="Encre 1052911"/>
              <p14:cNvContentPartPr/>
              <p14:nvPr/>
            </p14:nvContentPartPr>
            <p14:xfrm>
              <a:off x="7984645" y="3540876"/>
              <a:ext cx="122896" cy="18241"/>
            </p14:xfrm>
          </p:contentPart>
        </mc:Choice>
        <mc:Fallback xmlns="">
          <p:sp>
            <p:nvSpPr>
              <p:cNvPr id="1052912" name=""/>
              <p:cNvSpPr/>
              <p:nvPr/>
            </p:nvSpPr>
            <p:spPr>
              <a:xfrm>
                <a:off x="7984645" y="3540876"/>
                <a:ext cx="122896" cy="18241"/>
              </a:xfrm>
            </p:spPr>
          </p:sp>
        </mc:Fallback>
      </mc:AlternateContent>
      <mc:AlternateContent xmlns:mc="http://schemas.openxmlformats.org/markup-compatibility/2006" xmlns:p14="http://schemas.microsoft.com/office/powerpoint/2010/main">
        <mc:Choice Requires="p14">
          <p:contentPart p14:bwMode="auto" r:id="rId93">
            <p14:nvContentPartPr>
              <p14:cNvPr id="1052913" name="Encre 1052912"/>
              <p14:cNvContentPartPr/>
              <p14:nvPr/>
            </p14:nvContentPartPr>
            <p14:xfrm>
              <a:off x="8049067" y="3508484"/>
              <a:ext cx="64982" cy="123107"/>
            </p14:xfrm>
          </p:contentPart>
        </mc:Choice>
        <mc:Fallback xmlns="">
          <p:sp>
            <p:nvSpPr>
              <p:cNvPr id="1052913" name=""/>
              <p:cNvSpPr/>
              <p:nvPr/>
            </p:nvSpPr>
            <p:spPr>
              <a:xfrm>
                <a:off x="8049067" y="3508484"/>
                <a:ext cx="64982" cy="123107"/>
              </a:xfrm>
            </p:spPr>
          </p:sp>
        </mc:Fallback>
      </mc:AlternateContent>
      <mc:AlternateContent xmlns:mc="http://schemas.openxmlformats.org/markup-compatibility/2006" xmlns:p14="http://schemas.microsoft.com/office/powerpoint/2010/main">
        <mc:Choice Requires="p14">
          <p:contentPart p14:bwMode="auto" r:id="rId94">
            <p14:nvContentPartPr>
              <p14:cNvPr id="1052914" name="Encre 1052913"/>
              <p14:cNvContentPartPr/>
              <p14:nvPr/>
            </p14:nvContentPartPr>
            <p14:xfrm>
              <a:off x="8164431" y="3566563"/>
              <a:ext cx="27599" cy="236152"/>
            </p14:xfrm>
          </p:contentPart>
        </mc:Choice>
        <mc:Fallback xmlns="">
          <p:sp>
            <p:nvSpPr>
              <p:cNvPr id="1052914" name=""/>
              <p:cNvSpPr/>
              <p:nvPr/>
            </p:nvSpPr>
            <p:spPr>
              <a:xfrm>
                <a:off x="8164431" y="3566563"/>
                <a:ext cx="27599" cy="236152"/>
              </a:xfrm>
            </p:spPr>
          </p:sp>
        </mc:Fallback>
      </mc:AlternateContent>
      <mc:AlternateContent xmlns:mc="http://schemas.openxmlformats.org/markup-compatibility/2006" xmlns:p14="http://schemas.microsoft.com/office/powerpoint/2010/main">
        <mc:Choice Requires="p14">
          <p:contentPart p14:bwMode="auto" r:id="rId95">
            <p14:nvContentPartPr>
              <p14:cNvPr id="1052915" name="Encre 1052914"/>
              <p14:cNvContentPartPr/>
              <p14:nvPr/>
            </p14:nvContentPartPr>
            <p14:xfrm>
              <a:off x="8247578" y="3602552"/>
              <a:ext cx="8873" cy="203344"/>
            </p14:xfrm>
          </p:contentPart>
        </mc:Choice>
        <mc:Fallback xmlns="">
          <p:sp>
            <p:nvSpPr>
              <p:cNvPr id="1052915" name=""/>
              <p:cNvSpPr/>
              <p:nvPr/>
            </p:nvSpPr>
            <p:spPr>
              <a:xfrm>
                <a:off x="8247578" y="3602552"/>
                <a:ext cx="8873" cy="203344"/>
              </a:xfrm>
            </p:spPr>
          </p:sp>
        </mc:Fallback>
      </mc:AlternateContent>
      <mc:AlternateContent xmlns:mc="http://schemas.openxmlformats.org/markup-compatibility/2006" xmlns:p14="http://schemas.microsoft.com/office/powerpoint/2010/main">
        <mc:Choice Requires="p14">
          <p:contentPart p14:bwMode="auto" r:id="rId96">
            <p14:nvContentPartPr>
              <p14:cNvPr id="1052916" name="Encre 1052915"/>
              <p14:cNvContentPartPr/>
              <p14:nvPr/>
            </p14:nvContentPartPr>
            <p14:xfrm>
              <a:off x="8234830" y="3410297"/>
              <a:ext cx="121783" cy="4367"/>
            </p14:xfrm>
          </p:contentPart>
        </mc:Choice>
        <mc:Fallback xmlns="">
          <p:sp>
            <p:nvSpPr>
              <p:cNvPr id="1052916" name=""/>
              <p:cNvSpPr/>
              <p:nvPr/>
            </p:nvSpPr>
            <p:spPr>
              <a:xfrm>
                <a:off x="8234830" y="3410297"/>
                <a:ext cx="121783" cy="4367"/>
              </a:xfrm>
            </p:spPr>
          </p:sp>
        </mc:Fallback>
      </mc:AlternateContent>
      <mc:AlternateContent xmlns:mc="http://schemas.openxmlformats.org/markup-compatibility/2006" xmlns:p14="http://schemas.microsoft.com/office/powerpoint/2010/main">
        <mc:Choice Requires="p14">
          <p:contentPart p14:bwMode="auto" r:id="rId97">
            <p14:nvContentPartPr>
              <p14:cNvPr id="1052917" name="Encre 1052916"/>
              <p14:cNvContentPartPr/>
              <p14:nvPr/>
            </p14:nvContentPartPr>
            <p14:xfrm>
              <a:off x="8270571" y="3464606"/>
              <a:ext cx="111709" cy="14839"/>
            </p14:xfrm>
          </p:contentPart>
        </mc:Choice>
        <mc:Fallback xmlns="">
          <p:sp>
            <p:nvSpPr>
              <p:cNvPr id="1052917" name=""/>
              <p:cNvSpPr/>
              <p:nvPr/>
            </p:nvSpPr>
            <p:spPr>
              <a:xfrm>
                <a:off x="8270571" y="3464606"/>
                <a:ext cx="111709" cy="14839"/>
              </a:xfrm>
            </p:spPr>
          </p:sp>
        </mc:Fallback>
      </mc:AlternateContent>
      <mc:AlternateContent xmlns:mc="http://schemas.openxmlformats.org/markup-compatibility/2006" xmlns:p14="http://schemas.microsoft.com/office/powerpoint/2010/main">
        <mc:Choice Requires="p14">
          <p:contentPart p14:bwMode="auto" r:id="rId98">
            <p14:nvContentPartPr>
              <p14:cNvPr id="1052918" name="Encre 1052917"/>
              <p14:cNvContentPartPr/>
              <p14:nvPr/>
            </p14:nvContentPartPr>
            <p14:xfrm>
              <a:off x="9802437" y="2534849"/>
              <a:ext cx="375273" cy="449029"/>
            </p14:xfrm>
          </p:contentPart>
        </mc:Choice>
        <mc:Fallback xmlns="">
          <p:sp>
            <p:nvSpPr>
              <p:cNvPr id="1052918" name=""/>
              <p:cNvSpPr/>
              <p:nvPr/>
            </p:nvSpPr>
            <p:spPr>
              <a:xfrm>
                <a:off x="9802437" y="2534849"/>
                <a:ext cx="375273" cy="449029"/>
              </a:xfrm>
            </p:spPr>
          </p:sp>
        </mc:Fallback>
      </mc:AlternateContent>
      <mc:AlternateContent xmlns:mc="http://schemas.openxmlformats.org/markup-compatibility/2006" xmlns:p14="http://schemas.microsoft.com/office/powerpoint/2010/main">
        <mc:Choice Requires="p14">
          <p:contentPart p14:bwMode="auto" r:id="rId99">
            <p14:nvContentPartPr>
              <p14:cNvPr id="1052919" name="Encre 1052918"/>
              <p14:cNvContentPartPr/>
              <p14:nvPr/>
            </p14:nvContentPartPr>
            <p14:xfrm>
              <a:off x="8583736" y="2593253"/>
              <a:ext cx="1217513" cy="698843"/>
            </p14:xfrm>
          </p:contentPart>
        </mc:Choice>
        <mc:Fallback xmlns="">
          <p:sp>
            <p:nvSpPr>
              <p:cNvPr id="1052919" name=""/>
              <p:cNvSpPr/>
              <p:nvPr/>
            </p:nvSpPr>
            <p:spPr>
              <a:xfrm>
                <a:off x="8583736" y="2593253"/>
                <a:ext cx="1217513" cy="698843"/>
              </a:xfrm>
            </p:spPr>
          </p:sp>
        </mc:Fallback>
      </mc:AlternateContent>
      <mc:AlternateContent xmlns:mc="http://schemas.openxmlformats.org/markup-compatibility/2006" xmlns:p14="http://schemas.microsoft.com/office/powerpoint/2010/main">
        <mc:Choice Requires="p14">
          <p:contentPart p14:bwMode="auto" r:id="rId100">
            <p14:nvContentPartPr>
              <p14:cNvPr id="1052920" name="Encre 1052919"/>
              <p14:cNvContentPartPr/>
              <p14:nvPr/>
            </p14:nvContentPartPr>
            <p14:xfrm>
              <a:off x="8528258" y="3255320"/>
              <a:ext cx="157083" cy="63088"/>
            </p14:xfrm>
          </p:contentPart>
        </mc:Choice>
        <mc:Fallback xmlns="">
          <p:sp>
            <p:nvSpPr>
              <p:cNvPr id="1052920" name=""/>
              <p:cNvSpPr/>
              <p:nvPr/>
            </p:nvSpPr>
            <p:spPr>
              <a:xfrm>
                <a:off x="8528258" y="3255320"/>
                <a:ext cx="157083" cy="63088"/>
              </a:xfrm>
            </p:spPr>
          </p:sp>
        </mc:Fallback>
      </mc:AlternateContent>
      <mc:AlternateContent xmlns:mc="http://schemas.openxmlformats.org/markup-compatibility/2006" xmlns:p14="http://schemas.microsoft.com/office/powerpoint/2010/main">
        <mc:Choice Requires="p14">
          <p:contentPart p14:bwMode="auto" r:id="rId101">
            <p14:nvContentPartPr>
              <p14:cNvPr id="1052921" name="Encre 1052920"/>
              <p14:cNvContentPartPr/>
              <p14:nvPr/>
            </p14:nvContentPartPr>
            <p14:xfrm>
              <a:off x="8472149" y="3414664"/>
              <a:ext cx="102440" cy="148424"/>
            </p14:xfrm>
          </p:contentPart>
        </mc:Choice>
        <mc:Fallback xmlns="">
          <p:sp>
            <p:nvSpPr>
              <p:cNvPr id="1052921" name=""/>
              <p:cNvSpPr/>
              <p:nvPr/>
            </p:nvSpPr>
            <p:spPr>
              <a:xfrm>
                <a:off x="8472149" y="3414664"/>
                <a:ext cx="102440" cy="148424"/>
              </a:xfrm>
            </p:spPr>
          </p:sp>
        </mc:Fallback>
      </mc:AlternateContent>
      <mc:AlternateContent xmlns:mc="http://schemas.openxmlformats.org/markup-compatibility/2006" xmlns:p14="http://schemas.microsoft.com/office/powerpoint/2010/main">
        <mc:Choice Requires="p14">
          <p:contentPart p14:bwMode="auto" r:id="rId102">
            <p14:nvContentPartPr>
              <p14:cNvPr id="1052922" name="Encre 1052921"/>
              <p14:cNvContentPartPr/>
              <p14:nvPr/>
            </p14:nvContentPartPr>
            <p14:xfrm>
              <a:off x="8592680" y="3527013"/>
              <a:ext cx="109066" cy="242439"/>
            </p14:xfrm>
          </p:contentPart>
        </mc:Choice>
        <mc:Fallback xmlns="">
          <p:sp>
            <p:nvSpPr>
              <p:cNvPr id="1052922" name=""/>
              <p:cNvSpPr/>
              <p:nvPr/>
            </p:nvSpPr>
            <p:spPr>
              <a:xfrm>
                <a:off x="8592680" y="3527013"/>
                <a:ext cx="109066" cy="242439"/>
              </a:xfrm>
            </p:spPr>
          </p:sp>
        </mc:Fallback>
      </mc:AlternateContent>
      <mc:AlternateContent xmlns:mc="http://schemas.openxmlformats.org/markup-compatibility/2006" xmlns:p14="http://schemas.microsoft.com/office/powerpoint/2010/main">
        <mc:Choice Requires="p14">
          <p:contentPart p14:bwMode="auto" r:id="rId103">
            <p14:nvContentPartPr>
              <p14:cNvPr id="1052923" name="Encre 1052922"/>
              <p14:cNvContentPartPr/>
              <p14:nvPr/>
            </p14:nvContentPartPr>
            <p14:xfrm>
              <a:off x="8485458" y="3378013"/>
              <a:ext cx="181090" cy="7612"/>
            </p14:xfrm>
          </p:contentPart>
        </mc:Choice>
        <mc:Fallback xmlns="">
          <p:sp>
            <p:nvSpPr>
              <p:cNvPr id="1052923" name=""/>
              <p:cNvSpPr/>
              <p:nvPr/>
            </p:nvSpPr>
            <p:spPr>
              <a:xfrm>
                <a:off x="8485458" y="3378013"/>
                <a:ext cx="181090" cy="7612"/>
              </a:xfrm>
            </p:spPr>
          </p:sp>
        </mc:Fallback>
      </mc:AlternateContent>
      <mc:AlternateContent xmlns:mc="http://schemas.openxmlformats.org/markup-compatibility/2006" xmlns:p14="http://schemas.microsoft.com/office/powerpoint/2010/main">
        <mc:Choice Requires="p14">
          <p:contentPart p14:bwMode="auto" r:id="rId104">
            <p14:nvContentPartPr>
              <p14:cNvPr id="1052924" name="Encre 1052923"/>
              <p14:cNvContentPartPr/>
              <p14:nvPr/>
            </p14:nvContentPartPr>
            <p14:xfrm>
              <a:off x="8671221" y="3341942"/>
              <a:ext cx="60573" cy="115384"/>
            </p14:xfrm>
          </p:contentPart>
        </mc:Choice>
        <mc:Fallback xmlns="">
          <p:sp>
            <p:nvSpPr>
              <p:cNvPr id="1052924" name=""/>
              <p:cNvSpPr/>
              <p:nvPr/>
            </p:nvSpPr>
            <p:spPr>
              <a:xfrm>
                <a:off x="8671221" y="3341942"/>
                <a:ext cx="60573" cy="115384"/>
              </a:xfrm>
            </p:spPr>
          </p:sp>
        </mc:Fallback>
      </mc:AlternateContent>
      <mc:AlternateContent xmlns:mc="http://schemas.openxmlformats.org/markup-compatibility/2006" xmlns:p14="http://schemas.microsoft.com/office/powerpoint/2010/main">
        <mc:Choice Requires="p14">
          <p:contentPart p14:bwMode="auto" r:id="rId105">
            <p14:nvContentPartPr>
              <p14:cNvPr id="1052925" name="Encre 1052924"/>
              <p14:cNvContentPartPr/>
              <p14:nvPr/>
            </p14:nvContentPartPr>
            <p14:xfrm>
              <a:off x="7991705" y="2516306"/>
              <a:ext cx="138387" cy="14518"/>
            </p14:xfrm>
          </p:contentPart>
        </mc:Choice>
        <mc:Fallback xmlns="">
          <p:sp>
            <p:nvSpPr>
              <p:cNvPr id="1052925" name=""/>
              <p:cNvSpPr/>
              <p:nvPr/>
            </p:nvSpPr>
            <p:spPr>
              <a:xfrm>
                <a:off x="7991705" y="2516306"/>
                <a:ext cx="138387" cy="14518"/>
              </a:xfrm>
            </p:spPr>
          </p:sp>
        </mc:Fallback>
      </mc:AlternateContent>
      <mc:AlternateContent xmlns:mc="http://schemas.openxmlformats.org/markup-compatibility/2006" xmlns:p14="http://schemas.microsoft.com/office/powerpoint/2010/main">
        <mc:Choice Requires="p14">
          <p:contentPart p14:bwMode="auto" r:id="rId106">
            <p14:nvContentPartPr>
              <p14:cNvPr id="1052926" name="Encre 1052925"/>
              <p14:cNvContentPartPr/>
              <p14:nvPr/>
            </p14:nvContentPartPr>
            <p14:xfrm>
              <a:off x="8056127" y="2621169"/>
              <a:ext cx="82071" cy="3474"/>
            </p14:xfrm>
          </p:contentPart>
        </mc:Choice>
        <mc:Fallback xmlns="">
          <p:sp>
            <p:nvSpPr>
              <p:cNvPr id="1052926" name=""/>
              <p:cNvSpPr/>
              <p:nvPr/>
            </p:nvSpPr>
            <p:spPr>
              <a:xfrm>
                <a:off x="8056127" y="2621169"/>
                <a:ext cx="82071" cy="3474"/>
              </a:xfrm>
            </p:spPr>
          </p:sp>
        </mc:Fallback>
      </mc:AlternateContent>
      <mc:AlternateContent xmlns:mc="http://schemas.openxmlformats.org/markup-compatibility/2006" xmlns:p14="http://schemas.microsoft.com/office/powerpoint/2010/main">
        <mc:Choice Requires="p14">
          <p:contentPart p14:bwMode="auto" r:id="rId107">
            <p14:nvContentPartPr>
              <p14:cNvPr id="1052927" name="Encre 1052926"/>
              <p14:cNvContentPartPr/>
              <p14:nvPr/>
            </p14:nvContentPartPr>
            <p14:xfrm>
              <a:off x="8231745" y="2466546"/>
              <a:ext cx="181789" cy="149551"/>
            </p14:xfrm>
          </p:contentPart>
        </mc:Choice>
        <mc:Fallback xmlns="">
          <p:sp>
            <p:nvSpPr>
              <p:cNvPr id="1052927" name=""/>
              <p:cNvSpPr/>
              <p:nvPr/>
            </p:nvSpPr>
            <p:spPr>
              <a:xfrm>
                <a:off x="8231745" y="2466546"/>
                <a:ext cx="181789" cy="149551"/>
              </a:xfrm>
            </p:spPr>
          </p:sp>
        </mc:Fallback>
      </mc:AlternateContent>
      <mc:AlternateContent xmlns:mc="http://schemas.openxmlformats.org/markup-compatibility/2006" xmlns:p14="http://schemas.microsoft.com/office/powerpoint/2010/main">
        <mc:Choice Requires="p14">
          <p:contentPart p14:bwMode="auto" r:id="rId108">
            <p14:nvContentPartPr>
              <p14:cNvPr id="1052928" name="Encre 1052927"/>
              <p14:cNvContentPartPr/>
              <p14:nvPr/>
            </p14:nvContentPartPr>
            <p14:xfrm>
              <a:off x="8234830" y="2328045"/>
              <a:ext cx="147642" cy="5298"/>
            </p14:xfrm>
          </p:contentPart>
        </mc:Choice>
        <mc:Fallback xmlns="">
          <p:sp>
            <p:nvSpPr>
              <p:cNvPr id="1052928" name=""/>
              <p:cNvSpPr/>
              <p:nvPr/>
            </p:nvSpPr>
            <p:spPr>
              <a:xfrm>
                <a:off x="8234830" y="2328045"/>
                <a:ext cx="147642" cy="5298"/>
              </a:xfrm>
            </p:spPr>
          </p:sp>
        </mc:Fallback>
      </mc:AlternateContent>
      <mc:AlternateContent xmlns:mc="http://schemas.openxmlformats.org/markup-compatibility/2006" xmlns:p14="http://schemas.microsoft.com/office/powerpoint/2010/main">
        <mc:Choice Requires="p14">
          <p:contentPart p14:bwMode="auto" r:id="rId109">
            <p14:nvContentPartPr>
              <p14:cNvPr id="1052929" name="Encre 1052928"/>
              <p14:cNvContentPartPr/>
              <p14:nvPr/>
            </p14:nvContentPartPr>
            <p14:xfrm>
              <a:off x="8356614" y="2284361"/>
              <a:ext cx="80707" cy="61820"/>
            </p14:xfrm>
          </p:contentPart>
        </mc:Choice>
        <mc:Fallback xmlns="">
          <p:sp>
            <p:nvSpPr>
              <p:cNvPr id="1052929" name=""/>
              <p:cNvSpPr/>
              <p:nvPr/>
            </p:nvSpPr>
            <p:spPr>
              <a:xfrm>
                <a:off x="8356614" y="2284361"/>
                <a:ext cx="80707" cy="61820"/>
              </a:xfrm>
            </p:spPr>
          </p:sp>
        </mc:Fallback>
      </mc:AlternateContent>
      <mc:AlternateContent xmlns:mc="http://schemas.openxmlformats.org/markup-compatibility/2006" xmlns:p14="http://schemas.microsoft.com/office/powerpoint/2010/main">
        <mc:Choice Requires="p14">
          <p:contentPart p14:bwMode="auto" r:id="rId110">
            <p14:nvContentPartPr>
              <p14:cNvPr id="1052930" name="Encre 1052929"/>
              <p14:cNvContentPartPr/>
              <p14:nvPr/>
            </p14:nvContentPartPr>
            <p14:xfrm>
              <a:off x="8528258" y="2407469"/>
              <a:ext cx="2885" cy="177521"/>
            </p14:xfrm>
          </p:contentPart>
        </mc:Choice>
        <mc:Fallback xmlns="">
          <p:sp>
            <p:nvSpPr>
              <p:cNvPr id="1052930" name=""/>
              <p:cNvSpPr/>
              <p:nvPr/>
            </p:nvSpPr>
            <p:spPr>
              <a:xfrm>
                <a:off x="8528258" y="2407469"/>
                <a:ext cx="2885" cy="177521"/>
              </a:xfrm>
            </p:spPr>
          </p:sp>
        </mc:Fallback>
      </mc:AlternateContent>
      <mc:AlternateContent xmlns:mc="http://schemas.openxmlformats.org/markup-compatibility/2006" xmlns:p14="http://schemas.microsoft.com/office/powerpoint/2010/main">
        <mc:Choice Requires="p14">
          <p:contentPart p14:bwMode="auto" r:id="rId111">
            <p14:nvContentPartPr>
              <p14:cNvPr id="1052931" name="Encre 1052930"/>
              <p14:cNvContentPartPr/>
              <p14:nvPr/>
            </p14:nvContentPartPr>
            <p14:xfrm>
              <a:off x="8397495" y="2588158"/>
              <a:ext cx="30601" cy="2246"/>
            </p14:xfrm>
          </p:contentPart>
        </mc:Choice>
        <mc:Fallback xmlns="">
          <p:sp>
            <p:nvSpPr>
              <p:cNvPr id="1052931" name=""/>
              <p:cNvSpPr/>
              <p:nvPr/>
            </p:nvSpPr>
            <p:spPr>
              <a:xfrm>
                <a:off x="8397495" y="2588158"/>
                <a:ext cx="30601" cy="2246"/>
              </a:xfrm>
            </p:spPr>
          </p:sp>
        </mc:Fallback>
      </mc:AlternateContent>
      <mc:AlternateContent xmlns:mc="http://schemas.openxmlformats.org/markup-compatibility/2006" xmlns:p14="http://schemas.microsoft.com/office/powerpoint/2010/main">
        <mc:Choice Requires="p14">
          <p:contentPart p14:bwMode="auto" r:id="rId112">
            <p14:nvContentPartPr>
              <p14:cNvPr id="1052932" name="Encre 1052931"/>
              <p14:cNvContentPartPr/>
              <p14:nvPr/>
            </p14:nvContentPartPr>
            <p14:xfrm>
              <a:off x="8527690" y="2455108"/>
              <a:ext cx="109377" cy="160492"/>
            </p14:xfrm>
          </p:contentPart>
        </mc:Choice>
        <mc:Fallback xmlns="">
          <p:sp>
            <p:nvSpPr>
              <p:cNvPr id="1052932" name=""/>
              <p:cNvSpPr/>
              <p:nvPr/>
            </p:nvSpPr>
            <p:spPr>
              <a:xfrm>
                <a:off x="8527690" y="2455108"/>
                <a:ext cx="109377" cy="160492"/>
              </a:xfrm>
            </p:spPr>
          </p:sp>
        </mc:Fallback>
      </mc:AlternateContent>
      <mc:AlternateContent xmlns:mc="http://schemas.openxmlformats.org/markup-compatibility/2006" xmlns:p14="http://schemas.microsoft.com/office/powerpoint/2010/main">
        <mc:Choice Requires="p14">
          <p:contentPart p14:bwMode="auto" r:id="rId113">
            <p14:nvContentPartPr>
              <p14:cNvPr id="1052933" name="Encre 1052932"/>
              <p14:cNvContentPartPr/>
              <p14:nvPr/>
            </p14:nvContentPartPr>
            <p14:xfrm>
              <a:off x="8568990" y="2547799"/>
              <a:ext cx="162111" cy="270969"/>
            </p14:xfrm>
          </p:contentPart>
        </mc:Choice>
        <mc:Fallback xmlns="">
          <p:sp>
            <p:nvSpPr>
              <p:cNvPr id="1052933" name=""/>
              <p:cNvSpPr/>
              <p:nvPr/>
            </p:nvSpPr>
            <p:spPr>
              <a:xfrm>
                <a:off x="8568990" y="2547799"/>
                <a:ext cx="162111" cy="270969"/>
              </a:xfrm>
            </p:spPr>
          </p:sp>
        </mc:Fallback>
      </mc:AlternateContent>
      <mc:AlternateContent xmlns:mc="http://schemas.openxmlformats.org/markup-compatibility/2006" xmlns:p14="http://schemas.microsoft.com/office/powerpoint/2010/main">
        <mc:Choice Requires="p14">
          <p:contentPart p14:bwMode="auto" r:id="rId114">
            <p14:nvContentPartPr>
              <p14:cNvPr id="1052934" name="Encre 1052933"/>
              <p14:cNvContentPartPr/>
              <p14:nvPr/>
            </p14:nvContentPartPr>
            <p14:xfrm>
              <a:off x="8580617" y="2292756"/>
              <a:ext cx="112225" cy="31815"/>
            </p14:xfrm>
          </p:contentPart>
        </mc:Choice>
        <mc:Fallback xmlns="">
          <p:sp>
            <p:nvSpPr>
              <p:cNvPr id="1052934" name=""/>
              <p:cNvSpPr/>
              <p:nvPr/>
            </p:nvSpPr>
            <p:spPr>
              <a:xfrm>
                <a:off x="8580617" y="2292756"/>
                <a:ext cx="112225" cy="31815"/>
              </a:xfrm>
            </p:spPr>
          </p:sp>
        </mc:Fallback>
      </mc:AlternateContent>
      <mc:AlternateContent xmlns:mc="http://schemas.openxmlformats.org/markup-compatibility/2006" xmlns:p14="http://schemas.microsoft.com/office/powerpoint/2010/main">
        <mc:Choice Requires="p14">
          <p:contentPart p14:bwMode="auto" r:id="rId115">
            <p14:nvContentPartPr>
              <p14:cNvPr id="1052935" name="Encre 1052934"/>
              <p14:cNvContentPartPr/>
              <p14:nvPr/>
            </p14:nvContentPartPr>
            <p14:xfrm>
              <a:off x="8620920" y="2277412"/>
              <a:ext cx="86951" cy="127791"/>
            </p14:xfrm>
          </p:contentPart>
        </mc:Choice>
        <mc:Fallback xmlns="">
          <p:sp>
            <p:nvSpPr>
              <p:cNvPr id="1052935" name=""/>
              <p:cNvSpPr/>
              <p:nvPr/>
            </p:nvSpPr>
            <p:spPr>
              <a:xfrm>
                <a:off x="8620920" y="2277412"/>
                <a:ext cx="86951" cy="127791"/>
              </a:xfrm>
            </p:spPr>
          </p:sp>
        </mc:Fallback>
      </mc:AlternateContent>
      <mc:AlternateContent xmlns:mc="http://schemas.openxmlformats.org/markup-compatibility/2006" xmlns:p14="http://schemas.microsoft.com/office/powerpoint/2010/main">
        <mc:Choice Requires="p14">
          <p:contentPart p14:bwMode="auto" r:id="rId116">
            <p14:nvContentPartPr>
              <p14:cNvPr id="1052936" name="Encre 1052935"/>
              <p14:cNvContentPartPr/>
              <p14:nvPr/>
            </p14:nvContentPartPr>
            <p14:xfrm>
              <a:off x="7483832" y="3910061"/>
              <a:ext cx="177694" cy="40468"/>
            </p14:xfrm>
          </p:contentPart>
        </mc:Choice>
        <mc:Fallback xmlns="">
          <p:sp>
            <p:nvSpPr>
              <p:cNvPr id="1052936" name=""/>
              <p:cNvSpPr/>
              <p:nvPr/>
            </p:nvSpPr>
            <p:spPr>
              <a:xfrm>
                <a:off x="7483832" y="3910061"/>
                <a:ext cx="177694" cy="40468"/>
              </a:xfrm>
            </p:spPr>
          </p:sp>
        </mc:Fallback>
      </mc:AlternateContent>
      <mc:AlternateContent xmlns:mc="http://schemas.openxmlformats.org/markup-compatibility/2006" xmlns:p14="http://schemas.microsoft.com/office/powerpoint/2010/main">
        <mc:Choice Requires="p14">
          <p:contentPart p14:bwMode="auto" r:id="rId117">
            <p14:nvContentPartPr>
              <p14:cNvPr id="1052937" name="Encre 1052936"/>
              <p14:cNvContentPartPr/>
              <p14:nvPr/>
            </p14:nvContentPartPr>
            <p14:xfrm>
              <a:off x="2096017" y="4019614"/>
              <a:ext cx="1923151" cy="473921"/>
            </p14:xfrm>
          </p:contentPart>
        </mc:Choice>
        <mc:Fallback xmlns="">
          <p:sp>
            <p:nvSpPr>
              <p:cNvPr id="1052937" name=""/>
              <p:cNvSpPr/>
              <p:nvPr/>
            </p:nvSpPr>
            <p:spPr>
              <a:xfrm>
                <a:off x="2096017" y="4019614"/>
                <a:ext cx="1923151" cy="473921"/>
              </a:xfrm>
            </p:spPr>
          </p:sp>
        </mc:Fallback>
      </mc:AlternateContent>
      <mc:AlternateContent xmlns:mc="http://schemas.openxmlformats.org/markup-compatibility/2006" xmlns:p14="http://schemas.microsoft.com/office/powerpoint/2010/main">
        <mc:Choice Requires="p14">
          <p:contentPart p14:bwMode="auto" r:id="rId118">
            <p14:nvContentPartPr>
              <p14:cNvPr id="1052938" name="Encre 1052937"/>
              <p14:cNvContentPartPr/>
              <p14:nvPr/>
            </p14:nvContentPartPr>
            <p14:xfrm>
              <a:off x="4021569" y="4218337"/>
              <a:ext cx="43941" cy="219665"/>
            </p14:xfrm>
          </p:contentPart>
        </mc:Choice>
        <mc:Fallback xmlns="">
          <p:sp>
            <p:nvSpPr>
              <p:cNvPr id="1052938" name=""/>
              <p:cNvSpPr/>
              <p:nvPr/>
            </p:nvSpPr>
            <p:spPr>
              <a:xfrm>
                <a:off x="4021569" y="4218337"/>
                <a:ext cx="43941" cy="219665"/>
              </a:xfrm>
            </p:spPr>
          </p:sp>
        </mc:Fallback>
      </mc:AlternateContent>
      <mc:AlternateContent xmlns:mc="http://schemas.openxmlformats.org/markup-compatibility/2006" xmlns:p14="http://schemas.microsoft.com/office/powerpoint/2010/main">
        <mc:Choice Requires="p14">
          <p:contentPart p14:bwMode="auto" r:id="rId119">
            <p14:nvContentPartPr>
              <p14:cNvPr id="1052939" name="Encre 1052938"/>
              <p14:cNvContentPartPr/>
              <p14:nvPr/>
            </p14:nvContentPartPr>
            <p14:xfrm>
              <a:off x="2227726" y="4348890"/>
              <a:ext cx="35740" cy="14643"/>
            </p14:xfrm>
          </p:contentPart>
        </mc:Choice>
        <mc:Fallback xmlns="">
          <p:sp>
            <p:nvSpPr>
              <p:cNvPr id="1052939" name=""/>
              <p:cNvSpPr/>
              <p:nvPr/>
            </p:nvSpPr>
            <p:spPr>
              <a:xfrm>
                <a:off x="2227726" y="4348890"/>
                <a:ext cx="35740" cy="14643"/>
              </a:xfrm>
            </p:spPr>
          </p:sp>
        </mc:Fallback>
      </mc:AlternateContent>
      <mc:AlternateContent xmlns:mc="http://schemas.openxmlformats.org/markup-compatibility/2006" xmlns:p14="http://schemas.microsoft.com/office/powerpoint/2010/main">
        <mc:Choice Requires="p14">
          <p:contentPart p14:bwMode="auto" r:id="rId120">
            <p14:nvContentPartPr>
              <p14:cNvPr id="1052940" name="Encre 1052939"/>
              <p14:cNvContentPartPr/>
              <p14:nvPr/>
            </p14:nvContentPartPr>
            <p14:xfrm>
              <a:off x="4161159" y="4283862"/>
              <a:ext cx="639522" cy="271768"/>
            </p14:xfrm>
          </p:contentPart>
        </mc:Choice>
        <mc:Fallback xmlns="">
          <p:sp>
            <p:nvSpPr>
              <p:cNvPr id="1052940" name=""/>
              <p:cNvSpPr/>
              <p:nvPr/>
            </p:nvSpPr>
            <p:spPr>
              <a:xfrm>
                <a:off x="4161159" y="4283862"/>
                <a:ext cx="639522" cy="271768"/>
              </a:xfrm>
            </p:spPr>
          </p:sp>
        </mc:Fallback>
      </mc:AlternateContent>
      <mc:AlternateContent xmlns:mc="http://schemas.openxmlformats.org/markup-compatibility/2006" xmlns:p14="http://schemas.microsoft.com/office/powerpoint/2010/main">
        <mc:Choice Requires="p14">
          <p:contentPart p14:bwMode="auto" r:id="rId121">
            <p14:nvContentPartPr>
              <p14:cNvPr id="1052941" name="Encre 1052940"/>
              <p14:cNvContentPartPr/>
              <p14:nvPr/>
            </p14:nvContentPartPr>
            <p14:xfrm>
              <a:off x="4878687" y="4138664"/>
              <a:ext cx="23422" cy="399074"/>
            </p14:xfrm>
          </p:contentPart>
        </mc:Choice>
        <mc:Fallback xmlns="">
          <p:sp>
            <p:nvSpPr>
              <p:cNvPr id="1052941" name=""/>
              <p:cNvSpPr/>
              <p:nvPr/>
            </p:nvSpPr>
            <p:spPr>
              <a:xfrm>
                <a:off x="4878687" y="4138664"/>
                <a:ext cx="23422" cy="399074"/>
              </a:xfrm>
            </p:spPr>
          </p:sp>
        </mc:Fallback>
      </mc:AlternateContent>
      <mc:AlternateContent xmlns:mc="http://schemas.openxmlformats.org/markup-compatibility/2006" xmlns:p14="http://schemas.microsoft.com/office/powerpoint/2010/main">
        <mc:Choice Requires="p14">
          <p:contentPart p14:bwMode="auto" r:id="rId122">
            <p14:nvContentPartPr>
              <p14:cNvPr id="1052942" name="Encre 1052941"/>
              <p14:cNvContentPartPr/>
              <p14:nvPr/>
            </p14:nvContentPartPr>
            <p14:xfrm>
              <a:off x="4816508" y="4334449"/>
              <a:ext cx="142467" cy="29085"/>
            </p14:xfrm>
          </p:contentPart>
        </mc:Choice>
        <mc:Fallback xmlns="">
          <p:sp>
            <p:nvSpPr>
              <p:cNvPr id="1052942" name=""/>
              <p:cNvSpPr/>
              <p:nvPr/>
            </p:nvSpPr>
            <p:spPr>
              <a:xfrm>
                <a:off x="4816508" y="4334449"/>
                <a:ext cx="142467" cy="29085"/>
              </a:xfrm>
            </p:spPr>
          </p:sp>
        </mc:Fallback>
      </mc:AlternateContent>
      <mc:AlternateContent xmlns:mc="http://schemas.openxmlformats.org/markup-compatibility/2006" xmlns:p14="http://schemas.microsoft.com/office/powerpoint/2010/main">
        <mc:Choice Requires="p14">
          <p:contentPart p14:bwMode="auto" r:id="rId123">
            <p14:nvContentPartPr>
              <p14:cNvPr id="1052943" name="Encre 1052942"/>
              <p14:cNvContentPartPr/>
              <p14:nvPr/>
            </p14:nvContentPartPr>
            <p14:xfrm>
              <a:off x="4948727" y="4406721"/>
              <a:ext cx="354033" cy="142498"/>
            </p14:xfrm>
          </p:contentPart>
        </mc:Choice>
        <mc:Fallback xmlns="">
          <p:sp>
            <p:nvSpPr>
              <p:cNvPr id="1052943" name=""/>
              <p:cNvSpPr/>
              <p:nvPr/>
            </p:nvSpPr>
            <p:spPr>
              <a:xfrm>
                <a:off x="4948727" y="4406721"/>
                <a:ext cx="354033" cy="142498"/>
              </a:xfrm>
            </p:spPr>
          </p:sp>
        </mc:Fallback>
      </mc:AlternateContent>
      <mc:AlternateContent xmlns:mc="http://schemas.openxmlformats.org/markup-compatibility/2006" xmlns:p14="http://schemas.microsoft.com/office/powerpoint/2010/main">
        <mc:Choice Requires="p14">
          <p:contentPart p14:bwMode="auto" r:id="rId124">
            <p14:nvContentPartPr>
              <p14:cNvPr id="1052944" name="Encre 1052943"/>
              <p14:cNvContentPartPr/>
              <p14:nvPr/>
            </p14:nvContentPartPr>
            <p14:xfrm>
              <a:off x="5370425" y="4174902"/>
              <a:ext cx="171412" cy="381804"/>
            </p14:xfrm>
          </p:contentPart>
        </mc:Choice>
        <mc:Fallback xmlns="">
          <p:sp>
            <p:nvSpPr>
              <p:cNvPr id="1052944" name=""/>
              <p:cNvSpPr/>
              <p:nvPr/>
            </p:nvSpPr>
            <p:spPr>
              <a:xfrm>
                <a:off x="5370425" y="4174902"/>
                <a:ext cx="171412" cy="381804"/>
              </a:xfrm>
            </p:spPr>
          </p:sp>
        </mc:Fallback>
      </mc:AlternateContent>
      <mc:AlternateContent xmlns:mc="http://schemas.openxmlformats.org/markup-compatibility/2006" xmlns:p14="http://schemas.microsoft.com/office/powerpoint/2010/main">
        <mc:Choice Requires="p14">
          <p:contentPart p14:bwMode="auto" r:id="rId125">
            <p14:nvContentPartPr>
              <p14:cNvPr id="1052945" name="Encre 1052944"/>
              <p14:cNvContentPartPr/>
              <p14:nvPr/>
            </p14:nvContentPartPr>
            <p14:xfrm>
              <a:off x="5324381" y="4313329"/>
              <a:ext cx="183599" cy="6522"/>
            </p14:xfrm>
          </p:contentPart>
        </mc:Choice>
        <mc:Fallback xmlns="">
          <p:sp>
            <p:nvSpPr>
              <p:cNvPr id="1052945" name=""/>
              <p:cNvSpPr/>
              <p:nvPr/>
            </p:nvSpPr>
            <p:spPr>
              <a:xfrm>
                <a:off x="5324381" y="4313329"/>
                <a:ext cx="183599" cy="6522"/>
              </a:xfrm>
            </p:spPr>
          </p:sp>
        </mc:Fallback>
      </mc:AlternateContent>
      <mc:AlternateContent xmlns:mc="http://schemas.openxmlformats.org/markup-compatibility/2006" xmlns:p14="http://schemas.microsoft.com/office/powerpoint/2010/main">
        <mc:Choice Requires="p14">
          <p:contentPart p14:bwMode="auto" r:id="rId126">
            <p14:nvContentPartPr>
              <p14:cNvPr id="1052946" name="Encre 1052945"/>
              <p14:cNvContentPartPr/>
              <p14:nvPr/>
            </p14:nvContentPartPr>
            <p14:xfrm>
              <a:off x="5659331" y="4172668"/>
              <a:ext cx="347655" cy="424787"/>
            </p14:xfrm>
          </p:contentPart>
        </mc:Choice>
        <mc:Fallback xmlns="">
          <p:sp>
            <p:nvSpPr>
              <p:cNvPr id="1052946" name=""/>
              <p:cNvSpPr/>
              <p:nvPr/>
            </p:nvSpPr>
            <p:spPr>
              <a:xfrm>
                <a:off x="5659331" y="4172668"/>
                <a:ext cx="347655" cy="424787"/>
              </a:xfrm>
            </p:spPr>
          </p:sp>
        </mc:Fallback>
      </mc:AlternateContent>
      <mc:AlternateContent xmlns:mc="http://schemas.openxmlformats.org/markup-compatibility/2006" xmlns:p14="http://schemas.microsoft.com/office/powerpoint/2010/main">
        <mc:Choice Requires="p14">
          <p:contentPart p14:bwMode="auto" r:id="rId127">
            <p14:nvContentPartPr>
              <p14:cNvPr id="1052947" name="Encre 1052946"/>
              <p14:cNvContentPartPr/>
              <p14:nvPr/>
            </p14:nvContentPartPr>
            <p14:xfrm>
              <a:off x="6118180" y="4285054"/>
              <a:ext cx="387910" cy="260211"/>
            </p14:xfrm>
          </p:contentPart>
        </mc:Choice>
        <mc:Fallback xmlns="">
          <p:sp>
            <p:nvSpPr>
              <p:cNvPr id="1052947" name=""/>
              <p:cNvSpPr/>
              <p:nvPr/>
            </p:nvSpPr>
            <p:spPr>
              <a:xfrm>
                <a:off x="6118180" y="4285054"/>
                <a:ext cx="387910" cy="260211"/>
              </a:xfrm>
            </p:spPr>
          </p:sp>
        </mc:Fallback>
      </mc:AlternateContent>
      <mc:AlternateContent xmlns:mc="http://schemas.openxmlformats.org/markup-compatibility/2006" xmlns:p14="http://schemas.microsoft.com/office/powerpoint/2010/main">
        <mc:Choice Requires="p14">
          <p:contentPart p14:bwMode="auto" r:id="rId128">
            <p14:nvContentPartPr>
              <p14:cNvPr id="1052948" name="Encre 1052947"/>
              <p14:cNvContentPartPr/>
              <p14:nvPr/>
            </p14:nvContentPartPr>
            <p14:xfrm>
              <a:off x="6570885" y="4163236"/>
              <a:ext cx="143352" cy="341544"/>
            </p14:xfrm>
          </p:contentPart>
        </mc:Choice>
        <mc:Fallback xmlns="">
          <p:sp>
            <p:nvSpPr>
              <p:cNvPr id="1052948" name=""/>
              <p:cNvSpPr/>
              <p:nvPr/>
            </p:nvSpPr>
            <p:spPr>
              <a:xfrm>
                <a:off x="6570885" y="4163236"/>
                <a:ext cx="143352" cy="341544"/>
              </a:xfrm>
            </p:spPr>
          </p:sp>
        </mc:Fallback>
      </mc:AlternateContent>
      <mc:AlternateContent xmlns:mc="http://schemas.openxmlformats.org/markup-compatibility/2006" xmlns:p14="http://schemas.microsoft.com/office/powerpoint/2010/main">
        <mc:Choice Requires="p14">
          <p:contentPart p14:bwMode="auto" r:id="rId129">
            <p14:nvContentPartPr>
              <p14:cNvPr id="1052949" name="Encre 1052948"/>
              <p14:cNvContentPartPr/>
              <p14:nvPr/>
            </p14:nvContentPartPr>
            <p14:xfrm>
              <a:off x="4287015" y="4645986"/>
              <a:ext cx="2331537" cy="97159"/>
            </p14:xfrm>
          </p:contentPart>
        </mc:Choice>
        <mc:Fallback xmlns="">
          <p:sp>
            <p:nvSpPr>
              <p:cNvPr id="1052949" name=""/>
              <p:cNvSpPr/>
              <p:nvPr/>
            </p:nvSpPr>
            <p:spPr>
              <a:xfrm>
                <a:off x="4287015" y="4645986"/>
                <a:ext cx="2331537" cy="97159"/>
              </a:xfrm>
            </p:spPr>
          </p:sp>
        </mc:Fallback>
      </mc:AlternateContent>
      <mc:AlternateContent xmlns:mc="http://schemas.openxmlformats.org/markup-compatibility/2006" xmlns:p14="http://schemas.microsoft.com/office/powerpoint/2010/main">
        <mc:Choice Requires="p14">
          <p:contentPart p14:bwMode="auto" r:id="rId130">
            <p14:nvContentPartPr>
              <p14:cNvPr id="1052950" name="Encre 1052949"/>
              <p14:cNvContentPartPr/>
              <p14:nvPr/>
            </p14:nvContentPartPr>
            <p14:xfrm>
              <a:off x="6875174" y="4124269"/>
              <a:ext cx="93726" cy="619838"/>
            </p14:xfrm>
          </p:contentPart>
        </mc:Choice>
        <mc:Fallback xmlns="">
          <p:sp>
            <p:nvSpPr>
              <p:cNvPr id="1052950" name=""/>
              <p:cNvSpPr/>
              <p:nvPr/>
            </p:nvSpPr>
            <p:spPr>
              <a:xfrm>
                <a:off x="6875174" y="4124269"/>
                <a:ext cx="93726" cy="619838"/>
              </a:xfrm>
            </p:spPr>
          </p:sp>
        </mc:Fallback>
      </mc:AlternateContent>
      <mc:AlternateContent xmlns:mc="http://schemas.openxmlformats.org/markup-compatibility/2006" xmlns:p14="http://schemas.microsoft.com/office/powerpoint/2010/main">
        <mc:Choice Requires="p14">
          <p:contentPart p14:bwMode="auto" r:id="rId131">
            <p14:nvContentPartPr>
              <p14:cNvPr id="1052951" name="Encre 1052950"/>
              <p14:cNvContentPartPr/>
              <p14:nvPr/>
            </p14:nvContentPartPr>
            <p14:xfrm>
              <a:off x="7225140" y="4190656"/>
              <a:ext cx="473020" cy="380597"/>
            </p14:xfrm>
          </p:contentPart>
        </mc:Choice>
        <mc:Fallback xmlns="">
          <p:sp>
            <p:nvSpPr>
              <p:cNvPr id="1052951" name=""/>
              <p:cNvSpPr/>
              <p:nvPr/>
            </p:nvSpPr>
            <p:spPr>
              <a:xfrm>
                <a:off x="7225140" y="4190656"/>
                <a:ext cx="473020" cy="380597"/>
              </a:xfrm>
            </p:spPr>
          </p:sp>
        </mc:Fallback>
      </mc:AlternateContent>
      <mc:AlternateContent xmlns:mc="http://schemas.openxmlformats.org/markup-compatibility/2006" xmlns:p14="http://schemas.microsoft.com/office/powerpoint/2010/main">
        <mc:Choice Requires="p14">
          <p:contentPart p14:bwMode="auto" r:id="rId132">
            <p14:nvContentPartPr>
              <p14:cNvPr id="1052952" name="Encre 1052951"/>
              <p14:cNvContentPartPr/>
              <p14:nvPr/>
            </p14:nvContentPartPr>
            <p14:xfrm>
              <a:off x="7612675" y="4189793"/>
              <a:ext cx="71482" cy="108215"/>
            </p14:xfrm>
          </p:contentPart>
        </mc:Choice>
        <mc:Fallback xmlns="">
          <p:sp>
            <p:nvSpPr>
              <p:cNvPr id="1052952" name=""/>
              <p:cNvSpPr/>
              <p:nvPr/>
            </p:nvSpPr>
            <p:spPr>
              <a:xfrm>
                <a:off x="7612675" y="4189793"/>
                <a:ext cx="71482" cy="108215"/>
              </a:xfrm>
            </p:spPr>
          </p:sp>
        </mc:Fallback>
      </mc:AlternateContent>
      <mc:AlternateContent xmlns:mc="http://schemas.openxmlformats.org/markup-compatibility/2006" xmlns:p14="http://schemas.microsoft.com/office/powerpoint/2010/main">
        <mc:Choice Requires="p14">
          <p:contentPart p14:bwMode="auto" r:id="rId133">
            <p14:nvContentPartPr>
              <p14:cNvPr id="1052953" name="Encre 1052952"/>
              <p14:cNvContentPartPr/>
              <p14:nvPr/>
            </p14:nvContentPartPr>
            <p14:xfrm>
              <a:off x="7734043" y="4363981"/>
              <a:ext cx="396712" cy="326554"/>
            </p14:xfrm>
          </p:contentPart>
        </mc:Choice>
        <mc:Fallback xmlns="">
          <p:sp>
            <p:nvSpPr>
              <p:cNvPr id="1052953" name=""/>
              <p:cNvSpPr/>
              <p:nvPr/>
            </p:nvSpPr>
            <p:spPr>
              <a:xfrm>
                <a:off x="7734043" y="4363981"/>
                <a:ext cx="396712" cy="326554"/>
              </a:xfrm>
            </p:spPr>
          </p:sp>
        </mc:Fallback>
      </mc:AlternateContent>
      <mc:AlternateContent xmlns:mc="http://schemas.openxmlformats.org/markup-compatibility/2006" xmlns:p14="http://schemas.microsoft.com/office/powerpoint/2010/main">
        <mc:Choice Requires="p14">
          <p:contentPart p14:bwMode="auto" r:id="rId134">
            <p14:nvContentPartPr>
              <p14:cNvPr id="1052954" name="Encre 1052953"/>
              <p14:cNvContentPartPr/>
              <p14:nvPr/>
            </p14:nvContentPartPr>
            <p14:xfrm>
              <a:off x="8181016" y="4175963"/>
              <a:ext cx="218511" cy="338302"/>
            </p14:xfrm>
          </p:contentPart>
        </mc:Choice>
        <mc:Fallback xmlns="">
          <p:sp>
            <p:nvSpPr>
              <p:cNvPr id="1052954" name=""/>
              <p:cNvSpPr/>
              <p:nvPr/>
            </p:nvSpPr>
            <p:spPr>
              <a:xfrm>
                <a:off x="8181016" y="4175963"/>
                <a:ext cx="218511" cy="338302"/>
              </a:xfrm>
            </p:spPr>
          </p:sp>
        </mc:Fallback>
      </mc:AlternateContent>
      <mc:AlternateContent xmlns:mc="http://schemas.openxmlformats.org/markup-compatibility/2006" xmlns:p14="http://schemas.microsoft.com/office/powerpoint/2010/main">
        <mc:Choice Requires="p14">
          <p:contentPart p14:bwMode="auto" r:id="rId135">
            <p14:nvContentPartPr>
              <p14:cNvPr id="1052955" name="Encre 1052954"/>
              <p14:cNvContentPartPr/>
              <p14:nvPr/>
            </p14:nvContentPartPr>
            <p14:xfrm>
              <a:off x="8495067" y="4146111"/>
              <a:ext cx="253136" cy="421550"/>
            </p14:xfrm>
          </p:contentPart>
        </mc:Choice>
        <mc:Fallback xmlns="">
          <p:sp>
            <p:nvSpPr>
              <p:cNvPr id="1052955" name=""/>
              <p:cNvSpPr/>
              <p:nvPr/>
            </p:nvSpPr>
            <p:spPr>
              <a:xfrm>
                <a:off x="8495067" y="4146111"/>
                <a:ext cx="253136" cy="421550"/>
              </a:xfrm>
            </p:spPr>
          </p:sp>
        </mc:Fallback>
      </mc:AlternateContent>
      <mc:AlternateContent xmlns:mc="http://schemas.openxmlformats.org/markup-compatibility/2006" xmlns:p14="http://schemas.microsoft.com/office/powerpoint/2010/main">
        <mc:Choice Requires="p14">
          <p:contentPart p14:bwMode="auto" r:id="rId136">
            <p14:nvContentPartPr>
              <p14:cNvPr id="1052956" name="Encre 1052955"/>
              <p14:cNvContentPartPr/>
              <p14:nvPr/>
            </p14:nvContentPartPr>
            <p14:xfrm>
              <a:off x="8865079" y="4298009"/>
              <a:ext cx="262903" cy="177420"/>
            </p14:xfrm>
          </p:contentPart>
        </mc:Choice>
        <mc:Fallback xmlns="">
          <p:sp>
            <p:nvSpPr>
              <p:cNvPr id="1052956" name=""/>
              <p:cNvSpPr/>
              <p:nvPr/>
            </p:nvSpPr>
            <p:spPr>
              <a:xfrm>
                <a:off x="8865079" y="4298009"/>
                <a:ext cx="262903" cy="177420"/>
              </a:xfrm>
            </p:spPr>
          </p:sp>
        </mc:Fallback>
      </mc:AlternateContent>
      <mc:AlternateContent xmlns:mc="http://schemas.openxmlformats.org/markup-compatibility/2006" xmlns:p14="http://schemas.microsoft.com/office/powerpoint/2010/main">
        <mc:Choice Requires="p14">
          <p:contentPart p14:bwMode="auto" r:id="rId137">
            <p14:nvContentPartPr>
              <p14:cNvPr id="1052957" name="Encre 1052956"/>
              <p14:cNvContentPartPr/>
              <p14:nvPr/>
            </p14:nvContentPartPr>
            <p14:xfrm>
              <a:off x="9213253" y="4094337"/>
              <a:ext cx="104896" cy="320613"/>
            </p14:xfrm>
          </p:contentPart>
        </mc:Choice>
        <mc:Fallback xmlns="">
          <p:sp>
            <p:nvSpPr>
              <p:cNvPr id="1052957" name=""/>
              <p:cNvSpPr/>
              <p:nvPr/>
            </p:nvSpPr>
            <p:spPr>
              <a:xfrm>
                <a:off x="9213253" y="4094337"/>
                <a:ext cx="104896" cy="320613"/>
              </a:xfrm>
            </p:spPr>
          </p:sp>
        </mc:Fallback>
      </mc:AlternateContent>
      <mc:AlternateContent xmlns:mc="http://schemas.openxmlformats.org/markup-compatibility/2006" xmlns:p14="http://schemas.microsoft.com/office/powerpoint/2010/main">
        <mc:Choice Requires="p14">
          <p:contentPart p14:bwMode="auto" r:id="rId138">
            <p14:nvContentPartPr>
              <p14:cNvPr id="1052958" name="Encre 1052957"/>
              <p14:cNvContentPartPr/>
              <p14:nvPr/>
            </p14:nvContentPartPr>
            <p14:xfrm>
              <a:off x="8636363" y="4672543"/>
              <a:ext cx="24710" cy="122361"/>
            </p14:xfrm>
          </p:contentPart>
        </mc:Choice>
        <mc:Fallback xmlns="">
          <p:sp>
            <p:nvSpPr>
              <p:cNvPr id="1052958" name=""/>
              <p:cNvSpPr/>
              <p:nvPr/>
            </p:nvSpPr>
            <p:spPr>
              <a:xfrm>
                <a:off x="8636363" y="4672543"/>
                <a:ext cx="24710" cy="122361"/>
              </a:xfrm>
            </p:spPr>
          </p:sp>
        </mc:Fallback>
      </mc:AlternateContent>
      <mc:AlternateContent xmlns:mc="http://schemas.openxmlformats.org/markup-compatibility/2006" xmlns:p14="http://schemas.microsoft.com/office/powerpoint/2010/main">
        <mc:Choice Requires="p14">
          <p:contentPart p14:bwMode="auto" r:id="rId139">
            <p14:nvContentPartPr>
              <p14:cNvPr id="1052959" name="Encre 1052958"/>
              <p14:cNvContentPartPr/>
              <p14:nvPr/>
            </p14:nvContentPartPr>
            <p14:xfrm>
              <a:off x="8752208" y="4667827"/>
              <a:ext cx="233621" cy="101289"/>
            </p14:xfrm>
          </p:contentPart>
        </mc:Choice>
        <mc:Fallback xmlns="">
          <p:sp>
            <p:nvSpPr>
              <p:cNvPr id="1052959" name=""/>
              <p:cNvSpPr/>
              <p:nvPr/>
            </p:nvSpPr>
            <p:spPr>
              <a:xfrm>
                <a:off x="8752208" y="4667827"/>
                <a:ext cx="233621" cy="101289"/>
              </a:xfrm>
            </p:spPr>
          </p:sp>
        </mc:Fallback>
      </mc:AlternateContent>
      <mc:AlternateContent xmlns:mc="http://schemas.openxmlformats.org/markup-compatibility/2006" xmlns:p14="http://schemas.microsoft.com/office/powerpoint/2010/main">
        <mc:Choice Requires="p14">
          <p:contentPart p14:bwMode="auto" r:id="rId140">
            <p14:nvContentPartPr>
              <p14:cNvPr id="1052960" name="Encre 1052959"/>
              <p14:cNvContentPartPr/>
              <p14:nvPr/>
            </p14:nvContentPartPr>
            <p14:xfrm>
              <a:off x="8992889" y="4522630"/>
              <a:ext cx="50302" cy="264581"/>
            </p14:xfrm>
          </p:contentPart>
        </mc:Choice>
        <mc:Fallback xmlns="">
          <p:sp>
            <p:nvSpPr>
              <p:cNvPr id="1052960" name=""/>
              <p:cNvSpPr/>
              <p:nvPr/>
            </p:nvSpPr>
            <p:spPr>
              <a:xfrm>
                <a:off x="8992889" y="4522630"/>
                <a:ext cx="50302" cy="264581"/>
              </a:xfrm>
            </p:spPr>
          </p:sp>
        </mc:Fallback>
      </mc:AlternateContent>
      <mc:AlternateContent xmlns:mc="http://schemas.openxmlformats.org/markup-compatibility/2006" xmlns:p14="http://schemas.microsoft.com/office/powerpoint/2010/main">
        <mc:Choice Requires="p14">
          <p:contentPart p14:bwMode="auto" r:id="rId141">
            <p14:nvContentPartPr>
              <p14:cNvPr id="1052961" name="Encre 1052960"/>
              <p14:cNvContentPartPr/>
              <p14:nvPr/>
            </p14:nvContentPartPr>
            <p14:xfrm>
              <a:off x="9007450" y="4637729"/>
              <a:ext cx="114785" cy="30098"/>
            </p14:xfrm>
          </p:contentPart>
        </mc:Choice>
        <mc:Fallback xmlns="">
          <p:sp>
            <p:nvSpPr>
              <p:cNvPr id="1052961" name=""/>
              <p:cNvSpPr/>
              <p:nvPr/>
            </p:nvSpPr>
            <p:spPr>
              <a:xfrm>
                <a:off x="9007450" y="4637729"/>
                <a:ext cx="114785" cy="30098"/>
              </a:xfrm>
            </p:spPr>
          </p:sp>
        </mc:Fallback>
      </mc:AlternateContent>
      <mc:AlternateContent xmlns:mc="http://schemas.openxmlformats.org/markup-compatibility/2006" xmlns:p14="http://schemas.microsoft.com/office/powerpoint/2010/main">
        <mc:Choice Requires="p14">
          <p:contentPart p14:bwMode="auto" r:id="rId142">
            <p14:nvContentPartPr>
              <p14:cNvPr id="1052962" name="Encre 1052961"/>
              <p14:cNvContentPartPr/>
              <p14:nvPr/>
            </p14:nvContentPartPr>
            <p14:xfrm>
              <a:off x="8681537" y="4580957"/>
              <a:ext cx="25425" cy="36929"/>
            </p14:xfrm>
          </p:contentPart>
        </mc:Choice>
        <mc:Fallback xmlns="">
          <p:sp>
            <p:nvSpPr>
              <p:cNvPr id="1052962" name=""/>
              <p:cNvSpPr/>
              <p:nvPr/>
            </p:nvSpPr>
            <p:spPr>
              <a:xfrm>
                <a:off x="8681537" y="4580957"/>
                <a:ext cx="25425" cy="36929"/>
              </a:xfrm>
            </p:spPr>
          </p:sp>
        </mc:Fallback>
      </mc:AlternateContent>
      <mc:AlternateContent xmlns:mc="http://schemas.openxmlformats.org/markup-compatibility/2006" xmlns:p14="http://schemas.microsoft.com/office/powerpoint/2010/main">
        <mc:Choice Requires="p14">
          <p:contentPart p14:bwMode="auto" r:id="rId143">
            <p14:nvContentPartPr>
              <p14:cNvPr id="1052963" name="Encre 1052962"/>
              <p14:cNvContentPartPr/>
              <p14:nvPr/>
            </p14:nvContentPartPr>
            <p14:xfrm>
              <a:off x="9099200" y="4059240"/>
              <a:ext cx="333686" cy="813749"/>
            </p14:xfrm>
          </p:contentPart>
        </mc:Choice>
        <mc:Fallback xmlns="">
          <p:sp>
            <p:nvSpPr>
              <p:cNvPr id="1052963" name=""/>
              <p:cNvSpPr/>
              <p:nvPr/>
            </p:nvSpPr>
            <p:spPr>
              <a:xfrm>
                <a:off x="9099200" y="4059240"/>
                <a:ext cx="333686" cy="813749"/>
              </a:xfrm>
            </p:spPr>
          </p:sp>
        </mc:Fallback>
      </mc:AlternateContent>
      <mc:AlternateContent xmlns:mc="http://schemas.openxmlformats.org/markup-compatibility/2006" xmlns:p14="http://schemas.microsoft.com/office/powerpoint/2010/main">
        <mc:Choice Requires="p14">
          <p:contentPart p14:bwMode="auto" r:id="rId144">
            <p14:nvContentPartPr>
              <p14:cNvPr id="1052964" name="Encre 1052963"/>
              <p14:cNvContentPartPr/>
              <p14:nvPr/>
            </p14:nvContentPartPr>
            <p14:xfrm>
              <a:off x="2320387" y="4443205"/>
              <a:ext cx="28681" cy="86622"/>
            </p14:xfrm>
          </p:contentPart>
        </mc:Choice>
        <mc:Fallback xmlns="">
          <p:sp>
            <p:nvSpPr>
              <p:cNvPr id="1052964" name=""/>
              <p:cNvSpPr/>
              <p:nvPr/>
            </p:nvSpPr>
            <p:spPr>
              <a:xfrm>
                <a:off x="2320387" y="4443205"/>
                <a:ext cx="28681" cy="86622"/>
              </a:xfrm>
            </p:spPr>
          </p:sp>
        </mc:Fallback>
      </mc:AlternateContent>
      <mc:AlternateContent xmlns:mc="http://schemas.openxmlformats.org/markup-compatibility/2006" xmlns:p14="http://schemas.microsoft.com/office/powerpoint/2010/main">
        <mc:Choice Requires="p14">
          <p:contentPart p14:bwMode="auto" r:id="rId145">
            <p14:nvContentPartPr>
              <p14:cNvPr id="1052965" name="Encre 1052964"/>
              <p14:cNvContentPartPr/>
              <p14:nvPr/>
            </p14:nvContentPartPr>
            <p14:xfrm>
              <a:off x="1847845" y="3956333"/>
              <a:ext cx="179556" cy="81066"/>
            </p14:xfrm>
          </p:contentPart>
        </mc:Choice>
        <mc:Fallback xmlns="">
          <p:sp>
            <p:nvSpPr>
              <p:cNvPr id="1052965" name=""/>
              <p:cNvSpPr/>
              <p:nvPr/>
            </p:nvSpPr>
            <p:spPr>
              <a:xfrm>
                <a:off x="1847845" y="3956333"/>
                <a:ext cx="179556" cy="81066"/>
              </a:xfrm>
            </p:spPr>
          </p:sp>
        </mc:Fallback>
      </mc:AlternateContent>
      <mc:AlternateContent xmlns:mc="http://schemas.openxmlformats.org/markup-compatibility/2006" xmlns:p14="http://schemas.microsoft.com/office/powerpoint/2010/main">
        <mc:Choice Requires="p14">
          <p:contentPart p14:bwMode="auto" r:id="rId146">
            <p14:nvContentPartPr>
              <p14:cNvPr id="1052966" name="Encre 1052965"/>
              <p14:cNvContentPartPr/>
              <p14:nvPr/>
            </p14:nvContentPartPr>
            <p14:xfrm>
              <a:off x="1842891" y="4049497"/>
              <a:ext cx="213190" cy="74771"/>
            </p14:xfrm>
          </p:contentPart>
        </mc:Choice>
        <mc:Fallback xmlns="">
          <p:sp>
            <p:nvSpPr>
              <p:cNvPr id="1052966" name=""/>
              <p:cNvSpPr/>
              <p:nvPr/>
            </p:nvSpPr>
            <p:spPr>
              <a:xfrm>
                <a:off x="1842891" y="4049497"/>
                <a:ext cx="213190" cy="74771"/>
              </a:xfrm>
            </p:spPr>
          </p:sp>
        </mc:Fallback>
      </mc:AlternateContent>
      <mc:AlternateContent xmlns:mc="http://schemas.openxmlformats.org/markup-compatibility/2006" xmlns:p14="http://schemas.microsoft.com/office/powerpoint/2010/main">
        <mc:Choice Requires="p14">
          <p:contentPart p14:bwMode="auto" r:id="rId147">
            <p14:nvContentPartPr>
              <p14:cNvPr id="1052967" name="Encre 1052966"/>
              <p14:cNvContentPartPr/>
              <p14:nvPr/>
            </p14:nvContentPartPr>
            <p14:xfrm>
              <a:off x="946120" y="3723298"/>
              <a:ext cx="194269" cy="289443"/>
            </p14:xfrm>
          </p:contentPart>
        </mc:Choice>
        <mc:Fallback xmlns="">
          <p:sp>
            <p:nvSpPr>
              <p:cNvPr id="1052967" name=""/>
              <p:cNvSpPr/>
              <p:nvPr/>
            </p:nvSpPr>
            <p:spPr>
              <a:xfrm>
                <a:off x="946120" y="3723298"/>
                <a:ext cx="194269" cy="289443"/>
              </a:xfrm>
            </p:spPr>
          </p:sp>
        </mc:Fallback>
      </mc:AlternateContent>
      <mc:AlternateContent xmlns:mc="http://schemas.openxmlformats.org/markup-compatibility/2006" xmlns:p14="http://schemas.microsoft.com/office/powerpoint/2010/main">
        <mc:Choice Requires="p14">
          <p:contentPart p14:bwMode="auto" r:id="rId148">
            <p14:nvContentPartPr>
              <p14:cNvPr id="1052968" name="Encre 1052967"/>
              <p14:cNvContentPartPr/>
              <p14:nvPr/>
            </p14:nvContentPartPr>
            <p14:xfrm>
              <a:off x="1032278" y="4017042"/>
              <a:ext cx="84655" cy="133643"/>
            </p14:xfrm>
          </p:contentPart>
        </mc:Choice>
        <mc:Fallback xmlns="">
          <p:sp>
            <p:nvSpPr>
              <p:cNvPr id="1052968" name=""/>
              <p:cNvSpPr/>
              <p:nvPr/>
            </p:nvSpPr>
            <p:spPr>
              <a:xfrm>
                <a:off x="1032278" y="4017042"/>
                <a:ext cx="84655" cy="133643"/>
              </a:xfrm>
            </p:spPr>
          </p:sp>
        </mc:Fallback>
      </mc:AlternateContent>
      <mc:AlternateContent xmlns:mc="http://schemas.openxmlformats.org/markup-compatibility/2006" xmlns:p14="http://schemas.microsoft.com/office/powerpoint/2010/main">
        <mc:Choice Requires="p14">
          <p:contentPart p14:bwMode="auto" r:id="rId149">
            <p14:nvContentPartPr>
              <p14:cNvPr id="1052969" name="Encre 1052968"/>
              <p14:cNvContentPartPr/>
              <p14:nvPr/>
            </p14:nvContentPartPr>
            <p14:xfrm>
              <a:off x="933114" y="3595354"/>
              <a:ext cx="258630" cy="43080"/>
            </p14:xfrm>
          </p:contentPart>
        </mc:Choice>
        <mc:Fallback xmlns="">
          <p:sp>
            <p:nvSpPr>
              <p:cNvPr id="1052969" name=""/>
              <p:cNvSpPr/>
              <p:nvPr/>
            </p:nvSpPr>
            <p:spPr>
              <a:xfrm>
                <a:off x="933114" y="3595354"/>
                <a:ext cx="258630" cy="43080"/>
              </a:xfrm>
            </p:spPr>
          </p:sp>
        </mc:Fallback>
      </mc:AlternateContent>
      <mc:AlternateContent xmlns:mc="http://schemas.openxmlformats.org/markup-compatibility/2006" xmlns:p14="http://schemas.microsoft.com/office/powerpoint/2010/main">
        <mc:Choice Requires="p14">
          <p:contentPart p14:bwMode="auto" r:id="rId150">
            <p14:nvContentPartPr>
              <p14:cNvPr id="1052970" name="Encre 1052969"/>
              <p14:cNvContentPartPr/>
              <p14:nvPr/>
            </p14:nvContentPartPr>
            <p14:xfrm>
              <a:off x="1211981" y="3566563"/>
              <a:ext cx="45403" cy="170826"/>
            </p14:xfrm>
          </p:contentPart>
        </mc:Choice>
        <mc:Fallback xmlns="">
          <p:sp>
            <p:nvSpPr>
              <p:cNvPr id="1052970" name=""/>
              <p:cNvSpPr/>
              <p:nvPr/>
            </p:nvSpPr>
            <p:spPr>
              <a:xfrm>
                <a:off x="1211981" y="3566563"/>
                <a:ext cx="45403" cy="170826"/>
              </a:xfrm>
            </p:spPr>
          </p:sp>
        </mc:Fallback>
      </mc:AlternateContent>
      <mc:AlternateContent xmlns:mc="http://schemas.openxmlformats.org/markup-compatibility/2006" xmlns:p14="http://schemas.microsoft.com/office/powerpoint/2010/main">
        <mc:Choice Requires="p14">
          <p:contentPart p14:bwMode="auto" r:id="rId151">
            <p14:nvContentPartPr>
              <p14:cNvPr id="1052971" name="Encre 1052970"/>
              <p14:cNvContentPartPr/>
              <p14:nvPr/>
            </p14:nvContentPartPr>
            <p14:xfrm>
              <a:off x="1249072" y="3943083"/>
              <a:ext cx="27330" cy="101512"/>
            </p14:xfrm>
          </p:contentPart>
        </mc:Choice>
        <mc:Fallback xmlns="">
          <p:sp>
            <p:nvSpPr>
              <p:cNvPr id="1052971" name=""/>
              <p:cNvSpPr/>
              <p:nvPr/>
            </p:nvSpPr>
            <p:spPr>
              <a:xfrm>
                <a:off x="1249072" y="3943083"/>
                <a:ext cx="27330" cy="101512"/>
              </a:xfrm>
            </p:spPr>
          </p:sp>
        </mc:Fallback>
      </mc:AlternateContent>
      <mc:AlternateContent xmlns:mc="http://schemas.openxmlformats.org/markup-compatibility/2006" xmlns:p14="http://schemas.microsoft.com/office/powerpoint/2010/main">
        <mc:Choice Requires="p14">
          <p:contentPart p14:bwMode="auto" r:id="rId152">
            <p14:nvContentPartPr>
              <p14:cNvPr id="1052972" name="Encre 1052971"/>
              <p14:cNvContentPartPr/>
              <p14:nvPr/>
            </p14:nvContentPartPr>
            <p14:xfrm>
              <a:off x="1379008" y="3863659"/>
              <a:ext cx="33298" cy="195458"/>
            </p14:xfrm>
          </p:contentPart>
        </mc:Choice>
        <mc:Fallback xmlns="">
          <p:sp>
            <p:nvSpPr>
              <p:cNvPr id="1052972" name=""/>
              <p:cNvSpPr/>
              <p:nvPr/>
            </p:nvSpPr>
            <p:spPr>
              <a:xfrm>
                <a:off x="1379008" y="3863659"/>
                <a:ext cx="33298" cy="195458"/>
              </a:xfrm>
            </p:spPr>
          </p:sp>
        </mc:Fallback>
      </mc:AlternateContent>
      <mc:AlternateContent xmlns:mc="http://schemas.openxmlformats.org/markup-compatibility/2006" xmlns:p14="http://schemas.microsoft.com/office/powerpoint/2010/main">
        <mc:Choice Requires="p14">
          <p:contentPart p14:bwMode="auto" r:id="rId153">
            <p14:nvContentPartPr>
              <p14:cNvPr id="1052973" name="Encre 1052972"/>
              <p14:cNvContentPartPr/>
              <p14:nvPr/>
            </p14:nvContentPartPr>
            <p14:xfrm>
              <a:off x="1401275" y="3798338"/>
              <a:ext cx="115156" cy="271781"/>
            </p14:xfrm>
          </p:contentPart>
        </mc:Choice>
        <mc:Fallback xmlns="">
          <p:sp>
            <p:nvSpPr>
              <p:cNvPr id="1052973" name=""/>
              <p:cNvSpPr/>
              <p:nvPr/>
            </p:nvSpPr>
            <p:spPr>
              <a:xfrm>
                <a:off x="1401275" y="3798338"/>
                <a:ext cx="115156" cy="271781"/>
              </a:xfrm>
            </p:spPr>
          </p:sp>
        </mc:Fallback>
      </mc:AlternateContent>
      <mc:AlternateContent xmlns:mc="http://schemas.openxmlformats.org/markup-compatibility/2006" xmlns:p14="http://schemas.microsoft.com/office/powerpoint/2010/main">
        <mc:Choice Requires="p14">
          <p:contentPart p14:bwMode="auto" r:id="rId154">
            <p14:nvContentPartPr>
              <p14:cNvPr id="1052974" name="Encre 1052973"/>
              <p14:cNvContentPartPr/>
              <p14:nvPr/>
            </p14:nvContentPartPr>
            <p14:xfrm>
              <a:off x="1405246" y="3695526"/>
              <a:ext cx="177357" cy="2810"/>
            </p14:xfrm>
          </p:contentPart>
        </mc:Choice>
        <mc:Fallback xmlns="">
          <p:sp>
            <p:nvSpPr>
              <p:cNvPr id="1052974" name=""/>
              <p:cNvSpPr/>
              <p:nvPr/>
            </p:nvSpPr>
            <p:spPr>
              <a:xfrm>
                <a:off x="1405246" y="3695526"/>
                <a:ext cx="177357" cy="2810"/>
              </a:xfrm>
            </p:spPr>
          </p:sp>
        </mc:Fallback>
      </mc:AlternateContent>
      <mc:AlternateContent xmlns:mc="http://schemas.openxmlformats.org/markup-compatibility/2006" xmlns:p14="http://schemas.microsoft.com/office/powerpoint/2010/main">
        <mc:Choice Requires="p14">
          <p:contentPart p14:bwMode="auto" r:id="rId155">
            <p14:nvContentPartPr>
              <p14:cNvPr id="1052975" name="Encre 1052974"/>
              <p14:cNvContentPartPr/>
              <p14:nvPr/>
            </p14:nvContentPartPr>
            <p14:xfrm>
              <a:off x="1576890" y="3638790"/>
              <a:ext cx="53797" cy="125142"/>
            </p14:xfrm>
          </p:contentPart>
        </mc:Choice>
        <mc:Fallback xmlns="">
          <p:sp>
            <p:nvSpPr>
              <p:cNvPr id="1052975" name=""/>
              <p:cNvSpPr/>
              <p:nvPr/>
            </p:nvSpPr>
            <p:spPr>
              <a:xfrm>
                <a:off x="1576890" y="3638790"/>
                <a:ext cx="53797" cy="125142"/>
              </a:xfrm>
            </p:spPr>
          </p:sp>
        </mc:Fallback>
      </mc:AlternateContent>
      <mc:AlternateContent xmlns:mc="http://schemas.openxmlformats.org/markup-compatibility/2006" xmlns:p14="http://schemas.microsoft.com/office/powerpoint/2010/main">
        <mc:Choice Requires="p14">
          <p:contentPart p14:bwMode="auto" r:id="rId156">
            <p14:nvContentPartPr>
              <p14:cNvPr id="1052976" name="Encre 1052975"/>
              <p14:cNvContentPartPr/>
              <p14:nvPr/>
            </p14:nvContentPartPr>
            <p14:xfrm>
              <a:off x="797211" y="4196991"/>
              <a:ext cx="830579" cy="29329"/>
            </p14:xfrm>
          </p:contentPart>
        </mc:Choice>
        <mc:Fallback xmlns="">
          <p:sp>
            <p:nvSpPr>
              <p:cNvPr id="1052976" name=""/>
              <p:cNvSpPr/>
              <p:nvPr/>
            </p:nvSpPr>
            <p:spPr>
              <a:xfrm>
                <a:off x="797211" y="4196991"/>
                <a:ext cx="830579" cy="29329"/>
              </a:xfrm>
            </p:spPr>
          </p:sp>
        </mc:Fallback>
      </mc:AlternateContent>
      <mc:AlternateContent xmlns:mc="http://schemas.openxmlformats.org/markup-compatibility/2006" xmlns:p14="http://schemas.microsoft.com/office/powerpoint/2010/main">
        <mc:Choice Requires="p14">
          <p:contentPart p14:bwMode="auto" r:id="rId157">
            <p14:nvContentPartPr>
              <p14:cNvPr id="1052977" name="Encre 1052976"/>
              <p14:cNvContentPartPr/>
              <p14:nvPr/>
            </p14:nvContentPartPr>
            <p14:xfrm>
              <a:off x="1298605" y="4719515"/>
              <a:ext cx="8340179" cy="1916871"/>
            </p14:xfrm>
          </p:contentPart>
        </mc:Choice>
        <mc:Fallback xmlns="">
          <p:sp>
            <p:nvSpPr>
              <p:cNvPr id="1052977" name=""/>
              <p:cNvSpPr/>
              <p:nvPr/>
            </p:nvSpPr>
            <p:spPr>
              <a:xfrm>
                <a:off x="1298605" y="4719515"/>
                <a:ext cx="8340179" cy="1916871"/>
              </a:xfrm>
            </p:spPr>
          </p:sp>
        </mc:Fallback>
      </mc:AlternateContent>
      <mc:AlternateContent xmlns:mc="http://schemas.openxmlformats.org/markup-compatibility/2006" xmlns:p14="http://schemas.microsoft.com/office/powerpoint/2010/main">
        <mc:Choice Requires="p14">
          <p:contentPart p14:bwMode="auto" r:id="rId158">
            <p14:nvContentPartPr>
              <p14:cNvPr id="1053059" name="Encre 1053058"/>
              <p14:cNvContentPartPr/>
              <p14:nvPr/>
            </p14:nvContentPartPr>
            <p14:xfrm>
              <a:off x="6296884" y="4972120"/>
              <a:ext cx="2466562" cy="81032"/>
            </p14:xfrm>
          </p:contentPart>
        </mc:Choice>
        <mc:Fallback xmlns="">
          <p:sp>
            <p:nvSpPr>
              <p:cNvPr id="1053059" name=""/>
              <p:cNvSpPr/>
              <p:nvPr/>
            </p:nvSpPr>
            <p:spPr>
              <a:xfrm>
                <a:off x="6296884" y="4972120"/>
                <a:ext cx="2466562" cy="81032"/>
              </a:xfrm>
            </p:spPr>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580" name="Rectangle 3"/>
          <p:cNvSpPr/>
          <p:nvPr/>
        </p:nvSpPr>
        <p:spPr>
          <a:xfrm>
            <a:off x="437970" y="130013"/>
            <a:ext cx="11040887" cy="802640"/>
          </a:xfrm>
          <a:prstGeom prst="rect">
            <a:avLst/>
          </a:prstGeom>
          <a:solidFill>
            <a:schemeClr val="accent2">
              <a:lumMod val="40000"/>
              <a:lumOff val="60000"/>
            </a:schemeClr>
          </a:solidFill>
        </p:spPr>
        <p:txBody>
          <a:bodyPr wrap="square">
            <a:spAutoFit/>
          </a:bodyPr>
          <a:lstStyle/>
          <a:p>
            <a:r>
              <a:rPr lang="fr-FR" sz="2400" i="0" u="none" strike="noStrike" baseline="0" dirty="0">
                <a:latin typeface="AR BLANCA" panose="02000000000000000000" pitchFamily="2" charset="0"/>
              </a:rPr>
              <a:t>ii) Projection de la trajectoire dans le plan perpendiculaire au champ </a:t>
            </a:r>
            <a:r>
              <a:rPr lang="fr-MA" sz="2400" i="0" u="none" strike="noStrike" baseline="0" dirty="0">
                <a:latin typeface="AR BLANCA" panose="02000000000000000000" pitchFamily="2" charset="0"/>
              </a:rPr>
              <a:t>magnétique</a:t>
            </a:r>
            <a:endParaRPr lang="fr-MA" sz="2400" dirty="0">
              <a:latin typeface="AR BLANCA" panose="02000000000000000000" pitchFamily="2" charset="0"/>
            </a:endParaRPr>
          </a:p>
        </p:txBody>
      </p:sp>
      <p:pic>
        <p:nvPicPr>
          <p:cNvPr id="2097207" name="Image 4"/>
          <p:cNvPicPr>
            <a:picLocks noChangeAspect="1"/>
          </p:cNvPicPr>
          <p:nvPr/>
        </p:nvPicPr>
        <p:blipFill>
          <a:blip r:embed="rId2">
            <a:lum bright="-40000" contrast="40000"/>
          </a:blip>
          <a:stretch>
            <a:fillRect/>
          </a:stretch>
        </p:blipFill>
        <p:spPr>
          <a:xfrm>
            <a:off x="2395470" y="860385"/>
            <a:ext cx="6684136" cy="2677761"/>
          </a:xfrm>
          <a:prstGeom prst="rect">
            <a:avLst/>
          </a:prstGeom>
        </p:spPr>
      </p:pic>
      <p:pic>
        <p:nvPicPr>
          <p:cNvPr id="2097208" name="Image 5"/>
          <p:cNvPicPr>
            <a:picLocks noChangeAspect="1"/>
          </p:cNvPicPr>
          <p:nvPr/>
        </p:nvPicPr>
        <p:blipFill>
          <a:blip r:embed="rId3">
            <a:lum bright="-40000" contrast="40000"/>
          </a:blip>
          <a:stretch>
            <a:fillRect/>
          </a:stretch>
        </p:blipFill>
        <p:spPr>
          <a:xfrm>
            <a:off x="2395470" y="3538145"/>
            <a:ext cx="6684136" cy="3181081"/>
          </a:xfrm>
          <a:prstGeom prst="rect">
            <a:avLst/>
          </a:prstGeom>
        </p:spPr>
      </p:pic>
      <mc:AlternateContent xmlns:mc="http://schemas.openxmlformats.org/markup-compatibility/2006" xmlns:p14="http://schemas.microsoft.com/office/powerpoint/2010/main">
        <mc:Choice Requires="p14">
          <p:contentPart p14:bwMode="auto" r:id="rId4">
            <p14:nvContentPartPr>
              <p14:cNvPr id="2097209" name="Ink 1050422"/>
              <p14:cNvContentPartPr/>
              <p14:nvPr/>
            </p14:nvContentPartPr>
            <p14:xfrm>
              <a:off x="5857283" y="6607856"/>
              <a:ext cx="17771" cy="31760"/>
            </p14:xfrm>
          </p:contentPart>
        </mc:Choice>
        <mc:Fallback xmlns="">
          <p:pic>
            <p:nvPicPr>
              <p:cNvPr id="2097209" name="Ink 1050422"/>
              <p:cNvPicPr>
                <a:picLocks/>
              </p:cNvPicPr>
              <p:nvPr/>
            </p:nvPicPr>
            <p:blipFill>
              <a:blip xmlns:r="http://schemas.openxmlformats.org/officeDocument/2006/relationships" r:embed="rId5"/>
              <a:stretch>
                <a:fillRect/>
              </a:stretch>
            </p:blipFill>
            <p:spPr>
              <a:xfrm>
                <a:off x="5857283" y="6607856"/>
                <a:ext cx="17771" cy="3176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2097210" name="Ink 1050423"/>
              <p14:cNvContentPartPr/>
              <p14:nvPr/>
            </p14:nvContentPartPr>
            <p14:xfrm>
              <a:off x="5996396" y="6383483"/>
              <a:ext cx="14561" cy="35989"/>
            </p14:xfrm>
          </p:contentPart>
        </mc:Choice>
        <mc:Fallback xmlns="">
          <p:pic>
            <p:nvPicPr>
              <p:cNvPr id="2097210" name="Ink 1050423"/>
              <p:cNvPicPr>
                <a:picLocks/>
              </p:cNvPicPr>
              <p:nvPr/>
            </p:nvPicPr>
            <p:blipFill>
              <a:blip xmlns:r="http://schemas.openxmlformats.org/officeDocument/2006/relationships" r:embed="rId7"/>
              <a:stretch>
                <a:fillRect/>
              </a:stretch>
            </p:blipFill>
            <p:spPr>
              <a:xfrm>
                <a:off x="5996396" y="6383483"/>
                <a:ext cx="14561" cy="35989"/>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052978" name="Encre 1052977"/>
              <p14:cNvContentPartPr/>
              <p14:nvPr/>
            </p14:nvContentPartPr>
            <p14:xfrm>
              <a:off x="7598556" y="1581796"/>
              <a:ext cx="241057" cy="138851"/>
            </p14:xfrm>
          </p:contentPart>
        </mc:Choice>
        <mc:Fallback xmlns="">
          <p:sp>
            <p:nvSpPr>
              <p:cNvPr id="1052978" name=""/>
              <p:cNvSpPr/>
              <p:nvPr/>
            </p:nvSpPr>
            <p:spPr>
              <a:xfrm>
                <a:off x="7598556" y="1581796"/>
                <a:ext cx="241057" cy="138851"/>
              </a:xfrm>
            </p:spPr>
          </p:sp>
        </mc:Fallback>
      </mc:AlternateContent>
      <mc:AlternateContent xmlns:mc="http://schemas.openxmlformats.org/markup-compatibility/2006" xmlns:p14="http://schemas.microsoft.com/office/powerpoint/2010/main">
        <mc:Choice Requires="p14">
          <p:contentPart p14:bwMode="auto" r:id="rId9">
            <p14:nvContentPartPr>
              <p14:cNvPr id="1052979" name="Encre 1052978"/>
              <p14:cNvContentPartPr/>
              <p14:nvPr/>
            </p14:nvContentPartPr>
            <p14:xfrm>
              <a:off x="8023088" y="1567063"/>
              <a:ext cx="116675" cy="152413"/>
            </p14:xfrm>
          </p:contentPart>
        </mc:Choice>
        <mc:Fallback xmlns="">
          <p:sp>
            <p:nvSpPr>
              <p:cNvPr id="1052979" name=""/>
              <p:cNvSpPr/>
              <p:nvPr/>
            </p:nvSpPr>
            <p:spPr>
              <a:xfrm>
                <a:off x="8023088" y="1567063"/>
                <a:ext cx="116675" cy="152413"/>
              </a:xfrm>
            </p:spPr>
          </p:sp>
        </mc:Fallback>
      </mc:AlternateContent>
      <mc:AlternateContent xmlns:mc="http://schemas.openxmlformats.org/markup-compatibility/2006" xmlns:p14="http://schemas.microsoft.com/office/powerpoint/2010/main">
        <mc:Choice Requires="p14">
          <p:contentPart p14:bwMode="auto" r:id="rId10">
            <p14:nvContentPartPr>
              <p14:cNvPr id="1052980" name="Encre 1052979"/>
              <p14:cNvContentPartPr/>
              <p14:nvPr/>
            </p14:nvContentPartPr>
            <p14:xfrm>
              <a:off x="8133400" y="1335244"/>
              <a:ext cx="44509" cy="374129"/>
            </p14:xfrm>
          </p:contentPart>
        </mc:Choice>
        <mc:Fallback xmlns="">
          <p:sp>
            <p:nvSpPr>
              <p:cNvPr id="1052980" name=""/>
              <p:cNvSpPr/>
              <p:nvPr/>
            </p:nvSpPr>
            <p:spPr>
              <a:xfrm>
                <a:off x="8133400" y="1335244"/>
                <a:ext cx="44509" cy="374129"/>
              </a:xfrm>
            </p:spPr>
          </p:sp>
        </mc:Fallback>
      </mc:AlternateContent>
      <mc:AlternateContent xmlns:mc="http://schemas.openxmlformats.org/markup-compatibility/2006" xmlns:p14="http://schemas.microsoft.com/office/powerpoint/2010/main">
        <mc:Choice Requires="p14">
          <p:contentPart p14:bwMode="auto" r:id="rId11">
            <p14:nvContentPartPr>
              <p14:cNvPr id="1052981" name="Encre 1052980"/>
              <p14:cNvContentPartPr/>
              <p14:nvPr/>
            </p14:nvContentPartPr>
            <p14:xfrm>
              <a:off x="8250199" y="1523628"/>
              <a:ext cx="136369" cy="168059"/>
            </p14:xfrm>
          </p:contentPart>
        </mc:Choice>
        <mc:Fallback xmlns="">
          <p:sp>
            <p:nvSpPr>
              <p:cNvPr id="1052981" name=""/>
              <p:cNvSpPr/>
              <p:nvPr/>
            </p:nvSpPr>
            <p:spPr>
              <a:xfrm>
                <a:off x="8250199" y="1523628"/>
                <a:ext cx="136369" cy="168059"/>
              </a:xfrm>
            </p:spPr>
          </p:sp>
        </mc:Fallback>
      </mc:AlternateContent>
      <mc:AlternateContent xmlns:mc="http://schemas.openxmlformats.org/markup-compatibility/2006" xmlns:p14="http://schemas.microsoft.com/office/powerpoint/2010/main">
        <mc:Choice Requires="p14">
          <p:contentPart p14:bwMode="auto" r:id="rId12">
            <p14:nvContentPartPr>
              <p14:cNvPr id="1052982" name="Encre 1052981"/>
              <p14:cNvContentPartPr/>
              <p14:nvPr/>
            </p14:nvContentPartPr>
            <p14:xfrm>
              <a:off x="8272966" y="1386373"/>
              <a:ext cx="148069" cy="16853"/>
            </p14:xfrm>
          </p:contentPart>
        </mc:Choice>
        <mc:Fallback xmlns="">
          <p:sp>
            <p:nvSpPr>
              <p:cNvPr id="1052982" name=""/>
              <p:cNvSpPr/>
              <p:nvPr/>
            </p:nvSpPr>
            <p:spPr>
              <a:xfrm>
                <a:off x="8272966" y="1386373"/>
                <a:ext cx="148069" cy="16853"/>
              </a:xfrm>
            </p:spPr>
          </p:sp>
        </mc:Fallback>
      </mc:AlternateContent>
      <mc:AlternateContent xmlns:mc="http://schemas.openxmlformats.org/markup-compatibility/2006" xmlns:p14="http://schemas.microsoft.com/office/powerpoint/2010/main">
        <mc:Choice Requires="p14">
          <p:contentPart p14:bwMode="auto" r:id="rId13">
            <p14:nvContentPartPr>
              <p14:cNvPr id="1052983" name="Encre 1052982"/>
              <p14:cNvContentPartPr/>
              <p14:nvPr/>
            </p14:nvContentPartPr>
            <p14:xfrm>
              <a:off x="8363674" y="1309552"/>
              <a:ext cx="98239" cy="96408"/>
            </p14:xfrm>
          </p:contentPart>
        </mc:Choice>
        <mc:Fallback xmlns="">
          <p:sp>
            <p:nvSpPr>
              <p:cNvPr id="1052983" name=""/>
              <p:cNvSpPr/>
              <p:nvPr/>
            </p:nvSpPr>
            <p:spPr>
              <a:xfrm>
                <a:off x="8363674" y="1309552"/>
                <a:ext cx="98239" cy="96408"/>
              </a:xfrm>
            </p:spPr>
          </p:sp>
        </mc:Fallback>
      </mc:AlternateContent>
      <mc:AlternateContent xmlns:mc="http://schemas.openxmlformats.org/markup-compatibility/2006" xmlns:p14="http://schemas.microsoft.com/office/powerpoint/2010/main">
        <mc:Choice Requires="p14">
          <p:contentPart p14:bwMode="auto" r:id="rId14">
            <p14:nvContentPartPr>
              <p14:cNvPr id="1052984" name="Encre 1052983"/>
              <p14:cNvContentPartPr/>
              <p14:nvPr/>
            </p14:nvContentPartPr>
            <p14:xfrm>
              <a:off x="7984645" y="1806088"/>
              <a:ext cx="335285" cy="21833"/>
            </p14:xfrm>
          </p:contentPart>
        </mc:Choice>
        <mc:Fallback xmlns="">
          <p:sp>
            <p:nvSpPr>
              <p:cNvPr id="1052984" name=""/>
              <p:cNvSpPr/>
              <p:nvPr/>
            </p:nvSpPr>
            <p:spPr>
              <a:xfrm>
                <a:off x="7984645" y="1806088"/>
                <a:ext cx="335285" cy="21833"/>
              </a:xfrm>
            </p:spPr>
          </p:sp>
        </mc:Fallback>
      </mc:AlternateContent>
      <mc:AlternateContent xmlns:mc="http://schemas.openxmlformats.org/markup-compatibility/2006" xmlns:p14="http://schemas.microsoft.com/office/powerpoint/2010/main">
        <mc:Choice Requires="p14">
          <p:contentPart p14:bwMode="auto" r:id="rId15">
            <p14:nvContentPartPr>
              <p14:cNvPr id="1052985" name="Encre 1052984"/>
              <p14:cNvContentPartPr/>
              <p14:nvPr/>
            </p14:nvContentPartPr>
            <p14:xfrm>
              <a:off x="7983200" y="1878554"/>
              <a:ext cx="238635" cy="354409"/>
            </p14:xfrm>
          </p:contentPart>
        </mc:Choice>
        <mc:Fallback xmlns="">
          <p:sp>
            <p:nvSpPr>
              <p:cNvPr id="1052985" name=""/>
              <p:cNvSpPr/>
              <p:nvPr/>
            </p:nvSpPr>
            <p:spPr>
              <a:xfrm>
                <a:off x="7983200" y="1878554"/>
                <a:ext cx="238635" cy="354409"/>
              </a:xfrm>
            </p:spPr>
          </p:sp>
        </mc:Fallback>
      </mc:AlternateContent>
      <mc:AlternateContent xmlns:mc="http://schemas.openxmlformats.org/markup-compatibility/2006" xmlns:p14="http://schemas.microsoft.com/office/powerpoint/2010/main">
        <mc:Choice Requires="p14">
          <p:contentPart p14:bwMode="auto" r:id="rId16">
            <p14:nvContentPartPr>
              <p14:cNvPr id="1052986" name="Encre 1052985"/>
              <p14:cNvContentPartPr/>
              <p14:nvPr/>
            </p14:nvContentPartPr>
            <p14:xfrm>
              <a:off x="8142169" y="2110281"/>
              <a:ext cx="113278" cy="22181"/>
            </p14:xfrm>
          </p:contentPart>
        </mc:Choice>
        <mc:Fallback xmlns="">
          <p:sp>
            <p:nvSpPr>
              <p:cNvPr id="1052986" name=""/>
              <p:cNvSpPr/>
              <p:nvPr/>
            </p:nvSpPr>
            <p:spPr>
              <a:xfrm>
                <a:off x="8142169" y="2110281"/>
                <a:ext cx="113278" cy="22181"/>
              </a:xfrm>
            </p:spPr>
          </p:sp>
        </mc:Fallback>
      </mc:AlternateContent>
      <mc:AlternateContent xmlns:mc="http://schemas.openxmlformats.org/markup-compatibility/2006" xmlns:p14="http://schemas.microsoft.com/office/powerpoint/2010/main">
        <mc:Choice Requires="p14">
          <p:contentPart p14:bwMode="auto" r:id="rId17">
            <p14:nvContentPartPr>
              <p14:cNvPr id="1052987" name="Encre 1052986"/>
              <p14:cNvContentPartPr/>
              <p14:nvPr/>
            </p14:nvContentPartPr>
            <p14:xfrm>
              <a:off x="8463837" y="1770339"/>
              <a:ext cx="73096" cy="686"/>
            </p14:xfrm>
          </p:contentPart>
        </mc:Choice>
        <mc:Fallback xmlns="">
          <p:sp>
            <p:nvSpPr>
              <p:cNvPr id="1052987" name=""/>
              <p:cNvSpPr/>
              <p:nvPr/>
            </p:nvSpPr>
            <p:spPr>
              <a:xfrm>
                <a:off x="8463837" y="1770339"/>
                <a:ext cx="73096" cy="686"/>
              </a:xfrm>
            </p:spPr>
          </p:sp>
        </mc:Fallback>
      </mc:AlternateContent>
      <mc:AlternateContent xmlns:mc="http://schemas.openxmlformats.org/markup-compatibility/2006" xmlns:p14="http://schemas.microsoft.com/office/powerpoint/2010/main">
        <mc:Choice Requires="p14">
          <p:contentPart p14:bwMode="auto" r:id="rId18">
            <p14:nvContentPartPr>
              <p14:cNvPr id="1052988" name="Encre 1052987"/>
              <p14:cNvContentPartPr/>
              <p14:nvPr/>
            </p14:nvContentPartPr>
            <p14:xfrm>
              <a:off x="8449275" y="1842317"/>
              <a:ext cx="135904" cy="22089"/>
            </p14:xfrm>
          </p:contentPart>
        </mc:Choice>
        <mc:Fallback xmlns="">
          <p:sp>
            <p:nvSpPr>
              <p:cNvPr id="1052988" name=""/>
              <p:cNvSpPr/>
              <p:nvPr/>
            </p:nvSpPr>
            <p:spPr>
              <a:xfrm>
                <a:off x="8449275" y="1842317"/>
                <a:ext cx="135904" cy="22089"/>
              </a:xfrm>
            </p:spPr>
          </p:sp>
        </mc:Fallback>
      </mc:AlternateContent>
      <mc:AlternateContent xmlns:mc="http://schemas.openxmlformats.org/markup-compatibility/2006" xmlns:p14="http://schemas.microsoft.com/office/powerpoint/2010/main">
        <mc:Choice Requires="p14">
          <p:contentPart p14:bwMode="auto" r:id="rId19">
            <p14:nvContentPartPr>
              <p14:cNvPr id="1052989" name="Encre 1052988"/>
              <p14:cNvContentPartPr/>
              <p14:nvPr/>
            </p14:nvContentPartPr>
            <p14:xfrm>
              <a:off x="8780641" y="1661627"/>
              <a:ext cx="88424" cy="324425"/>
            </p14:xfrm>
          </p:contentPart>
        </mc:Choice>
        <mc:Fallback xmlns="">
          <p:sp>
            <p:nvSpPr>
              <p:cNvPr id="1052989" name=""/>
              <p:cNvSpPr/>
              <p:nvPr/>
            </p:nvSpPr>
            <p:spPr>
              <a:xfrm>
                <a:off x="8780641" y="1661627"/>
                <a:ext cx="88424" cy="324425"/>
              </a:xfrm>
            </p:spPr>
          </p:sp>
        </mc:Fallback>
      </mc:AlternateContent>
      <mc:AlternateContent xmlns:mc="http://schemas.openxmlformats.org/markup-compatibility/2006" xmlns:p14="http://schemas.microsoft.com/office/powerpoint/2010/main">
        <mc:Choice Requires="p14">
          <p:contentPart p14:bwMode="auto" r:id="rId20">
            <p14:nvContentPartPr>
              <p14:cNvPr id="1052990" name="Encre 1052989"/>
              <p14:cNvContentPartPr/>
              <p14:nvPr/>
            </p14:nvContentPartPr>
            <p14:xfrm>
              <a:off x="9021570" y="1643183"/>
              <a:ext cx="131988" cy="162874"/>
            </p14:xfrm>
          </p:contentPart>
        </mc:Choice>
        <mc:Fallback xmlns="">
          <p:sp>
            <p:nvSpPr>
              <p:cNvPr id="1052990" name=""/>
              <p:cNvSpPr/>
              <p:nvPr/>
            </p:nvSpPr>
            <p:spPr>
              <a:xfrm>
                <a:off x="9021570" y="1643183"/>
                <a:ext cx="131988" cy="162874"/>
              </a:xfrm>
            </p:spPr>
          </p:sp>
        </mc:Fallback>
      </mc:AlternateContent>
      <mc:AlternateContent xmlns:mc="http://schemas.openxmlformats.org/markup-compatibility/2006" xmlns:p14="http://schemas.microsoft.com/office/powerpoint/2010/main">
        <mc:Choice Requires="p14">
          <p:contentPart p14:bwMode="auto" r:id="rId21">
            <p14:nvContentPartPr>
              <p14:cNvPr id="1052991" name="Encre 1052990"/>
              <p14:cNvContentPartPr/>
              <p14:nvPr/>
            </p14:nvContentPartPr>
            <p14:xfrm>
              <a:off x="8992889" y="1499184"/>
              <a:ext cx="154486" cy="3098"/>
            </p14:xfrm>
          </p:contentPart>
        </mc:Choice>
        <mc:Fallback xmlns="">
          <p:sp>
            <p:nvSpPr>
              <p:cNvPr id="1052991" name=""/>
              <p:cNvSpPr/>
              <p:nvPr/>
            </p:nvSpPr>
            <p:spPr>
              <a:xfrm>
                <a:off x="8992889" y="1499184"/>
                <a:ext cx="154486" cy="3098"/>
              </a:xfrm>
            </p:spPr>
          </p:sp>
        </mc:Fallback>
      </mc:AlternateContent>
      <mc:AlternateContent xmlns:mc="http://schemas.openxmlformats.org/markup-compatibility/2006" xmlns:p14="http://schemas.microsoft.com/office/powerpoint/2010/main">
        <mc:Choice Requires="p14">
          <p:contentPart p14:bwMode="auto" r:id="rId22">
            <p14:nvContentPartPr>
              <p14:cNvPr id="1052992" name="Encre 1052991"/>
              <p14:cNvContentPartPr/>
              <p14:nvPr/>
            </p14:nvContentPartPr>
            <p14:xfrm>
              <a:off x="9128792" y="1429560"/>
              <a:ext cx="47303" cy="112434"/>
            </p14:xfrm>
          </p:contentPart>
        </mc:Choice>
        <mc:Fallback xmlns="">
          <p:sp>
            <p:nvSpPr>
              <p:cNvPr id="1052992" name=""/>
              <p:cNvSpPr/>
              <p:nvPr/>
            </p:nvSpPr>
            <p:spPr>
              <a:xfrm>
                <a:off x="9128792" y="1429560"/>
                <a:ext cx="47303" cy="112434"/>
              </a:xfrm>
            </p:spPr>
          </p:sp>
        </mc:Fallback>
      </mc:AlternateContent>
      <mc:AlternateContent xmlns:mc="http://schemas.openxmlformats.org/markup-compatibility/2006" xmlns:p14="http://schemas.microsoft.com/office/powerpoint/2010/main">
        <mc:Choice Requires="p14">
          <p:contentPart p14:bwMode="auto" r:id="rId23">
            <p14:nvContentPartPr>
              <p14:cNvPr id="1052993" name="Encre 1052992"/>
              <p14:cNvContentPartPr/>
              <p14:nvPr/>
            </p14:nvContentPartPr>
            <p14:xfrm>
              <a:off x="9242417" y="1661627"/>
              <a:ext cx="79640" cy="150179"/>
            </p14:xfrm>
          </p:contentPart>
        </mc:Choice>
        <mc:Fallback xmlns="">
          <p:sp>
            <p:nvSpPr>
              <p:cNvPr id="1052993" name=""/>
              <p:cNvSpPr/>
              <p:nvPr/>
            </p:nvSpPr>
            <p:spPr>
              <a:xfrm>
                <a:off x="9242417" y="1661627"/>
                <a:ext cx="79640" cy="150179"/>
              </a:xfrm>
            </p:spPr>
          </p:sp>
        </mc:Fallback>
      </mc:AlternateContent>
      <mc:AlternateContent xmlns:mc="http://schemas.openxmlformats.org/markup-compatibility/2006" xmlns:p14="http://schemas.microsoft.com/office/powerpoint/2010/main">
        <mc:Choice Requires="p14">
          <p:contentPart p14:bwMode="auto" r:id="rId24">
            <p14:nvContentPartPr>
              <p14:cNvPr id="1052994" name="Encre 1052993"/>
              <p14:cNvContentPartPr/>
              <p14:nvPr/>
            </p14:nvContentPartPr>
            <p14:xfrm>
              <a:off x="9307496" y="1646735"/>
              <a:ext cx="64769" cy="138159"/>
            </p14:xfrm>
          </p:contentPart>
        </mc:Choice>
        <mc:Fallback xmlns="">
          <p:sp>
            <p:nvSpPr>
              <p:cNvPr id="1052994" name=""/>
              <p:cNvSpPr/>
              <p:nvPr/>
            </p:nvSpPr>
            <p:spPr>
              <a:xfrm>
                <a:off x="9307496" y="1646735"/>
                <a:ext cx="64769" cy="138159"/>
              </a:xfrm>
            </p:spPr>
          </p:sp>
        </mc:Fallback>
      </mc:AlternateContent>
      <mc:AlternateContent xmlns:mc="http://schemas.openxmlformats.org/markup-compatibility/2006" xmlns:p14="http://schemas.microsoft.com/office/powerpoint/2010/main">
        <mc:Choice Requires="p14">
          <p:contentPart p14:bwMode="auto" r:id="rId25">
            <p14:nvContentPartPr>
              <p14:cNvPr id="1052995" name="Encre 1052994"/>
              <p14:cNvContentPartPr/>
              <p14:nvPr/>
            </p14:nvContentPartPr>
            <p14:xfrm>
              <a:off x="9493701" y="1581955"/>
              <a:ext cx="25996" cy="182532"/>
            </p14:xfrm>
          </p:contentPart>
        </mc:Choice>
        <mc:Fallback xmlns="">
          <p:sp>
            <p:nvSpPr>
              <p:cNvPr id="1052995" name=""/>
              <p:cNvSpPr/>
              <p:nvPr/>
            </p:nvSpPr>
            <p:spPr>
              <a:xfrm>
                <a:off x="9493701" y="1581955"/>
                <a:ext cx="25996" cy="182532"/>
              </a:xfrm>
            </p:spPr>
          </p:sp>
        </mc:Fallback>
      </mc:AlternateContent>
      <mc:AlternateContent xmlns:mc="http://schemas.openxmlformats.org/markup-compatibility/2006" xmlns:p14="http://schemas.microsoft.com/office/powerpoint/2010/main">
        <mc:Choice Requires="p14">
          <p:contentPart p14:bwMode="auto" r:id="rId26">
            <p14:nvContentPartPr>
              <p14:cNvPr id="1052996" name="Encre 1052995"/>
              <p14:cNvContentPartPr/>
              <p14:nvPr/>
            </p14:nvContentPartPr>
            <p14:xfrm>
              <a:off x="9493701" y="1534587"/>
              <a:ext cx="156746" cy="227902"/>
            </p14:xfrm>
          </p:contentPart>
        </mc:Choice>
        <mc:Fallback xmlns="">
          <p:sp>
            <p:nvSpPr>
              <p:cNvPr id="1052996" name=""/>
              <p:cNvSpPr/>
              <p:nvPr/>
            </p:nvSpPr>
            <p:spPr>
              <a:xfrm>
                <a:off x="9493701" y="1534587"/>
                <a:ext cx="156746" cy="227902"/>
              </a:xfrm>
            </p:spPr>
          </p:sp>
        </mc:Fallback>
      </mc:AlternateContent>
      <mc:AlternateContent xmlns:mc="http://schemas.openxmlformats.org/markup-compatibility/2006" xmlns:p14="http://schemas.microsoft.com/office/powerpoint/2010/main">
        <mc:Choice Requires="p14">
          <p:contentPart p14:bwMode="auto" r:id="rId27">
            <p14:nvContentPartPr>
              <p14:cNvPr id="1052997" name="Encre 1052996"/>
              <p14:cNvContentPartPr/>
              <p14:nvPr/>
            </p14:nvContentPartPr>
            <p14:xfrm>
              <a:off x="9508228" y="1378679"/>
              <a:ext cx="157118" cy="17051"/>
            </p14:xfrm>
          </p:contentPart>
        </mc:Choice>
        <mc:Fallback xmlns="">
          <p:sp>
            <p:nvSpPr>
              <p:cNvPr id="1052997" name=""/>
              <p:cNvSpPr/>
              <p:nvPr/>
            </p:nvSpPr>
            <p:spPr>
              <a:xfrm>
                <a:off x="9508228" y="1378679"/>
                <a:ext cx="157118" cy="17051"/>
              </a:xfrm>
            </p:spPr>
          </p:sp>
        </mc:Fallback>
      </mc:AlternateContent>
      <mc:AlternateContent xmlns:mc="http://schemas.openxmlformats.org/markup-compatibility/2006" xmlns:p14="http://schemas.microsoft.com/office/powerpoint/2010/main">
        <mc:Choice Requires="p14">
          <p:contentPart p14:bwMode="auto" r:id="rId28">
            <p14:nvContentPartPr>
              <p14:cNvPr id="1052998" name="Encre 1052997"/>
              <p14:cNvContentPartPr/>
              <p14:nvPr/>
            </p14:nvContentPartPr>
            <p14:xfrm>
              <a:off x="9600924" y="1328046"/>
              <a:ext cx="111590" cy="123217"/>
            </p14:xfrm>
          </p:contentPart>
        </mc:Choice>
        <mc:Fallback xmlns="">
          <p:sp>
            <p:nvSpPr>
              <p:cNvPr id="1052998" name=""/>
              <p:cNvSpPr/>
              <p:nvPr/>
            </p:nvSpPr>
            <p:spPr>
              <a:xfrm>
                <a:off x="9600924" y="1328046"/>
                <a:ext cx="111590" cy="123217"/>
              </a:xfrm>
            </p:spPr>
          </p:sp>
        </mc:Fallback>
      </mc:AlternateContent>
      <mc:AlternateContent xmlns:mc="http://schemas.openxmlformats.org/markup-compatibility/2006" xmlns:p14="http://schemas.microsoft.com/office/powerpoint/2010/main">
        <mc:Choice Requires="p14">
          <p:contentPart p14:bwMode="auto" r:id="rId29">
            <p14:nvContentPartPr>
              <p14:cNvPr id="1052999" name="Encre 1052998"/>
              <p14:cNvContentPartPr/>
              <p14:nvPr/>
            </p14:nvContentPartPr>
            <p14:xfrm>
              <a:off x="7777260" y="2479943"/>
              <a:ext cx="229341" cy="107481"/>
            </p14:xfrm>
          </p:contentPart>
        </mc:Choice>
        <mc:Fallback xmlns="">
          <p:sp>
            <p:nvSpPr>
              <p:cNvPr id="1052999" name=""/>
              <p:cNvSpPr/>
              <p:nvPr/>
            </p:nvSpPr>
            <p:spPr>
              <a:xfrm>
                <a:off x="7777260" y="2479943"/>
                <a:ext cx="229341" cy="107481"/>
              </a:xfrm>
            </p:spPr>
          </p:sp>
        </mc:Fallback>
      </mc:AlternateContent>
      <mc:AlternateContent xmlns:mc="http://schemas.openxmlformats.org/markup-compatibility/2006" xmlns:p14="http://schemas.microsoft.com/office/powerpoint/2010/main">
        <mc:Choice Requires="p14">
          <p:contentPart p14:bwMode="auto" r:id="rId30">
            <p14:nvContentPartPr>
              <p14:cNvPr id="1053000" name="Encre 1052999"/>
              <p14:cNvContentPartPr/>
              <p14:nvPr/>
            </p14:nvContentPartPr>
            <p14:xfrm>
              <a:off x="8252229" y="2233665"/>
              <a:ext cx="185039" cy="320212"/>
            </p14:xfrm>
          </p:contentPart>
        </mc:Choice>
        <mc:Fallback xmlns="">
          <p:sp>
            <p:nvSpPr>
              <p:cNvPr id="1053000" name=""/>
              <p:cNvSpPr/>
              <p:nvPr/>
            </p:nvSpPr>
            <p:spPr>
              <a:xfrm>
                <a:off x="8252229" y="2233665"/>
                <a:ext cx="185039" cy="320212"/>
              </a:xfrm>
            </p:spPr>
          </p:sp>
        </mc:Fallback>
      </mc:AlternateContent>
      <mc:AlternateContent xmlns:mc="http://schemas.openxmlformats.org/markup-compatibility/2006" xmlns:p14="http://schemas.microsoft.com/office/powerpoint/2010/main">
        <mc:Choice Requires="p14">
          <p:contentPart p14:bwMode="auto" r:id="rId31">
            <p14:nvContentPartPr>
              <p14:cNvPr id="1053001" name="Encre 1053000"/>
              <p14:cNvContentPartPr/>
              <p14:nvPr/>
            </p14:nvContentPartPr>
            <p14:xfrm>
              <a:off x="8534011" y="2313025"/>
              <a:ext cx="157886" cy="192943"/>
            </p14:xfrm>
          </p:contentPart>
        </mc:Choice>
        <mc:Fallback xmlns="">
          <p:sp>
            <p:nvSpPr>
              <p:cNvPr id="1053001" name=""/>
              <p:cNvSpPr/>
              <p:nvPr/>
            </p:nvSpPr>
            <p:spPr>
              <a:xfrm>
                <a:off x="8534011" y="2313025"/>
                <a:ext cx="157886" cy="192943"/>
              </a:xfrm>
            </p:spPr>
          </p:sp>
        </mc:Fallback>
      </mc:AlternateContent>
      <mc:AlternateContent xmlns:mc="http://schemas.openxmlformats.org/markup-compatibility/2006" xmlns:p14="http://schemas.microsoft.com/office/powerpoint/2010/main">
        <mc:Choice Requires="p14">
          <p:contentPart p14:bwMode="auto" r:id="rId32">
            <p14:nvContentPartPr>
              <p14:cNvPr id="1053002" name="Encre 1053001"/>
              <p14:cNvContentPartPr/>
              <p14:nvPr/>
            </p14:nvContentPartPr>
            <p14:xfrm>
              <a:off x="8535318" y="2204689"/>
              <a:ext cx="167437" cy="12335"/>
            </p14:xfrm>
          </p:contentPart>
        </mc:Choice>
        <mc:Fallback xmlns="">
          <p:sp>
            <p:nvSpPr>
              <p:cNvPr id="1053002" name=""/>
              <p:cNvSpPr/>
              <p:nvPr/>
            </p:nvSpPr>
            <p:spPr>
              <a:xfrm>
                <a:off x="8535318" y="2204689"/>
                <a:ext cx="167437" cy="12335"/>
              </a:xfrm>
            </p:spPr>
          </p:sp>
        </mc:Fallback>
      </mc:AlternateContent>
      <mc:AlternateContent xmlns:mc="http://schemas.openxmlformats.org/markup-compatibility/2006" xmlns:p14="http://schemas.microsoft.com/office/powerpoint/2010/main">
        <mc:Choice Requires="p14">
          <p:contentPart p14:bwMode="auto" r:id="rId33">
            <p14:nvContentPartPr>
              <p14:cNvPr id="1053003" name="Encre 1053002"/>
              <p14:cNvContentPartPr/>
              <p14:nvPr/>
            </p14:nvContentPartPr>
            <p14:xfrm>
              <a:off x="8692842" y="2146610"/>
              <a:ext cx="60451" cy="87118"/>
            </p14:xfrm>
          </p:contentPart>
        </mc:Choice>
        <mc:Fallback xmlns="">
          <p:sp>
            <p:nvSpPr>
              <p:cNvPr id="1053003" name=""/>
              <p:cNvSpPr/>
              <p:nvPr/>
            </p:nvSpPr>
            <p:spPr>
              <a:xfrm>
                <a:off x="8692842" y="2146610"/>
                <a:ext cx="60451" cy="87118"/>
              </a:xfrm>
            </p:spPr>
          </p:sp>
        </mc:Fallback>
      </mc:AlternateContent>
      <mc:AlternateContent xmlns:mc="http://schemas.openxmlformats.org/markup-compatibility/2006" xmlns:p14="http://schemas.microsoft.com/office/powerpoint/2010/main">
        <mc:Choice Requires="p14">
          <p:contentPart p14:bwMode="auto" r:id="rId34">
            <p14:nvContentPartPr>
              <p14:cNvPr id="1053004" name="Encre 1053003"/>
              <p14:cNvContentPartPr/>
              <p14:nvPr/>
            </p14:nvContentPartPr>
            <p14:xfrm>
              <a:off x="8686625" y="2407469"/>
              <a:ext cx="70198" cy="145193"/>
            </p14:xfrm>
          </p:contentPart>
        </mc:Choice>
        <mc:Fallback xmlns="">
          <p:sp>
            <p:nvSpPr>
              <p:cNvPr id="1053004" name=""/>
              <p:cNvSpPr/>
              <p:nvPr/>
            </p:nvSpPr>
            <p:spPr>
              <a:xfrm>
                <a:off x="8686625" y="2407469"/>
                <a:ext cx="70198" cy="145193"/>
              </a:xfrm>
            </p:spPr>
          </p:sp>
        </mc:Fallback>
      </mc:AlternateContent>
      <mc:AlternateContent xmlns:mc="http://schemas.openxmlformats.org/markup-compatibility/2006" xmlns:p14="http://schemas.microsoft.com/office/powerpoint/2010/main">
        <mc:Choice Requires="p14">
          <p:contentPart p14:bwMode="auto" r:id="rId35">
            <p14:nvContentPartPr>
              <p14:cNvPr id="1053005" name="Encre 1053004"/>
              <p14:cNvContentPartPr/>
              <p14:nvPr/>
            </p14:nvContentPartPr>
            <p14:xfrm>
              <a:off x="8749763" y="2443954"/>
              <a:ext cx="57362" cy="122859"/>
            </p14:xfrm>
          </p:contentPart>
        </mc:Choice>
        <mc:Fallback xmlns="">
          <p:sp>
            <p:nvSpPr>
              <p:cNvPr id="1053005" name=""/>
              <p:cNvSpPr/>
              <p:nvPr/>
            </p:nvSpPr>
            <p:spPr>
              <a:xfrm>
                <a:off x="8749763" y="2443954"/>
                <a:ext cx="57362" cy="122859"/>
              </a:xfrm>
            </p:spPr>
          </p:sp>
        </mc:Fallback>
      </mc:AlternateContent>
      <mc:AlternateContent xmlns:mc="http://schemas.openxmlformats.org/markup-compatibility/2006" xmlns:p14="http://schemas.microsoft.com/office/powerpoint/2010/main">
        <mc:Choice Requires="p14">
          <p:contentPart p14:bwMode="auto" r:id="rId36">
            <p14:nvContentPartPr>
              <p14:cNvPr id="1053006" name="Encre 1053005"/>
              <p14:cNvContentPartPr/>
              <p14:nvPr/>
            </p14:nvContentPartPr>
            <p14:xfrm>
              <a:off x="8285132" y="2616679"/>
              <a:ext cx="448447" cy="13249"/>
            </p14:xfrm>
          </p:contentPart>
        </mc:Choice>
        <mc:Fallback xmlns="">
          <p:sp>
            <p:nvSpPr>
              <p:cNvPr id="1053006" name=""/>
              <p:cNvSpPr/>
              <p:nvPr/>
            </p:nvSpPr>
            <p:spPr>
              <a:xfrm>
                <a:off x="8285132" y="2616679"/>
                <a:ext cx="448447" cy="13249"/>
              </a:xfrm>
            </p:spPr>
          </p:sp>
        </mc:Fallback>
      </mc:AlternateContent>
      <mc:AlternateContent xmlns:mc="http://schemas.openxmlformats.org/markup-compatibility/2006" xmlns:p14="http://schemas.microsoft.com/office/powerpoint/2010/main">
        <mc:Choice Requires="p14">
          <p:contentPart p14:bwMode="auto" r:id="rId37">
            <p14:nvContentPartPr>
              <p14:cNvPr id="1053007" name="Encre 1053006"/>
              <p14:cNvContentPartPr/>
              <p14:nvPr/>
            </p14:nvContentPartPr>
            <p14:xfrm>
              <a:off x="8402413" y="2744743"/>
              <a:ext cx="191602" cy="181347"/>
            </p14:xfrm>
          </p:contentPart>
        </mc:Choice>
        <mc:Fallback xmlns="">
          <p:sp>
            <p:nvSpPr>
              <p:cNvPr id="1053007" name=""/>
              <p:cNvSpPr/>
              <p:nvPr/>
            </p:nvSpPr>
            <p:spPr>
              <a:xfrm>
                <a:off x="8402413" y="2744743"/>
                <a:ext cx="191602" cy="181347"/>
              </a:xfrm>
            </p:spPr>
          </p:sp>
        </mc:Fallback>
      </mc:AlternateContent>
      <mc:AlternateContent xmlns:mc="http://schemas.openxmlformats.org/markup-compatibility/2006" xmlns:p14="http://schemas.microsoft.com/office/powerpoint/2010/main">
        <mc:Choice Requires="p14">
          <p:contentPart p14:bwMode="auto" r:id="rId38">
            <p14:nvContentPartPr>
              <p14:cNvPr id="1053008" name="Encre 1053007"/>
              <p14:cNvContentPartPr/>
              <p14:nvPr/>
            </p14:nvContentPartPr>
            <p14:xfrm>
              <a:off x="8603869" y="2757183"/>
              <a:ext cx="21463" cy="165873"/>
            </p14:xfrm>
          </p:contentPart>
        </mc:Choice>
        <mc:Fallback xmlns="">
          <p:sp>
            <p:nvSpPr>
              <p:cNvPr id="1053008" name=""/>
              <p:cNvSpPr/>
              <p:nvPr/>
            </p:nvSpPr>
            <p:spPr>
              <a:xfrm>
                <a:off x="8603869" y="2757183"/>
                <a:ext cx="21463" cy="165873"/>
              </a:xfrm>
            </p:spPr>
          </p:sp>
        </mc:Fallback>
      </mc:AlternateContent>
      <mc:AlternateContent xmlns:mc="http://schemas.openxmlformats.org/markup-compatibility/2006" xmlns:p14="http://schemas.microsoft.com/office/powerpoint/2010/main">
        <mc:Choice Requires="p14">
          <p:contentPart p14:bwMode="auto" r:id="rId39">
            <p14:nvContentPartPr>
              <p14:cNvPr id="1053009" name="Encre 1053008"/>
              <p14:cNvContentPartPr/>
              <p14:nvPr/>
            </p14:nvContentPartPr>
            <p14:xfrm>
              <a:off x="8563999" y="2813820"/>
              <a:ext cx="100300" cy="14099"/>
            </p14:xfrm>
          </p:contentPart>
        </mc:Choice>
        <mc:Fallback xmlns="">
          <p:sp>
            <p:nvSpPr>
              <p:cNvPr id="1053009" name=""/>
              <p:cNvSpPr/>
              <p:nvPr/>
            </p:nvSpPr>
            <p:spPr>
              <a:xfrm>
                <a:off x="8563999" y="2813820"/>
                <a:ext cx="100300" cy="14099"/>
              </a:xfrm>
            </p:spPr>
          </p:sp>
        </mc:Fallback>
      </mc:AlternateContent>
      <mc:AlternateContent xmlns:mc="http://schemas.openxmlformats.org/markup-compatibility/2006" xmlns:p14="http://schemas.microsoft.com/office/powerpoint/2010/main">
        <mc:Choice Requires="p14">
          <p:contentPart p14:bwMode="auto" r:id="rId40">
            <p14:nvContentPartPr>
              <p14:cNvPr id="1053010" name="Encre 1053009"/>
              <p14:cNvContentPartPr/>
              <p14:nvPr/>
            </p14:nvContentPartPr>
            <p14:xfrm>
              <a:off x="8928467" y="2549507"/>
              <a:ext cx="151919" cy="17306"/>
            </p14:xfrm>
          </p:contentPart>
        </mc:Choice>
        <mc:Fallback xmlns="">
          <p:sp>
            <p:nvSpPr>
              <p:cNvPr id="1053010" name=""/>
              <p:cNvSpPr/>
              <p:nvPr/>
            </p:nvSpPr>
            <p:spPr>
              <a:xfrm>
                <a:off x="8928467" y="2549507"/>
                <a:ext cx="151919" cy="17306"/>
              </a:xfrm>
            </p:spPr>
          </p:sp>
        </mc:Fallback>
      </mc:AlternateContent>
      <mc:AlternateContent xmlns:mc="http://schemas.openxmlformats.org/markup-compatibility/2006" xmlns:p14="http://schemas.microsoft.com/office/powerpoint/2010/main">
        <mc:Choice Requires="p14">
          <p:contentPart p14:bwMode="auto" r:id="rId41">
            <p14:nvContentPartPr>
              <p14:cNvPr id="1053011" name="Encre 1053010"/>
              <p14:cNvContentPartPr/>
              <p14:nvPr/>
            </p14:nvContentPartPr>
            <p14:xfrm>
              <a:off x="8989656" y="2487141"/>
              <a:ext cx="17794" cy="147206"/>
            </p14:xfrm>
          </p:contentPart>
        </mc:Choice>
        <mc:Fallback xmlns="">
          <p:sp>
            <p:nvSpPr>
              <p:cNvPr id="1053011" name=""/>
              <p:cNvSpPr/>
              <p:nvPr/>
            </p:nvSpPr>
            <p:spPr>
              <a:xfrm>
                <a:off x="8989656" y="2487141"/>
                <a:ext cx="17794" cy="147206"/>
              </a:xfrm>
            </p:spPr>
          </p:sp>
        </mc:Fallback>
      </mc:AlternateContent>
      <mc:AlternateContent xmlns:mc="http://schemas.openxmlformats.org/markup-compatibility/2006" xmlns:p14="http://schemas.microsoft.com/office/powerpoint/2010/main">
        <mc:Choice Requires="p14">
          <p:contentPart p14:bwMode="auto" r:id="rId42">
            <p14:nvContentPartPr>
              <p14:cNvPr id="1053012" name="Encre 1053011"/>
              <p14:cNvContentPartPr/>
              <p14:nvPr/>
            </p14:nvContentPartPr>
            <p14:xfrm>
              <a:off x="9170535" y="2470085"/>
              <a:ext cx="179330" cy="126412"/>
            </p14:xfrm>
          </p:contentPart>
        </mc:Choice>
        <mc:Fallback xmlns="">
          <p:sp>
            <p:nvSpPr>
              <p:cNvPr id="1053012" name=""/>
              <p:cNvSpPr/>
              <p:nvPr/>
            </p:nvSpPr>
            <p:spPr>
              <a:xfrm>
                <a:off x="9170535" y="2470085"/>
                <a:ext cx="179330" cy="126412"/>
              </a:xfrm>
            </p:spPr>
          </p:sp>
        </mc:Fallback>
      </mc:AlternateContent>
      <mc:AlternateContent xmlns:mc="http://schemas.openxmlformats.org/markup-compatibility/2006" xmlns:p14="http://schemas.microsoft.com/office/powerpoint/2010/main">
        <mc:Choice Requires="p14">
          <p:contentPart p14:bwMode="auto" r:id="rId43">
            <p14:nvContentPartPr>
              <p14:cNvPr id="1053013" name="Encre 1053012"/>
              <p14:cNvContentPartPr/>
              <p14:nvPr/>
            </p14:nvContentPartPr>
            <p14:xfrm>
              <a:off x="9441904" y="2287744"/>
              <a:ext cx="158600" cy="290882"/>
            </p14:xfrm>
          </p:contentPart>
        </mc:Choice>
        <mc:Fallback xmlns="">
          <p:sp>
            <p:nvSpPr>
              <p:cNvPr id="1053013" name=""/>
              <p:cNvSpPr/>
              <p:nvPr/>
            </p:nvSpPr>
            <p:spPr>
              <a:xfrm>
                <a:off x="9441904" y="2287744"/>
                <a:ext cx="158600" cy="290882"/>
              </a:xfrm>
            </p:spPr>
          </p:sp>
        </mc:Fallback>
      </mc:AlternateContent>
      <mc:AlternateContent xmlns:mc="http://schemas.openxmlformats.org/markup-compatibility/2006" xmlns:p14="http://schemas.microsoft.com/office/powerpoint/2010/main">
        <mc:Choice Requires="p14">
          <p:contentPart p14:bwMode="auto" r:id="rId44">
            <p14:nvContentPartPr>
              <p14:cNvPr id="1053014" name="Encre 1053013"/>
              <p14:cNvContentPartPr/>
              <p14:nvPr/>
            </p14:nvContentPartPr>
            <p14:xfrm>
              <a:off x="9650784" y="2330504"/>
              <a:ext cx="145641" cy="204861"/>
            </p14:xfrm>
          </p:contentPart>
        </mc:Choice>
        <mc:Fallback xmlns="">
          <p:sp>
            <p:nvSpPr>
              <p:cNvPr id="1053014" name=""/>
              <p:cNvSpPr/>
              <p:nvPr/>
            </p:nvSpPr>
            <p:spPr>
              <a:xfrm>
                <a:off x="9650784" y="2330504"/>
                <a:ext cx="145641" cy="204861"/>
              </a:xfrm>
            </p:spPr>
          </p:sp>
        </mc:Fallback>
      </mc:AlternateContent>
      <mc:AlternateContent xmlns:mc="http://schemas.openxmlformats.org/markup-compatibility/2006" xmlns:p14="http://schemas.microsoft.com/office/powerpoint/2010/main">
        <mc:Choice Requires="p14">
          <p:contentPart p14:bwMode="auto" r:id="rId45">
            <p14:nvContentPartPr>
              <p14:cNvPr id="1053015" name="Encre 1053014"/>
              <p14:cNvContentPartPr/>
              <p14:nvPr/>
            </p14:nvContentPartPr>
            <p14:xfrm>
              <a:off x="9797422" y="2528194"/>
              <a:ext cx="3827" cy="31669"/>
            </p14:xfrm>
          </p:contentPart>
        </mc:Choice>
        <mc:Fallback xmlns="">
          <p:sp>
            <p:nvSpPr>
              <p:cNvPr id="1053015" name=""/>
              <p:cNvSpPr/>
              <p:nvPr/>
            </p:nvSpPr>
            <p:spPr>
              <a:xfrm>
                <a:off x="9797422" y="2528194"/>
                <a:ext cx="3827" cy="31669"/>
              </a:xfrm>
            </p:spPr>
          </p:sp>
        </mc:Fallback>
      </mc:AlternateContent>
      <mc:AlternateContent xmlns:mc="http://schemas.openxmlformats.org/markup-compatibility/2006" xmlns:p14="http://schemas.microsoft.com/office/powerpoint/2010/main">
        <mc:Choice Requires="p14">
          <p:contentPart p14:bwMode="auto" r:id="rId46">
            <p14:nvContentPartPr>
              <p14:cNvPr id="1053016" name="Encre 1053015"/>
              <p14:cNvContentPartPr/>
              <p14:nvPr/>
            </p14:nvContentPartPr>
            <p14:xfrm>
              <a:off x="9821957" y="2422112"/>
              <a:ext cx="15033" cy="104024"/>
            </p14:xfrm>
          </p:contentPart>
        </mc:Choice>
        <mc:Fallback xmlns="">
          <p:sp>
            <p:nvSpPr>
              <p:cNvPr id="1053016" name=""/>
              <p:cNvSpPr/>
              <p:nvPr/>
            </p:nvSpPr>
            <p:spPr>
              <a:xfrm>
                <a:off x="9821957" y="2422112"/>
                <a:ext cx="15033" cy="104024"/>
              </a:xfrm>
            </p:spPr>
          </p:sp>
        </mc:Fallback>
      </mc:AlternateContent>
      <mc:AlternateContent xmlns:mc="http://schemas.openxmlformats.org/markup-compatibility/2006" xmlns:p14="http://schemas.microsoft.com/office/powerpoint/2010/main">
        <mc:Choice Requires="p14">
          <p:contentPart p14:bwMode="auto" r:id="rId47">
            <p14:nvContentPartPr>
              <p14:cNvPr id="1053017" name="Encre 1053016"/>
              <p14:cNvContentPartPr/>
              <p14:nvPr/>
            </p14:nvContentPartPr>
            <p14:xfrm>
              <a:off x="9758448" y="2537268"/>
              <a:ext cx="127637" cy="7703"/>
            </p14:xfrm>
          </p:contentPart>
        </mc:Choice>
        <mc:Fallback xmlns="">
          <p:sp>
            <p:nvSpPr>
              <p:cNvPr id="1053017" name=""/>
              <p:cNvSpPr/>
              <p:nvPr/>
            </p:nvSpPr>
            <p:spPr>
              <a:xfrm>
                <a:off x="9758448" y="2537268"/>
                <a:ext cx="127637" cy="7703"/>
              </a:xfrm>
            </p:spPr>
          </p:sp>
        </mc:Fallback>
      </mc:AlternateContent>
      <mc:AlternateContent xmlns:mc="http://schemas.openxmlformats.org/markup-compatibility/2006" xmlns:p14="http://schemas.microsoft.com/office/powerpoint/2010/main">
        <mc:Choice Requires="p14">
          <p:contentPart p14:bwMode="auto" r:id="rId48">
            <p14:nvContentPartPr>
              <p14:cNvPr id="1053018" name="Encre 1053017"/>
              <p14:cNvContentPartPr/>
              <p14:nvPr/>
            </p14:nvContentPartPr>
            <p14:xfrm>
              <a:off x="9650785" y="2204053"/>
              <a:ext cx="174036" cy="15031"/>
            </p14:xfrm>
          </p:contentPart>
        </mc:Choice>
        <mc:Fallback xmlns="">
          <p:sp>
            <p:nvSpPr>
              <p:cNvPr id="1053018" name=""/>
              <p:cNvSpPr/>
              <p:nvPr/>
            </p:nvSpPr>
            <p:spPr>
              <a:xfrm>
                <a:off x="9650785" y="2204053"/>
                <a:ext cx="174036" cy="15031"/>
              </a:xfrm>
            </p:spPr>
          </p:sp>
        </mc:Fallback>
      </mc:AlternateContent>
      <mc:AlternateContent xmlns:mc="http://schemas.openxmlformats.org/markup-compatibility/2006" xmlns:p14="http://schemas.microsoft.com/office/powerpoint/2010/main">
        <mc:Choice Requires="p14">
          <p:contentPart p14:bwMode="auto" r:id="rId49">
            <p14:nvContentPartPr>
              <p14:cNvPr id="1053019" name="Encre 1053018"/>
              <p14:cNvContentPartPr/>
              <p14:nvPr/>
            </p14:nvContentPartPr>
            <p14:xfrm>
              <a:off x="9822429" y="2161502"/>
              <a:ext cx="56552" cy="126048"/>
            </p14:xfrm>
          </p:contentPart>
        </mc:Choice>
        <mc:Fallback xmlns="">
          <p:sp>
            <p:nvSpPr>
              <p:cNvPr id="1053019" name=""/>
              <p:cNvSpPr/>
              <p:nvPr/>
            </p:nvSpPr>
            <p:spPr>
              <a:xfrm>
                <a:off x="9822429" y="2161502"/>
                <a:ext cx="56552" cy="126048"/>
              </a:xfrm>
            </p:spPr>
          </p:sp>
        </mc:Fallback>
      </mc:AlternateContent>
      <mc:AlternateContent xmlns:mc="http://schemas.openxmlformats.org/markup-compatibility/2006" xmlns:p14="http://schemas.microsoft.com/office/powerpoint/2010/main">
        <mc:Choice Requires="p14">
          <p:contentPart p14:bwMode="auto" r:id="rId50">
            <p14:nvContentPartPr>
              <p14:cNvPr id="1053020" name="Encre 1053019"/>
              <p14:cNvContentPartPr/>
              <p14:nvPr/>
            </p14:nvContentPartPr>
            <p14:xfrm>
              <a:off x="9493701" y="2638785"/>
              <a:ext cx="272493" cy="14898"/>
            </p14:xfrm>
          </p:contentPart>
        </mc:Choice>
        <mc:Fallback xmlns="">
          <p:sp>
            <p:nvSpPr>
              <p:cNvPr id="1053020" name=""/>
              <p:cNvSpPr/>
              <p:nvPr/>
            </p:nvSpPr>
            <p:spPr>
              <a:xfrm>
                <a:off x="9493701" y="2638785"/>
                <a:ext cx="272493" cy="14898"/>
              </a:xfrm>
            </p:spPr>
          </p:sp>
        </mc:Fallback>
      </mc:AlternateContent>
      <mc:AlternateContent xmlns:mc="http://schemas.openxmlformats.org/markup-compatibility/2006" xmlns:p14="http://schemas.microsoft.com/office/powerpoint/2010/main">
        <mc:Choice Requires="p14">
          <p:contentPart p14:bwMode="auto" r:id="rId51">
            <p14:nvContentPartPr>
              <p14:cNvPr id="1053021" name="Encre 1053020"/>
              <p14:cNvContentPartPr/>
              <p14:nvPr/>
            </p14:nvContentPartPr>
            <p14:xfrm>
              <a:off x="9563688" y="2682723"/>
              <a:ext cx="252354" cy="246362"/>
            </p14:xfrm>
          </p:contentPart>
        </mc:Choice>
        <mc:Fallback xmlns="">
          <p:sp>
            <p:nvSpPr>
              <p:cNvPr id="1053021" name=""/>
              <p:cNvSpPr/>
              <p:nvPr/>
            </p:nvSpPr>
            <p:spPr>
              <a:xfrm>
                <a:off x="9563688" y="2682723"/>
                <a:ext cx="252354" cy="246362"/>
              </a:xfrm>
            </p:spPr>
          </p:sp>
        </mc:Fallback>
      </mc:AlternateContent>
      <mc:AlternateContent xmlns:mc="http://schemas.openxmlformats.org/markup-compatibility/2006" xmlns:p14="http://schemas.microsoft.com/office/powerpoint/2010/main">
        <mc:Choice Requires="p14">
          <p:contentPart p14:bwMode="auto" r:id="rId52">
            <p14:nvContentPartPr>
              <p14:cNvPr id="1053022" name="Encre 1053021"/>
              <p14:cNvContentPartPr/>
              <p14:nvPr/>
            </p14:nvContentPartPr>
            <p14:xfrm>
              <a:off x="9965833" y="2573777"/>
              <a:ext cx="69119" cy="966"/>
            </p14:xfrm>
          </p:contentPart>
        </mc:Choice>
        <mc:Fallback xmlns="">
          <p:sp>
            <p:nvSpPr>
              <p:cNvPr id="1053022" name=""/>
              <p:cNvSpPr/>
              <p:nvPr/>
            </p:nvSpPr>
            <p:spPr>
              <a:xfrm>
                <a:off x="9965833" y="2573777"/>
                <a:ext cx="69119" cy="966"/>
              </a:xfrm>
            </p:spPr>
          </p:sp>
        </mc:Fallback>
      </mc:AlternateContent>
      <mc:AlternateContent xmlns:mc="http://schemas.openxmlformats.org/markup-compatibility/2006" xmlns:p14="http://schemas.microsoft.com/office/powerpoint/2010/main">
        <mc:Choice Requires="p14">
          <p:contentPart p14:bwMode="auto" r:id="rId53">
            <p14:nvContentPartPr>
              <p14:cNvPr id="1053023" name="Encre 1053022"/>
              <p14:cNvContentPartPr/>
              <p14:nvPr/>
            </p14:nvContentPartPr>
            <p14:xfrm>
              <a:off x="9958332" y="2658743"/>
              <a:ext cx="102165" cy="2641"/>
            </p14:xfrm>
          </p:contentPart>
        </mc:Choice>
        <mc:Fallback xmlns="">
          <p:sp>
            <p:nvSpPr>
              <p:cNvPr id="1053023" name=""/>
              <p:cNvSpPr/>
              <p:nvPr/>
            </p:nvSpPr>
            <p:spPr>
              <a:xfrm>
                <a:off x="9958332" y="2658743"/>
                <a:ext cx="102165" cy="2641"/>
              </a:xfrm>
            </p:spPr>
          </p:sp>
        </mc:Fallback>
      </mc:AlternateContent>
      <mc:AlternateContent xmlns:mc="http://schemas.openxmlformats.org/markup-compatibility/2006" xmlns:p14="http://schemas.microsoft.com/office/powerpoint/2010/main">
        <mc:Choice Requires="p14">
          <p:contentPart p14:bwMode="auto" r:id="rId54">
            <p14:nvContentPartPr>
              <p14:cNvPr id="1053024" name="Encre 1053023"/>
              <p14:cNvContentPartPr/>
              <p14:nvPr/>
            </p14:nvContentPartPr>
            <p14:xfrm>
              <a:off x="10208019" y="2516067"/>
              <a:ext cx="93601" cy="319322"/>
            </p14:xfrm>
          </p:contentPart>
        </mc:Choice>
        <mc:Fallback xmlns="">
          <p:sp>
            <p:nvSpPr>
              <p:cNvPr id="1053024" name=""/>
              <p:cNvSpPr/>
              <p:nvPr/>
            </p:nvSpPr>
            <p:spPr>
              <a:xfrm>
                <a:off x="10208019" y="2516067"/>
                <a:ext cx="93601" cy="319322"/>
              </a:xfrm>
            </p:spPr>
          </p:sp>
        </mc:Fallback>
      </mc:AlternateContent>
      <mc:AlternateContent xmlns:mc="http://schemas.openxmlformats.org/markup-compatibility/2006" xmlns:p14="http://schemas.microsoft.com/office/powerpoint/2010/main">
        <mc:Choice Requires="p14">
          <p:contentPart p14:bwMode="auto" r:id="rId55">
            <p14:nvContentPartPr>
              <p14:cNvPr id="1053025" name="Encre 1053024"/>
              <p14:cNvContentPartPr/>
              <p14:nvPr/>
            </p14:nvContentPartPr>
            <p14:xfrm>
              <a:off x="10400920" y="2291559"/>
              <a:ext cx="101025" cy="452943"/>
            </p14:xfrm>
          </p:contentPart>
        </mc:Choice>
        <mc:Fallback xmlns="">
          <p:sp>
            <p:nvSpPr>
              <p:cNvPr id="1053025" name=""/>
              <p:cNvSpPr/>
              <p:nvPr/>
            </p:nvSpPr>
            <p:spPr>
              <a:xfrm>
                <a:off x="10400920" y="2291559"/>
                <a:ext cx="101025" cy="452943"/>
              </a:xfrm>
            </p:spPr>
          </p:sp>
        </mc:Fallback>
      </mc:AlternateContent>
      <mc:AlternateContent xmlns:mc="http://schemas.openxmlformats.org/markup-compatibility/2006" xmlns:p14="http://schemas.microsoft.com/office/powerpoint/2010/main">
        <mc:Choice Requires="p14">
          <p:contentPart p14:bwMode="auto" r:id="rId56">
            <p14:nvContentPartPr>
              <p14:cNvPr id="1053026" name="Encre 1053025"/>
              <p14:cNvContentPartPr/>
              <p14:nvPr/>
            </p14:nvContentPartPr>
            <p14:xfrm>
              <a:off x="10516506" y="2396618"/>
              <a:ext cx="171792" cy="223389"/>
            </p14:xfrm>
          </p:contentPart>
        </mc:Choice>
        <mc:Fallback xmlns="">
          <p:sp>
            <p:nvSpPr>
              <p:cNvPr id="1053026" name=""/>
              <p:cNvSpPr/>
              <p:nvPr/>
            </p:nvSpPr>
            <p:spPr>
              <a:xfrm>
                <a:off x="10516506" y="2396618"/>
                <a:ext cx="171792" cy="223389"/>
              </a:xfrm>
            </p:spPr>
          </p:sp>
        </mc:Fallback>
      </mc:AlternateContent>
      <mc:AlternateContent xmlns:mc="http://schemas.openxmlformats.org/markup-compatibility/2006" xmlns:p14="http://schemas.microsoft.com/office/powerpoint/2010/main">
        <mc:Choice Requires="p14">
          <p:contentPart p14:bwMode="auto" r:id="rId57">
            <p14:nvContentPartPr>
              <p14:cNvPr id="1053027" name="Encre 1053026"/>
              <p14:cNvContentPartPr/>
              <p14:nvPr/>
            </p14:nvContentPartPr>
            <p14:xfrm>
              <a:off x="10656765" y="2566813"/>
              <a:ext cx="16825" cy="119299"/>
            </p14:xfrm>
          </p:contentPart>
        </mc:Choice>
        <mc:Fallback xmlns="">
          <p:sp>
            <p:nvSpPr>
              <p:cNvPr id="1053027" name=""/>
              <p:cNvSpPr/>
              <p:nvPr/>
            </p:nvSpPr>
            <p:spPr>
              <a:xfrm>
                <a:off x="10656765" y="2566813"/>
                <a:ext cx="16825" cy="119299"/>
              </a:xfrm>
            </p:spPr>
          </p:sp>
        </mc:Fallback>
      </mc:AlternateContent>
      <mc:AlternateContent xmlns:mc="http://schemas.openxmlformats.org/markup-compatibility/2006" xmlns:p14="http://schemas.microsoft.com/office/powerpoint/2010/main">
        <mc:Choice Requires="p14">
          <p:contentPart p14:bwMode="auto" r:id="rId58">
            <p14:nvContentPartPr>
              <p14:cNvPr id="1053028" name="Encre 1053027"/>
              <p14:cNvContentPartPr/>
              <p14:nvPr/>
            </p14:nvContentPartPr>
            <p14:xfrm>
              <a:off x="10705028" y="2582946"/>
              <a:ext cx="44014" cy="116105"/>
            </p14:xfrm>
          </p:contentPart>
        </mc:Choice>
        <mc:Fallback xmlns="">
          <p:sp>
            <p:nvSpPr>
              <p:cNvPr id="1053028" name=""/>
              <p:cNvSpPr/>
              <p:nvPr/>
            </p:nvSpPr>
            <p:spPr>
              <a:xfrm>
                <a:off x="10705028" y="2582946"/>
                <a:ext cx="44014" cy="116105"/>
              </a:xfrm>
            </p:spPr>
          </p:sp>
        </mc:Fallback>
      </mc:AlternateContent>
      <mc:AlternateContent xmlns:mc="http://schemas.openxmlformats.org/markup-compatibility/2006" xmlns:p14="http://schemas.microsoft.com/office/powerpoint/2010/main">
        <mc:Choice Requires="p14">
          <p:contentPart p14:bwMode="auto" r:id="rId59">
            <p14:nvContentPartPr>
              <p14:cNvPr id="1053029" name="Encre 1053028"/>
              <p14:cNvContentPartPr/>
              <p14:nvPr/>
            </p14:nvContentPartPr>
            <p14:xfrm>
              <a:off x="10566367" y="2295282"/>
              <a:ext cx="139433" cy="6175"/>
            </p14:xfrm>
          </p:contentPart>
        </mc:Choice>
        <mc:Fallback xmlns="">
          <p:sp>
            <p:nvSpPr>
              <p:cNvPr id="1053029" name=""/>
              <p:cNvSpPr/>
              <p:nvPr/>
            </p:nvSpPr>
            <p:spPr>
              <a:xfrm>
                <a:off x="10566367" y="2295282"/>
                <a:ext cx="139433" cy="6175"/>
              </a:xfrm>
            </p:spPr>
          </p:sp>
        </mc:Fallback>
      </mc:AlternateContent>
      <mc:AlternateContent xmlns:mc="http://schemas.openxmlformats.org/markup-compatibility/2006" xmlns:p14="http://schemas.microsoft.com/office/powerpoint/2010/main">
        <mc:Choice Requires="p14">
          <p:contentPart p14:bwMode="auto" r:id="rId60">
            <p14:nvContentPartPr>
              <p14:cNvPr id="1053030" name="Encre 1053029"/>
              <p14:cNvContentPartPr/>
              <p14:nvPr/>
            </p14:nvContentPartPr>
            <p14:xfrm>
              <a:off x="10709330" y="2248372"/>
              <a:ext cx="25844" cy="110312"/>
            </p14:xfrm>
          </p:contentPart>
        </mc:Choice>
        <mc:Fallback xmlns="">
          <p:sp>
            <p:nvSpPr>
              <p:cNvPr id="1053030" name=""/>
              <p:cNvSpPr/>
              <p:nvPr/>
            </p:nvSpPr>
            <p:spPr>
              <a:xfrm>
                <a:off x="10709330" y="2248372"/>
                <a:ext cx="25844" cy="110312"/>
              </a:xfrm>
            </p:spPr>
          </p:sp>
        </mc:Fallback>
      </mc:AlternateContent>
      <mc:AlternateContent xmlns:mc="http://schemas.openxmlformats.org/markup-compatibility/2006" xmlns:p14="http://schemas.microsoft.com/office/powerpoint/2010/main">
        <mc:Choice Requires="p14">
          <p:contentPart p14:bwMode="auto" r:id="rId61">
            <p14:nvContentPartPr>
              <p14:cNvPr id="1053031" name="Encre 1053030"/>
              <p14:cNvContentPartPr/>
              <p14:nvPr/>
            </p14:nvContentPartPr>
            <p14:xfrm>
              <a:off x="10845234" y="2494339"/>
              <a:ext cx="28681" cy="145197"/>
            </p14:xfrm>
          </p:contentPart>
        </mc:Choice>
        <mc:Fallback xmlns="">
          <p:sp>
            <p:nvSpPr>
              <p:cNvPr id="1053031" name=""/>
              <p:cNvSpPr/>
              <p:nvPr/>
            </p:nvSpPr>
            <p:spPr>
              <a:xfrm>
                <a:off x="10845234" y="2494339"/>
                <a:ext cx="28681" cy="145197"/>
              </a:xfrm>
            </p:spPr>
          </p:sp>
        </mc:Fallback>
      </mc:AlternateContent>
      <mc:AlternateContent xmlns:mc="http://schemas.openxmlformats.org/markup-compatibility/2006" xmlns:p14="http://schemas.microsoft.com/office/powerpoint/2010/main">
        <mc:Choice Requires="p14">
          <p:contentPart p14:bwMode="auto" r:id="rId62">
            <p14:nvContentPartPr>
              <p14:cNvPr id="1053032" name="Encre 1053031"/>
              <p14:cNvContentPartPr/>
              <p14:nvPr/>
            </p14:nvContentPartPr>
            <p14:xfrm>
              <a:off x="10859795" y="2523626"/>
              <a:ext cx="65924" cy="109929"/>
            </p14:xfrm>
          </p:contentPart>
        </mc:Choice>
        <mc:Fallback xmlns="">
          <p:sp>
            <p:nvSpPr>
              <p:cNvPr id="1053032" name=""/>
              <p:cNvSpPr/>
              <p:nvPr/>
            </p:nvSpPr>
            <p:spPr>
              <a:xfrm>
                <a:off x="10859795" y="2523626"/>
                <a:ext cx="65924" cy="109929"/>
              </a:xfrm>
            </p:spPr>
          </p:sp>
        </mc:Fallback>
      </mc:AlternateContent>
      <mc:AlternateContent xmlns:mc="http://schemas.openxmlformats.org/markup-compatibility/2006" xmlns:p14="http://schemas.microsoft.com/office/powerpoint/2010/main">
        <mc:Choice Requires="p14">
          <p:contentPart p14:bwMode="auto" r:id="rId63">
            <p14:nvContentPartPr>
              <p14:cNvPr id="1053033" name="Encre 1053032"/>
              <p14:cNvContentPartPr/>
              <p14:nvPr/>
            </p14:nvContentPartPr>
            <p14:xfrm>
              <a:off x="10981137" y="2436756"/>
              <a:ext cx="26297" cy="197954"/>
            </p14:xfrm>
          </p:contentPart>
        </mc:Choice>
        <mc:Fallback xmlns="">
          <p:sp>
            <p:nvSpPr>
              <p:cNvPr id="1053033" name=""/>
              <p:cNvSpPr/>
              <p:nvPr/>
            </p:nvSpPr>
            <p:spPr>
              <a:xfrm>
                <a:off x="10981137" y="2436756"/>
                <a:ext cx="26297" cy="197954"/>
              </a:xfrm>
            </p:spPr>
          </p:sp>
        </mc:Fallback>
      </mc:AlternateContent>
      <mc:AlternateContent xmlns:mc="http://schemas.openxmlformats.org/markup-compatibility/2006" xmlns:p14="http://schemas.microsoft.com/office/powerpoint/2010/main">
        <mc:Choice Requires="p14">
          <p:contentPart p14:bwMode="auto" r:id="rId64">
            <p14:nvContentPartPr>
              <p14:cNvPr id="1053034" name="Encre 1053033"/>
              <p14:cNvContentPartPr/>
              <p14:nvPr/>
            </p14:nvContentPartPr>
            <p14:xfrm>
              <a:off x="10981137" y="2394655"/>
              <a:ext cx="107553" cy="243935"/>
            </p14:xfrm>
          </p:contentPart>
        </mc:Choice>
        <mc:Fallback xmlns="">
          <p:sp>
            <p:nvSpPr>
              <p:cNvPr id="1053034" name=""/>
              <p:cNvSpPr/>
              <p:nvPr/>
            </p:nvSpPr>
            <p:spPr>
              <a:xfrm>
                <a:off x="10981137" y="2394655"/>
                <a:ext cx="107553" cy="243935"/>
              </a:xfrm>
            </p:spPr>
          </p:sp>
        </mc:Fallback>
      </mc:AlternateContent>
      <mc:AlternateContent xmlns:mc="http://schemas.openxmlformats.org/markup-compatibility/2006" xmlns:p14="http://schemas.microsoft.com/office/powerpoint/2010/main">
        <mc:Choice Requires="p14">
          <p:contentPart p14:bwMode="auto" r:id="rId65">
            <p14:nvContentPartPr>
              <p14:cNvPr id="1053035" name="Encre 1053034"/>
              <p14:cNvContentPartPr/>
              <p14:nvPr/>
            </p14:nvContentPartPr>
            <p14:xfrm>
              <a:off x="10945396" y="2313962"/>
              <a:ext cx="145542" cy="14082"/>
            </p14:xfrm>
          </p:contentPart>
        </mc:Choice>
        <mc:Fallback xmlns="">
          <p:sp>
            <p:nvSpPr>
              <p:cNvPr id="1053035" name=""/>
              <p:cNvSpPr/>
              <p:nvPr/>
            </p:nvSpPr>
            <p:spPr>
              <a:xfrm>
                <a:off x="10945396" y="2313962"/>
                <a:ext cx="145542" cy="14082"/>
              </a:xfrm>
            </p:spPr>
          </p:sp>
        </mc:Fallback>
      </mc:AlternateContent>
      <mc:AlternateContent xmlns:mc="http://schemas.openxmlformats.org/markup-compatibility/2006" xmlns:p14="http://schemas.microsoft.com/office/powerpoint/2010/main">
        <mc:Choice Requires="p14">
          <p:contentPart p14:bwMode="auto" r:id="rId66">
            <p14:nvContentPartPr>
              <p14:cNvPr id="1053036" name="Encre 1053035"/>
              <p14:cNvContentPartPr/>
              <p14:nvPr/>
            </p14:nvContentPartPr>
            <p14:xfrm>
              <a:off x="11059679" y="2248372"/>
              <a:ext cx="43242" cy="93819"/>
            </p14:xfrm>
          </p:contentPart>
        </mc:Choice>
        <mc:Fallback xmlns="">
          <p:sp>
            <p:nvSpPr>
              <p:cNvPr id="1053036" name=""/>
              <p:cNvSpPr/>
              <p:nvPr/>
            </p:nvSpPr>
            <p:spPr>
              <a:xfrm>
                <a:off x="11059679" y="2248372"/>
                <a:ext cx="43242" cy="93819"/>
              </a:xfrm>
            </p:spPr>
          </p:sp>
        </mc:Fallback>
      </mc:AlternateContent>
      <mc:AlternateContent xmlns:mc="http://schemas.openxmlformats.org/markup-compatibility/2006" xmlns:p14="http://schemas.microsoft.com/office/powerpoint/2010/main">
        <mc:Choice Requires="p14">
          <p:contentPart p14:bwMode="auto" r:id="rId67">
            <p14:nvContentPartPr>
              <p14:cNvPr id="1053037" name="Encre 1053036"/>
              <p14:cNvContentPartPr/>
              <p14:nvPr/>
            </p14:nvContentPartPr>
            <p14:xfrm>
              <a:off x="11167342" y="2219085"/>
              <a:ext cx="56866" cy="431491"/>
            </p14:xfrm>
          </p:contentPart>
        </mc:Choice>
        <mc:Fallback xmlns="">
          <p:sp>
            <p:nvSpPr>
              <p:cNvPr id="1053037" name=""/>
              <p:cNvSpPr/>
              <p:nvPr/>
            </p:nvSpPr>
            <p:spPr>
              <a:xfrm>
                <a:off x="11167342" y="2219085"/>
                <a:ext cx="56866" cy="431491"/>
              </a:xfrm>
            </p:spPr>
          </p:sp>
        </mc:Fallback>
      </mc:AlternateContent>
      <mc:AlternateContent xmlns:mc="http://schemas.openxmlformats.org/markup-compatibility/2006" xmlns:p14="http://schemas.microsoft.com/office/powerpoint/2010/main">
        <mc:Choice Requires="p14">
          <p:contentPart p14:bwMode="auto" r:id="rId68">
            <p14:nvContentPartPr>
              <p14:cNvPr id="1053038" name="Encre 1053037"/>
              <p14:cNvContentPartPr/>
              <p14:nvPr/>
            </p14:nvContentPartPr>
            <p14:xfrm>
              <a:off x="10294560" y="3139411"/>
              <a:ext cx="174746" cy="6497"/>
            </p14:xfrm>
          </p:contentPart>
        </mc:Choice>
        <mc:Fallback xmlns="">
          <p:sp>
            <p:nvSpPr>
              <p:cNvPr id="1053038" name=""/>
              <p:cNvSpPr/>
              <p:nvPr/>
            </p:nvSpPr>
            <p:spPr>
              <a:xfrm>
                <a:off x="10294560" y="3139411"/>
                <a:ext cx="174746" cy="6497"/>
              </a:xfrm>
            </p:spPr>
          </p:sp>
        </mc:Fallback>
      </mc:AlternateContent>
      <mc:AlternateContent xmlns:mc="http://schemas.openxmlformats.org/markup-compatibility/2006" xmlns:p14="http://schemas.microsoft.com/office/powerpoint/2010/main">
        <mc:Choice Requires="p14">
          <p:contentPart p14:bwMode="auto" r:id="rId69">
            <p14:nvContentPartPr>
              <p14:cNvPr id="1053039" name="Encre 1053038"/>
              <p14:cNvContentPartPr/>
              <p14:nvPr/>
            </p14:nvContentPartPr>
            <p14:xfrm>
              <a:off x="10351922" y="3066688"/>
              <a:ext cx="21124" cy="212378"/>
            </p14:xfrm>
          </p:contentPart>
        </mc:Choice>
        <mc:Fallback xmlns="">
          <p:sp>
            <p:nvSpPr>
              <p:cNvPr id="1053039" name=""/>
              <p:cNvSpPr/>
              <p:nvPr/>
            </p:nvSpPr>
            <p:spPr>
              <a:xfrm>
                <a:off x="10351922" y="3066688"/>
                <a:ext cx="21124" cy="212378"/>
              </a:xfrm>
            </p:spPr>
          </p:sp>
        </mc:Fallback>
      </mc:AlternateContent>
      <mc:AlternateContent xmlns:mc="http://schemas.openxmlformats.org/markup-compatibility/2006" xmlns:p14="http://schemas.microsoft.com/office/powerpoint/2010/main">
        <mc:Choice Requires="p14">
          <p:contentPart p14:bwMode="auto" r:id="rId70">
            <p14:nvContentPartPr>
              <p14:cNvPr id="1053040" name="Encre 1053039"/>
              <p14:cNvContentPartPr/>
              <p14:nvPr/>
            </p14:nvContentPartPr>
            <p14:xfrm>
              <a:off x="10794301" y="1967161"/>
              <a:ext cx="17398" cy="184895"/>
            </p14:xfrm>
          </p:contentPart>
        </mc:Choice>
        <mc:Fallback xmlns="">
          <p:sp>
            <p:nvSpPr>
              <p:cNvPr id="1053040" name=""/>
              <p:cNvSpPr/>
              <p:nvPr/>
            </p:nvSpPr>
            <p:spPr>
              <a:xfrm>
                <a:off x="10794301" y="1967161"/>
                <a:ext cx="17398" cy="184895"/>
              </a:xfrm>
            </p:spPr>
          </p:sp>
        </mc:Fallback>
      </mc:AlternateContent>
      <mc:AlternateContent xmlns:mc="http://schemas.openxmlformats.org/markup-compatibility/2006" xmlns:p14="http://schemas.microsoft.com/office/powerpoint/2010/main">
        <mc:Choice Requires="p14">
          <p:contentPart p14:bwMode="auto" r:id="rId71">
            <p14:nvContentPartPr>
              <p14:cNvPr id="1053041" name="Encre 1053040"/>
              <p14:cNvContentPartPr/>
              <p14:nvPr/>
            </p14:nvContentPartPr>
            <p14:xfrm>
              <a:off x="10857992" y="2046337"/>
              <a:ext cx="18129" cy="129312"/>
            </p14:xfrm>
          </p:contentPart>
        </mc:Choice>
        <mc:Fallback xmlns="">
          <p:sp>
            <p:nvSpPr>
              <p:cNvPr id="1053041" name=""/>
              <p:cNvSpPr/>
              <p:nvPr/>
            </p:nvSpPr>
            <p:spPr>
              <a:xfrm>
                <a:off x="10857992" y="2046337"/>
                <a:ext cx="18129" cy="129312"/>
              </a:xfrm>
            </p:spPr>
          </p:sp>
        </mc:Fallback>
      </mc:AlternateContent>
      <mc:AlternateContent xmlns:mc="http://schemas.openxmlformats.org/markup-compatibility/2006" xmlns:p14="http://schemas.microsoft.com/office/powerpoint/2010/main">
        <mc:Choice Requires="p14">
          <p:contentPart p14:bwMode="auto" r:id="rId72">
            <p14:nvContentPartPr>
              <p14:cNvPr id="1053042" name="Encre 1053041"/>
              <p14:cNvContentPartPr/>
              <p14:nvPr/>
            </p14:nvContentPartPr>
            <p14:xfrm>
              <a:off x="10827887" y="1728082"/>
              <a:ext cx="84094" cy="141515"/>
            </p14:xfrm>
          </p:contentPart>
        </mc:Choice>
        <mc:Fallback xmlns="">
          <p:sp>
            <p:nvSpPr>
              <p:cNvPr id="1053042" name=""/>
              <p:cNvSpPr/>
              <p:nvPr/>
            </p:nvSpPr>
            <p:spPr>
              <a:xfrm>
                <a:off x="10827887" y="1728082"/>
                <a:ext cx="84094" cy="141515"/>
              </a:xfrm>
            </p:spPr>
          </p:sp>
        </mc:Fallback>
      </mc:AlternateContent>
      <mc:AlternateContent xmlns:mc="http://schemas.openxmlformats.org/markup-compatibility/2006" xmlns:p14="http://schemas.microsoft.com/office/powerpoint/2010/main">
        <mc:Choice Requires="p14">
          <p:contentPart p14:bwMode="auto" r:id="rId73">
            <p14:nvContentPartPr>
              <p14:cNvPr id="1053043" name="Encre 1053042"/>
              <p14:cNvContentPartPr/>
              <p14:nvPr/>
            </p14:nvContentPartPr>
            <p14:xfrm>
              <a:off x="10766692" y="1608843"/>
              <a:ext cx="165513" cy="16298"/>
            </p14:xfrm>
          </p:contentPart>
        </mc:Choice>
        <mc:Fallback xmlns="">
          <p:sp>
            <p:nvSpPr>
              <p:cNvPr id="1053043" name=""/>
              <p:cNvSpPr/>
              <p:nvPr/>
            </p:nvSpPr>
            <p:spPr>
              <a:xfrm>
                <a:off x="10766692" y="1608843"/>
                <a:ext cx="165513" cy="16298"/>
              </a:xfrm>
            </p:spPr>
          </p:sp>
        </mc:Fallback>
      </mc:AlternateContent>
      <mc:AlternateContent xmlns:mc="http://schemas.openxmlformats.org/markup-compatibility/2006" xmlns:p14="http://schemas.microsoft.com/office/powerpoint/2010/main">
        <mc:Choice Requires="p14">
          <p:contentPart p14:bwMode="auto" r:id="rId74">
            <p14:nvContentPartPr>
              <p14:cNvPr id="1053044" name="Encre 1053043"/>
              <p14:cNvContentPartPr/>
              <p14:nvPr/>
            </p14:nvContentPartPr>
            <p14:xfrm>
              <a:off x="10902596" y="1523628"/>
              <a:ext cx="66498" cy="158952"/>
            </p14:xfrm>
          </p:contentPart>
        </mc:Choice>
        <mc:Fallback xmlns="">
          <p:sp>
            <p:nvSpPr>
              <p:cNvPr id="1053044" name=""/>
              <p:cNvSpPr/>
              <p:nvPr/>
            </p:nvSpPr>
            <p:spPr>
              <a:xfrm>
                <a:off x="10902596" y="1523628"/>
                <a:ext cx="66498" cy="158952"/>
              </a:xfrm>
            </p:spPr>
          </p:sp>
        </mc:Fallback>
      </mc:AlternateContent>
      <mc:AlternateContent xmlns:mc="http://schemas.openxmlformats.org/markup-compatibility/2006" xmlns:p14="http://schemas.microsoft.com/office/powerpoint/2010/main">
        <mc:Choice Requires="p14">
          <p:contentPart p14:bwMode="auto" r:id="rId75">
            <p14:nvContentPartPr>
              <p14:cNvPr id="1053045" name="Encre 1053044"/>
              <p14:cNvContentPartPr/>
              <p14:nvPr/>
            </p14:nvContentPartPr>
            <p14:xfrm>
              <a:off x="10540618" y="3015807"/>
              <a:ext cx="92019" cy="333332"/>
            </p14:xfrm>
          </p:contentPart>
        </mc:Choice>
        <mc:Fallback xmlns="">
          <p:sp>
            <p:nvSpPr>
              <p:cNvPr id="1053045" name=""/>
              <p:cNvSpPr/>
              <p:nvPr/>
            </p:nvSpPr>
            <p:spPr>
              <a:xfrm>
                <a:off x="10540618" y="3015807"/>
                <a:ext cx="92019" cy="333332"/>
              </a:xfrm>
            </p:spPr>
          </p:sp>
        </mc:Fallback>
      </mc:AlternateContent>
      <mc:AlternateContent xmlns:mc="http://schemas.openxmlformats.org/markup-compatibility/2006" xmlns:p14="http://schemas.microsoft.com/office/powerpoint/2010/main">
        <mc:Choice Requires="p14">
          <p:contentPart p14:bwMode="auto" r:id="rId76">
            <p14:nvContentPartPr>
              <p14:cNvPr id="1053046" name="Encre 1053045"/>
              <p14:cNvContentPartPr/>
              <p14:nvPr/>
            </p14:nvContentPartPr>
            <p14:xfrm>
              <a:off x="10773752" y="2994214"/>
              <a:ext cx="157524" cy="182869"/>
            </p14:xfrm>
          </p:contentPart>
        </mc:Choice>
        <mc:Fallback xmlns="">
          <p:sp>
            <p:nvSpPr>
              <p:cNvPr id="1053046" name=""/>
              <p:cNvSpPr/>
              <p:nvPr/>
            </p:nvSpPr>
            <p:spPr>
              <a:xfrm>
                <a:off x="10773752" y="2994214"/>
                <a:ext cx="157524" cy="182869"/>
              </a:xfrm>
            </p:spPr>
          </p:sp>
        </mc:Fallback>
      </mc:AlternateContent>
      <mc:AlternateContent xmlns:mc="http://schemas.openxmlformats.org/markup-compatibility/2006" xmlns:p14="http://schemas.microsoft.com/office/powerpoint/2010/main">
        <mc:Choice Requires="p14">
          <p:contentPart p14:bwMode="auto" r:id="rId77">
            <p14:nvContentPartPr>
              <p14:cNvPr id="1053047" name="Encre 1053046"/>
              <p14:cNvContentPartPr/>
              <p14:nvPr/>
            </p14:nvContentPartPr>
            <p14:xfrm>
              <a:off x="10787872" y="2869200"/>
              <a:ext cx="162447" cy="5720"/>
            </p14:xfrm>
          </p:contentPart>
        </mc:Choice>
        <mc:Fallback xmlns="">
          <p:sp>
            <p:nvSpPr>
              <p:cNvPr id="1053047" name=""/>
              <p:cNvSpPr/>
              <p:nvPr/>
            </p:nvSpPr>
            <p:spPr>
              <a:xfrm>
                <a:off x="10787872" y="2869200"/>
                <a:ext cx="162447" cy="5720"/>
              </a:xfrm>
            </p:spPr>
          </p:sp>
        </mc:Fallback>
      </mc:AlternateContent>
      <mc:AlternateContent xmlns:mc="http://schemas.openxmlformats.org/markup-compatibility/2006" xmlns:p14="http://schemas.microsoft.com/office/powerpoint/2010/main">
        <mc:Choice Requires="p14">
          <p:contentPart p14:bwMode="auto" r:id="rId78">
            <p14:nvContentPartPr>
              <p14:cNvPr id="1053048" name="Encre 1053047"/>
              <p14:cNvContentPartPr/>
              <p14:nvPr/>
            </p14:nvContentPartPr>
            <p14:xfrm>
              <a:off x="10938336" y="2806078"/>
              <a:ext cx="61167" cy="151898"/>
            </p14:xfrm>
          </p:contentPart>
        </mc:Choice>
        <mc:Fallback xmlns="">
          <p:sp>
            <p:nvSpPr>
              <p:cNvPr id="1053048" name=""/>
              <p:cNvSpPr/>
              <p:nvPr/>
            </p:nvSpPr>
            <p:spPr>
              <a:xfrm>
                <a:off x="10938336" y="2806078"/>
                <a:ext cx="61167" cy="151898"/>
              </a:xfrm>
            </p:spPr>
          </p:sp>
        </mc:Fallback>
      </mc:AlternateContent>
      <mc:AlternateContent xmlns:mc="http://schemas.openxmlformats.org/markup-compatibility/2006" xmlns:p14="http://schemas.microsoft.com/office/powerpoint/2010/main">
        <mc:Choice Requires="p14">
          <p:contentPart p14:bwMode="auto" r:id="rId79">
            <p14:nvContentPartPr>
              <p14:cNvPr id="1053049" name="Encre 1053048"/>
              <p14:cNvContentPartPr/>
              <p14:nvPr/>
            </p14:nvContentPartPr>
            <p14:xfrm>
              <a:off x="10954196" y="3139411"/>
              <a:ext cx="7077" cy="196110"/>
            </p14:xfrm>
          </p:contentPart>
        </mc:Choice>
        <mc:Fallback xmlns="">
          <p:sp>
            <p:nvSpPr>
              <p:cNvPr id="1053049" name=""/>
              <p:cNvSpPr/>
              <p:nvPr/>
            </p:nvSpPr>
            <p:spPr>
              <a:xfrm>
                <a:off x="10954196" y="3139411"/>
                <a:ext cx="7077" cy="196110"/>
              </a:xfrm>
            </p:spPr>
          </p:sp>
        </mc:Fallback>
      </mc:AlternateContent>
      <mc:AlternateContent xmlns:mc="http://schemas.openxmlformats.org/markup-compatibility/2006" xmlns:p14="http://schemas.microsoft.com/office/powerpoint/2010/main">
        <mc:Choice Requires="p14">
          <p:contentPart p14:bwMode="auto" r:id="rId80">
            <p14:nvContentPartPr>
              <p14:cNvPr id="1053050" name="Encre 1053049"/>
              <p14:cNvContentPartPr/>
              <p14:nvPr/>
            </p14:nvContentPartPr>
            <p14:xfrm>
              <a:off x="10880975" y="3284111"/>
              <a:ext cx="155483" cy="16124"/>
            </p14:xfrm>
          </p:contentPart>
        </mc:Choice>
        <mc:Fallback xmlns="">
          <p:sp>
            <p:nvSpPr>
              <p:cNvPr id="1053050" name=""/>
              <p:cNvSpPr/>
              <p:nvPr/>
            </p:nvSpPr>
            <p:spPr>
              <a:xfrm>
                <a:off x="10880975" y="3284111"/>
                <a:ext cx="155483" cy="16124"/>
              </a:xfrm>
            </p:spPr>
          </p:sp>
        </mc:Fallback>
      </mc:AlternateContent>
      <mc:AlternateContent xmlns:mc="http://schemas.openxmlformats.org/markup-compatibility/2006" xmlns:p14="http://schemas.microsoft.com/office/powerpoint/2010/main">
        <mc:Choice Requires="p14">
          <p:contentPart p14:bwMode="auto" r:id="rId81">
            <p14:nvContentPartPr>
              <p14:cNvPr id="1053051" name="Encre 1053050"/>
              <p14:cNvContentPartPr/>
              <p14:nvPr/>
            </p14:nvContentPartPr>
            <p14:xfrm>
              <a:off x="11102876" y="3059738"/>
              <a:ext cx="78586" cy="167321"/>
            </p14:xfrm>
          </p:contentPart>
        </mc:Choice>
        <mc:Fallback xmlns="">
          <p:sp>
            <p:nvSpPr>
              <p:cNvPr id="1053051" name=""/>
              <p:cNvSpPr/>
              <p:nvPr/>
            </p:nvSpPr>
            <p:spPr>
              <a:xfrm>
                <a:off x="11102876" y="3059738"/>
                <a:ext cx="78586" cy="167321"/>
              </a:xfrm>
            </p:spPr>
          </p:sp>
        </mc:Fallback>
      </mc:AlternateContent>
      <mc:AlternateContent xmlns:mc="http://schemas.openxmlformats.org/markup-compatibility/2006" xmlns:p14="http://schemas.microsoft.com/office/powerpoint/2010/main">
        <mc:Choice Requires="p14">
          <p:contentPart p14:bwMode="auto" r:id="rId82">
            <p14:nvContentPartPr>
              <p14:cNvPr id="1053052" name="Encre 1053051"/>
              <p14:cNvContentPartPr/>
              <p14:nvPr/>
            </p14:nvContentPartPr>
            <p14:xfrm>
              <a:off x="11159841" y="3073886"/>
              <a:ext cx="53832" cy="126830"/>
            </p14:xfrm>
          </p:contentPart>
        </mc:Choice>
        <mc:Fallback xmlns="">
          <p:sp>
            <p:nvSpPr>
              <p:cNvPr id="1053052" name=""/>
              <p:cNvSpPr/>
              <p:nvPr/>
            </p:nvSpPr>
            <p:spPr>
              <a:xfrm>
                <a:off x="11159841" y="3073886"/>
                <a:ext cx="53832" cy="126830"/>
              </a:xfrm>
            </p:spPr>
          </p:sp>
        </mc:Fallback>
      </mc:AlternateContent>
      <mc:AlternateContent xmlns:mc="http://schemas.openxmlformats.org/markup-compatibility/2006" xmlns:p14="http://schemas.microsoft.com/office/powerpoint/2010/main">
        <mc:Choice Requires="p14">
          <p:contentPart p14:bwMode="auto" r:id="rId83">
            <p14:nvContentPartPr>
              <p14:cNvPr id="1053053" name="Encre 1053052"/>
              <p14:cNvContentPartPr/>
              <p14:nvPr/>
            </p14:nvContentPartPr>
            <p14:xfrm>
              <a:off x="11324425" y="3001660"/>
              <a:ext cx="28681" cy="180938"/>
            </p14:xfrm>
          </p:contentPart>
        </mc:Choice>
        <mc:Fallback xmlns="">
          <p:sp>
            <p:nvSpPr>
              <p:cNvPr id="1053053" name=""/>
              <p:cNvSpPr/>
              <p:nvPr/>
            </p:nvSpPr>
            <p:spPr>
              <a:xfrm>
                <a:off x="11324425" y="3001660"/>
                <a:ext cx="28681" cy="180938"/>
              </a:xfrm>
            </p:spPr>
          </p:sp>
        </mc:Fallback>
      </mc:AlternateContent>
      <mc:AlternateContent xmlns:mc="http://schemas.openxmlformats.org/markup-compatibility/2006" xmlns:p14="http://schemas.microsoft.com/office/powerpoint/2010/main">
        <mc:Choice Requires="p14">
          <p:contentPart p14:bwMode="auto" r:id="rId84">
            <p14:nvContentPartPr>
              <p14:cNvPr id="1053054" name="Encre 1053053"/>
              <p14:cNvContentPartPr/>
              <p14:nvPr/>
            </p14:nvContentPartPr>
            <p14:xfrm>
              <a:off x="11310306" y="2997155"/>
              <a:ext cx="109890" cy="202769"/>
            </p14:xfrm>
          </p:contentPart>
        </mc:Choice>
        <mc:Fallback xmlns="">
          <p:sp>
            <p:nvSpPr>
              <p:cNvPr id="1053054" name=""/>
              <p:cNvSpPr/>
              <p:nvPr/>
            </p:nvSpPr>
            <p:spPr>
              <a:xfrm>
                <a:off x="11310306" y="2997155"/>
                <a:ext cx="109890" cy="202769"/>
              </a:xfrm>
            </p:spPr>
          </p:sp>
        </mc:Fallback>
      </mc:AlternateContent>
      <mc:AlternateContent xmlns:mc="http://schemas.openxmlformats.org/markup-compatibility/2006" xmlns:p14="http://schemas.microsoft.com/office/powerpoint/2010/main">
        <mc:Choice Requires="p14">
          <p:contentPart p14:bwMode="auto" r:id="rId85">
            <p14:nvContentPartPr>
              <p14:cNvPr id="1053055" name="Encre 1053054"/>
              <p14:cNvContentPartPr/>
              <p14:nvPr/>
            </p14:nvContentPartPr>
            <p14:xfrm>
              <a:off x="11286170" y="2873238"/>
              <a:ext cx="160039" cy="8409"/>
            </p14:xfrm>
          </p:contentPart>
        </mc:Choice>
        <mc:Fallback xmlns="">
          <p:sp>
            <p:nvSpPr>
              <p:cNvPr id="1053055" name=""/>
              <p:cNvSpPr/>
              <p:nvPr/>
            </p:nvSpPr>
            <p:spPr>
              <a:xfrm>
                <a:off x="11286170" y="2873238"/>
                <a:ext cx="160039" cy="8409"/>
              </a:xfrm>
            </p:spPr>
          </p:sp>
        </mc:Fallback>
      </mc:AlternateContent>
      <mc:AlternateContent xmlns:mc="http://schemas.openxmlformats.org/markup-compatibility/2006" xmlns:p14="http://schemas.microsoft.com/office/powerpoint/2010/main">
        <mc:Choice Requires="p14">
          <p:contentPart p14:bwMode="auto" r:id="rId86">
            <p14:nvContentPartPr>
              <p14:cNvPr id="1053056" name="Encre 1053055"/>
              <p14:cNvContentPartPr/>
              <p14:nvPr/>
            </p14:nvContentPartPr>
            <p14:xfrm>
              <a:off x="11374727" y="2835117"/>
              <a:ext cx="72469" cy="99672"/>
            </p14:xfrm>
          </p:contentPart>
        </mc:Choice>
        <mc:Fallback xmlns="">
          <p:sp>
            <p:nvSpPr>
              <p:cNvPr id="1053056" name=""/>
              <p:cNvSpPr/>
              <p:nvPr/>
            </p:nvSpPr>
            <p:spPr>
              <a:xfrm>
                <a:off x="11374727" y="2835117"/>
                <a:ext cx="72469" cy="99672"/>
              </a:xfrm>
            </p:spPr>
          </p:sp>
        </mc:Fallback>
      </mc:AlternateContent>
      <mc:AlternateContent xmlns:mc="http://schemas.openxmlformats.org/markup-compatibility/2006" xmlns:p14="http://schemas.microsoft.com/office/powerpoint/2010/main">
        <mc:Choice Requires="p14">
          <p:contentPart p14:bwMode="auto" r:id="rId87">
            <p14:nvContentPartPr>
              <p14:cNvPr id="1053057" name="Encre 1053056"/>
              <p14:cNvContentPartPr/>
              <p14:nvPr/>
            </p14:nvContentPartPr>
            <p14:xfrm>
              <a:off x="11561337" y="2835117"/>
              <a:ext cx="72493" cy="379551"/>
            </p14:xfrm>
          </p:contentPart>
        </mc:Choice>
        <mc:Fallback xmlns="">
          <p:sp>
            <p:nvSpPr>
              <p:cNvPr id="1053057" name=""/>
              <p:cNvSpPr/>
              <p:nvPr/>
            </p:nvSpPr>
            <p:spPr>
              <a:xfrm>
                <a:off x="11561337" y="2835117"/>
                <a:ext cx="72493" cy="379551"/>
              </a:xfrm>
            </p:spPr>
          </p:sp>
        </mc:Fallback>
      </mc:AlternateContent>
      <mc:AlternateContent xmlns:mc="http://schemas.openxmlformats.org/markup-compatibility/2006" xmlns:p14="http://schemas.microsoft.com/office/powerpoint/2010/main">
        <mc:Choice Requires="p14">
          <p:contentPart p14:bwMode="auto" r:id="rId88">
            <p14:nvContentPartPr>
              <p14:cNvPr id="1053058" name="Encre 1053057"/>
              <p14:cNvContentPartPr/>
              <p14:nvPr/>
            </p14:nvContentPartPr>
            <p14:xfrm>
              <a:off x="10696494" y="2784236"/>
              <a:ext cx="84318" cy="530036"/>
            </p14:xfrm>
          </p:contentPart>
        </mc:Choice>
        <mc:Fallback xmlns="">
          <p:sp>
            <p:nvSpPr>
              <p:cNvPr id="1053058" name=""/>
              <p:cNvSpPr/>
              <p:nvPr/>
            </p:nvSpPr>
            <p:spPr>
              <a:xfrm>
                <a:off x="10696494" y="2784236"/>
                <a:ext cx="84318" cy="530036"/>
              </a:xfrm>
            </p:spPr>
          </p:sp>
        </mc:Fallback>
      </mc:AlternateContent>
      <mc:AlternateContent xmlns:mc="http://schemas.openxmlformats.org/markup-compatibility/2006" xmlns:p14="http://schemas.microsoft.com/office/powerpoint/2010/main">
        <mc:Choice Requires="p14">
          <p:contentPart p14:bwMode="auto" r:id="rId89">
            <p14:nvContentPartPr>
              <p14:cNvPr id="1053060" name="Encre 1053059"/>
              <p14:cNvContentPartPr/>
              <p14:nvPr/>
            </p14:nvContentPartPr>
            <p14:xfrm>
              <a:off x="8156289" y="2175650"/>
              <a:ext cx="807919" cy="680813"/>
            </p14:xfrm>
          </p:contentPart>
        </mc:Choice>
        <mc:Fallback xmlns="">
          <p:sp>
            <p:nvSpPr>
              <p:cNvPr id="1053060" name=""/>
              <p:cNvSpPr/>
              <p:nvPr/>
            </p:nvSpPr>
            <p:spPr>
              <a:xfrm>
                <a:off x="8156289" y="2175650"/>
                <a:ext cx="807919" cy="680813"/>
              </a:xfrm>
            </p:spPr>
          </p:sp>
        </mc:Fallback>
      </mc:AlternateContent>
      <mc:AlternateContent xmlns:mc="http://schemas.openxmlformats.org/markup-compatibility/2006" xmlns:p14="http://schemas.microsoft.com/office/powerpoint/2010/main">
        <mc:Choice Requires="p14">
          <p:contentPart p14:bwMode="auto" r:id="rId90">
            <p14:nvContentPartPr>
              <p14:cNvPr id="1053061" name="Encre 1053060"/>
              <p14:cNvContentPartPr/>
              <p14:nvPr/>
            </p14:nvContentPartPr>
            <p14:xfrm>
              <a:off x="8123445" y="2813028"/>
              <a:ext cx="185123" cy="94673"/>
            </p14:xfrm>
          </p:contentPart>
        </mc:Choice>
        <mc:Fallback xmlns="">
          <p:sp>
            <p:nvSpPr>
              <p:cNvPr id="1053061" name=""/>
              <p:cNvSpPr/>
              <p:nvPr/>
            </p:nvSpPr>
            <p:spPr>
              <a:xfrm>
                <a:off x="8123445" y="2813028"/>
                <a:ext cx="185123" cy="94673"/>
              </a:xfrm>
            </p:spPr>
          </p:sp>
        </mc:Fallback>
      </mc:AlternateContent>
      <mc:AlternateContent xmlns:mc="http://schemas.openxmlformats.org/markup-compatibility/2006" xmlns:p14="http://schemas.microsoft.com/office/powerpoint/2010/main">
        <mc:Choice Requires="p14">
          <p:contentPart p14:bwMode="auto" r:id="rId91">
            <p14:nvContentPartPr>
              <p14:cNvPr id="1053062" name="Encre 1053061"/>
              <p14:cNvContentPartPr/>
              <p14:nvPr/>
            </p14:nvContentPartPr>
            <p14:xfrm>
              <a:off x="7884229" y="2817126"/>
              <a:ext cx="99951" cy="154801"/>
            </p14:xfrm>
          </p:contentPart>
        </mc:Choice>
        <mc:Fallback xmlns="">
          <p:sp>
            <p:nvSpPr>
              <p:cNvPr id="1053062" name=""/>
              <p:cNvSpPr/>
              <p:nvPr/>
            </p:nvSpPr>
            <p:spPr>
              <a:xfrm>
                <a:off x="7884229" y="2817126"/>
                <a:ext cx="99951" cy="154801"/>
              </a:xfrm>
            </p:spPr>
          </p:sp>
        </mc:Fallback>
      </mc:AlternateContent>
      <mc:AlternateContent xmlns:mc="http://schemas.openxmlformats.org/markup-compatibility/2006" xmlns:p14="http://schemas.microsoft.com/office/powerpoint/2010/main">
        <mc:Choice Requires="p14">
          <p:contentPart p14:bwMode="auto" r:id="rId92">
            <p14:nvContentPartPr>
              <p14:cNvPr id="1053063" name="Encre 1053062"/>
              <p14:cNvContentPartPr/>
              <p14:nvPr/>
            </p14:nvContentPartPr>
            <p14:xfrm>
              <a:off x="7813000" y="2713958"/>
              <a:ext cx="215051" cy="34289"/>
            </p14:xfrm>
          </p:contentPart>
        </mc:Choice>
        <mc:Fallback xmlns="">
          <p:sp>
            <p:nvSpPr>
              <p:cNvPr id="1053063" name=""/>
              <p:cNvSpPr/>
              <p:nvPr/>
            </p:nvSpPr>
            <p:spPr>
              <a:xfrm>
                <a:off x="7813000" y="2713958"/>
                <a:ext cx="215051" cy="34289"/>
              </a:xfrm>
            </p:spPr>
          </p:sp>
        </mc:Fallback>
      </mc:AlternateContent>
      <mc:AlternateContent xmlns:mc="http://schemas.openxmlformats.org/markup-compatibility/2006" xmlns:p14="http://schemas.microsoft.com/office/powerpoint/2010/main">
        <mc:Choice Requires="p14">
          <p:contentPart p14:bwMode="auto" r:id="rId93">
            <p14:nvContentPartPr>
              <p14:cNvPr id="1053064" name="Encre 1053063"/>
              <p14:cNvContentPartPr/>
              <p14:nvPr/>
            </p14:nvContentPartPr>
            <p14:xfrm>
              <a:off x="7991705" y="2675525"/>
              <a:ext cx="55324" cy="158463"/>
            </p14:xfrm>
          </p:contentPart>
        </mc:Choice>
        <mc:Fallback xmlns="">
          <p:sp>
            <p:nvSpPr>
              <p:cNvPr id="1053064" name=""/>
              <p:cNvSpPr/>
              <p:nvPr/>
            </p:nvSpPr>
            <p:spPr>
              <a:xfrm>
                <a:off x="7991705" y="2675525"/>
                <a:ext cx="55324" cy="158463"/>
              </a:xfrm>
            </p:spPr>
          </p:sp>
        </mc:Fallback>
      </mc:AlternateContent>
      <mc:AlternateContent xmlns:mc="http://schemas.openxmlformats.org/markup-compatibility/2006" xmlns:p14="http://schemas.microsoft.com/office/powerpoint/2010/main">
        <mc:Choice Requires="p14">
          <p:contentPart p14:bwMode="auto" r:id="rId94">
            <p14:nvContentPartPr>
              <p14:cNvPr id="1053065" name="Encre 1053064"/>
              <p14:cNvContentPartPr/>
              <p14:nvPr/>
            </p14:nvContentPartPr>
            <p14:xfrm>
              <a:off x="10845996" y="1741051"/>
              <a:ext cx="27919" cy="37342"/>
            </p14:xfrm>
          </p:contentPart>
        </mc:Choice>
        <mc:Fallback xmlns="">
          <p:sp>
            <p:nvSpPr>
              <p:cNvPr id="1053065" name=""/>
              <p:cNvSpPr/>
              <p:nvPr/>
            </p:nvSpPr>
            <p:spPr>
              <a:xfrm>
                <a:off x="10845996" y="1741051"/>
                <a:ext cx="27919" cy="37342"/>
              </a:xfrm>
            </p:spPr>
          </p:sp>
        </mc:Fallback>
      </mc:AlternateContent>
      <mc:AlternateContent xmlns:mc="http://schemas.openxmlformats.org/markup-compatibility/2006" xmlns:p14="http://schemas.microsoft.com/office/powerpoint/2010/main">
        <mc:Choice Requires="p14">
          <p:contentPart p14:bwMode="auto" r:id="rId95">
            <p14:nvContentPartPr>
              <p14:cNvPr id="1053066" name="Encre 1053065"/>
              <p14:cNvContentPartPr/>
              <p14:nvPr/>
            </p14:nvContentPartPr>
            <p14:xfrm>
              <a:off x="10789424" y="1733853"/>
              <a:ext cx="172456" cy="200253"/>
            </p14:xfrm>
          </p:contentPart>
        </mc:Choice>
        <mc:Fallback xmlns="">
          <p:sp>
            <p:nvSpPr>
              <p:cNvPr id="1053066" name=""/>
              <p:cNvSpPr/>
              <p:nvPr/>
            </p:nvSpPr>
            <p:spPr>
              <a:xfrm>
                <a:off x="10789424" y="1733853"/>
                <a:ext cx="172456" cy="200253"/>
              </a:xfrm>
            </p:spPr>
          </p:sp>
        </mc:Fallback>
      </mc:AlternateContent>
      <mc:AlternateContent xmlns:mc="http://schemas.openxmlformats.org/markup-compatibility/2006" xmlns:p14="http://schemas.microsoft.com/office/powerpoint/2010/main">
        <mc:Choice Requires="p14">
          <p:contentPart p14:bwMode="auto" r:id="rId96">
            <p14:nvContentPartPr>
              <p14:cNvPr id="1053067" name="Encre 1053066"/>
              <p14:cNvContentPartPr/>
              <p14:nvPr/>
            </p14:nvContentPartPr>
            <p14:xfrm>
              <a:off x="6592662" y="1759761"/>
              <a:ext cx="2829558" cy="1285926"/>
            </p14:xfrm>
          </p:contentPart>
        </mc:Choice>
        <mc:Fallback xmlns="">
          <p:sp>
            <p:nvSpPr>
              <p:cNvPr id="1053067" name=""/>
              <p:cNvSpPr/>
              <p:nvPr/>
            </p:nvSpPr>
            <p:spPr>
              <a:xfrm>
                <a:off x="6592662" y="1759761"/>
                <a:ext cx="2829558" cy="1285926"/>
              </a:xfrm>
            </p:spPr>
          </p:sp>
        </mc:Fallback>
      </mc:AlternateContent>
      <mc:AlternateContent xmlns:mc="http://schemas.openxmlformats.org/markup-compatibility/2006" xmlns:p14="http://schemas.microsoft.com/office/powerpoint/2010/main">
        <mc:Choice Requires="p14">
          <p:contentPart p14:bwMode="auto" r:id="rId97">
            <p14:nvContentPartPr>
              <p14:cNvPr id="1053068" name="Encre 1053067"/>
              <p14:cNvContentPartPr/>
              <p14:nvPr/>
            </p14:nvContentPartPr>
            <p14:xfrm>
              <a:off x="6564869" y="1730982"/>
              <a:ext cx="162372" cy="162463"/>
            </p14:xfrm>
          </p:contentPart>
        </mc:Choice>
        <mc:Fallback xmlns="">
          <p:sp>
            <p:nvSpPr>
              <p:cNvPr id="1053068" name=""/>
              <p:cNvSpPr/>
              <p:nvPr/>
            </p:nvSpPr>
            <p:spPr>
              <a:xfrm>
                <a:off x="6564869" y="1730982"/>
                <a:ext cx="162372" cy="162463"/>
              </a:xfrm>
            </p:spPr>
          </p:sp>
        </mc:Fallback>
      </mc:AlternateContent>
      <mc:AlternateContent xmlns:mc="http://schemas.openxmlformats.org/markup-compatibility/2006" xmlns:p14="http://schemas.microsoft.com/office/powerpoint/2010/main">
        <mc:Choice Requires="p14">
          <p:contentPart p14:bwMode="auto" r:id="rId98">
            <p14:nvContentPartPr>
              <p14:cNvPr id="1053069" name="Encre 1053068"/>
              <p14:cNvContentPartPr/>
              <p14:nvPr/>
            </p14:nvContentPartPr>
            <p14:xfrm>
              <a:off x="5105500" y="2061237"/>
              <a:ext cx="1449421" cy="617783"/>
            </p14:xfrm>
          </p:contentPart>
        </mc:Choice>
        <mc:Fallback xmlns="">
          <p:sp>
            <p:nvSpPr>
              <p:cNvPr id="1053069" name=""/>
              <p:cNvSpPr/>
              <p:nvPr/>
            </p:nvSpPr>
            <p:spPr>
              <a:xfrm>
                <a:off x="5105500" y="2061237"/>
                <a:ext cx="1449421" cy="617783"/>
              </a:xfrm>
            </p:spPr>
          </p:sp>
        </mc:Fallback>
      </mc:AlternateContent>
      <mc:AlternateContent xmlns:mc="http://schemas.openxmlformats.org/markup-compatibility/2006" xmlns:p14="http://schemas.microsoft.com/office/powerpoint/2010/main">
        <mc:Choice Requires="p14">
          <p:contentPart p14:bwMode="auto" r:id="rId99">
            <p14:nvContentPartPr>
              <p14:cNvPr id="1053070" name="Encre 1053069"/>
              <p14:cNvContentPartPr/>
              <p14:nvPr/>
            </p14:nvContentPartPr>
            <p14:xfrm>
              <a:off x="5695892" y="2080794"/>
              <a:ext cx="336664" cy="491977"/>
            </p14:xfrm>
          </p:contentPart>
        </mc:Choice>
        <mc:Fallback xmlns="">
          <p:sp>
            <p:nvSpPr>
              <p:cNvPr id="1053070" name=""/>
              <p:cNvSpPr/>
              <p:nvPr/>
            </p:nvSpPr>
            <p:spPr>
              <a:xfrm>
                <a:off x="5695892" y="2080794"/>
                <a:ext cx="336664" cy="491977"/>
              </a:xfrm>
            </p:spPr>
          </p:sp>
        </mc:Fallback>
      </mc:AlternateContent>
      <mc:AlternateContent xmlns:mc="http://schemas.openxmlformats.org/markup-compatibility/2006" xmlns:p14="http://schemas.microsoft.com/office/powerpoint/2010/main">
        <mc:Choice Requires="p14">
          <p:contentPart p14:bwMode="auto" r:id="rId100">
            <p14:nvContentPartPr>
              <p14:cNvPr id="1053071" name="Encre 1053070"/>
              <p14:cNvContentPartPr/>
              <p14:nvPr/>
            </p14:nvContentPartPr>
            <p14:xfrm>
              <a:off x="403621" y="1581955"/>
              <a:ext cx="193265" cy="212926"/>
            </p14:xfrm>
          </p:contentPart>
        </mc:Choice>
        <mc:Fallback xmlns="">
          <p:sp>
            <p:nvSpPr>
              <p:cNvPr id="1053071" name=""/>
              <p:cNvSpPr/>
              <p:nvPr/>
            </p:nvSpPr>
            <p:spPr>
              <a:xfrm>
                <a:off x="403621" y="1581955"/>
                <a:ext cx="193265" cy="212926"/>
              </a:xfrm>
            </p:spPr>
          </p:sp>
        </mc:Fallback>
      </mc:AlternateContent>
      <mc:AlternateContent xmlns:mc="http://schemas.openxmlformats.org/markup-compatibility/2006" xmlns:p14="http://schemas.microsoft.com/office/powerpoint/2010/main">
        <mc:Choice Requires="p14">
          <p:contentPart p14:bwMode="auto" r:id="rId101">
            <p14:nvContentPartPr>
              <p14:cNvPr id="1053072" name="Encre 1053071"/>
              <p14:cNvContentPartPr/>
              <p14:nvPr/>
            </p14:nvContentPartPr>
            <p14:xfrm>
              <a:off x="396561" y="1466046"/>
              <a:ext cx="157524" cy="14147"/>
            </p14:xfrm>
          </p:contentPart>
        </mc:Choice>
        <mc:Fallback xmlns="">
          <p:sp>
            <p:nvSpPr>
              <p:cNvPr id="1053072" name=""/>
              <p:cNvSpPr/>
              <p:nvPr/>
            </p:nvSpPr>
            <p:spPr>
              <a:xfrm>
                <a:off x="396561" y="1466046"/>
                <a:ext cx="157524" cy="14147"/>
              </a:xfrm>
            </p:spPr>
          </p:sp>
        </mc:Fallback>
      </mc:AlternateContent>
      <mc:AlternateContent xmlns:mc="http://schemas.openxmlformats.org/markup-compatibility/2006" xmlns:p14="http://schemas.microsoft.com/office/powerpoint/2010/main">
        <mc:Choice Requires="p14">
          <p:contentPart p14:bwMode="auto" r:id="rId102">
            <p14:nvContentPartPr>
              <p14:cNvPr id="1053073" name="Encre 1053072"/>
              <p14:cNvContentPartPr/>
              <p14:nvPr/>
            </p14:nvContentPartPr>
            <p14:xfrm>
              <a:off x="575265" y="1414916"/>
              <a:ext cx="48095" cy="146810"/>
            </p14:xfrm>
          </p:contentPart>
        </mc:Choice>
        <mc:Fallback xmlns="">
          <p:sp>
            <p:nvSpPr>
              <p:cNvPr id="1053073" name=""/>
              <p:cNvSpPr/>
              <p:nvPr/>
            </p:nvSpPr>
            <p:spPr>
              <a:xfrm>
                <a:off x="575265" y="1414916"/>
                <a:ext cx="48095" cy="146810"/>
              </a:xfrm>
            </p:spPr>
          </p:sp>
        </mc:Fallback>
      </mc:AlternateContent>
      <mc:AlternateContent xmlns:mc="http://schemas.openxmlformats.org/markup-compatibility/2006" xmlns:p14="http://schemas.microsoft.com/office/powerpoint/2010/main">
        <mc:Choice Requires="p14">
          <p:contentPart p14:bwMode="auto" r:id="rId103">
            <p14:nvContentPartPr>
              <p14:cNvPr id="1053074" name="Encre 1053073"/>
              <p14:cNvContentPartPr/>
              <p14:nvPr/>
            </p14:nvContentPartPr>
            <p14:xfrm>
              <a:off x="689988" y="1737577"/>
              <a:ext cx="85601" cy="3474"/>
            </p14:xfrm>
          </p:contentPart>
        </mc:Choice>
        <mc:Fallback xmlns="">
          <p:sp>
            <p:nvSpPr>
              <p:cNvPr id="1053074" name=""/>
              <p:cNvSpPr/>
              <p:nvPr/>
            </p:nvSpPr>
            <p:spPr>
              <a:xfrm>
                <a:off x="689988" y="1737577"/>
                <a:ext cx="85601" cy="3474"/>
              </a:xfrm>
            </p:spPr>
          </p:sp>
        </mc:Fallback>
      </mc:AlternateContent>
      <mc:AlternateContent xmlns:mc="http://schemas.openxmlformats.org/markup-compatibility/2006" xmlns:p14="http://schemas.microsoft.com/office/powerpoint/2010/main">
        <mc:Choice Requires="p14">
          <p:contentPart p14:bwMode="auto" r:id="rId104">
            <p14:nvContentPartPr>
              <p14:cNvPr id="1053075" name="Encre 1053074"/>
              <p14:cNvContentPartPr/>
              <p14:nvPr/>
            </p14:nvContentPartPr>
            <p14:xfrm>
              <a:off x="668367" y="1817249"/>
              <a:ext cx="86042" cy="3474"/>
            </p14:xfrm>
          </p:contentPart>
        </mc:Choice>
        <mc:Fallback xmlns="">
          <p:sp>
            <p:nvSpPr>
              <p:cNvPr id="1053075" name=""/>
              <p:cNvSpPr/>
              <p:nvPr/>
            </p:nvSpPr>
            <p:spPr>
              <a:xfrm>
                <a:off x="668367" y="1817249"/>
                <a:ext cx="86042" cy="3474"/>
              </a:xfrm>
            </p:spPr>
          </p:sp>
        </mc:Fallback>
      </mc:AlternateContent>
      <mc:AlternateContent xmlns:mc="http://schemas.openxmlformats.org/markup-compatibility/2006" xmlns:p14="http://schemas.microsoft.com/office/powerpoint/2010/main">
        <mc:Choice Requires="p14">
          <p:contentPart p14:bwMode="auto" r:id="rId105">
            <p14:nvContentPartPr>
              <p14:cNvPr id="1053076" name="Encre 1053075"/>
              <p14:cNvContentPartPr/>
              <p14:nvPr/>
            </p14:nvContentPartPr>
            <p14:xfrm>
              <a:off x="897373" y="1582671"/>
              <a:ext cx="180995" cy="237347"/>
            </p14:xfrm>
          </p:contentPart>
        </mc:Choice>
        <mc:Fallback xmlns="">
          <p:sp>
            <p:nvSpPr>
              <p:cNvPr id="1053076" name=""/>
              <p:cNvSpPr/>
              <p:nvPr/>
            </p:nvSpPr>
            <p:spPr>
              <a:xfrm>
                <a:off x="897373" y="1582671"/>
                <a:ext cx="180995" cy="237347"/>
              </a:xfrm>
            </p:spPr>
          </p:sp>
        </mc:Fallback>
      </mc:AlternateContent>
      <mc:AlternateContent xmlns:mc="http://schemas.openxmlformats.org/markup-compatibility/2006" xmlns:p14="http://schemas.microsoft.com/office/powerpoint/2010/main">
        <mc:Choice Requires="p14">
          <p:contentPart p14:bwMode="auto" r:id="rId106">
            <p14:nvContentPartPr>
              <p14:cNvPr id="1053077" name="Encre 1053076"/>
              <p14:cNvContentPartPr/>
              <p14:nvPr/>
            </p14:nvContentPartPr>
            <p14:xfrm>
              <a:off x="1068789" y="1762645"/>
              <a:ext cx="28909" cy="142794"/>
            </p14:xfrm>
          </p:contentPart>
        </mc:Choice>
        <mc:Fallback xmlns="">
          <p:sp>
            <p:nvSpPr>
              <p:cNvPr id="1053077" name=""/>
              <p:cNvSpPr/>
              <p:nvPr/>
            </p:nvSpPr>
            <p:spPr>
              <a:xfrm>
                <a:off x="1068789" y="1762645"/>
                <a:ext cx="28909" cy="142794"/>
              </a:xfrm>
            </p:spPr>
          </p:sp>
        </mc:Fallback>
      </mc:AlternateContent>
      <mc:AlternateContent xmlns:mc="http://schemas.openxmlformats.org/markup-compatibility/2006" xmlns:p14="http://schemas.microsoft.com/office/powerpoint/2010/main">
        <mc:Choice Requires="p14">
          <p:contentPart p14:bwMode="auto" r:id="rId107">
            <p14:nvContentPartPr>
              <p14:cNvPr id="1053078" name="Encre 1053077"/>
              <p14:cNvContentPartPr/>
              <p14:nvPr/>
            </p14:nvContentPartPr>
            <p14:xfrm>
              <a:off x="1153765" y="1770339"/>
              <a:ext cx="8355" cy="117228"/>
            </p14:xfrm>
          </p:contentPart>
        </mc:Choice>
        <mc:Fallback xmlns="">
          <p:sp>
            <p:nvSpPr>
              <p:cNvPr id="1053078" name=""/>
              <p:cNvSpPr/>
              <p:nvPr/>
            </p:nvSpPr>
            <p:spPr>
              <a:xfrm>
                <a:off x="1153765" y="1770339"/>
                <a:ext cx="8355" cy="117228"/>
              </a:xfrm>
            </p:spPr>
          </p:sp>
        </mc:Fallback>
      </mc:AlternateContent>
      <mc:AlternateContent xmlns:mc="http://schemas.openxmlformats.org/markup-compatibility/2006" xmlns:p14="http://schemas.microsoft.com/office/powerpoint/2010/main">
        <mc:Choice Requires="p14">
          <p:contentPart p14:bwMode="auto" r:id="rId108">
            <p14:nvContentPartPr>
              <p14:cNvPr id="1053079" name="Encre 1053078"/>
              <p14:cNvContentPartPr/>
              <p14:nvPr/>
            </p14:nvContentPartPr>
            <p14:xfrm>
              <a:off x="897373" y="1476807"/>
              <a:ext cx="221504" cy="14058"/>
            </p14:xfrm>
          </p:contentPart>
        </mc:Choice>
        <mc:Fallback xmlns="">
          <p:sp>
            <p:nvSpPr>
              <p:cNvPr id="1053079" name=""/>
              <p:cNvSpPr/>
              <p:nvPr/>
            </p:nvSpPr>
            <p:spPr>
              <a:xfrm>
                <a:off x="897373" y="1476807"/>
                <a:ext cx="221504" cy="14058"/>
              </a:xfrm>
            </p:spPr>
          </p:sp>
        </mc:Fallback>
      </mc:AlternateContent>
      <mc:AlternateContent xmlns:mc="http://schemas.openxmlformats.org/markup-compatibility/2006" xmlns:p14="http://schemas.microsoft.com/office/powerpoint/2010/main">
        <mc:Choice Requires="p14">
          <p:contentPart p14:bwMode="auto" r:id="rId109">
            <p14:nvContentPartPr>
              <p14:cNvPr id="1053080" name="Encre 1053079"/>
              <p14:cNvContentPartPr/>
              <p14:nvPr/>
            </p14:nvContentPartPr>
            <p14:xfrm>
              <a:off x="1004596" y="1443956"/>
              <a:ext cx="128656" cy="96852"/>
            </p14:xfrm>
          </p:contentPart>
        </mc:Choice>
        <mc:Fallback xmlns="">
          <p:sp>
            <p:nvSpPr>
              <p:cNvPr id="1053080" name=""/>
              <p:cNvSpPr/>
              <p:nvPr/>
            </p:nvSpPr>
            <p:spPr>
              <a:xfrm>
                <a:off x="1004596" y="1443956"/>
                <a:ext cx="128656" cy="96852"/>
              </a:xfrm>
            </p:spPr>
          </p:sp>
        </mc:Fallback>
      </mc:AlternateContent>
      <mc:AlternateContent xmlns:mc="http://schemas.openxmlformats.org/markup-compatibility/2006" xmlns:p14="http://schemas.microsoft.com/office/powerpoint/2010/main">
        <mc:Choice Requires="p14">
          <p:contentPart p14:bwMode="auto" r:id="rId110">
            <p14:nvContentPartPr>
              <p14:cNvPr id="1053081" name="Encre 1053080"/>
              <p14:cNvContentPartPr/>
              <p14:nvPr/>
            </p14:nvContentPartPr>
            <p14:xfrm>
              <a:off x="1269343" y="1698527"/>
              <a:ext cx="158358" cy="20682"/>
            </p14:xfrm>
          </p:contentPart>
        </mc:Choice>
        <mc:Fallback xmlns="">
          <p:sp>
            <p:nvSpPr>
              <p:cNvPr id="1053081" name=""/>
              <p:cNvSpPr/>
              <p:nvPr/>
            </p:nvSpPr>
            <p:spPr>
              <a:xfrm>
                <a:off x="1269343" y="1698527"/>
                <a:ext cx="158358" cy="20682"/>
              </a:xfrm>
            </p:spPr>
          </p:sp>
        </mc:Fallback>
      </mc:AlternateContent>
      <mc:AlternateContent xmlns:mc="http://schemas.openxmlformats.org/markup-compatibility/2006" xmlns:p14="http://schemas.microsoft.com/office/powerpoint/2010/main">
        <mc:Choice Requires="p14">
          <p:contentPart p14:bwMode="auto" r:id="rId111">
            <p14:nvContentPartPr>
              <p14:cNvPr id="1053082" name="Encre 1053081"/>
              <p14:cNvContentPartPr/>
              <p14:nvPr/>
            </p14:nvContentPartPr>
            <p14:xfrm>
              <a:off x="1361125" y="1625142"/>
              <a:ext cx="8380" cy="193359"/>
            </p14:xfrm>
          </p:contentPart>
        </mc:Choice>
        <mc:Fallback xmlns="">
          <p:sp>
            <p:nvSpPr>
              <p:cNvPr id="1053082" name=""/>
              <p:cNvSpPr/>
              <p:nvPr/>
            </p:nvSpPr>
            <p:spPr>
              <a:xfrm>
                <a:off x="1361125" y="1625142"/>
                <a:ext cx="8380" cy="193359"/>
              </a:xfrm>
            </p:spPr>
          </p:sp>
        </mc:Fallback>
      </mc:AlternateContent>
      <mc:AlternateContent xmlns:mc="http://schemas.openxmlformats.org/markup-compatibility/2006" xmlns:p14="http://schemas.microsoft.com/office/powerpoint/2010/main">
        <mc:Choice Requires="p14">
          <p:contentPart p14:bwMode="auto" r:id="rId112">
            <p14:nvContentPartPr>
              <p14:cNvPr id="1053083" name="Encre 1053082"/>
              <p14:cNvContentPartPr/>
              <p14:nvPr/>
            </p14:nvContentPartPr>
            <p14:xfrm>
              <a:off x="1519528" y="1559865"/>
              <a:ext cx="185764" cy="242398"/>
            </p14:xfrm>
          </p:contentPart>
        </mc:Choice>
        <mc:Fallback xmlns="">
          <p:sp>
            <p:nvSpPr>
              <p:cNvPr id="1053083" name=""/>
              <p:cNvSpPr/>
              <p:nvPr/>
            </p:nvSpPr>
            <p:spPr>
              <a:xfrm>
                <a:off x="1519528" y="1559865"/>
                <a:ext cx="185764" cy="242398"/>
              </a:xfrm>
            </p:spPr>
          </p:sp>
        </mc:Fallback>
      </mc:AlternateContent>
      <mc:AlternateContent xmlns:mc="http://schemas.openxmlformats.org/markup-compatibility/2006" xmlns:p14="http://schemas.microsoft.com/office/powerpoint/2010/main">
        <mc:Choice Requires="p14">
          <p:contentPart p14:bwMode="auto" r:id="rId113">
            <p14:nvContentPartPr>
              <p14:cNvPr id="1053084" name="Encre 1053083"/>
              <p14:cNvContentPartPr/>
              <p14:nvPr/>
            </p14:nvContentPartPr>
            <p14:xfrm>
              <a:off x="1742719" y="1755447"/>
              <a:ext cx="13737" cy="156995"/>
            </p14:xfrm>
          </p:contentPart>
        </mc:Choice>
        <mc:Fallback xmlns="">
          <p:sp>
            <p:nvSpPr>
              <p:cNvPr id="1053084" name=""/>
              <p:cNvSpPr/>
              <p:nvPr/>
            </p:nvSpPr>
            <p:spPr>
              <a:xfrm>
                <a:off x="1742719" y="1755447"/>
                <a:ext cx="13737" cy="156995"/>
              </a:xfrm>
            </p:spPr>
          </p:sp>
        </mc:Fallback>
      </mc:AlternateContent>
      <mc:AlternateContent xmlns:mc="http://schemas.openxmlformats.org/markup-compatibility/2006" xmlns:p14="http://schemas.microsoft.com/office/powerpoint/2010/main">
        <mc:Choice Requires="p14">
          <p:contentPart p14:bwMode="auto" r:id="rId114">
            <p14:nvContentPartPr>
              <p14:cNvPr id="1053085" name="Encre 1053084"/>
              <p14:cNvContentPartPr/>
              <p14:nvPr/>
            </p14:nvContentPartPr>
            <p14:xfrm>
              <a:off x="1669552" y="1900396"/>
              <a:ext cx="135903" cy="7197"/>
            </p14:xfrm>
          </p:contentPart>
        </mc:Choice>
        <mc:Fallback xmlns="">
          <p:sp>
            <p:nvSpPr>
              <p:cNvPr id="1053085" name=""/>
              <p:cNvSpPr/>
              <p:nvPr/>
            </p:nvSpPr>
            <p:spPr>
              <a:xfrm>
                <a:off x="1669552" y="1900396"/>
                <a:ext cx="135903" cy="7197"/>
              </a:xfrm>
            </p:spPr>
          </p:sp>
        </mc:Fallback>
      </mc:AlternateContent>
      <mc:AlternateContent xmlns:mc="http://schemas.openxmlformats.org/markup-compatibility/2006" xmlns:p14="http://schemas.microsoft.com/office/powerpoint/2010/main">
        <mc:Choice Requires="p14">
          <p:contentPart p14:bwMode="auto" r:id="rId115">
            <p14:nvContentPartPr>
              <p14:cNvPr id="1053086" name="Encre 1053085"/>
              <p14:cNvContentPartPr/>
              <p14:nvPr/>
            </p14:nvContentPartPr>
            <p14:xfrm>
              <a:off x="1555269" y="1444968"/>
              <a:ext cx="166426" cy="6185"/>
            </p14:xfrm>
          </p:contentPart>
        </mc:Choice>
        <mc:Fallback xmlns="">
          <p:sp>
            <p:nvSpPr>
              <p:cNvPr id="1053086" name=""/>
              <p:cNvSpPr/>
              <p:nvPr/>
            </p:nvSpPr>
            <p:spPr>
              <a:xfrm>
                <a:off x="1555269" y="1444968"/>
                <a:ext cx="166426" cy="6185"/>
              </a:xfrm>
            </p:spPr>
          </p:sp>
        </mc:Fallback>
      </mc:AlternateContent>
      <mc:AlternateContent xmlns:mc="http://schemas.openxmlformats.org/markup-compatibility/2006" xmlns:p14="http://schemas.microsoft.com/office/powerpoint/2010/main">
        <mc:Choice Requires="p14">
          <p:contentPart p14:bwMode="auto" r:id="rId116">
            <p14:nvContentPartPr>
              <p14:cNvPr id="1053087" name="Encre 1053086"/>
              <p14:cNvContentPartPr/>
              <p14:nvPr/>
            </p14:nvContentPartPr>
            <p14:xfrm>
              <a:off x="1712793" y="1393323"/>
              <a:ext cx="71481" cy="76197"/>
            </p14:xfrm>
          </p:contentPart>
        </mc:Choice>
        <mc:Fallback xmlns="">
          <p:sp>
            <p:nvSpPr>
              <p:cNvPr id="1053087" name=""/>
              <p:cNvSpPr/>
              <p:nvPr/>
            </p:nvSpPr>
            <p:spPr>
              <a:xfrm>
                <a:off x="1712793" y="1393323"/>
                <a:ext cx="71481" cy="76197"/>
              </a:xfrm>
            </p:spPr>
          </p:sp>
        </mc:Fallback>
      </mc:AlternateContent>
      <mc:AlternateContent xmlns:mc="http://schemas.openxmlformats.org/markup-compatibility/2006" xmlns:p14="http://schemas.microsoft.com/office/powerpoint/2010/main">
        <mc:Choice Requires="p14">
          <p:contentPart p14:bwMode="auto" r:id="rId117">
            <p14:nvContentPartPr>
              <p14:cNvPr id="1053088" name="Encre 1053087"/>
              <p14:cNvContentPartPr/>
              <p14:nvPr/>
            </p14:nvContentPartPr>
            <p14:xfrm>
              <a:off x="268159" y="2305666"/>
              <a:ext cx="188089" cy="222712"/>
            </p14:xfrm>
          </p:contentPart>
        </mc:Choice>
        <mc:Fallback xmlns="">
          <p:sp>
            <p:nvSpPr>
              <p:cNvPr id="1053088" name=""/>
              <p:cNvSpPr/>
              <p:nvPr/>
            </p:nvSpPr>
            <p:spPr>
              <a:xfrm>
                <a:off x="268159" y="2305666"/>
                <a:ext cx="188089" cy="222712"/>
              </a:xfrm>
            </p:spPr>
          </p:sp>
        </mc:Fallback>
      </mc:AlternateContent>
      <mc:AlternateContent xmlns:mc="http://schemas.openxmlformats.org/markup-compatibility/2006" xmlns:p14="http://schemas.microsoft.com/office/powerpoint/2010/main">
        <mc:Choice Requires="p14">
          <p:contentPart p14:bwMode="auto" r:id="rId118">
            <p14:nvContentPartPr>
              <p14:cNvPr id="1053089" name="Encre 1053088"/>
              <p14:cNvContentPartPr/>
              <p14:nvPr/>
            </p14:nvContentPartPr>
            <p14:xfrm>
              <a:off x="496723" y="2192616"/>
              <a:ext cx="132862" cy="113839"/>
            </p14:xfrm>
          </p:contentPart>
        </mc:Choice>
        <mc:Fallback xmlns="">
          <p:sp>
            <p:nvSpPr>
              <p:cNvPr id="1053089" name=""/>
              <p:cNvSpPr/>
              <p:nvPr/>
            </p:nvSpPr>
            <p:spPr>
              <a:xfrm>
                <a:off x="496723" y="2192616"/>
                <a:ext cx="132862" cy="113839"/>
              </a:xfrm>
            </p:spPr>
          </p:sp>
        </mc:Fallback>
      </mc:AlternateContent>
      <mc:AlternateContent xmlns:mc="http://schemas.openxmlformats.org/markup-compatibility/2006" xmlns:p14="http://schemas.microsoft.com/office/powerpoint/2010/main">
        <mc:Choice Requires="p14">
          <p:contentPart p14:bwMode="auto" r:id="rId119">
            <p14:nvContentPartPr>
              <p14:cNvPr id="1053090" name="Encre 1053089"/>
              <p14:cNvContentPartPr/>
              <p14:nvPr/>
            </p14:nvContentPartPr>
            <p14:xfrm>
              <a:off x="568205" y="2469270"/>
              <a:ext cx="86042" cy="3723"/>
            </p14:xfrm>
          </p:contentPart>
        </mc:Choice>
        <mc:Fallback xmlns="">
          <p:sp>
            <p:nvSpPr>
              <p:cNvPr id="1053090" name=""/>
              <p:cNvSpPr/>
              <p:nvPr/>
            </p:nvSpPr>
            <p:spPr>
              <a:xfrm>
                <a:off x="568205" y="2469270"/>
                <a:ext cx="86042" cy="3723"/>
              </a:xfrm>
            </p:spPr>
          </p:sp>
        </mc:Fallback>
      </mc:AlternateContent>
      <mc:AlternateContent xmlns:mc="http://schemas.openxmlformats.org/markup-compatibility/2006" xmlns:p14="http://schemas.microsoft.com/office/powerpoint/2010/main">
        <mc:Choice Requires="p14">
          <p:contentPart p14:bwMode="auto" r:id="rId120">
            <p14:nvContentPartPr>
              <p14:cNvPr id="1053091" name="Encre 1053090"/>
              <p14:cNvContentPartPr/>
              <p14:nvPr/>
            </p14:nvContentPartPr>
            <p14:xfrm>
              <a:off x="596886" y="2523626"/>
              <a:ext cx="86042" cy="7197"/>
            </p14:xfrm>
          </p:contentPart>
        </mc:Choice>
        <mc:Fallback xmlns="">
          <p:sp>
            <p:nvSpPr>
              <p:cNvPr id="1053091" name=""/>
              <p:cNvSpPr/>
              <p:nvPr/>
            </p:nvSpPr>
            <p:spPr>
              <a:xfrm>
                <a:off x="596886" y="2523626"/>
                <a:ext cx="86042" cy="7197"/>
              </a:xfrm>
            </p:spPr>
          </p:sp>
        </mc:Fallback>
      </mc:AlternateContent>
      <mc:AlternateContent xmlns:mc="http://schemas.openxmlformats.org/markup-compatibility/2006" xmlns:p14="http://schemas.microsoft.com/office/powerpoint/2010/main">
        <mc:Choice Requires="p14">
          <p:contentPart p14:bwMode="auto" r:id="rId121">
            <p14:nvContentPartPr>
              <p14:cNvPr id="1053092" name="Encre 1053091"/>
              <p14:cNvContentPartPr/>
              <p14:nvPr/>
            </p14:nvContentPartPr>
            <p14:xfrm>
              <a:off x="832952" y="2335242"/>
              <a:ext cx="150023" cy="233877"/>
            </p14:xfrm>
          </p:contentPart>
        </mc:Choice>
        <mc:Fallback xmlns="">
          <p:sp>
            <p:nvSpPr>
              <p:cNvPr id="1053092" name=""/>
              <p:cNvSpPr/>
              <p:nvPr/>
            </p:nvSpPr>
            <p:spPr>
              <a:xfrm>
                <a:off x="832952" y="2335242"/>
                <a:ext cx="150023" cy="233877"/>
              </a:xfrm>
            </p:spPr>
          </p:sp>
        </mc:Fallback>
      </mc:AlternateContent>
      <mc:AlternateContent xmlns:mc="http://schemas.openxmlformats.org/markup-compatibility/2006" xmlns:p14="http://schemas.microsoft.com/office/powerpoint/2010/main">
        <mc:Choice Requires="p14">
          <p:contentPart p14:bwMode="auto" r:id="rId122">
            <p14:nvContentPartPr>
              <p14:cNvPr id="1053093" name="Encre 1053092"/>
              <p14:cNvContentPartPr/>
              <p14:nvPr/>
            </p14:nvContentPartPr>
            <p14:xfrm>
              <a:off x="981266" y="2549935"/>
              <a:ext cx="27301" cy="168648"/>
            </p14:xfrm>
          </p:contentPart>
        </mc:Choice>
        <mc:Fallback xmlns="">
          <p:sp>
            <p:nvSpPr>
              <p:cNvPr id="1053093" name=""/>
              <p:cNvSpPr/>
              <p:nvPr/>
            </p:nvSpPr>
            <p:spPr>
              <a:xfrm>
                <a:off x="981266" y="2549935"/>
                <a:ext cx="27301" cy="168648"/>
              </a:xfrm>
            </p:spPr>
          </p:sp>
        </mc:Fallback>
      </mc:AlternateContent>
      <mc:AlternateContent xmlns:mc="http://schemas.openxmlformats.org/markup-compatibility/2006" xmlns:p14="http://schemas.microsoft.com/office/powerpoint/2010/main">
        <mc:Choice Requires="p14">
          <p:contentPart p14:bwMode="auto" r:id="rId123">
            <p14:nvContentPartPr>
              <p14:cNvPr id="1053094" name="Encre 1053093"/>
              <p14:cNvContentPartPr/>
              <p14:nvPr/>
            </p14:nvContentPartPr>
            <p14:xfrm>
              <a:off x="1048172" y="2559863"/>
              <a:ext cx="20845" cy="145933"/>
            </p14:xfrm>
          </p:contentPart>
        </mc:Choice>
        <mc:Fallback xmlns="">
          <p:sp>
            <p:nvSpPr>
              <p:cNvPr id="1053094" name=""/>
              <p:cNvSpPr/>
              <p:nvPr/>
            </p:nvSpPr>
            <p:spPr>
              <a:xfrm>
                <a:off x="1048172" y="2559863"/>
                <a:ext cx="20845" cy="145933"/>
              </a:xfrm>
            </p:spPr>
          </p:sp>
        </mc:Fallback>
      </mc:AlternateContent>
      <mc:AlternateContent xmlns:mc="http://schemas.openxmlformats.org/markup-compatibility/2006" xmlns:p14="http://schemas.microsoft.com/office/powerpoint/2010/main">
        <mc:Choice Requires="p14">
          <p:contentPart p14:bwMode="auto" r:id="rId124">
            <p14:nvContentPartPr>
              <p14:cNvPr id="1053095" name="Encre 1053094"/>
              <p14:cNvContentPartPr/>
              <p14:nvPr/>
            </p14:nvContentPartPr>
            <p14:xfrm>
              <a:off x="1004596" y="2201010"/>
              <a:ext cx="171644" cy="104944"/>
            </p14:xfrm>
          </p:contentPart>
        </mc:Choice>
        <mc:Fallback xmlns="">
          <p:sp>
            <p:nvSpPr>
              <p:cNvPr id="1053095" name=""/>
              <p:cNvSpPr/>
              <p:nvPr/>
            </p:nvSpPr>
            <p:spPr>
              <a:xfrm>
                <a:off x="1004596" y="2201010"/>
                <a:ext cx="171644" cy="104944"/>
              </a:xfrm>
            </p:spPr>
          </p:sp>
        </mc:Fallback>
      </mc:AlternateContent>
      <mc:AlternateContent xmlns:mc="http://schemas.openxmlformats.org/markup-compatibility/2006" xmlns:p14="http://schemas.microsoft.com/office/powerpoint/2010/main">
        <mc:Choice Requires="p14">
          <p:contentPart p14:bwMode="auto" r:id="rId125">
            <p14:nvContentPartPr>
              <p14:cNvPr id="1053096" name="Encre 1053095"/>
              <p14:cNvContentPartPr/>
              <p14:nvPr/>
            </p14:nvContentPartPr>
            <p14:xfrm>
              <a:off x="1190360" y="2512321"/>
              <a:ext cx="173164" cy="18503"/>
            </p14:xfrm>
          </p:contentPart>
        </mc:Choice>
        <mc:Fallback xmlns="">
          <p:sp>
            <p:nvSpPr>
              <p:cNvPr id="1053096" name=""/>
              <p:cNvSpPr/>
              <p:nvPr/>
            </p:nvSpPr>
            <p:spPr>
              <a:xfrm>
                <a:off x="1190360" y="2512321"/>
                <a:ext cx="173164" cy="18503"/>
              </a:xfrm>
            </p:spPr>
          </p:sp>
        </mc:Fallback>
      </mc:AlternateContent>
      <mc:AlternateContent xmlns:mc="http://schemas.openxmlformats.org/markup-compatibility/2006" xmlns:p14="http://schemas.microsoft.com/office/powerpoint/2010/main">
        <mc:Choice Requires="p14">
          <p:contentPart p14:bwMode="auto" r:id="rId126">
            <p14:nvContentPartPr>
              <p14:cNvPr id="1053097" name="Encre 1053096"/>
              <p14:cNvContentPartPr/>
              <p14:nvPr/>
            </p14:nvContentPartPr>
            <p14:xfrm>
              <a:off x="1259845" y="2458101"/>
              <a:ext cx="9497" cy="171482"/>
            </p14:xfrm>
          </p:contentPart>
        </mc:Choice>
        <mc:Fallback xmlns="">
          <p:sp>
            <p:nvSpPr>
              <p:cNvPr id="1053097" name=""/>
              <p:cNvSpPr/>
              <p:nvPr/>
            </p:nvSpPr>
            <p:spPr>
              <a:xfrm>
                <a:off x="1259845" y="2458101"/>
                <a:ext cx="9497" cy="171482"/>
              </a:xfrm>
            </p:spPr>
          </p:sp>
        </mc:Fallback>
      </mc:AlternateContent>
      <mc:AlternateContent xmlns:mc="http://schemas.openxmlformats.org/markup-compatibility/2006" xmlns:p14="http://schemas.microsoft.com/office/powerpoint/2010/main">
        <mc:Choice Requires="p14">
          <p:contentPart p14:bwMode="auto" r:id="rId127">
            <p14:nvContentPartPr>
              <p14:cNvPr id="1053098" name="Encre 1053097"/>
              <p14:cNvContentPartPr/>
              <p14:nvPr/>
            </p14:nvContentPartPr>
            <p14:xfrm>
              <a:off x="1483788" y="2328045"/>
              <a:ext cx="164584" cy="267517"/>
            </p14:xfrm>
          </p:contentPart>
        </mc:Choice>
        <mc:Fallback xmlns="">
          <p:sp>
            <p:nvSpPr>
              <p:cNvPr id="1053098" name=""/>
              <p:cNvSpPr/>
              <p:nvPr/>
            </p:nvSpPr>
            <p:spPr>
              <a:xfrm>
                <a:off x="1483788" y="2328045"/>
                <a:ext cx="164584" cy="267517"/>
              </a:xfrm>
            </p:spPr>
          </p:sp>
        </mc:Fallback>
      </mc:AlternateContent>
      <mc:AlternateContent xmlns:mc="http://schemas.openxmlformats.org/markup-compatibility/2006" xmlns:p14="http://schemas.microsoft.com/office/powerpoint/2010/main">
        <mc:Choice Requires="p14">
          <p:contentPart p14:bwMode="auto" r:id="rId128">
            <p14:nvContentPartPr>
              <p14:cNvPr id="1053099" name="Encre 1053098"/>
              <p14:cNvContentPartPr/>
              <p14:nvPr/>
            </p14:nvContentPartPr>
            <p14:xfrm>
              <a:off x="1698994" y="2508734"/>
              <a:ext cx="6298" cy="202655"/>
            </p14:xfrm>
          </p:contentPart>
        </mc:Choice>
        <mc:Fallback xmlns="">
          <p:sp>
            <p:nvSpPr>
              <p:cNvPr id="1053099" name=""/>
              <p:cNvSpPr/>
              <p:nvPr/>
            </p:nvSpPr>
            <p:spPr>
              <a:xfrm>
                <a:off x="1698994" y="2508734"/>
                <a:ext cx="6298" cy="202655"/>
              </a:xfrm>
            </p:spPr>
          </p:sp>
        </mc:Fallback>
      </mc:AlternateContent>
      <mc:AlternateContent xmlns:mc="http://schemas.openxmlformats.org/markup-compatibility/2006" xmlns:p14="http://schemas.microsoft.com/office/powerpoint/2010/main">
        <mc:Choice Requires="p14">
          <p:contentPart p14:bwMode="auto" r:id="rId129">
            <p14:nvContentPartPr>
              <p14:cNvPr id="1053100" name="Encre 1053099"/>
              <p14:cNvContentPartPr/>
              <p14:nvPr/>
            </p14:nvContentPartPr>
            <p14:xfrm>
              <a:off x="1626751" y="2682723"/>
              <a:ext cx="150432" cy="8392"/>
            </p14:xfrm>
          </p:contentPart>
        </mc:Choice>
        <mc:Fallback xmlns="">
          <p:sp>
            <p:nvSpPr>
              <p:cNvPr id="1053100" name=""/>
              <p:cNvSpPr/>
              <p:nvPr/>
            </p:nvSpPr>
            <p:spPr>
              <a:xfrm>
                <a:off x="1626751" y="2682723"/>
                <a:ext cx="150432" cy="8392"/>
              </a:xfrm>
            </p:spPr>
          </p:sp>
        </mc:Fallback>
      </mc:AlternateContent>
      <mc:AlternateContent xmlns:mc="http://schemas.openxmlformats.org/markup-compatibility/2006" xmlns:p14="http://schemas.microsoft.com/office/powerpoint/2010/main">
        <mc:Choice Requires="p14">
          <p:contentPart p14:bwMode="auto" r:id="rId130">
            <p14:nvContentPartPr>
              <p14:cNvPr id="1053101" name="Encre 1053100"/>
              <p14:cNvContentPartPr/>
              <p14:nvPr/>
            </p14:nvContentPartPr>
            <p14:xfrm>
              <a:off x="1723383" y="2230273"/>
              <a:ext cx="149551" cy="123773"/>
            </p14:xfrm>
          </p:contentPart>
        </mc:Choice>
        <mc:Fallback xmlns="">
          <p:sp>
            <p:nvSpPr>
              <p:cNvPr id="1053101" name=""/>
              <p:cNvSpPr/>
              <p:nvPr/>
            </p:nvSpPr>
            <p:spPr>
              <a:xfrm>
                <a:off x="1723383" y="2230273"/>
                <a:ext cx="149551" cy="123773"/>
              </a:xfrm>
            </p:spPr>
          </p:sp>
        </mc:Fallback>
      </mc:AlternateContent>
      <mc:AlternateContent xmlns:mc="http://schemas.openxmlformats.org/markup-compatibility/2006" xmlns:p14="http://schemas.microsoft.com/office/powerpoint/2010/main">
        <mc:Choice Requires="p14">
          <p:contentPart p14:bwMode="auto" r:id="rId131">
            <p14:nvContentPartPr>
              <p14:cNvPr id="1053102" name="Encre 1053101"/>
              <p14:cNvContentPartPr/>
              <p14:nvPr/>
            </p14:nvContentPartPr>
            <p14:xfrm>
              <a:off x="169687" y="2957976"/>
              <a:ext cx="123354" cy="207807"/>
            </p14:xfrm>
          </p:contentPart>
        </mc:Choice>
        <mc:Fallback xmlns="">
          <p:sp>
            <p:nvSpPr>
              <p:cNvPr id="1053102" name=""/>
              <p:cNvSpPr/>
              <p:nvPr/>
            </p:nvSpPr>
            <p:spPr>
              <a:xfrm>
                <a:off x="169687" y="2957976"/>
                <a:ext cx="123354" cy="207807"/>
              </a:xfrm>
            </p:spPr>
          </p:sp>
        </mc:Fallback>
      </mc:AlternateContent>
      <mc:AlternateContent xmlns:mc="http://schemas.openxmlformats.org/markup-compatibility/2006" xmlns:p14="http://schemas.microsoft.com/office/powerpoint/2010/main">
        <mc:Choice Requires="p14">
          <p:contentPart p14:bwMode="auto" r:id="rId132">
            <p14:nvContentPartPr>
              <p14:cNvPr id="1053103" name="Encre 1053102"/>
              <p14:cNvContentPartPr/>
              <p14:nvPr/>
            </p14:nvContentPartPr>
            <p14:xfrm>
              <a:off x="327757" y="2791434"/>
              <a:ext cx="26003" cy="365545"/>
            </p14:xfrm>
          </p:contentPart>
        </mc:Choice>
        <mc:Fallback xmlns="">
          <p:sp>
            <p:nvSpPr>
              <p:cNvPr id="1053103" name=""/>
              <p:cNvSpPr/>
              <p:nvPr/>
            </p:nvSpPr>
            <p:spPr>
              <a:xfrm>
                <a:off x="327757" y="2791434"/>
                <a:ext cx="26003" cy="365545"/>
              </a:xfrm>
            </p:spPr>
          </p:sp>
        </mc:Fallback>
      </mc:AlternateContent>
      <mc:AlternateContent xmlns:mc="http://schemas.openxmlformats.org/markup-compatibility/2006" xmlns:p14="http://schemas.microsoft.com/office/powerpoint/2010/main">
        <mc:Choice Requires="p14">
          <p:contentPart p14:bwMode="auto" r:id="rId133">
            <p14:nvContentPartPr>
              <p14:cNvPr id="1053104" name="Encre 1053103"/>
              <p14:cNvContentPartPr/>
              <p14:nvPr/>
            </p14:nvContentPartPr>
            <p14:xfrm>
              <a:off x="303899" y="3014596"/>
              <a:ext cx="152714" cy="179617"/>
            </p14:xfrm>
          </p:contentPart>
        </mc:Choice>
        <mc:Fallback xmlns="">
          <p:sp>
            <p:nvSpPr>
              <p:cNvPr id="1053104" name=""/>
              <p:cNvSpPr/>
              <p:nvPr/>
            </p:nvSpPr>
            <p:spPr>
              <a:xfrm>
                <a:off x="303899" y="3014596"/>
                <a:ext cx="152714" cy="179617"/>
              </a:xfrm>
            </p:spPr>
          </p:sp>
        </mc:Fallback>
      </mc:AlternateContent>
      <mc:AlternateContent xmlns:mc="http://schemas.openxmlformats.org/markup-compatibility/2006" xmlns:p14="http://schemas.microsoft.com/office/powerpoint/2010/main">
        <mc:Choice Requires="p14">
          <p:contentPart p14:bwMode="auto" r:id="rId134">
            <p14:nvContentPartPr>
              <p14:cNvPr id="1053105" name="Encre 1053104"/>
              <p14:cNvContentPartPr/>
              <p14:nvPr/>
            </p14:nvContentPartPr>
            <p14:xfrm>
              <a:off x="647188" y="3088530"/>
              <a:ext cx="72903" cy="8176"/>
            </p14:xfrm>
          </p:contentPart>
        </mc:Choice>
        <mc:Fallback xmlns="">
          <p:sp>
            <p:nvSpPr>
              <p:cNvPr id="1053105" name=""/>
              <p:cNvSpPr/>
              <p:nvPr/>
            </p:nvSpPr>
            <p:spPr>
              <a:xfrm>
                <a:off x="647188" y="3088530"/>
                <a:ext cx="72903" cy="8176"/>
              </a:xfrm>
            </p:spPr>
          </p:sp>
        </mc:Fallback>
      </mc:AlternateContent>
      <mc:AlternateContent xmlns:mc="http://schemas.openxmlformats.org/markup-compatibility/2006" xmlns:p14="http://schemas.microsoft.com/office/powerpoint/2010/main">
        <mc:Choice Requires="p14">
          <p:contentPart p14:bwMode="auto" r:id="rId135">
            <p14:nvContentPartPr>
              <p14:cNvPr id="1053106" name="Encre 1053105"/>
              <p14:cNvContentPartPr/>
              <p14:nvPr/>
            </p14:nvContentPartPr>
            <p14:xfrm>
              <a:off x="654248" y="3160756"/>
              <a:ext cx="31245" cy="15253"/>
            </p14:xfrm>
          </p:contentPart>
        </mc:Choice>
        <mc:Fallback xmlns="">
          <p:sp>
            <p:nvSpPr>
              <p:cNvPr id="1053106" name=""/>
              <p:cNvSpPr/>
              <p:nvPr/>
            </p:nvSpPr>
            <p:spPr>
              <a:xfrm>
                <a:off x="654248" y="3160756"/>
                <a:ext cx="31245" cy="15253"/>
              </a:xfrm>
            </p:spPr>
          </p:sp>
        </mc:Fallback>
      </mc:AlternateContent>
      <mc:AlternateContent xmlns:mc="http://schemas.openxmlformats.org/markup-compatibility/2006" xmlns:p14="http://schemas.microsoft.com/office/powerpoint/2010/main">
        <mc:Choice Requires="p14">
          <p:contentPart p14:bwMode="auto" r:id="rId136">
            <p14:nvContentPartPr>
              <p14:cNvPr id="1053107" name="Encre 1053106"/>
              <p14:cNvContentPartPr/>
              <p14:nvPr/>
            </p14:nvContentPartPr>
            <p14:xfrm>
              <a:off x="841718" y="2902367"/>
              <a:ext cx="143360" cy="272940"/>
            </p14:xfrm>
          </p:contentPart>
        </mc:Choice>
        <mc:Fallback xmlns="">
          <p:sp>
            <p:nvSpPr>
              <p:cNvPr id="1053107" name=""/>
              <p:cNvSpPr/>
              <p:nvPr/>
            </p:nvSpPr>
            <p:spPr>
              <a:xfrm>
                <a:off x="841718" y="2902367"/>
                <a:ext cx="143360" cy="272940"/>
              </a:xfrm>
            </p:spPr>
          </p:sp>
        </mc:Fallback>
      </mc:AlternateContent>
      <mc:AlternateContent xmlns:mc="http://schemas.openxmlformats.org/markup-compatibility/2006" xmlns:p14="http://schemas.microsoft.com/office/powerpoint/2010/main">
        <mc:Choice Requires="p14">
          <p:contentPart p14:bwMode="auto" r:id="rId137">
            <p14:nvContentPartPr>
              <p14:cNvPr id="1053108" name="Encre 1053107"/>
              <p14:cNvContentPartPr/>
              <p14:nvPr/>
            </p14:nvContentPartPr>
            <p14:xfrm>
              <a:off x="954294" y="3052044"/>
              <a:ext cx="156758" cy="94616"/>
            </p14:xfrm>
          </p:contentPart>
        </mc:Choice>
        <mc:Fallback xmlns="">
          <p:sp>
            <p:nvSpPr>
              <p:cNvPr id="1053108" name=""/>
              <p:cNvSpPr/>
              <p:nvPr/>
            </p:nvSpPr>
            <p:spPr>
              <a:xfrm>
                <a:off x="954294" y="3052044"/>
                <a:ext cx="156758" cy="94616"/>
              </a:xfrm>
            </p:spPr>
          </p:sp>
        </mc:Fallback>
      </mc:AlternateContent>
      <mc:AlternateContent xmlns:mc="http://schemas.openxmlformats.org/markup-compatibility/2006" xmlns:p14="http://schemas.microsoft.com/office/powerpoint/2010/main">
        <mc:Choice Requires="p14">
          <p:contentPart p14:bwMode="auto" r:id="rId138">
            <p14:nvContentPartPr>
              <p14:cNvPr id="1053109" name="Encre 1053108"/>
              <p14:cNvContentPartPr/>
              <p14:nvPr/>
            </p14:nvContentPartPr>
            <p14:xfrm>
              <a:off x="1094554" y="2820225"/>
              <a:ext cx="81685" cy="127244"/>
            </p14:xfrm>
          </p:contentPart>
        </mc:Choice>
        <mc:Fallback xmlns="">
          <p:sp>
            <p:nvSpPr>
              <p:cNvPr id="1053109" name=""/>
              <p:cNvSpPr/>
              <p:nvPr/>
            </p:nvSpPr>
            <p:spPr>
              <a:xfrm>
                <a:off x="1094554" y="2820225"/>
                <a:ext cx="81685" cy="127244"/>
              </a:xfrm>
            </p:spPr>
          </p:sp>
        </mc:Fallback>
      </mc:AlternateContent>
      <mc:AlternateContent xmlns:mc="http://schemas.openxmlformats.org/markup-compatibility/2006" xmlns:p14="http://schemas.microsoft.com/office/powerpoint/2010/main">
        <mc:Choice Requires="p14">
          <p:contentPart p14:bwMode="auto" r:id="rId139">
            <p14:nvContentPartPr>
              <p14:cNvPr id="1053110" name="Encre 1053109"/>
              <p14:cNvContentPartPr/>
              <p14:nvPr/>
            </p14:nvContentPartPr>
            <p14:xfrm>
              <a:off x="1530589" y="2731487"/>
              <a:ext cx="31740" cy="148944"/>
            </p14:xfrm>
          </p:contentPart>
        </mc:Choice>
        <mc:Fallback xmlns="">
          <p:sp>
            <p:nvSpPr>
              <p:cNvPr id="1053110" name=""/>
              <p:cNvSpPr/>
              <p:nvPr/>
            </p:nvSpPr>
            <p:spPr>
              <a:xfrm>
                <a:off x="1530589" y="2731487"/>
                <a:ext cx="31740" cy="148944"/>
              </a:xfrm>
            </p:spPr>
          </p:sp>
        </mc:Fallback>
      </mc:AlternateContent>
      <mc:AlternateContent xmlns:mc="http://schemas.openxmlformats.org/markup-compatibility/2006" xmlns:p14="http://schemas.microsoft.com/office/powerpoint/2010/main">
        <mc:Choice Requires="p14">
          <p:contentPart p14:bwMode="auto" r:id="rId140">
            <p14:nvContentPartPr>
              <p14:cNvPr id="1053111" name="Encre 1053110"/>
              <p14:cNvContentPartPr/>
              <p14:nvPr/>
            </p14:nvContentPartPr>
            <p14:xfrm>
              <a:off x="1512468" y="2878304"/>
              <a:ext cx="120437" cy="56629"/>
            </p14:xfrm>
          </p:contentPart>
        </mc:Choice>
        <mc:Fallback xmlns="">
          <p:sp>
            <p:nvSpPr>
              <p:cNvPr id="1053111" name=""/>
              <p:cNvSpPr/>
              <p:nvPr/>
            </p:nvSpPr>
            <p:spPr>
              <a:xfrm>
                <a:off x="1512468" y="2878304"/>
                <a:ext cx="120437" cy="56629"/>
              </a:xfrm>
            </p:spPr>
          </p:sp>
        </mc:Fallback>
      </mc:AlternateContent>
      <mc:AlternateContent xmlns:mc="http://schemas.openxmlformats.org/markup-compatibility/2006" xmlns:p14="http://schemas.microsoft.com/office/powerpoint/2010/main">
        <mc:Choice Requires="p14">
          <p:contentPart p14:bwMode="auto" r:id="rId141">
            <p14:nvContentPartPr>
              <p14:cNvPr id="1053112" name="Encre 1053111"/>
              <p14:cNvContentPartPr/>
              <p14:nvPr/>
            </p14:nvContentPartPr>
            <p14:xfrm>
              <a:off x="1312143" y="3110371"/>
              <a:ext cx="142963" cy="0"/>
            </p14:xfrm>
          </p:contentPart>
        </mc:Choice>
        <mc:Fallback xmlns="">
          <p:sp>
            <p:nvSpPr>
              <p:cNvPr id="1053112" name=""/>
              <p:cNvSpPr/>
              <p:nvPr/>
            </p:nvSpPr>
            <p:spPr>
              <a:xfrm>
                <a:off x="1312143" y="3110371"/>
                <a:ext cx="142963" cy="0"/>
              </a:xfrm>
            </p:spPr>
          </p:sp>
        </mc:Fallback>
      </mc:AlternateContent>
      <mc:AlternateContent xmlns:mc="http://schemas.openxmlformats.org/markup-compatibility/2006" xmlns:p14="http://schemas.microsoft.com/office/powerpoint/2010/main">
        <mc:Choice Requires="p14">
          <p:contentPart p14:bwMode="auto" r:id="rId142">
            <p14:nvContentPartPr>
              <p14:cNvPr id="1053113" name="Encre 1053112"/>
              <p14:cNvContentPartPr/>
              <p14:nvPr/>
            </p14:nvContentPartPr>
            <p14:xfrm>
              <a:off x="1382982" y="3023501"/>
              <a:ext cx="14763" cy="207607"/>
            </p14:xfrm>
          </p:contentPart>
        </mc:Choice>
        <mc:Fallback xmlns="">
          <p:sp>
            <p:nvSpPr>
              <p:cNvPr id="1053113" name=""/>
              <p:cNvSpPr/>
              <p:nvPr/>
            </p:nvSpPr>
            <p:spPr>
              <a:xfrm>
                <a:off x="1382982" y="3023501"/>
                <a:ext cx="14763" cy="207607"/>
              </a:xfrm>
            </p:spPr>
          </p:sp>
        </mc:Fallback>
      </mc:AlternateContent>
      <mc:AlternateContent xmlns:mc="http://schemas.openxmlformats.org/markup-compatibility/2006" xmlns:p14="http://schemas.microsoft.com/office/powerpoint/2010/main">
        <mc:Choice Requires="p14">
          <p:contentPart p14:bwMode="auto" r:id="rId143">
            <p14:nvContentPartPr>
              <p14:cNvPr id="1053114" name="Encre 1053113"/>
              <p14:cNvContentPartPr/>
              <p14:nvPr/>
            </p14:nvContentPartPr>
            <p14:xfrm>
              <a:off x="1308594" y="2111450"/>
              <a:ext cx="764757" cy="1360581"/>
            </p14:xfrm>
          </p:contentPart>
        </mc:Choice>
        <mc:Fallback xmlns="">
          <p:sp>
            <p:nvSpPr>
              <p:cNvPr id="1053114" name=""/>
              <p:cNvSpPr/>
              <p:nvPr/>
            </p:nvSpPr>
            <p:spPr>
              <a:xfrm>
                <a:off x="1308594" y="2111450"/>
                <a:ext cx="764757" cy="1360581"/>
              </a:xfrm>
            </p:spPr>
          </p:sp>
        </mc:Fallback>
      </mc:AlternateContent>
      <mc:AlternateContent xmlns:mc="http://schemas.openxmlformats.org/markup-compatibility/2006" xmlns:p14="http://schemas.microsoft.com/office/powerpoint/2010/main">
        <mc:Choice Requires="p14">
          <p:contentPart p14:bwMode="auto" r:id="rId144">
            <p14:nvContentPartPr>
              <p14:cNvPr id="1053115" name="Encre 1053114"/>
              <p14:cNvContentPartPr/>
              <p14:nvPr/>
            </p14:nvContentPartPr>
            <p14:xfrm>
              <a:off x="1543257" y="2867859"/>
              <a:ext cx="286326" cy="376961"/>
            </p14:xfrm>
          </p:contentPart>
        </mc:Choice>
        <mc:Fallback xmlns="">
          <p:sp>
            <p:nvSpPr>
              <p:cNvPr id="1053115" name=""/>
              <p:cNvSpPr/>
              <p:nvPr/>
            </p:nvSpPr>
            <p:spPr>
              <a:xfrm>
                <a:off x="1543257" y="2867859"/>
                <a:ext cx="286326" cy="376961"/>
              </a:xfrm>
            </p:spPr>
          </p:sp>
        </mc:Fallback>
      </mc:AlternateContent>
      <mc:AlternateContent xmlns:mc="http://schemas.openxmlformats.org/markup-compatibility/2006" xmlns:p14="http://schemas.microsoft.com/office/powerpoint/2010/main">
        <mc:Choice Requires="p14">
          <p:contentPart p14:bwMode="auto" r:id="rId145">
            <p14:nvContentPartPr>
              <p14:cNvPr id="1053116" name="Encre 1053115"/>
              <p14:cNvContentPartPr/>
              <p14:nvPr/>
            </p14:nvContentPartPr>
            <p14:xfrm>
              <a:off x="1600964" y="3209651"/>
              <a:ext cx="194783" cy="108506"/>
            </p14:xfrm>
          </p:contentPart>
        </mc:Choice>
        <mc:Fallback xmlns="">
          <p:sp>
            <p:nvSpPr>
              <p:cNvPr id="1053116" name=""/>
              <p:cNvSpPr/>
              <p:nvPr/>
            </p:nvSpPr>
            <p:spPr>
              <a:xfrm>
                <a:off x="1600964" y="3209651"/>
                <a:ext cx="194783" cy="108506"/>
              </a:xfrm>
            </p:spPr>
          </p:sp>
        </mc:Fallback>
      </mc:AlternateContent>
      <mc:AlternateContent xmlns:mc="http://schemas.openxmlformats.org/markup-compatibility/2006" xmlns:p14="http://schemas.microsoft.com/office/powerpoint/2010/main">
        <mc:Choice Requires="p14">
          <p:contentPart p14:bwMode="auto" r:id="rId146">
            <p14:nvContentPartPr>
              <p14:cNvPr id="1053117" name="Encre 1053116"/>
              <p14:cNvContentPartPr/>
              <p14:nvPr/>
            </p14:nvContentPartPr>
            <p14:xfrm>
              <a:off x="4780767" y="3530574"/>
              <a:ext cx="1783823" cy="32266"/>
            </p14:xfrm>
          </p:contentPart>
        </mc:Choice>
        <mc:Fallback xmlns="">
          <p:sp>
            <p:nvSpPr>
              <p:cNvPr id="1053117" name=""/>
              <p:cNvSpPr/>
              <p:nvPr/>
            </p:nvSpPr>
            <p:spPr>
              <a:xfrm>
                <a:off x="4780767" y="3530574"/>
                <a:ext cx="1783823" cy="32266"/>
              </a:xfrm>
            </p:spPr>
          </p:sp>
        </mc:Fallback>
      </mc:AlternateContent>
      <mc:AlternateContent xmlns:mc="http://schemas.openxmlformats.org/markup-compatibility/2006" xmlns:p14="http://schemas.microsoft.com/office/powerpoint/2010/main">
        <mc:Choice Requires="p14">
          <p:contentPart p14:bwMode="auto" r:id="rId147">
            <p14:nvContentPartPr>
              <p14:cNvPr id="1053118" name="Encre 1053117"/>
              <p14:cNvContentPartPr/>
              <p14:nvPr/>
            </p14:nvContentPartPr>
            <p14:xfrm>
              <a:off x="2460281" y="2954527"/>
              <a:ext cx="542454" cy="620434"/>
            </p14:xfrm>
          </p:contentPart>
        </mc:Choice>
        <mc:Fallback xmlns="">
          <p:sp>
            <p:nvSpPr>
              <p:cNvPr id="1053118" name=""/>
              <p:cNvSpPr/>
              <p:nvPr/>
            </p:nvSpPr>
            <p:spPr>
              <a:xfrm>
                <a:off x="2460281" y="2954527"/>
                <a:ext cx="542454" cy="620434"/>
              </a:xfrm>
            </p:spPr>
          </p:sp>
        </mc:Fallback>
      </mc:AlternateContent>
      <mc:AlternateContent xmlns:mc="http://schemas.openxmlformats.org/markup-compatibility/2006" xmlns:p14="http://schemas.microsoft.com/office/powerpoint/2010/main">
        <mc:Choice Requires="p14">
          <p:contentPart p14:bwMode="auto" r:id="rId148">
            <p14:nvContentPartPr>
              <p14:cNvPr id="1053170" name="Encre 1053169"/>
              <p14:cNvContentPartPr/>
              <p14:nvPr/>
            </p14:nvContentPartPr>
            <p14:xfrm>
              <a:off x="1898558" y="5725408"/>
              <a:ext cx="37721" cy="61945"/>
            </p14:xfrm>
          </p:contentPart>
        </mc:Choice>
        <mc:Fallback xmlns="">
          <p:sp>
            <p:nvSpPr>
              <p:cNvPr id="1053170" name=""/>
              <p:cNvSpPr/>
              <p:nvPr/>
            </p:nvSpPr>
            <p:spPr>
              <a:xfrm>
                <a:off x="1898558" y="5725408"/>
                <a:ext cx="37721" cy="61945"/>
              </a:xfrm>
            </p:spPr>
          </p:sp>
        </mc:Fallback>
      </mc:AlternateContent>
      <mc:AlternateContent xmlns:mc="http://schemas.openxmlformats.org/markup-compatibility/2006" xmlns:p14="http://schemas.microsoft.com/office/powerpoint/2010/main">
        <mc:Choice Requires="p14">
          <p:contentPart p14:bwMode="auto" r:id="rId149">
            <p14:nvContentPartPr>
              <p14:cNvPr id="1053171" name="Encre 1053170"/>
              <p14:cNvContentPartPr/>
              <p14:nvPr/>
            </p14:nvContentPartPr>
            <p14:xfrm>
              <a:off x="5245359" y="6137916"/>
              <a:ext cx="55975" cy="556381"/>
            </p14:xfrm>
          </p:contentPart>
        </mc:Choice>
        <mc:Fallback xmlns="">
          <p:sp>
            <p:nvSpPr>
              <p:cNvPr id="1053171" name=""/>
              <p:cNvSpPr/>
              <p:nvPr/>
            </p:nvSpPr>
            <p:spPr>
              <a:xfrm>
                <a:off x="5245359" y="6137916"/>
                <a:ext cx="55975" cy="556381"/>
              </a:xfrm>
            </p:spPr>
          </p:sp>
        </mc:Fallback>
      </mc:AlternateContent>
      <mc:AlternateContent xmlns:mc="http://schemas.openxmlformats.org/markup-compatibility/2006" xmlns:p14="http://schemas.microsoft.com/office/powerpoint/2010/main">
        <mc:Choice Requires="p14">
          <p:contentPart p14:bwMode="auto" r:id="rId150">
            <p14:nvContentPartPr>
              <p14:cNvPr id="1053172" name="Encre 1053171"/>
              <p14:cNvContentPartPr/>
              <p14:nvPr/>
            </p14:nvContentPartPr>
            <p14:xfrm>
              <a:off x="5142818" y="6080086"/>
              <a:ext cx="1146227" cy="647057"/>
            </p14:xfrm>
          </p:contentPart>
        </mc:Choice>
        <mc:Fallback xmlns="">
          <p:sp>
            <p:nvSpPr>
              <p:cNvPr id="1053172" name=""/>
              <p:cNvSpPr/>
              <p:nvPr/>
            </p:nvSpPr>
            <p:spPr>
              <a:xfrm>
                <a:off x="5142818" y="6080086"/>
                <a:ext cx="1146227" cy="647057"/>
              </a:xfrm>
            </p:spPr>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53119" name="Encre 1053118"/>
              <p14:cNvContentPartPr/>
              <p14:nvPr/>
            </p14:nvContentPartPr>
            <p14:xfrm>
              <a:off x="697048" y="342940"/>
              <a:ext cx="193825" cy="229214"/>
            </p14:xfrm>
          </p:contentPart>
        </mc:Choice>
        <mc:Fallback xmlns="">
          <p:sp>
            <p:nvSpPr>
              <p:cNvPr id="1053119" name=""/>
              <p:cNvSpPr/>
              <p:nvPr/>
            </p:nvSpPr>
            <p:spPr>
              <a:xfrm>
                <a:off x="697048" y="342940"/>
                <a:ext cx="193825" cy="229214"/>
              </a:xfrm>
            </p:spPr>
          </p:sp>
        </mc:Fallback>
      </mc:AlternateContent>
      <mc:AlternateContent xmlns:mc="http://schemas.openxmlformats.org/markup-compatibility/2006" xmlns:p14="http://schemas.microsoft.com/office/powerpoint/2010/main">
        <mc:Choice Requires="p14">
          <p:contentPart p14:bwMode="auto" r:id="rId3">
            <p14:nvContentPartPr>
              <p14:cNvPr id="1053120" name="Encre 1053119"/>
              <p14:cNvContentPartPr/>
              <p14:nvPr/>
            </p14:nvContentPartPr>
            <p14:xfrm>
              <a:off x="947234" y="328793"/>
              <a:ext cx="86042" cy="252997"/>
            </p14:xfrm>
          </p:contentPart>
        </mc:Choice>
        <mc:Fallback xmlns="">
          <p:sp>
            <p:nvSpPr>
              <p:cNvPr id="1053120" name=""/>
              <p:cNvSpPr/>
              <p:nvPr/>
            </p:nvSpPr>
            <p:spPr>
              <a:xfrm>
                <a:off x="947234" y="328793"/>
                <a:ext cx="86042" cy="252997"/>
              </a:xfrm>
            </p:spPr>
          </p:sp>
        </mc:Fallback>
      </mc:AlternateContent>
      <mc:AlternateContent xmlns:mc="http://schemas.openxmlformats.org/markup-compatibility/2006" xmlns:p14="http://schemas.microsoft.com/office/powerpoint/2010/main">
        <mc:Choice Requires="p14">
          <p:contentPart p14:bwMode="auto" r:id="rId4">
            <p14:nvContentPartPr>
              <p14:cNvPr id="1053121" name="Encre 1053120"/>
              <p14:cNvContentPartPr/>
              <p14:nvPr/>
            </p14:nvContentPartPr>
            <p14:xfrm>
              <a:off x="1106523" y="266743"/>
              <a:ext cx="54437" cy="326480"/>
            </p14:xfrm>
          </p:contentPart>
        </mc:Choice>
        <mc:Fallback xmlns="">
          <p:sp>
            <p:nvSpPr>
              <p:cNvPr id="1053121" name=""/>
              <p:cNvSpPr/>
              <p:nvPr/>
            </p:nvSpPr>
            <p:spPr>
              <a:xfrm>
                <a:off x="1106523" y="266743"/>
                <a:ext cx="54437" cy="326480"/>
              </a:xfrm>
            </p:spPr>
          </p:sp>
        </mc:Fallback>
      </mc:AlternateContent>
      <mc:AlternateContent xmlns:mc="http://schemas.openxmlformats.org/markup-compatibility/2006" xmlns:p14="http://schemas.microsoft.com/office/powerpoint/2010/main">
        <mc:Choice Requires="p14">
          <p:contentPart p14:bwMode="auto" r:id="rId5">
            <p14:nvContentPartPr>
              <p14:cNvPr id="1053122" name="Encre 1053121"/>
              <p14:cNvContentPartPr/>
              <p14:nvPr/>
            </p14:nvContentPartPr>
            <p14:xfrm>
              <a:off x="1104758" y="436592"/>
              <a:ext cx="159536" cy="43851"/>
            </p14:xfrm>
          </p:contentPart>
        </mc:Choice>
        <mc:Fallback xmlns="">
          <p:sp>
            <p:nvSpPr>
              <p:cNvPr id="1053122" name=""/>
              <p:cNvSpPr/>
              <p:nvPr/>
            </p:nvSpPr>
            <p:spPr>
              <a:xfrm>
                <a:off x="1104758" y="436592"/>
                <a:ext cx="159536" cy="43851"/>
              </a:xfrm>
            </p:spPr>
          </p:sp>
        </mc:Fallback>
      </mc:AlternateContent>
      <mc:AlternateContent xmlns:mc="http://schemas.openxmlformats.org/markup-compatibility/2006" xmlns:p14="http://schemas.microsoft.com/office/powerpoint/2010/main">
        <mc:Choice Requires="p14">
          <p:contentPart p14:bwMode="auto" r:id="rId6">
            <p14:nvContentPartPr>
              <p14:cNvPr id="1053123" name="Encre 1053122"/>
              <p14:cNvContentPartPr/>
              <p14:nvPr/>
            </p14:nvContentPartPr>
            <p14:xfrm>
              <a:off x="1390781" y="357336"/>
              <a:ext cx="162174" cy="252093"/>
            </p14:xfrm>
          </p:contentPart>
        </mc:Choice>
        <mc:Fallback xmlns="">
          <p:sp>
            <p:nvSpPr>
              <p:cNvPr id="1053123" name=""/>
              <p:cNvSpPr/>
              <p:nvPr/>
            </p:nvSpPr>
            <p:spPr>
              <a:xfrm>
                <a:off x="1390781" y="357336"/>
                <a:ext cx="162174" cy="252093"/>
              </a:xfrm>
            </p:spPr>
          </p:sp>
        </mc:Fallback>
      </mc:AlternateContent>
      <mc:AlternateContent xmlns:mc="http://schemas.openxmlformats.org/markup-compatibility/2006" xmlns:p14="http://schemas.microsoft.com/office/powerpoint/2010/main">
        <mc:Choice Requires="p14">
          <p:contentPart p14:bwMode="auto" r:id="rId7">
            <p14:nvContentPartPr>
              <p14:cNvPr id="1053124" name="Encre 1053123"/>
              <p14:cNvContentPartPr/>
              <p14:nvPr/>
            </p14:nvContentPartPr>
            <p14:xfrm>
              <a:off x="1587822" y="379177"/>
              <a:ext cx="4426" cy="204073"/>
            </p14:xfrm>
          </p:contentPart>
        </mc:Choice>
        <mc:Fallback xmlns="">
          <p:sp>
            <p:nvSpPr>
              <p:cNvPr id="1053124" name=""/>
              <p:cNvSpPr/>
              <p:nvPr/>
            </p:nvSpPr>
            <p:spPr>
              <a:xfrm>
                <a:off x="1587822" y="379177"/>
                <a:ext cx="4426" cy="204073"/>
              </a:xfrm>
            </p:spPr>
          </p:sp>
        </mc:Fallback>
      </mc:AlternateContent>
      <mc:AlternateContent xmlns:mc="http://schemas.openxmlformats.org/markup-compatibility/2006" xmlns:p14="http://schemas.microsoft.com/office/powerpoint/2010/main">
        <mc:Choice Requires="p14">
          <p:contentPart p14:bwMode="auto" r:id="rId8">
            <p14:nvContentPartPr>
              <p14:cNvPr id="1053125" name="Encre 1053124"/>
              <p14:cNvContentPartPr/>
              <p14:nvPr/>
            </p14:nvContentPartPr>
            <p14:xfrm>
              <a:off x="1591010" y="249120"/>
              <a:ext cx="7060" cy="79672"/>
            </p14:xfrm>
          </p:contentPart>
        </mc:Choice>
        <mc:Fallback xmlns="">
          <p:sp>
            <p:nvSpPr>
              <p:cNvPr id="1053125" name=""/>
              <p:cNvSpPr/>
              <p:nvPr/>
            </p:nvSpPr>
            <p:spPr>
              <a:xfrm>
                <a:off x="1591010" y="249120"/>
                <a:ext cx="7060" cy="79672"/>
              </a:xfrm>
            </p:spPr>
          </p:sp>
        </mc:Fallback>
      </mc:AlternateContent>
      <mc:AlternateContent xmlns:mc="http://schemas.openxmlformats.org/markup-compatibility/2006" xmlns:p14="http://schemas.microsoft.com/office/powerpoint/2010/main">
        <mc:Choice Requires="p14">
          <p:contentPart p14:bwMode="auto" r:id="rId9">
            <p14:nvContentPartPr>
              <p14:cNvPr id="1053126" name="Encre 1053125"/>
              <p14:cNvContentPartPr/>
              <p14:nvPr/>
            </p14:nvContentPartPr>
            <p14:xfrm>
              <a:off x="1681724" y="358162"/>
              <a:ext cx="167149" cy="213834"/>
            </p14:xfrm>
          </p:contentPart>
        </mc:Choice>
        <mc:Fallback xmlns="">
          <p:sp>
            <p:nvSpPr>
              <p:cNvPr id="1053126" name=""/>
              <p:cNvSpPr/>
              <p:nvPr/>
            </p:nvSpPr>
            <p:spPr>
              <a:xfrm>
                <a:off x="1681724" y="358162"/>
                <a:ext cx="167149" cy="213834"/>
              </a:xfrm>
            </p:spPr>
          </p:sp>
        </mc:Fallback>
      </mc:AlternateContent>
      <mc:AlternateContent xmlns:mc="http://schemas.openxmlformats.org/markup-compatibility/2006" xmlns:p14="http://schemas.microsoft.com/office/powerpoint/2010/main">
        <mc:Choice Requires="p14">
          <p:contentPart p14:bwMode="auto" r:id="rId10">
            <p14:nvContentPartPr>
              <p14:cNvPr id="1053127" name="Encre 1053126"/>
              <p14:cNvContentPartPr/>
              <p14:nvPr/>
            </p14:nvContentPartPr>
            <p14:xfrm>
              <a:off x="1898203" y="350138"/>
              <a:ext cx="197976" cy="137887"/>
            </p14:xfrm>
          </p:contentPart>
        </mc:Choice>
        <mc:Fallback xmlns="">
          <p:sp>
            <p:nvSpPr>
              <p:cNvPr id="1053127" name=""/>
              <p:cNvSpPr/>
              <p:nvPr/>
            </p:nvSpPr>
            <p:spPr>
              <a:xfrm>
                <a:off x="1898203" y="350138"/>
                <a:ext cx="197976" cy="137887"/>
              </a:xfrm>
            </p:spPr>
          </p:sp>
        </mc:Fallback>
      </mc:AlternateContent>
      <mc:AlternateContent xmlns:mc="http://schemas.openxmlformats.org/markup-compatibility/2006" xmlns:p14="http://schemas.microsoft.com/office/powerpoint/2010/main">
        <mc:Choice Requires="p14">
          <p:contentPart p14:bwMode="auto" r:id="rId11">
            <p14:nvContentPartPr>
              <p14:cNvPr id="1053128" name="Encre 1053127"/>
              <p14:cNvContentPartPr/>
              <p14:nvPr/>
            </p14:nvContentPartPr>
            <p14:xfrm>
              <a:off x="2113002" y="364285"/>
              <a:ext cx="28681" cy="131049"/>
            </p14:xfrm>
          </p:contentPart>
        </mc:Choice>
        <mc:Fallback xmlns="">
          <p:sp>
            <p:nvSpPr>
              <p:cNvPr id="1053128" name=""/>
              <p:cNvSpPr/>
              <p:nvPr/>
            </p:nvSpPr>
            <p:spPr>
              <a:xfrm>
                <a:off x="2113002" y="364285"/>
                <a:ext cx="28681" cy="131049"/>
              </a:xfrm>
            </p:spPr>
          </p:sp>
        </mc:Fallback>
      </mc:AlternateContent>
      <mc:AlternateContent xmlns:mc="http://schemas.openxmlformats.org/markup-compatibility/2006" xmlns:p14="http://schemas.microsoft.com/office/powerpoint/2010/main">
        <mc:Choice Requires="p14">
          <p:contentPart p14:bwMode="auto" r:id="rId12">
            <p14:nvContentPartPr>
              <p14:cNvPr id="1053129" name="Encre 1053128"/>
              <p14:cNvContentPartPr/>
              <p14:nvPr/>
            </p14:nvContentPartPr>
            <p14:xfrm>
              <a:off x="2221797" y="103923"/>
              <a:ext cx="71101" cy="390057"/>
            </p14:xfrm>
          </p:contentPart>
        </mc:Choice>
        <mc:Fallback xmlns="">
          <p:sp>
            <p:nvSpPr>
              <p:cNvPr id="1053129" name=""/>
              <p:cNvSpPr/>
              <p:nvPr/>
            </p:nvSpPr>
            <p:spPr>
              <a:xfrm>
                <a:off x="2221797" y="103923"/>
                <a:ext cx="71101" cy="390057"/>
              </a:xfrm>
            </p:spPr>
          </p:sp>
        </mc:Fallback>
      </mc:AlternateContent>
      <mc:AlternateContent xmlns:mc="http://schemas.openxmlformats.org/markup-compatibility/2006" xmlns:p14="http://schemas.microsoft.com/office/powerpoint/2010/main">
        <mc:Choice Requires="p14">
          <p:contentPart p14:bwMode="auto" r:id="rId13">
            <p14:nvContentPartPr>
              <p14:cNvPr id="1053130" name="Encre 1053129"/>
              <p14:cNvContentPartPr/>
              <p14:nvPr/>
            </p14:nvContentPartPr>
            <p14:xfrm>
              <a:off x="2326993" y="321099"/>
              <a:ext cx="251342" cy="129009"/>
            </p14:xfrm>
          </p:contentPart>
        </mc:Choice>
        <mc:Fallback xmlns="">
          <p:sp>
            <p:nvSpPr>
              <p:cNvPr id="1053130" name=""/>
              <p:cNvSpPr/>
              <p:nvPr/>
            </p:nvSpPr>
            <p:spPr>
              <a:xfrm>
                <a:off x="2326993" y="321099"/>
                <a:ext cx="251342" cy="129009"/>
              </a:xfrm>
            </p:spPr>
          </p:sp>
        </mc:Fallback>
      </mc:AlternateContent>
      <mc:AlternateContent xmlns:mc="http://schemas.openxmlformats.org/markup-compatibility/2006" xmlns:p14="http://schemas.microsoft.com/office/powerpoint/2010/main">
        <mc:Choice Requires="p14">
          <p:contentPart p14:bwMode="auto" r:id="rId14">
            <p14:nvContentPartPr>
              <p14:cNvPr id="1053131" name="Encre 1053130"/>
              <p14:cNvContentPartPr/>
              <p14:nvPr/>
            </p14:nvContentPartPr>
            <p14:xfrm>
              <a:off x="2581935" y="306951"/>
              <a:ext cx="60560" cy="224917"/>
            </p14:xfrm>
          </p:contentPart>
        </mc:Choice>
        <mc:Fallback xmlns="">
          <p:sp>
            <p:nvSpPr>
              <p:cNvPr id="1053131" name=""/>
              <p:cNvSpPr/>
              <p:nvPr/>
            </p:nvSpPr>
            <p:spPr>
              <a:xfrm>
                <a:off x="2581935" y="306951"/>
                <a:ext cx="60560" cy="224917"/>
              </a:xfrm>
            </p:spPr>
          </p:sp>
        </mc:Fallback>
      </mc:AlternateContent>
      <mc:AlternateContent xmlns:mc="http://schemas.openxmlformats.org/markup-compatibility/2006" xmlns:p14="http://schemas.microsoft.com/office/powerpoint/2010/main">
        <mc:Choice Requires="p14">
          <p:contentPart p14:bwMode="auto" r:id="rId15">
            <p14:nvContentPartPr>
              <p14:cNvPr id="1053132" name="Encre 1053131"/>
              <p14:cNvContentPartPr/>
              <p14:nvPr/>
            </p14:nvContentPartPr>
            <p14:xfrm>
              <a:off x="2599254" y="311465"/>
              <a:ext cx="193412" cy="138398"/>
            </p14:xfrm>
          </p:contentPart>
        </mc:Choice>
        <mc:Fallback xmlns="">
          <p:sp>
            <p:nvSpPr>
              <p:cNvPr id="1053132" name=""/>
              <p:cNvSpPr/>
              <p:nvPr/>
            </p:nvSpPr>
            <p:spPr>
              <a:xfrm>
                <a:off x="2599254" y="311465"/>
                <a:ext cx="193412" cy="138398"/>
              </a:xfrm>
            </p:spPr>
          </p:sp>
        </mc:Fallback>
      </mc:AlternateContent>
      <mc:AlternateContent xmlns:mc="http://schemas.openxmlformats.org/markup-compatibility/2006" xmlns:p14="http://schemas.microsoft.com/office/powerpoint/2010/main">
        <mc:Choice Requires="p14">
          <p:contentPart p14:bwMode="auto" r:id="rId16">
            <p14:nvContentPartPr>
              <p14:cNvPr id="1053133" name="Encre 1053132"/>
              <p14:cNvContentPartPr/>
              <p14:nvPr/>
            </p14:nvContentPartPr>
            <p14:xfrm>
              <a:off x="2546201" y="220081"/>
              <a:ext cx="31873" cy="13502"/>
            </p14:xfrm>
          </p:contentPart>
        </mc:Choice>
        <mc:Fallback xmlns="">
          <p:sp>
            <p:nvSpPr>
              <p:cNvPr id="1053133" name=""/>
              <p:cNvSpPr/>
              <p:nvPr/>
            </p:nvSpPr>
            <p:spPr>
              <a:xfrm>
                <a:off x="2546201" y="220081"/>
                <a:ext cx="31873" cy="13502"/>
              </a:xfrm>
            </p:spPr>
          </p:sp>
        </mc:Fallback>
      </mc:AlternateContent>
      <mc:AlternateContent xmlns:mc="http://schemas.openxmlformats.org/markup-compatibility/2006" xmlns:p14="http://schemas.microsoft.com/office/powerpoint/2010/main">
        <mc:Choice Requires="p14">
          <p:contentPart p14:bwMode="auto" r:id="rId17">
            <p14:nvContentPartPr>
              <p14:cNvPr id="1053134" name="Encre 1053133"/>
              <p14:cNvContentPartPr/>
              <p14:nvPr/>
            </p14:nvContentPartPr>
            <p14:xfrm>
              <a:off x="1700777" y="1283314"/>
              <a:ext cx="1947253" cy="1913225"/>
            </p14:xfrm>
          </p:contentPart>
        </mc:Choice>
        <mc:Fallback xmlns="">
          <p:sp>
            <p:nvSpPr>
              <p:cNvPr id="1053134" name=""/>
              <p:cNvSpPr/>
              <p:nvPr/>
            </p:nvSpPr>
            <p:spPr>
              <a:xfrm>
                <a:off x="1700777" y="1283314"/>
                <a:ext cx="1947253" cy="1913225"/>
              </a:xfrm>
            </p:spPr>
          </p:sp>
        </mc:Fallback>
      </mc:AlternateContent>
      <mc:AlternateContent xmlns:mc="http://schemas.openxmlformats.org/markup-compatibility/2006" xmlns:p14="http://schemas.microsoft.com/office/powerpoint/2010/main">
        <mc:Choice Requires="p14">
          <p:contentPart p14:bwMode="auto" r:id="rId18">
            <p14:nvContentPartPr>
              <p14:cNvPr id="1053135" name="Encre 1053134"/>
              <p14:cNvContentPartPr/>
              <p14:nvPr/>
            </p14:nvContentPartPr>
            <p14:xfrm>
              <a:off x="2568747" y="726906"/>
              <a:ext cx="80809" cy="3701656"/>
            </p14:xfrm>
          </p:contentPart>
        </mc:Choice>
        <mc:Fallback xmlns="">
          <p:sp>
            <p:nvSpPr>
              <p:cNvPr id="1053135" name=""/>
              <p:cNvSpPr/>
              <p:nvPr/>
            </p:nvSpPr>
            <p:spPr>
              <a:xfrm>
                <a:off x="2568747" y="726906"/>
                <a:ext cx="80809" cy="3701656"/>
              </a:xfrm>
            </p:spPr>
          </p:sp>
        </mc:Fallback>
      </mc:AlternateContent>
      <mc:AlternateContent xmlns:mc="http://schemas.openxmlformats.org/markup-compatibility/2006" xmlns:p14="http://schemas.microsoft.com/office/powerpoint/2010/main">
        <mc:Choice Requires="p14">
          <p:contentPart p14:bwMode="auto" r:id="rId19">
            <p14:nvContentPartPr>
              <p14:cNvPr id="1053136" name="Encre 1053135"/>
              <p14:cNvContentPartPr/>
              <p14:nvPr/>
            </p14:nvContentPartPr>
            <p14:xfrm>
              <a:off x="1037689" y="2194028"/>
              <a:ext cx="3390060" cy="117635"/>
            </p14:xfrm>
          </p:contentPart>
        </mc:Choice>
        <mc:Fallback xmlns="">
          <p:sp>
            <p:nvSpPr>
              <p:cNvPr id="1053136" name=""/>
              <p:cNvSpPr/>
              <p:nvPr/>
            </p:nvSpPr>
            <p:spPr>
              <a:xfrm>
                <a:off x="1037689" y="2194028"/>
                <a:ext cx="3390060" cy="117635"/>
              </a:xfrm>
            </p:spPr>
          </p:sp>
        </mc:Fallback>
      </mc:AlternateContent>
      <mc:AlternateContent xmlns:mc="http://schemas.openxmlformats.org/markup-compatibility/2006" xmlns:p14="http://schemas.microsoft.com/office/powerpoint/2010/main">
        <mc:Choice Requires="p14">
          <p:contentPart p14:bwMode="auto" r:id="rId20">
            <p14:nvContentPartPr>
              <p14:cNvPr id="1053137" name="Encre 1053136"/>
              <p14:cNvContentPartPr/>
              <p14:nvPr/>
            </p14:nvContentPartPr>
            <p14:xfrm>
              <a:off x="4408798" y="2330291"/>
              <a:ext cx="151788" cy="164047"/>
            </p14:xfrm>
          </p:contentPart>
        </mc:Choice>
        <mc:Fallback xmlns="">
          <p:sp>
            <p:nvSpPr>
              <p:cNvPr id="1053137" name=""/>
              <p:cNvSpPr/>
              <p:nvPr/>
            </p:nvSpPr>
            <p:spPr>
              <a:xfrm>
                <a:off x="4408798" y="2330291"/>
                <a:ext cx="151788" cy="164047"/>
              </a:xfrm>
            </p:spPr>
          </p:sp>
        </mc:Fallback>
      </mc:AlternateContent>
      <mc:AlternateContent xmlns:mc="http://schemas.openxmlformats.org/markup-compatibility/2006" xmlns:p14="http://schemas.microsoft.com/office/powerpoint/2010/main">
        <mc:Choice Requires="p14">
          <p:contentPart p14:bwMode="auto" r:id="rId21">
            <p14:nvContentPartPr>
              <p14:cNvPr id="1053138" name="Encre 1053137"/>
              <p14:cNvContentPartPr/>
              <p14:nvPr/>
            </p14:nvContentPartPr>
            <p14:xfrm>
              <a:off x="4552792" y="2320599"/>
              <a:ext cx="181890" cy="175764"/>
            </p14:xfrm>
          </p:contentPart>
        </mc:Choice>
        <mc:Fallback xmlns="">
          <p:sp>
            <p:nvSpPr>
              <p:cNvPr id="1053138" name=""/>
              <p:cNvSpPr/>
              <p:nvPr/>
            </p:nvSpPr>
            <p:spPr>
              <a:xfrm>
                <a:off x="4552792" y="2320599"/>
                <a:ext cx="181890" cy="175764"/>
              </a:xfrm>
            </p:spPr>
          </p:sp>
        </mc:Fallback>
      </mc:AlternateContent>
      <mc:AlternateContent xmlns:mc="http://schemas.openxmlformats.org/markup-compatibility/2006" xmlns:p14="http://schemas.microsoft.com/office/powerpoint/2010/main">
        <mc:Choice Requires="p14">
          <p:contentPart p14:bwMode="auto" r:id="rId22">
            <p14:nvContentPartPr>
              <p14:cNvPr id="1053139" name="Encre 1053138"/>
              <p14:cNvContentPartPr/>
              <p14:nvPr/>
            </p14:nvContentPartPr>
            <p14:xfrm>
              <a:off x="2556453" y="680258"/>
              <a:ext cx="171644" cy="119369"/>
            </p14:xfrm>
          </p:contentPart>
        </mc:Choice>
        <mc:Fallback xmlns="">
          <p:sp>
            <p:nvSpPr>
              <p:cNvPr id="1053139" name=""/>
              <p:cNvSpPr/>
              <p:nvPr/>
            </p:nvSpPr>
            <p:spPr>
              <a:xfrm>
                <a:off x="2556453" y="680258"/>
                <a:ext cx="171644" cy="119369"/>
              </a:xfrm>
            </p:spPr>
          </p:sp>
        </mc:Fallback>
      </mc:AlternateContent>
      <mc:AlternateContent xmlns:mc="http://schemas.openxmlformats.org/markup-compatibility/2006" xmlns:p14="http://schemas.microsoft.com/office/powerpoint/2010/main">
        <mc:Choice Requires="p14">
          <p:contentPart p14:bwMode="auto" r:id="rId23">
            <p14:nvContentPartPr>
              <p14:cNvPr id="1053140" name="Encre 1053139"/>
              <p14:cNvContentPartPr/>
              <p14:nvPr/>
            </p14:nvContentPartPr>
            <p14:xfrm>
              <a:off x="2792519" y="543554"/>
              <a:ext cx="143499" cy="229251"/>
            </p14:xfrm>
          </p:contentPart>
        </mc:Choice>
        <mc:Fallback xmlns="">
          <p:sp>
            <p:nvSpPr>
              <p:cNvPr id="1053140" name=""/>
              <p:cNvSpPr/>
              <p:nvPr/>
            </p:nvSpPr>
            <p:spPr>
              <a:xfrm>
                <a:off x="2792519" y="543554"/>
                <a:ext cx="143499" cy="229251"/>
              </a:xfrm>
            </p:spPr>
          </p:sp>
        </mc:Fallback>
      </mc:AlternateContent>
      <mc:AlternateContent xmlns:mc="http://schemas.openxmlformats.org/markup-compatibility/2006" xmlns:p14="http://schemas.microsoft.com/office/powerpoint/2010/main">
        <mc:Choice Requires="p14">
          <p:contentPart p14:bwMode="auto" r:id="rId24">
            <p14:nvContentPartPr>
              <p14:cNvPr id="1053141" name="Encre 1053140"/>
              <p14:cNvContentPartPr/>
              <p14:nvPr/>
            </p14:nvContentPartPr>
            <p14:xfrm>
              <a:off x="4373057" y="2125017"/>
              <a:ext cx="78019" cy="152395"/>
            </p14:xfrm>
          </p:contentPart>
        </mc:Choice>
        <mc:Fallback xmlns="">
          <p:sp>
            <p:nvSpPr>
              <p:cNvPr id="1053141" name=""/>
              <p:cNvSpPr/>
              <p:nvPr/>
            </p:nvSpPr>
            <p:spPr>
              <a:xfrm>
                <a:off x="4373057" y="2125017"/>
                <a:ext cx="78019" cy="152395"/>
              </a:xfrm>
            </p:spPr>
          </p:sp>
        </mc:Fallback>
      </mc:AlternateContent>
      <mc:AlternateContent xmlns:mc="http://schemas.openxmlformats.org/markup-compatibility/2006" xmlns:p14="http://schemas.microsoft.com/office/powerpoint/2010/main">
        <mc:Choice Requires="p14">
          <p:contentPart p14:bwMode="auto" r:id="rId25">
            <p14:nvContentPartPr>
              <p14:cNvPr id="1053142" name="Encre 1053141"/>
              <p14:cNvContentPartPr/>
              <p14:nvPr/>
            </p14:nvContentPartPr>
            <p14:xfrm>
              <a:off x="1008843" y="1180486"/>
              <a:ext cx="336721" cy="352126"/>
            </p14:xfrm>
          </p:contentPart>
        </mc:Choice>
        <mc:Fallback xmlns="">
          <p:sp>
            <p:nvSpPr>
              <p:cNvPr id="1053142" name=""/>
              <p:cNvSpPr/>
              <p:nvPr/>
            </p:nvSpPr>
            <p:spPr>
              <a:xfrm>
                <a:off x="1008843" y="1180486"/>
                <a:ext cx="336721" cy="352126"/>
              </a:xfrm>
            </p:spPr>
          </p:sp>
        </mc:Fallback>
      </mc:AlternateContent>
      <mc:AlternateContent xmlns:mc="http://schemas.openxmlformats.org/markup-compatibility/2006" xmlns:p14="http://schemas.microsoft.com/office/powerpoint/2010/main">
        <mc:Choice Requires="p14">
          <p:contentPart p14:bwMode="auto" r:id="rId26">
            <p14:nvContentPartPr>
              <p14:cNvPr id="1053143" name="Encre 1053142"/>
              <p14:cNvContentPartPr/>
              <p14:nvPr/>
            </p14:nvContentPartPr>
            <p14:xfrm>
              <a:off x="1135995" y="1340892"/>
              <a:ext cx="53447" cy="53407"/>
            </p14:xfrm>
          </p:contentPart>
        </mc:Choice>
        <mc:Fallback xmlns="">
          <p:sp>
            <p:nvSpPr>
              <p:cNvPr id="1053143" name=""/>
              <p:cNvSpPr/>
              <p:nvPr/>
            </p:nvSpPr>
            <p:spPr>
              <a:xfrm>
                <a:off x="1135995" y="1340892"/>
                <a:ext cx="53447" cy="53407"/>
              </a:xfrm>
            </p:spPr>
          </p:sp>
        </mc:Fallback>
      </mc:AlternateContent>
      <mc:AlternateContent xmlns:mc="http://schemas.openxmlformats.org/markup-compatibility/2006" xmlns:p14="http://schemas.microsoft.com/office/powerpoint/2010/main">
        <mc:Choice Requires="p14">
          <p:contentPart p14:bwMode="auto" r:id="rId27">
            <p14:nvContentPartPr>
              <p14:cNvPr id="1053144" name="Encre 1053143"/>
              <p14:cNvContentPartPr/>
              <p14:nvPr/>
            </p14:nvContentPartPr>
            <p14:xfrm>
              <a:off x="539524" y="951972"/>
              <a:ext cx="388640" cy="314430"/>
            </p14:xfrm>
          </p:contentPart>
        </mc:Choice>
        <mc:Fallback xmlns="">
          <p:sp>
            <p:nvSpPr>
              <p:cNvPr id="1053144" name=""/>
              <p:cNvSpPr/>
              <p:nvPr/>
            </p:nvSpPr>
            <p:spPr>
              <a:xfrm>
                <a:off x="539524" y="951972"/>
                <a:ext cx="388640" cy="314430"/>
              </a:xfrm>
            </p:spPr>
          </p:sp>
        </mc:Fallback>
      </mc:AlternateContent>
      <mc:AlternateContent xmlns:mc="http://schemas.openxmlformats.org/markup-compatibility/2006" xmlns:p14="http://schemas.microsoft.com/office/powerpoint/2010/main">
        <mc:Choice Requires="p14">
          <p:contentPart p14:bwMode="auto" r:id="rId28">
            <p14:nvContentPartPr>
              <p14:cNvPr id="1053145" name="Encre 1053144"/>
              <p14:cNvContentPartPr/>
              <p14:nvPr/>
            </p14:nvContentPartPr>
            <p14:xfrm>
              <a:off x="647188" y="800990"/>
              <a:ext cx="292440" cy="34875"/>
            </p14:xfrm>
          </p:contentPart>
        </mc:Choice>
        <mc:Fallback xmlns="">
          <p:sp>
            <p:nvSpPr>
              <p:cNvPr id="1053145" name=""/>
              <p:cNvSpPr/>
              <p:nvPr/>
            </p:nvSpPr>
            <p:spPr>
              <a:xfrm>
                <a:off x="647188" y="800990"/>
                <a:ext cx="292440" cy="34875"/>
              </a:xfrm>
            </p:spPr>
          </p:sp>
        </mc:Fallback>
      </mc:AlternateContent>
      <mc:AlternateContent xmlns:mc="http://schemas.openxmlformats.org/markup-compatibility/2006" xmlns:p14="http://schemas.microsoft.com/office/powerpoint/2010/main">
        <mc:Choice Requires="p14">
          <p:contentPart p14:bwMode="auto" r:id="rId29">
            <p14:nvContentPartPr>
              <p14:cNvPr id="1053146" name="Encre 1053145"/>
              <p14:cNvContentPartPr/>
              <p14:nvPr/>
            </p14:nvContentPartPr>
            <p14:xfrm>
              <a:off x="868693" y="748499"/>
              <a:ext cx="111935" cy="138472"/>
            </p14:xfrm>
          </p:contentPart>
        </mc:Choice>
        <mc:Fallback xmlns="">
          <p:sp>
            <p:nvSpPr>
              <p:cNvPr id="1053146" name=""/>
              <p:cNvSpPr/>
              <p:nvPr/>
            </p:nvSpPr>
            <p:spPr>
              <a:xfrm>
                <a:off x="868693" y="748499"/>
                <a:ext cx="111935" cy="138472"/>
              </a:xfrm>
            </p:spPr>
          </p:sp>
        </mc:Fallback>
      </mc:AlternateContent>
      <mc:AlternateContent xmlns:mc="http://schemas.openxmlformats.org/markup-compatibility/2006" xmlns:p14="http://schemas.microsoft.com/office/powerpoint/2010/main">
        <mc:Choice Requires="p14">
          <p:contentPart p14:bwMode="auto" r:id="rId30">
            <p14:nvContentPartPr>
              <p14:cNvPr id="1053147" name="Encre 1053146"/>
              <p14:cNvContentPartPr/>
              <p14:nvPr/>
            </p14:nvContentPartPr>
            <p14:xfrm>
              <a:off x="1053873" y="806826"/>
              <a:ext cx="72065" cy="137616"/>
            </p14:xfrm>
          </p:contentPart>
        </mc:Choice>
        <mc:Fallback xmlns="">
          <p:sp>
            <p:nvSpPr>
              <p:cNvPr id="1053147" name=""/>
              <p:cNvSpPr/>
              <p:nvPr/>
            </p:nvSpPr>
            <p:spPr>
              <a:xfrm>
                <a:off x="1053873" y="806826"/>
                <a:ext cx="72065" cy="137616"/>
              </a:xfrm>
            </p:spPr>
          </p:sp>
        </mc:Fallback>
      </mc:AlternateContent>
      <mc:AlternateContent xmlns:mc="http://schemas.openxmlformats.org/markup-compatibility/2006" xmlns:p14="http://schemas.microsoft.com/office/powerpoint/2010/main">
        <mc:Choice Requires="p14">
          <p:contentPart p14:bwMode="auto" r:id="rId31">
            <p14:nvContentPartPr>
              <p14:cNvPr id="1053148" name="Encre 1053147"/>
              <p14:cNvContentPartPr/>
              <p14:nvPr/>
            </p14:nvContentPartPr>
            <p14:xfrm>
              <a:off x="1090778" y="828171"/>
              <a:ext cx="149884" cy="261369"/>
            </p14:xfrm>
          </p:contentPart>
        </mc:Choice>
        <mc:Fallback xmlns="">
          <p:sp>
            <p:nvSpPr>
              <p:cNvPr id="1053148" name=""/>
              <p:cNvSpPr/>
              <p:nvPr/>
            </p:nvSpPr>
            <p:spPr>
              <a:xfrm>
                <a:off x="1090778" y="828171"/>
                <a:ext cx="149884" cy="261369"/>
              </a:xfrm>
            </p:spPr>
          </p:sp>
        </mc:Fallback>
      </mc:AlternateContent>
      <mc:AlternateContent xmlns:mc="http://schemas.openxmlformats.org/markup-compatibility/2006" xmlns:p14="http://schemas.microsoft.com/office/powerpoint/2010/main">
        <mc:Choice Requires="p14">
          <p:contentPart p14:bwMode="auto" r:id="rId32">
            <p14:nvContentPartPr>
              <p14:cNvPr id="1053149" name="Encre 1053148"/>
              <p14:cNvContentPartPr/>
              <p14:nvPr/>
            </p14:nvContentPartPr>
            <p14:xfrm>
              <a:off x="1180677" y="857211"/>
              <a:ext cx="131466" cy="235121"/>
            </p14:xfrm>
          </p:contentPart>
        </mc:Choice>
        <mc:Fallback xmlns="">
          <p:sp>
            <p:nvSpPr>
              <p:cNvPr id="1053149" name=""/>
              <p:cNvSpPr/>
              <p:nvPr/>
            </p:nvSpPr>
            <p:spPr>
              <a:xfrm>
                <a:off x="1180677" y="857211"/>
                <a:ext cx="131466" cy="235121"/>
              </a:xfrm>
            </p:spPr>
          </p:sp>
        </mc:Fallback>
      </mc:AlternateContent>
      <mc:AlternateContent xmlns:mc="http://schemas.openxmlformats.org/markup-compatibility/2006" xmlns:p14="http://schemas.microsoft.com/office/powerpoint/2010/main">
        <mc:Choice Requires="p14">
          <p:contentPart p14:bwMode="auto" r:id="rId33">
            <p14:nvContentPartPr>
              <p14:cNvPr id="1053150" name="Encre 1053149"/>
              <p14:cNvContentPartPr/>
              <p14:nvPr/>
            </p14:nvContentPartPr>
            <p14:xfrm>
              <a:off x="1363864" y="929685"/>
              <a:ext cx="253420" cy="347695"/>
            </p14:xfrm>
          </p:contentPart>
        </mc:Choice>
        <mc:Fallback xmlns="">
          <p:sp>
            <p:nvSpPr>
              <p:cNvPr id="1053150" name=""/>
              <p:cNvSpPr/>
              <p:nvPr/>
            </p:nvSpPr>
            <p:spPr>
              <a:xfrm>
                <a:off x="1363864" y="929685"/>
                <a:ext cx="253420" cy="347695"/>
              </a:xfrm>
            </p:spPr>
          </p:sp>
        </mc:Fallback>
      </mc:AlternateContent>
      <mc:AlternateContent xmlns:mc="http://schemas.openxmlformats.org/markup-compatibility/2006" xmlns:p14="http://schemas.microsoft.com/office/powerpoint/2010/main">
        <mc:Choice Requires="p14">
          <p:contentPart p14:bwMode="auto" r:id="rId34">
            <p14:nvContentPartPr>
              <p14:cNvPr id="1053151" name="Encre 1053150"/>
              <p14:cNvContentPartPr/>
              <p14:nvPr/>
            </p14:nvContentPartPr>
            <p14:xfrm>
              <a:off x="1369505" y="823402"/>
              <a:ext cx="178657" cy="26610"/>
            </p14:xfrm>
          </p:contentPart>
        </mc:Choice>
        <mc:Fallback xmlns="">
          <p:sp>
            <p:nvSpPr>
              <p:cNvPr id="1053151" name=""/>
              <p:cNvSpPr/>
              <p:nvPr/>
            </p:nvSpPr>
            <p:spPr>
              <a:xfrm>
                <a:off x="1369505" y="823402"/>
                <a:ext cx="178657" cy="26610"/>
              </a:xfrm>
            </p:spPr>
          </p:sp>
        </mc:Fallback>
      </mc:AlternateContent>
      <mc:AlternateContent xmlns:mc="http://schemas.openxmlformats.org/markup-compatibility/2006" xmlns:p14="http://schemas.microsoft.com/office/powerpoint/2010/main">
        <mc:Choice Requires="p14">
          <p:contentPart p14:bwMode="auto" r:id="rId35">
            <p14:nvContentPartPr>
              <p14:cNvPr id="1053152" name="Encre 1053151"/>
              <p14:cNvContentPartPr/>
              <p14:nvPr/>
            </p14:nvContentPartPr>
            <p14:xfrm>
              <a:off x="1519528" y="755945"/>
              <a:ext cx="68626" cy="207051"/>
            </p14:xfrm>
          </p:contentPart>
        </mc:Choice>
        <mc:Fallback xmlns="">
          <p:sp>
            <p:nvSpPr>
              <p:cNvPr id="1053152" name=""/>
              <p:cNvSpPr/>
              <p:nvPr/>
            </p:nvSpPr>
            <p:spPr>
              <a:xfrm>
                <a:off x="1519528" y="755945"/>
                <a:ext cx="68626" cy="207051"/>
              </a:xfrm>
            </p:spPr>
          </p:sp>
        </mc:Fallback>
      </mc:AlternateContent>
      <mc:AlternateContent xmlns:mc="http://schemas.openxmlformats.org/markup-compatibility/2006" xmlns:p14="http://schemas.microsoft.com/office/powerpoint/2010/main">
        <mc:Choice Requires="p14">
          <p:contentPart p14:bwMode="auto" r:id="rId36">
            <p14:nvContentPartPr>
              <p14:cNvPr id="1053153" name="Encre 1053152"/>
              <p14:cNvContentPartPr/>
              <p14:nvPr/>
            </p14:nvContentPartPr>
            <p14:xfrm>
              <a:off x="2466620" y="2106786"/>
              <a:ext cx="275320" cy="238599"/>
            </p14:xfrm>
          </p:contentPart>
        </mc:Choice>
        <mc:Fallback xmlns="">
          <p:sp>
            <p:nvSpPr>
              <p:cNvPr id="1053153" name=""/>
              <p:cNvSpPr/>
              <p:nvPr/>
            </p:nvSpPr>
            <p:spPr>
              <a:xfrm>
                <a:off x="2466620" y="2106786"/>
                <a:ext cx="275320" cy="238599"/>
              </a:xfrm>
            </p:spPr>
          </p:sp>
        </mc:Fallback>
      </mc:AlternateContent>
      <mc:AlternateContent xmlns:mc="http://schemas.openxmlformats.org/markup-compatibility/2006" xmlns:p14="http://schemas.microsoft.com/office/powerpoint/2010/main">
        <mc:Choice Requires="p14">
          <p:contentPart p14:bwMode="auto" r:id="rId37">
            <p14:nvContentPartPr>
              <p14:cNvPr id="1053154" name="Encre 1053153"/>
              <p14:cNvContentPartPr/>
              <p14:nvPr/>
            </p14:nvContentPartPr>
            <p14:xfrm>
              <a:off x="2521522" y="2210553"/>
              <a:ext cx="84883" cy="46705"/>
            </p14:xfrm>
          </p:contentPart>
        </mc:Choice>
        <mc:Fallback xmlns="">
          <p:sp>
            <p:nvSpPr>
              <p:cNvPr id="1053154" name=""/>
              <p:cNvSpPr/>
              <p:nvPr/>
            </p:nvSpPr>
            <p:spPr>
              <a:xfrm>
                <a:off x="2521522" y="2210553"/>
                <a:ext cx="84883" cy="46705"/>
              </a:xfrm>
            </p:spPr>
          </p:sp>
        </mc:Fallback>
      </mc:AlternateContent>
      <mc:AlternateContent xmlns:mc="http://schemas.openxmlformats.org/markup-compatibility/2006" xmlns:p14="http://schemas.microsoft.com/office/powerpoint/2010/main">
        <mc:Choice Requires="p14">
          <p:contentPart p14:bwMode="auto" r:id="rId38">
            <p14:nvContentPartPr>
              <p14:cNvPr id="1053155" name="Encre 1053154"/>
              <p14:cNvContentPartPr/>
              <p14:nvPr/>
            </p14:nvContentPartPr>
            <p14:xfrm>
              <a:off x="3428794" y="1552916"/>
              <a:ext cx="225227" cy="60237"/>
            </p14:xfrm>
          </p:contentPart>
        </mc:Choice>
        <mc:Fallback xmlns="">
          <p:sp>
            <p:nvSpPr>
              <p:cNvPr id="1053155" name=""/>
              <p:cNvSpPr/>
              <p:nvPr/>
            </p:nvSpPr>
            <p:spPr>
              <a:xfrm>
                <a:off x="3428794" y="1552916"/>
                <a:ext cx="225227" cy="60237"/>
              </a:xfrm>
            </p:spPr>
          </p:sp>
        </mc:Fallback>
      </mc:AlternateContent>
      <mc:AlternateContent xmlns:mc="http://schemas.openxmlformats.org/markup-compatibility/2006" xmlns:p14="http://schemas.microsoft.com/office/powerpoint/2010/main">
        <mc:Choice Requires="p14">
          <p:contentPart p14:bwMode="auto" r:id="rId39">
            <p14:nvContentPartPr>
              <p14:cNvPr id="1053156" name="Encre 1053155"/>
              <p14:cNvContentPartPr/>
              <p14:nvPr/>
            </p14:nvContentPartPr>
            <p14:xfrm>
              <a:off x="3405968" y="1559865"/>
              <a:ext cx="1645" cy="160563"/>
            </p14:xfrm>
          </p:contentPart>
        </mc:Choice>
        <mc:Fallback xmlns="">
          <p:sp>
            <p:nvSpPr>
              <p:cNvPr id="1053156" name=""/>
              <p:cNvSpPr/>
              <p:nvPr/>
            </p:nvSpPr>
            <p:spPr>
              <a:xfrm>
                <a:off x="3405968" y="1559865"/>
                <a:ext cx="1645" cy="160563"/>
              </a:xfrm>
            </p:spPr>
          </p:sp>
        </mc:Fallback>
      </mc:AlternateContent>
      <mc:AlternateContent xmlns:mc="http://schemas.openxmlformats.org/markup-compatibility/2006" xmlns:p14="http://schemas.microsoft.com/office/powerpoint/2010/main">
        <mc:Choice Requires="p14">
          <p:contentPart p14:bwMode="auto" r:id="rId40">
            <p14:nvContentPartPr>
              <p14:cNvPr id="1053157" name="Encre 1053156"/>
              <p14:cNvContentPartPr/>
              <p14:nvPr/>
            </p14:nvContentPartPr>
            <p14:xfrm>
              <a:off x="2860578" y="1001222"/>
              <a:ext cx="589837" cy="573039"/>
            </p14:xfrm>
          </p:contentPart>
        </mc:Choice>
        <mc:Fallback xmlns="">
          <p:sp>
            <p:nvSpPr>
              <p:cNvPr id="1053157" name=""/>
              <p:cNvSpPr/>
              <p:nvPr/>
            </p:nvSpPr>
            <p:spPr>
              <a:xfrm>
                <a:off x="2860578" y="1001222"/>
                <a:ext cx="589837" cy="573039"/>
              </a:xfrm>
            </p:spPr>
          </p:sp>
        </mc:Fallback>
      </mc:AlternateContent>
      <mc:AlternateContent xmlns:mc="http://schemas.openxmlformats.org/markup-compatibility/2006" xmlns:p14="http://schemas.microsoft.com/office/powerpoint/2010/main">
        <mc:Choice Requires="p14">
          <p:contentPart p14:bwMode="auto" r:id="rId41">
            <p14:nvContentPartPr>
              <p14:cNvPr id="1053158" name="Encre 1053157"/>
              <p14:cNvContentPartPr/>
              <p14:nvPr/>
            </p14:nvContentPartPr>
            <p14:xfrm>
              <a:off x="2851404" y="1023753"/>
              <a:ext cx="12597" cy="116131"/>
            </p14:xfrm>
          </p:contentPart>
        </mc:Choice>
        <mc:Fallback xmlns="">
          <p:sp>
            <p:nvSpPr>
              <p:cNvPr id="1053158" name=""/>
              <p:cNvSpPr/>
              <p:nvPr/>
            </p:nvSpPr>
            <p:spPr>
              <a:xfrm>
                <a:off x="2851404" y="1023753"/>
                <a:ext cx="12597" cy="116131"/>
              </a:xfrm>
            </p:spPr>
          </p:sp>
        </mc:Fallback>
      </mc:AlternateContent>
      <mc:AlternateContent xmlns:mc="http://schemas.openxmlformats.org/markup-compatibility/2006" xmlns:p14="http://schemas.microsoft.com/office/powerpoint/2010/main">
        <mc:Choice Requires="p14">
          <p:contentPart p14:bwMode="auto" r:id="rId42">
            <p14:nvContentPartPr>
              <p14:cNvPr id="1053159" name="Encre 1053158"/>
              <p14:cNvContentPartPr/>
              <p14:nvPr/>
            </p14:nvContentPartPr>
            <p14:xfrm>
              <a:off x="3278771" y="929685"/>
              <a:ext cx="212601" cy="181664"/>
            </p14:xfrm>
          </p:contentPart>
        </mc:Choice>
        <mc:Fallback xmlns="">
          <p:sp>
            <p:nvSpPr>
              <p:cNvPr id="1053159" name=""/>
              <p:cNvSpPr/>
              <p:nvPr/>
            </p:nvSpPr>
            <p:spPr>
              <a:xfrm>
                <a:off x="3278771" y="929685"/>
                <a:ext cx="212601" cy="181664"/>
              </a:xfrm>
            </p:spPr>
          </p:sp>
        </mc:Fallback>
      </mc:AlternateContent>
      <mc:AlternateContent xmlns:mc="http://schemas.openxmlformats.org/markup-compatibility/2006" xmlns:p14="http://schemas.microsoft.com/office/powerpoint/2010/main">
        <mc:Choice Requires="p14">
          <p:contentPart p14:bwMode="auto" r:id="rId43">
            <p14:nvContentPartPr>
              <p14:cNvPr id="1053160" name="Encre 1053159"/>
              <p14:cNvContentPartPr/>
              <p14:nvPr/>
            </p14:nvContentPartPr>
            <p14:xfrm>
              <a:off x="3426799" y="1067188"/>
              <a:ext cx="73918" cy="199725"/>
            </p14:xfrm>
          </p:contentPart>
        </mc:Choice>
        <mc:Fallback xmlns="">
          <p:sp>
            <p:nvSpPr>
              <p:cNvPr id="1053160" name=""/>
              <p:cNvSpPr/>
              <p:nvPr/>
            </p:nvSpPr>
            <p:spPr>
              <a:xfrm>
                <a:off x="3426799" y="1067188"/>
                <a:ext cx="73918" cy="199725"/>
              </a:xfrm>
            </p:spPr>
          </p:sp>
        </mc:Fallback>
      </mc:AlternateContent>
      <mc:AlternateContent xmlns:mc="http://schemas.openxmlformats.org/markup-compatibility/2006" xmlns:p14="http://schemas.microsoft.com/office/powerpoint/2010/main">
        <mc:Choice Requires="p14">
          <p:contentPart p14:bwMode="auto" r:id="rId44">
            <p14:nvContentPartPr>
              <p14:cNvPr id="1053161" name="Encre 1053160"/>
              <p14:cNvContentPartPr/>
              <p14:nvPr/>
            </p14:nvContentPartPr>
            <p14:xfrm>
              <a:off x="3357312" y="1254203"/>
              <a:ext cx="172307" cy="7696"/>
            </p14:xfrm>
          </p:contentPart>
        </mc:Choice>
        <mc:Fallback xmlns="">
          <p:sp>
            <p:nvSpPr>
              <p:cNvPr id="1053161" name=""/>
              <p:cNvSpPr/>
              <p:nvPr/>
            </p:nvSpPr>
            <p:spPr>
              <a:xfrm>
                <a:off x="3357312" y="1254203"/>
                <a:ext cx="172307" cy="7696"/>
              </a:xfrm>
            </p:spPr>
          </p:sp>
        </mc:Fallback>
      </mc:AlternateContent>
      <mc:AlternateContent xmlns:mc="http://schemas.openxmlformats.org/markup-compatibility/2006" xmlns:p14="http://schemas.microsoft.com/office/powerpoint/2010/main">
        <mc:Choice Requires="p14">
          <p:contentPart p14:bwMode="auto" r:id="rId45">
            <p14:nvContentPartPr>
              <p14:cNvPr id="1053162" name="Encre 1053161"/>
              <p14:cNvContentPartPr/>
              <p14:nvPr/>
            </p14:nvContentPartPr>
            <p14:xfrm>
              <a:off x="3300392" y="824534"/>
              <a:ext cx="189460" cy="11331"/>
            </p14:xfrm>
          </p:contentPart>
        </mc:Choice>
        <mc:Fallback xmlns="">
          <p:sp>
            <p:nvSpPr>
              <p:cNvPr id="1053162" name=""/>
              <p:cNvSpPr/>
              <p:nvPr/>
            </p:nvSpPr>
            <p:spPr>
              <a:xfrm>
                <a:off x="3300392" y="824534"/>
                <a:ext cx="189460" cy="11331"/>
              </a:xfrm>
            </p:spPr>
          </p:sp>
        </mc:Fallback>
      </mc:AlternateContent>
      <mc:AlternateContent xmlns:mc="http://schemas.openxmlformats.org/markup-compatibility/2006" xmlns:p14="http://schemas.microsoft.com/office/powerpoint/2010/main">
        <mc:Choice Requires="p14">
          <p:contentPart p14:bwMode="auto" r:id="rId46">
            <p14:nvContentPartPr>
              <p14:cNvPr id="1053163" name="Encre 1053162"/>
              <p14:cNvContentPartPr/>
              <p14:nvPr/>
            </p14:nvContentPartPr>
            <p14:xfrm>
              <a:off x="3479096" y="763143"/>
              <a:ext cx="75991" cy="115909"/>
            </p14:xfrm>
          </p:contentPart>
        </mc:Choice>
        <mc:Fallback xmlns="">
          <p:sp>
            <p:nvSpPr>
              <p:cNvPr id="1053163" name=""/>
              <p:cNvSpPr/>
              <p:nvPr/>
            </p:nvSpPr>
            <p:spPr>
              <a:xfrm>
                <a:off x="3479096" y="763143"/>
                <a:ext cx="75991" cy="115909"/>
              </a:xfrm>
            </p:spPr>
          </p:sp>
        </mc:Fallback>
      </mc:AlternateContent>
      <mc:AlternateContent xmlns:mc="http://schemas.openxmlformats.org/markup-compatibility/2006" xmlns:p14="http://schemas.microsoft.com/office/powerpoint/2010/main">
        <mc:Choice Requires="p14">
          <p:contentPart p14:bwMode="auto" r:id="rId47">
            <p14:nvContentPartPr>
              <p14:cNvPr id="1053164" name="Encre 1053163"/>
              <p14:cNvContentPartPr/>
              <p14:nvPr/>
            </p14:nvContentPartPr>
            <p14:xfrm>
              <a:off x="1793640" y="1407719"/>
              <a:ext cx="469826" cy="355101"/>
            </p14:xfrm>
          </p:contentPart>
        </mc:Choice>
        <mc:Fallback xmlns="">
          <p:sp>
            <p:nvSpPr>
              <p:cNvPr id="1053164" name=""/>
              <p:cNvSpPr/>
              <p:nvPr/>
            </p:nvSpPr>
            <p:spPr>
              <a:xfrm>
                <a:off x="1793640" y="1407719"/>
                <a:ext cx="469826" cy="355101"/>
              </a:xfrm>
            </p:spPr>
          </p:sp>
        </mc:Fallback>
      </mc:AlternateContent>
      <mc:AlternateContent xmlns:mc="http://schemas.openxmlformats.org/markup-compatibility/2006" xmlns:p14="http://schemas.microsoft.com/office/powerpoint/2010/main">
        <mc:Choice Requires="p14">
          <p:contentPart p14:bwMode="auto" r:id="rId48">
            <p14:nvContentPartPr>
              <p14:cNvPr id="1053165" name="Encre 1053164"/>
              <p14:cNvContentPartPr/>
              <p14:nvPr/>
            </p14:nvContentPartPr>
            <p14:xfrm>
              <a:off x="1716932" y="1632340"/>
              <a:ext cx="138737" cy="213417"/>
            </p14:xfrm>
          </p:contentPart>
        </mc:Choice>
        <mc:Fallback xmlns="">
          <p:sp>
            <p:nvSpPr>
              <p:cNvPr id="1053165" name=""/>
              <p:cNvSpPr/>
              <p:nvPr/>
            </p:nvSpPr>
            <p:spPr>
              <a:xfrm>
                <a:off x="1716932" y="1632340"/>
                <a:ext cx="138737" cy="213417"/>
              </a:xfrm>
            </p:spPr>
          </p:sp>
        </mc:Fallback>
      </mc:AlternateContent>
      <mc:AlternateContent xmlns:mc="http://schemas.openxmlformats.org/markup-compatibility/2006" xmlns:p14="http://schemas.microsoft.com/office/powerpoint/2010/main">
        <mc:Choice Requires="p14">
          <p:contentPart p14:bwMode="auto" r:id="rId49">
            <p14:nvContentPartPr>
              <p14:cNvPr id="1053166" name="Encre 1053165"/>
              <p14:cNvContentPartPr/>
              <p14:nvPr/>
            </p14:nvContentPartPr>
            <p14:xfrm>
              <a:off x="1820016" y="2878304"/>
              <a:ext cx="373232" cy="328332"/>
            </p14:xfrm>
          </p:contentPart>
        </mc:Choice>
        <mc:Fallback xmlns="">
          <p:sp>
            <p:nvSpPr>
              <p:cNvPr id="1053166" name=""/>
              <p:cNvSpPr/>
              <p:nvPr/>
            </p:nvSpPr>
            <p:spPr>
              <a:xfrm>
                <a:off x="1820016" y="2878304"/>
                <a:ext cx="373232" cy="328332"/>
              </a:xfrm>
            </p:spPr>
          </p:sp>
        </mc:Fallback>
      </mc:AlternateContent>
      <mc:AlternateContent xmlns:mc="http://schemas.openxmlformats.org/markup-compatibility/2006" xmlns:p14="http://schemas.microsoft.com/office/powerpoint/2010/main">
        <mc:Choice Requires="p14">
          <p:contentPart p14:bwMode="auto" r:id="rId50">
            <p14:nvContentPartPr>
              <p14:cNvPr id="1053167" name="Encre 1053166"/>
              <p14:cNvContentPartPr/>
              <p14:nvPr/>
            </p14:nvContentPartPr>
            <p14:xfrm>
              <a:off x="2074342" y="3131716"/>
              <a:ext cx="126203" cy="152980"/>
            </p14:xfrm>
          </p:contentPart>
        </mc:Choice>
        <mc:Fallback xmlns="">
          <p:sp>
            <p:nvSpPr>
              <p:cNvPr id="1053167" name=""/>
              <p:cNvSpPr/>
              <p:nvPr/>
            </p:nvSpPr>
            <p:spPr>
              <a:xfrm>
                <a:off x="2074342" y="3131716"/>
                <a:ext cx="126203" cy="152980"/>
              </a:xfrm>
            </p:spPr>
          </p:sp>
        </mc:Fallback>
      </mc:AlternateContent>
      <mc:AlternateContent xmlns:mc="http://schemas.openxmlformats.org/markup-compatibility/2006" xmlns:p14="http://schemas.microsoft.com/office/powerpoint/2010/main">
        <mc:Choice Requires="p14">
          <p:contentPart p14:bwMode="auto" r:id="rId51">
            <p14:nvContentPartPr>
              <p14:cNvPr id="1053168" name="Encre 1053167"/>
              <p14:cNvContentPartPr/>
              <p14:nvPr/>
            </p14:nvContentPartPr>
            <p14:xfrm>
              <a:off x="3200229" y="2701089"/>
              <a:ext cx="450510" cy="336559"/>
            </p14:xfrm>
          </p:contentPart>
        </mc:Choice>
        <mc:Fallback xmlns="">
          <p:sp>
            <p:nvSpPr>
              <p:cNvPr id="1053168" name=""/>
              <p:cNvSpPr/>
              <p:nvPr/>
            </p:nvSpPr>
            <p:spPr>
              <a:xfrm>
                <a:off x="3200229" y="2701089"/>
                <a:ext cx="450510" cy="336559"/>
              </a:xfrm>
            </p:spPr>
          </p:sp>
        </mc:Fallback>
      </mc:AlternateContent>
      <mc:AlternateContent xmlns:mc="http://schemas.openxmlformats.org/markup-compatibility/2006" xmlns:p14="http://schemas.microsoft.com/office/powerpoint/2010/main">
        <mc:Choice Requires="p14">
          <p:contentPart p14:bwMode="auto" r:id="rId52">
            <p14:nvContentPartPr>
              <p14:cNvPr id="1053169" name="Encre 1053168"/>
              <p14:cNvContentPartPr/>
              <p14:nvPr/>
            </p14:nvContentPartPr>
            <p14:xfrm>
              <a:off x="3536458" y="2687211"/>
              <a:ext cx="164386" cy="167300"/>
            </p14:xfrm>
          </p:contentPart>
        </mc:Choice>
        <mc:Fallback xmlns="">
          <p:sp>
            <p:nvSpPr>
              <p:cNvPr id="1053169" name=""/>
              <p:cNvSpPr/>
              <p:nvPr/>
            </p:nvSpPr>
            <p:spPr>
              <a:xfrm>
                <a:off x="3536458" y="2687211"/>
                <a:ext cx="164386" cy="167300"/>
              </a:xfrm>
            </p:spPr>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581" name="Rectangle 3"/>
          <p:cNvSpPr/>
          <p:nvPr/>
        </p:nvSpPr>
        <p:spPr>
          <a:xfrm>
            <a:off x="824122" y="247718"/>
            <a:ext cx="2163777" cy="461665"/>
          </a:xfrm>
          <a:prstGeom prst="rect">
            <a:avLst/>
          </a:prstGeom>
          <a:solidFill>
            <a:schemeClr val="accent2">
              <a:lumMod val="40000"/>
              <a:lumOff val="60000"/>
            </a:schemeClr>
          </a:solidFill>
        </p:spPr>
        <p:txBody>
          <a:bodyPr wrap="square">
            <a:spAutoFit/>
          </a:bodyPr>
          <a:lstStyle/>
          <a:p>
            <a:r>
              <a:rPr lang="fr-FR" sz="2400" i="0" u="none" strike="noStrike" baseline="0" dirty="0">
                <a:latin typeface="AR BLANCA" panose="02000000000000000000" pitchFamily="2" charset="0"/>
              </a:rPr>
              <a:t>iii) Trajectoire</a:t>
            </a:r>
            <a:endParaRPr lang="fr-MA" sz="2400" dirty="0">
              <a:latin typeface="AR BLANCA" panose="02000000000000000000" pitchFamily="2" charset="0"/>
            </a:endParaRPr>
          </a:p>
        </p:txBody>
      </p:sp>
      <p:pic>
        <p:nvPicPr>
          <p:cNvPr id="2097211" name="Image 4"/>
          <p:cNvPicPr>
            <a:picLocks noChangeAspect="1"/>
          </p:cNvPicPr>
          <p:nvPr/>
        </p:nvPicPr>
        <p:blipFill>
          <a:blip r:embed="rId2">
            <a:lum bright="-40000" contrast="40000"/>
          </a:blip>
          <a:stretch>
            <a:fillRect/>
          </a:stretch>
        </p:blipFill>
        <p:spPr>
          <a:xfrm>
            <a:off x="824121" y="878699"/>
            <a:ext cx="10019889" cy="4646338"/>
          </a:xfrm>
          <a:prstGeom prst="rect">
            <a:avLst/>
          </a:prstGeom>
        </p:spPr>
      </p:pic>
      <mc:AlternateContent xmlns:mc="http://schemas.openxmlformats.org/markup-compatibility/2006" xmlns:p14="http://schemas.microsoft.com/office/powerpoint/2010/main">
        <mc:Choice Requires="p14">
          <p:contentPart p14:bwMode="auto" r:id="rId3">
            <p14:nvContentPartPr>
              <p14:cNvPr id="1053173" name="Encre 1053172"/>
              <p14:cNvContentPartPr/>
              <p14:nvPr/>
            </p14:nvContentPartPr>
            <p14:xfrm>
              <a:off x="840012" y="1451154"/>
              <a:ext cx="114032" cy="1603538"/>
            </p14:xfrm>
          </p:contentPart>
        </mc:Choice>
        <mc:Fallback xmlns="">
          <p:sp>
            <p:nvSpPr>
              <p:cNvPr id="1053173" name=""/>
              <p:cNvSpPr/>
              <p:nvPr/>
            </p:nvSpPr>
            <p:spPr>
              <a:xfrm>
                <a:off x="840012" y="1451154"/>
                <a:ext cx="114032" cy="1603538"/>
              </a:xfrm>
            </p:spPr>
          </p:sp>
        </mc:Fallback>
      </mc:AlternateContent>
      <mc:AlternateContent xmlns:mc="http://schemas.openxmlformats.org/markup-compatibility/2006" xmlns:p14="http://schemas.microsoft.com/office/powerpoint/2010/main">
        <mc:Choice Requires="p14">
          <p:contentPart p14:bwMode="auto" r:id="rId4">
            <p14:nvContentPartPr>
              <p14:cNvPr id="1053174" name="Encre 1053173"/>
              <p14:cNvContentPartPr/>
              <p14:nvPr/>
            </p14:nvContentPartPr>
            <p14:xfrm>
              <a:off x="746909" y="3327298"/>
              <a:ext cx="36926" cy="2173197"/>
            </p14:xfrm>
          </p:contentPart>
        </mc:Choice>
        <mc:Fallback xmlns="">
          <p:sp>
            <p:nvSpPr>
              <p:cNvPr id="1053174" name=""/>
              <p:cNvSpPr/>
              <p:nvPr/>
            </p:nvSpPr>
            <p:spPr>
              <a:xfrm>
                <a:off x="746909" y="3327298"/>
                <a:ext cx="36926" cy="2173197"/>
              </a:xfrm>
            </p:spPr>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582" name="Rectangle 3"/>
          <p:cNvSpPr/>
          <p:nvPr/>
        </p:nvSpPr>
        <p:spPr>
          <a:xfrm>
            <a:off x="512647" y="142292"/>
            <a:ext cx="7495158" cy="447040"/>
          </a:xfrm>
          <a:prstGeom prst="rect">
            <a:avLst/>
          </a:prstGeom>
          <a:solidFill>
            <a:schemeClr val="accent2">
              <a:lumMod val="40000"/>
              <a:lumOff val="60000"/>
            </a:schemeClr>
          </a:solidFill>
        </p:spPr>
        <p:txBody>
          <a:bodyPr wrap="square">
            <a:spAutoFit/>
          </a:bodyPr>
          <a:lstStyle/>
          <a:p>
            <a:r>
              <a:rPr lang="fr-FR" sz="2400" dirty="0">
                <a:latin typeface="AR BLANCA" panose="02000000000000000000" pitchFamily="2" charset="0"/>
              </a:rPr>
              <a:t>vi</a:t>
            </a:r>
            <a:r>
              <a:rPr lang="fr-FR" sz="2400" i="0" u="none" strike="noStrike" baseline="0" dirty="0">
                <a:latin typeface="AR BLANCA" panose="02000000000000000000" pitchFamily="2" charset="0"/>
              </a:rPr>
              <a:t>) </a:t>
            </a:r>
            <a:r>
              <a:rPr lang="fr-MA" sz="2400" dirty="0">
                <a:latin typeface="AR BLANCA" panose="02000000000000000000" pitchFamily="2" charset="0"/>
              </a:rPr>
              <a:t>Équations horaires du mouvement</a:t>
            </a:r>
          </a:p>
        </p:txBody>
      </p:sp>
      <p:pic>
        <p:nvPicPr>
          <p:cNvPr id="2097212" name="Image 4"/>
          <p:cNvPicPr>
            <a:picLocks noChangeAspect="1"/>
          </p:cNvPicPr>
          <p:nvPr/>
        </p:nvPicPr>
        <p:blipFill>
          <a:blip r:embed="rId2">
            <a:lum bright="-40000" contrast="40000"/>
          </a:blip>
          <a:stretch>
            <a:fillRect/>
          </a:stretch>
        </p:blipFill>
        <p:spPr>
          <a:xfrm>
            <a:off x="8345511" y="234840"/>
            <a:ext cx="3294993" cy="3387302"/>
          </a:xfrm>
          <a:prstGeom prst="rect">
            <a:avLst/>
          </a:prstGeom>
        </p:spPr>
      </p:pic>
      <p:pic>
        <p:nvPicPr>
          <p:cNvPr id="2097213" name="Image 5"/>
          <p:cNvPicPr>
            <a:picLocks noChangeAspect="1"/>
          </p:cNvPicPr>
          <p:nvPr/>
        </p:nvPicPr>
        <p:blipFill>
          <a:blip r:embed="rId3">
            <a:lum bright="-40000" contrast="40000"/>
          </a:blip>
          <a:stretch>
            <a:fillRect/>
          </a:stretch>
        </p:blipFill>
        <p:spPr>
          <a:xfrm>
            <a:off x="708212" y="812232"/>
            <a:ext cx="4958492" cy="926416"/>
          </a:xfrm>
          <a:prstGeom prst="rect">
            <a:avLst/>
          </a:prstGeom>
        </p:spPr>
      </p:pic>
      <p:pic>
        <p:nvPicPr>
          <p:cNvPr id="2097214" name="Image 6"/>
          <p:cNvPicPr>
            <a:picLocks noChangeAspect="1"/>
          </p:cNvPicPr>
          <p:nvPr/>
        </p:nvPicPr>
        <p:blipFill>
          <a:blip r:embed="rId4">
            <a:lum bright="-40000" contrast="40000"/>
          </a:blip>
          <a:stretch>
            <a:fillRect/>
          </a:stretch>
        </p:blipFill>
        <p:spPr>
          <a:xfrm>
            <a:off x="6426558" y="812232"/>
            <a:ext cx="1648496" cy="1016568"/>
          </a:xfrm>
          <a:prstGeom prst="rect">
            <a:avLst/>
          </a:prstGeom>
        </p:spPr>
      </p:pic>
      <p:sp>
        <p:nvSpPr>
          <p:cNvPr id="1052583" name="ZoneTexte 7"/>
          <p:cNvSpPr txBox="1">
            <a:spLocks noRot="1" noChangeAspect="1" noMove="1" noResize="1" noEditPoints="1" noAdjustHandles="1" noChangeArrowheads="1" noChangeShapeType="1" noTextEdit="1"/>
          </p:cNvSpPr>
          <p:nvPr/>
        </p:nvSpPr>
        <p:spPr>
          <a:xfrm>
            <a:off x="5714248" y="1074294"/>
            <a:ext cx="577081" cy="492443"/>
          </a:xfrm>
          <a:prstGeom prst="rect">
            <a:avLst/>
          </a:prstGeom>
          <a:blipFill rotWithShape="0">
            <a:blip r:embed="rId5"/>
            <a:stretch>
              <a:fillRect/>
            </a:stretch>
          </a:blipFill>
        </p:spPr>
        <p:txBody>
          <a:bodyPr/>
          <a:lstStyle/>
          <a:p>
            <a:r>
              <a:rPr lang="fr-MA">
                <a:noFill/>
              </a:rPr>
              <a:t> </a:t>
            </a:r>
          </a:p>
        </p:txBody>
      </p:sp>
      <p:pic>
        <p:nvPicPr>
          <p:cNvPr id="2097215" name="Image 8"/>
          <p:cNvPicPr>
            <a:picLocks noChangeAspect="1"/>
          </p:cNvPicPr>
          <p:nvPr/>
        </p:nvPicPr>
        <p:blipFill>
          <a:blip r:embed="rId6">
            <a:lum bright="-40000" contrast="40000"/>
          </a:blip>
          <a:stretch>
            <a:fillRect/>
          </a:stretch>
        </p:blipFill>
        <p:spPr>
          <a:xfrm>
            <a:off x="2789952" y="2112716"/>
            <a:ext cx="1180218" cy="477750"/>
          </a:xfrm>
          <a:prstGeom prst="rect">
            <a:avLst/>
          </a:prstGeom>
        </p:spPr>
      </p:pic>
      <p:sp>
        <p:nvSpPr>
          <p:cNvPr id="1052584" name="ZoneTexte 9"/>
          <p:cNvSpPr txBox="1">
            <a:spLocks noRot="1" noChangeAspect="1" noMove="1" noResize="1" noEditPoints="1" noAdjustHandles="1" noChangeArrowheads="1" noChangeShapeType="1" noTextEdit="1"/>
          </p:cNvSpPr>
          <p:nvPr/>
        </p:nvSpPr>
        <p:spPr>
          <a:xfrm>
            <a:off x="2019687" y="2098023"/>
            <a:ext cx="577081" cy="492443"/>
          </a:xfrm>
          <a:prstGeom prst="rect">
            <a:avLst/>
          </a:prstGeom>
          <a:blipFill rotWithShape="0">
            <a:blip r:embed="rId7"/>
            <a:stretch>
              <a:fillRect/>
            </a:stretch>
          </a:blipFill>
        </p:spPr>
        <p:txBody>
          <a:bodyPr/>
          <a:lstStyle/>
          <a:p>
            <a:r>
              <a:rPr lang="fr-MA">
                <a:noFill/>
              </a:rPr>
              <a:t> </a:t>
            </a:r>
          </a:p>
        </p:txBody>
      </p:sp>
      <p:pic>
        <p:nvPicPr>
          <p:cNvPr id="2097216" name="Image 10"/>
          <p:cNvPicPr>
            <a:picLocks noChangeAspect="1"/>
          </p:cNvPicPr>
          <p:nvPr/>
        </p:nvPicPr>
        <p:blipFill>
          <a:blip r:embed="rId8">
            <a:lum bright="-40000" contrast="40000"/>
          </a:blip>
          <a:stretch>
            <a:fillRect/>
          </a:stretch>
        </p:blipFill>
        <p:spPr>
          <a:xfrm>
            <a:off x="708212" y="2112716"/>
            <a:ext cx="1030436" cy="463058"/>
          </a:xfrm>
          <a:prstGeom prst="rect">
            <a:avLst/>
          </a:prstGeom>
        </p:spPr>
      </p:pic>
      <p:sp>
        <p:nvSpPr>
          <p:cNvPr id="1052585" name="ZoneTexte 11"/>
          <p:cNvSpPr txBox="1">
            <a:spLocks noRot="1" noChangeAspect="1" noMove="1" noResize="1" noEditPoints="1" noAdjustHandles="1" noChangeArrowheads="1" noChangeShapeType="1" noTextEdit="1"/>
          </p:cNvSpPr>
          <p:nvPr/>
        </p:nvSpPr>
        <p:spPr>
          <a:xfrm>
            <a:off x="4324479" y="2112716"/>
            <a:ext cx="577081" cy="492443"/>
          </a:xfrm>
          <a:prstGeom prst="rect">
            <a:avLst/>
          </a:prstGeom>
          <a:blipFill rotWithShape="0">
            <a:blip r:embed="rId9"/>
            <a:stretch>
              <a:fillRect/>
            </a:stretch>
          </a:blipFill>
        </p:spPr>
        <p:txBody>
          <a:bodyPr/>
          <a:lstStyle/>
          <a:p>
            <a:r>
              <a:rPr lang="fr-MA">
                <a:noFill/>
              </a:rPr>
              <a:t> </a:t>
            </a:r>
          </a:p>
        </p:txBody>
      </p:sp>
      <p:pic>
        <p:nvPicPr>
          <p:cNvPr id="2097217" name="Image 12"/>
          <p:cNvPicPr>
            <a:picLocks noChangeAspect="1"/>
          </p:cNvPicPr>
          <p:nvPr/>
        </p:nvPicPr>
        <p:blipFill>
          <a:blip r:embed="rId10">
            <a:lum bright="-40000" contrast="40000"/>
          </a:blip>
          <a:stretch>
            <a:fillRect/>
          </a:stretch>
        </p:blipFill>
        <p:spPr>
          <a:xfrm>
            <a:off x="5031539" y="2223581"/>
            <a:ext cx="1126301" cy="317764"/>
          </a:xfrm>
          <a:prstGeom prst="rect">
            <a:avLst/>
          </a:prstGeom>
        </p:spPr>
      </p:pic>
      <p:pic>
        <p:nvPicPr>
          <p:cNvPr id="2097218" name="Image 13"/>
          <p:cNvPicPr>
            <a:picLocks noChangeAspect="1"/>
          </p:cNvPicPr>
          <p:nvPr/>
        </p:nvPicPr>
        <p:blipFill>
          <a:blip r:embed="rId11">
            <a:lum bright="-40000" contrast="40000"/>
          </a:blip>
          <a:stretch>
            <a:fillRect/>
          </a:stretch>
        </p:blipFill>
        <p:spPr>
          <a:xfrm>
            <a:off x="708211" y="2846231"/>
            <a:ext cx="1416803" cy="1017431"/>
          </a:xfrm>
          <a:prstGeom prst="rect">
            <a:avLst/>
          </a:prstGeom>
        </p:spPr>
      </p:pic>
      <p:sp>
        <p:nvSpPr>
          <p:cNvPr id="1052586" name="Rectangle 14"/>
          <p:cNvSpPr/>
          <p:nvPr/>
        </p:nvSpPr>
        <p:spPr>
          <a:xfrm>
            <a:off x="2455569" y="3198189"/>
            <a:ext cx="3497579" cy="396241"/>
          </a:xfrm>
          <a:prstGeom prst="rect">
            <a:avLst/>
          </a:prstGeom>
          <a:solidFill>
            <a:srgbClr val="FFFF00"/>
          </a:solidFill>
        </p:spPr>
        <p:txBody>
          <a:bodyPr wrap="none">
            <a:spAutoFit/>
          </a:bodyPr>
          <a:lstStyle/>
          <a:p>
            <a:r>
              <a:rPr lang="fr-MA" sz="2000" b="0" i="0" u="none" strike="noStrike" baseline="0" dirty="0"/>
              <a:t>Ces équations sont couplées.</a:t>
            </a:r>
            <a:endParaRPr lang="fr-MA" sz="2000" dirty="0"/>
          </a:p>
        </p:txBody>
      </p:sp>
      <p:pic>
        <p:nvPicPr>
          <p:cNvPr id="2097219" name="Image 15"/>
          <p:cNvPicPr>
            <a:picLocks noChangeAspect="1"/>
          </p:cNvPicPr>
          <p:nvPr/>
        </p:nvPicPr>
        <p:blipFill>
          <a:blip r:embed="rId12">
            <a:lum bright="-40000" contrast="40000"/>
          </a:blip>
          <a:stretch>
            <a:fillRect/>
          </a:stretch>
        </p:blipFill>
        <p:spPr>
          <a:xfrm>
            <a:off x="8686853" y="4365937"/>
            <a:ext cx="2953651" cy="1996225"/>
          </a:xfrm>
          <a:prstGeom prst="rect">
            <a:avLst/>
          </a:prstGeom>
        </p:spPr>
      </p:pic>
      <p:sp>
        <p:nvSpPr>
          <p:cNvPr id="1052587" name="Rectangle 16"/>
          <p:cNvSpPr/>
          <p:nvPr/>
        </p:nvSpPr>
        <p:spPr>
          <a:xfrm>
            <a:off x="506097" y="4132235"/>
            <a:ext cx="7992441" cy="1958341"/>
          </a:xfrm>
          <a:prstGeom prst="rect">
            <a:avLst/>
          </a:prstGeom>
        </p:spPr>
        <p:txBody>
          <a:bodyPr wrap="square">
            <a:spAutoFit/>
          </a:bodyPr>
          <a:lstStyle/>
          <a:p>
            <a:pPr algn="just"/>
            <a:r>
              <a:rPr lang="fr-MA" b="0" i="0" u="none" strike="noStrike" baseline="0" dirty="0">
                <a:solidFill>
                  <a:srgbClr val="000000"/>
                </a:solidFill>
              </a:rPr>
              <a:t>Deux approches sont envisageables :</a:t>
            </a:r>
          </a:p>
          <a:p>
            <a:pPr algn="just"/>
            <a:endParaRPr lang="fr-MA" b="0" i="0" u="none" strike="noStrike" baseline="0" dirty="0">
              <a:solidFill>
                <a:srgbClr val="000000"/>
              </a:solidFill>
            </a:endParaRPr>
          </a:p>
          <a:p>
            <a:pPr algn="just"/>
            <a:r>
              <a:rPr lang="fr-FR" b="0" i="1" u="none" strike="noStrike" baseline="0" dirty="0">
                <a:solidFill>
                  <a:srgbClr val="C4007A"/>
                </a:solidFill>
              </a:rPr>
              <a:t>• </a:t>
            </a:r>
            <a:r>
              <a:rPr lang="fr-FR" b="0" i="0" u="none" strike="noStrike" baseline="0" dirty="0">
                <a:solidFill>
                  <a:srgbClr val="000000"/>
                </a:solidFill>
              </a:rPr>
              <a:t>intégrer l’une, injecter le résultat dans l’autre avant de la résoudre puis reprendre la première avec la solution </a:t>
            </a:r>
            <a:r>
              <a:rPr lang="fr-MA" b="0" i="0" u="none" strike="noStrike" baseline="0" dirty="0">
                <a:solidFill>
                  <a:srgbClr val="000000"/>
                </a:solidFill>
              </a:rPr>
              <a:t>connue,</a:t>
            </a:r>
          </a:p>
          <a:p>
            <a:pPr algn="just"/>
            <a:endParaRPr lang="fr-MA" b="0" i="0" u="none" strike="noStrike" baseline="0" dirty="0">
              <a:solidFill>
                <a:srgbClr val="000000"/>
              </a:solidFill>
            </a:endParaRPr>
          </a:p>
          <a:p>
            <a:pPr algn="just"/>
            <a:r>
              <a:rPr lang="fr-MA" b="0" i="1" u="none" strike="noStrike" baseline="0" dirty="0">
                <a:solidFill>
                  <a:srgbClr val="C4007A"/>
                </a:solidFill>
              </a:rPr>
              <a:t>• </a:t>
            </a:r>
            <a:r>
              <a:rPr lang="fr-MA" b="0" i="0" u="none" strike="noStrike" baseline="0" dirty="0">
                <a:solidFill>
                  <a:srgbClr val="000000"/>
                </a:solidFill>
              </a:rPr>
              <a:t>utiliser une combinaison linéaire complexe et résoudre l’équation </a:t>
            </a:r>
            <a:r>
              <a:rPr lang="fr-FR" b="0" i="0" u="none" strike="noStrike" baseline="0" dirty="0">
                <a:solidFill>
                  <a:srgbClr val="000000"/>
                </a:solidFill>
              </a:rPr>
              <a:t>obtenue dans l’espace des complexes.</a:t>
            </a:r>
            <a:endParaRPr lang="fr-MA" dirty="0"/>
          </a:p>
        </p:txBody>
      </p:sp>
      <mc:AlternateContent xmlns:mc="http://schemas.openxmlformats.org/markup-compatibility/2006" xmlns:p14="http://schemas.microsoft.com/office/powerpoint/2010/main">
        <mc:Choice Requires="p14">
          <p:contentPart p14:bwMode="auto" r:id="rId13">
            <p14:nvContentPartPr>
              <p14:cNvPr id="1052588" name="Encre 1052587"/>
              <p14:cNvContentPartPr/>
              <p14:nvPr/>
            </p14:nvContentPartPr>
            <p14:xfrm>
              <a:off x="4001088" y="1732155"/>
              <a:ext cx="1498019" cy="31724"/>
            </p14:xfrm>
          </p:contentPart>
        </mc:Choice>
        <mc:Fallback xmlns="">
          <p:sp>
            <p:nvSpPr>
              <p:cNvPr id="1052588" name=""/>
              <p:cNvSpPr/>
              <p:nvPr/>
            </p:nvSpPr>
            <p:spPr>
              <a:xfrm>
                <a:off x="4001088" y="1732155"/>
                <a:ext cx="1498019" cy="31724"/>
              </a:xfrm>
            </p:spPr>
          </p:sp>
        </mc:Fallback>
      </mc:AlternateContent>
      <mc:AlternateContent xmlns:mc="http://schemas.openxmlformats.org/markup-compatibility/2006" xmlns:p14="http://schemas.microsoft.com/office/powerpoint/2010/main">
        <mc:Choice Requires="p14">
          <p:contentPart p14:bwMode="auto" r:id="rId14">
            <p14:nvContentPartPr>
              <p14:cNvPr id="1052589" name="Encre 1052588"/>
              <p14:cNvContentPartPr/>
              <p14:nvPr/>
            </p14:nvContentPartPr>
            <p14:xfrm>
              <a:off x="9391085" y="2559863"/>
              <a:ext cx="73936" cy="25570"/>
            </p14:xfrm>
          </p:contentPart>
        </mc:Choice>
        <mc:Fallback xmlns="">
          <p:sp>
            <p:nvSpPr>
              <p:cNvPr id="1052589" name=""/>
              <p:cNvSpPr/>
              <p:nvPr/>
            </p:nvSpPr>
            <p:spPr>
              <a:xfrm>
                <a:off x="9391085" y="2559863"/>
                <a:ext cx="73936" cy="25570"/>
              </a:xfrm>
            </p:spPr>
          </p:sp>
        </mc:Fallback>
      </mc:AlternateContent>
      <mc:AlternateContent xmlns:mc="http://schemas.openxmlformats.org/markup-compatibility/2006" xmlns:p14="http://schemas.microsoft.com/office/powerpoint/2010/main">
        <mc:Choice Requires="p14">
          <p:contentPart p14:bwMode="auto" r:id="rId15">
            <p14:nvContentPartPr>
              <p14:cNvPr id="1052590" name="Encre 1052589"/>
              <p14:cNvContentPartPr/>
              <p14:nvPr/>
            </p14:nvContentPartPr>
            <p14:xfrm>
              <a:off x="9379419" y="2566813"/>
              <a:ext cx="51806" cy="72306"/>
            </p14:xfrm>
          </p:contentPart>
        </mc:Choice>
        <mc:Fallback xmlns="">
          <p:sp>
            <p:nvSpPr>
              <p:cNvPr id="1052590" name=""/>
              <p:cNvSpPr/>
              <p:nvPr/>
            </p:nvSpPr>
            <p:spPr>
              <a:xfrm>
                <a:off x="9379419" y="2566813"/>
                <a:ext cx="51806" cy="72306"/>
              </a:xfrm>
            </p:spPr>
          </p:sp>
        </mc:Fallback>
      </mc:AlternateContent>
      <mc:AlternateContent xmlns:mc="http://schemas.openxmlformats.org/markup-compatibility/2006" xmlns:p14="http://schemas.microsoft.com/office/powerpoint/2010/main">
        <mc:Choice Requires="p14">
          <p:contentPart p14:bwMode="auto" r:id="rId16">
            <p14:nvContentPartPr>
              <p14:cNvPr id="1053175" name="Encre 1053174"/>
              <p14:cNvContentPartPr/>
              <p14:nvPr/>
            </p14:nvContentPartPr>
            <p14:xfrm>
              <a:off x="3916852" y="1177210"/>
              <a:ext cx="1717190" cy="619269"/>
            </p14:xfrm>
          </p:contentPart>
        </mc:Choice>
        <mc:Fallback xmlns="">
          <p:sp>
            <p:nvSpPr>
              <p:cNvPr id="1053175" name=""/>
              <p:cNvSpPr/>
              <p:nvPr/>
            </p:nvSpPr>
            <p:spPr>
              <a:xfrm>
                <a:off x="3916852" y="1177210"/>
                <a:ext cx="1717190" cy="619269"/>
              </a:xfrm>
            </p:spPr>
          </p:sp>
        </mc:Fallback>
      </mc:AlternateContent>
      <mc:AlternateContent xmlns:mc="http://schemas.openxmlformats.org/markup-compatibility/2006" xmlns:p14="http://schemas.microsoft.com/office/powerpoint/2010/main">
        <mc:Choice Requires="p14">
          <p:contentPart p14:bwMode="auto" r:id="rId17">
            <p14:nvContentPartPr>
              <p14:cNvPr id="1053223" name="Encre 1053222"/>
              <p14:cNvContentPartPr/>
              <p14:nvPr/>
            </p14:nvContentPartPr>
            <p14:xfrm>
              <a:off x="9355278" y="2066938"/>
              <a:ext cx="9580" cy="40022"/>
            </p14:xfrm>
          </p:contentPart>
        </mc:Choice>
        <mc:Fallback xmlns="">
          <p:sp>
            <p:nvSpPr>
              <p:cNvPr id="1053223" name=""/>
              <p:cNvSpPr/>
              <p:nvPr/>
            </p:nvSpPr>
            <p:spPr>
              <a:xfrm>
                <a:off x="9355278" y="2066938"/>
                <a:ext cx="9580" cy="40022"/>
              </a:xfrm>
            </p:spPr>
          </p:sp>
        </mc:Fallback>
      </mc:AlternateContent>
      <mc:AlternateContent xmlns:mc="http://schemas.openxmlformats.org/markup-compatibility/2006" xmlns:p14="http://schemas.microsoft.com/office/powerpoint/2010/main">
        <mc:Choice Requires="p14">
          <p:contentPart p14:bwMode="auto" r:id="rId18">
            <p14:nvContentPartPr>
              <p14:cNvPr id="1053224" name="Encre 1053223"/>
              <p14:cNvContentPartPr/>
              <p14:nvPr/>
            </p14:nvContentPartPr>
            <p14:xfrm>
              <a:off x="9415160" y="2023503"/>
              <a:ext cx="53607" cy="112470"/>
            </p14:xfrm>
          </p:contentPart>
        </mc:Choice>
        <mc:Fallback xmlns="">
          <p:sp>
            <p:nvSpPr>
              <p:cNvPr id="1053224" name=""/>
              <p:cNvSpPr/>
              <p:nvPr/>
            </p:nvSpPr>
            <p:spPr>
              <a:xfrm>
                <a:off x="9415160" y="2023503"/>
                <a:ext cx="53607" cy="112470"/>
              </a:xfrm>
            </p:spPr>
          </p:sp>
        </mc:Fallback>
      </mc:AlternateContent>
      <mc:AlternateContent xmlns:mc="http://schemas.openxmlformats.org/markup-compatibility/2006" xmlns:p14="http://schemas.microsoft.com/office/powerpoint/2010/main">
        <mc:Choice Requires="p14">
          <p:contentPart p14:bwMode="auto" r:id="rId19">
            <p14:nvContentPartPr>
              <p14:cNvPr id="1053225" name="Encre 1053224"/>
              <p14:cNvContentPartPr/>
              <p14:nvPr/>
            </p14:nvContentPartPr>
            <p14:xfrm>
              <a:off x="9358244" y="2068296"/>
              <a:ext cx="50767" cy="485638"/>
            </p14:xfrm>
          </p:contentPart>
        </mc:Choice>
        <mc:Fallback xmlns="">
          <p:sp>
            <p:nvSpPr>
              <p:cNvPr id="1053225" name=""/>
              <p:cNvSpPr/>
              <p:nvPr/>
            </p:nvSpPr>
            <p:spPr>
              <a:xfrm>
                <a:off x="9358244" y="2068296"/>
                <a:ext cx="50767" cy="485638"/>
              </a:xfrm>
            </p:spPr>
          </p:sp>
        </mc:Fallback>
      </mc:AlternateContent>
      <mc:AlternateContent xmlns:mc="http://schemas.openxmlformats.org/markup-compatibility/2006" xmlns:p14="http://schemas.microsoft.com/office/powerpoint/2010/main">
        <mc:Choice Requires="p14">
          <p:contentPart p14:bwMode="auto" r:id="rId20">
            <p14:nvContentPartPr>
              <p14:cNvPr id="1053226" name="Encre 1053225"/>
              <p14:cNvContentPartPr/>
              <p14:nvPr/>
            </p14:nvContentPartPr>
            <p14:xfrm>
              <a:off x="9304376" y="2037899"/>
              <a:ext cx="110784" cy="151734"/>
            </p14:xfrm>
          </p:contentPart>
        </mc:Choice>
        <mc:Fallback xmlns="">
          <p:sp>
            <p:nvSpPr>
              <p:cNvPr id="1053226" name=""/>
              <p:cNvSpPr/>
              <p:nvPr/>
            </p:nvSpPr>
            <p:spPr>
              <a:xfrm>
                <a:off x="9304376" y="2037899"/>
                <a:ext cx="110784" cy="151734"/>
              </a:xfrm>
            </p:spPr>
          </p:sp>
        </mc:Fallback>
      </mc:AlternateContent>
      <mc:AlternateContent xmlns:mc="http://schemas.openxmlformats.org/markup-compatibility/2006" xmlns:p14="http://schemas.microsoft.com/office/powerpoint/2010/main">
        <mc:Choice Requires="p14">
          <p:contentPart p14:bwMode="auto" r:id="rId21">
            <p14:nvContentPartPr>
              <p14:cNvPr id="1053288" name="Encre 1053287"/>
              <p14:cNvContentPartPr/>
              <p14:nvPr/>
            </p14:nvContentPartPr>
            <p14:xfrm>
              <a:off x="3457475" y="2027164"/>
              <a:ext cx="142155" cy="162060"/>
            </p14:xfrm>
          </p:contentPart>
        </mc:Choice>
        <mc:Fallback xmlns="">
          <p:sp>
            <p:nvSpPr>
              <p:cNvPr id="1053288" name=""/>
              <p:cNvSpPr/>
              <p:nvPr/>
            </p:nvSpPr>
            <p:spPr>
              <a:xfrm>
                <a:off x="3457475" y="2027164"/>
                <a:ext cx="142155" cy="162060"/>
              </a:xfrm>
            </p:spPr>
          </p:sp>
        </mc:Fallback>
      </mc:AlternateContent>
      <mc:AlternateContent xmlns:mc="http://schemas.openxmlformats.org/markup-compatibility/2006" xmlns:p14="http://schemas.microsoft.com/office/powerpoint/2010/main">
        <mc:Choice Requires="p14">
          <p:contentPart p14:bwMode="auto" r:id="rId22">
            <p14:nvContentPartPr>
              <p14:cNvPr id="1053289" name="Encre 1053288"/>
              <p14:cNvContentPartPr/>
              <p14:nvPr/>
            </p14:nvContentPartPr>
            <p14:xfrm>
              <a:off x="3572198" y="2108423"/>
              <a:ext cx="92563" cy="196525"/>
            </p14:xfrm>
          </p:contentPart>
        </mc:Choice>
        <mc:Fallback xmlns="">
          <p:sp>
            <p:nvSpPr>
              <p:cNvPr id="1053289" name=""/>
              <p:cNvSpPr/>
              <p:nvPr/>
            </p:nvSpPr>
            <p:spPr>
              <a:xfrm>
                <a:off x="3572198" y="2108423"/>
                <a:ext cx="92563" cy="196525"/>
              </a:xfrm>
            </p:spPr>
          </p:sp>
        </mc:Fallback>
      </mc:AlternateContent>
      <mc:AlternateContent xmlns:mc="http://schemas.openxmlformats.org/markup-compatibility/2006" xmlns:p14="http://schemas.microsoft.com/office/powerpoint/2010/main">
        <mc:Choice Requires="p14">
          <p:contentPart p14:bwMode="auto" r:id="rId23">
            <p14:nvContentPartPr>
              <p14:cNvPr id="1053290" name="Encre 1053289"/>
              <p14:cNvContentPartPr/>
              <p14:nvPr/>
            </p14:nvContentPartPr>
            <p14:xfrm>
              <a:off x="3475997" y="2214767"/>
              <a:ext cx="57851" cy="57103"/>
            </p14:xfrm>
          </p:contentPart>
        </mc:Choice>
        <mc:Fallback xmlns="">
          <p:sp>
            <p:nvSpPr>
              <p:cNvPr id="1053290" name=""/>
              <p:cNvSpPr/>
              <p:nvPr/>
            </p:nvSpPr>
            <p:spPr>
              <a:xfrm>
                <a:off x="3475997" y="2214767"/>
                <a:ext cx="57851" cy="57103"/>
              </a:xfrm>
            </p:spPr>
          </p:sp>
        </mc:Fallback>
      </mc:AlternateContent>
      <mc:AlternateContent xmlns:mc="http://schemas.openxmlformats.org/markup-compatibility/2006" xmlns:p14="http://schemas.microsoft.com/office/powerpoint/2010/main">
        <mc:Choice Requires="p14">
          <p:contentPart p14:bwMode="auto" r:id="rId24">
            <p14:nvContentPartPr>
              <p14:cNvPr id="1053291" name="Encre 1053290"/>
              <p14:cNvContentPartPr/>
              <p14:nvPr/>
            </p14:nvContentPartPr>
            <p14:xfrm>
              <a:off x="4957645" y="2082633"/>
              <a:ext cx="1386855" cy="595596"/>
            </p14:xfrm>
          </p:contentPart>
        </mc:Choice>
        <mc:Fallback xmlns="">
          <p:sp>
            <p:nvSpPr>
              <p:cNvPr id="1053291" name=""/>
              <p:cNvSpPr/>
              <p:nvPr/>
            </p:nvSpPr>
            <p:spPr>
              <a:xfrm>
                <a:off x="4957645" y="2082633"/>
                <a:ext cx="1386855" cy="595596"/>
              </a:xfrm>
            </p:spPr>
          </p:sp>
        </mc:Fallback>
      </mc:AlternateContent>
      <mc:AlternateContent xmlns:mc="http://schemas.openxmlformats.org/markup-compatibility/2006" xmlns:p14="http://schemas.microsoft.com/office/powerpoint/2010/main">
        <mc:Choice Requires="p14">
          <p:contentPart p14:bwMode="auto" r:id="rId25">
            <p14:nvContentPartPr>
              <p14:cNvPr id="1053292" name="Encre 1053291"/>
              <p14:cNvContentPartPr/>
              <p14:nvPr/>
            </p14:nvContentPartPr>
            <p14:xfrm>
              <a:off x="9361665" y="2566813"/>
              <a:ext cx="67615" cy="62185"/>
            </p14:xfrm>
          </p:contentPart>
        </mc:Choice>
        <mc:Fallback xmlns="">
          <p:sp>
            <p:nvSpPr>
              <p:cNvPr id="1053292" name=""/>
              <p:cNvSpPr/>
              <p:nvPr/>
            </p:nvSpPr>
            <p:spPr>
              <a:xfrm>
                <a:off x="9361665" y="2566813"/>
                <a:ext cx="67615" cy="62185"/>
              </a:xfrm>
            </p:spPr>
          </p:sp>
        </mc:Fallback>
      </mc:AlternateContent>
      <mc:AlternateContent xmlns:mc="http://schemas.openxmlformats.org/markup-compatibility/2006" xmlns:p14="http://schemas.microsoft.com/office/powerpoint/2010/main">
        <mc:Choice Requires="p14">
          <p:contentPart p14:bwMode="auto" r:id="rId26">
            <p14:nvContentPartPr>
              <p14:cNvPr id="1053293" name="Encre 1053292"/>
              <p14:cNvContentPartPr/>
              <p14:nvPr/>
            </p14:nvContentPartPr>
            <p14:xfrm>
              <a:off x="9350738" y="2559863"/>
              <a:ext cx="68670" cy="42703"/>
            </p14:xfrm>
          </p:contentPart>
        </mc:Choice>
        <mc:Fallback xmlns="">
          <p:sp>
            <p:nvSpPr>
              <p:cNvPr id="1053293" name=""/>
              <p:cNvSpPr/>
              <p:nvPr/>
            </p:nvSpPr>
            <p:spPr>
              <a:xfrm>
                <a:off x="9350738" y="2559863"/>
                <a:ext cx="68670" cy="42703"/>
              </a:xfrm>
            </p:spPr>
          </p:sp>
        </mc:Fallback>
      </mc:AlternateContent>
      <mc:AlternateContent xmlns:mc="http://schemas.openxmlformats.org/markup-compatibility/2006" xmlns:p14="http://schemas.microsoft.com/office/powerpoint/2010/main">
        <mc:Choice Requires="p14">
          <p:contentPart p14:bwMode="auto" r:id="rId27">
            <p14:nvContentPartPr>
              <p14:cNvPr id="1053294" name="Encre 1053293"/>
              <p14:cNvContentPartPr/>
              <p14:nvPr/>
            </p14:nvContentPartPr>
            <p14:xfrm>
              <a:off x="9778192" y="342940"/>
              <a:ext cx="130279" cy="238836"/>
            </p14:xfrm>
          </p:contentPart>
        </mc:Choice>
        <mc:Fallback xmlns="">
          <p:sp>
            <p:nvSpPr>
              <p:cNvPr id="1053294" name=""/>
              <p:cNvSpPr/>
              <p:nvPr/>
            </p:nvSpPr>
            <p:spPr>
              <a:xfrm>
                <a:off x="9778192" y="342940"/>
                <a:ext cx="130279" cy="238836"/>
              </a:xfrm>
            </p:spPr>
          </p:sp>
        </mc:Fallback>
      </mc:AlternateContent>
      <mc:AlternateContent xmlns:mc="http://schemas.openxmlformats.org/markup-compatibility/2006" xmlns:p14="http://schemas.microsoft.com/office/powerpoint/2010/main">
        <mc:Choice Requires="p14">
          <p:contentPart p14:bwMode="auto" r:id="rId28">
            <p14:nvContentPartPr>
              <p14:cNvPr id="1053295" name="Encre 1053294"/>
              <p14:cNvContentPartPr/>
              <p14:nvPr/>
            </p14:nvContentPartPr>
            <p14:xfrm>
              <a:off x="9708146" y="241426"/>
              <a:ext cx="157525" cy="8375"/>
            </p14:xfrm>
          </p:contentPart>
        </mc:Choice>
        <mc:Fallback xmlns="">
          <p:sp>
            <p:nvSpPr>
              <p:cNvPr id="1053295" name=""/>
              <p:cNvSpPr/>
              <p:nvPr/>
            </p:nvSpPr>
            <p:spPr>
              <a:xfrm>
                <a:off x="9708146" y="241426"/>
                <a:ext cx="157525" cy="8375"/>
              </a:xfrm>
            </p:spPr>
          </p:sp>
        </mc:Fallback>
      </mc:AlternateContent>
      <mc:AlternateContent xmlns:mc="http://schemas.openxmlformats.org/markup-compatibility/2006" xmlns:p14="http://schemas.microsoft.com/office/powerpoint/2010/main">
        <mc:Choice Requires="p14">
          <p:contentPart p14:bwMode="auto" r:id="rId29">
            <p14:nvContentPartPr>
              <p14:cNvPr id="1053296" name="Encre 1053295"/>
              <p14:cNvContentPartPr/>
              <p14:nvPr/>
            </p14:nvContentPartPr>
            <p14:xfrm>
              <a:off x="10041165" y="241426"/>
              <a:ext cx="10270" cy="333373"/>
            </p14:xfrm>
          </p:contentPart>
        </mc:Choice>
        <mc:Fallback xmlns="">
          <p:sp>
            <p:nvSpPr>
              <p:cNvPr id="1053296" name=""/>
              <p:cNvSpPr/>
              <p:nvPr/>
            </p:nvSpPr>
            <p:spPr>
              <a:xfrm>
                <a:off x="10041165" y="241426"/>
                <a:ext cx="10270" cy="333373"/>
              </a:xfrm>
            </p:spPr>
          </p:sp>
        </mc:Fallback>
      </mc:AlternateContent>
      <mc:AlternateContent xmlns:mc="http://schemas.openxmlformats.org/markup-compatibility/2006" xmlns:p14="http://schemas.microsoft.com/office/powerpoint/2010/main">
        <mc:Choice Requires="p14">
          <p:contentPart p14:bwMode="auto" r:id="rId30">
            <p14:nvContentPartPr>
              <p14:cNvPr id="1053297" name="Encre 1053296"/>
              <p14:cNvContentPartPr/>
              <p14:nvPr/>
            </p14:nvContentPartPr>
            <p14:xfrm>
              <a:off x="10001574" y="377665"/>
              <a:ext cx="185804" cy="52145"/>
            </p14:xfrm>
          </p:contentPart>
        </mc:Choice>
        <mc:Fallback xmlns="">
          <p:sp>
            <p:nvSpPr>
              <p:cNvPr id="1053297" name=""/>
              <p:cNvSpPr/>
              <p:nvPr/>
            </p:nvSpPr>
            <p:spPr>
              <a:xfrm>
                <a:off x="10001574" y="377665"/>
                <a:ext cx="185804" cy="52145"/>
              </a:xfrm>
            </p:spPr>
          </p:sp>
        </mc:Fallback>
      </mc:AlternateContent>
      <mc:AlternateContent xmlns:mc="http://schemas.openxmlformats.org/markup-compatibility/2006" xmlns:p14="http://schemas.microsoft.com/office/powerpoint/2010/main">
        <mc:Choice Requires="p14">
          <p:contentPart p14:bwMode="auto" r:id="rId31">
            <p14:nvContentPartPr>
              <p14:cNvPr id="1053298" name="Encre 1053297"/>
              <p14:cNvContentPartPr/>
              <p14:nvPr/>
            </p14:nvContentPartPr>
            <p14:xfrm>
              <a:off x="10208959" y="430249"/>
              <a:ext cx="143820" cy="14453"/>
            </p14:xfrm>
          </p:contentPart>
        </mc:Choice>
        <mc:Fallback xmlns="">
          <p:sp>
            <p:nvSpPr>
              <p:cNvPr id="1053298" name=""/>
              <p:cNvSpPr/>
              <p:nvPr/>
            </p:nvSpPr>
            <p:spPr>
              <a:xfrm>
                <a:off x="10208959" y="430249"/>
                <a:ext cx="143820" cy="14453"/>
              </a:xfrm>
            </p:spPr>
          </p:sp>
        </mc:Fallback>
      </mc:AlternateContent>
      <mc:AlternateContent xmlns:mc="http://schemas.openxmlformats.org/markup-compatibility/2006" xmlns:p14="http://schemas.microsoft.com/office/powerpoint/2010/main">
        <mc:Choice Requires="p14">
          <p:contentPart p14:bwMode="auto" r:id="rId32">
            <p14:nvContentPartPr>
              <p14:cNvPr id="1053299" name="Encre 1053298"/>
              <p14:cNvContentPartPr/>
              <p14:nvPr/>
            </p14:nvContentPartPr>
            <p14:xfrm>
              <a:off x="10187338" y="509468"/>
              <a:ext cx="152056" cy="43449"/>
            </p14:xfrm>
          </p:contentPart>
        </mc:Choice>
        <mc:Fallback xmlns="">
          <p:sp>
            <p:nvSpPr>
              <p:cNvPr id="1053299" name=""/>
              <p:cNvSpPr/>
              <p:nvPr/>
            </p:nvSpPr>
            <p:spPr>
              <a:xfrm>
                <a:off x="10187338" y="509468"/>
                <a:ext cx="152056" cy="43449"/>
              </a:xfrm>
            </p:spPr>
          </p:sp>
        </mc:Fallback>
      </mc:AlternateContent>
      <mc:AlternateContent xmlns:mc="http://schemas.openxmlformats.org/markup-compatibility/2006" xmlns:p14="http://schemas.microsoft.com/office/powerpoint/2010/main">
        <mc:Choice Requires="p14">
          <p:contentPart p14:bwMode="auto" r:id="rId33">
            <p14:nvContentPartPr>
              <p14:cNvPr id="1053300" name="Encre 1053299"/>
              <p14:cNvContentPartPr/>
              <p14:nvPr/>
            </p14:nvContentPartPr>
            <p14:xfrm>
              <a:off x="10446682" y="393321"/>
              <a:ext cx="177509" cy="155445"/>
            </p14:xfrm>
          </p:contentPart>
        </mc:Choice>
        <mc:Fallback xmlns="">
          <p:sp>
            <p:nvSpPr>
              <p:cNvPr id="1053300" name=""/>
              <p:cNvSpPr/>
              <p:nvPr/>
            </p:nvSpPr>
            <p:spPr>
              <a:xfrm>
                <a:off x="10446682" y="393321"/>
                <a:ext cx="177509" cy="155445"/>
              </a:xfrm>
            </p:spPr>
          </p:sp>
        </mc:Fallback>
      </mc:AlternateContent>
      <mc:AlternateContent xmlns:mc="http://schemas.openxmlformats.org/markup-compatibility/2006" xmlns:p14="http://schemas.microsoft.com/office/powerpoint/2010/main">
        <mc:Choice Requires="p14">
          <p:contentPart p14:bwMode="auto" r:id="rId34">
            <p14:nvContentPartPr>
              <p14:cNvPr id="1053301" name="Encre 1053300"/>
              <p14:cNvContentPartPr/>
              <p14:nvPr/>
            </p14:nvContentPartPr>
            <p14:xfrm>
              <a:off x="9704777" y="386375"/>
              <a:ext cx="174012" cy="191705"/>
            </p14:xfrm>
          </p:contentPart>
        </mc:Choice>
        <mc:Fallback xmlns="">
          <p:sp>
            <p:nvSpPr>
              <p:cNvPr id="1053301" name=""/>
              <p:cNvSpPr/>
              <p:nvPr/>
            </p:nvSpPr>
            <p:spPr>
              <a:xfrm>
                <a:off x="9704777" y="386375"/>
                <a:ext cx="174012" cy="191705"/>
              </a:xfrm>
            </p:spPr>
          </p:sp>
        </mc:Fallback>
      </mc:AlternateContent>
      <mc:AlternateContent xmlns:mc="http://schemas.openxmlformats.org/markup-compatibility/2006" xmlns:p14="http://schemas.microsoft.com/office/powerpoint/2010/main">
        <mc:Choice Requires="p14">
          <p:contentPart p14:bwMode="auto" r:id="rId35">
            <p14:nvContentPartPr>
              <p14:cNvPr id="1053302" name="Encre 1053301"/>
              <p14:cNvContentPartPr/>
              <p14:nvPr/>
            </p14:nvContentPartPr>
            <p14:xfrm>
              <a:off x="10165717" y="726482"/>
              <a:ext cx="269564" cy="216742"/>
            </p14:xfrm>
          </p:contentPart>
        </mc:Choice>
        <mc:Fallback xmlns="">
          <p:sp>
            <p:nvSpPr>
              <p:cNvPr id="1053302" name=""/>
              <p:cNvSpPr/>
              <p:nvPr/>
            </p:nvSpPr>
            <p:spPr>
              <a:xfrm>
                <a:off x="10165717" y="726482"/>
                <a:ext cx="269564" cy="216742"/>
              </a:xfrm>
            </p:spPr>
          </p:sp>
        </mc:Fallback>
      </mc:AlternateContent>
      <mc:AlternateContent xmlns:mc="http://schemas.openxmlformats.org/markup-compatibility/2006" xmlns:p14="http://schemas.microsoft.com/office/powerpoint/2010/main">
        <mc:Choice Requires="p14">
          <p:contentPart p14:bwMode="auto" r:id="rId36">
            <p14:nvContentPartPr>
              <p14:cNvPr id="1053303" name="Encre 1053302"/>
              <p14:cNvContentPartPr/>
              <p14:nvPr/>
            </p14:nvContentPartPr>
            <p14:xfrm>
              <a:off x="10426311" y="690917"/>
              <a:ext cx="118435" cy="296598"/>
            </p14:xfrm>
          </p:contentPart>
        </mc:Choice>
        <mc:Fallback xmlns="">
          <p:sp>
            <p:nvSpPr>
              <p:cNvPr id="1053303" name=""/>
              <p:cNvSpPr/>
              <p:nvPr/>
            </p:nvSpPr>
            <p:spPr>
              <a:xfrm>
                <a:off x="10426311" y="690917"/>
                <a:ext cx="118435" cy="296598"/>
              </a:xfrm>
            </p:spPr>
          </p:sp>
        </mc:Fallback>
      </mc:AlternateContent>
      <mc:AlternateContent xmlns:mc="http://schemas.openxmlformats.org/markup-compatibility/2006" xmlns:p14="http://schemas.microsoft.com/office/powerpoint/2010/main">
        <mc:Choice Requires="p14">
          <p:contentPart p14:bwMode="auto" r:id="rId37">
            <p14:nvContentPartPr>
              <p14:cNvPr id="1053304" name="Encre 1053303"/>
              <p14:cNvContentPartPr/>
              <p14:nvPr/>
            </p14:nvContentPartPr>
            <p14:xfrm>
              <a:off x="10536315" y="811795"/>
              <a:ext cx="108429" cy="93328"/>
            </p14:xfrm>
          </p:contentPart>
        </mc:Choice>
        <mc:Fallback xmlns="">
          <p:sp>
            <p:nvSpPr>
              <p:cNvPr id="1053304" name=""/>
              <p:cNvSpPr/>
              <p:nvPr/>
            </p:nvSpPr>
            <p:spPr>
              <a:xfrm>
                <a:off x="10536315" y="811795"/>
                <a:ext cx="108429" cy="93328"/>
              </a:xfrm>
            </p:spPr>
          </p:sp>
        </mc:Fallback>
      </mc:AlternateContent>
      <mc:AlternateContent xmlns:mc="http://schemas.openxmlformats.org/markup-compatibility/2006" xmlns:p14="http://schemas.microsoft.com/office/powerpoint/2010/main">
        <mc:Choice Requires="p14">
          <p:contentPart p14:bwMode="auto" r:id="rId38">
            <p14:nvContentPartPr>
              <p14:cNvPr id="1053305" name="Encre 1053304"/>
              <p14:cNvContentPartPr/>
              <p14:nvPr/>
            </p14:nvContentPartPr>
            <p14:xfrm>
              <a:off x="10623125" y="705064"/>
              <a:ext cx="132550" cy="247879"/>
            </p14:xfrm>
          </p:contentPart>
        </mc:Choice>
        <mc:Fallback xmlns="">
          <p:sp>
            <p:nvSpPr>
              <p:cNvPr id="1053305" name=""/>
              <p:cNvSpPr/>
              <p:nvPr/>
            </p:nvSpPr>
            <p:spPr>
              <a:xfrm>
                <a:off x="10623125" y="705064"/>
                <a:ext cx="132550" cy="247879"/>
              </a:xfrm>
            </p:spPr>
          </p:sp>
        </mc:Fallback>
      </mc:AlternateContent>
      <mc:AlternateContent xmlns:mc="http://schemas.openxmlformats.org/markup-compatibility/2006" xmlns:p14="http://schemas.microsoft.com/office/powerpoint/2010/main">
        <mc:Choice Requires="p14">
          <p:contentPart p14:bwMode="auto" r:id="rId39">
            <p14:nvContentPartPr>
              <p14:cNvPr id="1053306" name="Encre 1053305"/>
              <p14:cNvContentPartPr/>
              <p14:nvPr/>
            </p14:nvContentPartPr>
            <p14:xfrm>
              <a:off x="10158657" y="651585"/>
              <a:ext cx="222078" cy="39332"/>
            </p14:xfrm>
          </p:contentPart>
        </mc:Choice>
        <mc:Fallback xmlns="">
          <p:sp>
            <p:nvSpPr>
              <p:cNvPr id="1053306" name=""/>
              <p:cNvSpPr/>
              <p:nvPr/>
            </p:nvSpPr>
            <p:spPr>
              <a:xfrm>
                <a:off x="10158657" y="651585"/>
                <a:ext cx="222078" cy="39332"/>
              </a:xfrm>
            </p:spPr>
          </p:sp>
        </mc:Fallback>
      </mc:AlternateContent>
      <mc:AlternateContent xmlns:mc="http://schemas.openxmlformats.org/markup-compatibility/2006" xmlns:p14="http://schemas.microsoft.com/office/powerpoint/2010/main">
        <mc:Choice Requires="p14">
          <p:contentPart p14:bwMode="auto" r:id="rId40">
            <p14:nvContentPartPr>
              <p14:cNvPr id="1053307" name="Encre 1053306"/>
              <p14:cNvContentPartPr/>
              <p14:nvPr/>
            </p14:nvContentPartPr>
            <p14:xfrm>
              <a:off x="10294560" y="618194"/>
              <a:ext cx="105142" cy="132166"/>
            </p14:xfrm>
          </p:contentPart>
        </mc:Choice>
        <mc:Fallback xmlns="">
          <p:sp>
            <p:nvSpPr>
              <p:cNvPr id="1053307" name=""/>
              <p:cNvSpPr/>
              <p:nvPr/>
            </p:nvSpPr>
            <p:spPr>
              <a:xfrm>
                <a:off x="10294560" y="618194"/>
                <a:ext cx="105142" cy="132166"/>
              </a:xfrm>
            </p:spPr>
          </p:sp>
        </mc:Fallback>
      </mc:AlternateContent>
      <mc:AlternateContent xmlns:mc="http://schemas.openxmlformats.org/markup-compatibility/2006" xmlns:p14="http://schemas.microsoft.com/office/powerpoint/2010/main">
        <mc:Choice Requires="p14">
          <p:contentPart p14:bwMode="auto" r:id="rId41">
            <p14:nvContentPartPr>
              <p14:cNvPr id="1053308" name="Encre 1053307"/>
              <p14:cNvContentPartPr/>
              <p14:nvPr/>
            </p14:nvContentPartPr>
            <p14:xfrm>
              <a:off x="10845234" y="766866"/>
              <a:ext cx="82512" cy="3474"/>
            </p14:xfrm>
          </p:contentPart>
        </mc:Choice>
        <mc:Fallback xmlns="">
          <p:sp>
            <p:nvSpPr>
              <p:cNvPr id="1053308" name=""/>
              <p:cNvSpPr/>
              <p:nvPr/>
            </p:nvSpPr>
            <p:spPr>
              <a:xfrm>
                <a:off x="10845234" y="766866"/>
                <a:ext cx="82512" cy="3474"/>
              </a:xfrm>
            </p:spPr>
          </p:sp>
        </mc:Fallback>
      </mc:AlternateContent>
      <mc:AlternateContent xmlns:mc="http://schemas.openxmlformats.org/markup-compatibility/2006" xmlns:p14="http://schemas.microsoft.com/office/powerpoint/2010/main">
        <mc:Choice Requires="p14">
          <p:contentPart p14:bwMode="auto" r:id="rId42">
            <p14:nvContentPartPr>
              <p14:cNvPr id="1053309" name="Encre 1053308"/>
              <p14:cNvContentPartPr/>
              <p14:nvPr/>
            </p14:nvContentPartPr>
            <p14:xfrm>
              <a:off x="10838174" y="804431"/>
              <a:ext cx="128476" cy="45581"/>
            </p14:xfrm>
          </p:contentPart>
        </mc:Choice>
        <mc:Fallback xmlns="">
          <p:sp>
            <p:nvSpPr>
              <p:cNvPr id="1053309" name=""/>
              <p:cNvSpPr/>
              <p:nvPr/>
            </p:nvSpPr>
            <p:spPr>
              <a:xfrm>
                <a:off x="10838174" y="804431"/>
                <a:ext cx="128476" cy="45581"/>
              </a:xfrm>
            </p:spPr>
          </p:sp>
        </mc:Fallback>
      </mc:AlternateContent>
      <mc:AlternateContent xmlns:mc="http://schemas.openxmlformats.org/markup-compatibility/2006" xmlns:p14="http://schemas.microsoft.com/office/powerpoint/2010/main">
        <mc:Choice Requires="p14">
          <p:contentPart p14:bwMode="auto" r:id="rId43">
            <p14:nvContentPartPr>
              <p14:cNvPr id="1053310" name="Encre 1053309"/>
              <p14:cNvContentPartPr/>
              <p14:nvPr/>
            </p14:nvContentPartPr>
            <p14:xfrm>
              <a:off x="11038499" y="641659"/>
              <a:ext cx="169011" cy="185387"/>
            </p14:xfrm>
          </p:contentPart>
        </mc:Choice>
        <mc:Fallback xmlns="">
          <p:sp>
            <p:nvSpPr>
              <p:cNvPr id="1053310" name=""/>
              <p:cNvSpPr/>
              <p:nvPr/>
            </p:nvSpPr>
            <p:spPr>
              <a:xfrm>
                <a:off x="11038499" y="641659"/>
                <a:ext cx="169011" cy="185387"/>
              </a:xfrm>
            </p:spPr>
          </p:sp>
        </mc:Fallback>
      </mc:AlternateContent>
      <mc:AlternateContent xmlns:mc="http://schemas.openxmlformats.org/markup-compatibility/2006" xmlns:p14="http://schemas.microsoft.com/office/powerpoint/2010/main">
        <mc:Choice Requires="p14">
          <p:contentPart p14:bwMode="auto" r:id="rId44">
            <p14:nvContentPartPr>
              <p14:cNvPr id="1053311" name="Encre 1053310"/>
              <p14:cNvContentPartPr/>
              <p14:nvPr/>
            </p14:nvContentPartPr>
            <p14:xfrm>
              <a:off x="11164316" y="824094"/>
              <a:ext cx="96075" cy="58012"/>
            </p14:xfrm>
          </p:contentPart>
        </mc:Choice>
        <mc:Fallback xmlns="">
          <p:sp>
            <p:nvSpPr>
              <p:cNvPr id="1053311" name=""/>
              <p:cNvSpPr/>
              <p:nvPr/>
            </p:nvSpPr>
            <p:spPr>
              <a:xfrm>
                <a:off x="11164316" y="824094"/>
                <a:ext cx="96075" cy="58012"/>
              </a:xfrm>
            </p:spPr>
          </p:sp>
        </mc:Fallback>
      </mc:AlternateContent>
      <mc:AlternateContent xmlns:mc="http://schemas.openxmlformats.org/markup-compatibility/2006" xmlns:p14="http://schemas.microsoft.com/office/powerpoint/2010/main">
        <mc:Choice Requires="p14">
          <p:contentPart p14:bwMode="auto" r:id="rId45">
            <p14:nvContentPartPr>
              <p14:cNvPr id="1053312" name="Encre 1053311"/>
              <p14:cNvContentPartPr/>
              <p14:nvPr/>
            </p14:nvContentPartPr>
            <p14:xfrm>
              <a:off x="11041819" y="531324"/>
              <a:ext cx="197005" cy="38017"/>
            </p14:xfrm>
          </p:contentPart>
        </mc:Choice>
        <mc:Fallback xmlns="">
          <p:sp>
            <p:nvSpPr>
              <p:cNvPr id="1053312" name=""/>
              <p:cNvSpPr/>
              <p:nvPr/>
            </p:nvSpPr>
            <p:spPr>
              <a:xfrm>
                <a:off x="11041819" y="531324"/>
                <a:ext cx="197005" cy="38017"/>
              </a:xfrm>
            </p:spPr>
          </p:sp>
        </mc:Fallback>
      </mc:AlternateContent>
      <mc:AlternateContent xmlns:mc="http://schemas.openxmlformats.org/markup-compatibility/2006" xmlns:p14="http://schemas.microsoft.com/office/powerpoint/2010/main">
        <mc:Choice Requires="p14">
          <p:contentPart p14:bwMode="auto" r:id="rId46">
            <p14:nvContentPartPr>
              <p14:cNvPr id="1053313" name="Encre 1053312"/>
              <p14:cNvContentPartPr/>
              <p14:nvPr/>
            </p14:nvContentPartPr>
            <p14:xfrm>
              <a:off x="11174402" y="466047"/>
              <a:ext cx="110501" cy="120794"/>
            </p14:xfrm>
          </p:contentPart>
        </mc:Choice>
        <mc:Fallback xmlns="">
          <p:sp>
            <p:nvSpPr>
              <p:cNvPr id="1053313" name=""/>
              <p:cNvSpPr/>
              <p:nvPr/>
            </p:nvSpPr>
            <p:spPr>
              <a:xfrm>
                <a:off x="11174402" y="466047"/>
                <a:ext cx="110501" cy="120794"/>
              </a:xfrm>
            </p:spPr>
          </p:sp>
        </mc:Fallback>
      </mc:AlternateContent>
      <mc:AlternateContent xmlns:mc="http://schemas.openxmlformats.org/markup-compatibility/2006" xmlns:p14="http://schemas.microsoft.com/office/powerpoint/2010/main">
        <mc:Choice Requires="p14">
          <p:contentPart p14:bwMode="auto" r:id="rId47">
            <p14:nvContentPartPr>
              <p14:cNvPr id="1053314" name="Encre 1053313"/>
              <p14:cNvContentPartPr/>
              <p14:nvPr/>
            </p14:nvContentPartPr>
            <p14:xfrm>
              <a:off x="10008782" y="1268693"/>
              <a:ext cx="150983" cy="175074"/>
            </p14:xfrm>
          </p:contentPart>
        </mc:Choice>
        <mc:Fallback xmlns="">
          <p:sp>
            <p:nvSpPr>
              <p:cNvPr id="1053314" name=""/>
              <p:cNvSpPr/>
              <p:nvPr/>
            </p:nvSpPr>
            <p:spPr>
              <a:xfrm>
                <a:off x="10008782" y="1268693"/>
                <a:ext cx="150983" cy="175074"/>
              </a:xfrm>
            </p:spPr>
          </p:sp>
        </mc:Fallback>
      </mc:AlternateContent>
      <mc:AlternateContent xmlns:mc="http://schemas.openxmlformats.org/markup-compatibility/2006" xmlns:p14="http://schemas.microsoft.com/office/powerpoint/2010/main">
        <mc:Choice Requires="p14">
          <p:contentPart p14:bwMode="auto" r:id="rId48">
            <p14:nvContentPartPr>
              <p14:cNvPr id="1053315" name="Encre 1053314"/>
              <p14:cNvContentPartPr/>
              <p14:nvPr/>
            </p14:nvContentPartPr>
            <p14:xfrm>
              <a:off x="10189990" y="1229509"/>
              <a:ext cx="130237" cy="210184"/>
            </p14:xfrm>
          </p:contentPart>
        </mc:Choice>
        <mc:Fallback xmlns="">
          <p:sp>
            <p:nvSpPr>
              <p:cNvPr id="1053315" name=""/>
              <p:cNvSpPr/>
              <p:nvPr/>
            </p:nvSpPr>
            <p:spPr>
              <a:xfrm>
                <a:off x="10189990" y="1229509"/>
                <a:ext cx="130237" cy="210184"/>
              </a:xfrm>
            </p:spPr>
          </p:sp>
        </mc:Fallback>
      </mc:AlternateContent>
      <mc:AlternateContent xmlns:mc="http://schemas.openxmlformats.org/markup-compatibility/2006" xmlns:p14="http://schemas.microsoft.com/office/powerpoint/2010/main">
        <mc:Choice Requires="p14">
          <p:contentPart p14:bwMode="auto" r:id="rId49">
            <p14:nvContentPartPr>
              <p14:cNvPr id="1053316" name="Encre 1053315"/>
              <p14:cNvContentPartPr/>
              <p14:nvPr/>
            </p14:nvContentPartPr>
            <p14:xfrm>
              <a:off x="10411439" y="1147108"/>
              <a:ext cx="112127" cy="333084"/>
            </p14:xfrm>
          </p:contentPart>
        </mc:Choice>
        <mc:Fallback xmlns="">
          <p:sp>
            <p:nvSpPr>
              <p:cNvPr id="1053316" name=""/>
              <p:cNvSpPr/>
              <p:nvPr/>
            </p:nvSpPr>
            <p:spPr>
              <a:xfrm>
                <a:off x="10411439" y="1147108"/>
                <a:ext cx="112127" cy="333084"/>
              </a:xfrm>
            </p:spPr>
          </p:sp>
        </mc:Fallback>
      </mc:AlternateContent>
      <mc:AlternateContent xmlns:mc="http://schemas.openxmlformats.org/markup-compatibility/2006" xmlns:p14="http://schemas.microsoft.com/office/powerpoint/2010/main">
        <mc:Choice Requires="p14">
          <p:contentPart p14:bwMode="auto" r:id="rId50">
            <p14:nvContentPartPr>
              <p14:cNvPr id="1053317" name="Encre 1053316"/>
              <p14:cNvContentPartPr/>
              <p14:nvPr/>
            </p14:nvContentPartPr>
            <p14:xfrm>
              <a:off x="10530064" y="1284611"/>
              <a:ext cx="108213" cy="90231"/>
            </p14:xfrm>
          </p:contentPart>
        </mc:Choice>
        <mc:Fallback xmlns="">
          <p:sp>
            <p:nvSpPr>
              <p:cNvPr id="1053317" name=""/>
              <p:cNvSpPr/>
              <p:nvPr/>
            </p:nvSpPr>
            <p:spPr>
              <a:xfrm>
                <a:off x="10530064" y="1284611"/>
                <a:ext cx="108213" cy="90231"/>
              </a:xfrm>
            </p:spPr>
          </p:sp>
        </mc:Fallback>
      </mc:AlternateContent>
      <mc:AlternateContent xmlns:mc="http://schemas.openxmlformats.org/markup-compatibility/2006" xmlns:p14="http://schemas.microsoft.com/office/powerpoint/2010/main">
        <mc:Choice Requires="p14">
          <p:contentPart p14:bwMode="auto" r:id="rId51">
            <p14:nvContentPartPr>
              <p14:cNvPr id="1053318" name="Encre 1053317"/>
              <p14:cNvContentPartPr/>
              <p14:nvPr/>
            </p14:nvContentPartPr>
            <p14:xfrm>
              <a:off x="10638932" y="1168950"/>
              <a:ext cx="117393" cy="270300"/>
            </p14:xfrm>
          </p:contentPart>
        </mc:Choice>
        <mc:Fallback xmlns="">
          <p:sp>
            <p:nvSpPr>
              <p:cNvPr id="1053318" name=""/>
              <p:cNvSpPr/>
              <p:nvPr/>
            </p:nvSpPr>
            <p:spPr>
              <a:xfrm>
                <a:off x="10638932" y="1168950"/>
                <a:ext cx="117393" cy="270300"/>
              </a:xfrm>
            </p:spPr>
          </p:sp>
        </mc:Fallback>
      </mc:AlternateContent>
      <mc:AlternateContent xmlns:mc="http://schemas.openxmlformats.org/markup-compatibility/2006" xmlns:p14="http://schemas.microsoft.com/office/powerpoint/2010/main">
        <mc:Choice Requires="p14">
          <p:contentPart p14:bwMode="auto" r:id="rId52">
            <p14:nvContentPartPr>
              <p14:cNvPr id="1053319" name="Encre 1053318"/>
              <p14:cNvContentPartPr/>
              <p14:nvPr/>
            </p14:nvContentPartPr>
            <p14:xfrm>
              <a:off x="10073056" y="1156379"/>
              <a:ext cx="215626" cy="26718"/>
            </p14:xfrm>
          </p:contentPart>
        </mc:Choice>
        <mc:Fallback xmlns="">
          <p:sp>
            <p:nvSpPr>
              <p:cNvPr id="1053319" name=""/>
              <p:cNvSpPr/>
              <p:nvPr/>
            </p:nvSpPr>
            <p:spPr>
              <a:xfrm>
                <a:off x="10073056" y="1156379"/>
                <a:ext cx="215626" cy="26718"/>
              </a:xfrm>
            </p:spPr>
          </p:sp>
        </mc:Fallback>
      </mc:AlternateContent>
      <mc:AlternateContent xmlns:mc="http://schemas.openxmlformats.org/markup-compatibility/2006" xmlns:p14="http://schemas.microsoft.com/office/powerpoint/2010/main">
        <mc:Choice Requires="p14">
          <p:contentPart p14:bwMode="auto" r:id="rId53">
            <p14:nvContentPartPr>
              <p14:cNvPr id="1053320" name="Encre 1053319"/>
              <p14:cNvContentPartPr/>
              <p14:nvPr/>
            </p14:nvContentPartPr>
            <p14:xfrm>
              <a:off x="10230139" y="1089030"/>
              <a:ext cx="104266" cy="154436"/>
            </p14:xfrm>
          </p:contentPart>
        </mc:Choice>
        <mc:Fallback xmlns="">
          <p:sp>
            <p:nvSpPr>
              <p:cNvPr id="1053320" name=""/>
              <p:cNvSpPr/>
              <p:nvPr/>
            </p:nvSpPr>
            <p:spPr>
              <a:xfrm>
                <a:off x="10230139" y="1089030"/>
                <a:ext cx="104266" cy="154436"/>
              </a:xfrm>
            </p:spPr>
          </p:sp>
        </mc:Fallback>
      </mc:AlternateContent>
      <mc:AlternateContent xmlns:mc="http://schemas.openxmlformats.org/markup-compatibility/2006" xmlns:p14="http://schemas.microsoft.com/office/powerpoint/2010/main">
        <mc:Choice Requires="p14">
          <p:contentPart p14:bwMode="auto" r:id="rId54">
            <p14:nvContentPartPr>
              <p14:cNvPr id="1053321" name="Encre 1053320"/>
              <p14:cNvContentPartPr/>
              <p14:nvPr/>
            </p14:nvContentPartPr>
            <p14:xfrm>
              <a:off x="10873915" y="1274611"/>
              <a:ext cx="168869" cy="10000"/>
            </p14:xfrm>
          </p:contentPart>
        </mc:Choice>
        <mc:Fallback xmlns="">
          <p:sp>
            <p:nvSpPr>
              <p:cNvPr id="1053321" name=""/>
              <p:cNvSpPr/>
              <p:nvPr/>
            </p:nvSpPr>
            <p:spPr>
              <a:xfrm>
                <a:off x="10873915" y="1274611"/>
                <a:ext cx="168869" cy="10000"/>
              </a:xfrm>
            </p:spPr>
          </p:sp>
        </mc:Fallback>
      </mc:AlternateContent>
      <mc:AlternateContent xmlns:mc="http://schemas.openxmlformats.org/markup-compatibility/2006" xmlns:p14="http://schemas.microsoft.com/office/powerpoint/2010/main">
        <mc:Choice Requires="p14">
          <p:contentPart p14:bwMode="auto" r:id="rId55">
            <p14:nvContentPartPr>
              <p14:cNvPr id="1053322" name="Encre 1053321"/>
              <p14:cNvContentPartPr/>
              <p14:nvPr/>
            </p14:nvContentPartPr>
            <p14:xfrm>
              <a:off x="10888034" y="1332402"/>
              <a:ext cx="121620" cy="46276"/>
            </p14:xfrm>
          </p:contentPart>
        </mc:Choice>
        <mc:Fallback xmlns="">
          <p:sp>
            <p:nvSpPr>
              <p:cNvPr id="1053322" name=""/>
              <p:cNvSpPr/>
              <p:nvPr/>
            </p:nvSpPr>
            <p:spPr>
              <a:xfrm>
                <a:off x="10888034" y="1332402"/>
                <a:ext cx="121620" cy="46276"/>
              </a:xfrm>
            </p:spPr>
          </p:sp>
        </mc:Fallback>
      </mc:AlternateContent>
      <mc:AlternateContent xmlns:mc="http://schemas.openxmlformats.org/markup-compatibility/2006" xmlns:p14="http://schemas.microsoft.com/office/powerpoint/2010/main">
        <mc:Choice Requires="p14">
          <p:contentPart p14:bwMode="auto" r:id="rId56">
            <p14:nvContentPartPr>
              <p14:cNvPr id="1053323" name="Encre 1053322"/>
              <p14:cNvContentPartPr/>
              <p14:nvPr/>
            </p14:nvContentPartPr>
            <p14:xfrm>
              <a:off x="11120103" y="1204939"/>
              <a:ext cx="155861" cy="156028"/>
            </p14:xfrm>
          </p:contentPart>
        </mc:Choice>
        <mc:Fallback xmlns="">
          <p:sp>
            <p:nvSpPr>
              <p:cNvPr id="1053323" name=""/>
              <p:cNvSpPr/>
              <p:nvPr/>
            </p:nvSpPr>
            <p:spPr>
              <a:xfrm>
                <a:off x="11120103" y="1204939"/>
                <a:ext cx="155861" cy="156028"/>
              </a:xfrm>
            </p:spPr>
          </p:sp>
        </mc:Fallback>
      </mc:AlternateContent>
      <mc:AlternateContent xmlns:mc="http://schemas.openxmlformats.org/markup-compatibility/2006" xmlns:p14="http://schemas.microsoft.com/office/powerpoint/2010/main">
        <mc:Choice Requires="p14">
          <p:contentPart p14:bwMode="auto" r:id="rId57">
            <p14:nvContentPartPr>
              <p14:cNvPr id="1053324" name="Encre 1053323"/>
              <p14:cNvContentPartPr/>
              <p14:nvPr/>
            </p14:nvContentPartPr>
            <p14:xfrm>
              <a:off x="11106293" y="1096227"/>
              <a:ext cx="165624" cy="20702"/>
            </p14:xfrm>
          </p:contentPart>
        </mc:Choice>
        <mc:Fallback xmlns="">
          <p:sp>
            <p:nvSpPr>
              <p:cNvPr id="1053324" name=""/>
              <p:cNvSpPr/>
              <p:nvPr/>
            </p:nvSpPr>
            <p:spPr>
              <a:xfrm>
                <a:off x="11106293" y="1096227"/>
                <a:ext cx="165624" cy="20702"/>
              </a:xfrm>
            </p:spPr>
          </p:sp>
        </mc:Fallback>
      </mc:AlternateContent>
      <mc:AlternateContent xmlns:mc="http://schemas.openxmlformats.org/markup-compatibility/2006" xmlns:p14="http://schemas.microsoft.com/office/powerpoint/2010/main">
        <mc:Choice Requires="p14">
          <p:contentPart p14:bwMode="auto" r:id="rId58">
            <p14:nvContentPartPr>
              <p14:cNvPr id="1053325" name="Encre 1053324"/>
              <p14:cNvContentPartPr/>
              <p14:nvPr/>
            </p14:nvContentPartPr>
            <p14:xfrm>
              <a:off x="11203083" y="1038397"/>
              <a:ext cx="117404" cy="181434"/>
            </p14:xfrm>
          </p:contentPart>
        </mc:Choice>
        <mc:Fallback xmlns="">
          <p:sp>
            <p:nvSpPr>
              <p:cNvPr id="1053325" name=""/>
              <p:cNvSpPr/>
              <p:nvPr/>
            </p:nvSpPr>
            <p:spPr>
              <a:xfrm>
                <a:off x="11203083" y="1038397"/>
                <a:ext cx="117404" cy="181434"/>
              </a:xfrm>
            </p:spPr>
          </p:sp>
        </mc:Fallback>
      </mc:AlternateContent>
      <mc:AlternateContent xmlns:mc="http://schemas.openxmlformats.org/markup-compatibility/2006" xmlns:p14="http://schemas.microsoft.com/office/powerpoint/2010/main">
        <mc:Choice Requires="p14">
          <p:contentPart p14:bwMode="auto" r:id="rId59">
            <p14:nvContentPartPr>
              <p14:cNvPr id="1053326" name="Encre 1053325"/>
              <p14:cNvContentPartPr/>
              <p14:nvPr/>
            </p14:nvContentPartPr>
            <p14:xfrm>
              <a:off x="10938336" y="1554601"/>
              <a:ext cx="164270" cy="131036"/>
            </p14:xfrm>
          </p:contentPart>
        </mc:Choice>
        <mc:Fallback xmlns="">
          <p:sp>
            <p:nvSpPr>
              <p:cNvPr id="1053326" name=""/>
              <p:cNvSpPr/>
              <p:nvPr/>
            </p:nvSpPr>
            <p:spPr>
              <a:xfrm>
                <a:off x="10938336" y="1554601"/>
                <a:ext cx="164270" cy="131036"/>
              </a:xfrm>
            </p:spPr>
          </p:sp>
        </mc:Fallback>
      </mc:AlternateContent>
      <mc:AlternateContent xmlns:mc="http://schemas.openxmlformats.org/markup-compatibility/2006" xmlns:p14="http://schemas.microsoft.com/office/powerpoint/2010/main">
        <mc:Choice Requires="p14">
          <p:contentPart p14:bwMode="auto" r:id="rId60">
            <p14:nvContentPartPr>
              <p14:cNvPr id="1053327" name="Encre 1053326"/>
              <p14:cNvContentPartPr/>
              <p14:nvPr/>
            </p14:nvContentPartPr>
            <p14:xfrm>
              <a:off x="11092731" y="1530826"/>
              <a:ext cx="136454" cy="109048"/>
            </p14:xfrm>
          </p:contentPart>
        </mc:Choice>
        <mc:Fallback xmlns="">
          <p:sp>
            <p:nvSpPr>
              <p:cNvPr id="1053327" name=""/>
              <p:cNvSpPr/>
              <p:nvPr/>
            </p:nvSpPr>
            <p:spPr>
              <a:xfrm>
                <a:off x="11092731" y="1530826"/>
                <a:ext cx="136454" cy="109048"/>
              </a:xfrm>
            </p:spPr>
          </p:sp>
        </mc:Fallback>
      </mc:AlternateContent>
      <mc:AlternateContent xmlns:mc="http://schemas.openxmlformats.org/markup-compatibility/2006" xmlns:p14="http://schemas.microsoft.com/office/powerpoint/2010/main">
        <mc:Choice Requires="p14">
          <p:contentPart p14:bwMode="auto" r:id="rId61">
            <p14:nvContentPartPr>
              <p14:cNvPr id="1053328" name="Encre 1053327"/>
              <p14:cNvContentPartPr/>
              <p14:nvPr/>
            </p14:nvContentPartPr>
            <p14:xfrm>
              <a:off x="11226616" y="1603300"/>
              <a:ext cx="46262" cy="77253"/>
            </p14:xfrm>
          </p:contentPart>
        </mc:Choice>
        <mc:Fallback xmlns="">
          <p:sp>
            <p:nvSpPr>
              <p:cNvPr id="1053328" name=""/>
              <p:cNvSpPr/>
              <p:nvPr/>
            </p:nvSpPr>
            <p:spPr>
              <a:xfrm>
                <a:off x="11226616" y="1603300"/>
                <a:ext cx="46262" cy="77253"/>
              </a:xfrm>
            </p:spPr>
          </p:sp>
        </mc:Fallback>
      </mc:AlternateContent>
      <mc:AlternateContent xmlns:mc="http://schemas.openxmlformats.org/markup-compatibility/2006" xmlns:p14="http://schemas.microsoft.com/office/powerpoint/2010/main">
        <mc:Choice Requires="p14">
          <p:contentPart p14:bwMode="auto" r:id="rId62">
            <p14:nvContentPartPr>
              <p14:cNvPr id="1053329" name="Encre 1053328"/>
              <p14:cNvContentPartPr/>
              <p14:nvPr/>
            </p14:nvContentPartPr>
            <p14:xfrm>
              <a:off x="11374727" y="1530826"/>
              <a:ext cx="114283" cy="7446"/>
            </p14:xfrm>
          </p:contentPart>
        </mc:Choice>
        <mc:Fallback xmlns="">
          <p:sp>
            <p:nvSpPr>
              <p:cNvPr id="1053329" name=""/>
              <p:cNvSpPr/>
              <p:nvPr/>
            </p:nvSpPr>
            <p:spPr>
              <a:xfrm>
                <a:off x="11374727" y="1530826"/>
                <a:ext cx="114283" cy="7446"/>
              </a:xfrm>
            </p:spPr>
          </p:sp>
        </mc:Fallback>
      </mc:AlternateContent>
      <mc:AlternateContent xmlns:mc="http://schemas.openxmlformats.org/markup-compatibility/2006" xmlns:p14="http://schemas.microsoft.com/office/powerpoint/2010/main">
        <mc:Choice Requires="p14">
          <p:contentPart p14:bwMode="auto" r:id="rId63">
            <p14:nvContentPartPr>
              <p14:cNvPr id="1053330" name="Encre 1053329"/>
              <p14:cNvContentPartPr/>
              <p14:nvPr/>
            </p14:nvContentPartPr>
            <p14:xfrm>
              <a:off x="11388847" y="1564379"/>
              <a:ext cx="156434" cy="53565"/>
            </p14:xfrm>
          </p:contentPart>
        </mc:Choice>
        <mc:Fallback xmlns="">
          <p:sp>
            <p:nvSpPr>
              <p:cNvPr id="1053330" name=""/>
              <p:cNvSpPr/>
              <p:nvPr/>
            </p:nvSpPr>
            <p:spPr>
              <a:xfrm>
                <a:off x="11388847" y="1564379"/>
                <a:ext cx="156434" cy="53565"/>
              </a:xfrm>
            </p:spPr>
          </p:sp>
        </mc:Fallback>
      </mc:AlternateContent>
      <mc:AlternateContent xmlns:mc="http://schemas.openxmlformats.org/markup-compatibility/2006" xmlns:p14="http://schemas.microsoft.com/office/powerpoint/2010/main">
        <mc:Choice Requires="p14">
          <p:contentPart p14:bwMode="auto" r:id="rId64">
            <p14:nvContentPartPr>
              <p14:cNvPr id="1053331" name="Encre 1053330"/>
              <p14:cNvContentPartPr/>
              <p14:nvPr/>
            </p14:nvContentPartPr>
            <p14:xfrm>
              <a:off x="11589172" y="1516430"/>
              <a:ext cx="128608" cy="80785"/>
            </p14:xfrm>
          </p:contentPart>
        </mc:Choice>
        <mc:Fallback xmlns="">
          <p:sp>
            <p:nvSpPr>
              <p:cNvPr id="1053331" name=""/>
              <p:cNvSpPr/>
              <p:nvPr/>
            </p:nvSpPr>
            <p:spPr>
              <a:xfrm>
                <a:off x="11589172" y="1516430"/>
                <a:ext cx="128608" cy="80785"/>
              </a:xfrm>
            </p:spPr>
          </p:sp>
        </mc:Fallback>
      </mc:AlternateContent>
      <mc:AlternateContent xmlns:mc="http://schemas.openxmlformats.org/markup-compatibility/2006" xmlns:p14="http://schemas.microsoft.com/office/powerpoint/2010/main">
        <mc:Choice Requires="p14">
          <p:contentPart p14:bwMode="auto" r:id="rId65">
            <p14:nvContentPartPr>
              <p14:cNvPr id="1053332" name="Encre 1053331"/>
              <p14:cNvContentPartPr/>
              <p14:nvPr/>
            </p14:nvContentPartPr>
            <p14:xfrm>
              <a:off x="11095419" y="1796017"/>
              <a:ext cx="232205" cy="228257"/>
            </p14:xfrm>
          </p:contentPart>
        </mc:Choice>
        <mc:Fallback xmlns="">
          <p:sp>
            <p:nvSpPr>
              <p:cNvPr id="1053332" name=""/>
              <p:cNvSpPr/>
              <p:nvPr/>
            </p:nvSpPr>
            <p:spPr>
              <a:xfrm>
                <a:off x="11095419" y="1796017"/>
                <a:ext cx="232205" cy="228257"/>
              </a:xfrm>
            </p:spPr>
          </p:sp>
        </mc:Fallback>
      </mc:AlternateContent>
      <mc:AlternateContent xmlns:mc="http://schemas.openxmlformats.org/markup-compatibility/2006" xmlns:p14="http://schemas.microsoft.com/office/powerpoint/2010/main">
        <mc:Choice Requires="p14">
          <p:contentPart p14:bwMode="auto" r:id="rId66">
            <p14:nvContentPartPr>
              <p14:cNvPr id="1053333" name="Encre 1053332"/>
              <p14:cNvContentPartPr/>
              <p14:nvPr/>
            </p14:nvContentPartPr>
            <p14:xfrm>
              <a:off x="11353106" y="1849736"/>
              <a:ext cx="104167" cy="7472"/>
            </p14:xfrm>
          </p:contentPart>
        </mc:Choice>
        <mc:Fallback xmlns="">
          <p:sp>
            <p:nvSpPr>
              <p:cNvPr id="1053333" name=""/>
              <p:cNvSpPr/>
              <p:nvPr/>
            </p:nvSpPr>
            <p:spPr>
              <a:xfrm>
                <a:off x="11353106" y="1849736"/>
                <a:ext cx="104167" cy="7472"/>
              </a:xfrm>
            </p:spPr>
          </p:sp>
        </mc:Fallback>
      </mc:AlternateContent>
      <mc:AlternateContent xmlns:mc="http://schemas.openxmlformats.org/markup-compatibility/2006" xmlns:p14="http://schemas.microsoft.com/office/powerpoint/2010/main">
        <mc:Choice Requires="p14">
          <p:contentPart p14:bwMode="auto" r:id="rId67">
            <p14:nvContentPartPr>
              <p14:cNvPr id="1053334" name="Encre 1053333"/>
              <p14:cNvContentPartPr/>
              <p14:nvPr/>
            </p14:nvContentPartPr>
            <p14:xfrm>
              <a:off x="11367226" y="1878554"/>
              <a:ext cx="128844" cy="43186"/>
            </p14:xfrm>
          </p:contentPart>
        </mc:Choice>
        <mc:Fallback xmlns="">
          <p:sp>
            <p:nvSpPr>
              <p:cNvPr id="1053334" name=""/>
              <p:cNvSpPr/>
              <p:nvPr/>
            </p:nvSpPr>
            <p:spPr>
              <a:xfrm>
                <a:off x="11367226" y="1878554"/>
                <a:ext cx="128844" cy="43186"/>
              </a:xfrm>
            </p:spPr>
          </p:sp>
        </mc:Fallback>
      </mc:AlternateContent>
      <mc:AlternateContent xmlns:mc="http://schemas.openxmlformats.org/markup-compatibility/2006" xmlns:p14="http://schemas.microsoft.com/office/powerpoint/2010/main">
        <mc:Choice Requires="p14">
          <p:contentPart p14:bwMode="auto" r:id="rId68">
            <p14:nvContentPartPr>
              <p14:cNvPr id="1053335" name="Encre 1053334"/>
              <p14:cNvContentPartPr/>
              <p14:nvPr/>
            </p14:nvContentPartPr>
            <p14:xfrm>
              <a:off x="11551152" y="1813526"/>
              <a:ext cx="139421" cy="98283"/>
            </p14:xfrm>
          </p:contentPart>
        </mc:Choice>
        <mc:Fallback xmlns="">
          <p:sp>
            <p:nvSpPr>
              <p:cNvPr id="1053335" name=""/>
              <p:cNvSpPr/>
              <p:nvPr/>
            </p:nvSpPr>
            <p:spPr>
              <a:xfrm>
                <a:off x="11551152" y="1813526"/>
                <a:ext cx="139421" cy="98283"/>
              </a:xfrm>
            </p:spPr>
          </p:sp>
        </mc:Fallback>
      </mc:AlternateContent>
      <mc:AlternateContent xmlns:mc="http://schemas.openxmlformats.org/markup-compatibility/2006" xmlns:p14="http://schemas.microsoft.com/office/powerpoint/2010/main">
        <mc:Choice Requires="p14">
          <p:contentPart p14:bwMode="auto" r:id="rId69">
            <p14:nvContentPartPr>
              <p14:cNvPr id="1053336" name="Encre 1053335"/>
              <p14:cNvContentPartPr/>
              <p14:nvPr/>
            </p14:nvContentPartPr>
            <p14:xfrm>
              <a:off x="11117040" y="2090447"/>
              <a:ext cx="268642" cy="261527"/>
            </p14:xfrm>
          </p:contentPart>
        </mc:Choice>
        <mc:Fallback xmlns="">
          <p:sp>
            <p:nvSpPr>
              <p:cNvPr id="1053336" name=""/>
              <p:cNvSpPr/>
              <p:nvPr/>
            </p:nvSpPr>
            <p:spPr>
              <a:xfrm>
                <a:off x="11117040" y="2090447"/>
                <a:ext cx="268642" cy="261527"/>
              </a:xfrm>
            </p:spPr>
          </p:sp>
        </mc:Fallback>
      </mc:AlternateContent>
      <mc:AlternateContent xmlns:mc="http://schemas.openxmlformats.org/markup-compatibility/2006" xmlns:p14="http://schemas.microsoft.com/office/powerpoint/2010/main">
        <mc:Choice Requires="p14">
          <p:contentPart p14:bwMode="auto" r:id="rId70">
            <p14:nvContentPartPr>
              <p14:cNvPr id="1053337" name="Encre 1053336"/>
              <p14:cNvContentPartPr/>
              <p14:nvPr/>
            </p14:nvContentPartPr>
            <p14:xfrm>
              <a:off x="11402967" y="2158028"/>
              <a:ext cx="132373" cy="10672"/>
            </p14:xfrm>
          </p:contentPart>
        </mc:Choice>
        <mc:Fallback xmlns="">
          <p:sp>
            <p:nvSpPr>
              <p:cNvPr id="1053337" name=""/>
              <p:cNvSpPr/>
              <p:nvPr/>
            </p:nvSpPr>
            <p:spPr>
              <a:xfrm>
                <a:off x="11402967" y="2158028"/>
                <a:ext cx="132373" cy="10672"/>
              </a:xfrm>
            </p:spPr>
          </p:sp>
        </mc:Fallback>
      </mc:AlternateContent>
      <mc:AlternateContent xmlns:mc="http://schemas.openxmlformats.org/markup-compatibility/2006" xmlns:p14="http://schemas.microsoft.com/office/powerpoint/2010/main">
        <mc:Choice Requires="p14">
          <p:contentPart p14:bwMode="auto" r:id="rId71">
            <p14:nvContentPartPr>
              <p14:cNvPr id="1053338" name="Encre 1053337"/>
              <p14:cNvContentPartPr/>
              <p14:nvPr/>
            </p14:nvContentPartPr>
            <p14:xfrm>
              <a:off x="11417528" y="2211887"/>
              <a:ext cx="135903" cy="29287"/>
            </p14:xfrm>
          </p:contentPart>
        </mc:Choice>
        <mc:Fallback xmlns="">
          <p:sp>
            <p:nvSpPr>
              <p:cNvPr id="1053338" name=""/>
              <p:cNvSpPr/>
              <p:nvPr/>
            </p:nvSpPr>
            <p:spPr>
              <a:xfrm>
                <a:off x="11417528" y="2211887"/>
                <a:ext cx="135903" cy="29287"/>
              </a:xfrm>
            </p:spPr>
          </p:sp>
        </mc:Fallback>
      </mc:AlternateContent>
      <mc:AlternateContent xmlns:mc="http://schemas.openxmlformats.org/markup-compatibility/2006" xmlns:p14="http://schemas.microsoft.com/office/powerpoint/2010/main">
        <mc:Choice Requires="p14">
          <p:contentPart p14:bwMode="auto" r:id="rId72">
            <p14:nvContentPartPr>
              <p14:cNvPr id="1053339" name="Encre 1053338"/>
              <p14:cNvContentPartPr/>
              <p14:nvPr/>
            </p14:nvContentPartPr>
            <p14:xfrm>
              <a:off x="11598653" y="2086649"/>
              <a:ext cx="139353" cy="131851"/>
            </p14:xfrm>
          </p:contentPart>
        </mc:Choice>
        <mc:Fallback xmlns="">
          <p:sp>
            <p:nvSpPr>
              <p:cNvPr id="1053339" name=""/>
              <p:cNvSpPr/>
              <p:nvPr/>
            </p:nvSpPr>
            <p:spPr>
              <a:xfrm>
                <a:off x="11598653" y="2086649"/>
                <a:ext cx="139353" cy="131851"/>
              </a:xfrm>
            </p:spPr>
          </p:sp>
        </mc:Fallback>
      </mc:AlternateContent>
      <mc:AlternateContent xmlns:mc="http://schemas.openxmlformats.org/markup-compatibility/2006" xmlns:p14="http://schemas.microsoft.com/office/powerpoint/2010/main">
        <mc:Choice Requires="p14">
          <p:contentPart p14:bwMode="auto" r:id="rId73">
            <p14:nvContentPartPr>
              <p14:cNvPr id="1053340" name="Encre 1053339"/>
              <p14:cNvContentPartPr/>
              <p14:nvPr/>
            </p14:nvContentPartPr>
            <p14:xfrm>
              <a:off x="10863325" y="1621171"/>
              <a:ext cx="203855" cy="699427"/>
            </p14:xfrm>
          </p:contentPart>
        </mc:Choice>
        <mc:Fallback xmlns="">
          <p:sp>
            <p:nvSpPr>
              <p:cNvPr id="1053340" name=""/>
              <p:cNvSpPr/>
              <p:nvPr/>
            </p:nvSpPr>
            <p:spPr>
              <a:xfrm>
                <a:off x="10863325" y="1621171"/>
                <a:ext cx="203855" cy="699427"/>
              </a:xfrm>
            </p:spPr>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53176" name="Encre 1053175"/>
              <p14:cNvContentPartPr/>
              <p14:nvPr/>
            </p14:nvContentPartPr>
            <p14:xfrm>
              <a:off x="369645" y="520818"/>
              <a:ext cx="243260" cy="216528"/>
            </p14:xfrm>
          </p:contentPart>
        </mc:Choice>
        <mc:Fallback xmlns="">
          <p:sp>
            <p:nvSpPr>
              <p:cNvPr id="1053176" name=""/>
              <p:cNvSpPr/>
              <p:nvPr/>
            </p:nvSpPr>
            <p:spPr>
              <a:xfrm>
                <a:off x="369645" y="520818"/>
                <a:ext cx="243260" cy="216528"/>
              </a:xfrm>
            </p:spPr>
          </p:sp>
        </mc:Fallback>
      </mc:AlternateContent>
      <mc:AlternateContent xmlns:mc="http://schemas.openxmlformats.org/markup-compatibility/2006" xmlns:p14="http://schemas.microsoft.com/office/powerpoint/2010/main">
        <mc:Choice Requires="p14">
          <p:contentPart p14:bwMode="auto" r:id="rId3">
            <p14:nvContentPartPr>
              <p14:cNvPr id="1053177" name="Encre 1053176"/>
              <p14:cNvContentPartPr/>
              <p14:nvPr/>
            </p14:nvContentPartPr>
            <p14:xfrm>
              <a:off x="679307" y="495335"/>
              <a:ext cx="161233" cy="213663"/>
            </p14:xfrm>
          </p:contentPart>
        </mc:Choice>
        <mc:Fallback xmlns="">
          <p:sp>
            <p:nvSpPr>
              <p:cNvPr id="1053177" name=""/>
              <p:cNvSpPr/>
              <p:nvPr/>
            </p:nvSpPr>
            <p:spPr>
              <a:xfrm>
                <a:off x="679307" y="495335"/>
                <a:ext cx="161233" cy="213663"/>
              </a:xfrm>
            </p:spPr>
          </p:sp>
        </mc:Fallback>
      </mc:AlternateContent>
      <mc:AlternateContent xmlns:mc="http://schemas.openxmlformats.org/markup-compatibility/2006" xmlns:p14="http://schemas.microsoft.com/office/powerpoint/2010/main">
        <mc:Choice Requires="p14">
          <p:contentPart p14:bwMode="auto" r:id="rId4">
            <p14:nvContentPartPr>
              <p14:cNvPr id="1053178" name="Encre 1053177"/>
              <p14:cNvContentPartPr/>
              <p14:nvPr/>
            </p14:nvContentPartPr>
            <p14:xfrm>
              <a:off x="718669" y="373598"/>
              <a:ext cx="166165" cy="27172"/>
            </p14:xfrm>
          </p:contentPart>
        </mc:Choice>
        <mc:Fallback xmlns="">
          <p:sp>
            <p:nvSpPr>
              <p:cNvPr id="1053178" name=""/>
              <p:cNvSpPr/>
              <p:nvPr/>
            </p:nvSpPr>
            <p:spPr>
              <a:xfrm>
                <a:off x="718669" y="373598"/>
                <a:ext cx="166165" cy="27172"/>
              </a:xfrm>
            </p:spPr>
          </p:sp>
        </mc:Fallback>
      </mc:AlternateContent>
      <mc:AlternateContent xmlns:mc="http://schemas.openxmlformats.org/markup-compatibility/2006" xmlns:p14="http://schemas.microsoft.com/office/powerpoint/2010/main">
        <mc:Choice Requires="p14">
          <p:contentPart p14:bwMode="auto" r:id="rId5">
            <p14:nvContentPartPr>
              <p14:cNvPr id="1053179" name="Encre 1053178"/>
              <p14:cNvContentPartPr/>
              <p14:nvPr/>
            </p14:nvContentPartPr>
            <p14:xfrm>
              <a:off x="825892" y="328793"/>
              <a:ext cx="124726" cy="112891"/>
            </p14:xfrm>
          </p:contentPart>
        </mc:Choice>
        <mc:Fallback xmlns="">
          <p:sp>
            <p:nvSpPr>
              <p:cNvPr id="1053179" name=""/>
              <p:cNvSpPr/>
              <p:nvPr/>
            </p:nvSpPr>
            <p:spPr>
              <a:xfrm>
                <a:off x="825892" y="328793"/>
                <a:ext cx="124726" cy="112891"/>
              </a:xfrm>
            </p:spPr>
          </p:sp>
        </mc:Fallback>
      </mc:AlternateContent>
      <mc:AlternateContent xmlns:mc="http://schemas.openxmlformats.org/markup-compatibility/2006" xmlns:p14="http://schemas.microsoft.com/office/powerpoint/2010/main">
        <mc:Choice Requires="p14">
          <p:contentPart p14:bwMode="auto" r:id="rId6">
            <p14:nvContentPartPr>
              <p14:cNvPr id="1053180" name="Encre 1053179"/>
              <p14:cNvContentPartPr/>
              <p14:nvPr/>
            </p14:nvContentPartPr>
            <p14:xfrm>
              <a:off x="1026217" y="524342"/>
              <a:ext cx="123826" cy="8412"/>
            </p14:xfrm>
          </p:contentPart>
        </mc:Choice>
        <mc:Fallback xmlns="">
          <p:sp>
            <p:nvSpPr>
              <p:cNvPr id="1053180" name=""/>
              <p:cNvSpPr/>
              <p:nvPr/>
            </p:nvSpPr>
            <p:spPr>
              <a:xfrm>
                <a:off x="1026217" y="524342"/>
                <a:ext cx="123826" cy="8412"/>
              </a:xfrm>
            </p:spPr>
          </p:sp>
        </mc:Fallback>
      </mc:AlternateContent>
      <mc:AlternateContent xmlns:mc="http://schemas.openxmlformats.org/markup-compatibility/2006" xmlns:p14="http://schemas.microsoft.com/office/powerpoint/2010/main">
        <mc:Choice Requires="p14">
          <p:contentPart p14:bwMode="auto" r:id="rId7">
            <p14:nvContentPartPr>
              <p14:cNvPr id="1053181" name="Encre 1053180"/>
              <p14:cNvContentPartPr/>
              <p14:nvPr/>
            </p14:nvContentPartPr>
            <p14:xfrm>
              <a:off x="1054457" y="623013"/>
              <a:ext cx="119053" cy="24220"/>
            </p14:xfrm>
          </p:contentPart>
        </mc:Choice>
        <mc:Fallback xmlns="">
          <p:sp>
            <p:nvSpPr>
              <p:cNvPr id="1053181" name=""/>
              <p:cNvSpPr/>
              <p:nvPr/>
            </p:nvSpPr>
            <p:spPr>
              <a:xfrm>
                <a:off x="1054457" y="623013"/>
                <a:ext cx="119053" cy="24220"/>
              </a:xfrm>
            </p:spPr>
          </p:sp>
        </mc:Fallback>
      </mc:AlternateContent>
      <mc:AlternateContent xmlns:mc="http://schemas.openxmlformats.org/markup-compatibility/2006" xmlns:p14="http://schemas.microsoft.com/office/powerpoint/2010/main">
        <mc:Choice Requires="p14">
          <p:contentPart p14:bwMode="auto" r:id="rId8">
            <p14:nvContentPartPr>
              <p14:cNvPr id="1053182" name="Encre 1053181"/>
              <p14:cNvContentPartPr/>
              <p14:nvPr/>
            </p14:nvContentPartPr>
            <p14:xfrm>
              <a:off x="1288397" y="462324"/>
              <a:ext cx="108023" cy="345595"/>
            </p14:xfrm>
          </p:contentPart>
        </mc:Choice>
        <mc:Fallback xmlns="">
          <p:sp>
            <p:nvSpPr>
              <p:cNvPr id="1053182" name=""/>
              <p:cNvSpPr/>
              <p:nvPr/>
            </p:nvSpPr>
            <p:spPr>
              <a:xfrm>
                <a:off x="1288397" y="462324"/>
                <a:ext cx="108023" cy="345595"/>
              </a:xfrm>
            </p:spPr>
          </p:sp>
        </mc:Fallback>
      </mc:AlternateContent>
      <mc:AlternateContent xmlns:mc="http://schemas.openxmlformats.org/markup-compatibility/2006" xmlns:p14="http://schemas.microsoft.com/office/powerpoint/2010/main">
        <mc:Choice Requires="p14">
          <p:contentPart p14:bwMode="auto" r:id="rId9">
            <p14:nvContentPartPr>
              <p14:cNvPr id="1053183" name="Encre 1053182"/>
              <p14:cNvContentPartPr/>
              <p14:nvPr/>
            </p14:nvContentPartPr>
            <p14:xfrm>
              <a:off x="1490847" y="441713"/>
              <a:ext cx="208328" cy="148830"/>
            </p14:xfrm>
          </p:contentPart>
        </mc:Choice>
        <mc:Fallback xmlns="">
          <p:sp>
            <p:nvSpPr>
              <p:cNvPr id="1053183" name=""/>
              <p:cNvSpPr/>
              <p:nvPr/>
            </p:nvSpPr>
            <p:spPr>
              <a:xfrm>
                <a:off x="1490847" y="441713"/>
                <a:ext cx="208328" cy="148830"/>
              </a:xfrm>
            </p:spPr>
          </p:sp>
        </mc:Fallback>
      </mc:AlternateContent>
      <mc:AlternateContent xmlns:mc="http://schemas.openxmlformats.org/markup-compatibility/2006" xmlns:p14="http://schemas.microsoft.com/office/powerpoint/2010/main">
        <mc:Choice Requires="p14">
          <p:contentPart p14:bwMode="auto" r:id="rId10">
            <p14:nvContentPartPr>
              <p14:cNvPr id="1053184" name="Encre 1053183"/>
              <p14:cNvContentPartPr/>
              <p14:nvPr/>
            </p14:nvContentPartPr>
            <p14:xfrm>
              <a:off x="1462167" y="283222"/>
              <a:ext cx="266047" cy="37876"/>
            </p14:xfrm>
          </p:contentPart>
        </mc:Choice>
        <mc:Fallback xmlns="">
          <p:sp>
            <p:nvSpPr>
              <p:cNvPr id="1053184" name=""/>
              <p:cNvSpPr/>
              <p:nvPr/>
            </p:nvSpPr>
            <p:spPr>
              <a:xfrm>
                <a:off x="1462167" y="283222"/>
                <a:ext cx="266047" cy="37876"/>
              </a:xfrm>
            </p:spPr>
          </p:sp>
        </mc:Fallback>
      </mc:AlternateContent>
      <mc:AlternateContent xmlns:mc="http://schemas.openxmlformats.org/markup-compatibility/2006" xmlns:p14="http://schemas.microsoft.com/office/powerpoint/2010/main">
        <mc:Choice Requires="p14">
          <p:contentPart p14:bwMode="auto" r:id="rId11">
            <p14:nvContentPartPr>
              <p14:cNvPr id="1053185" name="Encre 1053184"/>
              <p14:cNvContentPartPr/>
              <p14:nvPr/>
            </p14:nvContentPartPr>
            <p14:xfrm>
              <a:off x="1633811" y="229473"/>
              <a:ext cx="116615" cy="181762"/>
            </p14:xfrm>
          </p:contentPart>
        </mc:Choice>
        <mc:Fallback xmlns="">
          <p:sp>
            <p:nvSpPr>
              <p:cNvPr id="1053185" name=""/>
              <p:cNvSpPr/>
              <p:nvPr/>
            </p:nvSpPr>
            <p:spPr>
              <a:xfrm>
                <a:off x="1633811" y="229473"/>
                <a:ext cx="116615" cy="181762"/>
              </a:xfrm>
            </p:spPr>
          </p:sp>
        </mc:Fallback>
      </mc:AlternateContent>
      <mc:AlternateContent xmlns:mc="http://schemas.openxmlformats.org/markup-compatibility/2006" xmlns:p14="http://schemas.microsoft.com/office/powerpoint/2010/main">
        <mc:Choice Requires="p14">
          <p:contentPart p14:bwMode="auto" r:id="rId12">
            <p14:nvContentPartPr>
              <p14:cNvPr id="1053186" name="Encre 1053185"/>
              <p14:cNvContentPartPr/>
              <p14:nvPr/>
            </p14:nvContentPartPr>
            <p14:xfrm>
              <a:off x="1728462" y="444702"/>
              <a:ext cx="98613" cy="183903"/>
            </p14:xfrm>
          </p:contentPart>
        </mc:Choice>
        <mc:Fallback xmlns="">
          <p:sp>
            <p:nvSpPr>
              <p:cNvPr id="1053186" name=""/>
              <p:cNvSpPr/>
              <p:nvPr/>
            </p:nvSpPr>
            <p:spPr>
              <a:xfrm>
                <a:off x="1728462" y="444702"/>
                <a:ext cx="98613" cy="183903"/>
              </a:xfrm>
            </p:spPr>
          </p:sp>
        </mc:Fallback>
      </mc:AlternateContent>
      <mc:AlternateContent xmlns:mc="http://schemas.openxmlformats.org/markup-compatibility/2006" xmlns:p14="http://schemas.microsoft.com/office/powerpoint/2010/main">
        <mc:Choice Requires="p14">
          <p:contentPart p14:bwMode="auto" r:id="rId13">
            <p14:nvContentPartPr>
              <p14:cNvPr id="1053187" name="Encre 1053186"/>
              <p14:cNvContentPartPr/>
              <p14:nvPr/>
            </p14:nvContentPartPr>
            <p14:xfrm>
              <a:off x="1820016" y="458850"/>
              <a:ext cx="34026" cy="151715"/>
            </p14:xfrm>
          </p:contentPart>
        </mc:Choice>
        <mc:Fallback xmlns="">
          <p:sp>
            <p:nvSpPr>
              <p:cNvPr id="1053187" name=""/>
              <p:cNvSpPr/>
              <p:nvPr/>
            </p:nvSpPr>
            <p:spPr>
              <a:xfrm>
                <a:off x="1820016" y="458850"/>
                <a:ext cx="34026" cy="151715"/>
              </a:xfrm>
            </p:spPr>
          </p:sp>
        </mc:Fallback>
      </mc:AlternateContent>
      <mc:AlternateContent xmlns:mc="http://schemas.openxmlformats.org/markup-compatibility/2006" xmlns:p14="http://schemas.microsoft.com/office/powerpoint/2010/main">
        <mc:Choice Requires="p14">
          <p:contentPart p14:bwMode="auto" r:id="rId14">
            <p14:nvContentPartPr>
              <p14:cNvPr id="1053188" name="Encre 1053187"/>
              <p14:cNvContentPartPr/>
              <p14:nvPr/>
            </p14:nvContentPartPr>
            <p14:xfrm>
              <a:off x="1984159" y="451652"/>
              <a:ext cx="10691" cy="173945"/>
            </p14:xfrm>
          </p:contentPart>
        </mc:Choice>
        <mc:Fallback xmlns="">
          <p:sp>
            <p:nvSpPr>
              <p:cNvPr id="1053188" name=""/>
              <p:cNvSpPr/>
              <p:nvPr/>
            </p:nvSpPr>
            <p:spPr>
              <a:xfrm>
                <a:off x="1984159" y="451652"/>
                <a:ext cx="10691" cy="173945"/>
              </a:xfrm>
            </p:spPr>
          </p:sp>
        </mc:Fallback>
      </mc:AlternateContent>
      <mc:AlternateContent xmlns:mc="http://schemas.openxmlformats.org/markup-compatibility/2006" xmlns:p14="http://schemas.microsoft.com/office/powerpoint/2010/main">
        <mc:Choice Requires="p14">
          <p:contentPart p14:bwMode="auto" r:id="rId15">
            <p14:nvContentPartPr>
              <p14:cNvPr id="1053189" name="Encre 1053188"/>
              <p14:cNvContentPartPr/>
              <p14:nvPr/>
            </p14:nvContentPartPr>
            <p14:xfrm>
              <a:off x="1993310" y="369949"/>
              <a:ext cx="156441" cy="275571"/>
            </p14:xfrm>
          </p:contentPart>
        </mc:Choice>
        <mc:Fallback xmlns="">
          <p:sp>
            <p:nvSpPr>
              <p:cNvPr id="1053189" name=""/>
              <p:cNvSpPr/>
              <p:nvPr/>
            </p:nvSpPr>
            <p:spPr>
              <a:xfrm>
                <a:off x="1993310" y="369949"/>
                <a:ext cx="156441" cy="275571"/>
              </a:xfrm>
            </p:spPr>
          </p:sp>
        </mc:Fallback>
      </mc:AlternateContent>
      <mc:AlternateContent xmlns:mc="http://schemas.openxmlformats.org/markup-compatibility/2006" xmlns:p14="http://schemas.microsoft.com/office/powerpoint/2010/main">
        <mc:Choice Requires="p14">
          <p:contentPart p14:bwMode="auto" r:id="rId16">
            <p14:nvContentPartPr>
              <p14:cNvPr id="1053190" name="Encre 1053189"/>
              <p14:cNvContentPartPr/>
              <p14:nvPr/>
            </p14:nvContentPartPr>
            <p14:xfrm>
              <a:off x="1984159" y="277922"/>
              <a:ext cx="170330" cy="14385"/>
            </p14:xfrm>
          </p:contentPart>
        </mc:Choice>
        <mc:Fallback xmlns="">
          <p:sp>
            <p:nvSpPr>
              <p:cNvPr id="1053190" name=""/>
              <p:cNvSpPr/>
              <p:nvPr/>
            </p:nvSpPr>
            <p:spPr>
              <a:xfrm>
                <a:off x="1984159" y="277922"/>
                <a:ext cx="170330" cy="14385"/>
              </a:xfrm>
            </p:spPr>
          </p:sp>
        </mc:Fallback>
      </mc:AlternateContent>
      <mc:AlternateContent xmlns:mc="http://schemas.openxmlformats.org/markup-compatibility/2006" xmlns:p14="http://schemas.microsoft.com/office/powerpoint/2010/main">
        <mc:Choice Requires="p14">
          <p:contentPart p14:bwMode="auto" r:id="rId17">
            <p14:nvContentPartPr>
              <p14:cNvPr id="1053191" name="Encre 1053190"/>
              <p14:cNvContentPartPr/>
              <p14:nvPr/>
            </p14:nvContentPartPr>
            <p14:xfrm>
              <a:off x="2120062" y="220081"/>
              <a:ext cx="70673" cy="189155"/>
            </p14:xfrm>
          </p:contentPart>
        </mc:Choice>
        <mc:Fallback xmlns="">
          <p:sp>
            <p:nvSpPr>
              <p:cNvPr id="1053191" name=""/>
              <p:cNvSpPr/>
              <p:nvPr/>
            </p:nvSpPr>
            <p:spPr>
              <a:xfrm>
                <a:off x="2120062" y="220081"/>
                <a:ext cx="70673" cy="189155"/>
              </a:xfrm>
            </p:spPr>
          </p:sp>
        </mc:Fallback>
      </mc:AlternateContent>
      <mc:AlternateContent xmlns:mc="http://schemas.openxmlformats.org/markup-compatibility/2006" xmlns:p14="http://schemas.microsoft.com/office/powerpoint/2010/main">
        <mc:Choice Requires="p14">
          <p:contentPart p14:bwMode="auto" r:id="rId18">
            <p14:nvContentPartPr>
              <p14:cNvPr id="1053192" name="Encre 1053191"/>
              <p14:cNvContentPartPr/>
              <p14:nvPr/>
            </p14:nvContentPartPr>
            <p14:xfrm>
              <a:off x="2399370" y="524754"/>
              <a:ext cx="195611" cy="13767"/>
            </p14:xfrm>
          </p:contentPart>
        </mc:Choice>
        <mc:Fallback xmlns="">
          <p:sp>
            <p:nvSpPr>
              <p:cNvPr id="1053192" name=""/>
              <p:cNvSpPr/>
              <p:nvPr/>
            </p:nvSpPr>
            <p:spPr>
              <a:xfrm>
                <a:off x="2399370" y="524754"/>
                <a:ext cx="195611" cy="13767"/>
              </a:xfrm>
            </p:spPr>
          </p:sp>
        </mc:Fallback>
      </mc:AlternateContent>
      <mc:AlternateContent xmlns:mc="http://schemas.openxmlformats.org/markup-compatibility/2006" xmlns:p14="http://schemas.microsoft.com/office/powerpoint/2010/main">
        <mc:Choice Requires="p14">
          <p:contentPart p14:bwMode="auto" r:id="rId19">
            <p14:nvContentPartPr>
              <p14:cNvPr id="1053193" name="Encre 1053192"/>
              <p14:cNvContentPartPr/>
              <p14:nvPr/>
            </p14:nvContentPartPr>
            <p14:xfrm>
              <a:off x="2399370" y="611979"/>
              <a:ext cx="221598" cy="20610"/>
            </p14:xfrm>
          </p:contentPart>
        </mc:Choice>
        <mc:Fallback xmlns="">
          <p:sp>
            <p:nvSpPr>
              <p:cNvPr id="1053193" name=""/>
              <p:cNvSpPr/>
              <p:nvPr/>
            </p:nvSpPr>
            <p:spPr>
              <a:xfrm>
                <a:off x="2399370" y="611979"/>
                <a:ext cx="221598" cy="20610"/>
              </a:xfrm>
            </p:spPr>
          </p:sp>
        </mc:Fallback>
      </mc:AlternateContent>
      <mc:AlternateContent xmlns:mc="http://schemas.openxmlformats.org/markup-compatibility/2006" xmlns:p14="http://schemas.microsoft.com/office/powerpoint/2010/main">
        <mc:Choice Requires="p14">
          <p:contentPart p14:bwMode="auto" r:id="rId20">
            <p14:nvContentPartPr>
              <p14:cNvPr id="1053194" name="Encre 1053193"/>
              <p14:cNvContentPartPr/>
              <p14:nvPr/>
            </p14:nvContentPartPr>
            <p14:xfrm>
              <a:off x="2634995" y="466047"/>
              <a:ext cx="144470" cy="197042"/>
            </p14:xfrm>
          </p:contentPart>
        </mc:Choice>
        <mc:Fallback xmlns="">
          <p:sp>
            <p:nvSpPr>
              <p:cNvPr id="1053194" name=""/>
              <p:cNvSpPr/>
              <p:nvPr/>
            </p:nvSpPr>
            <p:spPr>
              <a:xfrm>
                <a:off x="2634995" y="466047"/>
                <a:ext cx="144470" cy="197042"/>
              </a:xfrm>
            </p:spPr>
          </p:sp>
        </mc:Fallback>
      </mc:AlternateContent>
      <mc:AlternateContent xmlns:mc="http://schemas.openxmlformats.org/markup-compatibility/2006" xmlns:p14="http://schemas.microsoft.com/office/powerpoint/2010/main">
        <mc:Choice Requires="p14">
          <p:contentPart p14:bwMode="auto" r:id="rId21">
            <p14:nvContentPartPr>
              <p14:cNvPr id="1053195" name="Encre 1053194"/>
              <p14:cNvContentPartPr/>
              <p14:nvPr/>
            </p14:nvContentPartPr>
            <p14:xfrm>
              <a:off x="2246673" y="466047"/>
              <a:ext cx="209618" cy="218127"/>
            </p14:xfrm>
          </p:contentPart>
        </mc:Choice>
        <mc:Fallback xmlns="">
          <p:sp>
            <p:nvSpPr>
              <p:cNvPr id="1053195" name=""/>
              <p:cNvSpPr/>
              <p:nvPr/>
            </p:nvSpPr>
            <p:spPr>
              <a:xfrm>
                <a:off x="2246673" y="466047"/>
                <a:ext cx="209618" cy="218127"/>
              </a:xfrm>
            </p:spPr>
          </p:sp>
        </mc:Fallback>
      </mc:AlternateContent>
      <mc:AlternateContent xmlns:mc="http://schemas.openxmlformats.org/markup-compatibility/2006" xmlns:p14="http://schemas.microsoft.com/office/powerpoint/2010/main">
        <mc:Choice Requires="p14">
          <p:contentPart p14:bwMode="auto" r:id="rId22">
            <p14:nvContentPartPr>
              <p14:cNvPr id="1053196" name="Encre 1053195"/>
              <p14:cNvContentPartPr/>
              <p14:nvPr/>
            </p14:nvContentPartPr>
            <p14:xfrm>
              <a:off x="2871061" y="118319"/>
              <a:ext cx="114723" cy="1492179"/>
            </p14:xfrm>
          </p:contentPart>
        </mc:Choice>
        <mc:Fallback xmlns="">
          <p:sp>
            <p:nvSpPr>
              <p:cNvPr id="1053196" name=""/>
              <p:cNvSpPr/>
              <p:nvPr/>
            </p:nvSpPr>
            <p:spPr>
              <a:xfrm>
                <a:off x="2871061" y="118319"/>
                <a:ext cx="114723" cy="1492179"/>
              </a:xfrm>
            </p:spPr>
          </p:sp>
        </mc:Fallback>
      </mc:AlternateContent>
      <mc:AlternateContent xmlns:mc="http://schemas.openxmlformats.org/markup-compatibility/2006" xmlns:p14="http://schemas.microsoft.com/office/powerpoint/2010/main">
        <mc:Choice Requires="p14">
          <p:contentPart p14:bwMode="auto" r:id="rId23">
            <p14:nvContentPartPr>
              <p14:cNvPr id="1053197" name="Encre 1053196"/>
              <p14:cNvContentPartPr/>
              <p14:nvPr/>
            </p14:nvContentPartPr>
            <p14:xfrm>
              <a:off x="3062096" y="241426"/>
              <a:ext cx="180660" cy="175219"/>
            </p14:xfrm>
          </p:contentPart>
        </mc:Choice>
        <mc:Fallback xmlns="">
          <p:sp>
            <p:nvSpPr>
              <p:cNvPr id="1053197" name=""/>
              <p:cNvSpPr/>
              <p:nvPr/>
            </p:nvSpPr>
            <p:spPr>
              <a:xfrm>
                <a:off x="3062096" y="241426"/>
                <a:ext cx="180660" cy="175219"/>
              </a:xfrm>
            </p:spPr>
          </p:sp>
        </mc:Fallback>
      </mc:AlternateContent>
      <mc:AlternateContent xmlns:mc="http://schemas.openxmlformats.org/markup-compatibility/2006" xmlns:p14="http://schemas.microsoft.com/office/powerpoint/2010/main">
        <mc:Choice Requires="p14">
          <p:contentPart p14:bwMode="auto" r:id="rId24">
            <p14:nvContentPartPr>
              <p14:cNvPr id="1053198" name="Encre 1053197"/>
              <p14:cNvContentPartPr/>
              <p14:nvPr/>
            </p14:nvContentPartPr>
            <p14:xfrm>
              <a:off x="3278771" y="220257"/>
              <a:ext cx="153994" cy="159587"/>
            </p14:xfrm>
          </p:contentPart>
        </mc:Choice>
        <mc:Fallback xmlns="">
          <p:sp>
            <p:nvSpPr>
              <p:cNvPr id="1053198" name=""/>
              <p:cNvSpPr/>
              <p:nvPr/>
            </p:nvSpPr>
            <p:spPr>
              <a:xfrm>
                <a:off x="3278771" y="220257"/>
                <a:ext cx="153994" cy="159587"/>
              </a:xfrm>
            </p:spPr>
          </p:sp>
        </mc:Fallback>
      </mc:AlternateContent>
      <mc:AlternateContent xmlns:mc="http://schemas.openxmlformats.org/markup-compatibility/2006" xmlns:p14="http://schemas.microsoft.com/office/powerpoint/2010/main">
        <mc:Choice Requires="p14">
          <p:contentPart p14:bwMode="auto" r:id="rId25">
            <p14:nvContentPartPr>
              <p14:cNvPr id="1053199" name="Encre 1053198"/>
              <p14:cNvContentPartPr/>
              <p14:nvPr/>
            </p14:nvContentPartPr>
            <p14:xfrm>
              <a:off x="3355384" y="111369"/>
              <a:ext cx="16489" cy="62060"/>
            </p14:xfrm>
          </p:contentPart>
        </mc:Choice>
        <mc:Fallback xmlns="">
          <p:sp>
            <p:nvSpPr>
              <p:cNvPr id="1053199" name=""/>
              <p:cNvSpPr/>
              <p:nvPr/>
            </p:nvSpPr>
            <p:spPr>
              <a:xfrm>
                <a:off x="3355384" y="111369"/>
                <a:ext cx="16489" cy="62060"/>
              </a:xfrm>
            </p:spPr>
          </p:sp>
        </mc:Fallback>
      </mc:AlternateContent>
      <mc:AlternateContent xmlns:mc="http://schemas.openxmlformats.org/markup-compatibility/2006" xmlns:p14="http://schemas.microsoft.com/office/powerpoint/2010/main">
        <mc:Choice Requires="p14">
          <p:contentPart p14:bwMode="auto" r:id="rId26">
            <p14:nvContentPartPr>
              <p14:cNvPr id="1053200" name="Encre 1053199"/>
              <p14:cNvContentPartPr/>
              <p14:nvPr/>
            </p14:nvContentPartPr>
            <p14:xfrm>
              <a:off x="3445303" y="89031"/>
              <a:ext cx="26733" cy="77965"/>
            </p14:xfrm>
          </p:contentPart>
        </mc:Choice>
        <mc:Fallback xmlns="">
          <p:sp>
            <p:nvSpPr>
              <p:cNvPr id="1053200" name=""/>
              <p:cNvSpPr/>
              <p:nvPr/>
            </p:nvSpPr>
            <p:spPr>
              <a:xfrm>
                <a:off x="3445303" y="89031"/>
                <a:ext cx="26733" cy="77965"/>
              </a:xfrm>
            </p:spPr>
          </p:sp>
        </mc:Fallback>
      </mc:AlternateContent>
      <mc:AlternateContent xmlns:mc="http://schemas.openxmlformats.org/markup-compatibility/2006" xmlns:p14="http://schemas.microsoft.com/office/powerpoint/2010/main">
        <mc:Choice Requires="p14">
          <p:contentPart p14:bwMode="auto" r:id="rId27">
            <p14:nvContentPartPr>
              <p14:cNvPr id="1053201" name="Encre 1053200"/>
              <p14:cNvContentPartPr/>
              <p14:nvPr/>
            </p14:nvContentPartPr>
            <p14:xfrm>
              <a:off x="3064326" y="799628"/>
              <a:ext cx="142289" cy="148132"/>
            </p14:xfrm>
          </p:contentPart>
        </mc:Choice>
        <mc:Fallback xmlns="">
          <p:sp>
            <p:nvSpPr>
              <p:cNvPr id="1053201" name=""/>
              <p:cNvSpPr/>
              <p:nvPr/>
            </p:nvSpPr>
            <p:spPr>
              <a:xfrm>
                <a:off x="3064326" y="799628"/>
                <a:ext cx="142289" cy="148132"/>
              </a:xfrm>
            </p:spPr>
          </p:sp>
        </mc:Fallback>
      </mc:AlternateContent>
      <mc:AlternateContent xmlns:mc="http://schemas.openxmlformats.org/markup-compatibility/2006" xmlns:p14="http://schemas.microsoft.com/office/powerpoint/2010/main">
        <mc:Choice Requires="p14">
          <p:contentPart p14:bwMode="auto" r:id="rId28">
            <p14:nvContentPartPr>
              <p14:cNvPr id="1053202" name="Encre 1053201"/>
              <p14:cNvContentPartPr/>
              <p14:nvPr/>
            </p14:nvContentPartPr>
            <p14:xfrm>
              <a:off x="3250112" y="770341"/>
              <a:ext cx="105836" cy="299689"/>
            </p14:xfrm>
          </p:contentPart>
        </mc:Choice>
        <mc:Fallback xmlns="">
          <p:sp>
            <p:nvSpPr>
              <p:cNvPr id="1053202" name=""/>
              <p:cNvSpPr/>
              <p:nvPr/>
            </p:nvSpPr>
            <p:spPr>
              <a:xfrm>
                <a:off x="3250112" y="770341"/>
                <a:ext cx="105836" cy="299689"/>
              </a:xfrm>
            </p:spPr>
          </p:sp>
        </mc:Fallback>
      </mc:AlternateContent>
      <mc:AlternateContent xmlns:mc="http://schemas.openxmlformats.org/markup-compatibility/2006" xmlns:p14="http://schemas.microsoft.com/office/powerpoint/2010/main">
        <mc:Choice Requires="p14">
          <p:contentPart p14:bwMode="auto" r:id="rId29">
            <p14:nvContentPartPr>
              <p14:cNvPr id="1053203" name="Encre 1053202"/>
              <p14:cNvContentPartPr/>
              <p14:nvPr/>
            </p14:nvContentPartPr>
            <p14:xfrm>
              <a:off x="3296862" y="636064"/>
              <a:ext cx="10589" cy="32514"/>
            </p14:xfrm>
          </p:contentPart>
        </mc:Choice>
        <mc:Fallback xmlns="">
          <p:sp>
            <p:nvSpPr>
              <p:cNvPr id="1053203" name=""/>
              <p:cNvSpPr/>
              <p:nvPr/>
            </p:nvSpPr>
            <p:spPr>
              <a:xfrm>
                <a:off x="3296862" y="636064"/>
                <a:ext cx="10589" cy="32514"/>
              </a:xfrm>
            </p:spPr>
          </p:sp>
        </mc:Fallback>
      </mc:AlternateContent>
      <mc:AlternateContent xmlns:mc="http://schemas.openxmlformats.org/markup-compatibility/2006" xmlns:p14="http://schemas.microsoft.com/office/powerpoint/2010/main">
        <mc:Choice Requires="p14">
          <p:contentPart p14:bwMode="auto" r:id="rId30">
            <p14:nvContentPartPr>
              <p14:cNvPr id="1053204" name="Encre 1053203"/>
              <p14:cNvContentPartPr/>
              <p14:nvPr/>
            </p14:nvContentPartPr>
            <p14:xfrm>
              <a:off x="3385993" y="596352"/>
              <a:ext cx="0" cy="94564"/>
            </p14:xfrm>
          </p:contentPart>
        </mc:Choice>
        <mc:Fallback xmlns="">
          <p:sp>
            <p:nvSpPr>
              <p:cNvPr id="1053204" name=""/>
              <p:cNvSpPr/>
              <p:nvPr/>
            </p:nvSpPr>
            <p:spPr>
              <a:xfrm>
                <a:off x="3385993" y="596352"/>
                <a:ext cx="0" cy="94564"/>
              </a:xfrm>
            </p:spPr>
          </p:sp>
        </mc:Fallback>
      </mc:AlternateContent>
      <mc:AlternateContent xmlns:mc="http://schemas.openxmlformats.org/markup-compatibility/2006" xmlns:p14="http://schemas.microsoft.com/office/powerpoint/2010/main">
        <mc:Choice Requires="p14">
          <p:contentPart p14:bwMode="auto" r:id="rId31">
            <p14:nvContentPartPr>
              <p14:cNvPr id="1053205" name="Encre 1053204"/>
              <p14:cNvContentPartPr/>
              <p14:nvPr/>
            </p14:nvContentPartPr>
            <p14:xfrm>
              <a:off x="3066085" y="1331120"/>
              <a:ext cx="135608" cy="128706"/>
            </p14:xfrm>
          </p:contentPart>
        </mc:Choice>
        <mc:Fallback xmlns="">
          <p:sp>
            <p:nvSpPr>
              <p:cNvPr id="1053205" name=""/>
              <p:cNvSpPr/>
              <p:nvPr/>
            </p:nvSpPr>
            <p:spPr>
              <a:xfrm>
                <a:off x="3066085" y="1331120"/>
                <a:ext cx="135608" cy="128706"/>
              </a:xfrm>
            </p:spPr>
          </p:sp>
        </mc:Fallback>
      </mc:AlternateContent>
      <mc:AlternateContent xmlns:mc="http://schemas.openxmlformats.org/markup-compatibility/2006" xmlns:p14="http://schemas.microsoft.com/office/powerpoint/2010/main">
        <mc:Choice Requires="p14">
          <p:contentPart p14:bwMode="auto" r:id="rId32">
            <p14:nvContentPartPr>
              <p14:cNvPr id="1053206" name="Encre 1053205"/>
              <p14:cNvContentPartPr/>
              <p14:nvPr/>
            </p14:nvContentPartPr>
            <p14:xfrm>
              <a:off x="3264651" y="1308620"/>
              <a:ext cx="183891" cy="323977"/>
            </p14:xfrm>
          </p:contentPart>
        </mc:Choice>
        <mc:Fallback xmlns="">
          <p:sp>
            <p:nvSpPr>
              <p:cNvPr id="1053206" name=""/>
              <p:cNvSpPr/>
              <p:nvPr/>
            </p:nvSpPr>
            <p:spPr>
              <a:xfrm>
                <a:off x="3264651" y="1308620"/>
                <a:ext cx="183891" cy="323977"/>
              </a:xfrm>
            </p:spPr>
          </p:sp>
        </mc:Fallback>
      </mc:AlternateContent>
      <mc:AlternateContent xmlns:mc="http://schemas.openxmlformats.org/markup-compatibility/2006" xmlns:p14="http://schemas.microsoft.com/office/powerpoint/2010/main">
        <mc:Choice Requires="p14">
          <p:contentPart p14:bwMode="auto" r:id="rId33">
            <p14:nvContentPartPr>
              <p14:cNvPr id="1053207" name="Encre 1053206"/>
              <p14:cNvContentPartPr/>
              <p14:nvPr/>
            </p14:nvContentPartPr>
            <p14:xfrm>
              <a:off x="3336132" y="1204939"/>
              <a:ext cx="2799" cy="68380"/>
            </p14:xfrm>
          </p:contentPart>
        </mc:Choice>
        <mc:Fallback xmlns="">
          <p:sp>
            <p:nvSpPr>
              <p:cNvPr id="1053207" name=""/>
              <p:cNvSpPr/>
              <p:nvPr/>
            </p:nvSpPr>
            <p:spPr>
              <a:xfrm>
                <a:off x="3336132" y="1204939"/>
                <a:ext cx="2799" cy="68380"/>
              </a:xfrm>
            </p:spPr>
          </p:sp>
        </mc:Fallback>
      </mc:AlternateContent>
      <mc:AlternateContent xmlns:mc="http://schemas.openxmlformats.org/markup-compatibility/2006" xmlns:p14="http://schemas.microsoft.com/office/powerpoint/2010/main">
        <mc:Choice Requires="p14">
          <p:contentPart p14:bwMode="auto" r:id="rId34">
            <p14:nvContentPartPr>
              <p14:cNvPr id="1053208" name="Encre 1053207"/>
              <p14:cNvContentPartPr/>
              <p14:nvPr/>
            </p14:nvContentPartPr>
            <p14:xfrm>
              <a:off x="3399000" y="1225540"/>
              <a:ext cx="18321" cy="32111"/>
            </p14:xfrm>
          </p:contentPart>
        </mc:Choice>
        <mc:Fallback xmlns="">
          <p:sp>
            <p:nvSpPr>
              <p:cNvPr id="1053208" name=""/>
              <p:cNvSpPr/>
              <p:nvPr/>
            </p:nvSpPr>
            <p:spPr>
              <a:xfrm>
                <a:off x="3399000" y="1225540"/>
                <a:ext cx="18321" cy="32111"/>
              </a:xfrm>
            </p:spPr>
          </p:sp>
        </mc:Fallback>
      </mc:AlternateContent>
      <mc:AlternateContent xmlns:mc="http://schemas.openxmlformats.org/markup-compatibility/2006" xmlns:p14="http://schemas.microsoft.com/office/powerpoint/2010/main">
        <mc:Choice Requires="p14">
          <p:contentPart p14:bwMode="auto" r:id="rId35">
            <p14:nvContentPartPr>
              <p14:cNvPr id="1053209" name="Encre 1053208"/>
              <p14:cNvContentPartPr/>
              <p14:nvPr/>
            </p14:nvContentPartPr>
            <p14:xfrm>
              <a:off x="3629119" y="777740"/>
              <a:ext cx="131320" cy="14193"/>
            </p14:xfrm>
          </p:contentPart>
        </mc:Choice>
        <mc:Fallback xmlns="">
          <p:sp>
            <p:nvSpPr>
              <p:cNvPr id="1053209" name=""/>
              <p:cNvSpPr/>
              <p:nvPr/>
            </p:nvSpPr>
            <p:spPr>
              <a:xfrm>
                <a:off x="3629119" y="777740"/>
                <a:ext cx="131320" cy="14193"/>
              </a:xfrm>
            </p:spPr>
          </p:sp>
        </mc:Fallback>
      </mc:AlternateContent>
      <mc:AlternateContent xmlns:mc="http://schemas.openxmlformats.org/markup-compatibility/2006" xmlns:p14="http://schemas.microsoft.com/office/powerpoint/2010/main">
        <mc:Choice Requires="p14">
          <p:contentPart p14:bwMode="auto" r:id="rId36">
            <p14:nvContentPartPr>
              <p14:cNvPr id="1053210" name="Encre 1053209"/>
              <p14:cNvContentPartPr/>
              <p14:nvPr/>
            </p14:nvContentPartPr>
            <p14:xfrm>
              <a:off x="3636179" y="886687"/>
              <a:ext cx="167131" cy="13958"/>
            </p14:xfrm>
          </p:contentPart>
        </mc:Choice>
        <mc:Fallback xmlns="">
          <p:sp>
            <p:nvSpPr>
              <p:cNvPr id="1053210" name=""/>
              <p:cNvSpPr/>
              <p:nvPr/>
            </p:nvSpPr>
            <p:spPr>
              <a:xfrm>
                <a:off x="3636179" y="886687"/>
                <a:ext cx="167131" cy="13958"/>
              </a:xfrm>
            </p:spPr>
          </p:sp>
        </mc:Fallback>
      </mc:AlternateContent>
      <mc:AlternateContent xmlns:mc="http://schemas.openxmlformats.org/markup-compatibility/2006" xmlns:p14="http://schemas.microsoft.com/office/powerpoint/2010/main">
        <mc:Choice Requires="p14">
          <p:contentPart p14:bwMode="auto" r:id="rId37">
            <p14:nvContentPartPr>
              <p14:cNvPr id="1053211" name="Encre 1053210"/>
              <p14:cNvContentPartPr/>
              <p14:nvPr/>
            </p14:nvContentPartPr>
            <p14:xfrm>
              <a:off x="3960381" y="647233"/>
              <a:ext cx="154989" cy="323490"/>
            </p14:xfrm>
          </p:contentPart>
        </mc:Choice>
        <mc:Fallback xmlns="">
          <p:sp>
            <p:nvSpPr>
              <p:cNvPr id="1053211" name=""/>
              <p:cNvSpPr/>
              <p:nvPr/>
            </p:nvSpPr>
            <p:spPr>
              <a:xfrm>
                <a:off x="3960381" y="647233"/>
                <a:ext cx="154989" cy="323490"/>
              </a:xfrm>
            </p:spPr>
          </p:sp>
        </mc:Fallback>
      </mc:AlternateContent>
      <mc:AlternateContent xmlns:mc="http://schemas.openxmlformats.org/markup-compatibility/2006" xmlns:p14="http://schemas.microsoft.com/office/powerpoint/2010/main">
        <mc:Choice Requires="p14">
          <p:contentPart p14:bwMode="auto" r:id="rId38">
            <p14:nvContentPartPr>
              <p14:cNvPr id="1053212" name="Encre 1053211"/>
              <p14:cNvContentPartPr/>
              <p14:nvPr/>
            </p14:nvContentPartPr>
            <p14:xfrm>
              <a:off x="4183330" y="128495"/>
              <a:ext cx="157957" cy="1479178"/>
            </p14:xfrm>
          </p:contentPart>
        </mc:Choice>
        <mc:Fallback xmlns="">
          <p:sp>
            <p:nvSpPr>
              <p:cNvPr id="1053212" name=""/>
              <p:cNvSpPr/>
              <p:nvPr/>
            </p:nvSpPr>
            <p:spPr>
              <a:xfrm>
                <a:off x="4183330" y="128495"/>
                <a:ext cx="157957" cy="1479178"/>
              </a:xfrm>
            </p:spPr>
          </p:sp>
        </mc:Fallback>
      </mc:AlternateContent>
      <mc:AlternateContent xmlns:mc="http://schemas.openxmlformats.org/markup-compatibility/2006" xmlns:p14="http://schemas.microsoft.com/office/powerpoint/2010/main">
        <mc:Choice Requires="p14">
          <p:contentPart p14:bwMode="auto" r:id="rId39">
            <p14:nvContentPartPr>
              <p14:cNvPr id="1053213" name="Encre 1053212"/>
              <p14:cNvContentPartPr/>
              <p14:nvPr/>
            </p14:nvContentPartPr>
            <p14:xfrm>
              <a:off x="4462630" y="235523"/>
              <a:ext cx="105491" cy="183614"/>
            </p14:xfrm>
          </p:contentPart>
        </mc:Choice>
        <mc:Fallback xmlns="">
          <p:sp>
            <p:nvSpPr>
              <p:cNvPr id="1053213" name=""/>
              <p:cNvSpPr/>
              <p:nvPr/>
            </p:nvSpPr>
            <p:spPr>
              <a:xfrm>
                <a:off x="4462630" y="235523"/>
                <a:ext cx="105491" cy="183614"/>
              </a:xfrm>
            </p:spPr>
          </p:sp>
        </mc:Fallback>
      </mc:AlternateContent>
      <mc:AlternateContent xmlns:mc="http://schemas.openxmlformats.org/markup-compatibility/2006" xmlns:p14="http://schemas.microsoft.com/office/powerpoint/2010/main">
        <mc:Choice Requires="p14">
          <p:contentPart p14:bwMode="auto" r:id="rId40">
            <p14:nvContentPartPr>
              <p14:cNvPr id="1053214" name="Encre 1053213"/>
              <p14:cNvContentPartPr/>
              <p14:nvPr/>
            </p14:nvContentPartPr>
            <p14:xfrm>
              <a:off x="4550447" y="212883"/>
              <a:ext cx="122376" cy="156096"/>
            </p14:xfrm>
          </p:contentPart>
        </mc:Choice>
        <mc:Fallback xmlns="">
          <p:sp>
            <p:nvSpPr>
              <p:cNvPr id="1053214" name=""/>
              <p:cNvSpPr/>
              <p:nvPr/>
            </p:nvSpPr>
            <p:spPr>
              <a:xfrm>
                <a:off x="4550447" y="212883"/>
                <a:ext cx="122376" cy="156096"/>
              </a:xfrm>
            </p:spPr>
          </p:sp>
        </mc:Fallback>
      </mc:AlternateContent>
      <mc:AlternateContent xmlns:mc="http://schemas.openxmlformats.org/markup-compatibility/2006" xmlns:p14="http://schemas.microsoft.com/office/powerpoint/2010/main">
        <mc:Choice Requires="p14">
          <p:contentPart p14:bwMode="auto" r:id="rId41">
            <p14:nvContentPartPr>
              <p14:cNvPr id="1053215" name="Encre 1053214"/>
              <p14:cNvContentPartPr/>
              <p14:nvPr/>
            </p14:nvContentPartPr>
            <p14:xfrm>
              <a:off x="4543971" y="82082"/>
              <a:ext cx="36471" cy="130086"/>
            </p14:xfrm>
          </p:contentPart>
        </mc:Choice>
        <mc:Fallback xmlns="">
          <p:sp>
            <p:nvSpPr>
              <p:cNvPr id="1053215" name=""/>
              <p:cNvSpPr/>
              <p:nvPr/>
            </p:nvSpPr>
            <p:spPr>
              <a:xfrm>
                <a:off x="4543971" y="82082"/>
                <a:ext cx="36471" cy="130086"/>
              </a:xfrm>
            </p:spPr>
          </p:sp>
        </mc:Fallback>
      </mc:AlternateContent>
      <mc:AlternateContent xmlns:mc="http://schemas.openxmlformats.org/markup-compatibility/2006" xmlns:p14="http://schemas.microsoft.com/office/powerpoint/2010/main">
        <mc:Choice Requires="p14">
          <p:contentPart p14:bwMode="auto" r:id="rId42">
            <p14:nvContentPartPr>
              <p14:cNvPr id="1053216" name="Encre 1053215"/>
              <p14:cNvContentPartPr/>
              <p14:nvPr/>
            </p14:nvContentPartPr>
            <p14:xfrm>
              <a:off x="4437479" y="690652"/>
              <a:ext cx="127289" cy="347475"/>
            </p14:xfrm>
          </p:contentPart>
        </mc:Choice>
        <mc:Fallback xmlns="">
          <p:sp>
            <p:nvSpPr>
              <p:cNvPr id="1053216" name=""/>
              <p:cNvSpPr/>
              <p:nvPr/>
            </p:nvSpPr>
            <p:spPr>
              <a:xfrm>
                <a:off x="4437479" y="690652"/>
                <a:ext cx="127289" cy="347475"/>
              </a:xfrm>
            </p:spPr>
          </p:sp>
        </mc:Fallback>
      </mc:AlternateContent>
      <mc:AlternateContent xmlns:mc="http://schemas.openxmlformats.org/markup-compatibility/2006" xmlns:p14="http://schemas.microsoft.com/office/powerpoint/2010/main">
        <mc:Choice Requires="p14">
          <p:contentPart p14:bwMode="auto" r:id="rId43">
            <p14:nvContentPartPr>
              <p14:cNvPr id="1053217" name="Encre 1053216"/>
              <p14:cNvContentPartPr/>
              <p14:nvPr/>
            </p14:nvContentPartPr>
            <p14:xfrm>
              <a:off x="4516021" y="596352"/>
              <a:ext cx="2798" cy="68753"/>
            </p14:xfrm>
          </p:contentPart>
        </mc:Choice>
        <mc:Fallback xmlns="">
          <p:sp>
            <p:nvSpPr>
              <p:cNvPr id="1053217" name=""/>
              <p:cNvSpPr/>
              <p:nvPr/>
            </p:nvSpPr>
            <p:spPr>
              <a:xfrm>
                <a:off x="4516021" y="596352"/>
                <a:ext cx="2798" cy="68753"/>
              </a:xfrm>
            </p:spPr>
          </p:sp>
        </mc:Fallback>
      </mc:AlternateContent>
      <mc:AlternateContent xmlns:mc="http://schemas.openxmlformats.org/markup-compatibility/2006" xmlns:p14="http://schemas.microsoft.com/office/powerpoint/2010/main">
        <mc:Choice Requires="p14">
          <p:contentPart p14:bwMode="auto" r:id="rId44">
            <p14:nvContentPartPr>
              <p14:cNvPr id="1053218" name="Encre 1053217"/>
              <p14:cNvContentPartPr/>
              <p14:nvPr/>
            </p14:nvContentPartPr>
            <p14:xfrm>
              <a:off x="4425973" y="1300369"/>
              <a:ext cx="169945" cy="402864"/>
            </p14:xfrm>
          </p:contentPart>
        </mc:Choice>
        <mc:Fallback xmlns="">
          <p:sp>
            <p:nvSpPr>
              <p:cNvPr id="1053218" name=""/>
              <p:cNvSpPr/>
              <p:nvPr/>
            </p:nvSpPr>
            <p:spPr>
              <a:xfrm>
                <a:off x="4425973" y="1300369"/>
                <a:ext cx="169945" cy="402864"/>
              </a:xfrm>
            </p:spPr>
          </p:sp>
        </mc:Fallback>
      </mc:AlternateContent>
      <mc:AlternateContent xmlns:mc="http://schemas.openxmlformats.org/markup-compatibility/2006" xmlns:p14="http://schemas.microsoft.com/office/powerpoint/2010/main">
        <mc:Choice Requires="p14">
          <p:contentPart p14:bwMode="auto" r:id="rId45">
            <p14:nvContentPartPr>
              <p14:cNvPr id="1053219" name="Encre 1053218"/>
              <p14:cNvContentPartPr/>
              <p14:nvPr/>
            </p14:nvContentPartPr>
            <p14:xfrm>
              <a:off x="4469690" y="1192033"/>
              <a:ext cx="11811" cy="32346"/>
            </p14:xfrm>
          </p:contentPart>
        </mc:Choice>
        <mc:Fallback xmlns="">
          <p:sp>
            <p:nvSpPr>
              <p:cNvPr id="1053219" name=""/>
              <p:cNvSpPr/>
              <p:nvPr/>
            </p:nvSpPr>
            <p:spPr>
              <a:xfrm>
                <a:off x="4469690" y="1192033"/>
                <a:ext cx="11811" cy="32346"/>
              </a:xfrm>
            </p:spPr>
          </p:sp>
        </mc:Fallback>
      </mc:AlternateContent>
      <mc:AlternateContent xmlns:mc="http://schemas.openxmlformats.org/markup-compatibility/2006" xmlns:p14="http://schemas.microsoft.com/office/powerpoint/2010/main">
        <mc:Choice Requires="p14">
          <p:contentPart p14:bwMode="auto" r:id="rId46">
            <p14:nvContentPartPr>
              <p14:cNvPr id="1053220" name="Encre 1053219"/>
              <p14:cNvContentPartPr/>
              <p14:nvPr/>
            </p14:nvContentPartPr>
            <p14:xfrm>
              <a:off x="4754544" y="726906"/>
              <a:ext cx="111825" cy="178492"/>
            </p14:xfrm>
          </p:contentPart>
        </mc:Choice>
        <mc:Fallback xmlns="">
          <p:sp>
            <p:nvSpPr>
              <p:cNvPr id="1053220" name=""/>
              <p:cNvSpPr/>
              <p:nvPr/>
            </p:nvSpPr>
            <p:spPr>
              <a:xfrm>
                <a:off x="4754544" y="726906"/>
                <a:ext cx="111825" cy="178492"/>
              </a:xfrm>
            </p:spPr>
          </p:sp>
        </mc:Fallback>
      </mc:AlternateContent>
      <mc:AlternateContent xmlns:mc="http://schemas.openxmlformats.org/markup-compatibility/2006" xmlns:p14="http://schemas.microsoft.com/office/powerpoint/2010/main">
        <mc:Choice Requires="p14">
          <p:contentPart p14:bwMode="auto" r:id="rId47">
            <p14:nvContentPartPr>
              <p14:cNvPr id="1053221" name="Encre 1053220"/>
              <p14:cNvContentPartPr/>
              <p14:nvPr/>
            </p14:nvContentPartPr>
            <p14:xfrm>
              <a:off x="4873429" y="734103"/>
              <a:ext cx="57635" cy="165700"/>
            </p14:xfrm>
          </p:contentPart>
        </mc:Choice>
        <mc:Fallback xmlns="">
          <p:sp>
            <p:nvSpPr>
              <p:cNvPr id="1053221" name=""/>
              <p:cNvSpPr/>
              <p:nvPr/>
            </p:nvSpPr>
            <p:spPr>
              <a:xfrm>
                <a:off x="4873429" y="734103"/>
                <a:ext cx="57635" cy="165700"/>
              </a:xfrm>
            </p:spPr>
          </p:sp>
        </mc:Fallback>
      </mc:AlternateContent>
      <mc:AlternateContent xmlns:mc="http://schemas.openxmlformats.org/markup-compatibility/2006" xmlns:p14="http://schemas.microsoft.com/office/powerpoint/2010/main">
        <mc:Choice Requires="p14">
          <p:contentPart p14:bwMode="auto" r:id="rId48">
            <p14:nvContentPartPr>
              <p14:cNvPr id="1053222" name="Encre 1053221"/>
              <p14:cNvContentPartPr/>
              <p14:nvPr/>
            </p14:nvContentPartPr>
            <p14:xfrm>
              <a:off x="5059634" y="201714"/>
              <a:ext cx="75652" cy="1430625"/>
            </p14:xfrm>
          </p:contentPart>
        </mc:Choice>
        <mc:Fallback xmlns="">
          <p:sp>
            <p:nvSpPr>
              <p:cNvPr id="1053222" name=""/>
              <p:cNvSpPr/>
              <p:nvPr/>
            </p:nvSpPr>
            <p:spPr>
              <a:xfrm>
                <a:off x="5059634" y="201714"/>
                <a:ext cx="75652" cy="1430625"/>
              </a:xfrm>
            </p:spPr>
          </p:sp>
        </mc:Fallback>
      </mc:AlternateContent>
      <mc:AlternateContent xmlns:mc="http://schemas.openxmlformats.org/markup-compatibility/2006" xmlns:p14="http://schemas.microsoft.com/office/powerpoint/2010/main">
        <mc:Choice Requires="p14">
          <p:contentPart p14:bwMode="auto" r:id="rId49">
            <p14:nvContentPartPr>
              <p14:cNvPr id="1053227" name="Encre 1053226"/>
              <p14:cNvContentPartPr/>
              <p14:nvPr/>
            </p14:nvContentPartPr>
            <p14:xfrm>
              <a:off x="5316719" y="269275"/>
              <a:ext cx="204283" cy="205781"/>
            </p14:xfrm>
          </p:contentPart>
        </mc:Choice>
        <mc:Fallback xmlns="">
          <p:sp>
            <p:nvSpPr>
              <p:cNvPr id="1053227" name=""/>
              <p:cNvSpPr/>
              <p:nvPr/>
            </p:nvSpPr>
            <p:spPr>
              <a:xfrm>
                <a:off x="5316719" y="269275"/>
                <a:ext cx="204283" cy="205781"/>
              </a:xfrm>
            </p:spPr>
          </p:sp>
        </mc:Fallback>
      </mc:AlternateContent>
      <mc:AlternateContent xmlns:mc="http://schemas.openxmlformats.org/markup-compatibility/2006" xmlns:p14="http://schemas.microsoft.com/office/powerpoint/2010/main">
        <mc:Choice Requires="p14">
          <p:contentPart p14:bwMode="auto" r:id="rId50">
            <p14:nvContentPartPr>
              <p14:cNvPr id="1053228" name="Encre 1053227"/>
              <p14:cNvContentPartPr/>
              <p14:nvPr/>
            </p14:nvContentPartPr>
            <p14:xfrm>
              <a:off x="5280662" y="703045"/>
              <a:ext cx="170323" cy="152962"/>
            </p14:xfrm>
          </p:contentPart>
        </mc:Choice>
        <mc:Fallback xmlns="">
          <p:sp>
            <p:nvSpPr>
              <p:cNvPr id="1053228" name=""/>
              <p:cNvSpPr/>
              <p:nvPr/>
            </p:nvSpPr>
            <p:spPr>
              <a:xfrm>
                <a:off x="5280662" y="703045"/>
                <a:ext cx="170323" cy="152962"/>
              </a:xfrm>
            </p:spPr>
          </p:sp>
        </mc:Fallback>
      </mc:AlternateContent>
      <mc:AlternateContent xmlns:mc="http://schemas.openxmlformats.org/markup-compatibility/2006" xmlns:p14="http://schemas.microsoft.com/office/powerpoint/2010/main">
        <mc:Choice Requires="p14">
          <p:contentPart p14:bwMode="auto" r:id="rId51">
            <p14:nvContentPartPr>
              <p14:cNvPr id="1053229" name="Encre 1053228"/>
              <p14:cNvContentPartPr/>
              <p14:nvPr/>
            </p14:nvContentPartPr>
            <p14:xfrm>
              <a:off x="5288328" y="1171928"/>
              <a:ext cx="34729" cy="273958"/>
            </p14:xfrm>
          </p:contentPart>
        </mc:Choice>
        <mc:Fallback xmlns="">
          <p:sp>
            <p:nvSpPr>
              <p:cNvPr id="1053229" name=""/>
              <p:cNvSpPr/>
              <p:nvPr/>
            </p:nvSpPr>
            <p:spPr>
              <a:xfrm>
                <a:off x="5288328" y="1171928"/>
                <a:ext cx="34729" cy="273958"/>
              </a:xfrm>
            </p:spPr>
          </p:sp>
        </mc:Fallback>
      </mc:AlternateContent>
      <mc:AlternateContent xmlns:mc="http://schemas.openxmlformats.org/markup-compatibility/2006" xmlns:p14="http://schemas.microsoft.com/office/powerpoint/2010/main">
        <mc:Choice Requires="p14">
          <p:contentPart p14:bwMode="auto" r:id="rId52">
            <p14:nvContentPartPr>
              <p14:cNvPr id="1053230" name="Encre 1053229"/>
              <p14:cNvContentPartPr/>
              <p14:nvPr/>
            </p14:nvContentPartPr>
            <p14:xfrm>
              <a:off x="5262623" y="1145512"/>
              <a:ext cx="187331" cy="325992"/>
            </p14:xfrm>
          </p:contentPart>
        </mc:Choice>
        <mc:Fallback xmlns="">
          <p:sp>
            <p:nvSpPr>
              <p:cNvPr id="1053230" name=""/>
              <p:cNvSpPr/>
              <p:nvPr/>
            </p:nvSpPr>
            <p:spPr>
              <a:xfrm>
                <a:off x="5262623" y="1145512"/>
                <a:ext cx="187331" cy="325992"/>
              </a:xfrm>
            </p:spPr>
          </p:sp>
        </mc:Fallback>
      </mc:AlternateContent>
      <mc:AlternateContent xmlns:mc="http://schemas.openxmlformats.org/markup-compatibility/2006" xmlns:p14="http://schemas.microsoft.com/office/powerpoint/2010/main">
        <mc:Choice Requires="p14">
          <p:contentPart p14:bwMode="auto" r:id="rId53">
            <p14:nvContentPartPr>
              <p14:cNvPr id="1053231" name="Encre 1053230"/>
              <p14:cNvContentPartPr/>
              <p14:nvPr/>
            </p14:nvContentPartPr>
            <p14:xfrm>
              <a:off x="3736341" y="2367278"/>
              <a:ext cx="154714" cy="5476"/>
            </p14:xfrm>
          </p:contentPart>
        </mc:Choice>
        <mc:Fallback xmlns="">
          <p:sp>
            <p:nvSpPr>
              <p:cNvPr id="1053231" name=""/>
              <p:cNvSpPr/>
              <p:nvPr/>
            </p:nvSpPr>
            <p:spPr>
              <a:xfrm>
                <a:off x="3736341" y="2367278"/>
                <a:ext cx="154714" cy="5476"/>
              </a:xfrm>
            </p:spPr>
          </p:sp>
        </mc:Fallback>
      </mc:AlternateContent>
      <mc:AlternateContent xmlns:mc="http://schemas.openxmlformats.org/markup-compatibility/2006" xmlns:p14="http://schemas.microsoft.com/office/powerpoint/2010/main">
        <mc:Choice Requires="p14">
          <p:contentPart p14:bwMode="auto" r:id="rId54">
            <p14:nvContentPartPr>
              <p14:cNvPr id="1053232" name="Encre 1053231"/>
              <p14:cNvContentPartPr/>
              <p14:nvPr/>
            </p14:nvContentPartPr>
            <p14:xfrm>
              <a:off x="3722222" y="2516339"/>
              <a:ext cx="202977" cy="7287"/>
            </p14:xfrm>
          </p:contentPart>
        </mc:Choice>
        <mc:Fallback xmlns="">
          <p:sp>
            <p:nvSpPr>
              <p:cNvPr id="1053232" name=""/>
              <p:cNvSpPr/>
              <p:nvPr/>
            </p:nvSpPr>
            <p:spPr>
              <a:xfrm>
                <a:off x="3722222" y="2516339"/>
                <a:ext cx="202977" cy="7287"/>
              </a:xfrm>
            </p:spPr>
          </p:sp>
        </mc:Fallback>
      </mc:AlternateContent>
      <mc:AlternateContent xmlns:mc="http://schemas.openxmlformats.org/markup-compatibility/2006" xmlns:p14="http://schemas.microsoft.com/office/powerpoint/2010/main">
        <mc:Choice Requires="p14">
          <p:contentPart p14:bwMode="auto" r:id="rId55">
            <p14:nvContentPartPr>
              <p14:cNvPr id="1053233" name="Encre 1053232"/>
              <p14:cNvContentPartPr/>
              <p14:nvPr/>
            </p14:nvContentPartPr>
            <p14:xfrm>
              <a:off x="4684990" y="937958"/>
              <a:ext cx="560303" cy="498795"/>
            </p14:xfrm>
          </p:contentPart>
        </mc:Choice>
        <mc:Fallback xmlns="">
          <p:sp>
            <p:nvSpPr>
              <p:cNvPr id="1053233" name=""/>
              <p:cNvSpPr/>
              <p:nvPr/>
            </p:nvSpPr>
            <p:spPr>
              <a:xfrm>
                <a:off x="4684990" y="937958"/>
                <a:ext cx="560303" cy="498795"/>
              </a:xfrm>
            </p:spPr>
          </p:sp>
        </mc:Fallback>
      </mc:AlternateContent>
      <mc:AlternateContent xmlns:mc="http://schemas.openxmlformats.org/markup-compatibility/2006" xmlns:p14="http://schemas.microsoft.com/office/powerpoint/2010/main">
        <mc:Choice Requires="p14">
          <p:contentPart p14:bwMode="auto" r:id="rId56">
            <p14:nvContentPartPr>
              <p14:cNvPr id="1053234" name="Encre 1053233"/>
              <p14:cNvContentPartPr/>
              <p14:nvPr/>
            </p14:nvContentPartPr>
            <p14:xfrm>
              <a:off x="5145236" y="933547"/>
              <a:ext cx="119032" cy="90701"/>
            </p14:xfrm>
          </p:contentPart>
        </mc:Choice>
        <mc:Fallback xmlns="">
          <p:sp>
            <p:nvSpPr>
              <p:cNvPr id="1053234" name=""/>
              <p:cNvSpPr/>
              <p:nvPr/>
            </p:nvSpPr>
            <p:spPr>
              <a:xfrm>
                <a:off x="5145236" y="933547"/>
                <a:ext cx="119032" cy="90701"/>
              </a:xfrm>
            </p:spPr>
          </p:sp>
        </mc:Fallback>
      </mc:AlternateContent>
      <mc:AlternateContent xmlns:mc="http://schemas.openxmlformats.org/markup-compatibility/2006" xmlns:p14="http://schemas.microsoft.com/office/powerpoint/2010/main">
        <mc:Choice Requires="p14">
          <p:contentPart p14:bwMode="auto" r:id="rId57">
            <p14:nvContentPartPr>
              <p14:cNvPr id="1053235" name="Encre 1053234"/>
              <p14:cNvContentPartPr/>
              <p14:nvPr/>
            </p14:nvContentPartPr>
            <p14:xfrm>
              <a:off x="4057153" y="2305955"/>
              <a:ext cx="167639" cy="529399"/>
            </p14:xfrm>
          </p:contentPart>
        </mc:Choice>
        <mc:Fallback xmlns="">
          <p:sp>
            <p:nvSpPr>
              <p:cNvPr id="1053235" name=""/>
              <p:cNvSpPr/>
              <p:nvPr/>
            </p:nvSpPr>
            <p:spPr>
              <a:xfrm>
                <a:off x="4057153" y="2305955"/>
                <a:ext cx="167639" cy="529399"/>
              </a:xfrm>
            </p:spPr>
          </p:sp>
        </mc:Fallback>
      </mc:AlternateContent>
      <mc:AlternateContent xmlns:mc="http://schemas.openxmlformats.org/markup-compatibility/2006" xmlns:p14="http://schemas.microsoft.com/office/powerpoint/2010/main">
        <mc:Choice Requires="p14">
          <p:contentPart p14:bwMode="auto" r:id="rId58">
            <p14:nvContentPartPr>
              <p14:cNvPr id="1053236" name="Encre 1053235"/>
              <p14:cNvContentPartPr/>
              <p14:nvPr/>
            </p14:nvContentPartPr>
            <p14:xfrm>
              <a:off x="4408798" y="1936633"/>
              <a:ext cx="21793" cy="1502362"/>
            </p14:xfrm>
          </p:contentPart>
        </mc:Choice>
        <mc:Fallback xmlns="">
          <p:sp>
            <p:nvSpPr>
              <p:cNvPr id="1053236" name=""/>
              <p:cNvSpPr/>
              <p:nvPr/>
            </p:nvSpPr>
            <p:spPr>
              <a:xfrm>
                <a:off x="4408798" y="1936633"/>
                <a:ext cx="21793" cy="1502362"/>
              </a:xfrm>
            </p:spPr>
          </p:sp>
        </mc:Fallback>
      </mc:AlternateContent>
      <mc:AlternateContent xmlns:mc="http://schemas.openxmlformats.org/markup-compatibility/2006" xmlns:p14="http://schemas.microsoft.com/office/powerpoint/2010/main">
        <mc:Choice Requires="p14">
          <p:contentPart p14:bwMode="auto" r:id="rId59">
            <p14:nvContentPartPr>
              <p14:cNvPr id="1053237" name="Encre 1053236"/>
              <p14:cNvContentPartPr/>
              <p14:nvPr/>
            </p14:nvContentPartPr>
            <p14:xfrm>
              <a:off x="4609123" y="1963970"/>
              <a:ext cx="173305" cy="369952"/>
            </p14:xfrm>
          </p:contentPart>
        </mc:Choice>
        <mc:Fallback xmlns="">
          <p:sp>
            <p:nvSpPr>
              <p:cNvPr id="1053237" name=""/>
              <p:cNvSpPr/>
              <p:nvPr/>
            </p:nvSpPr>
            <p:spPr>
              <a:xfrm>
                <a:off x="4609123" y="1963970"/>
                <a:ext cx="173305" cy="369952"/>
              </a:xfrm>
            </p:spPr>
          </p:sp>
        </mc:Fallback>
      </mc:AlternateContent>
      <mc:AlternateContent xmlns:mc="http://schemas.openxmlformats.org/markup-compatibility/2006" xmlns:p14="http://schemas.microsoft.com/office/powerpoint/2010/main">
        <mc:Choice Requires="p14">
          <p:contentPart p14:bwMode="auto" r:id="rId60">
            <p14:nvContentPartPr>
              <p14:cNvPr id="1053238" name="Encre 1053237"/>
              <p14:cNvContentPartPr/>
              <p14:nvPr/>
            </p14:nvContentPartPr>
            <p14:xfrm>
              <a:off x="4658984" y="1885752"/>
              <a:ext cx="7144" cy="68705"/>
            </p14:xfrm>
          </p:contentPart>
        </mc:Choice>
        <mc:Fallback xmlns="">
          <p:sp>
            <p:nvSpPr>
              <p:cNvPr id="1053238" name=""/>
              <p:cNvSpPr/>
              <p:nvPr/>
            </p:nvSpPr>
            <p:spPr>
              <a:xfrm>
                <a:off x="4658984" y="1885752"/>
                <a:ext cx="7144" cy="68705"/>
              </a:xfrm>
            </p:spPr>
          </p:sp>
        </mc:Fallback>
      </mc:AlternateContent>
      <mc:AlternateContent xmlns:mc="http://schemas.openxmlformats.org/markup-compatibility/2006" xmlns:p14="http://schemas.microsoft.com/office/powerpoint/2010/main">
        <mc:Choice Requires="p14">
          <p:contentPart p14:bwMode="auto" r:id="rId61">
            <p14:nvContentPartPr>
              <p14:cNvPr id="1053239" name="Encre 1053238"/>
              <p14:cNvContentPartPr/>
              <p14:nvPr/>
            </p14:nvContentPartPr>
            <p14:xfrm>
              <a:off x="4910510" y="1951029"/>
              <a:ext cx="13220" cy="174198"/>
            </p14:xfrm>
          </p:contentPart>
        </mc:Choice>
        <mc:Fallback xmlns="">
          <p:sp>
            <p:nvSpPr>
              <p:cNvPr id="1053239" name=""/>
              <p:cNvSpPr/>
              <p:nvPr/>
            </p:nvSpPr>
            <p:spPr>
              <a:xfrm>
                <a:off x="4910510" y="1951029"/>
                <a:ext cx="13220" cy="174198"/>
              </a:xfrm>
            </p:spPr>
          </p:sp>
        </mc:Fallback>
      </mc:AlternateContent>
      <mc:AlternateContent xmlns:mc="http://schemas.openxmlformats.org/markup-compatibility/2006" xmlns:p14="http://schemas.microsoft.com/office/powerpoint/2010/main">
        <mc:Choice Requires="p14">
          <p:contentPart p14:bwMode="auto" r:id="rId62">
            <p14:nvContentPartPr>
              <p14:cNvPr id="1053240" name="Encre 1053239"/>
              <p14:cNvContentPartPr/>
              <p14:nvPr/>
            </p14:nvContentPartPr>
            <p14:xfrm>
              <a:off x="4882072" y="1900918"/>
              <a:ext cx="213186" cy="278012"/>
            </p14:xfrm>
          </p:contentPart>
        </mc:Choice>
        <mc:Fallback xmlns="">
          <p:sp>
            <p:nvSpPr>
              <p:cNvPr id="1053240" name=""/>
              <p:cNvSpPr/>
              <p:nvPr/>
            </p:nvSpPr>
            <p:spPr>
              <a:xfrm>
                <a:off x="4882072" y="1900918"/>
                <a:ext cx="213186" cy="278012"/>
              </a:xfrm>
            </p:spPr>
          </p:sp>
        </mc:Fallback>
      </mc:AlternateContent>
      <mc:AlternateContent xmlns:mc="http://schemas.openxmlformats.org/markup-compatibility/2006" xmlns:p14="http://schemas.microsoft.com/office/powerpoint/2010/main">
        <mc:Choice Requires="p14">
          <p:contentPart p14:bwMode="auto" r:id="rId63">
            <p14:nvContentPartPr>
              <p14:cNvPr id="1053241" name="Encre 1053240"/>
              <p14:cNvContentPartPr/>
              <p14:nvPr/>
            </p14:nvContentPartPr>
            <p14:xfrm>
              <a:off x="4566323" y="292427"/>
              <a:ext cx="739777" cy="1108093"/>
            </p14:xfrm>
          </p:contentPart>
        </mc:Choice>
        <mc:Fallback xmlns="">
          <p:sp>
            <p:nvSpPr>
              <p:cNvPr id="1053241" name=""/>
              <p:cNvSpPr/>
              <p:nvPr/>
            </p:nvSpPr>
            <p:spPr>
              <a:xfrm>
                <a:off x="4566323" y="292427"/>
                <a:ext cx="739777" cy="1108093"/>
              </a:xfrm>
            </p:spPr>
          </p:sp>
        </mc:Fallback>
      </mc:AlternateContent>
      <mc:AlternateContent xmlns:mc="http://schemas.openxmlformats.org/markup-compatibility/2006" xmlns:p14="http://schemas.microsoft.com/office/powerpoint/2010/main">
        <mc:Choice Requires="p14">
          <p:contentPart p14:bwMode="auto" r:id="rId64">
            <p14:nvContentPartPr>
              <p14:cNvPr id="1053242" name="Encre 1053241"/>
              <p14:cNvContentPartPr/>
              <p14:nvPr/>
            </p14:nvContentPartPr>
            <p14:xfrm>
              <a:off x="5188478" y="1081422"/>
              <a:ext cx="147877" cy="133918"/>
            </p14:xfrm>
          </p:contentPart>
        </mc:Choice>
        <mc:Fallback xmlns="">
          <p:sp>
            <p:nvSpPr>
              <p:cNvPr id="1053242" name=""/>
              <p:cNvSpPr/>
              <p:nvPr/>
            </p:nvSpPr>
            <p:spPr>
              <a:xfrm>
                <a:off x="5188478" y="1081422"/>
                <a:ext cx="147877" cy="133918"/>
              </a:xfrm>
            </p:spPr>
          </p:sp>
        </mc:Fallback>
      </mc:AlternateContent>
      <mc:AlternateContent xmlns:mc="http://schemas.openxmlformats.org/markup-compatibility/2006" xmlns:p14="http://schemas.microsoft.com/office/powerpoint/2010/main">
        <mc:Choice Requires="p14">
          <p:contentPart p14:bwMode="auto" r:id="rId65">
            <p14:nvContentPartPr>
              <p14:cNvPr id="1053243" name="Encre 1053242"/>
              <p14:cNvContentPartPr/>
              <p14:nvPr/>
            </p14:nvContentPartPr>
            <p14:xfrm>
              <a:off x="4523081" y="2693007"/>
              <a:ext cx="135316" cy="40348"/>
            </p14:xfrm>
          </p:contentPart>
        </mc:Choice>
        <mc:Fallback xmlns="">
          <p:sp>
            <p:nvSpPr>
              <p:cNvPr id="1053243" name=""/>
              <p:cNvSpPr/>
              <p:nvPr/>
            </p:nvSpPr>
            <p:spPr>
              <a:xfrm>
                <a:off x="4523081" y="2693007"/>
                <a:ext cx="135316" cy="40348"/>
              </a:xfrm>
            </p:spPr>
          </p:sp>
        </mc:Fallback>
      </mc:AlternateContent>
      <mc:AlternateContent xmlns:mc="http://schemas.openxmlformats.org/markup-compatibility/2006" xmlns:p14="http://schemas.microsoft.com/office/powerpoint/2010/main">
        <mc:Choice Requires="p14">
          <p:contentPart p14:bwMode="auto" r:id="rId66">
            <p14:nvContentPartPr>
              <p14:cNvPr id="1053244" name="Encre 1053243"/>
              <p14:cNvContentPartPr/>
              <p14:nvPr/>
            </p14:nvContentPartPr>
            <p14:xfrm>
              <a:off x="4764729" y="2565076"/>
              <a:ext cx="77725" cy="194947"/>
            </p14:xfrm>
          </p:contentPart>
        </mc:Choice>
        <mc:Fallback xmlns="">
          <p:sp>
            <p:nvSpPr>
              <p:cNvPr id="1053244" name=""/>
              <p:cNvSpPr/>
              <p:nvPr/>
            </p:nvSpPr>
            <p:spPr>
              <a:xfrm>
                <a:off x="4764729" y="2565076"/>
                <a:ext cx="77725" cy="194947"/>
              </a:xfrm>
            </p:spPr>
          </p:sp>
        </mc:Fallback>
      </mc:AlternateContent>
      <mc:AlternateContent xmlns:mc="http://schemas.openxmlformats.org/markup-compatibility/2006" xmlns:p14="http://schemas.microsoft.com/office/powerpoint/2010/main">
        <mc:Choice Requires="p14">
          <p:contentPart p14:bwMode="auto" r:id="rId67">
            <p14:nvContentPartPr>
              <p14:cNvPr id="1053245" name="Encre 1053244"/>
              <p14:cNvContentPartPr/>
              <p14:nvPr/>
            </p14:nvContentPartPr>
            <p14:xfrm>
              <a:off x="4854755" y="2574011"/>
              <a:ext cx="130840" cy="130494"/>
            </p14:xfrm>
          </p:contentPart>
        </mc:Choice>
        <mc:Fallback xmlns="">
          <p:sp>
            <p:nvSpPr>
              <p:cNvPr id="1053245" name=""/>
              <p:cNvSpPr/>
              <p:nvPr/>
            </p:nvSpPr>
            <p:spPr>
              <a:xfrm>
                <a:off x="4854755" y="2574011"/>
                <a:ext cx="130840" cy="130494"/>
              </a:xfrm>
            </p:spPr>
          </p:sp>
        </mc:Fallback>
      </mc:AlternateContent>
      <mc:AlternateContent xmlns:mc="http://schemas.openxmlformats.org/markup-compatibility/2006" xmlns:p14="http://schemas.microsoft.com/office/powerpoint/2010/main">
        <mc:Choice Requires="p14">
          <p:contentPart p14:bwMode="auto" r:id="rId68">
            <p14:nvContentPartPr>
              <p14:cNvPr id="1053246" name="Encre 1053245"/>
              <p14:cNvContentPartPr/>
              <p14:nvPr/>
            </p14:nvContentPartPr>
            <p14:xfrm>
              <a:off x="4851102" y="2414666"/>
              <a:ext cx="22327" cy="69597"/>
            </p14:xfrm>
          </p:contentPart>
        </mc:Choice>
        <mc:Fallback xmlns="">
          <p:sp>
            <p:nvSpPr>
              <p:cNvPr id="1053246" name=""/>
              <p:cNvSpPr/>
              <p:nvPr/>
            </p:nvSpPr>
            <p:spPr>
              <a:xfrm>
                <a:off x="4851102" y="2414666"/>
                <a:ext cx="22327" cy="69597"/>
              </a:xfrm>
            </p:spPr>
          </p:sp>
        </mc:Fallback>
      </mc:AlternateContent>
      <mc:AlternateContent xmlns:mc="http://schemas.openxmlformats.org/markup-compatibility/2006" xmlns:p14="http://schemas.microsoft.com/office/powerpoint/2010/main">
        <mc:Choice Requires="p14">
          <p:contentPart p14:bwMode="auto" r:id="rId69">
            <p14:nvContentPartPr>
              <p14:cNvPr id="1053247" name="Encre 1053246"/>
              <p14:cNvContentPartPr/>
              <p14:nvPr/>
            </p14:nvContentPartPr>
            <p14:xfrm>
              <a:off x="5088315" y="2523626"/>
              <a:ext cx="21269" cy="176463"/>
            </p14:xfrm>
          </p:contentPart>
        </mc:Choice>
        <mc:Fallback xmlns="">
          <p:sp>
            <p:nvSpPr>
              <p:cNvPr id="1053247" name=""/>
              <p:cNvSpPr/>
              <p:nvPr/>
            </p:nvSpPr>
            <p:spPr>
              <a:xfrm>
                <a:off x="5088315" y="2523626"/>
                <a:ext cx="21269" cy="176463"/>
              </a:xfrm>
            </p:spPr>
          </p:sp>
        </mc:Fallback>
      </mc:AlternateContent>
      <mc:AlternateContent xmlns:mc="http://schemas.openxmlformats.org/markup-compatibility/2006" xmlns:p14="http://schemas.microsoft.com/office/powerpoint/2010/main">
        <mc:Choice Requires="p14">
          <p:contentPart p14:bwMode="auto" r:id="rId70">
            <p14:nvContentPartPr>
              <p14:cNvPr id="1053248" name="Encre 1053247"/>
              <p14:cNvContentPartPr/>
              <p14:nvPr/>
            </p14:nvContentPartPr>
            <p14:xfrm>
              <a:off x="5059634" y="2471097"/>
              <a:ext cx="209314" cy="291774"/>
            </p14:xfrm>
          </p:contentPart>
        </mc:Choice>
        <mc:Fallback xmlns="">
          <p:sp>
            <p:nvSpPr>
              <p:cNvPr id="1053248" name=""/>
              <p:cNvSpPr/>
              <p:nvPr/>
            </p:nvSpPr>
            <p:spPr>
              <a:xfrm>
                <a:off x="5059634" y="2471097"/>
                <a:ext cx="209314" cy="291774"/>
              </a:xfrm>
            </p:spPr>
          </p:sp>
        </mc:Fallback>
      </mc:AlternateContent>
      <mc:AlternateContent xmlns:mc="http://schemas.openxmlformats.org/markup-compatibility/2006" xmlns:p14="http://schemas.microsoft.com/office/powerpoint/2010/main">
        <mc:Choice Requires="p14">
          <p:contentPart p14:bwMode="auto" r:id="rId71">
            <p14:nvContentPartPr>
              <p14:cNvPr id="1053249" name="Encre 1053248"/>
              <p14:cNvContentPartPr/>
              <p14:nvPr/>
            </p14:nvContentPartPr>
            <p14:xfrm>
              <a:off x="4699186" y="397446"/>
              <a:ext cx="570487" cy="536710"/>
            </p14:xfrm>
          </p:contentPart>
        </mc:Choice>
        <mc:Fallback xmlns="">
          <p:sp>
            <p:nvSpPr>
              <p:cNvPr id="1053249" name=""/>
              <p:cNvSpPr/>
              <p:nvPr/>
            </p:nvSpPr>
            <p:spPr>
              <a:xfrm>
                <a:off x="4699186" y="397446"/>
                <a:ext cx="570487" cy="536710"/>
              </a:xfrm>
            </p:spPr>
          </p:sp>
        </mc:Fallback>
      </mc:AlternateContent>
      <mc:AlternateContent xmlns:mc="http://schemas.openxmlformats.org/markup-compatibility/2006" xmlns:p14="http://schemas.microsoft.com/office/powerpoint/2010/main">
        <mc:Choice Requires="p14">
          <p:contentPart p14:bwMode="auto" r:id="rId72">
            <p14:nvContentPartPr>
              <p14:cNvPr id="1053250" name="Encre 1053249"/>
              <p14:cNvContentPartPr/>
              <p14:nvPr/>
            </p14:nvContentPartPr>
            <p14:xfrm>
              <a:off x="5180976" y="429810"/>
              <a:ext cx="86985" cy="136550"/>
            </p14:xfrm>
          </p:contentPart>
        </mc:Choice>
        <mc:Fallback xmlns="">
          <p:sp>
            <p:nvSpPr>
              <p:cNvPr id="1053250" name=""/>
              <p:cNvSpPr/>
              <p:nvPr/>
            </p:nvSpPr>
            <p:spPr>
              <a:xfrm>
                <a:off x="5180976" y="429810"/>
                <a:ext cx="86985" cy="136550"/>
              </a:xfrm>
            </p:spPr>
          </p:sp>
        </mc:Fallback>
      </mc:AlternateContent>
      <mc:AlternateContent xmlns:mc="http://schemas.openxmlformats.org/markup-compatibility/2006" xmlns:p14="http://schemas.microsoft.com/office/powerpoint/2010/main">
        <mc:Choice Requires="p14">
          <p:contentPart p14:bwMode="auto" r:id="rId73">
            <p14:nvContentPartPr>
              <p14:cNvPr id="1053251" name="Encre 1053250"/>
              <p14:cNvContentPartPr/>
              <p14:nvPr/>
            </p14:nvContentPartPr>
            <p14:xfrm>
              <a:off x="4658811" y="3138673"/>
              <a:ext cx="241159" cy="224832"/>
            </p14:xfrm>
          </p:contentPart>
        </mc:Choice>
        <mc:Fallback xmlns="">
          <p:sp>
            <p:nvSpPr>
              <p:cNvPr id="1053251" name=""/>
              <p:cNvSpPr/>
              <p:nvPr/>
            </p:nvSpPr>
            <p:spPr>
              <a:xfrm>
                <a:off x="4658811" y="3138673"/>
                <a:ext cx="241159" cy="224832"/>
              </a:xfrm>
            </p:spPr>
          </p:sp>
        </mc:Fallback>
      </mc:AlternateContent>
      <mc:AlternateContent xmlns:mc="http://schemas.openxmlformats.org/markup-compatibility/2006" xmlns:p14="http://schemas.microsoft.com/office/powerpoint/2010/main">
        <mc:Choice Requires="p14">
          <p:contentPart p14:bwMode="auto" r:id="rId74">
            <p14:nvContentPartPr>
              <p14:cNvPr id="1053252" name="Encre 1053251"/>
              <p14:cNvContentPartPr/>
              <p14:nvPr/>
            </p14:nvContentPartPr>
            <p14:xfrm>
              <a:off x="6059733" y="74884"/>
              <a:ext cx="297344" cy="6639357"/>
            </p14:xfrm>
          </p:contentPart>
        </mc:Choice>
        <mc:Fallback xmlns="">
          <p:sp>
            <p:nvSpPr>
              <p:cNvPr id="1053252" name=""/>
              <p:cNvSpPr/>
              <p:nvPr/>
            </p:nvSpPr>
            <p:spPr>
              <a:xfrm>
                <a:off x="6059733" y="74884"/>
                <a:ext cx="297344" cy="6639357"/>
              </a:xfrm>
            </p:spPr>
          </p:sp>
        </mc:Fallback>
      </mc:AlternateContent>
      <mc:AlternateContent xmlns:mc="http://schemas.openxmlformats.org/markup-compatibility/2006" xmlns:p14="http://schemas.microsoft.com/office/powerpoint/2010/main">
        <mc:Choice Requires="p14">
          <p:contentPart p14:bwMode="auto" r:id="rId75">
            <p14:nvContentPartPr>
              <p14:cNvPr id="1053253" name="Encre 1053252"/>
              <p14:cNvContentPartPr/>
              <p14:nvPr/>
            </p14:nvContentPartPr>
            <p14:xfrm>
              <a:off x="382441" y="3661646"/>
              <a:ext cx="302088" cy="165647"/>
            </p14:xfrm>
          </p:contentPart>
        </mc:Choice>
        <mc:Fallback xmlns="">
          <p:sp>
            <p:nvSpPr>
              <p:cNvPr id="1053253" name=""/>
              <p:cNvSpPr/>
              <p:nvPr/>
            </p:nvSpPr>
            <p:spPr>
              <a:xfrm>
                <a:off x="382441" y="3661646"/>
                <a:ext cx="302088" cy="165647"/>
              </a:xfrm>
            </p:spPr>
          </p:sp>
        </mc:Fallback>
      </mc:AlternateContent>
      <mc:AlternateContent xmlns:mc="http://schemas.openxmlformats.org/markup-compatibility/2006" xmlns:p14="http://schemas.microsoft.com/office/powerpoint/2010/main">
        <mc:Choice Requires="p14">
          <p:contentPart p14:bwMode="auto" r:id="rId76">
            <p14:nvContentPartPr>
              <p14:cNvPr id="1053254" name="Encre 1053253"/>
              <p14:cNvContentPartPr/>
              <p14:nvPr/>
            </p14:nvContentPartPr>
            <p14:xfrm>
              <a:off x="739849" y="3641403"/>
              <a:ext cx="130360" cy="160309"/>
            </p14:xfrm>
          </p:contentPart>
        </mc:Choice>
        <mc:Fallback xmlns="">
          <p:sp>
            <p:nvSpPr>
              <p:cNvPr id="1053254" name=""/>
              <p:cNvSpPr/>
              <p:nvPr/>
            </p:nvSpPr>
            <p:spPr>
              <a:xfrm>
                <a:off x="739849" y="3641403"/>
                <a:ext cx="130360" cy="160309"/>
              </a:xfrm>
            </p:spPr>
          </p:sp>
        </mc:Fallback>
      </mc:AlternateContent>
      <mc:AlternateContent xmlns:mc="http://schemas.openxmlformats.org/markup-compatibility/2006" xmlns:p14="http://schemas.microsoft.com/office/powerpoint/2010/main">
        <mc:Choice Requires="p14">
          <p:contentPart p14:bwMode="auto" r:id="rId77">
            <p14:nvContentPartPr>
              <p14:cNvPr id="1053255" name="Encre 1053254"/>
              <p14:cNvContentPartPr/>
              <p14:nvPr/>
            </p14:nvContentPartPr>
            <p14:xfrm>
              <a:off x="892489" y="3617444"/>
              <a:ext cx="154907" cy="187603"/>
            </p14:xfrm>
          </p:contentPart>
        </mc:Choice>
        <mc:Fallback xmlns="">
          <p:sp>
            <p:nvSpPr>
              <p:cNvPr id="1053255" name=""/>
              <p:cNvSpPr/>
              <p:nvPr/>
            </p:nvSpPr>
            <p:spPr>
              <a:xfrm>
                <a:off x="892489" y="3617444"/>
                <a:ext cx="154907" cy="187603"/>
              </a:xfrm>
            </p:spPr>
          </p:sp>
        </mc:Fallback>
      </mc:AlternateContent>
      <mc:AlternateContent xmlns:mc="http://schemas.openxmlformats.org/markup-compatibility/2006" xmlns:p14="http://schemas.microsoft.com/office/powerpoint/2010/main">
        <mc:Choice Requires="p14">
          <p:contentPart p14:bwMode="auto" r:id="rId78">
            <p14:nvContentPartPr>
              <p14:cNvPr id="1053256" name="Encre 1053255"/>
              <p14:cNvContentPartPr/>
              <p14:nvPr/>
            </p14:nvContentPartPr>
            <p14:xfrm>
              <a:off x="861633" y="3450902"/>
              <a:ext cx="6184" cy="75240"/>
            </p14:xfrm>
          </p:contentPart>
        </mc:Choice>
        <mc:Fallback xmlns="">
          <p:sp>
            <p:nvSpPr>
              <p:cNvPr id="1053256" name=""/>
              <p:cNvSpPr/>
              <p:nvPr/>
            </p:nvSpPr>
            <p:spPr>
              <a:xfrm>
                <a:off x="861633" y="3450902"/>
                <a:ext cx="6184" cy="75240"/>
              </a:xfrm>
            </p:spPr>
          </p:sp>
        </mc:Fallback>
      </mc:AlternateContent>
      <mc:AlternateContent xmlns:mc="http://schemas.openxmlformats.org/markup-compatibility/2006" xmlns:p14="http://schemas.microsoft.com/office/powerpoint/2010/main">
        <mc:Choice Requires="p14">
          <p:contentPart p14:bwMode="auto" r:id="rId79">
            <p14:nvContentPartPr>
              <p14:cNvPr id="1053257" name="Encre 1053256"/>
              <p14:cNvContentPartPr/>
              <p14:nvPr/>
            </p14:nvContentPartPr>
            <p14:xfrm>
              <a:off x="990476" y="3450902"/>
              <a:ext cx="2165" cy="74816"/>
            </p14:xfrm>
          </p:contentPart>
        </mc:Choice>
        <mc:Fallback xmlns="">
          <p:sp>
            <p:nvSpPr>
              <p:cNvPr id="1053257" name=""/>
              <p:cNvSpPr/>
              <p:nvPr/>
            </p:nvSpPr>
            <p:spPr>
              <a:xfrm>
                <a:off x="990476" y="3450902"/>
                <a:ext cx="2165" cy="74816"/>
              </a:xfrm>
            </p:spPr>
          </p:sp>
        </mc:Fallback>
      </mc:AlternateContent>
      <mc:AlternateContent xmlns:mc="http://schemas.openxmlformats.org/markup-compatibility/2006" xmlns:p14="http://schemas.microsoft.com/office/powerpoint/2010/main">
        <mc:Choice Requires="p14">
          <p:contentPart p14:bwMode="auto" r:id="rId80">
            <p14:nvContentPartPr>
              <p14:cNvPr id="1053258" name="Encre 1053257"/>
              <p14:cNvContentPartPr/>
              <p14:nvPr/>
            </p14:nvContentPartPr>
            <p14:xfrm>
              <a:off x="1197861" y="3682720"/>
              <a:ext cx="208579" cy="9487"/>
            </p14:xfrm>
          </p:contentPart>
        </mc:Choice>
        <mc:Fallback xmlns="">
          <p:sp>
            <p:nvSpPr>
              <p:cNvPr id="1053258" name=""/>
              <p:cNvSpPr/>
              <p:nvPr/>
            </p:nvSpPr>
            <p:spPr>
              <a:xfrm>
                <a:off x="1197861" y="3682720"/>
                <a:ext cx="208579" cy="9487"/>
              </a:xfrm>
            </p:spPr>
          </p:sp>
        </mc:Fallback>
      </mc:AlternateContent>
      <mc:AlternateContent xmlns:mc="http://schemas.openxmlformats.org/markup-compatibility/2006" xmlns:p14="http://schemas.microsoft.com/office/powerpoint/2010/main">
        <mc:Choice Requires="p14">
          <p:contentPart p14:bwMode="auto" r:id="rId81">
            <p14:nvContentPartPr>
              <p14:cNvPr id="1053259" name="Encre 1053258"/>
              <p14:cNvContentPartPr/>
              <p14:nvPr/>
            </p14:nvContentPartPr>
            <p14:xfrm>
              <a:off x="1226101" y="3805828"/>
              <a:ext cx="210195" cy="10139"/>
            </p14:xfrm>
          </p:contentPart>
        </mc:Choice>
        <mc:Fallback xmlns="">
          <p:sp>
            <p:nvSpPr>
              <p:cNvPr id="1053259" name=""/>
              <p:cNvSpPr/>
              <p:nvPr/>
            </p:nvSpPr>
            <p:spPr>
              <a:xfrm>
                <a:off x="1226101" y="3805828"/>
                <a:ext cx="210195" cy="10139"/>
              </a:xfrm>
            </p:spPr>
          </p:sp>
        </mc:Fallback>
      </mc:AlternateContent>
      <mc:AlternateContent xmlns:mc="http://schemas.openxmlformats.org/markup-compatibility/2006" xmlns:p14="http://schemas.microsoft.com/office/powerpoint/2010/main">
        <mc:Choice Requires="p14">
          <p:contentPart p14:bwMode="auto" r:id="rId82">
            <p14:nvContentPartPr>
              <p14:cNvPr id="1053260" name="Encre 1053259"/>
              <p14:cNvContentPartPr/>
              <p14:nvPr/>
            </p14:nvContentPartPr>
            <p14:xfrm>
              <a:off x="1598339" y="3632571"/>
              <a:ext cx="196637" cy="314386"/>
            </p14:xfrm>
          </p:contentPart>
        </mc:Choice>
        <mc:Fallback xmlns="">
          <p:sp>
            <p:nvSpPr>
              <p:cNvPr id="1053260" name=""/>
              <p:cNvSpPr/>
              <p:nvPr/>
            </p:nvSpPr>
            <p:spPr>
              <a:xfrm>
                <a:off x="1598339" y="3632571"/>
                <a:ext cx="196637" cy="314386"/>
              </a:xfrm>
            </p:spPr>
          </p:sp>
        </mc:Fallback>
      </mc:AlternateContent>
      <mc:AlternateContent xmlns:mc="http://schemas.openxmlformats.org/markup-compatibility/2006" xmlns:p14="http://schemas.microsoft.com/office/powerpoint/2010/main">
        <mc:Choice Requires="p14">
          <p:contentPart p14:bwMode="auto" r:id="rId83">
            <p14:nvContentPartPr>
              <p14:cNvPr id="1053261" name="Encre 1053260"/>
              <p14:cNvContentPartPr/>
              <p14:nvPr/>
            </p14:nvContentPartPr>
            <p14:xfrm>
              <a:off x="1855757" y="3610246"/>
              <a:ext cx="28577" cy="187929"/>
            </p14:xfrm>
          </p:contentPart>
        </mc:Choice>
        <mc:Fallback xmlns="">
          <p:sp>
            <p:nvSpPr>
              <p:cNvPr id="1053261" name=""/>
              <p:cNvSpPr/>
              <p:nvPr/>
            </p:nvSpPr>
            <p:spPr>
              <a:xfrm>
                <a:off x="1855757" y="3610246"/>
                <a:ext cx="28577" cy="187929"/>
              </a:xfrm>
            </p:spPr>
          </p:sp>
        </mc:Fallback>
      </mc:AlternateContent>
      <mc:AlternateContent xmlns:mc="http://schemas.openxmlformats.org/markup-compatibility/2006" xmlns:p14="http://schemas.microsoft.com/office/powerpoint/2010/main">
        <mc:Choice Requires="p14">
          <p:contentPart p14:bwMode="auto" r:id="rId84">
            <p14:nvContentPartPr>
              <p14:cNvPr id="1053262" name="Encre 1053261"/>
              <p14:cNvContentPartPr/>
              <p14:nvPr/>
            </p14:nvContentPartPr>
            <p14:xfrm>
              <a:off x="1812515" y="3572616"/>
              <a:ext cx="218527" cy="245106"/>
            </p14:xfrm>
          </p:contentPart>
        </mc:Choice>
        <mc:Fallback xmlns="">
          <p:sp>
            <p:nvSpPr>
              <p:cNvPr id="1053262" name=""/>
              <p:cNvSpPr/>
              <p:nvPr/>
            </p:nvSpPr>
            <p:spPr>
              <a:xfrm>
                <a:off x="1812515" y="3572616"/>
                <a:ext cx="218527" cy="245106"/>
              </a:xfrm>
            </p:spPr>
          </p:sp>
        </mc:Fallback>
      </mc:AlternateContent>
      <mc:AlternateContent xmlns:mc="http://schemas.openxmlformats.org/markup-compatibility/2006" xmlns:p14="http://schemas.microsoft.com/office/powerpoint/2010/main">
        <mc:Choice Requires="p14">
          <p:contentPart p14:bwMode="auto" r:id="rId85">
            <p14:nvContentPartPr>
              <p14:cNvPr id="1053263" name="Encre 1053262"/>
              <p14:cNvContentPartPr/>
              <p14:nvPr/>
            </p14:nvContentPartPr>
            <p14:xfrm>
              <a:off x="2170364" y="3610246"/>
              <a:ext cx="196953" cy="337437"/>
            </p14:xfrm>
          </p:contentPart>
        </mc:Choice>
        <mc:Fallback xmlns="">
          <p:sp>
            <p:nvSpPr>
              <p:cNvPr id="1053263" name=""/>
              <p:cNvSpPr/>
              <p:nvPr/>
            </p:nvSpPr>
            <p:spPr>
              <a:xfrm>
                <a:off x="2170364" y="3610246"/>
                <a:ext cx="196953" cy="337437"/>
              </a:xfrm>
            </p:spPr>
          </p:sp>
        </mc:Fallback>
      </mc:AlternateContent>
      <mc:AlternateContent xmlns:mc="http://schemas.openxmlformats.org/markup-compatibility/2006" xmlns:p14="http://schemas.microsoft.com/office/powerpoint/2010/main">
        <mc:Choice Requires="p14">
          <p:contentPart p14:bwMode="auto" r:id="rId86">
            <p14:nvContentPartPr>
              <p14:cNvPr id="1053264" name="Encre 1053263"/>
              <p14:cNvContentPartPr/>
              <p14:nvPr/>
            </p14:nvContentPartPr>
            <p14:xfrm>
              <a:off x="2250671" y="3453880"/>
              <a:ext cx="17355" cy="69233"/>
            </p14:xfrm>
          </p:contentPart>
        </mc:Choice>
        <mc:Fallback xmlns="">
          <p:sp>
            <p:nvSpPr>
              <p:cNvPr id="1053264" name=""/>
              <p:cNvSpPr/>
              <p:nvPr/>
            </p:nvSpPr>
            <p:spPr>
              <a:xfrm>
                <a:off x="2250671" y="3453880"/>
                <a:ext cx="17355" cy="69233"/>
              </a:xfrm>
            </p:spPr>
          </p:sp>
        </mc:Fallback>
      </mc:AlternateContent>
      <mc:AlternateContent xmlns:mc="http://schemas.openxmlformats.org/markup-compatibility/2006" xmlns:p14="http://schemas.microsoft.com/office/powerpoint/2010/main">
        <mc:Choice Requires="p14">
          <p:contentPart p14:bwMode="auto" r:id="rId87">
            <p14:nvContentPartPr>
              <p14:cNvPr id="1053265" name="Encre 1053264"/>
              <p14:cNvContentPartPr/>
              <p14:nvPr/>
            </p14:nvContentPartPr>
            <p14:xfrm>
              <a:off x="260657" y="3740303"/>
              <a:ext cx="151049" cy="1455523"/>
            </p14:xfrm>
          </p:contentPart>
        </mc:Choice>
        <mc:Fallback xmlns="">
          <p:sp>
            <p:nvSpPr>
              <p:cNvPr id="1053265" name=""/>
              <p:cNvSpPr/>
              <p:nvPr/>
            </p:nvSpPr>
            <p:spPr>
              <a:xfrm>
                <a:off x="260657" y="3740303"/>
                <a:ext cx="151049" cy="1455523"/>
              </a:xfrm>
            </p:spPr>
          </p:sp>
        </mc:Fallback>
      </mc:AlternateContent>
      <mc:AlternateContent xmlns:mc="http://schemas.openxmlformats.org/markup-compatibility/2006" xmlns:p14="http://schemas.microsoft.com/office/powerpoint/2010/main">
        <mc:Choice Requires="p14">
          <p:contentPart p14:bwMode="auto" r:id="rId88">
            <p14:nvContentPartPr>
              <p14:cNvPr id="1053266" name="Encre 1053265"/>
              <p14:cNvContentPartPr/>
              <p14:nvPr/>
            </p14:nvContentPartPr>
            <p14:xfrm>
              <a:off x="453923" y="4232981"/>
              <a:ext cx="339242" cy="208019"/>
            </p14:xfrm>
          </p:contentPart>
        </mc:Choice>
        <mc:Fallback xmlns="">
          <p:sp>
            <p:nvSpPr>
              <p:cNvPr id="1053266" name=""/>
              <p:cNvSpPr/>
              <p:nvPr/>
            </p:nvSpPr>
            <p:spPr>
              <a:xfrm>
                <a:off x="453923" y="4232981"/>
                <a:ext cx="339242" cy="208019"/>
              </a:xfrm>
            </p:spPr>
          </p:sp>
        </mc:Fallback>
      </mc:AlternateContent>
      <mc:AlternateContent xmlns:mc="http://schemas.openxmlformats.org/markup-compatibility/2006" xmlns:p14="http://schemas.microsoft.com/office/powerpoint/2010/main">
        <mc:Choice Requires="p14">
          <p:contentPart p14:bwMode="auto" r:id="rId89">
            <p14:nvContentPartPr>
              <p14:cNvPr id="1053267" name="Encre 1053266"/>
              <p14:cNvContentPartPr/>
              <p14:nvPr/>
            </p14:nvContentPartPr>
            <p14:xfrm>
              <a:off x="904433" y="4242686"/>
              <a:ext cx="190063" cy="450968"/>
            </p14:xfrm>
          </p:contentPart>
        </mc:Choice>
        <mc:Fallback xmlns="">
          <p:sp>
            <p:nvSpPr>
              <p:cNvPr id="1053267" name=""/>
              <p:cNvSpPr/>
              <p:nvPr/>
            </p:nvSpPr>
            <p:spPr>
              <a:xfrm>
                <a:off x="904433" y="4242686"/>
                <a:ext cx="190063" cy="450968"/>
              </a:xfrm>
            </p:spPr>
          </p:sp>
        </mc:Fallback>
      </mc:AlternateContent>
      <mc:AlternateContent xmlns:mc="http://schemas.openxmlformats.org/markup-compatibility/2006" xmlns:p14="http://schemas.microsoft.com/office/powerpoint/2010/main">
        <mc:Choice Requires="p14">
          <p:contentPart p14:bwMode="auto" r:id="rId90">
            <p14:nvContentPartPr>
              <p14:cNvPr id="1053268" name="Encre 1053267"/>
              <p14:cNvContentPartPr/>
              <p14:nvPr/>
            </p14:nvContentPartPr>
            <p14:xfrm>
              <a:off x="933114" y="4073884"/>
              <a:ext cx="3530" cy="90343"/>
            </p14:xfrm>
          </p:contentPart>
        </mc:Choice>
        <mc:Fallback xmlns="">
          <p:sp>
            <p:nvSpPr>
              <p:cNvPr id="1053268" name=""/>
              <p:cNvSpPr/>
              <p:nvPr/>
            </p:nvSpPr>
            <p:spPr>
              <a:xfrm>
                <a:off x="933114" y="4073884"/>
                <a:ext cx="3530" cy="90343"/>
              </a:xfrm>
            </p:spPr>
          </p:sp>
        </mc:Fallback>
      </mc:AlternateContent>
      <mc:AlternateContent xmlns:mc="http://schemas.openxmlformats.org/markup-compatibility/2006" xmlns:p14="http://schemas.microsoft.com/office/powerpoint/2010/main">
        <mc:Choice Requires="p14">
          <p:contentPart p14:bwMode="auto" r:id="rId91">
            <p14:nvContentPartPr>
              <p14:cNvPr id="1053269" name="Encre 1053268"/>
              <p14:cNvContentPartPr/>
              <p14:nvPr/>
            </p14:nvContentPartPr>
            <p14:xfrm>
              <a:off x="994006" y="4059240"/>
              <a:ext cx="3529" cy="90593"/>
            </p14:xfrm>
          </p:contentPart>
        </mc:Choice>
        <mc:Fallback xmlns="">
          <p:sp>
            <p:nvSpPr>
              <p:cNvPr id="1053269" name=""/>
              <p:cNvSpPr/>
              <p:nvPr/>
            </p:nvSpPr>
            <p:spPr>
              <a:xfrm>
                <a:off x="994006" y="4059240"/>
                <a:ext cx="3529" cy="90593"/>
              </a:xfrm>
            </p:spPr>
          </p:sp>
        </mc:Fallback>
      </mc:AlternateContent>
      <mc:AlternateContent xmlns:mc="http://schemas.openxmlformats.org/markup-compatibility/2006" xmlns:p14="http://schemas.microsoft.com/office/powerpoint/2010/main">
        <mc:Choice Requires="p14">
          <p:contentPart p14:bwMode="auto" r:id="rId92">
            <p14:nvContentPartPr>
              <p14:cNvPr id="1053270" name="Encre 1053269"/>
              <p14:cNvContentPartPr/>
              <p14:nvPr/>
            </p14:nvContentPartPr>
            <p14:xfrm>
              <a:off x="1197861" y="4269466"/>
              <a:ext cx="165924" cy="15432"/>
            </p14:xfrm>
          </p:contentPart>
        </mc:Choice>
        <mc:Fallback xmlns="">
          <p:sp>
            <p:nvSpPr>
              <p:cNvPr id="1053270" name=""/>
              <p:cNvSpPr/>
              <p:nvPr/>
            </p:nvSpPr>
            <p:spPr>
              <a:xfrm>
                <a:off x="1197861" y="4269466"/>
                <a:ext cx="165924" cy="15432"/>
              </a:xfrm>
            </p:spPr>
          </p:sp>
        </mc:Fallback>
      </mc:AlternateContent>
      <mc:AlternateContent xmlns:mc="http://schemas.openxmlformats.org/markup-compatibility/2006" xmlns:p14="http://schemas.microsoft.com/office/powerpoint/2010/main">
        <mc:Choice Requires="p14">
          <p:contentPart p14:bwMode="auto" r:id="rId93">
            <p14:nvContentPartPr>
              <p14:cNvPr id="1053271" name="Encre 1053270"/>
              <p14:cNvContentPartPr/>
              <p14:nvPr/>
            </p14:nvContentPartPr>
            <p14:xfrm>
              <a:off x="1247722" y="4402001"/>
              <a:ext cx="143096" cy="19115"/>
            </p14:xfrm>
          </p:contentPart>
        </mc:Choice>
        <mc:Fallback xmlns="">
          <p:sp>
            <p:nvSpPr>
              <p:cNvPr id="1053271" name=""/>
              <p:cNvSpPr/>
              <p:nvPr/>
            </p:nvSpPr>
            <p:spPr>
              <a:xfrm>
                <a:off x="1247722" y="4402001"/>
                <a:ext cx="143096" cy="19115"/>
              </a:xfrm>
            </p:spPr>
          </p:sp>
        </mc:Fallback>
      </mc:AlternateContent>
      <mc:AlternateContent xmlns:mc="http://schemas.openxmlformats.org/markup-compatibility/2006" xmlns:p14="http://schemas.microsoft.com/office/powerpoint/2010/main">
        <mc:Choice Requires="p14">
          <p:contentPart p14:bwMode="auto" r:id="rId94">
            <p14:nvContentPartPr>
              <p14:cNvPr id="1053272" name="Encre 1053271"/>
              <p14:cNvContentPartPr/>
              <p14:nvPr/>
            </p14:nvContentPartPr>
            <p14:xfrm>
              <a:off x="1512468" y="4321826"/>
              <a:ext cx="172298" cy="27064"/>
            </p14:xfrm>
          </p:contentPart>
        </mc:Choice>
        <mc:Fallback xmlns="">
          <p:sp>
            <p:nvSpPr>
              <p:cNvPr id="1053272" name=""/>
              <p:cNvSpPr/>
              <p:nvPr/>
            </p:nvSpPr>
            <p:spPr>
              <a:xfrm>
                <a:off x="1512468" y="4321826"/>
                <a:ext cx="172298" cy="27064"/>
              </a:xfrm>
            </p:spPr>
          </p:sp>
        </mc:Fallback>
      </mc:AlternateContent>
      <mc:AlternateContent xmlns:mc="http://schemas.openxmlformats.org/markup-compatibility/2006" xmlns:p14="http://schemas.microsoft.com/office/powerpoint/2010/main">
        <mc:Choice Requires="p14">
          <p:contentPart p14:bwMode="auto" r:id="rId95">
            <p14:nvContentPartPr>
              <p14:cNvPr id="1053273" name="Encre 1053272"/>
              <p14:cNvContentPartPr/>
              <p14:nvPr/>
            </p14:nvContentPartPr>
            <p14:xfrm>
              <a:off x="1796577" y="4228700"/>
              <a:ext cx="174227" cy="367761"/>
            </p14:xfrm>
          </p:contentPart>
        </mc:Choice>
        <mc:Fallback xmlns="">
          <p:sp>
            <p:nvSpPr>
              <p:cNvPr id="1053273" name=""/>
              <p:cNvSpPr/>
              <p:nvPr/>
            </p:nvSpPr>
            <p:spPr>
              <a:xfrm>
                <a:off x="1796577" y="4228700"/>
                <a:ext cx="174227" cy="367761"/>
              </a:xfrm>
            </p:spPr>
          </p:sp>
        </mc:Fallback>
      </mc:AlternateContent>
      <mc:AlternateContent xmlns:mc="http://schemas.openxmlformats.org/markup-compatibility/2006" xmlns:p14="http://schemas.microsoft.com/office/powerpoint/2010/main">
        <mc:Choice Requires="p14">
          <p:contentPart p14:bwMode="auto" r:id="rId96">
            <p14:nvContentPartPr>
              <p14:cNvPr id="1053274" name="Encre 1053273"/>
              <p14:cNvContentPartPr/>
              <p14:nvPr/>
            </p14:nvContentPartPr>
            <p14:xfrm>
              <a:off x="2034461" y="4225535"/>
              <a:ext cx="6880" cy="192436"/>
            </p14:xfrm>
          </p:contentPart>
        </mc:Choice>
        <mc:Fallback xmlns="">
          <p:sp>
            <p:nvSpPr>
              <p:cNvPr id="1053274" name=""/>
              <p:cNvSpPr/>
              <p:nvPr/>
            </p:nvSpPr>
            <p:spPr>
              <a:xfrm>
                <a:off x="2034461" y="4225535"/>
                <a:ext cx="6880" cy="192436"/>
              </a:xfrm>
            </p:spPr>
          </p:sp>
        </mc:Fallback>
      </mc:AlternateContent>
      <mc:AlternateContent xmlns:mc="http://schemas.openxmlformats.org/markup-compatibility/2006" xmlns:p14="http://schemas.microsoft.com/office/powerpoint/2010/main">
        <mc:Choice Requires="p14">
          <p:contentPart p14:bwMode="auto" r:id="rId97">
            <p14:nvContentPartPr>
              <p14:cNvPr id="1053275" name="Encre 1053274"/>
              <p14:cNvContentPartPr/>
              <p14:nvPr/>
            </p14:nvContentPartPr>
            <p14:xfrm>
              <a:off x="1998720" y="4179147"/>
              <a:ext cx="211737" cy="267749"/>
            </p14:xfrm>
          </p:contentPart>
        </mc:Choice>
        <mc:Fallback xmlns="">
          <p:sp>
            <p:nvSpPr>
              <p:cNvPr id="1053275" name=""/>
              <p:cNvSpPr/>
              <p:nvPr/>
            </p:nvSpPr>
            <p:spPr>
              <a:xfrm>
                <a:off x="1998720" y="4179147"/>
                <a:ext cx="211737" cy="267749"/>
              </a:xfrm>
            </p:spPr>
          </p:sp>
        </mc:Fallback>
      </mc:AlternateContent>
      <mc:AlternateContent xmlns:mc="http://schemas.openxmlformats.org/markup-compatibility/2006" xmlns:p14="http://schemas.microsoft.com/office/powerpoint/2010/main">
        <mc:Choice Requires="p14">
          <p:contentPart p14:bwMode="auto" r:id="rId98">
            <p14:nvContentPartPr>
              <p14:cNvPr id="1053277" name="Encre 1053276"/>
              <p14:cNvContentPartPr/>
              <p14:nvPr/>
            </p14:nvContentPartPr>
            <p14:xfrm>
              <a:off x="2329212" y="4123773"/>
              <a:ext cx="5736" cy="44179"/>
            </p14:xfrm>
          </p:contentPart>
        </mc:Choice>
        <mc:Fallback xmlns="">
          <p:sp>
            <p:nvSpPr>
              <p:cNvPr id="1053277" name=""/>
              <p:cNvSpPr/>
              <p:nvPr/>
            </p:nvSpPr>
            <p:spPr>
              <a:xfrm>
                <a:off x="2329212" y="4123773"/>
                <a:ext cx="5736" cy="44179"/>
              </a:xfrm>
            </p:spPr>
          </p:sp>
        </mc:Fallback>
      </mc:AlternateContent>
      <mc:AlternateContent xmlns:mc="http://schemas.openxmlformats.org/markup-compatibility/2006" xmlns:p14="http://schemas.microsoft.com/office/powerpoint/2010/main">
        <mc:Choice Requires="p14">
          <p:contentPart p14:bwMode="auto" r:id="rId99">
            <p14:nvContentPartPr>
              <p14:cNvPr id="1053278" name="Encre 1053277"/>
              <p14:cNvContentPartPr/>
              <p14:nvPr/>
            </p14:nvContentPartPr>
            <p14:xfrm>
              <a:off x="2277587" y="4310394"/>
              <a:ext cx="145618" cy="186707"/>
            </p14:xfrm>
          </p:contentPart>
        </mc:Choice>
        <mc:Fallback xmlns="">
          <p:sp>
            <p:nvSpPr>
              <p:cNvPr id="1053278" name=""/>
              <p:cNvSpPr/>
              <p:nvPr/>
            </p:nvSpPr>
            <p:spPr>
              <a:xfrm>
                <a:off x="2277587" y="4310394"/>
                <a:ext cx="145618" cy="186707"/>
              </a:xfrm>
            </p:spPr>
          </p:sp>
        </mc:Fallback>
      </mc:AlternateContent>
      <mc:AlternateContent xmlns:mc="http://schemas.openxmlformats.org/markup-compatibility/2006" xmlns:p14="http://schemas.microsoft.com/office/powerpoint/2010/main">
        <mc:Choice Requires="p14">
          <p:contentPart p14:bwMode="auto" r:id="rId100">
            <p14:nvContentPartPr>
              <p14:cNvPr id="1053279" name="Encre 1053278"/>
              <p14:cNvContentPartPr/>
              <p14:nvPr/>
            </p14:nvContentPartPr>
            <p14:xfrm>
              <a:off x="2405288" y="4283862"/>
              <a:ext cx="131726" cy="172803"/>
            </p14:xfrm>
          </p:contentPart>
        </mc:Choice>
        <mc:Fallback xmlns="">
          <p:sp>
            <p:nvSpPr>
              <p:cNvPr id="1053279" name=""/>
              <p:cNvSpPr/>
              <p:nvPr/>
            </p:nvSpPr>
            <p:spPr>
              <a:xfrm>
                <a:off x="2405288" y="4283862"/>
                <a:ext cx="131726" cy="172803"/>
              </a:xfrm>
            </p:spPr>
          </p:sp>
        </mc:Fallback>
      </mc:AlternateContent>
      <mc:AlternateContent xmlns:mc="http://schemas.openxmlformats.org/markup-compatibility/2006" xmlns:p14="http://schemas.microsoft.com/office/powerpoint/2010/main">
        <mc:Choice Requires="p14">
          <p:contentPart p14:bwMode="auto" r:id="rId101">
            <p14:nvContentPartPr>
              <p14:cNvPr id="1053280" name="Encre 1053279"/>
              <p14:cNvContentPartPr/>
              <p14:nvPr/>
            </p14:nvContentPartPr>
            <p14:xfrm>
              <a:off x="668367" y="4972121"/>
              <a:ext cx="215695" cy="156722"/>
            </p14:xfrm>
          </p:contentPart>
        </mc:Choice>
        <mc:Fallback xmlns="">
          <p:sp>
            <p:nvSpPr>
              <p:cNvPr id="1053280" name=""/>
              <p:cNvSpPr/>
              <p:nvPr/>
            </p:nvSpPr>
            <p:spPr>
              <a:xfrm>
                <a:off x="668367" y="4972121"/>
                <a:ext cx="215695" cy="156722"/>
              </a:xfrm>
            </p:spPr>
          </p:sp>
        </mc:Fallback>
      </mc:AlternateContent>
      <mc:AlternateContent xmlns:mc="http://schemas.openxmlformats.org/markup-compatibility/2006" xmlns:p14="http://schemas.microsoft.com/office/powerpoint/2010/main">
        <mc:Choice Requires="p14">
          <p:contentPart p14:bwMode="auto" r:id="rId102">
            <p14:nvContentPartPr>
              <p14:cNvPr id="1053281" name="Encre 1053280"/>
              <p14:cNvContentPartPr/>
              <p14:nvPr/>
            </p14:nvContentPartPr>
            <p14:xfrm>
              <a:off x="982975" y="4978565"/>
              <a:ext cx="257141" cy="409238"/>
            </p14:xfrm>
          </p:contentPart>
        </mc:Choice>
        <mc:Fallback xmlns="">
          <p:sp>
            <p:nvSpPr>
              <p:cNvPr id="1053281" name=""/>
              <p:cNvSpPr/>
              <p:nvPr/>
            </p:nvSpPr>
            <p:spPr>
              <a:xfrm>
                <a:off x="982975" y="4978565"/>
                <a:ext cx="257141" cy="409238"/>
              </a:xfrm>
            </p:spPr>
          </p:sp>
        </mc:Fallback>
      </mc:AlternateContent>
      <mc:AlternateContent xmlns:mc="http://schemas.openxmlformats.org/markup-compatibility/2006" xmlns:p14="http://schemas.microsoft.com/office/powerpoint/2010/main">
        <mc:Choice Requires="p14">
          <p:contentPart p14:bwMode="auto" r:id="rId103">
            <p14:nvContentPartPr>
              <p14:cNvPr id="1053282" name="Encre 1053281"/>
              <p14:cNvContentPartPr/>
              <p14:nvPr/>
            </p14:nvContentPartPr>
            <p14:xfrm>
              <a:off x="997536" y="4819726"/>
              <a:ext cx="7000" cy="62993"/>
            </p14:xfrm>
          </p:contentPart>
        </mc:Choice>
        <mc:Fallback xmlns="">
          <p:sp>
            <p:nvSpPr>
              <p:cNvPr id="1053282" name=""/>
              <p:cNvSpPr/>
              <p:nvPr/>
            </p:nvSpPr>
            <p:spPr>
              <a:xfrm>
                <a:off x="997536" y="4819726"/>
                <a:ext cx="7000" cy="62993"/>
              </a:xfrm>
            </p:spPr>
          </p:sp>
        </mc:Fallback>
      </mc:AlternateContent>
      <mc:AlternateContent xmlns:mc="http://schemas.openxmlformats.org/markup-compatibility/2006" xmlns:p14="http://schemas.microsoft.com/office/powerpoint/2010/main">
        <mc:Choice Requires="p14">
          <p:contentPart p14:bwMode="auto" r:id="rId104">
            <p14:nvContentPartPr>
              <p14:cNvPr id="1053283" name="Encre 1053282"/>
              <p14:cNvContentPartPr/>
              <p14:nvPr/>
            </p14:nvContentPartPr>
            <p14:xfrm>
              <a:off x="1084864" y="4797884"/>
              <a:ext cx="5333" cy="106399"/>
            </p14:xfrm>
          </p:contentPart>
        </mc:Choice>
        <mc:Fallback xmlns="">
          <p:sp>
            <p:nvSpPr>
              <p:cNvPr id="1053283" name=""/>
              <p:cNvSpPr/>
              <p:nvPr/>
            </p:nvSpPr>
            <p:spPr>
              <a:xfrm>
                <a:off x="1084864" y="4797884"/>
                <a:ext cx="5333" cy="106399"/>
              </a:xfrm>
            </p:spPr>
          </p:sp>
        </mc:Fallback>
      </mc:AlternateContent>
      <mc:AlternateContent xmlns:mc="http://schemas.openxmlformats.org/markup-compatibility/2006" xmlns:p14="http://schemas.microsoft.com/office/powerpoint/2010/main">
        <mc:Choice Requires="p14">
          <p:contentPart p14:bwMode="auto" r:id="rId105">
            <p14:nvContentPartPr>
              <p14:cNvPr id="1053284" name="Encre 1053283"/>
              <p14:cNvContentPartPr/>
              <p14:nvPr/>
            </p14:nvContentPartPr>
            <p14:xfrm>
              <a:off x="1305083" y="4972121"/>
              <a:ext cx="172407" cy="26721"/>
            </p14:xfrm>
          </p:contentPart>
        </mc:Choice>
        <mc:Fallback xmlns="">
          <p:sp>
            <p:nvSpPr>
              <p:cNvPr id="1053284" name=""/>
              <p:cNvSpPr/>
              <p:nvPr/>
            </p:nvSpPr>
            <p:spPr>
              <a:xfrm>
                <a:off x="1305083" y="4972121"/>
                <a:ext cx="172407" cy="26721"/>
              </a:xfrm>
            </p:spPr>
          </p:sp>
        </mc:Fallback>
      </mc:AlternateContent>
      <mc:AlternateContent xmlns:mc="http://schemas.openxmlformats.org/markup-compatibility/2006" xmlns:p14="http://schemas.microsoft.com/office/powerpoint/2010/main">
        <mc:Choice Requires="p14">
          <p:contentPart p14:bwMode="auto" r:id="rId106">
            <p14:nvContentPartPr>
              <p14:cNvPr id="1053285" name="Encre 1053284"/>
              <p14:cNvContentPartPr/>
              <p14:nvPr/>
            </p14:nvContentPartPr>
            <p14:xfrm>
              <a:off x="1347884" y="5058991"/>
              <a:ext cx="173777" cy="17386"/>
            </p14:xfrm>
          </p:contentPart>
        </mc:Choice>
        <mc:Fallback xmlns="">
          <p:sp>
            <p:nvSpPr>
              <p:cNvPr id="1053285" name=""/>
              <p:cNvSpPr/>
              <p:nvPr/>
            </p:nvSpPr>
            <p:spPr>
              <a:xfrm>
                <a:off x="1347884" y="5058991"/>
                <a:ext cx="173777" cy="17386"/>
              </a:xfrm>
            </p:spPr>
          </p:sp>
        </mc:Fallback>
      </mc:AlternateContent>
      <mc:AlternateContent xmlns:mc="http://schemas.openxmlformats.org/markup-compatibility/2006" xmlns:p14="http://schemas.microsoft.com/office/powerpoint/2010/main">
        <mc:Choice Requires="p14">
          <p:contentPart p14:bwMode="auto" r:id="rId107">
            <p14:nvContentPartPr>
              <p14:cNvPr id="1053286" name="Encre 1053285"/>
              <p14:cNvContentPartPr/>
              <p14:nvPr/>
            </p14:nvContentPartPr>
            <p14:xfrm>
              <a:off x="1749725" y="4913793"/>
              <a:ext cx="178406" cy="246980"/>
            </p14:xfrm>
          </p:contentPart>
        </mc:Choice>
        <mc:Fallback xmlns="">
          <p:sp>
            <p:nvSpPr>
              <p:cNvPr id="1053286" name=""/>
              <p:cNvSpPr/>
              <p:nvPr/>
            </p:nvSpPr>
            <p:spPr>
              <a:xfrm>
                <a:off x="1749725" y="4913793"/>
                <a:ext cx="178406" cy="246980"/>
              </a:xfrm>
            </p:spPr>
          </p:sp>
        </mc:Fallback>
      </mc:AlternateContent>
      <mc:AlternateContent xmlns:mc="http://schemas.openxmlformats.org/markup-compatibility/2006" xmlns:p14="http://schemas.microsoft.com/office/powerpoint/2010/main">
        <mc:Choice Requires="p14">
          <p:contentPart p14:bwMode="auto" r:id="rId108">
            <p14:nvContentPartPr>
              <p14:cNvPr id="1053287" name="Encre 1053286"/>
              <p14:cNvContentPartPr/>
              <p14:nvPr/>
            </p14:nvContentPartPr>
            <p14:xfrm>
              <a:off x="170764" y="3114315"/>
              <a:ext cx="2663853" cy="2448291"/>
            </p14:xfrm>
          </p:contentPart>
        </mc:Choice>
        <mc:Fallback xmlns="">
          <p:sp>
            <p:nvSpPr>
              <p:cNvPr id="1053287" name=""/>
              <p:cNvSpPr/>
              <p:nvPr/>
            </p:nvSpPr>
            <p:spPr>
              <a:xfrm>
                <a:off x="170764" y="3114315"/>
                <a:ext cx="2663853" cy="2448291"/>
              </a:xfrm>
            </p:spPr>
          </p:sp>
        </mc:Fallback>
      </mc:AlternateContent>
      <mc:AlternateContent xmlns:mc="http://schemas.openxmlformats.org/markup-compatibility/2006" xmlns:p14="http://schemas.microsoft.com/office/powerpoint/2010/main">
        <mc:Choice Requires="p14">
          <p:contentPart p14:bwMode="auto" r:id="rId109">
            <p14:nvContentPartPr>
              <p14:cNvPr id="1053341" name="Encre 1053340"/>
              <p14:cNvContentPartPr/>
              <p14:nvPr/>
            </p14:nvContentPartPr>
            <p14:xfrm>
              <a:off x="274089" y="3718462"/>
              <a:ext cx="124671" cy="760365"/>
            </p14:xfrm>
          </p:contentPart>
        </mc:Choice>
        <mc:Fallback xmlns="">
          <p:sp>
            <p:nvSpPr>
              <p:cNvPr id="1053341" name=""/>
              <p:cNvSpPr/>
              <p:nvPr/>
            </p:nvSpPr>
            <p:spPr>
              <a:xfrm>
                <a:off x="274089" y="3718462"/>
                <a:ext cx="124671" cy="760365"/>
              </a:xfrm>
            </p:spPr>
          </p:sp>
        </mc:Fallback>
      </mc:AlternateContent>
      <mc:AlternateContent xmlns:mc="http://schemas.openxmlformats.org/markup-compatibility/2006" xmlns:p14="http://schemas.microsoft.com/office/powerpoint/2010/main">
        <mc:Choice Requires="p14">
          <p:contentPart p14:bwMode="auto" r:id="rId110">
            <p14:nvContentPartPr>
              <p14:cNvPr id="1053342" name="Encre 1053341"/>
              <p14:cNvContentPartPr/>
              <p14:nvPr/>
            </p14:nvContentPartPr>
            <p14:xfrm>
              <a:off x="2892682" y="3544721"/>
              <a:ext cx="20944" cy="229450"/>
            </p14:xfrm>
          </p:contentPart>
        </mc:Choice>
        <mc:Fallback xmlns="">
          <p:sp>
            <p:nvSpPr>
              <p:cNvPr id="1053342" name=""/>
              <p:cNvSpPr/>
              <p:nvPr/>
            </p:nvSpPr>
            <p:spPr>
              <a:xfrm>
                <a:off x="2892682" y="3544721"/>
                <a:ext cx="20944" cy="229450"/>
              </a:xfrm>
            </p:spPr>
          </p:sp>
        </mc:Fallback>
      </mc:AlternateContent>
      <mc:AlternateContent xmlns:mc="http://schemas.openxmlformats.org/markup-compatibility/2006" xmlns:p14="http://schemas.microsoft.com/office/powerpoint/2010/main">
        <mc:Choice Requires="p14">
          <p:contentPart p14:bwMode="auto" r:id="rId111">
            <p14:nvContentPartPr>
              <p14:cNvPr id="1053343" name="Encre 1053342"/>
              <p14:cNvContentPartPr/>
              <p14:nvPr/>
            </p14:nvContentPartPr>
            <p14:xfrm>
              <a:off x="3044470" y="3556883"/>
              <a:ext cx="49151" cy="332610"/>
            </p14:xfrm>
          </p:contentPart>
        </mc:Choice>
        <mc:Fallback xmlns="">
          <p:sp>
            <p:nvSpPr>
              <p:cNvPr id="1053343" name=""/>
              <p:cNvSpPr/>
              <p:nvPr/>
            </p:nvSpPr>
            <p:spPr>
              <a:xfrm>
                <a:off x="3044470" y="3556883"/>
                <a:ext cx="49151" cy="332610"/>
              </a:xfrm>
            </p:spPr>
          </p:sp>
        </mc:Fallback>
      </mc:AlternateContent>
      <mc:AlternateContent xmlns:mc="http://schemas.openxmlformats.org/markup-compatibility/2006" xmlns:p14="http://schemas.microsoft.com/office/powerpoint/2010/main">
        <mc:Choice Requires="p14">
          <p:contentPart p14:bwMode="auto" r:id="rId112">
            <p14:nvContentPartPr>
              <p14:cNvPr id="1053344" name="Encre 1053343"/>
              <p14:cNvContentPartPr/>
              <p14:nvPr/>
            </p14:nvContentPartPr>
            <p14:xfrm>
              <a:off x="2749297" y="3461574"/>
              <a:ext cx="37275" cy="355940"/>
            </p14:xfrm>
          </p:contentPart>
        </mc:Choice>
        <mc:Fallback xmlns="">
          <p:sp>
            <p:nvSpPr>
              <p:cNvPr id="1053344" name=""/>
              <p:cNvSpPr/>
              <p:nvPr/>
            </p:nvSpPr>
            <p:spPr>
              <a:xfrm>
                <a:off x="2749297" y="3461574"/>
                <a:ext cx="37275" cy="355940"/>
              </a:xfrm>
            </p:spPr>
          </p:sp>
        </mc:Fallback>
      </mc:AlternateContent>
      <mc:AlternateContent xmlns:mc="http://schemas.openxmlformats.org/markup-compatibility/2006" xmlns:p14="http://schemas.microsoft.com/office/powerpoint/2010/main">
        <mc:Choice Requires="p14">
          <p:contentPart p14:bwMode="auto" r:id="rId113">
            <p14:nvContentPartPr>
              <p14:cNvPr id="1053345" name="Encre 1053344"/>
              <p14:cNvContentPartPr/>
              <p14:nvPr/>
            </p14:nvContentPartPr>
            <p14:xfrm>
              <a:off x="2863288" y="4183600"/>
              <a:ext cx="115759" cy="240248"/>
            </p14:xfrm>
          </p:contentPart>
        </mc:Choice>
        <mc:Fallback xmlns="">
          <p:sp>
            <p:nvSpPr>
              <p:cNvPr id="1053345" name=""/>
              <p:cNvSpPr/>
              <p:nvPr/>
            </p:nvSpPr>
            <p:spPr>
              <a:xfrm>
                <a:off x="2863288" y="4183600"/>
                <a:ext cx="115759" cy="240248"/>
              </a:xfrm>
            </p:spPr>
          </p:sp>
        </mc:Fallback>
      </mc:AlternateContent>
      <mc:AlternateContent xmlns:mc="http://schemas.openxmlformats.org/markup-compatibility/2006" xmlns:p14="http://schemas.microsoft.com/office/powerpoint/2010/main">
        <mc:Choice Requires="p14">
          <p:contentPart p14:bwMode="auto" r:id="rId114">
            <p14:nvContentPartPr>
              <p14:cNvPr id="1053346" name="Encre 1053345"/>
              <p14:cNvContentPartPr/>
              <p14:nvPr/>
            </p14:nvContentPartPr>
            <p14:xfrm>
              <a:off x="3014024" y="4189793"/>
              <a:ext cx="39779" cy="312443"/>
            </p14:xfrm>
          </p:contentPart>
        </mc:Choice>
        <mc:Fallback xmlns="">
          <p:sp>
            <p:nvSpPr>
              <p:cNvPr id="1053346" name=""/>
              <p:cNvSpPr/>
              <p:nvPr/>
            </p:nvSpPr>
            <p:spPr>
              <a:xfrm>
                <a:off x="3014024" y="4189793"/>
                <a:ext cx="39779" cy="312443"/>
              </a:xfrm>
            </p:spPr>
          </p:sp>
        </mc:Fallback>
      </mc:AlternateContent>
      <mc:AlternateContent xmlns:mc="http://schemas.openxmlformats.org/markup-compatibility/2006" xmlns:p14="http://schemas.microsoft.com/office/powerpoint/2010/main">
        <mc:Choice Requires="p14">
          <p:contentPart p14:bwMode="auto" r:id="rId115">
            <p14:nvContentPartPr>
              <p14:cNvPr id="1053347" name="Encre 1053346"/>
              <p14:cNvContentPartPr/>
              <p14:nvPr/>
            </p14:nvContentPartPr>
            <p14:xfrm>
              <a:off x="2741587" y="4117319"/>
              <a:ext cx="52997" cy="417556"/>
            </p14:xfrm>
          </p:contentPart>
        </mc:Choice>
        <mc:Fallback xmlns="">
          <p:sp>
            <p:nvSpPr>
              <p:cNvPr id="1053347" name=""/>
              <p:cNvSpPr/>
              <p:nvPr/>
            </p:nvSpPr>
            <p:spPr>
              <a:xfrm>
                <a:off x="2741587" y="4117319"/>
                <a:ext cx="52997" cy="417556"/>
              </a:xfrm>
            </p:spPr>
          </p:sp>
        </mc:Fallback>
      </mc:AlternateContent>
      <mc:AlternateContent xmlns:mc="http://schemas.openxmlformats.org/markup-compatibility/2006" xmlns:p14="http://schemas.microsoft.com/office/powerpoint/2010/main">
        <mc:Choice Requires="p14">
          <p:contentPart p14:bwMode="auto" r:id="rId116">
            <p14:nvContentPartPr>
              <p14:cNvPr id="1053348" name="Encre 1053347"/>
              <p14:cNvContentPartPr/>
              <p14:nvPr/>
            </p14:nvContentPartPr>
            <p14:xfrm>
              <a:off x="2477912" y="5118035"/>
              <a:ext cx="950539" cy="82237"/>
            </p14:xfrm>
          </p:contentPart>
        </mc:Choice>
        <mc:Fallback xmlns="">
          <p:sp>
            <p:nvSpPr>
              <p:cNvPr id="1053348" name=""/>
              <p:cNvSpPr/>
              <p:nvPr/>
            </p:nvSpPr>
            <p:spPr>
              <a:xfrm>
                <a:off x="2477912" y="5118035"/>
                <a:ext cx="950539" cy="82237"/>
              </a:xfrm>
            </p:spPr>
          </p:sp>
        </mc:Fallback>
      </mc:AlternateContent>
      <mc:AlternateContent xmlns:mc="http://schemas.openxmlformats.org/markup-compatibility/2006" xmlns:p14="http://schemas.microsoft.com/office/powerpoint/2010/main">
        <mc:Choice Requires="p14">
          <p:contentPart p14:bwMode="auto" r:id="rId117">
            <p14:nvContentPartPr>
              <p14:cNvPr id="1053349" name="Encre 1053348"/>
              <p14:cNvContentPartPr/>
              <p14:nvPr/>
            </p14:nvContentPartPr>
            <p14:xfrm>
              <a:off x="3280535" y="5019030"/>
              <a:ext cx="159172" cy="277600"/>
            </p14:xfrm>
          </p:contentPart>
        </mc:Choice>
        <mc:Fallback xmlns="">
          <p:sp>
            <p:nvSpPr>
              <p:cNvPr id="1053349" name=""/>
              <p:cNvSpPr/>
              <p:nvPr/>
            </p:nvSpPr>
            <p:spPr>
              <a:xfrm>
                <a:off x="3280535" y="5019030"/>
                <a:ext cx="159172" cy="277600"/>
              </a:xfrm>
            </p:spPr>
          </p:sp>
        </mc:Fallback>
      </mc:AlternateContent>
      <mc:AlternateContent xmlns:mc="http://schemas.openxmlformats.org/markup-compatibility/2006" xmlns:p14="http://schemas.microsoft.com/office/powerpoint/2010/main">
        <mc:Choice Requires="p14">
          <p:contentPart p14:bwMode="auto" r:id="rId118">
            <p14:nvContentPartPr>
              <p14:cNvPr id="1053350" name="Encre 1053349"/>
              <p14:cNvContentPartPr/>
              <p14:nvPr/>
            </p14:nvContentPartPr>
            <p14:xfrm>
              <a:off x="3543517" y="4962658"/>
              <a:ext cx="310175" cy="474622"/>
            </p14:xfrm>
          </p:contentPart>
        </mc:Choice>
        <mc:Fallback xmlns="">
          <p:sp>
            <p:nvSpPr>
              <p:cNvPr id="1053350" name=""/>
              <p:cNvSpPr/>
              <p:nvPr/>
            </p:nvSpPr>
            <p:spPr>
              <a:xfrm>
                <a:off x="3543517" y="4962658"/>
                <a:ext cx="310175" cy="474622"/>
              </a:xfrm>
            </p:spPr>
          </p:sp>
        </mc:Fallback>
      </mc:AlternateContent>
      <mc:AlternateContent xmlns:mc="http://schemas.openxmlformats.org/markup-compatibility/2006" xmlns:p14="http://schemas.microsoft.com/office/powerpoint/2010/main">
        <mc:Choice Requires="p14">
          <p:contentPart p14:bwMode="auto" r:id="rId119">
            <p14:nvContentPartPr>
              <p14:cNvPr id="1053351" name="Encre 1053350"/>
              <p14:cNvContentPartPr/>
              <p14:nvPr/>
            </p14:nvContentPartPr>
            <p14:xfrm>
              <a:off x="3819392" y="4957229"/>
              <a:ext cx="64537" cy="288380"/>
            </p14:xfrm>
          </p:contentPart>
        </mc:Choice>
        <mc:Fallback xmlns="">
          <p:sp>
            <p:nvSpPr>
              <p:cNvPr id="1053351" name=""/>
              <p:cNvSpPr/>
              <p:nvPr/>
            </p:nvSpPr>
            <p:spPr>
              <a:xfrm>
                <a:off x="3819392" y="4957229"/>
                <a:ext cx="64537" cy="288380"/>
              </a:xfrm>
            </p:spPr>
          </p:sp>
        </mc:Fallback>
      </mc:AlternateContent>
      <mc:AlternateContent xmlns:mc="http://schemas.openxmlformats.org/markup-compatibility/2006" xmlns:p14="http://schemas.microsoft.com/office/powerpoint/2010/main">
        <mc:Choice Requires="p14">
          <p:contentPart p14:bwMode="auto" r:id="rId120">
            <p14:nvContentPartPr>
              <p14:cNvPr id="1053352" name="Encre 1053351"/>
              <p14:cNvContentPartPr/>
              <p14:nvPr/>
            </p14:nvContentPartPr>
            <p14:xfrm>
              <a:off x="3957516" y="4979318"/>
              <a:ext cx="61696" cy="267380"/>
            </p14:xfrm>
          </p:contentPart>
        </mc:Choice>
        <mc:Fallback xmlns="">
          <p:sp>
            <p:nvSpPr>
              <p:cNvPr id="1053352" name=""/>
              <p:cNvSpPr/>
              <p:nvPr/>
            </p:nvSpPr>
            <p:spPr>
              <a:xfrm>
                <a:off x="3957516" y="4979318"/>
                <a:ext cx="61696" cy="267380"/>
              </a:xfrm>
            </p:spPr>
          </p:sp>
        </mc:Fallback>
      </mc:AlternateContent>
      <mc:AlternateContent xmlns:mc="http://schemas.openxmlformats.org/markup-compatibility/2006" xmlns:p14="http://schemas.microsoft.com/office/powerpoint/2010/main">
        <mc:Choice Requires="p14">
          <p:contentPart p14:bwMode="auto" r:id="rId121">
            <p14:nvContentPartPr>
              <p14:cNvPr id="1053353" name="Encre 1053352"/>
              <p14:cNvContentPartPr/>
              <p14:nvPr/>
            </p14:nvContentPartPr>
            <p14:xfrm>
              <a:off x="3919017" y="5094980"/>
              <a:ext cx="117812" cy="33010"/>
            </p14:xfrm>
          </p:contentPart>
        </mc:Choice>
        <mc:Fallback xmlns="">
          <p:sp>
            <p:nvSpPr>
              <p:cNvPr id="1053353" name=""/>
              <p:cNvSpPr/>
              <p:nvPr/>
            </p:nvSpPr>
            <p:spPr>
              <a:xfrm>
                <a:off x="3919017" y="5094980"/>
                <a:ext cx="117812" cy="33010"/>
              </a:xfrm>
            </p:spPr>
          </p:sp>
        </mc:Fallback>
      </mc:AlternateContent>
      <mc:AlternateContent xmlns:mc="http://schemas.openxmlformats.org/markup-compatibility/2006" xmlns:p14="http://schemas.microsoft.com/office/powerpoint/2010/main">
        <mc:Choice Requires="p14">
          <p:contentPart p14:bwMode="auto" r:id="rId122">
            <p14:nvContentPartPr>
              <p14:cNvPr id="1053354" name="Encre 1053353"/>
              <p14:cNvContentPartPr/>
              <p14:nvPr/>
            </p14:nvContentPartPr>
            <p14:xfrm>
              <a:off x="4043889" y="4957229"/>
              <a:ext cx="91244" cy="362372"/>
            </p14:xfrm>
          </p:contentPart>
        </mc:Choice>
        <mc:Fallback xmlns="">
          <p:sp>
            <p:nvSpPr>
              <p:cNvPr id="1053354" name=""/>
              <p:cNvSpPr/>
              <p:nvPr/>
            </p:nvSpPr>
            <p:spPr>
              <a:xfrm>
                <a:off x="4043889" y="4957229"/>
                <a:ext cx="91244" cy="362372"/>
              </a:xfrm>
            </p:spPr>
          </p:sp>
        </mc:Fallback>
      </mc:AlternateContent>
      <mc:AlternateContent xmlns:mc="http://schemas.openxmlformats.org/markup-compatibility/2006" xmlns:p14="http://schemas.microsoft.com/office/powerpoint/2010/main">
        <mc:Choice Requires="p14">
          <p:contentPart p14:bwMode="auto" r:id="rId123">
            <p14:nvContentPartPr>
              <p14:cNvPr id="1053355" name="Encre 1053354"/>
              <p14:cNvContentPartPr/>
              <p14:nvPr/>
            </p14:nvContentPartPr>
            <p14:xfrm>
              <a:off x="4208473" y="5124220"/>
              <a:ext cx="127309" cy="7245"/>
            </p14:xfrm>
          </p:contentPart>
        </mc:Choice>
        <mc:Fallback xmlns="">
          <p:sp>
            <p:nvSpPr>
              <p:cNvPr id="1053355" name=""/>
              <p:cNvSpPr/>
              <p:nvPr/>
            </p:nvSpPr>
            <p:spPr>
              <a:xfrm>
                <a:off x="4208473" y="5124220"/>
                <a:ext cx="127309" cy="7245"/>
              </a:xfrm>
            </p:spPr>
          </p:sp>
        </mc:Fallback>
      </mc:AlternateContent>
      <mc:AlternateContent xmlns:mc="http://schemas.openxmlformats.org/markup-compatibility/2006" xmlns:p14="http://schemas.microsoft.com/office/powerpoint/2010/main">
        <mc:Choice Requires="p14">
          <p:contentPart p14:bwMode="auto" r:id="rId124">
            <p14:nvContentPartPr>
              <p14:cNvPr id="1053356" name="Encre 1053355"/>
              <p14:cNvContentPartPr/>
              <p14:nvPr/>
            </p14:nvContentPartPr>
            <p14:xfrm>
              <a:off x="4237154" y="5139707"/>
              <a:ext cx="110859" cy="70902"/>
            </p14:xfrm>
          </p:contentPart>
        </mc:Choice>
        <mc:Fallback xmlns="">
          <p:sp>
            <p:nvSpPr>
              <p:cNvPr id="1053356" name=""/>
              <p:cNvSpPr/>
              <p:nvPr/>
            </p:nvSpPr>
            <p:spPr>
              <a:xfrm>
                <a:off x="4237154" y="5139707"/>
                <a:ext cx="110859" cy="70902"/>
              </a:xfrm>
            </p:spPr>
          </p:sp>
        </mc:Fallback>
      </mc:AlternateContent>
      <mc:AlternateContent xmlns:mc="http://schemas.openxmlformats.org/markup-compatibility/2006" xmlns:p14="http://schemas.microsoft.com/office/powerpoint/2010/main">
        <mc:Choice Requires="p14">
          <p:contentPart p14:bwMode="auto" r:id="rId125">
            <p14:nvContentPartPr>
              <p14:cNvPr id="1053357" name="Encre 1053356"/>
              <p14:cNvContentPartPr/>
              <p14:nvPr/>
            </p14:nvContentPartPr>
            <p14:xfrm>
              <a:off x="4501901" y="4995444"/>
              <a:ext cx="91953" cy="242886"/>
            </p14:xfrm>
          </p:contentPart>
        </mc:Choice>
        <mc:Fallback xmlns="">
          <p:sp>
            <p:nvSpPr>
              <p:cNvPr id="1053357" name=""/>
              <p:cNvSpPr/>
              <p:nvPr/>
            </p:nvSpPr>
            <p:spPr>
              <a:xfrm>
                <a:off x="4501901" y="4995444"/>
                <a:ext cx="91953" cy="242886"/>
              </a:xfrm>
            </p:spPr>
          </p:sp>
        </mc:Fallback>
      </mc:AlternateContent>
      <mc:AlternateContent xmlns:mc="http://schemas.openxmlformats.org/markup-compatibility/2006" xmlns:p14="http://schemas.microsoft.com/office/powerpoint/2010/main">
        <mc:Choice Requires="p14">
          <p:contentPart p14:bwMode="auto" r:id="rId126">
            <p14:nvContentPartPr>
              <p14:cNvPr id="1053358" name="Encre 1053357"/>
              <p14:cNvContentPartPr/>
              <p14:nvPr/>
            </p14:nvContentPartPr>
            <p14:xfrm>
              <a:off x="4580442" y="5239680"/>
              <a:ext cx="89163" cy="93181"/>
            </p14:xfrm>
          </p:contentPart>
        </mc:Choice>
        <mc:Fallback xmlns="">
          <p:sp>
            <p:nvSpPr>
              <p:cNvPr id="1053358" name=""/>
              <p:cNvSpPr/>
              <p:nvPr/>
            </p:nvSpPr>
            <p:spPr>
              <a:xfrm>
                <a:off x="4580442" y="5239680"/>
                <a:ext cx="89163" cy="93181"/>
              </a:xfrm>
            </p:spPr>
          </p:sp>
        </mc:Fallback>
      </mc:AlternateContent>
      <mc:AlternateContent xmlns:mc="http://schemas.openxmlformats.org/markup-compatibility/2006" xmlns:p14="http://schemas.microsoft.com/office/powerpoint/2010/main">
        <mc:Choice Requires="p14">
          <p:contentPart p14:bwMode="auto" r:id="rId127">
            <p14:nvContentPartPr>
              <p14:cNvPr id="1053359" name="Encre 1053358"/>
              <p14:cNvContentPartPr/>
              <p14:nvPr/>
            </p14:nvContentPartPr>
            <p14:xfrm>
              <a:off x="4691740" y="5073138"/>
              <a:ext cx="284991" cy="239007"/>
            </p14:xfrm>
          </p:contentPart>
        </mc:Choice>
        <mc:Fallback xmlns="">
          <p:sp>
            <p:nvSpPr>
              <p:cNvPr id="1053359" name=""/>
              <p:cNvSpPr/>
              <p:nvPr/>
            </p:nvSpPr>
            <p:spPr>
              <a:xfrm>
                <a:off x="4691740" y="5073138"/>
                <a:ext cx="284991" cy="239007"/>
              </a:xfrm>
            </p:spPr>
          </p:sp>
        </mc:Fallback>
      </mc:AlternateContent>
      <mc:AlternateContent xmlns:mc="http://schemas.openxmlformats.org/markup-compatibility/2006" xmlns:p14="http://schemas.microsoft.com/office/powerpoint/2010/main">
        <mc:Choice Requires="p14">
          <p:contentPart p14:bwMode="auto" r:id="rId128">
            <p14:nvContentPartPr>
              <p14:cNvPr id="1053360" name="Encre 1053359"/>
              <p14:cNvContentPartPr/>
              <p14:nvPr/>
            </p14:nvContentPartPr>
            <p14:xfrm>
              <a:off x="4991812" y="4996156"/>
              <a:ext cx="116845" cy="255170"/>
            </p14:xfrm>
          </p:contentPart>
        </mc:Choice>
        <mc:Fallback xmlns="">
          <p:sp>
            <p:nvSpPr>
              <p:cNvPr id="1053360" name=""/>
              <p:cNvSpPr/>
              <p:nvPr/>
            </p:nvSpPr>
            <p:spPr>
              <a:xfrm>
                <a:off x="4991812" y="4996156"/>
                <a:ext cx="116845" cy="255170"/>
              </a:xfrm>
            </p:spPr>
          </p:sp>
        </mc:Fallback>
      </mc:AlternateContent>
      <mc:AlternateContent xmlns:mc="http://schemas.openxmlformats.org/markup-compatibility/2006" xmlns:p14="http://schemas.microsoft.com/office/powerpoint/2010/main">
        <mc:Choice Requires="p14">
          <p:contentPart p14:bwMode="auto" r:id="rId129">
            <p14:nvContentPartPr>
              <p14:cNvPr id="1053361" name="Encre 1053360"/>
              <p14:cNvContentPartPr/>
              <p14:nvPr/>
            </p14:nvContentPartPr>
            <p14:xfrm>
              <a:off x="5209657" y="4968191"/>
              <a:ext cx="164395" cy="286381"/>
            </p14:xfrm>
          </p:contentPart>
        </mc:Choice>
        <mc:Fallback xmlns="">
          <p:sp>
            <p:nvSpPr>
              <p:cNvPr id="1053361" name=""/>
              <p:cNvSpPr/>
              <p:nvPr/>
            </p:nvSpPr>
            <p:spPr>
              <a:xfrm>
                <a:off x="5209657" y="4968191"/>
                <a:ext cx="164395" cy="286381"/>
              </a:xfrm>
            </p:spPr>
          </p:sp>
        </mc:Fallback>
      </mc:AlternateContent>
      <mc:AlternateContent xmlns:mc="http://schemas.openxmlformats.org/markup-compatibility/2006" xmlns:p14="http://schemas.microsoft.com/office/powerpoint/2010/main">
        <mc:Choice Requires="p14">
          <p:contentPart p14:bwMode="auto" r:id="rId130">
            <p14:nvContentPartPr>
              <p14:cNvPr id="1053362" name="Encre 1053361"/>
              <p14:cNvContentPartPr/>
              <p14:nvPr/>
            </p14:nvContentPartPr>
            <p14:xfrm>
              <a:off x="5209657" y="5098825"/>
              <a:ext cx="150597" cy="16668"/>
            </p14:xfrm>
          </p:contentPart>
        </mc:Choice>
        <mc:Fallback xmlns="">
          <p:sp>
            <p:nvSpPr>
              <p:cNvPr id="1053362" name=""/>
              <p:cNvSpPr/>
              <p:nvPr/>
            </p:nvSpPr>
            <p:spPr>
              <a:xfrm>
                <a:off x="5209657" y="5098825"/>
                <a:ext cx="150597" cy="16668"/>
              </a:xfrm>
            </p:spPr>
          </p:sp>
        </mc:Fallback>
      </mc:AlternateContent>
      <mc:AlternateContent xmlns:mc="http://schemas.openxmlformats.org/markup-compatibility/2006" xmlns:p14="http://schemas.microsoft.com/office/powerpoint/2010/main">
        <mc:Choice Requires="p14">
          <p:contentPart p14:bwMode="auto" r:id="rId131">
            <p14:nvContentPartPr>
              <p14:cNvPr id="1053363" name="Encre 1053362"/>
              <p14:cNvContentPartPr/>
              <p14:nvPr/>
            </p14:nvContentPartPr>
            <p14:xfrm>
              <a:off x="3470675" y="4698327"/>
              <a:ext cx="2002974" cy="857821"/>
            </p14:xfrm>
          </p:contentPart>
        </mc:Choice>
        <mc:Fallback xmlns="">
          <p:sp>
            <p:nvSpPr>
              <p:cNvPr id="1053363" name=""/>
              <p:cNvSpPr/>
              <p:nvPr/>
            </p:nvSpPr>
            <p:spPr>
              <a:xfrm>
                <a:off x="3470675" y="4698327"/>
                <a:ext cx="2002974" cy="857821"/>
              </a:xfrm>
            </p:spPr>
          </p:sp>
        </mc:Fallback>
      </mc:AlternateContent>
      <mc:AlternateContent xmlns:mc="http://schemas.openxmlformats.org/markup-compatibility/2006" xmlns:p14="http://schemas.microsoft.com/office/powerpoint/2010/main">
        <mc:Choice Requires="p14">
          <p:contentPart p14:bwMode="auto" r:id="rId132">
            <p14:nvContentPartPr>
              <p14:cNvPr id="1053364" name="Encre 1053363"/>
              <p14:cNvContentPartPr/>
              <p14:nvPr/>
            </p14:nvContentPartPr>
            <p14:xfrm>
              <a:off x="5448166" y="4718212"/>
              <a:ext cx="22189" cy="738892"/>
            </p14:xfrm>
          </p:contentPart>
        </mc:Choice>
        <mc:Fallback xmlns="">
          <p:sp>
            <p:nvSpPr>
              <p:cNvPr id="1053364" name=""/>
              <p:cNvSpPr/>
              <p:nvPr/>
            </p:nvSpPr>
            <p:spPr>
              <a:xfrm>
                <a:off x="5448166" y="4718212"/>
                <a:ext cx="22189" cy="738892"/>
              </a:xfrm>
            </p:spPr>
          </p:sp>
        </mc:Fallback>
      </mc:AlternateContent>
      <mc:AlternateContent xmlns:mc="http://schemas.openxmlformats.org/markup-compatibility/2006" xmlns:p14="http://schemas.microsoft.com/office/powerpoint/2010/main">
        <mc:Choice Requires="p14">
          <p:contentPart p14:bwMode="auto" r:id="rId133">
            <p14:nvContentPartPr>
              <p14:cNvPr id="1053365" name="Encre 1053364"/>
              <p14:cNvContentPartPr/>
              <p14:nvPr/>
            </p14:nvContentPartPr>
            <p14:xfrm>
              <a:off x="5142965" y="5247374"/>
              <a:ext cx="9772" cy="37924"/>
            </p14:xfrm>
          </p:contentPart>
        </mc:Choice>
        <mc:Fallback xmlns="">
          <p:sp>
            <p:nvSpPr>
              <p:cNvPr id="1053365" name=""/>
              <p:cNvSpPr/>
              <p:nvPr/>
            </p:nvSpPr>
            <p:spPr>
              <a:xfrm>
                <a:off x="5142965" y="5247374"/>
                <a:ext cx="9772" cy="37924"/>
              </a:xfrm>
            </p:spPr>
          </p:sp>
        </mc:Fallback>
      </mc:AlternateContent>
      <mc:AlternateContent xmlns:mc="http://schemas.openxmlformats.org/markup-compatibility/2006" xmlns:p14="http://schemas.microsoft.com/office/powerpoint/2010/main">
        <mc:Choice Requires="p14">
          <p:contentPart p14:bwMode="auto" r:id="rId134">
            <p14:nvContentPartPr>
              <p14:cNvPr id="1053366" name="Encre 1053365"/>
              <p14:cNvContentPartPr/>
              <p14:nvPr/>
            </p14:nvContentPartPr>
            <p14:xfrm>
              <a:off x="6654292" y="578608"/>
              <a:ext cx="85892" cy="202008"/>
            </p14:xfrm>
          </p:contentPart>
        </mc:Choice>
        <mc:Fallback xmlns="">
          <p:sp>
            <p:nvSpPr>
              <p:cNvPr id="1053366" name=""/>
              <p:cNvSpPr/>
              <p:nvPr/>
            </p:nvSpPr>
            <p:spPr>
              <a:xfrm>
                <a:off x="6654292" y="578608"/>
                <a:ext cx="85892" cy="202008"/>
              </a:xfrm>
            </p:spPr>
          </p:sp>
        </mc:Fallback>
      </mc:AlternateContent>
      <mc:AlternateContent xmlns:mc="http://schemas.openxmlformats.org/markup-compatibility/2006" xmlns:p14="http://schemas.microsoft.com/office/powerpoint/2010/main">
        <mc:Choice Requires="p14">
          <p:contentPart p14:bwMode="auto" r:id="rId135">
            <p14:nvContentPartPr>
              <p14:cNvPr id="1053367" name="Encre 1053366"/>
              <p14:cNvContentPartPr/>
              <p14:nvPr/>
            </p14:nvContentPartPr>
            <p14:xfrm>
              <a:off x="6825937" y="466047"/>
              <a:ext cx="82995" cy="335849"/>
            </p14:xfrm>
          </p:contentPart>
        </mc:Choice>
        <mc:Fallback xmlns="">
          <p:sp>
            <p:nvSpPr>
              <p:cNvPr id="1053367" name=""/>
              <p:cNvSpPr/>
              <p:nvPr/>
            </p:nvSpPr>
            <p:spPr>
              <a:xfrm>
                <a:off x="6825937" y="466047"/>
                <a:ext cx="82995" cy="335849"/>
              </a:xfrm>
            </p:spPr>
          </p:sp>
        </mc:Fallback>
      </mc:AlternateContent>
      <mc:AlternateContent xmlns:mc="http://schemas.openxmlformats.org/markup-compatibility/2006" xmlns:p14="http://schemas.microsoft.com/office/powerpoint/2010/main">
        <mc:Choice Requires="p14">
          <p:contentPart p14:bwMode="auto" r:id="rId136">
            <p14:nvContentPartPr>
              <p14:cNvPr id="1053368" name="Encre 1053367"/>
              <p14:cNvContentPartPr/>
              <p14:nvPr/>
            </p14:nvContentPartPr>
            <p14:xfrm>
              <a:off x="6505186" y="547457"/>
              <a:ext cx="73161" cy="356210"/>
            </p14:xfrm>
          </p:contentPart>
        </mc:Choice>
        <mc:Fallback xmlns="">
          <p:sp>
            <p:nvSpPr>
              <p:cNvPr id="1053368" name=""/>
              <p:cNvSpPr/>
              <p:nvPr/>
            </p:nvSpPr>
            <p:spPr>
              <a:xfrm>
                <a:off x="6505186" y="547457"/>
                <a:ext cx="73161" cy="356210"/>
              </a:xfrm>
            </p:spPr>
          </p:sp>
        </mc:Fallback>
      </mc:AlternateContent>
      <mc:AlternateContent xmlns:mc="http://schemas.openxmlformats.org/markup-compatibility/2006" xmlns:p14="http://schemas.microsoft.com/office/powerpoint/2010/main">
        <mc:Choice Requires="p14">
          <p:contentPart p14:bwMode="auto" r:id="rId137">
            <p14:nvContentPartPr>
              <p14:cNvPr id="1053369" name="Encre 1053368"/>
              <p14:cNvContentPartPr/>
              <p14:nvPr/>
            </p14:nvContentPartPr>
            <p14:xfrm>
              <a:off x="7104803" y="597003"/>
              <a:ext cx="172655" cy="21190"/>
            </p14:xfrm>
          </p:contentPart>
        </mc:Choice>
        <mc:Fallback xmlns="">
          <p:sp>
            <p:nvSpPr>
              <p:cNvPr id="1053369" name=""/>
              <p:cNvSpPr/>
              <p:nvPr/>
            </p:nvSpPr>
            <p:spPr>
              <a:xfrm>
                <a:off x="7104803" y="597003"/>
                <a:ext cx="172655" cy="21190"/>
              </a:xfrm>
            </p:spPr>
          </p:sp>
        </mc:Fallback>
      </mc:AlternateContent>
      <mc:AlternateContent xmlns:mc="http://schemas.openxmlformats.org/markup-compatibility/2006" xmlns:p14="http://schemas.microsoft.com/office/powerpoint/2010/main">
        <mc:Choice Requires="p14">
          <p:contentPart p14:bwMode="auto" r:id="rId138">
            <p14:nvContentPartPr>
              <p14:cNvPr id="1053370" name="Encre 1053369"/>
              <p14:cNvContentPartPr/>
              <p14:nvPr/>
            </p14:nvContentPartPr>
            <p14:xfrm>
              <a:off x="7097742" y="661353"/>
              <a:ext cx="207790" cy="65552"/>
            </p14:xfrm>
          </p:contentPart>
        </mc:Choice>
        <mc:Fallback xmlns="">
          <p:sp>
            <p:nvSpPr>
              <p:cNvPr id="1053370" name=""/>
              <p:cNvSpPr/>
              <p:nvPr/>
            </p:nvSpPr>
            <p:spPr>
              <a:xfrm>
                <a:off x="7097742" y="661353"/>
                <a:ext cx="207790" cy="65552"/>
              </a:xfrm>
            </p:spPr>
          </p:sp>
        </mc:Fallback>
      </mc:AlternateContent>
      <mc:AlternateContent xmlns:mc="http://schemas.openxmlformats.org/markup-compatibility/2006" xmlns:p14="http://schemas.microsoft.com/office/powerpoint/2010/main">
        <mc:Choice Requires="p14">
          <p:contentPart p14:bwMode="auto" r:id="rId139">
            <p14:nvContentPartPr>
              <p14:cNvPr id="1053371" name="Encre 1053370"/>
              <p14:cNvContentPartPr/>
              <p14:nvPr/>
            </p14:nvContentPartPr>
            <p14:xfrm>
              <a:off x="7269387" y="524374"/>
              <a:ext cx="116023" cy="282451"/>
            </p14:xfrm>
          </p:contentPart>
        </mc:Choice>
        <mc:Fallback xmlns="">
          <p:sp>
            <p:nvSpPr>
              <p:cNvPr id="1053371" name=""/>
              <p:cNvSpPr/>
              <p:nvPr/>
            </p:nvSpPr>
            <p:spPr>
              <a:xfrm>
                <a:off x="7269387" y="524374"/>
                <a:ext cx="116023" cy="282451"/>
              </a:xfrm>
            </p:spPr>
          </p:sp>
        </mc:Fallback>
      </mc:AlternateContent>
      <mc:AlternateContent xmlns:mc="http://schemas.openxmlformats.org/markup-compatibility/2006" xmlns:p14="http://schemas.microsoft.com/office/powerpoint/2010/main">
        <mc:Choice Requires="p14">
          <p:contentPart p14:bwMode="auto" r:id="rId140">
            <p14:nvContentPartPr>
              <p14:cNvPr id="1053372" name="Encre 1053371"/>
              <p14:cNvContentPartPr/>
              <p14:nvPr/>
            </p14:nvContentPartPr>
            <p14:xfrm>
              <a:off x="7827120" y="545720"/>
              <a:ext cx="264415" cy="215832"/>
            </p14:xfrm>
          </p:contentPart>
        </mc:Choice>
        <mc:Fallback xmlns="">
          <p:sp>
            <p:nvSpPr>
              <p:cNvPr id="1053372" name=""/>
              <p:cNvSpPr/>
              <p:nvPr/>
            </p:nvSpPr>
            <p:spPr>
              <a:xfrm>
                <a:off x="7827120" y="545720"/>
                <a:ext cx="264415" cy="215832"/>
              </a:xfrm>
            </p:spPr>
          </p:sp>
        </mc:Fallback>
      </mc:AlternateContent>
      <mc:AlternateContent xmlns:mc="http://schemas.openxmlformats.org/markup-compatibility/2006" xmlns:p14="http://schemas.microsoft.com/office/powerpoint/2010/main">
        <mc:Choice Requires="p14">
          <p:contentPart p14:bwMode="auto" r:id="rId141">
            <p14:nvContentPartPr>
              <p14:cNvPr id="1053373" name="Encre 1053372"/>
              <p14:cNvContentPartPr/>
              <p14:nvPr/>
            </p14:nvContentPartPr>
            <p14:xfrm>
              <a:off x="8206149" y="510481"/>
              <a:ext cx="114261" cy="209474"/>
            </p14:xfrm>
          </p:contentPart>
        </mc:Choice>
        <mc:Fallback xmlns="">
          <p:sp>
            <p:nvSpPr>
              <p:cNvPr id="1053373" name=""/>
              <p:cNvSpPr/>
              <p:nvPr/>
            </p:nvSpPr>
            <p:spPr>
              <a:xfrm>
                <a:off x="8206149" y="510481"/>
                <a:ext cx="114261" cy="209474"/>
              </a:xfrm>
            </p:spPr>
          </p:sp>
        </mc:Fallback>
      </mc:AlternateContent>
      <mc:AlternateContent xmlns:mc="http://schemas.openxmlformats.org/markup-compatibility/2006" xmlns:p14="http://schemas.microsoft.com/office/powerpoint/2010/main">
        <mc:Choice Requires="p14">
          <p:contentPart p14:bwMode="auto" r:id="rId142">
            <p14:nvContentPartPr>
              <p14:cNvPr id="1053374" name="Encre 1053373"/>
              <p14:cNvContentPartPr/>
              <p14:nvPr/>
            </p14:nvContentPartPr>
            <p14:xfrm>
              <a:off x="8312020" y="495335"/>
              <a:ext cx="102809" cy="180433"/>
            </p14:xfrm>
          </p:contentPart>
        </mc:Choice>
        <mc:Fallback xmlns="">
          <p:sp>
            <p:nvSpPr>
              <p:cNvPr id="1053374" name=""/>
              <p:cNvSpPr/>
              <p:nvPr/>
            </p:nvSpPr>
            <p:spPr>
              <a:xfrm>
                <a:off x="8312020" y="495335"/>
                <a:ext cx="102809" cy="180433"/>
              </a:xfrm>
            </p:spPr>
          </p:sp>
        </mc:Fallback>
      </mc:AlternateContent>
      <mc:AlternateContent xmlns:mc="http://schemas.openxmlformats.org/markup-compatibility/2006" xmlns:p14="http://schemas.microsoft.com/office/powerpoint/2010/main">
        <mc:Choice Requires="p14">
          <p:contentPart p14:bwMode="auto" r:id="rId143">
            <p14:nvContentPartPr>
              <p14:cNvPr id="1053375" name="Encre 1053374"/>
              <p14:cNvContentPartPr/>
              <p14:nvPr/>
            </p14:nvContentPartPr>
            <p14:xfrm>
              <a:off x="8303715" y="335991"/>
              <a:ext cx="2597" cy="116771"/>
            </p14:xfrm>
          </p:contentPart>
        </mc:Choice>
        <mc:Fallback xmlns="">
          <p:sp>
            <p:nvSpPr>
              <p:cNvPr id="1053375" name=""/>
              <p:cNvSpPr/>
              <p:nvPr/>
            </p:nvSpPr>
            <p:spPr>
              <a:xfrm>
                <a:off x="8303715" y="335991"/>
                <a:ext cx="2597" cy="116771"/>
              </a:xfrm>
            </p:spPr>
          </p:sp>
        </mc:Fallback>
      </mc:AlternateContent>
      <mc:AlternateContent xmlns:mc="http://schemas.openxmlformats.org/markup-compatibility/2006" xmlns:p14="http://schemas.microsoft.com/office/powerpoint/2010/main">
        <mc:Choice Requires="p14">
          <p:contentPart p14:bwMode="auto" r:id="rId144">
            <p14:nvContentPartPr>
              <p14:cNvPr id="1053376" name="Encre 1053375"/>
              <p14:cNvContentPartPr/>
              <p14:nvPr/>
            </p14:nvContentPartPr>
            <p14:xfrm>
              <a:off x="8535318" y="587849"/>
              <a:ext cx="107159" cy="3428"/>
            </p14:xfrm>
          </p:contentPart>
        </mc:Choice>
        <mc:Fallback xmlns="">
          <p:sp>
            <p:nvSpPr>
              <p:cNvPr id="1053376" name=""/>
              <p:cNvSpPr/>
              <p:nvPr/>
            </p:nvSpPr>
            <p:spPr>
              <a:xfrm>
                <a:off x="8535318" y="587849"/>
                <a:ext cx="107159" cy="3428"/>
              </a:xfrm>
            </p:spPr>
          </p:sp>
        </mc:Fallback>
      </mc:AlternateContent>
      <mc:AlternateContent xmlns:mc="http://schemas.openxmlformats.org/markup-compatibility/2006" xmlns:p14="http://schemas.microsoft.com/office/powerpoint/2010/main">
        <mc:Choice Requires="p14">
          <p:contentPart p14:bwMode="auto" r:id="rId145">
            <p14:nvContentPartPr>
              <p14:cNvPr id="1053377" name="Encre 1053376"/>
              <p14:cNvContentPartPr/>
              <p14:nvPr/>
            </p14:nvContentPartPr>
            <p14:xfrm>
              <a:off x="8521198" y="667470"/>
              <a:ext cx="114751" cy="30396"/>
            </p14:xfrm>
          </p:contentPart>
        </mc:Choice>
        <mc:Fallback xmlns="">
          <p:sp>
            <p:nvSpPr>
              <p:cNvPr id="1053377" name=""/>
              <p:cNvSpPr/>
              <p:nvPr/>
            </p:nvSpPr>
            <p:spPr>
              <a:xfrm>
                <a:off x="8521198" y="667470"/>
                <a:ext cx="114751" cy="30396"/>
              </a:xfrm>
            </p:spPr>
          </p:sp>
        </mc:Fallback>
      </mc:AlternateContent>
      <mc:AlternateContent xmlns:mc="http://schemas.openxmlformats.org/markup-compatibility/2006" xmlns:p14="http://schemas.microsoft.com/office/powerpoint/2010/main">
        <mc:Choice Requires="p14">
          <p:contentPart p14:bwMode="auto" r:id="rId146">
            <p14:nvContentPartPr>
              <p14:cNvPr id="1053378" name="Encre 1053377"/>
              <p14:cNvContentPartPr/>
              <p14:nvPr/>
            </p14:nvContentPartPr>
            <p14:xfrm>
              <a:off x="8749763" y="502533"/>
              <a:ext cx="182405" cy="167925"/>
            </p14:xfrm>
          </p:contentPart>
        </mc:Choice>
        <mc:Fallback xmlns="">
          <p:sp>
            <p:nvSpPr>
              <p:cNvPr id="1053378" name=""/>
              <p:cNvSpPr/>
              <p:nvPr/>
            </p:nvSpPr>
            <p:spPr>
              <a:xfrm>
                <a:off x="8749763" y="502533"/>
                <a:ext cx="182405" cy="167925"/>
              </a:xfrm>
            </p:spPr>
          </p:sp>
        </mc:Fallback>
      </mc:AlternateContent>
      <mc:AlternateContent xmlns:mc="http://schemas.openxmlformats.org/markup-compatibility/2006" xmlns:p14="http://schemas.microsoft.com/office/powerpoint/2010/main">
        <mc:Choice Requires="p14">
          <p:contentPart p14:bwMode="auto" r:id="rId147">
            <p14:nvContentPartPr>
              <p14:cNvPr id="1053379" name="Encre 1053378"/>
              <p14:cNvContentPartPr/>
              <p14:nvPr/>
            </p14:nvContentPartPr>
            <p14:xfrm>
              <a:off x="9021570" y="444255"/>
              <a:ext cx="182234" cy="212434"/>
            </p14:xfrm>
          </p:contentPart>
        </mc:Choice>
        <mc:Fallback xmlns="">
          <p:sp>
            <p:nvSpPr>
              <p:cNvPr id="1053379" name=""/>
              <p:cNvSpPr/>
              <p:nvPr/>
            </p:nvSpPr>
            <p:spPr>
              <a:xfrm>
                <a:off x="9021570" y="444255"/>
                <a:ext cx="182234" cy="212434"/>
              </a:xfrm>
            </p:spPr>
          </p:sp>
        </mc:Fallback>
      </mc:AlternateContent>
      <mc:AlternateContent xmlns:mc="http://schemas.openxmlformats.org/markup-compatibility/2006" xmlns:p14="http://schemas.microsoft.com/office/powerpoint/2010/main">
        <mc:Choice Requires="p14">
          <p:contentPart p14:bwMode="auto" r:id="rId148">
            <p14:nvContentPartPr>
              <p14:cNvPr id="1053380" name="Encre 1053379"/>
              <p14:cNvContentPartPr/>
              <p14:nvPr/>
            </p14:nvContentPartPr>
            <p14:xfrm>
              <a:off x="9122006" y="632590"/>
              <a:ext cx="83486" cy="144348"/>
            </p14:xfrm>
          </p:contentPart>
        </mc:Choice>
        <mc:Fallback xmlns="">
          <p:sp>
            <p:nvSpPr>
              <p:cNvPr id="1053380" name=""/>
              <p:cNvSpPr/>
              <p:nvPr/>
            </p:nvSpPr>
            <p:spPr>
              <a:xfrm>
                <a:off x="9122006" y="632590"/>
                <a:ext cx="83486" cy="144348"/>
              </a:xfrm>
            </p:spPr>
          </p:sp>
        </mc:Fallback>
      </mc:AlternateContent>
      <mc:AlternateContent xmlns:mc="http://schemas.openxmlformats.org/markup-compatibility/2006" xmlns:p14="http://schemas.microsoft.com/office/powerpoint/2010/main">
        <mc:Choice Requires="p14">
          <p:contentPart p14:bwMode="auto" r:id="rId149">
            <p14:nvContentPartPr>
              <p14:cNvPr id="1053381" name="Encre 1053380"/>
              <p14:cNvContentPartPr/>
              <p14:nvPr/>
            </p14:nvContentPartPr>
            <p14:xfrm>
              <a:off x="9191877" y="632590"/>
              <a:ext cx="101499" cy="129803"/>
            </p14:xfrm>
          </p:contentPart>
        </mc:Choice>
        <mc:Fallback xmlns="">
          <p:sp>
            <p:nvSpPr>
              <p:cNvPr id="1053381" name=""/>
              <p:cNvSpPr/>
              <p:nvPr/>
            </p:nvSpPr>
            <p:spPr>
              <a:xfrm>
                <a:off x="9191877" y="632590"/>
                <a:ext cx="101499" cy="129803"/>
              </a:xfrm>
            </p:spPr>
          </p:sp>
        </mc:Fallback>
      </mc:AlternateContent>
      <mc:AlternateContent xmlns:mc="http://schemas.openxmlformats.org/markup-compatibility/2006" xmlns:p14="http://schemas.microsoft.com/office/powerpoint/2010/main">
        <mc:Choice Requires="p14">
          <p:contentPart p14:bwMode="auto" r:id="rId150">
            <p14:nvContentPartPr>
              <p14:cNvPr id="1053382" name="Encre 1053381"/>
              <p14:cNvContentPartPr/>
              <p14:nvPr/>
            </p14:nvContentPartPr>
            <p14:xfrm>
              <a:off x="9457961" y="543187"/>
              <a:ext cx="156913" cy="2532"/>
            </p14:xfrm>
          </p:contentPart>
        </mc:Choice>
        <mc:Fallback xmlns="">
          <p:sp>
            <p:nvSpPr>
              <p:cNvPr id="1053382" name=""/>
              <p:cNvSpPr/>
              <p:nvPr/>
            </p:nvSpPr>
            <p:spPr>
              <a:xfrm>
                <a:off x="9457961" y="543187"/>
                <a:ext cx="156913" cy="2532"/>
              </a:xfrm>
            </p:spPr>
          </p:sp>
        </mc:Fallback>
      </mc:AlternateContent>
      <mc:AlternateContent xmlns:mc="http://schemas.openxmlformats.org/markup-compatibility/2006" xmlns:p14="http://schemas.microsoft.com/office/powerpoint/2010/main">
        <mc:Choice Requires="p14">
          <p:contentPart p14:bwMode="auto" r:id="rId151">
            <p14:nvContentPartPr>
              <p14:cNvPr id="1053383" name="Encre 1053382"/>
              <p14:cNvContentPartPr/>
              <p14:nvPr/>
            </p14:nvContentPartPr>
            <p14:xfrm>
              <a:off x="9472080" y="668579"/>
              <a:ext cx="140465" cy="7719"/>
            </p14:xfrm>
          </p:contentPart>
        </mc:Choice>
        <mc:Fallback xmlns="">
          <p:sp>
            <p:nvSpPr>
              <p:cNvPr id="1053383" name=""/>
              <p:cNvSpPr/>
              <p:nvPr/>
            </p:nvSpPr>
            <p:spPr>
              <a:xfrm>
                <a:off x="9472080" y="668579"/>
                <a:ext cx="140465" cy="7719"/>
              </a:xfrm>
            </p:spPr>
          </p:sp>
        </mc:Fallback>
      </mc:AlternateContent>
      <mc:AlternateContent xmlns:mc="http://schemas.openxmlformats.org/markup-compatibility/2006" xmlns:p14="http://schemas.microsoft.com/office/powerpoint/2010/main">
        <mc:Choice Requires="p14">
          <p:contentPart p14:bwMode="auto" r:id="rId152">
            <p14:nvContentPartPr>
              <p14:cNvPr id="1053384" name="Encre 1053383"/>
              <p14:cNvContentPartPr/>
              <p14:nvPr/>
            </p14:nvContentPartPr>
            <p14:xfrm>
              <a:off x="9785680" y="502533"/>
              <a:ext cx="123427" cy="351637"/>
            </p14:xfrm>
          </p:contentPart>
        </mc:Choice>
        <mc:Fallback xmlns="">
          <p:sp>
            <p:nvSpPr>
              <p:cNvPr id="1053384" name=""/>
              <p:cNvSpPr/>
              <p:nvPr/>
            </p:nvSpPr>
            <p:spPr>
              <a:xfrm>
                <a:off x="9785680" y="502533"/>
                <a:ext cx="123427" cy="351637"/>
              </a:xfrm>
            </p:spPr>
          </p:sp>
        </mc:Fallback>
      </mc:AlternateContent>
      <mc:AlternateContent xmlns:mc="http://schemas.openxmlformats.org/markup-compatibility/2006" xmlns:p14="http://schemas.microsoft.com/office/powerpoint/2010/main">
        <mc:Choice Requires="p14">
          <p:contentPart p14:bwMode="auto" r:id="rId153">
            <p14:nvContentPartPr>
              <p14:cNvPr id="1053385" name="Encre 1053384"/>
              <p14:cNvContentPartPr/>
              <p14:nvPr/>
            </p14:nvContentPartPr>
            <p14:xfrm>
              <a:off x="10022754" y="444702"/>
              <a:ext cx="28681" cy="253164"/>
            </p14:xfrm>
          </p:contentPart>
        </mc:Choice>
        <mc:Fallback xmlns="">
          <p:sp>
            <p:nvSpPr>
              <p:cNvPr id="1053385" name=""/>
              <p:cNvSpPr/>
              <p:nvPr/>
            </p:nvSpPr>
            <p:spPr>
              <a:xfrm>
                <a:off x="10022754" y="444702"/>
                <a:ext cx="28681" cy="253164"/>
              </a:xfrm>
            </p:spPr>
          </p:sp>
        </mc:Fallback>
      </mc:AlternateContent>
      <mc:AlternateContent xmlns:mc="http://schemas.openxmlformats.org/markup-compatibility/2006" xmlns:p14="http://schemas.microsoft.com/office/powerpoint/2010/main">
        <mc:Choice Requires="p14">
          <p:contentPart p14:bwMode="auto" r:id="rId154">
            <p14:nvContentPartPr>
              <p14:cNvPr id="1053386" name="Encre 1053385"/>
              <p14:cNvContentPartPr/>
              <p14:nvPr/>
            </p14:nvContentPartPr>
            <p14:xfrm>
              <a:off x="10015694" y="375585"/>
              <a:ext cx="174855" cy="326828"/>
            </p14:xfrm>
          </p:contentPart>
        </mc:Choice>
        <mc:Fallback xmlns="">
          <p:sp>
            <p:nvSpPr>
              <p:cNvPr id="1053386" name=""/>
              <p:cNvSpPr/>
              <p:nvPr/>
            </p:nvSpPr>
            <p:spPr>
              <a:xfrm>
                <a:off x="10015694" y="375585"/>
                <a:ext cx="174855" cy="326828"/>
              </a:xfrm>
            </p:spPr>
          </p:sp>
        </mc:Fallback>
      </mc:AlternateContent>
      <mc:AlternateContent xmlns:mc="http://schemas.openxmlformats.org/markup-compatibility/2006" xmlns:p14="http://schemas.microsoft.com/office/powerpoint/2010/main">
        <mc:Choice Requires="p14">
          <p:contentPart p14:bwMode="auto" r:id="rId155">
            <p14:nvContentPartPr>
              <p14:cNvPr id="1053387" name="Encre 1053386"/>
              <p14:cNvContentPartPr/>
              <p14:nvPr/>
            </p14:nvContentPartPr>
            <p14:xfrm>
              <a:off x="10287501" y="490055"/>
              <a:ext cx="108157" cy="368409"/>
            </p14:xfrm>
          </p:contentPart>
        </mc:Choice>
        <mc:Fallback xmlns="">
          <p:sp>
            <p:nvSpPr>
              <p:cNvPr id="1053387" name=""/>
              <p:cNvSpPr/>
              <p:nvPr/>
            </p:nvSpPr>
            <p:spPr>
              <a:xfrm>
                <a:off x="10287501" y="490055"/>
                <a:ext cx="108157" cy="368409"/>
              </a:xfrm>
            </p:spPr>
          </p:sp>
        </mc:Fallback>
      </mc:AlternateContent>
      <mc:AlternateContent xmlns:mc="http://schemas.openxmlformats.org/markup-compatibility/2006" xmlns:p14="http://schemas.microsoft.com/office/powerpoint/2010/main">
        <mc:Choice Requires="p14">
          <p:contentPart p14:bwMode="auto" r:id="rId156">
            <p14:nvContentPartPr>
              <p14:cNvPr id="1053388" name="Encre 1053387"/>
              <p14:cNvContentPartPr/>
              <p14:nvPr/>
            </p14:nvContentPartPr>
            <p14:xfrm>
              <a:off x="10544746" y="585039"/>
              <a:ext cx="165780" cy="11313"/>
            </p14:xfrm>
          </p:contentPart>
        </mc:Choice>
        <mc:Fallback xmlns="">
          <p:sp>
            <p:nvSpPr>
              <p:cNvPr id="1053388" name=""/>
              <p:cNvSpPr/>
              <p:nvPr/>
            </p:nvSpPr>
            <p:spPr>
              <a:xfrm>
                <a:off x="10544746" y="585039"/>
                <a:ext cx="165780" cy="11313"/>
              </a:xfrm>
            </p:spPr>
          </p:sp>
        </mc:Fallback>
      </mc:AlternateContent>
      <mc:AlternateContent xmlns:mc="http://schemas.openxmlformats.org/markup-compatibility/2006" xmlns:p14="http://schemas.microsoft.com/office/powerpoint/2010/main">
        <mc:Choice Requires="p14">
          <p:contentPart p14:bwMode="auto" r:id="rId157">
            <p14:nvContentPartPr>
              <p14:cNvPr id="1053389" name="Encre 1053388"/>
              <p14:cNvContentPartPr/>
              <p14:nvPr/>
            </p14:nvContentPartPr>
            <p14:xfrm>
              <a:off x="10597122" y="524374"/>
              <a:ext cx="13285" cy="167371"/>
            </p14:xfrm>
          </p:contentPart>
        </mc:Choice>
        <mc:Fallback xmlns="">
          <p:sp>
            <p:nvSpPr>
              <p:cNvPr id="1053389" name=""/>
              <p:cNvSpPr/>
              <p:nvPr/>
            </p:nvSpPr>
            <p:spPr>
              <a:xfrm>
                <a:off x="10597122" y="524374"/>
                <a:ext cx="13285" cy="167371"/>
              </a:xfrm>
            </p:spPr>
          </p:sp>
        </mc:Fallback>
      </mc:AlternateContent>
      <mc:AlternateContent xmlns:mc="http://schemas.openxmlformats.org/markup-compatibility/2006" xmlns:p14="http://schemas.microsoft.com/office/powerpoint/2010/main">
        <mc:Choice Requires="p14">
          <p:contentPart p14:bwMode="auto" r:id="rId158">
            <p14:nvContentPartPr>
              <p14:cNvPr id="1053390" name="Encre 1053389"/>
              <p14:cNvContentPartPr/>
              <p14:nvPr/>
            </p14:nvContentPartPr>
            <p14:xfrm>
              <a:off x="10808682" y="429014"/>
              <a:ext cx="205938" cy="239712"/>
            </p14:xfrm>
          </p:contentPart>
        </mc:Choice>
        <mc:Fallback xmlns="">
          <p:sp>
            <p:nvSpPr>
              <p:cNvPr id="1053390" name=""/>
              <p:cNvSpPr/>
              <p:nvPr/>
            </p:nvSpPr>
            <p:spPr>
              <a:xfrm>
                <a:off x="10808682" y="429014"/>
                <a:ext cx="205938" cy="239712"/>
              </a:xfrm>
            </p:spPr>
          </p:sp>
        </mc:Fallback>
      </mc:AlternateContent>
      <mc:AlternateContent xmlns:mc="http://schemas.openxmlformats.org/markup-compatibility/2006" xmlns:p14="http://schemas.microsoft.com/office/powerpoint/2010/main">
        <mc:Choice Requires="p14">
          <p:contentPart p14:bwMode="auto" r:id="rId159">
            <p14:nvContentPartPr>
              <p14:cNvPr id="1053391" name="Encre 1053390"/>
              <p14:cNvContentPartPr/>
              <p14:nvPr/>
            </p14:nvContentPartPr>
            <p14:xfrm>
              <a:off x="11023938" y="630696"/>
              <a:ext cx="46156" cy="116764"/>
            </p14:xfrm>
          </p:contentPart>
        </mc:Choice>
        <mc:Fallback xmlns="">
          <p:sp>
            <p:nvSpPr>
              <p:cNvPr id="1053391" name=""/>
              <p:cNvSpPr/>
              <p:nvPr/>
            </p:nvSpPr>
            <p:spPr>
              <a:xfrm>
                <a:off x="11023938" y="630696"/>
                <a:ext cx="46156" cy="116764"/>
              </a:xfrm>
            </p:spPr>
          </p:sp>
        </mc:Fallback>
      </mc:AlternateContent>
      <mc:AlternateContent xmlns:mc="http://schemas.openxmlformats.org/markup-compatibility/2006" xmlns:p14="http://schemas.microsoft.com/office/powerpoint/2010/main">
        <mc:Choice Requires="p14">
          <p:contentPart p14:bwMode="auto" r:id="rId160">
            <p14:nvContentPartPr>
              <p14:cNvPr id="1053392" name="Encre 1053391"/>
              <p14:cNvContentPartPr/>
              <p14:nvPr/>
            </p14:nvContentPartPr>
            <p14:xfrm>
              <a:off x="8694578" y="220660"/>
              <a:ext cx="2629135" cy="827457"/>
            </p14:xfrm>
          </p:contentPart>
        </mc:Choice>
        <mc:Fallback xmlns="">
          <p:sp>
            <p:nvSpPr>
              <p:cNvPr id="1053392" name=""/>
              <p:cNvSpPr/>
              <p:nvPr/>
            </p:nvSpPr>
            <p:spPr>
              <a:xfrm>
                <a:off x="8694578" y="220660"/>
                <a:ext cx="2629135" cy="827457"/>
              </a:xfrm>
            </p:spPr>
          </p:sp>
        </mc:Fallback>
      </mc:AlternateContent>
      <mc:AlternateContent xmlns:mc="http://schemas.openxmlformats.org/markup-compatibility/2006" xmlns:p14="http://schemas.microsoft.com/office/powerpoint/2010/main">
        <mc:Choice Requires="p14">
          <p:contentPart p14:bwMode="auto" r:id="rId161">
            <p14:nvContentPartPr>
              <p14:cNvPr id="1053393" name="Encre 1053392"/>
              <p14:cNvContentPartPr/>
              <p14:nvPr/>
            </p14:nvContentPartPr>
            <p14:xfrm>
              <a:off x="6273855" y="1494589"/>
              <a:ext cx="137311" cy="203122"/>
            </p14:xfrm>
          </p:contentPart>
        </mc:Choice>
        <mc:Fallback xmlns="">
          <p:sp>
            <p:nvSpPr>
              <p:cNvPr id="1053393" name=""/>
              <p:cNvSpPr/>
              <p:nvPr/>
            </p:nvSpPr>
            <p:spPr>
              <a:xfrm>
                <a:off x="6273855" y="1494589"/>
                <a:ext cx="137311" cy="203122"/>
              </a:xfrm>
            </p:spPr>
          </p:sp>
        </mc:Fallback>
      </mc:AlternateContent>
      <mc:AlternateContent xmlns:mc="http://schemas.openxmlformats.org/markup-compatibility/2006" xmlns:p14="http://schemas.microsoft.com/office/powerpoint/2010/main">
        <mc:Choice Requires="p14">
          <p:contentPart p14:bwMode="auto" r:id="rId162">
            <p14:nvContentPartPr>
              <p14:cNvPr id="1053394" name="Encre 1053393"/>
              <p14:cNvContentPartPr/>
              <p14:nvPr/>
            </p14:nvContentPartPr>
            <p14:xfrm>
              <a:off x="6289824" y="1386373"/>
              <a:ext cx="71481" cy="6949"/>
            </p14:xfrm>
          </p:contentPart>
        </mc:Choice>
        <mc:Fallback xmlns="">
          <p:sp>
            <p:nvSpPr>
              <p:cNvPr id="1053394" name=""/>
              <p:cNvSpPr/>
              <p:nvPr/>
            </p:nvSpPr>
            <p:spPr>
              <a:xfrm>
                <a:off x="6289824" y="1386373"/>
                <a:ext cx="71481" cy="6949"/>
              </a:xfrm>
            </p:spPr>
          </p:sp>
        </mc:Fallback>
      </mc:AlternateContent>
      <mc:AlternateContent xmlns:mc="http://schemas.openxmlformats.org/markup-compatibility/2006" xmlns:p14="http://schemas.microsoft.com/office/powerpoint/2010/main">
        <mc:Choice Requires="p14">
          <p:contentPart p14:bwMode="auto" r:id="rId163">
            <p14:nvContentPartPr>
              <p14:cNvPr id="1053395" name="Encre 1053394"/>
              <p14:cNvContentPartPr/>
              <p14:nvPr/>
            </p14:nvContentPartPr>
            <p14:xfrm>
              <a:off x="6611492" y="1284611"/>
              <a:ext cx="12081" cy="388362"/>
            </p14:xfrm>
          </p:contentPart>
        </mc:Choice>
        <mc:Fallback xmlns="">
          <p:sp>
            <p:nvSpPr>
              <p:cNvPr id="1053395" name=""/>
              <p:cNvSpPr/>
              <p:nvPr/>
            </p:nvSpPr>
            <p:spPr>
              <a:xfrm>
                <a:off x="6611492" y="1284611"/>
                <a:ext cx="12081" cy="388362"/>
              </a:xfrm>
            </p:spPr>
          </p:sp>
        </mc:Fallback>
      </mc:AlternateContent>
      <mc:AlternateContent xmlns:mc="http://schemas.openxmlformats.org/markup-compatibility/2006" xmlns:p14="http://schemas.microsoft.com/office/powerpoint/2010/main">
        <mc:Choice Requires="p14">
          <p:contentPart p14:bwMode="auto" r:id="rId164">
            <p14:nvContentPartPr>
              <p14:cNvPr id="1053396" name="Encre 1053395"/>
              <p14:cNvContentPartPr/>
              <p14:nvPr/>
            </p14:nvContentPartPr>
            <p14:xfrm>
              <a:off x="6604432" y="1502283"/>
              <a:ext cx="121342" cy="0"/>
            </p14:xfrm>
          </p:contentPart>
        </mc:Choice>
        <mc:Fallback xmlns="">
          <p:sp>
            <p:nvSpPr>
              <p:cNvPr id="1053396" name=""/>
              <p:cNvSpPr/>
              <p:nvPr/>
            </p:nvSpPr>
            <p:spPr>
              <a:xfrm>
                <a:off x="6604432" y="1502283"/>
                <a:ext cx="121342" cy="0"/>
              </a:xfrm>
            </p:spPr>
          </p:sp>
        </mc:Fallback>
      </mc:AlternateContent>
      <mc:AlternateContent xmlns:mc="http://schemas.openxmlformats.org/markup-compatibility/2006" xmlns:p14="http://schemas.microsoft.com/office/powerpoint/2010/main">
        <mc:Choice Requires="p14">
          <p:contentPart p14:bwMode="auto" r:id="rId165">
            <p14:nvContentPartPr>
              <p14:cNvPr id="1053397" name="Encre 1053396"/>
              <p14:cNvContentPartPr/>
              <p14:nvPr/>
            </p14:nvContentPartPr>
            <p14:xfrm>
              <a:off x="6769016" y="1552916"/>
              <a:ext cx="105212" cy="21842"/>
            </p14:xfrm>
          </p:contentPart>
        </mc:Choice>
        <mc:Fallback xmlns="">
          <p:sp>
            <p:nvSpPr>
              <p:cNvPr id="1053397" name=""/>
              <p:cNvSpPr/>
              <p:nvPr/>
            </p:nvSpPr>
            <p:spPr>
              <a:xfrm>
                <a:off x="6769016" y="1552916"/>
                <a:ext cx="105212" cy="21842"/>
              </a:xfrm>
            </p:spPr>
          </p:sp>
        </mc:Fallback>
      </mc:AlternateContent>
      <mc:AlternateContent xmlns:mc="http://schemas.openxmlformats.org/markup-compatibility/2006" xmlns:p14="http://schemas.microsoft.com/office/powerpoint/2010/main">
        <mc:Choice Requires="p14">
          <p:contentPart p14:bwMode="auto" r:id="rId166">
            <p14:nvContentPartPr>
              <p14:cNvPr id="1053398" name="Encre 1053397"/>
              <p14:cNvContentPartPr/>
              <p14:nvPr/>
            </p14:nvContentPartPr>
            <p14:xfrm>
              <a:off x="6776076" y="1639169"/>
              <a:ext cx="112228" cy="10884"/>
            </p14:xfrm>
          </p:contentPart>
        </mc:Choice>
        <mc:Fallback xmlns="">
          <p:sp>
            <p:nvSpPr>
              <p:cNvPr id="1053398" name=""/>
              <p:cNvSpPr/>
              <p:nvPr/>
            </p:nvSpPr>
            <p:spPr>
              <a:xfrm>
                <a:off x="6776076" y="1639169"/>
                <a:ext cx="112228" cy="10884"/>
              </a:xfrm>
            </p:spPr>
          </p:sp>
        </mc:Fallback>
      </mc:AlternateContent>
      <mc:AlternateContent xmlns:mc="http://schemas.openxmlformats.org/markup-compatibility/2006" xmlns:p14="http://schemas.microsoft.com/office/powerpoint/2010/main">
        <mc:Choice Requires="p14">
          <p:contentPart p14:bwMode="auto" r:id="rId167">
            <p14:nvContentPartPr>
              <p14:cNvPr id="1053399" name="Encre 1053398"/>
              <p14:cNvContentPartPr/>
              <p14:nvPr/>
            </p14:nvContentPartPr>
            <p14:xfrm>
              <a:off x="6980508" y="1498015"/>
              <a:ext cx="69406" cy="118266"/>
            </p14:xfrm>
          </p:contentPart>
        </mc:Choice>
        <mc:Fallback xmlns="">
          <p:sp>
            <p:nvSpPr>
              <p:cNvPr id="1053399" name=""/>
              <p:cNvSpPr/>
              <p:nvPr/>
            </p:nvSpPr>
            <p:spPr>
              <a:xfrm>
                <a:off x="6980508" y="1498015"/>
                <a:ext cx="69406" cy="118266"/>
              </a:xfrm>
            </p:spPr>
          </p:sp>
        </mc:Fallback>
      </mc:AlternateContent>
      <mc:AlternateContent xmlns:mc="http://schemas.openxmlformats.org/markup-compatibility/2006" xmlns:p14="http://schemas.microsoft.com/office/powerpoint/2010/main">
        <mc:Choice Requires="p14">
          <p:contentPart p14:bwMode="auto" r:id="rId168">
            <p14:nvContentPartPr>
              <p14:cNvPr id="1053400" name="Encre 1053399"/>
              <p14:cNvContentPartPr/>
              <p14:nvPr/>
            </p14:nvContentPartPr>
            <p14:xfrm>
              <a:off x="7476772" y="1451444"/>
              <a:ext cx="178334" cy="185194"/>
            </p14:xfrm>
          </p:contentPart>
        </mc:Choice>
        <mc:Fallback xmlns="">
          <p:sp>
            <p:nvSpPr>
              <p:cNvPr id="1053400" name=""/>
              <p:cNvSpPr/>
              <p:nvPr/>
            </p:nvSpPr>
            <p:spPr>
              <a:xfrm>
                <a:off x="7476772" y="1451444"/>
                <a:ext cx="178334" cy="185194"/>
              </a:xfrm>
            </p:spPr>
          </p:sp>
        </mc:Fallback>
      </mc:AlternateContent>
      <mc:AlternateContent xmlns:mc="http://schemas.openxmlformats.org/markup-compatibility/2006" xmlns:p14="http://schemas.microsoft.com/office/powerpoint/2010/main">
        <mc:Choice Requires="p14">
          <p:contentPart p14:bwMode="auto" r:id="rId169">
            <p14:nvContentPartPr>
              <p14:cNvPr id="1053401" name="Encre 1053400"/>
              <p14:cNvContentPartPr/>
              <p14:nvPr/>
            </p14:nvContentPartPr>
            <p14:xfrm>
              <a:off x="7676347" y="1617944"/>
              <a:ext cx="40353" cy="148099"/>
            </p14:xfrm>
          </p:contentPart>
        </mc:Choice>
        <mc:Fallback xmlns="">
          <p:sp>
            <p:nvSpPr>
              <p:cNvPr id="1053401" name=""/>
              <p:cNvSpPr/>
              <p:nvPr/>
            </p:nvSpPr>
            <p:spPr>
              <a:xfrm>
                <a:off x="7676347" y="1617944"/>
                <a:ext cx="40353" cy="148099"/>
              </a:xfrm>
            </p:spPr>
          </p:sp>
        </mc:Fallback>
      </mc:AlternateContent>
      <mc:AlternateContent xmlns:mc="http://schemas.openxmlformats.org/markup-compatibility/2006" xmlns:p14="http://schemas.microsoft.com/office/powerpoint/2010/main">
        <mc:Choice Requires="p14">
          <p:contentPart p14:bwMode="auto" r:id="rId170">
            <p14:nvContentPartPr>
              <p14:cNvPr id="1053402" name="Encre 1053401"/>
              <p14:cNvContentPartPr/>
              <p14:nvPr/>
            </p14:nvContentPartPr>
            <p14:xfrm>
              <a:off x="7751399" y="1617944"/>
              <a:ext cx="18800" cy="101265"/>
            </p14:xfrm>
          </p:contentPart>
        </mc:Choice>
        <mc:Fallback xmlns="">
          <p:sp>
            <p:nvSpPr>
              <p:cNvPr id="1053402" name=""/>
              <p:cNvSpPr/>
              <p:nvPr/>
            </p:nvSpPr>
            <p:spPr>
              <a:xfrm>
                <a:off x="7751399" y="1617944"/>
                <a:ext cx="18800" cy="101265"/>
              </a:xfrm>
            </p:spPr>
          </p:sp>
        </mc:Fallback>
      </mc:AlternateContent>
      <mc:AlternateContent xmlns:mc="http://schemas.openxmlformats.org/markup-compatibility/2006" xmlns:p14="http://schemas.microsoft.com/office/powerpoint/2010/main">
        <mc:Choice Requires="p14">
          <p:contentPart p14:bwMode="auto" r:id="rId171">
            <p14:nvContentPartPr>
              <p14:cNvPr id="1053403" name="Encre 1053402"/>
              <p14:cNvContentPartPr/>
              <p14:nvPr/>
            </p14:nvContentPartPr>
            <p14:xfrm>
              <a:off x="7840279" y="1451154"/>
              <a:ext cx="83944" cy="200828"/>
            </p14:xfrm>
          </p:contentPart>
        </mc:Choice>
        <mc:Fallback xmlns="">
          <p:sp>
            <p:nvSpPr>
              <p:cNvPr id="1053403" name=""/>
              <p:cNvSpPr/>
              <p:nvPr/>
            </p:nvSpPr>
            <p:spPr>
              <a:xfrm>
                <a:off x="7840279" y="1451154"/>
                <a:ext cx="83944" cy="200828"/>
              </a:xfrm>
            </p:spPr>
          </p:sp>
        </mc:Fallback>
      </mc:AlternateContent>
      <mc:AlternateContent xmlns:mc="http://schemas.openxmlformats.org/markup-compatibility/2006" xmlns:p14="http://schemas.microsoft.com/office/powerpoint/2010/main">
        <mc:Choice Requires="p14">
          <p:contentPart p14:bwMode="auto" r:id="rId172">
            <p14:nvContentPartPr>
              <p14:cNvPr id="1053404" name="Encre 1053403"/>
              <p14:cNvContentPartPr/>
              <p14:nvPr/>
            </p14:nvContentPartPr>
            <p14:xfrm>
              <a:off x="7983009" y="1538272"/>
              <a:ext cx="72694" cy="78647"/>
            </p14:xfrm>
          </p:contentPart>
        </mc:Choice>
        <mc:Fallback xmlns="">
          <p:sp>
            <p:nvSpPr>
              <p:cNvPr id="1053404" name=""/>
              <p:cNvSpPr/>
              <p:nvPr/>
            </p:nvSpPr>
            <p:spPr>
              <a:xfrm>
                <a:off x="7983009" y="1538272"/>
                <a:ext cx="72694" cy="78647"/>
              </a:xfrm>
            </p:spPr>
          </p:sp>
        </mc:Fallback>
      </mc:AlternateContent>
      <mc:AlternateContent xmlns:mc="http://schemas.openxmlformats.org/markup-compatibility/2006" xmlns:p14="http://schemas.microsoft.com/office/powerpoint/2010/main">
        <mc:Choice Requires="p14">
          <p:contentPart p14:bwMode="auto" r:id="rId173">
            <p14:nvContentPartPr>
              <p14:cNvPr id="1053405" name="Encre 1053404"/>
              <p14:cNvContentPartPr/>
              <p14:nvPr/>
            </p14:nvContentPartPr>
            <p14:xfrm>
              <a:off x="8099656" y="1400521"/>
              <a:ext cx="66926" cy="303373"/>
            </p14:xfrm>
          </p:contentPart>
        </mc:Choice>
        <mc:Fallback xmlns="">
          <p:sp>
            <p:nvSpPr>
              <p:cNvPr id="1053405" name=""/>
              <p:cNvSpPr/>
              <p:nvPr/>
            </p:nvSpPr>
            <p:spPr>
              <a:xfrm>
                <a:off x="8099656" y="1400521"/>
                <a:ext cx="66926" cy="303373"/>
              </a:xfrm>
            </p:spPr>
          </p:sp>
        </mc:Fallback>
      </mc:AlternateContent>
      <mc:AlternateContent xmlns:mc="http://schemas.openxmlformats.org/markup-compatibility/2006" xmlns:p14="http://schemas.microsoft.com/office/powerpoint/2010/main">
        <mc:Choice Requires="p14">
          <p:contentPart p14:bwMode="auto" r:id="rId174">
            <p14:nvContentPartPr>
              <p14:cNvPr id="1053406" name="Encre 1053405"/>
              <p14:cNvContentPartPr/>
              <p14:nvPr/>
            </p14:nvContentPartPr>
            <p14:xfrm>
              <a:off x="8263512" y="1545666"/>
              <a:ext cx="131301" cy="14198"/>
            </p14:xfrm>
          </p:contentPart>
        </mc:Choice>
        <mc:Fallback xmlns="">
          <p:sp>
            <p:nvSpPr>
              <p:cNvPr id="1053406" name=""/>
              <p:cNvSpPr/>
              <p:nvPr/>
            </p:nvSpPr>
            <p:spPr>
              <a:xfrm>
                <a:off x="8263512" y="1545666"/>
                <a:ext cx="131301" cy="14198"/>
              </a:xfrm>
            </p:spPr>
          </p:sp>
        </mc:Fallback>
      </mc:AlternateContent>
      <mc:AlternateContent xmlns:mc="http://schemas.openxmlformats.org/markup-compatibility/2006" xmlns:p14="http://schemas.microsoft.com/office/powerpoint/2010/main">
        <mc:Choice Requires="p14">
          <p:contentPart p14:bwMode="auto" r:id="rId175">
            <p14:nvContentPartPr>
              <p14:cNvPr id="1053407" name="Encre 1053406"/>
              <p14:cNvContentPartPr/>
              <p14:nvPr/>
            </p14:nvContentPartPr>
            <p14:xfrm>
              <a:off x="8292192" y="1624731"/>
              <a:ext cx="125370" cy="14806"/>
            </p14:xfrm>
          </p:contentPart>
        </mc:Choice>
        <mc:Fallback xmlns="">
          <p:sp>
            <p:nvSpPr>
              <p:cNvPr id="1053407" name=""/>
              <p:cNvSpPr/>
              <p:nvPr/>
            </p:nvSpPr>
            <p:spPr>
              <a:xfrm>
                <a:off x="8292192" y="1624731"/>
                <a:ext cx="125370" cy="14806"/>
              </a:xfrm>
            </p:spPr>
          </p:sp>
        </mc:Fallback>
      </mc:AlternateContent>
      <mc:AlternateContent xmlns:mc="http://schemas.openxmlformats.org/markup-compatibility/2006" xmlns:p14="http://schemas.microsoft.com/office/powerpoint/2010/main">
        <mc:Choice Requires="p14">
          <p:contentPart p14:bwMode="auto" r:id="rId176">
            <p14:nvContentPartPr>
              <p14:cNvPr id="1053408" name="Encre 1053407"/>
              <p14:cNvContentPartPr/>
              <p14:nvPr/>
            </p14:nvContentPartPr>
            <p14:xfrm>
              <a:off x="8506637" y="1466046"/>
              <a:ext cx="193265" cy="184413"/>
            </p14:xfrm>
          </p:contentPart>
        </mc:Choice>
        <mc:Fallback xmlns="">
          <p:sp>
            <p:nvSpPr>
              <p:cNvPr id="1053408" name=""/>
              <p:cNvSpPr/>
              <p:nvPr/>
            </p:nvSpPr>
            <p:spPr>
              <a:xfrm>
                <a:off x="8506637" y="1466046"/>
                <a:ext cx="193265" cy="184413"/>
              </a:xfrm>
            </p:spPr>
          </p:sp>
        </mc:Fallback>
      </mc:AlternateContent>
      <mc:AlternateContent xmlns:mc="http://schemas.openxmlformats.org/markup-compatibility/2006" xmlns:p14="http://schemas.microsoft.com/office/powerpoint/2010/main">
        <mc:Choice Requires="p14">
          <p:contentPart p14:bwMode="auto" r:id="rId177">
            <p14:nvContentPartPr>
              <p14:cNvPr id="1053409" name="Encre 1053408"/>
              <p14:cNvContentPartPr/>
              <p14:nvPr/>
            </p14:nvContentPartPr>
            <p14:xfrm>
              <a:off x="8667692" y="1666658"/>
              <a:ext cx="65709" cy="56500"/>
            </p14:xfrm>
          </p:contentPart>
        </mc:Choice>
        <mc:Fallback xmlns="">
          <p:sp>
            <p:nvSpPr>
              <p:cNvPr id="1053409" name=""/>
              <p:cNvSpPr/>
              <p:nvPr/>
            </p:nvSpPr>
            <p:spPr>
              <a:xfrm>
                <a:off x="8667692" y="1666658"/>
                <a:ext cx="65709" cy="56500"/>
              </a:xfrm>
            </p:spPr>
          </p:sp>
        </mc:Fallback>
      </mc:AlternateContent>
      <mc:AlternateContent xmlns:mc="http://schemas.openxmlformats.org/markup-compatibility/2006" xmlns:p14="http://schemas.microsoft.com/office/powerpoint/2010/main">
        <mc:Choice Requires="p14">
          <p:contentPart p14:bwMode="auto" r:id="rId178">
            <p14:nvContentPartPr>
              <p14:cNvPr id="1053410" name="Encre 1053409"/>
              <p14:cNvContentPartPr/>
              <p14:nvPr/>
            </p14:nvContentPartPr>
            <p14:xfrm>
              <a:off x="8759669" y="1646735"/>
              <a:ext cx="68597" cy="102062"/>
            </p14:xfrm>
          </p:contentPart>
        </mc:Choice>
        <mc:Fallback xmlns="">
          <p:sp>
            <p:nvSpPr>
              <p:cNvPr id="1053410" name=""/>
              <p:cNvSpPr/>
              <p:nvPr/>
            </p:nvSpPr>
            <p:spPr>
              <a:xfrm>
                <a:off x="8759669" y="1646735"/>
                <a:ext cx="68597" cy="102062"/>
              </a:xfrm>
            </p:spPr>
          </p:sp>
        </mc:Fallback>
      </mc:AlternateContent>
      <mc:AlternateContent xmlns:mc="http://schemas.openxmlformats.org/markup-compatibility/2006" xmlns:p14="http://schemas.microsoft.com/office/powerpoint/2010/main">
        <mc:Choice Requires="p14">
          <p:contentPart p14:bwMode="auto" r:id="rId179">
            <p14:nvContentPartPr>
              <p14:cNvPr id="1053411" name="Encre 1053410"/>
              <p14:cNvContentPartPr/>
              <p14:nvPr/>
            </p14:nvContentPartPr>
            <p14:xfrm>
              <a:off x="8838373" y="1668825"/>
              <a:ext cx="121262" cy="61045"/>
            </p14:xfrm>
          </p:contentPart>
        </mc:Choice>
        <mc:Fallback xmlns="">
          <p:sp>
            <p:nvSpPr>
              <p:cNvPr id="1053411" name=""/>
              <p:cNvSpPr/>
              <p:nvPr/>
            </p:nvSpPr>
            <p:spPr>
              <a:xfrm>
                <a:off x="8838373" y="1668825"/>
                <a:ext cx="121262" cy="61045"/>
              </a:xfrm>
            </p:spPr>
          </p:sp>
        </mc:Fallback>
      </mc:AlternateContent>
      <mc:AlternateContent xmlns:mc="http://schemas.openxmlformats.org/markup-compatibility/2006" xmlns:p14="http://schemas.microsoft.com/office/powerpoint/2010/main">
        <mc:Choice Requires="p14">
          <p:contentPart p14:bwMode="auto" r:id="rId180">
            <p14:nvContentPartPr>
              <p14:cNvPr id="1053412" name="Encre 1053411"/>
              <p14:cNvContentPartPr/>
              <p14:nvPr/>
            </p14:nvContentPartPr>
            <p14:xfrm>
              <a:off x="9285375" y="1581955"/>
              <a:ext cx="101104" cy="194321"/>
            </p14:xfrm>
          </p:contentPart>
        </mc:Choice>
        <mc:Fallback xmlns="">
          <p:sp>
            <p:nvSpPr>
              <p:cNvPr id="1053412" name=""/>
              <p:cNvSpPr/>
              <p:nvPr/>
            </p:nvSpPr>
            <p:spPr>
              <a:xfrm>
                <a:off x="9285375" y="1581955"/>
                <a:ext cx="101104" cy="194321"/>
              </a:xfrm>
            </p:spPr>
          </p:sp>
        </mc:Fallback>
      </mc:AlternateContent>
      <mc:AlternateContent xmlns:mc="http://schemas.openxmlformats.org/markup-compatibility/2006" xmlns:p14="http://schemas.microsoft.com/office/powerpoint/2010/main">
        <mc:Choice Requires="p14">
          <p:contentPart p14:bwMode="auto" r:id="rId181">
            <p14:nvContentPartPr>
              <p14:cNvPr id="1053413" name="Encre 1053412"/>
              <p14:cNvContentPartPr/>
              <p14:nvPr/>
            </p14:nvContentPartPr>
            <p14:xfrm>
              <a:off x="9736827" y="1425874"/>
              <a:ext cx="124792" cy="329797"/>
            </p14:xfrm>
          </p:contentPart>
        </mc:Choice>
        <mc:Fallback xmlns="">
          <p:sp>
            <p:nvSpPr>
              <p:cNvPr id="1053413" name=""/>
              <p:cNvSpPr/>
              <p:nvPr/>
            </p:nvSpPr>
            <p:spPr>
              <a:xfrm>
                <a:off x="9736827" y="1425874"/>
                <a:ext cx="124792" cy="329797"/>
              </a:xfrm>
            </p:spPr>
          </p:sp>
        </mc:Fallback>
      </mc:AlternateContent>
      <mc:AlternateContent xmlns:mc="http://schemas.openxmlformats.org/markup-compatibility/2006" xmlns:p14="http://schemas.microsoft.com/office/powerpoint/2010/main">
        <mc:Choice Requires="p14">
          <p:contentPart p14:bwMode="auto" r:id="rId182">
            <p14:nvContentPartPr>
              <p14:cNvPr id="1053414" name="Encre 1053413"/>
              <p14:cNvContentPartPr/>
              <p14:nvPr/>
            </p14:nvContentPartPr>
            <p14:xfrm>
              <a:off x="9966995" y="1386373"/>
              <a:ext cx="34579" cy="273374"/>
            </p14:xfrm>
          </p:contentPart>
        </mc:Choice>
        <mc:Fallback xmlns="">
          <p:sp>
            <p:nvSpPr>
              <p:cNvPr id="1053414" name=""/>
              <p:cNvSpPr/>
              <p:nvPr/>
            </p:nvSpPr>
            <p:spPr>
              <a:xfrm>
                <a:off x="9966995" y="1386373"/>
                <a:ext cx="34579" cy="273374"/>
              </a:xfrm>
            </p:spPr>
          </p:sp>
        </mc:Fallback>
      </mc:AlternateContent>
      <mc:AlternateContent xmlns:mc="http://schemas.openxmlformats.org/markup-compatibility/2006" xmlns:p14="http://schemas.microsoft.com/office/powerpoint/2010/main">
        <mc:Choice Requires="p14">
          <p:contentPart p14:bwMode="auto" r:id="rId183">
            <p14:nvContentPartPr>
              <p14:cNvPr id="1053415" name="Encre 1053414"/>
              <p14:cNvContentPartPr/>
              <p14:nvPr/>
            </p14:nvContentPartPr>
            <p14:xfrm>
              <a:off x="10035186" y="1485004"/>
              <a:ext cx="83737" cy="103351"/>
            </p14:xfrm>
          </p:contentPart>
        </mc:Choice>
        <mc:Fallback xmlns="">
          <p:sp>
            <p:nvSpPr>
              <p:cNvPr id="1053415" name=""/>
              <p:cNvSpPr/>
              <p:nvPr/>
            </p:nvSpPr>
            <p:spPr>
              <a:xfrm>
                <a:off x="10035186" y="1485004"/>
                <a:ext cx="83737" cy="103351"/>
              </a:xfrm>
            </p:spPr>
          </p:sp>
        </mc:Fallback>
      </mc:AlternateContent>
      <mc:AlternateContent xmlns:mc="http://schemas.openxmlformats.org/markup-compatibility/2006" xmlns:p14="http://schemas.microsoft.com/office/powerpoint/2010/main">
        <mc:Choice Requires="p14">
          <p:contentPart p14:bwMode="auto" r:id="rId184">
            <p14:nvContentPartPr>
              <p14:cNvPr id="1053416" name="Encre 1053415"/>
              <p14:cNvContentPartPr/>
              <p14:nvPr/>
            </p14:nvContentPartPr>
            <p14:xfrm>
              <a:off x="10165717" y="1414916"/>
              <a:ext cx="87559" cy="281884"/>
            </p14:xfrm>
          </p:contentPart>
        </mc:Choice>
        <mc:Fallback xmlns="">
          <p:sp>
            <p:nvSpPr>
              <p:cNvPr id="1053416" name=""/>
              <p:cNvSpPr/>
              <p:nvPr/>
            </p:nvSpPr>
            <p:spPr>
              <a:xfrm>
                <a:off x="10165717" y="1414916"/>
                <a:ext cx="87559" cy="281884"/>
              </a:xfrm>
            </p:spPr>
          </p:sp>
        </mc:Fallback>
      </mc:AlternateContent>
      <mc:AlternateContent xmlns:mc="http://schemas.openxmlformats.org/markup-compatibility/2006" xmlns:p14="http://schemas.microsoft.com/office/powerpoint/2010/main">
        <mc:Choice Requires="p14">
          <p:contentPart p14:bwMode="auto" r:id="rId185">
            <p14:nvContentPartPr>
              <p14:cNvPr id="1053417" name="Encre 1053416"/>
              <p14:cNvContentPartPr/>
              <p14:nvPr/>
            </p14:nvContentPartPr>
            <p14:xfrm>
              <a:off x="10380603" y="1530826"/>
              <a:ext cx="124872" cy="0"/>
            </p14:xfrm>
          </p:contentPart>
        </mc:Choice>
        <mc:Fallback xmlns="">
          <p:sp>
            <p:nvSpPr>
              <p:cNvPr id="1053417" name=""/>
              <p:cNvSpPr/>
              <p:nvPr/>
            </p:nvSpPr>
            <p:spPr>
              <a:xfrm>
                <a:off x="10380603" y="1530826"/>
                <a:ext cx="124872" cy="0"/>
              </a:xfrm>
            </p:spPr>
          </p:sp>
        </mc:Fallback>
      </mc:AlternateContent>
      <mc:AlternateContent xmlns:mc="http://schemas.openxmlformats.org/markup-compatibility/2006" xmlns:p14="http://schemas.microsoft.com/office/powerpoint/2010/main">
        <mc:Choice Requires="p14">
          <p:contentPart p14:bwMode="auto" r:id="rId186">
            <p14:nvContentPartPr>
              <p14:cNvPr id="1053418" name="Encre 1053417"/>
              <p14:cNvContentPartPr/>
              <p14:nvPr/>
            </p14:nvContentPartPr>
            <p14:xfrm>
              <a:off x="10387663" y="1606303"/>
              <a:ext cx="118152" cy="11641"/>
            </p14:xfrm>
          </p:contentPart>
        </mc:Choice>
        <mc:Fallback xmlns="">
          <p:sp>
            <p:nvSpPr>
              <p:cNvPr id="1053418" name=""/>
              <p:cNvSpPr/>
              <p:nvPr/>
            </p:nvSpPr>
            <p:spPr>
              <a:xfrm>
                <a:off x="10387663" y="1606303"/>
                <a:ext cx="118152" cy="11641"/>
              </a:xfrm>
            </p:spPr>
          </p:sp>
        </mc:Fallback>
      </mc:AlternateContent>
      <mc:AlternateContent xmlns:mc="http://schemas.openxmlformats.org/markup-compatibility/2006" xmlns:p14="http://schemas.microsoft.com/office/powerpoint/2010/main">
        <mc:Choice Requires="p14">
          <p:contentPart p14:bwMode="auto" r:id="rId187">
            <p14:nvContentPartPr>
              <p14:cNvPr id="1053419" name="Encre 1053418"/>
              <p14:cNvContentPartPr/>
              <p14:nvPr/>
            </p14:nvContentPartPr>
            <p14:xfrm>
              <a:off x="10622977" y="1477309"/>
              <a:ext cx="122935" cy="116879"/>
            </p14:xfrm>
          </p:contentPart>
        </mc:Choice>
        <mc:Fallback xmlns="">
          <p:sp>
            <p:nvSpPr>
              <p:cNvPr id="1053419" name=""/>
              <p:cNvSpPr/>
              <p:nvPr/>
            </p:nvSpPr>
            <p:spPr>
              <a:xfrm>
                <a:off x="10622977" y="1477309"/>
                <a:ext cx="122935" cy="116879"/>
              </a:xfrm>
            </p:spPr>
          </p:sp>
        </mc:Fallback>
      </mc:AlternateContent>
      <mc:AlternateContent xmlns:mc="http://schemas.openxmlformats.org/markup-compatibility/2006" xmlns:p14="http://schemas.microsoft.com/office/powerpoint/2010/main">
        <mc:Choice Requires="p14">
          <p:contentPart p14:bwMode="auto" r:id="rId188">
            <p14:nvContentPartPr>
              <p14:cNvPr id="1053420" name="Encre 1053419"/>
              <p14:cNvContentPartPr/>
              <p14:nvPr/>
            </p14:nvContentPartPr>
            <p14:xfrm>
              <a:off x="6876238" y="2233480"/>
              <a:ext cx="236066" cy="36237"/>
            </p14:xfrm>
          </p:contentPart>
        </mc:Choice>
        <mc:Fallback xmlns="">
          <p:sp>
            <p:nvSpPr>
              <p:cNvPr id="1053420" name=""/>
              <p:cNvSpPr/>
              <p:nvPr/>
            </p:nvSpPr>
            <p:spPr>
              <a:xfrm>
                <a:off x="6876238" y="2233480"/>
                <a:ext cx="236066" cy="36237"/>
              </a:xfrm>
            </p:spPr>
          </p:sp>
        </mc:Fallback>
      </mc:AlternateContent>
      <mc:AlternateContent xmlns:mc="http://schemas.openxmlformats.org/markup-compatibility/2006" xmlns:p14="http://schemas.microsoft.com/office/powerpoint/2010/main">
        <mc:Choice Requires="p14">
          <p:contentPart p14:bwMode="auto" r:id="rId189">
            <p14:nvContentPartPr>
              <p14:cNvPr id="1053421" name="Encre 1053420"/>
              <p14:cNvContentPartPr/>
              <p14:nvPr/>
            </p14:nvContentPartPr>
            <p14:xfrm>
              <a:off x="6926099" y="2300208"/>
              <a:ext cx="225110" cy="56876"/>
            </p14:xfrm>
          </p:contentPart>
        </mc:Choice>
        <mc:Fallback xmlns="">
          <p:sp>
            <p:nvSpPr>
              <p:cNvPr id="1053421" name=""/>
              <p:cNvSpPr/>
              <p:nvPr/>
            </p:nvSpPr>
            <p:spPr>
              <a:xfrm>
                <a:off x="6926099" y="2300208"/>
                <a:ext cx="225110" cy="56876"/>
              </a:xfrm>
            </p:spPr>
          </p:sp>
        </mc:Fallback>
      </mc:AlternateContent>
      <mc:AlternateContent xmlns:mc="http://schemas.openxmlformats.org/markup-compatibility/2006" xmlns:p14="http://schemas.microsoft.com/office/powerpoint/2010/main">
        <mc:Choice Requires="p14">
          <p:contentPart p14:bwMode="auto" r:id="rId190">
            <p14:nvContentPartPr>
              <p14:cNvPr id="1053422" name="Encre 1053421"/>
              <p14:cNvContentPartPr/>
              <p14:nvPr/>
            </p14:nvContentPartPr>
            <p14:xfrm>
              <a:off x="7097742" y="2168700"/>
              <a:ext cx="130680" cy="260132"/>
            </p14:xfrm>
          </p:contentPart>
        </mc:Choice>
        <mc:Fallback xmlns="">
          <p:sp>
            <p:nvSpPr>
              <p:cNvPr id="1053422" name=""/>
              <p:cNvSpPr/>
              <p:nvPr/>
            </p:nvSpPr>
            <p:spPr>
              <a:xfrm>
                <a:off x="7097742" y="2168700"/>
                <a:ext cx="130680" cy="260132"/>
              </a:xfrm>
            </p:spPr>
          </p:sp>
        </mc:Fallback>
      </mc:AlternateContent>
      <mc:AlternateContent xmlns:mc="http://schemas.openxmlformats.org/markup-compatibility/2006" xmlns:p14="http://schemas.microsoft.com/office/powerpoint/2010/main">
        <mc:Choice Requires="p14">
          <p:contentPart p14:bwMode="auto" r:id="rId191">
            <p14:nvContentPartPr>
              <p14:cNvPr id="1053423" name="Encre 1053422"/>
              <p14:cNvContentPartPr/>
              <p14:nvPr/>
            </p14:nvContentPartPr>
            <p14:xfrm>
              <a:off x="7721475" y="2173977"/>
              <a:ext cx="204418" cy="196793"/>
            </p14:xfrm>
          </p:contentPart>
        </mc:Choice>
        <mc:Fallback xmlns="">
          <p:sp>
            <p:nvSpPr>
              <p:cNvPr id="1053423" name=""/>
              <p:cNvSpPr/>
              <p:nvPr/>
            </p:nvSpPr>
            <p:spPr>
              <a:xfrm>
                <a:off x="7721475" y="2173977"/>
                <a:ext cx="204418" cy="196793"/>
              </a:xfrm>
            </p:spPr>
          </p:sp>
        </mc:Fallback>
      </mc:AlternateContent>
      <mc:AlternateContent xmlns:mc="http://schemas.openxmlformats.org/markup-compatibility/2006" xmlns:p14="http://schemas.microsoft.com/office/powerpoint/2010/main">
        <mc:Choice Requires="p14">
          <p:contentPart p14:bwMode="auto" r:id="rId192">
            <p14:nvContentPartPr>
              <p14:cNvPr id="1053424" name="Encre 1053423"/>
              <p14:cNvContentPartPr/>
              <p14:nvPr/>
            </p14:nvContentPartPr>
            <p14:xfrm>
              <a:off x="8027445" y="2298757"/>
              <a:ext cx="27241" cy="182463"/>
            </p14:xfrm>
          </p:contentPart>
        </mc:Choice>
        <mc:Fallback xmlns="">
          <p:sp>
            <p:nvSpPr>
              <p:cNvPr id="1053424" name=""/>
              <p:cNvSpPr/>
              <p:nvPr/>
            </p:nvSpPr>
            <p:spPr>
              <a:xfrm>
                <a:off x="8027445" y="2298757"/>
                <a:ext cx="27241" cy="182463"/>
              </a:xfrm>
            </p:spPr>
          </p:sp>
        </mc:Fallback>
      </mc:AlternateContent>
      <mc:AlternateContent xmlns:mc="http://schemas.openxmlformats.org/markup-compatibility/2006" xmlns:p14="http://schemas.microsoft.com/office/powerpoint/2010/main">
        <mc:Choice Requires="p14">
          <p:contentPart p14:bwMode="auto" r:id="rId193">
            <p14:nvContentPartPr>
              <p14:cNvPr id="1053425" name="Encre 1053424"/>
              <p14:cNvContentPartPr/>
              <p14:nvPr/>
            </p14:nvContentPartPr>
            <p14:xfrm>
              <a:off x="8213651" y="2259598"/>
              <a:ext cx="167234" cy="10119"/>
            </p14:xfrm>
          </p:contentPart>
        </mc:Choice>
        <mc:Fallback xmlns="">
          <p:sp>
            <p:nvSpPr>
              <p:cNvPr id="1053425" name=""/>
              <p:cNvSpPr/>
              <p:nvPr/>
            </p:nvSpPr>
            <p:spPr>
              <a:xfrm>
                <a:off x="8213651" y="2259598"/>
                <a:ext cx="167234" cy="10119"/>
              </a:xfrm>
            </p:spPr>
          </p:sp>
        </mc:Fallback>
      </mc:AlternateContent>
      <mc:AlternateContent xmlns:mc="http://schemas.openxmlformats.org/markup-compatibility/2006" xmlns:p14="http://schemas.microsoft.com/office/powerpoint/2010/main">
        <mc:Choice Requires="p14">
          <p:contentPart p14:bwMode="auto" r:id="rId194">
            <p14:nvContentPartPr>
              <p14:cNvPr id="1053426" name="Encre 1053425"/>
              <p14:cNvContentPartPr/>
              <p14:nvPr/>
            </p14:nvContentPartPr>
            <p14:xfrm>
              <a:off x="8263512" y="2341650"/>
              <a:ext cx="179826" cy="15434"/>
            </p14:xfrm>
          </p:contentPart>
        </mc:Choice>
        <mc:Fallback xmlns="">
          <p:sp>
            <p:nvSpPr>
              <p:cNvPr id="1053426" name=""/>
              <p:cNvSpPr/>
              <p:nvPr/>
            </p:nvSpPr>
            <p:spPr>
              <a:xfrm>
                <a:off x="8263512" y="2341650"/>
                <a:ext cx="179826" cy="15434"/>
              </a:xfrm>
            </p:spPr>
          </p:sp>
        </mc:Fallback>
      </mc:AlternateContent>
      <mc:AlternateContent xmlns:mc="http://schemas.openxmlformats.org/markup-compatibility/2006" xmlns:p14="http://schemas.microsoft.com/office/powerpoint/2010/main">
        <mc:Choice Requires="p14">
          <p:contentPart p14:bwMode="auto" r:id="rId195">
            <p14:nvContentPartPr>
              <p14:cNvPr id="1053427" name="Encre 1053426"/>
              <p14:cNvContentPartPr/>
              <p14:nvPr/>
            </p14:nvContentPartPr>
            <p14:xfrm>
              <a:off x="8563999" y="2184999"/>
              <a:ext cx="232159" cy="158781"/>
            </p14:xfrm>
          </p:contentPart>
        </mc:Choice>
        <mc:Fallback xmlns="">
          <p:sp>
            <p:nvSpPr>
              <p:cNvPr id="1053427" name=""/>
              <p:cNvSpPr/>
              <p:nvPr/>
            </p:nvSpPr>
            <p:spPr>
              <a:xfrm>
                <a:off x="8563999" y="2184999"/>
                <a:ext cx="232159" cy="158781"/>
              </a:xfrm>
            </p:spPr>
          </p:sp>
        </mc:Fallback>
      </mc:AlternateContent>
      <mc:AlternateContent xmlns:mc="http://schemas.openxmlformats.org/markup-compatibility/2006" xmlns:p14="http://schemas.microsoft.com/office/powerpoint/2010/main">
        <mc:Choice Requires="p14">
          <p:contentPart p14:bwMode="auto" r:id="rId196">
            <p14:nvContentPartPr>
              <p14:cNvPr id="1053428" name="Encre 1053427"/>
              <p14:cNvContentPartPr/>
              <p14:nvPr/>
            </p14:nvContentPartPr>
            <p14:xfrm>
              <a:off x="8883607" y="2161315"/>
              <a:ext cx="207188" cy="167773"/>
            </p14:xfrm>
          </p:contentPart>
        </mc:Choice>
        <mc:Fallback xmlns="">
          <p:sp>
            <p:nvSpPr>
              <p:cNvPr id="1053428" name=""/>
              <p:cNvSpPr/>
              <p:nvPr/>
            </p:nvSpPr>
            <p:spPr>
              <a:xfrm>
                <a:off x="8883607" y="2161315"/>
                <a:ext cx="207188" cy="167773"/>
              </a:xfrm>
            </p:spPr>
          </p:sp>
        </mc:Fallback>
      </mc:AlternateContent>
      <mc:AlternateContent xmlns:mc="http://schemas.openxmlformats.org/markup-compatibility/2006" xmlns:p14="http://schemas.microsoft.com/office/powerpoint/2010/main">
        <mc:Choice Requires="p14">
          <p:contentPart p14:bwMode="auto" r:id="rId197">
            <p14:nvContentPartPr>
              <p14:cNvPr id="1053429" name="Encre 1053428"/>
              <p14:cNvContentPartPr/>
              <p14:nvPr/>
            </p14:nvContentPartPr>
            <p14:xfrm>
              <a:off x="9039281" y="2305955"/>
              <a:ext cx="62214" cy="67215"/>
            </p14:xfrm>
          </p:contentPart>
        </mc:Choice>
        <mc:Fallback xmlns="">
          <p:sp>
            <p:nvSpPr>
              <p:cNvPr id="1053429" name=""/>
              <p:cNvSpPr/>
              <p:nvPr/>
            </p:nvSpPr>
            <p:spPr>
              <a:xfrm>
                <a:off x="9039281" y="2305955"/>
                <a:ext cx="62214" cy="67215"/>
              </a:xfrm>
            </p:spPr>
          </p:sp>
        </mc:Fallback>
      </mc:AlternateContent>
      <mc:AlternateContent xmlns:mc="http://schemas.openxmlformats.org/markup-compatibility/2006" xmlns:p14="http://schemas.microsoft.com/office/powerpoint/2010/main">
        <mc:Choice Requires="p14">
          <p:contentPart p14:bwMode="auto" r:id="rId198">
            <p14:nvContentPartPr>
              <p14:cNvPr id="1053430" name="Encre 1053429"/>
              <p14:cNvContentPartPr/>
              <p14:nvPr/>
            </p14:nvContentPartPr>
            <p14:xfrm>
              <a:off x="9135852" y="2298757"/>
              <a:ext cx="63708" cy="99961"/>
            </p14:xfrm>
          </p:contentPart>
        </mc:Choice>
        <mc:Fallback xmlns="">
          <p:sp>
            <p:nvSpPr>
              <p:cNvPr id="1053430" name=""/>
              <p:cNvSpPr/>
              <p:nvPr/>
            </p:nvSpPr>
            <p:spPr>
              <a:xfrm>
                <a:off x="9135852" y="2298757"/>
                <a:ext cx="63708" cy="99961"/>
              </a:xfrm>
            </p:spPr>
          </p:sp>
        </mc:Fallback>
      </mc:AlternateContent>
      <mc:AlternateContent xmlns:mc="http://schemas.openxmlformats.org/markup-compatibility/2006" xmlns:p14="http://schemas.microsoft.com/office/powerpoint/2010/main">
        <mc:Choice Requires="p14">
          <p:contentPart p14:bwMode="auto" r:id="rId199">
            <p14:nvContentPartPr>
              <p14:cNvPr id="1053431" name="Encre 1053430"/>
              <p14:cNvContentPartPr/>
              <p14:nvPr/>
            </p14:nvContentPartPr>
            <p14:xfrm>
              <a:off x="9196229" y="2277412"/>
              <a:ext cx="111765" cy="116305"/>
            </p14:xfrm>
          </p:contentPart>
        </mc:Choice>
        <mc:Fallback xmlns="">
          <p:sp>
            <p:nvSpPr>
              <p:cNvPr id="1053431" name=""/>
              <p:cNvSpPr/>
              <p:nvPr/>
            </p:nvSpPr>
            <p:spPr>
              <a:xfrm>
                <a:off x="9196229" y="2277412"/>
                <a:ext cx="111765" cy="116305"/>
              </a:xfrm>
            </p:spPr>
          </p:sp>
        </mc:Fallback>
      </mc:AlternateContent>
      <mc:AlternateContent xmlns:mc="http://schemas.openxmlformats.org/markup-compatibility/2006" xmlns:p14="http://schemas.microsoft.com/office/powerpoint/2010/main">
        <mc:Choice Requires="p14">
          <p:contentPart p14:bwMode="auto" r:id="rId200">
            <p14:nvContentPartPr>
              <p14:cNvPr id="1053432" name="Encre 1053431"/>
              <p14:cNvContentPartPr/>
              <p14:nvPr/>
            </p14:nvContentPartPr>
            <p14:xfrm>
              <a:off x="6890357" y="2986747"/>
              <a:ext cx="287439" cy="17643"/>
            </p14:xfrm>
          </p:contentPart>
        </mc:Choice>
        <mc:Fallback xmlns="">
          <p:sp>
            <p:nvSpPr>
              <p:cNvPr id="1053432" name=""/>
              <p:cNvSpPr/>
              <p:nvPr/>
            </p:nvSpPr>
            <p:spPr>
              <a:xfrm>
                <a:off x="6890357" y="2986747"/>
                <a:ext cx="287439" cy="17643"/>
              </a:xfrm>
            </p:spPr>
          </p:sp>
        </mc:Fallback>
      </mc:AlternateContent>
      <mc:AlternateContent xmlns:mc="http://schemas.openxmlformats.org/markup-compatibility/2006" xmlns:p14="http://schemas.microsoft.com/office/powerpoint/2010/main">
        <mc:Choice Requires="p14">
          <p:contentPart p14:bwMode="auto" r:id="rId201">
            <p14:nvContentPartPr>
              <p14:cNvPr id="1053433" name="Encre 1053432"/>
              <p14:cNvContentPartPr/>
              <p14:nvPr/>
            </p14:nvContentPartPr>
            <p14:xfrm>
              <a:off x="6897417" y="3059944"/>
              <a:ext cx="249709" cy="50427"/>
            </p14:xfrm>
          </p:contentPart>
        </mc:Choice>
        <mc:Fallback xmlns="">
          <p:sp>
            <p:nvSpPr>
              <p:cNvPr id="1053433" name=""/>
              <p:cNvSpPr/>
              <p:nvPr/>
            </p:nvSpPr>
            <p:spPr>
              <a:xfrm>
                <a:off x="6897417" y="3059944"/>
                <a:ext cx="249709" cy="50427"/>
              </a:xfrm>
            </p:spPr>
          </p:sp>
        </mc:Fallback>
      </mc:AlternateContent>
      <mc:AlternateContent xmlns:mc="http://schemas.openxmlformats.org/markup-compatibility/2006" xmlns:p14="http://schemas.microsoft.com/office/powerpoint/2010/main">
        <mc:Choice Requires="p14">
          <p:contentPart p14:bwMode="auto" r:id="rId202">
            <p14:nvContentPartPr>
              <p14:cNvPr id="1053434" name="Encre 1053433"/>
              <p14:cNvContentPartPr/>
              <p14:nvPr/>
            </p14:nvContentPartPr>
            <p14:xfrm>
              <a:off x="7104803" y="2928937"/>
              <a:ext cx="172587" cy="252168"/>
            </p14:xfrm>
          </p:contentPart>
        </mc:Choice>
        <mc:Fallback xmlns="">
          <p:sp>
            <p:nvSpPr>
              <p:cNvPr id="1053434" name=""/>
              <p:cNvSpPr/>
              <p:nvPr/>
            </p:nvSpPr>
            <p:spPr>
              <a:xfrm>
                <a:off x="7104803" y="2928937"/>
                <a:ext cx="172587" cy="252168"/>
              </a:xfrm>
            </p:spPr>
          </p:sp>
        </mc:Fallback>
      </mc:AlternateContent>
      <mc:AlternateContent xmlns:mc="http://schemas.openxmlformats.org/markup-compatibility/2006" xmlns:p14="http://schemas.microsoft.com/office/powerpoint/2010/main">
        <mc:Choice Requires="p14">
          <p:contentPart p14:bwMode="auto" r:id="rId203">
            <p14:nvContentPartPr>
              <p14:cNvPr id="1053435" name="Encre 1053434"/>
              <p14:cNvContentPartPr/>
              <p14:nvPr/>
            </p14:nvContentPartPr>
            <p14:xfrm>
              <a:off x="7677097" y="2940622"/>
              <a:ext cx="226450" cy="242373"/>
            </p14:xfrm>
          </p:contentPart>
        </mc:Choice>
        <mc:Fallback xmlns="">
          <p:sp>
            <p:nvSpPr>
              <p:cNvPr id="1053435" name=""/>
              <p:cNvSpPr/>
              <p:nvPr/>
            </p:nvSpPr>
            <p:spPr>
              <a:xfrm>
                <a:off x="7677097" y="2940622"/>
                <a:ext cx="226450" cy="242373"/>
              </a:xfrm>
            </p:spPr>
          </p:sp>
        </mc:Fallback>
      </mc:AlternateContent>
      <mc:AlternateContent xmlns:mc="http://schemas.openxmlformats.org/markup-compatibility/2006" xmlns:p14="http://schemas.microsoft.com/office/powerpoint/2010/main">
        <mc:Choice Requires="p14">
          <p:contentPart p14:bwMode="auto" r:id="rId204">
            <p14:nvContentPartPr>
              <p14:cNvPr id="1053436" name="Encre 1053435"/>
              <p14:cNvContentPartPr/>
              <p14:nvPr/>
            </p14:nvContentPartPr>
            <p14:xfrm>
              <a:off x="7855802" y="3153558"/>
              <a:ext cx="66302" cy="105963"/>
            </p14:xfrm>
          </p:contentPart>
        </mc:Choice>
        <mc:Fallback xmlns="">
          <p:sp>
            <p:nvSpPr>
              <p:cNvPr id="1053436" name=""/>
              <p:cNvSpPr/>
              <p:nvPr/>
            </p:nvSpPr>
            <p:spPr>
              <a:xfrm>
                <a:off x="7855802" y="3153558"/>
                <a:ext cx="66302" cy="105963"/>
              </a:xfrm>
            </p:spPr>
          </p:sp>
        </mc:Fallback>
      </mc:AlternateContent>
      <mc:AlternateContent xmlns:mc="http://schemas.openxmlformats.org/markup-compatibility/2006" xmlns:p14="http://schemas.microsoft.com/office/powerpoint/2010/main">
        <mc:Choice Requires="p14">
          <p:contentPart p14:bwMode="auto" r:id="rId205">
            <p14:nvContentPartPr>
              <p14:cNvPr id="1053437" name="Encre 1053436"/>
              <p14:cNvContentPartPr/>
              <p14:nvPr/>
            </p14:nvContentPartPr>
            <p14:xfrm>
              <a:off x="7923604" y="3139411"/>
              <a:ext cx="105188" cy="125127"/>
            </p14:xfrm>
          </p:contentPart>
        </mc:Choice>
        <mc:Fallback xmlns="">
          <p:sp>
            <p:nvSpPr>
              <p:cNvPr id="1053437" name=""/>
              <p:cNvSpPr/>
              <p:nvPr/>
            </p:nvSpPr>
            <p:spPr>
              <a:xfrm>
                <a:off x="7923604" y="3139411"/>
                <a:ext cx="105188" cy="125127"/>
              </a:xfrm>
            </p:spPr>
          </p:sp>
        </mc:Fallback>
      </mc:AlternateContent>
      <mc:AlternateContent xmlns:mc="http://schemas.openxmlformats.org/markup-compatibility/2006" xmlns:p14="http://schemas.microsoft.com/office/powerpoint/2010/main">
        <mc:Choice Requires="p14">
          <p:contentPart p14:bwMode="auto" r:id="rId206">
            <p14:nvContentPartPr>
              <p14:cNvPr id="1053438" name="Encre 1053437"/>
              <p14:cNvContentPartPr/>
              <p14:nvPr/>
            </p14:nvContentPartPr>
            <p14:xfrm>
              <a:off x="8234830" y="3030699"/>
              <a:ext cx="135903" cy="14147"/>
            </p14:xfrm>
          </p:contentPart>
        </mc:Choice>
        <mc:Fallback xmlns="">
          <p:sp>
            <p:nvSpPr>
              <p:cNvPr id="1053438" name=""/>
              <p:cNvSpPr/>
              <p:nvPr/>
            </p:nvSpPr>
            <p:spPr>
              <a:xfrm>
                <a:off x="8234830" y="3030699"/>
                <a:ext cx="135903" cy="14147"/>
              </a:xfrm>
            </p:spPr>
          </p:sp>
        </mc:Fallback>
      </mc:AlternateContent>
      <mc:AlternateContent xmlns:mc="http://schemas.openxmlformats.org/markup-compatibility/2006" xmlns:p14="http://schemas.microsoft.com/office/powerpoint/2010/main">
        <mc:Choice Requires="p14">
          <p:contentPart p14:bwMode="auto" r:id="rId207">
            <p14:nvContentPartPr>
              <p14:cNvPr id="1053439" name="Encre 1053438"/>
              <p14:cNvContentPartPr/>
              <p14:nvPr/>
            </p14:nvContentPartPr>
            <p14:xfrm>
              <a:off x="8263512" y="3128032"/>
              <a:ext cx="139433" cy="3684"/>
            </p14:xfrm>
          </p:contentPart>
        </mc:Choice>
        <mc:Fallback xmlns="">
          <p:sp>
            <p:nvSpPr>
              <p:cNvPr id="1053439" name=""/>
              <p:cNvSpPr/>
              <p:nvPr/>
            </p:nvSpPr>
            <p:spPr>
              <a:xfrm>
                <a:off x="8263512" y="3128032"/>
                <a:ext cx="139433" cy="3684"/>
              </a:xfrm>
            </p:spPr>
          </p:sp>
        </mc:Fallback>
      </mc:AlternateContent>
      <mc:AlternateContent xmlns:mc="http://schemas.openxmlformats.org/markup-compatibility/2006" xmlns:p14="http://schemas.microsoft.com/office/powerpoint/2010/main">
        <mc:Choice Requires="p14">
          <p:contentPart p14:bwMode="auto" r:id="rId208">
            <p14:nvContentPartPr>
              <p14:cNvPr id="1053440" name="Encre 1053439"/>
              <p14:cNvContentPartPr/>
              <p14:nvPr/>
            </p14:nvContentPartPr>
            <p14:xfrm>
              <a:off x="8696979" y="2780104"/>
              <a:ext cx="110146" cy="299906"/>
            </p14:xfrm>
          </p:contentPart>
        </mc:Choice>
        <mc:Fallback xmlns="">
          <p:sp>
            <p:nvSpPr>
              <p:cNvPr id="1053440" name=""/>
              <p:cNvSpPr/>
              <p:nvPr/>
            </p:nvSpPr>
            <p:spPr>
              <a:xfrm>
                <a:off x="8696979" y="2780104"/>
                <a:ext cx="110146" cy="299906"/>
              </a:xfrm>
            </p:spPr>
          </p:sp>
        </mc:Fallback>
      </mc:AlternateContent>
      <mc:AlternateContent xmlns:mc="http://schemas.openxmlformats.org/markup-compatibility/2006" xmlns:p14="http://schemas.microsoft.com/office/powerpoint/2010/main">
        <mc:Choice Requires="p14">
          <p:contentPart p14:bwMode="auto" r:id="rId209">
            <p14:nvContentPartPr>
              <p14:cNvPr id="1053441" name="Encre 1053440"/>
              <p14:cNvContentPartPr/>
              <p14:nvPr/>
            </p14:nvContentPartPr>
            <p14:xfrm>
              <a:off x="8897740" y="2820225"/>
              <a:ext cx="2487" cy="254452"/>
            </p14:xfrm>
          </p:contentPart>
        </mc:Choice>
        <mc:Fallback xmlns="">
          <p:sp>
            <p:nvSpPr>
              <p:cNvPr id="1053441" name=""/>
              <p:cNvSpPr/>
              <p:nvPr/>
            </p:nvSpPr>
            <p:spPr>
              <a:xfrm>
                <a:off x="8897740" y="2820225"/>
                <a:ext cx="2487" cy="254452"/>
              </a:xfrm>
            </p:spPr>
          </p:sp>
        </mc:Fallback>
      </mc:AlternateContent>
      <mc:AlternateContent xmlns:mc="http://schemas.openxmlformats.org/markup-compatibility/2006" xmlns:p14="http://schemas.microsoft.com/office/powerpoint/2010/main">
        <mc:Choice Requires="p14">
          <p:contentPart p14:bwMode="auto" r:id="rId210">
            <p14:nvContentPartPr>
              <p14:cNvPr id="1053442" name="Encre 1053441"/>
              <p14:cNvContentPartPr/>
              <p14:nvPr/>
            </p14:nvContentPartPr>
            <p14:xfrm>
              <a:off x="8884784" y="2751983"/>
              <a:ext cx="171586" cy="315142"/>
            </p14:xfrm>
          </p:contentPart>
        </mc:Choice>
        <mc:Fallback xmlns="">
          <p:sp>
            <p:nvSpPr>
              <p:cNvPr id="1053442" name=""/>
              <p:cNvSpPr/>
              <p:nvPr/>
            </p:nvSpPr>
            <p:spPr>
              <a:xfrm>
                <a:off x="8884784" y="2751983"/>
                <a:ext cx="171586" cy="315142"/>
              </a:xfrm>
            </p:spPr>
          </p:sp>
        </mc:Fallback>
      </mc:AlternateContent>
      <mc:AlternateContent xmlns:mc="http://schemas.openxmlformats.org/markup-compatibility/2006" xmlns:p14="http://schemas.microsoft.com/office/powerpoint/2010/main">
        <mc:Choice Requires="p14">
          <p:contentPart p14:bwMode="auto" r:id="rId211">
            <p14:nvContentPartPr>
              <p14:cNvPr id="1053443" name="Encre 1053442"/>
              <p14:cNvContentPartPr/>
              <p14:nvPr/>
            </p14:nvContentPartPr>
            <p14:xfrm>
              <a:off x="8642541" y="3183446"/>
              <a:ext cx="443745" cy="20744"/>
            </p14:xfrm>
          </p:contentPart>
        </mc:Choice>
        <mc:Fallback xmlns="">
          <p:sp>
            <p:nvSpPr>
              <p:cNvPr id="1053443" name=""/>
              <p:cNvSpPr/>
              <p:nvPr/>
            </p:nvSpPr>
            <p:spPr>
              <a:xfrm>
                <a:off x="8642541" y="3183446"/>
                <a:ext cx="443745" cy="20744"/>
              </a:xfrm>
            </p:spPr>
          </p:sp>
        </mc:Fallback>
      </mc:AlternateContent>
      <mc:AlternateContent xmlns:mc="http://schemas.openxmlformats.org/markup-compatibility/2006" xmlns:p14="http://schemas.microsoft.com/office/powerpoint/2010/main">
        <mc:Choice Requires="p14">
          <p:contentPart p14:bwMode="auto" r:id="rId212">
            <p14:nvContentPartPr>
              <p14:cNvPr id="1053444" name="Encre 1053443"/>
              <p14:cNvContentPartPr/>
              <p14:nvPr/>
            </p14:nvContentPartPr>
            <p14:xfrm>
              <a:off x="8814185" y="3298755"/>
              <a:ext cx="232536" cy="168921"/>
            </p14:xfrm>
          </p:contentPart>
        </mc:Choice>
        <mc:Fallback xmlns="">
          <p:sp>
            <p:nvSpPr>
              <p:cNvPr id="1053444" name=""/>
              <p:cNvSpPr/>
              <p:nvPr/>
            </p:nvSpPr>
            <p:spPr>
              <a:xfrm>
                <a:off x="8814185" y="3298755"/>
                <a:ext cx="232536" cy="168921"/>
              </a:xfrm>
            </p:spPr>
          </p:sp>
        </mc:Fallback>
      </mc:AlternateContent>
      <mc:AlternateContent xmlns:mc="http://schemas.openxmlformats.org/markup-compatibility/2006" xmlns:p14="http://schemas.microsoft.com/office/powerpoint/2010/main">
        <mc:Choice Requires="p14">
          <p:contentPart p14:bwMode="auto" r:id="rId213">
            <p14:nvContentPartPr>
              <p14:cNvPr id="1053445" name="Encre 1053444"/>
              <p14:cNvContentPartPr/>
              <p14:nvPr/>
            </p14:nvContentPartPr>
            <p14:xfrm>
              <a:off x="9248819" y="3010814"/>
              <a:ext cx="126680" cy="379591"/>
            </p14:xfrm>
          </p:contentPart>
        </mc:Choice>
        <mc:Fallback xmlns="">
          <p:sp>
            <p:nvSpPr>
              <p:cNvPr id="1053445" name=""/>
              <p:cNvSpPr/>
              <p:nvPr/>
            </p:nvSpPr>
            <p:spPr>
              <a:xfrm>
                <a:off x="9248819" y="3010814"/>
                <a:ext cx="126680" cy="379591"/>
              </a:xfrm>
            </p:spPr>
          </p:sp>
        </mc:Fallback>
      </mc:AlternateContent>
      <mc:AlternateContent xmlns:mc="http://schemas.openxmlformats.org/markup-compatibility/2006" xmlns:p14="http://schemas.microsoft.com/office/powerpoint/2010/main">
        <mc:Choice Requires="p14">
          <p:contentPart p14:bwMode="auto" r:id="rId214">
            <p14:nvContentPartPr>
              <p14:cNvPr id="1053446" name="Encre 1053445"/>
              <p14:cNvContentPartPr/>
              <p14:nvPr/>
            </p14:nvContentPartPr>
            <p14:xfrm>
              <a:off x="9493701" y="3157129"/>
              <a:ext cx="169665" cy="10824"/>
            </p14:xfrm>
          </p:contentPart>
        </mc:Choice>
        <mc:Fallback xmlns="">
          <p:sp>
            <p:nvSpPr>
              <p:cNvPr id="1053446" name=""/>
              <p:cNvSpPr/>
              <p:nvPr/>
            </p:nvSpPr>
            <p:spPr>
              <a:xfrm>
                <a:off x="9493701" y="3157129"/>
                <a:ext cx="169665" cy="10824"/>
              </a:xfrm>
            </p:spPr>
          </p:sp>
        </mc:Fallback>
      </mc:AlternateContent>
      <mc:AlternateContent xmlns:mc="http://schemas.openxmlformats.org/markup-compatibility/2006" xmlns:p14="http://schemas.microsoft.com/office/powerpoint/2010/main">
        <mc:Choice Requires="p14">
          <p:contentPart p14:bwMode="auto" r:id="rId215">
            <p14:nvContentPartPr>
              <p14:cNvPr id="1053447" name="Encre 1053446"/>
              <p14:cNvContentPartPr/>
              <p14:nvPr/>
            </p14:nvContentPartPr>
            <p14:xfrm>
              <a:off x="9568058" y="3066688"/>
              <a:ext cx="18746" cy="190205"/>
            </p14:xfrm>
          </p:contentPart>
        </mc:Choice>
        <mc:Fallback xmlns="">
          <p:sp>
            <p:nvSpPr>
              <p:cNvPr id="1053447" name=""/>
              <p:cNvSpPr/>
              <p:nvPr/>
            </p:nvSpPr>
            <p:spPr>
              <a:xfrm>
                <a:off x="9568058" y="3066688"/>
                <a:ext cx="18746" cy="190205"/>
              </a:xfrm>
            </p:spPr>
          </p:sp>
        </mc:Fallback>
      </mc:AlternateContent>
      <mc:AlternateContent xmlns:mc="http://schemas.openxmlformats.org/markup-compatibility/2006" xmlns:p14="http://schemas.microsoft.com/office/powerpoint/2010/main">
        <mc:Choice Requires="p14">
          <p:contentPart p14:bwMode="auto" r:id="rId216">
            <p14:nvContentPartPr>
              <p14:cNvPr id="1053448" name="Encre 1053447"/>
              <p14:cNvContentPartPr/>
              <p14:nvPr/>
            </p14:nvContentPartPr>
            <p14:xfrm>
              <a:off x="9822429" y="3015807"/>
              <a:ext cx="214886" cy="202208"/>
            </p14:xfrm>
          </p:contentPart>
        </mc:Choice>
        <mc:Fallback xmlns="">
          <p:sp>
            <p:nvSpPr>
              <p:cNvPr id="1053448" name=""/>
              <p:cNvSpPr/>
              <p:nvPr/>
            </p:nvSpPr>
            <p:spPr>
              <a:xfrm>
                <a:off x="9822429" y="3015807"/>
                <a:ext cx="214886" cy="202208"/>
              </a:xfrm>
            </p:spPr>
          </p:sp>
        </mc:Fallback>
      </mc:AlternateContent>
      <mc:AlternateContent xmlns:mc="http://schemas.openxmlformats.org/markup-compatibility/2006" xmlns:p14="http://schemas.microsoft.com/office/powerpoint/2010/main">
        <mc:Choice Requires="p14">
          <p:contentPart p14:bwMode="auto" r:id="rId217">
            <p14:nvContentPartPr>
              <p14:cNvPr id="1053449" name="Encre 1053448"/>
              <p14:cNvContentPartPr/>
              <p14:nvPr/>
            </p14:nvContentPartPr>
            <p14:xfrm>
              <a:off x="10013743" y="3226250"/>
              <a:ext cx="66434" cy="74211"/>
            </p14:xfrm>
          </p:contentPart>
        </mc:Choice>
        <mc:Fallback xmlns="">
          <p:sp>
            <p:nvSpPr>
              <p:cNvPr id="1053449" name=""/>
              <p:cNvSpPr/>
              <p:nvPr/>
            </p:nvSpPr>
            <p:spPr>
              <a:xfrm>
                <a:off x="10013743" y="3226250"/>
                <a:ext cx="66434" cy="74211"/>
              </a:xfrm>
            </p:spPr>
          </p:sp>
        </mc:Fallback>
      </mc:AlternateContent>
      <mc:AlternateContent xmlns:mc="http://schemas.openxmlformats.org/markup-compatibility/2006" xmlns:p14="http://schemas.microsoft.com/office/powerpoint/2010/main">
        <mc:Choice Requires="p14">
          <p:contentPart p14:bwMode="auto" r:id="rId218">
            <p14:nvContentPartPr>
              <p14:cNvPr id="1053450" name="Encre 1053449"/>
              <p14:cNvContentPartPr/>
              <p14:nvPr/>
            </p14:nvContentPartPr>
            <p14:xfrm>
              <a:off x="10115856" y="3216936"/>
              <a:ext cx="81998" cy="85218"/>
            </p14:xfrm>
          </p:contentPart>
        </mc:Choice>
        <mc:Fallback xmlns="">
          <p:sp>
            <p:nvSpPr>
              <p:cNvPr id="1053450" name=""/>
              <p:cNvSpPr/>
              <p:nvPr/>
            </p:nvSpPr>
            <p:spPr>
              <a:xfrm>
                <a:off x="10115856" y="3216936"/>
                <a:ext cx="81998" cy="85218"/>
              </a:xfrm>
            </p:spPr>
          </p:sp>
        </mc:Fallback>
      </mc:AlternateContent>
      <mc:AlternateContent xmlns:mc="http://schemas.openxmlformats.org/markup-compatibility/2006" xmlns:p14="http://schemas.microsoft.com/office/powerpoint/2010/main">
        <mc:Choice Requires="p14">
          <p:contentPart p14:bwMode="auto" r:id="rId219">
            <p14:nvContentPartPr>
              <p14:cNvPr id="1053451" name="Encre 1053450"/>
              <p14:cNvContentPartPr/>
              <p14:nvPr/>
            </p14:nvContentPartPr>
            <p14:xfrm>
              <a:off x="10202999" y="3197241"/>
              <a:ext cx="41701" cy="154812"/>
            </p14:xfrm>
          </p:contentPart>
        </mc:Choice>
        <mc:Fallback xmlns="">
          <p:sp>
            <p:nvSpPr>
              <p:cNvPr id="1053451" name=""/>
              <p:cNvSpPr/>
              <p:nvPr/>
            </p:nvSpPr>
            <p:spPr>
              <a:xfrm>
                <a:off x="10202999" y="3197241"/>
                <a:ext cx="41701" cy="154812"/>
              </a:xfrm>
            </p:spPr>
          </p:sp>
        </mc:Fallback>
      </mc:AlternateContent>
      <mc:AlternateContent xmlns:mc="http://schemas.openxmlformats.org/markup-compatibility/2006" xmlns:p14="http://schemas.microsoft.com/office/powerpoint/2010/main">
        <mc:Choice Requires="p14">
          <p:contentPart p14:bwMode="auto" r:id="rId220">
            <p14:nvContentPartPr>
              <p14:cNvPr id="1053452" name="Encre 1053451"/>
              <p14:cNvContentPartPr/>
              <p14:nvPr/>
            </p14:nvContentPartPr>
            <p14:xfrm>
              <a:off x="7511582" y="2677972"/>
              <a:ext cx="2969184" cy="1000916"/>
            </p14:xfrm>
          </p:contentPart>
        </mc:Choice>
        <mc:Fallback xmlns="">
          <p:sp>
            <p:nvSpPr>
              <p:cNvPr id="1053452" name=""/>
              <p:cNvSpPr/>
              <p:nvPr/>
            </p:nvSpPr>
            <p:spPr>
              <a:xfrm>
                <a:off x="7511582" y="2677972"/>
                <a:ext cx="2969184" cy="1000916"/>
              </a:xfrm>
            </p:spPr>
          </p:sp>
        </mc:Fallback>
      </mc:AlternateContent>
      <mc:AlternateContent xmlns:mc="http://schemas.openxmlformats.org/markup-compatibility/2006" xmlns:p14="http://schemas.microsoft.com/office/powerpoint/2010/main">
        <mc:Choice Requires="p14">
          <p:contentPart p14:bwMode="auto" r:id="rId221">
            <p14:nvContentPartPr>
              <p14:cNvPr id="1053453" name="Encre 1053452"/>
              <p14:cNvContentPartPr/>
              <p14:nvPr/>
            </p14:nvContentPartPr>
            <p14:xfrm>
              <a:off x="10530626" y="3087212"/>
              <a:ext cx="119185" cy="5923"/>
            </p14:xfrm>
          </p:contentPart>
        </mc:Choice>
        <mc:Fallback xmlns="">
          <p:sp>
            <p:nvSpPr>
              <p:cNvPr id="1053453" name=""/>
              <p:cNvSpPr/>
              <p:nvPr/>
            </p:nvSpPr>
            <p:spPr>
              <a:xfrm>
                <a:off x="10530626" y="3087212"/>
                <a:ext cx="119185" cy="5923"/>
              </a:xfrm>
            </p:spPr>
          </p:sp>
        </mc:Fallback>
      </mc:AlternateContent>
      <mc:AlternateContent xmlns:mc="http://schemas.openxmlformats.org/markup-compatibility/2006" xmlns:p14="http://schemas.microsoft.com/office/powerpoint/2010/main">
        <mc:Choice Requires="p14">
          <p:contentPart p14:bwMode="auto" r:id="rId222">
            <p14:nvContentPartPr>
              <p14:cNvPr id="1053454" name="Encre 1053453"/>
              <p14:cNvContentPartPr/>
              <p14:nvPr/>
            </p14:nvContentPartPr>
            <p14:xfrm>
              <a:off x="10509005" y="3175400"/>
              <a:ext cx="93103" cy="14395"/>
            </p14:xfrm>
          </p:contentPart>
        </mc:Choice>
        <mc:Fallback xmlns="">
          <p:sp>
            <p:nvSpPr>
              <p:cNvPr id="1053454" name=""/>
              <p:cNvSpPr/>
              <p:nvPr/>
            </p:nvSpPr>
            <p:spPr>
              <a:xfrm>
                <a:off x="10509005" y="3175400"/>
                <a:ext cx="93103" cy="14395"/>
              </a:xfrm>
            </p:spPr>
          </p:sp>
        </mc:Fallback>
      </mc:AlternateContent>
      <mc:AlternateContent xmlns:mc="http://schemas.openxmlformats.org/markup-compatibility/2006" xmlns:p14="http://schemas.microsoft.com/office/powerpoint/2010/main">
        <mc:Choice Requires="p14">
          <p:contentPart p14:bwMode="auto" r:id="rId223">
            <p14:nvContentPartPr>
              <p14:cNvPr id="1053455" name="Encre 1053454"/>
              <p14:cNvContentPartPr/>
              <p14:nvPr/>
            </p14:nvContentPartPr>
            <p14:xfrm>
              <a:off x="10732563" y="3033563"/>
              <a:ext cx="115002" cy="214753"/>
            </p14:xfrm>
          </p:contentPart>
        </mc:Choice>
        <mc:Fallback xmlns="">
          <p:sp>
            <p:nvSpPr>
              <p:cNvPr id="1053455" name=""/>
              <p:cNvSpPr/>
              <p:nvPr/>
            </p:nvSpPr>
            <p:spPr>
              <a:xfrm>
                <a:off x="10732563" y="3033563"/>
                <a:ext cx="115002" cy="214753"/>
              </a:xfrm>
            </p:spPr>
          </p:sp>
        </mc:Fallback>
      </mc:AlternateContent>
      <mc:AlternateContent xmlns:mc="http://schemas.openxmlformats.org/markup-compatibility/2006" xmlns:p14="http://schemas.microsoft.com/office/powerpoint/2010/main">
        <mc:Choice Requires="p14">
          <p:contentPart p14:bwMode="auto" r:id="rId224">
            <p14:nvContentPartPr>
              <p14:cNvPr id="1053456" name="Encre 1053455"/>
              <p14:cNvContentPartPr/>
              <p14:nvPr/>
            </p14:nvContentPartPr>
            <p14:xfrm>
              <a:off x="10851567" y="3044846"/>
              <a:ext cx="107949" cy="149840"/>
            </p14:xfrm>
          </p:contentPart>
        </mc:Choice>
        <mc:Fallback xmlns="">
          <p:sp>
            <p:nvSpPr>
              <p:cNvPr id="1053456" name=""/>
              <p:cNvSpPr/>
              <p:nvPr/>
            </p:nvSpPr>
            <p:spPr>
              <a:xfrm>
                <a:off x="10851567" y="3044846"/>
                <a:ext cx="107949" cy="149840"/>
              </a:xfrm>
            </p:spPr>
          </p:sp>
        </mc:Fallback>
      </mc:AlternateContent>
      <mc:AlternateContent xmlns:mc="http://schemas.openxmlformats.org/markup-compatibility/2006" xmlns:p14="http://schemas.microsoft.com/office/powerpoint/2010/main">
        <mc:Choice Requires="p14">
          <p:contentPart p14:bwMode="auto" r:id="rId225">
            <p14:nvContentPartPr>
              <p14:cNvPr id="1053457" name="Encre 1053456"/>
              <p14:cNvContentPartPr/>
              <p14:nvPr/>
            </p14:nvContentPartPr>
            <p14:xfrm>
              <a:off x="10886900" y="2878304"/>
              <a:ext cx="8636" cy="70431"/>
            </p14:xfrm>
          </p:contentPart>
        </mc:Choice>
        <mc:Fallback xmlns="">
          <p:sp>
            <p:nvSpPr>
              <p:cNvPr id="1053457" name=""/>
              <p:cNvSpPr/>
              <p:nvPr/>
            </p:nvSpPr>
            <p:spPr>
              <a:xfrm>
                <a:off x="10886900" y="2878304"/>
                <a:ext cx="8636" cy="70431"/>
              </a:xfrm>
            </p:spPr>
          </p:sp>
        </mc:Fallback>
      </mc:AlternateContent>
      <mc:AlternateContent xmlns:mc="http://schemas.openxmlformats.org/markup-compatibility/2006" xmlns:p14="http://schemas.microsoft.com/office/powerpoint/2010/main">
        <mc:Choice Requires="p14">
          <p:contentPart p14:bwMode="auto" r:id="rId226">
            <p14:nvContentPartPr>
              <p14:cNvPr id="1053458" name="Encre 1053457"/>
              <p14:cNvContentPartPr/>
              <p14:nvPr/>
            </p14:nvContentPartPr>
            <p14:xfrm>
              <a:off x="6402601" y="3957727"/>
              <a:ext cx="8565" cy="276543"/>
            </p14:xfrm>
          </p:contentPart>
        </mc:Choice>
        <mc:Fallback xmlns="">
          <p:sp>
            <p:nvSpPr>
              <p:cNvPr id="1053458" name=""/>
              <p:cNvSpPr/>
              <p:nvPr/>
            </p:nvSpPr>
            <p:spPr>
              <a:xfrm>
                <a:off x="6402601" y="3957727"/>
                <a:ext cx="8565" cy="276543"/>
              </a:xfrm>
            </p:spPr>
          </p:sp>
        </mc:Fallback>
      </mc:AlternateContent>
      <mc:AlternateContent xmlns:mc="http://schemas.openxmlformats.org/markup-compatibility/2006" xmlns:p14="http://schemas.microsoft.com/office/powerpoint/2010/main">
        <mc:Choice Requires="p14">
          <p:contentPart p14:bwMode="auto" r:id="rId227">
            <p14:nvContentPartPr>
              <p14:cNvPr id="1053459" name="Encre 1053458"/>
              <p14:cNvContentPartPr/>
              <p14:nvPr/>
            </p14:nvContentPartPr>
            <p14:xfrm>
              <a:off x="6332625" y="3905968"/>
              <a:ext cx="299489" cy="418043"/>
            </p14:xfrm>
          </p:contentPart>
        </mc:Choice>
        <mc:Fallback xmlns="">
          <p:sp>
            <p:nvSpPr>
              <p:cNvPr id="1053459" name=""/>
              <p:cNvSpPr/>
              <p:nvPr/>
            </p:nvSpPr>
            <p:spPr>
              <a:xfrm>
                <a:off x="6332625" y="3905968"/>
                <a:ext cx="299489" cy="418043"/>
              </a:xfrm>
            </p:spPr>
          </p:sp>
        </mc:Fallback>
      </mc:AlternateContent>
      <mc:AlternateContent xmlns:mc="http://schemas.openxmlformats.org/markup-compatibility/2006" xmlns:p14="http://schemas.microsoft.com/office/powerpoint/2010/main">
        <mc:Choice Requires="p14">
          <p:contentPart p14:bwMode="auto" r:id="rId228">
            <p14:nvContentPartPr>
              <p14:cNvPr id="1053460" name="Encre 1053459"/>
              <p14:cNvContentPartPr/>
              <p14:nvPr/>
            </p14:nvContentPartPr>
            <p14:xfrm>
              <a:off x="6665029" y="4160302"/>
              <a:ext cx="520333" cy="134306"/>
            </p14:xfrm>
          </p:contentPart>
        </mc:Choice>
        <mc:Fallback xmlns="">
          <p:sp>
            <p:nvSpPr>
              <p:cNvPr id="1053460" name=""/>
              <p:cNvSpPr/>
              <p:nvPr/>
            </p:nvSpPr>
            <p:spPr>
              <a:xfrm>
                <a:off x="6665029" y="4160302"/>
                <a:ext cx="520333" cy="134306"/>
              </a:xfrm>
            </p:spPr>
          </p:sp>
        </mc:Fallback>
      </mc:AlternateContent>
      <mc:AlternateContent xmlns:mc="http://schemas.openxmlformats.org/markup-compatibility/2006" xmlns:p14="http://schemas.microsoft.com/office/powerpoint/2010/main">
        <mc:Choice Requires="p14">
          <p:contentPart p14:bwMode="auto" r:id="rId229">
            <p14:nvContentPartPr>
              <p14:cNvPr id="1053461" name="Encre 1053460"/>
              <p14:cNvContentPartPr/>
              <p14:nvPr/>
            </p14:nvContentPartPr>
            <p14:xfrm>
              <a:off x="7344830" y="3919287"/>
              <a:ext cx="243346" cy="320635"/>
            </p14:xfrm>
          </p:contentPart>
        </mc:Choice>
        <mc:Fallback xmlns="">
          <p:sp>
            <p:nvSpPr>
              <p:cNvPr id="1053461" name=""/>
              <p:cNvSpPr/>
              <p:nvPr/>
            </p:nvSpPr>
            <p:spPr>
              <a:xfrm>
                <a:off x="7344830" y="3919287"/>
                <a:ext cx="243346" cy="320635"/>
              </a:xfrm>
            </p:spPr>
          </p:sp>
        </mc:Fallback>
      </mc:AlternateContent>
      <mc:AlternateContent xmlns:mc="http://schemas.openxmlformats.org/markup-compatibility/2006" xmlns:p14="http://schemas.microsoft.com/office/powerpoint/2010/main">
        <mc:Choice Requires="p14">
          <p:contentPart p14:bwMode="auto" r:id="rId230">
            <p14:nvContentPartPr>
              <p14:cNvPr id="1053462" name="Encre 1053461"/>
              <p14:cNvContentPartPr/>
              <p14:nvPr/>
            </p14:nvContentPartPr>
            <p14:xfrm>
              <a:off x="7622625" y="3863659"/>
              <a:ext cx="134627" cy="444987"/>
            </p14:xfrm>
          </p:contentPart>
        </mc:Choice>
        <mc:Fallback xmlns="">
          <p:sp>
            <p:nvSpPr>
              <p:cNvPr id="1053462" name=""/>
              <p:cNvSpPr/>
              <p:nvPr/>
            </p:nvSpPr>
            <p:spPr>
              <a:xfrm>
                <a:off x="7622625" y="3863659"/>
                <a:ext cx="134627" cy="444987"/>
              </a:xfrm>
            </p:spPr>
          </p:sp>
        </mc:Fallback>
      </mc:AlternateContent>
      <mc:AlternateContent xmlns:mc="http://schemas.openxmlformats.org/markup-compatibility/2006" xmlns:p14="http://schemas.microsoft.com/office/powerpoint/2010/main">
        <mc:Choice Requires="p14">
          <p:contentPart p14:bwMode="auto" r:id="rId231">
            <p14:nvContentPartPr>
              <p14:cNvPr id="1053463" name="Encre 1053462"/>
              <p14:cNvContentPartPr/>
              <p14:nvPr/>
            </p14:nvContentPartPr>
            <p14:xfrm>
              <a:off x="7262682" y="3899648"/>
              <a:ext cx="99807" cy="398361"/>
            </p14:xfrm>
          </p:contentPart>
        </mc:Choice>
        <mc:Fallback xmlns="">
          <p:sp>
            <p:nvSpPr>
              <p:cNvPr id="1053463" name=""/>
              <p:cNvSpPr/>
              <p:nvPr/>
            </p:nvSpPr>
            <p:spPr>
              <a:xfrm>
                <a:off x="7262682" y="3899648"/>
                <a:ext cx="99807" cy="398361"/>
              </a:xfrm>
            </p:spPr>
          </p:sp>
        </mc:Fallback>
      </mc:AlternateContent>
      <mc:AlternateContent xmlns:mc="http://schemas.openxmlformats.org/markup-compatibility/2006" xmlns:p14="http://schemas.microsoft.com/office/powerpoint/2010/main">
        <mc:Choice Requires="p14">
          <p:contentPart p14:bwMode="auto" r:id="rId232">
            <p14:nvContentPartPr>
              <p14:cNvPr id="1053464" name="Encre 1053463"/>
              <p14:cNvContentPartPr/>
              <p14:nvPr/>
            </p14:nvContentPartPr>
            <p14:xfrm>
              <a:off x="7854949" y="4102428"/>
              <a:ext cx="36593" cy="96699"/>
            </p14:xfrm>
          </p:contentPart>
        </mc:Choice>
        <mc:Fallback xmlns="">
          <p:sp>
            <p:nvSpPr>
              <p:cNvPr id="1053464" name=""/>
              <p:cNvSpPr/>
              <p:nvPr/>
            </p:nvSpPr>
            <p:spPr>
              <a:xfrm>
                <a:off x="7854949" y="4102428"/>
                <a:ext cx="36593" cy="96699"/>
              </a:xfrm>
            </p:spPr>
          </p:sp>
        </mc:Fallback>
      </mc:AlternateContent>
      <mc:AlternateContent xmlns:mc="http://schemas.openxmlformats.org/markup-compatibility/2006" xmlns:p14="http://schemas.microsoft.com/office/powerpoint/2010/main">
        <mc:Choice Requires="p14">
          <p:contentPart p14:bwMode="auto" r:id="rId233">
            <p14:nvContentPartPr>
              <p14:cNvPr id="1053465" name="Encre 1053464"/>
              <p14:cNvContentPartPr/>
              <p14:nvPr/>
            </p14:nvContentPartPr>
            <p14:xfrm>
              <a:off x="7850256" y="4283862"/>
              <a:ext cx="34226" cy="64773"/>
            </p14:xfrm>
          </p:contentPart>
        </mc:Choice>
        <mc:Fallback xmlns="">
          <p:sp>
            <p:nvSpPr>
              <p:cNvPr id="1053465" name=""/>
              <p:cNvSpPr/>
              <p:nvPr/>
            </p:nvSpPr>
            <p:spPr>
              <a:xfrm>
                <a:off x="7850256" y="4283862"/>
                <a:ext cx="34226" cy="64773"/>
              </a:xfrm>
            </p:spPr>
          </p:sp>
        </mc:Fallback>
      </mc:AlternateContent>
      <mc:AlternateContent xmlns:mc="http://schemas.openxmlformats.org/markup-compatibility/2006" xmlns:p14="http://schemas.microsoft.com/office/powerpoint/2010/main">
        <mc:Choice Requires="p14">
          <p:contentPart p14:bwMode="auto" r:id="rId234">
            <p14:nvContentPartPr>
              <p14:cNvPr id="1053466" name="Encre 1053465"/>
              <p14:cNvContentPartPr/>
              <p14:nvPr/>
            </p14:nvContentPartPr>
            <p14:xfrm>
              <a:off x="6415888" y="4428643"/>
              <a:ext cx="1390053" cy="43602"/>
            </p14:xfrm>
          </p:contentPart>
        </mc:Choice>
        <mc:Fallback xmlns="">
          <p:sp>
            <p:nvSpPr>
              <p:cNvPr id="1053466" name=""/>
              <p:cNvSpPr/>
              <p:nvPr/>
            </p:nvSpPr>
            <p:spPr>
              <a:xfrm>
                <a:off x="6415888" y="4428643"/>
                <a:ext cx="1390053" cy="43602"/>
              </a:xfrm>
            </p:spPr>
          </p:sp>
        </mc:Fallback>
      </mc:AlternateContent>
      <mc:AlternateContent xmlns:mc="http://schemas.openxmlformats.org/markup-compatibility/2006" xmlns:p14="http://schemas.microsoft.com/office/powerpoint/2010/main">
        <mc:Choice Requires="p14">
          <p:contentPart p14:bwMode="auto" r:id="rId235">
            <p14:nvContentPartPr>
              <p14:cNvPr id="1053467" name="Encre 1053466"/>
              <p14:cNvContentPartPr/>
              <p14:nvPr/>
            </p14:nvContentPartPr>
            <p14:xfrm>
              <a:off x="6769016" y="4888229"/>
              <a:ext cx="209563" cy="232622"/>
            </p14:xfrm>
          </p:contentPart>
        </mc:Choice>
        <mc:Fallback xmlns="">
          <p:sp>
            <p:nvSpPr>
              <p:cNvPr id="1053467" name=""/>
              <p:cNvSpPr/>
              <p:nvPr/>
            </p:nvSpPr>
            <p:spPr>
              <a:xfrm>
                <a:off x="6769016" y="4888229"/>
                <a:ext cx="209563" cy="232622"/>
              </a:xfrm>
            </p:spPr>
          </p:sp>
        </mc:Fallback>
      </mc:AlternateContent>
      <mc:AlternateContent xmlns:mc="http://schemas.openxmlformats.org/markup-compatibility/2006" xmlns:p14="http://schemas.microsoft.com/office/powerpoint/2010/main">
        <mc:Choice Requires="p14">
          <p:contentPart p14:bwMode="auto" r:id="rId236">
            <p14:nvContentPartPr>
              <p14:cNvPr id="1053468" name="Encre 1053467"/>
              <p14:cNvContentPartPr/>
              <p14:nvPr/>
            </p14:nvContentPartPr>
            <p14:xfrm>
              <a:off x="7112384" y="4854338"/>
              <a:ext cx="128500" cy="663002"/>
            </p14:xfrm>
          </p:contentPart>
        </mc:Choice>
        <mc:Fallback xmlns="">
          <p:sp>
            <p:nvSpPr>
              <p:cNvPr id="1053468" name=""/>
              <p:cNvSpPr/>
              <p:nvPr/>
            </p:nvSpPr>
            <p:spPr>
              <a:xfrm>
                <a:off x="7112384" y="4854338"/>
                <a:ext cx="128500" cy="663002"/>
              </a:xfrm>
            </p:spPr>
          </p:sp>
        </mc:Fallback>
      </mc:AlternateContent>
      <mc:AlternateContent xmlns:mc="http://schemas.openxmlformats.org/markup-compatibility/2006" xmlns:p14="http://schemas.microsoft.com/office/powerpoint/2010/main">
        <mc:Choice Requires="p14">
          <p:contentPart p14:bwMode="auto" r:id="rId237">
            <p14:nvContentPartPr>
              <p14:cNvPr id="1053469" name="Encre 1053468"/>
              <p14:cNvContentPartPr/>
              <p14:nvPr/>
            </p14:nvContentPartPr>
            <p14:xfrm>
              <a:off x="7142134" y="4741543"/>
              <a:ext cx="24001" cy="70311"/>
            </p14:xfrm>
          </p:contentPart>
        </mc:Choice>
        <mc:Fallback xmlns="">
          <p:sp>
            <p:nvSpPr>
              <p:cNvPr id="1053469" name=""/>
              <p:cNvSpPr/>
              <p:nvPr/>
            </p:nvSpPr>
            <p:spPr>
              <a:xfrm>
                <a:off x="7142134" y="4741543"/>
                <a:ext cx="24001" cy="70311"/>
              </a:xfrm>
            </p:spPr>
          </p:sp>
        </mc:Fallback>
      </mc:AlternateContent>
      <mc:AlternateContent xmlns:mc="http://schemas.openxmlformats.org/markup-compatibility/2006" xmlns:p14="http://schemas.microsoft.com/office/powerpoint/2010/main">
        <mc:Choice Requires="p14">
          <p:contentPart p14:bwMode="auto" r:id="rId238">
            <p14:nvContentPartPr>
              <p14:cNvPr id="1053470" name="Encre 1053469"/>
              <p14:cNvContentPartPr/>
              <p14:nvPr/>
            </p14:nvContentPartPr>
            <p14:xfrm>
              <a:off x="7241964" y="4732607"/>
              <a:ext cx="6243" cy="71157"/>
            </p14:xfrm>
          </p:contentPart>
        </mc:Choice>
        <mc:Fallback xmlns="">
          <p:sp>
            <p:nvSpPr>
              <p:cNvPr id="1053470" name=""/>
              <p:cNvSpPr/>
              <p:nvPr/>
            </p:nvSpPr>
            <p:spPr>
              <a:xfrm>
                <a:off x="7241964" y="4732607"/>
                <a:ext cx="6243" cy="71157"/>
              </a:xfrm>
            </p:spPr>
          </p:sp>
        </mc:Fallback>
      </mc:AlternateContent>
      <mc:AlternateContent xmlns:mc="http://schemas.openxmlformats.org/markup-compatibility/2006" xmlns:p14="http://schemas.microsoft.com/office/powerpoint/2010/main">
        <mc:Choice Requires="p14">
          <p:contentPart p14:bwMode="auto" r:id="rId239">
            <p14:nvContentPartPr>
              <p14:cNvPr id="1053471" name="Encre 1053470"/>
              <p14:cNvContentPartPr/>
              <p14:nvPr/>
            </p14:nvContentPartPr>
            <p14:xfrm>
              <a:off x="7412350" y="5019063"/>
              <a:ext cx="117280" cy="17837"/>
            </p14:xfrm>
          </p:contentPart>
        </mc:Choice>
        <mc:Fallback xmlns="">
          <p:sp>
            <p:nvSpPr>
              <p:cNvPr id="1053471" name=""/>
              <p:cNvSpPr/>
              <p:nvPr/>
            </p:nvSpPr>
            <p:spPr>
              <a:xfrm>
                <a:off x="7412350" y="5019063"/>
                <a:ext cx="117280" cy="17837"/>
              </a:xfrm>
            </p:spPr>
          </p:sp>
        </mc:Fallback>
      </mc:AlternateContent>
      <mc:AlternateContent xmlns:mc="http://schemas.openxmlformats.org/markup-compatibility/2006" xmlns:p14="http://schemas.microsoft.com/office/powerpoint/2010/main">
        <mc:Choice Requires="p14">
          <p:contentPart p14:bwMode="auto" r:id="rId240">
            <p14:nvContentPartPr>
              <p14:cNvPr id="1053472" name="Encre 1053471"/>
              <p14:cNvContentPartPr/>
              <p14:nvPr/>
            </p14:nvContentPartPr>
            <p14:xfrm>
              <a:off x="7405290" y="5131059"/>
              <a:ext cx="162634" cy="28949"/>
            </p14:xfrm>
          </p:contentPart>
        </mc:Choice>
        <mc:Fallback xmlns="">
          <p:sp>
            <p:nvSpPr>
              <p:cNvPr id="1053472" name=""/>
              <p:cNvSpPr/>
              <p:nvPr/>
            </p:nvSpPr>
            <p:spPr>
              <a:xfrm>
                <a:off x="7405290" y="5131059"/>
                <a:ext cx="162634" cy="28949"/>
              </a:xfrm>
            </p:spPr>
          </p:sp>
        </mc:Fallback>
      </mc:AlternateContent>
      <mc:AlternateContent xmlns:mc="http://schemas.openxmlformats.org/markup-compatibility/2006" xmlns:p14="http://schemas.microsoft.com/office/powerpoint/2010/main">
        <mc:Choice Requires="p14">
          <p:contentPart p14:bwMode="auto" r:id="rId241">
            <p14:nvContentPartPr>
              <p14:cNvPr id="1053473" name="Encre 1053472"/>
              <p14:cNvContentPartPr/>
              <p14:nvPr/>
            </p14:nvContentPartPr>
            <p14:xfrm>
              <a:off x="7816688" y="4747576"/>
              <a:ext cx="125156" cy="319503"/>
            </p14:xfrm>
          </p:contentPart>
        </mc:Choice>
        <mc:Fallback xmlns="">
          <p:sp>
            <p:nvSpPr>
              <p:cNvPr id="1053473" name=""/>
              <p:cNvSpPr/>
              <p:nvPr/>
            </p:nvSpPr>
            <p:spPr>
              <a:xfrm>
                <a:off x="7816688" y="4747576"/>
                <a:ext cx="125156" cy="319503"/>
              </a:xfrm>
            </p:spPr>
          </p:sp>
        </mc:Fallback>
      </mc:AlternateContent>
      <mc:AlternateContent xmlns:mc="http://schemas.openxmlformats.org/markup-compatibility/2006" xmlns:p14="http://schemas.microsoft.com/office/powerpoint/2010/main">
        <mc:Choice Requires="p14">
          <p:contentPart p14:bwMode="auto" r:id="rId242">
            <p14:nvContentPartPr>
              <p14:cNvPr id="1053474" name="Encre 1053473"/>
              <p14:cNvContentPartPr/>
              <p14:nvPr/>
            </p14:nvContentPartPr>
            <p14:xfrm>
              <a:off x="8021884" y="4805082"/>
              <a:ext cx="20123" cy="187661"/>
            </p14:xfrm>
          </p:contentPart>
        </mc:Choice>
        <mc:Fallback xmlns="">
          <p:sp>
            <p:nvSpPr>
              <p:cNvPr id="1053474" name=""/>
              <p:cNvSpPr/>
              <p:nvPr/>
            </p:nvSpPr>
            <p:spPr>
              <a:xfrm>
                <a:off x="8021884" y="4805082"/>
                <a:ext cx="20123" cy="187661"/>
              </a:xfrm>
            </p:spPr>
          </p:sp>
        </mc:Fallback>
      </mc:AlternateContent>
      <mc:AlternateContent xmlns:mc="http://schemas.openxmlformats.org/markup-compatibility/2006" xmlns:p14="http://schemas.microsoft.com/office/powerpoint/2010/main">
        <mc:Choice Requires="p14">
          <p:contentPart p14:bwMode="auto" r:id="rId243">
            <p14:nvContentPartPr>
              <p14:cNvPr id="1053475" name="Encre 1053474"/>
              <p14:cNvContentPartPr/>
              <p14:nvPr/>
            </p14:nvContentPartPr>
            <p14:xfrm>
              <a:off x="8027445" y="4734002"/>
              <a:ext cx="145562" cy="303677"/>
            </p14:xfrm>
          </p:contentPart>
        </mc:Choice>
        <mc:Fallback xmlns="">
          <p:sp>
            <p:nvSpPr>
              <p:cNvPr id="1053475" name=""/>
              <p:cNvSpPr/>
              <p:nvPr/>
            </p:nvSpPr>
            <p:spPr>
              <a:xfrm>
                <a:off x="8027445" y="4734002"/>
                <a:ext cx="145562" cy="303677"/>
              </a:xfrm>
            </p:spPr>
          </p:sp>
        </mc:Fallback>
      </mc:AlternateContent>
      <mc:AlternateContent xmlns:mc="http://schemas.openxmlformats.org/markup-compatibility/2006" xmlns:p14="http://schemas.microsoft.com/office/powerpoint/2010/main">
        <mc:Choice Requires="p14">
          <p:contentPart p14:bwMode="auto" r:id="rId244">
            <p14:nvContentPartPr>
              <p14:cNvPr id="1053476" name="Encre 1053475"/>
              <p14:cNvContentPartPr/>
              <p14:nvPr/>
            </p14:nvContentPartPr>
            <p14:xfrm>
              <a:off x="7745996" y="4645986"/>
              <a:ext cx="95686" cy="506824"/>
            </p14:xfrm>
          </p:contentPart>
        </mc:Choice>
        <mc:Fallback xmlns="">
          <p:sp>
            <p:nvSpPr>
              <p:cNvPr id="1053476" name=""/>
              <p:cNvSpPr/>
              <p:nvPr/>
            </p:nvSpPr>
            <p:spPr>
              <a:xfrm>
                <a:off x="7745996" y="4645986"/>
                <a:ext cx="95686" cy="506824"/>
              </a:xfrm>
            </p:spPr>
          </p:sp>
        </mc:Fallback>
      </mc:AlternateContent>
      <mc:AlternateContent xmlns:mc="http://schemas.openxmlformats.org/markup-compatibility/2006" xmlns:p14="http://schemas.microsoft.com/office/powerpoint/2010/main">
        <mc:Choice Requires="p14">
          <p:contentPart p14:bwMode="auto" r:id="rId245">
            <p14:nvContentPartPr>
              <p14:cNvPr id="1053477" name="Encre 1053476"/>
              <p14:cNvContentPartPr/>
              <p14:nvPr/>
            </p14:nvContentPartPr>
            <p14:xfrm>
              <a:off x="8240174" y="4616698"/>
              <a:ext cx="60668" cy="482697"/>
            </p14:xfrm>
          </p:contentPart>
        </mc:Choice>
        <mc:Fallback xmlns="">
          <p:sp>
            <p:nvSpPr>
              <p:cNvPr id="1053477" name=""/>
              <p:cNvSpPr/>
              <p:nvPr/>
            </p:nvSpPr>
            <p:spPr>
              <a:xfrm>
                <a:off x="8240174" y="4616698"/>
                <a:ext cx="60668" cy="482697"/>
              </a:xfrm>
            </p:spPr>
          </p:sp>
        </mc:Fallback>
      </mc:AlternateContent>
      <mc:AlternateContent xmlns:mc="http://schemas.openxmlformats.org/markup-compatibility/2006" xmlns:p14="http://schemas.microsoft.com/office/powerpoint/2010/main">
        <mc:Choice Requires="p14">
          <p:contentPart p14:bwMode="auto" r:id="rId246">
            <p14:nvContentPartPr>
              <p14:cNvPr id="1053478" name="Encre 1053477"/>
              <p14:cNvContentPartPr/>
              <p14:nvPr/>
            </p14:nvContentPartPr>
            <p14:xfrm>
              <a:off x="8299252" y="4480103"/>
              <a:ext cx="171643" cy="211602"/>
            </p14:xfrm>
          </p:contentPart>
        </mc:Choice>
        <mc:Fallback xmlns="">
          <p:sp>
            <p:nvSpPr>
              <p:cNvPr id="1053478" name=""/>
              <p:cNvSpPr/>
              <p:nvPr/>
            </p:nvSpPr>
            <p:spPr>
              <a:xfrm>
                <a:off x="8299252" y="4480103"/>
                <a:ext cx="171643" cy="211602"/>
              </a:xfrm>
            </p:spPr>
          </p:sp>
        </mc:Fallback>
      </mc:AlternateContent>
      <mc:AlternateContent xmlns:mc="http://schemas.openxmlformats.org/markup-compatibility/2006" xmlns:p14="http://schemas.microsoft.com/office/powerpoint/2010/main">
        <mc:Choice Requires="p14">
          <p:contentPart p14:bwMode="auto" r:id="rId247">
            <p14:nvContentPartPr>
              <p14:cNvPr id="1053479" name="Encre 1053478"/>
              <p14:cNvContentPartPr/>
              <p14:nvPr/>
            </p14:nvContentPartPr>
            <p14:xfrm>
              <a:off x="7698718" y="5183873"/>
              <a:ext cx="628538" cy="34462"/>
            </p14:xfrm>
          </p:contentPart>
        </mc:Choice>
        <mc:Fallback xmlns="">
          <p:sp>
            <p:nvSpPr>
              <p:cNvPr id="1053479" name=""/>
              <p:cNvSpPr/>
              <p:nvPr/>
            </p:nvSpPr>
            <p:spPr>
              <a:xfrm>
                <a:off x="7698718" y="5183873"/>
                <a:ext cx="628538" cy="34462"/>
              </a:xfrm>
            </p:spPr>
          </p:sp>
        </mc:Fallback>
      </mc:AlternateContent>
      <mc:AlternateContent xmlns:mc="http://schemas.openxmlformats.org/markup-compatibility/2006" xmlns:p14="http://schemas.microsoft.com/office/powerpoint/2010/main">
        <mc:Choice Requires="p14">
          <p:contentPart p14:bwMode="auto" r:id="rId248">
            <p14:nvContentPartPr>
              <p14:cNvPr id="1053480" name="Encre 1053479"/>
              <p14:cNvContentPartPr/>
              <p14:nvPr/>
            </p14:nvContentPartPr>
            <p14:xfrm>
              <a:off x="7953724" y="5334245"/>
              <a:ext cx="218992" cy="198349"/>
            </p14:xfrm>
          </p:contentPart>
        </mc:Choice>
        <mc:Fallback xmlns="">
          <p:sp>
            <p:nvSpPr>
              <p:cNvPr id="1053480" name=""/>
              <p:cNvSpPr/>
              <p:nvPr/>
            </p:nvSpPr>
            <p:spPr>
              <a:xfrm>
                <a:off x="7953724" y="5334245"/>
                <a:ext cx="218992" cy="198349"/>
              </a:xfrm>
            </p:spPr>
          </p:sp>
        </mc:Fallback>
      </mc:AlternateContent>
      <mc:AlternateContent xmlns:mc="http://schemas.openxmlformats.org/markup-compatibility/2006" xmlns:p14="http://schemas.microsoft.com/office/powerpoint/2010/main">
        <mc:Choice Requires="p14">
          <p:contentPart p14:bwMode="auto" r:id="rId249">
            <p14:nvContentPartPr>
              <p14:cNvPr id="1053481" name="Encre 1053480"/>
              <p14:cNvContentPartPr/>
              <p14:nvPr/>
            </p14:nvContentPartPr>
            <p14:xfrm>
              <a:off x="7605616" y="5051793"/>
              <a:ext cx="108509" cy="7962"/>
            </p14:xfrm>
          </p:contentPart>
        </mc:Choice>
        <mc:Fallback xmlns="">
          <p:sp>
            <p:nvSpPr>
              <p:cNvPr id="1053481" name=""/>
              <p:cNvSpPr/>
              <p:nvPr/>
            </p:nvSpPr>
            <p:spPr>
              <a:xfrm>
                <a:off x="7605616" y="5051793"/>
                <a:ext cx="108509" cy="7962"/>
              </a:xfrm>
            </p:spPr>
          </p:sp>
        </mc:Fallback>
      </mc:AlternateContent>
      <mc:AlternateContent xmlns:mc="http://schemas.openxmlformats.org/markup-compatibility/2006" xmlns:p14="http://schemas.microsoft.com/office/powerpoint/2010/main">
        <mc:Choice Requires="p14">
          <p:contentPart p14:bwMode="auto" r:id="rId250">
            <p14:nvContentPartPr>
              <p14:cNvPr id="1053482" name="Encre 1053481"/>
              <p14:cNvContentPartPr/>
              <p14:nvPr/>
            </p14:nvContentPartPr>
            <p14:xfrm>
              <a:off x="8521198" y="4915698"/>
              <a:ext cx="152066" cy="498409"/>
            </p14:xfrm>
          </p:contentPart>
        </mc:Choice>
        <mc:Fallback xmlns="">
          <p:sp>
            <p:nvSpPr>
              <p:cNvPr id="1053482" name=""/>
              <p:cNvSpPr/>
              <p:nvPr/>
            </p:nvSpPr>
            <p:spPr>
              <a:xfrm>
                <a:off x="8521198" y="4915698"/>
                <a:ext cx="152066" cy="498409"/>
              </a:xfrm>
            </p:spPr>
          </p:sp>
        </mc:Fallback>
      </mc:AlternateContent>
      <mc:AlternateContent xmlns:mc="http://schemas.openxmlformats.org/markup-compatibility/2006" xmlns:p14="http://schemas.microsoft.com/office/powerpoint/2010/main">
        <mc:Choice Requires="p14">
          <p:contentPart p14:bwMode="auto" r:id="rId251">
            <p14:nvContentPartPr>
              <p14:cNvPr id="1053485" name="Encre 1053484"/>
              <p14:cNvContentPartPr/>
              <p14:nvPr/>
            </p14:nvContentPartPr>
            <p14:xfrm>
              <a:off x="8778444" y="5086897"/>
              <a:ext cx="157983" cy="15280"/>
            </p14:xfrm>
          </p:contentPart>
        </mc:Choice>
        <mc:Fallback xmlns="">
          <p:sp>
            <p:nvSpPr>
              <p:cNvPr id="1053485" name=""/>
              <p:cNvSpPr/>
              <p:nvPr/>
            </p:nvSpPr>
            <p:spPr>
              <a:xfrm>
                <a:off x="8778444" y="5086897"/>
                <a:ext cx="157983" cy="15280"/>
              </a:xfrm>
            </p:spPr>
          </p:sp>
        </mc:Fallback>
      </mc:AlternateContent>
      <mc:AlternateContent xmlns:mc="http://schemas.openxmlformats.org/markup-compatibility/2006" xmlns:p14="http://schemas.microsoft.com/office/powerpoint/2010/main">
        <mc:Choice Requires="p14">
          <p:contentPart p14:bwMode="auto" r:id="rId252">
            <p14:nvContentPartPr>
              <p14:cNvPr id="1053486" name="Encre 1053485"/>
              <p14:cNvContentPartPr/>
              <p14:nvPr/>
            </p14:nvContentPartPr>
            <p14:xfrm>
              <a:off x="9096228" y="4830439"/>
              <a:ext cx="122355" cy="319030"/>
            </p14:xfrm>
          </p:contentPart>
        </mc:Choice>
        <mc:Fallback xmlns="">
          <p:sp>
            <p:nvSpPr>
              <p:cNvPr id="1053486" name=""/>
              <p:cNvSpPr/>
              <p:nvPr/>
            </p:nvSpPr>
            <p:spPr>
              <a:xfrm>
                <a:off x="9096228" y="4830439"/>
                <a:ext cx="122355" cy="319030"/>
              </a:xfrm>
            </p:spPr>
          </p:sp>
        </mc:Fallback>
      </mc:AlternateContent>
      <mc:AlternateContent xmlns:mc="http://schemas.openxmlformats.org/markup-compatibility/2006" xmlns:p14="http://schemas.microsoft.com/office/powerpoint/2010/main">
        <mc:Choice Requires="p14">
          <p:contentPart p14:bwMode="auto" r:id="rId253">
            <p14:nvContentPartPr>
              <p14:cNvPr id="1053487" name="Encre 1053486"/>
              <p14:cNvContentPartPr/>
              <p14:nvPr/>
            </p14:nvContentPartPr>
            <p14:xfrm>
              <a:off x="9293705" y="4877556"/>
              <a:ext cx="42472" cy="239163"/>
            </p14:xfrm>
          </p:contentPart>
        </mc:Choice>
        <mc:Fallback xmlns="">
          <p:sp>
            <p:nvSpPr>
              <p:cNvPr id="1053487" name=""/>
              <p:cNvSpPr/>
              <p:nvPr/>
            </p:nvSpPr>
            <p:spPr>
              <a:xfrm>
                <a:off x="9293705" y="4877556"/>
                <a:ext cx="42472" cy="239163"/>
              </a:xfrm>
            </p:spPr>
          </p:sp>
        </mc:Fallback>
      </mc:AlternateContent>
      <mc:AlternateContent xmlns:mc="http://schemas.openxmlformats.org/markup-compatibility/2006" xmlns:p14="http://schemas.microsoft.com/office/powerpoint/2010/main">
        <mc:Choice Requires="p14">
          <p:contentPart p14:bwMode="auto" r:id="rId254">
            <p14:nvContentPartPr>
              <p14:cNvPr id="1053488" name="Encre 1053487"/>
              <p14:cNvContentPartPr/>
              <p14:nvPr/>
            </p14:nvContentPartPr>
            <p14:xfrm>
              <a:off x="9325835" y="4778751"/>
              <a:ext cx="146116" cy="374967"/>
            </p14:xfrm>
          </p:contentPart>
        </mc:Choice>
        <mc:Fallback xmlns="">
          <p:sp>
            <p:nvSpPr>
              <p:cNvPr id="1053488" name=""/>
              <p:cNvSpPr/>
              <p:nvPr/>
            </p:nvSpPr>
            <p:spPr>
              <a:xfrm>
                <a:off x="9325835" y="4778751"/>
                <a:ext cx="146116" cy="374967"/>
              </a:xfrm>
            </p:spPr>
          </p:sp>
        </mc:Fallback>
      </mc:AlternateContent>
      <mc:AlternateContent xmlns:mc="http://schemas.openxmlformats.org/markup-compatibility/2006" xmlns:p14="http://schemas.microsoft.com/office/powerpoint/2010/main">
        <mc:Choice Requires="p14">
          <p:contentPart p14:bwMode="auto" r:id="rId255">
            <p14:nvContentPartPr>
              <p14:cNvPr id="1053489" name="Encre 1053488"/>
              <p14:cNvContentPartPr/>
              <p14:nvPr/>
            </p14:nvContentPartPr>
            <p14:xfrm>
              <a:off x="9610913" y="4844886"/>
              <a:ext cx="198954" cy="297644"/>
            </p14:xfrm>
          </p:contentPart>
        </mc:Choice>
        <mc:Fallback xmlns="">
          <p:sp>
            <p:nvSpPr>
              <p:cNvPr id="1053489" name=""/>
              <p:cNvSpPr/>
              <p:nvPr/>
            </p:nvSpPr>
            <p:spPr>
              <a:xfrm>
                <a:off x="9610913" y="4844886"/>
                <a:ext cx="198954" cy="297644"/>
              </a:xfrm>
            </p:spPr>
          </p:sp>
        </mc:Fallback>
      </mc:AlternateContent>
      <mc:AlternateContent xmlns:mc="http://schemas.openxmlformats.org/markup-compatibility/2006" xmlns:p14="http://schemas.microsoft.com/office/powerpoint/2010/main">
        <mc:Choice Requires="p14">
          <p:contentPart p14:bwMode="auto" r:id="rId256">
            <p14:nvContentPartPr>
              <p14:cNvPr id="1053490" name="Encre 1053489"/>
              <p14:cNvContentPartPr/>
              <p14:nvPr/>
            </p14:nvContentPartPr>
            <p14:xfrm>
              <a:off x="9736592" y="5101892"/>
              <a:ext cx="80625" cy="101497"/>
            </p14:xfrm>
          </p:contentPart>
        </mc:Choice>
        <mc:Fallback xmlns="">
          <p:sp>
            <p:nvSpPr>
              <p:cNvPr id="1053490" name=""/>
              <p:cNvSpPr/>
              <p:nvPr/>
            </p:nvSpPr>
            <p:spPr>
              <a:xfrm>
                <a:off x="9736592" y="5101892"/>
                <a:ext cx="80625" cy="101497"/>
              </a:xfrm>
            </p:spPr>
          </p:sp>
        </mc:Fallback>
      </mc:AlternateContent>
      <mc:AlternateContent xmlns:mc="http://schemas.openxmlformats.org/markup-compatibility/2006" xmlns:p14="http://schemas.microsoft.com/office/powerpoint/2010/main">
        <mc:Choice Requires="p14">
          <p:contentPart p14:bwMode="auto" r:id="rId257">
            <p14:nvContentPartPr>
              <p14:cNvPr id="1053491" name="Encre 1053490"/>
              <p14:cNvContentPartPr/>
              <p14:nvPr/>
            </p14:nvContentPartPr>
            <p14:xfrm>
              <a:off x="9830993" y="5088191"/>
              <a:ext cx="83964" cy="128613"/>
            </p14:xfrm>
          </p:contentPart>
        </mc:Choice>
        <mc:Fallback xmlns="">
          <p:sp>
            <p:nvSpPr>
              <p:cNvPr id="1053491" name=""/>
              <p:cNvSpPr/>
              <p:nvPr/>
            </p:nvSpPr>
            <p:spPr>
              <a:xfrm>
                <a:off x="9830993" y="5088191"/>
                <a:ext cx="83964" cy="128613"/>
              </a:xfrm>
            </p:spPr>
          </p:sp>
        </mc:Fallback>
      </mc:AlternateContent>
      <mc:AlternateContent xmlns:mc="http://schemas.openxmlformats.org/markup-compatibility/2006" xmlns:p14="http://schemas.microsoft.com/office/powerpoint/2010/main">
        <mc:Choice Requires="p14">
          <p:contentPart p14:bwMode="auto" r:id="rId258">
            <p14:nvContentPartPr>
              <p14:cNvPr id="1053492" name="Encre 1053491"/>
              <p14:cNvContentPartPr/>
              <p14:nvPr/>
            </p14:nvContentPartPr>
            <p14:xfrm>
              <a:off x="9918131" y="5088030"/>
              <a:ext cx="122614" cy="117919"/>
            </p14:xfrm>
          </p:contentPart>
        </mc:Choice>
        <mc:Fallback xmlns="">
          <p:sp>
            <p:nvSpPr>
              <p:cNvPr id="1053492" name=""/>
              <p:cNvSpPr/>
              <p:nvPr/>
            </p:nvSpPr>
            <p:spPr>
              <a:xfrm>
                <a:off x="9918131" y="5088030"/>
                <a:ext cx="122614" cy="117919"/>
              </a:xfrm>
            </p:spPr>
          </p:sp>
        </mc:Fallback>
      </mc:AlternateContent>
      <mc:AlternateContent xmlns:mc="http://schemas.openxmlformats.org/markup-compatibility/2006" xmlns:p14="http://schemas.microsoft.com/office/powerpoint/2010/main">
        <mc:Choice Requires="p14">
          <p:contentPart p14:bwMode="auto" r:id="rId259">
            <p14:nvContentPartPr>
              <p14:cNvPr id="1053493" name="Encre 1053492"/>
              <p14:cNvContentPartPr/>
              <p14:nvPr/>
            </p14:nvContentPartPr>
            <p14:xfrm>
              <a:off x="6961647" y="5886899"/>
              <a:ext cx="163018" cy="432307"/>
            </p14:xfrm>
          </p:contentPart>
        </mc:Choice>
        <mc:Fallback xmlns="">
          <p:sp>
            <p:nvSpPr>
              <p:cNvPr id="1053493" name=""/>
              <p:cNvSpPr/>
              <p:nvPr/>
            </p:nvSpPr>
            <p:spPr>
              <a:xfrm>
                <a:off x="6961647" y="5886899"/>
                <a:ext cx="163018" cy="432307"/>
              </a:xfrm>
            </p:spPr>
          </p:sp>
        </mc:Fallback>
      </mc:AlternateContent>
      <mc:AlternateContent xmlns:mc="http://schemas.openxmlformats.org/markup-compatibility/2006" xmlns:p14="http://schemas.microsoft.com/office/powerpoint/2010/main">
        <mc:Choice Requires="p14">
          <p:contentPart p14:bwMode="auto" r:id="rId260">
            <p14:nvContentPartPr>
              <p14:cNvPr id="1053494" name="Encre 1053493"/>
              <p14:cNvContentPartPr/>
              <p14:nvPr/>
            </p14:nvContentPartPr>
            <p14:xfrm>
              <a:off x="7044851" y="5718210"/>
              <a:ext cx="17151" cy="70714"/>
            </p14:xfrm>
          </p:contentPart>
        </mc:Choice>
        <mc:Fallback xmlns="">
          <p:sp>
            <p:nvSpPr>
              <p:cNvPr id="1053494" name=""/>
              <p:cNvSpPr/>
              <p:nvPr/>
            </p:nvSpPr>
            <p:spPr>
              <a:xfrm>
                <a:off x="7044851" y="5718210"/>
                <a:ext cx="17151" cy="70714"/>
              </a:xfrm>
            </p:spPr>
          </p:sp>
        </mc:Fallback>
      </mc:AlternateContent>
      <mc:AlternateContent xmlns:mc="http://schemas.openxmlformats.org/markup-compatibility/2006" xmlns:p14="http://schemas.microsoft.com/office/powerpoint/2010/main">
        <mc:Choice Requires="p14">
          <p:contentPart p14:bwMode="auto" r:id="rId261">
            <p14:nvContentPartPr>
              <p14:cNvPr id="1053495" name="Encre 1053494"/>
              <p14:cNvContentPartPr/>
              <p14:nvPr/>
            </p14:nvContentPartPr>
            <p14:xfrm>
              <a:off x="7116963" y="5681725"/>
              <a:ext cx="23580" cy="71185"/>
            </p14:xfrm>
          </p:contentPart>
        </mc:Choice>
        <mc:Fallback xmlns="">
          <p:sp>
            <p:nvSpPr>
              <p:cNvPr id="1053495" name=""/>
              <p:cNvSpPr/>
              <p:nvPr/>
            </p:nvSpPr>
            <p:spPr>
              <a:xfrm>
                <a:off x="7116963" y="5681725"/>
                <a:ext cx="23580" cy="71185"/>
              </a:xfrm>
            </p:spPr>
          </p:sp>
        </mc:Fallback>
      </mc:AlternateContent>
      <mc:AlternateContent xmlns:mc="http://schemas.openxmlformats.org/markup-compatibility/2006" xmlns:p14="http://schemas.microsoft.com/office/powerpoint/2010/main">
        <mc:Choice Requires="p14">
          <p:contentPart p14:bwMode="auto" r:id="rId262">
            <p14:nvContentPartPr>
              <p14:cNvPr id="1053496" name="Encre 1053495"/>
              <p14:cNvContentPartPr/>
              <p14:nvPr/>
            </p14:nvContentPartPr>
            <p14:xfrm>
              <a:off x="7283948" y="6009924"/>
              <a:ext cx="193882" cy="7091"/>
            </p14:xfrm>
          </p:contentPart>
        </mc:Choice>
        <mc:Fallback xmlns="">
          <p:sp>
            <p:nvSpPr>
              <p:cNvPr id="1053496" name=""/>
              <p:cNvSpPr/>
              <p:nvPr/>
            </p:nvSpPr>
            <p:spPr>
              <a:xfrm>
                <a:off x="7283948" y="6009924"/>
                <a:ext cx="193882" cy="7091"/>
              </a:xfrm>
            </p:spPr>
          </p:sp>
        </mc:Fallback>
      </mc:AlternateContent>
      <mc:AlternateContent xmlns:mc="http://schemas.openxmlformats.org/markup-compatibility/2006" xmlns:p14="http://schemas.microsoft.com/office/powerpoint/2010/main">
        <mc:Choice Requires="p14">
          <p:contentPart p14:bwMode="auto" r:id="rId263">
            <p14:nvContentPartPr>
              <p14:cNvPr id="1053497" name="Encre 1053496"/>
              <p14:cNvContentPartPr/>
              <p14:nvPr/>
            </p14:nvContentPartPr>
            <p14:xfrm>
              <a:off x="7369550" y="5906594"/>
              <a:ext cx="21621" cy="245966"/>
            </p14:xfrm>
          </p:contentPart>
        </mc:Choice>
        <mc:Fallback xmlns="">
          <p:sp>
            <p:nvSpPr>
              <p:cNvPr id="1053497" name=""/>
              <p:cNvSpPr/>
              <p:nvPr/>
            </p:nvSpPr>
            <p:spPr>
              <a:xfrm>
                <a:off x="7369550" y="5906594"/>
                <a:ext cx="21621" cy="245966"/>
              </a:xfrm>
            </p:spPr>
          </p:sp>
        </mc:Fallback>
      </mc:AlternateContent>
      <mc:AlternateContent xmlns:mc="http://schemas.openxmlformats.org/markup-compatibility/2006" xmlns:p14="http://schemas.microsoft.com/office/powerpoint/2010/main">
        <mc:Choice Requires="p14">
          <p:contentPart p14:bwMode="auto" r:id="rId264">
            <p14:nvContentPartPr>
              <p14:cNvPr id="1053498" name="Encre 1053497"/>
              <p14:cNvContentPartPr/>
              <p14:nvPr/>
            </p14:nvContentPartPr>
            <p14:xfrm>
              <a:off x="7705819" y="5762267"/>
              <a:ext cx="124988" cy="256148"/>
            </p14:xfrm>
          </p:contentPart>
        </mc:Choice>
        <mc:Fallback xmlns="">
          <p:sp>
            <p:nvSpPr>
              <p:cNvPr id="1053498" name=""/>
              <p:cNvSpPr/>
              <p:nvPr/>
            </p:nvSpPr>
            <p:spPr>
              <a:xfrm>
                <a:off x="7705819" y="5762267"/>
                <a:ext cx="124988" cy="256148"/>
              </a:xfrm>
            </p:spPr>
          </p:sp>
        </mc:Fallback>
      </mc:AlternateContent>
      <mc:AlternateContent xmlns:mc="http://schemas.openxmlformats.org/markup-compatibility/2006" xmlns:p14="http://schemas.microsoft.com/office/powerpoint/2010/main">
        <mc:Choice Requires="p14">
          <p:contentPart p14:bwMode="auto" r:id="rId265">
            <p14:nvContentPartPr>
              <p14:cNvPr id="1053499" name="Encre 1053498"/>
              <p14:cNvContentPartPr/>
              <p14:nvPr/>
            </p14:nvContentPartPr>
            <p14:xfrm>
              <a:off x="7896096" y="5812278"/>
              <a:ext cx="45747" cy="211419"/>
            </p14:xfrm>
          </p:contentPart>
        </mc:Choice>
        <mc:Fallback xmlns="">
          <p:sp>
            <p:nvSpPr>
              <p:cNvPr id="1053499" name=""/>
              <p:cNvSpPr/>
              <p:nvPr/>
            </p:nvSpPr>
            <p:spPr>
              <a:xfrm>
                <a:off x="7896096" y="5812278"/>
                <a:ext cx="45747" cy="211419"/>
              </a:xfrm>
            </p:spPr>
          </p:sp>
        </mc:Fallback>
      </mc:AlternateContent>
      <mc:AlternateContent xmlns:mc="http://schemas.openxmlformats.org/markup-compatibility/2006" xmlns:p14="http://schemas.microsoft.com/office/powerpoint/2010/main">
        <mc:Choice Requires="p14">
          <p:contentPart p14:bwMode="auto" r:id="rId266">
            <p14:nvContentPartPr>
              <p14:cNvPr id="1053500" name="Encre 1053499"/>
              <p14:cNvContentPartPr/>
              <p14:nvPr/>
            </p14:nvContentPartPr>
            <p14:xfrm>
              <a:off x="7900379" y="5743719"/>
              <a:ext cx="133361" cy="310378"/>
            </p14:xfrm>
          </p:contentPart>
        </mc:Choice>
        <mc:Fallback xmlns="">
          <p:sp>
            <p:nvSpPr>
              <p:cNvPr id="1053500" name=""/>
              <p:cNvSpPr/>
              <p:nvPr/>
            </p:nvSpPr>
            <p:spPr>
              <a:xfrm>
                <a:off x="7900379" y="5743719"/>
                <a:ext cx="133361" cy="310378"/>
              </a:xfrm>
            </p:spPr>
          </p:sp>
        </mc:Fallback>
      </mc:AlternateContent>
      <mc:AlternateContent xmlns:mc="http://schemas.openxmlformats.org/markup-compatibility/2006" xmlns:p14="http://schemas.microsoft.com/office/powerpoint/2010/main">
        <mc:Choice Requires="p14">
          <p:contentPart p14:bwMode="auto" r:id="rId267">
            <p14:nvContentPartPr>
              <p14:cNvPr id="1053501" name="Encre 1053500"/>
              <p14:cNvContentPartPr/>
              <p14:nvPr/>
            </p14:nvContentPartPr>
            <p14:xfrm>
              <a:off x="7641357" y="6109373"/>
              <a:ext cx="342793" cy="24929"/>
            </p14:xfrm>
          </p:contentPart>
        </mc:Choice>
        <mc:Fallback xmlns="">
          <p:sp>
            <p:nvSpPr>
              <p:cNvPr id="1053501" name=""/>
              <p:cNvSpPr/>
              <p:nvPr/>
            </p:nvSpPr>
            <p:spPr>
              <a:xfrm>
                <a:off x="7641357" y="6109373"/>
                <a:ext cx="342793" cy="24929"/>
              </a:xfrm>
            </p:spPr>
          </p:sp>
        </mc:Fallback>
      </mc:AlternateContent>
      <mc:AlternateContent xmlns:mc="http://schemas.openxmlformats.org/markup-compatibility/2006" xmlns:p14="http://schemas.microsoft.com/office/powerpoint/2010/main">
        <mc:Choice Requires="p14">
          <p:contentPart p14:bwMode="auto" r:id="rId268">
            <p14:nvContentPartPr>
              <p14:cNvPr id="1053502" name="Encre 1053501"/>
              <p14:cNvContentPartPr/>
              <p14:nvPr/>
            </p14:nvContentPartPr>
            <p14:xfrm>
              <a:off x="7771080" y="6239430"/>
              <a:ext cx="193866" cy="177616"/>
            </p14:xfrm>
          </p:contentPart>
        </mc:Choice>
        <mc:Fallback xmlns="">
          <p:sp>
            <p:nvSpPr>
              <p:cNvPr id="1053502" name=""/>
              <p:cNvSpPr/>
              <p:nvPr/>
            </p:nvSpPr>
            <p:spPr>
              <a:xfrm>
                <a:off x="7771080" y="6239430"/>
                <a:ext cx="193866" cy="177616"/>
              </a:xfrm>
            </p:spPr>
          </p:sp>
        </mc:Fallback>
      </mc:AlternateContent>
      <mc:AlternateContent xmlns:mc="http://schemas.openxmlformats.org/markup-compatibility/2006" xmlns:p14="http://schemas.microsoft.com/office/powerpoint/2010/main">
        <mc:Choice Requires="p14">
          <p:contentPart p14:bwMode="auto" r:id="rId269">
            <p14:nvContentPartPr>
              <p14:cNvPr id="1053503" name="Encre 1053502"/>
              <p14:cNvContentPartPr/>
              <p14:nvPr/>
            </p14:nvContentPartPr>
            <p14:xfrm>
              <a:off x="7527755" y="5696368"/>
              <a:ext cx="120662" cy="833936"/>
            </p14:xfrm>
          </p:contentPart>
        </mc:Choice>
        <mc:Fallback xmlns="">
          <p:sp>
            <p:nvSpPr>
              <p:cNvPr id="1053503" name=""/>
              <p:cNvSpPr/>
              <p:nvPr/>
            </p:nvSpPr>
            <p:spPr>
              <a:xfrm>
                <a:off x="7527755" y="5696368"/>
                <a:ext cx="120662" cy="833936"/>
              </a:xfrm>
            </p:spPr>
          </p:sp>
        </mc:Fallback>
      </mc:AlternateContent>
      <mc:AlternateContent xmlns:mc="http://schemas.openxmlformats.org/markup-compatibility/2006" xmlns:p14="http://schemas.microsoft.com/office/powerpoint/2010/main">
        <mc:Choice Requires="p14">
          <p:contentPart p14:bwMode="auto" r:id="rId270">
            <p14:nvContentPartPr>
              <p14:cNvPr id="1053504" name="Encre 1053503"/>
              <p14:cNvContentPartPr/>
              <p14:nvPr/>
            </p14:nvContentPartPr>
            <p14:xfrm>
              <a:off x="8095983" y="5732606"/>
              <a:ext cx="88024" cy="690444"/>
            </p14:xfrm>
          </p:contentPart>
        </mc:Choice>
        <mc:Fallback xmlns="">
          <p:sp>
            <p:nvSpPr>
              <p:cNvPr id="1053504" name=""/>
              <p:cNvSpPr/>
              <p:nvPr/>
            </p:nvSpPr>
            <p:spPr>
              <a:xfrm>
                <a:off x="8095983" y="5732606"/>
                <a:ext cx="88024" cy="690444"/>
              </a:xfrm>
            </p:spPr>
          </p:sp>
        </mc:Fallback>
      </mc:AlternateContent>
      <mc:AlternateContent xmlns:mc="http://schemas.openxmlformats.org/markup-compatibility/2006" xmlns:p14="http://schemas.microsoft.com/office/powerpoint/2010/main">
        <mc:Choice Requires="p14">
          <p:contentPart p14:bwMode="auto" r:id="rId271">
            <p14:nvContentPartPr>
              <p14:cNvPr id="1053505" name="Encre 1053504"/>
              <p14:cNvContentPartPr/>
              <p14:nvPr/>
            </p14:nvContentPartPr>
            <p14:xfrm>
              <a:off x="8210121" y="5579269"/>
              <a:ext cx="121341" cy="199998"/>
            </p14:xfrm>
          </p:contentPart>
        </mc:Choice>
        <mc:Fallback xmlns="">
          <p:sp>
            <p:nvSpPr>
              <p:cNvPr id="1053505" name=""/>
              <p:cNvSpPr/>
              <p:nvPr/>
            </p:nvSpPr>
            <p:spPr>
              <a:xfrm>
                <a:off x="8210121" y="5579269"/>
                <a:ext cx="121341" cy="199998"/>
              </a:xfrm>
            </p:spPr>
          </p:sp>
        </mc:Fallback>
      </mc:AlternateContent>
      <mc:AlternateContent xmlns:mc="http://schemas.openxmlformats.org/markup-compatibility/2006" xmlns:p14="http://schemas.microsoft.com/office/powerpoint/2010/main">
        <mc:Choice Requires="p14">
          <p:contentPart p14:bwMode="auto" r:id="rId272">
            <p14:nvContentPartPr>
              <p14:cNvPr id="1053506" name="Encre 1053505"/>
              <p14:cNvContentPartPr/>
              <p14:nvPr/>
            </p14:nvContentPartPr>
            <p14:xfrm>
              <a:off x="8356614" y="5886301"/>
              <a:ext cx="235035" cy="534784"/>
            </p14:xfrm>
          </p:contentPart>
        </mc:Choice>
        <mc:Fallback xmlns="">
          <p:sp>
            <p:nvSpPr>
              <p:cNvPr id="1053506" name=""/>
              <p:cNvSpPr/>
              <p:nvPr/>
            </p:nvSpPr>
            <p:spPr>
              <a:xfrm>
                <a:off x="8356614" y="5886301"/>
                <a:ext cx="235035" cy="534784"/>
              </a:xfrm>
            </p:spPr>
          </p:sp>
        </mc:Fallback>
      </mc:AlternateContent>
      <mc:AlternateContent xmlns:mc="http://schemas.openxmlformats.org/markup-compatibility/2006" xmlns:p14="http://schemas.microsoft.com/office/powerpoint/2010/main">
        <mc:Choice Requires="p14">
          <p:contentPart p14:bwMode="auto" r:id="rId273">
            <p14:nvContentPartPr>
              <p14:cNvPr id="1053507" name="Encre 1053506"/>
              <p14:cNvContentPartPr/>
              <p14:nvPr/>
            </p14:nvContentPartPr>
            <p14:xfrm>
              <a:off x="8692842" y="5971374"/>
              <a:ext cx="73960" cy="11942"/>
            </p14:xfrm>
          </p:contentPart>
        </mc:Choice>
        <mc:Fallback xmlns="">
          <p:sp>
            <p:nvSpPr>
              <p:cNvPr id="1053507" name=""/>
              <p:cNvSpPr/>
              <p:nvPr/>
            </p:nvSpPr>
            <p:spPr>
              <a:xfrm>
                <a:off x="8692842" y="5971374"/>
                <a:ext cx="73960" cy="11942"/>
              </a:xfrm>
            </p:spPr>
          </p:sp>
        </mc:Fallback>
      </mc:AlternateContent>
      <mc:AlternateContent xmlns:mc="http://schemas.openxmlformats.org/markup-compatibility/2006" xmlns:p14="http://schemas.microsoft.com/office/powerpoint/2010/main">
        <mc:Choice Requires="p14">
          <p:contentPart p14:bwMode="auto" r:id="rId274">
            <p14:nvContentPartPr>
              <p14:cNvPr id="1053508" name="Encre 1053507"/>
              <p14:cNvContentPartPr/>
              <p14:nvPr/>
            </p14:nvContentPartPr>
            <p14:xfrm>
              <a:off x="8671221" y="6072888"/>
              <a:ext cx="121343" cy="25910"/>
            </p14:xfrm>
          </p:contentPart>
        </mc:Choice>
        <mc:Fallback xmlns="">
          <p:sp>
            <p:nvSpPr>
              <p:cNvPr id="1053508" name=""/>
              <p:cNvSpPr/>
              <p:nvPr/>
            </p:nvSpPr>
            <p:spPr>
              <a:xfrm>
                <a:off x="8671221" y="6072888"/>
                <a:ext cx="121343" cy="25910"/>
              </a:xfrm>
            </p:spPr>
          </p:sp>
        </mc:Fallback>
      </mc:AlternateContent>
      <mc:AlternateContent xmlns:mc="http://schemas.openxmlformats.org/markup-compatibility/2006" xmlns:p14="http://schemas.microsoft.com/office/powerpoint/2010/main">
        <mc:Choice Requires="p14">
          <p:contentPart p14:bwMode="auto" r:id="rId275">
            <p14:nvContentPartPr>
              <p14:cNvPr id="1053509" name="Encre 1053508"/>
              <p14:cNvContentPartPr/>
              <p14:nvPr/>
            </p14:nvContentPartPr>
            <p14:xfrm>
              <a:off x="8900227" y="5979067"/>
              <a:ext cx="131933" cy="6950"/>
            </p14:xfrm>
          </p:contentPart>
        </mc:Choice>
        <mc:Fallback xmlns="">
          <p:sp>
            <p:nvSpPr>
              <p:cNvPr id="1053509" name=""/>
              <p:cNvSpPr/>
              <p:nvPr/>
            </p:nvSpPr>
            <p:spPr>
              <a:xfrm>
                <a:off x="8900227" y="5979067"/>
                <a:ext cx="131933" cy="6950"/>
              </a:xfrm>
            </p:spPr>
          </p:sp>
        </mc:Fallback>
      </mc:AlternateContent>
      <mc:AlternateContent xmlns:mc="http://schemas.openxmlformats.org/markup-compatibility/2006" xmlns:p14="http://schemas.microsoft.com/office/powerpoint/2010/main">
        <mc:Choice Requires="p14">
          <p:contentPart p14:bwMode="auto" r:id="rId276">
            <p14:nvContentPartPr>
              <p14:cNvPr id="1053510" name="Encre 1053509"/>
              <p14:cNvContentPartPr/>
              <p14:nvPr/>
            </p14:nvContentPartPr>
            <p14:xfrm>
              <a:off x="9187845" y="5711012"/>
              <a:ext cx="141272" cy="324151"/>
            </p14:xfrm>
          </p:contentPart>
        </mc:Choice>
        <mc:Fallback xmlns="">
          <p:sp>
            <p:nvSpPr>
              <p:cNvPr id="1053510" name=""/>
              <p:cNvSpPr/>
              <p:nvPr/>
            </p:nvSpPr>
            <p:spPr>
              <a:xfrm>
                <a:off x="9187845" y="5711012"/>
                <a:ext cx="141272" cy="324151"/>
              </a:xfrm>
            </p:spPr>
          </p:sp>
        </mc:Fallback>
      </mc:AlternateContent>
      <mc:AlternateContent xmlns:mc="http://schemas.openxmlformats.org/markup-compatibility/2006" xmlns:p14="http://schemas.microsoft.com/office/powerpoint/2010/main">
        <mc:Choice Requires="p14">
          <p:contentPart p14:bwMode="auto" r:id="rId277">
            <p14:nvContentPartPr>
              <p14:cNvPr id="1053511" name="Encre 1053510"/>
              <p14:cNvContentPartPr/>
              <p14:nvPr/>
            </p14:nvContentPartPr>
            <p14:xfrm>
              <a:off x="9381957" y="5826922"/>
              <a:ext cx="40263" cy="189022"/>
            </p14:xfrm>
          </p:contentPart>
        </mc:Choice>
        <mc:Fallback xmlns="">
          <p:sp>
            <p:nvSpPr>
              <p:cNvPr id="1053511" name=""/>
              <p:cNvSpPr/>
              <p:nvPr/>
            </p:nvSpPr>
            <p:spPr>
              <a:xfrm>
                <a:off x="9381957" y="5826922"/>
                <a:ext cx="40263" cy="189022"/>
              </a:xfrm>
            </p:spPr>
          </p:sp>
        </mc:Fallback>
      </mc:AlternateContent>
      <mc:AlternateContent xmlns:mc="http://schemas.openxmlformats.org/markup-compatibility/2006" xmlns:p14="http://schemas.microsoft.com/office/powerpoint/2010/main">
        <mc:Choice Requires="p14">
          <p:contentPart p14:bwMode="auto" r:id="rId278">
            <p14:nvContentPartPr>
              <p14:cNvPr id="1053512" name="Encre 1053511"/>
              <p14:cNvContentPartPr/>
              <p14:nvPr/>
            </p14:nvContentPartPr>
            <p14:xfrm>
              <a:off x="9412386" y="5757016"/>
              <a:ext cx="98243" cy="309004"/>
            </p14:xfrm>
          </p:contentPart>
        </mc:Choice>
        <mc:Fallback xmlns="">
          <p:sp>
            <p:nvSpPr>
              <p:cNvPr id="1053512" name=""/>
              <p:cNvSpPr/>
              <p:nvPr/>
            </p:nvSpPr>
            <p:spPr>
              <a:xfrm>
                <a:off x="9412386" y="5757016"/>
                <a:ext cx="98243" cy="309004"/>
              </a:xfrm>
            </p:spPr>
          </p:sp>
        </mc:Fallback>
      </mc:AlternateContent>
      <mc:AlternateContent xmlns:mc="http://schemas.openxmlformats.org/markup-compatibility/2006" xmlns:p14="http://schemas.microsoft.com/office/powerpoint/2010/main">
        <mc:Choice Requires="p14">
          <p:contentPart p14:bwMode="auto" r:id="rId279">
            <p14:nvContentPartPr>
              <p14:cNvPr id="1053513" name="Encre 1053512"/>
              <p14:cNvContentPartPr/>
              <p14:nvPr/>
            </p14:nvContentPartPr>
            <p14:xfrm>
              <a:off x="9114672" y="6136510"/>
              <a:ext cx="436593" cy="42053"/>
            </p14:xfrm>
          </p:contentPart>
        </mc:Choice>
        <mc:Fallback xmlns="">
          <p:sp>
            <p:nvSpPr>
              <p:cNvPr id="1053513" name=""/>
              <p:cNvSpPr/>
              <p:nvPr/>
            </p:nvSpPr>
            <p:spPr>
              <a:xfrm>
                <a:off x="9114672" y="6136510"/>
                <a:ext cx="436593" cy="42053"/>
              </a:xfrm>
            </p:spPr>
          </p:sp>
        </mc:Fallback>
      </mc:AlternateContent>
      <mc:AlternateContent xmlns:mc="http://schemas.openxmlformats.org/markup-compatibility/2006" xmlns:p14="http://schemas.microsoft.com/office/powerpoint/2010/main">
        <mc:Choice Requires="p14">
          <p:contentPart p14:bwMode="auto" r:id="rId280">
            <p14:nvContentPartPr>
              <p14:cNvPr id="1053514" name="Encre 1053513"/>
              <p14:cNvContentPartPr/>
              <p14:nvPr/>
            </p14:nvContentPartPr>
            <p14:xfrm>
              <a:off x="9253752" y="6261520"/>
              <a:ext cx="203777" cy="161029"/>
            </p14:xfrm>
          </p:contentPart>
        </mc:Choice>
        <mc:Fallback xmlns="">
          <p:sp>
            <p:nvSpPr>
              <p:cNvPr id="1053514" name=""/>
              <p:cNvSpPr/>
              <p:nvPr/>
            </p:nvSpPr>
            <p:spPr>
              <a:xfrm>
                <a:off x="9253752" y="6261520"/>
                <a:ext cx="203777" cy="161029"/>
              </a:xfrm>
            </p:spPr>
          </p:sp>
        </mc:Fallback>
      </mc:AlternateContent>
      <mc:AlternateContent xmlns:mc="http://schemas.openxmlformats.org/markup-compatibility/2006" xmlns:p14="http://schemas.microsoft.com/office/powerpoint/2010/main">
        <mc:Choice Requires="p14">
          <p:contentPart p14:bwMode="auto" r:id="rId281">
            <p14:nvContentPartPr>
              <p14:cNvPr id="1053515" name="Encre 1053514"/>
              <p14:cNvContentPartPr/>
              <p14:nvPr/>
            </p14:nvContentPartPr>
            <p14:xfrm>
              <a:off x="9669240" y="5971588"/>
              <a:ext cx="193901" cy="274460"/>
            </p14:xfrm>
          </p:contentPart>
        </mc:Choice>
        <mc:Fallback xmlns="">
          <p:sp>
            <p:nvSpPr>
              <p:cNvPr id="1053515" name=""/>
              <p:cNvSpPr/>
              <p:nvPr/>
            </p:nvSpPr>
            <p:spPr>
              <a:xfrm>
                <a:off x="9669240" y="5971588"/>
                <a:ext cx="193901" cy="274460"/>
              </a:xfrm>
            </p:spPr>
          </p:sp>
        </mc:Fallback>
      </mc:AlternateContent>
      <mc:AlternateContent xmlns:mc="http://schemas.openxmlformats.org/markup-compatibility/2006" xmlns:p14="http://schemas.microsoft.com/office/powerpoint/2010/main">
        <mc:Choice Requires="p14">
          <p:contentPart p14:bwMode="auto" r:id="rId282">
            <p14:nvContentPartPr>
              <p14:cNvPr id="1053516" name="Encre 1053515"/>
              <p14:cNvContentPartPr/>
              <p14:nvPr/>
            </p14:nvContentPartPr>
            <p14:xfrm>
              <a:off x="9806925" y="6220844"/>
              <a:ext cx="77517" cy="94642"/>
            </p14:xfrm>
          </p:contentPart>
        </mc:Choice>
        <mc:Fallback xmlns="">
          <p:sp>
            <p:nvSpPr>
              <p:cNvPr id="1053516" name=""/>
              <p:cNvSpPr/>
              <p:nvPr/>
            </p:nvSpPr>
            <p:spPr>
              <a:xfrm>
                <a:off x="9806925" y="6220844"/>
                <a:ext cx="77517" cy="94642"/>
              </a:xfrm>
            </p:spPr>
          </p:sp>
        </mc:Fallback>
      </mc:AlternateContent>
      <mc:AlternateContent xmlns:mc="http://schemas.openxmlformats.org/markup-compatibility/2006" xmlns:p14="http://schemas.microsoft.com/office/powerpoint/2010/main">
        <mc:Choice Requires="p14">
          <p:contentPart p14:bwMode="auto" r:id="rId283">
            <p14:nvContentPartPr>
              <p14:cNvPr id="1053517" name="Encre 1053516"/>
              <p14:cNvContentPartPr/>
              <p14:nvPr/>
            </p14:nvContentPartPr>
            <p14:xfrm>
              <a:off x="9901411" y="6196243"/>
              <a:ext cx="54696" cy="121677"/>
            </p14:xfrm>
          </p:contentPart>
        </mc:Choice>
        <mc:Fallback xmlns="">
          <p:sp>
            <p:nvSpPr>
              <p:cNvPr id="1053517" name=""/>
              <p:cNvSpPr/>
              <p:nvPr/>
            </p:nvSpPr>
            <p:spPr>
              <a:xfrm>
                <a:off x="9901411" y="6196243"/>
                <a:ext cx="54696" cy="121677"/>
              </a:xfrm>
            </p:spPr>
          </p:sp>
        </mc:Fallback>
      </mc:AlternateContent>
      <mc:AlternateContent xmlns:mc="http://schemas.openxmlformats.org/markup-compatibility/2006" xmlns:p14="http://schemas.microsoft.com/office/powerpoint/2010/main">
        <mc:Choice Requires="p14">
          <p:contentPart p14:bwMode="auto" r:id="rId284">
            <p14:nvContentPartPr>
              <p14:cNvPr id="1053518" name="Encre 1053517"/>
              <p14:cNvContentPartPr/>
              <p14:nvPr/>
            </p14:nvContentPartPr>
            <p14:xfrm>
              <a:off x="9956981" y="6203441"/>
              <a:ext cx="70229" cy="86130"/>
            </p14:xfrm>
          </p:contentPart>
        </mc:Choice>
        <mc:Fallback xmlns="">
          <p:sp>
            <p:nvSpPr>
              <p:cNvPr id="1053518" name=""/>
              <p:cNvSpPr/>
              <p:nvPr/>
            </p:nvSpPr>
            <p:spPr>
              <a:xfrm>
                <a:off x="9956981" y="6203441"/>
                <a:ext cx="70229" cy="86130"/>
              </a:xfrm>
            </p:spPr>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53519" name="Encre 1053518"/>
              <p14:cNvContentPartPr/>
              <p14:nvPr/>
            </p14:nvContentPartPr>
            <p14:xfrm>
              <a:off x="296601" y="415663"/>
              <a:ext cx="180022" cy="337136"/>
            </p14:xfrm>
          </p:contentPart>
        </mc:Choice>
        <mc:Fallback xmlns="">
          <p:sp>
            <p:nvSpPr>
              <p:cNvPr id="1053519" name=""/>
              <p:cNvSpPr/>
              <p:nvPr/>
            </p:nvSpPr>
            <p:spPr>
              <a:xfrm>
                <a:off x="296601" y="415663"/>
                <a:ext cx="180022" cy="337136"/>
              </a:xfrm>
            </p:spPr>
          </p:sp>
        </mc:Fallback>
      </mc:AlternateContent>
      <mc:AlternateContent xmlns:mc="http://schemas.openxmlformats.org/markup-compatibility/2006" xmlns:p14="http://schemas.microsoft.com/office/powerpoint/2010/main">
        <mc:Choice Requires="p14">
          <p:contentPart p14:bwMode="auto" r:id="rId3">
            <p14:nvContentPartPr>
              <p14:cNvPr id="1053520" name="Encre 1053519"/>
              <p14:cNvContentPartPr/>
              <p14:nvPr/>
            </p14:nvContentPartPr>
            <p14:xfrm>
              <a:off x="591165" y="581957"/>
              <a:ext cx="7806" cy="163403"/>
            </p14:xfrm>
          </p:contentPart>
        </mc:Choice>
        <mc:Fallback xmlns="">
          <p:sp>
            <p:nvSpPr>
              <p:cNvPr id="1053520" name=""/>
              <p:cNvSpPr/>
              <p:nvPr/>
            </p:nvSpPr>
            <p:spPr>
              <a:xfrm>
                <a:off x="591165" y="581957"/>
                <a:ext cx="7806" cy="163403"/>
              </a:xfrm>
            </p:spPr>
          </p:sp>
        </mc:Fallback>
      </mc:AlternateContent>
      <mc:AlternateContent xmlns:mc="http://schemas.openxmlformats.org/markup-compatibility/2006" xmlns:p14="http://schemas.microsoft.com/office/powerpoint/2010/main">
        <mc:Choice Requires="p14">
          <p:contentPart p14:bwMode="auto" r:id="rId4">
            <p14:nvContentPartPr>
              <p14:cNvPr id="1053521" name="Encre 1053520"/>
              <p14:cNvContentPartPr/>
              <p14:nvPr/>
            </p14:nvContentPartPr>
            <p14:xfrm>
              <a:off x="654248" y="400771"/>
              <a:ext cx="13770" cy="68127"/>
            </p14:xfrm>
          </p:contentPart>
        </mc:Choice>
        <mc:Fallback xmlns="">
          <p:sp>
            <p:nvSpPr>
              <p:cNvPr id="1053521" name=""/>
              <p:cNvSpPr/>
              <p:nvPr/>
            </p:nvSpPr>
            <p:spPr>
              <a:xfrm>
                <a:off x="654248" y="400771"/>
                <a:ext cx="13770" cy="68127"/>
              </a:xfrm>
            </p:spPr>
          </p:sp>
        </mc:Fallback>
      </mc:AlternateContent>
      <mc:AlternateContent xmlns:mc="http://schemas.openxmlformats.org/markup-compatibility/2006" xmlns:p14="http://schemas.microsoft.com/office/powerpoint/2010/main">
        <mc:Choice Requires="p14">
          <p:contentPart p14:bwMode="auto" r:id="rId5">
            <p14:nvContentPartPr>
              <p14:cNvPr id="1053522" name="Encre 1053521"/>
              <p14:cNvContentPartPr/>
              <p14:nvPr/>
            </p14:nvContentPartPr>
            <p14:xfrm>
              <a:off x="926248" y="559867"/>
              <a:ext cx="135709" cy="204043"/>
            </p14:xfrm>
          </p:contentPart>
        </mc:Choice>
        <mc:Fallback xmlns="">
          <p:sp>
            <p:nvSpPr>
              <p:cNvPr id="1053522" name=""/>
              <p:cNvSpPr/>
              <p:nvPr/>
            </p:nvSpPr>
            <p:spPr>
              <a:xfrm>
                <a:off x="926248" y="559867"/>
                <a:ext cx="135709" cy="204043"/>
              </a:xfrm>
            </p:spPr>
          </p:sp>
        </mc:Fallback>
      </mc:AlternateContent>
      <mc:AlternateContent xmlns:mc="http://schemas.openxmlformats.org/markup-compatibility/2006" xmlns:p14="http://schemas.microsoft.com/office/powerpoint/2010/main">
        <mc:Choice Requires="p14">
          <p:contentPart p14:bwMode="auto" r:id="rId6">
            <p14:nvContentPartPr>
              <p14:cNvPr id="1053523" name="Encre 1053522"/>
              <p14:cNvContentPartPr/>
              <p14:nvPr/>
            </p14:nvContentPartPr>
            <p14:xfrm>
              <a:off x="975915" y="570948"/>
              <a:ext cx="76863" cy="87648"/>
            </p14:xfrm>
          </p:contentPart>
        </mc:Choice>
        <mc:Fallback xmlns="">
          <p:sp>
            <p:nvSpPr>
              <p:cNvPr id="1053523" name=""/>
              <p:cNvSpPr/>
              <p:nvPr/>
            </p:nvSpPr>
            <p:spPr>
              <a:xfrm>
                <a:off x="975915" y="570948"/>
                <a:ext cx="76863" cy="87648"/>
              </a:xfrm>
            </p:spPr>
          </p:sp>
        </mc:Fallback>
      </mc:AlternateContent>
      <mc:AlternateContent xmlns:mc="http://schemas.openxmlformats.org/markup-compatibility/2006" xmlns:p14="http://schemas.microsoft.com/office/powerpoint/2010/main">
        <mc:Choice Requires="p14">
          <p:contentPart p14:bwMode="auto" r:id="rId7">
            <p14:nvContentPartPr>
              <p14:cNvPr id="1053524" name="Encre 1053523"/>
              <p14:cNvContentPartPr/>
              <p14:nvPr/>
            </p14:nvContentPartPr>
            <p14:xfrm>
              <a:off x="1004596" y="538847"/>
              <a:ext cx="276056" cy="152069"/>
            </p14:xfrm>
          </p:contentPart>
        </mc:Choice>
        <mc:Fallback xmlns="">
          <p:sp>
            <p:nvSpPr>
              <p:cNvPr id="1053524" name=""/>
              <p:cNvSpPr/>
              <p:nvPr/>
            </p:nvSpPr>
            <p:spPr>
              <a:xfrm>
                <a:off x="1004596" y="538847"/>
                <a:ext cx="276056" cy="152069"/>
              </a:xfrm>
            </p:spPr>
          </p:sp>
        </mc:Fallback>
      </mc:AlternateContent>
      <mc:AlternateContent xmlns:mc="http://schemas.openxmlformats.org/markup-compatibility/2006" xmlns:p14="http://schemas.microsoft.com/office/powerpoint/2010/main">
        <mc:Choice Requires="p14">
          <p:contentPart p14:bwMode="auto" r:id="rId8">
            <p14:nvContentPartPr>
              <p14:cNvPr id="1053525" name="Encre 1053524"/>
              <p14:cNvContentPartPr/>
              <p14:nvPr/>
            </p14:nvContentPartPr>
            <p14:xfrm>
              <a:off x="1483788" y="349772"/>
              <a:ext cx="155954" cy="500082"/>
            </p14:xfrm>
          </p:contentPart>
        </mc:Choice>
        <mc:Fallback xmlns="">
          <p:sp>
            <p:nvSpPr>
              <p:cNvPr id="1053525" name=""/>
              <p:cNvSpPr/>
              <p:nvPr/>
            </p:nvSpPr>
            <p:spPr>
              <a:xfrm>
                <a:off x="1483788" y="349772"/>
                <a:ext cx="155954" cy="500082"/>
              </a:xfrm>
            </p:spPr>
          </p:sp>
        </mc:Fallback>
      </mc:AlternateContent>
      <mc:AlternateContent xmlns:mc="http://schemas.openxmlformats.org/markup-compatibility/2006" xmlns:p14="http://schemas.microsoft.com/office/powerpoint/2010/main">
        <mc:Choice Requires="p14">
          <p:contentPart p14:bwMode="auto" r:id="rId9">
            <p14:nvContentPartPr>
              <p14:cNvPr id="1053526" name="Encre 1053525"/>
              <p14:cNvContentPartPr/>
              <p14:nvPr/>
            </p14:nvContentPartPr>
            <p14:xfrm>
              <a:off x="1651965" y="516680"/>
              <a:ext cx="297526" cy="155419"/>
            </p14:xfrm>
          </p:contentPart>
        </mc:Choice>
        <mc:Fallback xmlns="">
          <p:sp>
            <p:nvSpPr>
              <p:cNvPr id="1053526" name=""/>
              <p:cNvSpPr/>
              <p:nvPr/>
            </p:nvSpPr>
            <p:spPr>
              <a:xfrm>
                <a:off x="1651965" y="516680"/>
                <a:ext cx="297526" cy="155419"/>
              </a:xfrm>
            </p:spPr>
          </p:sp>
        </mc:Fallback>
      </mc:AlternateContent>
      <mc:AlternateContent xmlns:mc="http://schemas.openxmlformats.org/markup-compatibility/2006" xmlns:p14="http://schemas.microsoft.com/office/powerpoint/2010/main">
        <mc:Choice Requires="p14">
          <p:contentPart p14:bwMode="auto" r:id="rId10">
            <p14:nvContentPartPr>
              <p14:cNvPr id="1053527" name="Encre 1053526"/>
              <p14:cNvContentPartPr/>
              <p14:nvPr/>
            </p14:nvContentPartPr>
            <p14:xfrm>
              <a:off x="1960912" y="335991"/>
              <a:ext cx="51928" cy="366027"/>
            </p14:xfrm>
          </p:contentPart>
        </mc:Choice>
        <mc:Fallback xmlns="">
          <p:sp>
            <p:nvSpPr>
              <p:cNvPr id="1053527" name=""/>
              <p:cNvSpPr/>
              <p:nvPr/>
            </p:nvSpPr>
            <p:spPr>
              <a:xfrm>
                <a:off x="1960912" y="335991"/>
                <a:ext cx="51928" cy="366027"/>
              </a:xfrm>
            </p:spPr>
          </p:sp>
        </mc:Fallback>
      </mc:AlternateContent>
      <mc:AlternateContent xmlns:mc="http://schemas.openxmlformats.org/markup-compatibility/2006" xmlns:p14="http://schemas.microsoft.com/office/powerpoint/2010/main">
        <mc:Choice Requires="p14">
          <p:contentPart p14:bwMode="auto" r:id="rId11">
            <p14:nvContentPartPr>
              <p14:cNvPr id="1053528" name="Encre 1053527"/>
              <p14:cNvContentPartPr/>
              <p14:nvPr/>
            </p14:nvContentPartPr>
            <p14:xfrm>
              <a:off x="1955919" y="498625"/>
              <a:ext cx="146821" cy="10857"/>
            </p14:xfrm>
          </p:contentPart>
        </mc:Choice>
        <mc:Fallback xmlns="">
          <p:sp>
            <p:nvSpPr>
              <p:cNvPr id="1053528" name=""/>
              <p:cNvSpPr/>
              <p:nvPr/>
            </p:nvSpPr>
            <p:spPr>
              <a:xfrm>
                <a:off x="1955919" y="498625"/>
                <a:ext cx="146821" cy="10857"/>
              </a:xfrm>
            </p:spPr>
          </p:sp>
        </mc:Fallback>
      </mc:AlternateContent>
      <mc:AlternateContent xmlns:mc="http://schemas.openxmlformats.org/markup-compatibility/2006" xmlns:p14="http://schemas.microsoft.com/office/powerpoint/2010/main">
        <mc:Choice Requires="p14">
          <p:contentPart p14:bwMode="auto" r:id="rId12">
            <p14:nvContentPartPr>
              <p14:cNvPr id="1053529" name="Encre 1053528"/>
              <p14:cNvContentPartPr/>
              <p14:nvPr/>
            </p14:nvContentPartPr>
            <p14:xfrm>
              <a:off x="1848256" y="419138"/>
              <a:ext cx="7478" cy="68945"/>
            </p14:xfrm>
          </p:contentPart>
        </mc:Choice>
        <mc:Fallback xmlns="">
          <p:sp>
            <p:nvSpPr>
              <p:cNvPr id="1053529" name=""/>
              <p:cNvSpPr/>
              <p:nvPr/>
            </p:nvSpPr>
            <p:spPr>
              <a:xfrm>
                <a:off x="1848256" y="419138"/>
                <a:ext cx="7478" cy="68945"/>
              </a:xfrm>
            </p:spPr>
          </p:sp>
        </mc:Fallback>
      </mc:AlternateContent>
      <mc:AlternateContent xmlns:mc="http://schemas.openxmlformats.org/markup-compatibility/2006" xmlns:p14="http://schemas.microsoft.com/office/powerpoint/2010/main">
        <mc:Choice Requires="p14">
          <p:contentPart p14:bwMode="auto" r:id="rId13">
            <p14:nvContentPartPr>
              <p14:cNvPr id="1053530" name="Encre 1053529"/>
              <p14:cNvContentPartPr/>
              <p14:nvPr/>
            </p14:nvContentPartPr>
            <p14:xfrm>
              <a:off x="2224534" y="270466"/>
              <a:ext cx="189123" cy="409100"/>
            </p14:xfrm>
          </p:contentPart>
        </mc:Choice>
        <mc:Fallback xmlns="">
          <p:sp>
            <p:nvSpPr>
              <p:cNvPr id="1053530" name=""/>
              <p:cNvSpPr/>
              <p:nvPr/>
            </p:nvSpPr>
            <p:spPr>
              <a:xfrm>
                <a:off x="2224534" y="270466"/>
                <a:ext cx="189123" cy="409100"/>
              </a:xfrm>
            </p:spPr>
          </p:sp>
        </mc:Fallback>
      </mc:AlternateContent>
      <mc:AlternateContent xmlns:mc="http://schemas.openxmlformats.org/markup-compatibility/2006" xmlns:p14="http://schemas.microsoft.com/office/powerpoint/2010/main">
        <mc:Choice Requires="p14">
          <p:contentPart p14:bwMode="auto" r:id="rId14">
            <p14:nvContentPartPr>
              <p14:cNvPr id="1053531" name="Encre 1053530"/>
              <p14:cNvContentPartPr/>
              <p14:nvPr/>
            </p14:nvContentPartPr>
            <p14:xfrm>
              <a:off x="2561874" y="352234"/>
              <a:ext cx="295179" cy="342292"/>
            </p14:xfrm>
          </p:contentPart>
        </mc:Choice>
        <mc:Fallback xmlns="">
          <p:sp>
            <p:nvSpPr>
              <p:cNvPr id="1053531" name=""/>
              <p:cNvSpPr/>
              <p:nvPr/>
            </p:nvSpPr>
            <p:spPr>
              <a:xfrm>
                <a:off x="2561874" y="352234"/>
                <a:ext cx="295179" cy="342292"/>
              </a:xfrm>
            </p:spPr>
          </p:sp>
        </mc:Fallback>
      </mc:AlternateContent>
      <mc:AlternateContent xmlns:mc="http://schemas.openxmlformats.org/markup-compatibility/2006" xmlns:p14="http://schemas.microsoft.com/office/powerpoint/2010/main">
        <mc:Choice Requires="p14">
          <p:contentPart p14:bwMode="auto" r:id="rId15">
            <p14:nvContentPartPr>
              <p14:cNvPr id="1053532" name="Encre 1053531"/>
              <p14:cNvContentPartPr/>
              <p14:nvPr/>
            </p14:nvContentPartPr>
            <p14:xfrm>
              <a:off x="2907417" y="574759"/>
              <a:ext cx="115625" cy="81745"/>
            </p14:xfrm>
          </p:contentPart>
        </mc:Choice>
        <mc:Fallback xmlns="">
          <p:sp>
            <p:nvSpPr>
              <p:cNvPr id="1053532" name=""/>
              <p:cNvSpPr/>
              <p:nvPr/>
            </p:nvSpPr>
            <p:spPr>
              <a:xfrm>
                <a:off x="2907417" y="574759"/>
                <a:ext cx="115625" cy="81745"/>
              </a:xfrm>
            </p:spPr>
          </p:sp>
        </mc:Fallback>
      </mc:AlternateContent>
      <mc:AlternateContent xmlns:mc="http://schemas.openxmlformats.org/markup-compatibility/2006" xmlns:p14="http://schemas.microsoft.com/office/powerpoint/2010/main">
        <mc:Choice Requires="p14">
          <p:contentPart p14:bwMode="auto" r:id="rId16">
            <p14:nvContentPartPr>
              <p14:cNvPr id="1053533" name="Encre 1053532"/>
              <p14:cNvContentPartPr/>
              <p14:nvPr/>
            </p14:nvContentPartPr>
            <p14:xfrm>
              <a:off x="3128423" y="531324"/>
              <a:ext cx="325" cy="133099"/>
            </p14:xfrm>
          </p:contentPart>
        </mc:Choice>
        <mc:Fallback xmlns="">
          <p:sp>
            <p:nvSpPr>
              <p:cNvPr id="1053533" name=""/>
              <p:cNvSpPr/>
              <p:nvPr/>
            </p:nvSpPr>
            <p:spPr>
              <a:xfrm>
                <a:off x="3128423" y="531324"/>
                <a:ext cx="325" cy="133099"/>
              </a:xfrm>
            </p:spPr>
          </p:sp>
        </mc:Fallback>
      </mc:AlternateContent>
      <mc:AlternateContent xmlns:mc="http://schemas.openxmlformats.org/markup-compatibility/2006" xmlns:p14="http://schemas.microsoft.com/office/powerpoint/2010/main">
        <mc:Choice Requires="p14">
          <p:contentPart p14:bwMode="auto" r:id="rId17">
            <p14:nvContentPartPr>
              <p14:cNvPr id="1053534" name="Encre 1053533"/>
              <p14:cNvContentPartPr/>
              <p14:nvPr/>
            </p14:nvContentPartPr>
            <p14:xfrm>
              <a:off x="3107127" y="400771"/>
              <a:ext cx="14560" cy="79672"/>
            </p14:xfrm>
          </p:contentPart>
        </mc:Choice>
        <mc:Fallback xmlns="">
          <p:sp>
            <p:nvSpPr>
              <p:cNvPr id="1053534" name=""/>
              <p:cNvSpPr/>
              <p:nvPr/>
            </p:nvSpPr>
            <p:spPr>
              <a:xfrm>
                <a:off x="3107127" y="400771"/>
                <a:ext cx="14560" cy="79672"/>
              </a:xfrm>
            </p:spPr>
          </p:sp>
        </mc:Fallback>
      </mc:AlternateContent>
      <mc:AlternateContent xmlns:mc="http://schemas.openxmlformats.org/markup-compatibility/2006" xmlns:p14="http://schemas.microsoft.com/office/powerpoint/2010/main">
        <mc:Choice Requires="p14">
          <p:contentPart p14:bwMode="auto" r:id="rId18">
            <p14:nvContentPartPr>
              <p14:cNvPr id="1053535" name="Encre 1053534"/>
              <p14:cNvContentPartPr/>
              <p14:nvPr/>
            </p14:nvContentPartPr>
            <p14:xfrm>
              <a:off x="3227637" y="491116"/>
              <a:ext cx="76726" cy="161131"/>
            </p14:xfrm>
          </p:contentPart>
        </mc:Choice>
        <mc:Fallback xmlns="">
          <p:sp>
            <p:nvSpPr>
              <p:cNvPr id="1053535" name=""/>
              <p:cNvSpPr/>
              <p:nvPr/>
            </p:nvSpPr>
            <p:spPr>
              <a:xfrm>
                <a:off x="3227637" y="491116"/>
                <a:ext cx="76726" cy="161131"/>
              </a:xfrm>
            </p:spPr>
          </p:sp>
        </mc:Fallback>
      </mc:AlternateContent>
      <mc:AlternateContent xmlns:mc="http://schemas.openxmlformats.org/markup-compatibility/2006" xmlns:p14="http://schemas.microsoft.com/office/powerpoint/2010/main">
        <mc:Choice Requires="p14">
          <p:contentPart p14:bwMode="auto" r:id="rId19">
            <p14:nvContentPartPr>
              <p14:cNvPr id="1053536" name="Encre 1053535"/>
              <p14:cNvContentPartPr/>
              <p14:nvPr/>
            </p14:nvContentPartPr>
            <p14:xfrm>
              <a:off x="3214349" y="495335"/>
              <a:ext cx="104606" cy="177866"/>
            </p14:xfrm>
          </p:contentPart>
        </mc:Choice>
        <mc:Fallback xmlns="">
          <p:sp>
            <p:nvSpPr>
              <p:cNvPr id="1053536" name=""/>
              <p:cNvSpPr/>
              <p:nvPr/>
            </p:nvSpPr>
            <p:spPr>
              <a:xfrm>
                <a:off x="3214349" y="495335"/>
                <a:ext cx="104606" cy="177866"/>
              </a:xfrm>
            </p:spPr>
          </p:sp>
        </mc:Fallback>
      </mc:AlternateContent>
      <mc:AlternateContent xmlns:mc="http://schemas.openxmlformats.org/markup-compatibility/2006" xmlns:p14="http://schemas.microsoft.com/office/powerpoint/2010/main">
        <mc:Choice Requires="p14">
          <p:contentPart p14:bwMode="auto" r:id="rId20">
            <p14:nvContentPartPr>
              <p14:cNvPr id="1053537" name="Encre 1053536"/>
              <p14:cNvContentPartPr/>
              <p14:nvPr/>
            </p14:nvContentPartPr>
            <p14:xfrm>
              <a:off x="3571261" y="241426"/>
              <a:ext cx="7503" cy="473366"/>
            </p14:xfrm>
          </p:contentPart>
        </mc:Choice>
        <mc:Fallback xmlns="">
          <p:sp>
            <p:nvSpPr>
              <p:cNvPr id="1053537" name=""/>
              <p:cNvSpPr/>
              <p:nvPr/>
            </p:nvSpPr>
            <p:spPr>
              <a:xfrm>
                <a:off x="3571261" y="241426"/>
                <a:ext cx="7503" cy="473366"/>
              </a:xfrm>
            </p:spPr>
          </p:sp>
        </mc:Fallback>
      </mc:AlternateContent>
      <mc:AlternateContent xmlns:mc="http://schemas.openxmlformats.org/markup-compatibility/2006" xmlns:p14="http://schemas.microsoft.com/office/powerpoint/2010/main">
        <mc:Choice Requires="p14">
          <p:contentPart p14:bwMode="auto" r:id="rId21">
            <p14:nvContentPartPr>
              <p14:cNvPr id="1053538" name="Encre 1053537"/>
              <p14:cNvContentPartPr/>
              <p14:nvPr/>
            </p14:nvContentPartPr>
            <p14:xfrm>
              <a:off x="3550577" y="328884"/>
              <a:ext cx="410125" cy="344440"/>
            </p14:xfrm>
          </p:contentPart>
        </mc:Choice>
        <mc:Fallback xmlns="">
          <p:sp>
            <p:nvSpPr>
              <p:cNvPr id="1053538" name=""/>
              <p:cNvSpPr/>
              <p:nvPr/>
            </p:nvSpPr>
            <p:spPr>
              <a:xfrm>
                <a:off x="3550577" y="328884"/>
                <a:ext cx="410125" cy="344440"/>
              </a:xfrm>
            </p:spPr>
          </p:sp>
        </mc:Fallback>
      </mc:AlternateContent>
      <mc:AlternateContent xmlns:mc="http://schemas.openxmlformats.org/markup-compatibility/2006" xmlns:p14="http://schemas.microsoft.com/office/powerpoint/2010/main">
        <mc:Choice Requires="p14">
          <p:contentPart p14:bwMode="auto" r:id="rId22">
            <p14:nvContentPartPr>
              <p14:cNvPr id="1053539" name="Encre 1053538"/>
              <p14:cNvContentPartPr/>
              <p14:nvPr/>
            </p14:nvContentPartPr>
            <p14:xfrm>
              <a:off x="4073141" y="487889"/>
              <a:ext cx="128272" cy="347149"/>
            </p14:xfrm>
          </p:contentPart>
        </mc:Choice>
        <mc:Fallback xmlns="">
          <p:sp>
            <p:nvSpPr>
              <p:cNvPr id="1053539" name=""/>
              <p:cNvSpPr/>
              <p:nvPr/>
            </p:nvSpPr>
            <p:spPr>
              <a:xfrm>
                <a:off x="4073141" y="487889"/>
                <a:ext cx="128272" cy="347149"/>
              </a:xfrm>
            </p:spPr>
          </p:sp>
        </mc:Fallback>
      </mc:AlternateContent>
      <mc:AlternateContent xmlns:mc="http://schemas.openxmlformats.org/markup-compatibility/2006" xmlns:p14="http://schemas.microsoft.com/office/powerpoint/2010/main">
        <mc:Choice Requires="p14">
          <p:contentPart p14:bwMode="auto" r:id="rId23">
            <p14:nvContentPartPr>
              <p14:cNvPr id="1053540" name="Encre 1053539"/>
              <p14:cNvContentPartPr/>
              <p14:nvPr/>
            </p14:nvContentPartPr>
            <p14:xfrm>
              <a:off x="4248877" y="466047"/>
              <a:ext cx="227364" cy="153328"/>
            </p14:xfrm>
          </p:contentPart>
        </mc:Choice>
        <mc:Fallback xmlns="">
          <p:sp>
            <p:nvSpPr>
              <p:cNvPr id="1053540" name=""/>
              <p:cNvSpPr/>
              <p:nvPr/>
            </p:nvSpPr>
            <p:spPr>
              <a:xfrm>
                <a:off x="4248877" y="466047"/>
                <a:ext cx="227364" cy="153328"/>
              </a:xfrm>
            </p:spPr>
          </p:sp>
        </mc:Fallback>
      </mc:AlternateContent>
      <mc:AlternateContent xmlns:mc="http://schemas.openxmlformats.org/markup-compatibility/2006" xmlns:p14="http://schemas.microsoft.com/office/powerpoint/2010/main">
        <mc:Choice Requires="p14">
          <p:contentPart p14:bwMode="auto" r:id="rId24">
            <p14:nvContentPartPr>
              <p14:cNvPr id="1053541" name="Encre 1053540"/>
              <p14:cNvContentPartPr/>
              <p14:nvPr/>
            </p14:nvContentPartPr>
            <p14:xfrm>
              <a:off x="1283462" y="1226781"/>
              <a:ext cx="229006" cy="310819"/>
            </p14:xfrm>
          </p:contentPart>
        </mc:Choice>
        <mc:Fallback xmlns="">
          <p:sp>
            <p:nvSpPr>
              <p:cNvPr id="1053541" name=""/>
              <p:cNvSpPr/>
              <p:nvPr/>
            </p:nvSpPr>
            <p:spPr>
              <a:xfrm>
                <a:off x="1283462" y="1226781"/>
                <a:ext cx="229006" cy="310819"/>
              </a:xfrm>
            </p:spPr>
          </p:sp>
        </mc:Fallback>
      </mc:AlternateContent>
      <mc:AlternateContent xmlns:mc="http://schemas.openxmlformats.org/markup-compatibility/2006" xmlns:p14="http://schemas.microsoft.com/office/powerpoint/2010/main">
        <mc:Choice Requires="p14">
          <p:contentPart p14:bwMode="auto" r:id="rId25">
            <p14:nvContentPartPr>
              <p14:cNvPr id="1053542" name="Encre 1053541"/>
              <p14:cNvContentPartPr/>
              <p14:nvPr/>
            </p14:nvContentPartPr>
            <p14:xfrm>
              <a:off x="1541682" y="1490991"/>
              <a:ext cx="67785" cy="101682"/>
            </p14:xfrm>
          </p:contentPart>
        </mc:Choice>
        <mc:Fallback xmlns="">
          <p:sp>
            <p:nvSpPr>
              <p:cNvPr id="1053542" name=""/>
              <p:cNvSpPr/>
              <p:nvPr/>
            </p:nvSpPr>
            <p:spPr>
              <a:xfrm>
                <a:off x="1541682" y="1490991"/>
                <a:ext cx="67785" cy="101682"/>
              </a:xfrm>
            </p:spPr>
          </p:sp>
        </mc:Fallback>
      </mc:AlternateContent>
      <mc:AlternateContent xmlns:mc="http://schemas.openxmlformats.org/markup-compatibility/2006" xmlns:p14="http://schemas.microsoft.com/office/powerpoint/2010/main">
        <mc:Choice Requires="p14">
          <p:contentPart p14:bwMode="auto" r:id="rId26">
            <p14:nvContentPartPr>
              <p14:cNvPr id="1053543" name="Encre 1053542"/>
              <p14:cNvContentPartPr/>
              <p14:nvPr/>
            </p14:nvContentPartPr>
            <p14:xfrm>
              <a:off x="1297582" y="1097252"/>
              <a:ext cx="235058" cy="13867"/>
            </p14:xfrm>
          </p:contentPart>
        </mc:Choice>
        <mc:Fallback xmlns="">
          <p:sp>
            <p:nvSpPr>
              <p:cNvPr id="1053543" name=""/>
              <p:cNvSpPr/>
              <p:nvPr/>
            </p:nvSpPr>
            <p:spPr>
              <a:xfrm>
                <a:off x="1297582" y="1097252"/>
                <a:ext cx="235058" cy="13867"/>
              </a:xfrm>
            </p:spPr>
          </p:sp>
        </mc:Fallback>
      </mc:AlternateContent>
      <mc:AlternateContent xmlns:mc="http://schemas.openxmlformats.org/markup-compatibility/2006" xmlns:p14="http://schemas.microsoft.com/office/powerpoint/2010/main">
        <mc:Choice Requires="p14">
          <p:contentPart p14:bwMode="auto" r:id="rId27">
            <p14:nvContentPartPr>
              <p14:cNvPr id="1053544" name="Encre 1053543"/>
              <p14:cNvContentPartPr/>
              <p14:nvPr/>
            </p14:nvContentPartPr>
            <p14:xfrm>
              <a:off x="1469226" y="1045493"/>
              <a:ext cx="123184" cy="174027"/>
            </p14:xfrm>
          </p:contentPart>
        </mc:Choice>
        <mc:Fallback xmlns="">
          <p:sp>
            <p:nvSpPr>
              <p:cNvPr id="1053544" name=""/>
              <p:cNvSpPr/>
              <p:nvPr/>
            </p:nvSpPr>
            <p:spPr>
              <a:xfrm>
                <a:off x="1469226" y="1045493"/>
                <a:ext cx="123184" cy="174027"/>
              </a:xfrm>
            </p:spPr>
          </p:sp>
        </mc:Fallback>
      </mc:AlternateContent>
      <mc:AlternateContent xmlns:mc="http://schemas.openxmlformats.org/markup-compatibility/2006" xmlns:p14="http://schemas.microsoft.com/office/powerpoint/2010/main">
        <mc:Choice Requires="p14">
          <p:contentPart p14:bwMode="auto" r:id="rId28">
            <p14:nvContentPartPr>
              <p14:cNvPr id="1053545" name="Encre 1053544"/>
              <p14:cNvContentPartPr/>
              <p14:nvPr/>
            </p14:nvContentPartPr>
            <p14:xfrm>
              <a:off x="1712793" y="1299007"/>
              <a:ext cx="92661" cy="14643"/>
            </p14:xfrm>
          </p:contentPart>
        </mc:Choice>
        <mc:Fallback xmlns="">
          <p:sp>
            <p:nvSpPr>
              <p:cNvPr id="1053545" name=""/>
              <p:cNvSpPr/>
              <p:nvPr/>
            </p:nvSpPr>
            <p:spPr>
              <a:xfrm>
                <a:off x="1712793" y="1299007"/>
                <a:ext cx="92661" cy="14643"/>
              </a:xfrm>
            </p:spPr>
          </p:sp>
        </mc:Fallback>
      </mc:AlternateContent>
      <mc:AlternateContent xmlns:mc="http://schemas.openxmlformats.org/markup-compatibility/2006" xmlns:p14="http://schemas.microsoft.com/office/powerpoint/2010/main">
        <mc:Choice Requires="p14">
          <p:contentPart p14:bwMode="auto" r:id="rId29">
            <p14:nvContentPartPr>
              <p14:cNvPr id="1053546" name="Encre 1053545"/>
              <p14:cNvContentPartPr/>
              <p14:nvPr/>
            </p14:nvContentPartPr>
            <p14:xfrm>
              <a:off x="1705292" y="1407610"/>
              <a:ext cx="117235" cy="14752"/>
            </p14:xfrm>
          </p:contentPart>
        </mc:Choice>
        <mc:Fallback xmlns="">
          <p:sp>
            <p:nvSpPr>
              <p:cNvPr id="1053546" name=""/>
              <p:cNvSpPr/>
              <p:nvPr/>
            </p:nvSpPr>
            <p:spPr>
              <a:xfrm>
                <a:off x="1705292" y="1407610"/>
                <a:ext cx="117235" cy="14752"/>
              </a:xfrm>
            </p:spPr>
          </p:sp>
        </mc:Fallback>
      </mc:AlternateContent>
      <mc:AlternateContent xmlns:mc="http://schemas.openxmlformats.org/markup-compatibility/2006" xmlns:p14="http://schemas.microsoft.com/office/powerpoint/2010/main">
        <mc:Choice Requires="p14">
          <p:contentPart p14:bwMode="auto" r:id="rId30">
            <p14:nvContentPartPr>
              <p14:cNvPr id="1053547" name="Encre 1053546"/>
              <p14:cNvContentPartPr/>
              <p14:nvPr/>
            </p14:nvContentPartPr>
            <p14:xfrm>
              <a:off x="1929799" y="896675"/>
              <a:ext cx="58772" cy="1230442"/>
            </p14:xfrm>
          </p:contentPart>
        </mc:Choice>
        <mc:Fallback xmlns="">
          <p:sp>
            <p:nvSpPr>
              <p:cNvPr id="1053547" name=""/>
              <p:cNvSpPr/>
              <p:nvPr/>
            </p:nvSpPr>
            <p:spPr>
              <a:xfrm>
                <a:off x="1929799" y="896675"/>
                <a:ext cx="58772" cy="1230442"/>
              </a:xfrm>
            </p:spPr>
          </p:sp>
        </mc:Fallback>
      </mc:AlternateContent>
      <mc:AlternateContent xmlns:mc="http://schemas.openxmlformats.org/markup-compatibility/2006" xmlns:p14="http://schemas.microsoft.com/office/powerpoint/2010/main">
        <mc:Choice Requires="p14">
          <p:contentPart p14:bwMode="auto" r:id="rId31">
            <p14:nvContentPartPr>
              <p14:cNvPr id="1053549" name="Encre 1053548"/>
              <p14:cNvContentPartPr/>
              <p14:nvPr/>
            </p14:nvContentPartPr>
            <p14:xfrm>
              <a:off x="2145238" y="936391"/>
              <a:ext cx="209522" cy="231807"/>
            </p14:xfrm>
          </p:contentPart>
        </mc:Choice>
        <mc:Fallback xmlns="">
          <p:sp>
            <p:nvSpPr>
              <p:cNvPr id="1053549" name=""/>
              <p:cNvSpPr/>
              <p:nvPr/>
            </p:nvSpPr>
            <p:spPr>
              <a:xfrm>
                <a:off x="2145238" y="936391"/>
                <a:ext cx="209522" cy="231807"/>
              </a:xfrm>
            </p:spPr>
          </p:sp>
        </mc:Fallback>
      </mc:AlternateContent>
      <mc:AlternateContent xmlns:mc="http://schemas.openxmlformats.org/markup-compatibility/2006" xmlns:p14="http://schemas.microsoft.com/office/powerpoint/2010/main">
        <mc:Choice Requires="p14">
          <p:contentPart p14:bwMode="auto" r:id="rId32">
            <p14:nvContentPartPr>
              <p14:cNvPr id="1053550" name="Encre 1053549"/>
              <p14:cNvContentPartPr/>
              <p14:nvPr/>
            </p14:nvContentPartPr>
            <p14:xfrm>
              <a:off x="2281117" y="1111119"/>
              <a:ext cx="53059" cy="101017"/>
            </p14:xfrm>
          </p:contentPart>
        </mc:Choice>
        <mc:Fallback xmlns="">
          <p:sp>
            <p:nvSpPr>
              <p:cNvPr id="1053550" name=""/>
              <p:cNvSpPr/>
              <p:nvPr/>
            </p:nvSpPr>
            <p:spPr>
              <a:xfrm>
                <a:off x="2281117" y="1111119"/>
                <a:ext cx="53059" cy="101017"/>
              </a:xfrm>
            </p:spPr>
          </p:sp>
        </mc:Fallback>
      </mc:AlternateContent>
      <mc:AlternateContent xmlns:mc="http://schemas.openxmlformats.org/markup-compatibility/2006" xmlns:p14="http://schemas.microsoft.com/office/powerpoint/2010/main">
        <mc:Choice Requires="p14">
          <p:contentPart p14:bwMode="auto" r:id="rId33">
            <p14:nvContentPartPr>
              <p14:cNvPr id="1053551" name="Encre 1053550"/>
              <p14:cNvContentPartPr/>
              <p14:nvPr/>
            </p14:nvContentPartPr>
            <p14:xfrm>
              <a:off x="2272807" y="1125267"/>
              <a:ext cx="47042" cy="88399"/>
            </p14:xfrm>
          </p:contentPart>
        </mc:Choice>
        <mc:Fallback xmlns="">
          <p:sp>
            <p:nvSpPr>
              <p:cNvPr id="1053551" name=""/>
              <p:cNvSpPr/>
              <p:nvPr/>
            </p:nvSpPr>
            <p:spPr>
              <a:xfrm>
                <a:off x="2272807" y="1125267"/>
                <a:ext cx="47042" cy="88399"/>
              </a:xfrm>
            </p:spPr>
          </p:sp>
        </mc:Fallback>
      </mc:AlternateContent>
      <mc:AlternateContent xmlns:mc="http://schemas.openxmlformats.org/markup-compatibility/2006" xmlns:p14="http://schemas.microsoft.com/office/powerpoint/2010/main">
        <mc:Choice Requires="p14">
          <p:contentPart p14:bwMode="auto" r:id="rId34">
            <p14:nvContentPartPr>
              <p14:cNvPr id="1053552" name="Encre 1053551"/>
              <p14:cNvContentPartPr/>
              <p14:nvPr/>
            </p14:nvContentPartPr>
            <p14:xfrm>
              <a:off x="2342595" y="1165480"/>
              <a:ext cx="85642" cy="93540"/>
            </p14:xfrm>
          </p:contentPart>
        </mc:Choice>
        <mc:Fallback xmlns="">
          <p:sp>
            <p:nvSpPr>
              <p:cNvPr id="1053552" name=""/>
              <p:cNvSpPr/>
              <p:nvPr/>
            </p:nvSpPr>
            <p:spPr>
              <a:xfrm>
                <a:off x="2342595" y="1165480"/>
                <a:ext cx="85642" cy="93540"/>
              </a:xfrm>
            </p:spPr>
          </p:sp>
        </mc:Fallback>
      </mc:AlternateContent>
      <mc:AlternateContent xmlns:mc="http://schemas.openxmlformats.org/markup-compatibility/2006" xmlns:p14="http://schemas.microsoft.com/office/powerpoint/2010/main">
        <mc:Choice Requires="p14">
          <p:contentPart p14:bwMode="auto" r:id="rId35">
            <p14:nvContentPartPr>
              <p14:cNvPr id="1053553" name="Encre 1053552"/>
              <p14:cNvContentPartPr/>
              <p14:nvPr/>
            </p14:nvContentPartPr>
            <p14:xfrm>
              <a:off x="2429973" y="1139662"/>
              <a:ext cx="95609" cy="92723"/>
            </p14:xfrm>
          </p:contentPart>
        </mc:Choice>
        <mc:Fallback xmlns="">
          <p:sp>
            <p:nvSpPr>
              <p:cNvPr id="1053553" name=""/>
              <p:cNvSpPr/>
              <p:nvPr/>
            </p:nvSpPr>
            <p:spPr>
              <a:xfrm>
                <a:off x="2429973" y="1139662"/>
                <a:ext cx="95609" cy="92723"/>
              </a:xfrm>
            </p:spPr>
          </p:sp>
        </mc:Fallback>
      </mc:AlternateContent>
      <mc:AlternateContent xmlns:mc="http://schemas.openxmlformats.org/markup-compatibility/2006" xmlns:p14="http://schemas.microsoft.com/office/powerpoint/2010/main">
        <mc:Choice Requires="p14">
          <p:contentPart p14:bwMode="auto" r:id="rId36">
            <p14:nvContentPartPr>
              <p14:cNvPr id="1053554" name="Encre 1053553"/>
              <p14:cNvContentPartPr/>
              <p14:nvPr/>
            </p14:nvContentPartPr>
            <p14:xfrm>
              <a:off x="2599254" y="1015738"/>
              <a:ext cx="120451" cy="15709"/>
            </p14:xfrm>
          </p:contentPart>
        </mc:Choice>
        <mc:Fallback xmlns="">
          <p:sp>
            <p:nvSpPr>
              <p:cNvPr id="1053554" name=""/>
              <p:cNvSpPr/>
              <p:nvPr/>
            </p:nvSpPr>
            <p:spPr>
              <a:xfrm>
                <a:off x="2599254" y="1015738"/>
                <a:ext cx="120451" cy="15709"/>
              </a:xfrm>
            </p:spPr>
          </p:sp>
        </mc:Fallback>
      </mc:AlternateContent>
      <mc:AlternateContent xmlns:mc="http://schemas.openxmlformats.org/markup-compatibility/2006" xmlns:p14="http://schemas.microsoft.com/office/powerpoint/2010/main">
        <mc:Choice Requires="p14">
          <p:contentPart p14:bwMode="auto" r:id="rId37">
            <p14:nvContentPartPr>
              <p14:cNvPr id="1053555" name="Encre 1053554"/>
              <p14:cNvContentPartPr/>
              <p14:nvPr/>
            </p14:nvContentPartPr>
            <p14:xfrm>
              <a:off x="2627935" y="1095132"/>
              <a:ext cx="119221" cy="37332"/>
            </p14:xfrm>
          </p:contentPart>
        </mc:Choice>
        <mc:Fallback xmlns="">
          <p:sp>
            <p:nvSpPr>
              <p:cNvPr id="1053555" name=""/>
              <p:cNvSpPr/>
              <p:nvPr/>
            </p:nvSpPr>
            <p:spPr>
              <a:xfrm>
                <a:off x="2627935" y="1095132"/>
                <a:ext cx="119221" cy="37332"/>
              </a:xfrm>
            </p:spPr>
          </p:sp>
        </mc:Fallback>
      </mc:AlternateContent>
      <mc:AlternateContent xmlns:mc="http://schemas.openxmlformats.org/markup-compatibility/2006" xmlns:p14="http://schemas.microsoft.com/office/powerpoint/2010/main">
        <mc:Choice Requires="p14">
          <p:contentPart p14:bwMode="auto" r:id="rId38">
            <p14:nvContentPartPr>
              <p14:cNvPr id="1053556" name="Encre 1053555"/>
              <p14:cNvContentPartPr/>
              <p14:nvPr/>
            </p14:nvContentPartPr>
            <p14:xfrm>
              <a:off x="2871316" y="962786"/>
              <a:ext cx="157325" cy="120487"/>
            </p14:xfrm>
          </p:contentPart>
        </mc:Choice>
        <mc:Fallback xmlns="">
          <p:sp>
            <p:nvSpPr>
              <p:cNvPr id="1053556" name=""/>
              <p:cNvSpPr/>
              <p:nvPr/>
            </p:nvSpPr>
            <p:spPr>
              <a:xfrm>
                <a:off x="2871316" y="962786"/>
                <a:ext cx="157325" cy="120487"/>
              </a:xfrm>
            </p:spPr>
          </p:sp>
        </mc:Fallback>
      </mc:AlternateContent>
      <mc:AlternateContent xmlns:mc="http://schemas.openxmlformats.org/markup-compatibility/2006" xmlns:p14="http://schemas.microsoft.com/office/powerpoint/2010/main">
        <mc:Choice Requires="p14">
          <p:contentPart p14:bwMode="auto" r:id="rId39">
            <p14:nvContentPartPr>
              <p14:cNvPr id="1053557" name="Encre 1053556"/>
              <p14:cNvContentPartPr/>
              <p14:nvPr/>
            </p14:nvContentPartPr>
            <p14:xfrm>
              <a:off x="2141683" y="1492351"/>
              <a:ext cx="192587" cy="175096"/>
            </p14:xfrm>
          </p:contentPart>
        </mc:Choice>
        <mc:Fallback xmlns="">
          <p:sp>
            <p:nvSpPr>
              <p:cNvPr id="1053557" name=""/>
              <p:cNvSpPr/>
              <p:nvPr/>
            </p:nvSpPr>
            <p:spPr>
              <a:xfrm>
                <a:off x="2141683" y="1492351"/>
                <a:ext cx="192587" cy="175096"/>
              </a:xfrm>
            </p:spPr>
          </p:sp>
        </mc:Fallback>
      </mc:AlternateContent>
      <mc:AlternateContent xmlns:mc="http://schemas.openxmlformats.org/markup-compatibility/2006" xmlns:p14="http://schemas.microsoft.com/office/powerpoint/2010/main">
        <mc:Choice Requires="p14">
          <p:contentPart p14:bwMode="auto" r:id="rId40">
            <p14:nvContentPartPr>
              <p14:cNvPr id="1053558" name="Encre 1053557"/>
              <p14:cNvContentPartPr/>
              <p14:nvPr/>
            </p14:nvContentPartPr>
            <p14:xfrm>
              <a:off x="2291706" y="1634757"/>
              <a:ext cx="77309" cy="48363"/>
            </p14:xfrm>
          </p:contentPart>
        </mc:Choice>
        <mc:Fallback xmlns="">
          <p:sp>
            <p:nvSpPr>
              <p:cNvPr id="1053558" name=""/>
              <p:cNvSpPr/>
              <p:nvPr/>
            </p:nvSpPr>
            <p:spPr>
              <a:xfrm>
                <a:off x="2291706" y="1634757"/>
                <a:ext cx="77309" cy="48363"/>
              </a:xfrm>
            </p:spPr>
          </p:sp>
        </mc:Fallback>
      </mc:AlternateContent>
      <mc:AlternateContent xmlns:mc="http://schemas.openxmlformats.org/markup-compatibility/2006" xmlns:p14="http://schemas.microsoft.com/office/powerpoint/2010/main">
        <mc:Choice Requires="p14">
          <p:contentPart p14:bwMode="auto" r:id="rId41">
            <p14:nvContentPartPr>
              <p14:cNvPr id="1053559" name="Encre 1053558"/>
              <p14:cNvContentPartPr/>
              <p14:nvPr/>
            </p14:nvContentPartPr>
            <p14:xfrm>
              <a:off x="2413490" y="1603300"/>
              <a:ext cx="78253" cy="267220"/>
            </p14:xfrm>
          </p:contentPart>
        </mc:Choice>
        <mc:Fallback xmlns="">
          <p:sp>
            <p:nvSpPr>
              <p:cNvPr id="1053559" name=""/>
              <p:cNvSpPr/>
              <p:nvPr/>
            </p:nvSpPr>
            <p:spPr>
              <a:xfrm>
                <a:off x="2413490" y="1603300"/>
                <a:ext cx="78253" cy="267220"/>
              </a:xfrm>
            </p:spPr>
          </p:sp>
        </mc:Fallback>
      </mc:AlternateContent>
      <mc:AlternateContent xmlns:mc="http://schemas.openxmlformats.org/markup-compatibility/2006" xmlns:p14="http://schemas.microsoft.com/office/powerpoint/2010/main">
        <mc:Choice Requires="p14">
          <p:contentPart p14:bwMode="auto" r:id="rId42">
            <p14:nvContentPartPr>
              <p14:cNvPr id="1053560" name="Encre 1053559"/>
              <p14:cNvContentPartPr/>
              <p14:nvPr/>
            </p14:nvContentPartPr>
            <p14:xfrm>
              <a:off x="2620875" y="1545470"/>
              <a:ext cx="114282" cy="21593"/>
            </p14:xfrm>
          </p:contentPart>
        </mc:Choice>
        <mc:Fallback xmlns="">
          <p:sp>
            <p:nvSpPr>
              <p:cNvPr id="1053560" name=""/>
              <p:cNvSpPr/>
              <p:nvPr/>
            </p:nvSpPr>
            <p:spPr>
              <a:xfrm>
                <a:off x="2620875" y="1545470"/>
                <a:ext cx="114282" cy="21593"/>
              </a:xfrm>
            </p:spPr>
          </p:sp>
        </mc:Fallback>
      </mc:AlternateContent>
      <mc:AlternateContent xmlns:mc="http://schemas.openxmlformats.org/markup-compatibility/2006" xmlns:p14="http://schemas.microsoft.com/office/powerpoint/2010/main">
        <mc:Choice Requires="p14">
          <p:contentPart p14:bwMode="auto" r:id="rId43">
            <p14:nvContentPartPr>
              <p14:cNvPr id="1053561" name="Encre 1053560"/>
              <p14:cNvContentPartPr/>
              <p14:nvPr/>
            </p14:nvContentPartPr>
            <p14:xfrm>
              <a:off x="2627935" y="1617081"/>
              <a:ext cx="150361" cy="29654"/>
            </p14:xfrm>
          </p:contentPart>
        </mc:Choice>
        <mc:Fallback xmlns="">
          <p:sp>
            <p:nvSpPr>
              <p:cNvPr id="1053561" name=""/>
              <p:cNvSpPr/>
              <p:nvPr/>
            </p:nvSpPr>
            <p:spPr>
              <a:xfrm>
                <a:off x="2627935" y="1617081"/>
                <a:ext cx="150361" cy="29654"/>
              </a:xfrm>
            </p:spPr>
          </p:sp>
        </mc:Fallback>
      </mc:AlternateContent>
      <mc:AlternateContent xmlns:mc="http://schemas.openxmlformats.org/markup-compatibility/2006" xmlns:p14="http://schemas.microsoft.com/office/powerpoint/2010/main">
        <mc:Choice Requires="p14">
          <p:contentPart p14:bwMode="auto" r:id="rId44">
            <p14:nvContentPartPr>
              <p14:cNvPr id="1053562" name="Encre 1053561"/>
              <p14:cNvContentPartPr/>
              <p14:nvPr/>
            </p14:nvContentPartPr>
            <p14:xfrm>
              <a:off x="2871061" y="1422362"/>
              <a:ext cx="196795" cy="186286"/>
            </p14:xfrm>
          </p:contentPart>
        </mc:Choice>
        <mc:Fallback xmlns="">
          <p:sp>
            <p:nvSpPr>
              <p:cNvPr id="1053562" name=""/>
              <p:cNvSpPr/>
              <p:nvPr/>
            </p:nvSpPr>
            <p:spPr>
              <a:xfrm>
                <a:off x="2871061" y="1422362"/>
                <a:ext cx="196795" cy="186286"/>
              </a:xfrm>
            </p:spPr>
          </p:sp>
        </mc:Fallback>
      </mc:AlternateContent>
      <mc:AlternateContent xmlns:mc="http://schemas.openxmlformats.org/markup-compatibility/2006" xmlns:p14="http://schemas.microsoft.com/office/powerpoint/2010/main">
        <mc:Choice Requires="p14">
          <p:contentPart p14:bwMode="auto" r:id="rId45">
            <p14:nvContentPartPr>
              <p14:cNvPr id="1053563" name="Encre 1053562"/>
              <p14:cNvContentPartPr/>
              <p14:nvPr/>
            </p14:nvContentPartPr>
            <p14:xfrm>
              <a:off x="3071386" y="1592635"/>
              <a:ext cx="73843" cy="72373"/>
            </p14:xfrm>
          </p:contentPart>
        </mc:Choice>
        <mc:Fallback xmlns="">
          <p:sp>
            <p:nvSpPr>
              <p:cNvPr id="1053563" name=""/>
              <p:cNvSpPr/>
              <p:nvPr/>
            </p:nvSpPr>
            <p:spPr>
              <a:xfrm>
                <a:off x="3071386" y="1592635"/>
                <a:ext cx="73843" cy="72373"/>
              </a:xfrm>
            </p:spPr>
          </p:sp>
        </mc:Fallback>
      </mc:AlternateContent>
      <mc:AlternateContent xmlns:mc="http://schemas.openxmlformats.org/markup-compatibility/2006" xmlns:p14="http://schemas.microsoft.com/office/powerpoint/2010/main">
        <mc:Choice Requires="p14">
          <p:contentPart p14:bwMode="auto" r:id="rId46">
            <p14:nvContentPartPr>
              <p14:cNvPr id="1053564" name="Encre 1053563"/>
              <p14:cNvContentPartPr/>
              <p14:nvPr/>
            </p14:nvContentPartPr>
            <p14:xfrm>
              <a:off x="3276519" y="1400521"/>
              <a:ext cx="131094" cy="212414"/>
            </p14:xfrm>
          </p:contentPart>
        </mc:Choice>
        <mc:Fallback xmlns="">
          <p:sp>
            <p:nvSpPr>
              <p:cNvPr id="1053564" name=""/>
              <p:cNvSpPr/>
              <p:nvPr/>
            </p:nvSpPr>
            <p:spPr>
              <a:xfrm>
                <a:off x="3276519" y="1400521"/>
                <a:ext cx="131094" cy="212414"/>
              </a:xfrm>
            </p:spPr>
          </p:sp>
        </mc:Fallback>
      </mc:AlternateContent>
      <mc:AlternateContent xmlns:mc="http://schemas.openxmlformats.org/markup-compatibility/2006" xmlns:p14="http://schemas.microsoft.com/office/powerpoint/2010/main">
        <mc:Choice Requires="p14">
          <p:contentPart p14:bwMode="auto" r:id="rId47">
            <p14:nvContentPartPr>
              <p14:cNvPr id="1053565" name="Encre 1053564"/>
              <p14:cNvContentPartPr/>
              <p14:nvPr/>
            </p14:nvContentPartPr>
            <p14:xfrm>
              <a:off x="3475566" y="1451154"/>
              <a:ext cx="25150" cy="123603"/>
            </p14:xfrm>
          </p:contentPart>
        </mc:Choice>
        <mc:Fallback xmlns="">
          <p:sp>
            <p:nvSpPr>
              <p:cNvPr id="1053565" name=""/>
              <p:cNvSpPr/>
              <p:nvPr/>
            </p:nvSpPr>
            <p:spPr>
              <a:xfrm>
                <a:off x="3475566" y="1451154"/>
                <a:ext cx="25150" cy="123603"/>
              </a:xfrm>
            </p:spPr>
          </p:sp>
        </mc:Fallback>
      </mc:AlternateContent>
      <mc:AlternateContent xmlns:mc="http://schemas.openxmlformats.org/markup-compatibility/2006" xmlns:p14="http://schemas.microsoft.com/office/powerpoint/2010/main">
        <mc:Choice Requires="p14">
          <p:contentPart p14:bwMode="auto" r:id="rId48">
            <p14:nvContentPartPr>
              <p14:cNvPr id="1053566" name="Encre 1053565"/>
              <p14:cNvContentPartPr/>
              <p14:nvPr/>
            </p14:nvContentPartPr>
            <p14:xfrm>
              <a:off x="3550577" y="1443486"/>
              <a:ext cx="136039" cy="136740"/>
            </p14:xfrm>
          </p:contentPart>
        </mc:Choice>
        <mc:Fallback xmlns="">
          <p:sp>
            <p:nvSpPr>
              <p:cNvPr id="1053566" name=""/>
              <p:cNvSpPr/>
              <p:nvPr/>
            </p:nvSpPr>
            <p:spPr>
              <a:xfrm>
                <a:off x="3550577" y="1443486"/>
                <a:ext cx="136039" cy="136740"/>
              </a:xfrm>
            </p:spPr>
          </p:sp>
        </mc:Fallback>
      </mc:AlternateContent>
      <mc:AlternateContent xmlns:mc="http://schemas.openxmlformats.org/markup-compatibility/2006" xmlns:p14="http://schemas.microsoft.com/office/powerpoint/2010/main">
        <mc:Choice Requires="p14">
          <p:contentPart p14:bwMode="auto" r:id="rId49">
            <p14:nvContentPartPr>
              <p14:cNvPr id="1053567" name="Encre 1053566"/>
              <p14:cNvContentPartPr/>
              <p14:nvPr/>
            </p14:nvContentPartPr>
            <p14:xfrm>
              <a:off x="3493215" y="1342690"/>
              <a:ext cx="9510" cy="32274"/>
            </p14:xfrm>
          </p:contentPart>
        </mc:Choice>
        <mc:Fallback xmlns="">
          <p:sp>
            <p:nvSpPr>
              <p:cNvPr id="1053567" name=""/>
              <p:cNvSpPr/>
              <p:nvPr/>
            </p:nvSpPr>
            <p:spPr>
              <a:xfrm>
                <a:off x="3493215" y="1342690"/>
                <a:ext cx="9510" cy="32274"/>
              </a:xfrm>
            </p:spPr>
          </p:sp>
        </mc:Fallback>
      </mc:AlternateContent>
      <mc:AlternateContent xmlns:mc="http://schemas.openxmlformats.org/markup-compatibility/2006" xmlns:p14="http://schemas.microsoft.com/office/powerpoint/2010/main">
        <mc:Choice Requires="p14">
          <p:contentPart p14:bwMode="auto" r:id="rId50">
            <p14:nvContentPartPr>
              <p14:cNvPr id="1053568" name="Encre 1053567"/>
              <p14:cNvContentPartPr/>
              <p14:nvPr/>
            </p14:nvContentPartPr>
            <p14:xfrm>
              <a:off x="3772576" y="1334657"/>
              <a:ext cx="121757" cy="225017"/>
            </p14:xfrm>
          </p:contentPart>
        </mc:Choice>
        <mc:Fallback xmlns="">
          <p:sp>
            <p:nvSpPr>
              <p:cNvPr id="1053568" name=""/>
              <p:cNvSpPr/>
              <p:nvPr/>
            </p:nvSpPr>
            <p:spPr>
              <a:xfrm>
                <a:off x="3772576" y="1334657"/>
                <a:ext cx="121757" cy="225017"/>
              </a:xfrm>
            </p:spPr>
          </p:sp>
        </mc:Fallback>
      </mc:AlternateContent>
      <mc:AlternateContent xmlns:mc="http://schemas.openxmlformats.org/markup-compatibility/2006" xmlns:p14="http://schemas.microsoft.com/office/powerpoint/2010/main">
        <mc:Choice Requires="p14">
          <p:contentPart p14:bwMode="auto" r:id="rId51">
            <p14:nvContentPartPr>
              <p14:cNvPr id="1053569" name="Encre 1053568"/>
              <p14:cNvContentPartPr/>
              <p14:nvPr/>
            </p14:nvContentPartPr>
            <p14:xfrm>
              <a:off x="2148743" y="1976024"/>
              <a:ext cx="214609" cy="207816"/>
            </p14:xfrm>
          </p:contentPart>
        </mc:Choice>
        <mc:Fallback xmlns="">
          <p:sp>
            <p:nvSpPr>
              <p:cNvPr id="1053569" name=""/>
              <p:cNvSpPr/>
              <p:nvPr/>
            </p:nvSpPr>
            <p:spPr>
              <a:xfrm>
                <a:off x="2148743" y="1976024"/>
                <a:ext cx="214609" cy="207816"/>
              </a:xfrm>
            </p:spPr>
          </p:sp>
        </mc:Fallback>
      </mc:AlternateContent>
      <mc:AlternateContent xmlns:mc="http://schemas.openxmlformats.org/markup-compatibility/2006" xmlns:p14="http://schemas.microsoft.com/office/powerpoint/2010/main">
        <mc:Choice Requires="p14">
          <p:contentPart p14:bwMode="auto" r:id="rId52">
            <p14:nvContentPartPr>
              <p14:cNvPr id="1053570" name="Encre 1053569"/>
              <p14:cNvContentPartPr/>
              <p14:nvPr/>
            </p14:nvContentPartPr>
            <p14:xfrm>
              <a:off x="2410868" y="2095977"/>
              <a:ext cx="46101" cy="86366"/>
            </p14:xfrm>
          </p:contentPart>
        </mc:Choice>
        <mc:Fallback xmlns="">
          <p:sp>
            <p:nvSpPr>
              <p:cNvPr id="1053570" name=""/>
              <p:cNvSpPr/>
              <p:nvPr/>
            </p:nvSpPr>
            <p:spPr>
              <a:xfrm>
                <a:off x="2410868" y="2095977"/>
                <a:ext cx="46101" cy="86366"/>
              </a:xfrm>
            </p:spPr>
          </p:sp>
        </mc:Fallback>
      </mc:AlternateContent>
      <mc:AlternateContent xmlns:mc="http://schemas.openxmlformats.org/markup-compatibility/2006" xmlns:p14="http://schemas.microsoft.com/office/powerpoint/2010/main">
        <mc:Choice Requires="p14">
          <p:contentPart p14:bwMode="auto" r:id="rId53">
            <p14:nvContentPartPr>
              <p14:cNvPr id="1053571" name="Encre 1053570"/>
              <p14:cNvContentPartPr/>
              <p14:nvPr/>
            </p14:nvContentPartPr>
            <p14:xfrm>
              <a:off x="2527380" y="2094132"/>
              <a:ext cx="94177" cy="256269"/>
            </p14:xfrm>
          </p:contentPart>
        </mc:Choice>
        <mc:Fallback xmlns="">
          <p:sp>
            <p:nvSpPr>
              <p:cNvPr id="1053571" name=""/>
              <p:cNvSpPr/>
              <p:nvPr/>
            </p:nvSpPr>
            <p:spPr>
              <a:xfrm>
                <a:off x="2527380" y="2094132"/>
                <a:ext cx="94177" cy="256269"/>
              </a:xfrm>
            </p:spPr>
          </p:sp>
        </mc:Fallback>
      </mc:AlternateContent>
      <mc:AlternateContent xmlns:mc="http://schemas.openxmlformats.org/markup-compatibility/2006" xmlns:p14="http://schemas.microsoft.com/office/powerpoint/2010/main">
        <mc:Choice Requires="p14">
          <p:contentPart p14:bwMode="auto" r:id="rId54">
            <p14:nvContentPartPr>
              <p14:cNvPr id="1053572" name="Encre 1053571"/>
              <p14:cNvContentPartPr/>
              <p14:nvPr/>
            </p14:nvContentPartPr>
            <p14:xfrm>
              <a:off x="2713978" y="2070661"/>
              <a:ext cx="78541" cy="3474"/>
            </p14:xfrm>
          </p:contentPart>
        </mc:Choice>
        <mc:Fallback xmlns="">
          <p:sp>
            <p:nvSpPr>
              <p:cNvPr id="1053572" name=""/>
              <p:cNvSpPr/>
              <p:nvPr/>
            </p:nvSpPr>
            <p:spPr>
              <a:xfrm>
                <a:off x="2713978" y="2070661"/>
                <a:ext cx="78541" cy="3474"/>
              </a:xfrm>
            </p:spPr>
          </p:sp>
        </mc:Fallback>
      </mc:AlternateContent>
      <mc:AlternateContent xmlns:mc="http://schemas.openxmlformats.org/markup-compatibility/2006" xmlns:p14="http://schemas.microsoft.com/office/powerpoint/2010/main">
        <mc:Choice Requires="p14">
          <p:contentPart p14:bwMode="auto" r:id="rId55">
            <p14:nvContentPartPr>
              <p14:cNvPr id="1053573" name="Encre 1053572"/>
              <p14:cNvContentPartPr/>
              <p14:nvPr/>
            </p14:nvContentPartPr>
            <p14:xfrm>
              <a:off x="2713978" y="2146610"/>
              <a:ext cx="92661" cy="22089"/>
            </p14:xfrm>
          </p:contentPart>
        </mc:Choice>
        <mc:Fallback xmlns="">
          <p:sp>
            <p:nvSpPr>
              <p:cNvPr id="1053573" name=""/>
              <p:cNvSpPr/>
              <p:nvPr/>
            </p:nvSpPr>
            <p:spPr>
              <a:xfrm>
                <a:off x="2713978" y="2146610"/>
                <a:ext cx="92661" cy="22089"/>
              </a:xfrm>
            </p:spPr>
          </p:sp>
        </mc:Fallback>
      </mc:AlternateContent>
      <mc:AlternateContent xmlns:mc="http://schemas.openxmlformats.org/markup-compatibility/2006" xmlns:p14="http://schemas.microsoft.com/office/powerpoint/2010/main">
        <mc:Choice Requires="p14">
          <p:contentPart p14:bwMode="auto" r:id="rId56">
            <p14:nvContentPartPr>
              <p14:cNvPr id="1053574" name="Encre 1053573"/>
              <p14:cNvContentPartPr/>
              <p14:nvPr/>
            </p14:nvContentPartPr>
            <p14:xfrm>
              <a:off x="2969916" y="1965212"/>
              <a:ext cx="205275" cy="181425"/>
            </p14:xfrm>
          </p:contentPart>
        </mc:Choice>
        <mc:Fallback xmlns="">
          <p:sp>
            <p:nvSpPr>
              <p:cNvPr id="1053574" name=""/>
              <p:cNvSpPr/>
              <p:nvPr/>
            </p:nvSpPr>
            <p:spPr>
              <a:xfrm>
                <a:off x="2969916" y="1965212"/>
                <a:ext cx="205275" cy="181425"/>
              </a:xfrm>
            </p:spPr>
          </p:sp>
        </mc:Fallback>
      </mc:AlternateContent>
      <mc:AlternateContent xmlns:mc="http://schemas.openxmlformats.org/markup-compatibility/2006" xmlns:p14="http://schemas.microsoft.com/office/powerpoint/2010/main">
        <mc:Choice Requires="p14">
          <p:contentPart p14:bwMode="auto" r:id="rId57">
            <p14:nvContentPartPr>
              <p14:cNvPr id="1053575" name="Encre 1053574"/>
              <p14:cNvContentPartPr/>
              <p14:nvPr/>
            </p14:nvContentPartPr>
            <p14:xfrm>
              <a:off x="3107127" y="2143136"/>
              <a:ext cx="68634" cy="50278"/>
            </p14:xfrm>
          </p:contentPart>
        </mc:Choice>
        <mc:Fallback xmlns="">
          <p:sp>
            <p:nvSpPr>
              <p:cNvPr id="1053575" name=""/>
              <p:cNvSpPr/>
              <p:nvPr/>
            </p:nvSpPr>
            <p:spPr>
              <a:xfrm>
                <a:off x="3107127" y="2143136"/>
                <a:ext cx="68634" cy="50278"/>
              </a:xfrm>
            </p:spPr>
          </p:sp>
        </mc:Fallback>
      </mc:AlternateContent>
      <mc:AlternateContent xmlns:mc="http://schemas.openxmlformats.org/markup-compatibility/2006" xmlns:p14="http://schemas.microsoft.com/office/powerpoint/2010/main">
        <mc:Choice Requires="p14">
          <p:contentPart p14:bwMode="auto" r:id="rId58">
            <p14:nvContentPartPr>
              <p14:cNvPr id="1053576" name="Encre 1053575"/>
              <p14:cNvContentPartPr/>
              <p14:nvPr/>
            </p14:nvContentPartPr>
            <p14:xfrm>
              <a:off x="3277294" y="1973118"/>
              <a:ext cx="266788" cy="142857"/>
            </p14:xfrm>
          </p:contentPart>
        </mc:Choice>
        <mc:Fallback xmlns="">
          <p:sp>
            <p:nvSpPr>
              <p:cNvPr id="1053576" name=""/>
              <p:cNvSpPr/>
              <p:nvPr/>
            </p:nvSpPr>
            <p:spPr>
              <a:xfrm>
                <a:off x="3277294" y="1973118"/>
                <a:ext cx="266788" cy="142857"/>
              </a:xfrm>
            </p:spPr>
          </p:sp>
        </mc:Fallback>
      </mc:AlternateContent>
      <mc:AlternateContent xmlns:mc="http://schemas.openxmlformats.org/markup-compatibility/2006" xmlns:p14="http://schemas.microsoft.com/office/powerpoint/2010/main">
        <mc:Choice Requires="p14">
          <p:contentPart p14:bwMode="auto" r:id="rId59">
            <p14:nvContentPartPr>
              <p14:cNvPr id="1053577" name="Encre 1053576"/>
              <p14:cNvContentPartPr/>
              <p14:nvPr/>
            </p14:nvContentPartPr>
            <p14:xfrm>
              <a:off x="3598400" y="1919859"/>
              <a:ext cx="145442" cy="168553"/>
            </p14:xfrm>
          </p:contentPart>
        </mc:Choice>
        <mc:Fallback xmlns="">
          <p:sp>
            <p:nvSpPr>
              <p:cNvPr id="1053577" name=""/>
              <p:cNvSpPr/>
              <p:nvPr/>
            </p:nvSpPr>
            <p:spPr>
              <a:xfrm>
                <a:off x="3598400" y="1919859"/>
                <a:ext cx="145442" cy="168553"/>
              </a:xfrm>
            </p:spPr>
          </p:sp>
        </mc:Fallback>
      </mc:AlternateContent>
      <mc:AlternateContent xmlns:mc="http://schemas.openxmlformats.org/markup-compatibility/2006" xmlns:p14="http://schemas.microsoft.com/office/powerpoint/2010/main">
        <mc:Choice Requires="p14">
          <p:contentPart p14:bwMode="auto" r:id="rId60">
            <p14:nvContentPartPr>
              <p14:cNvPr id="1053578" name="Encre 1053577"/>
              <p14:cNvContentPartPr/>
              <p14:nvPr/>
            </p14:nvContentPartPr>
            <p14:xfrm>
              <a:off x="339640" y="775381"/>
              <a:ext cx="4230891" cy="154304"/>
            </p14:xfrm>
          </p:contentPart>
        </mc:Choice>
        <mc:Fallback xmlns="">
          <p:sp>
            <p:nvSpPr>
              <p:cNvPr id="1053578" name=""/>
              <p:cNvSpPr/>
              <p:nvPr/>
            </p:nvSpPr>
            <p:spPr>
              <a:xfrm>
                <a:off x="339640" y="775381"/>
                <a:ext cx="4230891" cy="154304"/>
              </a:xfrm>
            </p:spPr>
          </p:sp>
        </mc:Fallback>
      </mc:AlternateContent>
      <mc:AlternateContent xmlns:mc="http://schemas.openxmlformats.org/markup-compatibility/2006" xmlns:p14="http://schemas.microsoft.com/office/powerpoint/2010/main">
        <mc:Choice Requires="p14">
          <p:contentPart p14:bwMode="auto" r:id="rId61">
            <p14:nvContentPartPr>
              <p14:cNvPr id="1053579" name="Encre 1053578"/>
              <p14:cNvContentPartPr/>
              <p14:nvPr/>
            </p14:nvContentPartPr>
            <p14:xfrm>
              <a:off x="5835194" y="103923"/>
              <a:ext cx="203281" cy="6273256"/>
            </p14:xfrm>
          </p:contentPart>
        </mc:Choice>
        <mc:Fallback xmlns="">
          <p:sp>
            <p:nvSpPr>
              <p:cNvPr id="1053579" name=""/>
              <p:cNvSpPr/>
              <p:nvPr/>
            </p:nvSpPr>
            <p:spPr>
              <a:xfrm>
                <a:off x="5835194" y="103923"/>
                <a:ext cx="203281" cy="6273256"/>
              </a:xfrm>
            </p:spPr>
          </p:sp>
        </mc:Fallback>
      </mc:AlternateContent>
      <mc:AlternateContent xmlns:mc="http://schemas.openxmlformats.org/markup-compatibility/2006" xmlns:p14="http://schemas.microsoft.com/office/powerpoint/2010/main">
        <mc:Choice Requires="p14">
          <p:contentPart p14:bwMode="auto" r:id="rId62">
            <p14:nvContentPartPr>
              <p14:cNvPr id="1053580" name="Encre 1053579"/>
              <p14:cNvContentPartPr/>
              <p14:nvPr/>
            </p14:nvContentPartPr>
            <p14:xfrm>
              <a:off x="439803" y="2855879"/>
              <a:ext cx="255789" cy="507976"/>
            </p14:xfrm>
          </p:contentPart>
        </mc:Choice>
        <mc:Fallback xmlns="">
          <p:sp>
            <p:nvSpPr>
              <p:cNvPr id="1053580" name=""/>
              <p:cNvSpPr/>
              <p:nvPr/>
            </p:nvSpPr>
            <p:spPr>
              <a:xfrm>
                <a:off x="439803" y="2855879"/>
                <a:ext cx="255789" cy="507976"/>
              </a:xfrm>
            </p:spPr>
          </p:sp>
        </mc:Fallback>
      </mc:AlternateContent>
      <mc:AlternateContent xmlns:mc="http://schemas.openxmlformats.org/markup-compatibility/2006" xmlns:p14="http://schemas.microsoft.com/office/powerpoint/2010/main">
        <mc:Choice Requires="p14">
          <p:contentPart p14:bwMode="auto" r:id="rId63">
            <p14:nvContentPartPr>
              <p14:cNvPr id="1053581" name="Encre 1053580"/>
              <p14:cNvContentPartPr/>
              <p14:nvPr/>
            </p14:nvContentPartPr>
            <p14:xfrm>
              <a:off x="530790" y="2689920"/>
              <a:ext cx="8734" cy="74612"/>
            </p14:xfrm>
          </p:contentPart>
        </mc:Choice>
        <mc:Fallback xmlns="">
          <p:sp>
            <p:nvSpPr>
              <p:cNvPr id="1053581" name=""/>
              <p:cNvSpPr/>
              <p:nvPr/>
            </p:nvSpPr>
            <p:spPr>
              <a:xfrm>
                <a:off x="530790" y="2689920"/>
                <a:ext cx="8734" cy="74612"/>
              </a:xfrm>
            </p:spPr>
          </p:sp>
        </mc:Fallback>
      </mc:AlternateContent>
      <mc:AlternateContent xmlns:mc="http://schemas.openxmlformats.org/markup-compatibility/2006" xmlns:p14="http://schemas.microsoft.com/office/powerpoint/2010/main">
        <mc:Choice Requires="p14">
          <p:contentPart p14:bwMode="auto" r:id="rId64">
            <p14:nvContentPartPr>
              <p14:cNvPr id="1053582" name="Encre 1053581"/>
              <p14:cNvContentPartPr/>
              <p14:nvPr/>
            </p14:nvContentPartPr>
            <p14:xfrm>
              <a:off x="631216" y="2682723"/>
              <a:ext cx="1410" cy="79354"/>
            </p14:xfrm>
          </p:contentPart>
        </mc:Choice>
        <mc:Fallback xmlns="">
          <p:sp>
            <p:nvSpPr>
              <p:cNvPr id="1053582" name=""/>
              <p:cNvSpPr/>
              <p:nvPr/>
            </p:nvSpPr>
            <p:spPr>
              <a:xfrm>
                <a:off x="631216" y="2682723"/>
                <a:ext cx="1410" cy="79354"/>
              </a:xfrm>
            </p:spPr>
          </p:sp>
        </mc:Fallback>
      </mc:AlternateContent>
      <mc:AlternateContent xmlns:mc="http://schemas.openxmlformats.org/markup-compatibility/2006" xmlns:p14="http://schemas.microsoft.com/office/powerpoint/2010/main">
        <mc:Choice Requires="p14">
          <p:contentPart p14:bwMode="auto" r:id="rId65">
            <p14:nvContentPartPr>
              <p14:cNvPr id="1053583" name="Encre 1053582"/>
              <p14:cNvContentPartPr/>
              <p14:nvPr/>
            </p14:nvContentPartPr>
            <p14:xfrm>
              <a:off x="890314" y="3023501"/>
              <a:ext cx="176387" cy="5661"/>
            </p14:xfrm>
          </p:contentPart>
        </mc:Choice>
        <mc:Fallback xmlns="">
          <p:sp>
            <p:nvSpPr>
              <p:cNvPr id="1053583" name=""/>
              <p:cNvSpPr/>
              <p:nvPr/>
            </p:nvSpPr>
            <p:spPr>
              <a:xfrm>
                <a:off x="890314" y="3023501"/>
                <a:ext cx="176387" cy="5661"/>
              </a:xfrm>
            </p:spPr>
          </p:sp>
        </mc:Fallback>
      </mc:AlternateContent>
      <mc:AlternateContent xmlns:mc="http://schemas.openxmlformats.org/markup-compatibility/2006" xmlns:p14="http://schemas.microsoft.com/office/powerpoint/2010/main">
        <mc:Choice Requires="p14">
          <p:contentPart p14:bwMode="auto" r:id="rId66">
            <p14:nvContentPartPr>
              <p14:cNvPr id="1053584" name="Encre 1053583"/>
              <p14:cNvContentPartPr/>
              <p14:nvPr/>
            </p14:nvContentPartPr>
            <p14:xfrm>
              <a:off x="940174" y="2951027"/>
              <a:ext cx="13044" cy="172455"/>
            </p14:xfrm>
          </p:contentPart>
        </mc:Choice>
        <mc:Fallback xmlns="">
          <p:sp>
            <p:nvSpPr>
              <p:cNvPr id="1053584" name=""/>
              <p:cNvSpPr/>
              <p:nvPr/>
            </p:nvSpPr>
            <p:spPr>
              <a:xfrm>
                <a:off x="940174" y="2951027"/>
                <a:ext cx="13044" cy="172455"/>
              </a:xfrm>
            </p:spPr>
          </p:sp>
        </mc:Fallback>
      </mc:AlternateContent>
      <mc:AlternateContent xmlns:mc="http://schemas.openxmlformats.org/markup-compatibility/2006" xmlns:p14="http://schemas.microsoft.com/office/powerpoint/2010/main">
        <mc:Choice Requires="p14">
          <p:contentPart p14:bwMode="auto" r:id="rId67">
            <p14:nvContentPartPr>
              <p14:cNvPr id="1053585" name="Encre 1053584"/>
              <p14:cNvContentPartPr/>
              <p14:nvPr/>
            </p14:nvContentPartPr>
            <p14:xfrm>
              <a:off x="1300081" y="2753355"/>
              <a:ext cx="166497" cy="222988"/>
            </p14:xfrm>
          </p:contentPart>
        </mc:Choice>
        <mc:Fallback xmlns="">
          <p:sp>
            <p:nvSpPr>
              <p:cNvPr id="1053585" name=""/>
              <p:cNvSpPr/>
              <p:nvPr/>
            </p:nvSpPr>
            <p:spPr>
              <a:xfrm>
                <a:off x="1300081" y="2753355"/>
                <a:ext cx="166497" cy="222988"/>
              </a:xfrm>
            </p:spPr>
          </p:sp>
        </mc:Fallback>
      </mc:AlternateContent>
      <mc:AlternateContent xmlns:mc="http://schemas.openxmlformats.org/markup-compatibility/2006" xmlns:p14="http://schemas.microsoft.com/office/powerpoint/2010/main">
        <mc:Choice Requires="p14">
          <p:contentPart p14:bwMode="auto" r:id="rId68">
            <p14:nvContentPartPr>
              <p14:cNvPr id="1053586" name="Encre 1053585"/>
              <p14:cNvContentPartPr/>
              <p14:nvPr/>
            </p14:nvContentPartPr>
            <p14:xfrm>
              <a:off x="1598070" y="2762395"/>
              <a:ext cx="17786" cy="232595"/>
            </p14:xfrm>
          </p:contentPart>
        </mc:Choice>
        <mc:Fallback xmlns="">
          <p:sp>
            <p:nvSpPr>
              <p:cNvPr id="1053586" name=""/>
              <p:cNvSpPr/>
              <p:nvPr/>
            </p:nvSpPr>
            <p:spPr>
              <a:xfrm>
                <a:off x="1598070" y="2762395"/>
                <a:ext cx="17786" cy="232595"/>
              </a:xfrm>
            </p:spPr>
          </p:sp>
        </mc:Fallback>
      </mc:AlternateContent>
      <mc:AlternateContent xmlns:mc="http://schemas.openxmlformats.org/markup-compatibility/2006" xmlns:p14="http://schemas.microsoft.com/office/powerpoint/2010/main">
        <mc:Choice Requires="p14">
          <p:contentPart p14:bwMode="auto" r:id="rId69">
            <p14:nvContentPartPr>
              <p14:cNvPr id="1053587" name="Encre 1053586"/>
              <p14:cNvContentPartPr/>
              <p14:nvPr/>
            </p14:nvContentPartPr>
            <p14:xfrm>
              <a:off x="1576890" y="2705278"/>
              <a:ext cx="188608" cy="288935"/>
            </p14:xfrm>
          </p:contentPart>
        </mc:Choice>
        <mc:Fallback xmlns="">
          <p:sp>
            <p:nvSpPr>
              <p:cNvPr id="1053587" name=""/>
              <p:cNvSpPr/>
              <p:nvPr/>
            </p:nvSpPr>
            <p:spPr>
              <a:xfrm>
                <a:off x="1576890" y="2705278"/>
                <a:ext cx="188608" cy="288935"/>
              </a:xfrm>
            </p:spPr>
          </p:sp>
        </mc:Fallback>
      </mc:AlternateContent>
      <mc:AlternateContent xmlns:mc="http://schemas.openxmlformats.org/markup-compatibility/2006" xmlns:p14="http://schemas.microsoft.com/office/powerpoint/2010/main">
        <mc:Choice Requires="p14">
          <p:contentPart p14:bwMode="auto" r:id="rId70">
            <p14:nvContentPartPr>
              <p14:cNvPr id="1053588" name="Encre 1053587"/>
              <p14:cNvContentPartPr/>
              <p14:nvPr/>
            </p14:nvContentPartPr>
            <p14:xfrm>
              <a:off x="1272126" y="3073886"/>
              <a:ext cx="533329" cy="58783"/>
            </p14:xfrm>
          </p:contentPart>
        </mc:Choice>
        <mc:Fallback xmlns="">
          <p:sp>
            <p:nvSpPr>
              <p:cNvPr id="1053588" name=""/>
              <p:cNvSpPr/>
              <p:nvPr/>
            </p:nvSpPr>
            <p:spPr>
              <a:xfrm>
                <a:off x="1272126" y="3073886"/>
                <a:ext cx="533329" cy="58783"/>
              </a:xfrm>
            </p:spPr>
          </p:sp>
        </mc:Fallback>
      </mc:AlternateContent>
      <mc:AlternateContent xmlns:mc="http://schemas.openxmlformats.org/markup-compatibility/2006" xmlns:p14="http://schemas.microsoft.com/office/powerpoint/2010/main">
        <mc:Choice Requires="p14">
          <p:contentPart p14:bwMode="auto" r:id="rId71">
            <p14:nvContentPartPr>
              <p14:cNvPr id="1053589" name="Encre 1053588"/>
              <p14:cNvContentPartPr/>
              <p14:nvPr/>
            </p14:nvContentPartPr>
            <p14:xfrm>
              <a:off x="1456872" y="3243903"/>
              <a:ext cx="269257" cy="163067"/>
            </p14:xfrm>
          </p:contentPart>
        </mc:Choice>
        <mc:Fallback xmlns="">
          <p:sp>
            <p:nvSpPr>
              <p:cNvPr id="1053589" name=""/>
              <p:cNvSpPr/>
              <p:nvPr/>
            </p:nvSpPr>
            <p:spPr>
              <a:xfrm>
                <a:off x="1456872" y="3243903"/>
                <a:ext cx="269257" cy="163067"/>
              </a:xfrm>
            </p:spPr>
          </p:sp>
        </mc:Fallback>
      </mc:AlternateContent>
      <mc:AlternateContent xmlns:mc="http://schemas.openxmlformats.org/markup-compatibility/2006" xmlns:p14="http://schemas.microsoft.com/office/powerpoint/2010/main">
        <mc:Choice Requires="p14">
          <p:contentPart p14:bwMode="auto" r:id="rId72">
            <p14:nvContentPartPr>
              <p14:cNvPr id="1053590" name="Encre 1053589"/>
              <p14:cNvContentPartPr/>
              <p14:nvPr/>
            </p14:nvContentPartPr>
            <p14:xfrm>
              <a:off x="1145671" y="2639536"/>
              <a:ext cx="87931" cy="732118"/>
            </p14:xfrm>
          </p:contentPart>
        </mc:Choice>
        <mc:Fallback xmlns="">
          <p:sp>
            <p:nvSpPr>
              <p:cNvPr id="1053590" name=""/>
              <p:cNvSpPr/>
              <p:nvPr/>
            </p:nvSpPr>
            <p:spPr>
              <a:xfrm>
                <a:off x="1145671" y="2639536"/>
                <a:ext cx="87931" cy="732118"/>
              </a:xfrm>
            </p:spPr>
          </p:sp>
        </mc:Fallback>
      </mc:AlternateContent>
      <mc:AlternateContent xmlns:mc="http://schemas.openxmlformats.org/markup-compatibility/2006" xmlns:p14="http://schemas.microsoft.com/office/powerpoint/2010/main">
        <mc:Choice Requires="p14">
          <p:contentPart p14:bwMode="auto" r:id="rId73">
            <p14:nvContentPartPr>
              <p14:cNvPr id="1053591" name="Encre 1053590"/>
              <p14:cNvContentPartPr/>
              <p14:nvPr/>
            </p14:nvContentPartPr>
            <p14:xfrm>
              <a:off x="1862375" y="2711514"/>
              <a:ext cx="148356" cy="754670"/>
            </p14:xfrm>
          </p:contentPart>
        </mc:Choice>
        <mc:Fallback xmlns="">
          <p:sp>
            <p:nvSpPr>
              <p:cNvPr id="1053591" name=""/>
              <p:cNvSpPr/>
              <p:nvPr/>
            </p:nvSpPr>
            <p:spPr>
              <a:xfrm>
                <a:off x="1862375" y="2711514"/>
                <a:ext cx="148356" cy="754670"/>
              </a:xfrm>
            </p:spPr>
          </p:sp>
        </mc:Fallback>
      </mc:AlternateContent>
      <mc:AlternateContent xmlns:mc="http://schemas.openxmlformats.org/markup-compatibility/2006" xmlns:p14="http://schemas.microsoft.com/office/powerpoint/2010/main">
        <mc:Choice Requires="p14">
          <p:contentPart p14:bwMode="auto" r:id="rId74">
            <p14:nvContentPartPr>
              <p14:cNvPr id="1053592" name="Encre 1053591"/>
              <p14:cNvContentPartPr/>
              <p14:nvPr/>
            </p14:nvContentPartPr>
            <p14:xfrm>
              <a:off x="1912677" y="2553746"/>
              <a:ext cx="243125" cy="266479"/>
            </p14:xfrm>
          </p:contentPart>
        </mc:Choice>
        <mc:Fallback xmlns="">
          <p:sp>
            <p:nvSpPr>
              <p:cNvPr id="1053592" name=""/>
              <p:cNvSpPr/>
              <p:nvPr/>
            </p:nvSpPr>
            <p:spPr>
              <a:xfrm>
                <a:off x="1912677" y="2553746"/>
                <a:ext cx="243125" cy="266479"/>
              </a:xfrm>
            </p:spPr>
          </p:sp>
        </mc:Fallback>
      </mc:AlternateContent>
      <mc:AlternateContent xmlns:mc="http://schemas.openxmlformats.org/markup-compatibility/2006" xmlns:p14="http://schemas.microsoft.com/office/powerpoint/2010/main">
        <mc:Choice Requires="p14">
          <p:contentPart p14:bwMode="auto" r:id="rId75">
            <p14:nvContentPartPr>
              <p14:cNvPr id="1053593" name="Encre 1053592"/>
              <p14:cNvContentPartPr/>
              <p14:nvPr/>
            </p14:nvContentPartPr>
            <p14:xfrm>
              <a:off x="2148743" y="3015807"/>
              <a:ext cx="214925" cy="6380"/>
            </p14:xfrm>
          </p:contentPart>
        </mc:Choice>
        <mc:Fallback xmlns="">
          <p:sp>
            <p:nvSpPr>
              <p:cNvPr id="1053593" name=""/>
              <p:cNvSpPr/>
              <p:nvPr/>
            </p:nvSpPr>
            <p:spPr>
              <a:xfrm>
                <a:off x="2148743" y="3015807"/>
                <a:ext cx="214925" cy="6380"/>
              </a:xfrm>
            </p:spPr>
          </p:sp>
        </mc:Fallback>
      </mc:AlternateContent>
      <mc:AlternateContent xmlns:mc="http://schemas.openxmlformats.org/markup-compatibility/2006" xmlns:p14="http://schemas.microsoft.com/office/powerpoint/2010/main">
        <mc:Choice Requires="p14">
          <p:contentPart p14:bwMode="auto" r:id="rId76">
            <p14:nvContentPartPr>
              <p14:cNvPr id="1053594" name="Encre 1053593"/>
              <p14:cNvContentPartPr/>
              <p14:nvPr/>
            </p14:nvContentPartPr>
            <p14:xfrm>
              <a:off x="2141683" y="3115454"/>
              <a:ext cx="228693" cy="17292"/>
            </p14:xfrm>
          </p:contentPart>
        </mc:Choice>
        <mc:Fallback xmlns="">
          <p:sp>
            <p:nvSpPr>
              <p:cNvPr id="1053594" name=""/>
              <p:cNvSpPr/>
              <p:nvPr/>
            </p:nvSpPr>
            <p:spPr>
              <a:xfrm>
                <a:off x="2141683" y="3115454"/>
                <a:ext cx="228693" cy="17292"/>
              </a:xfrm>
            </p:spPr>
          </p:sp>
        </mc:Fallback>
      </mc:AlternateContent>
      <mc:AlternateContent xmlns:mc="http://schemas.openxmlformats.org/markup-compatibility/2006" xmlns:p14="http://schemas.microsoft.com/office/powerpoint/2010/main">
        <mc:Choice Requires="p14">
          <p:contentPart p14:bwMode="auto" r:id="rId77">
            <p14:nvContentPartPr>
              <p14:cNvPr id="1053595" name="Encre 1053594"/>
              <p14:cNvContentPartPr/>
              <p14:nvPr/>
            </p14:nvContentPartPr>
            <p14:xfrm>
              <a:off x="2595662" y="2892948"/>
              <a:ext cx="60954" cy="171170"/>
            </p14:xfrm>
          </p:contentPart>
        </mc:Choice>
        <mc:Fallback xmlns="">
          <p:sp>
            <p:nvSpPr>
              <p:cNvPr id="1053595" name=""/>
              <p:cNvSpPr/>
              <p:nvPr/>
            </p:nvSpPr>
            <p:spPr>
              <a:xfrm>
                <a:off x="2595662" y="2892948"/>
                <a:ext cx="60954" cy="171170"/>
              </a:xfrm>
            </p:spPr>
          </p:sp>
        </mc:Fallback>
      </mc:AlternateContent>
      <mc:AlternateContent xmlns:mc="http://schemas.openxmlformats.org/markup-compatibility/2006" xmlns:p14="http://schemas.microsoft.com/office/powerpoint/2010/main">
        <mc:Choice Requires="p14">
          <p:contentPart p14:bwMode="auto" r:id="rId78">
            <p14:nvContentPartPr>
              <p14:cNvPr id="1053596" name="Encre 1053595"/>
              <p14:cNvContentPartPr/>
              <p14:nvPr/>
            </p14:nvContentPartPr>
            <p14:xfrm>
              <a:off x="2113002" y="2970917"/>
              <a:ext cx="255519" cy="459102"/>
            </p14:xfrm>
          </p:contentPart>
        </mc:Choice>
        <mc:Fallback xmlns="">
          <p:sp>
            <p:nvSpPr>
              <p:cNvPr id="1053596" name=""/>
              <p:cNvSpPr/>
              <p:nvPr/>
            </p:nvSpPr>
            <p:spPr>
              <a:xfrm>
                <a:off x="2113002" y="2970917"/>
                <a:ext cx="255519" cy="459102"/>
              </a:xfrm>
            </p:spPr>
          </p:sp>
        </mc:Fallback>
      </mc:AlternateContent>
      <mc:AlternateContent xmlns:mc="http://schemas.openxmlformats.org/markup-compatibility/2006" xmlns:p14="http://schemas.microsoft.com/office/powerpoint/2010/main">
        <mc:Choice Requires="p14">
          <p:contentPart p14:bwMode="auto" r:id="rId79">
            <p14:nvContentPartPr>
              <p14:cNvPr id="1053597" name="Encre 1053596"/>
              <p14:cNvContentPartPr/>
              <p14:nvPr/>
            </p14:nvContentPartPr>
            <p14:xfrm>
              <a:off x="2392837" y="3037649"/>
              <a:ext cx="106254" cy="26918"/>
            </p14:xfrm>
          </p:contentPart>
        </mc:Choice>
        <mc:Fallback xmlns="">
          <p:sp>
            <p:nvSpPr>
              <p:cNvPr id="1053597" name=""/>
              <p:cNvSpPr/>
              <p:nvPr/>
            </p:nvSpPr>
            <p:spPr>
              <a:xfrm>
                <a:off x="2392837" y="3037649"/>
                <a:ext cx="106254" cy="26918"/>
              </a:xfrm>
            </p:spPr>
          </p:sp>
        </mc:Fallback>
      </mc:AlternateContent>
      <mc:AlternateContent xmlns:mc="http://schemas.openxmlformats.org/markup-compatibility/2006" xmlns:p14="http://schemas.microsoft.com/office/powerpoint/2010/main">
        <mc:Choice Requires="p14">
          <p:contentPart p14:bwMode="auto" r:id="rId80">
            <p14:nvContentPartPr>
              <p14:cNvPr id="1053598" name="Encre 1053597"/>
              <p14:cNvContentPartPr/>
              <p14:nvPr/>
            </p14:nvContentPartPr>
            <p14:xfrm>
              <a:off x="2438641" y="3146360"/>
              <a:ext cx="82071" cy="0"/>
            </p14:xfrm>
          </p:contentPart>
        </mc:Choice>
        <mc:Fallback xmlns="">
          <p:sp>
            <p:nvSpPr>
              <p:cNvPr id="1053598" name=""/>
              <p:cNvSpPr/>
              <p:nvPr/>
            </p:nvSpPr>
            <p:spPr>
              <a:xfrm>
                <a:off x="2438641" y="3146360"/>
                <a:ext cx="82071" cy="0"/>
              </a:xfrm>
            </p:spPr>
          </p:sp>
        </mc:Fallback>
      </mc:AlternateContent>
      <mc:AlternateContent xmlns:mc="http://schemas.openxmlformats.org/markup-compatibility/2006" xmlns:p14="http://schemas.microsoft.com/office/powerpoint/2010/main">
        <mc:Choice Requires="p14">
          <p:contentPart p14:bwMode="auto" r:id="rId81">
            <p14:nvContentPartPr>
              <p14:cNvPr id="1053599" name="Encre 1053598"/>
              <p14:cNvContentPartPr/>
              <p14:nvPr/>
            </p14:nvContentPartPr>
            <p14:xfrm>
              <a:off x="2567065" y="2902336"/>
              <a:ext cx="278767" cy="200380"/>
            </p14:xfrm>
          </p:contentPart>
        </mc:Choice>
        <mc:Fallback xmlns="">
          <p:sp>
            <p:nvSpPr>
              <p:cNvPr id="1053599" name=""/>
              <p:cNvSpPr/>
              <p:nvPr/>
            </p:nvSpPr>
            <p:spPr>
              <a:xfrm>
                <a:off x="2567065" y="2902336"/>
                <a:ext cx="278767" cy="200380"/>
              </a:xfrm>
            </p:spPr>
          </p:sp>
        </mc:Fallback>
      </mc:AlternateContent>
      <mc:AlternateContent xmlns:mc="http://schemas.openxmlformats.org/markup-compatibility/2006" xmlns:p14="http://schemas.microsoft.com/office/powerpoint/2010/main">
        <mc:Choice Requires="p14">
          <p:contentPart p14:bwMode="auto" r:id="rId82">
            <p14:nvContentPartPr>
              <p14:cNvPr id="1053600" name="Encre 1053599"/>
              <p14:cNvContentPartPr/>
              <p14:nvPr/>
            </p14:nvContentPartPr>
            <p14:xfrm>
              <a:off x="447526" y="3935885"/>
              <a:ext cx="298213" cy="260637"/>
            </p14:xfrm>
          </p:contentPart>
        </mc:Choice>
        <mc:Fallback xmlns="">
          <p:sp>
            <p:nvSpPr>
              <p:cNvPr id="1053600" name=""/>
              <p:cNvSpPr/>
              <p:nvPr/>
            </p:nvSpPr>
            <p:spPr>
              <a:xfrm>
                <a:off x="447526" y="3935885"/>
                <a:ext cx="298213" cy="260637"/>
              </a:xfrm>
            </p:spPr>
          </p:sp>
        </mc:Fallback>
      </mc:AlternateContent>
      <mc:AlternateContent xmlns:mc="http://schemas.openxmlformats.org/markup-compatibility/2006" xmlns:p14="http://schemas.microsoft.com/office/powerpoint/2010/main">
        <mc:Choice Requires="p14">
          <p:contentPart p14:bwMode="auto" r:id="rId83">
            <p14:nvContentPartPr>
              <p14:cNvPr id="1053601" name="Encre 1053600"/>
              <p14:cNvContentPartPr/>
              <p14:nvPr/>
            </p14:nvContentPartPr>
            <p14:xfrm>
              <a:off x="730683" y="4221193"/>
              <a:ext cx="149169" cy="178408"/>
            </p14:xfrm>
          </p:contentPart>
        </mc:Choice>
        <mc:Fallback xmlns="">
          <p:sp>
            <p:nvSpPr>
              <p:cNvPr id="1053601" name=""/>
              <p:cNvSpPr/>
              <p:nvPr/>
            </p:nvSpPr>
            <p:spPr>
              <a:xfrm>
                <a:off x="730683" y="4221193"/>
                <a:ext cx="149169" cy="178408"/>
              </a:xfrm>
            </p:spPr>
          </p:sp>
        </mc:Fallback>
      </mc:AlternateContent>
      <mc:AlternateContent xmlns:mc="http://schemas.openxmlformats.org/markup-compatibility/2006" xmlns:p14="http://schemas.microsoft.com/office/powerpoint/2010/main">
        <mc:Choice Requires="p14">
          <p:contentPart p14:bwMode="auto" r:id="rId84">
            <p14:nvContentPartPr>
              <p14:cNvPr id="1053602" name="Encre 1053601"/>
              <p14:cNvContentPartPr/>
              <p14:nvPr/>
            </p14:nvContentPartPr>
            <p14:xfrm>
              <a:off x="954294" y="4088280"/>
              <a:ext cx="111193" cy="6949"/>
            </p14:xfrm>
          </p:contentPart>
        </mc:Choice>
        <mc:Fallback xmlns="">
          <p:sp>
            <p:nvSpPr>
              <p:cNvPr id="1053602" name=""/>
              <p:cNvSpPr/>
              <p:nvPr/>
            </p:nvSpPr>
            <p:spPr>
              <a:xfrm>
                <a:off x="954294" y="4088280"/>
                <a:ext cx="111193" cy="6949"/>
              </a:xfrm>
            </p:spPr>
          </p:sp>
        </mc:Fallback>
      </mc:AlternateContent>
      <mc:AlternateContent xmlns:mc="http://schemas.openxmlformats.org/markup-compatibility/2006" xmlns:p14="http://schemas.microsoft.com/office/powerpoint/2010/main">
        <mc:Choice Requires="p14">
          <p:contentPart p14:bwMode="auto" r:id="rId85">
            <p14:nvContentPartPr>
              <p14:cNvPr id="1053603" name="Encre 1053602"/>
              <p14:cNvContentPartPr/>
              <p14:nvPr/>
            </p14:nvContentPartPr>
            <p14:xfrm>
              <a:off x="968855" y="4211139"/>
              <a:ext cx="93102" cy="3722"/>
            </p14:xfrm>
          </p:contentPart>
        </mc:Choice>
        <mc:Fallback xmlns="">
          <p:sp>
            <p:nvSpPr>
              <p:cNvPr id="1053603" name=""/>
              <p:cNvSpPr/>
              <p:nvPr/>
            </p:nvSpPr>
            <p:spPr>
              <a:xfrm>
                <a:off x="968855" y="4211139"/>
                <a:ext cx="93102" cy="3722"/>
              </a:xfrm>
            </p:spPr>
          </p:sp>
        </mc:Fallback>
      </mc:AlternateContent>
      <mc:AlternateContent xmlns:mc="http://schemas.openxmlformats.org/markup-compatibility/2006" xmlns:p14="http://schemas.microsoft.com/office/powerpoint/2010/main">
        <mc:Choice Requires="p14">
          <p:contentPart p14:bwMode="auto" r:id="rId86">
            <p14:nvContentPartPr>
              <p14:cNvPr id="1053604" name="Encre 1053603"/>
              <p14:cNvContentPartPr/>
              <p14:nvPr/>
            </p14:nvContentPartPr>
            <p14:xfrm>
              <a:off x="1226101" y="3798630"/>
              <a:ext cx="62554" cy="425225"/>
            </p14:xfrm>
          </p:contentPart>
        </mc:Choice>
        <mc:Fallback xmlns="">
          <p:sp>
            <p:nvSpPr>
              <p:cNvPr id="1053604" name=""/>
              <p:cNvSpPr/>
              <p:nvPr/>
            </p:nvSpPr>
            <p:spPr>
              <a:xfrm>
                <a:off x="1226101" y="3798630"/>
                <a:ext cx="62554" cy="425225"/>
              </a:xfrm>
            </p:spPr>
          </p:sp>
        </mc:Fallback>
      </mc:AlternateContent>
      <mc:AlternateContent xmlns:mc="http://schemas.openxmlformats.org/markup-compatibility/2006" xmlns:p14="http://schemas.microsoft.com/office/powerpoint/2010/main">
        <mc:Choice Requires="p14">
          <p:contentPart p14:bwMode="auto" r:id="rId87">
            <p14:nvContentPartPr>
              <p14:cNvPr id="1053605" name="Encre 1053604"/>
              <p14:cNvContentPartPr/>
              <p14:nvPr/>
            </p14:nvContentPartPr>
            <p14:xfrm>
              <a:off x="1386756" y="3892698"/>
              <a:ext cx="107689" cy="265506"/>
            </p14:xfrm>
          </p:contentPart>
        </mc:Choice>
        <mc:Fallback xmlns="">
          <p:sp>
            <p:nvSpPr>
              <p:cNvPr id="1053605" name=""/>
              <p:cNvSpPr/>
              <p:nvPr/>
            </p:nvSpPr>
            <p:spPr>
              <a:xfrm>
                <a:off x="1386756" y="3892698"/>
                <a:ext cx="107689" cy="265506"/>
              </a:xfrm>
            </p:spPr>
          </p:sp>
        </mc:Fallback>
      </mc:AlternateContent>
      <mc:AlternateContent xmlns:mc="http://schemas.openxmlformats.org/markup-compatibility/2006" xmlns:p14="http://schemas.microsoft.com/office/powerpoint/2010/main">
        <mc:Choice Requires="p14">
          <p:contentPart p14:bwMode="auto" r:id="rId88">
            <p14:nvContentPartPr>
              <p14:cNvPr id="1053606" name="Encre 1053605"/>
              <p14:cNvContentPartPr/>
              <p14:nvPr/>
            </p14:nvContentPartPr>
            <p14:xfrm>
              <a:off x="1548209" y="3790936"/>
              <a:ext cx="48177" cy="398548"/>
            </p14:xfrm>
          </p:contentPart>
        </mc:Choice>
        <mc:Fallback xmlns="">
          <p:sp>
            <p:nvSpPr>
              <p:cNvPr id="1053606" name=""/>
              <p:cNvSpPr/>
              <p:nvPr/>
            </p:nvSpPr>
            <p:spPr>
              <a:xfrm>
                <a:off x="1548209" y="3790936"/>
                <a:ext cx="48177" cy="398548"/>
              </a:xfrm>
            </p:spPr>
          </p:sp>
        </mc:Fallback>
      </mc:AlternateContent>
      <mc:AlternateContent xmlns:mc="http://schemas.openxmlformats.org/markup-compatibility/2006" xmlns:p14="http://schemas.microsoft.com/office/powerpoint/2010/main">
        <mc:Choice Requires="p14">
          <p:contentPart p14:bwMode="auto" r:id="rId89">
            <p14:nvContentPartPr>
              <p14:cNvPr id="1053607" name="Encre 1053606"/>
              <p14:cNvContentPartPr/>
              <p14:nvPr/>
            </p14:nvContentPartPr>
            <p14:xfrm>
              <a:off x="1718510" y="3885500"/>
              <a:ext cx="30315" cy="214779"/>
            </p14:xfrm>
          </p:contentPart>
        </mc:Choice>
        <mc:Fallback xmlns="">
          <p:sp>
            <p:nvSpPr>
              <p:cNvPr id="1053607" name=""/>
              <p:cNvSpPr/>
              <p:nvPr/>
            </p:nvSpPr>
            <p:spPr>
              <a:xfrm>
                <a:off x="1718510" y="3885500"/>
                <a:ext cx="30315" cy="214779"/>
              </a:xfrm>
            </p:spPr>
          </p:sp>
        </mc:Fallback>
      </mc:AlternateContent>
      <mc:AlternateContent xmlns:mc="http://schemas.openxmlformats.org/markup-compatibility/2006" xmlns:p14="http://schemas.microsoft.com/office/powerpoint/2010/main">
        <mc:Choice Requires="p14">
          <p:contentPart p14:bwMode="auto" r:id="rId90">
            <p14:nvContentPartPr>
              <p14:cNvPr id="1053608" name="Encre 1053607"/>
              <p14:cNvContentPartPr/>
              <p14:nvPr/>
            </p14:nvContentPartPr>
            <p14:xfrm>
              <a:off x="1669552" y="3844582"/>
              <a:ext cx="202091" cy="287021"/>
            </p14:xfrm>
          </p:contentPart>
        </mc:Choice>
        <mc:Fallback xmlns="">
          <p:sp>
            <p:nvSpPr>
              <p:cNvPr id="1053608" name=""/>
              <p:cNvSpPr/>
              <p:nvPr/>
            </p:nvSpPr>
            <p:spPr>
              <a:xfrm>
                <a:off x="1669552" y="3844582"/>
                <a:ext cx="202091" cy="287021"/>
              </a:xfrm>
            </p:spPr>
          </p:sp>
        </mc:Fallback>
      </mc:AlternateContent>
      <mc:AlternateContent xmlns:mc="http://schemas.openxmlformats.org/markup-compatibility/2006" xmlns:p14="http://schemas.microsoft.com/office/powerpoint/2010/main">
        <mc:Choice Requires="p14">
          <p:contentPart p14:bwMode="auto" r:id="rId91">
            <p14:nvContentPartPr>
              <p14:cNvPr id="1053609" name="Encre 1053608"/>
              <p14:cNvContentPartPr/>
              <p14:nvPr/>
            </p14:nvContentPartPr>
            <p14:xfrm>
              <a:off x="1312143" y="4269466"/>
              <a:ext cx="615094" cy="21345"/>
            </p14:xfrm>
          </p:contentPart>
        </mc:Choice>
        <mc:Fallback xmlns="">
          <p:sp>
            <p:nvSpPr>
              <p:cNvPr id="1053609" name=""/>
              <p:cNvSpPr/>
              <p:nvPr/>
            </p:nvSpPr>
            <p:spPr>
              <a:xfrm>
                <a:off x="1312143" y="4269466"/>
                <a:ext cx="615094" cy="21345"/>
              </a:xfrm>
            </p:spPr>
          </p:sp>
        </mc:Fallback>
      </mc:AlternateContent>
      <mc:AlternateContent xmlns:mc="http://schemas.openxmlformats.org/markup-compatibility/2006" xmlns:p14="http://schemas.microsoft.com/office/powerpoint/2010/main">
        <mc:Choice Requires="p14">
          <p:contentPart p14:bwMode="auto" r:id="rId92">
            <p14:nvContentPartPr>
              <p14:cNvPr id="1053610" name="Encre 1053609"/>
              <p14:cNvContentPartPr/>
              <p14:nvPr/>
            </p14:nvContentPartPr>
            <p14:xfrm>
              <a:off x="1526588" y="4399523"/>
              <a:ext cx="306539" cy="170543"/>
            </p14:xfrm>
          </p:contentPart>
        </mc:Choice>
        <mc:Fallback xmlns="">
          <p:sp>
            <p:nvSpPr>
              <p:cNvPr id="1053610" name=""/>
              <p:cNvSpPr/>
              <p:nvPr/>
            </p:nvSpPr>
            <p:spPr>
              <a:xfrm>
                <a:off x="1526588" y="4399523"/>
                <a:ext cx="306539" cy="170543"/>
              </a:xfrm>
            </p:spPr>
          </p:sp>
        </mc:Fallback>
      </mc:AlternateContent>
      <mc:AlternateContent xmlns:mc="http://schemas.openxmlformats.org/markup-compatibility/2006" xmlns:p14="http://schemas.microsoft.com/office/powerpoint/2010/main">
        <mc:Choice Requires="p14">
          <p:contentPart p14:bwMode="auto" r:id="rId93">
            <p14:nvContentPartPr>
              <p14:cNvPr id="1053611" name="Encre 1053610"/>
              <p14:cNvContentPartPr/>
              <p14:nvPr/>
            </p14:nvContentPartPr>
            <p14:xfrm>
              <a:off x="2721037" y="3962697"/>
              <a:ext cx="238475" cy="404703"/>
            </p14:xfrm>
          </p:contentPart>
        </mc:Choice>
        <mc:Fallback xmlns="">
          <p:sp>
            <p:nvSpPr>
              <p:cNvPr id="1053611" name=""/>
              <p:cNvSpPr/>
              <p:nvPr/>
            </p:nvSpPr>
            <p:spPr>
              <a:xfrm>
                <a:off x="2721037" y="3962697"/>
                <a:ext cx="238475" cy="404703"/>
              </a:xfrm>
            </p:spPr>
          </p:sp>
        </mc:Fallback>
      </mc:AlternateContent>
      <mc:AlternateContent xmlns:mc="http://schemas.openxmlformats.org/markup-compatibility/2006" xmlns:p14="http://schemas.microsoft.com/office/powerpoint/2010/main">
        <mc:Choice Requires="p14">
          <p:contentPart p14:bwMode="auto" r:id="rId94">
            <p14:nvContentPartPr>
              <p14:cNvPr id="1053612" name="Encre 1053611"/>
              <p14:cNvContentPartPr/>
              <p14:nvPr/>
            </p14:nvContentPartPr>
            <p14:xfrm>
              <a:off x="2792519" y="3798630"/>
              <a:ext cx="5756" cy="71022"/>
            </p14:xfrm>
          </p:contentPart>
        </mc:Choice>
        <mc:Fallback xmlns="">
          <p:sp>
            <p:nvSpPr>
              <p:cNvPr id="1053612" name=""/>
              <p:cNvSpPr/>
              <p:nvPr/>
            </p:nvSpPr>
            <p:spPr>
              <a:xfrm>
                <a:off x="2792519" y="3798630"/>
                <a:ext cx="5756" cy="71022"/>
              </a:xfrm>
            </p:spPr>
          </p:sp>
        </mc:Fallback>
      </mc:AlternateContent>
      <mc:AlternateContent xmlns:mc="http://schemas.openxmlformats.org/markup-compatibility/2006" xmlns:p14="http://schemas.microsoft.com/office/powerpoint/2010/main">
        <mc:Choice Requires="p14">
          <p:contentPart p14:bwMode="auto" r:id="rId95">
            <p14:nvContentPartPr>
              <p14:cNvPr id="1053613" name="Encre 1053612"/>
              <p14:cNvContentPartPr/>
              <p14:nvPr/>
            </p14:nvContentPartPr>
            <p14:xfrm>
              <a:off x="2848149" y="3773065"/>
              <a:ext cx="36148" cy="129890"/>
            </p14:xfrm>
          </p:contentPart>
        </mc:Choice>
        <mc:Fallback xmlns="">
          <p:sp>
            <p:nvSpPr>
              <p:cNvPr id="1053613" name=""/>
              <p:cNvSpPr/>
              <p:nvPr/>
            </p:nvSpPr>
            <p:spPr>
              <a:xfrm>
                <a:off x="2848149" y="3773065"/>
                <a:ext cx="36148" cy="129890"/>
              </a:xfrm>
            </p:spPr>
          </p:sp>
        </mc:Fallback>
      </mc:AlternateContent>
      <mc:AlternateContent xmlns:mc="http://schemas.openxmlformats.org/markup-compatibility/2006" xmlns:p14="http://schemas.microsoft.com/office/powerpoint/2010/main">
        <mc:Choice Requires="p14">
          <p:contentPart p14:bwMode="auto" r:id="rId96">
            <p14:nvContentPartPr>
              <p14:cNvPr id="1053614" name="Encre 1053613"/>
              <p14:cNvContentPartPr/>
              <p14:nvPr/>
            </p14:nvContentPartPr>
            <p14:xfrm>
              <a:off x="3097511" y="4022755"/>
              <a:ext cx="209941" cy="6923"/>
            </p14:xfrm>
          </p:contentPart>
        </mc:Choice>
        <mc:Fallback xmlns="">
          <p:sp>
            <p:nvSpPr>
              <p:cNvPr id="1053614" name=""/>
              <p:cNvSpPr/>
              <p:nvPr/>
            </p:nvSpPr>
            <p:spPr>
              <a:xfrm>
                <a:off x="3097511" y="4022755"/>
                <a:ext cx="209941" cy="6923"/>
              </a:xfrm>
            </p:spPr>
          </p:sp>
        </mc:Fallback>
      </mc:AlternateContent>
      <mc:AlternateContent xmlns:mc="http://schemas.openxmlformats.org/markup-compatibility/2006" xmlns:p14="http://schemas.microsoft.com/office/powerpoint/2010/main">
        <mc:Choice Requires="p14">
          <p:contentPart p14:bwMode="auto" r:id="rId97">
            <p14:nvContentPartPr>
              <p14:cNvPr id="1053615" name="Encre 1053614"/>
              <p14:cNvContentPartPr/>
              <p14:nvPr/>
            </p14:nvContentPartPr>
            <p14:xfrm>
              <a:off x="3181579" y="3924716"/>
              <a:ext cx="23374" cy="209673"/>
            </p14:xfrm>
          </p:contentPart>
        </mc:Choice>
        <mc:Fallback xmlns="">
          <p:sp>
            <p:nvSpPr>
              <p:cNvPr id="1053615" name=""/>
              <p:cNvSpPr/>
              <p:nvPr/>
            </p:nvSpPr>
            <p:spPr>
              <a:xfrm>
                <a:off x="3181579" y="3924716"/>
                <a:ext cx="23374" cy="209673"/>
              </a:xfrm>
            </p:spPr>
          </p:sp>
        </mc:Fallback>
      </mc:AlternateContent>
      <mc:AlternateContent xmlns:mc="http://schemas.openxmlformats.org/markup-compatibility/2006" xmlns:p14="http://schemas.microsoft.com/office/powerpoint/2010/main">
        <mc:Choice Requires="p14">
          <p:contentPart p14:bwMode="auto" r:id="rId98">
            <p14:nvContentPartPr>
              <p14:cNvPr id="1053616" name="Encre 1053615"/>
              <p14:cNvContentPartPr/>
              <p14:nvPr/>
            </p14:nvContentPartPr>
            <p14:xfrm>
              <a:off x="3432175" y="3910118"/>
              <a:ext cx="265621" cy="173420"/>
            </p14:xfrm>
          </p:contentPart>
        </mc:Choice>
        <mc:Fallback xmlns="">
          <p:sp>
            <p:nvSpPr>
              <p:cNvPr id="1053616" name=""/>
              <p:cNvSpPr/>
              <p:nvPr/>
            </p:nvSpPr>
            <p:spPr>
              <a:xfrm>
                <a:off x="3432175" y="3910118"/>
                <a:ext cx="265621" cy="173420"/>
              </a:xfrm>
            </p:spPr>
          </p:sp>
        </mc:Fallback>
      </mc:AlternateContent>
      <mc:AlternateContent xmlns:mc="http://schemas.openxmlformats.org/markup-compatibility/2006" xmlns:p14="http://schemas.microsoft.com/office/powerpoint/2010/main">
        <mc:Choice Requires="p14">
          <p:contentPart p14:bwMode="auto" r:id="rId99">
            <p14:nvContentPartPr>
              <p14:cNvPr id="1053617" name="Encre 1053616"/>
              <p14:cNvContentPartPr/>
              <p14:nvPr/>
            </p14:nvContentPartPr>
            <p14:xfrm>
              <a:off x="3669393" y="4099562"/>
              <a:ext cx="149461" cy="175833"/>
            </p14:xfrm>
          </p:contentPart>
        </mc:Choice>
        <mc:Fallback xmlns="">
          <p:sp>
            <p:nvSpPr>
              <p:cNvPr id="1053617" name=""/>
              <p:cNvSpPr/>
              <p:nvPr/>
            </p:nvSpPr>
            <p:spPr>
              <a:xfrm>
                <a:off x="3669393" y="4099562"/>
                <a:ext cx="149461" cy="175833"/>
              </a:xfrm>
            </p:spPr>
          </p:sp>
        </mc:Fallback>
      </mc:AlternateContent>
      <mc:AlternateContent xmlns:mc="http://schemas.openxmlformats.org/markup-compatibility/2006" xmlns:p14="http://schemas.microsoft.com/office/powerpoint/2010/main">
        <mc:Choice Requires="p14">
          <p:contentPart p14:bwMode="auto" r:id="rId100">
            <p14:nvContentPartPr>
              <p14:cNvPr id="1053618" name="Encre 1053617"/>
              <p14:cNvContentPartPr/>
              <p14:nvPr/>
            </p14:nvContentPartPr>
            <p14:xfrm>
              <a:off x="3679421" y="3681574"/>
              <a:ext cx="196307" cy="173410"/>
            </p14:xfrm>
          </p:contentPart>
        </mc:Choice>
        <mc:Fallback xmlns="">
          <p:sp>
            <p:nvSpPr>
              <p:cNvPr id="1053618" name=""/>
              <p:cNvSpPr/>
              <p:nvPr/>
            </p:nvSpPr>
            <p:spPr>
              <a:xfrm>
                <a:off x="3679421" y="3681574"/>
                <a:ext cx="196307" cy="173410"/>
              </a:xfrm>
            </p:spPr>
          </p:sp>
        </mc:Fallback>
      </mc:AlternateContent>
      <mc:AlternateContent xmlns:mc="http://schemas.openxmlformats.org/markup-compatibility/2006" xmlns:p14="http://schemas.microsoft.com/office/powerpoint/2010/main">
        <mc:Choice Requires="p14">
          <p:contentPart p14:bwMode="auto" r:id="rId101">
            <p14:nvContentPartPr>
              <p14:cNvPr id="1053619" name="Encre 1053618"/>
              <p14:cNvContentPartPr/>
              <p14:nvPr/>
            </p14:nvContentPartPr>
            <p14:xfrm>
              <a:off x="3994028" y="3945803"/>
              <a:ext cx="195904" cy="399980"/>
            </p14:xfrm>
          </p:contentPart>
        </mc:Choice>
        <mc:Fallback xmlns="">
          <p:sp>
            <p:nvSpPr>
              <p:cNvPr id="1053619" name=""/>
              <p:cNvSpPr/>
              <p:nvPr/>
            </p:nvSpPr>
            <p:spPr>
              <a:xfrm>
                <a:off x="3994028" y="3945803"/>
                <a:ext cx="195904" cy="399980"/>
              </a:xfrm>
            </p:spPr>
          </p:sp>
        </mc:Fallback>
      </mc:AlternateContent>
      <mc:AlternateContent xmlns:mc="http://schemas.openxmlformats.org/markup-compatibility/2006" xmlns:p14="http://schemas.microsoft.com/office/powerpoint/2010/main">
        <mc:Choice Requires="p14">
          <p:contentPart p14:bwMode="auto" r:id="rId102">
            <p14:nvContentPartPr>
              <p14:cNvPr id="1053620" name="Encre 1053619"/>
              <p14:cNvContentPartPr/>
              <p14:nvPr/>
            </p14:nvContentPartPr>
            <p14:xfrm>
              <a:off x="4302342" y="3950529"/>
              <a:ext cx="142197" cy="21638"/>
            </p14:xfrm>
          </p:contentPart>
        </mc:Choice>
        <mc:Fallback xmlns="">
          <p:sp>
            <p:nvSpPr>
              <p:cNvPr id="1053620" name=""/>
              <p:cNvSpPr/>
              <p:nvPr/>
            </p:nvSpPr>
            <p:spPr>
              <a:xfrm>
                <a:off x="4302342" y="3950529"/>
                <a:ext cx="142197" cy="21638"/>
              </a:xfrm>
            </p:spPr>
          </p:sp>
        </mc:Fallback>
      </mc:AlternateContent>
      <mc:AlternateContent xmlns:mc="http://schemas.openxmlformats.org/markup-compatibility/2006" xmlns:p14="http://schemas.microsoft.com/office/powerpoint/2010/main">
        <mc:Choice Requires="p14">
          <p:contentPart p14:bwMode="auto" r:id="rId103">
            <p14:nvContentPartPr>
              <p14:cNvPr id="1053621" name="Encre 1053620"/>
              <p14:cNvContentPartPr/>
              <p14:nvPr/>
            </p14:nvContentPartPr>
            <p14:xfrm>
              <a:off x="4327064" y="4066190"/>
              <a:ext cx="160276" cy="7679"/>
            </p14:xfrm>
          </p:contentPart>
        </mc:Choice>
        <mc:Fallback xmlns="">
          <p:sp>
            <p:nvSpPr>
              <p:cNvPr id="1053621" name=""/>
              <p:cNvSpPr/>
              <p:nvPr/>
            </p:nvSpPr>
            <p:spPr>
              <a:xfrm>
                <a:off x="4327064" y="4066190"/>
                <a:ext cx="160276" cy="7679"/>
              </a:xfrm>
            </p:spPr>
          </p:sp>
        </mc:Fallback>
      </mc:AlternateContent>
      <mc:AlternateContent xmlns:mc="http://schemas.openxmlformats.org/markup-compatibility/2006" xmlns:p14="http://schemas.microsoft.com/office/powerpoint/2010/main">
        <mc:Choice Requires="p14">
          <p:contentPart p14:bwMode="auto" r:id="rId104">
            <p14:nvContentPartPr>
              <p14:cNvPr id="1053622" name="Encre 1053621"/>
              <p14:cNvContentPartPr/>
              <p14:nvPr/>
            </p14:nvContentPartPr>
            <p14:xfrm>
              <a:off x="4601400" y="3921655"/>
              <a:ext cx="133959" cy="153984"/>
            </p14:xfrm>
          </p:contentPart>
        </mc:Choice>
        <mc:Fallback xmlns="">
          <p:sp>
            <p:nvSpPr>
              <p:cNvPr id="1053622" name=""/>
              <p:cNvSpPr/>
              <p:nvPr/>
            </p:nvSpPr>
            <p:spPr>
              <a:xfrm>
                <a:off x="4601400" y="3921655"/>
                <a:ext cx="133959" cy="153984"/>
              </a:xfrm>
            </p:spPr>
          </p:sp>
        </mc:Fallback>
      </mc:AlternateContent>
      <mc:AlternateContent xmlns:mc="http://schemas.openxmlformats.org/markup-compatibility/2006" xmlns:p14="http://schemas.microsoft.com/office/powerpoint/2010/main">
        <mc:Choice Requires="p14">
          <p:contentPart p14:bwMode="auto" r:id="rId105">
            <p14:nvContentPartPr>
              <p14:cNvPr id="1053623" name="Encre 1053622"/>
              <p14:cNvContentPartPr/>
              <p14:nvPr/>
            </p14:nvContentPartPr>
            <p14:xfrm>
              <a:off x="736067" y="4957229"/>
              <a:ext cx="160064" cy="563325"/>
            </p14:xfrm>
          </p:contentPart>
        </mc:Choice>
        <mc:Fallback xmlns="">
          <p:sp>
            <p:nvSpPr>
              <p:cNvPr id="1053623" name=""/>
              <p:cNvSpPr/>
              <p:nvPr/>
            </p:nvSpPr>
            <p:spPr>
              <a:xfrm>
                <a:off x="736067" y="4957229"/>
                <a:ext cx="160064" cy="563325"/>
              </a:xfrm>
            </p:spPr>
          </p:sp>
        </mc:Fallback>
      </mc:AlternateContent>
      <mc:AlternateContent xmlns:mc="http://schemas.openxmlformats.org/markup-compatibility/2006" xmlns:p14="http://schemas.microsoft.com/office/powerpoint/2010/main">
        <mc:Choice Requires="p14">
          <p:contentPart p14:bwMode="auto" r:id="rId106">
            <p14:nvContentPartPr>
              <p14:cNvPr id="1053624" name="Encre 1053623"/>
              <p14:cNvContentPartPr/>
              <p14:nvPr/>
            </p14:nvContentPartPr>
            <p14:xfrm>
              <a:off x="988309" y="4972121"/>
              <a:ext cx="62639" cy="429897"/>
            </p14:xfrm>
          </p:contentPart>
        </mc:Choice>
        <mc:Fallback xmlns="">
          <p:sp>
            <p:nvSpPr>
              <p:cNvPr id="1053624" name=""/>
              <p:cNvSpPr/>
              <p:nvPr/>
            </p:nvSpPr>
            <p:spPr>
              <a:xfrm>
                <a:off x="988309" y="4972121"/>
                <a:ext cx="62639" cy="429897"/>
              </a:xfrm>
            </p:spPr>
          </p:sp>
        </mc:Fallback>
      </mc:AlternateContent>
      <mc:AlternateContent xmlns:mc="http://schemas.openxmlformats.org/markup-compatibility/2006" xmlns:p14="http://schemas.microsoft.com/office/powerpoint/2010/main">
        <mc:Choice Requires="p14">
          <p:contentPart p14:bwMode="auto" r:id="rId107">
            <p14:nvContentPartPr>
              <p14:cNvPr id="1053625" name="Encre 1053624"/>
              <p14:cNvContentPartPr/>
              <p14:nvPr/>
            </p14:nvContentPartPr>
            <p14:xfrm>
              <a:off x="1111818" y="5000664"/>
              <a:ext cx="109072" cy="355027"/>
            </p14:xfrm>
          </p:contentPart>
        </mc:Choice>
        <mc:Fallback xmlns="">
          <p:sp>
            <p:nvSpPr>
              <p:cNvPr id="1053625" name=""/>
              <p:cNvSpPr/>
              <p:nvPr/>
            </p:nvSpPr>
            <p:spPr>
              <a:xfrm>
                <a:off x="1111818" y="5000664"/>
                <a:ext cx="109072" cy="355027"/>
              </a:xfrm>
            </p:spPr>
          </p:sp>
        </mc:Fallback>
      </mc:AlternateContent>
      <mc:AlternateContent xmlns:mc="http://schemas.openxmlformats.org/markup-compatibility/2006" xmlns:p14="http://schemas.microsoft.com/office/powerpoint/2010/main">
        <mc:Choice Requires="p14">
          <p:contentPart p14:bwMode="auto" r:id="rId108">
            <p14:nvContentPartPr>
              <p14:cNvPr id="1053626" name="Encre 1053625"/>
              <p14:cNvContentPartPr/>
              <p14:nvPr/>
            </p14:nvContentPartPr>
            <p14:xfrm>
              <a:off x="1089210" y="5167702"/>
              <a:ext cx="115710" cy="40619"/>
            </p14:xfrm>
          </p:contentPart>
        </mc:Choice>
        <mc:Fallback xmlns="">
          <p:sp>
            <p:nvSpPr>
              <p:cNvPr id="1053626" name=""/>
              <p:cNvSpPr/>
              <p:nvPr/>
            </p:nvSpPr>
            <p:spPr>
              <a:xfrm>
                <a:off x="1089210" y="5167702"/>
                <a:ext cx="115710" cy="40619"/>
              </a:xfrm>
            </p:spPr>
          </p:sp>
        </mc:Fallback>
      </mc:AlternateContent>
      <mc:AlternateContent xmlns:mc="http://schemas.openxmlformats.org/markup-compatibility/2006" xmlns:p14="http://schemas.microsoft.com/office/powerpoint/2010/main">
        <mc:Choice Requires="p14">
          <p:contentPart p14:bwMode="auto" r:id="rId109">
            <p14:nvContentPartPr>
              <p14:cNvPr id="1053627" name="Encre 1053626"/>
              <p14:cNvContentPartPr/>
              <p14:nvPr/>
            </p14:nvContentPartPr>
            <p14:xfrm>
              <a:off x="1233602" y="4998678"/>
              <a:ext cx="88828" cy="455895"/>
            </p14:xfrm>
          </p:contentPart>
        </mc:Choice>
        <mc:Fallback xmlns="">
          <p:sp>
            <p:nvSpPr>
              <p:cNvPr id="1053627" name=""/>
              <p:cNvSpPr/>
              <p:nvPr/>
            </p:nvSpPr>
            <p:spPr>
              <a:xfrm>
                <a:off x="1233602" y="4998678"/>
                <a:ext cx="88828" cy="455895"/>
              </a:xfrm>
            </p:spPr>
          </p:sp>
        </mc:Fallback>
      </mc:AlternateContent>
      <mc:AlternateContent xmlns:mc="http://schemas.openxmlformats.org/markup-compatibility/2006" xmlns:p14="http://schemas.microsoft.com/office/powerpoint/2010/main">
        <mc:Choice Requires="p14">
          <p:contentPart p14:bwMode="auto" r:id="rId110">
            <p14:nvContentPartPr>
              <p14:cNvPr id="1053628" name="Encre 1053627"/>
              <p14:cNvContentPartPr/>
              <p14:nvPr/>
            </p14:nvContentPartPr>
            <p14:xfrm>
              <a:off x="1419366" y="5229189"/>
              <a:ext cx="115858" cy="10491"/>
            </p14:xfrm>
          </p:contentPart>
        </mc:Choice>
        <mc:Fallback xmlns="">
          <p:sp>
            <p:nvSpPr>
              <p:cNvPr id="1053628" name=""/>
              <p:cNvSpPr/>
              <p:nvPr/>
            </p:nvSpPr>
            <p:spPr>
              <a:xfrm>
                <a:off x="1419366" y="5229189"/>
                <a:ext cx="115858" cy="10491"/>
              </a:xfrm>
            </p:spPr>
          </p:sp>
        </mc:Fallback>
      </mc:AlternateContent>
      <mc:AlternateContent xmlns:mc="http://schemas.openxmlformats.org/markup-compatibility/2006" xmlns:p14="http://schemas.microsoft.com/office/powerpoint/2010/main">
        <mc:Choice Requires="p14">
          <p:contentPart p14:bwMode="auto" r:id="rId111">
            <p14:nvContentPartPr>
              <p14:cNvPr id="1053629" name="Encre 1053628"/>
              <p14:cNvContentPartPr/>
              <p14:nvPr/>
            </p14:nvContentPartPr>
            <p14:xfrm>
              <a:off x="1440987" y="5327047"/>
              <a:ext cx="172260" cy="23957"/>
            </p14:xfrm>
          </p:contentPart>
        </mc:Choice>
        <mc:Fallback xmlns="">
          <p:sp>
            <p:nvSpPr>
              <p:cNvPr id="1053629" name=""/>
              <p:cNvSpPr/>
              <p:nvPr/>
            </p:nvSpPr>
            <p:spPr>
              <a:xfrm>
                <a:off x="1440987" y="5327047"/>
                <a:ext cx="172260" cy="23957"/>
              </a:xfrm>
            </p:spPr>
          </p:sp>
        </mc:Fallback>
      </mc:AlternateContent>
      <mc:AlternateContent xmlns:mc="http://schemas.openxmlformats.org/markup-compatibility/2006" xmlns:p14="http://schemas.microsoft.com/office/powerpoint/2010/main">
        <mc:Choice Requires="p14">
          <p:contentPart p14:bwMode="auto" r:id="rId112">
            <p14:nvContentPartPr>
              <p14:cNvPr id="1053630" name="Encre 1053629"/>
              <p14:cNvContentPartPr/>
              <p14:nvPr/>
            </p14:nvContentPartPr>
            <p14:xfrm>
              <a:off x="1685815" y="5116821"/>
              <a:ext cx="264669" cy="237487"/>
            </p14:xfrm>
          </p:contentPart>
        </mc:Choice>
        <mc:Fallback xmlns="">
          <p:sp>
            <p:nvSpPr>
              <p:cNvPr id="1053630" name=""/>
              <p:cNvSpPr/>
              <p:nvPr/>
            </p:nvSpPr>
            <p:spPr>
              <a:xfrm>
                <a:off x="1685815" y="5116821"/>
                <a:ext cx="264669" cy="237487"/>
              </a:xfrm>
            </p:spPr>
          </p:sp>
        </mc:Fallback>
      </mc:AlternateContent>
      <mc:AlternateContent xmlns:mc="http://schemas.openxmlformats.org/markup-compatibility/2006" xmlns:p14="http://schemas.microsoft.com/office/powerpoint/2010/main">
        <mc:Choice Requires="p14">
          <p:contentPart p14:bwMode="auto" r:id="rId113">
            <p14:nvContentPartPr>
              <p14:cNvPr id="1053631" name="Encre 1053630"/>
              <p14:cNvContentPartPr/>
              <p14:nvPr/>
            </p14:nvContentPartPr>
            <p14:xfrm>
              <a:off x="2016356" y="5131465"/>
              <a:ext cx="363926" cy="256442"/>
            </p14:xfrm>
          </p:contentPart>
        </mc:Choice>
        <mc:Fallback xmlns="">
          <p:sp>
            <p:nvSpPr>
              <p:cNvPr id="1053631" name=""/>
              <p:cNvSpPr/>
              <p:nvPr/>
            </p:nvSpPr>
            <p:spPr>
              <a:xfrm>
                <a:off x="2016356" y="5131465"/>
                <a:ext cx="363926" cy="256442"/>
              </a:xfrm>
            </p:spPr>
          </p:sp>
        </mc:Fallback>
      </mc:AlternateContent>
      <mc:AlternateContent xmlns:mc="http://schemas.openxmlformats.org/markup-compatibility/2006" xmlns:p14="http://schemas.microsoft.com/office/powerpoint/2010/main">
        <mc:Choice Requires="p14">
          <p:contentPart p14:bwMode="auto" r:id="rId114">
            <p14:nvContentPartPr>
              <p14:cNvPr id="1053632" name="Encre 1053631"/>
              <p14:cNvContentPartPr/>
              <p14:nvPr/>
            </p14:nvContentPartPr>
            <p14:xfrm>
              <a:off x="2478627" y="5124019"/>
              <a:ext cx="200783" cy="173081"/>
            </p14:xfrm>
          </p:contentPart>
        </mc:Choice>
        <mc:Fallback xmlns="">
          <p:sp>
            <p:nvSpPr>
              <p:cNvPr id="1053632" name=""/>
              <p:cNvSpPr/>
              <p:nvPr/>
            </p:nvSpPr>
            <p:spPr>
              <a:xfrm>
                <a:off x="2478627" y="5124019"/>
                <a:ext cx="200783" cy="173081"/>
              </a:xfrm>
            </p:spPr>
          </p:sp>
        </mc:Fallback>
      </mc:AlternateContent>
      <mc:AlternateContent xmlns:mc="http://schemas.openxmlformats.org/markup-compatibility/2006" xmlns:p14="http://schemas.microsoft.com/office/powerpoint/2010/main">
        <mc:Choice Requires="p14">
          <p:contentPart p14:bwMode="auto" r:id="rId115">
            <p14:nvContentPartPr>
              <p14:cNvPr id="1053633" name="Encre 1053632"/>
              <p14:cNvContentPartPr/>
              <p14:nvPr/>
            </p14:nvContentPartPr>
            <p14:xfrm>
              <a:off x="2700841" y="5300702"/>
              <a:ext cx="99591" cy="104496"/>
            </p14:xfrm>
          </p:contentPart>
        </mc:Choice>
        <mc:Fallback xmlns="">
          <p:sp>
            <p:nvSpPr>
              <p:cNvPr id="1053633" name=""/>
              <p:cNvSpPr/>
              <p:nvPr/>
            </p:nvSpPr>
            <p:spPr>
              <a:xfrm>
                <a:off x="2700841" y="5300702"/>
                <a:ext cx="99591" cy="104496"/>
              </a:xfrm>
            </p:spPr>
          </p:sp>
        </mc:Fallback>
      </mc:AlternateContent>
      <mc:AlternateContent xmlns:mc="http://schemas.openxmlformats.org/markup-compatibility/2006" xmlns:p14="http://schemas.microsoft.com/office/powerpoint/2010/main">
        <mc:Choice Requires="p14">
          <p:contentPart p14:bwMode="auto" r:id="rId116">
            <p14:nvContentPartPr>
              <p14:cNvPr id="1053634" name="Encre 1053633"/>
              <p14:cNvContentPartPr/>
              <p14:nvPr/>
            </p14:nvContentPartPr>
            <p14:xfrm>
              <a:off x="2835266" y="4986268"/>
              <a:ext cx="50527" cy="329683"/>
            </p14:xfrm>
          </p:contentPart>
        </mc:Choice>
        <mc:Fallback xmlns="">
          <p:sp>
            <p:nvSpPr>
              <p:cNvPr id="1053634" name=""/>
              <p:cNvSpPr/>
              <p:nvPr/>
            </p:nvSpPr>
            <p:spPr>
              <a:xfrm>
                <a:off x="2835266" y="4986268"/>
                <a:ext cx="50527" cy="329683"/>
              </a:xfrm>
            </p:spPr>
          </p:sp>
        </mc:Fallback>
      </mc:AlternateContent>
      <mc:AlternateContent xmlns:mc="http://schemas.openxmlformats.org/markup-compatibility/2006" xmlns:p14="http://schemas.microsoft.com/office/powerpoint/2010/main">
        <mc:Choice Requires="p14">
          <p:contentPart p14:bwMode="auto" r:id="rId117">
            <p14:nvContentPartPr>
              <p14:cNvPr id="1053635" name="Encre 1053634"/>
              <p14:cNvContentPartPr/>
              <p14:nvPr/>
            </p14:nvContentPartPr>
            <p14:xfrm>
              <a:off x="2814140" y="5158609"/>
              <a:ext cx="153934" cy="17143"/>
            </p14:xfrm>
          </p:contentPart>
        </mc:Choice>
        <mc:Fallback xmlns="">
          <p:sp>
            <p:nvSpPr>
              <p:cNvPr id="1053635" name=""/>
              <p:cNvSpPr/>
              <p:nvPr/>
            </p:nvSpPr>
            <p:spPr>
              <a:xfrm>
                <a:off x="2814140" y="5158609"/>
                <a:ext cx="153934" cy="17143"/>
              </a:xfrm>
            </p:spPr>
          </p:sp>
        </mc:Fallback>
      </mc:AlternateContent>
      <mc:AlternateContent xmlns:mc="http://schemas.openxmlformats.org/markup-compatibility/2006" xmlns:p14="http://schemas.microsoft.com/office/powerpoint/2010/main">
        <mc:Choice Requires="p14">
          <p:contentPart p14:bwMode="auto" r:id="rId118">
            <p14:nvContentPartPr>
              <p14:cNvPr id="1053636" name="Encre 1053635"/>
              <p14:cNvContentPartPr/>
              <p14:nvPr/>
            </p14:nvContentPartPr>
            <p14:xfrm>
              <a:off x="2992844" y="4935883"/>
              <a:ext cx="140660" cy="473698"/>
            </p14:xfrm>
          </p:contentPart>
        </mc:Choice>
        <mc:Fallback xmlns="">
          <p:sp>
            <p:nvSpPr>
              <p:cNvPr id="1053636" name=""/>
              <p:cNvSpPr/>
              <p:nvPr/>
            </p:nvSpPr>
            <p:spPr>
              <a:xfrm>
                <a:off x="2992844" y="4935883"/>
                <a:ext cx="140660" cy="473698"/>
              </a:xfrm>
            </p:spPr>
          </p:sp>
        </mc:Fallback>
      </mc:AlternateContent>
      <mc:AlternateContent xmlns:mc="http://schemas.openxmlformats.org/markup-compatibility/2006" xmlns:p14="http://schemas.microsoft.com/office/powerpoint/2010/main">
        <mc:Choice Requires="p14">
          <p:contentPart p14:bwMode="auto" r:id="rId119">
            <p14:nvContentPartPr>
              <p14:cNvPr id="1053637" name="Encre 1053636"/>
              <p14:cNvContentPartPr/>
              <p14:nvPr/>
            </p14:nvContentPartPr>
            <p14:xfrm>
              <a:off x="2396825" y="4993466"/>
              <a:ext cx="201905" cy="433048"/>
            </p14:xfrm>
          </p:contentPart>
        </mc:Choice>
        <mc:Fallback xmlns="">
          <p:sp>
            <p:nvSpPr>
              <p:cNvPr id="1053637" name=""/>
              <p:cNvSpPr/>
              <p:nvPr/>
            </p:nvSpPr>
            <p:spPr>
              <a:xfrm>
                <a:off x="2396825" y="4993466"/>
                <a:ext cx="201905" cy="433048"/>
              </a:xfrm>
            </p:spPr>
          </p:sp>
        </mc:Fallback>
      </mc:AlternateContent>
      <mc:AlternateContent xmlns:mc="http://schemas.openxmlformats.org/markup-compatibility/2006" xmlns:p14="http://schemas.microsoft.com/office/powerpoint/2010/main">
        <mc:Choice Requires="p14">
          <p:contentPart p14:bwMode="auto" r:id="rId120">
            <p14:nvContentPartPr>
              <p14:cNvPr id="1053638" name="Encre 1053637"/>
              <p14:cNvContentPartPr/>
              <p14:nvPr/>
            </p14:nvContentPartPr>
            <p14:xfrm>
              <a:off x="3269505" y="5181849"/>
              <a:ext cx="123548" cy="26062"/>
            </p14:xfrm>
          </p:contentPart>
        </mc:Choice>
        <mc:Fallback xmlns="">
          <p:sp>
            <p:nvSpPr>
              <p:cNvPr id="1053638" name=""/>
              <p:cNvSpPr/>
              <p:nvPr/>
            </p:nvSpPr>
            <p:spPr>
              <a:xfrm>
                <a:off x="3269505" y="5181849"/>
                <a:ext cx="123548" cy="26062"/>
              </a:xfrm>
            </p:spPr>
          </p:sp>
        </mc:Fallback>
      </mc:AlternateContent>
      <mc:AlternateContent xmlns:mc="http://schemas.openxmlformats.org/markup-compatibility/2006" xmlns:p14="http://schemas.microsoft.com/office/powerpoint/2010/main">
        <mc:Choice Requires="p14">
          <p:contentPart p14:bwMode="auto" r:id="rId121">
            <p14:nvContentPartPr>
              <p14:cNvPr id="1053639" name="Encre 1053638"/>
              <p14:cNvContentPartPr/>
              <p14:nvPr/>
            </p14:nvContentPartPr>
            <p14:xfrm>
              <a:off x="3323336" y="5114339"/>
              <a:ext cx="46299" cy="281364"/>
            </p14:xfrm>
          </p:contentPart>
        </mc:Choice>
        <mc:Fallback xmlns="">
          <p:sp>
            <p:nvSpPr>
              <p:cNvPr id="1053639" name=""/>
              <p:cNvSpPr/>
              <p:nvPr/>
            </p:nvSpPr>
            <p:spPr>
              <a:xfrm>
                <a:off x="3323336" y="5114339"/>
                <a:ext cx="46299" cy="281364"/>
              </a:xfrm>
            </p:spPr>
          </p:sp>
        </mc:Fallback>
      </mc:AlternateContent>
      <mc:AlternateContent xmlns:mc="http://schemas.openxmlformats.org/markup-compatibility/2006" xmlns:p14="http://schemas.microsoft.com/office/powerpoint/2010/main">
        <mc:Choice Requires="p14">
          <p:contentPart p14:bwMode="auto" r:id="rId122">
            <p14:nvContentPartPr>
              <p14:cNvPr id="1053640" name="Encre 1053639"/>
              <p14:cNvContentPartPr/>
              <p14:nvPr/>
            </p14:nvContentPartPr>
            <p14:xfrm>
              <a:off x="3554107" y="5096221"/>
              <a:ext cx="54225" cy="414883"/>
            </p14:xfrm>
          </p:contentPart>
        </mc:Choice>
        <mc:Fallback xmlns="">
          <p:sp>
            <p:nvSpPr>
              <p:cNvPr id="1053640" name=""/>
              <p:cNvSpPr/>
              <p:nvPr/>
            </p:nvSpPr>
            <p:spPr>
              <a:xfrm>
                <a:off x="3554107" y="5096221"/>
                <a:ext cx="54225" cy="414883"/>
              </a:xfrm>
            </p:spPr>
          </p:sp>
        </mc:Fallback>
      </mc:AlternateContent>
      <mc:AlternateContent xmlns:mc="http://schemas.openxmlformats.org/markup-compatibility/2006" xmlns:p14="http://schemas.microsoft.com/office/powerpoint/2010/main">
        <mc:Choice Requires="p14">
          <p:contentPart p14:bwMode="auto" r:id="rId123">
            <p14:nvContentPartPr>
              <p14:cNvPr id="1053641" name="Encre 1053640"/>
              <p14:cNvContentPartPr/>
              <p14:nvPr/>
            </p14:nvContentPartPr>
            <p14:xfrm>
              <a:off x="3502482" y="5013658"/>
              <a:ext cx="215772" cy="268278"/>
            </p14:xfrm>
          </p:contentPart>
        </mc:Choice>
        <mc:Fallback xmlns="">
          <p:sp>
            <p:nvSpPr>
              <p:cNvPr id="1053641" name=""/>
              <p:cNvSpPr/>
              <p:nvPr/>
            </p:nvSpPr>
            <p:spPr>
              <a:xfrm>
                <a:off x="3502482" y="5013658"/>
                <a:ext cx="215772" cy="268278"/>
              </a:xfrm>
            </p:spPr>
          </p:sp>
        </mc:Fallback>
      </mc:AlternateContent>
      <mc:AlternateContent xmlns:mc="http://schemas.openxmlformats.org/markup-compatibility/2006" xmlns:p14="http://schemas.microsoft.com/office/powerpoint/2010/main">
        <mc:Choice Requires="p14">
          <p:contentPart p14:bwMode="auto" r:id="rId124">
            <p14:nvContentPartPr>
              <p14:cNvPr id="1053642" name="Encre 1053641"/>
              <p14:cNvContentPartPr/>
              <p14:nvPr/>
            </p14:nvContentPartPr>
            <p14:xfrm>
              <a:off x="3832983" y="4979318"/>
              <a:ext cx="86239" cy="249689"/>
            </p14:xfrm>
          </p:contentPart>
        </mc:Choice>
        <mc:Fallback xmlns="">
          <p:sp>
            <p:nvSpPr>
              <p:cNvPr id="1053642" name=""/>
              <p:cNvSpPr/>
              <p:nvPr/>
            </p:nvSpPr>
            <p:spPr>
              <a:xfrm>
                <a:off x="3832983" y="4979318"/>
                <a:ext cx="86239" cy="249689"/>
              </a:xfrm>
            </p:spPr>
          </p:sp>
        </mc:Fallback>
      </mc:AlternateContent>
      <mc:AlternateContent xmlns:mc="http://schemas.openxmlformats.org/markup-compatibility/2006" xmlns:p14="http://schemas.microsoft.com/office/powerpoint/2010/main">
        <mc:Choice Requires="p14">
          <p:contentPart p14:bwMode="auto" r:id="rId125">
            <p14:nvContentPartPr>
              <p14:cNvPr id="1053643" name="Encre 1053642"/>
              <p14:cNvContentPartPr/>
              <p14:nvPr/>
            </p14:nvContentPartPr>
            <p14:xfrm>
              <a:off x="3971721" y="5073138"/>
              <a:ext cx="21686" cy="158486"/>
            </p14:xfrm>
          </p:contentPart>
        </mc:Choice>
        <mc:Fallback xmlns="">
          <p:sp>
            <p:nvSpPr>
              <p:cNvPr id="1053643" name=""/>
              <p:cNvSpPr/>
              <p:nvPr/>
            </p:nvSpPr>
            <p:spPr>
              <a:xfrm>
                <a:off x="3971721" y="5073138"/>
                <a:ext cx="21686" cy="158486"/>
              </a:xfrm>
            </p:spPr>
          </p:sp>
        </mc:Fallback>
      </mc:AlternateContent>
      <mc:AlternateContent xmlns:mc="http://schemas.openxmlformats.org/markup-compatibility/2006" xmlns:p14="http://schemas.microsoft.com/office/powerpoint/2010/main">
        <mc:Choice Requires="p14">
          <p:contentPart p14:bwMode="auto" r:id="rId126">
            <p14:nvContentPartPr>
              <p14:cNvPr id="1053644" name="Encre 1053643"/>
              <p14:cNvContentPartPr/>
              <p14:nvPr/>
            </p14:nvContentPartPr>
            <p14:xfrm>
              <a:off x="4072570" y="5065940"/>
              <a:ext cx="132346" cy="160019"/>
            </p14:xfrm>
          </p:contentPart>
        </mc:Choice>
        <mc:Fallback xmlns="">
          <p:sp>
            <p:nvSpPr>
              <p:cNvPr id="1053644" name=""/>
              <p:cNvSpPr/>
              <p:nvPr/>
            </p:nvSpPr>
            <p:spPr>
              <a:xfrm>
                <a:off x="4072570" y="5065940"/>
                <a:ext cx="132346" cy="160019"/>
              </a:xfrm>
            </p:spPr>
          </p:sp>
        </mc:Fallback>
      </mc:AlternateContent>
      <mc:AlternateContent xmlns:mc="http://schemas.openxmlformats.org/markup-compatibility/2006" xmlns:p14="http://schemas.microsoft.com/office/powerpoint/2010/main">
        <mc:Choice Requires="p14">
          <p:contentPart p14:bwMode="auto" r:id="rId127">
            <p14:nvContentPartPr>
              <p14:cNvPr id="1053645" name="Encre 1053644"/>
              <p14:cNvContentPartPr/>
              <p14:nvPr/>
            </p14:nvContentPartPr>
            <p14:xfrm>
              <a:off x="4015649" y="4877556"/>
              <a:ext cx="3499" cy="31608"/>
            </p14:xfrm>
          </p:contentPart>
        </mc:Choice>
        <mc:Fallback xmlns="">
          <p:sp>
            <p:nvSpPr>
              <p:cNvPr id="1053645" name=""/>
              <p:cNvSpPr/>
              <p:nvPr/>
            </p:nvSpPr>
            <p:spPr>
              <a:xfrm>
                <a:off x="4015649" y="4877556"/>
                <a:ext cx="3499" cy="31608"/>
              </a:xfrm>
            </p:spPr>
          </p:sp>
        </mc:Fallback>
      </mc:AlternateContent>
      <mc:AlternateContent xmlns:mc="http://schemas.openxmlformats.org/markup-compatibility/2006" xmlns:p14="http://schemas.microsoft.com/office/powerpoint/2010/main">
        <mc:Choice Requires="p14">
          <p:contentPart p14:bwMode="auto" r:id="rId128">
            <p14:nvContentPartPr>
              <p14:cNvPr id="1053646" name="Encre 1053645"/>
              <p14:cNvContentPartPr/>
              <p14:nvPr/>
            </p14:nvContentPartPr>
            <p14:xfrm>
              <a:off x="4333269" y="4841567"/>
              <a:ext cx="68910" cy="491006"/>
            </p14:xfrm>
          </p:contentPart>
        </mc:Choice>
        <mc:Fallback xmlns="">
          <p:sp>
            <p:nvSpPr>
              <p:cNvPr id="1053646" name=""/>
              <p:cNvSpPr/>
              <p:nvPr/>
            </p:nvSpPr>
            <p:spPr>
              <a:xfrm>
                <a:off x="4333269" y="4841567"/>
                <a:ext cx="68910" cy="491006"/>
              </a:xfrm>
            </p:spPr>
          </p:sp>
        </mc:Fallback>
      </mc:AlternateContent>
      <mc:AlternateContent xmlns:mc="http://schemas.openxmlformats.org/markup-compatibility/2006" xmlns:p14="http://schemas.microsoft.com/office/powerpoint/2010/main">
        <mc:Choice Requires="p14">
          <p:contentPart p14:bwMode="auto" r:id="rId129">
            <p14:nvContentPartPr>
              <p14:cNvPr id="1053647" name="Encre 1053646"/>
              <p14:cNvContentPartPr/>
              <p14:nvPr/>
            </p14:nvContentPartPr>
            <p14:xfrm>
              <a:off x="4448608" y="5036901"/>
              <a:ext cx="172553" cy="181300"/>
            </p14:xfrm>
          </p:contentPart>
        </mc:Choice>
        <mc:Fallback xmlns="">
          <p:sp>
            <p:nvSpPr>
              <p:cNvPr id="1053647" name=""/>
              <p:cNvSpPr/>
              <p:nvPr/>
            </p:nvSpPr>
            <p:spPr>
              <a:xfrm>
                <a:off x="4448608" y="5036901"/>
                <a:ext cx="172553" cy="181300"/>
              </a:xfrm>
            </p:spPr>
          </p:sp>
        </mc:Fallback>
      </mc:AlternateContent>
      <mc:AlternateContent xmlns:mc="http://schemas.openxmlformats.org/markup-compatibility/2006" xmlns:p14="http://schemas.microsoft.com/office/powerpoint/2010/main">
        <mc:Choice Requires="p14">
          <p:contentPart p14:bwMode="auto" r:id="rId130">
            <p14:nvContentPartPr>
              <p14:cNvPr id="1053648" name="Encre 1053647"/>
              <p14:cNvContentPartPr/>
              <p14:nvPr/>
            </p14:nvContentPartPr>
            <p14:xfrm>
              <a:off x="4657677" y="5210889"/>
              <a:ext cx="89856" cy="86803"/>
            </p14:xfrm>
          </p:contentPart>
        </mc:Choice>
        <mc:Fallback xmlns="">
          <p:sp>
            <p:nvSpPr>
              <p:cNvPr id="1053648" name=""/>
              <p:cNvSpPr/>
              <p:nvPr/>
            </p:nvSpPr>
            <p:spPr>
              <a:xfrm>
                <a:off x="4657677" y="5210889"/>
                <a:ext cx="89856" cy="86803"/>
              </a:xfrm>
            </p:spPr>
          </p:sp>
        </mc:Fallback>
      </mc:AlternateContent>
      <mc:AlternateContent xmlns:mc="http://schemas.openxmlformats.org/markup-compatibility/2006" xmlns:p14="http://schemas.microsoft.com/office/powerpoint/2010/main">
        <mc:Choice Requires="p14">
          <p:contentPart p14:bwMode="auto" r:id="rId131">
            <p14:nvContentPartPr>
              <p14:cNvPr id="1053649" name="Encre 1053648"/>
              <p14:cNvContentPartPr/>
              <p14:nvPr/>
            </p14:nvContentPartPr>
            <p14:xfrm>
              <a:off x="4798548" y="4935883"/>
              <a:ext cx="83848" cy="259545"/>
            </p14:xfrm>
          </p:contentPart>
        </mc:Choice>
        <mc:Fallback xmlns="">
          <p:sp>
            <p:nvSpPr>
              <p:cNvPr id="1053649" name=""/>
              <p:cNvSpPr/>
              <p:nvPr/>
            </p:nvSpPr>
            <p:spPr>
              <a:xfrm>
                <a:off x="4798548" y="4935883"/>
                <a:ext cx="83848" cy="259545"/>
              </a:xfrm>
            </p:spPr>
          </p:sp>
        </mc:Fallback>
      </mc:AlternateContent>
      <mc:AlternateContent xmlns:mc="http://schemas.openxmlformats.org/markup-compatibility/2006" xmlns:p14="http://schemas.microsoft.com/office/powerpoint/2010/main">
        <mc:Choice Requires="p14">
          <p:contentPart p14:bwMode="auto" r:id="rId132">
            <p14:nvContentPartPr>
              <p14:cNvPr id="1053650" name="Encre 1053649"/>
              <p14:cNvContentPartPr/>
              <p14:nvPr/>
            </p14:nvContentPartPr>
            <p14:xfrm>
              <a:off x="4756586" y="5073138"/>
              <a:ext cx="116842" cy="21822"/>
            </p14:xfrm>
          </p:contentPart>
        </mc:Choice>
        <mc:Fallback xmlns="">
          <p:sp>
            <p:nvSpPr>
              <p:cNvPr id="1053650" name=""/>
              <p:cNvSpPr/>
              <p:nvPr/>
            </p:nvSpPr>
            <p:spPr>
              <a:xfrm>
                <a:off x="4756586" y="5073138"/>
                <a:ext cx="116842" cy="21822"/>
              </a:xfrm>
            </p:spPr>
          </p:sp>
        </mc:Fallback>
      </mc:AlternateContent>
      <mc:AlternateContent xmlns:mc="http://schemas.openxmlformats.org/markup-compatibility/2006" xmlns:p14="http://schemas.microsoft.com/office/powerpoint/2010/main">
        <mc:Choice Requires="p14">
          <p:contentPart p14:bwMode="auto" r:id="rId133">
            <p14:nvContentPartPr>
              <p14:cNvPr id="1053651" name="Encre 1053650"/>
              <p14:cNvContentPartPr/>
              <p14:nvPr/>
            </p14:nvContentPartPr>
            <p14:xfrm>
              <a:off x="4922816" y="4872344"/>
              <a:ext cx="99673" cy="534548"/>
            </p14:xfrm>
          </p:contentPart>
        </mc:Choice>
        <mc:Fallback xmlns="">
          <p:sp>
            <p:nvSpPr>
              <p:cNvPr id="1053651" name=""/>
              <p:cNvSpPr/>
              <p:nvPr/>
            </p:nvSpPr>
            <p:spPr>
              <a:xfrm>
                <a:off x="4922816" y="4872344"/>
                <a:ext cx="99673" cy="534548"/>
              </a:xfrm>
            </p:spPr>
          </p:sp>
        </mc:Fallback>
      </mc:AlternateContent>
      <mc:AlternateContent xmlns:mc="http://schemas.openxmlformats.org/markup-compatibility/2006" xmlns:p14="http://schemas.microsoft.com/office/powerpoint/2010/main">
        <mc:Choice Requires="p14">
          <p:contentPart p14:bwMode="auto" r:id="rId134">
            <p14:nvContentPartPr>
              <p14:cNvPr id="1053652" name="Encre 1053651"/>
              <p14:cNvContentPartPr/>
              <p14:nvPr/>
            </p14:nvContentPartPr>
            <p14:xfrm>
              <a:off x="596886" y="5711012"/>
              <a:ext cx="229862" cy="447049"/>
            </p14:xfrm>
          </p:contentPart>
        </mc:Choice>
        <mc:Fallback xmlns="">
          <p:sp>
            <p:nvSpPr>
              <p:cNvPr id="1053652" name=""/>
              <p:cNvSpPr/>
              <p:nvPr/>
            </p:nvSpPr>
            <p:spPr>
              <a:xfrm>
                <a:off x="596886" y="5711012"/>
                <a:ext cx="229862" cy="447049"/>
              </a:xfrm>
            </p:spPr>
          </p:sp>
        </mc:Fallback>
      </mc:AlternateContent>
      <mc:AlternateContent xmlns:mc="http://schemas.openxmlformats.org/markup-compatibility/2006" xmlns:p14="http://schemas.microsoft.com/office/powerpoint/2010/main">
        <mc:Choice Requires="p14">
          <p:contentPart p14:bwMode="auto" r:id="rId135">
            <p14:nvContentPartPr>
              <p14:cNvPr id="1053653" name="Encre 1053652"/>
              <p14:cNvContentPartPr/>
              <p14:nvPr/>
            </p14:nvContentPartPr>
            <p14:xfrm>
              <a:off x="868718" y="5681725"/>
              <a:ext cx="49835" cy="351451"/>
            </p14:xfrm>
          </p:contentPart>
        </mc:Choice>
        <mc:Fallback xmlns="">
          <p:sp>
            <p:nvSpPr>
              <p:cNvPr id="1053653" name=""/>
              <p:cNvSpPr/>
              <p:nvPr/>
            </p:nvSpPr>
            <p:spPr>
              <a:xfrm>
                <a:off x="868718" y="5681725"/>
                <a:ext cx="49835" cy="351451"/>
              </a:xfrm>
            </p:spPr>
          </p:sp>
        </mc:Fallback>
      </mc:AlternateContent>
      <mc:AlternateContent xmlns:mc="http://schemas.openxmlformats.org/markup-compatibility/2006" xmlns:p14="http://schemas.microsoft.com/office/powerpoint/2010/main">
        <mc:Choice Requires="p14">
          <p:contentPart p14:bwMode="auto" r:id="rId136">
            <p14:nvContentPartPr>
              <p14:cNvPr id="1053654" name="Encre 1053653"/>
              <p14:cNvContentPartPr/>
              <p14:nvPr/>
            </p14:nvContentPartPr>
            <p14:xfrm>
              <a:off x="950094" y="5775792"/>
              <a:ext cx="99112" cy="183797"/>
            </p14:xfrm>
          </p:contentPart>
        </mc:Choice>
        <mc:Fallback xmlns="">
          <p:sp>
            <p:nvSpPr>
              <p:cNvPr id="1053654" name=""/>
              <p:cNvSpPr/>
              <p:nvPr/>
            </p:nvSpPr>
            <p:spPr>
              <a:xfrm>
                <a:off x="950094" y="5775792"/>
                <a:ext cx="99112" cy="183797"/>
              </a:xfrm>
            </p:spPr>
          </p:sp>
        </mc:Fallback>
      </mc:AlternateContent>
      <mc:AlternateContent xmlns:mc="http://schemas.openxmlformats.org/markup-compatibility/2006" xmlns:p14="http://schemas.microsoft.com/office/powerpoint/2010/main">
        <mc:Choice Requires="p14">
          <p:contentPart p14:bwMode="auto" r:id="rId137">
            <p14:nvContentPartPr>
              <p14:cNvPr id="1053655" name="Encre 1053654"/>
              <p14:cNvContentPartPr/>
              <p14:nvPr/>
            </p14:nvContentPartPr>
            <p14:xfrm>
              <a:off x="1054457" y="5667081"/>
              <a:ext cx="75963" cy="379172"/>
            </p14:xfrm>
          </p:contentPart>
        </mc:Choice>
        <mc:Fallback xmlns="">
          <p:sp>
            <p:nvSpPr>
              <p:cNvPr id="1053655" name=""/>
              <p:cNvSpPr/>
              <p:nvPr/>
            </p:nvSpPr>
            <p:spPr>
              <a:xfrm>
                <a:off x="1054457" y="5667081"/>
                <a:ext cx="75963" cy="379172"/>
              </a:xfrm>
            </p:spPr>
          </p:sp>
        </mc:Fallback>
      </mc:AlternateContent>
      <mc:AlternateContent xmlns:mc="http://schemas.openxmlformats.org/markup-compatibility/2006" xmlns:p14="http://schemas.microsoft.com/office/powerpoint/2010/main">
        <mc:Choice Requires="p14">
          <p:contentPart p14:bwMode="auto" r:id="rId138">
            <p14:nvContentPartPr>
              <p14:cNvPr id="1053656" name="Encre 1053655"/>
              <p14:cNvContentPartPr/>
              <p14:nvPr/>
            </p14:nvContentPartPr>
            <p14:xfrm>
              <a:off x="1190360" y="5848267"/>
              <a:ext cx="116157" cy="11864"/>
            </p14:xfrm>
          </p:contentPart>
        </mc:Choice>
        <mc:Fallback xmlns="">
          <p:sp>
            <p:nvSpPr>
              <p:cNvPr id="1053656" name=""/>
              <p:cNvSpPr/>
              <p:nvPr/>
            </p:nvSpPr>
            <p:spPr>
              <a:xfrm>
                <a:off x="1190360" y="5848267"/>
                <a:ext cx="116157" cy="11864"/>
              </a:xfrm>
            </p:spPr>
          </p:sp>
        </mc:Fallback>
      </mc:AlternateContent>
      <mc:AlternateContent xmlns:mc="http://schemas.openxmlformats.org/markup-compatibility/2006" xmlns:p14="http://schemas.microsoft.com/office/powerpoint/2010/main">
        <mc:Choice Requires="p14">
          <p:contentPart p14:bwMode="auto" r:id="rId139">
            <p14:nvContentPartPr>
              <p14:cNvPr id="1053657" name="Encre 1053656"/>
              <p14:cNvContentPartPr/>
              <p14:nvPr/>
            </p14:nvContentPartPr>
            <p14:xfrm>
              <a:off x="1204921" y="5935137"/>
              <a:ext cx="138125" cy="22892"/>
            </p14:xfrm>
          </p:contentPart>
        </mc:Choice>
        <mc:Fallback xmlns="">
          <p:sp>
            <p:nvSpPr>
              <p:cNvPr id="1053657" name=""/>
              <p:cNvSpPr/>
              <p:nvPr/>
            </p:nvSpPr>
            <p:spPr>
              <a:xfrm>
                <a:off x="1204921" y="5935137"/>
                <a:ext cx="138125" cy="22892"/>
              </a:xfrm>
            </p:spPr>
          </p:sp>
        </mc:Fallback>
      </mc:AlternateContent>
      <mc:AlternateContent xmlns:mc="http://schemas.openxmlformats.org/markup-compatibility/2006" xmlns:p14="http://schemas.microsoft.com/office/powerpoint/2010/main">
        <mc:Choice Requires="p14">
          <p:contentPart p14:bwMode="auto" r:id="rId140">
            <p14:nvContentPartPr>
              <p14:cNvPr id="1053658" name="Encre 1053657"/>
              <p14:cNvContentPartPr/>
              <p14:nvPr/>
            </p14:nvContentPartPr>
            <p14:xfrm>
              <a:off x="1417851" y="5769926"/>
              <a:ext cx="119338" cy="200825"/>
            </p14:xfrm>
          </p:contentPart>
        </mc:Choice>
        <mc:Fallback xmlns="">
          <p:sp>
            <p:nvSpPr>
              <p:cNvPr id="1053658" name=""/>
              <p:cNvSpPr/>
              <p:nvPr/>
            </p:nvSpPr>
            <p:spPr>
              <a:xfrm>
                <a:off x="1417851" y="5769926"/>
                <a:ext cx="119338" cy="200825"/>
              </a:xfrm>
            </p:spPr>
          </p:sp>
        </mc:Fallback>
      </mc:AlternateContent>
      <mc:AlternateContent xmlns:mc="http://schemas.openxmlformats.org/markup-compatibility/2006" xmlns:p14="http://schemas.microsoft.com/office/powerpoint/2010/main">
        <mc:Choice Requires="p14">
          <p:contentPart p14:bwMode="auto" r:id="rId141">
            <p14:nvContentPartPr>
              <p14:cNvPr id="1053659" name="Encre 1053658"/>
              <p14:cNvContentPartPr/>
              <p14:nvPr/>
            </p14:nvContentPartPr>
            <p14:xfrm>
              <a:off x="1812515" y="5807258"/>
              <a:ext cx="287814" cy="19664"/>
            </p14:xfrm>
          </p:contentPart>
        </mc:Choice>
        <mc:Fallback xmlns="">
          <p:sp>
            <p:nvSpPr>
              <p:cNvPr id="1053659" name=""/>
              <p:cNvSpPr/>
              <p:nvPr/>
            </p:nvSpPr>
            <p:spPr>
              <a:xfrm>
                <a:off x="1812515" y="5807258"/>
                <a:ext cx="287814" cy="19664"/>
              </a:xfrm>
            </p:spPr>
          </p:sp>
        </mc:Fallback>
      </mc:AlternateContent>
      <mc:AlternateContent xmlns:mc="http://schemas.openxmlformats.org/markup-compatibility/2006" xmlns:p14="http://schemas.microsoft.com/office/powerpoint/2010/main">
        <mc:Choice Requires="p14">
          <p:contentPart p14:bwMode="auto" r:id="rId142">
            <p14:nvContentPartPr>
              <p14:cNvPr id="1053660" name="Encre 1053659"/>
              <p14:cNvContentPartPr/>
              <p14:nvPr/>
            </p14:nvContentPartPr>
            <p14:xfrm>
              <a:off x="1862817" y="5927939"/>
              <a:ext cx="212441" cy="11909"/>
            </p14:xfrm>
          </p:contentPart>
        </mc:Choice>
        <mc:Fallback xmlns="">
          <p:sp>
            <p:nvSpPr>
              <p:cNvPr id="1053660" name=""/>
              <p:cNvSpPr/>
              <p:nvPr/>
            </p:nvSpPr>
            <p:spPr>
              <a:xfrm>
                <a:off x="1862817" y="5927939"/>
                <a:ext cx="212441" cy="11909"/>
              </a:xfrm>
            </p:spPr>
          </p:sp>
        </mc:Fallback>
      </mc:AlternateContent>
      <mc:AlternateContent xmlns:mc="http://schemas.openxmlformats.org/markup-compatibility/2006" xmlns:p14="http://schemas.microsoft.com/office/powerpoint/2010/main">
        <mc:Choice Requires="p14">
          <p:contentPart p14:bwMode="auto" r:id="rId143">
            <p14:nvContentPartPr>
              <p14:cNvPr id="1053661" name="Encre 1053660"/>
              <p14:cNvContentPartPr/>
              <p14:nvPr/>
            </p14:nvContentPartPr>
            <p14:xfrm>
              <a:off x="2027401" y="5725408"/>
              <a:ext cx="178485" cy="276215"/>
            </p14:xfrm>
          </p:contentPart>
        </mc:Choice>
        <mc:Fallback xmlns="">
          <p:sp>
            <p:nvSpPr>
              <p:cNvPr id="1053661" name=""/>
              <p:cNvSpPr/>
              <p:nvPr/>
            </p:nvSpPr>
            <p:spPr>
              <a:xfrm>
                <a:off x="2027401" y="5725408"/>
                <a:ext cx="178485" cy="276215"/>
              </a:xfrm>
            </p:spPr>
          </p:sp>
        </mc:Fallback>
      </mc:AlternateContent>
      <mc:AlternateContent xmlns:mc="http://schemas.openxmlformats.org/markup-compatibility/2006" xmlns:p14="http://schemas.microsoft.com/office/powerpoint/2010/main">
        <mc:Choice Requires="p14">
          <p:contentPart p14:bwMode="auto" r:id="rId144">
            <p14:nvContentPartPr>
              <p14:cNvPr id="1053662" name="Encre 1053661"/>
              <p14:cNvContentPartPr/>
              <p14:nvPr/>
            </p14:nvContentPartPr>
            <p14:xfrm>
              <a:off x="2355963" y="5718210"/>
              <a:ext cx="269320" cy="221343"/>
            </p14:xfrm>
          </p:contentPart>
        </mc:Choice>
        <mc:Fallback xmlns="">
          <p:sp>
            <p:nvSpPr>
              <p:cNvPr id="1053662" name=""/>
              <p:cNvSpPr/>
              <p:nvPr/>
            </p:nvSpPr>
            <p:spPr>
              <a:xfrm>
                <a:off x="2355963" y="5718210"/>
                <a:ext cx="269320" cy="221343"/>
              </a:xfrm>
            </p:spPr>
          </p:sp>
        </mc:Fallback>
      </mc:AlternateContent>
      <mc:AlternateContent xmlns:mc="http://schemas.openxmlformats.org/markup-compatibility/2006" xmlns:p14="http://schemas.microsoft.com/office/powerpoint/2010/main">
        <mc:Choice Requires="p14">
          <p:contentPart p14:bwMode="auto" r:id="rId145">
            <p14:nvContentPartPr>
              <p14:cNvPr id="1053663" name="Encre 1053662"/>
              <p14:cNvContentPartPr/>
              <p14:nvPr/>
            </p14:nvContentPartPr>
            <p14:xfrm>
              <a:off x="2649556" y="5790436"/>
              <a:ext cx="119227" cy="15931"/>
            </p14:xfrm>
          </p:contentPart>
        </mc:Choice>
        <mc:Fallback xmlns="">
          <p:sp>
            <p:nvSpPr>
              <p:cNvPr id="1053663" name=""/>
              <p:cNvSpPr/>
              <p:nvPr/>
            </p:nvSpPr>
            <p:spPr>
              <a:xfrm>
                <a:off x="2649556" y="5790436"/>
                <a:ext cx="119227" cy="15931"/>
              </a:xfrm>
            </p:spPr>
          </p:sp>
        </mc:Fallback>
      </mc:AlternateContent>
      <mc:AlternateContent xmlns:mc="http://schemas.openxmlformats.org/markup-compatibility/2006" xmlns:p14="http://schemas.microsoft.com/office/powerpoint/2010/main">
        <mc:Choice Requires="p14">
          <p:contentPart p14:bwMode="auto" r:id="rId146">
            <p14:nvContentPartPr>
              <p14:cNvPr id="1053664" name="Encre 1053663"/>
              <p14:cNvContentPartPr/>
              <p14:nvPr/>
            </p14:nvContentPartPr>
            <p14:xfrm>
              <a:off x="2649556" y="5871063"/>
              <a:ext cx="161439" cy="22901"/>
            </p14:xfrm>
          </p:contentPart>
        </mc:Choice>
        <mc:Fallback xmlns="">
          <p:sp>
            <p:nvSpPr>
              <p:cNvPr id="1053664" name=""/>
              <p:cNvSpPr/>
              <p:nvPr/>
            </p:nvSpPr>
            <p:spPr>
              <a:xfrm>
                <a:off x="2649556" y="5871063"/>
                <a:ext cx="161439" cy="22901"/>
              </a:xfrm>
            </p:spPr>
          </p:sp>
        </mc:Fallback>
      </mc:AlternateContent>
      <mc:AlternateContent xmlns:mc="http://schemas.openxmlformats.org/markup-compatibility/2006" xmlns:p14="http://schemas.microsoft.com/office/powerpoint/2010/main">
        <mc:Choice Requires="p14">
          <p:contentPart p14:bwMode="auto" r:id="rId147">
            <p14:nvContentPartPr>
              <p14:cNvPr id="1053665" name="Encre 1053664"/>
              <p14:cNvContentPartPr/>
              <p14:nvPr/>
            </p14:nvContentPartPr>
            <p14:xfrm>
              <a:off x="2884102" y="5719131"/>
              <a:ext cx="125932" cy="207004"/>
            </p14:xfrm>
          </p:contentPart>
        </mc:Choice>
        <mc:Fallback xmlns="">
          <p:sp>
            <p:nvSpPr>
              <p:cNvPr id="1053665" name=""/>
              <p:cNvSpPr/>
              <p:nvPr/>
            </p:nvSpPr>
            <p:spPr>
              <a:xfrm>
                <a:off x="2884102" y="5719131"/>
                <a:ext cx="125932" cy="207004"/>
              </a:xfrm>
            </p:spPr>
          </p:sp>
        </mc:Fallback>
      </mc:AlternateContent>
      <mc:AlternateContent xmlns:mc="http://schemas.openxmlformats.org/markup-compatibility/2006" xmlns:p14="http://schemas.microsoft.com/office/powerpoint/2010/main">
        <mc:Choice Requires="p14">
          <p:contentPart p14:bwMode="auto" r:id="rId148">
            <p14:nvContentPartPr>
              <p14:cNvPr id="1053666" name="Encre 1053665"/>
              <p14:cNvContentPartPr/>
              <p14:nvPr/>
            </p14:nvContentPartPr>
            <p14:xfrm>
              <a:off x="660405" y="6319102"/>
              <a:ext cx="162792" cy="274113"/>
            </p14:xfrm>
          </p:contentPart>
        </mc:Choice>
        <mc:Fallback xmlns="">
          <p:sp>
            <p:nvSpPr>
              <p:cNvPr id="1053666" name=""/>
              <p:cNvSpPr/>
              <p:nvPr/>
            </p:nvSpPr>
            <p:spPr>
              <a:xfrm>
                <a:off x="660405" y="6319102"/>
                <a:ext cx="162792" cy="274113"/>
              </a:xfrm>
            </p:spPr>
          </p:sp>
        </mc:Fallback>
      </mc:AlternateContent>
      <mc:AlternateContent xmlns:mc="http://schemas.openxmlformats.org/markup-compatibility/2006" xmlns:p14="http://schemas.microsoft.com/office/powerpoint/2010/main">
        <mc:Choice Requires="p14">
          <p:contentPart p14:bwMode="auto" r:id="rId149">
            <p14:nvContentPartPr>
              <p14:cNvPr id="1053667" name="Encre 1053666"/>
              <p14:cNvContentPartPr/>
              <p14:nvPr/>
            </p14:nvContentPartPr>
            <p14:xfrm>
              <a:off x="689988" y="6181600"/>
              <a:ext cx="21179" cy="76197"/>
            </p14:xfrm>
          </p:contentPart>
        </mc:Choice>
        <mc:Fallback xmlns="">
          <p:sp>
            <p:nvSpPr>
              <p:cNvPr id="1053667" name=""/>
              <p:cNvSpPr/>
              <p:nvPr/>
            </p:nvSpPr>
            <p:spPr>
              <a:xfrm>
                <a:off x="689988" y="6181600"/>
                <a:ext cx="21179" cy="76197"/>
              </a:xfrm>
            </p:spPr>
          </p:sp>
        </mc:Fallback>
      </mc:AlternateContent>
      <mc:AlternateContent xmlns:mc="http://schemas.openxmlformats.org/markup-compatibility/2006" xmlns:p14="http://schemas.microsoft.com/office/powerpoint/2010/main">
        <mc:Choice Requires="p14">
          <p:contentPart p14:bwMode="auto" r:id="rId150">
            <p14:nvContentPartPr>
              <p14:cNvPr id="1053668" name="Encre 1053667"/>
              <p14:cNvContentPartPr/>
              <p14:nvPr/>
            </p14:nvContentPartPr>
            <p14:xfrm>
              <a:off x="905779" y="6218085"/>
              <a:ext cx="27335" cy="286661"/>
            </p14:xfrm>
          </p:contentPart>
        </mc:Choice>
        <mc:Fallback xmlns="">
          <p:sp>
            <p:nvSpPr>
              <p:cNvPr id="1053668" name=""/>
              <p:cNvSpPr/>
              <p:nvPr/>
            </p:nvSpPr>
            <p:spPr>
              <a:xfrm>
                <a:off x="905779" y="6218085"/>
                <a:ext cx="27335" cy="286661"/>
              </a:xfrm>
            </p:spPr>
          </p:sp>
        </mc:Fallback>
      </mc:AlternateContent>
      <mc:AlternateContent xmlns:mc="http://schemas.openxmlformats.org/markup-compatibility/2006" xmlns:p14="http://schemas.microsoft.com/office/powerpoint/2010/main">
        <mc:Choice Requires="p14">
          <p:contentPart p14:bwMode="auto" r:id="rId151">
            <p14:nvContentPartPr>
              <p14:cNvPr id="1053669" name="Encre 1053668"/>
              <p14:cNvContentPartPr/>
              <p14:nvPr/>
            </p14:nvContentPartPr>
            <p14:xfrm>
              <a:off x="1011656" y="6333994"/>
              <a:ext cx="60584" cy="89528"/>
            </p14:xfrm>
          </p:contentPart>
        </mc:Choice>
        <mc:Fallback xmlns="">
          <p:sp>
            <p:nvSpPr>
              <p:cNvPr id="1053669" name=""/>
              <p:cNvSpPr/>
              <p:nvPr/>
            </p:nvSpPr>
            <p:spPr>
              <a:xfrm>
                <a:off x="1011656" y="6333994"/>
                <a:ext cx="60584" cy="89528"/>
              </a:xfrm>
            </p:spPr>
          </p:sp>
        </mc:Fallback>
      </mc:AlternateContent>
      <mc:AlternateContent xmlns:mc="http://schemas.openxmlformats.org/markup-compatibility/2006" xmlns:p14="http://schemas.microsoft.com/office/powerpoint/2010/main">
        <mc:Choice Requires="p14">
          <p:contentPart p14:bwMode="auto" r:id="rId152">
            <p14:nvContentPartPr>
              <p14:cNvPr id="1053670" name="Encre 1053669"/>
              <p14:cNvContentPartPr/>
              <p14:nvPr/>
            </p14:nvContentPartPr>
            <p14:xfrm>
              <a:off x="1097698" y="6189046"/>
              <a:ext cx="52612" cy="319941"/>
            </p14:xfrm>
          </p:contentPart>
        </mc:Choice>
        <mc:Fallback xmlns="">
          <p:sp>
            <p:nvSpPr>
              <p:cNvPr id="1053670" name=""/>
              <p:cNvSpPr/>
              <p:nvPr/>
            </p:nvSpPr>
            <p:spPr>
              <a:xfrm>
                <a:off x="1097698" y="6189046"/>
                <a:ext cx="52612" cy="319941"/>
              </a:xfrm>
            </p:spPr>
          </p:sp>
        </mc:Fallback>
      </mc:AlternateContent>
      <mc:AlternateContent xmlns:mc="http://schemas.openxmlformats.org/markup-compatibility/2006" xmlns:p14="http://schemas.microsoft.com/office/powerpoint/2010/main">
        <mc:Choice Requires="p14">
          <p:contentPart p14:bwMode="auto" r:id="rId153">
            <p14:nvContentPartPr>
              <p14:cNvPr id="1053671" name="Encre 1053670"/>
              <p14:cNvContentPartPr/>
              <p14:nvPr/>
            </p14:nvContentPartPr>
            <p14:xfrm>
              <a:off x="1226101" y="6304988"/>
              <a:ext cx="138409" cy="7164"/>
            </p14:xfrm>
          </p:contentPart>
        </mc:Choice>
        <mc:Fallback xmlns="">
          <p:sp>
            <p:nvSpPr>
              <p:cNvPr id="1053671" name=""/>
              <p:cNvSpPr/>
              <p:nvPr/>
            </p:nvSpPr>
            <p:spPr>
              <a:xfrm>
                <a:off x="1226101" y="6304988"/>
                <a:ext cx="138409" cy="7164"/>
              </a:xfrm>
            </p:spPr>
          </p:sp>
        </mc:Fallback>
      </mc:AlternateContent>
      <mc:AlternateContent xmlns:mc="http://schemas.openxmlformats.org/markup-compatibility/2006" xmlns:p14="http://schemas.microsoft.com/office/powerpoint/2010/main">
        <mc:Choice Requires="p14">
          <p:contentPart p14:bwMode="auto" r:id="rId154">
            <p14:nvContentPartPr>
              <p14:cNvPr id="1053672" name="Encre 1053671"/>
              <p14:cNvContentPartPr/>
              <p14:nvPr/>
            </p14:nvContentPartPr>
            <p14:xfrm>
              <a:off x="1247722" y="6388101"/>
              <a:ext cx="110752" cy="18706"/>
            </p14:xfrm>
          </p:contentPart>
        </mc:Choice>
        <mc:Fallback xmlns="">
          <p:sp>
            <p:nvSpPr>
              <p:cNvPr id="1053672" name=""/>
              <p:cNvSpPr/>
              <p:nvPr/>
            </p:nvSpPr>
            <p:spPr>
              <a:xfrm>
                <a:off x="1247722" y="6388101"/>
                <a:ext cx="110752" cy="18706"/>
              </a:xfrm>
            </p:spPr>
          </p:sp>
        </mc:Fallback>
      </mc:AlternateContent>
      <mc:AlternateContent xmlns:mc="http://schemas.openxmlformats.org/markup-compatibility/2006" xmlns:p14="http://schemas.microsoft.com/office/powerpoint/2010/main">
        <mc:Choice Requires="p14">
          <p:contentPart p14:bwMode="auto" r:id="rId155">
            <p14:nvContentPartPr>
              <p14:cNvPr id="1053673" name="Encre 1053672"/>
              <p14:cNvContentPartPr/>
              <p14:nvPr/>
            </p14:nvContentPartPr>
            <p14:xfrm>
              <a:off x="1390685" y="6191663"/>
              <a:ext cx="245413" cy="246485"/>
            </p14:xfrm>
          </p:contentPart>
        </mc:Choice>
        <mc:Fallback xmlns="">
          <p:sp>
            <p:nvSpPr>
              <p:cNvPr id="1053673" name=""/>
              <p:cNvSpPr/>
              <p:nvPr/>
            </p:nvSpPr>
            <p:spPr>
              <a:xfrm>
                <a:off x="1390685" y="6191663"/>
                <a:ext cx="245413" cy="246485"/>
              </a:xfrm>
            </p:spPr>
          </p:sp>
        </mc:Fallback>
      </mc:AlternateContent>
      <mc:AlternateContent xmlns:mc="http://schemas.openxmlformats.org/markup-compatibility/2006" xmlns:p14="http://schemas.microsoft.com/office/powerpoint/2010/main">
        <mc:Choice Requires="p14">
          <p:contentPart p14:bwMode="auto" r:id="rId156">
            <p14:nvContentPartPr>
              <p14:cNvPr id="1053674" name="Encre 1053673"/>
              <p14:cNvContentPartPr/>
              <p14:nvPr/>
            </p14:nvContentPartPr>
            <p14:xfrm>
              <a:off x="1561794" y="6400206"/>
              <a:ext cx="81408" cy="93487"/>
            </p14:xfrm>
          </p:contentPart>
        </mc:Choice>
        <mc:Fallback xmlns="">
          <p:sp>
            <p:nvSpPr>
              <p:cNvPr id="1053674" name=""/>
              <p:cNvSpPr/>
              <p:nvPr/>
            </p:nvSpPr>
            <p:spPr>
              <a:xfrm>
                <a:off x="1561794" y="6400206"/>
                <a:ext cx="81408" cy="93487"/>
              </a:xfrm>
            </p:spPr>
          </p:sp>
        </mc:Fallback>
      </mc:AlternateContent>
      <mc:AlternateContent xmlns:mc="http://schemas.openxmlformats.org/markup-compatibility/2006" xmlns:p14="http://schemas.microsoft.com/office/powerpoint/2010/main">
        <mc:Choice Requires="p14">
          <p:contentPart p14:bwMode="auto" r:id="rId157">
            <p14:nvContentPartPr>
              <p14:cNvPr id="1053675" name="Encre 1053674"/>
              <p14:cNvContentPartPr/>
              <p14:nvPr/>
            </p14:nvContentPartPr>
            <p14:xfrm>
              <a:off x="1698233" y="6420865"/>
              <a:ext cx="137692" cy="209427"/>
            </p14:xfrm>
          </p:contentPart>
        </mc:Choice>
        <mc:Fallback xmlns="">
          <p:sp>
            <p:nvSpPr>
              <p:cNvPr id="1053675" name=""/>
              <p:cNvSpPr/>
              <p:nvPr/>
            </p:nvSpPr>
            <p:spPr>
              <a:xfrm>
                <a:off x="1698233" y="6420865"/>
                <a:ext cx="137692" cy="209427"/>
              </a:xfrm>
            </p:spPr>
          </p:sp>
        </mc:Fallback>
      </mc:AlternateContent>
      <mc:AlternateContent xmlns:mc="http://schemas.openxmlformats.org/markup-compatibility/2006" xmlns:p14="http://schemas.microsoft.com/office/powerpoint/2010/main">
        <mc:Choice Requires="p14">
          <p:contentPart p14:bwMode="auto" r:id="rId158">
            <p14:nvContentPartPr>
              <p14:cNvPr id="1053676" name="Encre 1053675"/>
              <p14:cNvContentPartPr/>
              <p14:nvPr/>
            </p14:nvContentPartPr>
            <p14:xfrm>
              <a:off x="1891497" y="6319102"/>
              <a:ext cx="114282" cy="11416"/>
            </p14:xfrm>
          </p:contentPart>
        </mc:Choice>
        <mc:Fallback xmlns="">
          <p:sp>
            <p:nvSpPr>
              <p:cNvPr id="1053676" name=""/>
              <p:cNvSpPr/>
              <p:nvPr/>
            </p:nvSpPr>
            <p:spPr>
              <a:xfrm>
                <a:off x="1891497" y="6319102"/>
                <a:ext cx="114282" cy="11416"/>
              </a:xfrm>
            </p:spPr>
          </p:sp>
        </mc:Fallback>
      </mc:AlternateContent>
      <mc:AlternateContent xmlns:mc="http://schemas.openxmlformats.org/markup-compatibility/2006" xmlns:p14="http://schemas.microsoft.com/office/powerpoint/2010/main">
        <mc:Choice Requires="p14">
          <p:contentPart p14:bwMode="auto" r:id="rId159">
            <p14:nvContentPartPr>
              <p14:cNvPr id="1053677" name="Encre 1053676"/>
              <p14:cNvContentPartPr/>
              <p14:nvPr/>
            </p14:nvContentPartPr>
            <p14:xfrm>
              <a:off x="1898558" y="6391825"/>
              <a:ext cx="132373" cy="33082"/>
            </p14:xfrm>
          </p:contentPart>
        </mc:Choice>
        <mc:Fallback xmlns="">
          <p:sp>
            <p:nvSpPr>
              <p:cNvPr id="1053677" name=""/>
              <p:cNvSpPr/>
              <p:nvPr/>
            </p:nvSpPr>
            <p:spPr>
              <a:xfrm>
                <a:off x="1898558" y="6391825"/>
                <a:ext cx="132373" cy="33082"/>
              </a:xfrm>
            </p:spPr>
          </p:sp>
        </mc:Fallback>
      </mc:AlternateContent>
      <mc:AlternateContent xmlns:mc="http://schemas.openxmlformats.org/markup-compatibility/2006" xmlns:p14="http://schemas.microsoft.com/office/powerpoint/2010/main">
        <mc:Choice Requires="p14">
          <p:contentPart p14:bwMode="auto" r:id="rId160">
            <p14:nvContentPartPr>
              <p14:cNvPr id="1053678" name="Encre 1053677"/>
              <p14:cNvContentPartPr/>
              <p14:nvPr/>
            </p14:nvContentPartPr>
            <p14:xfrm>
              <a:off x="2077262" y="6242574"/>
              <a:ext cx="254910" cy="175485"/>
            </p14:xfrm>
          </p:contentPart>
        </mc:Choice>
        <mc:Fallback xmlns="">
          <p:sp>
            <p:nvSpPr>
              <p:cNvPr id="1053678" name=""/>
              <p:cNvSpPr/>
              <p:nvPr/>
            </p:nvSpPr>
            <p:spPr>
              <a:xfrm>
                <a:off x="2077262" y="6242574"/>
                <a:ext cx="254910" cy="175485"/>
              </a:xfrm>
            </p:spPr>
          </p:sp>
        </mc:Fallback>
      </mc:AlternateContent>
      <mc:AlternateContent xmlns:mc="http://schemas.openxmlformats.org/markup-compatibility/2006" xmlns:p14="http://schemas.microsoft.com/office/powerpoint/2010/main">
        <mc:Choice Requires="p14">
          <p:contentPart p14:bwMode="auto" r:id="rId161">
            <p14:nvContentPartPr>
              <p14:cNvPr id="1053679" name="Encre 1053678"/>
              <p14:cNvContentPartPr/>
              <p14:nvPr/>
            </p14:nvContentPartPr>
            <p14:xfrm>
              <a:off x="2239279" y="6369984"/>
              <a:ext cx="61554" cy="77512"/>
            </p14:xfrm>
          </p:contentPart>
        </mc:Choice>
        <mc:Fallback xmlns="">
          <p:sp>
            <p:nvSpPr>
              <p:cNvPr id="1053679" name=""/>
              <p:cNvSpPr/>
              <p:nvPr/>
            </p:nvSpPr>
            <p:spPr>
              <a:xfrm>
                <a:off x="2239279" y="6369984"/>
                <a:ext cx="61554" cy="77512"/>
              </a:xfrm>
            </p:spPr>
          </p:sp>
        </mc:Fallback>
      </mc:AlternateContent>
      <mc:AlternateContent xmlns:mc="http://schemas.openxmlformats.org/markup-compatibility/2006" xmlns:p14="http://schemas.microsoft.com/office/powerpoint/2010/main">
        <mc:Choice Requires="p14">
          <p:contentPart p14:bwMode="auto" r:id="rId162">
            <p14:nvContentPartPr>
              <p14:cNvPr id="1053680" name="Encre 1053679"/>
              <p14:cNvContentPartPr/>
              <p14:nvPr/>
            </p14:nvContentPartPr>
            <p14:xfrm>
              <a:off x="2379333" y="6206055"/>
              <a:ext cx="98578" cy="215981"/>
            </p14:xfrm>
          </p:contentPart>
        </mc:Choice>
        <mc:Fallback xmlns="">
          <p:sp>
            <p:nvSpPr>
              <p:cNvPr id="1053680" name=""/>
              <p:cNvSpPr/>
              <p:nvPr/>
            </p:nvSpPr>
            <p:spPr>
              <a:xfrm>
                <a:off x="2379333" y="6206055"/>
                <a:ext cx="98578" cy="215981"/>
              </a:xfrm>
            </p:spPr>
          </p:sp>
        </mc:Fallback>
      </mc:AlternateContent>
      <mc:AlternateContent xmlns:mc="http://schemas.openxmlformats.org/markup-compatibility/2006" xmlns:p14="http://schemas.microsoft.com/office/powerpoint/2010/main">
        <mc:Choice Requires="p14">
          <p:contentPart p14:bwMode="auto" r:id="rId163">
            <p14:nvContentPartPr>
              <p14:cNvPr id="1053681" name="Encre 1053680"/>
              <p14:cNvContentPartPr/>
              <p14:nvPr/>
            </p14:nvContentPartPr>
            <p14:xfrm>
              <a:off x="2552422" y="6268470"/>
              <a:ext cx="48892" cy="143478"/>
            </p14:xfrm>
          </p:contentPart>
        </mc:Choice>
        <mc:Fallback xmlns="">
          <p:sp>
            <p:nvSpPr>
              <p:cNvPr id="1053681" name=""/>
              <p:cNvSpPr/>
              <p:nvPr/>
            </p:nvSpPr>
            <p:spPr>
              <a:xfrm>
                <a:off x="2552422" y="6268470"/>
                <a:ext cx="48892" cy="143478"/>
              </a:xfrm>
            </p:spPr>
          </p:sp>
        </mc:Fallback>
      </mc:AlternateContent>
      <mc:AlternateContent xmlns:mc="http://schemas.openxmlformats.org/markup-compatibility/2006" xmlns:p14="http://schemas.microsoft.com/office/powerpoint/2010/main">
        <mc:Choice Requires="p14">
          <p:contentPart p14:bwMode="auto" r:id="rId164">
            <p14:nvContentPartPr>
              <p14:cNvPr id="1053682" name="Encre 1053681"/>
              <p14:cNvContentPartPr/>
              <p14:nvPr/>
            </p14:nvContentPartPr>
            <p14:xfrm>
              <a:off x="2647076" y="6264073"/>
              <a:ext cx="118820" cy="189105"/>
            </p14:xfrm>
          </p:contentPart>
        </mc:Choice>
        <mc:Fallback xmlns="">
          <p:sp>
            <p:nvSpPr>
              <p:cNvPr id="1053682" name=""/>
              <p:cNvSpPr/>
              <p:nvPr/>
            </p:nvSpPr>
            <p:spPr>
              <a:xfrm>
                <a:off x="2647076" y="6264073"/>
                <a:ext cx="118820" cy="189105"/>
              </a:xfrm>
            </p:spPr>
          </p:sp>
        </mc:Fallback>
      </mc:AlternateContent>
      <mc:AlternateContent xmlns:mc="http://schemas.openxmlformats.org/markup-compatibility/2006" xmlns:p14="http://schemas.microsoft.com/office/powerpoint/2010/main">
        <mc:Choice Requires="p14">
          <p:contentPart p14:bwMode="auto" r:id="rId165">
            <p14:nvContentPartPr>
              <p14:cNvPr id="1053683" name="Encre 1053682"/>
              <p14:cNvContentPartPr/>
              <p14:nvPr/>
            </p14:nvContentPartPr>
            <p14:xfrm>
              <a:off x="2563513" y="6080086"/>
              <a:ext cx="22201" cy="31644"/>
            </p14:xfrm>
          </p:contentPart>
        </mc:Choice>
        <mc:Fallback xmlns="">
          <p:sp>
            <p:nvSpPr>
              <p:cNvPr id="1053683" name=""/>
              <p:cNvSpPr/>
              <p:nvPr/>
            </p:nvSpPr>
            <p:spPr>
              <a:xfrm>
                <a:off x="2563513" y="6080086"/>
                <a:ext cx="22201" cy="31644"/>
              </a:xfrm>
            </p:spPr>
          </p:sp>
        </mc:Fallback>
      </mc:AlternateContent>
      <mc:AlternateContent xmlns:mc="http://schemas.openxmlformats.org/markup-compatibility/2006" xmlns:p14="http://schemas.microsoft.com/office/powerpoint/2010/main">
        <mc:Choice Requires="p14">
          <p:contentPart p14:bwMode="auto" r:id="rId166">
            <p14:nvContentPartPr>
              <p14:cNvPr id="1053684" name="Encre 1053683"/>
              <p14:cNvContentPartPr/>
              <p14:nvPr/>
            </p14:nvContentPartPr>
            <p14:xfrm>
              <a:off x="2838161" y="6187189"/>
              <a:ext cx="161664" cy="243361"/>
            </p14:xfrm>
          </p:contentPart>
        </mc:Choice>
        <mc:Fallback xmlns="">
          <p:sp>
            <p:nvSpPr>
              <p:cNvPr id="1053684" name=""/>
              <p:cNvSpPr/>
              <p:nvPr/>
            </p:nvSpPr>
            <p:spPr>
              <a:xfrm>
                <a:off x="2838161" y="6187189"/>
                <a:ext cx="161664" cy="243361"/>
              </a:xfrm>
            </p:spPr>
          </p:sp>
        </mc:Fallback>
      </mc:AlternateContent>
      <mc:AlternateContent xmlns:mc="http://schemas.openxmlformats.org/markup-compatibility/2006" xmlns:p14="http://schemas.microsoft.com/office/powerpoint/2010/main">
        <mc:Choice Requires="p14">
          <p:contentPart p14:bwMode="auto" r:id="rId167">
            <p14:nvContentPartPr>
              <p14:cNvPr id="1053685" name="Encre 1053684"/>
              <p14:cNvContentPartPr/>
              <p14:nvPr/>
            </p14:nvContentPartPr>
            <p14:xfrm>
              <a:off x="3221409" y="6250102"/>
              <a:ext cx="286367" cy="25814"/>
            </p14:xfrm>
          </p:contentPart>
        </mc:Choice>
        <mc:Fallback xmlns="">
          <p:sp>
            <p:nvSpPr>
              <p:cNvPr id="1053685" name=""/>
              <p:cNvSpPr/>
              <p:nvPr/>
            </p:nvSpPr>
            <p:spPr>
              <a:xfrm>
                <a:off x="3221409" y="6250102"/>
                <a:ext cx="286367" cy="25814"/>
              </a:xfrm>
            </p:spPr>
          </p:sp>
        </mc:Fallback>
      </mc:AlternateContent>
      <mc:AlternateContent xmlns:mc="http://schemas.openxmlformats.org/markup-compatibility/2006" xmlns:p14="http://schemas.microsoft.com/office/powerpoint/2010/main">
        <mc:Choice Requires="p14">
          <p:contentPart p14:bwMode="auto" r:id="rId168">
            <p14:nvContentPartPr>
              <p14:cNvPr id="1053686" name="Encre 1053685"/>
              <p14:cNvContentPartPr/>
              <p14:nvPr/>
            </p14:nvContentPartPr>
            <p14:xfrm>
              <a:off x="3264651" y="6383202"/>
              <a:ext cx="271429" cy="12641"/>
            </p14:xfrm>
          </p:contentPart>
        </mc:Choice>
        <mc:Fallback xmlns="">
          <p:sp>
            <p:nvSpPr>
              <p:cNvPr id="1053686" name=""/>
              <p:cNvSpPr/>
              <p:nvPr/>
            </p:nvSpPr>
            <p:spPr>
              <a:xfrm>
                <a:off x="3264651" y="6383202"/>
                <a:ext cx="271429" cy="12641"/>
              </a:xfrm>
            </p:spPr>
          </p:sp>
        </mc:Fallback>
      </mc:AlternateContent>
      <mc:AlternateContent xmlns:mc="http://schemas.openxmlformats.org/markup-compatibility/2006" xmlns:p14="http://schemas.microsoft.com/office/powerpoint/2010/main">
        <mc:Choice Requires="p14">
          <p:contentPart p14:bwMode="auto" r:id="rId169">
            <p14:nvContentPartPr>
              <p14:cNvPr id="1053687" name="Encre 1053686"/>
              <p14:cNvContentPartPr/>
              <p14:nvPr/>
            </p14:nvContentPartPr>
            <p14:xfrm>
              <a:off x="3443355" y="6152560"/>
              <a:ext cx="223695" cy="378682"/>
            </p14:xfrm>
          </p:contentPart>
        </mc:Choice>
        <mc:Fallback xmlns="">
          <p:sp>
            <p:nvSpPr>
              <p:cNvPr id="1053687" name=""/>
              <p:cNvSpPr/>
              <p:nvPr/>
            </p:nvSpPr>
            <p:spPr>
              <a:xfrm>
                <a:off x="3443355" y="6152560"/>
                <a:ext cx="223695" cy="378682"/>
              </a:xfrm>
            </p:spPr>
          </p:sp>
        </mc:Fallback>
      </mc:AlternateContent>
      <mc:AlternateContent xmlns:mc="http://schemas.openxmlformats.org/markup-compatibility/2006" xmlns:p14="http://schemas.microsoft.com/office/powerpoint/2010/main">
        <mc:Choice Requires="p14">
          <p:contentPart p14:bwMode="auto" r:id="rId170">
            <p14:nvContentPartPr>
              <p14:cNvPr id="1053688" name="Encre 1053687"/>
              <p14:cNvContentPartPr/>
              <p14:nvPr/>
            </p14:nvContentPartPr>
            <p14:xfrm>
              <a:off x="2211398" y="6337131"/>
              <a:ext cx="79554" cy="99219"/>
            </p14:xfrm>
          </p:contentPart>
        </mc:Choice>
        <mc:Fallback xmlns="">
          <p:sp>
            <p:nvSpPr>
              <p:cNvPr id="1053688" name=""/>
              <p:cNvSpPr/>
              <p:nvPr/>
            </p:nvSpPr>
            <p:spPr>
              <a:xfrm>
                <a:off x="2211398" y="6337131"/>
                <a:ext cx="79554" cy="99219"/>
              </a:xfrm>
            </p:spPr>
          </p:sp>
        </mc:Fallback>
      </mc:AlternateContent>
      <mc:AlternateContent xmlns:mc="http://schemas.openxmlformats.org/markup-compatibility/2006" xmlns:p14="http://schemas.microsoft.com/office/powerpoint/2010/main">
        <mc:Choice Requires="p14">
          <p:contentPart p14:bwMode="auto" r:id="rId171">
            <p14:nvContentPartPr>
              <p14:cNvPr id="1053689" name="Encre 1053688"/>
              <p14:cNvContentPartPr/>
              <p14:nvPr/>
            </p14:nvContentPartPr>
            <p14:xfrm>
              <a:off x="3900925" y="6072888"/>
              <a:ext cx="33822" cy="430642"/>
            </p14:xfrm>
          </p:contentPart>
        </mc:Choice>
        <mc:Fallback xmlns="">
          <p:sp>
            <p:nvSpPr>
              <p:cNvPr id="1053689" name=""/>
              <p:cNvSpPr/>
              <p:nvPr/>
            </p:nvSpPr>
            <p:spPr>
              <a:xfrm>
                <a:off x="3900925" y="6072888"/>
                <a:ext cx="33822" cy="430642"/>
              </a:xfrm>
            </p:spPr>
          </p:sp>
        </mc:Fallback>
      </mc:AlternateContent>
      <mc:AlternateContent xmlns:mc="http://schemas.openxmlformats.org/markup-compatibility/2006" xmlns:p14="http://schemas.microsoft.com/office/powerpoint/2010/main">
        <mc:Choice Requires="p14">
          <p:contentPart p14:bwMode="auto" r:id="rId172">
            <p14:nvContentPartPr>
              <p14:cNvPr id="1053690" name="Encre 1053689"/>
              <p14:cNvContentPartPr/>
              <p14:nvPr/>
            </p14:nvContentPartPr>
            <p14:xfrm>
              <a:off x="3879746" y="6030453"/>
              <a:ext cx="159406" cy="264557"/>
            </p14:xfrm>
          </p:contentPart>
        </mc:Choice>
        <mc:Fallback xmlns="">
          <p:sp>
            <p:nvSpPr>
              <p:cNvPr id="1053690" name=""/>
              <p:cNvSpPr/>
              <p:nvPr/>
            </p:nvSpPr>
            <p:spPr>
              <a:xfrm>
                <a:off x="3879746" y="6030453"/>
                <a:ext cx="159406" cy="264557"/>
              </a:xfrm>
            </p:spPr>
          </p:sp>
        </mc:Fallback>
      </mc:AlternateContent>
      <mc:AlternateContent xmlns:mc="http://schemas.openxmlformats.org/markup-compatibility/2006" xmlns:p14="http://schemas.microsoft.com/office/powerpoint/2010/main">
        <mc:Choice Requires="p14">
          <p:contentPart p14:bwMode="auto" r:id="rId173">
            <p14:nvContentPartPr>
              <p14:cNvPr id="1053691" name="Encre 1053690"/>
              <p14:cNvContentPartPr/>
              <p14:nvPr/>
            </p14:nvContentPartPr>
            <p14:xfrm>
              <a:off x="4081306" y="6102176"/>
              <a:ext cx="195796" cy="225176"/>
            </p14:xfrm>
          </p:contentPart>
        </mc:Choice>
        <mc:Fallback xmlns="">
          <p:sp>
            <p:nvSpPr>
              <p:cNvPr id="1053691" name=""/>
              <p:cNvSpPr/>
              <p:nvPr/>
            </p:nvSpPr>
            <p:spPr>
              <a:xfrm>
                <a:off x="4081306" y="6102176"/>
                <a:ext cx="195796" cy="225176"/>
              </a:xfrm>
            </p:spPr>
          </p:sp>
        </mc:Fallback>
      </mc:AlternateContent>
      <mc:AlternateContent xmlns:mc="http://schemas.openxmlformats.org/markup-compatibility/2006" xmlns:p14="http://schemas.microsoft.com/office/powerpoint/2010/main">
        <mc:Choice Requires="p14">
          <p:contentPart p14:bwMode="auto" r:id="rId174">
            <p14:nvContentPartPr>
              <p14:cNvPr id="1053692" name="Encre 1053691"/>
              <p14:cNvContentPartPr/>
              <p14:nvPr/>
            </p14:nvContentPartPr>
            <p14:xfrm>
              <a:off x="4262122" y="6329249"/>
              <a:ext cx="123261" cy="107818"/>
            </p14:xfrm>
          </p:contentPart>
        </mc:Choice>
        <mc:Fallback xmlns="">
          <p:sp>
            <p:nvSpPr>
              <p:cNvPr id="1053692" name=""/>
              <p:cNvSpPr/>
              <p:nvPr/>
            </p:nvSpPr>
            <p:spPr>
              <a:xfrm>
                <a:off x="4262122" y="6329249"/>
                <a:ext cx="123261" cy="107818"/>
              </a:xfrm>
            </p:spPr>
          </p:sp>
        </mc:Fallback>
      </mc:AlternateContent>
      <mc:AlternateContent xmlns:mc="http://schemas.openxmlformats.org/markup-compatibility/2006" xmlns:p14="http://schemas.microsoft.com/office/powerpoint/2010/main">
        <mc:Choice Requires="p14">
          <p:contentPart p14:bwMode="auto" r:id="rId175">
            <p14:nvContentPartPr>
              <p14:cNvPr id="1053693" name="Encre 1053692"/>
              <p14:cNvContentPartPr/>
              <p14:nvPr/>
            </p14:nvContentPartPr>
            <p14:xfrm>
              <a:off x="4454529" y="6208264"/>
              <a:ext cx="140033" cy="4446"/>
            </p14:xfrm>
          </p:contentPart>
        </mc:Choice>
        <mc:Fallback xmlns="">
          <p:sp>
            <p:nvSpPr>
              <p:cNvPr id="1053693" name=""/>
              <p:cNvSpPr/>
              <p:nvPr/>
            </p:nvSpPr>
            <p:spPr>
              <a:xfrm>
                <a:off x="4454529" y="6208264"/>
                <a:ext cx="140033" cy="4446"/>
              </a:xfrm>
            </p:spPr>
          </p:sp>
        </mc:Fallback>
      </mc:AlternateContent>
      <mc:AlternateContent xmlns:mc="http://schemas.openxmlformats.org/markup-compatibility/2006" xmlns:p14="http://schemas.microsoft.com/office/powerpoint/2010/main">
        <mc:Choice Requires="p14">
          <p:contentPart p14:bwMode="auto" r:id="rId176">
            <p14:nvContentPartPr>
              <p14:cNvPr id="1053694" name="Encre 1053693"/>
              <p14:cNvContentPartPr/>
              <p14:nvPr/>
            </p14:nvContentPartPr>
            <p14:xfrm>
              <a:off x="4537955" y="6283100"/>
              <a:ext cx="113969" cy="32387"/>
            </p14:xfrm>
          </p:contentPart>
        </mc:Choice>
        <mc:Fallback xmlns="">
          <p:sp>
            <p:nvSpPr>
              <p:cNvPr id="1053694" name=""/>
              <p:cNvSpPr/>
              <p:nvPr/>
            </p:nvSpPr>
            <p:spPr>
              <a:xfrm>
                <a:off x="4537955" y="6283100"/>
                <a:ext cx="113969" cy="32387"/>
              </a:xfrm>
            </p:spPr>
          </p:sp>
        </mc:Fallback>
      </mc:AlternateContent>
      <mc:AlternateContent xmlns:mc="http://schemas.openxmlformats.org/markup-compatibility/2006" xmlns:p14="http://schemas.microsoft.com/office/powerpoint/2010/main">
        <mc:Choice Requires="p14">
          <p:contentPart p14:bwMode="auto" r:id="rId177">
            <p14:nvContentPartPr>
              <p14:cNvPr id="1053695" name="Encre 1053694"/>
              <p14:cNvContentPartPr/>
              <p14:nvPr/>
            </p14:nvContentPartPr>
            <p14:xfrm>
              <a:off x="4694725" y="6094776"/>
              <a:ext cx="212279" cy="227361"/>
            </p14:xfrm>
          </p:contentPart>
        </mc:Choice>
        <mc:Fallback xmlns="">
          <p:sp>
            <p:nvSpPr>
              <p:cNvPr id="1053695" name=""/>
              <p:cNvSpPr/>
              <p:nvPr/>
            </p:nvSpPr>
            <p:spPr>
              <a:xfrm>
                <a:off x="4694725" y="6094776"/>
                <a:ext cx="212279" cy="227361"/>
              </a:xfrm>
            </p:spPr>
          </p:sp>
        </mc:Fallback>
      </mc:AlternateContent>
      <mc:AlternateContent xmlns:mc="http://schemas.openxmlformats.org/markup-compatibility/2006" xmlns:p14="http://schemas.microsoft.com/office/powerpoint/2010/main">
        <mc:Choice Requires="p14">
          <p:contentPart p14:bwMode="auto" r:id="rId178">
            <p14:nvContentPartPr>
              <p14:cNvPr id="1053696" name="Encre 1053695"/>
              <p14:cNvContentPartPr/>
              <p14:nvPr/>
            </p14:nvContentPartPr>
            <p14:xfrm>
              <a:off x="4843357" y="6256079"/>
              <a:ext cx="72926" cy="94373"/>
            </p14:xfrm>
          </p:contentPart>
        </mc:Choice>
        <mc:Fallback xmlns="">
          <p:sp>
            <p:nvSpPr>
              <p:cNvPr id="1053696" name=""/>
              <p:cNvSpPr/>
              <p:nvPr/>
            </p:nvSpPr>
            <p:spPr>
              <a:xfrm>
                <a:off x="4843357" y="6256079"/>
                <a:ext cx="72926" cy="94373"/>
              </a:xfrm>
            </p:spPr>
          </p:sp>
        </mc:Fallback>
      </mc:AlternateContent>
      <mc:AlternateContent xmlns:mc="http://schemas.openxmlformats.org/markup-compatibility/2006" xmlns:p14="http://schemas.microsoft.com/office/powerpoint/2010/main">
        <mc:Choice Requires="p14">
          <p:contentPart p14:bwMode="auto" r:id="rId179">
            <p14:nvContentPartPr>
              <p14:cNvPr id="1053697" name="Encre 1053696"/>
              <p14:cNvContentPartPr/>
              <p14:nvPr/>
            </p14:nvContentPartPr>
            <p14:xfrm>
              <a:off x="4983286" y="6077072"/>
              <a:ext cx="80614" cy="265416"/>
            </p14:xfrm>
          </p:contentPart>
        </mc:Choice>
        <mc:Fallback xmlns="">
          <p:sp>
            <p:nvSpPr>
              <p:cNvPr id="1053697" name=""/>
              <p:cNvSpPr/>
              <p:nvPr/>
            </p:nvSpPr>
            <p:spPr>
              <a:xfrm>
                <a:off x="4983286" y="6077072"/>
                <a:ext cx="80614" cy="265416"/>
              </a:xfrm>
            </p:spPr>
          </p:sp>
        </mc:Fallback>
      </mc:AlternateContent>
      <mc:AlternateContent xmlns:mc="http://schemas.openxmlformats.org/markup-compatibility/2006" xmlns:p14="http://schemas.microsoft.com/office/powerpoint/2010/main">
        <mc:Choice Requires="p14">
          <p:contentPart p14:bwMode="auto" r:id="rId180">
            <p14:nvContentPartPr>
              <p14:cNvPr id="1053698" name="Encre 1053697"/>
              <p14:cNvContentPartPr/>
              <p14:nvPr/>
            </p14:nvContentPartPr>
            <p14:xfrm>
              <a:off x="5128923" y="6123521"/>
              <a:ext cx="48635" cy="142617"/>
            </p14:xfrm>
          </p:contentPart>
        </mc:Choice>
        <mc:Fallback xmlns="">
          <p:sp>
            <p:nvSpPr>
              <p:cNvPr id="1053698" name=""/>
              <p:cNvSpPr/>
              <p:nvPr/>
            </p:nvSpPr>
            <p:spPr>
              <a:xfrm>
                <a:off x="5128923" y="6123521"/>
                <a:ext cx="48635" cy="142617"/>
              </a:xfrm>
            </p:spPr>
          </p:sp>
        </mc:Fallback>
      </mc:AlternateContent>
      <mc:AlternateContent xmlns:mc="http://schemas.openxmlformats.org/markup-compatibility/2006" xmlns:p14="http://schemas.microsoft.com/office/powerpoint/2010/main">
        <mc:Choice Requires="p14">
          <p:contentPart p14:bwMode="auto" r:id="rId181">
            <p14:nvContentPartPr>
              <p14:cNvPr id="1053699" name="Encre 1053698"/>
              <p14:cNvContentPartPr/>
              <p14:nvPr/>
            </p14:nvContentPartPr>
            <p14:xfrm>
              <a:off x="5209657" y="6152560"/>
              <a:ext cx="101441" cy="164561"/>
            </p14:xfrm>
          </p:contentPart>
        </mc:Choice>
        <mc:Fallback xmlns="">
          <p:sp>
            <p:nvSpPr>
              <p:cNvPr id="1053699" name=""/>
              <p:cNvSpPr/>
              <p:nvPr/>
            </p:nvSpPr>
            <p:spPr>
              <a:xfrm>
                <a:off x="5209657" y="6152560"/>
                <a:ext cx="101441" cy="164561"/>
              </a:xfrm>
            </p:spPr>
          </p:sp>
        </mc:Fallback>
      </mc:AlternateContent>
      <mc:AlternateContent xmlns:mc="http://schemas.openxmlformats.org/markup-compatibility/2006" xmlns:p14="http://schemas.microsoft.com/office/powerpoint/2010/main">
        <mc:Choice Requires="p14">
          <p:contentPart p14:bwMode="auto" r:id="rId182">
            <p14:nvContentPartPr>
              <p14:cNvPr id="1053700" name="Encre 1053699"/>
              <p14:cNvContentPartPr/>
              <p14:nvPr/>
            </p14:nvContentPartPr>
            <p14:xfrm>
              <a:off x="5152737" y="5971374"/>
              <a:ext cx="18374" cy="31238"/>
            </p14:xfrm>
          </p:contentPart>
        </mc:Choice>
        <mc:Fallback xmlns="">
          <p:sp>
            <p:nvSpPr>
              <p:cNvPr id="1053700" name=""/>
              <p:cNvSpPr/>
              <p:nvPr/>
            </p:nvSpPr>
            <p:spPr>
              <a:xfrm>
                <a:off x="5152737" y="5971374"/>
                <a:ext cx="18374" cy="31238"/>
              </a:xfrm>
            </p:spPr>
          </p:sp>
        </mc:Fallback>
      </mc:AlternateContent>
      <mc:AlternateContent xmlns:mc="http://schemas.openxmlformats.org/markup-compatibility/2006" xmlns:p14="http://schemas.microsoft.com/office/powerpoint/2010/main">
        <mc:Choice Requires="p14">
          <p:contentPart p14:bwMode="auto" r:id="rId183">
            <p14:nvContentPartPr>
              <p14:cNvPr id="1053701" name="Encre 1053700"/>
              <p14:cNvContentPartPr/>
              <p14:nvPr/>
            </p14:nvContentPartPr>
            <p14:xfrm>
              <a:off x="5369940" y="6025747"/>
              <a:ext cx="115897" cy="299691"/>
            </p14:xfrm>
          </p:contentPart>
        </mc:Choice>
        <mc:Fallback xmlns="">
          <p:sp>
            <p:nvSpPr>
              <p:cNvPr id="1053701" name=""/>
              <p:cNvSpPr/>
              <p:nvPr/>
            </p:nvSpPr>
            <p:spPr>
              <a:xfrm>
                <a:off x="5369940" y="6025747"/>
                <a:ext cx="115897" cy="299691"/>
              </a:xfrm>
            </p:spPr>
          </p:sp>
        </mc:Fallback>
      </mc:AlternateContent>
      <mc:AlternateContent xmlns:mc="http://schemas.openxmlformats.org/markup-compatibility/2006" xmlns:p14="http://schemas.microsoft.com/office/powerpoint/2010/main">
        <mc:Choice Requires="p14">
          <p:contentPart p14:bwMode="auto" r:id="rId184">
            <p14:nvContentPartPr>
              <p14:cNvPr id="1053702" name="Encre 1053701"/>
              <p14:cNvContentPartPr/>
              <p14:nvPr/>
            </p14:nvContentPartPr>
            <p14:xfrm>
              <a:off x="6196721" y="574759"/>
              <a:ext cx="215828" cy="610"/>
            </p14:xfrm>
          </p:contentPart>
        </mc:Choice>
        <mc:Fallback xmlns="">
          <p:sp>
            <p:nvSpPr>
              <p:cNvPr id="1053702" name=""/>
              <p:cNvSpPr/>
              <p:nvPr/>
            </p:nvSpPr>
            <p:spPr>
              <a:xfrm>
                <a:off x="6196721" y="574759"/>
                <a:ext cx="215828" cy="610"/>
              </a:xfrm>
            </p:spPr>
          </p:sp>
        </mc:Fallback>
      </mc:AlternateContent>
      <mc:AlternateContent xmlns:mc="http://schemas.openxmlformats.org/markup-compatibility/2006" xmlns:p14="http://schemas.microsoft.com/office/powerpoint/2010/main">
        <mc:Choice Requires="p14">
          <p:contentPart p14:bwMode="auto" r:id="rId185">
            <p14:nvContentPartPr>
              <p14:cNvPr id="1053703" name="Encre 1053702"/>
              <p14:cNvContentPartPr/>
              <p14:nvPr/>
            </p14:nvContentPartPr>
            <p14:xfrm>
              <a:off x="6168041" y="683380"/>
              <a:ext cx="267169" cy="43525"/>
            </p14:xfrm>
          </p:contentPart>
        </mc:Choice>
        <mc:Fallback xmlns="">
          <p:sp>
            <p:nvSpPr>
              <p:cNvPr id="1053703" name=""/>
              <p:cNvSpPr/>
              <p:nvPr/>
            </p:nvSpPr>
            <p:spPr>
              <a:xfrm>
                <a:off x="6168041" y="683380"/>
                <a:ext cx="267169" cy="43525"/>
              </a:xfrm>
            </p:spPr>
          </p:sp>
        </mc:Fallback>
      </mc:AlternateContent>
      <mc:AlternateContent xmlns:mc="http://schemas.openxmlformats.org/markup-compatibility/2006" xmlns:p14="http://schemas.microsoft.com/office/powerpoint/2010/main">
        <mc:Choice Requires="p14">
          <p:contentPart p14:bwMode="auto" r:id="rId186">
            <p14:nvContentPartPr>
              <p14:cNvPr id="1053704" name="Encre 1053703"/>
              <p14:cNvContentPartPr/>
              <p14:nvPr/>
            </p14:nvContentPartPr>
            <p14:xfrm>
              <a:off x="6418226" y="502533"/>
              <a:ext cx="134070" cy="253187"/>
            </p14:xfrm>
          </p:contentPart>
        </mc:Choice>
        <mc:Fallback xmlns="">
          <p:sp>
            <p:nvSpPr>
              <p:cNvPr id="1053704" name=""/>
              <p:cNvSpPr/>
              <p:nvPr/>
            </p:nvSpPr>
            <p:spPr>
              <a:xfrm>
                <a:off x="6418226" y="502533"/>
                <a:ext cx="134070" cy="253187"/>
              </a:xfrm>
            </p:spPr>
          </p:sp>
        </mc:Fallback>
      </mc:AlternateContent>
      <mc:AlternateContent xmlns:mc="http://schemas.openxmlformats.org/markup-compatibility/2006" xmlns:p14="http://schemas.microsoft.com/office/powerpoint/2010/main">
        <mc:Choice Requires="p14">
          <p:contentPart p14:bwMode="auto" r:id="rId187">
            <p14:nvContentPartPr>
              <p14:cNvPr id="1053705" name="Encre 1053704"/>
              <p14:cNvContentPartPr/>
              <p14:nvPr/>
            </p14:nvContentPartPr>
            <p14:xfrm>
              <a:off x="6911979" y="509482"/>
              <a:ext cx="145186" cy="469504"/>
            </p14:xfrm>
          </p:contentPart>
        </mc:Choice>
        <mc:Fallback xmlns="">
          <p:sp>
            <p:nvSpPr>
              <p:cNvPr id="1053705" name=""/>
              <p:cNvSpPr/>
              <p:nvPr/>
            </p:nvSpPr>
            <p:spPr>
              <a:xfrm>
                <a:off x="6911979" y="509482"/>
                <a:ext cx="145186" cy="469504"/>
              </a:xfrm>
            </p:spPr>
          </p:sp>
        </mc:Fallback>
      </mc:AlternateContent>
      <mc:AlternateContent xmlns:mc="http://schemas.openxmlformats.org/markup-compatibility/2006" xmlns:p14="http://schemas.microsoft.com/office/powerpoint/2010/main">
        <mc:Choice Requires="p14">
          <p:contentPart p14:bwMode="auto" r:id="rId188">
            <p14:nvContentPartPr>
              <p14:cNvPr id="1053706" name="Encre 1053705"/>
              <p14:cNvContentPartPr/>
              <p14:nvPr/>
            </p14:nvContentPartPr>
            <p14:xfrm>
              <a:off x="7163819" y="480443"/>
              <a:ext cx="94064" cy="402141"/>
            </p14:xfrm>
          </p:contentPart>
        </mc:Choice>
        <mc:Fallback xmlns="">
          <p:sp>
            <p:nvSpPr>
              <p:cNvPr id="1053706" name=""/>
              <p:cNvSpPr/>
              <p:nvPr/>
            </p:nvSpPr>
            <p:spPr>
              <a:xfrm>
                <a:off x="7163819" y="480443"/>
                <a:ext cx="94064" cy="402141"/>
              </a:xfrm>
            </p:spPr>
          </p:sp>
        </mc:Fallback>
      </mc:AlternateContent>
      <mc:AlternateContent xmlns:mc="http://schemas.openxmlformats.org/markup-compatibility/2006" xmlns:p14="http://schemas.microsoft.com/office/powerpoint/2010/main">
        <mc:Choice Requires="p14">
          <p:contentPart p14:bwMode="auto" r:id="rId189">
            <p14:nvContentPartPr>
              <p14:cNvPr id="1053707" name="Encre 1053706"/>
              <p14:cNvContentPartPr/>
              <p14:nvPr/>
            </p14:nvContentPartPr>
            <p14:xfrm>
              <a:off x="7323853" y="502533"/>
              <a:ext cx="86394" cy="284765"/>
            </p14:xfrm>
          </p:contentPart>
        </mc:Choice>
        <mc:Fallback xmlns="">
          <p:sp>
            <p:nvSpPr>
              <p:cNvPr id="1053707" name=""/>
              <p:cNvSpPr/>
              <p:nvPr/>
            </p:nvSpPr>
            <p:spPr>
              <a:xfrm>
                <a:off x="7323853" y="502533"/>
                <a:ext cx="86394" cy="284765"/>
              </a:xfrm>
            </p:spPr>
          </p:sp>
        </mc:Fallback>
      </mc:AlternateContent>
      <mc:AlternateContent xmlns:mc="http://schemas.openxmlformats.org/markup-compatibility/2006" xmlns:p14="http://schemas.microsoft.com/office/powerpoint/2010/main">
        <mc:Choice Requires="p14">
          <p:contentPart p14:bwMode="auto" r:id="rId190">
            <p14:nvContentPartPr>
              <p14:cNvPr id="1053708" name="Encre 1053707"/>
              <p14:cNvContentPartPr/>
              <p14:nvPr/>
            </p14:nvContentPartPr>
            <p14:xfrm>
              <a:off x="7267447" y="611244"/>
              <a:ext cx="152405" cy="28752"/>
            </p14:xfrm>
          </p:contentPart>
        </mc:Choice>
        <mc:Fallback xmlns="">
          <p:sp>
            <p:nvSpPr>
              <p:cNvPr id="1053708" name=""/>
              <p:cNvSpPr/>
              <p:nvPr/>
            </p:nvSpPr>
            <p:spPr>
              <a:xfrm>
                <a:off x="7267447" y="611244"/>
                <a:ext cx="152405" cy="28752"/>
              </a:xfrm>
            </p:spPr>
          </p:sp>
        </mc:Fallback>
      </mc:AlternateContent>
      <mc:AlternateContent xmlns:mc="http://schemas.openxmlformats.org/markup-compatibility/2006" xmlns:p14="http://schemas.microsoft.com/office/powerpoint/2010/main">
        <mc:Choice Requires="p14">
          <p:contentPart p14:bwMode="auto" r:id="rId191">
            <p14:nvContentPartPr>
              <p14:cNvPr id="1053709" name="Encre 1053708"/>
              <p14:cNvContentPartPr/>
              <p14:nvPr/>
            </p14:nvContentPartPr>
            <p14:xfrm>
              <a:off x="7441032" y="458850"/>
              <a:ext cx="91965" cy="411785"/>
            </p14:xfrm>
          </p:contentPart>
        </mc:Choice>
        <mc:Fallback xmlns="">
          <p:sp>
            <p:nvSpPr>
              <p:cNvPr id="1053709" name=""/>
              <p:cNvSpPr/>
              <p:nvPr/>
            </p:nvSpPr>
            <p:spPr>
              <a:xfrm>
                <a:off x="7441032" y="458850"/>
                <a:ext cx="91965" cy="411785"/>
              </a:xfrm>
            </p:spPr>
          </p:sp>
        </mc:Fallback>
      </mc:AlternateContent>
      <mc:AlternateContent xmlns:mc="http://schemas.openxmlformats.org/markup-compatibility/2006" xmlns:p14="http://schemas.microsoft.com/office/powerpoint/2010/main">
        <mc:Choice Requires="p14">
          <p:contentPart p14:bwMode="auto" r:id="rId192">
            <p14:nvContentPartPr>
              <p14:cNvPr id="1053710" name="Encre 1053709"/>
              <p14:cNvContentPartPr/>
              <p14:nvPr/>
            </p14:nvContentPartPr>
            <p14:xfrm>
              <a:off x="7677097" y="625392"/>
              <a:ext cx="121784" cy="3474"/>
            </p14:xfrm>
          </p:contentPart>
        </mc:Choice>
        <mc:Fallback xmlns="">
          <p:sp>
            <p:nvSpPr>
              <p:cNvPr id="1053710" name=""/>
              <p:cNvSpPr/>
              <p:nvPr/>
            </p:nvSpPr>
            <p:spPr>
              <a:xfrm>
                <a:off x="7677097" y="625392"/>
                <a:ext cx="121784" cy="3474"/>
              </a:xfrm>
            </p:spPr>
          </p:sp>
        </mc:Fallback>
      </mc:AlternateContent>
      <mc:AlternateContent xmlns:mc="http://schemas.openxmlformats.org/markup-compatibility/2006" xmlns:p14="http://schemas.microsoft.com/office/powerpoint/2010/main">
        <mc:Choice Requires="p14">
          <p:contentPart p14:bwMode="auto" r:id="rId193">
            <p14:nvContentPartPr>
              <p14:cNvPr id="1053711" name="Encre 1053710"/>
              <p14:cNvContentPartPr/>
              <p14:nvPr/>
            </p14:nvContentPartPr>
            <p14:xfrm>
              <a:off x="7677097" y="741301"/>
              <a:ext cx="152429" cy="2674"/>
            </p14:xfrm>
          </p:contentPart>
        </mc:Choice>
        <mc:Fallback xmlns="">
          <p:sp>
            <p:nvSpPr>
              <p:cNvPr id="1053711" name=""/>
              <p:cNvSpPr/>
              <p:nvPr/>
            </p:nvSpPr>
            <p:spPr>
              <a:xfrm>
                <a:off x="7677097" y="741301"/>
                <a:ext cx="152429" cy="2674"/>
              </a:xfrm>
            </p:spPr>
          </p:sp>
        </mc:Fallback>
      </mc:AlternateContent>
      <mc:AlternateContent xmlns:mc="http://schemas.openxmlformats.org/markup-compatibility/2006" xmlns:p14="http://schemas.microsoft.com/office/powerpoint/2010/main">
        <mc:Choice Requires="p14">
          <p:contentPart p14:bwMode="auto" r:id="rId194">
            <p14:nvContentPartPr>
              <p14:cNvPr id="1053712" name="Encre 1053711"/>
              <p14:cNvContentPartPr/>
              <p14:nvPr/>
            </p14:nvContentPartPr>
            <p14:xfrm>
              <a:off x="8034505" y="481741"/>
              <a:ext cx="201672" cy="203781"/>
            </p14:xfrm>
          </p:contentPart>
        </mc:Choice>
        <mc:Fallback xmlns="">
          <p:sp>
            <p:nvSpPr>
              <p:cNvPr id="1053712" name=""/>
              <p:cNvSpPr/>
              <p:nvPr/>
            </p:nvSpPr>
            <p:spPr>
              <a:xfrm>
                <a:off x="8034505" y="481741"/>
                <a:ext cx="201672" cy="203781"/>
              </a:xfrm>
            </p:spPr>
          </p:sp>
        </mc:Fallback>
      </mc:AlternateContent>
      <mc:AlternateContent xmlns:mc="http://schemas.openxmlformats.org/markup-compatibility/2006" xmlns:p14="http://schemas.microsoft.com/office/powerpoint/2010/main">
        <mc:Choice Requires="p14">
          <p:contentPart p14:bwMode="auto" r:id="rId195">
            <p14:nvContentPartPr>
              <p14:cNvPr id="1053713" name="Encre 1053712"/>
              <p14:cNvContentPartPr/>
              <p14:nvPr/>
            </p14:nvContentPartPr>
            <p14:xfrm>
              <a:off x="8209456" y="669412"/>
              <a:ext cx="82787" cy="78207"/>
            </p14:xfrm>
          </p:contentPart>
        </mc:Choice>
        <mc:Fallback xmlns="">
          <p:sp>
            <p:nvSpPr>
              <p:cNvPr id="1053713" name=""/>
              <p:cNvSpPr/>
              <p:nvPr/>
            </p:nvSpPr>
            <p:spPr>
              <a:xfrm>
                <a:off x="8209456" y="669412"/>
                <a:ext cx="82787" cy="78207"/>
              </a:xfrm>
            </p:spPr>
          </p:sp>
        </mc:Fallback>
      </mc:AlternateContent>
      <mc:AlternateContent xmlns:mc="http://schemas.openxmlformats.org/markup-compatibility/2006" xmlns:p14="http://schemas.microsoft.com/office/powerpoint/2010/main">
        <mc:Choice Requires="p14">
          <p:contentPart p14:bwMode="auto" r:id="rId196">
            <p14:nvContentPartPr>
              <p14:cNvPr id="1053714" name="Encre 1053713"/>
              <p14:cNvContentPartPr/>
              <p14:nvPr/>
            </p14:nvContentPartPr>
            <p14:xfrm>
              <a:off x="8377806" y="451652"/>
              <a:ext cx="315411" cy="224092"/>
            </p14:xfrm>
          </p:contentPart>
        </mc:Choice>
        <mc:Fallback xmlns="">
          <p:sp>
            <p:nvSpPr>
              <p:cNvPr id="1053714" name=""/>
              <p:cNvSpPr/>
              <p:nvPr/>
            </p:nvSpPr>
            <p:spPr>
              <a:xfrm>
                <a:off x="8377806" y="451652"/>
                <a:ext cx="315411" cy="224092"/>
              </a:xfrm>
            </p:spPr>
          </p:sp>
        </mc:Fallback>
      </mc:AlternateContent>
      <mc:AlternateContent xmlns:mc="http://schemas.openxmlformats.org/markup-compatibility/2006" xmlns:p14="http://schemas.microsoft.com/office/powerpoint/2010/main">
        <mc:Choice Requires="p14">
          <p:contentPart p14:bwMode="auto" r:id="rId197">
            <p14:nvContentPartPr>
              <p14:cNvPr id="1053715" name="Encre 1053714"/>
              <p14:cNvContentPartPr/>
              <p14:nvPr/>
            </p14:nvContentPartPr>
            <p14:xfrm>
              <a:off x="8506637" y="422612"/>
              <a:ext cx="63244" cy="68824"/>
            </p14:xfrm>
          </p:contentPart>
        </mc:Choice>
        <mc:Fallback xmlns="">
          <p:sp>
            <p:nvSpPr>
              <p:cNvPr id="1053715" name=""/>
              <p:cNvSpPr/>
              <p:nvPr/>
            </p:nvSpPr>
            <p:spPr>
              <a:xfrm>
                <a:off x="8506637" y="422612"/>
                <a:ext cx="63244" cy="68824"/>
              </a:xfrm>
            </p:spPr>
          </p:sp>
        </mc:Fallback>
      </mc:AlternateContent>
      <mc:AlternateContent xmlns:mc="http://schemas.openxmlformats.org/markup-compatibility/2006" xmlns:p14="http://schemas.microsoft.com/office/powerpoint/2010/main">
        <mc:Choice Requires="p14">
          <p:contentPart p14:bwMode="auto" r:id="rId198">
            <p14:nvContentPartPr>
              <p14:cNvPr id="1053716" name="Encre 1053715"/>
              <p14:cNvContentPartPr/>
              <p14:nvPr/>
            </p14:nvContentPartPr>
            <p14:xfrm>
              <a:off x="8767883" y="454462"/>
              <a:ext cx="132292" cy="235530"/>
            </p14:xfrm>
          </p:contentPart>
        </mc:Choice>
        <mc:Fallback xmlns="">
          <p:sp>
            <p:nvSpPr>
              <p:cNvPr id="1053716" name=""/>
              <p:cNvSpPr/>
              <p:nvPr/>
            </p:nvSpPr>
            <p:spPr>
              <a:xfrm>
                <a:off x="8767883" y="454462"/>
                <a:ext cx="132292" cy="235530"/>
              </a:xfrm>
            </p:spPr>
          </p:sp>
        </mc:Fallback>
      </mc:AlternateContent>
      <mc:AlternateContent xmlns:mc="http://schemas.openxmlformats.org/markup-compatibility/2006" xmlns:p14="http://schemas.microsoft.com/office/powerpoint/2010/main">
        <mc:Choice Requires="p14">
          <p:contentPart p14:bwMode="auto" r:id="rId199">
            <p14:nvContentPartPr>
              <p14:cNvPr id="1053717" name="Encre 1053716"/>
              <p14:cNvContentPartPr/>
              <p14:nvPr/>
            </p14:nvContentPartPr>
            <p14:xfrm>
              <a:off x="8034505" y="789742"/>
              <a:ext cx="874077" cy="26230"/>
            </p14:xfrm>
          </p:contentPart>
        </mc:Choice>
        <mc:Fallback xmlns="">
          <p:sp>
            <p:nvSpPr>
              <p:cNvPr id="1053717" name=""/>
              <p:cNvSpPr/>
              <p:nvPr/>
            </p:nvSpPr>
            <p:spPr>
              <a:xfrm>
                <a:off x="8034505" y="789742"/>
                <a:ext cx="874077" cy="26230"/>
              </a:xfrm>
            </p:spPr>
          </p:sp>
        </mc:Fallback>
      </mc:AlternateContent>
      <mc:AlternateContent xmlns:mc="http://schemas.openxmlformats.org/markup-compatibility/2006" xmlns:p14="http://schemas.microsoft.com/office/powerpoint/2010/main">
        <mc:Choice Requires="p14">
          <p:contentPart p14:bwMode="auto" r:id="rId200">
            <p14:nvContentPartPr>
              <p14:cNvPr id="1053718" name="Encre 1053717"/>
              <p14:cNvContentPartPr/>
              <p14:nvPr/>
            </p14:nvContentPartPr>
            <p14:xfrm>
              <a:off x="8285413" y="951527"/>
              <a:ext cx="211187" cy="170525"/>
            </p14:xfrm>
          </p:contentPart>
        </mc:Choice>
        <mc:Fallback xmlns="">
          <p:sp>
            <p:nvSpPr>
              <p:cNvPr id="1053718" name=""/>
              <p:cNvSpPr/>
              <p:nvPr/>
            </p:nvSpPr>
            <p:spPr>
              <a:xfrm>
                <a:off x="8285413" y="951527"/>
                <a:ext cx="211187" cy="170525"/>
              </a:xfrm>
            </p:spPr>
          </p:sp>
        </mc:Fallback>
      </mc:AlternateContent>
      <mc:AlternateContent xmlns:mc="http://schemas.openxmlformats.org/markup-compatibility/2006" xmlns:p14="http://schemas.microsoft.com/office/powerpoint/2010/main">
        <mc:Choice Requires="p14">
          <p:contentPart p14:bwMode="auto" r:id="rId201">
            <p14:nvContentPartPr>
              <p14:cNvPr id="1053719" name="Encre 1053718"/>
              <p14:cNvContentPartPr/>
              <p14:nvPr/>
            </p14:nvContentPartPr>
            <p14:xfrm>
              <a:off x="8561961" y="1067188"/>
              <a:ext cx="134800" cy="118712"/>
            </p14:xfrm>
          </p:contentPart>
        </mc:Choice>
        <mc:Fallback xmlns="">
          <p:sp>
            <p:nvSpPr>
              <p:cNvPr id="1053719" name=""/>
              <p:cNvSpPr/>
              <p:nvPr/>
            </p:nvSpPr>
            <p:spPr>
              <a:xfrm>
                <a:off x="8561961" y="1067188"/>
                <a:ext cx="134800" cy="118712"/>
              </a:xfrm>
            </p:spPr>
          </p:sp>
        </mc:Fallback>
      </mc:AlternateContent>
      <mc:AlternateContent xmlns:mc="http://schemas.openxmlformats.org/markup-compatibility/2006" xmlns:p14="http://schemas.microsoft.com/office/powerpoint/2010/main">
        <mc:Choice Requires="p14">
          <p:contentPart p14:bwMode="auto" r:id="rId202">
            <p14:nvContentPartPr>
              <p14:cNvPr id="1053720" name="Encre 1053719"/>
              <p14:cNvContentPartPr/>
              <p14:nvPr/>
            </p14:nvContentPartPr>
            <p14:xfrm>
              <a:off x="9088274" y="531324"/>
              <a:ext cx="122774" cy="296585"/>
            </p14:xfrm>
          </p:contentPart>
        </mc:Choice>
        <mc:Fallback xmlns="">
          <p:sp>
            <p:nvSpPr>
              <p:cNvPr id="1053720" name=""/>
              <p:cNvSpPr/>
              <p:nvPr/>
            </p:nvSpPr>
            <p:spPr>
              <a:xfrm>
                <a:off x="9088274" y="531324"/>
                <a:ext cx="122774" cy="296585"/>
              </a:xfrm>
            </p:spPr>
          </p:sp>
        </mc:Fallback>
      </mc:AlternateContent>
      <mc:AlternateContent xmlns:mc="http://schemas.openxmlformats.org/markup-compatibility/2006" xmlns:p14="http://schemas.microsoft.com/office/powerpoint/2010/main">
        <mc:Choice Requires="p14">
          <p:contentPart p14:bwMode="auto" r:id="rId203">
            <p14:nvContentPartPr>
              <p14:cNvPr id="1053721" name="Encre 1053720"/>
              <p14:cNvContentPartPr/>
              <p14:nvPr/>
            </p14:nvContentPartPr>
            <p14:xfrm>
              <a:off x="9307496" y="625392"/>
              <a:ext cx="24264" cy="139151"/>
            </p14:xfrm>
          </p:contentPart>
        </mc:Choice>
        <mc:Fallback xmlns="">
          <p:sp>
            <p:nvSpPr>
              <p:cNvPr id="1053721" name=""/>
              <p:cNvSpPr/>
              <p:nvPr/>
            </p:nvSpPr>
            <p:spPr>
              <a:xfrm>
                <a:off x="9307496" y="625392"/>
                <a:ext cx="24264" cy="139151"/>
              </a:xfrm>
            </p:spPr>
          </p:sp>
        </mc:Fallback>
      </mc:AlternateContent>
      <mc:AlternateContent xmlns:mc="http://schemas.openxmlformats.org/markup-compatibility/2006" xmlns:p14="http://schemas.microsoft.com/office/powerpoint/2010/main">
        <mc:Choice Requires="p14">
          <p:contentPart p14:bwMode="auto" r:id="rId204">
            <p14:nvContentPartPr>
              <p14:cNvPr id="1053722" name="Encre 1053721"/>
              <p14:cNvContentPartPr/>
              <p14:nvPr/>
            </p14:nvContentPartPr>
            <p14:xfrm>
              <a:off x="9396518" y="618194"/>
              <a:ext cx="121119" cy="158382"/>
            </p14:xfrm>
          </p:contentPart>
        </mc:Choice>
        <mc:Fallback xmlns="">
          <p:sp>
            <p:nvSpPr>
              <p:cNvPr id="1053722" name=""/>
              <p:cNvSpPr/>
              <p:nvPr/>
            </p:nvSpPr>
            <p:spPr>
              <a:xfrm>
                <a:off x="9396518" y="618194"/>
                <a:ext cx="121119" cy="158382"/>
              </a:xfrm>
            </p:spPr>
          </p:sp>
        </mc:Fallback>
      </mc:AlternateContent>
      <mc:AlternateContent xmlns:mc="http://schemas.openxmlformats.org/markup-compatibility/2006" xmlns:p14="http://schemas.microsoft.com/office/powerpoint/2010/main">
        <mc:Choice Requires="p14">
          <p:contentPart p14:bwMode="auto" r:id="rId205">
            <p14:nvContentPartPr>
              <p14:cNvPr id="1053723" name="Encre 1053722"/>
              <p14:cNvContentPartPr/>
              <p14:nvPr/>
            </p14:nvContentPartPr>
            <p14:xfrm>
              <a:off x="9350738" y="487889"/>
              <a:ext cx="5981" cy="36806"/>
            </p14:xfrm>
          </p:contentPart>
        </mc:Choice>
        <mc:Fallback xmlns="">
          <p:sp>
            <p:nvSpPr>
              <p:cNvPr id="1053723" name=""/>
              <p:cNvSpPr/>
              <p:nvPr/>
            </p:nvSpPr>
            <p:spPr>
              <a:xfrm>
                <a:off x="9350738" y="487889"/>
                <a:ext cx="5981" cy="36806"/>
              </a:xfrm>
            </p:spPr>
          </p:sp>
        </mc:Fallback>
      </mc:AlternateContent>
      <mc:AlternateContent xmlns:mc="http://schemas.openxmlformats.org/markup-compatibility/2006" xmlns:p14="http://schemas.microsoft.com/office/powerpoint/2010/main">
        <mc:Choice Requires="p14">
          <p:contentPart p14:bwMode="auto" r:id="rId206">
            <p14:nvContentPartPr>
              <p14:cNvPr id="1053724" name="Encre 1053723"/>
              <p14:cNvContentPartPr/>
              <p14:nvPr/>
            </p14:nvContentPartPr>
            <p14:xfrm>
              <a:off x="9672406" y="596601"/>
              <a:ext cx="220481" cy="153410"/>
            </p14:xfrm>
          </p:contentPart>
        </mc:Choice>
        <mc:Fallback xmlns="">
          <p:sp>
            <p:nvSpPr>
              <p:cNvPr id="1053724" name=""/>
              <p:cNvSpPr/>
              <p:nvPr/>
            </p:nvSpPr>
            <p:spPr>
              <a:xfrm>
                <a:off x="9672406" y="596601"/>
                <a:ext cx="220481" cy="153410"/>
              </a:xfrm>
            </p:spPr>
          </p:sp>
        </mc:Fallback>
      </mc:AlternateContent>
      <mc:AlternateContent xmlns:mc="http://schemas.openxmlformats.org/markup-compatibility/2006" xmlns:p14="http://schemas.microsoft.com/office/powerpoint/2010/main">
        <mc:Choice Requires="p14">
          <p:contentPart p14:bwMode="auto" r:id="rId207">
            <p14:nvContentPartPr>
              <p14:cNvPr id="1053725" name="Encre 1053724"/>
              <p14:cNvContentPartPr/>
              <p14:nvPr/>
            </p14:nvContentPartPr>
            <p14:xfrm>
              <a:off x="9908993" y="719956"/>
              <a:ext cx="105236" cy="127583"/>
            </p14:xfrm>
          </p:contentPart>
        </mc:Choice>
        <mc:Fallback xmlns="">
          <p:sp>
            <p:nvSpPr>
              <p:cNvPr id="1053725" name=""/>
              <p:cNvSpPr/>
              <p:nvPr/>
            </p:nvSpPr>
            <p:spPr>
              <a:xfrm>
                <a:off x="9908993" y="719956"/>
                <a:ext cx="105236" cy="127583"/>
              </a:xfrm>
            </p:spPr>
          </p:sp>
        </mc:Fallback>
      </mc:AlternateContent>
      <mc:AlternateContent xmlns:mc="http://schemas.openxmlformats.org/markup-compatibility/2006" xmlns:p14="http://schemas.microsoft.com/office/powerpoint/2010/main">
        <mc:Choice Requires="p14">
          <p:contentPart p14:bwMode="auto" r:id="rId208">
            <p14:nvContentPartPr>
              <p14:cNvPr id="1053726" name="Encre 1053725"/>
              <p14:cNvContentPartPr/>
              <p14:nvPr/>
            </p14:nvContentPartPr>
            <p14:xfrm>
              <a:off x="10088609" y="444702"/>
              <a:ext cx="109250" cy="302047"/>
            </p14:xfrm>
          </p:contentPart>
        </mc:Choice>
        <mc:Fallback xmlns="">
          <p:sp>
            <p:nvSpPr>
              <p:cNvPr id="1053726" name=""/>
              <p:cNvSpPr/>
              <p:nvPr/>
            </p:nvSpPr>
            <p:spPr>
              <a:xfrm>
                <a:off x="10088609" y="444702"/>
                <a:ext cx="109250" cy="302047"/>
              </a:xfrm>
            </p:spPr>
          </p:sp>
        </mc:Fallback>
      </mc:AlternateContent>
      <mc:AlternateContent xmlns:mc="http://schemas.openxmlformats.org/markup-compatibility/2006" xmlns:p14="http://schemas.microsoft.com/office/powerpoint/2010/main">
        <mc:Choice Requires="p14">
          <p:contentPart p14:bwMode="auto" r:id="rId209">
            <p14:nvContentPartPr>
              <p14:cNvPr id="1053727" name="Encre 1053726"/>
              <p14:cNvContentPartPr/>
              <p14:nvPr/>
            </p14:nvContentPartPr>
            <p14:xfrm>
              <a:off x="10051435" y="564086"/>
              <a:ext cx="132373" cy="47158"/>
            </p14:xfrm>
          </p:contentPart>
        </mc:Choice>
        <mc:Fallback xmlns="">
          <p:sp>
            <p:nvSpPr>
              <p:cNvPr id="1053727" name=""/>
              <p:cNvSpPr/>
              <p:nvPr/>
            </p:nvSpPr>
            <p:spPr>
              <a:xfrm>
                <a:off x="10051435" y="564086"/>
                <a:ext cx="132373" cy="47158"/>
              </a:xfrm>
            </p:spPr>
          </p:sp>
        </mc:Fallback>
      </mc:AlternateContent>
      <mc:AlternateContent xmlns:mc="http://schemas.openxmlformats.org/markup-compatibility/2006" xmlns:p14="http://schemas.microsoft.com/office/powerpoint/2010/main">
        <mc:Choice Requires="p14">
          <p:contentPart p14:bwMode="auto" r:id="rId210">
            <p14:nvContentPartPr>
              <p14:cNvPr id="1053728" name="Encre 1053727"/>
              <p14:cNvContentPartPr/>
              <p14:nvPr/>
            </p14:nvContentPartPr>
            <p14:xfrm>
              <a:off x="10309122" y="400771"/>
              <a:ext cx="84946" cy="421932"/>
            </p14:xfrm>
          </p:contentPart>
        </mc:Choice>
        <mc:Fallback xmlns="">
          <p:sp>
            <p:nvSpPr>
              <p:cNvPr id="1053728" name=""/>
              <p:cNvSpPr/>
              <p:nvPr/>
            </p:nvSpPr>
            <p:spPr>
              <a:xfrm>
                <a:off x="10309122" y="400771"/>
                <a:ext cx="84946" cy="421932"/>
              </a:xfrm>
            </p:spPr>
          </p:sp>
        </mc:Fallback>
      </mc:AlternateContent>
      <mc:AlternateContent xmlns:mc="http://schemas.openxmlformats.org/markup-compatibility/2006" xmlns:p14="http://schemas.microsoft.com/office/powerpoint/2010/main">
        <mc:Choice Requires="p14">
          <p:contentPart p14:bwMode="auto" r:id="rId211">
            <p14:nvContentPartPr>
              <p14:cNvPr id="1053729" name="Encre 1053728"/>
              <p14:cNvContentPartPr/>
              <p14:nvPr/>
            </p14:nvContentPartPr>
            <p14:xfrm>
              <a:off x="9582097" y="466047"/>
              <a:ext cx="75868" cy="425605"/>
            </p14:xfrm>
          </p:contentPart>
        </mc:Choice>
        <mc:Fallback xmlns="">
          <p:sp>
            <p:nvSpPr>
              <p:cNvPr id="1053729" name=""/>
              <p:cNvSpPr/>
              <p:nvPr/>
            </p:nvSpPr>
            <p:spPr>
              <a:xfrm>
                <a:off x="9582097" y="466047"/>
                <a:ext cx="75868" cy="425605"/>
              </a:xfrm>
            </p:spPr>
          </p:sp>
        </mc:Fallback>
      </mc:AlternateContent>
      <mc:AlternateContent xmlns:mc="http://schemas.openxmlformats.org/markup-compatibility/2006" xmlns:p14="http://schemas.microsoft.com/office/powerpoint/2010/main">
        <mc:Choice Requires="p14">
          <p:contentPart p14:bwMode="auto" r:id="rId212">
            <p14:nvContentPartPr>
              <p14:cNvPr id="1053730" name="Encre 1053729"/>
              <p14:cNvContentPartPr/>
              <p14:nvPr/>
            </p14:nvContentPartPr>
            <p14:xfrm>
              <a:off x="6711399" y="220808"/>
              <a:ext cx="3993653" cy="1114436"/>
            </p14:xfrm>
          </p:contentPart>
        </mc:Choice>
        <mc:Fallback xmlns="">
          <p:sp>
            <p:nvSpPr>
              <p:cNvPr id="1053730" name=""/>
              <p:cNvSpPr/>
              <p:nvPr/>
            </p:nvSpPr>
            <p:spPr>
              <a:xfrm>
                <a:off x="6711399" y="220808"/>
                <a:ext cx="3993653" cy="1114436"/>
              </a:xfrm>
            </p:spPr>
          </p:sp>
        </mc:Fallback>
      </mc:AlternateContent>
      <mc:AlternateContent xmlns:mc="http://schemas.openxmlformats.org/markup-compatibility/2006" xmlns:p14="http://schemas.microsoft.com/office/powerpoint/2010/main">
        <mc:Choice Requires="p14">
          <p:contentPart p14:bwMode="auto" r:id="rId213">
            <p14:nvContentPartPr>
              <p14:cNvPr id="1053731" name="Encre 1053730"/>
              <p14:cNvContentPartPr/>
              <p14:nvPr/>
            </p14:nvContentPartPr>
            <p14:xfrm>
              <a:off x="5980385" y="1704814"/>
              <a:ext cx="480292" cy="340603"/>
            </p14:xfrm>
          </p:contentPart>
        </mc:Choice>
        <mc:Fallback xmlns="">
          <p:sp>
            <p:nvSpPr>
              <p:cNvPr id="1053731" name=""/>
              <p:cNvSpPr/>
              <p:nvPr/>
            </p:nvSpPr>
            <p:spPr>
              <a:xfrm>
                <a:off x="5980385" y="1704814"/>
                <a:ext cx="480292" cy="340603"/>
              </a:xfrm>
            </p:spPr>
          </p:sp>
        </mc:Fallback>
      </mc:AlternateContent>
      <mc:AlternateContent xmlns:mc="http://schemas.openxmlformats.org/markup-compatibility/2006" xmlns:p14="http://schemas.microsoft.com/office/powerpoint/2010/main">
        <mc:Choice Requires="p14">
          <p:contentPart p14:bwMode="auto" r:id="rId214">
            <p14:nvContentPartPr>
              <p14:cNvPr id="1053732" name="Encre 1053731"/>
              <p14:cNvContentPartPr/>
              <p14:nvPr/>
            </p14:nvContentPartPr>
            <p14:xfrm>
              <a:off x="6583255" y="1921741"/>
              <a:ext cx="121339" cy="138501"/>
            </p14:xfrm>
          </p:contentPart>
        </mc:Choice>
        <mc:Fallback xmlns="">
          <p:sp>
            <p:nvSpPr>
              <p:cNvPr id="1053732" name=""/>
              <p:cNvSpPr/>
              <p:nvPr/>
            </p:nvSpPr>
            <p:spPr>
              <a:xfrm>
                <a:off x="6583255" y="1921741"/>
                <a:ext cx="121339" cy="138501"/>
              </a:xfrm>
            </p:spPr>
          </p:sp>
        </mc:Fallback>
      </mc:AlternateContent>
      <mc:AlternateContent xmlns:mc="http://schemas.openxmlformats.org/markup-compatibility/2006" xmlns:p14="http://schemas.microsoft.com/office/powerpoint/2010/main">
        <mc:Choice Requires="p14">
          <p:contentPart p14:bwMode="auto" r:id="rId215">
            <p14:nvContentPartPr>
              <p14:cNvPr id="1053733" name="Encre 1053732"/>
              <p14:cNvContentPartPr/>
              <p14:nvPr/>
            </p14:nvContentPartPr>
            <p14:xfrm>
              <a:off x="6882744" y="1857209"/>
              <a:ext cx="14673" cy="78860"/>
            </p14:xfrm>
          </p:contentPart>
        </mc:Choice>
        <mc:Fallback xmlns="">
          <p:sp>
            <p:nvSpPr>
              <p:cNvPr id="1053733" name=""/>
              <p:cNvSpPr/>
              <p:nvPr/>
            </p:nvSpPr>
            <p:spPr>
              <a:xfrm>
                <a:off x="6882744" y="1857209"/>
                <a:ext cx="14673" cy="78860"/>
              </a:xfrm>
            </p:spPr>
          </p:sp>
        </mc:Fallback>
      </mc:AlternateContent>
      <mc:AlternateContent xmlns:mc="http://schemas.openxmlformats.org/markup-compatibility/2006" xmlns:p14="http://schemas.microsoft.com/office/powerpoint/2010/main">
        <mc:Choice Requires="p14">
          <p:contentPart p14:bwMode="auto" r:id="rId216">
            <p14:nvContentPartPr>
              <p14:cNvPr id="1053734" name="Encre 1053733"/>
              <p14:cNvContentPartPr/>
              <p14:nvPr/>
            </p14:nvContentPartPr>
            <p14:xfrm>
              <a:off x="6919039" y="1987266"/>
              <a:ext cx="2799" cy="72416"/>
            </p14:xfrm>
          </p:contentPart>
        </mc:Choice>
        <mc:Fallback xmlns="">
          <p:sp>
            <p:nvSpPr>
              <p:cNvPr id="1053734" name=""/>
              <p:cNvSpPr/>
              <p:nvPr/>
            </p:nvSpPr>
            <p:spPr>
              <a:xfrm>
                <a:off x="6919039" y="1987266"/>
                <a:ext cx="2799" cy="72416"/>
              </a:xfrm>
            </p:spPr>
          </p:sp>
        </mc:Fallback>
      </mc:AlternateContent>
      <mc:AlternateContent xmlns:mc="http://schemas.openxmlformats.org/markup-compatibility/2006" xmlns:p14="http://schemas.microsoft.com/office/powerpoint/2010/main">
        <mc:Choice Requires="p14">
          <p:contentPart p14:bwMode="auto" r:id="rId217">
            <p14:nvContentPartPr>
              <p14:cNvPr id="1053735" name="Encre 1053734"/>
              <p14:cNvContentPartPr/>
              <p14:nvPr/>
            </p14:nvContentPartPr>
            <p14:xfrm>
              <a:off x="7212025" y="1906742"/>
              <a:ext cx="143469" cy="196433"/>
            </p14:xfrm>
          </p:contentPart>
        </mc:Choice>
        <mc:Fallback xmlns="">
          <p:sp>
            <p:nvSpPr>
              <p:cNvPr id="1053735" name=""/>
              <p:cNvSpPr/>
              <p:nvPr/>
            </p:nvSpPr>
            <p:spPr>
              <a:xfrm>
                <a:off x="7212025" y="1906742"/>
                <a:ext cx="143469" cy="196433"/>
              </a:xfrm>
            </p:spPr>
          </p:sp>
        </mc:Fallback>
      </mc:AlternateContent>
      <mc:AlternateContent xmlns:mc="http://schemas.openxmlformats.org/markup-compatibility/2006" xmlns:p14="http://schemas.microsoft.com/office/powerpoint/2010/main">
        <mc:Choice Requires="p14">
          <p:contentPart p14:bwMode="auto" r:id="rId218">
            <p14:nvContentPartPr>
              <p14:cNvPr id="1053736" name="Encre 1053735"/>
              <p14:cNvContentPartPr/>
              <p14:nvPr/>
            </p14:nvContentPartPr>
            <p14:xfrm>
              <a:off x="7347475" y="1893446"/>
              <a:ext cx="152684" cy="203547"/>
            </p14:xfrm>
          </p:contentPart>
        </mc:Choice>
        <mc:Fallback xmlns="">
          <p:sp>
            <p:nvSpPr>
              <p:cNvPr id="1053736" name=""/>
              <p:cNvSpPr/>
              <p:nvPr/>
            </p:nvSpPr>
            <p:spPr>
              <a:xfrm>
                <a:off x="7347475" y="1893446"/>
                <a:ext cx="152684" cy="203547"/>
              </a:xfrm>
            </p:spPr>
          </p:sp>
        </mc:Fallback>
      </mc:AlternateContent>
      <mc:AlternateContent xmlns:mc="http://schemas.openxmlformats.org/markup-compatibility/2006" xmlns:p14="http://schemas.microsoft.com/office/powerpoint/2010/main">
        <mc:Choice Requires="p14">
          <p:contentPart p14:bwMode="auto" r:id="rId219">
            <p14:nvContentPartPr>
              <p14:cNvPr id="1053737" name="Encre 1053736"/>
              <p14:cNvContentPartPr/>
              <p14:nvPr/>
            </p14:nvContentPartPr>
            <p14:xfrm>
              <a:off x="7337339" y="1726159"/>
              <a:ext cx="18091" cy="91089"/>
            </p14:xfrm>
          </p:contentPart>
        </mc:Choice>
        <mc:Fallback xmlns="">
          <p:sp>
            <p:nvSpPr>
              <p:cNvPr id="1053737" name=""/>
              <p:cNvSpPr/>
              <p:nvPr/>
            </p:nvSpPr>
            <p:spPr>
              <a:xfrm>
                <a:off x="7337339" y="1726159"/>
                <a:ext cx="18091" cy="91089"/>
              </a:xfrm>
            </p:spPr>
          </p:sp>
        </mc:Fallback>
      </mc:AlternateContent>
      <mc:AlternateContent xmlns:mc="http://schemas.openxmlformats.org/markup-compatibility/2006" xmlns:p14="http://schemas.microsoft.com/office/powerpoint/2010/main">
        <mc:Choice Requires="p14">
          <p:contentPart p14:bwMode="auto" r:id="rId220">
            <p14:nvContentPartPr>
              <p14:cNvPr id="1053738" name="Encre 1053737"/>
              <p14:cNvContentPartPr/>
              <p14:nvPr/>
            </p14:nvContentPartPr>
            <p14:xfrm>
              <a:off x="7726958" y="1957862"/>
              <a:ext cx="180426" cy="15256"/>
            </p14:xfrm>
          </p:contentPart>
        </mc:Choice>
        <mc:Fallback xmlns="">
          <p:sp>
            <p:nvSpPr>
              <p:cNvPr id="1053738" name=""/>
              <p:cNvSpPr/>
              <p:nvPr/>
            </p:nvSpPr>
            <p:spPr>
              <a:xfrm>
                <a:off x="7726958" y="1957862"/>
                <a:ext cx="180426" cy="15256"/>
              </a:xfrm>
            </p:spPr>
          </p:sp>
        </mc:Fallback>
      </mc:AlternateContent>
      <mc:AlternateContent xmlns:mc="http://schemas.openxmlformats.org/markup-compatibility/2006" xmlns:p14="http://schemas.microsoft.com/office/powerpoint/2010/main">
        <mc:Choice Requires="p14">
          <p:contentPart p14:bwMode="auto" r:id="rId221">
            <p14:nvContentPartPr>
              <p14:cNvPr id="1053739" name="Encre 1053738"/>
              <p14:cNvContentPartPr/>
              <p14:nvPr/>
            </p14:nvContentPartPr>
            <p14:xfrm>
              <a:off x="7726958" y="2081831"/>
              <a:ext cx="172249" cy="6948"/>
            </p14:xfrm>
          </p:contentPart>
        </mc:Choice>
        <mc:Fallback xmlns="">
          <p:sp>
            <p:nvSpPr>
              <p:cNvPr id="1053739" name=""/>
              <p:cNvSpPr/>
              <p:nvPr/>
            </p:nvSpPr>
            <p:spPr>
              <a:xfrm>
                <a:off x="7726958" y="2081831"/>
                <a:ext cx="172249" cy="6948"/>
              </a:xfrm>
            </p:spPr>
          </p:sp>
        </mc:Fallback>
      </mc:AlternateContent>
      <mc:AlternateContent xmlns:mc="http://schemas.openxmlformats.org/markup-compatibility/2006" xmlns:p14="http://schemas.microsoft.com/office/powerpoint/2010/main">
        <mc:Choice Requires="p14">
          <p:contentPart p14:bwMode="auto" r:id="rId222">
            <p14:nvContentPartPr>
              <p14:cNvPr id="1053740" name="Encre 1053739"/>
              <p14:cNvContentPartPr/>
              <p14:nvPr/>
            </p14:nvContentPartPr>
            <p14:xfrm>
              <a:off x="8143611" y="1758287"/>
              <a:ext cx="126959" cy="339202"/>
            </p14:xfrm>
          </p:contentPart>
        </mc:Choice>
        <mc:Fallback xmlns="">
          <p:sp>
            <p:nvSpPr>
              <p:cNvPr id="1053740" name=""/>
              <p:cNvSpPr/>
              <p:nvPr/>
            </p:nvSpPr>
            <p:spPr>
              <a:xfrm>
                <a:off x="8143611" y="1758287"/>
                <a:ext cx="126959" cy="339202"/>
              </a:xfrm>
            </p:spPr>
          </p:sp>
        </mc:Fallback>
      </mc:AlternateContent>
      <mc:AlternateContent xmlns:mc="http://schemas.openxmlformats.org/markup-compatibility/2006" xmlns:p14="http://schemas.microsoft.com/office/powerpoint/2010/main">
        <mc:Choice Requires="p14">
          <p:contentPart p14:bwMode="auto" r:id="rId223">
            <p14:nvContentPartPr>
              <p14:cNvPr id="1053741" name="Encre 1053740"/>
              <p14:cNvContentPartPr/>
              <p14:nvPr/>
            </p14:nvContentPartPr>
            <p14:xfrm>
              <a:off x="8394395" y="1784486"/>
              <a:ext cx="33701" cy="244533"/>
            </p14:xfrm>
          </p:contentPart>
        </mc:Choice>
        <mc:Fallback xmlns="">
          <p:sp>
            <p:nvSpPr>
              <p:cNvPr id="1053741" name=""/>
              <p:cNvSpPr/>
              <p:nvPr/>
            </p:nvSpPr>
            <p:spPr>
              <a:xfrm>
                <a:off x="8394395" y="1784486"/>
                <a:ext cx="33701" cy="244533"/>
              </a:xfrm>
            </p:spPr>
          </p:sp>
        </mc:Fallback>
      </mc:AlternateContent>
      <mc:AlternateContent xmlns:mc="http://schemas.openxmlformats.org/markup-compatibility/2006" xmlns:p14="http://schemas.microsoft.com/office/powerpoint/2010/main">
        <mc:Choice Requires="p14">
          <p:contentPart p14:bwMode="auto" r:id="rId224">
            <p14:nvContentPartPr>
              <p14:cNvPr id="1053742" name="Encre 1053741"/>
              <p14:cNvContentPartPr/>
              <p14:nvPr/>
            </p14:nvContentPartPr>
            <p14:xfrm>
              <a:off x="8387832" y="1726424"/>
              <a:ext cx="172649" cy="303548"/>
            </p14:xfrm>
          </p:contentPart>
        </mc:Choice>
        <mc:Fallback xmlns="">
          <p:sp>
            <p:nvSpPr>
              <p:cNvPr id="1053742" name=""/>
              <p:cNvSpPr/>
              <p:nvPr/>
            </p:nvSpPr>
            <p:spPr>
              <a:xfrm>
                <a:off x="8387832" y="1726424"/>
                <a:ext cx="172649" cy="303548"/>
              </a:xfrm>
            </p:spPr>
          </p:sp>
        </mc:Fallback>
      </mc:AlternateContent>
      <mc:AlternateContent xmlns:mc="http://schemas.openxmlformats.org/markup-compatibility/2006" xmlns:p14="http://schemas.microsoft.com/office/powerpoint/2010/main">
        <mc:Choice Requires="p14">
          <p:contentPart p14:bwMode="auto" r:id="rId225">
            <p14:nvContentPartPr>
              <p14:cNvPr id="1053743" name="Encre 1053742"/>
              <p14:cNvContentPartPr/>
              <p14:nvPr/>
            </p14:nvContentPartPr>
            <p14:xfrm>
              <a:off x="8056127" y="2126936"/>
              <a:ext cx="511542" cy="26872"/>
            </p14:xfrm>
          </p:contentPart>
        </mc:Choice>
        <mc:Fallback xmlns="">
          <p:sp>
            <p:nvSpPr>
              <p:cNvPr id="1053743" name=""/>
              <p:cNvSpPr/>
              <p:nvPr/>
            </p:nvSpPr>
            <p:spPr>
              <a:xfrm>
                <a:off x="8056127" y="2126936"/>
                <a:ext cx="511542" cy="26872"/>
              </a:xfrm>
            </p:spPr>
          </p:sp>
        </mc:Fallback>
      </mc:AlternateContent>
      <mc:AlternateContent xmlns:mc="http://schemas.openxmlformats.org/markup-compatibility/2006" xmlns:p14="http://schemas.microsoft.com/office/powerpoint/2010/main">
        <mc:Choice Requires="p14">
          <p:contentPart p14:bwMode="auto" r:id="rId226">
            <p14:nvContentPartPr>
              <p14:cNvPr id="1053744" name="Encre 1053743"/>
              <p14:cNvContentPartPr/>
              <p14:nvPr/>
            </p14:nvContentPartPr>
            <p14:xfrm>
              <a:off x="8260776" y="2277412"/>
              <a:ext cx="188498" cy="119384"/>
            </p14:xfrm>
          </p:contentPart>
        </mc:Choice>
        <mc:Fallback xmlns="">
          <p:sp>
            <p:nvSpPr>
              <p:cNvPr id="1053744" name=""/>
              <p:cNvSpPr/>
              <p:nvPr/>
            </p:nvSpPr>
            <p:spPr>
              <a:xfrm>
                <a:off x="8260776" y="2277412"/>
                <a:ext cx="188498" cy="119384"/>
              </a:xfrm>
            </p:spPr>
          </p:sp>
        </mc:Fallback>
      </mc:AlternateContent>
      <mc:AlternateContent xmlns:mc="http://schemas.openxmlformats.org/markup-compatibility/2006" xmlns:p14="http://schemas.microsoft.com/office/powerpoint/2010/main">
        <mc:Choice Requires="p14">
          <p:contentPart p14:bwMode="auto" r:id="rId227">
            <p14:nvContentPartPr>
              <p14:cNvPr id="1053745" name="Encre 1053744"/>
              <p14:cNvContentPartPr/>
              <p14:nvPr/>
            </p14:nvContentPartPr>
            <p14:xfrm>
              <a:off x="8674056" y="1928292"/>
              <a:ext cx="176430" cy="414182"/>
            </p14:xfrm>
          </p:contentPart>
        </mc:Choice>
        <mc:Fallback xmlns="">
          <p:sp>
            <p:nvSpPr>
              <p:cNvPr id="1053745" name=""/>
              <p:cNvSpPr/>
              <p:nvPr/>
            </p:nvSpPr>
            <p:spPr>
              <a:xfrm>
                <a:off x="8674056" y="1928292"/>
                <a:ext cx="176430" cy="414182"/>
              </a:xfrm>
            </p:spPr>
          </p:sp>
        </mc:Fallback>
      </mc:AlternateContent>
      <mc:AlternateContent xmlns:mc="http://schemas.openxmlformats.org/markup-compatibility/2006" xmlns:p14="http://schemas.microsoft.com/office/powerpoint/2010/main">
        <mc:Choice Requires="p14">
          <p:contentPart p14:bwMode="auto" r:id="rId228">
            <p14:nvContentPartPr>
              <p14:cNvPr id="1053746" name="Encre 1053745"/>
              <p14:cNvContentPartPr/>
              <p14:nvPr/>
            </p14:nvContentPartPr>
            <p14:xfrm>
              <a:off x="9028630" y="2016305"/>
              <a:ext cx="140259" cy="21022"/>
            </p14:xfrm>
          </p:contentPart>
        </mc:Choice>
        <mc:Fallback xmlns="">
          <p:sp>
            <p:nvSpPr>
              <p:cNvPr id="1053746" name=""/>
              <p:cNvSpPr/>
              <p:nvPr/>
            </p:nvSpPr>
            <p:spPr>
              <a:xfrm>
                <a:off x="9028630" y="2016305"/>
                <a:ext cx="140259" cy="21022"/>
              </a:xfrm>
            </p:spPr>
          </p:sp>
        </mc:Fallback>
      </mc:AlternateContent>
      <mc:AlternateContent xmlns:mc="http://schemas.openxmlformats.org/markup-compatibility/2006" xmlns:p14="http://schemas.microsoft.com/office/powerpoint/2010/main">
        <mc:Choice Requires="p14">
          <p:contentPart p14:bwMode="auto" r:id="rId229">
            <p14:nvContentPartPr>
              <p14:cNvPr id="1053747" name="Encre 1053746"/>
              <p14:cNvContentPartPr/>
              <p14:nvPr/>
            </p14:nvContentPartPr>
            <p14:xfrm>
              <a:off x="9036131" y="2146610"/>
              <a:ext cx="144897" cy="1258"/>
            </p14:xfrm>
          </p:contentPart>
        </mc:Choice>
        <mc:Fallback xmlns="">
          <p:sp>
            <p:nvSpPr>
              <p:cNvPr id="1053747" name=""/>
              <p:cNvSpPr/>
              <p:nvPr/>
            </p:nvSpPr>
            <p:spPr>
              <a:xfrm>
                <a:off x="9036131" y="2146610"/>
                <a:ext cx="144897" cy="1258"/>
              </a:xfrm>
            </p:spPr>
          </p:sp>
        </mc:Fallback>
      </mc:AlternateContent>
      <mc:AlternateContent xmlns:mc="http://schemas.openxmlformats.org/markup-compatibility/2006" xmlns:p14="http://schemas.microsoft.com/office/powerpoint/2010/main">
        <mc:Choice Requires="p14">
          <p:contentPart p14:bwMode="auto" r:id="rId230">
            <p14:nvContentPartPr>
              <p14:cNvPr id="1053748" name="Encre 1053747"/>
              <p14:cNvContentPartPr/>
              <p14:nvPr/>
            </p14:nvContentPartPr>
            <p14:xfrm>
              <a:off x="9358446" y="1769468"/>
              <a:ext cx="149375" cy="288001"/>
            </p14:xfrm>
          </p:contentPart>
        </mc:Choice>
        <mc:Fallback xmlns="">
          <p:sp>
            <p:nvSpPr>
              <p:cNvPr id="1053748" name=""/>
              <p:cNvSpPr/>
              <p:nvPr/>
            </p:nvSpPr>
            <p:spPr>
              <a:xfrm>
                <a:off x="9358446" y="1769468"/>
                <a:ext cx="149375" cy="288001"/>
              </a:xfrm>
            </p:spPr>
          </p:sp>
        </mc:Fallback>
      </mc:AlternateContent>
      <mc:AlternateContent xmlns:mc="http://schemas.openxmlformats.org/markup-compatibility/2006" xmlns:p14="http://schemas.microsoft.com/office/powerpoint/2010/main">
        <mc:Choice Requires="p14">
          <p:contentPart p14:bwMode="auto" r:id="rId231">
            <p14:nvContentPartPr>
              <p14:cNvPr id="1053749" name="Encre 1053748"/>
              <p14:cNvContentPartPr/>
              <p14:nvPr/>
            </p14:nvContentPartPr>
            <p14:xfrm>
              <a:off x="9609296" y="1827921"/>
              <a:ext cx="5748" cy="186214"/>
            </p14:xfrm>
          </p:contentPart>
        </mc:Choice>
        <mc:Fallback xmlns="">
          <p:sp>
            <p:nvSpPr>
              <p:cNvPr id="1053749" name=""/>
              <p:cNvSpPr/>
              <p:nvPr/>
            </p:nvSpPr>
            <p:spPr>
              <a:xfrm>
                <a:off x="9609296" y="1827921"/>
                <a:ext cx="5748" cy="186214"/>
              </a:xfrm>
            </p:spPr>
          </p:sp>
        </mc:Fallback>
      </mc:AlternateContent>
      <mc:AlternateContent xmlns:mc="http://schemas.openxmlformats.org/markup-compatibility/2006" xmlns:p14="http://schemas.microsoft.com/office/powerpoint/2010/main">
        <mc:Choice Requires="p14">
          <p:contentPart p14:bwMode="auto" r:id="rId232">
            <p14:nvContentPartPr>
              <p14:cNvPr id="1053750" name="Encre 1053749"/>
              <p14:cNvContentPartPr/>
              <p14:nvPr/>
            </p14:nvContentPartPr>
            <p14:xfrm>
              <a:off x="9596342" y="1744006"/>
              <a:ext cx="134743" cy="304790"/>
            </p14:xfrm>
          </p:contentPart>
        </mc:Choice>
        <mc:Fallback xmlns="">
          <p:sp>
            <p:nvSpPr>
              <p:cNvPr id="1053750" name=""/>
              <p:cNvSpPr/>
              <p:nvPr/>
            </p:nvSpPr>
            <p:spPr>
              <a:xfrm>
                <a:off x="9596342" y="1744006"/>
                <a:ext cx="134743" cy="304790"/>
              </a:xfrm>
            </p:spPr>
          </p:sp>
        </mc:Fallback>
      </mc:AlternateContent>
      <mc:AlternateContent xmlns:mc="http://schemas.openxmlformats.org/markup-compatibility/2006" xmlns:p14="http://schemas.microsoft.com/office/powerpoint/2010/main">
        <mc:Choice Requires="p14">
          <p:contentPart p14:bwMode="auto" r:id="rId233">
            <p14:nvContentPartPr>
              <p14:cNvPr id="1053751" name="Encre 1053750"/>
              <p14:cNvContentPartPr/>
              <p14:nvPr/>
            </p14:nvContentPartPr>
            <p14:xfrm>
              <a:off x="9293376" y="2169052"/>
              <a:ext cx="442124" cy="20993"/>
            </p14:xfrm>
          </p:contentPart>
        </mc:Choice>
        <mc:Fallback xmlns="">
          <p:sp>
            <p:nvSpPr>
              <p:cNvPr id="1053751" name=""/>
              <p:cNvSpPr/>
              <p:nvPr/>
            </p:nvSpPr>
            <p:spPr>
              <a:xfrm>
                <a:off x="9293376" y="2169052"/>
                <a:ext cx="442124" cy="20993"/>
              </a:xfrm>
            </p:spPr>
          </p:sp>
        </mc:Fallback>
      </mc:AlternateContent>
      <mc:AlternateContent xmlns:mc="http://schemas.openxmlformats.org/markup-compatibility/2006" xmlns:p14="http://schemas.microsoft.com/office/powerpoint/2010/main">
        <mc:Choice Requires="p14">
          <p:contentPart p14:bwMode="auto" r:id="rId234">
            <p14:nvContentPartPr>
              <p14:cNvPr id="1053752" name="Encre 1053751"/>
              <p14:cNvContentPartPr/>
              <p14:nvPr/>
            </p14:nvContentPartPr>
            <p14:xfrm>
              <a:off x="9427449" y="2284361"/>
              <a:ext cx="213634" cy="215531"/>
            </p14:xfrm>
          </p:contentPart>
        </mc:Choice>
        <mc:Fallback xmlns="">
          <p:sp>
            <p:nvSpPr>
              <p:cNvPr id="1053752" name=""/>
              <p:cNvSpPr/>
              <p:nvPr/>
            </p:nvSpPr>
            <p:spPr>
              <a:xfrm>
                <a:off x="9427449" y="2284361"/>
                <a:ext cx="213634" cy="215531"/>
              </a:xfrm>
            </p:spPr>
          </p:sp>
        </mc:Fallback>
      </mc:AlternateContent>
      <mc:AlternateContent xmlns:mc="http://schemas.openxmlformats.org/markup-compatibility/2006" xmlns:p14="http://schemas.microsoft.com/office/powerpoint/2010/main">
        <mc:Choice Requires="p14">
          <p:contentPart p14:bwMode="auto" r:id="rId235">
            <p14:nvContentPartPr>
              <p14:cNvPr id="1053753" name="Encre 1053752"/>
              <p14:cNvContentPartPr/>
              <p14:nvPr/>
            </p14:nvContentPartPr>
            <p14:xfrm>
              <a:off x="9886539" y="1930245"/>
              <a:ext cx="131453" cy="214976"/>
            </p14:xfrm>
          </p:contentPart>
        </mc:Choice>
        <mc:Fallback xmlns="">
          <p:sp>
            <p:nvSpPr>
              <p:cNvPr id="1053753" name=""/>
              <p:cNvSpPr/>
              <p:nvPr/>
            </p:nvSpPr>
            <p:spPr>
              <a:xfrm>
                <a:off x="9886539" y="1930245"/>
                <a:ext cx="131453" cy="214976"/>
              </a:xfrm>
            </p:spPr>
          </p:sp>
        </mc:Fallback>
      </mc:AlternateContent>
      <mc:AlternateContent xmlns:mc="http://schemas.openxmlformats.org/markup-compatibility/2006" xmlns:p14="http://schemas.microsoft.com/office/powerpoint/2010/main">
        <mc:Choice Requires="p14">
          <p:contentPart p14:bwMode="auto" r:id="rId236">
            <p14:nvContentPartPr>
              <p14:cNvPr id="1053754" name="Encre 1053753"/>
              <p14:cNvContentPartPr/>
              <p14:nvPr/>
            </p14:nvContentPartPr>
            <p14:xfrm>
              <a:off x="10012539" y="2060211"/>
              <a:ext cx="70638" cy="92783"/>
            </p14:xfrm>
          </p:contentPart>
        </mc:Choice>
        <mc:Fallback xmlns="">
          <p:sp>
            <p:nvSpPr>
              <p:cNvPr id="1053754" name=""/>
              <p:cNvSpPr/>
              <p:nvPr/>
            </p:nvSpPr>
            <p:spPr>
              <a:xfrm>
                <a:off x="10012539" y="2060211"/>
                <a:ext cx="70638" cy="92783"/>
              </a:xfrm>
            </p:spPr>
          </p:sp>
        </mc:Fallback>
      </mc:AlternateContent>
      <mc:AlternateContent xmlns:mc="http://schemas.openxmlformats.org/markup-compatibility/2006" xmlns:p14="http://schemas.microsoft.com/office/powerpoint/2010/main">
        <mc:Choice Requires="p14">
          <p:contentPart p14:bwMode="auto" r:id="rId237">
            <p14:nvContentPartPr>
              <p14:cNvPr id="1053755" name="Encre 1053754"/>
              <p14:cNvContentPartPr/>
              <p14:nvPr/>
            </p14:nvContentPartPr>
            <p14:xfrm>
              <a:off x="10169300" y="1893446"/>
              <a:ext cx="297877" cy="187333"/>
            </p14:xfrm>
          </p:contentPart>
        </mc:Choice>
        <mc:Fallback xmlns="">
          <p:sp>
            <p:nvSpPr>
              <p:cNvPr id="1053755" name=""/>
              <p:cNvSpPr/>
              <p:nvPr/>
            </p:nvSpPr>
            <p:spPr>
              <a:xfrm>
                <a:off x="10169300" y="1893446"/>
                <a:ext cx="297877" cy="187333"/>
              </a:xfrm>
            </p:spPr>
          </p:sp>
        </mc:Fallback>
      </mc:AlternateContent>
      <mc:AlternateContent xmlns:mc="http://schemas.openxmlformats.org/markup-compatibility/2006" xmlns:p14="http://schemas.microsoft.com/office/powerpoint/2010/main">
        <mc:Choice Requires="p14">
          <p:contentPart p14:bwMode="auto" r:id="rId238">
            <p14:nvContentPartPr>
              <p14:cNvPr id="1053756" name="Encre 1053755"/>
              <p14:cNvContentPartPr/>
              <p14:nvPr/>
            </p14:nvContentPartPr>
            <p14:xfrm>
              <a:off x="10512143" y="1812991"/>
              <a:ext cx="146434" cy="260436"/>
            </p14:xfrm>
          </p:contentPart>
        </mc:Choice>
        <mc:Fallback xmlns="">
          <p:sp>
            <p:nvSpPr>
              <p:cNvPr id="1053756" name=""/>
              <p:cNvSpPr/>
              <p:nvPr/>
            </p:nvSpPr>
            <p:spPr>
              <a:xfrm>
                <a:off x="10512143" y="1812991"/>
                <a:ext cx="146434" cy="260436"/>
              </a:xfrm>
            </p:spPr>
          </p:sp>
        </mc:Fallback>
      </mc:AlternateContent>
      <mc:AlternateContent xmlns:mc="http://schemas.openxmlformats.org/markup-compatibility/2006" xmlns:p14="http://schemas.microsoft.com/office/powerpoint/2010/main">
        <mc:Choice Requires="p14">
          <p:contentPart p14:bwMode="auto" r:id="rId239">
            <p14:nvContentPartPr>
              <p14:cNvPr id="1053757" name="Encre 1053756"/>
              <p14:cNvContentPartPr/>
              <p14:nvPr/>
            </p14:nvContentPartPr>
            <p14:xfrm>
              <a:off x="9779628" y="2204689"/>
              <a:ext cx="822480" cy="28791"/>
            </p14:xfrm>
          </p:contentPart>
        </mc:Choice>
        <mc:Fallback xmlns="">
          <p:sp>
            <p:nvSpPr>
              <p:cNvPr id="1053757" name=""/>
              <p:cNvSpPr/>
              <p:nvPr/>
            </p:nvSpPr>
            <p:spPr>
              <a:xfrm>
                <a:off x="9779628" y="2204689"/>
                <a:ext cx="822480" cy="28791"/>
              </a:xfrm>
            </p:spPr>
          </p:sp>
        </mc:Fallback>
      </mc:AlternateContent>
      <mc:AlternateContent xmlns:mc="http://schemas.openxmlformats.org/markup-compatibility/2006" xmlns:p14="http://schemas.microsoft.com/office/powerpoint/2010/main">
        <mc:Choice Requires="p14">
          <p:contentPart p14:bwMode="auto" r:id="rId240">
            <p14:nvContentPartPr>
              <p14:cNvPr id="1053758" name="Encre 1053757"/>
              <p14:cNvContentPartPr/>
              <p14:nvPr/>
            </p14:nvContentPartPr>
            <p14:xfrm>
              <a:off x="9998220" y="2349390"/>
              <a:ext cx="258149" cy="210432"/>
            </p14:xfrm>
          </p:contentPart>
        </mc:Choice>
        <mc:Fallback xmlns="">
          <p:sp>
            <p:nvSpPr>
              <p:cNvPr id="1053758" name=""/>
              <p:cNvSpPr/>
              <p:nvPr/>
            </p:nvSpPr>
            <p:spPr>
              <a:xfrm>
                <a:off x="9998220" y="2349390"/>
                <a:ext cx="258149" cy="210432"/>
              </a:xfrm>
            </p:spPr>
          </p:sp>
        </mc:Fallback>
      </mc:AlternateContent>
      <mc:AlternateContent xmlns:mc="http://schemas.openxmlformats.org/markup-compatibility/2006" xmlns:p14="http://schemas.microsoft.com/office/powerpoint/2010/main">
        <mc:Choice Requires="p14">
          <p:contentPart p14:bwMode="auto" r:id="rId241">
            <p14:nvContentPartPr>
              <p14:cNvPr id="1053759" name="Encre 1053758"/>
              <p14:cNvContentPartPr/>
              <p14:nvPr/>
            </p14:nvContentPartPr>
            <p14:xfrm>
              <a:off x="10266485" y="2566813"/>
              <a:ext cx="127474" cy="118252"/>
            </p14:xfrm>
          </p:contentPart>
        </mc:Choice>
        <mc:Fallback xmlns="">
          <p:sp>
            <p:nvSpPr>
              <p:cNvPr id="1053759" name=""/>
              <p:cNvSpPr/>
              <p:nvPr/>
            </p:nvSpPr>
            <p:spPr>
              <a:xfrm>
                <a:off x="10266485" y="2566813"/>
                <a:ext cx="127474" cy="118252"/>
              </a:xfrm>
            </p:spPr>
          </p:sp>
        </mc:Fallback>
      </mc:AlternateContent>
      <mc:AlternateContent xmlns:mc="http://schemas.openxmlformats.org/markup-compatibility/2006" xmlns:p14="http://schemas.microsoft.com/office/powerpoint/2010/main">
        <mc:Choice Requires="p14">
          <p:contentPart p14:bwMode="auto" r:id="rId242">
            <p14:nvContentPartPr>
              <p14:cNvPr id="1053760" name="Encre 1053759"/>
              <p14:cNvContentPartPr/>
              <p14:nvPr/>
            </p14:nvContentPartPr>
            <p14:xfrm>
              <a:off x="10857520" y="1944079"/>
              <a:ext cx="369294" cy="329177"/>
            </p14:xfrm>
          </p:contentPart>
        </mc:Choice>
        <mc:Fallback xmlns="">
          <p:sp>
            <p:nvSpPr>
              <p:cNvPr id="1053760" name=""/>
              <p:cNvSpPr/>
              <p:nvPr/>
            </p:nvSpPr>
            <p:spPr>
              <a:xfrm>
                <a:off x="10857520" y="1944079"/>
                <a:ext cx="369294" cy="329177"/>
              </a:xfrm>
            </p:spPr>
          </p:sp>
        </mc:Fallback>
      </mc:AlternateContent>
      <mc:AlternateContent xmlns:mc="http://schemas.openxmlformats.org/markup-compatibility/2006" xmlns:p14="http://schemas.microsoft.com/office/powerpoint/2010/main">
        <mc:Choice Requires="p14">
          <p:contentPart p14:bwMode="auto" r:id="rId243">
            <p14:nvContentPartPr>
              <p14:cNvPr id="1053761" name="Encre 1053760"/>
              <p14:cNvContentPartPr/>
              <p14:nvPr/>
            </p14:nvContentPartPr>
            <p14:xfrm>
              <a:off x="11095419" y="1929435"/>
              <a:ext cx="28681" cy="36485"/>
            </p14:xfrm>
          </p:contentPart>
        </mc:Choice>
        <mc:Fallback xmlns="">
          <p:sp>
            <p:nvSpPr>
              <p:cNvPr id="1053761" name=""/>
              <p:cNvSpPr/>
              <p:nvPr/>
            </p:nvSpPr>
            <p:spPr>
              <a:xfrm>
                <a:off x="11095419" y="1929435"/>
                <a:ext cx="28681" cy="36485"/>
              </a:xfrm>
            </p:spPr>
          </p:sp>
        </mc:Fallback>
      </mc:AlternateContent>
      <mc:AlternateContent xmlns:mc="http://schemas.openxmlformats.org/markup-compatibility/2006" xmlns:p14="http://schemas.microsoft.com/office/powerpoint/2010/main">
        <mc:Choice Requires="p14">
          <p:contentPart p14:bwMode="auto" r:id="rId244">
            <p14:nvContentPartPr>
              <p14:cNvPr id="1053762" name="Encre 1053761"/>
              <p14:cNvContentPartPr/>
              <p14:nvPr/>
            </p14:nvContentPartPr>
            <p14:xfrm>
              <a:off x="11331485" y="1991498"/>
              <a:ext cx="170716" cy="136635"/>
            </p14:xfrm>
          </p:contentPart>
        </mc:Choice>
        <mc:Fallback xmlns="">
          <p:sp>
            <p:nvSpPr>
              <p:cNvPr id="1053762" name=""/>
              <p:cNvSpPr/>
              <p:nvPr/>
            </p:nvSpPr>
            <p:spPr>
              <a:xfrm>
                <a:off x="11331485" y="1991498"/>
                <a:ext cx="170716" cy="136635"/>
              </a:xfrm>
            </p:spPr>
          </p:sp>
        </mc:Fallback>
      </mc:AlternateContent>
      <mc:AlternateContent xmlns:mc="http://schemas.openxmlformats.org/markup-compatibility/2006" xmlns:p14="http://schemas.microsoft.com/office/powerpoint/2010/main">
        <mc:Choice Requires="p14">
          <p:contentPart p14:bwMode="auto" r:id="rId245">
            <p14:nvContentPartPr>
              <p14:cNvPr id="1053763" name="Encre 1053762"/>
              <p14:cNvContentPartPr/>
              <p14:nvPr/>
            </p14:nvContentPartPr>
            <p14:xfrm>
              <a:off x="11533399" y="2132463"/>
              <a:ext cx="112963" cy="95878"/>
            </p14:xfrm>
          </p:contentPart>
        </mc:Choice>
        <mc:Fallback xmlns="">
          <p:sp>
            <p:nvSpPr>
              <p:cNvPr id="1053763" name=""/>
              <p:cNvSpPr/>
              <p:nvPr/>
            </p:nvSpPr>
            <p:spPr>
              <a:xfrm>
                <a:off x="11533399" y="2132463"/>
                <a:ext cx="112963" cy="95878"/>
              </a:xfrm>
            </p:spPr>
          </p:sp>
        </mc:Fallback>
      </mc:AlternateContent>
      <mc:AlternateContent xmlns:mc="http://schemas.openxmlformats.org/markup-compatibility/2006" xmlns:p14="http://schemas.microsoft.com/office/powerpoint/2010/main">
        <mc:Choice Requires="p14">
          <p:contentPart p14:bwMode="auto" r:id="rId246">
            <p14:nvContentPartPr>
              <p14:cNvPr id="1053764" name="Encre 1053763"/>
              <p14:cNvContentPartPr/>
              <p14:nvPr/>
            </p14:nvContentPartPr>
            <p14:xfrm>
              <a:off x="11687183" y="1835367"/>
              <a:ext cx="101776" cy="294918"/>
            </p14:xfrm>
          </p:contentPart>
        </mc:Choice>
        <mc:Fallback xmlns="">
          <p:sp>
            <p:nvSpPr>
              <p:cNvPr id="1053764" name=""/>
              <p:cNvSpPr/>
              <p:nvPr/>
            </p:nvSpPr>
            <p:spPr>
              <a:xfrm>
                <a:off x="11687183" y="1835367"/>
                <a:ext cx="101776" cy="294918"/>
              </a:xfrm>
            </p:spPr>
          </p:sp>
        </mc:Fallback>
      </mc:AlternateContent>
      <mc:AlternateContent xmlns:mc="http://schemas.openxmlformats.org/markup-compatibility/2006" xmlns:p14="http://schemas.microsoft.com/office/powerpoint/2010/main">
        <mc:Choice Requires="p14">
          <p:contentPart p14:bwMode="auto" r:id="rId247">
            <p14:nvContentPartPr>
              <p14:cNvPr id="1053765" name="Encre 1053764"/>
              <p14:cNvContentPartPr/>
              <p14:nvPr/>
            </p14:nvContentPartPr>
            <p14:xfrm>
              <a:off x="11660654" y="1936633"/>
              <a:ext cx="128843" cy="43434"/>
            </p14:xfrm>
          </p:contentPart>
        </mc:Choice>
        <mc:Fallback xmlns="">
          <p:sp>
            <p:nvSpPr>
              <p:cNvPr id="1053765" name=""/>
              <p:cNvSpPr/>
              <p:nvPr/>
            </p:nvSpPr>
            <p:spPr>
              <a:xfrm>
                <a:off x="11660654" y="1936633"/>
                <a:ext cx="128843" cy="43434"/>
              </a:xfrm>
            </p:spPr>
          </p:sp>
        </mc:Fallback>
      </mc:AlternateContent>
      <mc:AlternateContent xmlns:mc="http://schemas.openxmlformats.org/markup-compatibility/2006" xmlns:p14="http://schemas.microsoft.com/office/powerpoint/2010/main">
        <mc:Choice Requires="p14">
          <p:contentPart p14:bwMode="auto" r:id="rId248">
            <p14:nvContentPartPr>
              <p14:cNvPr id="1053766" name="Encre 1053765"/>
              <p14:cNvContentPartPr/>
              <p14:nvPr/>
            </p14:nvContentPartPr>
            <p14:xfrm>
              <a:off x="11868039" y="1814519"/>
              <a:ext cx="54140" cy="382724"/>
            </p14:xfrm>
          </p:contentPart>
        </mc:Choice>
        <mc:Fallback xmlns="">
          <p:sp>
            <p:nvSpPr>
              <p:cNvPr id="1053766" name=""/>
              <p:cNvSpPr/>
              <p:nvPr/>
            </p:nvSpPr>
            <p:spPr>
              <a:xfrm>
                <a:off x="11868039" y="1814519"/>
                <a:ext cx="54140" cy="382724"/>
              </a:xfrm>
            </p:spPr>
          </p:sp>
        </mc:Fallback>
      </mc:AlternateContent>
      <mc:AlternateContent xmlns:mc="http://schemas.openxmlformats.org/markup-compatibility/2006" xmlns:p14="http://schemas.microsoft.com/office/powerpoint/2010/main">
        <mc:Choice Requires="p14">
          <p:contentPart p14:bwMode="auto" r:id="rId249">
            <p14:nvContentPartPr>
              <p14:cNvPr id="1053767" name="Encre 1053766"/>
              <p14:cNvContentPartPr/>
              <p14:nvPr/>
            </p14:nvContentPartPr>
            <p14:xfrm>
              <a:off x="11281437" y="1864407"/>
              <a:ext cx="78732" cy="408462"/>
            </p14:xfrm>
          </p:contentPart>
        </mc:Choice>
        <mc:Fallback xmlns="">
          <p:sp>
            <p:nvSpPr>
              <p:cNvPr id="1053767" name=""/>
              <p:cNvSpPr/>
              <p:nvPr/>
            </p:nvSpPr>
            <p:spPr>
              <a:xfrm>
                <a:off x="11281437" y="1864407"/>
                <a:ext cx="78732" cy="408462"/>
              </a:xfrm>
            </p:spPr>
          </p:sp>
        </mc:Fallback>
      </mc:AlternateContent>
      <mc:AlternateContent xmlns:mc="http://schemas.openxmlformats.org/markup-compatibility/2006" xmlns:p14="http://schemas.microsoft.com/office/powerpoint/2010/main">
        <mc:Choice Requires="p14">
          <p:contentPart p14:bwMode="auto" r:id="rId250">
            <p14:nvContentPartPr>
              <p14:cNvPr id="1053768" name="Encre 1053767"/>
              <p14:cNvContentPartPr/>
              <p14:nvPr/>
            </p14:nvContentPartPr>
            <p14:xfrm>
              <a:off x="6511329" y="3108805"/>
              <a:ext cx="149994" cy="226187"/>
            </p14:xfrm>
          </p:contentPart>
        </mc:Choice>
        <mc:Fallback xmlns="">
          <p:sp>
            <p:nvSpPr>
              <p:cNvPr id="1053768" name=""/>
              <p:cNvSpPr/>
              <p:nvPr/>
            </p:nvSpPr>
            <p:spPr>
              <a:xfrm>
                <a:off x="6511329" y="3108805"/>
                <a:ext cx="149994" cy="226187"/>
              </a:xfrm>
            </p:spPr>
          </p:sp>
        </mc:Fallback>
      </mc:AlternateContent>
      <mc:AlternateContent xmlns:mc="http://schemas.openxmlformats.org/markup-compatibility/2006" xmlns:p14="http://schemas.microsoft.com/office/powerpoint/2010/main">
        <mc:Choice Requires="p14">
          <p:contentPart p14:bwMode="auto" r:id="rId251">
            <p14:nvContentPartPr>
              <p14:cNvPr id="1053769" name="Encre 1053768"/>
              <p14:cNvContentPartPr/>
              <p14:nvPr/>
            </p14:nvContentPartPr>
            <p14:xfrm>
              <a:off x="6632165" y="3066688"/>
              <a:ext cx="108170" cy="260264"/>
            </p14:xfrm>
          </p:contentPart>
        </mc:Choice>
        <mc:Fallback xmlns="">
          <p:sp>
            <p:nvSpPr>
              <p:cNvPr id="1053769" name=""/>
              <p:cNvSpPr/>
              <p:nvPr/>
            </p:nvSpPr>
            <p:spPr>
              <a:xfrm>
                <a:off x="6632165" y="3066688"/>
                <a:ext cx="108170" cy="260264"/>
              </a:xfrm>
            </p:spPr>
          </p:sp>
        </mc:Fallback>
      </mc:AlternateContent>
      <mc:AlternateContent xmlns:mc="http://schemas.openxmlformats.org/markup-compatibility/2006" xmlns:p14="http://schemas.microsoft.com/office/powerpoint/2010/main">
        <mc:Choice Requires="p14">
          <p:contentPart p14:bwMode="auto" r:id="rId252">
            <p14:nvContentPartPr>
              <p14:cNvPr id="1053770" name="Encre 1053769"/>
              <p14:cNvContentPartPr/>
              <p14:nvPr/>
            </p14:nvContentPartPr>
            <p14:xfrm>
              <a:off x="6839528" y="3023501"/>
              <a:ext cx="65391" cy="369615"/>
            </p14:xfrm>
          </p:contentPart>
        </mc:Choice>
        <mc:Fallback xmlns="">
          <p:sp>
            <p:nvSpPr>
              <p:cNvPr id="1053770" name=""/>
              <p:cNvSpPr/>
              <p:nvPr/>
            </p:nvSpPr>
            <p:spPr>
              <a:xfrm>
                <a:off x="6839528" y="3023501"/>
                <a:ext cx="65391" cy="369615"/>
              </a:xfrm>
            </p:spPr>
          </p:sp>
        </mc:Fallback>
      </mc:AlternateContent>
      <mc:AlternateContent xmlns:mc="http://schemas.openxmlformats.org/markup-compatibility/2006" xmlns:p14="http://schemas.microsoft.com/office/powerpoint/2010/main">
        <mc:Choice Requires="p14">
          <p:contentPart p14:bwMode="auto" r:id="rId253">
            <p14:nvContentPartPr>
              <p14:cNvPr id="1053771" name="Encre 1053770"/>
              <p14:cNvContentPartPr/>
              <p14:nvPr/>
            </p14:nvContentPartPr>
            <p14:xfrm>
              <a:off x="6976203" y="3073886"/>
              <a:ext cx="50058" cy="264581"/>
            </p14:xfrm>
          </p:contentPart>
        </mc:Choice>
        <mc:Fallback xmlns="">
          <p:sp>
            <p:nvSpPr>
              <p:cNvPr id="1053771" name=""/>
              <p:cNvSpPr/>
              <p:nvPr/>
            </p:nvSpPr>
            <p:spPr>
              <a:xfrm>
                <a:off x="6976203" y="3073886"/>
                <a:ext cx="50058" cy="264581"/>
              </a:xfrm>
            </p:spPr>
          </p:sp>
        </mc:Fallback>
      </mc:AlternateContent>
      <mc:AlternateContent xmlns:mc="http://schemas.openxmlformats.org/markup-compatibility/2006" xmlns:p14="http://schemas.microsoft.com/office/powerpoint/2010/main">
        <mc:Choice Requires="p14">
          <p:contentPart p14:bwMode="auto" r:id="rId254">
            <p14:nvContentPartPr>
              <p14:cNvPr id="1053772" name="Encre 1053771"/>
              <p14:cNvContentPartPr/>
              <p14:nvPr/>
            </p14:nvContentPartPr>
            <p14:xfrm>
              <a:off x="6957541" y="3211389"/>
              <a:ext cx="126082" cy="31864"/>
            </p14:xfrm>
          </p:contentPart>
        </mc:Choice>
        <mc:Fallback xmlns="">
          <p:sp>
            <p:nvSpPr>
              <p:cNvPr id="1053772" name=""/>
              <p:cNvSpPr/>
              <p:nvPr/>
            </p:nvSpPr>
            <p:spPr>
              <a:xfrm>
                <a:off x="6957541" y="3211389"/>
                <a:ext cx="126082" cy="31864"/>
              </a:xfrm>
            </p:spPr>
          </p:sp>
        </mc:Fallback>
      </mc:AlternateContent>
      <mc:AlternateContent xmlns:mc="http://schemas.openxmlformats.org/markup-compatibility/2006" xmlns:p14="http://schemas.microsoft.com/office/powerpoint/2010/main">
        <mc:Choice Requires="p14">
          <p:contentPart p14:bwMode="auto" r:id="rId255">
            <p14:nvContentPartPr>
              <p14:cNvPr id="1053773" name="Encre 1053772"/>
              <p14:cNvContentPartPr/>
              <p14:nvPr/>
            </p14:nvContentPartPr>
            <p14:xfrm>
              <a:off x="7111849" y="3044846"/>
              <a:ext cx="98444" cy="363001"/>
            </p14:xfrm>
          </p:contentPart>
        </mc:Choice>
        <mc:Fallback xmlns="">
          <p:sp>
            <p:nvSpPr>
              <p:cNvPr id="1053773" name=""/>
              <p:cNvSpPr/>
              <p:nvPr/>
            </p:nvSpPr>
            <p:spPr>
              <a:xfrm>
                <a:off x="7111849" y="3044846"/>
                <a:ext cx="98444" cy="363001"/>
              </a:xfrm>
            </p:spPr>
          </p:sp>
        </mc:Fallback>
      </mc:AlternateContent>
      <mc:AlternateContent xmlns:mc="http://schemas.openxmlformats.org/markup-compatibility/2006" xmlns:p14="http://schemas.microsoft.com/office/powerpoint/2010/main">
        <mc:Choice Requires="p14">
          <p:contentPart p14:bwMode="auto" r:id="rId256">
            <p14:nvContentPartPr>
              <p14:cNvPr id="1053774" name="Encre 1053773"/>
              <p14:cNvContentPartPr/>
              <p14:nvPr/>
            </p14:nvContentPartPr>
            <p14:xfrm>
              <a:off x="7340869" y="3161019"/>
              <a:ext cx="164137" cy="6934"/>
            </p14:xfrm>
          </p:contentPart>
        </mc:Choice>
        <mc:Fallback xmlns="">
          <p:sp>
            <p:nvSpPr>
              <p:cNvPr id="1053774" name=""/>
              <p:cNvSpPr/>
              <p:nvPr/>
            </p:nvSpPr>
            <p:spPr>
              <a:xfrm>
                <a:off x="7340869" y="3161019"/>
                <a:ext cx="164137" cy="6934"/>
              </a:xfrm>
            </p:spPr>
          </p:sp>
        </mc:Fallback>
      </mc:AlternateContent>
      <mc:AlternateContent xmlns:mc="http://schemas.openxmlformats.org/markup-compatibility/2006" xmlns:p14="http://schemas.microsoft.com/office/powerpoint/2010/main">
        <mc:Choice Requires="p14">
          <p:contentPart p14:bwMode="auto" r:id="rId257">
            <p14:nvContentPartPr>
              <p14:cNvPr id="1053775" name="Encre 1053774"/>
              <p14:cNvContentPartPr/>
              <p14:nvPr/>
            </p14:nvContentPartPr>
            <p14:xfrm>
              <a:off x="7333809" y="3268518"/>
              <a:ext cx="179477" cy="15593"/>
            </p14:xfrm>
          </p:contentPart>
        </mc:Choice>
        <mc:Fallback xmlns="">
          <p:sp>
            <p:nvSpPr>
              <p:cNvPr id="1053775" name=""/>
              <p:cNvSpPr/>
              <p:nvPr/>
            </p:nvSpPr>
            <p:spPr>
              <a:xfrm>
                <a:off x="7333809" y="3268518"/>
                <a:ext cx="179477" cy="15593"/>
              </a:xfrm>
            </p:spPr>
          </p:sp>
        </mc:Fallback>
      </mc:AlternateContent>
      <mc:AlternateContent xmlns:mc="http://schemas.openxmlformats.org/markup-compatibility/2006" xmlns:p14="http://schemas.microsoft.com/office/powerpoint/2010/main">
        <mc:Choice Requires="p14">
          <p:contentPart p14:bwMode="auto" r:id="rId258">
            <p14:nvContentPartPr>
              <p14:cNvPr id="1053776" name="Encre 1053775"/>
              <p14:cNvContentPartPr/>
              <p14:nvPr/>
            </p14:nvContentPartPr>
            <p14:xfrm>
              <a:off x="7670037" y="3125323"/>
              <a:ext cx="162628" cy="14088"/>
            </p14:xfrm>
          </p:contentPart>
        </mc:Choice>
        <mc:Fallback xmlns="">
          <p:sp>
            <p:nvSpPr>
              <p:cNvPr id="1053776" name=""/>
              <p:cNvSpPr/>
              <p:nvPr/>
            </p:nvSpPr>
            <p:spPr>
              <a:xfrm>
                <a:off x="7670037" y="3125323"/>
                <a:ext cx="162628" cy="14088"/>
              </a:xfrm>
            </p:spPr>
          </p:sp>
        </mc:Fallback>
      </mc:AlternateContent>
      <mc:AlternateContent xmlns:mc="http://schemas.openxmlformats.org/markup-compatibility/2006" xmlns:p14="http://schemas.microsoft.com/office/powerpoint/2010/main">
        <mc:Choice Requires="p14">
          <p:contentPart p14:bwMode="auto" r:id="rId259">
            <p14:nvContentPartPr>
              <p14:cNvPr id="1053777" name="Encre 1053776"/>
              <p14:cNvContentPartPr/>
              <p14:nvPr/>
            </p14:nvContentPartPr>
            <p14:xfrm>
              <a:off x="8009372" y="2856463"/>
              <a:ext cx="113495" cy="298594"/>
            </p14:xfrm>
          </p:contentPart>
        </mc:Choice>
        <mc:Fallback xmlns="">
          <p:sp>
            <p:nvSpPr>
              <p:cNvPr id="1053777" name=""/>
              <p:cNvSpPr/>
              <p:nvPr/>
            </p:nvSpPr>
            <p:spPr>
              <a:xfrm>
                <a:off x="8009372" y="2856463"/>
                <a:ext cx="113495" cy="298594"/>
              </a:xfrm>
            </p:spPr>
          </p:sp>
        </mc:Fallback>
      </mc:AlternateContent>
      <mc:AlternateContent xmlns:mc="http://schemas.openxmlformats.org/markup-compatibility/2006" xmlns:p14="http://schemas.microsoft.com/office/powerpoint/2010/main">
        <mc:Choice Requires="p14">
          <p:contentPart p14:bwMode="auto" r:id="rId260">
            <p14:nvContentPartPr>
              <p14:cNvPr id="1053778" name="Encre 1053777"/>
              <p14:cNvContentPartPr/>
              <p14:nvPr/>
            </p14:nvContentPartPr>
            <p14:xfrm>
              <a:off x="8213971" y="2957976"/>
              <a:ext cx="20859" cy="218621"/>
            </p14:xfrm>
          </p:contentPart>
        </mc:Choice>
        <mc:Fallback xmlns="">
          <p:sp>
            <p:nvSpPr>
              <p:cNvPr id="1053778" name=""/>
              <p:cNvSpPr/>
              <p:nvPr/>
            </p:nvSpPr>
            <p:spPr>
              <a:xfrm>
                <a:off x="8213971" y="2957976"/>
                <a:ext cx="20859" cy="218621"/>
              </a:xfrm>
            </p:spPr>
          </p:sp>
        </mc:Fallback>
      </mc:AlternateContent>
      <mc:AlternateContent xmlns:mc="http://schemas.openxmlformats.org/markup-compatibility/2006" xmlns:p14="http://schemas.microsoft.com/office/powerpoint/2010/main">
        <mc:Choice Requires="p14">
          <p:contentPart p14:bwMode="auto" r:id="rId261">
            <p14:nvContentPartPr>
              <p14:cNvPr id="1053779" name="Encre 1053778"/>
              <p14:cNvContentPartPr/>
              <p14:nvPr/>
            </p14:nvContentPartPr>
            <p14:xfrm>
              <a:off x="8249392" y="2884812"/>
              <a:ext cx="99731" cy="268780"/>
            </p14:xfrm>
          </p:contentPart>
        </mc:Choice>
        <mc:Fallback xmlns="">
          <p:sp>
            <p:nvSpPr>
              <p:cNvPr id="1053779" name=""/>
              <p:cNvSpPr/>
              <p:nvPr/>
            </p:nvSpPr>
            <p:spPr>
              <a:xfrm>
                <a:off x="8249392" y="2884812"/>
                <a:ext cx="99731" cy="268780"/>
              </a:xfrm>
            </p:spPr>
          </p:sp>
        </mc:Fallback>
      </mc:AlternateContent>
      <mc:AlternateContent xmlns:mc="http://schemas.openxmlformats.org/markup-compatibility/2006" xmlns:p14="http://schemas.microsoft.com/office/powerpoint/2010/main">
        <mc:Choice Requires="p14">
          <p:contentPart p14:bwMode="auto" r:id="rId262">
            <p14:nvContentPartPr>
              <p14:cNvPr id="1053780" name="Encre 1053779"/>
              <p14:cNvContentPartPr/>
              <p14:nvPr/>
            </p14:nvContentPartPr>
            <p14:xfrm>
              <a:off x="7913163" y="3269467"/>
              <a:ext cx="470256" cy="15277"/>
            </p14:xfrm>
          </p:contentPart>
        </mc:Choice>
        <mc:Fallback xmlns="">
          <p:sp>
            <p:nvSpPr>
              <p:cNvPr id="1053780" name=""/>
              <p:cNvSpPr/>
              <p:nvPr/>
            </p:nvSpPr>
            <p:spPr>
              <a:xfrm>
                <a:off x="7913163" y="3269467"/>
                <a:ext cx="470256" cy="15277"/>
              </a:xfrm>
            </p:spPr>
          </p:sp>
        </mc:Fallback>
      </mc:AlternateContent>
      <mc:AlternateContent xmlns:mc="http://schemas.openxmlformats.org/markup-compatibility/2006" xmlns:p14="http://schemas.microsoft.com/office/powerpoint/2010/main">
        <mc:Choice Requires="p14">
          <p:contentPart p14:bwMode="auto" r:id="rId263">
            <p14:nvContentPartPr>
              <p14:cNvPr id="1053781" name="Encre 1053780"/>
              <p14:cNvContentPartPr/>
              <p14:nvPr/>
            </p14:nvContentPartPr>
            <p14:xfrm>
              <a:off x="8058199" y="3413136"/>
              <a:ext cx="232382" cy="197248"/>
            </p14:xfrm>
          </p:contentPart>
        </mc:Choice>
        <mc:Fallback xmlns="">
          <p:sp>
            <p:nvSpPr>
              <p:cNvPr id="1053781" name=""/>
              <p:cNvSpPr/>
              <p:nvPr/>
            </p:nvSpPr>
            <p:spPr>
              <a:xfrm>
                <a:off x="8058199" y="3413136"/>
                <a:ext cx="232382" cy="197248"/>
              </a:xfrm>
            </p:spPr>
          </p:sp>
        </mc:Fallback>
      </mc:AlternateContent>
      <mc:AlternateContent xmlns:mc="http://schemas.openxmlformats.org/markup-compatibility/2006" xmlns:p14="http://schemas.microsoft.com/office/powerpoint/2010/main">
        <mc:Choice Requires="p14">
          <p:contentPart p14:bwMode="auto" r:id="rId264">
            <p14:nvContentPartPr>
              <p14:cNvPr id="1053782" name="Encre 1053781"/>
              <p14:cNvContentPartPr/>
              <p14:nvPr/>
            </p14:nvContentPartPr>
            <p14:xfrm>
              <a:off x="8544808" y="3363414"/>
              <a:ext cx="211154" cy="199588"/>
            </p14:xfrm>
          </p:contentPart>
        </mc:Choice>
        <mc:Fallback xmlns="">
          <p:sp>
            <p:nvSpPr>
              <p:cNvPr id="1053782" name=""/>
              <p:cNvSpPr/>
              <p:nvPr/>
            </p:nvSpPr>
            <p:spPr>
              <a:xfrm>
                <a:off x="8544808" y="3363414"/>
                <a:ext cx="211154" cy="199588"/>
              </a:xfrm>
            </p:spPr>
          </p:sp>
        </mc:Fallback>
      </mc:AlternateContent>
      <mc:AlternateContent xmlns:mc="http://schemas.openxmlformats.org/markup-compatibility/2006" xmlns:p14="http://schemas.microsoft.com/office/powerpoint/2010/main">
        <mc:Choice Requires="p14">
          <p:contentPart p14:bwMode="auto" r:id="rId265">
            <p14:nvContentPartPr>
              <p14:cNvPr id="1053783" name="Encre 1053782"/>
              <p14:cNvContentPartPr/>
              <p14:nvPr/>
            </p14:nvContentPartPr>
            <p14:xfrm>
              <a:off x="8724586" y="3581207"/>
              <a:ext cx="124522" cy="127614"/>
            </p14:xfrm>
          </p:contentPart>
        </mc:Choice>
        <mc:Fallback xmlns="">
          <p:sp>
            <p:nvSpPr>
              <p:cNvPr id="1053783" name=""/>
              <p:cNvSpPr/>
              <p:nvPr/>
            </p:nvSpPr>
            <p:spPr>
              <a:xfrm>
                <a:off x="8724586" y="3581207"/>
                <a:ext cx="124522" cy="127614"/>
              </a:xfrm>
            </p:spPr>
          </p:sp>
        </mc:Fallback>
      </mc:AlternateContent>
      <mc:AlternateContent xmlns:mc="http://schemas.openxmlformats.org/markup-compatibility/2006" xmlns:p14="http://schemas.microsoft.com/office/powerpoint/2010/main">
        <mc:Choice Requires="p14">
          <p:contentPart p14:bwMode="auto" r:id="rId266">
            <p14:nvContentPartPr>
              <p14:cNvPr id="1053784" name="Encre 1053783"/>
              <p14:cNvContentPartPr/>
              <p14:nvPr/>
            </p14:nvContentPartPr>
            <p14:xfrm>
              <a:off x="8888249" y="3327610"/>
              <a:ext cx="84268" cy="130292"/>
            </p14:xfrm>
          </p:contentPart>
        </mc:Choice>
        <mc:Fallback xmlns="">
          <p:sp>
            <p:nvSpPr>
              <p:cNvPr id="1053784" name=""/>
              <p:cNvSpPr/>
              <p:nvPr/>
            </p:nvSpPr>
            <p:spPr>
              <a:xfrm>
                <a:off x="8888249" y="3327610"/>
                <a:ext cx="84268" cy="130292"/>
              </a:xfrm>
            </p:spPr>
          </p:sp>
        </mc:Fallback>
      </mc:AlternateContent>
      <mc:AlternateContent xmlns:mc="http://schemas.openxmlformats.org/markup-compatibility/2006" xmlns:p14="http://schemas.microsoft.com/office/powerpoint/2010/main">
        <mc:Choice Requires="p14">
          <p:contentPart p14:bwMode="auto" r:id="rId267">
            <p14:nvContentPartPr>
              <p14:cNvPr id="1053785" name="Encre 1053784"/>
              <p14:cNvContentPartPr/>
              <p14:nvPr/>
            </p14:nvContentPartPr>
            <p14:xfrm>
              <a:off x="8385295" y="3260973"/>
              <a:ext cx="884934" cy="13562"/>
            </p14:xfrm>
          </p:contentPart>
        </mc:Choice>
        <mc:Fallback xmlns="">
          <p:sp>
            <p:nvSpPr>
              <p:cNvPr id="1053785" name=""/>
              <p:cNvSpPr/>
              <p:nvPr/>
            </p:nvSpPr>
            <p:spPr>
              <a:xfrm>
                <a:off x="8385295" y="3260973"/>
                <a:ext cx="884934" cy="13562"/>
              </a:xfrm>
            </p:spPr>
          </p:sp>
        </mc:Fallback>
      </mc:AlternateContent>
      <mc:AlternateContent xmlns:mc="http://schemas.openxmlformats.org/markup-compatibility/2006" xmlns:p14="http://schemas.microsoft.com/office/powerpoint/2010/main">
        <mc:Choice Requires="p14">
          <p:contentPart p14:bwMode="auto" r:id="rId268">
            <p14:nvContentPartPr>
              <p14:cNvPr id="1053786" name="Encre 1053785"/>
              <p14:cNvContentPartPr/>
              <p14:nvPr/>
            </p14:nvContentPartPr>
            <p14:xfrm>
              <a:off x="8649601" y="2943481"/>
              <a:ext cx="217620" cy="188818"/>
            </p14:xfrm>
          </p:contentPart>
        </mc:Choice>
        <mc:Fallback xmlns="">
          <p:sp>
            <p:nvSpPr>
              <p:cNvPr id="1053786" name=""/>
              <p:cNvSpPr/>
              <p:nvPr/>
            </p:nvSpPr>
            <p:spPr>
              <a:xfrm>
                <a:off x="8649601" y="2943481"/>
                <a:ext cx="217620" cy="188818"/>
              </a:xfrm>
            </p:spPr>
          </p:sp>
        </mc:Fallback>
      </mc:AlternateContent>
      <mc:AlternateContent xmlns:mc="http://schemas.openxmlformats.org/markup-compatibility/2006" xmlns:p14="http://schemas.microsoft.com/office/powerpoint/2010/main">
        <mc:Choice Requires="p14">
          <p:contentPart p14:bwMode="auto" r:id="rId269">
            <p14:nvContentPartPr>
              <p14:cNvPr id="1053787" name="Encre 1053786"/>
              <p14:cNvContentPartPr/>
              <p14:nvPr/>
            </p14:nvContentPartPr>
            <p14:xfrm>
              <a:off x="8807125" y="3141806"/>
              <a:ext cx="44099" cy="53719"/>
            </p14:xfrm>
          </p:contentPart>
        </mc:Choice>
        <mc:Fallback xmlns="">
          <p:sp>
            <p:nvSpPr>
              <p:cNvPr id="1053787" name=""/>
              <p:cNvSpPr/>
              <p:nvPr/>
            </p:nvSpPr>
            <p:spPr>
              <a:xfrm>
                <a:off x="8807125" y="3141806"/>
                <a:ext cx="44099" cy="53719"/>
              </a:xfrm>
            </p:spPr>
          </p:sp>
        </mc:Fallback>
      </mc:AlternateContent>
      <mc:AlternateContent xmlns:mc="http://schemas.openxmlformats.org/markup-compatibility/2006" xmlns:p14="http://schemas.microsoft.com/office/powerpoint/2010/main">
        <mc:Choice Requires="p14">
          <p:contentPart p14:bwMode="auto" r:id="rId270">
            <p14:nvContentPartPr>
              <p14:cNvPr id="1053788" name="Encre 1053787"/>
              <p14:cNvContentPartPr/>
              <p14:nvPr/>
            </p14:nvContentPartPr>
            <p14:xfrm>
              <a:off x="8995280" y="2965174"/>
              <a:ext cx="62031" cy="212941"/>
            </p14:xfrm>
          </p:contentPart>
        </mc:Choice>
        <mc:Fallback xmlns="">
          <p:sp>
            <p:nvSpPr>
              <p:cNvPr id="1053788" name=""/>
              <p:cNvSpPr/>
              <p:nvPr/>
            </p:nvSpPr>
            <p:spPr>
              <a:xfrm>
                <a:off x="8995280" y="2965174"/>
                <a:ext cx="62031" cy="212941"/>
              </a:xfrm>
            </p:spPr>
          </p:sp>
        </mc:Fallback>
      </mc:AlternateContent>
      <mc:AlternateContent xmlns:mc="http://schemas.openxmlformats.org/markup-compatibility/2006" xmlns:p14="http://schemas.microsoft.com/office/powerpoint/2010/main">
        <mc:Choice Requires="p14">
          <p:contentPart p14:bwMode="auto" r:id="rId271">
            <p14:nvContentPartPr>
              <p14:cNvPr id="1053789" name="Encre 1053788"/>
              <p14:cNvContentPartPr/>
              <p14:nvPr/>
            </p14:nvContentPartPr>
            <p14:xfrm>
              <a:off x="9123534" y="3008609"/>
              <a:ext cx="223875" cy="129181"/>
            </p14:xfrm>
          </p:contentPart>
        </mc:Choice>
        <mc:Fallback xmlns="">
          <p:sp>
            <p:nvSpPr>
              <p:cNvPr id="1053789" name=""/>
              <p:cNvSpPr/>
              <p:nvPr/>
            </p:nvSpPr>
            <p:spPr>
              <a:xfrm>
                <a:off x="9123534" y="3008609"/>
                <a:ext cx="223875" cy="129181"/>
              </a:xfrm>
            </p:spPr>
          </p:sp>
        </mc:Fallback>
      </mc:AlternateContent>
      <mc:AlternateContent xmlns:mc="http://schemas.openxmlformats.org/markup-compatibility/2006" xmlns:p14="http://schemas.microsoft.com/office/powerpoint/2010/main">
        <mc:Choice Requires="p14">
          <p:contentPart p14:bwMode="auto" r:id="rId272">
            <p14:nvContentPartPr>
              <p14:cNvPr id="1053790" name="Encre 1053789"/>
              <p14:cNvContentPartPr/>
              <p14:nvPr/>
            </p14:nvContentPartPr>
            <p14:xfrm>
              <a:off x="9214835" y="2928937"/>
              <a:ext cx="31112" cy="4384"/>
            </p14:xfrm>
          </p:contentPart>
        </mc:Choice>
        <mc:Fallback xmlns="">
          <p:sp>
            <p:nvSpPr>
              <p:cNvPr id="1053790" name=""/>
              <p:cNvSpPr/>
              <p:nvPr/>
            </p:nvSpPr>
            <p:spPr>
              <a:xfrm>
                <a:off x="9214835" y="2928937"/>
                <a:ext cx="31112" cy="4384"/>
              </a:xfrm>
            </p:spPr>
          </p:sp>
        </mc:Fallback>
      </mc:AlternateContent>
      <mc:AlternateContent xmlns:mc="http://schemas.openxmlformats.org/markup-compatibility/2006" xmlns:p14="http://schemas.microsoft.com/office/powerpoint/2010/main">
        <mc:Choice Requires="p14">
          <p:contentPart p14:bwMode="auto" r:id="rId273">
            <p14:nvContentPartPr>
              <p14:cNvPr id="1053791" name="Encre 1053790"/>
              <p14:cNvContentPartPr/>
              <p14:nvPr/>
            </p14:nvContentPartPr>
            <p14:xfrm>
              <a:off x="9380041" y="2966318"/>
              <a:ext cx="108510" cy="193291"/>
            </p14:xfrm>
          </p:contentPart>
        </mc:Choice>
        <mc:Fallback xmlns="">
          <p:sp>
            <p:nvSpPr>
              <p:cNvPr id="1053791" name=""/>
              <p:cNvSpPr/>
              <p:nvPr/>
            </p:nvSpPr>
            <p:spPr>
              <a:xfrm>
                <a:off x="9380041" y="2966318"/>
                <a:ext cx="108510" cy="193291"/>
              </a:xfrm>
            </p:spPr>
          </p:sp>
        </mc:Fallback>
      </mc:AlternateContent>
      <mc:AlternateContent xmlns:mc="http://schemas.openxmlformats.org/markup-compatibility/2006" xmlns:p14="http://schemas.microsoft.com/office/powerpoint/2010/main">
        <mc:Choice Requires="p14">
          <p:contentPart p14:bwMode="auto" r:id="rId274">
            <p14:nvContentPartPr>
              <p14:cNvPr id="1053792" name="Encre 1053791"/>
              <p14:cNvContentPartPr/>
              <p14:nvPr/>
            </p14:nvContentPartPr>
            <p14:xfrm>
              <a:off x="9618089" y="3103173"/>
              <a:ext cx="388512" cy="249689"/>
            </p14:xfrm>
          </p:contentPart>
        </mc:Choice>
        <mc:Fallback xmlns="">
          <p:sp>
            <p:nvSpPr>
              <p:cNvPr id="1053792" name=""/>
              <p:cNvSpPr/>
              <p:nvPr/>
            </p:nvSpPr>
            <p:spPr>
              <a:xfrm>
                <a:off x="9618089" y="3103173"/>
                <a:ext cx="388512" cy="249689"/>
              </a:xfrm>
            </p:spPr>
          </p:sp>
        </mc:Fallback>
      </mc:AlternateContent>
      <mc:AlternateContent xmlns:mc="http://schemas.openxmlformats.org/markup-compatibility/2006" xmlns:p14="http://schemas.microsoft.com/office/powerpoint/2010/main">
        <mc:Choice Requires="p14">
          <p:contentPart p14:bwMode="auto" r:id="rId275">
            <p14:nvContentPartPr>
              <p14:cNvPr id="1053793" name="Encre 1053792"/>
              <p14:cNvContentPartPr/>
              <p14:nvPr/>
            </p14:nvContentPartPr>
            <p14:xfrm>
              <a:off x="10099061" y="3081084"/>
              <a:ext cx="221338" cy="183365"/>
            </p14:xfrm>
          </p:contentPart>
        </mc:Choice>
        <mc:Fallback xmlns="">
          <p:sp>
            <p:nvSpPr>
              <p:cNvPr id="1053793" name=""/>
              <p:cNvSpPr/>
              <p:nvPr/>
            </p:nvSpPr>
            <p:spPr>
              <a:xfrm>
                <a:off x="10099061" y="3081084"/>
                <a:ext cx="221338" cy="183365"/>
              </a:xfrm>
            </p:spPr>
          </p:sp>
        </mc:Fallback>
      </mc:AlternateContent>
      <mc:AlternateContent xmlns:mc="http://schemas.openxmlformats.org/markup-compatibility/2006" xmlns:p14="http://schemas.microsoft.com/office/powerpoint/2010/main">
        <mc:Choice Requires="p14">
          <p:contentPart p14:bwMode="auto" r:id="rId276">
            <p14:nvContentPartPr>
              <p14:cNvPr id="1053794" name="Encre 1053793"/>
              <p14:cNvContentPartPr/>
              <p14:nvPr/>
            </p14:nvContentPartPr>
            <p14:xfrm>
              <a:off x="10289769" y="3269468"/>
              <a:ext cx="104340" cy="95748"/>
            </p14:xfrm>
          </p:contentPart>
        </mc:Choice>
        <mc:Fallback xmlns="">
          <p:sp>
            <p:nvSpPr>
              <p:cNvPr id="1053794" name=""/>
              <p:cNvSpPr/>
              <p:nvPr/>
            </p:nvSpPr>
            <p:spPr>
              <a:xfrm>
                <a:off x="10289769" y="3269468"/>
                <a:ext cx="104340" cy="95748"/>
              </a:xfrm>
            </p:spPr>
          </p:sp>
        </mc:Fallback>
      </mc:AlternateContent>
      <mc:AlternateContent xmlns:mc="http://schemas.openxmlformats.org/markup-compatibility/2006" xmlns:p14="http://schemas.microsoft.com/office/powerpoint/2010/main">
        <mc:Choice Requires="p14">
          <p:contentPart p14:bwMode="auto" r:id="rId277">
            <p14:nvContentPartPr>
              <p14:cNvPr id="1053795" name="Encre 1053794"/>
              <p14:cNvContentPartPr/>
              <p14:nvPr/>
            </p14:nvContentPartPr>
            <p14:xfrm>
              <a:off x="10451163" y="2965174"/>
              <a:ext cx="9657" cy="306993"/>
            </p14:xfrm>
          </p:contentPart>
        </mc:Choice>
        <mc:Fallback xmlns="">
          <p:sp>
            <p:nvSpPr>
              <p:cNvPr id="1053795" name=""/>
              <p:cNvSpPr/>
              <p:nvPr/>
            </p:nvSpPr>
            <p:spPr>
              <a:xfrm>
                <a:off x="10451163" y="2965174"/>
                <a:ext cx="9657" cy="306993"/>
              </a:xfrm>
            </p:spPr>
          </p:sp>
        </mc:Fallback>
      </mc:AlternateContent>
      <mc:AlternateContent xmlns:mc="http://schemas.openxmlformats.org/markup-compatibility/2006" xmlns:p14="http://schemas.microsoft.com/office/powerpoint/2010/main">
        <mc:Choice Requires="p14">
          <p:contentPart p14:bwMode="auto" r:id="rId278">
            <p14:nvContentPartPr>
              <p14:cNvPr id="1053796" name="Encre 1053795"/>
              <p14:cNvContentPartPr/>
              <p14:nvPr/>
            </p14:nvContentPartPr>
            <p14:xfrm>
              <a:off x="10401783" y="3115079"/>
              <a:ext cx="148788" cy="16637"/>
            </p14:xfrm>
          </p:contentPart>
        </mc:Choice>
        <mc:Fallback xmlns="">
          <p:sp>
            <p:nvSpPr>
              <p:cNvPr id="1053796" name=""/>
              <p:cNvSpPr/>
              <p:nvPr/>
            </p:nvSpPr>
            <p:spPr>
              <a:xfrm>
                <a:off x="10401783" y="3115079"/>
                <a:ext cx="148788" cy="16637"/>
              </a:xfrm>
            </p:spPr>
          </p:sp>
        </mc:Fallback>
      </mc:AlternateContent>
      <mc:AlternateContent xmlns:mc="http://schemas.openxmlformats.org/markup-compatibility/2006" xmlns:p14="http://schemas.microsoft.com/office/powerpoint/2010/main">
        <mc:Choice Requires="p14">
          <p:contentPart p14:bwMode="auto" r:id="rId279">
            <p14:nvContentPartPr>
              <p14:cNvPr id="1053797" name="Encre 1053796"/>
              <p14:cNvContentPartPr/>
              <p14:nvPr/>
            </p14:nvContentPartPr>
            <p14:xfrm>
              <a:off x="10616228" y="2892948"/>
              <a:ext cx="103917" cy="456480"/>
            </p14:xfrm>
          </p:contentPart>
        </mc:Choice>
        <mc:Fallback xmlns="">
          <p:sp>
            <p:nvSpPr>
              <p:cNvPr id="1053797" name=""/>
              <p:cNvSpPr/>
              <p:nvPr/>
            </p:nvSpPr>
            <p:spPr>
              <a:xfrm>
                <a:off x="10616228" y="2892948"/>
                <a:ext cx="103917" cy="456480"/>
              </a:xfrm>
            </p:spPr>
          </p:sp>
        </mc:Fallback>
      </mc:AlternateContent>
      <mc:AlternateContent xmlns:mc="http://schemas.openxmlformats.org/markup-compatibility/2006" xmlns:p14="http://schemas.microsoft.com/office/powerpoint/2010/main">
        <mc:Choice Requires="p14">
          <p:contentPart p14:bwMode="auto" r:id="rId280">
            <p14:nvContentPartPr>
              <p14:cNvPr id="1053798" name="Encre 1053797"/>
              <p14:cNvContentPartPr/>
              <p14:nvPr/>
            </p14:nvContentPartPr>
            <p14:xfrm>
              <a:off x="10059019" y="2957480"/>
              <a:ext cx="30363" cy="430972"/>
            </p14:xfrm>
          </p:contentPart>
        </mc:Choice>
        <mc:Fallback xmlns="">
          <p:sp>
            <p:nvSpPr>
              <p:cNvPr id="1053798" name=""/>
              <p:cNvSpPr/>
              <p:nvPr/>
            </p:nvSpPr>
            <p:spPr>
              <a:xfrm>
                <a:off x="10059019" y="2957480"/>
                <a:ext cx="30363" cy="430972"/>
              </a:xfrm>
            </p:spPr>
          </p:sp>
        </mc:Fallback>
      </mc:AlternateContent>
      <mc:AlternateContent xmlns:mc="http://schemas.openxmlformats.org/markup-compatibility/2006" xmlns:p14="http://schemas.microsoft.com/office/powerpoint/2010/main">
        <mc:Choice Requires="p14">
          <p:contentPart p14:bwMode="auto" r:id="rId281">
            <p14:nvContentPartPr>
              <p14:cNvPr id="1053799" name="Encre 1053798"/>
              <p14:cNvContentPartPr/>
              <p14:nvPr/>
            </p14:nvContentPartPr>
            <p14:xfrm>
              <a:off x="10838174" y="3177236"/>
              <a:ext cx="221939" cy="12559"/>
            </p14:xfrm>
          </p:contentPart>
        </mc:Choice>
        <mc:Fallback xmlns="">
          <p:sp>
            <p:nvSpPr>
              <p:cNvPr id="1053799" name=""/>
              <p:cNvSpPr/>
              <p:nvPr/>
            </p:nvSpPr>
            <p:spPr>
              <a:xfrm>
                <a:off x="10838174" y="3177236"/>
                <a:ext cx="221939" cy="12559"/>
              </a:xfrm>
            </p:spPr>
          </p:sp>
        </mc:Fallback>
      </mc:AlternateContent>
      <mc:AlternateContent xmlns:mc="http://schemas.openxmlformats.org/markup-compatibility/2006" xmlns:p14="http://schemas.microsoft.com/office/powerpoint/2010/main">
        <mc:Choice Requires="p14">
          <p:contentPart p14:bwMode="auto" r:id="rId282">
            <p14:nvContentPartPr>
              <p14:cNvPr id="1053800" name="Encre 1053799"/>
              <p14:cNvContentPartPr/>
              <p14:nvPr/>
            </p14:nvContentPartPr>
            <p14:xfrm>
              <a:off x="10915420" y="3088530"/>
              <a:ext cx="16117" cy="226803"/>
            </p14:xfrm>
          </p:contentPart>
        </mc:Choice>
        <mc:Fallback xmlns="">
          <p:sp>
            <p:nvSpPr>
              <p:cNvPr id="1053800" name=""/>
              <p:cNvSpPr/>
              <p:nvPr/>
            </p:nvSpPr>
            <p:spPr>
              <a:xfrm>
                <a:off x="10915420" y="3088530"/>
                <a:ext cx="16117" cy="226803"/>
              </a:xfrm>
            </p:spPr>
          </p:sp>
        </mc:Fallback>
      </mc:AlternateContent>
      <mc:AlternateContent xmlns:mc="http://schemas.openxmlformats.org/markup-compatibility/2006" xmlns:p14="http://schemas.microsoft.com/office/powerpoint/2010/main">
        <mc:Choice Requires="p14">
          <p:contentPart p14:bwMode="auto" r:id="rId283">
            <p14:nvContentPartPr>
              <p14:cNvPr id="1053801" name="Encre 1053800"/>
              <p14:cNvContentPartPr/>
              <p14:nvPr/>
            </p14:nvContentPartPr>
            <p14:xfrm>
              <a:off x="11219377" y="3049503"/>
              <a:ext cx="151280" cy="206143"/>
            </p14:xfrm>
          </p:contentPart>
        </mc:Choice>
        <mc:Fallback xmlns="">
          <p:sp>
            <p:nvSpPr>
              <p:cNvPr id="1053801" name=""/>
              <p:cNvSpPr/>
              <p:nvPr/>
            </p:nvSpPr>
            <p:spPr>
              <a:xfrm>
                <a:off x="11219377" y="3049503"/>
                <a:ext cx="151280" cy="206143"/>
              </a:xfrm>
            </p:spPr>
          </p:sp>
        </mc:Fallback>
      </mc:AlternateContent>
      <mc:AlternateContent xmlns:mc="http://schemas.openxmlformats.org/markup-compatibility/2006" xmlns:p14="http://schemas.microsoft.com/office/powerpoint/2010/main">
        <mc:Choice Requires="p14">
          <p:contentPart p14:bwMode="auto" r:id="rId284">
            <p14:nvContentPartPr>
              <p14:cNvPr id="1053802" name="Encre 1053801"/>
              <p14:cNvContentPartPr/>
              <p14:nvPr/>
            </p14:nvContentPartPr>
            <p14:xfrm>
              <a:off x="6159690" y="3990032"/>
              <a:ext cx="158373" cy="181394"/>
            </p14:xfrm>
          </p:contentPart>
        </mc:Choice>
        <mc:Fallback xmlns="">
          <p:sp>
            <p:nvSpPr>
              <p:cNvPr id="1053802" name=""/>
              <p:cNvSpPr/>
              <p:nvPr/>
            </p:nvSpPr>
            <p:spPr>
              <a:xfrm>
                <a:off x="6159690" y="3990032"/>
                <a:ext cx="158373" cy="181394"/>
              </a:xfrm>
            </p:spPr>
          </p:sp>
        </mc:Fallback>
      </mc:AlternateContent>
      <mc:AlternateContent xmlns:mc="http://schemas.openxmlformats.org/markup-compatibility/2006" xmlns:p14="http://schemas.microsoft.com/office/powerpoint/2010/main">
        <mc:Choice Requires="p14">
          <p:contentPart p14:bwMode="auto" r:id="rId285">
            <p14:nvContentPartPr>
              <p14:cNvPr id="1053803" name="Encre 1053802"/>
              <p14:cNvContentPartPr/>
              <p14:nvPr/>
            </p14:nvContentPartPr>
            <p14:xfrm>
              <a:off x="6118180" y="3870608"/>
              <a:ext cx="100162" cy="36237"/>
            </p14:xfrm>
          </p:contentPart>
        </mc:Choice>
        <mc:Fallback xmlns="">
          <p:sp>
            <p:nvSpPr>
              <p:cNvPr id="1053803" name=""/>
              <p:cNvSpPr/>
              <p:nvPr/>
            </p:nvSpPr>
            <p:spPr>
              <a:xfrm>
                <a:off x="6118180" y="3870608"/>
                <a:ext cx="100162" cy="36237"/>
              </a:xfrm>
            </p:spPr>
          </p:sp>
        </mc:Fallback>
      </mc:AlternateContent>
      <mc:AlternateContent xmlns:mc="http://schemas.openxmlformats.org/markup-compatibility/2006" xmlns:p14="http://schemas.microsoft.com/office/powerpoint/2010/main">
        <mc:Choice Requires="p14">
          <p:contentPart p14:bwMode="auto" r:id="rId286">
            <p14:nvContentPartPr>
              <p14:cNvPr id="1053804" name="Encre 1053803"/>
              <p14:cNvContentPartPr/>
              <p14:nvPr/>
            </p14:nvContentPartPr>
            <p14:xfrm>
              <a:off x="6477363" y="3788702"/>
              <a:ext cx="39703" cy="409121"/>
            </p14:xfrm>
          </p:contentPart>
        </mc:Choice>
        <mc:Fallback xmlns="">
          <p:sp>
            <p:nvSpPr>
              <p:cNvPr id="1053804" name=""/>
              <p:cNvSpPr/>
              <p:nvPr/>
            </p:nvSpPr>
            <p:spPr>
              <a:xfrm>
                <a:off x="6477363" y="3788702"/>
                <a:ext cx="39703" cy="409121"/>
              </a:xfrm>
            </p:spPr>
          </p:sp>
        </mc:Fallback>
      </mc:AlternateContent>
      <mc:AlternateContent xmlns:mc="http://schemas.openxmlformats.org/markup-compatibility/2006" xmlns:p14="http://schemas.microsoft.com/office/powerpoint/2010/main">
        <mc:Choice Requires="p14">
          <p:contentPart p14:bwMode="auto" r:id="rId287">
            <p14:nvContentPartPr>
              <p14:cNvPr id="1053805" name="Encre 1053804"/>
              <p14:cNvContentPartPr/>
              <p14:nvPr/>
            </p14:nvContentPartPr>
            <p14:xfrm>
              <a:off x="6475588" y="4041544"/>
              <a:ext cx="144791" cy="5763"/>
            </p14:xfrm>
          </p:contentPart>
        </mc:Choice>
        <mc:Fallback xmlns="">
          <p:sp>
            <p:nvSpPr>
              <p:cNvPr id="1053805" name=""/>
              <p:cNvSpPr/>
              <p:nvPr/>
            </p:nvSpPr>
            <p:spPr>
              <a:xfrm>
                <a:off x="6475588" y="4041544"/>
                <a:ext cx="144791" cy="5763"/>
              </a:xfrm>
            </p:spPr>
          </p:sp>
        </mc:Fallback>
      </mc:AlternateContent>
      <mc:AlternateContent xmlns:mc="http://schemas.openxmlformats.org/markup-compatibility/2006" xmlns:p14="http://schemas.microsoft.com/office/powerpoint/2010/main">
        <mc:Choice Requires="p14">
          <p:contentPart p14:bwMode="auto" r:id="rId288">
            <p14:nvContentPartPr>
              <p14:cNvPr id="1053806" name="Encre 1053805"/>
              <p14:cNvContentPartPr/>
              <p14:nvPr/>
            </p14:nvContentPartPr>
            <p14:xfrm>
              <a:off x="6604432" y="4131466"/>
              <a:ext cx="73959" cy="3901"/>
            </p14:xfrm>
          </p:contentPart>
        </mc:Choice>
        <mc:Fallback xmlns="">
          <p:sp>
            <p:nvSpPr>
              <p:cNvPr id="1053806" name=""/>
              <p:cNvSpPr/>
              <p:nvPr/>
            </p:nvSpPr>
            <p:spPr>
              <a:xfrm>
                <a:off x="6604432" y="4131466"/>
                <a:ext cx="73959" cy="3901"/>
              </a:xfrm>
            </p:spPr>
          </p:sp>
        </mc:Fallback>
      </mc:AlternateContent>
      <mc:AlternateContent xmlns:mc="http://schemas.openxmlformats.org/markup-compatibility/2006" xmlns:p14="http://schemas.microsoft.com/office/powerpoint/2010/main">
        <mc:Choice Requires="p14">
          <p:contentPart p14:bwMode="auto" r:id="rId289">
            <p14:nvContentPartPr>
              <p14:cNvPr id="1053807" name="Encre 1053806"/>
              <p14:cNvContentPartPr/>
              <p14:nvPr/>
            </p14:nvContentPartPr>
            <p14:xfrm>
              <a:off x="6625612" y="4206570"/>
              <a:ext cx="72859" cy="26410"/>
            </p14:xfrm>
          </p:contentPart>
        </mc:Choice>
        <mc:Fallback xmlns="">
          <p:sp>
            <p:nvSpPr>
              <p:cNvPr id="1053807" name=""/>
              <p:cNvSpPr/>
              <p:nvPr/>
            </p:nvSpPr>
            <p:spPr>
              <a:xfrm>
                <a:off x="6625612" y="4206570"/>
                <a:ext cx="72859" cy="26410"/>
              </a:xfrm>
            </p:spPr>
          </p:sp>
        </mc:Fallback>
      </mc:AlternateContent>
      <mc:AlternateContent xmlns:mc="http://schemas.openxmlformats.org/markup-compatibility/2006" xmlns:p14="http://schemas.microsoft.com/office/powerpoint/2010/main">
        <mc:Choice Requires="p14">
          <p:contentPart p14:bwMode="auto" r:id="rId290">
            <p14:nvContentPartPr>
              <p14:cNvPr id="1053808" name="Encre 1053807"/>
              <p14:cNvContentPartPr/>
              <p14:nvPr/>
            </p14:nvContentPartPr>
            <p14:xfrm>
              <a:off x="6804756" y="4113677"/>
              <a:ext cx="93818" cy="116379"/>
            </p14:xfrm>
          </p:contentPart>
        </mc:Choice>
        <mc:Fallback xmlns="">
          <p:sp>
            <p:nvSpPr>
              <p:cNvPr id="1053808" name=""/>
              <p:cNvSpPr/>
              <p:nvPr/>
            </p:nvSpPr>
            <p:spPr>
              <a:xfrm>
                <a:off x="6804756" y="4113677"/>
                <a:ext cx="93818" cy="116379"/>
              </a:xfrm>
            </p:spPr>
          </p:sp>
        </mc:Fallback>
      </mc:AlternateContent>
      <mc:AlternateContent xmlns:mc="http://schemas.openxmlformats.org/markup-compatibility/2006" xmlns:p14="http://schemas.microsoft.com/office/powerpoint/2010/main">
        <mc:Choice Requires="p14">
          <p:contentPart p14:bwMode="auto" r:id="rId291">
            <p14:nvContentPartPr>
              <p14:cNvPr id="1053809" name="Encre 1053808"/>
              <p14:cNvContentPartPr/>
              <p14:nvPr/>
            </p14:nvContentPartPr>
            <p14:xfrm>
              <a:off x="7299685" y="4088280"/>
              <a:ext cx="59595" cy="217412"/>
            </p14:xfrm>
          </p:contentPart>
        </mc:Choice>
        <mc:Fallback xmlns="">
          <p:sp>
            <p:nvSpPr>
              <p:cNvPr id="1053809" name=""/>
              <p:cNvSpPr/>
              <p:nvPr/>
            </p:nvSpPr>
            <p:spPr>
              <a:xfrm>
                <a:off x="7299685" y="4088280"/>
                <a:ext cx="59595" cy="217412"/>
              </a:xfrm>
            </p:spPr>
          </p:sp>
        </mc:Fallback>
      </mc:AlternateContent>
      <mc:AlternateContent xmlns:mc="http://schemas.openxmlformats.org/markup-compatibility/2006" xmlns:p14="http://schemas.microsoft.com/office/powerpoint/2010/main">
        <mc:Choice Requires="p14">
          <p:contentPart p14:bwMode="auto" r:id="rId292">
            <p14:nvContentPartPr>
              <p14:cNvPr id="1053810" name="Encre 1053809"/>
              <p14:cNvContentPartPr/>
              <p14:nvPr/>
            </p14:nvContentPartPr>
            <p14:xfrm>
              <a:off x="7348969" y="4109625"/>
              <a:ext cx="106622" cy="184900"/>
            </p14:xfrm>
          </p:contentPart>
        </mc:Choice>
        <mc:Fallback xmlns="">
          <p:sp>
            <p:nvSpPr>
              <p:cNvPr id="1053810" name=""/>
              <p:cNvSpPr/>
              <p:nvPr/>
            </p:nvSpPr>
            <p:spPr>
              <a:xfrm>
                <a:off x="7348969" y="4109625"/>
                <a:ext cx="106622" cy="184900"/>
              </a:xfrm>
            </p:spPr>
          </p:sp>
        </mc:Fallback>
      </mc:AlternateContent>
      <mc:AlternateContent xmlns:mc="http://schemas.openxmlformats.org/markup-compatibility/2006" xmlns:p14="http://schemas.microsoft.com/office/powerpoint/2010/main">
        <mc:Choice Requires="p14">
          <p:contentPart p14:bwMode="auto" r:id="rId293">
            <p14:nvContentPartPr>
              <p14:cNvPr id="1053811" name="Encre 1053810"/>
              <p14:cNvContentPartPr/>
              <p14:nvPr/>
            </p14:nvContentPartPr>
            <p14:xfrm>
              <a:off x="7514133" y="4029953"/>
              <a:ext cx="69862" cy="282948"/>
            </p14:xfrm>
          </p:contentPart>
        </mc:Choice>
        <mc:Fallback xmlns="">
          <p:sp>
            <p:nvSpPr>
              <p:cNvPr id="1053811" name=""/>
              <p:cNvSpPr/>
              <p:nvPr/>
            </p:nvSpPr>
            <p:spPr>
              <a:xfrm>
                <a:off x="7514133" y="4029953"/>
                <a:ext cx="69862" cy="282948"/>
              </a:xfrm>
            </p:spPr>
          </p:sp>
        </mc:Fallback>
      </mc:AlternateContent>
      <mc:AlternateContent xmlns:mc="http://schemas.openxmlformats.org/markup-compatibility/2006" xmlns:p14="http://schemas.microsoft.com/office/powerpoint/2010/main">
        <mc:Choice Requires="p14">
          <p:contentPart p14:bwMode="auto" r:id="rId294">
            <p14:nvContentPartPr>
              <p14:cNvPr id="1053812" name="Encre 1053811"/>
              <p14:cNvContentPartPr/>
              <p14:nvPr/>
            </p14:nvContentPartPr>
            <p14:xfrm>
              <a:off x="7627237" y="4138664"/>
              <a:ext cx="93242" cy="109813"/>
            </p14:xfrm>
          </p:contentPart>
        </mc:Choice>
        <mc:Fallback xmlns="">
          <p:sp>
            <p:nvSpPr>
              <p:cNvPr id="1053812" name=""/>
              <p:cNvSpPr/>
              <p:nvPr/>
            </p:nvSpPr>
            <p:spPr>
              <a:xfrm>
                <a:off x="7627237" y="4138664"/>
                <a:ext cx="93242" cy="109813"/>
              </a:xfrm>
            </p:spPr>
          </p:sp>
        </mc:Fallback>
      </mc:AlternateContent>
      <mc:AlternateContent xmlns:mc="http://schemas.openxmlformats.org/markup-compatibility/2006" xmlns:p14="http://schemas.microsoft.com/office/powerpoint/2010/main">
        <mc:Choice Requires="p14">
          <p:contentPart p14:bwMode="auto" r:id="rId295">
            <p14:nvContentPartPr>
              <p14:cNvPr id="1053813" name="Encre 1053812"/>
              <p14:cNvContentPartPr/>
              <p14:nvPr/>
            </p14:nvContentPartPr>
            <p14:xfrm>
              <a:off x="7784320" y="4001410"/>
              <a:ext cx="50936" cy="391162"/>
            </p14:xfrm>
          </p:contentPart>
        </mc:Choice>
        <mc:Fallback xmlns="">
          <p:sp>
            <p:nvSpPr>
              <p:cNvPr id="1053813" name=""/>
              <p:cNvSpPr/>
              <p:nvPr/>
            </p:nvSpPr>
            <p:spPr>
              <a:xfrm>
                <a:off x="7784320" y="4001410"/>
                <a:ext cx="50936" cy="391162"/>
              </a:xfrm>
            </p:spPr>
          </p:sp>
        </mc:Fallback>
      </mc:AlternateContent>
      <mc:AlternateContent xmlns:mc="http://schemas.openxmlformats.org/markup-compatibility/2006" xmlns:p14="http://schemas.microsoft.com/office/powerpoint/2010/main">
        <mc:Choice Requires="p14">
          <p:contentPart p14:bwMode="auto" r:id="rId296">
            <p14:nvContentPartPr>
              <p14:cNvPr id="1053814" name="Encre 1053813"/>
              <p14:cNvContentPartPr/>
              <p14:nvPr/>
            </p14:nvContentPartPr>
            <p14:xfrm>
              <a:off x="7963024" y="4182100"/>
              <a:ext cx="109793" cy="6710"/>
            </p14:xfrm>
          </p:contentPart>
        </mc:Choice>
        <mc:Fallback xmlns="">
          <p:sp>
            <p:nvSpPr>
              <p:cNvPr id="1053814" name=""/>
              <p:cNvSpPr/>
              <p:nvPr/>
            </p:nvSpPr>
            <p:spPr>
              <a:xfrm>
                <a:off x="7963024" y="4182100"/>
                <a:ext cx="109793" cy="6710"/>
              </a:xfrm>
            </p:spPr>
          </p:sp>
        </mc:Fallback>
      </mc:AlternateContent>
      <mc:AlternateContent xmlns:mc="http://schemas.openxmlformats.org/markup-compatibility/2006" xmlns:p14="http://schemas.microsoft.com/office/powerpoint/2010/main">
        <mc:Choice Requires="p14">
          <p:contentPart p14:bwMode="auto" r:id="rId297">
            <p14:nvContentPartPr>
              <p14:cNvPr id="1053815" name="Encre 1053814"/>
              <p14:cNvContentPartPr/>
              <p14:nvPr/>
            </p14:nvContentPartPr>
            <p14:xfrm>
              <a:off x="7970525" y="4266852"/>
              <a:ext cx="135974" cy="3518"/>
            </p14:xfrm>
          </p:contentPart>
        </mc:Choice>
        <mc:Fallback xmlns="">
          <p:sp>
            <p:nvSpPr>
              <p:cNvPr id="1053815" name=""/>
              <p:cNvSpPr/>
              <p:nvPr/>
            </p:nvSpPr>
            <p:spPr>
              <a:xfrm>
                <a:off x="7970525" y="4266852"/>
                <a:ext cx="135974" cy="3518"/>
              </a:xfrm>
            </p:spPr>
          </p:sp>
        </mc:Fallback>
      </mc:AlternateContent>
      <mc:AlternateContent xmlns:mc="http://schemas.openxmlformats.org/markup-compatibility/2006" xmlns:p14="http://schemas.microsoft.com/office/powerpoint/2010/main">
        <mc:Choice Requires="p14">
          <p:contentPart p14:bwMode="auto" r:id="rId298">
            <p14:nvContentPartPr>
              <p14:cNvPr id="1053816" name="Encre 1053815"/>
              <p14:cNvContentPartPr/>
              <p14:nvPr/>
            </p14:nvContentPartPr>
            <p14:xfrm>
              <a:off x="8220710" y="4161714"/>
              <a:ext cx="162466" cy="6238"/>
            </p14:xfrm>
          </p:contentPart>
        </mc:Choice>
        <mc:Fallback xmlns="">
          <p:sp>
            <p:nvSpPr>
              <p:cNvPr id="1053816" name=""/>
              <p:cNvSpPr/>
              <p:nvPr/>
            </p:nvSpPr>
            <p:spPr>
              <a:xfrm>
                <a:off x="8220710" y="4161714"/>
                <a:ext cx="162466" cy="6238"/>
              </a:xfrm>
            </p:spPr>
          </p:sp>
        </mc:Fallback>
      </mc:AlternateContent>
      <mc:AlternateContent xmlns:mc="http://schemas.openxmlformats.org/markup-compatibility/2006" xmlns:p14="http://schemas.microsoft.com/office/powerpoint/2010/main">
        <mc:Choice Requires="p14">
          <p:contentPart p14:bwMode="auto" r:id="rId299">
            <p14:nvContentPartPr>
              <p14:cNvPr id="1053817" name="Encre 1053816"/>
              <p14:cNvContentPartPr/>
              <p14:nvPr/>
            </p14:nvContentPartPr>
            <p14:xfrm>
              <a:off x="8522552" y="3966503"/>
              <a:ext cx="98525" cy="269399"/>
            </p14:xfrm>
          </p:contentPart>
        </mc:Choice>
        <mc:Fallback xmlns="">
          <p:sp>
            <p:nvSpPr>
              <p:cNvPr id="1053817" name=""/>
              <p:cNvSpPr/>
              <p:nvPr/>
            </p:nvSpPr>
            <p:spPr>
              <a:xfrm>
                <a:off x="8522552" y="3966503"/>
                <a:ext cx="98525" cy="269399"/>
              </a:xfrm>
            </p:spPr>
          </p:sp>
        </mc:Fallback>
      </mc:AlternateContent>
      <mc:AlternateContent xmlns:mc="http://schemas.openxmlformats.org/markup-compatibility/2006" xmlns:p14="http://schemas.microsoft.com/office/powerpoint/2010/main">
        <mc:Choice Requires="p14">
          <p:contentPart p14:bwMode="auto" r:id="rId300">
            <p14:nvContentPartPr>
              <p14:cNvPr id="1053818" name="Encre 1053817"/>
              <p14:cNvContentPartPr/>
              <p14:nvPr/>
            </p14:nvContentPartPr>
            <p14:xfrm>
              <a:off x="8695828" y="4029953"/>
              <a:ext cx="46875" cy="141354"/>
            </p14:xfrm>
          </p:contentPart>
        </mc:Choice>
        <mc:Fallback xmlns="">
          <p:sp>
            <p:nvSpPr>
              <p:cNvPr id="1053818" name=""/>
              <p:cNvSpPr/>
              <p:nvPr/>
            </p:nvSpPr>
            <p:spPr>
              <a:xfrm>
                <a:off x="8695828" y="4029953"/>
                <a:ext cx="46875" cy="141354"/>
              </a:xfrm>
            </p:spPr>
          </p:sp>
        </mc:Fallback>
      </mc:AlternateContent>
      <mc:AlternateContent xmlns:mc="http://schemas.openxmlformats.org/markup-compatibility/2006" xmlns:p14="http://schemas.microsoft.com/office/powerpoint/2010/main">
        <mc:Choice Requires="p14">
          <p:contentPart p14:bwMode="auto" r:id="rId301">
            <p14:nvContentPartPr>
              <p14:cNvPr id="1053819" name="Encre 1053818"/>
              <p14:cNvContentPartPr/>
              <p14:nvPr/>
            </p14:nvContentPartPr>
            <p14:xfrm>
              <a:off x="8714022" y="3977131"/>
              <a:ext cx="109734" cy="228154"/>
            </p14:xfrm>
          </p:contentPart>
        </mc:Choice>
        <mc:Fallback xmlns="">
          <p:sp>
            <p:nvSpPr>
              <p:cNvPr id="1053819" name=""/>
              <p:cNvSpPr/>
              <p:nvPr/>
            </p:nvSpPr>
            <p:spPr>
              <a:xfrm>
                <a:off x="8714022" y="3977131"/>
                <a:ext cx="109734" cy="228154"/>
              </a:xfrm>
            </p:spPr>
          </p:sp>
        </mc:Fallback>
      </mc:AlternateContent>
      <mc:AlternateContent xmlns:mc="http://schemas.openxmlformats.org/markup-compatibility/2006" xmlns:p14="http://schemas.microsoft.com/office/powerpoint/2010/main">
        <mc:Choice Requires="p14">
          <p:contentPart p14:bwMode="auto" r:id="rId302">
            <p14:nvContentPartPr>
              <p14:cNvPr id="1053820" name="Encre 1053819"/>
              <p14:cNvContentPartPr/>
              <p14:nvPr/>
            </p14:nvContentPartPr>
            <p14:xfrm>
              <a:off x="8456777" y="4308364"/>
              <a:ext cx="320615" cy="24507"/>
            </p14:xfrm>
          </p:contentPart>
        </mc:Choice>
        <mc:Fallback xmlns="">
          <p:sp>
            <p:nvSpPr>
              <p:cNvPr id="1053820" name=""/>
              <p:cNvSpPr/>
              <p:nvPr/>
            </p:nvSpPr>
            <p:spPr>
              <a:xfrm>
                <a:off x="8456777" y="4308364"/>
                <a:ext cx="320615" cy="24507"/>
              </a:xfrm>
            </p:spPr>
          </p:sp>
        </mc:Fallback>
      </mc:AlternateContent>
      <mc:AlternateContent xmlns:mc="http://schemas.openxmlformats.org/markup-compatibility/2006" xmlns:p14="http://schemas.microsoft.com/office/powerpoint/2010/main">
        <mc:Choice Requires="p14">
          <p:contentPart p14:bwMode="auto" r:id="rId303">
            <p14:nvContentPartPr>
              <p14:cNvPr id="1053821" name="Encre 1053820"/>
              <p14:cNvContentPartPr/>
              <p14:nvPr/>
            </p14:nvContentPartPr>
            <p14:xfrm>
              <a:off x="8563324" y="4399523"/>
              <a:ext cx="175330" cy="174036"/>
            </p14:xfrm>
          </p:contentPart>
        </mc:Choice>
        <mc:Fallback xmlns="">
          <p:sp>
            <p:nvSpPr>
              <p:cNvPr id="1053821" name=""/>
              <p:cNvSpPr/>
              <p:nvPr/>
            </p:nvSpPr>
            <p:spPr>
              <a:xfrm>
                <a:off x="8563324" y="4399523"/>
                <a:ext cx="175330" cy="174036"/>
              </a:xfrm>
            </p:spPr>
          </p:sp>
        </mc:Fallback>
      </mc:AlternateContent>
      <mc:AlternateContent xmlns:mc="http://schemas.openxmlformats.org/markup-compatibility/2006" xmlns:p14="http://schemas.microsoft.com/office/powerpoint/2010/main">
        <mc:Choice Requires="p14">
          <p:contentPart p14:bwMode="auto" r:id="rId304">
            <p14:nvContentPartPr>
              <p14:cNvPr id="1053822" name="Encre 1053821"/>
              <p14:cNvContentPartPr/>
              <p14:nvPr/>
            </p14:nvContentPartPr>
            <p14:xfrm>
              <a:off x="9004006" y="3972191"/>
              <a:ext cx="185678" cy="223124"/>
            </p14:xfrm>
          </p:contentPart>
        </mc:Choice>
        <mc:Fallback xmlns="">
          <p:sp>
            <p:nvSpPr>
              <p:cNvPr id="1053822" name=""/>
              <p:cNvSpPr/>
              <p:nvPr/>
            </p:nvSpPr>
            <p:spPr>
              <a:xfrm>
                <a:off x="9004006" y="3972191"/>
                <a:ext cx="185678" cy="223124"/>
              </a:xfrm>
            </p:spPr>
          </p:sp>
        </mc:Fallback>
      </mc:AlternateContent>
      <mc:AlternateContent xmlns:mc="http://schemas.openxmlformats.org/markup-compatibility/2006" xmlns:p14="http://schemas.microsoft.com/office/powerpoint/2010/main">
        <mc:Choice Requires="p14">
          <p:contentPart p14:bwMode="auto" r:id="rId305">
            <p14:nvContentPartPr>
              <p14:cNvPr id="1053823" name="Encre 1053822"/>
              <p14:cNvContentPartPr/>
              <p14:nvPr/>
            </p14:nvContentPartPr>
            <p14:xfrm>
              <a:off x="9132322" y="4153309"/>
              <a:ext cx="79651" cy="82357"/>
            </p14:xfrm>
          </p:contentPart>
        </mc:Choice>
        <mc:Fallback xmlns="">
          <p:sp>
            <p:nvSpPr>
              <p:cNvPr id="1053823" name=""/>
              <p:cNvSpPr/>
              <p:nvPr/>
            </p:nvSpPr>
            <p:spPr>
              <a:xfrm>
                <a:off x="9132322" y="4153309"/>
                <a:ext cx="79651" cy="82357"/>
              </a:xfrm>
            </p:spPr>
          </p:sp>
        </mc:Fallback>
      </mc:AlternateContent>
      <mc:AlternateContent xmlns:mc="http://schemas.openxmlformats.org/markup-compatibility/2006" xmlns:p14="http://schemas.microsoft.com/office/powerpoint/2010/main">
        <mc:Choice Requires="p14">
          <p:contentPart p14:bwMode="auto" r:id="rId306">
            <p14:nvContentPartPr>
              <p14:cNvPr id="1053824" name="Encre 1053823"/>
              <p14:cNvContentPartPr/>
              <p14:nvPr/>
            </p14:nvContentPartPr>
            <p14:xfrm>
              <a:off x="9348105" y="3972370"/>
              <a:ext cx="275490" cy="227037"/>
            </p14:xfrm>
          </p:contentPart>
        </mc:Choice>
        <mc:Fallback xmlns="">
          <p:sp>
            <p:nvSpPr>
              <p:cNvPr id="1053824" name=""/>
              <p:cNvSpPr/>
              <p:nvPr/>
            </p:nvSpPr>
            <p:spPr>
              <a:xfrm>
                <a:off x="9348105" y="3972370"/>
                <a:ext cx="275490" cy="227037"/>
              </a:xfrm>
            </p:spPr>
          </p:sp>
        </mc:Fallback>
      </mc:AlternateContent>
      <mc:AlternateContent xmlns:mc="http://schemas.openxmlformats.org/markup-compatibility/2006" xmlns:p14="http://schemas.microsoft.com/office/powerpoint/2010/main">
        <mc:Choice Requires="p14">
          <p:contentPart p14:bwMode="auto" r:id="rId307">
            <p14:nvContentPartPr>
              <p14:cNvPr id="1053825" name="Encre 1053824"/>
              <p14:cNvContentPartPr/>
              <p14:nvPr/>
            </p14:nvContentPartPr>
            <p14:xfrm>
              <a:off x="9472080" y="3919710"/>
              <a:ext cx="18293" cy="30819"/>
            </p14:xfrm>
          </p:contentPart>
        </mc:Choice>
        <mc:Fallback xmlns="">
          <p:sp>
            <p:nvSpPr>
              <p:cNvPr id="1053825" name=""/>
              <p:cNvSpPr/>
              <p:nvPr/>
            </p:nvSpPr>
            <p:spPr>
              <a:xfrm>
                <a:off x="9472080" y="3919710"/>
                <a:ext cx="18293" cy="30819"/>
              </a:xfrm>
            </p:spPr>
          </p:sp>
        </mc:Fallback>
      </mc:AlternateContent>
      <mc:AlternateContent xmlns:mc="http://schemas.openxmlformats.org/markup-compatibility/2006" xmlns:p14="http://schemas.microsoft.com/office/powerpoint/2010/main">
        <mc:Choice Requires="p14">
          <p:contentPart p14:bwMode="auto" r:id="rId308">
            <p14:nvContentPartPr>
              <p14:cNvPr id="1053826" name="Encre 1053825"/>
              <p14:cNvContentPartPr/>
              <p14:nvPr/>
            </p14:nvContentPartPr>
            <p14:xfrm>
              <a:off x="9673228" y="3943834"/>
              <a:ext cx="98466" cy="213469"/>
            </p14:xfrm>
          </p:contentPart>
        </mc:Choice>
        <mc:Fallback xmlns="">
          <p:sp>
            <p:nvSpPr>
              <p:cNvPr id="1053826" name=""/>
              <p:cNvSpPr/>
              <p:nvPr/>
            </p:nvSpPr>
            <p:spPr>
              <a:xfrm>
                <a:off x="9673228" y="3943834"/>
                <a:ext cx="98466" cy="213469"/>
              </a:xfrm>
            </p:spPr>
          </p:sp>
        </mc:Fallback>
      </mc:AlternateContent>
      <mc:AlternateContent xmlns:mc="http://schemas.openxmlformats.org/markup-compatibility/2006" xmlns:p14="http://schemas.microsoft.com/office/powerpoint/2010/main">
        <mc:Choice Requires="p14">
          <p:contentPart p14:bwMode="auto" r:id="rId309">
            <p14:nvContentPartPr>
              <p14:cNvPr id="1053827" name="Encre 1053826"/>
              <p14:cNvContentPartPr/>
              <p14:nvPr/>
            </p14:nvContentPartPr>
            <p14:xfrm>
              <a:off x="8964208" y="4321412"/>
              <a:ext cx="803804" cy="27861"/>
            </p14:xfrm>
          </p:contentPart>
        </mc:Choice>
        <mc:Fallback xmlns="">
          <p:sp>
            <p:nvSpPr>
              <p:cNvPr id="1053827" name=""/>
              <p:cNvSpPr/>
              <p:nvPr/>
            </p:nvSpPr>
            <p:spPr>
              <a:xfrm>
                <a:off x="8964208" y="4321412"/>
                <a:ext cx="803804" cy="27861"/>
              </a:xfrm>
            </p:spPr>
          </p:sp>
        </mc:Fallback>
      </mc:AlternateContent>
      <mc:AlternateContent xmlns:mc="http://schemas.openxmlformats.org/markup-compatibility/2006" xmlns:p14="http://schemas.microsoft.com/office/powerpoint/2010/main">
        <mc:Choice Requires="p14">
          <p:contentPart p14:bwMode="auto" r:id="rId310">
            <p14:nvContentPartPr>
              <p14:cNvPr id="1053828" name="Encre 1053827"/>
              <p14:cNvContentPartPr/>
              <p14:nvPr/>
            </p14:nvContentPartPr>
            <p14:xfrm>
              <a:off x="9101835" y="4544472"/>
              <a:ext cx="199166" cy="146279"/>
            </p14:xfrm>
          </p:contentPart>
        </mc:Choice>
        <mc:Fallback xmlns="">
          <p:sp>
            <p:nvSpPr>
              <p:cNvPr id="1053828" name=""/>
              <p:cNvSpPr/>
              <p:nvPr/>
            </p:nvSpPr>
            <p:spPr>
              <a:xfrm>
                <a:off x="9101835" y="4544472"/>
                <a:ext cx="199166" cy="146279"/>
              </a:xfrm>
            </p:spPr>
          </p:sp>
        </mc:Fallback>
      </mc:AlternateContent>
      <mc:AlternateContent xmlns:mc="http://schemas.openxmlformats.org/markup-compatibility/2006" xmlns:p14="http://schemas.microsoft.com/office/powerpoint/2010/main">
        <mc:Choice Requires="p14">
          <p:contentPart p14:bwMode="auto" r:id="rId311">
            <p14:nvContentPartPr>
              <p14:cNvPr id="1053829" name="Encre 1053828"/>
              <p14:cNvContentPartPr/>
              <p14:nvPr/>
            </p14:nvContentPartPr>
            <p14:xfrm>
              <a:off x="9255979" y="4725658"/>
              <a:ext cx="105171" cy="121587"/>
            </p14:xfrm>
          </p:contentPart>
        </mc:Choice>
        <mc:Fallback xmlns="">
          <p:sp>
            <p:nvSpPr>
              <p:cNvPr id="1053829" name=""/>
              <p:cNvSpPr/>
              <p:nvPr/>
            </p:nvSpPr>
            <p:spPr>
              <a:xfrm>
                <a:off x="9255979" y="4725658"/>
                <a:ext cx="105171" cy="121587"/>
              </a:xfrm>
            </p:spPr>
          </p:sp>
        </mc:Fallback>
      </mc:AlternateContent>
      <mc:AlternateContent xmlns:mc="http://schemas.openxmlformats.org/markup-compatibility/2006" xmlns:p14="http://schemas.microsoft.com/office/powerpoint/2010/main">
        <mc:Choice Requires="p14">
          <p:contentPart p14:bwMode="auto" r:id="rId312">
            <p14:nvContentPartPr>
              <p14:cNvPr id="1053830" name="Encre 1053829"/>
              <p14:cNvContentPartPr/>
              <p14:nvPr/>
            </p14:nvContentPartPr>
            <p14:xfrm>
              <a:off x="9379135" y="4414078"/>
              <a:ext cx="103977" cy="177552"/>
            </p14:xfrm>
          </p:contentPart>
        </mc:Choice>
        <mc:Fallback xmlns="">
          <p:sp>
            <p:nvSpPr>
              <p:cNvPr id="1053830" name=""/>
              <p:cNvSpPr/>
              <p:nvPr/>
            </p:nvSpPr>
            <p:spPr>
              <a:xfrm>
                <a:off x="9379135" y="4414078"/>
                <a:ext cx="103977" cy="177552"/>
              </a:xfrm>
            </p:spPr>
          </p:sp>
        </mc:Fallback>
      </mc:AlternateContent>
      <mc:AlternateContent xmlns:mc="http://schemas.openxmlformats.org/markup-compatibility/2006" xmlns:p14="http://schemas.microsoft.com/office/powerpoint/2010/main">
        <mc:Choice Requires="p14">
          <p:contentPart p14:bwMode="auto" r:id="rId313">
            <p14:nvContentPartPr>
              <p14:cNvPr id="1053831" name="Encre 1053830"/>
              <p14:cNvContentPartPr/>
              <p14:nvPr/>
            </p14:nvContentPartPr>
            <p14:xfrm>
              <a:off x="9937152" y="4291595"/>
              <a:ext cx="172622" cy="14108"/>
            </p14:xfrm>
          </p:contentPart>
        </mc:Choice>
        <mc:Fallback xmlns="">
          <p:sp>
            <p:nvSpPr>
              <p:cNvPr id="1053831" name=""/>
              <p:cNvSpPr/>
              <p:nvPr/>
            </p:nvSpPr>
            <p:spPr>
              <a:xfrm>
                <a:off x="9937152" y="4291595"/>
                <a:ext cx="172622" cy="14108"/>
              </a:xfrm>
            </p:spPr>
          </p:sp>
        </mc:Fallback>
      </mc:AlternateContent>
      <mc:AlternateContent xmlns:mc="http://schemas.openxmlformats.org/markup-compatibility/2006" xmlns:p14="http://schemas.microsoft.com/office/powerpoint/2010/main">
        <mc:Choice Requires="p14">
          <p:contentPart p14:bwMode="auto" r:id="rId314">
            <p14:nvContentPartPr>
              <p14:cNvPr id="1053832" name="Encre 1053831"/>
              <p14:cNvContentPartPr/>
              <p14:nvPr/>
            </p14:nvContentPartPr>
            <p14:xfrm>
              <a:off x="10011480" y="4247376"/>
              <a:ext cx="11274" cy="152146"/>
            </p14:xfrm>
          </p:contentPart>
        </mc:Choice>
        <mc:Fallback xmlns="">
          <p:sp>
            <p:nvSpPr>
              <p:cNvPr id="1053832" name=""/>
              <p:cNvSpPr/>
              <p:nvPr/>
            </p:nvSpPr>
            <p:spPr>
              <a:xfrm>
                <a:off x="10011480" y="4247376"/>
                <a:ext cx="11274" cy="152146"/>
              </a:xfrm>
            </p:spPr>
          </p:sp>
        </mc:Fallback>
      </mc:AlternateContent>
      <mc:AlternateContent xmlns:mc="http://schemas.openxmlformats.org/markup-compatibility/2006" xmlns:p14="http://schemas.microsoft.com/office/powerpoint/2010/main">
        <mc:Choice Requires="p14">
          <p:contentPart p14:bwMode="auto" r:id="rId315">
            <p14:nvContentPartPr>
              <p14:cNvPr id="1053833" name="Encre 1053832"/>
              <p14:cNvContentPartPr/>
              <p14:nvPr/>
            </p14:nvContentPartPr>
            <p14:xfrm>
              <a:off x="10251397" y="4167952"/>
              <a:ext cx="161996" cy="181952"/>
            </p14:xfrm>
          </p:contentPart>
        </mc:Choice>
        <mc:Fallback xmlns="">
          <p:sp>
            <p:nvSpPr>
              <p:cNvPr id="1053833" name=""/>
              <p:cNvSpPr/>
              <p:nvPr/>
            </p:nvSpPr>
            <p:spPr>
              <a:xfrm>
                <a:off x="10251397" y="4167952"/>
                <a:ext cx="161996" cy="181952"/>
              </a:xfrm>
            </p:spPr>
          </p:sp>
        </mc:Fallback>
      </mc:AlternateContent>
      <mc:AlternateContent xmlns:mc="http://schemas.openxmlformats.org/markup-compatibility/2006" xmlns:p14="http://schemas.microsoft.com/office/powerpoint/2010/main">
        <mc:Choice Requires="p14">
          <p:contentPart p14:bwMode="auto" r:id="rId316">
            <p14:nvContentPartPr>
              <p14:cNvPr id="1053834" name="Encre 1053833"/>
              <p14:cNvContentPartPr/>
              <p14:nvPr/>
            </p14:nvContentPartPr>
            <p14:xfrm>
              <a:off x="10609168" y="4230399"/>
              <a:ext cx="142963" cy="2581"/>
            </p14:xfrm>
          </p:contentPart>
        </mc:Choice>
        <mc:Fallback xmlns="">
          <p:sp>
            <p:nvSpPr>
              <p:cNvPr id="1053834" name=""/>
              <p:cNvSpPr/>
              <p:nvPr/>
            </p:nvSpPr>
            <p:spPr>
              <a:xfrm>
                <a:off x="10609168" y="4230399"/>
                <a:ext cx="142963" cy="2581"/>
              </a:xfrm>
            </p:spPr>
          </p:sp>
        </mc:Fallback>
      </mc:AlternateContent>
      <mc:AlternateContent xmlns:mc="http://schemas.openxmlformats.org/markup-compatibility/2006" xmlns:p14="http://schemas.microsoft.com/office/powerpoint/2010/main">
        <mc:Choice Requires="p14">
          <p:contentPart p14:bwMode="auto" r:id="rId317">
            <p14:nvContentPartPr>
              <p14:cNvPr id="1053835" name="Encre 1053834"/>
              <p14:cNvContentPartPr/>
              <p14:nvPr/>
            </p14:nvContentPartPr>
            <p14:xfrm>
              <a:off x="10616228" y="4298565"/>
              <a:ext cx="145638" cy="14336"/>
            </p14:xfrm>
          </p:contentPart>
        </mc:Choice>
        <mc:Fallback xmlns="">
          <p:sp>
            <p:nvSpPr>
              <p:cNvPr id="1053835" name=""/>
              <p:cNvSpPr/>
              <p:nvPr/>
            </p:nvSpPr>
            <p:spPr>
              <a:xfrm>
                <a:off x="10616228" y="4298565"/>
                <a:ext cx="145638" cy="14336"/>
              </a:xfrm>
            </p:spPr>
          </p:sp>
        </mc:Fallback>
      </mc:AlternateContent>
      <mc:AlternateContent xmlns:mc="http://schemas.openxmlformats.org/markup-compatibility/2006" xmlns:p14="http://schemas.microsoft.com/office/powerpoint/2010/main">
        <mc:Choice Requires="p14">
          <p:contentPart p14:bwMode="auto" r:id="rId318">
            <p14:nvContentPartPr>
              <p14:cNvPr id="1053836" name="Encre 1053835"/>
              <p14:cNvContentPartPr/>
              <p14:nvPr/>
            </p14:nvContentPartPr>
            <p14:xfrm>
              <a:off x="10952518" y="4146200"/>
              <a:ext cx="179693" cy="205140"/>
            </p14:xfrm>
          </p:contentPart>
        </mc:Choice>
        <mc:Fallback xmlns="">
          <p:sp>
            <p:nvSpPr>
              <p:cNvPr id="1053836" name=""/>
              <p:cNvSpPr/>
              <p:nvPr/>
            </p:nvSpPr>
            <p:spPr>
              <a:xfrm>
                <a:off x="10952518" y="4146200"/>
                <a:ext cx="179693" cy="205140"/>
              </a:xfrm>
            </p:spPr>
          </p:sp>
        </mc:Fallback>
      </mc:AlternateContent>
      <mc:AlternateContent xmlns:mc="http://schemas.openxmlformats.org/markup-compatibility/2006" xmlns:p14="http://schemas.microsoft.com/office/powerpoint/2010/main">
        <mc:Choice Requires="p14">
          <p:contentPart p14:bwMode="auto" r:id="rId319">
            <p14:nvContentPartPr>
              <p14:cNvPr id="1053837" name="Encre 1053836"/>
              <p14:cNvContentPartPr/>
              <p14:nvPr/>
            </p14:nvContentPartPr>
            <p14:xfrm>
              <a:off x="6261143" y="5174125"/>
              <a:ext cx="112634" cy="270176"/>
            </p14:xfrm>
          </p:contentPart>
        </mc:Choice>
        <mc:Fallback xmlns="">
          <p:sp>
            <p:nvSpPr>
              <p:cNvPr id="1053837" name=""/>
              <p:cNvSpPr/>
              <p:nvPr/>
            </p:nvSpPr>
            <p:spPr>
              <a:xfrm>
                <a:off x="6261143" y="5174125"/>
                <a:ext cx="112634" cy="270176"/>
              </a:xfrm>
            </p:spPr>
          </p:sp>
        </mc:Fallback>
      </mc:AlternateContent>
      <mc:AlternateContent xmlns:mc="http://schemas.openxmlformats.org/markup-compatibility/2006" xmlns:p14="http://schemas.microsoft.com/office/powerpoint/2010/main">
        <mc:Choice Requires="p14">
          <p:contentPart p14:bwMode="auto" r:id="rId320">
            <p14:nvContentPartPr>
              <p14:cNvPr id="1053838" name="Encre 1053837"/>
              <p14:cNvContentPartPr/>
              <p14:nvPr/>
            </p14:nvContentPartPr>
            <p14:xfrm>
              <a:off x="6346234" y="5167702"/>
              <a:ext cx="138306" cy="283365"/>
            </p14:xfrm>
          </p:contentPart>
        </mc:Choice>
        <mc:Fallback xmlns="">
          <p:sp>
            <p:nvSpPr>
              <p:cNvPr id="1053838" name=""/>
              <p:cNvSpPr/>
              <p:nvPr/>
            </p:nvSpPr>
            <p:spPr>
              <a:xfrm>
                <a:off x="6346234" y="5167702"/>
                <a:ext cx="138306" cy="283365"/>
              </a:xfrm>
            </p:spPr>
          </p:sp>
        </mc:Fallback>
      </mc:AlternateContent>
      <mc:AlternateContent xmlns:mc="http://schemas.openxmlformats.org/markup-compatibility/2006" xmlns:p14="http://schemas.microsoft.com/office/powerpoint/2010/main">
        <mc:Choice Requires="p14">
          <p:contentPart p14:bwMode="auto" r:id="rId321">
            <p14:nvContentPartPr>
              <p14:cNvPr id="1053839" name="Encre 1053838"/>
              <p14:cNvContentPartPr/>
              <p14:nvPr/>
            </p14:nvContentPartPr>
            <p14:xfrm>
              <a:off x="6578418" y="5131465"/>
              <a:ext cx="75874" cy="313308"/>
            </p14:xfrm>
          </p:contentPart>
        </mc:Choice>
        <mc:Fallback xmlns="">
          <p:sp>
            <p:nvSpPr>
              <p:cNvPr id="1053839" name=""/>
              <p:cNvSpPr/>
              <p:nvPr/>
            </p:nvSpPr>
            <p:spPr>
              <a:xfrm>
                <a:off x="6578418" y="5131465"/>
                <a:ext cx="75874" cy="313308"/>
              </a:xfrm>
            </p:spPr>
          </p:sp>
        </mc:Fallback>
      </mc:AlternateContent>
      <mc:AlternateContent xmlns:mc="http://schemas.openxmlformats.org/markup-compatibility/2006" xmlns:p14="http://schemas.microsoft.com/office/powerpoint/2010/main">
        <mc:Choice Requires="p14">
          <p:contentPart p14:bwMode="auto" r:id="rId322">
            <p14:nvContentPartPr>
              <p14:cNvPr id="1053840" name="Encre 1053839"/>
              <p14:cNvContentPartPr/>
              <p14:nvPr/>
            </p14:nvContentPartPr>
            <p14:xfrm>
              <a:off x="6704253" y="5181850"/>
              <a:ext cx="50202" cy="214672"/>
            </p14:xfrm>
          </p:contentPart>
        </mc:Choice>
        <mc:Fallback xmlns="">
          <p:sp>
            <p:nvSpPr>
              <p:cNvPr id="1053840" name=""/>
              <p:cNvSpPr/>
              <p:nvPr/>
            </p:nvSpPr>
            <p:spPr>
              <a:xfrm>
                <a:off x="6704253" y="5181850"/>
                <a:ext cx="50202" cy="214672"/>
              </a:xfrm>
            </p:spPr>
          </p:sp>
        </mc:Fallback>
      </mc:AlternateContent>
      <mc:AlternateContent xmlns:mc="http://schemas.openxmlformats.org/markup-compatibility/2006" xmlns:p14="http://schemas.microsoft.com/office/powerpoint/2010/main">
        <mc:Choice Requires="p14">
          <p:contentPart p14:bwMode="auto" r:id="rId323">
            <p14:nvContentPartPr>
              <p14:cNvPr id="1053841" name="Encre 1053840"/>
              <p14:cNvContentPartPr/>
              <p14:nvPr/>
            </p14:nvContentPartPr>
            <p14:xfrm>
              <a:off x="6678340" y="5283612"/>
              <a:ext cx="80527" cy="40156"/>
            </p14:xfrm>
          </p:contentPart>
        </mc:Choice>
        <mc:Fallback xmlns="">
          <p:sp>
            <p:nvSpPr>
              <p:cNvPr id="1053841" name=""/>
              <p:cNvSpPr/>
              <p:nvPr/>
            </p:nvSpPr>
            <p:spPr>
              <a:xfrm>
                <a:off x="6678340" y="5283612"/>
                <a:ext cx="80527" cy="40156"/>
              </a:xfrm>
            </p:spPr>
          </p:sp>
        </mc:Fallback>
      </mc:AlternateContent>
      <mc:AlternateContent xmlns:mc="http://schemas.openxmlformats.org/markup-compatibility/2006" xmlns:p14="http://schemas.microsoft.com/office/powerpoint/2010/main">
        <mc:Choice Requires="p14">
          <p:contentPart p14:bwMode="auto" r:id="rId324">
            <p14:nvContentPartPr>
              <p14:cNvPr id="1053842" name="Encre 1053841"/>
              <p14:cNvContentPartPr/>
              <p14:nvPr/>
            </p14:nvContentPartPr>
            <p14:xfrm>
              <a:off x="6890357" y="5152810"/>
              <a:ext cx="43762" cy="349212"/>
            </p14:xfrm>
          </p:contentPart>
        </mc:Choice>
        <mc:Fallback xmlns="">
          <p:sp>
            <p:nvSpPr>
              <p:cNvPr id="1053842" name=""/>
              <p:cNvSpPr/>
              <p:nvPr/>
            </p:nvSpPr>
            <p:spPr>
              <a:xfrm>
                <a:off x="6890357" y="5152810"/>
                <a:ext cx="43762" cy="349212"/>
              </a:xfrm>
            </p:spPr>
          </p:sp>
        </mc:Fallback>
      </mc:AlternateContent>
      <mc:AlternateContent xmlns:mc="http://schemas.openxmlformats.org/markup-compatibility/2006" xmlns:p14="http://schemas.microsoft.com/office/powerpoint/2010/main">
        <mc:Choice Requires="p14">
          <p:contentPart p14:bwMode="auto" r:id="rId325">
            <p14:nvContentPartPr>
              <p14:cNvPr id="1053843" name="Encre 1053842"/>
              <p14:cNvContentPartPr/>
              <p14:nvPr/>
            </p14:nvContentPartPr>
            <p14:xfrm>
              <a:off x="7054942" y="5323622"/>
              <a:ext cx="133462" cy="10622"/>
            </p14:xfrm>
          </p:contentPart>
        </mc:Choice>
        <mc:Fallback xmlns="">
          <p:sp>
            <p:nvSpPr>
              <p:cNvPr id="1053843" name=""/>
              <p:cNvSpPr/>
              <p:nvPr/>
            </p:nvSpPr>
            <p:spPr>
              <a:xfrm>
                <a:off x="7054942" y="5323622"/>
                <a:ext cx="133462" cy="10622"/>
              </a:xfrm>
            </p:spPr>
          </p:sp>
        </mc:Fallback>
      </mc:AlternateContent>
      <mc:AlternateContent xmlns:mc="http://schemas.openxmlformats.org/markup-compatibility/2006" xmlns:p14="http://schemas.microsoft.com/office/powerpoint/2010/main">
        <mc:Choice Requires="p14">
          <p:contentPart p14:bwMode="auto" r:id="rId326">
            <p14:nvContentPartPr>
              <p14:cNvPr id="1053844" name="Encre 1053843"/>
              <p14:cNvContentPartPr/>
              <p14:nvPr/>
            </p14:nvContentPartPr>
            <p14:xfrm>
              <a:off x="7062002" y="5457103"/>
              <a:ext cx="135705" cy="2858"/>
            </p14:xfrm>
          </p:contentPart>
        </mc:Choice>
        <mc:Fallback xmlns="">
          <p:sp>
            <p:nvSpPr>
              <p:cNvPr id="1053844" name=""/>
              <p:cNvSpPr/>
              <p:nvPr/>
            </p:nvSpPr>
            <p:spPr>
              <a:xfrm>
                <a:off x="7062002" y="5457103"/>
                <a:ext cx="135705" cy="2858"/>
              </a:xfrm>
            </p:spPr>
          </p:sp>
        </mc:Fallback>
      </mc:AlternateContent>
      <mc:AlternateContent xmlns:mc="http://schemas.openxmlformats.org/markup-compatibility/2006" xmlns:p14="http://schemas.microsoft.com/office/powerpoint/2010/main">
        <mc:Choice Requires="p14">
          <p:contentPart p14:bwMode="auto" r:id="rId327">
            <p14:nvContentPartPr>
              <p14:cNvPr id="1053845" name="Encre 1053844"/>
              <p14:cNvContentPartPr/>
              <p14:nvPr/>
            </p14:nvContentPartPr>
            <p14:xfrm>
              <a:off x="7405495" y="5058991"/>
              <a:ext cx="99957" cy="288293"/>
            </p14:xfrm>
          </p:contentPart>
        </mc:Choice>
        <mc:Fallback xmlns="">
          <p:sp>
            <p:nvSpPr>
              <p:cNvPr id="1053845" name=""/>
              <p:cNvSpPr/>
              <p:nvPr/>
            </p:nvSpPr>
            <p:spPr>
              <a:xfrm>
                <a:off x="7405495" y="5058991"/>
                <a:ext cx="99957" cy="288293"/>
              </a:xfrm>
            </p:spPr>
          </p:sp>
        </mc:Fallback>
      </mc:AlternateContent>
      <mc:AlternateContent xmlns:mc="http://schemas.openxmlformats.org/markup-compatibility/2006" xmlns:p14="http://schemas.microsoft.com/office/powerpoint/2010/main">
        <mc:Choice Requires="p14">
          <p:contentPart p14:bwMode="auto" r:id="rId328">
            <p14:nvContentPartPr>
              <p14:cNvPr id="1053846" name="Encre 1053845"/>
              <p14:cNvContentPartPr/>
              <p14:nvPr/>
            </p14:nvContentPartPr>
            <p14:xfrm>
              <a:off x="7612582" y="5109375"/>
              <a:ext cx="21715" cy="215372"/>
            </p14:xfrm>
          </p:contentPart>
        </mc:Choice>
        <mc:Fallback xmlns="">
          <p:sp>
            <p:nvSpPr>
              <p:cNvPr id="1053846" name=""/>
              <p:cNvSpPr/>
              <p:nvPr/>
            </p:nvSpPr>
            <p:spPr>
              <a:xfrm>
                <a:off x="7612582" y="5109375"/>
                <a:ext cx="21715" cy="215372"/>
              </a:xfrm>
            </p:spPr>
          </p:sp>
        </mc:Fallback>
      </mc:AlternateContent>
      <mc:AlternateContent xmlns:mc="http://schemas.openxmlformats.org/markup-compatibility/2006" xmlns:p14="http://schemas.microsoft.com/office/powerpoint/2010/main">
        <mc:Choice Requires="p14">
          <p:contentPart p14:bwMode="auto" r:id="rId329">
            <p14:nvContentPartPr>
              <p14:cNvPr id="1053847" name="Encre 1053846"/>
              <p14:cNvContentPartPr/>
              <p14:nvPr/>
            </p14:nvContentPartPr>
            <p14:xfrm>
              <a:off x="7627237" y="5061911"/>
              <a:ext cx="131128" cy="251346"/>
            </p14:xfrm>
          </p:contentPart>
        </mc:Choice>
        <mc:Fallback xmlns="">
          <p:sp>
            <p:nvSpPr>
              <p:cNvPr id="1053847" name=""/>
              <p:cNvSpPr/>
              <p:nvPr/>
            </p:nvSpPr>
            <p:spPr>
              <a:xfrm>
                <a:off x="7627237" y="5061911"/>
                <a:ext cx="131128" cy="251346"/>
              </a:xfrm>
            </p:spPr>
          </p:sp>
        </mc:Fallback>
      </mc:AlternateContent>
      <mc:AlternateContent xmlns:mc="http://schemas.openxmlformats.org/markup-compatibility/2006" xmlns:p14="http://schemas.microsoft.com/office/powerpoint/2010/main">
        <mc:Choice Requires="p14">
          <p:contentPart p14:bwMode="auto" r:id="rId330">
            <p14:nvContentPartPr>
              <p14:cNvPr id="1053848" name="Encre 1053847"/>
              <p14:cNvContentPartPr/>
              <p14:nvPr/>
            </p14:nvContentPartPr>
            <p14:xfrm>
              <a:off x="7347929" y="5399273"/>
              <a:ext cx="443450" cy="25316"/>
            </p14:xfrm>
          </p:contentPart>
        </mc:Choice>
        <mc:Fallback xmlns="">
          <p:sp>
            <p:nvSpPr>
              <p:cNvPr id="1053848" name=""/>
              <p:cNvSpPr/>
              <p:nvPr/>
            </p:nvSpPr>
            <p:spPr>
              <a:xfrm>
                <a:off x="7347929" y="5399273"/>
                <a:ext cx="443450" cy="25316"/>
              </a:xfrm>
            </p:spPr>
          </p:sp>
        </mc:Fallback>
      </mc:AlternateContent>
      <mc:AlternateContent xmlns:mc="http://schemas.openxmlformats.org/markup-compatibility/2006" xmlns:p14="http://schemas.microsoft.com/office/powerpoint/2010/main">
        <mc:Choice Requires="p14">
          <p:contentPart p14:bwMode="auto" r:id="rId331">
            <p14:nvContentPartPr>
              <p14:cNvPr id="1053849" name="Encre 1053848"/>
              <p14:cNvContentPartPr/>
              <p14:nvPr/>
            </p14:nvContentPartPr>
            <p14:xfrm>
              <a:off x="7456495" y="5573013"/>
              <a:ext cx="197251" cy="232752"/>
            </p14:xfrm>
          </p:contentPart>
        </mc:Choice>
        <mc:Fallback xmlns="">
          <p:sp>
            <p:nvSpPr>
              <p:cNvPr id="1053849" name=""/>
              <p:cNvSpPr/>
              <p:nvPr/>
            </p:nvSpPr>
            <p:spPr>
              <a:xfrm>
                <a:off x="7456495" y="5573013"/>
                <a:ext cx="197251" cy="232752"/>
              </a:xfrm>
            </p:spPr>
          </p:sp>
        </mc:Fallback>
      </mc:AlternateContent>
      <mc:AlternateContent xmlns:mc="http://schemas.openxmlformats.org/markup-compatibility/2006" xmlns:p14="http://schemas.microsoft.com/office/powerpoint/2010/main">
        <mc:Choice Requires="p14">
          <p:contentPart p14:bwMode="auto" r:id="rId332">
            <p14:nvContentPartPr>
              <p14:cNvPr id="1053850" name="Encre 1053849"/>
              <p14:cNvContentPartPr/>
              <p14:nvPr/>
            </p14:nvContentPartPr>
            <p14:xfrm>
              <a:off x="7946143" y="5090100"/>
              <a:ext cx="192054" cy="225614"/>
            </p14:xfrm>
          </p:contentPart>
        </mc:Choice>
        <mc:Fallback xmlns="">
          <p:sp>
            <p:nvSpPr>
              <p:cNvPr id="1053850" name=""/>
              <p:cNvSpPr/>
              <p:nvPr/>
            </p:nvSpPr>
            <p:spPr>
              <a:xfrm>
                <a:off x="7946143" y="5090100"/>
                <a:ext cx="192054" cy="225614"/>
              </a:xfrm>
            </p:spPr>
          </p:sp>
        </mc:Fallback>
      </mc:AlternateContent>
      <mc:AlternateContent xmlns:mc="http://schemas.openxmlformats.org/markup-compatibility/2006" xmlns:p14="http://schemas.microsoft.com/office/powerpoint/2010/main">
        <mc:Choice Requires="p14">
          <p:contentPart p14:bwMode="auto" r:id="rId333">
            <p14:nvContentPartPr>
              <p14:cNvPr id="1053851" name="Encre 1053850"/>
              <p14:cNvContentPartPr/>
              <p14:nvPr/>
            </p14:nvContentPartPr>
            <p14:xfrm>
              <a:off x="8080701" y="5276509"/>
              <a:ext cx="71949" cy="106314"/>
            </p14:xfrm>
          </p:contentPart>
        </mc:Choice>
        <mc:Fallback xmlns="">
          <p:sp>
            <p:nvSpPr>
              <p:cNvPr id="1053851" name=""/>
              <p:cNvSpPr/>
              <p:nvPr/>
            </p:nvSpPr>
            <p:spPr>
              <a:xfrm>
                <a:off x="8080701" y="5276509"/>
                <a:ext cx="71949" cy="106314"/>
              </a:xfrm>
            </p:spPr>
          </p:sp>
        </mc:Fallback>
      </mc:AlternateContent>
      <mc:AlternateContent xmlns:mc="http://schemas.openxmlformats.org/markup-compatibility/2006" xmlns:p14="http://schemas.microsoft.com/office/powerpoint/2010/main">
        <mc:Choice Requires="p14">
          <p:contentPart p14:bwMode="auto" r:id="rId334">
            <p14:nvContentPartPr>
              <p14:cNvPr id="1053852" name="Encre 1053851"/>
              <p14:cNvContentPartPr/>
              <p14:nvPr/>
            </p14:nvContentPartPr>
            <p14:xfrm>
              <a:off x="8271531" y="5102177"/>
              <a:ext cx="307667" cy="218275"/>
            </p14:xfrm>
          </p:contentPart>
        </mc:Choice>
        <mc:Fallback xmlns="">
          <p:sp>
            <p:nvSpPr>
              <p:cNvPr id="1053852" name=""/>
              <p:cNvSpPr/>
              <p:nvPr/>
            </p:nvSpPr>
            <p:spPr>
              <a:xfrm>
                <a:off x="8271531" y="5102177"/>
                <a:ext cx="307667" cy="218275"/>
              </a:xfrm>
            </p:spPr>
          </p:sp>
        </mc:Fallback>
      </mc:AlternateContent>
      <mc:AlternateContent xmlns:mc="http://schemas.openxmlformats.org/markup-compatibility/2006" xmlns:p14="http://schemas.microsoft.com/office/powerpoint/2010/main">
        <mc:Choice Requires="p14">
          <p:contentPart p14:bwMode="auto" r:id="rId335">
            <p14:nvContentPartPr>
              <p14:cNvPr id="1053853" name="Encre 1053852"/>
              <p14:cNvContentPartPr/>
              <p14:nvPr/>
            </p14:nvContentPartPr>
            <p14:xfrm>
              <a:off x="8427508" y="5036901"/>
              <a:ext cx="21767" cy="31947"/>
            </p14:xfrm>
          </p:contentPart>
        </mc:Choice>
        <mc:Fallback xmlns="">
          <p:sp>
            <p:nvSpPr>
              <p:cNvPr id="1053853" name=""/>
              <p:cNvSpPr/>
              <p:nvPr/>
            </p:nvSpPr>
            <p:spPr>
              <a:xfrm>
                <a:off x="8427508" y="5036901"/>
                <a:ext cx="21767" cy="31947"/>
              </a:xfrm>
            </p:spPr>
          </p:sp>
        </mc:Fallback>
      </mc:AlternateContent>
      <mc:AlternateContent xmlns:mc="http://schemas.openxmlformats.org/markup-compatibility/2006" xmlns:p14="http://schemas.microsoft.com/office/powerpoint/2010/main">
        <mc:Choice Requires="p14">
          <p:contentPart p14:bwMode="auto" r:id="rId336">
            <p14:nvContentPartPr>
              <p14:cNvPr id="1053854" name="Encre 1053853"/>
              <p14:cNvContentPartPr/>
              <p14:nvPr/>
            </p14:nvContentPartPr>
            <p14:xfrm>
              <a:off x="8679593" y="5105212"/>
              <a:ext cx="78545" cy="241526"/>
            </p14:xfrm>
          </p:contentPart>
        </mc:Choice>
        <mc:Fallback xmlns="">
          <p:sp>
            <p:nvSpPr>
              <p:cNvPr id="1053854" name=""/>
              <p:cNvSpPr/>
              <p:nvPr/>
            </p:nvSpPr>
            <p:spPr>
              <a:xfrm>
                <a:off x="8679593" y="5105212"/>
                <a:ext cx="78545" cy="241526"/>
              </a:xfrm>
            </p:spPr>
          </p:sp>
        </mc:Fallback>
      </mc:AlternateContent>
      <mc:AlternateContent xmlns:mc="http://schemas.openxmlformats.org/markup-compatibility/2006" xmlns:p14="http://schemas.microsoft.com/office/powerpoint/2010/main">
        <mc:Choice Requires="p14">
          <p:contentPart p14:bwMode="auto" r:id="rId337">
            <p14:nvContentPartPr>
              <p14:cNvPr id="1053855" name="Encre 1053854"/>
              <p14:cNvContentPartPr/>
              <p14:nvPr/>
            </p14:nvContentPartPr>
            <p14:xfrm>
              <a:off x="7870362" y="5406471"/>
              <a:ext cx="972508" cy="24006"/>
            </p14:xfrm>
          </p:contentPart>
        </mc:Choice>
        <mc:Fallback xmlns="">
          <p:sp>
            <p:nvSpPr>
              <p:cNvPr id="1053855" name=""/>
              <p:cNvSpPr/>
              <p:nvPr/>
            </p:nvSpPr>
            <p:spPr>
              <a:xfrm>
                <a:off x="7870362" y="5406471"/>
                <a:ext cx="972508" cy="24006"/>
              </a:xfrm>
            </p:spPr>
          </p:sp>
        </mc:Fallback>
      </mc:AlternateContent>
      <mc:AlternateContent xmlns:mc="http://schemas.openxmlformats.org/markup-compatibility/2006" xmlns:p14="http://schemas.microsoft.com/office/powerpoint/2010/main">
        <mc:Choice Requires="p14">
          <p:contentPart p14:bwMode="auto" r:id="rId338">
            <p14:nvContentPartPr>
              <p14:cNvPr id="1053856" name="Encre 1053855"/>
              <p14:cNvContentPartPr/>
              <p14:nvPr/>
            </p14:nvContentPartPr>
            <p14:xfrm>
              <a:off x="8047402" y="5602052"/>
              <a:ext cx="185971" cy="180766"/>
            </p14:xfrm>
          </p:contentPart>
        </mc:Choice>
        <mc:Fallback xmlns="">
          <p:sp>
            <p:nvSpPr>
              <p:cNvPr id="1053856" name=""/>
              <p:cNvSpPr/>
              <p:nvPr/>
            </p:nvSpPr>
            <p:spPr>
              <a:xfrm>
                <a:off x="8047402" y="5602052"/>
                <a:ext cx="185971" cy="180766"/>
              </a:xfrm>
            </p:spPr>
          </p:sp>
        </mc:Fallback>
      </mc:AlternateContent>
      <mc:AlternateContent xmlns:mc="http://schemas.openxmlformats.org/markup-compatibility/2006" xmlns:p14="http://schemas.microsoft.com/office/powerpoint/2010/main">
        <mc:Choice Requires="p14">
          <p:contentPart p14:bwMode="auto" r:id="rId339">
            <p14:nvContentPartPr>
              <p14:cNvPr id="1053857" name="Encre 1053856"/>
              <p14:cNvContentPartPr/>
              <p14:nvPr/>
            </p14:nvContentPartPr>
            <p14:xfrm>
              <a:off x="8206910" y="5768595"/>
              <a:ext cx="92342" cy="155838"/>
            </p14:xfrm>
          </p:contentPart>
        </mc:Choice>
        <mc:Fallback xmlns="">
          <p:sp>
            <p:nvSpPr>
              <p:cNvPr id="1053857" name=""/>
              <p:cNvSpPr/>
              <p:nvPr/>
            </p:nvSpPr>
            <p:spPr>
              <a:xfrm>
                <a:off x="8206910" y="5768595"/>
                <a:ext cx="92342" cy="155838"/>
              </a:xfrm>
            </p:spPr>
          </p:sp>
        </mc:Fallback>
      </mc:AlternateContent>
      <mc:AlternateContent xmlns:mc="http://schemas.openxmlformats.org/markup-compatibility/2006" xmlns:p14="http://schemas.microsoft.com/office/powerpoint/2010/main">
        <mc:Choice Requires="p14">
          <p:contentPart p14:bwMode="auto" r:id="rId340">
            <p14:nvContentPartPr>
              <p14:cNvPr id="1053858" name="Encre 1053857"/>
              <p14:cNvContentPartPr/>
              <p14:nvPr/>
            </p14:nvContentPartPr>
            <p14:xfrm>
              <a:off x="8332560" y="5534427"/>
              <a:ext cx="77118" cy="131257"/>
            </p14:xfrm>
          </p:contentPart>
        </mc:Choice>
        <mc:Fallback xmlns="">
          <p:sp>
            <p:nvSpPr>
              <p:cNvPr id="1053858" name=""/>
              <p:cNvSpPr/>
              <p:nvPr/>
            </p:nvSpPr>
            <p:spPr>
              <a:xfrm>
                <a:off x="8332560" y="5534427"/>
                <a:ext cx="77118" cy="131257"/>
              </a:xfrm>
            </p:spPr>
          </p:sp>
        </mc:Fallback>
      </mc:AlternateContent>
      <mc:AlternateContent xmlns:mc="http://schemas.openxmlformats.org/markup-compatibility/2006" xmlns:p14="http://schemas.microsoft.com/office/powerpoint/2010/main">
        <mc:Choice Requires="p14">
          <p:contentPart p14:bwMode="auto" r:id="rId341">
            <p14:nvContentPartPr>
              <p14:cNvPr id="1053859" name="Encre 1053858"/>
              <p14:cNvContentPartPr/>
              <p14:nvPr/>
            </p14:nvContentPartPr>
            <p14:xfrm>
              <a:off x="8902561" y="4950279"/>
              <a:ext cx="154750" cy="964792"/>
            </p14:xfrm>
          </p:contentPart>
        </mc:Choice>
        <mc:Fallback xmlns="">
          <p:sp>
            <p:nvSpPr>
              <p:cNvPr id="1053859" name=""/>
              <p:cNvSpPr/>
              <p:nvPr/>
            </p:nvSpPr>
            <p:spPr>
              <a:xfrm>
                <a:off x="8902561" y="4950279"/>
                <a:ext cx="154750" cy="964792"/>
              </a:xfrm>
            </p:spPr>
          </p:sp>
        </mc:Fallback>
      </mc:AlternateContent>
      <mc:AlternateContent xmlns:mc="http://schemas.openxmlformats.org/markup-compatibility/2006" xmlns:p14="http://schemas.microsoft.com/office/powerpoint/2010/main">
        <mc:Choice Requires="p14">
          <p:contentPart p14:bwMode="auto" r:id="rId342">
            <p14:nvContentPartPr>
              <p14:cNvPr id="1053860" name="Encre 1053859"/>
              <p14:cNvContentPartPr/>
              <p14:nvPr/>
            </p14:nvContentPartPr>
            <p14:xfrm>
              <a:off x="9057311" y="5219042"/>
              <a:ext cx="120394" cy="270824"/>
            </p14:xfrm>
          </p:contentPart>
        </mc:Choice>
        <mc:Fallback xmlns="">
          <p:sp>
            <p:nvSpPr>
              <p:cNvPr id="1053860" name=""/>
              <p:cNvSpPr/>
              <p:nvPr/>
            </p:nvSpPr>
            <p:spPr>
              <a:xfrm>
                <a:off x="9057311" y="5219042"/>
                <a:ext cx="120394" cy="270824"/>
              </a:xfrm>
            </p:spPr>
          </p:sp>
        </mc:Fallback>
      </mc:AlternateContent>
      <mc:AlternateContent xmlns:mc="http://schemas.openxmlformats.org/markup-compatibility/2006" xmlns:p14="http://schemas.microsoft.com/office/powerpoint/2010/main">
        <mc:Choice Requires="p14">
          <p:contentPart p14:bwMode="auto" r:id="rId343">
            <p14:nvContentPartPr>
              <p14:cNvPr id="1053861" name="Encre 1053860"/>
              <p14:cNvContentPartPr/>
              <p14:nvPr/>
            </p14:nvContentPartPr>
            <p14:xfrm>
              <a:off x="9279257" y="5399273"/>
              <a:ext cx="116810" cy="2974"/>
            </p14:xfrm>
          </p:contentPart>
        </mc:Choice>
        <mc:Fallback xmlns="">
          <p:sp>
            <p:nvSpPr>
              <p:cNvPr id="1053861" name=""/>
              <p:cNvSpPr/>
              <p:nvPr/>
            </p:nvSpPr>
            <p:spPr>
              <a:xfrm>
                <a:off x="9279257" y="5399273"/>
                <a:ext cx="116810" cy="2974"/>
              </a:xfrm>
            </p:spPr>
          </p:sp>
        </mc:Fallback>
      </mc:AlternateContent>
      <mc:AlternateContent xmlns:mc="http://schemas.openxmlformats.org/markup-compatibility/2006" xmlns:p14="http://schemas.microsoft.com/office/powerpoint/2010/main">
        <mc:Choice Requires="p14">
          <p:contentPart p14:bwMode="auto" r:id="rId344">
            <p14:nvContentPartPr>
              <p14:cNvPr id="1053862" name="Encre 1053861"/>
              <p14:cNvContentPartPr/>
              <p14:nvPr/>
            </p14:nvContentPartPr>
            <p14:xfrm>
              <a:off x="9488908" y="5225533"/>
              <a:ext cx="396845" cy="271195"/>
            </p14:xfrm>
          </p:contentPart>
        </mc:Choice>
        <mc:Fallback xmlns="">
          <p:sp>
            <p:nvSpPr>
              <p:cNvPr id="1053862" name=""/>
              <p:cNvSpPr/>
              <p:nvPr/>
            </p:nvSpPr>
            <p:spPr>
              <a:xfrm>
                <a:off x="9488908" y="5225533"/>
                <a:ext cx="396845" cy="271195"/>
              </a:xfrm>
            </p:spPr>
          </p:sp>
        </mc:Fallback>
      </mc:AlternateContent>
      <mc:AlternateContent xmlns:mc="http://schemas.openxmlformats.org/markup-compatibility/2006" xmlns:p14="http://schemas.microsoft.com/office/powerpoint/2010/main">
        <mc:Choice Requires="p14">
          <p:contentPart p14:bwMode="auto" r:id="rId345">
            <p14:nvContentPartPr>
              <p14:cNvPr id="1053863" name="Encre 1053862"/>
              <p14:cNvContentPartPr/>
              <p14:nvPr/>
            </p14:nvContentPartPr>
            <p14:xfrm>
              <a:off x="9993276" y="5273214"/>
              <a:ext cx="219997" cy="129210"/>
            </p14:xfrm>
          </p:contentPart>
        </mc:Choice>
        <mc:Fallback xmlns="">
          <p:sp>
            <p:nvSpPr>
              <p:cNvPr id="1053863" name=""/>
              <p:cNvSpPr/>
              <p:nvPr/>
            </p:nvSpPr>
            <p:spPr>
              <a:xfrm>
                <a:off x="9993276" y="5273214"/>
                <a:ext cx="219997" cy="129210"/>
              </a:xfrm>
            </p:spPr>
          </p:sp>
        </mc:Fallback>
      </mc:AlternateContent>
      <mc:AlternateContent xmlns:mc="http://schemas.openxmlformats.org/markup-compatibility/2006" xmlns:p14="http://schemas.microsoft.com/office/powerpoint/2010/main">
        <mc:Choice Requires="p14">
          <p:contentPart p14:bwMode="auto" r:id="rId346">
            <p14:nvContentPartPr>
              <p14:cNvPr id="1053864" name="Encre 1053863"/>
              <p14:cNvContentPartPr/>
              <p14:nvPr/>
            </p14:nvContentPartPr>
            <p14:xfrm>
              <a:off x="10217694" y="5384629"/>
              <a:ext cx="118706" cy="80052"/>
            </p14:xfrm>
          </p:contentPart>
        </mc:Choice>
        <mc:Fallback xmlns="">
          <p:sp>
            <p:nvSpPr>
              <p:cNvPr id="1053864" name=""/>
              <p:cNvSpPr/>
              <p:nvPr/>
            </p:nvSpPr>
            <p:spPr>
              <a:xfrm>
                <a:off x="10217694" y="5384629"/>
                <a:ext cx="118706" cy="80052"/>
              </a:xfrm>
            </p:spPr>
          </p:sp>
        </mc:Fallback>
      </mc:AlternateContent>
      <mc:AlternateContent xmlns:mc="http://schemas.openxmlformats.org/markup-compatibility/2006" xmlns:p14="http://schemas.microsoft.com/office/powerpoint/2010/main">
        <mc:Choice Requires="p14">
          <p:contentPart p14:bwMode="auto" r:id="rId347">
            <p14:nvContentPartPr>
              <p14:cNvPr id="1053865" name="Encre 1053864"/>
              <p14:cNvContentPartPr/>
              <p14:nvPr/>
            </p14:nvContentPartPr>
            <p14:xfrm>
              <a:off x="10412183" y="5102177"/>
              <a:ext cx="95268" cy="296901"/>
            </p14:xfrm>
          </p:contentPart>
        </mc:Choice>
        <mc:Fallback xmlns="">
          <p:sp>
            <p:nvSpPr>
              <p:cNvPr id="1053865" name=""/>
              <p:cNvSpPr/>
              <p:nvPr/>
            </p:nvSpPr>
            <p:spPr>
              <a:xfrm>
                <a:off x="10412183" y="5102177"/>
                <a:ext cx="95268" cy="296901"/>
              </a:xfrm>
            </p:spPr>
          </p:sp>
        </mc:Fallback>
      </mc:AlternateContent>
      <mc:AlternateContent xmlns:mc="http://schemas.openxmlformats.org/markup-compatibility/2006" xmlns:p14="http://schemas.microsoft.com/office/powerpoint/2010/main">
        <mc:Choice Requires="p14">
          <p:contentPart p14:bwMode="auto" r:id="rId348">
            <p14:nvContentPartPr>
              <p14:cNvPr id="1053866" name="Encre 1053865"/>
              <p14:cNvContentPartPr/>
              <p14:nvPr/>
            </p14:nvContentPartPr>
            <p14:xfrm>
              <a:off x="10401783" y="5247840"/>
              <a:ext cx="144424" cy="13682"/>
            </p14:xfrm>
          </p:contentPart>
        </mc:Choice>
        <mc:Fallback xmlns="">
          <p:sp>
            <p:nvSpPr>
              <p:cNvPr id="1053866" name=""/>
              <p:cNvSpPr/>
              <p:nvPr/>
            </p:nvSpPr>
            <p:spPr>
              <a:xfrm>
                <a:off x="10401783" y="5247840"/>
                <a:ext cx="144424" cy="13682"/>
              </a:xfrm>
            </p:spPr>
          </p:sp>
        </mc:Fallback>
      </mc:AlternateContent>
      <mc:AlternateContent xmlns:mc="http://schemas.openxmlformats.org/markup-compatibility/2006" xmlns:p14="http://schemas.microsoft.com/office/powerpoint/2010/main">
        <mc:Choice Requires="p14">
          <p:contentPart p14:bwMode="auto" r:id="rId349">
            <p14:nvContentPartPr>
              <p14:cNvPr id="1053867" name="Encre 1053866"/>
              <p14:cNvContentPartPr/>
              <p14:nvPr/>
            </p14:nvContentPartPr>
            <p14:xfrm>
              <a:off x="10586358" y="5051793"/>
              <a:ext cx="102279" cy="502977"/>
            </p14:xfrm>
          </p:contentPart>
        </mc:Choice>
        <mc:Fallback xmlns="">
          <p:sp>
            <p:nvSpPr>
              <p:cNvPr id="1053867" name=""/>
              <p:cNvSpPr/>
              <p:nvPr/>
            </p:nvSpPr>
            <p:spPr>
              <a:xfrm>
                <a:off x="10586358" y="5051793"/>
                <a:ext cx="102279" cy="502977"/>
              </a:xfrm>
            </p:spPr>
          </p:sp>
        </mc:Fallback>
      </mc:AlternateContent>
      <mc:AlternateContent xmlns:mc="http://schemas.openxmlformats.org/markup-compatibility/2006" xmlns:p14="http://schemas.microsoft.com/office/powerpoint/2010/main">
        <mc:Choice Requires="p14">
          <p:contentPart p14:bwMode="auto" r:id="rId350">
            <p14:nvContentPartPr>
              <p14:cNvPr id="1053868" name="Encre 1053867"/>
              <p14:cNvContentPartPr/>
              <p14:nvPr/>
            </p14:nvContentPartPr>
            <p14:xfrm>
              <a:off x="6125557" y="4791390"/>
              <a:ext cx="4789756" cy="1374493"/>
            </p14:xfrm>
          </p:contentPart>
        </mc:Choice>
        <mc:Fallback xmlns="">
          <p:sp>
            <p:nvSpPr>
              <p:cNvPr id="1053868" name=""/>
              <p:cNvSpPr/>
              <p:nvPr/>
            </p:nvSpPr>
            <p:spPr>
              <a:xfrm>
                <a:off x="6125557" y="4791390"/>
                <a:ext cx="4789756" cy="1374493"/>
              </a:xfrm>
            </p:spPr>
          </p:sp>
        </mc:Fallback>
      </mc:AlternateContent>
      <mc:AlternateContent xmlns:mc="http://schemas.openxmlformats.org/markup-compatibility/2006" xmlns:p14="http://schemas.microsoft.com/office/powerpoint/2010/main">
        <mc:Choice Requires="p14">
          <p:contentPart p14:bwMode="auto" r:id="rId351">
            <p14:nvContentPartPr>
              <p14:cNvPr id="1054442" name="Encre 1054441"/>
              <p14:cNvContentPartPr/>
              <p14:nvPr/>
            </p14:nvContentPartPr>
            <p14:xfrm>
              <a:off x="10287643" y="1806080"/>
              <a:ext cx="6917" cy="30241"/>
            </p14:xfrm>
          </p:contentPart>
        </mc:Choice>
        <mc:Fallback xmlns="">
          <p:sp>
            <p:nvSpPr>
              <p:cNvPr id="1054442" name=""/>
              <p:cNvSpPr/>
              <p:nvPr/>
            </p:nvSpPr>
            <p:spPr>
              <a:xfrm>
                <a:off x="10287643" y="1806080"/>
                <a:ext cx="6917" cy="30241"/>
              </a:xfrm>
            </p:spPr>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53869" name="Encre 1053868"/>
              <p14:cNvContentPartPr/>
              <p14:nvPr/>
            </p14:nvContentPartPr>
            <p14:xfrm>
              <a:off x="575265" y="423160"/>
              <a:ext cx="137660" cy="183581"/>
            </p14:xfrm>
          </p:contentPart>
        </mc:Choice>
        <mc:Fallback xmlns="">
          <p:sp>
            <p:nvSpPr>
              <p:cNvPr id="1053869" name=""/>
              <p:cNvSpPr/>
              <p:nvPr/>
            </p:nvSpPr>
            <p:spPr>
              <a:xfrm>
                <a:off x="575265" y="423160"/>
                <a:ext cx="137660" cy="183581"/>
              </a:xfrm>
            </p:spPr>
          </p:sp>
        </mc:Fallback>
      </mc:AlternateContent>
      <mc:AlternateContent xmlns:mc="http://schemas.openxmlformats.org/markup-compatibility/2006" xmlns:p14="http://schemas.microsoft.com/office/powerpoint/2010/main">
        <mc:Choice Requires="p14">
          <p:contentPart p14:bwMode="auto" r:id="rId3">
            <p14:nvContentPartPr>
              <p14:cNvPr id="1053870" name="Encre 1053869"/>
              <p14:cNvContentPartPr/>
              <p14:nvPr/>
            </p14:nvContentPartPr>
            <p14:xfrm>
              <a:off x="714461" y="400771"/>
              <a:ext cx="127785" cy="181649"/>
            </p14:xfrm>
          </p:contentPart>
        </mc:Choice>
        <mc:Fallback xmlns="">
          <p:sp>
            <p:nvSpPr>
              <p:cNvPr id="1053870" name=""/>
              <p:cNvSpPr/>
              <p:nvPr/>
            </p:nvSpPr>
            <p:spPr>
              <a:xfrm>
                <a:off x="714461" y="400771"/>
                <a:ext cx="127785" cy="181649"/>
              </a:xfrm>
            </p:spPr>
          </p:sp>
        </mc:Fallback>
      </mc:AlternateContent>
      <mc:AlternateContent xmlns:mc="http://schemas.openxmlformats.org/markup-compatibility/2006" xmlns:p14="http://schemas.microsoft.com/office/powerpoint/2010/main">
        <mc:Choice Requires="p14">
          <p:contentPart p14:bwMode="auto" r:id="rId4">
            <p14:nvContentPartPr>
              <p14:cNvPr id="1053871" name="Encre 1053870"/>
              <p14:cNvContentPartPr/>
              <p14:nvPr/>
            </p14:nvContentPartPr>
            <p14:xfrm>
              <a:off x="962036" y="335991"/>
              <a:ext cx="108157" cy="258831"/>
            </p14:xfrm>
          </p:contentPart>
        </mc:Choice>
        <mc:Fallback xmlns="">
          <p:sp>
            <p:nvSpPr>
              <p:cNvPr id="1053871" name=""/>
              <p:cNvSpPr/>
              <p:nvPr/>
            </p:nvSpPr>
            <p:spPr>
              <a:xfrm>
                <a:off x="962036" y="335991"/>
                <a:ext cx="108157" cy="258831"/>
              </a:xfrm>
            </p:spPr>
          </p:sp>
        </mc:Fallback>
      </mc:AlternateContent>
      <mc:AlternateContent xmlns:mc="http://schemas.openxmlformats.org/markup-compatibility/2006" xmlns:p14="http://schemas.microsoft.com/office/powerpoint/2010/main">
        <mc:Choice Requires="p14">
          <p:contentPart p14:bwMode="auto" r:id="rId5">
            <p14:nvContentPartPr>
              <p14:cNvPr id="1053872" name="Encre 1053871"/>
              <p14:cNvContentPartPr/>
              <p14:nvPr/>
            </p14:nvContentPartPr>
            <p14:xfrm>
              <a:off x="1106036" y="357336"/>
              <a:ext cx="37993" cy="224621"/>
            </p14:xfrm>
          </p:contentPart>
        </mc:Choice>
        <mc:Fallback xmlns="">
          <p:sp>
            <p:nvSpPr>
              <p:cNvPr id="1053872" name=""/>
              <p:cNvSpPr/>
              <p:nvPr/>
            </p:nvSpPr>
            <p:spPr>
              <a:xfrm>
                <a:off x="1106036" y="357336"/>
                <a:ext cx="37993" cy="224621"/>
              </a:xfrm>
            </p:spPr>
          </p:sp>
        </mc:Fallback>
      </mc:AlternateContent>
      <mc:AlternateContent xmlns:mc="http://schemas.openxmlformats.org/markup-compatibility/2006" xmlns:p14="http://schemas.microsoft.com/office/powerpoint/2010/main">
        <mc:Choice Requires="p14">
          <p:contentPart p14:bwMode="auto" r:id="rId6">
            <p14:nvContentPartPr>
              <p14:cNvPr id="1053873" name="Encre 1053872"/>
              <p14:cNvContentPartPr/>
              <p14:nvPr/>
            </p14:nvContentPartPr>
            <p14:xfrm>
              <a:off x="1091603" y="451652"/>
              <a:ext cx="113318" cy="29346"/>
            </p14:xfrm>
          </p:contentPart>
        </mc:Choice>
        <mc:Fallback xmlns="">
          <p:sp>
            <p:nvSpPr>
              <p:cNvPr id="1053873" name=""/>
              <p:cNvSpPr/>
              <p:nvPr/>
            </p:nvSpPr>
            <p:spPr>
              <a:xfrm>
                <a:off x="1091603" y="451652"/>
                <a:ext cx="113318" cy="29346"/>
              </a:xfrm>
            </p:spPr>
          </p:sp>
        </mc:Fallback>
      </mc:AlternateContent>
      <mc:AlternateContent xmlns:mc="http://schemas.openxmlformats.org/markup-compatibility/2006" xmlns:p14="http://schemas.microsoft.com/office/powerpoint/2010/main">
        <mc:Choice Requires="p14">
          <p:contentPart p14:bwMode="auto" r:id="rId7">
            <p14:nvContentPartPr>
              <p14:cNvPr id="1053874" name="Encre 1053873"/>
              <p14:cNvContentPartPr/>
              <p14:nvPr/>
            </p14:nvContentPartPr>
            <p14:xfrm>
              <a:off x="1243144" y="328793"/>
              <a:ext cx="86779" cy="303112"/>
            </p14:xfrm>
          </p:contentPart>
        </mc:Choice>
        <mc:Fallback xmlns="">
          <p:sp>
            <p:nvSpPr>
              <p:cNvPr id="1053874" name=""/>
              <p:cNvSpPr/>
              <p:nvPr/>
            </p:nvSpPr>
            <p:spPr>
              <a:xfrm>
                <a:off x="1243144" y="328793"/>
                <a:ext cx="86779" cy="303112"/>
              </a:xfrm>
            </p:spPr>
          </p:sp>
        </mc:Fallback>
      </mc:AlternateContent>
      <mc:AlternateContent xmlns:mc="http://schemas.openxmlformats.org/markup-compatibility/2006" xmlns:p14="http://schemas.microsoft.com/office/powerpoint/2010/main">
        <mc:Choice Requires="p14">
          <p:contentPart p14:bwMode="auto" r:id="rId8">
            <p14:nvContentPartPr>
              <p14:cNvPr id="1053875" name="Encre 1053874"/>
              <p14:cNvContentPartPr/>
              <p14:nvPr/>
            </p14:nvContentPartPr>
            <p14:xfrm>
              <a:off x="1440987" y="451652"/>
              <a:ext cx="128402" cy="7197"/>
            </p14:xfrm>
          </p:contentPart>
        </mc:Choice>
        <mc:Fallback xmlns="">
          <p:sp>
            <p:nvSpPr>
              <p:cNvPr id="1053875" name=""/>
              <p:cNvSpPr/>
              <p:nvPr/>
            </p:nvSpPr>
            <p:spPr>
              <a:xfrm>
                <a:off x="1440987" y="451652"/>
                <a:ext cx="128402" cy="7197"/>
              </a:xfrm>
            </p:spPr>
          </p:sp>
        </mc:Fallback>
      </mc:AlternateContent>
      <mc:AlternateContent xmlns:mc="http://schemas.openxmlformats.org/markup-compatibility/2006" xmlns:p14="http://schemas.microsoft.com/office/powerpoint/2010/main">
        <mc:Choice Requires="p14">
          <p:contentPart p14:bwMode="auto" r:id="rId9">
            <p14:nvContentPartPr>
              <p14:cNvPr id="1053876" name="Encre 1053875"/>
              <p14:cNvContentPartPr/>
              <p14:nvPr/>
            </p14:nvContentPartPr>
            <p14:xfrm>
              <a:off x="1448047" y="534276"/>
              <a:ext cx="187916" cy="40483"/>
            </p14:xfrm>
          </p:contentPart>
        </mc:Choice>
        <mc:Fallback xmlns="">
          <p:sp>
            <p:nvSpPr>
              <p:cNvPr id="1053876" name=""/>
              <p:cNvSpPr/>
              <p:nvPr/>
            </p:nvSpPr>
            <p:spPr>
              <a:xfrm>
                <a:off x="1448047" y="534276"/>
                <a:ext cx="187916" cy="40483"/>
              </a:xfrm>
            </p:spPr>
          </p:sp>
        </mc:Fallback>
      </mc:AlternateContent>
      <mc:AlternateContent xmlns:mc="http://schemas.openxmlformats.org/markup-compatibility/2006" xmlns:p14="http://schemas.microsoft.com/office/powerpoint/2010/main">
        <mc:Choice Requires="p14">
          <p:contentPart p14:bwMode="auto" r:id="rId10">
            <p14:nvContentPartPr>
              <p14:cNvPr id="1053877" name="Encre 1053876"/>
              <p14:cNvContentPartPr/>
              <p14:nvPr/>
            </p14:nvContentPartPr>
            <p14:xfrm>
              <a:off x="1735030" y="243548"/>
              <a:ext cx="100318" cy="304743"/>
            </p14:xfrm>
          </p:contentPart>
        </mc:Choice>
        <mc:Fallback xmlns="">
          <p:sp>
            <p:nvSpPr>
              <p:cNvPr id="1053877" name=""/>
              <p:cNvSpPr/>
              <p:nvPr/>
            </p:nvSpPr>
            <p:spPr>
              <a:xfrm>
                <a:off x="1735030" y="243548"/>
                <a:ext cx="100318" cy="304743"/>
              </a:xfrm>
            </p:spPr>
          </p:sp>
        </mc:Fallback>
      </mc:AlternateContent>
      <mc:AlternateContent xmlns:mc="http://schemas.openxmlformats.org/markup-compatibility/2006" xmlns:p14="http://schemas.microsoft.com/office/powerpoint/2010/main">
        <mc:Choice Requires="p14">
          <p:contentPart p14:bwMode="auto" r:id="rId11">
            <p14:nvContentPartPr>
              <p14:cNvPr id="1053878" name="Encre 1053877"/>
              <p14:cNvContentPartPr/>
              <p14:nvPr/>
            </p14:nvContentPartPr>
            <p14:xfrm>
              <a:off x="1689506" y="270466"/>
              <a:ext cx="137569" cy="34280"/>
            </p14:xfrm>
          </p:contentPart>
        </mc:Choice>
        <mc:Fallback xmlns="">
          <p:sp>
            <p:nvSpPr>
              <p:cNvPr id="1053878" name=""/>
              <p:cNvSpPr/>
              <p:nvPr/>
            </p:nvSpPr>
            <p:spPr>
              <a:xfrm>
                <a:off x="1689506" y="270466"/>
                <a:ext cx="137569" cy="34280"/>
              </a:xfrm>
            </p:spPr>
          </p:sp>
        </mc:Fallback>
      </mc:AlternateContent>
      <mc:AlternateContent xmlns:mc="http://schemas.openxmlformats.org/markup-compatibility/2006" xmlns:p14="http://schemas.microsoft.com/office/powerpoint/2010/main">
        <mc:Choice Requires="p14">
          <p:contentPart p14:bwMode="auto" r:id="rId12">
            <p14:nvContentPartPr>
              <p14:cNvPr id="1053879" name="Encre 1053878"/>
              <p14:cNvContentPartPr/>
              <p14:nvPr/>
            </p14:nvContentPartPr>
            <p14:xfrm>
              <a:off x="1947526" y="241426"/>
              <a:ext cx="44133" cy="198379"/>
            </p14:xfrm>
          </p:contentPart>
        </mc:Choice>
        <mc:Fallback xmlns="">
          <p:sp>
            <p:nvSpPr>
              <p:cNvPr id="1053879" name=""/>
              <p:cNvSpPr/>
              <p:nvPr/>
            </p:nvSpPr>
            <p:spPr>
              <a:xfrm>
                <a:off x="1947526" y="241426"/>
                <a:ext cx="44133" cy="198379"/>
              </a:xfrm>
            </p:spPr>
          </p:sp>
        </mc:Fallback>
      </mc:AlternateContent>
      <mc:AlternateContent xmlns:mc="http://schemas.openxmlformats.org/markup-compatibility/2006" xmlns:p14="http://schemas.microsoft.com/office/powerpoint/2010/main">
        <mc:Choice Requires="p14">
          <p:contentPart p14:bwMode="auto" r:id="rId13">
            <p14:nvContentPartPr>
              <p14:cNvPr id="1053880" name="Encre 1053879"/>
              <p14:cNvContentPartPr/>
              <p14:nvPr/>
            </p14:nvContentPartPr>
            <p14:xfrm>
              <a:off x="1948456" y="192129"/>
              <a:ext cx="141284" cy="260794"/>
            </p14:xfrm>
          </p:contentPart>
        </mc:Choice>
        <mc:Fallback xmlns="">
          <p:sp>
            <p:nvSpPr>
              <p:cNvPr id="1053880" name=""/>
              <p:cNvSpPr/>
              <p:nvPr/>
            </p:nvSpPr>
            <p:spPr>
              <a:xfrm>
                <a:off x="1948456" y="192129"/>
                <a:ext cx="141284" cy="260794"/>
              </a:xfrm>
            </p:spPr>
          </p:sp>
        </mc:Fallback>
      </mc:AlternateContent>
      <mc:AlternateContent xmlns:mc="http://schemas.openxmlformats.org/markup-compatibility/2006" xmlns:p14="http://schemas.microsoft.com/office/powerpoint/2010/main">
        <mc:Choice Requires="p14">
          <p:contentPart p14:bwMode="auto" r:id="rId14">
            <p14:nvContentPartPr>
              <p14:cNvPr id="1053881" name="Encre 1053880"/>
              <p14:cNvContentPartPr/>
              <p14:nvPr/>
            </p14:nvContentPartPr>
            <p14:xfrm>
              <a:off x="1733973" y="552439"/>
              <a:ext cx="338958" cy="87844"/>
            </p14:xfrm>
          </p:contentPart>
        </mc:Choice>
        <mc:Fallback xmlns="">
          <p:sp>
            <p:nvSpPr>
              <p:cNvPr id="1053881" name=""/>
              <p:cNvSpPr/>
              <p:nvPr/>
            </p:nvSpPr>
            <p:spPr>
              <a:xfrm>
                <a:off x="1733973" y="552439"/>
                <a:ext cx="338958" cy="87844"/>
              </a:xfrm>
            </p:spPr>
          </p:sp>
        </mc:Fallback>
      </mc:AlternateContent>
      <mc:AlternateContent xmlns:mc="http://schemas.openxmlformats.org/markup-compatibility/2006" xmlns:p14="http://schemas.microsoft.com/office/powerpoint/2010/main">
        <mc:Choice Requires="p14">
          <p:contentPart p14:bwMode="auto" r:id="rId15">
            <p14:nvContentPartPr>
              <p14:cNvPr id="1053882" name="Encre 1053881"/>
              <p14:cNvContentPartPr/>
              <p14:nvPr/>
            </p14:nvContentPartPr>
            <p14:xfrm>
              <a:off x="1828544" y="700665"/>
              <a:ext cx="213803" cy="217801"/>
            </p14:xfrm>
          </p:contentPart>
        </mc:Choice>
        <mc:Fallback xmlns="">
          <p:sp>
            <p:nvSpPr>
              <p:cNvPr id="1053882" name=""/>
              <p:cNvSpPr/>
              <p:nvPr/>
            </p:nvSpPr>
            <p:spPr>
              <a:xfrm>
                <a:off x="1828544" y="700665"/>
                <a:ext cx="213803" cy="217801"/>
              </a:xfrm>
            </p:spPr>
          </p:sp>
        </mc:Fallback>
      </mc:AlternateContent>
      <mc:AlternateContent xmlns:mc="http://schemas.openxmlformats.org/markup-compatibility/2006" xmlns:p14="http://schemas.microsoft.com/office/powerpoint/2010/main">
        <mc:Choice Requires="p14">
          <p:contentPart p14:bwMode="auto" r:id="rId16">
            <p14:nvContentPartPr>
              <p14:cNvPr id="1053883" name="Encre 1053882"/>
              <p14:cNvContentPartPr/>
              <p14:nvPr/>
            </p14:nvContentPartPr>
            <p14:xfrm>
              <a:off x="2276173" y="243695"/>
              <a:ext cx="188232" cy="194205"/>
            </p14:xfrm>
          </p:contentPart>
        </mc:Choice>
        <mc:Fallback xmlns="">
          <p:sp>
            <p:nvSpPr>
              <p:cNvPr id="1053883" name=""/>
              <p:cNvSpPr/>
              <p:nvPr/>
            </p:nvSpPr>
            <p:spPr>
              <a:xfrm>
                <a:off x="2276173" y="243695"/>
                <a:ext cx="188232" cy="194205"/>
              </a:xfrm>
            </p:spPr>
          </p:sp>
        </mc:Fallback>
      </mc:AlternateContent>
      <mc:AlternateContent xmlns:mc="http://schemas.openxmlformats.org/markup-compatibility/2006" xmlns:p14="http://schemas.microsoft.com/office/powerpoint/2010/main">
        <mc:Choice Requires="p14">
          <p:contentPart p14:bwMode="auto" r:id="rId17">
            <p14:nvContentPartPr>
              <p14:cNvPr id="1053884" name="Encre 1053883"/>
              <p14:cNvContentPartPr/>
              <p14:nvPr/>
            </p14:nvContentPartPr>
            <p14:xfrm>
              <a:off x="2409371" y="396396"/>
              <a:ext cx="69691" cy="81863"/>
            </p14:xfrm>
          </p:contentPart>
        </mc:Choice>
        <mc:Fallback xmlns="">
          <p:sp>
            <p:nvSpPr>
              <p:cNvPr id="1053884" name=""/>
              <p:cNvSpPr/>
              <p:nvPr/>
            </p:nvSpPr>
            <p:spPr>
              <a:xfrm>
                <a:off x="2409371" y="396396"/>
                <a:ext cx="69691" cy="81863"/>
              </a:xfrm>
            </p:spPr>
          </p:sp>
        </mc:Fallback>
      </mc:AlternateContent>
      <mc:AlternateContent xmlns:mc="http://schemas.openxmlformats.org/markup-compatibility/2006" xmlns:p14="http://schemas.microsoft.com/office/powerpoint/2010/main">
        <mc:Choice Requires="p14">
          <p:contentPart p14:bwMode="auto" r:id="rId18">
            <p14:nvContentPartPr>
              <p14:cNvPr id="1053885" name="Encre 1053884"/>
              <p14:cNvContentPartPr/>
              <p14:nvPr/>
            </p14:nvContentPartPr>
            <p14:xfrm>
              <a:off x="2593947" y="220081"/>
              <a:ext cx="69728" cy="228028"/>
            </p14:xfrm>
          </p:contentPart>
        </mc:Choice>
        <mc:Fallback xmlns="">
          <p:sp>
            <p:nvSpPr>
              <p:cNvPr id="1053885" name=""/>
              <p:cNvSpPr/>
              <p:nvPr/>
            </p:nvSpPr>
            <p:spPr>
              <a:xfrm>
                <a:off x="2593947" y="220081"/>
                <a:ext cx="69728" cy="228028"/>
              </a:xfrm>
            </p:spPr>
          </p:sp>
        </mc:Fallback>
      </mc:AlternateContent>
      <mc:AlternateContent xmlns:mc="http://schemas.openxmlformats.org/markup-compatibility/2006" xmlns:p14="http://schemas.microsoft.com/office/powerpoint/2010/main">
        <mc:Choice Requires="p14">
          <p:contentPart p14:bwMode="auto" r:id="rId19">
            <p14:nvContentPartPr>
              <p14:cNvPr id="1053886" name="Encre 1053885"/>
              <p14:cNvContentPartPr/>
              <p14:nvPr/>
            </p14:nvContentPartPr>
            <p14:xfrm>
              <a:off x="2724887" y="256070"/>
              <a:ext cx="47299" cy="137332"/>
            </p14:xfrm>
          </p:contentPart>
        </mc:Choice>
        <mc:Fallback xmlns="">
          <p:sp>
            <p:nvSpPr>
              <p:cNvPr id="1053886" name=""/>
              <p:cNvSpPr/>
              <p:nvPr/>
            </p:nvSpPr>
            <p:spPr>
              <a:xfrm>
                <a:off x="2724887" y="256070"/>
                <a:ext cx="47299" cy="137332"/>
              </a:xfrm>
            </p:spPr>
          </p:sp>
        </mc:Fallback>
      </mc:AlternateContent>
      <mc:AlternateContent xmlns:mc="http://schemas.openxmlformats.org/markup-compatibility/2006" xmlns:p14="http://schemas.microsoft.com/office/powerpoint/2010/main">
        <mc:Choice Requires="p14">
          <p:contentPart p14:bwMode="auto" r:id="rId20">
            <p14:nvContentPartPr>
              <p14:cNvPr id="1053887" name="Encre 1053886"/>
              <p14:cNvContentPartPr/>
              <p14:nvPr/>
            </p14:nvContentPartPr>
            <p14:xfrm>
              <a:off x="2843866" y="263268"/>
              <a:ext cx="109428" cy="115716"/>
            </p14:xfrm>
          </p:contentPart>
        </mc:Choice>
        <mc:Fallback xmlns="">
          <p:sp>
            <p:nvSpPr>
              <p:cNvPr id="1053887" name=""/>
              <p:cNvSpPr/>
              <p:nvPr/>
            </p:nvSpPr>
            <p:spPr>
              <a:xfrm>
                <a:off x="2843866" y="263268"/>
                <a:ext cx="109428" cy="115716"/>
              </a:xfrm>
            </p:spPr>
          </p:sp>
        </mc:Fallback>
      </mc:AlternateContent>
      <mc:AlternateContent xmlns:mc="http://schemas.openxmlformats.org/markup-compatibility/2006" xmlns:p14="http://schemas.microsoft.com/office/powerpoint/2010/main">
        <mc:Choice Requires="p14">
          <p:contentPart p14:bwMode="auto" r:id="rId21">
            <p14:nvContentPartPr>
              <p14:cNvPr id="1053888" name="Encre 1053887"/>
              <p14:cNvContentPartPr/>
              <p14:nvPr/>
            </p14:nvContentPartPr>
            <p14:xfrm>
              <a:off x="2799579" y="176398"/>
              <a:ext cx="62167" cy="59675"/>
            </p14:xfrm>
          </p:contentPart>
        </mc:Choice>
        <mc:Fallback xmlns="">
          <p:sp>
            <p:nvSpPr>
              <p:cNvPr id="1053888" name=""/>
              <p:cNvSpPr/>
              <p:nvPr/>
            </p:nvSpPr>
            <p:spPr>
              <a:xfrm>
                <a:off x="2799579" y="176398"/>
                <a:ext cx="62167" cy="59675"/>
              </a:xfrm>
            </p:spPr>
          </p:sp>
        </mc:Fallback>
      </mc:AlternateContent>
      <mc:AlternateContent xmlns:mc="http://schemas.openxmlformats.org/markup-compatibility/2006" xmlns:p14="http://schemas.microsoft.com/office/powerpoint/2010/main">
        <mc:Choice Requires="p14">
          <p:contentPart p14:bwMode="auto" r:id="rId22">
            <p14:nvContentPartPr>
              <p14:cNvPr id="1053889" name="Encre 1053888"/>
              <p14:cNvContentPartPr/>
              <p14:nvPr/>
            </p14:nvContentPartPr>
            <p14:xfrm>
              <a:off x="3043118" y="183557"/>
              <a:ext cx="140497" cy="205260"/>
            </p14:xfrm>
          </p:contentPart>
        </mc:Choice>
        <mc:Fallback xmlns="">
          <p:sp>
            <p:nvSpPr>
              <p:cNvPr id="1053889" name=""/>
              <p:cNvSpPr/>
              <p:nvPr/>
            </p:nvSpPr>
            <p:spPr>
              <a:xfrm>
                <a:off x="3043118" y="183557"/>
                <a:ext cx="140497" cy="205260"/>
              </a:xfrm>
            </p:spPr>
          </p:sp>
        </mc:Fallback>
      </mc:AlternateContent>
      <mc:AlternateContent xmlns:mc="http://schemas.openxmlformats.org/markup-compatibility/2006" xmlns:p14="http://schemas.microsoft.com/office/powerpoint/2010/main">
        <mc:Choice Requires="p14">
          <p:contentPart p14:bwMode="auto" r:id="rId23">
            <p14:nvContentPartPr>
              <p14:cNvPr id="1053890" name="Encre 1053889"/>
              <p14:cNvContentPartPr/>
              <p14:nvPr/>
            </p14:nvContentPartPr>
            <p14:xfrm>
              <a:off x="2241846" y="531324"/>
              <a:ext cx="921617" cy="28543"/>
            </p14:xfrm>
          </p:contentPart>
        </mc:Choice>
        <mc:Fallback xmlns="">
          <p:sp>
            <p:nvSpPr>
              <p:cNvPr id="1053890" name=""/>
              <p:cNvSpPr/>
              <p:nvPr/>
            </p:nvSpPr>
            <p:spPr>
              <a:xfrm>
                <a:off x="2241846" y="531324"/>
                <a:ext cx="921617" cy="28543"/>
              </a:xfrm>
            </p:spPr>
          </p:sp>
        </mc:Fallback>
      </mc:AlternateContent>
      <mc:AlternateContent xmlns:mc="http://schemas.openxmlformats.org/markup-compatibility/2006" xmlns:p14="http://schemas.microsoft.com/office/powerpoint/2010/main">
        <mc:Choice Requires="p14">
          <p:contentPart p14:bwMode="auto" r:id="rId24">
            <p14:nvContentPartPr>
              <p14:cNvPr id="1053891" name="Encre 1053890"/>
              <p14:cNvContentPartPr/>
              <p14:nvPr/>
            </p14:nvContentPartPr>
            <p14:xfrm>
              <a:off x="2502194" y="724064"/>
              <a:ext cx="240462" cy="182108"/>
            </p14:xfrm>
          </p:contentPart>
        </mc:Choice>
        <mc:Fallback xmlns="">
          <p:sp>
            <p:nvSpPr>
              <p:cNvPr id="1053891" name=""/>
              <p:cNvSpPr/>
              <p:nvPr/>
            </p:nvSpPr>
            <p:spPr>
              <a:xfrm>
                <a:off x="2502194" y="724064"/>
                <a:ext cx="240462" cy="182108"/>
              </a:xfrm>
            </p:spPr>
          </p:sp>
        </mc:Fallback>
      </mc:AlternateContent>
      <mc:AlternateContent xmlns:mc="http://schemas.openxmlformats.org/markup-compatibility/2006" xmlns:p14="http://schemas.microsoft.com/office/powerpoint/2010/main">
        <mc:Choice Requires="p14">
          <p:contentPart p14:bwMode="auto" r:id="rId25">
            <p14:nvContentPartPr>
              <p14:cNvPr id="1053892" name="Encre 1053891"/>
              <p14:cNvContentPartPr/>
              <p14:nvPr/>
            </p14:nvContentPartPr>
            <p14:xfrm>
              <a:off x="2743695" y="842815"/>
              <a:ext cx="91624" cy="135489"/>
            </p14:xfrm>
          </p:contentPart>
        </mc:Choice>
        <mc:Fallback xmlns="">
          <p:sp>
            <p:nvSpPr>
              <p:cNvPr id="1053892" name=""/>
              <p:cNvSpPr/>
              <p:nvPr/>
            </p:nvSpPr>
            <p:spPr>
              <a:xfrm>
                <a:off x="2743695" y="842815"/>
                <a:ext cx="91624" cy="135489"/>
              </a:xfrm>
            </p:spPr>
          </p:sp>
        </mc:Fallback>
      </mc:AlternateContent>
      <mc:AlternateContent xmlns:mc="http://schemas.openxmlformats.org/markup-compatibility/2006" xmlns:p14="http://schemas.microsoft.com/office/powerpoint/2010/main">
        <mc:Choice Requires="p14">
          <p:contentPart p14:bwMode="auto" r:id="rId26">
            <p14:nvContentPartPr>
              <p14:cNvPr id="1053893" name="Encre 1053892"/>
              <p14:cNvContentPartPr/>
              <p14:nvPr/>
            </p14:nvContentPartPr>
            <p14:xfrm>
              <a:off x="2828260" y="681984"/>
              <a:ext cx="185225" cy="105603"/>
            </p14:xfrm>
          </p:contentPart>
        </mc:Choice>
        <mc:Fallback xmlns="">
          <p:sp>
            <p:nvSpPr>
              <p:cNvPr id="1053893" name=""/>
              <p:cNvSpPr/>
              <p:nvPr/>
            </p:nvSpPr>
            <p:spPr>
              <a:xfrm>
                <a:off x="2828260" y="681984"/>
                <a:ext cx="185225" cy="105603"/>
              </a:xfrm>
            </p:spPr>
          </p:sp>
        </mc:Fallback>
      </mc:AlternateContent>
      <mc:AlternateContent xmlns:mc="http://schemas.openxmlformats.org/markup-compatibility/2006" xmlns:p14="http://schemas.microsoft.com/office/powerpoint/2010/main">
        <mc:Choice Requires="p14">
          <p:contentPart p14:bwMode="auto" r:id="rId27">
            <p14:nvContentPartPr>
              <p14:cNvPr id="1053894" name="Encre 1053893"/>
              <p14:cNvContentPartPr/>
              <p14:nvPr/>
            </p14:nvContentPartPr>
            <p14:xfrm>
              <a:off x="3291989" y="205189"/>
              <a:ext cx="187107" cy="559395"/>
            </p14:xfrm>
          </p:contentPart>
        </mc:Choice>
        <mc:Fallback xmlns="">
          <p:sp>
            <p:nvSpPr>
              <p:cNvPr id="1053894" name=""/>
              <p:cNvSpPr/>
              <p:nvPr/>
            </p:nvSpPr>
            <p:spPr>
              <a:xfrm>
                <a:off x="3291989" y="205189"/>
                <a:ext cx="187107" cy="559395"/>
              </a:xfrm>
            </p:spPr>
          </p:sp>
        </mc:Fallback>
      </mc:AlternateContent>
      <mc:AlternateContent xmlns:mc="http://schemas.openxmlformats.org/markup-compatibility/2006" xmlns:p14="http://schemas.microsoft.com/office/powerpoint/2010/main">
        <mc:Choice Requires="p14">
          <p:contentPart p14:bwMode="auto" r:id="rId28">
            <p14:nvContentPartPr>
              <p14:cNvPr id="1053895" name="Encre 1053894"/>
              <p14:cNvContentPartPr/>
              <p14:nvPr/>
            </p14:nvContentPartPr>
            <p14:xfrm>
              <a:off x="3472036" y="367644"/>
              <a:ext cx="114282" cy="163679"/>
            </p14:xfrm>
          </p:contentPart>
        </mc:Choice>
        <mc:Fallback xmlns="">
          <p:sp>
            <p:nvSpPr>
              <p:cNvPr id="1053895" name=""/>
              <p:cNvSpPr/>
              <p:nvPr/>
            </p:nvSpPr>
            <p:spPr>
              <a:xfrm>
                <a:off x="3472036" y="367644"/>
                <a:ext cx="114282" cy="163679"/>
              </a:xfrm>
            </p:spPr>
          </p:sp>
        </mc:Fallback>
      </mc:AlternateContent>
      <mc:AlternateContent xmlns:mc="http://schemas.openxmlformats.org/markup-compatibility/2006" xmlns:p14="http://schemas.microsoft.com/office/powerpoint/2010/main">
        <mc:Choice Requires="p14">
          <p:contentPart p14:bwMode="auto" r:id="rId29">
            <p14:nvContentPartPr>
              <p14:cNvPr id="1053896" name="Encre 1053895"/>
              <p14:cNvContentPartPr/>
              <p14:nvPr/>
            </p14:nvContentPartPr>
            <p14:xfrm>
              <a:off x="3700600" y="488691"/>
              <a:ext cx="192831" cy="35683"/>
            </p14:xfrm>
          </p:contentPart>
        </mc:Choice>
        <mc:Fallback xmlns="">
          <p:sp>
            <p:nvSpPr>
              <p:cNvPr id="1053896" name=""/>
              <p:cNvSpPr/>
              <p:nvPr/>
            </p:nvSpPr>
            <p:spPr>
              <a:xfrm>
                <a:off x="3700600" y="488691"/>
                <a:ext cx="192831" cy="35683"/>
              </a:xfrm>
            </p:spPr>
          </p:sp>
        </mc:Fallback>
      </mc:AlternateContent>
      <mc:AlternateContent xmlns:mc="http://schemas.openxmlformats.org/markup-compatibility/2006" xmlns:p14="http://schemas.microsoft.com/office/powerpoint/2010/main">
        <mc:Choice Requires="p14">
          <p:contentPart p14:bwMode="auto" r:id="rId30">
            <p14:nvContentPartPr>
              <p14:cNvPr id="1053897" name="Encre 1053896"/>
              <p14:cNvContentPartPr/>
              <p14:nvPr/>
            </p14:nvContentPartPr>
            <p14:xfrm>
              <a:off x="3929206" y="321099"/>
              <a:ext cx="324732" cy="196095"/>
            </p14:xfrm>
          </p:contentPart>
        </mc:Choice>
        <mc:Fallback xmlns="">
          <p:sp>
            <p:nvSpPr>
              <p:cNvPr id="1053897" name=""/>
              <p:cNvSpPr/>
              <p:nvPr/>
            </p:nvSpPr>
            <p:spPr>
              <a:xfrm>
                <a:off x="3929206" y="321099"/>
                <a:ext cx="324732" cy="196095"/>
              </a:xfrm>
            </p:spPr>
          </p:sp>
        </mc:Fallback>
      </mc:AlternateContent>
      <mc:AlternateContent xmlns:mc="http://schemas.openxmlformats.org/markup-compatibility/2006" xmlns:p14="http://schemas.microsoft.com/office/powerpoint/2010/main">
        <mc:Choice Requires="p14">
          <p:contentPart p14:bwMode="auto" r:id="rId31">
            <p14:nvContentPartPr>
              <p14:cNvPr id="1053898" name="Encre 1053897"/>
              <p14:cNvContentPartPr/>
              <p14:nvPr/>
            </p14:nvContentPartPr>
            <p14:xfrm>
              <a:off x="4347616" y="279017"/>
              <a:ext cx="215625" cy="182525"/>
            </p14:xfrm>
          </p:contentPart>
        </mc:Choice>
        <mc:Fallback xmlns="">
          <p:sp>
            <p:nvSpPr>
              <p:cNvPr id="1053898" name=""/>
              <p:cNvSpPr/>
              <p:nvPr/>
            </p:nvSpPr>
            <p:spPr>
              <a:xfrm>
                <a:off x="4347616" y="279017"/>
                <a:ext cx="215625" cy="182525"/>
              </a:xfrm>
            </p:spPr>
          </p:sp>
        </mc:Fallback>
      </mc:AlternateContent>
      <mc:AlternateContent xmlns:mc="http://schemas.openxmlformats.org/markup-compatibility/2006" xmlns:p14="http://schemas.microsoft.com/office/powerpoint/2010/main">
        <mc:Choice Requires="p14">
          <p:contentPart p14:bwMode="auto" r:id="rId32">
            <p14:nvContentPartPr>
              <p14:cNvPr id="1053899" name="Encre 1053898"/>
              <p14:cNvContentPartPr/>
              <p14:nvPr/>
            </p14:nvContentPartPr>
            <p14:xfrm>
              <a:off x="4563935" y="429810"/>
              <a:ext cx="101789" cy="97291"/>
            </p14:xfrm>
          </p:contentPart>
        </mc:Choice>
        <mc:Fallback xmlns="">
          <p:sp>
            <p:nvSpPr>
              <p:cNvPr id="1053899" name=""/>
              <p:cNvSpPr/>
              <p:nvPr/>
            </p:nvSpPr>
            <p:spPr>
              <a:xfrm>
                <a:off x="4563935" y="429810"/>
                <a:ext cx="101789" cy="97291"/>
              </a:xfrm>
            </p:spPr>
          </p:sp>
        </mc:Fallback>
      </mc:AlternateContent>
      <mc:AlternateContent xmlns:mc="http://schemas.openxmlformats.org/markup-compatibility/2006" xmlns:p14="http://schemas.microsoft.com/office/powerpoint/2010/main">
        <mc:Choice Requires="p14">
          <p:contentPart p14:bwMode="auto" r:id="rId33">
            <p14:nvContentPartPr>
              <p14:cNvPr id="1053900" name="Encre 1053899"/>
              <p14:cNvContentPartPr/>
              <p14:nvPr/>
            </p14:nvContentPartPr>
            <p14:xfrm>
              <a:off x="4747588" y="205189"/>
              <a:ext cx="47299" cy="265603"/>
            </p14:xfrm>
          </p:contentPart>
        </mc:Choice>
        <mc:Fallback xmlns="">
          <p:sp>
            <p:nvSpPr>
              <p:cNvPr id="1053900" name=""/>
              <p:cNvSpPr/>
              <p:nvPr/>
            </p:nvSpPr>
            <p:spPr>
              <a:xfrm>
                <a:off x="4747588" y="205189"/>
                <a:ext cx="47299" cy="265603"/>
              </a:xfrm>
            </p:spPr>
          </p:sp>
        </mc:Fallback>
      </mc:AlternateContent>
      <mc:AlternateContent xmlns:mc="http://schemas.openxmlformats.org/markup-compatibility/2006" xmlns:p14="http://schemas.microsoft.com/office/powerpoint/2010/main">
        <mc:Choice Requires="p14">
          <p:contentPart p14:bwMode="auto" r:id="rId34">
            <p14:nvContentPartPr>
              <p14:cNvPr id="1053901" name="Encre 1053900"/>
              <p14:cNvContentPartPr/>
              <p14:nvPr/>
            </p14:nvContentPartPr>
            <p14:xfrm>
              <a:off x="4716346" y="274217"/>
              <a:ext cx="178101" cy="83119"/>
            </p14:xfrm>
          </p:contentPart>
        </mc:Choice>
        <mc:Fallback xmlns="">
          <p:sp>
            <p:nvSpPr>
              <p:cNvPr id="1053901" name=""/>
              <p:cNvSpPr/>
              <p:nvPr/>
            </p:nvSpPr>
            <p:spPr>
              <a:xfrm>
                <a:off x="4716346" y="274217"/>
                <a:ext cx="178101" cy="83119"/>
              </a:xfrm>
            </p:spPr>
          </p:sp>
        </mc:Fallback>
      </mc:AlternateContent>
      <mc:AlternateContent xmlns:mc="http://schemas.openxmlformats.org/markup-compatibility/2006" xmlns:p14="http://schemas.microsoft.com/office/powerpoint/2010/main">
        <mc:Choice Requires="p14">
          <p:contentPart p14:bwMode="auto" r:id="rId35">
            <p14:nvContentPartPr>
              <p14:cNvPr id="1053902" name="Encre 1053901"/>
              <p14:cNvContentPartPr/>
              <p14:nvPr/>
            </p14:nvContentPartPr>
            <p14:xfrm>
              <a:off x="4906217" y="154556"/>
              <a:ext cx="113901" cy="401358"/>
            </p14:xfrm>
          </p:contentPart>
        </mc:Choice>
        <mc:Fallback xmlns="">
          <p:sp>
            <p:nvSpPr>
              <p:cNvPr id="1053902" name=""/>
              <p:cNvSpPr/>
              <p:nvPr/>
            </p:nvSpPr>
            <p:spPr>
              <a:xfrm>
                <a:off x="4906217" y="154556"/>
                <a:ext cx="113901" cy="401358"/>
              </a:xfrm>
            </p:spPr>
          </p:sp>
        </mc:Fallback>
      </mc:AlternateContent>
      <mc:AlternateContent xmlns:mc="http://schemas.openxmlformats.org/markup-compatibility/2006" xmlns:p14="http://schemas.microsoft.com/office/powerpoint/2010/main">
        <mc:Choice Requires="p14">
          <p:contentPart p14:bwMode="auto" r:id="rId36">
            <p14:nvContentPartPr>
              <p14:cNvPr id="1053903" name="Encre 1053902"/>
              <p14:cNvContentPartPr/>
              <p14:nvPr/>
            </p14:nvContentPartPr>
            <p14:xfrm>
              <a:off x="414287" y="444702"/>
              <a:ext cx="101147" cy="1137264"/>
            </p14:xfrm>
          </p:contentPart>
        </mc:Choice>
        <mc:Fallback xmlns="">
          <p:sp>
            <p:nvSpPr>
              <p:cNvPr id="1053903" name=""/>
              <p:cNvSpPr/>
              <p:nvPr/>
            </p:nvSpPr>
            <p:spPr>
              <a:xfrm>
                <a:off x="414287" y="444702"/>
                <a:ext cx="101147" cy="1137264"/>
              </a:xfrm>
            </p:spPr>
          </p:sp>
        </mc:Fallback>
      </mc:AlternateContent>
      <mc:AlternateContent xmlns:mc="http://schemas.openxmlformats.org/markup-compatibility/2006" xmlns:p14="http://schemas.microsoft.com/office/powerpoint/2010/main">
        <mc:Choice Requires="p14">
          <p:contentPart p14:bwMode="auto" r:id="rId37">
            <p14:nvContentPartPr>
              <p14:cNvPr id="1053904" name="Encre 1053903"/>
              <p14:cNvContentPartPr/>
              <p14:nvPr/>
            </p14:nvContentPartPr>
            <p14:xfrm>
              <a:off x="675427" y="1248374"/>
              <a:ext cx="192095" cy="409177"/>
            </p14:xfrm>
          </p:contentPart>
        </mc:Choice>
        <mc:Fallback xmlns="">
          <p:sp>
            <p:nvSpPr>
              <p:cNvPr id="1053904" name=""/>
              <p:cNvSpPr/>
              <p:nvPr/>
            </p:nvSpPr>
            <p:spPr>
              <a:xfrm>
                <a:off x="675427" y="1248374"/>
                <a:ext cx="192095" cy="409177"/>
              </a:xfrm>
            </p:spPr>
          </p:sp>
        </mc:Fallback>
      </mc:AlternateContent>
      <mc:AlternateContent xmlns:mc="http://schemas.openxmlformats.org/markup-compatibility/2006" xmlns:p14="http://schemas.microsoft.com/office/powerpoint/2010/main">
        <mc:Choice Requires="p14">
          <p:contentPart p14:bwMode="auto" r:id="rId38">
            <p14:nvContentPartPr>
              <p14:cNvPr id="1053905" name="Encre 1053904"/>
              <p14:cNvContentPartPr/>
              <p14:nvPr/>
            </p14:nvContentPartPr>
            <p14:xfrm>
              <a:off x="951955" y="1190792"/>
              <a:ext cx="68354" cy="384067"/>
            </p14:xfrm>
          </p:contentPart>
        </mc:Choice>
        <mc:Fallback xmlns="">
          <p:sp>
            <p:nvSpPr>
              <p:cNvPr id="1053905" name=""/>
              <p:cNvSpPr/>
              <p:nvPr/>
            </p:nvSpPr>
            <p:spPr>
              <a:xfrm>
                <a:off x="951955" y="1190792"/>
                <a:ext cx="68354" cy="384067"/>
              </a:xfrm>
            </p:spPr>
          </p:sp>
        </mc:Fallback>
      </mc:AlternateContent>
      <mc:AlternateContent xmlns:mc="http://schemas.openxmlformats.org/markup-compatibility/2006" xmlns:p14="http://schemas.microsoft.com/office/powerpoint/2010/main">
        <mc:Choice Requires="p14">
          <p:contentPart p14:bwMode="auto" r:id="rId39">
            <p14:nvContentPartPr>
              <p14:cNvPr id="1053906" name="Encre 1053905"/>
              <p14:cNvContentPartPr/>
              <p14:nvPr/>
            </p14:nvContentPartPr>
            <p14:xfrm>
              <a:off x="1074013" y="1233979"/>
              <a:ext cx="88106" cy="245891"/>
            </p14:xfrm>
          </p:contentPart>
        </mc:Choice>
        <mc:Fallback xmlns="">
          <p:sp>
            <p:nvSpPr>
              <p:cNvPr id="1053906" name=""/>
              <p:cNvSpPr/>
              <p:nvPr/>
            </p:nvSpPr>
            <p:spPr>
              <a:xfrm>
                <a:off x="1074013" y="1233979"/>
                <a:ext cx="88106" cy="245891"/>
              </a:xfrm>
            </p:spPr>
          </p:sp>
        </mc:Fallback>
      </mc:AlternateContent>
      <mc:AlternateContent xmlns:mc="http://schemas.openxmlformats.org/markup-compatibility/2006" xmlns:p14="http://schemas.microsoft.com/office/powerpoint/2010/main">
        <mc:Choice Requires="p14">
          <p:contentPart p14:bwMode="auto" r:id="rId40">
            <p14:nvContentPartPr>
              <p14:cNvPr id="1053907" name="Encre 1053906"/>
              <p14:cNvContentPartPr/>
              <p14:nvPr/>
            </p14:nvContentPartPr>
            <p14:xfrm>
              <a:off x="1061958" y="1314061"/>
              <a:ext cx="153836" cy="93657"/>
            </p14:xfrm>
          </p:contentPart>
        </mc:Choice>
        <mc:Fallback xmlns="">
          <p:sp>
            <p:nvSpPr>
              <p:cNvPr id="1053907" name=""/>
              <p:cNvSpPr/>
              <p:nvPr/>
            </p:nvSpPr>
            <p:spPr>
              <a:xfrm>
                <a:off x="1061958" y="1314061"/>
                <a:ext cx="153836" cy="93657"/>
              </a:xfrm>
            </p:spPr>
          </p:sp>
        </mc:Fallback>
      </mc:AlternateContent>
      <mc:AlternateContent xmlns:mc="http://schemas.openxmlformats.org/markup-compatibility/2006" xmlns:p14="http://schemas.microsoft.com/office/powerpoint/2010/main">
        <mc:Choice Requires="p14">
          <p:contentPart p14:bwMode="auto" r:id="rId41">
            <p14:nvContentPartPr>
              <p14:cNvPr id="1053908" name="Encre 1053907"/>
              <p14:cNvContentPartPr/>
              <p14:nvPr/>
            </p14:nvContentPartPr>
            <p14:xfrm>
              <a:off x="1219041" y="1183097"/>
              <a:ext cx="69569" cy="367488"/>
            </p14:xfrm>
          </p:contentPart>
        </mc:Choice>
        <mc:Fallback xmlns="">
          <p:sp>
            <p:nvSpPr>
              <p:cNvPr id="1053908" name=""/>
              <p:cNvSpPr/>
              <p:nvPr/>
            </p:nvSpPr>
            <p:spPr>
              <a:xfrm>
                <a:off x="1219041" y="1183097"/>
                <a:ext cx="69569" cy="367488"/>
              </a:xfrm>
            </p:spPr>
          </p:sp>
        </mc:Fallback>
      </mc:AlternateContent>
      <mc:AlternateContent xmlns:mc="http://schemas.openxmlformats.org/markup-compatibility/2006" xmlns:p14="http://schemas.microsoft.com/office/powerpoint/2010/main">
        <mc:Choice Requires="p14">
          <p:contentPart p14:bwMode="auto" r:id="rId42">
            <p14:nvContentPartPr>
              <p14:cNvPr id="1053909" name="Encre 1053908"/>
              <p14:cNvContentPartPr/>
              <p14:nvPr/>
            </p14:nvContentPartPr>
            <p14:xfrm>
              <a:off x="1455107" y="1378775"/>
              <a:ext cx="151311" cy="14548"/>
            </p14:xfrm>
          </p:contentPart>
        </mc:Choice>
        <mc:Fallback xmlns="">
          <p:sp>
            <p:nvSpPr>
              <p:cNvPr id="1053909" name=""/>
              <p:cNvSpPr/>
              <p:nvPr/>
            </p:nvSpPr>
            <p:spPr>
              <a:xfrm>
                <a:off x="1455107" y="1378775"/>
                <a:ext cx="151311" cy="14548"/>
              </a:xfrm>
            </p:spPr>
          </p:sp>
        </mc:Fallback>
      </mc:AlternateContent>
      <mc:AlternateContent xmlns:mc="http://schemas.openxmlformats.org/markup-compatibility/2006" xmlns:p14="http://schemas.microsoft.com/office/powerpoint/2010/main">
        <mc:Choice Requires="p14">
          <p:contentPart p14:bwMode="auto" r:id="rId43">
            <p14:nvContentPartPr>
              <p14:cNvPr id="1053910" name="Encre 1053909"/>
              <p14:cNvContentPartPr/>
              <p14:nvPr/>
            </p14:nvContentPartPr>
            <p14:xfrm>
              <a:off x="1490847" y="1480647"/>
              <a:ext cx="157124" cy="13941"/>
            </p14:xfrm>
          </p:contentPart>
        </mc:Choice>
        <mc:Fallback xmlns="">
          <p:sp>
            <p:nvSpPr>
              <p:cNvPr id="1053910" name=""/>
              <p:cNvSpPr/>
              <p:nvPr/>
            </p:nvSpPr>
            <p:spPr>
              <a:xfrm>
                <a:off x="1490847" y="1480647"/>
                <a:ext cx="157124" cy="13941"/>
              </a:xfrm>
            </p:spPr>
          </p:sp>
        </mc:Fallback>
      </mc:AlternateContent>
      <mc:AlternateContent xmlns:mc="http://schemas.openxmlformats.org/markup-compatibility/2006" xmlns:p14="http://schemas.microsoft.com/office/powerpoint/2010/main">
        <mc:Choice Requires="p14">
          <p:contentPart p14:bwMode="auto" r:id="rId44">
            <p14:nvContentPartPr>
              <p14:cNvPr id="1053911" name="Encre 1053910"/>
              <p14:cNvContentPartPr/>
              <p14:nvPr/>
            </p14:nvContentPartPr>
            <p14:xfrm>
              <a:off x="2005780" y="1160745"/>
              <a:ext cx="200498" cy="196274"/>
            </p14:xfrm>
          </p:contentPart>
        </mc:Choice>
        <mc:Fallback xmlns="">
          <p:sp>
            <p:nvSpPr>
              <p:cNvPr id="1053911" name=""/>
              <p:cNvSpPr/>
              <p:nvPr/>
            </p:nvSpPr>
            <p:spPr>
              <a:xfrm>
                <a:off x="2005780" y="1160745"/>
                <a:ext cx="200498" cy="196274"/>
              </a:xfrm>
            </p:spPr>
          </p:sp>
        </mc:Fallback>
      </mc:AlternateContent>
      <mc:AlternateContent xmlns:mc="http://schemas.openxmlformats.org/markup-compatibility/2006" xmlns:p14="http://schemas.microsoft.com/office/powerpoint/2010/main">
        <mc:Choice Requires="p14">
          <p:contentPart p14:bwMode="auto" r:id="rId45">
            <p14:nvContentPartPr>
              <p14:cNvPr id="1053912" name="Encre 1053911"/>
              <p14:cNvContentPartPr/>
              <p14:nvPr/>
            </p14:nvContentPartPr>
            <p14:xfrm>
              <a:off x="2184484" y="1317374"/>
              <a:ext cx="71809" cy="65004"/>
            </p14:xfrm>
          </p:contentPart>
        </mc:Choice>
        <mc:Fallback xmlns="">
          <p:sp>
            <p:nvSpPr>
              <p:cNvPr id="1053912" name=""/>
              <p:cNvSpPr/>
              <p:nvPr/>
            </p:nvSpPr>
            <p:spPr>
              <a:xfrm>
                <a:off x="2184484" y="1317374"/>
                <a:ext cx="71809" cy="65004"/>
              </a:xfrm>
            </p:spPr>
          </p:sp>
        </mc:Fallback>
      </mc:AlternateContent>
      <mc:AlternateContent xmlns:mc="http://schemas.openxmlformats.org/markup-compatibility/2006" xmlns:p14="http://schemas.microsoft.com/office/powerpoint/2010/main">
        <mc:Choice Requires="p14">
          <p:contentPart p14:bwMode="auto" r:id="rId46">
            <p14:nvContentPartPr>
              <p14:cNvPr id="1053913" name="Encre 1053912"/>
              <p14:cNvContentPartPr/>
              <p14:nvPr/>
            </p14:nvContentPartPr>
            <p14:xfrm>
              <a:off x="2374353" y="1139662"/>
              <a:ext cx="74878" cy="206973"/>
            </p14:xfrm>
          </p:contentPart>
        </mc:Choice>
        <mc:Fallback xmlns="">
          <p:sp>
            <p:nvSpPr>
              <p:cNvPr id="1053913" name=""/>
              <p:cNvSpPr/>
              <p:nvPr/>
            </p:nvSpPr>
            <p:spPr>
              <a:xfrm>
                <a:off x="2374353" y="1139662"/>
                <a:ext cx="74878" cy="206973"/>
              </a:xfrm>
            </p:spPr>
          </p:sp>
        </mc:Fallback>
      </mc:AlternateContent>
      <mc:AlternateContent xmlns:mc="http://schemas.openxmlformats.org/markup-compatibility/2006" xmlns:p14="http://schemas.microsoft.com/office/powerpoint/2010/main">
        <mc:Choice Requires="p14">
          <p:contentPart p14:bwMode="auto" r:id="rId47">
            <p14:nvContentPartPr>
              <p14:cNvPr id="1053914" name="Encre 1053913"/>
              <p14:cNvContentPartPr/>
              <p14:nvPr/>
            </p14:nvContentPartPr>
            <p14:xfrm>
              <a:off x="2512383" y="1197989"/>
              <a:ext cx="258515" cy="129983"/>
            </p14:xfrm>
          </p:contentPart>
        </mc:Choice>
        <mc:Fallback xmlns="">
          <p:sp>
            <p:nvSpPr>
              <p:cNvPr id="1053914" name=""/>
              <p:cNvSpPr/>
              <p:nvPr/>
            </p:nvSpPr>
            <p:spPr>
              <a:xfrm>
                <a:off x="2512383" y="1197989"/>
                <a:ext cx="258515" cy="129983"/>
              </a:xfrm>
            </p:spPr>
          </p:sp>
        </mc:Fallback>
      </mc:AlternateContent>
      <mc:AlternateContent xmlns:mc="http://schemas.openxmlformats.org/markup-compatibility/2006" xmlns:p14="http://schemas.microsoft.com/office/powerpoint/2010/main">
        <mc:Choice Requires="p14">
          <p:contentPart p14:bwMode="auto" r:id="rId48">
            <p14:nvContentPartPr>
              <p14:cNvPr id="1053915" name="Encre 1053914"/>
              <p14:cNvContentPartPr/>
              <p14:nvPr/>
            </p14:nvContentPartPr>
            <p14:xfrm>
              <a:off x="2578074" y="1139662"/>
              <a:ext cx="68018" cy="26082"/>
            </p14:xfrm>
          </p:contentPart>
        </mc:Choice>
        <mc:Fallback xmlns="">
          <p:sp>
            <p:nvSpPr>
              <p:cNvPr id="1053915" name=""/>
              <p:cNvSpPr/>
              <p:nvPr/>
            </p:nvSpPr>
            <p:spPr>
              <a:xfrm>
                <a:off x="2578074" y="1139662"/>
                <a:ext cx="68018" cy="26082"/>
              </a:xfrm>
            </p:spPr>
          </p:sp>
        </mc:Fallback>
      </mc:AlternateContent>
      <mc:AlternateContent xmlns:mc="http://schemas.openxmlformats.org/markup-compatibility/2006" xmlns:p14="http://schemas.microsoft.com/office/powerpoint/2010/main">
        <mc:Choice Requires="p14">
          <p:contentPart p14:bwMode="auto" r:id="rId49">
            <p14:nvContentPartPr>
              <p14:cNvPr id="1053916" name="Encre 1053915"/>
              <p14:cNvContentPartPr/>
              <p14:nvPr/>
            </p14:nvContentPartPr>
            <p14:xfrm>
              <a:off x="2812835" y="1110927"/>
              <a:ext cx="148115" cy="182109"/>
            </p14:xfrm>
          </p:contentPart>
        </mc:Choice>
        <mc:Fallback xmlns="">
          <p:sp>
            <p:nvSpPr>
              <p:cNvPr id="1053916" name=""/>
              <p:cNvSpPr/>
              <p:nvPr/>
            </p:nvSpPr>
            <p:spPr>
              <a:xfrm>
                <a:off x="2812835" y="1110927"/>
                <a:ext cx="148115" cy="182109"/>
              </a:xfrm>
            </p:spPr>
          </p:sp>
        </mc:Fallback>
      </mc:AlternateContent>
      <mc:AlternateContent xmlns:mc="http://schemas.openxmlformats.org/markup-compatibility/2006" xmlns:p14="http://schemas.microsoft.com/office/powerpoint/2010/main">
        <mc:Choice Requires="p14">
          <p:contentPart p14:bwMode="auto" r:id="rId50">
            <p14:nvContentPartPr>
              <p14:cNvPr id="1053917" name="Encre 1053916"/>
              <p14:cNvContentPartPr/>
              <p14:nvPr/>
            </p14:nvContentPartPr>
            <p14:xfrm>
              <a:off x="1973128" y="1437021"/>
              <a:ext cx="967641" cy="27535"/>
            </p14:xfrm>
          </p:contentPart>
        </mc:Choice>
        <mc:Fallback xmlns="">
          <p:sp>
            <p:nvSpPr>
              <p:cNvPr id="1053917" name=""/>
              <p:cNvSpPr/>
              <p:nvPr/>
            </p:nvSpPr>
            <p:spPr>
              <a:xfrm>
                <a:off x="1973128" y="1437021"/>
                <a:ext cx="967641" cy="27535"/>
              </a:xfrm>
            </p:spPr>
          </p:sp>
        </mc:Fallback>
      </mc:AlternateContent>
      <mc:AlternateContent xmlns:mc="http://schemas.openxmlformats.org/markup-compatibility/2006" xmlns:p14="http://schemas.microsoft.com/office/powerpoint/2010/main">
        <mc:Choice Requires="p14">
          <p:contentPart p14:bwMode="auto" r:id="rId51">
            <p14:nvContentPartPr>
              <p14:cNvPr id="1053918" name="Encre 1053917"/>
              <p14:cNvContentPartPr/>
              <p14:nvPr/>
            </p14:nvContentPartPr>
            <p14:xfrm>
              <a:off x="2315709" y="1597840"/>
              <a:ext cx="216474" cy="151370"/>
            </p14:xfrm>
          </p:contentPart>
        </mc:Choice>
        <mc:Fallback xmlns="">
          <p:sp>
            <p:nvSpPr>
              <p:cNvPr id="1053918" name=""/>
              <p:cNvSpPr/>
              <p:nvPr/>
            </p:nvSpPr>
            <p:spPr>
              <a:xfrm>
                <a:off x="2315709" y="1597840"/>
                <a:ext cx="216474" cy="151370"/>
              </a:xfrm>
            </p:spPr>
          </p:sp>
        </mc:Fallback>
      </mc:AlternateContent>
      <mc:AlternateContent xmlns:mc="http://schemas.openxmlformats.org/markup-compatibility/2006" xmlns:p14="http://schemas.microsoft.com/office/powerpoint/2010/main">
        <mc:Choice Requires="p14">
          <p:contentPart p14:bwMode="auto" r:id="rId52">
            <p14:nvContentPartPr>
              <p14:cNvPr id="1053919" name="Encre 1053918"/>
              <p14:cNvContentPartPr/>
              <p14:nvPr/>
            </p14:nvContentPartPr>
            <p14:xfrm>
              <a:off x="2558118" y="1682972"/>
              <a:ext cx="169979" cy="110884"/>
            </p14:xfrm>
          </p:contentPart>
        </mc:Choice>
        <mc:Fallback xmlns="">
          <p:sp>
            <p:nvSpPr>
              <p:cNvPr id="1053919" name=""/>
              <p:cNvSpPr/>
              <p:nvPr/>
            </p:nvSpPr>
            <p:spPr>
              <a:xfrm>
                <a:off x="2558118" y="1682972"/>
                <a:ext cx="169979" cy="110884"/>
              </a:xfrm>
            </p:spPr>
          </p:sp>
        </mc:Fallback>
      </mc:AlternateContent>
      <mc:AlternateContent xmlns:mc="http://schemas.openxmlformats.org/markup-compatibility/2006" xmlns:p14="http://schemas.microsoft.com/office/powerpoint/2010/main">
        <mc:Choice Requires="p14">
          <p:contentPart p14:bwMode="auto" r:id="rId53">
            <p14:nvContentPartPr>
              <p14:cNvPr id="1053920" name="Encre 1053919"/>
              <p14:cNvContentPartPr/>
              <p14:nvPr/>
            </p14:nvContentPartPr>
            <p14:xfrm>
              <a:off x="2385148" y="1632340"/>
              <a:ext cx="57022" cy="100921"/>
            </p14:xfrm>
          </p:contentPart>
        </mc:Choice>
        <mc:Fallback xmlns="">
          <p:sp>
            <p:nvSpPr>
              <p:cNvPr id="1053920" name=""/>
              <p:cNvSpPr/>
              <p:nvPr/>
            </p:nvSpPr>
            <p:spPr>
              <a:xfrm>
                <a:off x="2385148" y="1632340"/>
                <a:ext cx="57022" cy="100921"/>
              </a:xfrm>
            </p:spPr>
          </p:sp>
        </mc:Fallback>
      </mc:AlternateContent>
      <mc:AlternateContent xmlns:mc="http://schemas.openxmlformats.org/markup-compatibility/2006" xmlns:p14="http://schemas.microsoft.com/office/powerpoint/2010/main">
        <mc:Choice Requires="p14">
          <p:contentPart p14:bwMode="auto" r:id="rId54">
            <p14:nvContentPartPr>
              <p14:cNvPr id="1053921" name="Encre 1053920"/>
              <p14:cNvContentPartPr/>
              <p14:nvPr/>
            </p14:nvContentPartPr>
            <p14:xfrm>
              <a:off x="3163293" y="1219335"/>
              <a:ext cx="463918" cy="208340"/>
            </p14:xfrm>
          </p:contentPart>
        </mc:Choice>
        <mc:Fallback xmlns="">
          <p:sp>
            <p:nvSpPr>
              <p:cNvPr id="1053921" name=""/>
              <p:cNvSpPr/>
              <p:nvPr/>
            </p:nvSpPr>
            <p:spPr>
              <a:xfrm>
                <a:off x="3163293" y="1219335"/>
                <a:ext cx="463918" cy="208340"/>
              </a:xfrm>
            </p:spPr>
          </p:sp>
        </mc:Fallback>
      </mc:AlternateContent>
      <mc:AlternateContent xmlns:mc="http://schemas.openxmlformats.org/markup-compatibility/2006" xmlns:p14="http://schemas.microsoft.com/office/powerpoint/2010/main">
        <mc:Choice Requires="p14">
          <p:contentPart p14:bwMode="auto" r:id="rId55">
            <p14:nvContentPartPr>
              <p14:cNvPr id="1053922" name="Encre 1053921"/>
              <p14:cNvContentPartPr/>
              <p14:nvPr/>
            </p14:nvContentPartPr>
            <p14:xfrm>
              <a:off x="3450415" y="1190792"/>
              <a:ext cx="27421" cy="30544"/>
            </p14:xfrm>
          </p:contentPart>
        </mc:Choice>
        <mc:Fallback xmlns="">
          <p:sp>
            <p:nvSpPr>
              <p:cNvPr id="1053922" name=""/>
              <p:cNvSpPr/>
              <p:nvPr/>
            </p:nvSpPr>
            <p:spPr>
              <a:xfrm>
                <a:off x="3450415" y="1190792"/>
                <a:ext cx="27421" cy="30544"/>
              </a:xfrm>
            </p:spPr>
          </p:sp>
        </mc:Fallback>
      </mc:AlternateContent>
      <mc:AlternateContent xmlns:mc="http://schemas.openxmlformats.org/markup-compatibility/2006" xmlns:p14="http://schemas.microsoft.com/office/powerpoint/2010/main">
        <mc:Choice Requires="p14">
          <p:contentPart p14:bwMode="auto" r:id="rId56">
            <p14:nvContentPartPr>
              <p14:cNvPr id="1053923" name="Encre 1053922"/>
              <p14:cNvContentPartPr/>
              <p14:nvPr/>
            </p14:nvContentPartPr>
            <p14:xfrm>
              <a:off x="3835351" y="1233979"/>
              <a:ext cx="258839" cy="109921"/>
            </p14:xfrm>
          </p:contentPart>
        </mc:Choice>
        <mc:Fallback xmlns="">
          <p:sp>
            <p:nvSpPr>
              <p:cNvPr id="1053923" name=""/>
              <p:cNvSpPr/>
              <p:nvPr/>
            </p:nvSpPr>
            <p:spPr>
              <a:xfrm>
                <a:off x="3835351" y="1233979"/>
                <a:ext cx="258839" cy="109921"/>
              </a:xfrm>
            </p:spPr>
          </p:sp>
        </mc:Fallback>
      </mc:AlternateContent>
      <mc:AlternateContent xmlns:mc="http://schemas.openxmlformats.org/markup-compatibility/2006" xmlns:p14="http://schemas.microsoft.com/office/powerpoint/2010/main">
        <mc:Choice Requires="p14">
          <p:contentPart p14:bwMode="auto" r:id="rId57">
            <p14:nvContentPartPr>
              <p14:cNvPr id="1053924" name="Encre 1053923"/>
              <p14:cNvContentPartPr/>
              <p14:nvPr/>
            </p14:nvContentPartPr>
            <p14:xfrm>
              <a:off x="4074971" y="1320849"/>
              <a:ext cx="106597" cy="114786"/>
            </p14:xfrm>
          </p:contentPart>
        </mc:Choice>
        <mc:Fallback xmlns="">
          <p:sp>
            <p:nvSpPr>
              <p:cNvPr id="1053924" name=""/>
              <p:cNvSpPr/>
              <p:nvPr/>
            </p:nvSpPr>
            <p:spPr>
              <a:xfrm>
                <a:off x="4074971" y="1320849"/>
                <a:ext cx="106597" cy="114786"/>
              </a:xfrm>
            </p:spPr>
          </p:sp>
        </mc:Fallback>
      </mc:AlternateContent>
      <mc:AlternateContent xmlns:mc="http://schemas.openxmlformats.org/markup-compatibility/2006" xmlns:p14="http://schemas.microsoft.com/office/powerpoint/2010/main">
        <mc:Choice Requires="p14">
          <p:contentPart p14:bwMode="auto" r:id="rId58">
            <p14:nvContentPartPr>
              <p14:cNvPr id="1053925" name="Encre 1053924"/>
              <p14:cNvContentPartPr/>
              <p14:nvPr/>
            </p14:nvContentPartPr>
            <p14:xfrm>
              <a:off x="4275285" y="1096227"/>
              <a:ext cx="26290" cy="280591"/>
            </p14:xfrm>
          </p:contentPart>
        </mc:Choice>
        <mc:Fallback xmlns="">
          <p:sp>
            <p:nvSpPr>
              <p:cNvPr id="1053925" name=""/>
              <p:cNvSpPr/>
              <p:nvPr/>
            </p:nvSpPr>
            <p:spPr>
              <a:xfrm>
                <a:off x="4275285" y="1096227"/>
                <a:ext cx="26290" cy="280591"/>
              </a:xfrm>
            </p:spPr>
          </p:sp>
        </mc:Fallback>
      </mc:AlternateContent>
      <mc:AlternateContent xmlns:mc="http://schemas.openxmlformats.org/markup-compatibility/2006" xmlns:p14="http://schemas.microsoft.com/office/powerpoint/2010/main">
        <mc:Choice Requires="p14">
          <p:contentPart p14:bwMode="auto" r:id="rId59">
            <p14:nvContentPartPr>
              <p14:cNvPr id="1053926" name="Encre 1053925"/>
              <p14:cNvContentPartPr/>
              <p14:nvPr/>
            </p14:nvContentPartPr>
            <p14:xfrm>
              <a:off x="4272895" y="1204142"/>
              <a:ext cx="124104" cy="44232"/>
            </p14:xfrm>
          </p:contentPart>
        </mc:Choice>
        <mc:Fallback xmlns="">
          <p:sp>
            <p:nvSpPr>
              <p:cNvPr id="1053926" name=""/>
              <p:cNvSpPr/>
              <p:nvPr/>
            </p:nvSpPr>
            <p:spPr>
              <a:xfrm>
                <a:off x="4272895" y="1204142"/>
                <a:ext cx="124104" cy="44232"/>
              </a:xfrm>
            </p:spPr>
          </p:sp>
        </mc:Fallback>
      </mc:AlternateContent>
      <mc:AlternateContent xmlns:mc="http://schemas.openxmlformats.org/markup-compatibility/2006" xmlns:p14="http://schemas.microsoft.com/office/powerpoint/2010/main">
        <mc:Choice Requires="p14">
          <p:contentPart p14:bwMode="auto" r:id="rId60">
            <p14:nvContentPartPr>
              <p14:cNvPr id="1053927" name="Encre 1053926"/>
              <p14:cNvContentPartPr/>
              <p14:nvPr/>
            </p14:nvContentPartPr>
            <p14:xfrm>
              <a:off x="4505454" y="1009357"/>
              <a:ext cx="80356" cy="396295"/>
            </p14:xfrm>
          </p:contentPart>
        </mc:Choice>
        <mc:Fallback xmlns="">
          <p:sp>
            <p:nvSpPr>
              <p:cNvPr id="1053927" name=""/>
              <p:cNvSpPr/>
              <p:nvPr/>
            </p:nvSpPr>
            <p:spPr>
              <a:xfrm>
                <a:off x="4505454" y="1009357"/>
                <a:ext cx="80356" cy="396295"/>
              </a:xfrm>
            </p:spPr>
          </p:sp>
        </mc:Fallback>
      </mc:AlternateContent>
      <mc:AlternateContent xmlns:mc="http://schemas.openxmlformats.org/markup-compatibility/2006" xmlns:p14="http://schemas.microsoft.com/office/powerpoint/2010/main">
        <mc:Choice Requires="p14">
          <p:contentPart p14:bwMode="auto" r:id="rId61">
            <p14:nvContentPartPr>
              <p14:cNvPr id="1053928" name="Encre 1053927"/>
              <p14:cNvContentPartPr/>
              <p14:nvPr/>
            </p14:nvContentPartPr>
            <p14:xfrm>
              <a:off x="3742595" y="1115835"/>
              <a:ext cx="74615" cy="333454"/>
            </p14:xfrm>
          </p:contentPart>
        </mc:Choice>
        <mc:Fallback xmlns="">
          <p:sp>
            <p:nvSpPr>
              <p:cNvPr id="1053928" name=""/>
              <p:cNvSpPr/>
              <p:nvPr/>
            </p:nvSpPr>
            <p:spPr>
              <a:xfrm>
                <a:off x="3742595" y="1115835"/>
                <a:ext cx="74615" cy="333454"/>
              </a:xfrm>
            </p:spPr>
          </p:sp>
        </mc:Fallback>
      </mc:AlternateContent>
      <mc:AlternateContent xmlns:mc="http://schemas.openxmlformats.org/markup-compatibility/2006" xmlns:p14="http://schemas.microsoft.com/office/powerpoint/2010/main">
        <mc:Choice Requires="p14">
          <p:contentPart p14:bwMode="auto" r:id="rId62">
            <p14:nvContentPartPr>
              <p14:cNvPr id="1053955" name="Encre 1053954"/>
              <p14:cNvContentPartPr/>
              <p14:nvPr/>
            </p14:nvContentPartPr>
            <p14:xfrm>
              <a:off x="718669" y="2460846"/>
              <a:ext cx="175106" cy="250916"/>
            </p14:xfrm>
          </p:contentPart>
        </mc:Choice>
        <mc:Fallback xmlns="">
          <p:sp>
            <p:nvSpPr>
              <p:cNvPr id="1053955" name=""/>
              <p:cNvSpPr/>
              <p:nvPr/>
            </p:nvSpPr>
            <p:spPr>
              <a:xfrm>
                <a:off x="718669" y="2460846"/>
                <a:ext cx="175106" cy="250916"/>
              </a:xfrm>
            </p:spPr>
          </p:sp>
        </mc:Fallback>
      </mc:AlternateContent>
      <mc:AlternateContent xmlns:mc="http://schemas.openxmlformats.org/markup-compatibility/2006" xmlns:p14="http://schemas.microsoft.com/office/powerpoint/2010/main">
        <mc:Choice Requires="p14">
          <p:contentPart p14:bwMode="auto" r:id="rId63">
            <p14:nvContentPartPr>
              <p14:cNvPr id="1053956" name="Encre 1053955"/>
              <p14:cNvContentPartPr/>
              <p14:nvPr/>
            </p14:nvContentPartPr>
            <p14:xfrm>
              <a:off x="869636" y="2450904"/>
              <a:ext cx="128467" cy="247907"/>
            </p14:xfrm>
          </p:contentPart>
        </mc:Choice>
        <mc:Fallback xmlns="">
          <p:sp>
            <p:nvSpPr>
              <p:cNvPr id="1053956" name=""/>
              <p:cNvSpPr/>
              <p:nvPr/>
            </p:nvSpPr>
            <p:spPr>
              <a:xfrm>
                <a:off x="869636" y="2450904"/>
                <a:ext cx="128467" cy="247907"/>
              </a:xfrm>
            </p:spPr>
          </p:sp>
        </mc:Fallback>
      </mc:AlternateContent>
      <mc:AlternateContent xmlns:mc="http://schemas.openxmlformats.org/markup-compatibility/2006" xmlns:p14="http://schemas.microsoft.com/office/powerpoint/2010/main">
        <mc:Choice Requires="p14">
          <p:contentPart p14:bwMode="auto" r:id="rId64">
            <p14:nvContentPartPr>
              <p14:cNvPr id="1053957" name="Encre 1053956"/>
              <p14:cNvContentPartPr/>
              <p14:nvPr/>
            </p14:nvContentPartPr>
            <p14:xfrm>
              <a:off x="1169180" y="2581209"/>
              <a:ext cx="236065" cy="29287"/>
            </p14:xfrm>
          </p:contentPart>
        </mc:Choice>
        <mc:Fallback xmlns="">
          <p:sp>
            <p:nvSpPr>
              <p:cNvPr id="1053957" name=""/>
              <p:cNvSpPr/>
              <p:nvPr/>
            </p:nvSpPr>
            <p:spPr>
              <a:xfrm>
                <a:off x="1169180" y="2581209"/>
                <a:ext cx="236065" cy="29287"/>
              </a:xfrm>
            </p:spPr>
          </p:sp>
        </mc:Fallback>
      </mc:AlternateContent>
      <mc:AlternateContent xmlns:mc="http://schemas.openxmlformats.org/markup-compatibility/2006" xmlns:p14="http://schemas.microsoft.com/office/powerpoint/2010/main">
        <mc:Choice Requires="p14">
          <p:contentPart p14:bwMode="auto" r:id="rId65">
            <p14:nvContentPartPr>
              <p14:cNvPr id="1053958" name="Encre 1053957"/>
              <p14:cNvContentPartPr/>
              <p14:nvPr/>
            </p14:nvContentPartPr>
            <p14:xfrm>
              <a:off x="1570567" y="2320095"/>
              <a:ext cx="171113" cy="230308"/>
            </p14:xfrm>
          </p:contentPart>
        </mc:Choice>
        <mc:Fallback xmlns="">
          <p:sp>
            <p:nvSpPr>
              <p:cNvPr id="1053958" name=""/>
              <p:cNvSpPr/>
              <p:nvPr/>
            </p:nvSpPr>
            <p:spPr>
              <a:xfrm>
                <a:off x="1570567" y="2320095"/>
                <a:ext cx="171113" cy="230308"/>
              </a:xfrm>
            </p:spPr>
          </p:sp>
        </mc:Fallback>
      </mc:AlternateContent>
      <mc:AlternateContent xmlns:mc="http://schemas.openxmlformats.org/markup-compatibility/2006" xmlns:p14="http://schemas.microsoft.com/office/powerpoint/2010/main">
        <mc:Choice Requires="p14">
          <p:contentPart p14:bwMode="auto" r:id="rId66">
            <p14:nvContentPartPr>
              <p14:cNvPr id="1053959" name="Encre 1053958"/>
              <p14:cNvContentPartPr/>
              <p14:nvPr/>
            </p14:nvContentPartPr>
            <p14:xfrm>
              <a:off x="1872485" y="2298757"/>
              <a:ext cx="40192" cy="209849"/>
            </p14:xfrm>
          </p:contentPart>
        </mc:Choice>
        <mc:Fallback xmlns="">
          <p:sp>
            <p:nvSpPr>
              <p:cNvPr id="1053959" name=""/>
              <p:cNvSpPr/>
              <p:nvPr/>
            </p:nvSpPr>
            <p:spPr>
              <a:xfrm>
                <a:off x="1872485" y="2298757"/>
                <a:ext cx="40192" cy="209849"/>
              </a:xfrm>
            </p:spPr>
          </p:sp>
        </mc:Fallback>
      </mc:AlternateContent>
      <mc:AlternateContent xmlns:mc="http://schemas.openxmlformats.org/markup-compatibility/2006" xmlns:p14="http://schemas.microsoft.com/office/powerpoint/2010/main">
        <mc:Choice Requires="p14">
          <p:contentPart p14:bwMode="auto" r:id="rId67">
            <p14:nvContentPartPr>
              <p14:cNvPr id="1053960" name="Encre 1053959"/>
              <p14:cNvContentPartPr/>
              <p14:nvPr/>
            </p14:nvContentPartPr>
            <p14:xfrm>
              <a:off x="1894586" y="2220642"/>
              <a:ext cx="171558" cy="302984"/>
            </p14:xfrm>
          </p:contentPart>
        </mc:Choice>
        <mc:Fallback xmlns="">
          <p:sp>
            <p:nvSpPr>
              <p:cNvPr id="1053960" name=""/>
              <p:cNvSpPr/>
              <p:nvPr/>
            </p:nvSpPr>
            <p:spPr>
              <a:xfrm>
                <a:off x="1894586" y="2220642"/>
                <a:ext cx="171558" cy="302984"/>
              </a:xfrm>
            </p:spPr>
          </p:sp>
        </mc:Fallback>
      </mc:AlternateContent>
      <mc:AlternateContent xmlns:mc="http://schemas.openxmlformats.org/markup-compatibility/2006" xmlns:p14="http://schemas.microsoft.com/office/powerpoint/2010/main">
        <mc:Choice Requires="p14">
          <p:contentPart p14:bwMode="auto" r:id="rId68">
            <p14:nvContentPartPr>
              <p14:cNvPr id="1053961" name="Encre 1053960"/>
              <p14:cNvContentPartPr/>
              <p14:nvPr/>
            </p14:nvContentPartPr>
            <p14:xfrm>
              <a:off x="2091823" y="2284361"/>
              <a:ext cx="235624" cy="209698"/>
            </p14:xfrm>
          </p:contentPart>
        </mc:Choice>
        <mc:Fallback xmlns="">
          <p:sp>
            <p:nvSpPr>
              <p:cNvPr id="1053961" name=""/>
              <p:cNvSpPr/>
              <p:nvPr/>
            </p:nvSpPr>
            <p:spPr>
              <a:xfrm>
                <a:off x="2091823" y="2284361"/>
                <a:ext cx="235624" cy="209698"/>
              </a:xfrm>
            </p:spPr>
          </p:sp>
        </mc:Fallback>
      </mc:AlternateContent>
      <mc:AlternateContent xmlns:mc="http://schemas.openxmlformats.org/markup-compatibility/2006" xmlns:p14="http://schemas.microsoft.com/office/powerpoint/2010/main">
        <mc:Choice Requires="p14">
          <p:contentPart p14:bwMode="auto" r:id="rId69">
            <p14:nvContentPartPr>
              <p14:cNvPr id="1053962" name="Encre 1053961"/>
              <p14:cNvContentPartPr/>
              <p14:nvPr/>
            </p14:nvContentPartPr>
            <p14:xfrm>
              <a:off x="2335681" y="2450904"/>
              <a:ext cx="88284" cy="100306"/>
            </p14:xfrm>
          </p:contentPart>
        </mc:Choice>
        <mc:Fallback xmlns="">
          <p:sp>
            <p:nvSpPr>
              <p:cNvPr id="1053962" name=""/>
              <p:cNvSpPr/>
              <p:nvPr/>
            </p:nvSpPr>
            <p:spPr>
              <a:xfrm>
                <a:off x="2335681" y="2450904"/>
                <a:ext cx="88284" cy="100306"/>
              </a:xfrm>
            </p:spPr>
          </p:sp>
        </mc:Fallback>
      </mc:AlternateContent>
      <mc:AlternateContent xmlns:mc="http://schemas.openxmlformats.org/markup-compatibility/2006" xmlns:p14="http://schemas.microsoft.com/office/powerpoint/2010/main">
        <mc:Choice Requires="p14">
          <p:contentPart p14:bwMode="auto" r:id="rId70">
            <p14:nvContentPartPr>
              <p14:cNvPr id="1053963" name="Encre 1053962"/>
              <p14:cNvContentPartPr/>
              <p14:nvPr/>
            </p14:nvContentPartPr>
            <p14:xfrm>
              <a:off x="2523730" y="2262520"/>
              <a:ext cx="454669" cy="215657"/>
            </p14:xfrm>
          </p:contentPart>
        </mc:Choice>
        <mc:Fallback xmlns="">
          <p:sp>
            <p:nvSpPr>
              <p:cNvPr id="1053963" name=""/>
              <p:cNvSpPr/>
              <p:nvPr/>
            </p:nvSpPr>
            <p:spPr>
              <a:xfrm>
                <a:off x="2523730" y="2262520"/>
                <a:ext cx="454669" cy="215657"/>
              </a:xfrm>
            </p:spPr>
          </p:sp>
        </mc:Fallback>
      </mc:AlternateContent>
      <mc:AlternateContent xmlns:mc="http://schemas.openxmlformats.org/markup-compatibility/2006" xmlns:p14="http://schemas.microsoft.com/office/powerpoint/2010/main">
        <mc:Choice Requires="p14">
          <p:contentPart p14:bwMode="auto" r:id="rId71">
            <p14:nvContentPartPr>
              <p14:cNvPr id="1053964" name="Encre 1053963"/>
              <p14:cNvContentPartPr/>
              <p14:nvPr/>
            </p14:nvContentPartPr>
            <p14:xfrm>
              <a:off x="2785459" y="2219085"/>
              <a:ext cx="30253" cy="12219"/>
            </p14:xfrm>
          </p:contentPart>
        </mc:Choice>
        <mc:Fallback xmlns="">
          <p:sp>
            <p:nvSpPr>
              <p:cNvPr id="1053964" name=""/>
              <p:cNvSpPr/>
              <p:nvPr/>
            </p:nvSpPr>
            <p:spPr>
              <a:xfrm>
                <a:off x="2785459" y="2219085"/>
                <a:ext cx="30253" cy="12219"/>
              </a:xfrm>
            </p:spPr>
          </p:sp>
        </mc:Fallback>
      </mc:AlternateContent>
      <mc:AlternateContent xmlns:mc="http://schemas.openxmlformats.org/markup-compatibility/2006" xmlns:p14="http://schemas.microsoft.com/office/powerpoint/2010/main">
        <mc:Choice Requires="p14">
          <p:contentPart p14:bwMode="auto" r:id="rId72">
            <p14:nvContentPartPr>
              <p14:cNvPr id="1053965" name="Encre 1053964"/>
              <p14:cNvContentPartPr/>
              <p14:nvPr/>
            </p14:nvContentPartPr>
            <p14:xfrm>
              <a:off x="3066444" y="2233478"/>
              <a:ext cx="112489" cy="218940"/>
            </p14:xfrm>
          </p:contentPart>
        </mc:Choice>
        <mc:Fallback xmlns="">
          <p:sp>
            <p:nvSpPr>
              <p:cNvPr id="1053965" name=""/>
              <p:cNvSpPr/>
              <p:nvPr/>
            </p:nvSpPr>
            <p:spPr>
              <a:xfrm>
                <a:off x="3066444" y="2233478"/>
                <a:ext cx="112489" cy="218940"/>
              </a:xfrm>
            </p:spPr>
          </p:sp>
        </mc:Fallback>
      </mc:AlternateContent>
      <mc:AlternateContent xmlns:mc="http://schemas.openxmlformats.org/markup-compatibility/2006" xmlns:p14="http://schemas.microsoft.com/office/powerpoint/2010/main">
        <mc:Choice Requires="p14">
          <p:contentPart p14:bwMode="auto" r:id="rId73">
            <p14:nvContentPartPr>
              <p14:cNvPr id="1053966" name="Encre 1053965"/>
              <p14:cNvContentPartPr/>
              <p14:nvPr/>
            </p14:nvContentPartPr>
            <p14:xfrm>
              <a:off x="1774203" y="2623672"/>
              <a:ext cx="1271149" cy="62591"/>
            </p14:xfrm>
          </p:contentPart>
        </mc:Choice>
        <mc:Fallback xmlns="">
          <p:sp>
            <p:nvSpPr>
              <p:cNvPr id="1053966" name=""/>
              <p:cNvSpPr/>
              <p:nvPr/>
            </p:nvSpPr>
            <p:spPr>
              <a:xfrm>
                <a:off x="1774203" y="2623672"/>
                <a:ext cx="1271149" cy="62591"/>
              </a:xfrm>
            </p:spPr>
          </p:sp>
        </mc:Fallback>
      </mc:AlternateContent>
      <mc:AlternateContent xmlns:mc="http://schemas.openxmlformats.org/markup-compatibility/2006" xmlns:p14="http://schemas.microsoft.com/office/powerpoint/2010/main">
        <mc:Choice Requires="p14">
          <p:contentPart p14:bwMode="auto" r:id="rId74">
            <p14:nvContentPartPr>
              <p14:cNvPr id="1053967" name="Encre 1053966"/>
              <p14:cNvContentPartPr/>
              <p14:nvPr/>
            </p14:nvContentPartPr>
            <p14:xfrm>
              <a:off x="2033792" y="2827766"/>
              <a:ext cx="220645" cy="159427"/>
            </p14:xfrm>
          </p:contentPart>
        </mc:Choice>
        <mc:Fallback xmlns="">
          <p:sp>
            <p:nvSpPr>
              <p:cNvPr id="1053967" name=""/>
              <p:cNvSpPr/>
              <p:nvPr/>
            </p:nvSpPr>
            <p:spPr>
              <a:xfrm>
                <a:off x="2033792" y="2827766"/>
                <a:ext cx="220645" cy="159427"/>
              </a:xfrm>
            </p:spPr>
          </p:sp>
        </mc:Fallback>
      </mc:AlternateContent>
      <mc:AlternateContent xmlns:mc="http://schemas.openxmlformats.org/markup-compatibility/2006" xmlns:p14="http://schemas.microsoft.com/office/powerpoint/2010/main">
        <mc:Choice Requires="p14">
          <p:contentPart p14:bwMode="auto" r:id="rId75">
            <p14:nvContentPartPr>
              <p14:cNvPr id="1053968" name="Encre 1053967"/>
              <p14:cNvContentPartPr/>
              <p14:nvPr/>
            </p14:nvContentPartPr>
            <p14:xfrm>
              <a:off x="2388829" y="2798632"/>
              <a:ext cx="236109" cy="167984"/>
            </p14:xfrm>
          </p:contentPart>
        </mc:Choice>
        <mc:Fallback xmlns="">
          <p:sp>
            <p:nvSpPr>
              <p:cNvPr id="1053968" name=""/>
              <p:cNvSpPr/>
              <p:nvPr/>
            </p:nvSpPr>
            <p:spPr>
              <a:xfrm>
                <a:off x="2388829" y="2798632"/>
                <a:ext cx="236109" cy="167984"/>
              </a:xfrm>
            </p:spPr>
          </p:sp>
        </mc:Fallback>
      </mc:AlternateContent>
      <mc:AlternateContent xmlns:mc="http://schemas.openxmlformats.org/markup-compatibility/2006" xmlns:p14="http://schemas.microsoft.com/office/powerpoint/2010/main">
        <mc:Choice Requires="p14">
          <p:contentPart p14:bwMode="auto" r:id="rId76">
            <p14:nvContentPartPr>
              <p14:cNvPr id="1053969" name="Encre 1053968"/>
              <p14:cNvContentPartPr/>
              <p14:nvPr/>
            </p14:nvContentPartPr>
            <p14:xfrm>
              <a:off x="2611566" y="2936135"/>
              <a:ext cx="168341" cy="124606"/>
            </p14:xfrm>
          </p:contentPart>
        </mc:Choice>
        <mc:Fallback xmlns="">
          <p:sp>
            <p:nvSpPr>
              <p:cNvPr id="1053969" name=""/>
              <p:cNvSpPr/>
              <p:nvPr/>
            </p:nvSpPr>
            <p:spPr>
              <a:xfrm>
                <a:off x="2611566" y="2936135"/>
                <a:ext cx="168341" cy="124606"/>
              </a:xfrm>
            </p:spPr>
          </p:sp>
        </mc:Fallback>
      </mc:AlternateContent>
      <mc:AlternateContent xmlns:mc="http://schemas.openxmlformats.org/markup-compatibility/2006" xmlns:p14="http://schemas.microsoft.com/office/powerpoint/2010/main">
        <mc:Choice Requires="p14">
          <p:contentPart p14:bwMode="auto" r:id="rId77">
            <p14:nvContentPartPr>
              <p14:cNvPr id="1053970" name="Encre 1053969"/>
              <p14:cNvContentPartPr/>
              <p14:nvPr/>
            </p14:nvContentPartPr>
            <p14:xfrm>
              <a:off x="2728097" y="2726205"/>
              <a:ext cx="206043" cy="131566"/>
            </p14:xfrm>
          </p:contentPart>
        </mc:Choice>
        <mc:Fallback xmlns="">
          <p:sp>
            <p:nvSpPr>
              <p:cNvPr id="1053970" name=""/>
              <p:cNvSpPr/>
              <p:nvPr/>
            </p:nvSpPr>
            <p:spPr>
              <a:xfrm>
                <a:off x="2728097" y="2726205"/>
                <a:ext cx="206043" cy="131566"/>
              </a:xfrm>
            </p:spPr>
          </p:sp>
        </mc:Fallback>
      </mc:AlternateContent>
      <mc:AlternateContent xmlns:mc="http://schemas.openxmlformats.org/markup-compatibility/2006" xmlns:p14="http://schemas.microsoft.com/office/powerpoint/2010/main">
        <mc:Choice Requires="p14">
          <p:contentPart p14:bwMode="auto" r:id="rId78">
            <p14:nvContentPartPr>
              <p14:cNvPr id="1053971" name="Encre 1053970"/>
              <p14:cNvContentPartPr/>
              <p14:nvPr/>
            </p14:nvContentPartPr>
            <p14:xfrm>
              <a:off x="475369" y="2161502"/>
              <a:ext cx="250360" cy="952143"/>
            </p14:xfrm>
          </p:contentPart>
        </mc:Choice>
        <mc:Fallback xmlns="">
          <p:sp>
            <p:nvSpPr>
              <p:cNvPr id="1053971" name=""/>
              <p:cNvSpPr/>
              <p:nvPr/>
            </p:nvSpPr>
            <p:spPr>
              <a:xfrm>
                <a:off x="475369" y="2161502"/>
                <a:ext cx="250360" cy="952143"/>
              </a:xfrm>
            </p:spPr>
          </p:sp>
        </mc:Fallback>
      </mc:AlternateContent>
      <mc:AlternateContent xmlns:mc="http://schemas.openxmlformats.org/markup-compatibility/2006" xmlns:p14="http://schemas.microsoft.com/office/powerpoint/2010/main">
        <mc:Choice Requires="p14">
          <p:contentPart p14:bwMode="auto" r:id="rId79">
            <p14:nvContentPartPr>
              <p14:cNvPr id="1053972" name="Encre 1053971"/>
              <p14:cNvContentPartPr/>
              <p14:nvPr/>
            </p14:nvContentPartPr>
            <p14:xfrm>
              <a:off x="3183726" y="2052294"/>
              <a:ext cx="216369" cy="999411"/>
            </p14:xfrm>
          </p:contentPart>
        </mc:Choice>
        <mc:Fallback xmlns="">
          <p:sp>
            <p:nvSpPr>
              <p:cNvPr id="1053972" name=""/>
              <p:cNvSpPr/>
              <p:nvPr/>
            </p:nvSpPr>
            <p:spPr>
              <a:xfrm>
                <a:off x="3183726" y="2052294"/>
                <a:ext cx="216369" cy="999411"/>
              </a:xfrm>
            </p:spPr>
          </p:sp>
        </mc:Fallback>
      </mc:AlternateContent>
      <mc:AlternateContent xmlns:mc="http://schemas.openxmlformats.org/markup-compatibility/2006" xmlns:p14="http://schemas.microsoft.com/office/powerpoint/2010/main">
        <mc:Choice Requires="p14">
          <p:contentPart p14:bwMode="auto" r:id="rId80">
            <p14:nvContentPartPr>
              <p14:cNvPr id="1053973" name="Encre 1053972"/>
              <p14:cNvContentPartPr/>
              <p14:nvPr/>
            </p14:nvContentPartPr>
            <p14:xfrm>
              <a:off x="3310982" y="1846117"/>
              <a:ext cx="257686" cy="256586"/>
            </p14:xfrm>
          </p:contentPart>
        </mc:Choice>
        <mc:Fallback xmlns="">
          <p:sp>
            <p:nvSpPr>
              <p:cNvPr id="1053973" name=""/>
              <p:cNvSpPr/>
              <p:nvPr/>
            </p:nvSpPr>
            <p:spPr>
              <a:xfrm>
                <a:off x="3310982" y="1846117"/>
                <a:ext cx="257686" cy="256586"/>
              </a:xfrm>
            </p:spPr>
          </p:sp>
        </mc:Fallback>
      </mc:AlternateContent>
      <mc:AlternateContent xmlns:mc="http://schemas.openxmlformats.org/markup-compatibility/2006" xmlns:p14="http://schemas.microsoft.com/office/powerpoint/2010/main">
        <mc:Choice Requires="p14">
          <p:contentPart p14:bwMode="auto" r:id="rId81">
            <p14:nvContentPartPr>
              <p14:cNvPr id="1053974" name="Encre 1053973"/>
              <p14:cNvContentPartPr/>
              <p14:nvPr/>
            </p14:nvContentPartPr>
            <p14:xfrm>
              <a:off x="3609263" y="2577972"/>
              <a:ext cx="236853" cy="17880"/>
            </p14:xfrm>
          </p:contentPart>
        </mc:Choice>
        <mc:Fallback xmlns="">
          <p:sp>
            <p:nvSpPr>
              <p:cNvPr id="1053974" name=""/>
              <p:cNvSpPr/>
              <p:nvPr/>
            </p:nvSpPr>
            <p:spPr>
              <a:xfrm>
                <a:off x="3609263" y="2577972"/>
                <a:ext cx="236853" cy="17880"/>
              </a:xfrm>
            </p:spPr>
          </p:sp>
        </mc:Fallback>
      </mc:AlternateContent>
      <mc:AlternateContent xmlns:mc="http://schemas.openxmlformats.org/markup-compatibility/2006" xmlns:p14="http://schemas.microsoft.com/office/powerpoint/2010/main">
        <mc:Choice Requires="p14">
          <p:contentPart p14:bwMode="auto" r:id="rId82">
            <p14:nvContentPartPr>
              <p14:cNvPr id="1053975" name="Encre 1053974"/>
              <p14:cNvContentPartPr/>
              <p14:nvPr/>
            </p14:nvContentPartPr>
            <p14:xfrm>
              <a:off x="3672361" y="2494339"/>
              <a:ext cx="27302" cy="205503"/>
            </p14:xfrm>
          </p:contentPart>
        </mc:Choice>
        <mc:Fallback xmlns="">
          <p:sp>
            <p:nvSpPr>
              <p:cNvPr id="1053975" name=""/>
              <p:cNvSpPr/>
              <p:nvPr/>
            </p:nvSpPr>
            <p:spPr>
              <a:xfrm>
                <a:off x="3672361" y="2494339"/>
                <a:ext cx="27302" cy="205503"/>
              </a:xfrm>
            </p:spPr>
          </p:sp>
        </mc:Fallback>
      </mc:AlternateContent>
      <mc:AlternateContent xmlns:mc="http://schemas.openxmlformats.org/markup-compatibility/2006" xmlns:p14="http://schemas.microsoft.com/office/powerpoint/2010/main">
        <mc:Choice Requires="p14">
          <p:contentPart p14:bwMode="auto" r:id="rId83">
            <p14:nvContentPartPr>
              <p14:cNvPr id="1053976" name="Encre 1053975"/>
              <p14:cNvContentPartPr/>
              <p14:nvPr/>
            </p14:nvContentPartPr>
            <p14:xfrm>
              <a:off x="4019490" y="2397222"/>
              <a:ext cx="163531" cy="496976"/>
            </p14:xfrm>
          </p:contentPart>
        </mc:Choice>
        <mc:Fallback xmlns="">
          <p:sp>
            <p:nvSpPr>
              <p:cNvPr id="1053976" name=""/>
              <p:cNvSpPr/>
              <p:nvPr/>
            </p:nvSpPr>
            <p:spPr>
              <a:xfrm>
                <a:off x="4019490" y="2397222"/>
                <a:ext cx="163531" cy="496976"/>
              </a:xfrm>
            </p:spPr>
          </p:sp>
        </mc:Fallback>
      </mc:AlternateContent>
      <mc:AlternateContent xmlns:mc="http://schemas.openxmlformats.org/markup-compatibility/2006" xmlns:p14="http://schemas.microsoft.com/office/powerpoint/2010/main">
        <mc:Choice Requires="p14">
          <p:contentPart p14:bwMode="auto" r:id="rId84">
            <p14:nvContentPartPr>
              <p14:cNvPr id="1053977" name="Encre 1053976"/>
              <p14:cNvContentPartPr/>
              <p14:nvPr/>
            </p14:nvContentPartPr>
            <p14:xfrm>
              <a:off x="4115371" y="2165293"/>
              <a:ext cx="257686" cy="143786"/>
            </p14:xfrm>
          </p:contentPart>
        </mc:Choice>
        <mc:Fallback xmlns="">
          <p:sp>
            <p:nvSpPr>
              <p:cNvPr id="1053977" name=""/>
              <p:cNvSpPr/>
              <p:nvPr/>
            </p:nvSpPr>
            <p:spPr>
              <a:xfrm>
                <a:off x="4115371" y="2165293"/>
                <a:ext cx="257686" cy="143786"/>
              </a:xfrm>
            </p:spPr>
          </p:sp>
        </mc:Fallback>
      </mc:AlternateContent>
      <mc:AlternateContent xmlns:mc="http://schemas.openxmlformats.org/markup-compatibility/2006" xmlns:p14="http://schemas.microsoft.com/office/powerpoint/2010/main">
        <mc:Choice Requires="p14">
          <p:contentPart p14:bwMode="auto" r:id="rId85">
            <p14:nvContentPartPr>
              <p14:cNvPr id="1053978" name="Encre 1053977"/>
              <p14:cNvContentPartPr/>
              <p14:nvPr/>
            </p14:nvContentPartPr>
            <p14:xfrm>
              <a:off x="4380117" y="2458152"/>
              <a:ext cx="196502" cy="7147"/>
            </p14:xfrm>
          </p:contentPart>
        </mc:Choice>
        <mc:Fallback xmlns="">
          <p:sp>
            <p:nvSpPr>
              <p:cNvPr id="1053978" name=""/>
              <p:cNvSpPr/>
              <p:nvPr/>
            </p:nvSpPr>
            <p:spPr>
              <a:xfrm>
                <a:off x="4380117" y="2458152"/>
                <a:ext cx="196502" cy="7147"/>
              </a:xfrm>
            </p:spPr>
          </p:sp>
        </mc:Fallback>
      </mc:AlternateContent>
      <mc:AlternateContent xmlns:mc="http://schemas.openxmlformats.org/markup-compatibility/2006" xmlns:p14="http://schemas.microsoft.com/office/powerpoint/2010/main">
        <mc:Choice Requires="p14">
          <p:contentPart p14:bwMode="auto" r:id="rId86">
            <p14:nvContentPartPr>
              <p14:cNvPr id="1053979" name="Encre 1053978"/>
              <p14:cNvContentPartPr/>
              <p14:nvPr/>
            </p14:nvContentPartPr>
            <p14:xfrm>
              <a:off x="4408798" y="2588158"/>
              <a:ext cx="208657" cy="17475"/>
            </p14:xfrm>
          </p:contentPart>
        </mc:Choice>
        <mc:Fallback xmlns="">
          <p:sp>
            <p:nvSpPr>
              <p:cNvPr id="1053979" name=""/>
              <p:cNvSpPr/>
              <p:nvPr/>
            </p:nvSpPr>
            <p:spPr>
              <a:xfrm>
                <a:off x="4408798" y="2588158"/>
                <a:ext cx="208657" cy="17475"/>
              </a:xfrm>
            </p:spPr>
          </p:sp>
        </mc:Fallback>
      </mc:AlternateContent>
      <mc:AlternateContent xmlns:mc="http://schemas.openxmlformats.org/markup-compatibility/2006" xmlns:p14="http://schemas.microsoft.com/office/powerpoint/2010/main">
        <mc:Choice Requires="p14">
          <p:contentPart p14:bwMode="auto" r:id="rId87">
            <p14:nvContentPartPr>
              <p14:cNvPr id="1053980" name="Encre 1053979"/>
              <p14:cNvContentPartPr/>
              <p14:nvPr/>
            </p14:nvContentPartPr>
            <p14:xfrm>
              <a:off x="4880930" y="2308988"/>
              <a:ext cx="223773" cy="196013"/>
            </p14:xfrm>
          </p:contentPart>
        </mc:Choice>
        <mc:Fallback xmlns="">
          <p:sp>
            <p:nvSpPr>
              <p:cNvPr id="1053980" name=""/>
              <p:cNvSpPr/>
              <p:nvPr/>
            </p:nvSpPr>
            <p:spPr>
              <a:xfrm>
                <a:off x="4880930" y="2308988"/>
                <a:ext cx="223773" cy="196013"/>
              </a:xfrm>
            </p:spPr>
          </p:sp>
        </mc:Fallback>
      </mc:AlternateContent>
      <mc:AlternateContent xmlns:mc="http://schemas.openxmlformats.org/markup-compatibility/2006" xmlns:p14="http://schemas.microsoft.com/office/powerpoint/2010/main">
        <mc:Choice Requires="p14">
          <p:contentPart p14:bwMode="auto" r:id="rId88">
            <p14:nvContentPartPr>
              <p14:cNvPr id="1053981" name="Encre 1053980"/>
              <p14:cNvContentPartPr/>
              <p14:nvPr/>
            </p14:nvContentPartPr>
            <p14:xfrm>
              <a:off x="5095375" y="2471914"/>
              <a:ext cx="51757" cy="79393"/>
            </p14:xfrm>
          </p:contentPart>
        </mc:Choice>
        <mc:Fallback xmlns="">
          <p:sp>
            <p:nvSpPr>
              <p:cNvPr id="1053981" name=""/>
              <p:cNvSpPr/>
              <p:nvPr/>
            </p:nvSpPr>
            <p:spPr>
              <a:xfrm>
                <a:off x="5095375" y="2471914"/>
                <a:ext cx="51757" cy="79393"/>
              </a:xfrm>
            </p:spPr>
          </p:sp>
        </mc:Fallback>
      </mc:AlternateContent>
      <mc:AlternateContent xmlns:mc="http://schemas.openxmlformats.org/markup-compatibility/2006" xmlns:p14="http://schemas.microsoft.com/office/powerpoint/2010/main">
        <mc:Choice Requires="p14">
          <p:contentPart p14:bwMode="auto" r:id="rId89">
            <p14:nvContentPartPr>
              <p14:cNvPr id="1053982" name="Encre 1053981"/>
              <p14:cNvContentPartPr/>
              <p14:nvPr/>
            </p14:nvContentPartPr>
            <p14:xfrm>
              <a:off x="5241515" y="2241175"/>
              <a:ext cx="75364" cy="242568"/>
            </p14:xfrm>
          </p:contentPart>
        </mc:Choice>
        <mc:Fallback xmlns="">
          <p:sp>
            <p:nvSpPr>
              <p:cNvPr id="1053982" name=""/>
              <p:cNvSpPr/>
              <p:nvPr/>
            </p:nvSpPr>
            <p:spPr>
              <a:xfrm>
                <a:off x="5241515" y="2241175"/>
                <a:ext cx="75364" cy="242568"/>
              </a:xfrm>
            </p:spPr>
          </p:sp>
        </mc:Fallback>
      </mc:AlternateContent>
      <mc:AlternateContent xmlns:mc="http://schemas.openxmlformats.org/markup-compatibility/2006" xmlns:p14="http://schemas.microsoft.com/office/powerpoint/2010/main">
        <mc:Choice Requires="p14">
          <p:contentPart p14:bwMode="auto" r:id="rId90">
            <p14:nvContentPartPr>
              <p14:cNvPr id="1053983" name="Encre 1053982"/>
              <p14:cNvContentPartPr/>
              <p14:nvPr/>
            </p14:nvContentPartPr>
            <p14:xfrm>
              <a:off x="5414251" y="2291559"/>
              <a:ext cx="210695" cy="152395"/>
            </p14:xfrm>
          </p:contentPart>
        </mc:Choice>
        <mc:Fallback xmlns="">
          <p:sp>
            <p:nvSpPr>
              <p:cNvPr id="1053983" name=""/>
              <p:cNvSpPr/>
              <p:nvPr/>
            </p:nvSpPr>
            <p:spPr>
              <a:xfrm>
                <a:off x="5414251" y="2291559"/>
                <a:ext cx="210695" cy="152395"/>
              </a:xfrm>
            </p:spPr>
          </p:sp>
        </mc:Fallback>
      </mc:AlternateContent>
      <mc:AlternateContent xmlns:mc="http://schemas.openxmlformats.org/markup-compatibility/2006" xmlns:p14="http://schemas.microsoft.com/office/powerpoint/2010/main">
        <mc:Choice Requires="p14">
          <p:contentPart p14:bwMode="auto" r:id="rId91">
            <p14:nvContentPartPr>
              <p14:cNvPr id="1053984" name="Encre 1053983"/>
              <p14:cNvContentPartPr/>
              <p14:nvPr/>
            </p14:nvContentPartPr>
            <p14:xfrm>
              <a:off x="5438663" y="2219085"/>
              <a:ext cx="35741" cy="29287"/>
            </p14:xfrm>
          </p:contentPart>
        </mc:Choice>
        <mc:Fallback xmlns="">
          <p:sp>
            <p:nvSpPr>
              <p:cNvPr id="1053984" name=""/>
              <p:cNvSpPr/>
              <p:nvPr/>
            </p:nvSpPr>
            <p:spPr>
              <a:xfrm>
                <a:off x="5438663" y="2219085"/>
                <a:ext cx="35741" cy="29287"/>
              </a:xfrm>
            </p:spPr>
          </p:sp>
        </mc:Fallback>
      </mc:AlternateContent>
      <mc:AlternateContent xmlns:mc="http://schemas.openxmlformats.org/markup-compatibility/2006" xmlns:p14="http://schemas.microsoft.com/office/powerpoint/2010/main">
        <mc:Choice Requires="p14">
          <p:contentPart p14:bwMode="auto" r:id="rId92">
            <p14:nvContentPartPr>
              <p14:cNvPr id="1053985" name="Encre 1053984"/>
              <p14:cNvContentPartPr/>
              <p14:nvPr/>
            </p14:nvContentPartPr>
            <p14:xfrm>
              <a:off x="5686480" y="2226833"/>
              <a:ext cx="128983" cy="220955"/>
            </p14:xfrm>
          </p:contentPart>
        </mc:Choice>
        <mc:Fallback xmlns="">
          <p:sp>
            <p:nvSpPr>
              <p:cNvPr id="1053985" name=""/>
              <p:cNvSpPr/>
              <p:nvPr/>
            </p:nvSpPr>
            <p:spPr>
              <a:xfrm>
                <a:off x="5686480" y="2226833"/>
                <a:ext cx="128983" cy="220955"/>
              </a:xfrm>
            </p:spPr>
          </p:sp>
        </mc:Fallback>
      </mc:AlternateContent>
      <mc:AlternateContent xmlns:mc="http://schemas.openxmlformats.org/markup-compatibility/2006" xmlns:p14="http://schemas.microsoft.com/office/powerpoint/2010/main">
        <mc:Choice Requires="p14">
          <p:contentPart p14:bwMode="auto" r:id="rId93">
            <p14:nvContentPartPr>
              <p14:cNvPr id="1053986" name="Encre 1053985"/>
              <p14:cNvContentPartPr/>
              <p14:nvPr/>
            </p14:nvContentPartPr>
            <p14:xfrm>
              <a:off x="4927870" y="2603050"/>
              <a:ext cx="889822" cy="46179"/>
            </p14:xfrm>
          </p:contentPart>
        </mc:Choice>
        <mc:Fallback xmlns="">
          <p:sp>
            <p:nvSpPr>
              <p:cNvPr id="1053986" name=""/>
              <p:cNvSpPr/>
              <p:nvPr/>
            </p:nvSpPr>
            <p:spPr>
              <a:xfrm>
                <a:off x="4927870" y="2603050"/>
                <a:ext cx="889822" cy="46179"/>
              </a:xfrm>
            </p:spPr>
          </p:sp>
        </mc:Fallback>
      </mc:AlternateContent>
      <mc:AlternateContent xmlns:mc="http://schemas.openxmlformats.org/markup-compatibility/2006" xmlns:p14="http://schemas.microsoft.com/office/powerpoint/2010/main">
        <mc:Choice Requires="p14">
          <p:contentPart p14:bwMode="auto" r:id="rId94">
            <p14:nvContentPartPr>
              <p14:cNvPr id="1053987" name="Encre 1053986"/>
              <p14:cNvContentPartPr/>
              <p14:nvPr/>
            </p14:nvContentPartPr>
            <p14:xfrm>
              <a:off x="5118436" y="2765206"/>
              <a:ext cx="248476" cy="119315"/>
            </p14:xfrm>
          </p:contentPart>
        </mc:Choice>
        <mc:Fallback xmlns="">
          <p:sp>
            <p:nvSpPr>
              <p:cNvPr id="1053987" name=""/>
              <p:cNvSpPr/>
              <p:nvPr/>
            </p:nvSpPr>
            <p:spPr>
              <a:xfrm>
                <a:off x="5118436" y="2765206"/>
                <a:ext cx="248476" cy="119315"/>
              </a:xfrm>
            </p:spPr>
          </p:sp>
        </mc:Fallback>
      </mc:AlternateContent>
      <mc:AlternateContent xmlns:mc="http://schemas.openxmlformats.org/markup-compatibility/2006" xmlns:p14="http://schemas.microsoft.com/office/powerpoint/2010/main">
        <mc:Choice Requires="p14">
          <p:contentPart p14:bwMode="auto" r:id="rId95">
            <p14:nvContentPartPr>
              <p14:cNvPr id="1053988" name="Encre 1053987"/>
              <p14:cNvContentPartPr/>
              <p14:nvPr/>
            </p14:nvContentPartPr>
            <p14:xfrm>
              <a:off x="5456433" y="2856463"/>
              <a:ext cx="116766" cy="129456"/>
            </p14:xfrm>
          </p:contentPart>
        </mc:Choice>
        <mc:Fallback xmlns="">
          <p:sp>
            <p:nvSpPr>
              <p:cNvPr id="1053988" name=""/>
              <p:cNvSpPr/>
              <p:nvPr/>
            </p:nvSpPr>
            <p:spPr>
              <a:xfrm>
                <a:off x="5456433" y="2856463"/>
                <a:ext cx="116766" cy="129456"/>
              </a:xfrm>
            </p:spPr>
          </p:sp>
        </mc:Fallback>
      </mc:AlternateContent>
      <mc:AlternateContent xmlns:mc="http://schemas.openxmlformats.org/markup-compatibility/2006" xmlns:p14="http://schemas.microsoft.com/office/powerpoint/2010/main">
        <mc:Choice Requires="p14">
          <p:contentPart p14:bwMode="auto" r:id="rId96">
            <p14:nvContentPartPr>
              <p14:cNvPr id="1053989" name="Encre 1053988"/>
              <p14:cNvContentPartPr/>
              <p14:nvPr/>
            </p14:nvContentPartPr>
            <p14:xfrm>
              <a:off x="4677979" y="2180614"/>
              <a:ext cx="161795" cy="853274"/>
            </p14:xfrm>
          </p:contentPart>
        </mc:Choice>
        <mc:Fallback xmlns="">
          <p:sp>
            <p:nvSpPr>
              <p:cNvPr id="1053989" name=""/>
              <p:cNvSpPr/>
              <p:nvPr/>
            </p:nvSpPr>
            <p:spPr>
              <a:xfrm>
                <a:off x="4677979" y="2180614"/>
                <a:ext cx="161795" cy="853274"/>
              </a:xfrm>
            </p:spPr>
          </p:sp>
        </mc:Fallback>
      </mc:AlternateContent>
      <mc:AlternateContent xmlns:mc="http://schemas.openxmlformats.org/markup-compatibility/2006" xmlns:p14="http://schemas.microsoft.com/office/powerpoint/2010/main">
        <mc:Choice Requires="p14">
          <p:contentPart p14:bwMode="auto" r:id="rId97">
            <p14:nvContentPartPr>
              <p14:cNvPr id="1053990" name="Encre 1053989"/>
              <p14:cNvContentPartPr/>
              <p14:nvPr/>
            </p14:nvContentPartPr>
            <p14:xfrm>
              <a:off x="5793865" y="2061726"/>
              <a:ext cx="185734" cy="968749"/>
            </p14:xfrm>
          </p:contentPart>
        </mc:Choice>
        <mc:Fallback xmlns="">
          <p:sp>
            <p:nvSpPr>
              <p:cNvPr id="1053990" name=""/>
              <p:cNvSpPr/>
              <p:nvPr/>
            </p:nvSpPr>
            <p:spPr>
              <a:xfrm>
                <a:off x="5793865" y="2061726"/>
                <a:ext cx="185734" cy="968749"/>
              </a:xfrm>
            </p:spPr>
          </p:sp>
        </mc:Fallback>
      </mc:AlternateContent>
      <mc:AlternateContent xmlns:mc="http://schemas.openxmlformats.org/markup-compatibility/2006" xmlns:p14="http://schemas.microsoft.com/office/powerpoint/2010/main">
        <mc:Choice Requires="p14">
          <p:contentPart p14:bwMode="auto" r:id="rId98">
            <p14:nvContentPartPr>
              <p14:cNvPr id="1053991" name="Encre 1053990"/>
              <p14:cNvContentPartPr/>
              <p14:nvPr/>
            </p14:nvContentPartPr>
            <p14:xfrm>
              <a:off x="5792541" y="1897348"/>
              <a:ext cx="263239" cy="195711"/>
            </p14:xfrm>
          </p:contentPart>
        </mc:Choice>
        <mc:Fallback xmlns="">
          <p:sp>
            <p:nvSpPr>
              <p:cNvPr id="1053991" name=""/>
              <p:cNvSpPr/>
              <p:nvPr/>
            </p:nvSpPr>
            <p:spPr>
              <a:xfrm>
                <a:off x="5792541" y="1897348"/>
                <a:ext cx="263239" cy="195711"/>
              </a:xfrm>
            </p:spPr>
          </p:sp>
        </mc:Fallback>
      </mc:AlternateContent>
      <mc:AlternateContent xmlns:mc="http://schemas.openxmlformats.org/markup-compatibility/2006" xmlns:p14="http://schemas.microsoft.com/office/powerpoint/2010/main">
        <mc:Choice Requires="p14">
          <p:contentPart p14:bwMode="auto" r:id="rId99">
            <p14:nvContentPartPr>
              <p14:cNvPr id="1053992" name="Encre 1053991"/>
              <p14:cNvContentPartPr/>
              <p14:nvPr/>
            </p14:nvContentPartPr>
            <p14:xfrm>
              <a:off x="1776774" y="176398"/>
              <a:ext cx="28680" cy="36485"/>
            </p14:xfrm>
          </p:contentPart>
        </mc:Choice>
        <mc:Fallback xmlns="">
          <p:sp>
            <p:nvSpPr>
              <p:cNvPr id="1053992" name=""/>
              <p:cNvSpPr/>
              <p:nvPr/>
            </p:nvSpPr>
            <p:spPr>
              <a:xfrm>
                <a:off x="1776774" y="176398"/>
                <a:ext cx="28680" cy="36485"/>
              </a:xfrm>
            </p:spPr>
          </p:sp>
        </mc:Fallback>
      </mc:AlternateContent>
      <mc:AlternateContent xmlns:mc="http://schemas.openxmlformats.org/markup-compatibility/2006" xmlns:p14="http://schemas.microsoft.com/office/powerpoint/2010/main">
        <mc:Choice Requires="p14">
          <p:contentPart p14:bwMode="auto" r:id="rId100">
            <p14:nvContentPartPr>
              <p14:cNvPr id="1053993" name="Encre 1053992"/>
              <p14:cNvContentPartPr/>
              <p14:nvPr/>
            </p14:nvContentPartPr>
            <p14:xfrm>
              <a:off x="482603" y="3443208"/>
              <a:ext cx="49112" cy="572349"/>
            </p14:xfrm>
          </p:contentPart>
        </mc:Choice>
        <mc:Fallback xmlns="">
          <p:sp>
            <p:nvSpPr>
              <p:cNvPr id="1053993" name=""/>
              <p:cNvSpPr/>
              <p:nvPr/>
            </p:nvSpPr>
            <p:spPr>
              <a:xfrm>
                <a:off x="482603" y="3443208"/>
                <a:ext cx="49112" cy="572349"/>
              </a:xfrm>
            </p:spPr>
          </p:sp>
        </mc:Fallback>
      </mc:AlternateContent>
      <mc:AlternateContent xmlns:mc="http://schemas.openxmlformats.org/markup-compatibility/2006" xmlns:p14="http://schemas.microsoft.com/office/powerpoint/2010/main">
        <mc:Choice Requires="p14">
          <p:contentPart p14:bwMode="auto" r:id="rId101">
            <p14:nvContentPartPr>
              <p14:cNvPr id="1053994" name="Encre 1053993"/>
              <p14:cNvContentPartPr/>
              <p14:nvPr/>
            </p14:nvContentPartPr>
            <p14:xfrm>
              <a:off x="411122" y="3795797"/>
              <a:ext cx="371922" cy="173647"/>
            </p14:xfrm>
          </p:contentPart>
        </mc:Choice>
        <mc:Fallback xmlns="">
          <p:sp>
            <p:nvSpPr>
              <p:cNvPr id="1053994" name=""/>
              <p:cNvSpPr/>
              <p:nvPr/>
            </p:nvSpPr>
            <p:spPr>
              <a:xfrm>
                <a:off x="411122" y="3795797"/>
                <a:ext cx="371922" cy="173647"/>
              </a:xfrm>
            </p:spPr>
          </p:sp>
        </mc:Fallback>
      </mc:AlternateContent>
      <mc:AlternateContent xmlns:mc="http://schemas.openxmlformats.org/markup-compatibility/2006" xmlns:p14="http://schemas.microsoft.com/office/powerpoint/2010/main">
        <mc:Choice Requires="p14">
          <p:contentPart p14:bwMode="auto" r:id="rId102">
            <p14:nvContentPartPr>
              <p14:cNvPr id="1053995" name="Encre 1053994"/>
              <p14:cNvContentPartPr/>
              <p14:nvPr/>
            </p14:nvContentPartPr>
            <p14:xfrm>
              <a:off x="834977" y="3754084"/>
              <a:ext cx="327808" cy="453078"/>
            </p14:xfrm>
          </p:contentPart>
        </mc:Choice>
        <mc:Fallback xmlns="">
          <p:sp>
            <p:nvSpPr>
              <p:cNvPr id="1053995" name=""/>
              <p:cNvSpPr/>
              <p:nvPr/>
            </p:nvSpPr>
            <p:spPr>
              <a:xfrm>
                <a:off x="834977" y="3754084"/>
                <a:ext cx="327808" cy="453078"/>
              </a:xfrm>
            </p:spPr>
          </p:sp>
        </mc:Fallback>
      </mc:AlternateContent>
      <mc:AlternateContent xmlns:mc="http://schemas.openxmlformats.org/markup-compatibility/2006" xmlns:p14="http://schemas.microsoft.com/office/powerpoint/2010/main">
        <mc:Choice Requires="p14">
          <p:contentPart p14:bwMode="auto" r:id="rId103">
            <p14:nvContentPartPr>
              <p14:cNvPr id="1053996" name="Encre 1053995"/>
              <p14:cNvContentPartPr/>
              <p14:nvPr/>
            </p14:nvContentPartPr>
            <p14:xfrm>
              <a:off x="1130455" y="3610246"/>
              <a:ext cx="17104" cy="69588"/>
            </p14:xfrm>
          </p:contentPart>
        </mc:Choice>
        <mc:Fallback xmlns="">
          <p:sp>
            <p:nvSpPr>
              <p:cNvPr id="1053996" name=""/>
              <p:cNvSpPr/>
              <p:nvPr/>
            </p:nvSpPr>
            <p:spPr>
              <a:xfrm>
                <a:off x="1130455" y="3610246"/>
                <a:ext cx="17104" cy="69588"/>
              </a:xfrm>
            </p:spPr>
          </p:sp>
        </mc:Fallback>
      </mc:AlternateContent>
      <mc:AlternateContent xmlns:mc="http://schemas.openxmlformats.org/markup-compatibility/2006" xmlns:p14="http://schemas.microsoft.com/office/powerpoint/2010/main">
        <mc:Choice Requires="p14">
          <p:contentPart p14:bwMode="auto" r:id="rId104">
            <p14:nvContentPartPr>
              <p14:cNvPr id="1053997" name="Encre 1053996"/>
              <p14:cNvContentPartPr/>
              <p14:nvPr/>
            </p14:nvContentPartPr>
            <p14:xfrm>
              <a:off x="1213741" y="3799146"/>
              <a:ext cx="148263" cy="171170"/>
            </p14:xfrm>
          </p:contentPart>
        </mc:Choice>
        <mc:Fallback xmlns="">
          <p:sp>
            <p:nvSpPr>
              <p:cNvPr id="1053997" name=""/>
              <p:cNvSpPr/>
              <p:nvPr/>
            </p:nvSpPr>
            <p:spPr>
              <a:xfrm>
                <a:off x="1213741" y="3799146"/>
                <a:ext cx="148263" cy="171170"/>
              </a:xfrm>
            </p:spPr>
          </p:sp>
        </mc:Fallback>
      </mc:AlternateContent>
      <mc:AlternateContent xmlns:mc="http://schemas.openxmlformats.org/markup-compatibility/2006" xmlns:p14="http://schemas.microsoft.com/office/powerpoint/2010/main">
        <mc:Choice Requires="p14">
          <p:contentPart p14:bwMode="auto" r:id="rId105">
            <p14:nvContentPartPr>
              <p14:cNvPr id="1053998" name="Encre 1053997"/>
              <p14:cNvContentPartPr/>
              <p14:nvPr/>
            </p14:nvContentPartPr>
            <p14:xfrm>
              <a:off x="1417297" y="3834371"/>
              <a:ext cx="213115" cy="165494"/>
            </p14:xfrm>
          </p:contentPart>
        </mc:Choice>
        <mc:Fallback xmlns="">
          <p:sp>
            <p:nvSpPr>
              <p:cNvPr id="1053998" name=""/>
              <p:cNvSpPr/>
              <p:nvPr/>
            </p:nvSpPr>
            <p:spPr>
              <a:xfrm>
                <a:off x="1417297" y="3834371"/>
                <a:ext cx="213115" cy="165494"/>
              </a:xfrm>
            </p:spPr>
          </p:sp>
        </mc:Fallback>
      </mc:AlternateContent>
      <mc:AlternateContent xmlns:mc="http://schemas.openxmlformats.org/markup-compatibility/2006" xmlns:p14="http://schemas.microsoft.com/office/powerpoint/2010/main">
        <mc:Choice Requires="p14">
          <p:contentPart p14:bwMode="auto" r:id="rId106">
            <p14:nvContentPartPr>
              <p14:cNvPr id="1053999" name="Encre 1053998"/>
              <p14:cNvContentPartPr/>
              <p14:nvPr/>
            </p14:nvContentPartPr>
            <p14:xfrm>
              <a:off x="1605130" y="3588405"/>
              <a:ext cx="43961" cy="423994"/>
            </p14:xfrm>
          </p:contentPart>
        </mc:Choice>
        <mc:Fallback xmlns="">
          <p:sp>
            <p:nvSpPr>
              <p:cNvPr id="1053999" name=""/>
              <p:cNvSpPr/>
              <p:nvPr/>
            </p:nvSpPr>
            <p:spPr>
              <a:xfrm>
                <a:off x="1605130" y="3588405"/>
                <a:ext cx="43961" cy="423994"/>
              </a:xfrm>
            </p:spPr>
          </p:sp>
        </mc:Fallback>
      </mc:AlternateContent>
      <mc:AlternateContent xmlns:mc="http://schemas.openxmlformats.org/markup-compatibility/2006" xmlns:p14="http://schemas.microsoft.com/office/powerpoint/2010/main">
        <mc:Choice Requires="p14">
          <p:contentPart p14:bwMode="auto" r:id="rId107">
            <p14:nvContentPartPr>
              <p14:cNvPr id="1054000" name="Encre 1053999"/>
              <p14:cNvContentPartPr/>
              <p14:nvPr/>
            </p14:nvContentPartPr>
            <p14:xfrm>
              <a:off x="1622780" y="3813812"/>
              <a:ext cx="743497" cy="179000"/>
            </p14:xfrm>
          </p:contentPart>
        </mc:Choice>
        <mc:Fallback xmlns="">
          <p:sp>
            <p:nvSpPr>
              <p:cNvPr id="1054000" name=""/>
              <p:cNvSpPr/>
              <p:nvPr/>
            </p:nvSpPr>
            <p:spPr>
              <a:xfrm>
                <a:off x="1622780" y="3813812"/>
                <a:ext cx="743497" cy="179000"/>
              </a:xfrm>
            </p:spPr>
          </p:sp>
        </mc:Fallback>
      </mc:AlternateContent>
      <mc:AlternateContent xmlns:mc="http://schemas.openxmlformats.org/markup-compatibility/2006" xmlns:p14="http://schemas.microsoft.com/office/powerpoint/2010/main">
        <mc:Choice Requires="p14">
          <p:contentPart p14:bwMode="auto" r:id="rId108">
            <p14:nvContentPartPr>
              <p14:cNvPr id="1054001" name="Encre 1054000"/>
              <p14:cNvContentPartPr/>
              <p14:nvPr/>
            </p14:nvContentPartPr>
            <p14:xfrm>
              <a:off x="2573668" y="3758670"/>
              <a:ext cx="576259" cy="172076"/>
            </p14:xfrm>
          </p:contentPart>
        </mc:Choice>
        <mc:Fallback xmlns="">
          <p:sp>
            <p:nvSpPr>
              <p:cNvPr id="1054001" name=""/>
              <p:cNvSpPr/>
              <p:nvPr/>
            </p:nvSpPr>
            <p:spPr>
              <a:xfrm>
                <a:off x="2573668" y="3758670"/>
                <a:ext cx="576259" cy="172076"/>
              </a:xfrm>
            </p:spPr>
          </p:sp>
        </mc:Fallback>
      </mc:AlternateContent>
      <mc:AlternateContent xmlns:mc="http://schemas.openxmlformats.org/markup-compatibility/2006" xmlns:p14="http://schemas.microsoft.com/office/powerpoint/2010/main">
        <mc:Choice Requires="p14">
          <p:contentPart p14:bwMode="auto" r:id="rId109">
            <p14:nvContentPartPr>
              <p14:cNvPr id="1054002" name="Encre 1054001"/>
              <p14:cNvContentPartPr/>
              <p14:nvPr/>
            </p14:nvContentPartPr>
            <p14:xfrm>
              <a:off x="2203093" y="3771755"/>
              <a:ext cx="127460" cy="113745"/>
            </p14:xfrm>
          </p:contentPart>
        </mc:Choice>
        <mc:Fallback xmlns="">
          <p:sp>
            <p:nvSpPr>
              <p:cNvPr id="1054002" name=""/>
              <p:cNvSpPr/>
              <p:nvPr/>
            </p:nvSpPr>
            <p:spPr>
              <a:xfrm>
                <a:off x="2203093" y="3771755"/>
                <a:ext cx="127460" cy="113745"/>
              </a:xfrm>
            </p:spPr>
          </p:sp>
        </mc:Fallback>
      </mc:AlternateContent>
      <mc:AlternateContent xmlns:mc="http://schemas.openxmlformats.org/markup-compatibility/2006" xmlns:p14="http://schemas.microsoft.com/office/powerpoint/2010/main">
        <mc:Choice Requires="p14">
          <p:contentPart p14:bwMode="auto" r:id="rId110">
            <p14:nvContentPartPr>
              <p14:cNvPr id="1054003" name="Encre 1054002"/>
              <p14:cNvContentPartPr/>
              <p14:nvPr/>
            </p14:nvContentPartPr>
            <p14:xfrm>
              <a:off x="3229413" y="3466798"/>
              <a:ext cx="514429" cy="448479"/>
            </p14:xfrm>
          </p:contentPart>
        </mc:Choice>
        <mc:Fallback xmlns="">
          <p:sp>
            <p:nvSpPr>
              <p:cNvPr id="1054003" name=""/>
              <p:cNvSpPr/>
              <p:nvPr/>
            </p:nvSpPr>
            <p:spPr>
              <a:xfrm>
                <a:off x="3229413" y="3466798"/>
                <a:ext cx="514429" cy="448479"/>
              </a:xfrm>
            </p:spPr>
          </p:sp>
        </mc:Fallback>
      </mc:AlternateContent>
      <mc:AlternateContent xmlns:mc="http://schemas.openxmlformats.org/markup-compatibility/2006" xmlns:p14="http://schemas.microsoft.com/office/powerpoint/2010/main">
        <mc:Choice Requires="p14">
          <p:contentPart p14:bwMode="auto" r:id="rId111">
            <p14:nvContentPartPr>
              <p14:cNvPr id="1054004" name="Encre 1054003"/>
              <p14:cNvContentPartPr/>
              <p14:nvPr/>
            </p14:nvContentPartPr>
            <p14:xfrm>
              <a:off x="3839116" y="3691835"/>
              <a:ext cx="725403" cy="213700"/>
            </p14:xfrm>
          </p:contentPart>
        </mc:Choice>
        <mc:Fallback xmlns="">
          <p:sp>
            <p:nvSpPr>
              <p:cNvPr id="1054004" name=""/>
              <p:cNvSpPr/>
              <p:nvPr/>
            </p:nvSpPr>
            <p:spPr>
              <a:xfrm>
                <a:off x="3839116" y="3691835"/>
                <a:ext cx="725403" cy="213700"/>
              </a:xfrm>
            </p:spPr>
          </p:sp>
        </mc:Fallback>
      </mc:AlternateContent>
      <mc:AlternateContent xmlns:mc="http://schemas.openxmlformats.org/markup-compatibility/2006" xmlns:p14="http://schemas.microsoft.com/office/powerpoint/2010/main">
        <mc:Choice Requires="p14">
          <p:contentPart p14:bwMode="auto" r:id="rId112">
            <p14:nvContentPartPr>
              <p14:cNvPr id="1054005" name="Encre 1054004"/>
              <p14:cNvContentPartPr/>
              <p14:nvPr/>
            </p14:nvContentPartPr>
            <p14:xfrm>
              <a:off x="4023878" y="3638790"/>
              <a:ext cx="5891" cy="37151"/>
            </p14:xfrm>
          </p:contentPart>
        </mc:Choice>
        <mc:Fallback xmlns="">
          <p:sp>
            <p:nvSpPr>
              <p:cNvPr id="1054005" name=""/>
              <p:cNvSpPr/>
              <p:nvPr/>
            </p:nvSpPr>
            <p:spPr>
              <a:xfrm>
                <a:off x="4023878" y="3638790"/>
                <a:ext cx="5891" cy="37151"/>
              </a:xfrm>
            </p:spPr>
          </p:sp>
        </mc:Fallback>
      </mc:AlternateContent>
      <mc:AlternateContent xmlns:mc="http://schemas.openxmlformats.org/markup-compatibility/2006" xmlns:p14="http://schemas.microsoft.com/office/powerpoint/2010/main">
        <mc:Choice Requires="p14">
          <p:contentPart p14:bwMode="auto" r:id="rId113">
            <p14:nvContentPartPr>
              <p14:cNvPr id="1054006" name="Encre 1054005"/>
              <p14:cNvContentPartPr/>
              <p14:nvPr/>
            </p14:nvContentPartPr>
            <p14:xfrm>
              <a:off x="2814140" y="3668077"/>
              <a:ext cx="3817" cy="32218"/>
            </p14:xfrm>
          </p:contentPart>
        </mc:Choice>
        <mc:Fallback xmlns="">
          <p:sp>
            <p:nvSpPr>
              <p:cNvPr id="1054006" name=""/>
              <p:cNvSpPr/>
              <p:nvPr/>
            </p:nvSpPr>
            <p:spPr>
              <a:xfrm>
                <a:off x="2814140" y="3668077"/>
                <a:ext cx="3817" cy="32218"/>
              </a:xfrm>
            </p:spPr>
          </p:sp>
        </mc:Fallback>
      </mc:AlternateContent>
      <mc:AlternateContent xmlns:mc="http://schemas.openxmlformats.org/markup-compatibility/2006" xmlns:p14="http://schemas.microsoft.com/office/powerpoint/2010/main">
        <mc:Choice Requires="p14">
          <p:contentPart p14:bwMode="auto" r:id="rId114">
            <p14:nvContentPartPr>
              <p14:cNvPr id="1054007" name="Encre 1054006"/>
              <p14:cNvContentPartPr/>
              <p14:nvPr/>
            </p14:nvContentPartPr>
            <p14:xfrm>
              <a:off x="568205" y="4015225"/>
              <a:ext cx="4030996" cy="145528"/>
            </p14:xfrm>
          </p:contentPart>
        </mc:Choice>
        <mc:Fallback xmlns="">
          <p:sp>
            <p:nvSpPr>
              <p:cNvPr id="1054007" name=""/>
              <p:cNvSpPr/>
              <p:nvPr/>
            </p:nvSpPr>
            <p:spPr>
              <a:xfrm>
                <a:off x="568205" y="4015225"/>
                <a:ext cx="4030996" cy="145528"/>
              </a:xfrm>
            </p:spPr>
          </p:sp>
        </mc:Fallback>
      </mc:AlternateContent>
      <mc:AlternateContent xmlns:mc="http://schemas.openxmlformats.org/markup-compatibility/2006" xmlns:p14="http://schemas.microsoft.com/office/powerpoint/2010/main">
        <mc:Choice Requires="p14">
          <p:contentPart p14:bwMode="auto" r:id="rId115">
            <p14:nvContentPartPr>
              <p14:cNvPr id="1054008" name="Encre 1054007"/>
              <p14:cNvContentPartPr/>
              <p14:nvPr/>
            </p14:nvContentPartPr>
            <p14:xfrm>
              <a:off x="4938538" y="3596764"/>
              <a:ext cx="344210" cy="340903"/>
            </p14:xfrm>
          </p:contentPart>
        </mc:Choice>
        <mc:Fallback xmlns="">
          <p:sp>
            <p:nvSpPr>
              <p:cNvPr id="1054008" name=""/>
              <p:cNvSpPr/>
              <p:nvPr/>
            </p:nvSpPr>
            <p:spPr>
              <a:xfrm>
                <a:off x="4938538" y="3596764"/>
                <a:ext cx="344210" cy="340903"/>
              </a:xfrm>
            </p:spPr>
          </p:sp>
        </mc:Fallback>
      </mc:AlternateContent>
      <mc:AlternateContent xmlns:mc="http://schemas.openxmlformats.org/markup-compatibility/2006" xmlns:p14="http://schemas.microsoft.com/office/powerpoint/2010/main">
        <mc:Choice Requires="p14">
          <p:contentPart p14:bwMode="auto" r:id="rId116">
            <p14:nvContentPartPr>
              <p14:cNvPr id="1054009" name="Encre 1054008"/>
              <p14:cNvContentPartPr/>
              <p14:nvPr/>
            </p14:nvContentPartPr>
            <p14:xfrm>
              <a:off x="5501814" y="3689042"/>
              <a:ext cx="490767" cy="233513"/>
            </p14:xfrm>
          </p:contentPart>
        </mc:Choice>
        <mc:Fallback xmlns="">
          <p:sp>
            <p:nvSpPr>
              <p:cNvPr id="1054009" name=""/>
              <p:cNvSpPr/>
              <p:nvPr/>
            </p:nvSpPr>
            <p:spPr>
              <a:xfrm>
                <a:off x="5501814" y="3689042"/>
                <a:ext cx="490767" cy="233513"/>
              </a:xfrm>
            </p:spPr>
          </p:sp>
        </mc:Fallback>
      </mc:AlternateContent>
      <mc:AlternateContent xmlns:mc="http://schemas.openxmlformats.org/markup-compatibility/2006" xmlns:p14="http://schemas.microsoft.com/office/powerpoint/2010/main">
        <mc:Choice Requires="p14">
          <p:contentPart p14:bwMode="auto" r:id="rId117">
            <p14:nvContentPartPr>
              <p14:cNvPr id="1054010" name="Encre 1054009"/>
              <p14:cNvContentPartPr/>
              <p14:nvPr/>
            </p14:nvContentPartPr>
            <p14:xfrm>
              <a:off x="5996396" y="3414664"/>
              <a:ext cx="315306" cy="471717"/>
            </p14:xfrm>
          </p:contentPart>
        </mc:Choice>
        <mc:Fallback xmlns="">
          <p:sp>
            <p:nvSpPr>
              <p:cNvPr id="1054010" name=""/>
              <p:cNvSpPr/>
              <p:nvPr/>
            </p:nvSpPr>
            <p:spPr>
              <a:xfrm>
                <a:off x="5996396" y="3414664"/>
                <a:ext cx="315306" cy="471717"/>
              </a:xfrm>
            </p:spPr>
          </p:sp>
        </mc:Fallback>
      </mc:AlternateContent>
      <mc:AlternateContent xmlns:mc="http://schemas.openxmlformats.org/markup-compatibility/2006" xmlns:p14="http://schemas.microsoft.com/office/powerpoint/2010/main">
        <mc:Choice Requires="p14">
          <p:contentPart p14:bwMode="auto" r:id="rId118">
            <p14:nvContentPartPr>
              <p14:cNvPr id="1054011" name="Encre 1054010"/>
              <p14:cNvContentPartPr/>
              <p14:nvPr/>
            </p14:nvContentPartPr>
            <p14:xfrm>
              <a:off x="5974189" y="3559117"/>
              <a:ext cx="165170" cy="59622"/>
            </p14:xfrm>
          </p:contentPart>
        </mc:Choice>
        <mc:Fallback xmlns="">
          <p:sp>
            <p:nvSpPr>
              <p:cNvPr id="1054011" name=""/>
              <p:cNvSpPr/>
              <p:nvPr/>
            </p:nvSpPr>
            <p:spPr>
              <a:xfrm>
                <a:off x="5974189" y="3559117"/>
                <a:ext cx="165170" cy="59622"/>
              </a:xfrm>
            </p:spPr>
          </p:sp>
        </mc:Fallback>
      </mc:AlternateContent>
      <mc:AlternateContent xmlns:mc="http://schemas.openxmlformats.org/markup-compatibility/2006" xmlns:p14="http://schemas.microsoft.com/office/powerpoint/2010/main">
        <mc:Choice Requires="p14">
          <p:contentPart p14:bwMode="auto" r:id="rId119">
            <p14:nvContentPartPr>
              <p14:cNvPr id="1054012" name="Encre 1054011"/>
              <p14:cNvContentPartPr/>
              <p14:nvPr/>
            </p14:nvContentPartPr>
            <p14:xfrm>
              <a:off x="871310" y="4580929"/>
              <a:ext cx="295200" cy="370031"/>
            </p14:xfrm>
          </p:contentPart>
        </mc:Choice>
        <mc:Fallback xmlns="">
          <p:sp>
            <p:nvSpPr>
              <p:cNvPr id="1054012" name=""/>
              <p:cNvSpPr/>
              <p:nvPr/>
            </p:nvSpPr>
            <p:spPr>
              <a:xfrm>
                <a:off x="871310" y="4580929"/>
                <a:ext cx="295200" cy="370031"/>
              </a:xfrm>
            </p:spPr>
          </p:sp>
        </mc:Fallback>
      </mc:AlternateContent>
      <mc:AlternateContent xmlns:mc="http://schemas.openxmlformats.org/markup-compatibility/2006" xmlns:p14="http://schemas.microsoft.com/office/powerpoint/2010/main">
        <mc:Choice Requires="p14">
          <p:contentPart p14:bwMode="auto" r:id="rId120">
            <p14:nvContentPartPr>
              <p14:cNvPr id="1054013" name="Encre 1054012"/>
              <p14:cNvContentPartPr/>
              <p14:nvPr/>
            </p14:nvContentPartPr>
            <p14:xfrm>
              <a:off x="1257987" y="4305703"/>
              <a:ext cx="251080" cy="1047770"/>
            </p14:xfrm>
          </p:contentPart>
        </mc:Choice>
        <mc:Fallback xmlns="">
          <p:sp>
            <p:nvSpPr>
              <p:cNvPr id="1054013" name=""/>
              <p:cNvSpPr/>
              <p:nvPr/>
            </p:nvSpPr>
            <p:spPr>
              <a:xfrm>
                <a:off x="1257987" y="4305703"/>
                <a:ext cx="251080" cy="1047770"/>
              </a:xfrm>
            </p:spPr>
          </p:sp>
        </mc:Fallback>
      </mc:AlternateContent>
      <mc:AlternateContent xmlns:mc="http://schemas.openxmlformats.org/markup-compatibility/2006" xmlns:p14="http://schemas.microsoft.com/office/powerpoint/2010/main">
        <mc:Choice Requires="p14">
          <p:contentPart p14:bwMode="auto" r:id="rId121">
            <p14:nvContentPartPr>
              <p14:cNvPr id="1054014" name="Encre 1054013"/>
              <p14:cNvContentPartPr/>
              <p14:nvPr/>
            </p14:nvContentPartPr>
            <p14:xfrm>
              <a:off x="1593159" y="4653087"/>
              <a:ext cx="167470" cy="314832"/>
            </p14:xfrm>
          </p:contentPart>
        </mc:Choice>
        <mc:Fallback xmlns="">
          <p:sp>
            <p:nvSpPr>
              <p:cNvPr id="1054014" name=""/>
              <p:cNvSpPr/>
              <p:nvPr/>
            </p:nvSpPr>
            <p:spPr>
              <a:xfrm>
                <a:off x="1593159" y="4653087"/>
                <a:ext cx="167470" cy="314832"/>
              </a:xfrm>
            </p:spPr>
          </p:sp>
        </mc:Fallback>
      </mc:AlternateContent>
      <mc:AlternateContent xmlns:mc="http://schemas.openxmlformats.org/markup-compatibility/2006" xmlns:p14="http://schemas.microsoft.com/office/powerpoint/2010/main">
        <mc:Choice Requires="p14">
          <p:contentPart p14:bwMode="auto" r:id="rId122">
            <p14:nvContentPartPr>
              <p14:cNvPr id="1054015" name="Encre 1054014"/>
              <p14:cNvContentPartPr/>
              <p14:nvPr/>
            </p14:nvContentPartPr>
            <p14:xfrm>
              <a:off x="1848256" y="4689172"/>
              <a:ext cx="11210" cy="201096"/>
            </p14:xfrm>
          </p:contentPart>
        </mc:Choice>
        <mc:Fallback xmlns="">
          <p:sp>
            <p:nvSpPr>
              <p:cNvPr id="1054015" name=""/>
              <p:cNvSpPr/>
              <p:nvPr/>
            </p:nvSpPr>
            <p:spPr>
              <a:xfrm>
                <a:off x="1848256" y="4689172"/>
                <a:ext cx="11210" cy="201096"/>
              </a:xfrm>
            </p:spPr>
          </p:sp>
        </mc:Fallback>
      </mc:AlternateContent>
      <mc:AlternateContent xmlns:mc="http://schemas.openxmlformats.org/markup-compatibility/2006" xmlns:p14="http://schemas.microsoft.com/office/powerpoint/2010/main">
        <mc:Choice Requires="p14">
          <p:contentPart p14:bwMode="auto" r:id="rId123">
            <p14:nvContentPartPr>
              <p14:cNvPr id="1054016" name="Encre 1054015"/>
              <p14:cNvContentPartPr/>
              <p14:nvPr/>
            </p14:nvContentPartPr>
            <p14:xfrm>
              <a:off x="1820016" y="4617181"/>
              <a:ext cx="428721" cy="329375"/>
            </p14:xfrm>
          </p:contentPart>
        </mc:Choice>
        <mc:Fallback xmlns="">
          <p:sp>
            <p:nvSpPr>
              <p:cNvPr id="1054016" name=""/>
              <p:cNvSpPr/>
              <p:nvPr/>
            </p:nvSpPr>
            <p:spPr>
              <a:xfrm>
                <a:off x="1820016" y="4617181"/>
                <a:ext cx="428721" cy="329375"/>
              </a:xfrm>
            </p:spPr>
          </p:sp>
        </mc:Fallback>
      </mc:AlternateContent>
      <mc:AlternateContent xmlns:mc="http://schemas.openxmlformats.org/markup-compatibility/2006" xmlns:p14="http://schemas.microsoft.com/office/powerpoint/2010/main">
        <mc:Choice Requires="p14">
          <p:contentPart p14:bwMode="auto" r:id="rId124">
            <p14:nvContentPartPr>
              <p14:cNvPr id="1054017" name="Encre 1054016"/>
              <p14:cNvContentPartPr/>
              <p14:nvPr/>
            </p14:nvContentPartPr>
            <p14:xfrm>
              <a:off x="2183984" y="4872344"/>
              <a:ext cx="70883" cy="67770"/>
            </p14:xfrm>
          </p:contentPart>
        </mc:Choice>
        <mc:Fallback xmlns="">
          <p:sp>
            <p:nvSpPr>
              <p:cNvPr id="1054017" name=""/>
              <p:cNvSpPr/>
              <p:nvPr/>
            </p:nvSpPr>
            <p:spPr>
              <a:xfrm>
                <a:off x="2183984" y="4872344"/>
                <a:ext cx="70883" cy="67770"/>
              </a:xfrm>
            </p:spPr>
          </p:sp>
        </mc:Fallback>
      </mc:AlternateContent>
      <mc:AlternateContent xmlns:mc="http://schemas.openxmlformats.org/markup-compatibility/2006" xmlns:p14="http://schemas.microsoft.com/office/powerpoint/2010/main">
        <mc:Choice Requires="p14">
          <p:contentPart p14:bwMode="auto" r:id="rId125">
            <p14:nvContentPartPr>
              <p14:cNvPr id="1054018" name="Encre 1054017"/>
              <p14:cNvContentPartPr/>
              <p14:nvPr/>
            </p14:nvContentPartPr>
            <p14:xfrm>
              <a:off x="2332757" y="4656542"/>
              <a:ext cx="73673" cy="214334"/>
            </p14:xfrm>
          </p:contentPart>
        </mc:Choice>
        <mc:Fallback xmlns="">
          <p:sp>
            <p:nvSpPr>
              <p:cNvPr id="1054018" name=""/>
              <p:cNvSpPr/>
              <p:nvPr/>
            </p:nvSpPr>
            <p:spPr>
              <a:xfrm>
                <a:off x="2332757" y="4656542"/>
                <a:ext cx="73673" cy="214334"/>
              </a:xfrm>
            </p:spPr>
          </p:sp>
        </mc:Fallback>
      </mc:AlternateContent>
      <mc:AlternateContent xmlns:mc="http://schemas.openxmlformats.org/markup-compatibility/2006" xmlns:p14="http://schemas.microsoft.com/office/powerpoint/2010/main">
        <mc:Choice Requires="p14">
          <p:contentPart p14:bwMode="auto" r:id="rId126">
            <p14:nvContentPartPr>
              <p14:cNvPr id="1054019" name="Encre 1054018"/>
              <p14:cNvContentPartPr/>
              <p14:nvPr/>
            </p14:nvContentPartPr>
            <p14:xfrm>
              <a:off x="2463351" y="4696867"/>
              <a:ext cx="253126" cy="216647"/>
            </p14:xfrm>
          </p:contentPart>
        </mc:Choice>
        <mc:Fallback xmlns="">
          <p:sp>
            <p:nvSpPr>
              <p:cNvPr id="1054019" name=""/>
              <p:cNvSpPr/>
              <p:nvPr/>
            </p:nvSpPr>
            <p:spPr>
              <a:xfrm>
                <a:off x="2463351" y="4696867"/>
                <a:ext cx="253126" cy="216647"/>
              </a:xfrm>
            </p:spPr>
          </p:sp>
        </mc:Fallback>
      </mc:AlternateContent>
      <mc:AlternateContent xmlns:mc="http://schemas.openxmlformats.org/markup-compatibility/2006" xmlns:p14="http://schemas.microsoft.com/office/powerpoint/2010/main">
        <mc:Choice Requires="p14">
          <p:contentPart p14:bwMode="auto" r:id="rId127">
            <p14:nvContentPartPr>
              <p14:cNvPr id="1054020" name="Encre 1054019"/>
              <p14:cNvContentPartPr/>
              <p14:nvPr/>
            </p14:nvContentPartPr>
            <p14:xfrm>
              <a:off x="2470852" y="4537026"/>
              <a:ext cx="85601" cy="29039"/>
            </p14:xfrm>
          </p:contentPart>
        </mc:Choice>
        <mc:Fallback xmlns="">
          <p:sp>
            <p:nvSpPr>
              <p:cNvPr id="1054020" name=""/>
              <p:cNvSpPr/>
              <p:nvPr/>
            </p:nvSpPr>
            <p:spPr>
              <a:xfrm>
                <a:off x="2470852" y="4537026"/>
                <a:ext cx="85601" cy="29039"/>
              </a:xfrm>
            </p:spPr>
          </p:sp>
        </mc:Fallback>
      </mc:AlternateContent>
      <mc:AlternateContent xmlns:mc="http://schemas.openxmlformats.org/markup-compatibility/2006" xmlns:p14="http://schemas.microsoft.com/office/powerpoint/2010/main">
        <mc:Choice Requires="p14">
          <p:contentPart p14:bwMode="auto" r:id="rId128">
            <p14:nvContentPartPr>
              <p14:cNvPr id="1054021" name="Encre 1054020"/>
              <p14:cNvContentPartPr/>
              <p14:nvPr/>
            </p14:nvContentPartPr>
            <p14:xfrm>
              <a:off x="2775123" y="4636945"/>
              <a:ext cx="143290" cy="289156"/>
            </p14:xfrm>
          </p:contentPart>
        </mc:Choice>
        <mc:Fallback xmlns="">
          <p:sp>
            <p:nvSpPr>
              <p:cNvPr id="1054021" name=""/>
              <p:cNvSpPr/>
              <p:nvPr/>
            </p:nvSpPr>
            <p:spPr>
              <a:xfrm>
                <a:off x="2775123" y="4636945"/>
                <a:ext cx="143290" cy="289156"/>
              </a:xfrm>
            </p:spPr>
          </p:sp>
        </mc:Fallback>
      </mc:AlternateContent>
      <mc:AlternateContent xmlns:mc="http://schemas.openxmlformats.org/markup-compatibility/2006" xmlns:p14="http://schemas.microsoft.com/office/powerpoint/2010/main">
        <mc:Choice Requires="p14">
          <p:contentPart p14:bwMode="auto" r:id="rId129">
            <p14:nvContentPartPr>
              <p14:cNvPr id="1054022" name="Encre 1054021"/>
              <p14:cNvContentPartPr/>
              <p14:nvPr/>
            </p14:nvContentPartPr>
            <p14:xfrm>
              <a:off x="1600679" y="5040871"/>
              <a:ext cx="1327743" cy="68351"/>
            </p14:xfrm>
          </p:contentPart>
        </mc:Choice>
        <mc:Fallback xmlns="">
          <p:sp>
            <p:nvSpPr>
              <p:cNvPr id="1054022" name=""/>
              <p:cNvSpPr/>
              <p:nvPr/>
            </p:nvSpPr>
            <p:spPr>
              <a:xfrm>
                <a:off x="1600679" y="5040871"/>
                <a:ext cx="1327743" cy="68351"/>
              </a:xfrm>
            </p:spPr>
          </p:sp>
        </mc:Fallback>
      </mc:AlternateContent>
      <mc:AlternateContent xmlns:mc="http://schemas.openxmlformats.org/markup-compatibility/2006" xmlns:p14="http://schemas.microsoft.com/office/powerpoint/2010/main">
        <mc:Choice Requires="p14">
          <p:contentPart p14:bwMode="auto" r:id="rId130">
            <p14:nvContentPartPr>
              <p14:cNvPr id="1054023" name="Encre 1054022"/>
              <p14:cNvContentPartPr/>
              <p14:nvPr/>
            </p14:nvContentPartPr>
            <p14:xfrm>
              <a:off x="1884438" y="5247374"/>
              <a:ext cx="259741" cy="159096"/>
            </p14:xfrm>
          </p:contentPart>
        </mc:Choice>
        <mc:Fallback xmlns="">
          <p:sp>
            <p:nvSpPr>
              <p:cNvPr id="1054023" name=""/>
              <p:cNvSpPr/>
              <p:nvPr/>
            </p:nvSpPr>
            <p:spPr>
              <a:xfrm>
                <a:off x="1884438" y="5247374"/>
                <a:ext cx="259741" cy="159096"/>
              </a:xfrm>
            </p:spPr>
          </p:sp>
        </mc:Fallback>
      </mc:AlternateContent>
      <mc:AlternateContent xmlns:mc="http://schemas.openxmlformats.org/markup-compatibility/2006" xmlns:p14="http://schemas.microsoft.com/office/powerpoint/2010/main">
        <mc:Choice Requires="p14">
          <p:contentPart p14:bwMode="auto" r:id="rId131">
            <p14:nvContentPartPr>
              <p14:cNvPr id="1054024" name="Encre 1054023"/>
              <p14:cNvContentPartPr/>
              <p14:nvPr/>
            </p14:nvContentPartPr>
            <p14:xfrm>
              <a:off x="2267308" y="5199093"/>
              <a:ext cx="206502" cy="181566"/>
            </p14:xfrm>
          </p:contentPart>
        </mc:Choice>
        <mc:Fallback xmlns="">
          <p:sp>
            <p:nvSpPr>
              <p:cNvPr id="1054024" name=""/>
              <p:cNvSpPr/>
              <p:nvPr/>
            </p:nvSpPr>
            <p:spPr>
              <a:xfrm>
                <a:off x="2267308" y="5199093"/>
                <a:ext cx="206502" cy="181566"/>
              </a:xfrm>
            </p:spPr>
          </p:sp>
        </mc:Fallback>
      </mc:AlternateContent>
      <mc:AlternateContent xmlns:mc="http://schemas.openxmlformats.org/markup-compatibility/2006" xmlns:p14="http://schemas.microsoft.com/office/powerpoint/2010/main">
        <mc:Choice Requires="p14">
          <p:contentPart p14:bwMode="auto" r:id="rId132">
            <p14:nvContentPartPr>
              <p14:cNvPr id="1054025" name="Encre 1054024"/>
              <p14:cNvContentPartPr/>
              <p14:nvPr/>
            </p14:nvContentPartPr>
            <p14:xfrm>
              <a:off x="2513748" y="5364976"/>
              <a:ext cx="102539" cy="87093"/>
            </p14:xfrm>
          </p:contentPart>
        </mc:Choice>
        <mc:Fallback xmlns="">
          <p:sp>
            <p:nvSpPr>
              <p:cNvPr id="1054025" name=""/>
              <p:cNvSpPr/>
              <p:nvPr/>
            </p:nvSpPr>
            <p:spPr>
              <a:xfrm>
                <a:off x="2513748" y="5364976"/>
                <a:ext cx="102539" cy="87093"/>
              </a:xfrm>
            </p:spPr>
          </p:sp>
        </mc:Fallback>
      </mc:AlternateContent>
      <mc:AlternateContent xmlns:mc="http://schemas.openxmlformats.org/markup-compatibility/2006" xmlns:p14="http://schemas.microsoft.com/office/powerpoint/2010/main">
        <mc:Choice Requires="p14">
          <p:contentPart p14:bwMode="auto" r:id="rId133">
            <p14:nvContentPartPr>
              <p14:cNvPr id="1054026" name="Encre 1054025"/>
              <p14:cNvContentPartPr/>
              <p14:nvPr/>
            </p14:nvContentPartPr>
            <p14:xfrm>
              <a:off x="2549393" y="5101074"/>
              <a:ext cx="182097" cy="157305"/>
            </p14:xfrm>
          </p:contentPart>
        </mc:Choice>
        <mc:Fallback xmlns="">
          <p:sp>
            <p:nvSpPr>
              <p:cNvPr id="1054026" name=""/>
              <p:cNvSpPr/>
              <p:nvPr/>
            </p:nvSpPr>
            <p:spPr>
              <a:xfrm>
                <a:off x="2549393" y="5101074"/>
                <a:ext cx="182097" cy="157305"/>
              </a:xfrm>
            </p:spPr>
          </p:sp>
        </mc:Fallback>
      </mc:AlternateContent>
      <mc:AlternateContent xmlns:mc="http://schemas.openxmlformats.org/markup-compatibility/2006" xmlns:p14="http://schemas.microsoft.com/office/powerpoint/2010/main">
        <mc:Choice Requires="p14">
          <p:contentPart p14:bwMode="auto" r:id="rId134">
            <p14:nvContentPartPr>
              <p14:cNvPr id="1054027" name="Encre 1054026"/>
              <p14:cNvContentPartPr/>
              <p14:nvPr/>
            </p14:nvContentPartPr>
            <p14:xfrm>
              <a:off x="3094405" y="5015307"/>
              <a:ext cx="34342" cy="190068"/>
            </p14:xfrm>
          </p:contentPart>
        </mc:Choice>
        <mc:Fallback xmlns="">
          <p:sp>
            <p:nvSpPr>
              <p:cNvPr id="1054027" name=""/>
              <p:cNvSpPr/>
              <p:nvPr/>
            </p:nvSpPr>
            <p:spPr>
              <a:xfrm>
                <a:off x="3094405" y="5015307"/>
                <a:ext cx="34342" cy="190068"/>
              </a:xfrm>
            </p:spPr>
          </p:sp>
        </mc:Fallback>
      </mc:AlternateContent>
      <mc:AlternateContent xmlns:mc="http://schemas.openxmlformats.org/markup-compatibility/2006" xmlns:p14="http://schemas.microsoft.com/office/powerpoint/2010/main">
        <mc:Choice Requires="p14">
          <p:contentPart p14:bwMode="auto" r:id="rId135">
            <p14:nvContentPartPr>
              <p14:cNvPr id="1054028" name="Encre 1054027"/>
              <p14:cNvContentPartPr/>
              <p14:nvPr/>
            </p14:nvContentPartPr>
            <p14:xfrm>
              <a:off x="3283838" y="4871349"/>
              <a:ext cx="180452" cy="177268"/>
            </p14:xfrm>
          </p:contentPart>
        </mc:Choice>
        <mc:Fallback xmlns="">
          <p:sp>
            <p:nvSpPr>
              <p:cNvPr id="1054028" name=""/>
              <p:cNvSpPr/>
              <p:nvPr/>
            </p:nvSpPr>
            <p:spPr>
              <a:xfrm>
                <a:off x="3283838" y="4871349"/>
                <a:ext cx="180452" cy="177268"/>
              </a:xfrm>
            </p:spPr>
          </p:sp>
        </mc:Fallback>
      </mc:AlternateContent>
      <mc:AlternateContent xmlns:mc="http://schemas.openxmlformats.org/markup-compatibility/2006" xmlns:p14="http://schemas.microsoft.com/office/powerpoint/2010/main">
        <mc:Choice Requires="p14">
          <p:contentPart p14:bwMode="auto" r:id="rId136">
            <p14:nvContentPartPr>
              <p14:cNvPr id="1054029" name="Encre 1054028"/>
              <p14:cNvContentPartPr/>
              <p14:nvPr/>
            </p14:nvContentPartPr>
            <p14:xfrm>
              <a:off x="3389082" y="4517170"/>
              <a:ext cx="256542" cy="976216"/>
            </p14:xfrm>
          </p:contentPart>
        </mc:Choice>
        <mc:Fallback xmlns="">
          <p:sp>
            <p:nvSpPr>
              <p:cNvPr id="1054029" name=""/>
              <p:cNvSpPr/>
              <p:nvPr/>
            </p:nvSpPr>
            <p:spPr>
              <a:xfrm>
                <a:off x="3389082" y="4517170"/>
                <a:ext cx="256542" cy="976216"/>
              </a:xfrm>
            </p:spPr>
          </p:sp>
        </mc:Fallback>
      </mc:AlternateContent>
      <mc:AlternateContent xmlns:mc="http://schemas.openxmlformats.org/markup-compatibility/2006" xmlns:p14="http://schemas.microsoft.com/office/powerpoint/2010/main">
        <mc:Choice Requires="p14">
          <p:contentPart p14:bwMode="auto" r:id="rId137">
            <p14:nvContentPartPr>
              <p14:cNvPr id="1054030" name="Encre 1054029"/>
              <p14:cNvContentPartPr/>
              <p14:nvPr/>
            </p14:nvContentPartPr>
            <p14:xfrm>
              <a:off x="4022709" y="4672175"/>
              <a:ext cx="339879" cy="361228"/>
            </p14:xfrm>
          </p:contentPart>
        </mc:Choice>
        <mc:Fallback xmlns="">
          <p:sp>
            <p:nvSpPr>
              <p:cNvPr id="1054030" name=""/>
              <p:cNvSpPr/>
              <p:nvPr/>
            </p:nvSpPr>
            <p:spPr>
              <a:xfrm>
                <a:off x="4022709" y="4672175"/>
                <a:ext cx="339879" cy="361228"/>
              </a:xfrm>
            </p:spPr>
          </p:sp>
        </mc:Fallback>
      </mc:AlternateContent>
      <mc:AlternateContent xmlns:mc="http://schemas.openxmlformats.org/markup-compatibility/2006" xmlns:p14="http://schemas.microsoft.com/office/powerpoint/2010/main">
        <mc:Choice Requires="p14">
          <p:contentPart p14:bwMode="auto" r:id="rId138">
            <p14:nvContentPartPr>
              <p14:cNvPr id="1054031" name="Encre 1054030"/>
              <p14:cNvContentPartPr/>
              <p14:nvPr/>
            </p14:nvContentPartPr>
            <p14:xfrm>
              <a:off x="4529129" y="4609500"/>
              <a:ext cx="230765" cy="404077"/>
            </p14:xfrm>
          </p:contentPart>
        </mc:Choice>
        <mc:Fallback xmlns="">
          <p:sp>
            <p:nvSpPr>
              <p:cNvPr id="1054031" name=""/>
              <p:cNvSpPr/>
              <p:nvPr/>
            </p:nvSpPr>
            <p:spPr>
              <a:xfrm>
                <a:off x="4529129" y="4609500"/>
                <a:ext cx="230765" cy="404077"/>
              </a:xfrm>
            </p:spPr>
          </p:sp>
        </mc:Fallback>
      </mc:AlternateContent>
      <mc:AlternateContent xmlns:mc="http://schemas.openxmlformats.org/markup-compatibility/2006" xmlns:p14="http://schemas.microsoft.com/office/powerpoint/2010/main">
        <mc:Choice Requires="p14">
          <p:contentPart p14:bwMode="auto" r:id="rId139">
            <p14:nvContentPartPr>
              <p14:cNvPr id="1054032" name="Encre 1054031"/>
              <p14:cNvContentPartPr/>
              <p14:nvPr/>
            </p14:nvContentPartPr>
            <p14:xfrm>
              <a:off x="4905640" y="4765196"/>
              <a:ext cx="261211" cy="194623"/>
            </p14:xfrm>
          </p:contentPart>
        </mc:Choice>
        <mc:Fallback xmlns="">
          <p:sp>
            <p:nvSpPr>
              <p:cNvPr id="1054032" name=""/>
              <p:cNvSpPr/>
              <p:nvPr/>
            </p:nvSpPr>
            <p:spPr>
              <a:xfrm>
                <a:off x="4905640" y="4765196"/>
                <a:ext cx="261211" cy="194623"/>
              </a:xfrm>
            </p:spPr>
          </p:sp>
        </mc:Fallback>
      </mc:AlternateContent>
      <mc:AlternateContent xmlns:mc="http://schemas.openxmlformats.org/markup-compatibility/2006" xmlns:p14="http://schemas.microsoft.com/office/powerpoint/2010/main">
        <mc:Choice Requires="p14">
          <p:contentPart p14:bwMode="auto" r:id="rId140">
            <p14:nvContentPartPr>
              <p14:cNvPr id="1054033" name="Encre 1054032"/>
              <p14:cNvContentPartPr/>
              <p14:nvPr/>
            </p14:nvContentPartPr>
            <p14:xfrm>
              <a:off x="5120910" y="4702660"/>
              <a:ext cx="316465" cy="537901"/>
            </p14:xfrm>
          </p:contentPart>
        </mc:Choice>
        <mc:Fallback xmlns="">
          <p:sp>
            <p:nvSpPr>
              <p:cNvPr id="1054033" name=""/>
              <p:cNvSpPr/>
              <p:nvPr/>
            </p:nvSpPr>
            <p:spPr>
              <a:xfrm>
                <a:off x="5120910" y="4702660"/>
                <a:ext cx="316465" cy="537901"/>
              </a:xfrm>
            </p:spPr>
          </p:sp>
        </mc:Fallback>
      </mc:AlternateContent>
      <mc:AlternateContent xmlns:mc="http://schemas.openxmlformats.org/markup-compatibility/2006" xmlns:p14="http://schemas.microsoft.com/office/powerpoint/2010/main">
        <mc:Choice Requires="p14">
          <p:contentPart p14:bwMode="auto" r:id="rId141">
            <p14:nvContentPartPr>
              <p14:cNvPr id="1054034" name="Encre 1054033"/>
              <p14:cNvContentPartPr/>
              <p14:nvPr/>
            </p14:nvContentPartPr>
            <p14:xfrm>
              <a:off x="5505489" y="4797397"/>
              <a:ext cx="209670" cy="175179"/>
            </p14:xfrm>
          </p:contentPart>
        </mc:Choice>
        <mc:Fallback xmlns="">
          <p:sp>
            <p:nvSpPr>
              <p:cNvPr id="1054034" name=""/>
              <p:cNvSpPr/>
              <p:nvPr/>
            </p:nvSpPr>
            <p:spPr>
              <a:xfrm>
                <a:off x="5505489" y="4797397"/>
                <a:ext cx="209670" cy="175179"/>
              </a:xfrm>
            </p:spPr>
          </p:sp>
        </mc:Fallback>
      </mc:AlternateContent>
      <mc:AlternateContent xmlns:mc="http://schemas.openxmlformats.org/markup-compatibility/2006" xmlns:p14="http://schemas.microsoft.com/office/powerpoint/2010/main">
        <mc:Choice Requires="p14">
          <p:contentPart p14:bwMode="auto" r:id="rId142">
            <p14:nvContentPartPr>
              <p14:cNvPr id="1054035" name="Encre 1054034"/>
              <p14:cNvContentPartPr/>
              <p14:nvPr/>
            </p14:nvContentPartPr>
            <p14:xfrm>
              <a:off x="5853433" y="4658396"/>
              <a:ext cx="27933" cy="210061"/>
            </p14:xfrm>
          </p:contentPart>
        </mc:Choice>
        <mc:Fallback xmlns="">
          <p:sp>
            <p:nvSpPr>
              <p:cNvPr id="1054035" name=""/>
              <p:cNvSpPr/>
              <p:nvPr/>
            </p:nvSpPr>
            <p:spPr>
              <a:xfrm>
                <a:off x="5853433" y="4658396"/>
                <a:ext cx="27933" cy="210061"/>
              </a:xfrm>
            </p:spPr>
          </p:sp>
        </mc:Fallback>
      </mc:AlternateContent>
      <mc:AlternateContent xmlns:mc="http://schemas.openxmlformats.org/markup-compatibility/2006" xmlns:p14="http://schemas.microsoft.com/office/powerpoint/2010/main">
        <mc:Choice Requires="p14">
          <p:contentPart p14:bwMode="auto" r:id="rId143">
            <p14:nvContentPartPr>
              <p14:cNvPr id="1054036" name="Encre 1054035"/>
              <p14:cNvContentPartPr/>
              <p14:nvPr/>
            </p14:nvContentPartPr>
            <p14:xfrm>
              <a:off x="5796071" y="4539103"/>
              <a:ext cx="254214" cy="392449"/>
            </p14:xfrm>
          </p:contentPart>
        </mc:Choice>
        <mc:Fallback xmlns="">
          <p:sp>
            <p:nvSpPr>
              <p:cNvPr id="1054036" name=""/>
              <p:cNvSpPr/>
              <p:nvPr/>
            </p:nvSpPr>
            <p:spPr>
              <a:xfrm>
                <a:off x="5796071" y="4539103"/>
                <a:ext cx="254214" cy="392449"/>
              </a:xfrm>
            </p:spPr>
          </p:sp>
        </mc:Fallback>
      </mc:AlternateContent>
      <mc:AlternateContent xmlns:mc="http://schemas.openxmlformats.org/markup-compatibility/2006" xmlns:p14="http://schemas.microsoft.com/office/powerpoint/2010/main">
        <mc:Choice Requires="p14">
          <p:contentPart p14:bwMode="auto" r:id="rId144">
            <p14:nvContentPartPr>
              <p14:cNvPr id="1054037" name="Encre 1054036"/>
              <p14:cNvContentPartPr/>
              <p14:nvPr/>
            </p14:nvContentPartPr>
            <p14:xfrm>
              <a:off x="6082439" y="4740302"/>
              <a:ext cx="114722" cy="12371"/>
            </p14:xfrm>
          </p:contentPart>
        </mc:Choice>
        <mc:Fallback xmlns="">
          <p:sp>
            <p:nvSpPr>
              <p:cNvPr id="1054037" name=""/>
              <p:cNvSpPr/>
              <p:nvPr/>
            </p:nvSpPr>
            <p:spPr>
              <a:xfrm>
                <a:off x="6082439" y="4740302"/>
                <a:ext cx="114722" cy="12371"/>
              </a:xfrm>
            </p:spPr>
          </p:sp>
        </mc:Fallback>
      </mc:AlternateContent>
      <mc:AlternateContent xmlns:mc="http://schemas.openxmlformats.org/markup-compatibility/2006" xmlns:p14="http://schemas.microsoft.com/office/powerpoint/2010/main">
        <mc:Choice Requires="p14">
          <p:contentPart p14:bwMode="auto" r:id="rId145">
            <p14:nvContentPartPr>
              <p14:cNvPr id="1054038" name="Encre 1054037"/>
              <p14:cNvContentPartPr/>
              <p14:nvPr/>
            </p14:nvContentPartPr>
            <p14:xfrm>
              <a:off x="6103619" y="4877556"/>
              <a:ext cx="146781" cy="51936"/>
            </p14:xfrm>
          </p:contentPart>
        </mc:Choice>
        <mc:Fallback xmlns="">
          <p:sp>
            <p:nvSpPr>
              <p:cNvPr id="1054038" name=""/>
              <p:cNvSpPr/>
              <p:nvPr/>
            </p:nvSpPr>
            <p:spPr>
              <a:xfrm>
                <a:off x="6103619" y="4877556"/>
                <a:ext cx="146781" cy="51936"/>
              </a:xfrm>
            </p:spPr>
          </p:sp>
        </mc:Fallback>
      </mc:AlternateContent>
      <mc:AlternateContent xmlns:mc="http://schemas.openxmlformats.org/markup-compatibility/2006" xmlns:p14="http://schemas.microsoft.com/office/powerpoint/2010/main">
        <mc:Choice Requires="p14">
          <p:contentPart p14:bwMode="auto" r:id="rId146">
            <p14:nvContentPartPr>
              <p14:cNvPr id="1054039" name="Encre 1054038"/>
              <p14:cNvContentPartPr/>
              <p14:nvPr/>
            </p14:nvContentPartPr>
            <p14:xfrm>
              <a:off x="6368366" y="4575773"/>
              <a:ext cx="243667" cy="241115"/>
            </p14:xfrm>
          </p:contentPart>
        </mc:Choice>
        <mc:Fallback xmlns="">
          <p:sp>
            <p:nvSpPr>
              <p:cNvPr id="1054039" name=""/>
              <p:cNvSpPr/>
              <p:nvPr/>
            </p:nvSpPr>
            <p:spPr>
              <a:xfrm>
                <a:off x="6368366" y="4575773"/>
                <a:ext cx="243667" cy="241115"/>
              </a:xfrm>
            </p:spPr>
          </p:sp>
        </mc:Fallback>
      </mc:AlternateContent>
      <mc:AlternateContent xmlns:mc="http://schemas.openxmlformats.org/markup-compatibility/2006" xmlns:p14="http://schemas.microsoft.com/office/powerpoint/2010/main">
        <mc:Choice Requires="p14">
          <p:contentPart p14:bwMode="auto" r:id="rId147">
            <p14:nvContentPartPr>
              <p14:cNvPr id="1054040" name="Encre 1054039"/>
              <p14:cNvContentPartPr/>
              <p14:nvPr/>
            </p14:nvContentPartPr>
            <p14:xfrm>
              <a:off x="6556850" y="4789190"/>
              <a:ext cx="53034" cy="73627"/>
            </p14:xfrm>
          </p:contentPart>
        </mc:Choice>
        <mc:Fallback xmlns="">
          <p:sp>
            <p:nvSpPr>
              <p:cNvPr id="1054040" name=""/>
              <p:cNvSpPr/>
              <p:nvPr/>
            </p:nvSpPr>
            <p:spPr>
              <a:xfrm>
                <a:off x="6556850" y="4789190"/>
                <a:ext cx="53034" cy="73627"/>
              </a:xfrm>
            </p:spPr>
          </p:sp>
        </mc:Fallback>
      </mc:AlternateContent>
      <mc:AlternateContent xmlns:mc="http://schemas.openxmlformats.org/markup-compatibility/2006" xmlns:p14="http://schemas.microsoft.com/office/powerpoint/2010/main">
        <mc:Choice Requires="p14">
          <p:contentPart p14:bwMode="auto" r:id="rId148">
            <p14:nvContentPartPr>
              <p14:cNvPr id="1054041" name="Encre 1054040"/>
              <p14:cNvContentPartPr/>
              <p14:nvPr/>
            </p14:nvContentPartPr>
            <p14:xfrm>
              <a:off x="6711654" y="4580957"/>
              <a:ext cx="42801" cy="228096"/>
            </p14:xfrm>
          </p:contentPart>
        </mc:Choice>
        <mc:Fallback xmlns="">
          <p:sp>
            <p:nvSpPr>
              <p:cNvPr id="1054041" name=""/>
              <p:cNvSpPr/>
              <p:nvPr/>
            </p:nvSpPr>
            <p:spPr>
              <a:xfrm>
                <a:off x="6711654" y="4580957"/>
                <a:ext cx="42801" cy="228096"/>
              </a:xfrm>
            </p:spPr>
          </p:sp>
        </mc:Fallback>
      </mc:AlternateContent>
      <mc:AlternateContent xmlns:mc="http://schemas.openxmlformats.org/markup-compatibility/2006" xmlns:p14="http://schemas.microsoft.com/office/powerpoint/2010/main">
        <mc:Choice Requires="p14">
          <p:contentPart p14:bwMode="auto" r:id="rId149">
            <p14:nvContentPartPr>
              <p14:cNvPr id="1054042" name="Encre 1054041"/>
              <p14:cNvContentPartPr/>
              <p14:nvPr/>
            </p14:nvContentPartPr>
            <p14:xfrm>
              <a:off x="6827675" y="4652935"/>
              <a:ext cx="33981" cy="128479"/>
            </p14:xfrm>
          </p:contentPart>
        </mc:Choice>
        <mc:Fallback xmlns="">
          <p:sp>
            <p:nvSpPr>
              <p:cNvPr id="1054042" name=""/>
              <p:cNvSpPr/>
              <p:nvPr/>
            </p:nvSpPr>
            <p:spPr>
              <a:xfrm>
                <a:off x="6827675" y="4652935"/>
                <a:ext cx="33981" cy="128479"/>
              </a:xfrm>
            </p:spPr>
          </p:sp>
        </mc:Fallback>
      </mc:AlternateContent>
      <mc:AlternateContent xmlns:mc="http://schemas.openxmlformats.org/markup-compatibility/2006" xmlns:p14="http://schemas.microsoft.com/office/powerpoint/2010/main">
        <mc:Choice Requires="p14">
          <p:contentPart p14:bwMode="auto" r:id="rId150">
            <p14:nvContentPartPr>
              <p14:cNvPr id="1054043" name="Encre 1054042"/>
              <p14:cNvContentPartPr/>
              <p14:nvPr/>
            </p14:nvContentPartPr>
            <p14:xfrm>
              <a:off x="6911979" y="4696867"/>
              <a:ext cx="87131" cy="130165"/>
            </p14:xfrm>
          </p:contentPart>
        </mc:Choice>
        <mc:Fallback xmlns="">
          <p:sp>
            <p:nvSpPr>
              <p:cNvPr id="1054043" name=""/>
              <p:cNvSpPr/>
              <p:nvPr/>
            </p:nvSpPr>
            <p:spPr>
              <a:xfrm>
                <a:off x="6911979" y="4696867"/>
                <a:ext cx="87131" cy="130165"/>
              </a:xfrm>
            </p:spPr>
          </p:sp>
        </mc:Fallback>
      </mc:AlternateContent>
      <mc:AlternateContent xmlns:mc="http://schemas.openxmlformats.org/markup-compatibility/2006" xmlns:p14="http://schemas.microsoft.com/office/powerpoint/2010/main">
        <mc:Choice Requires="p14">
          <p:contentPart p14:bwMode="auto" r:id="rId151">
            <p14:nvContentPartPr>
              <p14:cNvPr id="1054044" name="Encre 1054043"/>
              <p14:cNvContentPartPr/>
              <p14:nvPr/>
            </p14:nvContentPartPr>
            <p14:xfrm>
              <a:off x="6840497" y="4529828"/>
              <a:ext cx="35741" cy="36237"/>
            </p14:xfrm>
          </p:contentPart>
        </mc:Choice>
        <mc:Fallback xmlns="">
          <p:sp>
            <p:nvSpPr>
              <p:cNvPr id="1054044" name=""/>
              <p:cNvSpPr/>
              <p:nvPr/>
            </p:nvSpPr>
            <p:spPr>
              <a:xfrm>
                <a:off x="6840497" y="4529828"/>
                <a:ext cx="35741" cy="36237"/>
              </a:xfrm>
            </p:spPr>
          </p:sp>
        </mc:Fallback>
      </mc:AlternateContent>
      <mc:AlternateContent xmlns:mc="http://schemas.openxmlformats.org/markup-compatibility/2006" xmlns:p14="http://schemas.microsoft.com/office/powerpoint/2010/main">
        <mc:Choice Requires="p14">
          <p:contentPart p14:bwMode="auto" r:id="rId152">
            <p14:nvContentPartPr>
              <p14:cNvPr id="1054045" name="Encre 1054044"/>
              <p14:cNvContentPartPr/>
              <p14:nvPr/>
            </p14:nvContentPartPr>
            <p14:xfrm>
              <a:off x="7036800" y="4592441"/>
              <a:ext cx="120914" cy="273391"/>
            </p14:xfrm>
          </p:contentPart>
        </mc:Choice>
        <mc:Fallback xmlns="">
          <p:sp>
            <p:nvSpPr>
              <p:cNvPr id="1054045" name=""/>
              <p:cNvSpPr/>
              <p:nvPr/>
            </p:nvSpPr>
            <p:spPr>
              <a:xfrm>
                <a:off x="7036800" y="4592441"/>
                <a:ext cx="120914" cy="273391"/>
              </a:xfrm>
            </p:spPr>
          </p:sp>
        </mc:Fallback>
      </mc:AlternateContent>
      <mc:AlternateContent xmlns:mc="http://schemas.openxmlformats.org/markup-compatibility/2006" xmlns:p14="http://schemas.microsoft.com/office/powerpoint/2010/main">
        <mc:Choice Requires="p14">
          <p:contentPart p14:bwMode="auto" r:id="rId153">
            <p14:nvContentPartPr>
              <p14:cNvPr id="1054046" name="Encre 1054045"/>
              <p14:cNvContentPartPr/>
              <p14:nvPr/>
            </p14:nvContentPartPr>
            <p14:xfrm>
              <a:off x="6360913" y="4938372"/>
              <a:ext cx="815371" cy="18857"/>
            </p14:xfrm>
          </p:contentPart>
        </mc:Choice>
        <mc:Fallback xmlns="">
          <p:sp>
            <p:nvSpPr>
              <p:cNvPr id="1054046" name=""/>
              <p:cNvSpPr/>
              <p:nvPr/>
            </p:nvSpPr>
            <p:spPr>
              <a:xfrm>
                <a:off x="6360913" y="4938372"/>
                <a:ext cx="815371" cy="18857"/>
              </a:xfrm>
            </p:spPr>
          </p:sp>
        </mc:Fallback>
      </mc:AlternateContent>
      <mc:AlternateContent xmlns:mc="http://schemas.openxmlformats.org/markup-compatibility/2006" xmlns:p14="http://schemas.microsoft.com/office/powerpoint/2010/main">
        <mc:Choice Requires="p14">
          <p:contentPart p14:bwMode="auto" r:id="rId154">
            <p14:nvContentPartPr>
              <p14:cNvPr id="1054047" name="Encre 1054046"/>
              <p14:cNvContentPartPr/>
              <p14:nvPr/>
            </p14:nvContentPartPr>
            <p14:xfrm>
              <a:off x="6569491" y="5078199"/>
              <a:ext cx="226676" cy="179623"/>
            </p14:xfrm>
          </p:contentPart>
        </mc:Choice>
        <mc:Fallback xmlns="">
          <p:sp>
            <p:nvSpPr>
              <p:cNvPr id="1054047" name=""/>
              <p:cNvSpPr/>
              <p:nvPr/>
            </p:nvSpPr>
            <p:spPr>
              <a:xfrm>
                <a:off x="6569491" y="5078199"/>
                <a:ext cx="226676" cy="179623"/>
              </a:xfrm>
            </p:spPr>
          </p:sp>
        </mc:Fallback>
      </mc:AlternateContent>
      <mc:AlternateContent xmlns:mc="http://schemas.openxmlformats.org/markup-compatibility/2006" xmlns:p14="http://schemas.microsoft.com/office/powerpoint/2010/main">
        <mc:Choice Requires="p14">
          <p:contentPart p14:bwMode="auto" r:id="rId155">
            <p14:nvContentPartPr>
              <p14:cNvPr id="1054048" name="Encre 1054047"/>
              <p14:cNvContentPartPr/>
              <p14:nvPr/>
            </p14:nvContentPartPr>
            <p14:xfrm>
              <a:off x="6852740" y="5235064"/>
              <a:ext cx="157792" cy="159618"/>
            </p14:xfrm>
          </p:contentPart>
        </mc:Choice>
        <mc:Fallback xmlns="">
          <p:sp>
            <p:nvSpPr>
              <p:cNvPr id="1054048" name=""/>
              <p:cNvSpPr/>
              <p:nvPr/>
            </p:nvSpPr>
            <p:spPr>
              <a:xfrm>
                <a:off x="6852740" y="5235064"/>
                <a:ext cx="157792" cy="159618"/>
              </a:xfrm>
            </p:spPr>
          </p:sp>
        </mc:Fallback>
      </mc:AlternateContent>
      <mc:AlternateContent xmlns:mc="http://schemas.openxmlformats.org/markup-compatibility/2006" xmlns:p14="http://schemas.microsoft.com/office/powerpoint/2010/main">
        <mc:Choice Requires="p14">
          <p:contentPart p14:bwMode="auto" r:id="rId156">
            <p14:nvContentPartPr>
              <p14:cNvPr id="1054049" name="Encre 1054048"/>
              <p14:cNvContentPartPr/>
              <p14:nvPr/>
            </p14:nvContentPartPr>
            <p14:xfrm>
              <a:off x="7238322" y="82082"/>
              <a:ext cx="117107" cy="6251912"/>
            </p14:xfrm>
          </p:contentPart>
        </mc:Choice>
        <mc:Fallback xmlns="">
          <p:sp>
            <p:nvSpPr>
              <p:cNvPr id="1054049" name=""/>
              <p:cNvSpPr/>
              <p:nvPr/>
            </p:nvSpPr>
            <p:spPr>
              <a:xfrm>
                <a:off x="7238322" y="82082"/>
                <a:ext cx="117107" cy="6251912"/>
              </a:xfrm>
            </p:spPr>
          </p:sp>
        </mc:Fallback>
      </mc:AlternateContent>
      <mc:AlternateContent xmlns:mc="http://schemas.openxmlformats.org/markup-compatibility/2006" xmlns:p14="http://schemas.microsoft.com/office/powerpoint/2010/main">
        <mc:Choice Requires="p14">
          <p:contentPart p14:bwMode="auto" r:id="rId157">
            <p14:nvContentPartPr>
              <p14:cNvPr id="1054050" name="Encre 1054049"/>
              <p14:cNvContentPartPr/>
              <p14:nvPr/>
            </p14:nvContentPartPr>
            <p14:xfrm>
              <a:off x="9392378" y="509482"/>
              <a:ext cx="79072" cy="2811797"/>
            </p14:xfrm>
          </p:contentPart>
        </mc:Choice>
        <mc:Fallback xmlns="">
          <p:sp>
            <p:nvSpPr>
              <p:cNvPr id="1054050" name=""/>
              <p:cNvSpPr/>
              <p:nvPr/>
            </p:nvSpPr>
            <p:spPr>
              <a:xfrm>
                <a:off x="9392378" y="509482"/>
                <a:ext cx="79072" cy="2811797"/>
              </a:xfrm>
            </p:spPr>
          </p:sp>
        </mc:Fallback>
      </mc:AlternateContent>
      <mc:AlternateContent xmlns:mc="http://schemas.openxmlformats.org/markup-compatibility/2006" xmlns:p14="http://schemas.microsoft.com/office/powerpoint/2010/main">
        <mc:Choice Requires="p14">
          <p:contentPart p14:bwMode="auto" r:id="rId158">
            <p14:nvContentPartPr>
              <p14:cNvPr id="1054051" name="Encre 1054050"/>
              <p14:cNvContentPartPr/>
              <p14:nvPr/>
            </p14:nvContentPartPr>
            <p14:xfrm>
              <a:off x="7541194" y="2225064"/>
              <a:ext cx="4253116" cy="101847"/>
            </p14:xfrm>
          </p:contentPart>
        </mc:Choice>
        <mc:Fallback xmlns="">
          <p:sp>
            <p:nvSpPr>
              <p:cNvPr id="1054051" name=""/>
              <p:cNvSpPr/>
              <p:nvPr/>
            </p:nvSpPr>
            <p:spPr>
              <a:xfrm>
                <a:off x="7541194" y="2225064"/>
                <a:ext cx="4253116" cy="101847"/>
              </a:xfrm>
            </p:spPr>
          </p:sp>
        </mc:Fallback>
      </mc:AlternateContent>
      <mc:AlternateContent xmlns:mc="http://schemas.openxmlformats.org/markup-compatibility/2006" xmlns:p14="http://schemas.microsoft.com/office/powerpoint/2010/main">
        <mc:Choice Requires="p14">
          <p:contentPart p14:bwMode="auto" r:id="rId159">
            <p14:nvContentPartPr>
              <p14:cNvPr id="1054052" name="Encre 1054051"/>
              <p14:cNvContentPartPr/>
              <p14:nvPr/>
            </p14:nvContentPartPr>
            <p14:xfrm>
              <a:off x="11653594" y="2170963"/>
              <a:ext cx="152410" cy="205918"/>
            </p14:xfrm>
          </p:contentPart>
        </mc:Choice>
        <mc:Fallback xmlns="">
          <p:sp>
            <p:nvSpPr>
              <p:cNvPr id="1054052" name=""/>
              <p:cNvSpPr/>
              <p:nvPr/>
            </p:nvSpPr>
            <p:spPr>
              <a:xfrm>
                <a:off x="11653594" y="2170963"/>
                <a:ext cx="152410" cy="205918"/>
              </a:xfrm>
            </p:spPr>
          </p:sp>
        </mc:Fallback>
      </mc:AlternateContent>
      <mc:AlternateContent xmlns:mc="http://schemas.openxmlformats.org/markup-compatibility/2006" xmlns:p14="http://schemas.microsoft.com/office/powerpoint/2010/main">
        <mc:Choice Requires="p14">
          <p:contentPart p14:bwMode="auto" r:id="rId160">
            <p14:nvContentPartPr>
              <p14:cNvPr id="1054053" name="Encre 1054052"/>
              <p14:cNvContentPartPr/>
              <p14:nvPr/>
            </p14:nvContentPartPr>
            <p14:xfrm>
              <a:off x="11747076" y="2482997"/>
              <a:ext cx="129662" cy="180584"/>
            </p14:xfrm>
          </p:contentPart>
        </mc:Choice>
        <mc:Fallback xmlns="">
          <p:sp>
            <p:nvSpPr>
              <p:cNvPr id="1054053" name=""/>
              <p:cNvSpPr/>
              <p:nvPr/>
            </p:nvSpPr>
            <p:spPr>
              <a:xfrm>
                <a:off x="11747076" y="2482997"/>
                <a:ext cx="129662" cy="180584"/>
              </a:xfrm>
            </p:spPr>
          </p:sp>
        </mc:Fallback>
      </mc:AlternateContent>
      <mc:AlternateContent xmlns:mc="http://schemas.openxmlformats.org/markup-compatibility/2006" xmlns:p14="http://schemas.microsoft.com/office/powerpoint/2010/main">
        <mc:Choice Requires="p14">
          <p:contentPart p14:bwMode="auto" r:id="rId161">
            <p14:nvContentPartPr>
              <p14:cNvPr id="1054054" name="Encre 1054053"/>
              <p14:cNvContentPartPr/>
              <p14:nvPr/>
            </p14:nvContentPartPr>
            <p14:xfrm>
              <a:off x="11843477" y="2472993"/>
              <a:ext cx="143725" cy="142163"/>
            </p14:xfrm>
          </p:contentPart>
        </mc:Choice>
        <mc:Fallback xmlns="">
          <p:sp>
            <p:nvSpPr>
              <p:cNvPr id="1054054" name=""/>
              <p:cNvSpPr/>
              <p:nvPr/>
            </p:nvSpPr>
            <p:spPr>
              <a:xfrm>
                <a:off x="11843477" y="2472993"/>
                <a:ext cx="143725" cy="142163"/>
              </a:xfrm>
            </p:spPr>
          </p:sp>
        </mc:Fallback>
      </mc:AlternateContent>
      <mc:AlternateContent xmlns:mc="http://schemas.openxmlformats.org/markup-compatibility/2006" xmlns:p14="http://schemas.microsoft.com/office/powerpoint/2010/main">
        <mc:Choice Requires="p14">
          <p:contentPart p14:bwMode="auto" r:id="rId162">
            <p14:nvContentPartPr>
              <p14:cNvPr id="1054055" name="Encre 1054054"/>
              <p14:cNvContentPartPr/>
              <p14:nvPr/>
            </p14:nvContentPartPr>
            <p14:xfrm>
              <a:off x="9322057" y="427931"/>
              <a:ext cx="139822" cy="168420"/>
            </p14:xfrm>
          </p:contentPart>
        </mc:Choice>
        <mc:Fallback xmlns="">
          <p:sp>
            <p:nvSpPr>
              <p:cNvPr id="1054055" name=""/>
              <p:cNvSpPr/>
              <p:nvPr/>
            </p:nvSpPr>
            <p:spPr>
              <a:xfrm>
                <a:off x="9322057" y="427931"/>
                <a:ext cx="139822" cy="168420"/>
              </a:xfrm>
            </p:spPr>
          </p:sp>
        </mc:Fallback>
      </mc:AlternateContent>
      <mc:AlternateContent xmlns:mc="http://schemas.openxmlformats.org/markup-compatibility/2006" xmlns:p14="http://schemas.microsoft.com/office/powerpoint/2010/main">
        <mc:Choice Requires="p14">
          <p:contentPart p14:bwMode="auto" r:id="rId163">
            <p14:nvContentPartPr>
              <p14:cNvPr id="1054056" name="Encre 1054055"/>
              <p14:cNvContentPartPr/>
              <p14:nvPr/>
            </p14:nvContentPartPr>
            <p14:xfrm>
              <a:off x="9422220" y="189654"/>
              <a:ext cx="180399" cy="303494"/>
            </p14:xfrm>
          </p:contentPart>
        </mc:Choice>
        <mc:Fallback xmlns="">
          <p:sp>
            <p:nvSpPr>
              <p:cNvPr id="1054056" name=""/>
              <p:cNvSpPr/>
              <p:nvPr/>
            </p:nvSpPr>
            <p:spPr>
              <a:xfrm>
                <a:off x="9422220" y="189654"/>
                <a:ext cx="180399" cy="303494"/>
              </a:xfrm>
            </p:spPr>
          </p:sp>
        </mc:Fallback>
      </mc:AlternateContent>
      <mc:AlternateContent xmlns:mc="http://schemas.openxmlformats.org/markup-compatibility/2006" xmlns:p14="http://schemas.microsoft.com/office/powerpoint/2010/main">
        <mc:Choice Requires="p14">
          <p:contentPart p14:bwMode="auto" r:id="rId164">
            <p14:nvContentPartPr>
              <p14:cNvPr id="1054057" name="Encre 1054056"/>
              <p14:cNvContentPartPr/>
              <p14:nvPr/>
            </p14:nvContentPartPr>
            <p14:xfrm>
              <a:off x="9356872" y="1641408"/>
              <a:ext cx="107746" cy="636003"/>
            </p14:xfrm>
          </p:contentPart>
        </mc:Choice>
        <mc:Fallback xmlns="">
          <p:sp>
            <p:nvSpPr>
              <p:cNvPr id="1054057" name=""/>
              <p:cNvSpPr/>
              <p:nvPr/>
            </p:nvSpPr>
            <p:spPr>
              <a:xfrm>
                <a:off x="9356872" y="1641408"/>
                <a:ext cx="107746" cy="636003"/>
              </a:xfrm>
            </p:spPr>
          </p:sp>
        </mc:Fallback>
      </mc:AlternateContent>
      <mc:AlternateContent xmlns:mc="http://schemas.openxmlformats.org/markup-compatibility/2006" xmlns:p14="http://schemas.microsoft.com/office/powerpoint/2010/main">
        <mc:Choice Requires="p14">
          <p:contentPart p14:bwMode="auto" r:id="rId165">
            <p14:nvContentPartPr>
              <p14:cNvPr id="1054058" name="Encre 1054057"/>
              <p14:cNvContentPartPr/>
              <p14:nvPr/>
            </p14:nvContentPartPr>
            <p14:xfrm>
              <a:off x="9028630" y="1680125"/>
              <a:ext cx="150935" cy="139604"/>
            </p14:xfrm>
          </p:contentPart>
        </mc:Choice>
        <mc:Fallback xmlns="">
          <p:sp>
            <p:nvSpPr>
              <p:cNvPr id="1054058" name=""/>
              <p:cNvSpPr/>
              <p:nvPr/>
            </p:nvSpPr>
            <p:spPr>
              <a:xfrm>
                <a:off x="9028630" y="1680125"/>
                <a:ext cx="150935" cy="139604"/>
              </a:xfrm>
            </p:spPr>
          </p:sp>
        </mc:Fallback>
      </mc:AlternateContent>
      <mc:AlternateContent xmlns:mc="http://schemas.openxmlformats.org/markup-compatibility/2006" xmlns:p14="http://schemas.microsoft.com/office/powerpoint/2010/main">
        <mc:Choice Requires="p14">
          <p:contentPart p14:bwMode="auto" r:id="rId166">
            <p14:nvContentPartPr>
              <p14:cNvPr id="1054059" name="Encre 1054058"/>
              <p14:cNvContentPartPr/>
              <p14:nvPr/>
            </p14:nvContentPartPr>
            <p14:xfrm>
              <a:off x="9118831" y="1825152"/>
              <a:ext cx="62985" cy="60008"/>
            </p14:xfrm>
          </p:contentPart>
        </mc:Choice>
        <mc:Fallback xmlns="">
          <p:sp>
            <p:nvSpPr>
              <p:cNvPr id="1054059" name=""/>
              <p:cNvSpPr/>
              <p:nvPr/>
            </p:nvSpPr>
            <p:spPr>
              <a:xfrm>
                <a:off x="9118831" y="1825152"/>
                <a:ext cx="62985" cy="60008"/>
              </a:xfrm>
            </p:spPr>
          </p:sp>
        </mc:Fallback>
      </mc:AlternateContent>
      <mc:AlternateContent xmlns:mc="http://schemas.openxmlformats.org/markup-compatibility/2006" xmlns:p14="http://schemas.microsoft.com/office/powerpoint/2010/main">
        <mc:Choice Requires="p14">
          <p:contentPart p14:bwMode="auto" r:id="rId167">
            <p14:nvContentPartPr>
              <p14:cNvPr id="1054060" name="Encre 1054059"/>
              <p14:cNvContentPartPr/>
              <p14:nvPr/>
            </p14:nvContentPartPr>
            <p14:xfrm>
              <a:off x="9221895" y="1791684"/>
              <a:ext cx="86308" cy="200892"/>
            </p14:xfrm>
          </p:contentPart>
        </mc:Choice>
        <mc:Fallback xmlns="">
          <p:sp>
            <p:nvSpPr>
              <p:cNvPr id="1054060" name=""/>
              <p:cNvSpPr/>
              <p:nvPr/>
            </p:nvSpPr>
            <p:spPr>
              <a:xfrm>
                <a:off x="9221895" y="1791684"/>
                <a:ext cx="86308" cy="200892"/>
              </a:xfrm>
            </p:spPr>
          </p:sp>
        </mc:Fallback>
      </mc:AlternateContent>
      <mc:AlternateContent xmlns:mc="http://schemas.openxmlformats.org/markup-compatibility/2006" xmlns:p14="http://schemas.microsoft.com/office/powerpoint/2010/main">
        <mc:Choice Requires="p14">
          <p:contentPart p14:bwMode="auto" r:id="rId168">
            <p14:nvContentPartPr>
              <p14:cNvPr id="1054061" name="Encre 1054060"/>
              <p14:cNvContentPartPr/>
              <p14:nvPr/>
            </p14:nvContentPartPr>
            <p14:xfrm>
              <a:off x="9118085" y="1842317"/>
              <a:ext cx="68427" cy="32320"/>
            </p14:xfrm>
          </p:contentPart>
        </mc:Choice>
        <mc:Fallback xmlns="">
          <p:sp>
            <p:nvSpPr>
              <p:cNvPr id="1054061" name=""/>
              <p:cNvSpPr/>
              <p:nvPr/>
            </p:nvSpPr>
            <p:spPr>
              <a:xfrm>
                <a:off x="9118085" y="1842317"/>
                <a:ext cx="68427" cy="32320"/>
              </a:xfrm>
            </p:spPr>
          </p:sp>
        </mc:Fallback>
      </mc:AlternateContent>
      <mc:AlternateContent xmlns:mc="http://schemas.openxmlformats.org/markup-compatibility/2006" xmlns:p14="http://schemas.microsoft.com/office/powerpoint/2010/main">
        <mc:Choice Requires="p14">
          <p:contentPart p14:bwMode="auto" r:id="rId169">
            <p14:nvContentPartPr>
              <p14:cNvPr id="1054062" name="Encre 1054061"/>
              <p14:cNvContentPartPr/>
              <p14:nvPr/>
            </p14:nvContentPartPr>
            <p14:xfrm>
              <a:off x="8964208" y="1539603"/>
              <a:ext cx="228825" cy="20262"/>
            </p14:xfrm>
          </p:contentPart>
        </mc:Choice>
        <mc:Fallback xmlns="">
          <p:sp>
            <p:nvSpPr>
              <p:cNvPr id="1054062" name=""/>
              <p:cNvSpPr/>
              <p:nvPr/>
            </p:nvSpPr>
            <p:spPr>
              <a:xfrm>
                <a:off x="8964208" y="1539603"/>
                <a:ext cx="228825" cy="20262"/>
              </a:xfrm>
            </p:spPr>
          </p:sp>
        </mc:Fallback>
      </mc:AlternateContent>
      <mc:AlternateContent xmlns:mc="http://schemas.openxmlformats.org/markup-compatibility/2006" xmlns:p14="http://schemas.microsoft.com/office/powerpoint/2010/main">
        <mc:Choice Requires="p14">
          <p:contentPart p14:bwMode="auto" r:id="rId170">
            <p14:nvContentPartPr>
              <p14:cNvPr id="1054063" name="Encre 1054062"/>
              <p14:cNvContentPartPr/>
              <p14:nvPr/>
            </p14:nvContentPartPr>
            <p14:xfrm>
              <a:off x="9128792" y="1487391"/>
              <a:ext cx="110258" cy="127439"/>
            </p14:xfrm>
          </p:contentPart>
        </mc:Choice>
        <mc:Fallback xmlns="">
          <p:sp>
            <p:nvSpPr>
              <p:cNvPr id="1054063" name=""/>
              <p:cNvSpPr/>
              <p:nvPr/>
            </p:nvSpPr>
            <p:spPr>
              <a:xfrm>
                <a:off x="9128792" y="1487391"/>
                <a:ext cx="110258" cy="127439"/>
              </a:xfrm>
            </p:spPr>
          </p:sp>
        </mc:Fallback>
      </mc:AlternateContent>
      <mc:AlternateContent xmlns:mc="http://schemas.openxmlformats.org/markup-compatibility/2006" xmlns:p14="http://schemas.microsoft.com/office/powerpoint/2010/main">
        <mc:Choice Requires="p14">
          <p:contentPart p14:bwMode="auto" r:id="rId171">
            <p14:nvContentPartPr>
              <p14:cNvPr id="1054064" name="Encre 1054063"/>
              <p14:cNvContentPartPr/>
              <p14:nvPr/>
            </p14:nvContentPartPr>
            <p14:xfrm>
              <a:off x="9277221" y="2152694"/>
              <a:ext cx="299936" cy="268597"/>
            </p14:xfrm>
          </p:contentPart>
        </mc:Choice>
        <mc:Fallback xmlns="">
          <p:sp>
            <p:nvSpPr>
              <p:cNvPr id="1054064" name=""/>
              <p:cNvSpPr/>
              <p:nvPr/>
            </p:nvSpPr>
            <p:spPr>
              <a:xfrm>
                <a:off x="9277221" y="2152694"/>
                <a:ext cx="299936" cy="268597"/>
              </a:xfrm>
            </p:spPr>
          </p:sp>
        </mc:Fallback>
      </mc:AlternateContent>
      <mc:AlternateContent xmlns:mc="http://schemas.openxmlformats.org/markup-compatibility/2006" xmlns:p14="http://schemas.microsoft.com/office/powerpoint/2010/main">
        <mc:Choice Requires="p14">
          <p:contentPart p14:bwMode="auto" r:id="rId172">
            <p14:nvContentPartPr>
              <p14:cNvPr id="1054065" name="Encre 1054064"/>
              <p14:cNvContentPartPr/>
              <p14:nvPr/>
            </p14:nvContentPartPr>
            <p14:xfrm>
              <a:off x="9416690" y="2253081"/>
              <a:ext cx="62683" cy="71640"/>
            </p14:xfrm>
          </p:contentPart>
        </mc:Choice>
        <mc:Fallback xmlns="">
          <p:sp>
            <p:nvSpPr>
              <p:cNvPr id="1054065" name=""/>
              <p:cNvSpPr/>
              <p:nvPr/>
            </p:nvSpPr>
            <p:spPr>
              <a:xfrm>
                <a:off x="9416690" y="2253081"/>
                <a:ext cx="62683" cy="71640"/>
              </a:xfrm>
            </p:spPr>
          </p:sp>
        </mc:Fallback>
      </mc:AlternateContent>
      <mc:AlternateContent xmlns:mc="http://schemas.openxmlformats.org/markup-compatibility/2006" xmlns:p14="http://schemas.microsoft.com/office/powerpoint/2010/main">
        <mc:Choice Requires="p14">
          <p:contentPart p14:bwMode="auto" r:id="rId173">
            <p14:nvContentPartPr>
              <p14:cNvPr id="1054066" name="Encre 1054065"/>
              <p14:cNvContentPartPr/>
              <p14:nvPr/>
            </p14:nvContentPartPr>
            <p14:xfrm>
              <a:off x="9508146" y="2663874"/>
              <a:ext cx="178958" cy="284227"/>
            </p14:xfrm>
          </p:contentPart>
        </mc:Choice>
        <mc:Fallback xmlns="">
          <p:sp>
            <p:nvSpPr>
              <p:cNvPr id="1054066" name=""/>
              <p:cNvSpPr/>
              <p:nvPr/>
            </p:nvSpPr>
            <p:spPr>
              <a:xfrm>
                <a:off x="9508146" y="2663874"/>
                <a:ext cx="178958" cy="284227"/>
              </a:xfrm>
            </p:spPr>
          </p:sp>
        </mc:Fallback>
      </mc:AlternateContent>
      <mc:AlternateContent xmlns:mc="http://schemas.openxmlformats.org/markup-compatibility/2006" xmlns:p14="http://schemas.microsoft.com/office/powerpoint/2010/main">
        <mc:Choice Requires="p14">
          <p:contentPart p14:bwMode="auto" r:id="rId174">
            <p14:nvContentPartPr>
              <p14:cNvPr id="1054067" name="Encre 1054066"/>
              <p14:cNvContentPartPr/>
              <p14:nvPr/>
            </p14:nvContentPartPr>
            <p14:xfrm>
              <a:off x="9514881" y="2617446"/>
              <a:ext cx="168510" cy="5888"/>
            </p14:xfrm>
          </p:contentPart>
        </mc:Choice>
        <mc:Fallback xmlns="">
          <p:sp>
            <p:nvSpPr>
              <p:cNvPr id="1054067" name=""/>
              <p:cNvSpPr/>
              <p:nvPr/>
            </p:nvSpPr>
            <p:spPr>
              <a:xfrm>
                <a:off x="9514881" y="2617446"/>
                <a:ext cx="168510" cy="5888"/>
              </a:xfrm>
            </p:spPr>
          </p:sp>
        </mc:Fallback>
      </mc:AlternateContent>
      <mc:AlternateContent xmlns:mc="http://schemas.openxmlformats.org/markup-compatibility/2006" xmlns:p14="http://schemas.microsoft.com/office/powerpoint/2010/main">
        <mc:Choice Requires="p14">
          <p:contentPart p14:bwMode="auto" r:id="rId175">
            <p14:nvContentPartPr>
              <p14:cNvPr id="1054068" name="Encre 1054067"/>
              <p14:cNvContentPartPr/>
              <p14:nvPr/>
            </p14:nvContentPartPr>
            <p14:xfrm>
              <a:off x="9650785" y="2566813"/>
              <a:ext cx="60664" cy="111737"/>
            </p14:xfrm>
          </p:contentPart>
        </mc:Choice>
        <mc:Fallback xmlns="">
          <p:sp>
            <p:nvSpPr>
              <p:cNvPr id="1054068" name=""/>
              <p:cNvSpPr/>
              <p:nvPr/>
            </p:nvSpPr>
            <p:spPr>
              <a:xfrm>
                <a:off x="9650785" y="2566813"/>
                <a:ext cx="60664" cy="111737"/>
              </a:xfrm>
            </p:spPr>
          </p:sp>
        </mc:Fallback>
      </mc:AlternateContent>
      <mc:AlternateContent xmlns:mc="http://schemas.openxmlformats.org/markup-compatibility/2006" xmlns:p14="http://schemas.microsoft.com/office/powerpoint/2010/main">
        <mc:Choice Requires="p14">
          <p:contentPart p14:bwMode="auto" r:id="rId176">
            <p14:nvContentPartPr>
              <p14:cNvPr id="1054069" name="Encre 1054068"/>
              <p14:cNvContentPartPr/>
              <p14:nvPr/>
            </p14:nvContentPartPr>
            <p14:xfrm>
              <a:off x="10209145" y="2190045"/>
              <a:ext cx="78356" cy="138307"/>
            </p14:xfrm>
          </p:contentPart>
        </mc:Choice>
        <mc:Fallback xmlns="">
          <p:sp>
            <p:nvSpPr>
              <p:cNvPr id="1054069" name=""/>
              <p:cNvSpPr/>
              <p:nvPr/>
            </p:nvSpPr>
            <p:spPr>
              <a:xfrm>
                <a:off x="10209145" y="2190045"/>
                <a:ext cx="78356" cy="138307"/>
              </a:xfrm>
            </p:spPr>
          </p:sp>
        </mc:Fallback>
      </mc:AlternateContent>
      <mc:AlternateContent xmlns:mc="http://schemas.openxmlformats.org/markup-compatibility/2006" xmlns:p14="http://schemas.microsoft.com/office/powerpoint/2010/main">
        <mc:Choice Requires="p14">
          <p:contentPart p14:bwMode="auto" r:id="rId177">
            <p14:nvContentPartPr>
              <p14:cNvPr id="1054070" name="Encre 1054069"/>
              <p14:cNvContentPartPr/>
              <p14:nvPr/>
            </p14:nvContentPartPr>
            <p14:xfrm>
              <a:off x="10201458" y="2211887"/>
              <a:ext cx="95010" cy="129816"/>
            </p14:xfrm>
          </p:contentPart>
        </mc:Choice>
        <mc:Fallback xmlns="">
          <p:sp>
            <p:nvSpPr>
              <p:cNvPr id="1054070" name=""/>
              <p:cNvSpPr/>
              <p:nvPr/>
            </p:nvSpPr>
            <p:spPr>
              <a:xfrm>
                <a:off x="10201458" y="2211887"/>
                <a:ext cx="95010" cy="129816"/>
              </a:xfrm>
            </p:spPr>
          </p:sp>
        </mc:Fallback>
      </mc:AlternateContent>
      <mc:AlternateContent xmlns:mc="http://schemas.openxmlformats.org/markup-compatibility/2006" xmlns:p14="http://schemas.microsoft.com/office/powerpoint/2010/main">
        <mc:Choice Requires="p14">
          <p:contentPart p14:bwMode="auto" r:id="rId178">
            <p14:nvContentPartPr>
              <p14:cNvPr id="1054071" name="Encre 1054070"/>
              <p14:cNvContentPartPr/>
              <p14:nvPr/>
            </p14:nvContentPartPr>
            <p14:xfrm>
              <a:off x="10128857" y="2538011"/>
              <a:ext cx="185812" cy="215580"/>
            </p14:xfrm>
          </p:contentPart>
        </mc:Choice>
        <mc:Fallback xmlns="">
          <p:sp>
            <p:nvSpPr>
              <p:cNvPr id="1054071" name=""/>
              <p:cNvSpPr/>
              <p:nvPr/>
            </p:nvSpPr>
            <p:spPr>
              <a:xfrm>
                <a:off x="10128857" y="2538011"/>
                <a:ext cx="185812" cy="215580"/>
              </a:xfrm>
            </p:spPr>
          </p:sp>
        </mc:Fallback>
      </mc:AlternateContent>
      <mc:AlternateContent xmlns:mc="http://schemas.openxmlformats.org/markup-compatibility/2006" xmlns:p14="http://schemas.microsoft.com/office/powerpoint/2010/main">
        <mc:Choice Requires="p14">
          <p:contentPart p14:bwMode="auto" r:id="rId179">
            <p14:nvContentPartPr>
              <p14:cNvPr id="1054072" name="Encre 1054071"/>
              <p14:cNvContentPartPr/>
              <p14:nvPr/>
            </p14:nvContentPartPr>
            <p14:xfrm>
              <a:off x="9459778" y="1204287"/>
              <a:ext cx="1612052" cy="1868925"/>
            </p14:xfrm>
          </p:contentPart>
        </mc:Choice>
        <mc:Fallback xmlns="">
          <p:sp>
            <p:nvSpPr>
              <p:cNvPr id="1054072" name=""/>
              <p:cNvSpPr/>
              <p:nvPr/>
            </p:nvSpPr>
            <p:spPr>
              <a:xfrm>
                <a:off x="9459778" y="1204287"/>
                <a:ext cx="1612052" cy="1868925"/>
              </a:xfrm>
            </p:spPr>
          </p:sp>
        </mc:Fallback>
      </mc:AlternateContent>
      <mc:AlternateContent xmlns:mc="http://schemas.openxmlformats.org/markup-compatibility/2006" xmlns:p14="http://schemas.microsoft.com/office/powerpoint/2010/main">
        <mc:Choice Requires="p14">
          <p:contentPart p14:bwMode="auto" r:id="rId180">
            <p14:nvContentPartPr>
              <p14:cNvPr id="1054073" name="Encre 1054072"/>
              <p14:cNvContentPartPr/>
              <p14:nvPr/>
            </p14:nvContentPartPr>
            <p14:xfrm>
              <a:off x="10494885" y="1169674"/>
              <a:ext cx="102223" cy="167023"/>
            </p14:xfrm>
          </p:contentPart>
        </mc:Choice>
        <mc:Fallback xmlns="">
          <p:sp>
            <p:nvSpPr>
              <p:cNvPr id="1054073" name=""/>
              <p:cNvSpPr/>
              <p:nvPr/>
            </p:nvSpPr>
            <p:spPr>
              <a:xfrm>
                <a:off x="10494885" y="1169674"/>
                <a:ext cx="102223" cy="167023"/>
              </a:xfrm>
            </p:spPr>
          </p:sp>
        </mc:Fallback>
      </mc:AlternateContent>
      <mc:AlternateContent xmlns:mc="http://schemas.openxmlformats.org/markup-compatibility/2006" xmlns:p14="http://schemas.microsoft.com/office/powerpoint/2010/main">
        <mc:Choice Requires="p14">
          <p:contentPart p14:bwMode="auto" r:id="rId181">
            <p14:nvContentPartPr>
              <p14:cNvPr id="1054074" name="Encre 1054073"/>
              <p14:cNvContentPartPr/>
              <p14:nvPr/>
            </p14:nvContentPartPr>
            <p14:xfrm>
              <a:off x="10757068" y="791934"/>
              <a:ext cx="95226" cy="362372"/>
            </p14:xfrm>
          </p:contentPart>
        </mc:Choice>
        <mc:Fallback xmlns="">
          <p:sp>
            <p:nvSpPr>
              <p:cNvPr id="1054074" name=""/>
              <p:cNvSpPr/>
              <p:nvPr/>
            </p:nvSpPr>
            <p:spPr>
              <a:xfrm>
                <a:off x="10757068" y="791934"/>
                <a:ext cx="95226" cy="362372"/>
              </a:xfrm>
            </p:spPr>
          </p:sp>
        </mc:Fallback>
      </mc:AlternateContent>
      <mc:AlternateContent xmlns:mc="http://schemas.openxmlformats.org/markup-compatibility/2006" xmlns:p14="http://schemas.microsoft.com/office/powerpoint/2010/main">
        <mc:Choice Requires="p14">
          <p:contentPart p14:bwMode="auto" r:id="rId182">
            <p14:nvContentPartPr>
              <p14:cNvPr id="1054075" name="Encre 1054074"/>
              <p14:cNvContentPartPr/>
              <p14:nvPr/>
            </p14:nvContentPartPr>
            <p14:xfrm>
              <a:off x="10945396" y="850013"/>
              <a:ext cx="111791" cy="228464"/>
            </p14:xfrm>
          </p:contentPart>
        </mc:Choice>
        <mc:Fallback xmlns="">
          <p:sp>
            <p:nvSpPr>
              <p:cNvPr id="1054075" name=""/>
              <p:cNvSpPr/>
              <p:nvPr/>
            </p:nvSpPr>
            <p:spPr>
              <a:xfrm>
                <a:off x="10945396" y="850013"/>
                <a:ext cx="111791" cy="228464"/>
              </a:xfrm>
            </p:spPr>
          </p:sp>
        </mc:Fallback>
      </mc:AlternateContent>
      <mc:AlternateContent xmlns:mc="http://schemas.openxmlformats.org/markup-compatibility/2006" xmlns:p14="http://schemas.microsoft.com/office/powerpoint/2010/main">
        <mc:Choice Requires="p14">
          <p:contentPart p14:bwMode="auto" r:id="rId183">
            <p14:nvContentPartPr>
              <p14:cNvPr id="1054076" name="Encre 1054075"/>
              <p14:cNvContentPartPr/>
              <p14:nvPr/>
            </p14:nvContentPartPr>
            <p14:xfrm>
              <a:off x="11168289" y="843767"/>
              <a:ext cx="122857" cy="173640"/>
            </p14:xfrm>
          </p:contentPart>
        </mc:Choice>
        <mc:Fallback xmlns="">
          <p:sp>
            <p:nvSpPr>
              <p:cNvPr id="1054076" name=""/>
              <p:cNvSpPr/>
              <p:nvPr/>
            </p:nvSpPr>
            <p:spPr>
              <a:xfrm>
                <a:off x="11168289" y="843767"/>
                <a:ext cx="122857" cy="173640"/>
              </a:xfrm>
            </p:spPr>
          </p:sp>
        </mc:Fallback>
      </mc:AlternateContent>
      <mc:AlternateContent xmlns:mc="http://schemas.openxmlformats.org/markup-compatibility/2006" xmlns:p14="http://schemas.microsoft.com/office/powerpoint/2010/main">
        <mc:Choice Requires="p14">
          <p:contentPart p14:bwMode="auto" r:id="rId184">
            <p14:nvContentPartPr>
              <p14:cNvPr id="1054077" name="Encre 1054076"/>
              <p14:cNvContentPartPr/>
              <p14:nvPr/>
            </p14:nvContentPartPr>
            <p14:xfrm>
              <a:off x="7891263" y="1366592"/>
              <a:ext cx="1558329" cy="1728696"/>
            </p14:xfrm>
          </p:contentPart>
        </mc:Choice>
        <mc:Fallback xmlns="">
          <p:sp>
            <p:nvSpPr>
              <p:cNvPr id="1054077" name=""/>
              <p:cNvSpPr/>
              <p:nvPr/>
            </p:nvSpPr>
            <p:spPr>
              <a:xfrm>
                <a:off x="7891263" y="1366592"/>
                <a:ext cx="1558329" cy="1728696"/>
              </a:xfrm>
            </p:spPr>
          </p:sp>
        </mc:Fallback>
      </mc:AlternateContent>
      <mc:AlternateContent xmlns:mc="http://schemas.openxmlformats.org/markup-compatibility/2006" xmlns:p14="http://schemas.microsoft.com/office/powerpoint/2010/main">
        <mc:Choice Requires="p14">
          <p:contentPart p14:bwMode="auto" r:id="rId185">
            <p14:nvContentPartPr>
              <p14:cNvPr id="1054078" name="Encre 1054077"/>
              <p14:cNvContentPartPr/>
              <p14:nvPr/>
            </p14:nvContentPartPr>
            <p14:xfrm>
              <a:off x="8553307" y="2248372"/>
              <a:ext cx="124974" cy="118722"/>
            </p14:xfrm>
          </p:contentPart>
        </mc:Choice>
        <mc:Fallback xmlns="">
          <p:sp>
            <p:nvSpPr>
              <p:cNvPr id="1054078" name=""/>
              <p:cNvSpPr/>
              <p:nvPr/>
            </p:nvSpPr>
            <p:spPr>
              <a:xfrm>
                <a:off x="8553307" y="2248372"/>
                <a:ext cx="124974" cy="118722"/>
              </a:xfrm>
            </p:spPr>
          </p:sp>
        </mc:Fallback>
      </mc:AlternateContent>
      <mc:AlternateContent xmlns:mc="http://schemas.openxmlformats.org/markup-compatibility/2006" xmlns:p14="http://schemas.microsoft.com/office/powerpoint/2010/main">
        <mc:Choice Requires="p14">
          <p:contentPart p14:bwMode="auto" r:id="rId186">
            <p14:nvContentPartPr>
              <p14:cNvPr id="1054079" name="Encre 1054078"/>
              <p14:cNvContentPartPr/>
              <p14:nvPr/>
            </p14:nvContentPartPr>
            <p14:xfrm>
              <a:off x="8571059" y="2269718"/>
              <a:ext cx="123794" cy="92410"/>
            </p14:xfrm>
          </p:contentPart>
        </mc:Choice>
        <mc:Fallback xmlns="">
          <p:sp>
            <p:nvSpPr>
              <p:cNvPr id="1054079" name=""/>
              <p:cNvSpPr/>
              <p:nvPr/>
            </p:nvSpPr>
            <p:spPr>
              <a:xfrm>
                <a:off x="8571059" y="2269718"/>
                <a:ext cx="123794" cy="92410"/>
              </a:xfrm>
            </p:spPr>
          </p:sp>
        </mc:Fallback>
      </mc:AlternateContent>
      <mc:AlternateContent xmlns:mc="http://schemas.openxmlformats.org/markup-compatibility/2006" xmlns:p14="http://schemas.microsoft.com/office/powerpoint/2010/main">
        <mc:Choice Requires="p14">
          <p:contentPart p14:bwMode="auto" r:id="rId187">
            <p14:nvContentPartPr>
              <p14:cNvPr id="1054080" name="Encre 1054079"/>
              <p14:cNvContentPartPr/>
              <p14:nvPr/>
            </p14:nvContentPartPr>
            <p14:xfrm>
              <a:off x="8461961" y="2503093"/>
              <a:ext cx="173520" cy="167179"/>
            </p14:xfrm>
          </p:contentPart>
        </mc:Choice>
        <mc:Fallback xmlns="">
          <p:sp>
            <p:nvSpPr>
              <p:cNvPr id="1054080" name=""/>
              <p:cNvSpPr/>
              <p:nvPr/>
            </p:nvSpPr>
            <p:spPr>
              <a:xfrm>
                <a:off x="8461961" y="2503093"/>
                <a:ext cx="173520" cy="167179"/>
              </a:xfrm>
            </p:spPr>
          </p:sp>
        </mc:Fallback>
      </mc:AlternateContent>
      <mc:AlternateContent xmlns:mc="http://schemas.openxmlformats.org/markup-compatibility/2006" xmlns:p14="http://schemas.microsoft.com/office/powerpoint/2010/main">
        <mc:Choice Requires="p14">
          <p:contentPart p14:bwMode="auto" r:id="rId188">
            <p14:nvContentPartPr>
              <p14:cNvPr id="1054081" name="Encre 1054080"/>
              <p14:cNvContentPartPr/>
              <p14:nvPr/>
            </p14:nvContentPartPr>
            <p14:xfrm>
              <a:off x="8422764" y="748499"/>
              <a:ext cx="141235" cy="303055"/>
            </p14:xfrm>
          </p:contentPart>
        </mc:Choice>
        <mc:Fallback xmlns="">
          <p:sp>
            <p:nvSpPr>
              <p:cNvPr id="1054081" name=""/>
              <p:cNvSpPr/>
              <p:nvPr/>
            </p:nvSpPr>
            <p:spPr>
              <a:xfrm>
                <a:off x="8422764" y="748499"/>
                <a:ext cx="141235" cy="303055"/>
              </a:xfrm>
            </p:spPr>
          </p:sp>
        </mc:Fallback>
      </mc:AlternateContent>
      <mc:AlternateContent xmlns:mc="http://schemas.openxmlformats.org/markup-compatibility/2006" xmlns:p14="http://schemas.microsoft.com/office/powerpoint/2010/main">
        <mc:Choice Requires="p14">
          <p:contentPart p14:bwMode="auto" r:id="rId189">
            <p14:nvContentPartPr>
              <p14:cNvPr id="1054082" name="Encre 1054081"/>
              <p14:cNvContentPartPr/>
              <p14:nvPr/>
            </p14:nvContentPartPr>
            <p14:xfrm>
              <a:off x="8611606" y="690917"/>
              <a:ext cx="171148" cy="231767"/>
            </p14:xfrm>
          </p:contentPart>
        </mc:Choice>
        <mc:Fallback xmlns="">
          <p:sp>
            <p:nvSpPr>
              <p:cNvPr id="1054082" name=""/>
              <p:cNvSpPr/>
              <p:nvPr/>
            </p:nvSpPr>
            <p:spPr>
              <a:xfrm>
                <a:off x="8611606" y="690917"/>
                <a:ext cx="171148" cy="231767"/>
              </a:xfrm>
            </p:spPr>
          </p:sp>
        </mc:Fallback>
      </mc:AlternateContent>
      <mc:AlternateContent xmlns:mc="http://schemas.openxmlformats.org/markup-compatibility/2006" xmlns:p14="http://schemas.microsoft.com/office/powerpoint/2010/main">
        <mc:Choice Requires="p14">
          <p:contentPart p14:bwMode="auto" r:id="rId190">
            <p14:nvContentPartPr>
              <p14:cNvPr id="1054083" name="Encre 1054082"/>
              <p14:cNvContentPartPr/>
              <p14:nvPr/>
            </p14:nvContentPartPr>
            <p14:xfrm>
              <a:off x="8812701" y="726928"/>
              <a:ext cx="124856" cy="126776"/>
            </p14:xfrm>
          </p:contentPart>
        </mc:Choice>
        <mc:Fallback xmlns="">
          <p:sp>
            <p:nvSpPr>
              <p:cNvPr id="1054083" name=""/>
              <p:cNvSpPr/>
              <p:nvPr/>
            </p:nvSpPr>
            <p:spPr>
              <a:xfrm>
                <a:off x="8812701" y="726928"/>
                <a:ext cx="124856" cy="126776"/>
              </a:xfrm>
            </p:spPr>
          </p:sp>
        </mc:Fallback>
      </mc:AlternateContent>
      <mc:AlternateContent xmlns:mc="http://schemas.openxmlformats.org/markup-compatibility/2006" xmlns:p14="http://schemas.microsoft.com/office/powerpoint/2010/main">
        <mc:Choice Requires="p14">
          <p:contentPart p14:bwMode="auto" r:id="rId191">
            <p14:nvContentPartPr>
              <p14:cNvPr id="1054084" name="Encre 1054083"/>
              <p14:cNvContentPartPr/>
              <p14:nvPr/>
            </p14:nvContentPartPr>
            <p14:xfrm>
              <a:off x="8270571" y="992206"/>
              <a:ext cx="715967" cy="96823"/>
            </p14:xfrm>
          </p:contentPart>
        </mc:Choice>
        <mc:Fallback xmlns="">
          <p:sp>
            <p:nvSpPr>
              <p:cNvPr id="1054084" name=""/>
              <p:cNvSpPr/>
              <p:nvPr/>
            </p:nvSpPr>
            <p:spPr>
              <a:xfrm>
                <a:off x="8270571" y="992206"/>
                <a:ext cx="715967" cy="96823"/>
              </a:xfrm>
            </p:spPr>
          </p:sp>
        </mc:Fallback>
      </mc:AlternateContent>
      <mc:AlternateContent xmlns:mc="http://schemas.openxmlformats.org/markup-compatibility/2006" xmlns:p14="http://schemas.microsoft.com/office/powerpoint/2010/main">
        <mc:Choice Requires="p14">
          <p:contentPart p14:bwMode="auto" r:id="rId192">
            <p14:nvContentPartPr>
              <p14:cNvPr id="1054085" name="Encre 1054084"/>
              <p14:cNvContentPartPr/>
              <p14:nvPr/>
            </p14:nvContentPartPr>
            <p14:xfrm>
              <a:off x="5519410" y="5690412"/>
              <a:ext cx="45007" cy="316537"/>
            </p14:xfrm>
          </p:contentPart>
        </mc:Choice>
        <mc:Fallback xmlns="">
          <p:sp>
            <p:nvSpPr>
              <p:cNvPr id="1054085" name=""/>
              <p:cNvSpPr/>
              <p:nvPr/>
            </p:nvSpPr>
            <p:spPr>
              <a:xfrm>
                <a:off x="5519410" y="5690412"/>
                <a:ext cx="45007" cy="316537"/>
              </a:xfrm>
            </p:spPr>
          </p:sp>
        </mc:Fallback>
      </mc:AlternateContent>
      <mc:AlternateContent xmlns:mc="http://schemas.openxmlformats.org/markup-compatibility/2006" xmlns:p14="http://schemas.microsoft.com/office/powerpoint/2010/main">
        <mc:Choice Requires="p14">
          <p:contentPart p14:bwMode="auto" r:id="rId193">
            <p14:nvContentPartPr>
              <p14:cNvPr id="1054086" name="Encre 1054085"/>
              <p14:cNvContentPartPr/>
              <p14:nvPr/>
            </p14:nvContentPartPr>
            <p14:xfrm>
              <a:off x="5517205" y="5572664"/>
              <a:ext cx="157181" cy="438670"/>
            </p14:xfrm>
          </p:contentPart>
        </mc:Choice>
        <mc:Fallback xmlns="">
          <p:sp>
            <p:nvSpPr>
              <p:cNvPr id="1054086" name=""/>
              <p:cNvSpPr/>
              <p:nvPr/>
            </p:nvSpPr>
            <p:spPr>
              <a:xfrm>
                <a:off x="5517205" y="5572664"/>
                <a:ext cx="157181" cy="438670"/>
              </a:xfrm>
            </p:spPr>
          </p:sp>
        </mc:Fallback>
      </mc:AlternateContent>
      <mc:AlternateContent xmlns:mc="http://schemas.openxmlformats.org/markup-compatibility/2006" xmlns:p14="http://schemas.microsoft.com/office/powerpoint/2010/main">
        <mc:Choice Requires="p14">
          <p:contentPart p14:bwMode="auto" r:id="rId194">
            <p14:nvContentPartPr>
              <p14:cNvPr id="1054087" name="Encre 1054086"/>
              <p14:cNvContentPartPr/>
              <p14:nvPr/>
            </p14:nvContentPartPr>
            <p14:xfrm>
              <a:off x="5746211" y="5834119"/>
              <a:ext cx="73988" cy="334"/>
            </p14:xfrm>
          </p:contentPart>
        </mc:Choice>
        <mc:Fallback xmlns="">
          <p:sp>
            <p:nvSpPr>
              <p:cNvPr id="1054087" name=""/>
              <p:cNvSpPr/>
              <p:nvPr/>
            </p:nvSpPr>
            <p:spPr>
              <a:xfrm>
                <a:off x="5746211" y="5834119"/>
                <a:ext cx="73988" cy="334"/>
              </a:xfrm>
            </p:spPr>
          </p:sp>
        </mc:Fallback>
      </mc:AlternateContent>
      <mc:AlternateContent xmlns:mc="http://schemas.openxmlformats.org/markup-compatibility/2006" xmlns:p14="http://schemas.microsoft.com/office/powerpoint/2010/main">
        <mc:Choice Requires="p14">
          <p:contentPart p14:bwMode="auto" r:id="rId195">
            <p14:nvContentPartPr>
              <p14:cNvPr id="1054088" name="Encre 1054087"/>
              <p14:cNvContentPartPr/>
              <p14:nvPr/>
            </p14:nvContentPartPr>
            <p14:xfrm>
              <a:off x="5753271" y="5913087"/>
              <a:ext cx="68416" cy="14852"/>
            </p14:xfrm>
          </p:contentPart>
        </mc:Choice>
        <mc:Fallback xmlns="">
          <p:sp>
            <p:nvSpPr>
              <p:cNvPr id="1054088" name=""/>
              <p:cNvSpPr/>
              <p:nvPr/>
            </p:nvSpPr>
            <p:spPr>
              <a:xfrm>
                <a:off x="5753271" y="5913087"/>
                <a:ext cx="68416" cy="14852"/>
              </a:xfrm>
            </p:spPr>
          </p:sp>
        </mc:Fallback>
      </mc:AlternateContent>
      <mc:AlternateContent xmlns:mc="http://schemas.openxmlformats.org/markup-compatibility/2006" xmlns:p14="http://schemas.microsoft.com/office/powerpoint/2010/main">
        <mc:Choice Requires="p14">
          <p:contentPart p14:bwMode="auto" r:id="rId196">
            <p14:nvContentPartPr>
              <p14:cNvPr id="1054089" name="Encre 1054088"/>
              <p14:cNvContentPartPr/>
              <p14:nvPr/>
            </p14:nvContentPartPr>
            <p14:xfrm>
              <a:off x="5986165" y="5594855"/>
              <a:ext cx="216002" cy="264382"/>
            </p14:xfrm>
          </p:contentPart>
        </mc:Choice>
        <mc:Fallback xmlns="">
          <p:sp>
            <p:nvSpPr>
              <p:cNvPr id="1054089" name=""/>
              <p:cNvSpPr/>
              <p:nvPr/>
            </p:nvSpPr>
            <p:spPr>
              <a:xfrm>
                <a:off x="5986165" y="5594855"/>
                <a:ext cx="216002" cy="264382"/>
              </a:xfrm>
            </p:spPr>
          </p:sp>
        </mc:Fallback>
      </mc:AlternateContent>
      <mc:AlternateContent xmlns:mc="http://schemas.openxmlformats.org/markup-compatibility/2006" xmlns:p14="http://schemas.microsoft.com/office/powerpoint/2010/main">
        <mc:Choice Requires="p14">
          <p:contentPart p14:bwMode="auto" r:id="rId197">
            <p14:nvContentPartPr>
              <p14:cNvPr id="1054090" name="Encre 1054089"/>
              <p14:cNvContentPartPr/>
              <p14:nvPr/>
            </p14:nvContentPartPr>
            <p14:xfrm>
              <a:off x="6317697" y="5602342"/>
              <a:ext cx="192326" cy="243009"/>
            </p14:xfrm>
          </p:contentPart>
        </mc:Choice>
        <mc:Fallback xmlns="">
          <p:sp>
            <p:nvSpPr>
              <p:cNvPr id="1054090" name=""/>
              <p:cNvSpPr/>
              <p:nvPr/>
            </p:nvSpPr>
            <p:spPr>
              <a:xfrm>
                <a:off x="6317697" y="5602342"/>
                <a:ext cx="192326" cy="243009"/>
              </a:xfrm>
            </p:spPr>
          </p:sp>
        </mc:Fallback>
      </mc:AlternateContent>
      <mc:AlternateContent xmlns:mc="http://schemas.openxmlformats.org/markup-compatibility/2006" xmlns:p14="http://schemas.microsoft.com/office/powerpoint/2010/main">
        <mc:Choice Requires="p14">
          <p:contentPart p14:bwMode="auto" r:id="rId198">
            <p14:nvContentPartPr>
              <p14:cNvPr id="1054091" name="Encre 1054090"/>
              <p14:cNvContentPartPr/>
              <p14:nvPr/>
            </p14:nvContentPartPr>
            <p14:xfrm>
              <a:off x="6439550" y="5790436"/>
              <a:ext cx="103920" cy="110174"/>
            </p14:xfrm>
          </p:contentPart>
        </mc:Choice>
        <mc:Fallback xmlns="">
          <p:sp>
            <p:nvSpPr>
              <p:cNvPr id="1054091" name=""/>
              <p:cNvSpPr/>
              <p:nvPr/>
            </p:nvSpPr>
            <p:spPr>
              <a:xfrm>
                <a:off x="6439550" y="5790436"/>
                <a:ext cx="103920" cy="110174"/>
              </a:xfrm>
            </p:spPr>
          </p:sp>
        </mc:Fallback>
      </mc:AlternateContent>
      <mc:AlternateContent xmlns:mc="http://schemas.openxmlformats.org/markup-compatibility/2006" xmlns:p14="http://schemas.microsoft.com/office/powerpoint/2010/main">
        <mc:Choice Requires="p14">
          <p:contentPart p14:bwMode="auto" r:id="rId199">
            <p14:nvContentPartPr>
              <p14:cNvPr id="1054092" name="Encre 1054091"/>
              <p14:cNvContentPartPr/>
              <p14:nvPr/>
            </p14:nvContentPartPr>
            <p14:xfrm>
              <a:off x="6641261" y="5594855"/>
              <a:ext cx="325182" cy="262585"/>
            </p14:xfrm>
          </p:contentPart>
        </mc:Choice>
        <mc:Fallback xmlns="">
          <p:sp>
            <p:nvSpPr>
              <p:cNvPr id="1054092" name=""/>
              <p:cNvSpPr/>
              <p:nvPr/>
            </p:nvSpPr>
            <p:spPr>
              <a:xfrm>
                <a:off x="6641261" y="5594855"/>
                <a:ext cx="325182" cy="262585"/>
              </a:xfrm>
            </p:spPr>
          </p:sp>
        </mc:Fallback>
      </mc:AlternateContent>
      <mc:AlternateContent xmlns:mc="http://schemas.openxmlformats.org/markup-compatibility/2006" xmlns:p14="http://schemas.microsoft.com/office/powerpoint/2010/main">
        <mc:Choice Requires="p14">
          <p:contentPart p14:bwMode="auto" r:id="rId200">
            <p14:nvContentPartPr>
              <p14:cNvPr id="1054093" name="Encre 1054092"/>
              <p14:cNvContentPartPr/>
              <p14:nvPr/>
            </p14:nvContentPartPr>
            <p14:xfrm>
              <a:off x="7010753" y="5597513"/>
              <a:ext cx="120571" cy="210723"/>
            </p14:xfrm>
          </p:contentPart>
        </mc:Choice>
        <mc:Fallback xmlns="">
          <p:sp>
            <p:nvSpPr>
              <p:cNvPr id="1054093" name=""/>
              <p:cNvSpPr/>
              <p:nvPr/>
            </p:nvSpPr>
            <p:spPr>
              <a:xfrm>
                <a:off x="7010753" y="5597513"/>
                <a:ext cx="120571" cy="210723"/>
              </a:xfrm>
            </p:spPr>
          </p:sp>
        </mc:Fallback>
      </mc:AlternateContent>
      <mc:AlternateContent xmlns:mc="http://schemas.openxmlformats.org/markup-compatibility/2006" xmlns:p14="http://schemas.microsoft.com/office/powerpoint/2010/main">
        <mc:Choice Requires="p14">
          <p:contentPart p14:bwMode="auto" r:id="rId201">
            <p14:nvContentPartPr>
              <p14:cNvPr id="1054094" name="Encre 1054093"/>
              <p14:cNvContentPartPr/>
              <p14:nvPr/>
            </p14:nvContentPartPr>
            <p14:xfrm>
              <a:off x="5982277" y="5913230"/>
              <a:ext cx="1110512" cy="43378"/>
            </p14:xfrm>
          </p:contentPart>
        </mc:Choice>
        <mc:Fallback xmlns="">
          <p:sp>
            <p:nvSpPr>
              <p:cNvPr id="1054094" name=""/>
              <p:cNvSpPr/>
              <p:nvPr/>
            </p:nvSpPr>
            <p:spPr>
              <a:xfrm>
                <a:off x="5982277" y="5913230"/>
                <a:ext cx="1110512" cy="43378"/>
              </a:xfrm>
            </p:spPr>
          </p:sp>
        </mc:Fallback>
      </mc:AlternateContent>
      <mc:AlternateContent xmlns:mc="http://schemas.openxmlformats.org/markup-compatibility/2006" xmlns:p14="http://schemas.microsoft.com/office/powerpoint/2010/main">
        <mc:Choice Requires="p14">
          <p:contentPart p14:bwMode="auto" r:id="rId202">
            <p14:nvContentPartPr>
              <p14:cNvPr id="1054095" name="Encre 1054094"/>
              <p14:cNvContentPartPr/>
              <p14:nvPr/>
            </p14:nvContentPartPr>
            <p14:xfrm>
              <a:off x="6035872" y="6076611"/>
              <a:ext cx="50538" cy="495207"/>
            </p14:xfrm>
          </p:contentPart>
        </mc:Choice>
        <mc:Fallback xmlns="">
          <p:sp>
            <p:nvSpPr>
              <p:cNvPr id="1054095" name=""/>
              <p:cNvSpPr/>
              <p:nvPr/>
            </p:nvSpPr>
            <p:spPr>
              <a:xfrm>
                <a:off x="6035872" y="6076611"/>
                <a:ext cx="50538" cy="495207"/>
              </a:xfrm>
            </p:spPr>
          </p:sp>
        </mc:Fallback>
      </mc:AlternateContent>
      <mc:AlternateContent xmlns:mc="http://schemas.openxmlformats.org/markup-compatibility/2006" xmlns:p14="http://schemas.microsoft.com/office/powerpoint/2010/main">
        <mc:Choice Requires="p14">
          <p:contentPart p14:bwMode="auto" r:id="rId203">
            <p14:nvContentPartPr>
              <p14:cNvPr id="1054096" name="Encre 1054095"/>
              <p14:cNvContentPartPr/>
              <p14:nvPr/>
            </p14:nvContentPartPr>
            <p14:xfrm>
              <a:off x="6134693" y="6203441"/>
              <a:ext cx="97769" cy="252799"/>
            </p14:xfrm>
          </p:contentPart>
        </mc:Choice>
        <mc:Fallback xmlns="">
          <p:sp>
            <p:nvSpPr>
              <p:cNvPr id="1054096" name=""/>
              <p:cNvSpPr/>
              <p:nvPr/>
            </p:nvSpPr>
            <p:spPr>
              <a:xfrm>
                <a:off x="6134693" y="6203441"/>
                <a:ext cx="97769" cy="252799"/>
              </a:xfrm>
            </p:spPr>
          </p:sp>
        </mc:Fallback>
      </mc:AlternateContent>
      <mc:AlternateContent xmlns:mc="http://schemas.openxmlformats.org/markup-compatibility/2006" xmlns:p14="http://schemas.microsoft.com/office/powerpoint/2010/main">
        <mc:Choice Requires="p14">
          <p:contentPart p14:bwMode="auto" r:id="rId204">
            <p14:nvContentPartPr>
              <p14:cNvPr id="1054097" name="Encre 1054096"/>
              <p14:cNvContentPartPr/>
              <p14:nvPr/>
            </p14:nvContentPartPr>
            <p14:xfrm>
              <a:off x="6302457" y="6087532"/>
              <a:ext cx="72968" cy="380633"/>
            </p14:xfrm>
          </p:contentPart>
        </mc:Choice>
        <mc:Fallback xmlns="">
          <p:sp>
            <p:nvSpPr>
              <p:cNvPr id="1054097" name=""/>
              <p:cNvSpPr/>
              <p:nvPr/>
            </p:nvSpPr>
            <p:spPr>
              <a:xfrm>
                <a:off x="6302457" y="6087532"/>
                <a:ext cx="72968" cy="380633"/>
              </a:xfrm>
            </p:spPr>
          </p:sp>
        </mc:Fallback>
      </mc:AlternateContent>
      <mc:AlternateContent xmlns:mc="http://schemas.openxmlformats.org/markup-compatibility/2006" xmlns:p14="http://schemas.microsoft.com/office/powerpoint/2010/main">
        <mc:Choice Requires="p14">
          <p:contentPart p14:bwMode="auto" r:id="rId205">
            <p14:nvContentPartPr>
              <p14:cNvPr id="1054098" name="Encre 1054097"/>
              <p14:cNvContentPartPr/>
              <p14:nvPr/>
            </p14:nvContentPartPr>
            <p14:xfrm>
              <a:off x="6547044" y="6239430"/>
              <a:ext cx="21647" cy="147640"/>
            </p14:xfrm>
          </p:contentPart>
        </mc:Choice>
        <mc:Fallback xmlns="">
          <p:sp>
            <p:nvSpPr>
              <p:cNvPr id="1054098" name=""/>
              <p:cNvSpPr/>
              <p:nvPr/>
            </p:nvSpPr>
            <p:spPr>
              <a:xfrm>
                <a:off x="6547044" y="6239430"/>
                <a:ext cx="21647" cy="147640"/>
              </a:xfrm>
            </p:spPr>
          </p:sp>
        </mc:Fallback>
      </mc:AlternateContent>
      <mc:AlternateContent xmlns:mc="http://schemas.openxmlformats.org/markup-compatibility/2006" xmlns:p14="http://schemas.microsoft.com/office/powerpoint/2010/main">
        <mc:Choice Requires="p14">
          <p:contentPart p14:bwMode="auto" r:id="rId206">
            <p14:nvContentPartPr>
              <p14:cNvPr id="1054099" name="Encre 1054098"/>
              <p14:cNvContentPartPr/>
              <p14:nvPr/>
            </p14:nvContentPartPr>
            <p14:xfrm>
              <a:off x="6565161" y="6156042"/>
              <a:ext cx="184492" cy="303162"/>
            </p14:xfrm>
          </p:contentPart>
        </mc:Choice>
        <mc:Fallback xmlns="">
          <p:sp>
            <p:nvSpPr>
              <p:cNvPr id="1054099" name=""/>
              <p:cNvSpPr/>
              <p:nvPr/>
            </p:nvSpPr>
            <p:spPr>
              <a:xfrm>
                <a:off x="6565161" y="6156042"/>
                <a:ext cx="184492" cy="303162"/>
              </a:xfrm>
            </p:spPr>
          </p:sp>
        </mc:Fallback>
      </mc:AlternateContent>
      <mc:AlternateContent xmlns:mc="http://schemas.openxmlformats.org/markup-compatibility/2006" xmlns:p14="http://schemas.microsoft.com/office/powerpoint/2010/main">
        <mc:Choice Requires="p14">
          <p:contentPart p14:bwMode="auto" r:id="rId207">
            <p14:nvContentPartPr>
              <p14:cNvPr id="1054100" name="Encre 1054099"/>
              <p14:cNvContentPartPr/>
              <p14:nvPr/>
            </p14:nvContentPartPr>
            <p14:xfrm>
              <a:off x="8792564" y="1303881"/>
              <a:ext cx="208166" cy="89441"/>
            </p14:xfrm>
          </p:contentPart>
        </mc:Choice>
        <mc:Fallback xmlns="">
          <p:sp>
            <p:nvSpPr>
              <p:cNvPr id="1054100" name=""/>
              <p:cNvSpPr/>
              <p:nvPr/>
            </p:nvSpPr>
            <p:spPr>
              <a:xfrm>
                <a:off x="8792564" y="1303881"/>
                <a:ext cx="208166" cy="89441"/>
              </a:xfrm>
            </p:spPr>
          </p:sp>
        </mc:Fallback>
      </mc:AlternateContent>
      <mc:AlternateContent xmlns:mc="http://schemas.openxmlformats.org/markup-compatibility/2006" xmlns:p14="http://schemas.microsoft.com/office/powerpoint/2010/main">
        <mc:Choice Requires="p14">
          <p:contentPart p14:bwMode="auto" r:id="rId208">
            <p14:nvContentPartPr>
              <p14:cNvPr id="1054101" name="Encre 1054100"/>
              <p14:cNvContentPartPr/>
              <p14:nvPr/>
            </p14:nvContentPartPr>
            <p14:xfrm>
              <a:off x="8835806" y="1364532"/>
              <a:ext cx="31266" cy="175423"/>
            </p14:xfrm>
          </p:contentPart>
        </mc:Choice>
        <mc:Fallback xmlns="">
          <p:sp>
            <p:nvSpPr>
              <p:cNvPr id="1054101" name=""/>
              <p:cNvSpPr/>
              <p:nvPr/>
            </p:nvSpPr>
            <p:spPr>
              <a:xfrm>
                <a:off x="8835806" y="1364532"/>
                <a:ext cx="31266" cy="175423"/>
              </a:xfrm>
            </p:spPr>
          </p:sp>
        </mc:Fallback>
      </mc:AlternateContent>
      <mc:AlternateContent xmlns:mc="http://schemas.openxmlformats.org/markup-compatibility/2006" xmlns:p14="http://schemas.microsoft.com/office/powerpoint/2010/main">
        <mc:Choice Requires="p14">
          <p:contentPart p14:bwMode="auto" r:id="rId209">
            <p14:nvContentPartPr>
              <p14:cNvPr id="1054102" name="Encre 1054101"/>
              <p14:cNvContentPartPr/>
              <p14:nvPr/>
            </p14:nvContentPartPr>
            <p14:xfrm>
              <a:off x="9429280" y="2265855"/>
              <a:ext cx="451025" cy="25704"/>
            </p14:xfrm>
          </p:contentPart>
        </mc:Choice>
        <mc:Fallback xmlns="">
          <p:sp>
            <p:nvSpPr>
              <p:cNvPr id="1054102" name=""/>
              <p:cNvSpPr/>
              <p:nvPr/>
            </p:nvSpPr>
            <p:spPr>
              <a:xfrm>
                <a:off x="9429280" y="2265855"/>
                <a:ext cx="451025" cy="25704"/>
              </a:xfrm>
            </p:spPr>
          </p:sp>
        </mc:Fallback>
      </mc:AlternateContent>
      <mc:AlternateContent xmlns:mc="http://schemas.openxmlformats.org/markup-compatibility/2006" xmlns:p14="http://schemas.microsoft.com/office/powerpoint/2010/main">
        <mc:Choice Requires="p14">
          <p:contentPart p14:bwMode="auto" r:id="rId210">
            <p14:nvContentPartPr>
              <p14:cNvPr id="1054103" name="Encre 1054102"/>
              <p14:cNvContentPartPr/>
              <p14:nvPr/>
            </p14:nvContentPartPr>
            <p14:xfrm>
              <a:off x="9794189" y="2226531"/>
              <a:ext cx="66777" cy="142662"/>
            </p14:xfrm>
          </p:contentPart>
        </mc:Choice>
        <mc:Fallback xmlns="">
          <p:sp>
            <p:nvSpPr>
              <p:cNvPr id="1054103" name=""/>
              <p:cNvSpPr/>
              <p:nvPr/>
            </p:nvSpPr>
            <p:spPr>
              <a:xfrm>
                <a:off x="9794189" y="2226531"/>
                <a:ext cx="66777" cy="142662"/>
              </a:xfrm>
            </p:spPr>
          </p:sp>
        </mc:Fallback>
      </mc:AlternateContent>
      <mc:AlternateContent xmlns:mc="http://schemas.openxmlformats.org/markup-compatibility/2006" xmlns:p14="http://schemas.microsoft.com/office/powerpoint/2010/main">
        <mc:Choice Requires="p14">
          <p:contentPart p14:bwMode="auto" r:id="rId211">
            <p14:nvContentPartPr>
              <p14:cNvPr id="1054104" name="Encre 1054103"/>
              <p14:cNvContentPartPr/>
              <p14:nvPr/>
            </p14:nvContentPartPr>
            <p14:xfrm>
              <a:off x="9721502" y="1857956"/>
              <a:ext cx="154352" cy="286289"/>
            </p14:xfrm>
          </p:contentPart>
        </mc:Choice>
        <mc:Fallback xmlns="">
          <p:sp>
            <p:nvSpPr>
              <p:cNvPr id="1054104" name=""/>
              <p:cNvSpPr/>
              <p:nvPr/>
            </p:nvSpPr>
            <p:spPr>
              <a:xfrm>
                <a:off x="9721502" y="1857956"/>
                <a:ext cx="154352" cy="286289"/>
              </a:xfrm>
            </p:spPr>
          </p:sp>
        </mc:Fallback>
      </mc:AlternateContent>
      <mc:AlternateContent xmlns:mc="http://schemas.openxmlformats.org/markup-compatibility/2006" xmlns:p14="http://schemas.microsoft.com/office/powerpoint/2010/main">
        <mc:Choice Requires="p14">
          <p:contentPart p14:bwMode="auto" r:id="rId212">
            <p14:nvContentPartPr>
              <p14:cNvPr id="1054105" name="Encre 1054104"/>
              <p14:cNvContentPartPr/>
              <p14:nvPr/>
            </p14:nvContentPartPr>
            <p14:xfrm>
              <a:off x="9672406" y="1808853"/>
              <a:ext cx="219628" cy="19068"/>
            </p14:xfrm>
          </p:contentPart>
        </mc:Choice>
        <mc:Fallback xmlns="">
          <p:sp>
            <p:nvSpPr>
              <p:cNvPr id="1054105" name=""/>
              <p:cNvSpPr/>
              <p:nvPr/>
            </p:nvSpPr>
            <p:spPr>
              <a:xfrm>
                <a:off x="9672406" y="1808853"/>
                <a:ext cx="219628" cy="19068"/>
              </a:xfrm>
            </p:spPr>
          </p:sp>
        </mc:Fallback>
      </mc:AlternateContent>
      <mc:AlternateContent xmlns:mc="http://schemas.openxmlformats.org/markup-compatibility/2006" xmlns:p14="http://schemas.microsoft.com/office/powerpoint/2010/main">
        <mc:Choice Requires="p14">
          <p:contentPart p14:bwMode="auto" r:id="rId213">
            <p14:nvContentPartPr>
              <p14:cNvPr id="1054106" name="Encre 1054105"/>
              <p14:cNvContentPartPr/>
              <p14:nvPr/>
            </p14:nvContentPartPr>
            <p14:xfrm>
              <a:off x="9808309" y="1755447"/>
              <a:ext cx="90022" cy="89901"/>
            </p14:xfrm>
          </p:contentPart>
        </mc:Choice>
        <mc:Fallback xmlns="">
          <p:sp>
            <p:nvSpPr>
              <p:cNvPr id="1054106" name=""/>
              <p:cNvSpPr/>
              <p:nvPr/>
            </p:nvSpPr>
            <p:spPr>
              <a:xfrm>
                <a:off x="9808309" y="1755447"/>
                <a:ext cx="90022" cy="89901"/>
              </a:xfrm>
            </p:spPr>
          </p:sp>
        </mc:Fallback>
      </mc:AlternateContent>
      <mc:AlternateContent xmlns:mc="http://schemas.openxmlformats.org/markup-compatibility/2006" xmlns:p14="http://schemas.microsoft.com/office/powerpoint/2010/main">
        <mc:Choice Requires="p14">
          <p:contentPart p14:bwMode="auto" r:id="rId214">
            <p14:nvContentPartPr>
              <p14:cNvPr id="1054107" name="Encre 1054106"/>
              <p14:cNvContentPartPr/>
              <p14:nvPr/>
            </p14:nvContentPartPr>
            <p14:xfrm>
              <a:off x="9715727" y="2052791"/>
              <a:ext cx="78367" cy="151547"/>
            </p14:xfrm>
          </p:contentPart>
        </mc:Choice>
        <mc:Fallback xmlns="">
          <p:sp>
            <p:nvSpPr>
              <p:cNvPr id="1054107" name=""/>
              <p:cNvSpPr/>
              <p:nvPr/>
            </p:nvSpPr>
            <p:spPr>
              <a:xfrm>
                <a:off x="9715727" y="2052791"/>
                <a:ext cx="78367" cy="151547"/>
              </a:xfrm>
            </p:spPr>
          </p:sp>
        </mc:Fallback>
      </mc:AlternateContent>
      <mc:AlternateContent xmlns:mc="http://schemas.openxmlformats.org/markup-compatibility/2006" xmlns:p14="http://schemas.microsoft.com/office/powerpoint/2010/main">
        <mc:Choice Requires="p14">
          <p:contentPart p14:bwMode="auto" r:id="rId215">
            <p14:nvContentPartPr>
              <p14:cNvPr id="1054108" name="Encre 1054107"/>
              <p14:cNvContentPartPr/>
              <p14:nvPr/>
            </p14:nvContentPartPr>
            <p14:xfrm>
              <a:off x="9043223" y="2262870"/>
              <a:ext cx="407678" cy="35886"/>
            </p14:xfrm>
          </p:contentPart>
        </mc:Choice>
        <mc:Fallback xmlns="">
          <p:sp>
            <p:nvSpPr>
              <p:cNvPr id="1054108" name=""/>
              <p:cNvSpPr/>
              <p:nvPr/>
            </p:nvSpPr>
            <p:spPr>
              <a:xfrm>
                <a:off x="9043223" y="2262870"/>
                <a:ext cx="407678" cy="35886"/>
              </a:xfrm>
            </p:spPr>
          </p:sp>
        </mc:Fallback>
      </mc:AlternateContent>
      <mc:AlternateContent xmlns:mc="http://schemas.openxmlformats.org/markup-compatibility/2006" xmlns:p14="http://schemas.microsoft.com/office/powerpoint/2010/main">
        <mc:Choice Requires="p14">
          <p:contentPart p14:bwMode="auto" r:id="rId216">
            <p14:nvContentPartPr>
              <p14:cNvPr id="1054109" name="Encre 1054108"/>
              <p14:cNvContentPartPr/>
              <p14:nvPr/>
            </p14:nvContentPartPr>
            <p14:xfrm>
              <a:off x="9013664" y="2204689"/>
              <a:ext cx="129689" cy="123434"/>
            </p14:xfrm>
          </p:contentPart>
        </mc:Choice>
        <mc:Fallback xmlns="">
          <p:sp>
            <p:nvSpPr>
              <p:cNvPr id="1054109" name=""/>
              <p:cNvSpPr/>
              <p:nvPr/>
            </p:nvSpPr>
            <p:spPr>
              <a:xfrm>
                <a:off x="9013664" y="2204689"/>
                <a:ext cx="129689" cy="123434"/>
              </a:xfrm>
            </p:spPr>
          </p:sp>
        </mc:Fallback>
      </mc:AlternateContent>
      <mc:AlternateContent xmlns:mc="http://schemas.openxmlformats.org/markup-compatibility/2006" xmlns:p14="http://schemas.microsoft.com/office/powerpoint/2010/main">
        <mc:Choice Requires="p14">
          <p:contentPart p14:bwMode="auto" r:id="rId217">
            <p14:nvContentPartPr>
              <p14:cNvPr id="1054110" name="Encre 1054109"/>
              <p14:cNvContentPartPr/>
              <p14:nvPr/>
            </p14:nvContentPartPr>
            <p14:xfrm>
              <a:off x="8971709" y="2440529"/>
              <a:ext cx="153553" cy="259918"/>
            </p14:xfrm>
          </p:contentPart>
        </mc:Choice>
        <mc:Fallback xmlns="">
          <p:sp>
            <p:nvSpPr>
              <p:cNvPr id="1054110" name=""/>
              <p:cNvSpPr/>
              <p:nvPr/>
            </p:nvSpPr>
            <p:spPr>
              <a:xfrm>
                <a:off x="8971709" y="2440529"/>
                <a:ext cx="153553" cy="259918"/>
              </a:xfrm>
            </p:spPr>
          </p:sp>
        </mc:Fallback>
      </mc:AlternateContent>
      <mc:AlternateContent xmlns:mc="http://schemas.openxmlformats.org/markup-compatibility/2006" xmlns:p14="http://schemas.microsoft.com/office/powerpoint/2010/main">
        <mc:Choice Requires="p14">
          <p:contentPart p14:bwMode="auto" r:id="rId218">
            <p14:nvContentPartPr>
              <p14:cNvPr id="1054111" name="Encre 1054110"/>
              <p14:cNvContentPartPr/>
              <p14:nvPr/>
            </p14:nvContentPartPr>
            <p14:xfrm>
              <a:off x="8964208" y="2390148"/>
              <a:ext cx="158043" cy="24518"/>
            </p14:xfrm>
          </p:contentPart>
        </mc:Choice>
        <mc:Fallback xmlns="">
          <p:sp>
            <p:nvSpPr>
              <p:cNvPr id="1054111" name=""/>
              <p:cNvSpPr/>
              <p:nvPr/>
            </p:nvSpPr>
            <p:spPr>
              <a:xfrm>
                <a:off x="8964208" y="2390148"/>
                <a:ext cx="158043" cy="24518"/>
              </a:xfrm>
            </p:spPr>
          </p:sp>
        </mc:Fallback>
      </mc:AlternateContent>
      <mc:AlternateContent xmlns:mc="http://schemas.openxmlformats.org/markup-compatibility/2006" xmlns:p14="http://schemas.microsoft.com/office/powerpoint/2010/main">
        <mc:Choice Requires="p14">
          <p:contentPart p14:bwMode="auto" r:id="rId219">
            <p14:nvContentPartPr>
              <p14:cNvPr id="1054112" name="Encre 1054111"/>
              <p14:cNvContentPartPr/>
              <p14:nvPr/>
            </p14:nvContentPartPr>
            <p14:xfrm>
              <a:off x="9078208" y="2371231"/>
              <a:ext cx="52540" cy="117429"/>
            </p14:xfrm>
          </p:contentPart>
        </mc:Choice>
        <mc:Fallback xmlns="">
          <p:sp>
            <p:nvSpPr>
              <p:cNvPr id="1054112" name=""/>
              <p:cNvSpPr/>
              <p:nvPr/>
            </p:nvSpPr>
            <p:spPr>
              <a:xfrm>
                <a:off x="9078208" y="2371231"/>
                <a:ext cx="52540" cy="117429"/>
              </a:xfrm>
            </p:spPr>
          </p:sp>
        </mc:Fallback>
      </mc:AlternateContent>
      <mc:AlternateContent xmlns:mc="http://schemas.openxmlformats.org/markup-compatibility/2006" xmlns:p14="http://schemas.microsoft.com/office/powerpoint/2010/main">
        <mc:Choice Requires="p14">
          <p:contentPart p14:bwMode="auto" r:id="rId220">
            <p14:nvContentPartPr>
              <p14:cNvPr id="1054113" name="Encre 1054112"/>
              <p14:cNvContentPartPr/>
              <p14:nvPr/>
            </p14:nvContentPartPr>
            <p14:xfrm>
              <a:off x="9307496" y="3501535"/>
              <a:ext cx="100826" cy="1465279"/>
            </p14:xfrm>
          </p:contentPart>
        </mc:Choice>
        <mc:Fallback xmlns="">
          <p:sp>
            <p:nvSpPr>
              <p:cNvPr id="1054113" name=""/>
              <p:cNvSpPr/>
              <p:nvPr/>
            </p:nvSpPr>
            <p:spPr>
              <a:xfrm>
                <a:off x="9307496" y="3501535"/>
                <a:ext cx="100826" cy="1465279"/>
              </a:xfrm>
            </p:spPr>
          </p:sp>
        </mc:Fallback>
      </mc:AlternateContent>
      <mc:AlternateContent xmlns:mc="http://schemas.openxmlformats.org/markup-compatibility/2006" xmlns:p14="http://schemas.microsoft.com/office/powerpoint/2010/main">
        <mc:Choice Requires="p14">
          <p:contentPart p14:bwMode="auto" r:id="rId221">
            <p14:nvContentPartPr>
              <p14:cNvPr id="1054114" name="Encre 1054113"/>
              <p14:cNvContentPartPr/>
              <p14:nvPr/>
            </p14:nvContentPartPr>
            <p14:xfrm>
              <a:off x="8413001" y="4972121"/>
              <a:ext cx="987598" cy="1366510"/>
            </p14:xfrm>
          </p:contentPart>
        </mc:Choice>
        <mc:Fallback xmlns="">
          <p:sp>
            <p:nvSpPr>
              <p:cNvPr id="1054114" name=""/>
              <p:cNvSpPr/>
              <p:nvPr/>
            </p:nvSpPr>
            <p:spPr>
              <a:xfrm>
                <a:off x="8413001" y="4972121"/>
                <a:ext cx="987598" cy="1366510"/>
              </a:xfrm>
            </p:spPr>
          </p:sp>
        </mc:Fallback>
      </mc:AlternateContent>
      <mc:AlternateContent xmlns:mc="http://schemas.openxmlformats.org/markup-compatibility/2006" xmlns:p14="http://schemas.microsoft.com/office/powerpoint/2010/main">
        <mc:Choice Requires="p14">
          <p:contentPart p14:bwMode="auto" r:id="rId222">
            <p14:nvContentPartPr>
              <p14:cNvPr id="1054115" name="Encre 1054114"/>
              <p14:cNvContentPartPr/>
              <p14:nvPr/>
            </p14:nvContentPartPr>
            <p14:xfrm>
              <a:off x="8385133" y="6196243"/>
              <a:ext cx="170854" cy="187547"/>
            </p14:xfrm>
          </p:contentPart>
        </mc:Choice>
        <mc:Fallback xmlns="">
          <p:sp>
            <p:nvSpPr>
              <p:cNvPr id="1054115" name=""/>
              <p:cNvSpPr/>
              <p:nvPr/>
            </p:nvSpPr>
            <p:spPr>
              <a:xfrm>
                <a:off x="8385133" y="6196243"/>
                <a:ext cx="170854" cy="187547"/>
              </a:xfrm>
            </p:spPr>
          </p:sp>
        </mc:Fallback>
      </mc:AlternateContent>
      <mc:AlternateContent xmlns:mc="http://schemas.openxmlformats.org/markup-compatibility/2006" xmlns:p14="http://schemas.microsoft.com/office/powerpoint/2010/main">
        <mc:Choice Requires="p14">
          <p:contentPart p14:bwMode="auto" r:id="rId223">
            <p14:nvContentPartPr>
              <p14:cNvPr id="1054116" name="Encre 1054115"/>
              <p14:cNvContentPartPr/>
              <p14:nvPr/>
            </p14:nvContentPartPr>
            <p14:xfrm>
              <a:off x="7953255" y="6365444"/>
              <a:ext cx="149370" cy="167882"/>
            </p14:xfrm>
          </p:contentPart>
        </mc:Choice>
        <mc:Fallback xmlns="">
          <p:sp>
            <p:nvSpPr>
              <p:cNvPr id="1054116" name=""/>
              <p:cNvSpPr/>
              <p:nvPr/>
            </p:nvSpPr>
            <p:spPr>
              <a:xfrm>
                <a:off x="7953255" y="6365444"/>
                <a:ext cx="149370" cy="167882"/>
              </a:xfrm>
            </p:spPr>
          </p:sp>
        </mc:Fallback>
      </mc:AlternateContent>
      <mc:AlternateContent xmlns:mc="http://schemas.openxmlformats.org/markup-compatibility/2006" xmlns:p14="http://schemas.microsoft.com/office/powerpoint/2010/main">
        <mc:Choice Requires="p14">
          <p:contentPart p14:bwMode="auto" r:id="rId224">
            <p14:nvContentPartPr>
              <p14:cNvPr id="1054117" name="Encre 1054116"/>
              <p14:cNvContentPartPr/>
              <p14:nvPr/>
            </p14:nvContentPartPr>
            <p14:xfrm>
              <a:off x="8083551" y="6384627"/>
              <a:ext cx="115539" cy="188383"/>
            </p14:xfrm>
          </p:contentPart>
        </mc:Choice>
        <mc:Fallback xmlns="">
          <p:sp>
            <p:nvSpPr>
              <p:cNvPr id="1054117" name=""/>
              <p:cNvSpPr/>
              <p:nvPr/>
            </p:nvSpPr>
            <p:spPr>
              <a:xfrm>
                <a:off x="8083551" y="6384627"/>
                <a:ext cx="115539" cy="188383"/>
              </a:xfrm>
            </p:spPr>
          </p:sp>
        </mc:Fallback>
      </mc:AlternateContent>
      <mc:AlternateContent xmlns:mc="http://schemas.openxmlformats.org/markup-compatibility/2006" xmlns:p14="http://schemas.microsoft.com/office/powerpoint/2010/main">
        <mc:Choice Requires="p14">
          <p:contentPart p14:bwMode="auto" r:id="rId225">
            <p14:nvContentPartPr>
              <p14:cNvPr id="1054118" name="Encre 1054117"/>
              <p14:cNvContentPartPr/>
              <p14:nvPr/>
            </p14:nvContentPartPr>
            <p14:xfrm>
              <a:off x="9393539" y="4929299"/>
              <a:ext cx="2048045" cy="65155"/>
            </p14:xfrm>
          </p:contentPart>
        </mc:Choice>
        <mc:Fallback xmlns="">
          <p:sp>
            <p:nvSpPr>
              <p:cNvPr id="1054118" name=""/>
              <p:cNvSpPr/>
              <p:nvPr/>
            </p:nvSpPr>
            <p:spPr>
              <a:xfrm>
                <a:off x="9393539" y="4929299"/>
                <a:ext cx="2048045" cy="65155"/>
              </a:xfrm>
            </p:spPr>
          </p:sp>
        </mc:Fallback>
      </mc:AlternateContent>
      <mc:AlternateContent xmlns:mc="http://schemas.openxmlformats.org/markup-compatibility/2006" xmlns:p14="http://schemas.microsoft.com/office/powerpoint/2010/main">
        <mc:Choice Requires="p14">
          <p:contentPart p14:bwMode="auto" r:id="rId226">
            <p14:nvContentPartPr>
              <p14:cNvPr id="1054119" name="Encre 1054118"/>
              <p14:cNvContentPartPr/>
              <p14:nvPr/>
            </p14:nvContentPartPr>
            <p14:xfrm>
              <a:off x="11295744" y="4892448"/>
              <a:ext cx="173396" cy="213487"/>
            </p14:xfrm>
          </p:contentPart>
        </mc:Choice>
        <mc:Fallback xmlns="">
          <p:sp>
            <p:nvSpPr>
              <p:cNvPr id="1054119" name=""/>
              <p:cNvSpPr/>
              <p:nvPr/>
            </p:nvSpPr>
            <p:spPr>
              <a:xfrm>
                <a:off x="11295744" y="4892448"/>
                <a:ext cx="173396" cy="213487"/>
              </a:xfrm>
            </p:spPr>
          </p:sp>
        </mc:Fallback>
      </mc:AlternateContent>
      <mc:AlternateContent xmlns:mc="http://schemas.openxmlformats.org/markup-compatibility/2006" xmlns:p14="http://schemas.microsoft.com/office/powerpoint/2010/main">
        <mc:Choice Requires="p14">
          <p:contentPart p14:bwMode="auto" r:id="rId227">
            <p14:nvContentPartPr>
              <p14:cNvPr id="1054120" name="Encre 1054119"/>
              <p14:cNvContentPartPr/>
              <p14:nvPr/>
            </p14:nvContentPartPr>
            <p14:xfrm>
              <a:off x="11531810" y="5029951"/>
              <a:ext cx="177838" cy="481138"/>
            </p14:xfrm>
          </p:contentPart>
        </mc:Choice>
        <mc:Fallback xmlns="">
          <p:sp>
            <p:nvSpPr>
              <p:cNvPr id="1054120" name=""/>
              <p:cNvSpPr/>
              <p:nvPr/>
            </p:nvSpPr>
            <p:spPr>
              <a:xfrm>
                <a:off x="11531810" y="5029951"/>
                <a:ext cx="177838" cy="481138"/>
              </a:xfrm>
            </p:spPr>
          </p:sp>
        </mc:Fallback>
      </mc:AlternateContent>
      <mc:AlternateContent xmlns:mc="http://schemas.openxmlformats.org/markup-compatibility/2006" xmlns:p14="http://schemas.microsoft.com/office/powerpoint/2010/main">
        <mc:Choice Requires="p14">
          <p:contentPart p14:bwMode="auto" r:id="rId228">
            <p14:nvContentPartPr>
              <p14:cNvPr id="1054121" name="Encre 1054120"/>
              <p14:cNvContentPartPr/>
              <p14:nvPr/>
            </p14:nvContentPartPr>
            <p14:xfrm>
              <a:off x="9217675" y="3421862"/>
              <a:ext cx="104382" cy="123243"/>
            </p14:xfrm>
          </p:contentPart>
        </mc:Choice>
        <mc:Fallback xmlns="">
          <p:sp>
            <p:nvSpPr>
              <p:cNvPr id="1054121" name=""/>
              <p:cNvSpPr/>
              <p:nvPr/>
            </p:nvSpPr>
            <p:spPr>
              <a:xfrm>
                <a:off x="9217675" y="3421862"/>
                <a:ext cx="104382" cy="123243"/>
              </a:xfrm>
            </p:spPr>
          </p:sp>
        </mc:Fallback>
      </mc:AlternateContent>
      <mc:AlternateContent xmlns:mc="http://schemas.openxmlformats.org/markup-compatibility/2006" xmlns:p14="http://schemas.microsoft.com/office/powerpoint/2010/main">
        <mc:Choice Requires="p14">
          <p:contentPart p14:bwMode="auto" r:id="rId229">
            <p14:nvContentPartPr>
              <p14:cNvPr id="1054122" name="Encre 1054121"/>
              <p14:cNvContentPartPr/>
              <p14:nvPr/>
            </p14:nvContentPartPr>
            <p14:xfrm>
              <a:off x="9233119" y="3385625"/>
              <a:ext cx="137036" cy="163940"/>
            </p14:xfrm>
          </p:contentPart>
        </mc:Choice>
        <mc:Fallback xmlns="">
          <p:sp>
            <p:nvSpPr>
              <p:cNvPr id="1054122" name=""/>
              <p:cNvSpPr/>
              <p:nvPr/>
            </p:nvSpPr>
            <p:spPr>
              <a:xfrm>
                <a:off x="9233119" y="3385625"/>
                <a:ext cx="137036" cy="163940"/>
              </a:xfrm>
            </p:spPr>
          </p:sp>
        </mc:Fallback>
      </mc:AlternateContent>
      <mc:AlternateContent xmlns:mc="http://schemas.openxmlformats.org/markup-compatibility/2006" xmlns:p14="http://schemas.microsoft.com/office/powerpoint/2010/main">
        <mc:Choice Requires="p14">
          <p:contentPart p14:bwMode="auto" r:id="rId230">
            <p14:nvContentPartPr>
              <p14:cNvPr id="1054123" name="Encre 1054122"/>
              <p14:cNvContentPartPr/>
              <p14:nvPr/>
            </p14:nvContentPartPr>
            <p14:xfrm>
              <a:off x="8985829" y="3290056"/>
              <a:ext cx="157566" cy="394374"/>
            </p14:xfrm>
          </p:contentPart>
        </mc:Choice>
        <mc:Fallback xmlns="">
          <p:sp>
            <p:nvSpPr>
              <p:cNvPr id="1054123" name=""/>
              <p:cNvSpPr/>
              <p:nvPr/>
            </p:nvSpPr>
            <p:spPr>
              <a:xfrm>
                <a:off x="8985829" y="3290056"/>
                <a:ext cx="157566" cy="394374"/>
              </a:xfrm>
            </p:spPr>
          </p:sp>
        </mc:Fallback>
      </mc:AlternateContent>
      <mc:AlternateContent xmlns:mc="http://schemas.openxmlformats.org/markup-compatibility/2006" xmlns:p14="http://schemas.microsoft.com/office/powerpoint/2010/main">
        <mc:Choice Requires="p14">
          <p:contentPart p14:bwMode="auto" r:id="rId231">
            <p14:nvContentPartPr>
              <p14:cNvPr id="1054124" name="Encre 1054123"/>
              <p14:cNvContentPartPr/>
              <p14:nvPr/>
            </p14:nvContentPartPr>
            <p14:xfrm>
              <a:off x="7487995" y="3494337"/>
              <a:ext cx="135270" cy="275006"/>
            </p14:xfrm>
          </p:contentPart>
        </mc:Choice>
        <mc:Fallback xmlns="">
          <p:sp>
            <p:nvSpPr>
              <p:cNvPr id="1054124" name=""/>
              <p:cNvSpPr/>
              <p:nvPr/>
            </p:nvSpPr>
            <p:spPr>
              <a:xfrm>
                <a:off x="7487995" y="3494337"/>
                <a:ext cx="135270" cy="275006"/>
              </a:xfrm>
            </p:spPr>
          </p:sp>
        </mc:Fallback>
      </mc:AlternateContent>
      <mc:AlternateContent xmlns:mc="http://schemas.openxmlformats.org/markup-compatibility/2006" xmlns:p14="http://schemas.microsoft.com/office/powerpoint/2010/main">
        <mc:Choice Requires="p14">
          <p:contentPart p14:bwMode="auto" r:id="rId232">
            <p14:nvContentPartPr>
              <p14:cNvPr id="1054125" name="Encre 1054124"/>
              <p14:cNvContentPartPr/>
              <p14:nvPr/>
            </p14:nvContentPartPr>
            <p14:xfrm>
              <a:off x="7677097" y="3450902"/>
              <a:ext cx="107555" cy="217859"/>
            </p14:xfrm>
          </p:contentPart>
        </mc:Choice>
        <mc:Fallback xmlns="">
          <p:sp>
            <p:nvSpPr>
              <p:cNvPr id="1054125" name=""/>
              <p:cNvSpPr/>
              <p:nvPr/>
            </p:nvSpPr>
            <p:spPr>
              <a:xfrm>
                <a:off x="7677097" y="3450902"/>
                <a:ext cx="107555" cy="217859"/>
              </a:xfrm>
            </p:spPr>
          </p:sp>
        </mc:Fallback>
      </mc:AlternateContent>
      <mc:AlternateContent xmlns:mc="http://schemas.openxmlformats.org/markup-compatibility/2006" xmlns:p14="http://schemas.microsoft.com/office/powerpoint/2010/main">
        <mc:Choice Requires="p14">
          <p:contentPart p14:bwMode="auto" r:id="rId233">
            <p14:nvContentPartPr>
              <p14:cNvPr id="1054126" name="Encre 1054125"/>
              <p14:cNvContentPartPr/>
              <p14:nvPr/>
            </p14:nvContentPartPr>
            <p14:xfrm>
              <a:off x="7902589" y="3495384"/>
              <a:ext cx="109863" cy="128665"/>
            </p14:xfrm>
          </p:contentPart>
        </mc:Choice>
        <mc:Fallback xmlns="">
          <p:sp>
            <p:nvSpPr>
              <p:cNvPr id="1054126" name=""/>
              <p:cNvSpPr/>
              <p:nvPr/>
            </p:nvSpPr>
            <p:spPr>
              <a:xfrm>
                <a:off x="7902589" y="3495384"/>
                <a:ext cx="109863" cy="128665"/>
              </a:xfrm>
            </p:spPr>
          </p:sp>
        </mc:Fallback>
      </mc:AlternateContent>
      <mc:AlternateContent xmlns:mc="http://schemas.openxmlformats.org/markup-compatibility/2006" xmlns:p14="http://schemas.microsoft.com/office/powerpoint/2010/main">
        <mc:Choice Requires="p14">
          <p:contentPart p14:bwMode="auto" r:id="rId234">
            <p14:nvContentPartPr>
              <p14:cNvPr id="1054127" name="Encre 1054126"/>
              <p14:cNvContentPartPr/>
              <p14:nvPr/>
            </p14:nvContentPartPr>
            <p14:xfrm>
              <a:off x="9265104" y="4181557"/>
              <a:ext cx="182892" cy="826800"/>
            </p14:xfrm>
          </p:contentPart>
        </mc:Choice>
        <mc:Fallback xmlns="">
          <p:sp>
            <p:nvSpPr>
              <p:cNvPr id="1054127" name=""/>
              <p:cNvSpPr/>
              <p:nvPr/>
            </p:nvSpPr>
            <p:spPr>
              <a:xfrm>
                <a:off x="9265104" y="4181557"/>
                <a:ext cx="182892" cy="826800"/>
              </a:xfrm>
            </p:spPr>
          </p:sp>
        </mc:Fallback>
      </mc:AlternateContent>
      <mc:AlternateContent xmlns:mc="http://schemas.openxmlformats.org/markup-compatibility/2006" xmlns:p14="http://schemas.microsoft.com/office/powerpoint/2010/main">
        <mc:Choice Requires="p14">
          <p:contentPart p14:bwMode="auto" r:id="rId235">
            <p14:nvContentPartPr>
              <p14:cNvPr id="1054128" name="Encre 1054127"/>
              <p14:cNvContentPartPr/>
              <p14:nvPr/>
            </p14:nvContentPartPr>
            <p14:xfrm>
              <a:off x="9329117" y="4232981"/>
              <a:ext cx="73780" cy="628827"/>
            </p14:xfrm>
          </p:contentPart>
        </mc:Choice>
        <mc:Fallback xmlns="">
          <p:sp>
            <p:nvSpPr>
              <p:cNvPr id="1054128" name=""/>
              <p:cNvSpPr/>
              <p:nvPr/>
            </p:nvSpPr>
            <p:spPr>
              <a:xfrm>
                <a:off x="9329117" y="4232981"/>
                <a:ext cx="73780" cy="628827"/>
              </a:xfrm>
            </p:spPr>
          </p:sp>
        </mc:Fallback>
      </mc:AlternateContent>
      <mc:AlternateContent xmlns:mc="http://schemas.openxmlformats.org/markup-compatibility/2006" xmlns:p14="http://schemas.microsoft.com/office/powerpoint/2010/main">
        <mc:Choice Requires="p14">
          <p:contentPart p14:bwMode="auto" r:id="rId236">
            <p14:nvContentPartPr>
              <p14:cNvPr id="1054129" name="Encre 1054128"/>
              <p14:cNvContentPartPr/>
              <p14:nvPr/>
            </p14:nvContentPartPr>
            <p14:xfrm>
              <a:off x="9314997" y="4247376"/>
              <a:ext cx="67631" cy="662940"/>
            </p14:xfrm>
          </p:contentPart>
        </mc:Choice>
        <mc:Fallback xmlns="">
          <p:sp>
            <p:nvSpPr>
              <p:cNvPr id="1054129" name=""/>
              <p:cNvSpPr/>
              <p:nvPr/>
            </p:nvSpPr>
            <p:spPr>
              <a:xfrm>
                <a:off x="9314997" y="4247376"/>
                <a:ext cx="67631" cy="662940"/>
              </a:xfrm>
            </p:spPr>
          </p:sp>
        </mc:Fallback>
      </mc:AlternateContent>
      <mc:AlternateContent xmlns:mc="http://schemas.openxmlformats.org/markup-compatibility/2006" xmlns:p14="http://schemas.microsoft.com/office/powerpoint/2010/main">
        <mc:Choice Requires="p14">
          <p:contentPart p14:bwMode="auto" r:id="rId237">
            <p14:nvContentPartPr>
              <p14:cNvPr id="1054130" name="Encre 1054129"/>
              <p14:cNvContentPartPr/>
              <p14:nvPr/>
            </p14:nvContentPartPr>
            <p14:xfrm>
              <a:off x="9325587" y="4328538"/>
              <a:ext cx="60251" cy="578204"/>
            </p14:xfrm>
          </p:contentPart>
        </mc:Choice>
        <mc:Fallback xmlns="">
          <p:sp>
            <p:nvSpPr>
              <p:cNvPr id="1054130" name=""/>
              <p:cNvSpPr/>
              <p:nvPr/>
            </p:nvSpPr>
            <p:spPr>
              <a:xfrm>
                <a:off x="9325587" y="4328538"/>
                <a:ext cx="60251" cy="578204"/>
              </a:xfrm>
            </p:spPr>
          </p:sp>
        </mc:Fallback>
      </mc:AlternateContent>
      <mc:AlternateContent xmlns:mc="http://schemas.openxmlformats.org/markup-compatibility/2006" xmlns:p14="http://schemas.microsoft.com/office/powerpoint/2010/main">
        <mc:Choice Requires="p14">
          <p:contentPart p14:bwMode="auto" r:id="rId238">
            <p14:nvContentPartPr>
              <p14:cNvPr id="1054131" name="Encre 1054130"/>
              <p14:cNvContentPartPr/>
              <p14:nvPr/>
            </p14:nvContentPartPr>
            <p14:xfrm>
              <a:off x="9536502" y="4092968"/>
              <a:ext cx="243254" cy="275574"/>
            </p14:xfrm>
          </p:contentPart>
        </mc:Choice>
        <mc:Fallback xmlns="">
          <p:sp>
            <p:nvSpPr>
              <p:cNvPr id="1054131" name=""/>
              <p:cNvSpPr/>
              <p:nvPr/>
            </p:nvSpPr>
            <p:spPr>
              <a:xfrm>
                <a:off x="9536502" y="4092968"/>
                <a:ext cx="243254" cy="275574"/>
              </a:xfrm>
            </p:spPr>
          </p:sp>
        </mc:Fallback>
      </mc:AlternateContent>
      <mc:AlternateContent xmlns:mc="http://schemas.openxmlformats.org/markup-compatibility/2006" xmlns:p14="http://schemas.microsoft.com/office/powerpoint/2010/main">
        <mc:Choice Requires="p14">
          <p:contentPart p14:bwMode="auto" r:id="rId239">
            <p14:nvContentPartPr>
              <p14:cNvPr id="1054132" name="Encre 1054131"/>
              <p14:cNvContentPartPr/>
              <p14:nvPr/>
            </p14:nvContentPartPr>
            <p14:xfrm>
              <a:off x="9558170" y="3950529"/>
              <a:ext cx="149976" cy="19615"/>
            </p14:xfrm>
          </p:contentPart>
        </mc:Choice>
        <mc:Fallback xmlns="">
          <p:sp>
            <p:nvSpPr>
              <p:cNvPr id="1054132" name=""/>
              <p:cNvSpPr/>
              <p:nvPr/>
            </p:nvSpPr>
            <p:spPr>
              <a:xfrm>
                <a:off x="9558170" y="3950529"/>
                <a:ext cx="149976" cy="19615"/>
              </a:xfrm>
            </p:spPr>
          </p:sp>
        </mc:Fallback>
      </mc:AlternateContent>
      <mc:AlternateContent xmlns:mc="http://schemas.openxmlformats.org/markup-compatibility/2006" xmlns:p14="http://schemas.microsoft.com/office/powerpoint/2010/main">
        <mc:Choice Requires="p14">
          <p:contentPart p14:bwMode="auto" r:id="rId240">
            <p14:nvContentPartPr>
              <p14:cNvPr id="1054133" name="Encre 1054132"/>
              <p14:cNvContentPartPr/>
              <p14:nvPr/>
            </p14:nvContentPartPr>
            <p14:xfrm>
              <a:off x="9636665" y="3885500"/>
              <a:ext cx="129901" cy="144358"/>
            </p14:xfrm>
          </p:contentPart>
        </mc:Choice>
        <mc:Fallback xmlns="">
          <p:sp>
            <p:nvSpPr>
              <p:cNvPr id="1054133" name=""/>
              <p:cNvSpPr/>
              <p:nvPr/>
            </p:nvSpPr>
            <p:spPr>
              <a:xfrm>
                <a:off x="9636665" y="3885500"/>
                <a:ext cx="129901" cy="144358"/>
              </a:xfrm>
            </p:spPr>
          </p:sp>
        </mc:Fallback>
      </mc:AlternateContent>
      <mc:AlternateContent xmlns:mc="http://schemas.openxmlformats.org/markup-compatibility/2006" xmlns:p14="http://schemas.microsoft.com/office/powerpoint/2010/main">
        <mc:Choice Requires="p14">
          <p:contentPart p14:bwMode="auto" r:id="rId241">
            <p14:nvContentPartPr>
              <p14:cNvPr id="1054134" name="Encre 1054133"/>
              <p14:cNvContentPartPr/>
              <p14:nvPr/>
            </p14:nvContentPartPr>
            <p14:xfrm>
              <a:off x="8554864" y="4966087"/>
              <a:ext cx="1003555" cy="988884"/>
            </p14:xfrm>
          </p:contentPart>
        </mc:Choice>
        <mc:Fallback xmlns="">
          <p:sp>
            <p:nvSpPr>
              <p:cNvPr id="1054134" name=""/>
              <p:cNvSpPr/>
              <p:nvPr/>
            </p:nvSpPr>
            <p:spPr>
              <a:xfrm>
                <a:off x="8554864" y="4966087"/>
                <a:ext cx="1003555" cy="988884"/>
              </a:xfrm>
            </p:spPr>
          </p:sp>
        </mc:Fallback>
      </mc:AlternateContent>
      <mc:AlternateContent xmlns:mc="http://schemas.openxmlformats.org/markup-compatibility/2006" xmlns:p14="http://schemas.microsoft.com/office/powerpoint/2010/main">
        <mc:Choice Requires="p14">
          <p:contentPart p14:bwMode="auto" r:id="rId242">
            <p14:nvContentPartPr>
              <p14:cNvPr id="1054135" name="Encre 1054134"/>
              <p14:cNvContentPartPr/>
              <p14:nvPr/>
            </p14:nvContentPartPr>
            <p14:xfrm>
              <a:off x="9343492" y="3560758"/>
              <a:ext cx="40711" cy="1403668"/>
            </p14:xfrm>
          </p:contentPart>
        </mc:Choice>
        <mc:Fallback xmlns="">
          <p:sp>
            <p:nvSpPr>
              <p:cNvPr id="1054135" name=""/>
              <p:cNvSpPr/>
              <p:nvPr/>
            </p:nvSpPr>
            <p:spPr>
              <a:xfrm>
                <a:off x="9343492" y="3560758"/>
                <a:ext cx="40711" cy="1403668"/>
              </a:xfrm>
            </p:spPr>
          </p:sp>
        </mc:Fallback>
      </mc:AlternateContent>
      <mc:AlternateContent xmlns:mc="http://schemas.openxmlformats.org/markup-compatibility/2006" xmlns:p14="http://schemas.microsoft.com/office/powerpoint/2010/main">
        <mc:Choice Requires="p14">
          <p:contentPart p14:bwMode="auto" r:id="rId243">
            <p14:nvContentPartPr>
              <p14:cNvPr id="1054136" name="Encre 1054135"/>
              <p14:cNvContentPartPr/>
              <p14:nvPr/>
            </p14:nvContentPartPr>
            <p14:xfrm>
              <a:off x="9282270" y="4979318"/>
              <a:ext cx="177362" cy="691699"/>
            </p14:xfrm>
          </p:contentPart>
        </mc:Choice>
        <mc:Fallback xmlns="">
          <p:sp>
            <p:nvSpPr>
              <p:cNvPr id="1054136" name=""/>
              <p:cNvSpPr/>
              <p:nvPr/>
            </p:nvSpPr>
            <p:spPr>
              <a:xfrm>
                <a:off x="9282270" y="4979318"/>
                <a:ext cx="177362" cy="691699"/>
              </a:xfrm>
            </p:spPr>
          </p:sp>
        </mc:Fallback>
      </mc:AlternateContent>
      <mc:AlternateContent xmlns:mc="http://schemas.openxmlformats.org/markup-compatibility/2006" xmlns:p14="http://schemas.microsoft.com/office/powerpoint/2010/main">
        <mc:Choice Requires="p14">
          <p:contentPart p14:bwMode="auto" r:id="rId244">
            <p14:nvContentPartPr>
              <p14:cNvPr id="1054137" name="Encre 1054136"/>
              <p14:cNvContentPartPr/>
              <p14:nvPr/>
            </p14:nvContentPartPr>
            <p14:xfrm>
              <a:off x="8756823" y="5573013"/>
              <a:ext cx="572294" cy="201108"/>
            </p14:xfrm>
          </p:contentPart>
        </mc:Choice>
        <mc:Fallback xmlns="">
          <p:sp>
            <p:nvSpPr>
              <p:cNvPr id="1054137" name=""/>
              <p:cNvSpPr/>
              <p:nvPr/>
            </p:nvSpPr>
            <p:spPr>
              <a:xfrm>
                <a:off x="8756823" y="5573013"/>
                <a:ext cx="572294" cy="201108"/>
              </a:xfrm>
            </p:spPr>
          </p:sp>
        </mc:Fallback>
      </mc:AlternateContent>
      <mc:AlternateContent xmlns:mc="http://schemas.openxmlformats.org/markup-compatibility/2006" xmlns:p14="http://schemas.microsoft.com/office/powerpoint/2010/main">
        <mc:Choice Requires="p14">
          <p:contentPart p14:bwMode="auto" r:id="rId245">
            <p14:nvContentPartPr>
              <p14:cNvPr id="1054138" name="Encre 1054137"/>
              <p14:cNvContentPartPr/>
              <p14:nvPr/>
            </p14:nvContentPartPr>
            <p14:xfrm>
              <a:off x="8148880" y="4341349"/>
              <a:ext cx="1426322" cy="1420048"/>
            </p14:xfrm>
          </p:contentPart>
        </mc:Choice>
        <mc:Fallback xmlns="">
          <p:sp>
            <p:nvSpPr>
              <p:cNvPr id="1054138" name=""/>
              <p:cNvSpPr/>
              <p:nvPr/>
            </p:nvSpPr>
            <p:spPr>
              <a:xfrm>
                <a:off x="8148880" y="4341349"/>
                <a:ext cx="1426322" cy="1420048"/>
              </a:xfrm>
            </p:spPr>
          </p:sp>
        </mc:Fallback>
      </mc:AlternateContent>
      <mc:AlternateContent xmlns:mc="http://schemas.openxmlformats.org/markup-compatibility/2006" xmlns:p14="http://schemas.microsoft.com/office/powerpoint/2010/main">
        <mc:Choice Requires="p14">
          <p:contentPart p14:bwMode="auto" r:id="rId246">
            <p14:nvContentPartPr>
              <p14:cNvPr id="1054139" name="Encre 1054138"/>
              <p14:cNvContentPartPr/>
              <p14:nvPr/>
            </p14:nvContentPartPr>
            <p14:xfrm>
              <a:off x="8706480" y="3536583"/>
              <a:ext cx="365392" cy="1855243"/>
            </p14:xfrm>
          </p:contentPart>
        </mc:Choice>
        <mc:Fallback xmlns="">
          <p:sp>
            <p:nvSpPr>
              <p:cNvPr id="1054139" name=""/>
              <p:cNvSpPr/>
              <p:nvPr/>
            </p:nvSpPr>
            <p:spPr>
              <a:xfrm>
                <a:off x="8706480" y="3536583"/>
                <a:ext cx="365392" cy="1855243"/>
              </a:xfrm>
            </p:spPr>
          </p:sp>
        </mc:Fallback>
      </mc:AlternateContent>
      <mc:AlternateContent xmlns:mc="http://schemas.openxmlformats.org/markup-compatibility/2006" xmlns:p14="http://schemas.microsoft.com/office/powerpoint/2010/main">
        <mc:Choice Requires="p14">
          <p:contentPart p14:bwMode="auto" r:id="rId247">
            <p14:nvContentPartPr>
              <p14:cNvPr id="1054140" name="Encre 1054139"/>
              <p14:cNvContentPartPr/>
              <p14:nvPr/>
            </p14:nvContentPartPr>
            <p14:xfrm>
              <a:off x="8999537" y="3733105"/>
              <a:ext cx="50714" cy="194963"/>
            </p14:xfrm>
          </p:contentPart>
        </mc:Choice>
        <mc:Fallback xmlns="">
          <p:sp>
            <p:nvSpPr>
              <p:cNvPr id="1054140" name=""/>
              <p:cNvSpPr/>
              <p:nvPr/>
            </p:nvSpPr>
            <p:spPr>
              <a:xfrm>
                <a:off x="8999537" y="3733105"/>
                <a:ext cx="50714" cy="194963"/>
              </a:xfrm>
            </p:spPr>
          </p:sp>
        </mc:Fallback>
      </mc:AlternateContent>
      <mc:AlternateContent xmlns:mc="http://schemas.openxmlformats.org/markup-compatibility/2006" xmlns:p14="http://schemas.microsoft.com/office/powerpoint/2010/main">
        <mc:Choice Requires="p14">
          <p:contentPart p14:bwMode="auto" r:id="rId248">
            <p14:nvContentPartPr>
              <p14:cNvPr id="1054141" name="Encre 1054140"/>
              <p14:cNvContentPartPr/>
              <p14:nvPr/>
            </p14:nvContentPartPr>
            <p14:xfrm>
              <a:off x="9079816" y="3740303"/>
              <a:ext cx="41916" cy="248744"/>
            </p14:xfrm>
          </p:contentPart>
        </mc:Choice>
        <mc:Fallback xmlns="">
          <p:sp>
            <p:nvSpPr>
              <p:cNvPr id="1054141" name=""/>
              <p:cNvSpPr/>
              <p:nvPr/>
            </p:nvSpPr>
            <p:spPr>
              <a:xfrm>
                <a:off x="9079816" y="3740303"/>
                <a:ext cx="41916" cy="248744"/>
              </a:xfrm>
            </p:spPr>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20" name="Image 3"/>
          <p:cNvPicPr>
            <a:picLocks noChangeAspect="1"/>
          </p:cNvPicPr>
          <p:nvPr/>
        </p:nvPicPr>
        <p:blipFill>
          <a:blip r:embed="rId2">
            <a:lum bright="-40000" contrast="40000"/>
          </a:blip>
          <a:stretch>
            <a:fillRect/>
          </a:stretch>
        </p:blipFill>
        <p:spPr>
          <a:xfrm>
            <a:off x="399245" y="257577"/>
            <a:ext cx="7740203" cy="5898524"/>
          </a:xfrm>
          <a:prstGeom prst="rect">
            <a:avLst/>
          </a:prstGeom>
        </p:spPr>
      </p:pic>
      <p:pic>
        <p:nvPicPr>
          <p:cNvPr id="2097221" name="Image 4"/>
          <p:cNvPicPr>
            <a:picLocks noChangeAspect="1"/>
          </p:cNvPicPr>
          <p:nvPr/>
        </p:nvPicPr>
        <p:blipFill>
          <a:blip r:embed="rId3">
            <a:lum bright="-40000" contrast="40000"/>
          </a:blip>
          <a:stretch>
            <a:fillRect/>
          </a:stretch>
        </p:blipFill>
        <p:spPr>
          <a:xfrm>
            <a:off x="8319752" y="1275008"/>
            <a:ext cx="3554569" cy="4275786"/>
          </a:xfrm>
          <a:prstGeom prst="rect">
            <a:avLst/>
          </a:prstGeom>
        </p:spPr>
      </p:pic>
      <mc:AlternateContent xmlns:mc="http://schemas.openxmlformats.org/markup-compatibility/2006" xmlns:p14="http://schemas.microsoft.com/office/powerpoint/2010/main">
        <mc:Choice Requires="p14">
          <p:contentPart p14:bwMode="auto" r:id="rId4">
            <p14:nvContentPartPr>
              <p14:cNvPr id="1052591" name="Encre 1052590"/>
              <p14:cNvContentPartPr/>
              <p14:nvPr/>
            </p14:nvContentPartPr>
            <p14:xfrm>
              <a:off x="2289404" y="5015307"/>
              <a:ext cx="3499" cy="289526"/>
            </p14:xfrm>
          </p:contentPart>
        </mc:Choice>
        <mc:Fallback xmlns="">
          <p:sp>
            <p:nvSpPr>
              <p:cNvPr id="1052591" name=""/>
              <p:cNvSpPr/>
              <p:nvPr/>
            </p:nvSpPr>
            <p:spPr>
              <a:xfrm>
                <a:off x="2289404" y="5015307"/>
                <a:ext cx="3499" cy="289526"/>
              </a:xfrm>
            </p:spPr>
          </p:sp>
        </mc:Fallback>
      </mc:AlternateContent>
      <mc:AlternateContent xmlns:mc="http://schemas.openxmlformats.org/markup-compatibility/2006" xmlns:p14="http://schemas.microsoft.com/office/powerpoint/2010/main">
        <mc:Choice Requires="p14">
          <p:contentPart p14:bwMode="auto" r:id="rId5">
            <p14:nvContentPartPr>
              <p14:cNvPr id="1052592" name="Encre 1052591"/>
              <p14:cNvContentPartPr/>
              <p14:nvPr/>
            </p14:nvContentPartPr>
            <p14:xfrm>
              <a:off x="2241846" y="5008358"/>
              <a:ext cx="210487" cy="305929"/>
            </p14:xfrm>
          </p:contentPart>
        </mc:Choice>
        <mc:Fallback xmlns="">
          <p:sp>
            <p:nvSpPr>
              <p:cNvPr id="1052592" name=""/>
              <p:cNvSpPr/>
              <p:nvPr/>
            </p:nvSpPr>
            <p:spPr>
              <a:xfrm>
                <a:off x="2241846" y="5008358"/>
                <a:ext cx="210487" cy="305929"/>
              </a:xfrm>
            </p:spPr>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54142" name="Encre 1054141"/>
              <p14:cNvContentPartPr/>
              <p14:nvPr/>
            </p14:nvContentPartPr>
            <p14:xfrm>
              <a:off x="411122" y="422612"/>
              <a:ext cx="301518" cy="212891"/>
            </p14:xfrm>
          </p:contentPart>
        </mc:Choice>
        <mc:Fallback xmlns="">
          <p:sp>
            <p:nvSpPr>
              <p:cNvPr id="1054142" name=""/>
              <p:cNvSpPr/>
              <p:nvPr/>
            </p:nvSpPr>
            <p:spPr>
              <a:xfrm>
                <a:off x="411122" y="422612"/>
                <a:ext cx="301518" cy="212891"/>
              </a:xfrm>
            </p:spPr>
          </p:sp>
        </mc:Fallback>
      </mc:AlternateContent>
      <mc:AlternateContent xmlns:mc="http://schemas.openxmlformats.org/markup-compatibility/2006" xmlns:p14="http://schemas.microsoft.com/office/powerpoint/2010/main">
        <mc:Choice Requires="p14">
          <p:contentPart p14:bwMode="auto" r:id="rId3">
            <p14:nvContentPartPr>
              <p14:cNvPr id="1054143" name="Encre 1054142"/>
              <p14:cNvContentPartPr/>
              <p14:nvPr/>
            </p14:nvContentPartPr>
            <p14:xfrm>
              <a:off x="790151" y="407628"/>
              <a:ext cx="129859" cy="203616"/>
            </p14:xfrm>
          </p:contentPart>
        </mc:Choice>
        <mc:Fallback xmlns="">
          <p:sp>
            <p:nvSpPr>
              <p:cNvPr id="1054143" name=""/>
              <p:cNvSpPr/>
              <p:nvPr/>
            </p:nvSpPr>
            <p:spPr>
              <a:xfrm>
                <a:off x="790151" y="407628"/>
                <a:ext cx="129859" cy="203616"/>
              </a:xfrm>
            </p:spPr>
          </p:sp>
        </mc:Fallback>
      </mc:AlternateContent>
      <mc:AlternateContent xmlns:mc="http://schemas.openxmlformats.org/markup-compatibility/2006" xmlns:p14="http://schemas.microsoft.com/office/powerpoint/2010/main">
        <mc:Choice Requires="p14">
          <p:contentPart p14:bwMode="auto" r:id="rId4">
            <p14:nvContentPartPr>
              <p14:cNvPr id="1054144" name="Encre 1054143"/>
              <p14:cNvContentPartPr/>
              <p14:nvPr/>
            </p14:nvContentPartPr>
            <p14:xfrm>
              <a:off x="894987" y="400771"/>
              <a:ext cx="220435" cy="185197"/>
            </p14:xfrm>
          </p:contentPart>
        </mc:Choice>
        <mc:Fallback xmlns="">
          <p:sp>
            <p:nvSpPr>
              <p:cNvPr id="1054144" name=""/>
              <p:cNvSpPr/>
              <p:nvPr/>
            </p:nvSpPr>
            <p:spPr>
              <a:xfrm>
                <a:off x="894987" y="400771"/>
                <a:ext cx="220435" cy="185197"/>
              </a:xfrm>
            </p:spPr>
          </p:sp>
        </mc:Fallback>
      </mc:AlternateContent>
      <mc:AlternateContent xmlns:mc="http://schemas.openxmlformats.org/markup-compatibility/2006" xmlns:p14="http://schemas.microsoft.com/office/powerpoint/2010/main">
        <mc:Choice Requires="p14">
          <p:contentPart p14:bwMode="auto" r:id="rId5">
            <p14:nvContentPartPr>
              <p14:cNvPr id="1054145" name="Encre 1054144"/>
              <p14:cNvContentPartPr/>
              <p14:nvPr/>
            </p14:nvContentPartPr>
            <p14:xfrm>
              <a:off x="939649" y="212883"/>
              <a:ext cx="1576" cy="79090"/>
            </p14:xfrm>
          </p:contentPart>
        </mc:Choice>
        <mc:Fallback xmlns="">
          <p:sp>
            <p:nvSpPr>
              <p:cNvPr id="1054145" name=""/>
              <p:cNvSpPr/>
              <p:nvPr/>
            </p:nvSpPr>
            <p:spPr>
              <a:xfrm>
                <a:off x="939649" y="212883"/>
                <a:ext cx="1576" cy="79090"/>
              </a:xfrm>
            </p:spPr>
          </p:sp>
        </mc:Fallback>
      </mc:AlternateContent>
      <mc:AlternateContent xmlns:mc="http://schemas.openxmlformats.org/markup-compatibility/2006" xmlns:p14="http://schemas.microsoft.com/office/powerpoint/2010/main">
        <mc:Choice Requires="p14">
          <p:contentPart p14:bwMode="auto" r:id="rId6">
            <p14:nvContentPartPr>
              <p14:cNvPr id="1054146" name="Encre 1054145"/>
              <p14:cNvContentPartPr/>
              <p14:nvPr/>
            </p14:nvContentPartPr>
            <p14:xfrm>
              <a:off x="1033277" y="190793"/>
              <a:ext cx="14119" cy="86870"/>
            </p14:xfrm>
          </p:contentPart>
        </mc:Choice>
        <mc:Fallback xmlns="">
          <p:sp>
            <p:nvSpPr>
              <p:cNvPr id="1054146" name=""/>
              <p:cNvSpPr/>
              <p:nvPr/>
            </p:nvSpPr>
            <p:spPr>
              <a:xfrm>
                <a:off x="1033277" y="190793"/>
                <a:ext cx="14119" cy="86870"/>
              </a:xfrm>
            </p:spPr>
          </p:sp>
        </mc:Fallback>
      </mc:AlternateContent>
      <mc:AlternateContent xmlns:mc="http://schemas.openxmlformats.org/markup-compatibility/2006" xmlns:p14="http://schemas.microsoft.com/office/powerpoint/2010/main">
        <mc:Choice Requires="p14">
          <p:contentPart p14:bwMode="auto" r:id="rId7">
            <p14:nvContentPartPr>
              <p14:cNvPr id="1054147" name="Encre 1054146"/>
              <p14:cNvContentPartPr/>
              <p14:nvPr/>
            </p14:nvContentPartPr>
            <p14:xfrm>
              <a:off x="1254782" y="422612"/>
              <a:ext cx="171644" cy="29039"/>
            </p14:xfrm>
          </p:contentPart>
        </mc:Choice>
        <mc:Fallback xmlns="">
          <p:sp>
            <p:nvSpPr>
              <p:cNvPr id="1054147" name=""/>
              <p:cNvSpPr/>
              <p:nvPr/>
            </p:nvSpPr>
            <p:spPr>
              <a:xfrm>
                <a:off x="1254782" y="422612"/>
                <a:ext cx="171644" cy="29039"/>
              </a:xfrm>
            </p:spPr>
          </p:sp>
        </mc:Fallback>
      </mc:AlternateContent>
      <mc:AlternateContent xmlns:mc="http://schemas.openxmlformats.org/markup-compatibility/2006" xmlns:p14="http://schemas.microsoft.com/office/powerpoint/2010/main">
        <mc:Choice Requires="p14">
          <p:contentPart p14:bwMode="auto" r:id="rId8">
            <p14:nvContentPartPr>
              <p14:cNvPr id="1054148" name="Encre 1054147"/>
              <p14:cNvContentPartPr/>
              <p14:nvPr/>
            </p14:nvContentPartPr>
            <p14:xfrm>
              <a:off x="1254782" y="524392"/>
              <a:ext cx="188641" cy="35475"/>
            </p14:xfrm>
          </p:contentPart>
        </mc:Choice>
        <mc:Fallback xmlns="">
          <p:sp>
            <p:nvSpPr>
              <p:cNvPr id="1054148" name=""/>
              <p:cNvSpPr/>
              <p:nvPr/>
            </p:nvSpPr>
            <p:spPr>
              <a:xfrm>
                <a:off x="1254782" y="524392"/>
                <a:ext cx="188641" cy="35475"/>
              </a:xfrm>
            </p:spPr>
          </p:sp>
        </mc:Fallback>
      </mc:AlternateContent>
      <mc:AlternateContent xmlns:mc="http://schemas.openxmlformats.org/markup-compatibility/2006" xmlns:p14="http://schemas.microsoft.com/office/powerpoint/2010/main">
        <mc:Choice Requires="p14">
          <p:contentPart p14:bwMode="auto" r:id="rId9">
            <p14:nvContentPartPr>
              <p14:cNvPr id="1054149" name="Encre 1054148"/>
              <p14:cNvContentPartPr/>
              <p14:nvPr/>
            </p14:nvContentPartPr>
            <p14:xfrm>
              <a:off x="1575975" y="241426"/>
              <a:ext cx="157998" cy="204948"/>
            </p14:xfrm>
          </p:contentPart>
        </mc:Choice>
        <mc:Fallback xmlns="">
          <p:sp>
            <p:nvSpPr>
              <p:cNvPr id="1054149" name=""/>
              <p:cNvSpPr/>
              <p:nvPr/>
            </p:nvSpPr>
            <p:spPr>
              <a:xfrm>
                <a:off x="1575975" y="241426"/>
                <a:ext cx="157998" cy="204948"/>
              </a:xfrm>
            </p:spPr>
          </p:sp>
        </mc:Fallback>
      </mc:AlternateContent>
      <mc:AlternateContent xmlns:mc="http://schemas.openxmlformats.org/markup-compatibility/2006" xmlns:p14="http://schemas.microsoft.com/office/powerpoint/2010/main">
        <mc:Choice Requires="p14">
          <p:contentPart p14:bwMode="auto" r:id="rId10">
            <p14:nvContentPartPr>
              <p14:cNvPr id="1054150" name="Encre 1054149"/>
              <p14:cNvContentPartPr/>
              <p14:nvPr/>
            </p14:nvContentPartPr>
            <p14:xfrm>
              <a:off x="1831046" y="234228"/>
              <a:ext cx="31771" cy="201246"/>
            </p14:xfrm>
          </p:contentPart>
        </mc:Choice>
        <mc:Fallback xmlns="">
          <p:sp>
            <p:nvSpPr>
              <p:cNvPr id="1054150" name=""/>
              <p:cNvSpPr/>
              <p:nvPr/>
            </p:nvSpPr>
            <p:spPr>
              <a:xfrm>
                <a:off x="1831046" y="234228"/>
                <a:ext cx="31771" cy="201246"/>
              </a:xfrm>
            </p:spPr>
          </p:sp>
        </mc:Fallback>
      </mc:AlternateContent>
      <mc:AlternateContent xmlns:mc="http://schemas.openxmlformats.org/markup-compatibility/2006" xmlns:p14="http://schemas.microsoft.com/office/powerpoint/2010/main">
        <mc:Choice Requires="p14">
          <p:contentPart p14:bwMode="auto" r:id="rId11">
            <p14:nvContentPartPr>
              <p14:cNvPr id="1054151" name="Encre 1054150"/>
              <p14:cNvContentPartPr/>
              <p14:nvPr/>
            </p14:nvContentPartPr>
            <p14:xfrm>
              <a:off x="1812515" y="194073"/>
              <a:ext cx="207604" cy="262331"/>
            </p14:xfrm>
          </p:contentPart>
        </mc:Choice>
        <mc:Fallback xmlns="">
          <p:sp>
            <p:nvSpPr>
              <p:cNvPr id="1054151" name=""/>
              <p:cNvSpPr/>
              <p:nvPr/>
            </p:nvSpPr>
            <p:spPr>
              <a:xfrm>
                <a:off x="1812515" y="194073"/>
                <a:ext cx="207604" cy="262331"/>
              </a:xfrm>
            </p:spPr>
          </p:sp>
        </mc:Fallback>
      </mc:AlternateContent>
      <mc:AlternateContent xmlns:mc="http://schemas.openxmlformats.org/markup-compatibility/2006" xmlns:p14="http://schemas.microsoft.com/office/powerpoint/2010/main">
        <mc:Choice Requires="p14">
          <p:contentPart p14:bwMode="auto" r:id="rId12">
            <p14:nvContentPartPr>
              <p14:cNvPr id="1054152" name="Encre 1054151"/>
              <p14:cNvContentPartPr/>
              <p14:nvPr/>
            </p14:nvContentPartPr>
            <p14:xfrm>
              <a:off x="2124979" y="277663"/>
              <a:ext cx="154632" cy="387480"/>
            </p14:xfrm>
          </p:contentPart>
        </mc:Choice>
        <mc:Fallback xmlns="">
          <p:sp>
            <p:nvSpPr>
              <p:cNvPr id="1054152" name=""/>
              <p:cNvSpPr/>
              <p:nvPr/>
            </p:nvSpPr>
            <p:spPr>
              <a:xfrm>
                <a:off x="2124979" y="277663"/>
                <a:ext cx="154632" cy="387480"/>
              </a:xfrm>
            </p:spPr>
          </p:sp>
        </mc:Fallback>
      </mc:AlternateContent>
      <mc:AlternateContent xmlns:mc="http://schemas.openxmlformats.org/markup-compatibility/2006" xmlns:p14="http://schemas.microsoft.com/office/powerpoint/2010/main">
        <mc:Choice Requires="p14">
          <p:contentPart p14:bwMode="auto" r:id="rId13">
            <p14:nvContentPartPr>
              <p14:cNvPr id="1054153" name="Encre 1054152"/>
              <p14:cNvContentPartPr/>
              <p14:nvPr/>
            </p14:nvContentPartPr>
            <p14:xfrm>
              <a:off x="2262171" y="125517"/>
              <a:ext cx="8355" cy="62984"/>
            </p14:xfrm>
          </p:contentPart>
        </mc:Choice>
        <mc:Fallback xmlns="">
          <p:sp>
            <p:nvSpPr>
              <p:cNvPr id="1054153" name=""/>
              <p:cNvSpPr/>
              <p:nvPr/>
            </p:nvSpPr>
            <p:spPr>
              <a:xfrm>
                <a:off x="2262171" y="125517"/>
                <a:ext cx="8355" cy="62984"/>
              </a:xfrm>
            </p:spPr>
          </p:sp>
        </mc:Fallback>
      </mc:AlternateContent>
      <mc:AlternateContent xmlns:mc="http://schemas.openxmlformats.org/markup-compatibility/2006" xmlns:p14="http://schemas.microsoft.com/office/powerpoint/2010/main">
        <mc:Choice Requires="p14">
          <p:contentPart p14:bwMode="auto" r:id="rId14">
            <p14:nvContentPartPr>
              <p14:cNvPr id="1054154" name="Encre 1054153"/>
              <p14:cNvContentPartPr/>
              <p14:nvPr/>
            </p14:nvContentPartPr>
            <p14:xfrm>
              <a:off x="281262" y="516680"/>
              <a:ext cx="122843" cy="783032"/>
            </p14:xfrm>
          </p:contentPart>
        </mc:Choice>
        <mc:Fallback xmlns="">
          <p:sp>
            <p:nvSpPr>
              <p:cNvPr id="1054154" name=""/>
              <p:cNvSpPr/>
              <p:nvPr/>
            </p:nvSpPr>
            <p:spPr>
              <a:xfrm>
                <a:off x="281262" y="516680"/>
                <a:ext cx="122843" cy="783032"/>
              </a:xfrm>
            </p:spPr>
          </p:sp>
        </mc:Fallback>
      </mc:AlternateContent>
      <mc:AlternateContent xmlns:mc="http://schemas.openxmlformats.org/markup-compatibility/2006" xmlns:p14="http://schemas.microsoft.com/office/powerpoint/2010/main">
        <mc:Choice Requires="p14">
          <p:contentPart p14:bwMode="auto" r:id="rId15">
            <p14:nvContentPartPr>
              <p14:cNvPr id="1054155" name="Encre 1054154"/>
              <p14:cNvContentPartPr/>
              <p14:nvPr/>
            </p14:nvContentPartPr>
            <p14:xfrm>
              <a:off x="561145" y="1016555"/>
              <a:ext cx="245290" cy="198445"/>
            </p14:xfrm>
          </p:contentPart>
        </mc:Choice>
        <mc:Fallback xmlns="">
          <p:sp>
            <p:nvSpPr>
              <p:cNvPr id="1054155" name=""/>
              <p:cNvSpPr/>
              <p:nvPr/>
            </p:nvSpPr>
            <p:spPr>
              <a:xfrm>
                <a:off x="561145" y="1016555"/>
                <a:ext cx="245290" cy="198445"/>
              </a:xfrm>
            </p:spPr>
          </p:sp>
        </mc:Fallback>
      </mc:AlternateContent>
      <mc:AlternateContent xmlns:mc="http://schemas.openxmlformats.org/markup-compatibility/2006" xmlns:p14="http://schemas.microsoft.com/office/powerpoint/2010/main">
        <mc:Choice Requires="p14">
          <p:contentPart p14:bwMode="auto" r:id="rId16">
            <p14:nvContentPartPr>
              <p14:cNvPr id="1054156" name="Encre 1054155"/>
              <p14:cNvContentPartPr/>
              <p14:nvPr/>
            </p14:nvContentPartPr>
            <p14:xfrm>
              <a:off x="904433" y="973368"/>
              <a:ext cx="141018" cy="382419"/>
            </p14:xfrm>
          </p:contentPart>
        </mc:Choice>
        <mc:Fallback xmlns="">
          <p:sp>
            <p:nvSpPr>
              <p:cNvPr id="1054156" name=""/>
              <p:cNvSpPr/>
              <p:nvPr/>
            </p:nvSpPr>
            <p:spPr>
              <a:xfrm>
                <a:off x="904433" y="973368"/>
                <a:ext cx="141018" cy="382419"/>
              </a:xfrm>
            </p:spPr>
          </p:sp>
        </mc:Fallback>
      </mc:AlternateContent>
      <mc:AlternateContent xmlns:mc="http://schemas.openxmlformats.org/markup-compatibility/2006" xmlns:p14="http://schemas.microsoft.com/office/powerpoint/2010/main">
        <mc:Choice Requires="p14">
          <p:contentPart p14:bwMode="auto" r:id="rId17">
            <p14:nvContentPartPr>
              <p14:cNvPr id="1054157" name="Encre 1054156"/>
              <p14:cNvContentPartPr/>
              <p14:nvPr/>
            </p14:nvContentPartPr>
            <p14:xfrm>
              <a:off x="996854" y="813776"/>
              <a:ext cx="682" cy="62948"/>
            </p14:xfrm>
          </p:contentPart>
        </mc:Choice>
        <mc:Fallback xmlns="">
          <p:sp>
            <p:nvSpPr>
              <p:cNvPr id="1054157" name=""/>
              <p:cNvSpPr/>
              <p:nvPr/>
            </p:nvSpPr>
            <p:spPr>
              <a:xfrm>
                <a:off x="996854" y="813776"/>
                <a:ext cx="682" cy="62948"/>
              </a:xfrm>
            </p:spPr>
          </p:sp>
        </mc:Fallback>
      </mc:AlternateContent>
      <mc:AlternateContent xmlns:mc="http://schemas.openxmlformats.org/markup-compatibility/2006" xmlns:p14="http://schemas.microsoft.com/office/powerpoint/2010/main">
        <mc:Choice Requires="p14">
          <p:contentPart p14:bwMode="auto" r:id="rId18">
            <p14:nvContentPartPr>
              <p14:cNvPr id="1054158" name="Encre 1054157"/>
              <p14:cNvContentPartPr/>
              <p14:nvPr/>
            </p14:nvContentPartPr>
            <p14:xfrm>
              <a:off x="1269343" y="996030"/>
              <a:ext cx="172949" cy="13327"/>
            </p14:xfrm>
          </p:contentPart>
        </mc:Choice>
        <mc:Fallback xmlns="">
          <p:sp>
            <p:nvSpPr>
              <p:cNvPr id="1054158" name=""/>
              <p:cNvSpPr/>
              <p:nvPr/>
            </p:nvSpPr>
            <p:spPr>
              <a:xfrm>
                <a:off x="1269343" y="996030"/>
                <a:ext cx="172949" cy="13327"/>
              </a:xfrm>
            </p:spPr>
          </p:sp>
        </mc:Fallback>
      </mc:AlternateContent>
      <mc:AlternateContent xmlns:mc="http://schemas.openxmlformats.org/markup-compatibility/2006" xmlns:p14="http://schemas.microsoft.com/office/powerpoint/2010/main">
        <mc:Choice Requires="p14">
          <p:contentPart p14:bwMode="auto" r:id="rId19">
            <p14:nvContentPartPr>
              <p14:cNvPr id="1054159" name="Encre 1054158"/>
              <p14:cNvContentPartPr/>
              <p14:nvPr/>
            </p14:nvContentPartPr>
            <p14:xfrm>
              <a:off x="1297582" y="1097644"/>
              <a:ext cx="182382" cy="13475"/>
            </p14:xfrm>
          </p:contentPart>
        </mc:Choice>
        <mc:Fallback xmlns="">
          <p:sp>
            <p:nvSpPr>
              <p:cNvPr id="1054159" name=""/>
              <p:cNvSpPr/>
              <p:nvPr/>
            </p:nvSpPr>
            <p:spPr>
              <a:xfrm>
                <a:off x="1297582" y="1097644"/>
                <a:ext cx="182382" cy="13475"/>
              </a:xfrm>
            </p:spPr>
          </p:sp>
        </mc:Fallback>
      </mc:AlternateContent>
      <mc:AlternateContent xmlns:mc="http://schemas.openxmlformats.org/markup-compatibility/2006" xmlns:p14="http://schemas.microsoft.com/office/powerpoint/2010/main">
        <mc:Choice Requires="p14">
          <p:contentPart p14:bwMode="auto" r:id="rId20">
            <p14:nvContentPartPr>
              <p14:cNvPr id="1054160" name="Encre 1054159"/>
              <p14:cNvContentPartPr/>
              <p14:nvPr/>
            </p14:nvContentPartPr>
            <p14:xfrm>
              <a:off x="1680273" y="846234"/>
              <a:ext cx="153855" cy="308072"/>
            </p14:xfrm>
          </p:contentPart>
        </mc:Choice>
        <mc:Fallback xmlns="">
          <p:sp>
            <p:nvSpPr>
              <p:cNvPr id="1054160" name=""/>
              <p:cNvSpPr/>
              <p:nvPr/>
            </p:nvSpPr>
            <p:spPr>
              <a:xfrm>
                <a:off x="1680273" y="846234"/>
                <a:ext cx="153855" cy="308072"/>
              </a:xfrm>
            </p:spPr>
          </p:sp>
        </mc:Fallback>
      </mc:AlternateContent>
      <mc:AlternateContent xmlns:mc="http://schemas.openxmlformats.org/markup-compatibility/2006" xmlns:p14="http://schemas.microsoft.com/office/powerpoint/2010/main">
        <mc:Choice Requires="p14">
          <p:contentPart p14:bwMode="auto" r:id="rId21">
            <p14:nvContentPartPr>
              <p14:cNvPr id="1054161" name="Encre 1054160"/>
              <p14:cNvContentPartPr/>
              <p14:nvPr/>
            </p14:nvContentPartPr>
            <p14:xfrm>
              <a:off x="1533648" y="1044557"/>
              <a:ext cx="152493" cy="37523"/>
            </p14:xfrm>
          </p:contentPart>
        </mc:Choice>
        <mc:Fallback xmlns="">
          <p:sp>
            <p:nvSpPr>
              <p:cNvPr id="1054161" name=""/>
              <p:cNvSpPr/>
              <p:nvPr/>
            </p:nvSpPr>
            <p:spPr>
              <a:xfrm>
                <a:off x="1533648" y="1044557"/>
                <a:ext cx="152493" cy="37523"/>
              </a:xfrm>
            </p:spPr>
          </p:sp>
        </mc:Fallback>
      </mc:AlternateContent>
      <mc:AlternateContent xmlns:mc="http://schemas.openxmlformats.org/markup-compatibility/2006" xmlns:p14="http://schemas.microsoft.com/office/powerpoint/2010/main">
        <mc:Choice Requires="p14">
          <p:contentPart p14:bwMode="auto" r:id="rId22">
            <p14:nvContentPartPr>
              <p14:cNvPr id="1054162" name="Encre 1054161"/>
              <p14:cNvContentPartPr/>
              <p14:nvPr/>
            </p14:nvContentPartPr>
            <p14:xfrm>
              <a:off x="1891497" y="886498"/>
              <a:ext cx="16277" cy="226736"/>
            </p14:xfrm>
          </p:contentPart>
        </mc:Choice>
        <mc:Fallback xmlns="">
          <p:sp>
            <p:nvSpPr>
              <p:cNvPr id="1054162" name=""/>
              <p:cNvSpPr/>
              <p:nvPr/>
            </p:nvSpPr>
            <p:spPr>
              <a:xfrm>
                <a:off x="1891497" y="886498"/>
                <a:ext cx="16277" cy="226736"/>
              </a:xfrm>
            </p:spPr>
          </p:sp>
        </mc:Fallback>
      </mc:AlternateContent>
      <mc:AlternateContent xmlns:mc="http://schemas.openxmlformats.org/markup-compatibility/2006" xmlns:p14="http://schemas.microsoft.com/office/powerpoint/2010/main">
        <mc:Choice Requires="p14">
          <p:contentPart p14:bwMode="auto" r:id="rId23">
            <p14:nvContentPartPr>
              <p14:cNvPr id="1054163" name="Encre 1054162"/>
              <p14:cNvContentPartPr/>
              <p14:nvPr/>
            </p14:nvContentPartPr>
            <p14:xfrm>
              <a:off x="1891497" y="852918"/>
              <a:ext cx="154421" cy="254235"/>
            </p14:xfrm>
          </p:contentPart>
        </mc:Choice>
        <mc:Fallback xmlns="">
          <p:sp>
            <p:nvSpPr>
              <p:cNvPr id="1054163" name=""/>
              <p:cNvSpPr/>
              <p:nvPr/>
            </p:nvSpPr>
            <p:spPr>
              <a:xfrm>
                <a:off x="1891497" y="852918"/>
                <a:ext cx="154421" cy="254235"/>
              </a:xfrm>
            </p:spPr>
          </p:sp>
        </mc:Fallback>
      </mc:AlternateContent>
      <mc:AlternateContent xmlns:mc="http://schemas.openxmlformats.org/markup-compatibility/2006" xmlns:p14="http://schemas.microsoft.com/office/powerpoint/2010/main">
        <mc:Choice Requires="p14">
          <p:contentPart p14:bwMode="auto" r:id="rId24">
            <p14:nvContentPartPr>
              <p14:cNvPr id="1054164" name="Encre 1054163"/>
              <p14:cNvContentPartPr/>
              <p14:nvPr/>
            </p14:nvContentPartPr>
            <p14:xfrm>
              <a:off x="2122650" y="893448"/>
              <a:ext cx="106207" cy="180680"/>
            </p14:xfrm>
          </p:contentPart>
        </mc:Choice>
        <mc:Fallback xmlns="">
          <p:sp>
            <p:nvSpPr>
              <p:cNvPr id="1054164" name=""/>
              <p:cNvSpPr/>
              <p:nvPr/>
            </p:nvSpPr>
            <p:spPr>
              <a:xfrm>
                <a:off x="2122650" y="893448"/>
                <a:ext cx="106207" cy="180680"/>
              </a:xfrm>
            </p:spPr>
          </p:sp>
        </mc:Fallback>
      </mc:AlternateContent>
      <mc:AlternateContent xmlns:mc="http://schemas.openxmlformats.org/markup-compatibility/2006" xmlns:p14="http://schemas.microsoft.com/office/powerpoint/2010/main">
        <mc:Choice Requires="p14">
          <p:contentPart p14:bwMode="auto" r:id="rId25">
            <p14:nvContentPartPr>
              <p14:cNvPr id="1054165" name="Encre 1054164"/>
              <p14:cNvContentPartPr/>
              <p14:nvPr/>
            </p14:nvContentPartPr>
            <p14:xfrm>
              <a:off x="2213294" y="879052"/>
              <a:ext cx="121654" cy="175342"/>
            </p14:xfrm>
          </p:contentPart>
        </mc:Choice>
        <mc:Fallback xmlns="">
          <p:sp>
            <p:nvSpPr>
              <p:cNvPr id="1054165" name=""/>
              <p:cNvSpPr/>
              <p:nvPr/>
            </p:nvSpPr>
            <p:spPr>
              <a:xfrm>
                <a:off x="2213294" y="879052"/>
                <a:ext cx="121654" cy="175342"/>
              </a:xfrm>
            </p:spPr>
          </p:sp>
        </mc:Fallback>
      </mc:AlternateContent>
      <mc:AlternateContent xmlns:mc="http://schemas.openxmlformats.org/markup-compatibility/2006" xmlns:p14="http://schemas.microsoft.com/office/powerpoint/2010/main">
        <mc:Choice Requires="p14">
          <p:contentPart p14:bwMode="auto" r:id="rId26">
            <p14:nvContentPartPr>
              <p14:cNvPr id="1054166" name="Encre 1054165"/>
              <p14:cNvContentPartPr/>
              <p14:nvPr/>
            </p14:nvContentPartPr>
            <p14:xfrm>
              <a:off x="2260519" y="755945"/>
              <a:ext cx="24127" cy="64310"/>
            </p14:xfrm>
          </p:contentPart>
        </mc:Choice>
        <mc:Fallback xmlns="">
          <p:sp>
            <p:nvSpPr>
              <p:cNvPr id="1054166" name=""/>
              <p:cNvSpPr/>
              <p:nvPr/>
            </p:nvSpPr>
            <p:spPr>
              <a:xfrm>
                <a:off x="2260519" y="755945"/>
                <a:ext cx="24127" cy="64310"/>
              </a:xfrm>
            </p:spPr>
          </p:sp>
        </mc:Fallback>
      </mc:AlternateContent>
      <mc:AlternateContent xmlns:mc="http://schemas.openxmlformats.org/markup-compatibility/2006" xmlns:p14="http://schemas.microsoft.com/office/powerpoint/2010/main">
        <mc:Choice Requires="p14">
          <p:contentPart p14:bwMode="auto" r:id="rId27">
            <p14:nvContentPartPr>
              <p14:cNvPr id="1054167" name="Encre 1054166"/>
              <p14:cNvContentPartPr/>
              <p14:nvPr/>
            </p14:nvContentPartPr>
            <p14:xfrm>
              <a:off x="403621" y="1787470"/>
              <a:ext cx="202437" cy="514923"/>
            </p14:xfrm>
          </p:contentPart>
        </mc:Choice>
        <mc:Fallback xmlns="">
          <p:sp>
            <p:nvSpPr>
              <p:cNvPr id="1054167" name=""/>
              <p:cNvSpPr/>
              <p:nvPr/>
            </p:nvSpPr>
            <p:spPr>
              <a:xfrm>
                <a:off x="403621" y="1787470"/>
                <a:ext cx="202437" cy="514923"/>
              </a:xfrm>
            </p:spPr>
          </p:sp>
        </mc:Fallback>
      </mc:AlternateContent>
      <mc:AlternateContent xmlns:mc="http://schemas.openxmlformats.org/markup-compatibility/2006" xmlns:p14="http://schemas.microsoft.com/office/powerpoint/2010/main">
        <mc:Choice Requires="p14">
          <p:contentPart p14:bwMode="auto" r:id="rId28">
            <p14:nvContentPartPr>
              <p14:cNvPr id="1054168" name="Encre 1054167"/>
              <p14:cNvContentPartPr/>
              <p14:nvPr/>
            </p14:nvContentPartPr>
            <p14:xfrm>
              <a:off x="775590" y="1952650"/>
              <a:ext cx="179691" cy="7326"/>
            </p14:xfrm>
          </p:contentPart>
        </mc:Choice>
        <mc:Fallback xmlns="">
          <p:sp>
            <p:nvSpPr>
              <p:cNvPr id="1054168" name=""/>
              <p:cNvSpPr/>
              <p:nvPr/>
            </p:nvSpPr>
            <p:spPr>
              <a:xfrm>
                <a:off x="775590" y="1952650"/>
                <a:ext cx="179691" cy="7326"/>
              </a:xfrm>
            </p:spPr>
          </p:sp>
        </mc:Fallback>
      </mc:AlternateContent>
      <mc:AlternateContent xmlns:mc="http://schemas.openxmlformats.org/markup-compatibility/2006" xmlns:p14="http://schemas.microsoft.com/office/powerpoint/2010/main">
        <mc:Choice Requires="p14">
          <p:contentPart p14:bwMode="auto" r:id="rId29">
            <p14:nvContentPartPr>
              <p14:cNvPr id="1054169" name="Encre 1054168"/>
              <p14:cNvContentPartPr/>
              <p14:nvPr/>
            </p14:nvContentPartPr>
            <p14:xfrm>
              <a:off x="811331" y="2016535"/>
              <a:ext cx="181129" cy="64799"/>
            </p14:xfrm>
          </p:contentPart>
        </mc:Choice>
        <mc:Fallback xmlns="">
          <p:sp>
            <p:nvSpPr>
              <p:cNvPr id="1054169" name=""/>
              <p:cNvSpPr/>
              <p:nvPr/>
            </p:nvSpPr>
            <p:spPr>
              <a:xfrm>
                <a:off x="811331" y="2016535"/>
                <a:ext cx="181129" cy="64799"/>
              </a:xfrm>
            </p:spPr>
          </p:sp>
        </mc:Fallback>
      </mc:AlternateContent>
      <mc:AlternateContent xmlns:mc="http://schemas.openxmlformats.org/markup-compatibility/2006" xmlns:p14="http://schemas.microsoft.com/office/powerpoint/2010/main">
        <mc:Choice Requires="p14">
          <p:contentPart p14:bwMode="auto" r:id="rId30">
            <p14:nvContentPartPr>
              <p14:cNvPr id="1054170" name="Encre 1054169"/>
              <p14:cNvContentPartPr/>
              <p14:nvPr/>
            </p14:nvContentPartPr>
            <p14:xfrm>
              <a:off x="1111818" y="1877948"/>
              <a:ext cx="110137" cy="190081"/>
            </p14:xfrm>
          </p:contentPart>
        </mc:Choice>
        <mc:Fallback xmlns="">
          <p:sp>
            <p:nvSpPr>
              <p:cNvPr id="1054170" name=""/>
              <p:cNvSpPr/>
              <p:nvPr/>
            </p:nvSpPr>
            <p:spPr>
              <a:xfrm>
                <a:off x="1111818" y="1877948"/>
                <a:ext cx="110137" cy="190081"/>
              </a:xfrm>
            </p:spPr>
          </p:sp>
        </mc:Fallback>
      </mc:AlternateContent>
      <mc:AlternateContent xmlns:mc="http://schemas.openxmlformats.org/markup-compatibility/2006" xmlns:p14="http://schemas.microsoft.com/office/powerpoint/2010/main">
        <mc:Choice Requires="p14">
          <p:contentPart p14:bwMode="auto" r:id="rId31">
            <p14:nvContentPartPr>
              <p14:cNvPr id="1054171" name="Encre 1054170"/>
              <p14:cNvContentPartPr/>
              <p14:nvPr/>
            </p14:nvContentPartPr>
            <p14:xfrm>
              <a:off x="1219957" y="1850011"/>
              <a:ext cx="127700" cy="170124"/>
            </p14:xfrm>
          </p:contentPart>
        </mc:Choice>
        <mc:Fallback xmlns="">
          <p:sp>
            <p:nvSpPr>
              <p:cNvPr id="1054171" name=""/>
              <p:cNvSpPr/>
              <p:nvPr/>
            </p:nvSpPr>
            <p:spPr>
              <a:xfrm>
                <a:off x="1219957" y="1850011"/>
                <a:ext cx="127700" cy="170124"/>
              </a:xfrm>
            </p:spPr>
          </p:sp>
        </mc:Fallback>
      </mc:AlternateContent>
      <mc:AlternateContent xmlns:mc="http://schemas.openxmlformats.org/markup-compatibility/2006" xmlns:p14="http://schemas.microsoft.com/office/powerpoint/2010/main">
        <mc:Choice Requires="p14">
          <p:contentPart p14:bwMode="auto" r:id="rId32">
            <p14:nvContentPartPr>
              <p14:cNvPr id="1054172" name="Encre 1054171"/>
              <p14:cNvContentPartPr/>
              <p14:nvPr/>
            </p14:nvContentPartPr>
            <p14:xfrm>
              <a:off x="1490847" y="1970660"/>
              <a:ext cx="172767" cy="11366"/>
            </p14:xfrm>
          </p:contentPart>
        </mc:Choice>
        <mc:Fallback xmlns="">
          <p:sp>
            <p:nvSpPr>
              <p:cNvPr id="1054172" name=""/>
              <p:cNvSpPr/>
              <p:nvPr/>
            </p:nvSpPr>
            <p:spPr>
              <a:xfrm>
                <a:off x="1490847" y="1970660"/>
                <a:ext cx="172767" cy="11366"/>
              </a:xfrm>
            </p:spPr>
          </p:sp>
        </mc:Fallback>
      </mc:AlternateContent>
      <mc:AlternateContent xmlns:mc="http://schemas.openxmlformats.org/markup-compatibility/2006" xmlns:p14="http://schemas.microsoft.com/office/powerpoint/2010/main">
        <mc:Choice Requires="p14">
          <p:contentPart p14:bwMode="auto" r:id="rId33">
            <p14:nvContentPartPr>
              <p14:cNvPr id="1054173" name="Encre 1054172"/>
              <p14:cNvContentPartPr/>
              <p14:nvPr/>
            </p14:nvContentPartPr>
            <p14:xfrm>
              <a:off x="1569389" y="1914791"/>
              <a:ext cx="7501" cy="173988"/>
            </p14:xfrm>
          </p:contentPart>
        </mc:Choice>
        <mc:Fallback xmlns="">
          <p:sp>
            <p:nvSpPr>
              <p:cNvPr id="1054173" name=""/>
              <p:cNvSpPr/>
              <p:nvPr/>
            </p:nvSpPr>
            <p:spPr>
              <a:xfrm>
                <a:off x="1569389" y="1914791"/>
                <a:ext cx="7501" cy="173988"/>
              </a:xfrm>
            </p:spPr>
          </p:sp>
        </mc:Fallback>
      </mc:AlternateContent>
      <mc:AlternateContent xmlns:mc="http://schemas.openxmlformats.org/markup-compatibility/2006" xmlns:p14="http://schemas.microsoft.com/office/powerpoint/2010/main">
        <mc:Choice Requires="p14">
          <p:contentPart p14:bwMode="auto" r:id="rId34">
            <p14:nvContentPartPr>
              <p14:cNvPr id="1054174" name="Encre 1054173"/>
              <p14:cNvContentPartPr/>
              <p14:nvPr/>
            </p14:nvContentPartPr>
            <p14:xfrm>
              <a:off x="1773244" y="1897779"/>
              <a:ext cx="132373" cy="102889"/>
            </p14:xfrm>
          </p:contentPart>
        </mc:Choice>
        <mc:Fallback xmlns="">
          <p:sp>
            <p:nvSpPr>
              <p:cNvPr id="1054174" name=""/>
              <p:cNvSpPr/>
              <p:nvPr/>
            </p:nvSpPr>
            <p:spPr>
              <a:xfrm>
                <a:off x="1773244" y="1897779"/>
                <a:ext cx="132373" cy="102889"/>
              </a:xfrm>
            </p:spPr>
          </p:sp>
        </mc:Fallback>
      </mc:AlternateContent>
      <mc:AlternateContent xmlns:mc="http://schemas.openxmlformats.org/markup-compatibility/2006" xmlns:p14="http://schemas.microsoft.com/office/powerpoint/2010/main">
        <mc:Choice Requires="p14">
          <p:contentPart p14:bwMode="auto" r:id="rId35">
            <p14:nvContentPartPr>
              <p14:cNvPr id="1054175" name="Encre 1054174"/>
              <p14:cNvContentPartPr/>
              <p14:nvPr/>
            </p14:nvContentPartPr>
            <p14:xfrm>
              <a:off x="1803412" y="1704814"/>
              <a:ext cx="2043" cy="71444"/>
            </p14:xfrm>
          </p:contentPart>
        </mc:Choice>
        <mc:Fallback xmlns="">
          <p:sp>
            <p:nvSpPr>
              <p:cNvPr id="1054175" name=""/>
              <p:cNvSpPr/>
              <p:nvPr/>
            </p:nvSpPr>
            <p:spPr>
              <a:xfrm>
                <a:off x="1803412" y="1704814"/>
                <a:ext cx="2043" cy="71444"/>
              </a:xfrm>
            </p:spPr>
          </p:sp>
        </mc:Fallback>
      </mc:AlternateContent>
      <mc:AlternateContent xmlns:mc="http://schemas.openxmlformats.org/markup-compatibility/2006" xmlns:p14="http://schemas.microsoft.com/office/powerpoint/2010/main">
        <mc:Choice Requires="p14">
          <p:contentPart p14:bwMode="auto" r:id="rId36">
            <p14:nvContentPartPr>
              <p14:cNvPr id="1054176" name="Encre 1054175"/>
              <p14:cNvContentPartPr/>
              <p14:nvPr/>
            </p14:nvContentPartPr>
            <p14:xfrm>
              <a:off x="2024559" y="1835367"/>
              <a:ext cx="159924" cy="397815"/>
            </p14:xfrm>
          </p:contentPart>
        </mc:Choice>
        <mc:Fallback xmlns="">
          <p:sp>
            <p:nvSpPr>
              <p:cNvPr id="1054176" name=""/>
              <p:cNvSpPr/>
              <p:nvPr/>
            </p:nvSpPr>
            <p:spPr>
              <a:xfrm>
                <a:off x="2024559" y="1835367"/>
                <a:ext cx="159924" cy="397815"/>
              </a:xfrm>
            </p:spPr>
          </p:sp>
        </mc:Fallback>
      </mc:AlternateContent>
      <mc:AlternateContent xmlns:mc="http://schemas.openxmlformats.org/markup-compatibility/2006" xmlns:p14="http://schemas.microsoft.com/office/powerpoint/2010/main">
        <mc:Choice Requires="p14">
          <p:contentPart p14:bwMode="auto" r:id="rId37">
            <p14:nvContentPartPr>
              <p14:cNvPr id="1054177" name="Encre 1054176"/>
              <p14:cNvContentPartPr/>
              <p14:nvPr/>
            </p14:nvContentPartPr>
            <p14:xfrm>
              <a:off x="2913861" y="1766727"/>
              <a:ext cx="134732" cy="225668"/>
            </p14:xfrm>
          </p:contentPart>
        </mc:Choice>
        <mc:Fallback xmlns="">
          <p:sp>
            <p:nvSpPr>
              <p:cNvPr id="1054177" name=""/>
              <p:cNvSpPr/>
              <p:nvPr/>
            </p:nvSpPr>
            <p:spPr>
              <a:xfrm>
                <a:off x="2913861" y="1766727"/>
                <a:ext cx="134732" cy="225668"/>
              </a:xfrm>
            </p:spPr>
          </p:sp>
        </mc:Fallback>
      </mc:AlternateContent>
      <mc:AlternateContent xmlns:mc="http://schemas.openxmlformats.org/markup-compatibility/2006" xmlns:p14="http://schemas.microsoft.com/office/powerpoint/2010/main">
        <mc:Choice Requires="p14">
          <p:contentPart p14:bwMode="auto" r:id="rId38">
            <p14:nvContentPartPr>
              <p14:cNvPr id="1054178" name="Encre 1054177"/>
              <p14:cNvContentPartPr/>
              <p14:nvPr/>
            </p14:nvContentPartPr>
            <p14:xfrm>
              <a:off x="3078446" y="1597931"/>
              <a:ext cx="181465" cy="146173"/>
            </p14:xfrm>
          </p:contentPart>
        </mc:Choice>
        <mc:Fallback xmlns="">
          <p:sp>
            <p:nvSpPr>
              <p:cNvPr id="1054178" name=""/>
              <p:cNvSpPr/>
              <p:nvPr/>
            </p:nvSpPr>
            <p:spPr>
              <a:xfrm>
                <a:off x="3078446" y="1597931"/>
                <a:ext cx="181465" cy="146173"/>
              </a:xfrm>
            </p:spPr>
          </p:sp>
        </mc:Fallback>
      </mc:AlternateContent>
      <mc:AlternateContent xmlns:mc="http://schemas.openxmlformats.org/markup-compatibility/2006" xmlns:p14="http://schemas.microsoft.com/office/powerpoint/2010/main">
        <mc:Choice Requires="p14">
          <p:contentPart p14:bwMode="auto" r:id="rId39">
            <p14:nvContentPartPr>
              <p14:cNvPr id="1054179" name="Encre 1054178"/>
              <p14:cNvContentPartPr/>
              <p14:nvPr/>
            </p14:nvContentPartPr>
            <p14:xfrm>
              <a:off x="3243030" y="1842318"/>
              <a:ext cx="107833" cy="7693"/>
            </p14:xfrm>
          </p:contentPart>
        </mc:Choice>
        <mc:Fallback xmlns="">
          <p:sp>
            <p:nvSpPr>
              <p:cNvPr id="1054179" name=""/>
              <p:cNvSpPr/>
              <p:nvPr/>
            </p:nvSpPr>
            <p:spPr>
              <a:xfrm>
                <a:off x="3243030" y="1842318"/>
                <a:ext cx="107833" cy="7693"/>
              </a:xfrm>
            </p:spPr>
          </p:sp>
        </mc:Fallback>
      </mc:AlternateContent>
      <mc:AlternateContent xmlns:mc="http://schemas.openxmlformats.org/markup-compatibility/2006" xmlns:p14="http://schemas.microsoft.com/office/powerpoint/2010/main">
        <mc:Choice Requires="p14">
          <p:contentPart p14:bwMode="auto" r:id="rId40">
            <p14:nvContentPartPr>
              <p14:cNvPr id="1054180" name="Encre 1054179"/>
              <p14:cNvContentPartPr/>
              <p14:nvPr/>
            </p14:nvContentPartPr>
            <p14:xfrm>
              <a:off x="3214349" y="1910731"/>
              <a:ext cx="143538" cy="33348"/>
            </p14:xfrm>
          </p:contentPart>
        </mc:Choice>
        <mc:Fallback xmlns="">
          <p:sp>
            <p:nvSpPr>
              <p:cNvPr id="1054180" name=""/>
              <p:cNvSpPr/>
              <p:nvPr/>
            </p:nvSpPr>
            <p:spPr>
              <a:xfrm>
                <a:off x="3214349" y="1910731"/>
                <a:ext cx="143538" cy="33348"/>
              </a:xfrm>
            </p:spPr>
          </p:sp>
        </mc:Fallback>
      </mc:AlternateContent>
      <mc:AlternateContent xmlns:mc="http://schemas.openxmlformats.org/markup-compatibility/2006" xmlns:p14="http://schemas.microsoft.com/office/powerpoint/2010/main">
        <mc:Choice Requires="p14">
          <p:contentPart p14:bwMode="auto" r:id="rId41">
            <p14:nvContentPartPr>
              <p14:cNvPr id="1054181" name="Encre 1054180"/>
              <p14:cNvContentPartPr/>
              <p14:nvPr/>
            </p14:nvContentPartPr>
            <p14:xfrm>
              <a:off x="3428794" y="1852169"/>
              <a:ext cx="107674" cy="26385"/>
            </p14:xfrm>
          </p:contentPart>
        </mc:Choice>
        <mc:Fallback xmlns="">
          <p:sp>
            <p:nvSpPr>
              <p:cNvPr id="1054181" name=""/>
              <p:cNvSpPr/>
              <p:nvPr/>
            </p:nvSpPr>
            <p:spPr>
              <a:xfrm>
                <a:off x="3428794" y="1852169"/>
                <a:ext cx="107674" cy="26385"/>
              </a:xfrm>
            </p:spPr>
          </p:sp>
        </mc:Fallback>
      </mc:AlternateContent>
      <mc:AlternateContent xmlns:mc="http://schemas.openxmlformats.org/markup-compatibility/2006" xmlns:p14="http://schemas.microsoft.com/office/powerpoint/2010/main">
        <mc:Choice Requires="p14">
          <p:contentPart p14:bwMode="auto" r:id="rId42">
            <p14:nvContentPartPr>
              <p14:cNvPr id="1054182" name="Encre 1054181"/>
              <p14:cNvContentPartPr/>
              <p14:nvPr/>
            </p14:nvContentPartPr>
            <p14:xfrm>
              <a:off x="3600438" y="1719210"/>
              <a:ext cx="11931" cy="166542"/>
            </p14:xfrm>
          </p:contentPart>
        </mc:Choice>
        <mc:Fallback xmlns="">
          <p:sp>
            <p:nvSpPr>
              <p:cNvPr id="1054182" name=""/>
              <p:cNvSpPr/>
              <p:nvPr/>
            </p:nvSpPr>
            <p:spPr>
              <a:xfrm>
                <a:off x="3600438" y="1719210"/>
                <a:ext cx="11931" cy="166542"/>
              </a:xfrm>
            </p:spPr>
          </p:sp>
        </mc:Fallback>
      </mc:AlternateContent>
      <mc:AlternateContent xmlns:mc="http://schemas.openxmlformats.org/markup-compatibility/2006" xmlns:p14="http://schemas.microsoft.com/office/powerpoint/2010/main">
        <mc:Choice Requires="p14">
          <p:contentPart p14:bwMode="auto" r:id="rId43">
            <p14:nvContentPartPr>
              <p14:cNvPr id="1054183" name="Encre 1054182"/>
              <p14:cNvContentPartPr/>
              <p14:nvPr/>
            </p14:nvContentPartPr>
            <p14:xfrm>
              <a:off x="3627984" y="1519905"/>
              <a:ext cx="227861" cy="571641"/>
            </p14:xfrm>
          </p:contentPart>
        </mc:Choice>
        <mc:Fallback xmlns="">
          <p:sp>
            <p:nvSpPr>
              <p:cNvPr id="1054183" name=""/>
              <p:cNvSpPr/>
              <p:nvPr/>
            </p:nvSpPr>
            <p:spPr>
              <a:xfrm>
                <a:off x="3627984" y="1519905"/>
                <a:ext cx="227861" cy="571641"/>
              </a:xfrm>
            </p:spPr>
          </p:sp>
        </mc:Fallback>
      </mc:AlternateContent>
      <mc:AlternateContent xmlns:mc="http://schemas.openxmlformats.org/markup-compatibility/2006" xmlns:p14="http://schemas.microsoft.com/office/powerpoint/2010/main">
        <mc:Choice Requires="p14">
          <p:contentPart p14:bwMode="auto" r:id="rId44">
            <p14:nvContentPartPr>
              <p14:cNvPr id="1054184" name="Encre 1054183"/>
              <p14:cNvContentPartPr/>
              <p14:nvPr/>
            </p14:nvContentPartPr>
            <p14:xfrm>
              <a:off x="2725844" y="1563588"/>
              <a:ext cx="176103" cy="589045"/>
            </p14:xfrm>
          </p:contentPart>
        </mc:Choice>
        <mc:Fallback xmlns="">
          <p:sp>
            <p:nvSpPr>
              <p:cNvPr id="1054184" name=""/>
              <p:cNvSpPr/>
              <p:nvPr/>
            </p:nvSpPr>
            <p:spPr>
              <a:xfrm>
                <a:off x="2725844" y="1563588"/>
                <a:ext cx="176103" cy="589045"/>
              </a:xfrm>
            </p:spPr>
          </p:sp>
        </mc:Fallback>
      </mc:AlternateContent>
      <mc:AlternateContent xmlns:mc="http://schemas.openxmlformats.org/markup-compatibility/2006" xmlns:p14="http://schemas.microsoft.com/office/powerpoint/2010/main">
        <mc:Choice Requires="p14">
          <p:contentPart p14:bwMode="auto" r:id="rId45">
            <p14:nvContentPartPr>
              <p14:cNvPr id="1054185" name="Encre 1054184"/>
              <p14:cNvContentPartPr/>
              <p14:nvPr/>
            </p14:nvContentPartPr>
            <p14:xfrm>
              <a:off x="3047410" y="1726159"/>
              <a:ext cx="2354" cy="69038"/>
            </p14:xfrm>
          </p:contentPart>
        </mc:Choice>
        <mc:Fallback xmlns="">
          <p:sp>
            <p:nvSpPr>
              <p:cNvPr id="1054185" name=""/>
              <p:cNvSpPr/>
              <p:nvPr/>
            </p:nvSpPr>
            <p:spPr>
              <a:xfrm>
                <a:off x="3047410" y="1726159"/>
                <a:ext cx="2354" cy="69038"/>
              </a:xfrm>
            </p:spPr>
          </p:sp>
        </mc:Fallback>
      </mc:AlternateContent>
      <mc:AlternateContent xmlns:mc="http://schemas.openxmlformats.org/markup-compatibility/2006" xmlns:p14="http://schemas.microsoft.com/office/powerpoint/2010/main">
        <mc:Choice Requires="p14">
          <p:contentPart p14:bwMode="auto" r:id="rId46">
            <p14:nvContentPartPr>
              <p14:cNvPr id="1054186" name="Encre 1054185"/>
              <p14:cNvContentPartPr/>
              <p14:nvPr/>
            </p14:nvContentPartPr>
            <p14:xfrm>
              <a:off x="2913861" y="187363"/>
              <a:ext cx="96032" cy="225156"/>
            </p14:xfrm>
          </p:contentPart>
        </mc:Choice>
        <mc:Fallback xmlns="">
          <p:sp>
            <p:nvSpPr>
              <p:cNvPr id="1054186" name=""/>
              <p:cNvSpPr/>
              <p:nvPr/>
            </p:nvSpPr>
            <p:spPr>
              <a:xfrm>
                <a:off x="2913861" y="187363"/>
                <a:ext cx="96032" cy="225156"/>
              </a:xfrm>
            </p:spPr>
          </p:sp>
        </mc:Fallback>
      </mc:AlternateContent>
      <mc:AlternateContent xmlns:mc="http://schemas.openxmlformats.org/markup-compatibility/2006" xmlns:p14="http://schemas.microsoft.com/office/powerpoint/2010/main">
        <mc:Choice Requires="p14">
          <p:contentPart p14:bwMode="auto" r:id="rId47">
            <p14:nvContentPartPr>
              <p14:cNvPr id="1054187" name="Encre 1054186"/>
              <p14:cNvContentPartPr/>
              <p14:nvPr/>
            </p14:nvContentPartPr>
            <p14:xfrm>
              <a:off x="3116884" y="154556"/>
              <a:ext cx="50482" cy="296841"/>
            </p14:xfrm>
          </p:contentPart>
        </mc:Choice>
        <mc:Fallback xmlns="">
          <p:sp>
            <p:nvSpPr>
              <p:cNvPr id="1054187" name=""/>
              <p:cNvSpPr/>
              <p:nvPr/>
            </p:nvSpPr>
            <p:spPr>
              <a:xfrm>
                <a:off x="3116884" y="154556"/>
                <a:ext cx="50482" cy="296841"/>
              </a:xfrm>
            </p:spPr>
          </p:sp>
        </mc:Fallback>
      </mc:AlternateContent>
      <mc:AlternateContent xmlns:mc="http://schemas.openxmlformats.org/markup-compatibility/2006" xmlns:p14="http://schemas.microsoft.com/office/powerpoint/2010/main">
        <mc:Choice Requires="p14">
          <p:contentPart p14:bwMode="auto" r:id="rId48">
            <p14:nvContentPartPr>
              <p14:cNvPr id="1054188" name="Encre 1054187"/>
              <p14:cNvContentPartPr/>
              <p14:nvPr/>
            </p14:nvContentPartPr>
            <p14:xfrm>
              <a:off x="2790510" y="190793"/>
              <a:ext cx="51870" cy="339207"/>
            </p14:xfrm>
          </p:contentPart>
        </mc:Choice>
        <mc:Fallback xmlns="">
          <p:sp>
            <p:nvSpPr>
              <p:cNvPr id="1054188" name=""/>
              <p:cNvSpPr/>
              <p:nvPr/>
            </p:nvSpPr>
            <p:spPr>
              <a:xfrm>
                <a:off x="2790510" y="190793"/>
                <a:ext cx="51870" cy="339207"/>
              </a:xfrm>
            </p:spPr>
          </p:sp>
        </mc:Fallback>
      </mc:AlternateContent>
      <mc:AlternateContent xmlns:mc="http://schemas.openxmlformats.org/markup-compatibility/2006" xmlns:p14="http://schemas.microsoft.com/office/powerpoint/2010/main">
        <mc:Choice Requires="p14">
          <p:contentPart p14:bwMode="auto" r:id="rId49">
            <p14:nvContentPartPr>
              <p14:cNvPr id="1054189" name="Encre 1054188"/>
              <p14:cNvContentPartPr/>
              <p14:nvPr/>
            </p14:nvContentPartPr>
            <p14:xfrm>
              <a:off x="2899955" y="769923"/>
              <a:ext cx="119907" cy="174613"/>
            </p14:xfrm>
          </p:contentPart>
        </mc:Choice>
        <mc:Fallback xmlns="">
          <p:sp>
            <p:nvSpPr>
              <p:cNvPr id="1054189" name=""/>
              <p:cNvSpPr/>
              <p:nvPr/>
            </p:nvSpPr>
            <p:spPr>
              <a:xfrm>
                <a:off x="2899955" y="769923"/>
                <a:ext cx="119907" cy="174613"/>
              </a:xfrm>
            </p:spPr>
          </p:sp>
        </mc:Fallback>
      </mc:AlternateContent>
      <mc:AlternateContent xmlns:mc="http://schemas.openxmlformats.org/markup-compatibility/2006" xmlns:p14="http://schemas.microsoft.com/office/powerpoint/2010/main">
        <mc:Choice Requires="p14">
          <p:contentPart p14:bwMode="auto" r:id="rId50">
            <p14:nvContentPartPr>
              <p14:cNvPr id="1054190" name="Encre 1054189"/>
              <p14:cNvContentPartPr/>
              <p14:nvPr/>
            </p14:nvContentPartPr>
            <p14:xfrm>
              <a:off x="3074474" y="642021"/>
              <a:ext cx="109372" cy="313394"/>
            </p14:xfrm>
          </p:contentPart>
        </mc:Choice>
        <mc:Fallback xmlns="">
          <p:sp>
            <p:nvSpPr>
              <p:cNvPr id="1054190" name=""/>
              <p:cNvSpPr/>
              <p:nvPr/>
            </p:nvSpPr>
            <p:spPr>
              <a:xfrm>
                <a:off x="3074474" y="642021"/>
                <a:ext cx="109372" cy="313394"/>
              </a:xfrm>
            </p:spPr>
          </p:sp>
        </mc:Fallback>
      </mc:AlternateContent>
      <mc:AlternateContent xmlns:mc="http://schemas.openxmlformats.org/markup-compatibility/2006" xmlns:p14="http://schemas.microsoft.com/office/powerpoint/2010/main">
        <mc:Choice Requires="p14">
          <p:contentPart p14:bwMode="auto" r:id="rId51">
            <p14:nvContentPartPr>
              <p14:cNvPr id="1054191" name="Encre 1054190"/>
              <p14:cNvContentPartPr/>
              <p14:nvPr/>
            </p14:nvContentPartPr>
            <p14:xfrm>
              <a:off x="2749619" y="726906"/>
              <a:ext cx="64521" cy="332886"/>
            </p14:xfrm>
          </p:contentPart>
        </mc:Choice>
        <mc:Fallback xmlns="">
          <p:sp>
            <p:nvSpPr>
              <p:cNvPr id="1054191" name=""/>
              <p:cNvSpPr/>
              <p:nvPr/>
            </p:nvSpPr>
            <p:spPr>
              <a:xfrm>
                <a:off x="2749619" y="726906"/>
                <a:ext cx="64521" cy="332886"/>
              </a:xfrm>
            </p:spPr>
          </p:sp>
        </mc:Fallback>
      </mc:AlternateContent>
      <mc:AlternateContent xmlns:mc="http://schemas.openxmlformats.org/markup-compatibility/2006" xmlns:p14="http://schemas.microsoft.com/office/powerpoint/2010/main">
        <mc:Choice Requires="p14">
          <p:contentPart p14:bwMode="auto" r:id="rId52">
            <p14:nvContentPartPr>
              <p14:cNvPr id="1054192" name="Encre 1054191"/>
              <p14:cNvContentPartPr/>
              <p14:nvPr/>
            </p14:nvContentPartPr>
            <p14:xfrm>
              <a:off x="911493" y="857211"/>
              <a:ext cx="20077" cy="63847"/>
            </p14:xfrm>
          </p:contentPart>
        </mc:Choice>
        <mc:Fallback xmlns="">
          <p:sp>
            <p:nvSpPr>
              <p:cNvPr id="1054192" name=""/>
              <p:cNvSpPr/>
              <p:nvPr/>
            </p:nvSpPr>
            <p:spPr>
              <a:xfrm>
                <a:off x="911493" y="857211"/>
                <a:ext cx="20077" cy="63847"/>
              </a:xfrm>
            </p:spPr>
          </p:sp>
        </mc:Fallback>
      </mc:AlternateContent>
      <mc:AlternateContent xmlns:mc="http://schemas.openxmlformats.org/markup-compatibility/2006" xmlns:p14="http://schemas.microsoft.com/office/powerpoint/2010/main">
        <mc:Choice Requires="p14">
          <p:contentPart p14:bwMode="auto" r:id="rId53">
            <p14:nvContentPartPr>
              <p14:cNvPr id="1054193" name="Encre 1054192"/>
              <p14:cNvContentPartPr/>
              <p14:nvPr/>
            </p14:nvContentPartPr>
            <p14:xfrm>
              <a:off x="482603" y="2751499"/>
              <a:ext cx="107910" cy="242715"/>
            </p14:xfrm>
          </p:contentPart>
        </mc:Choice>
        <mc:Fallback xmlns="">
          <p:sp>
            <p:nvSpPr>
              <p:cNvPr id="1054193" name=""/>
              <p:cNvSpPr/>
              <p:nvPr/>
            </p:nvSpPr>
            <p:spPr>
              <a:xfrm>
                <a:off x="482603" y="2751499"/>
                <a:ext cx="107910" cy="242715"/>
              </a:xfrm>
            </p:spPr>
          </p:sp>
        </mc:Fallback>
      </mc:AlternateContent>
      <mc:AlternateContent xmlns:mc="http://schemas.openxmlformats.org/markup-compatibility/2006" xmlns:p14="http://schemas.microsoft.com/office/powerpoint/2010/main">
        <mc:Choice Requires="p14">
          <p:contentPart p14:bwMode="auto" r:id="rId54">
            <p14:nvContentPartPr>
              <p14:cNvPr id="1054194" name="Encre 1054193"/>
              <p14:cNvContentPartPr/>
              <p14:nvPr/>
            </p14:nvContentPartPr>
            <p14:xfrm>
              <a:off x="702232" y="2672050"/>
              <a:ext cx="108997" cy="442438"/>
            </p14:xfrm>
          </p:contentPart>
        </mc:Choice>
        <mc:Fallback xmlns="">
          <p:sp>
            <p:nvSpPr>
              <p:cNvPr id="1054194" name=""/>
              <p:cNvSpPr/>
              <p:nvPr/>
            </p:nvSpPr>
            <p:spPr>
              <a:xfrm>
                <a:off x="702232" y="2672050"/>
                <a:ext cx="108997" cy="442438"/>
              </a:xfrm>
            </p:spPr>
          </p:sp>
        </mc:Fallback>
      </mc:AlternateContent>
      <mc:AlternateContent xmlns:mc="http://schemas.openxmlformats.org/markup-compatibility/2006" xmlns:p14="http://schemas.microsoft.com/office/powerpoint/2010/main">
        <mc:Choice Requires="p14">
          <p:contentPart p14:bwMode="auto" r:id="rId55">
            <p14:nvContentPartPr>
              <p14:cNvPr id="1054195" name="Encre 1054194"/>
              <p14:cNvContentPartPr/>
              <p14:nvPr/>
            </p14:nvContentPartPr>
            <p14:xfrm>
              <a:off x="351926" y="2733355"/>
              <a:ext cx="101996" cy="391163"/>
            </p14:xfrm>
          </p:contentPart>
        </mc:Choice>
        <mc:Fallback xmlns="">
          <p:sp>
            <p:nvSpPr>
              <p:cNvPr id="1054195" name=""/>
              <p:cNvSpPr/>
              <p:nvPr/>
            </p:nvSpPr>
            <p:spPr>
              <a:xfrm>
                <a:off x="351926" y="2733355"/>
                <a:ext cx="101996" cy="391163"/>
              </a:xfrm>
            </p:spPr>
          </p:sp>
        </mc:Fallback>
      </mc:AlternateContent>
      <mc:AlternateContent xmlns:mc="http://schemas.openxmlformats.org/markup-compatibility/2006" xmlns:p14="http://schemas.microsoft.com/office/powerpoint/2010/main">
        <mc:Choice Requires="p14">
          <p:contentPart p14:bwMode="auto" r:id="rId56">
            <p14:nvContentPartPr>
              <p14:cNvPr id="1054196" name="Encre 1054195"/>
              <p14:cNvContentPartPr/>
              <p14:nvPr/>
            </p14:nvContentPartPr>
            <p14:xfrm>
              <a:off x="947234" y="2951612"/>
              <a:ext cx="172279" cy="20760"/>
            </p14:xfrm>
          </p:contentPart>
        </mc:Choice>
        <mc:Fallback xmlns="">
          <p:sp>
            <p:nvSpPr>
              <p:cNvPr id="1054196" name=""/>
              <p:cNvSpPr/>
              <p:nvPr/>
            </p:nvSpPr>
            <p:spPr>
              <a:xfrm>
                <a:off x="947234" y="2951612"/>
                <a:ext cx="172279" cy="20760"/>
              </a:xfrm>
            </p:spPr>
          </p:sp>
        </mc:Fallback>
      </mc:AlternateContent>
      <mc:AlternateContent xmlns:mc="http://schemas.openxmlformats.org/markup-compatibility/2006" xmlns:p14="http://schemas.microsoft.com/office/powerpoint/2010/main">
        <mc:Choice Requires="p14">
          <p:contentPart p14:bwMode="auto" r:id="rId57">
            <p14:nvContentPartPr>
              <p14:cNvPr id="1054197" name="Encre 1054196"/>
              <p14:cNvContentPartPr/>
              <p14:nvPr/>
            </p14:nvContentPartPr>
            <p14:xfrm>
              <a:off x="1018716" y="2892948"/>
              <a:ext cx="1802" cy="170274"/>
            </p14:xfrm>
          </p:contentPart>
        </mc:Choice>
        <mc:Fallback xmlns="">
          <p:sp>
            <p:nvSpPr>
              <p:cNvPr id="1054197" name=""/>
              <p:cNvSpPr/>
              <p:nvPr/>
            </p:nvSpPr>
            <p:spPr>
              <a:xfrm>
                <a:off x="1018716" y="2892948"/>
                <a:ext cx="1802" cy="170274"/>
              </a:xfrm>
            </p:spPr>
          </p:sp>
        </mc:Fallback>
      </mc:AlternateContent>
      <mc:AlternateContent xmlns:mc="http://schemas.openxmlformats.org/markup-compatibility/2006" xmlns:p14="http://schemas.microsoft.com/office/powerpoint/2010/main">
        <mc:Choice Requires="p14">
          <p:contentPart p14:bwMode="auto" r:id="rId58">
            <p14:nvContentPartPr>
              <p14:cNvPr id="1054198" name="Encre 1054197"/>
              <p14:cNvContentPartPr/>
              <p14:nvPr/>
            </p14:nvContentPartPr>
            <p14:xfrm>
              <a:off x="1219041" y="2888566"/>
              <a:ext cx="122700" cy="150210"/>
            </p14:xfrm>
          </p:contentPart>
        </mc:Choice>
        <mc:Fallback xmlns="">
          <p:sp>
            <p:nvSpPr>
              <p:cNvPr id="1054198" name=""/>
              <p:cNvSpPr/>
              <p:nvPr/>
            </p:nvSpPr>
            <p:spPr>
              <a:xfrm>
                <a:off x="1219041" y="2888566"/>
                <a:ext cx="122700" cy="150210"/>
              </a:xfrm>
            </p:spPr>
          </p:sp>
        </mc:Fallback>
      </mc:AlternateContent>
      <mc:AlternateContent xmlns:mc="http://schemas.openxmlformats.org/markup-compatibility/2006" xmlns:p14="http://schemas.microsoft.com/office/powerpoint/2010/main">
        <mc:Choice Requires="p14">
          <p:contentPart p14:bwMode="auto" r:id="rId59">
            <p14:nvContentPartPr>
              <p14:cNvPr id="1054199" name="Encre 1054198"/>
              <p14:cNvContentPartPr/>
              <p14:nvPr/>
            </p14:nvContentPartPr>
            <p14:xfrm>
              <a:off x="1261842" y="2704316"/>
              <a:ext cx="21620" cy="87118"/>
            </p14:xfrm>
          </p:contentPart>
        </mc:Choice>
        <mc:Fallback xmlns="">
          <p:sp>
            <p:nvSpPr>
              <p:cNvPr id="1054199" name=""/>
              <p:cNvSpPr/>
              <p:nvPr/>
            </p:nvSpPr>
            <p:spPr>
              <a:xfrm>
                <a:off x="1261842" y="2704316"/>
                <a:ext cx="21620" cy="87118"/>
              </a:xfrm>
            </p:spPr>
          </p:sp>
        </mc:Fallback>
      </mc:AlternateContent>
      <mc:AlternateContent xmlns:mc="http://schemas.openxmlformats.org/markup-compatibility/2006" xmlns:p14="http://schemas.microsoft.com/office/powerpoint/2010/main">
        <mc:Choice Requires="p14">
          <p:contentPart p14:bwMode="auto" r:id="rId60">
            <p14:nvContentPartPr>
              <p14:cNvPr id="1054200" name="Encre 1054199"/>
              <p14:cNvContentPartPr/>
              <p14:nvPr/>
            </p14:nvContentPartPr>
            <p14:xfrm>
              <a:off x="1439843" y="2878304"/>
              <a:ext cx="122485" cy="134849"/>
            </p14:xfrm>
          </p:contentPart>
        </mc:Choice>
        <mc:Fallback xmlns="">
          <p:sp>
            <p:nvSpPr>
              <p:cNvPr id="1054200" name=""/>
              <p:cNvSpPr/>
              <p:nvPr/>
            </p:nvSpPr>
            <p:spPr>
              <a:xfrm>
                <a:off x="1439843" y="2878304"/>
                <a:ext cx="122485" cy="134849"/>
              </a:xfrm>
            </p:spPr>
          </p:sp>
        </mc:Fallback>
      </mc:AlternateContent>
      <mc:AlternateContent xmlns:mc="http://schemas.openxmlformats.org/markup-compatibility/2006" xmlns:p14="http://schemas.microsoft.com/office/powerpoint/2010/main">
        <mc:Choice Requires="p14">
          <p:contentPart p14:bwMode="auto" r:id="rId61">
            <p14:nvContentPartPr>
              <p14:cNvPr id="1054201" name="Encre 1054200"/>
              <p14:cNvContentPartPr/>
              <p14:nvPr/>
            </p14:nvContentPartPr>
            <p14:xfrm>
              <a:off x="1490847" y="2885502"/>
              <a:ext cx="67951" cy="141474"/>
            </p14:xfrm>
          </p:contentPart>
        </mc:Choice>
        <mc:Fallback xmlns="">
          <p:sp>
            <p:nvSpPr>
              <p:cNvPr id="1054201" name=""/>
              <p:cNvSpPr/>
              <p:nvPr/>
            </p:nvSpPr>
            <p:spPr>
              <a:xfrm>
                <a:off x="1490847" y="2885502"/>
                <a:ext cx="67951" cy="141474"/>
              </a:xfrm>
            </p:spPr>
          </p:sp>
        </mc:Fallback>
      </mc:AlternateContent>
      <mc:AlternateContent xmlns:mc="http://schemas.openxmlformats.org/markup-compatibility/2006" xmlns:p14="http://schemas.microsoft.com/office/powerpoint/2010/main">
        <mc:Choice Requires="p14">
          <p:contentPart p14:bwMode="auto" r:id="rId62">
            <p14:nvContentPartPr>
              <p14:cNvPr id="1054202" name="Encre 1054201"/>
              <p14:cNvContentPartPr/>
              <p14:nvPr/>
            </p14:nvContentPartPr>
            <p14:xfrm>
              <a:off x="1762347" y="2783097"/>
              <a:ext cx="207455" cy="213850"/>
            </p14:xfrm>
          </p:contentPart>
        </mc:Choice>
        <mc:Fallback xmlns="">
          <p:sp>
            <p:nvSpPr>
              <p:cNvPr id="1054202" name=""/>
              <p:cNvSpPr/>
              <p:nvPr/>
            </p:nvSpPr>
            <p:spPr>
              <a:xfrm>
                <a:off x="1762347" y="2783097"/>
                <a:ext cx="207455" cy="213850"/>
              </a:xfrm>
            </p:spPr>
          </p:sp>
        </mc:Fallback>
      </mc:AlternateContent>
      <mc:AlternateContent xmlns:mc="http://schemas.openxmlformats.org/markup-compatibility/2006" xmlns:p14="http://schemas.microsoft.com/office/powerpoint/2010/main">
        <mc:Choice Requires="p14">
          <p:contentPart p14:bwMode="auto" r:id="rId63">
            <p14:nvContentPartPr>
              <p14:cNvPr id="1054203" name="Encre 1054202"/>
              <p14:cNvContentPartPr/>
              <p14:nvPr/>
            </p14:nvContentPartPr>
            <p14:xfrm>
              <a:off x="2005780" y="2719208"/>
              <a:ext cx="126958" cy="322512"/>
            </p14:xfrm>
          </p:contentPart>
        </mc:Choice>
        <mc:Fallback xmlns="">
          <p:sp>
            <p:nvSpPr>
              <p:cNvPr id="1054203" name=""/>
              <p:cNvSpPr/>
              <p:nvPr/>
            </p:nvSpPr>
            <p:spPr>
              <a:xfrm>
                <a:off x="2005780" y="2719208"/>
                <a:ext cx="126958" cy="322512"/>
              </a:xfrm>
            </p:spPr>
          </p:sp>
        </mc:Fallback>
      </mc:AlternateContent>
      <mc:AlternateContent xmlns:mc="http://schemas.openxmlformats.org/markup-compatibility/2006" xmlns:p14="http://schemas.microsoft.com/office/powerpoint/2010/main">
        <mc:Choice Requires="p14">
          <p:contentPart p14:bwMode="auto" r:id="rId64">
            <p14:nvContentPartPr>
              <p14:cNvPr id="1054204" name="Encre 1054203"/>
              <p14:cNvContentPartPr/>
              <p14:nvPr/>
            </p14:nvContentPartPr>
            <p14:xfrm>
              <a:off x="1680601" y="2740553"/>
              <a:ext cx="82053" cy="314812"/>
            </p14:xfrm>
          </p:contentPart>
        </mc:Choice>
        <mc:Fallback xmlns="">
          <p:sp>
            <p:nvSpPr>
              <p:cNvPr id="1054204" name=""/>
              <p:cNvSpPr/>
              <p:nvPr/>
            </p:nvSpPr>
            <p:spPr>
              <a:xfrm>
                <a:off x="1680601" y="2740553"/>
                <a:ext cx="82053" cy="314812"/>
              </a:xfrm>
            </p:spPr>
          </p:sp>
        </mc:Fallback>
      </mc:AlternateContent>
      <mc:AlternateContent xmlns:mc="http://schemas.openxmlformats.org/markup-compatibility/2006" xmlns:p14="http://schemas.microsoft.com/office/powerpoint/2010/main">
        <mc:Choice Requires="p14">
          <p:contentPart p14:bwMode="auto" r:id="rId65">
            <p14:nvContentPartPr>
              <p14:cNvPr id="1054205" name="Encre 1054204"/>
              <p14:cNvContentPartPr/>
              <p14:nvPr/>
            </p14:nvContentPartPr>
            <p14:xfrm>
              <a:off x="503783" y="3573761"/>
              <a:ext cx="243125" cy="43683"/>
            </p14:xfrm>
          </p:contentPart>
        </mc:Choice>
        <mc:Fallback xmlns="">
          <p:sp>
            <p:nvSpPr>
              <p:cNvPr id="1054205" name=""/>
              <p:cNvSpPr/>
              <p:nvPr/>
            </p:nvSpPr>
            <p:spPr>
              <a:xfrm>
                <a:off x="503783" y="3573761"/>
                <a:ext cx="243125" cy="43683"/>
              </a:xfrm>
            </p:spPr>
          </p:sp>
        </mc:Fallback>
      </mc:AlternateContent>
      <mc:AlternateContent xmlns:mc="http://schemas.openxmlformats.org/markup-compatibility/2006" xmlns:p14="http://schemas.microsoft.com/office/powerpoint/2010/main">
        <mc:Choice Requires="p14">
          <p:contentPart p14:bwMode="auto" r:id="rId66">
            <p14:nvContentPartPr>
              <p14:cNvPr id="1054206" name="Encre 1054205"/>
              <p14:cNvContentPartPr/>
              <p14:nvPr/>
            </p14:nvContentPartPr>
            <p14:xfrm>
              <a:off x="482603" y="3711264"/>
              <a:ext cx="221504" cy="21841"/>
            </p14:xfrm>
          </p:contentPart>
        </mc:Choice>
        <mc:Fallback xmlns="">
          <p:sp>
            <p:nvSpPr>
              <p:cNvPr id="1054206" name=""/>
              <p:cNvSpPr/>
              <p:nvPr/>
            </p:nvSpPr>
            <p:spPr>
              <a:xfrm>
                <a:off x="482603" y="3711264"/>
                <a:ext cx="221504" cy="21841"/>
              </a:xfrm>
            </p:spPr>
          </p:sp>
        </mc:Fallback>
      </mc:AlternateContent>
      <mc:AlternateContent xmlns:mc="http://schemas.openxmlformats.org/markup-compatibility/2006" xmlns:p14="http://schemas.microsoft.com/office/powerpoint/2010/main">
        <mc:Choice Requires="p14">
          <p:contentPart p14:bwMode="auto" r:id="rId67">
            <p14:nvContentPartPr>
              <p14:cNvPr id="1054207" name="Encre 1054206"/>
              <p14:cNvContentPartPr/>
              <p14:nvPr/>
            </p14:nvContentPartPr>
            <p14:xfrm>
              <a:off x="689988" y="3566563"/>
              <a:ext cx="106251" cy="206325"/>
            </p14:xfrm>
          </p:contentPart>
        </mc:Choice>
        <mc:Fallback xmlns="">
          <p:sp>
            <p:nvSpPr>
              <p:cNvPr id="1054207" name=""/>
              <p:cNvSpPr/>
              <p:nvPr/>
            </p:nvSpPr>
            <p:spPr>
              <a:xfrm>
                <a:off x="689988" y="3566563"/>
                <a:ext cx="106251" cy="206325"/>
              </a:xfrm>
            </p:spPr>
          </p:sp>
        </mc:Fallback>
      </mc:AlternateContent>
      <mc:AlternateContent xmlns:mc="http://schemas.openxmlformats.org/markup-compatibility/2006" xmlns:p14="http://schemas.microsoft.com/office/powerpoint/2010/main">
        <mc:Choice Requires="p14">
          <p:contentPart p14:bwMode="auto" r:id="rId68">
            <p14:nvContentPartPr>
              <p14:cNvPr id="1054208" name="Encre 1054207"/>
              <p14:cNvContentPartPr/>
              <p14:nvPr/>
            </p14:nvContentPartPr>
            <p14:xfrm>
              <a:off x="1058428" y="3681942"/>
              <a:ext cx="298065" cy="233600"/>
            </p14:xfrm>
          </p:contentPart>
        </mc:Choice>
        <mc:Fallback xmlns="">
          <p:sp>
            <p:nvSpPr>
              <p:cNvPr id="1054208" name=""/>
              <p:cNvSpPr/>
              <p:nvPr/>
            </p:nvSpPr>
            <p:spPr>
              <a:xfrm>
                <a:off x="1058428" y="3681942"/>
                <a:ext cx="298065" cy="233600"/>
              </a:xfrm>
            </p:spPr>
          </p:sp>
        </mc:Fallback>
      </mc:AlternateContent>
      <mc:AlternateContent xmlns:mc="http://schemas.openxmlformats.org/markup-compatibility/2006" xmlns:p14="http://schemas.microsoft.com/office/powerpoint/2010/main">
        <mc:Choice Requires="p14">
          <p:contentPart p14:bwMode="auto" r:id="rId69">
            <p14:nvContentPartPr>
              <p14:cNvPr id="1054209" name="Encre 1054208"/>
              <p14:cNvContentPartPr/>
              <p14:nvPr/>
            </p14:nvContentPartPr>
            <p14:xfrm>
              <a:off x="1576890" y="3576627"/>
              <a:ext cx="159630" cy="199517"/>
            </p14:xfrm>
          </p:contentPart>
        </mc:Choice>
        <mc:Fallback xmlns="">
          <p:sp>
            <p:nvSpPr>
              <p:cNvPr id="1054209" name=""/>
              <p:cNvSpPr/>
              <p:nvPr/>
            </p:nvSpPr>
            <p:spPr>
              <a:xfrm>
                <a:off x="1576890" y="3576627"/>
                <a:ext cx="159630" cy="199517"/>
              </a:xfrm>
            </p:spPr>
          </p:sp>
        </mc:Fallback>
      </mc:AlternateContent>
      <mc:AlternateContent xmlns:mc="http://schemas.openxmlformats.org/markup-compatibility/2006" xmlns:p14="http://schemas.microsoft.com/office/powerpoint/2010/main">
        <mc:Choice Requires="p14">
          <p:contentPart p14:bwMode="auto" r:id="rId70">
            <p14:nvContentPartPr>
              <p14:cNvPr id="1054210" name="Encre 1054209"/>
              <p14:cNvContentPartPr/>
              <p14:nvPr/>
            </p14:nvContentPartPr>
            <p14:xfrm>
              <a:off x="1707889" y="3588405"/>
              <a:ext cx="140366" cy="176031"/>
            </p14:xfrm>
          </p:contentPart>
        </mc:Choice>
        <mc:Fallback xmlns="">
          <p:sp>
            <p:nvSpPr>
              <p:cNvPr id="1054210" name=""/>
              <p:cNvSpPr/>
              <p:nvPr/>
            </p:nvSpPr>
            <p:spPr>
              <a:xfrm>
                <a:off x="1707889" y="3588405"/>
                <a:ext cx="140366" cy="176031"/>
              </a:xfrm>
            </p:spPr>
          </p:sp>
        </mc:Fallback>
      </mc:AlternateContent>
      <mc:AlternateContent xmlns:mc="http://schemas.openxmlformats.org/markup-compatibility/2006" xmlns:p14="http://schemas.microsoft.com/office/powerpoint/2010/main">
        <mc:Choice Requires="p14">
          <p:contentPart p14:bwMode="auto" r:id="rId71">
            <p14:nvContentPartPr>
              <p14:cNvPr id="1054211" name="Encre 1054210"/>
              <p14:cNvContentPartPr/>
              <p14:nvPr/>
            </p14:nvContentPartPr>
            <p14:xfrm>
              <a:off x="1716323" y="3406970"/>
              <a:ext cx="9266" cy="76445"/>
            </p14:xfrm>
          </p:contentPart>
        </mc:Choice>
        <mc:Fallback xmlns="">
          <p:sp>
            <p:nvSpPr>
              <p:cNvPr id="1054211" name=""/>
              <p:cNvSpPr/>
              <p:nvPr/>
            </p:nvSpPr>
            <p:spPr>
              <a:xfrm>
                <a:off x="1716323" y="3406970"/>
                <a:ext cx="9266" cy="76445"/>
              </a:xfrm>
            </p:spPr>
          </p:sp>
        </mc:Fallback>
      </mc:AlternateContent>
      <mc:AlternateContent xmlns:mc="http://schemas.openxmlformats.org/markup-compatibility/2006" xmlns:p14="http://schemas.microsoft.com/office/powerpoint/2010/main">
        <mc:Choice Requires="p14">
          <p:contentPart p14:bwMode="auto" r:id="rId72">
            <p14:nvContentPartPr>
              <p14:cNvPr id="1054212" name="Encre 1054211"/>
              <p14:cNvContentPartPr/>
              <p14:nvPr/>
            </p14:nvContentPartPr>
            <p14:xfrm>
              <a:off x="1808127" y="3385625"/>
              <a:ext cx="26008" cy="103305"/>
            </p14:xfrm>
          </p:contentPart>
        </mc:Choice>
        <mc:Fallback xmlns="">
          <p:sp>
            <p:nvSpPr>
              <p:cNvPr id="1054212" name=""/>
              <p:cNvSpPr/>
              <p:nvPr/>
            </p:nvSpPr>
            <p:spPr>
              <a:xfrm>
                <a:off x="1808127" y="3385625"/>
                <a:ext cx="26008" cy="103305"/>
              </a:xfrm>
            </p:spPr>
          </p:sp>
        </mc:Fallback>
      </mc:AlternateContent>
      <mc:AlternateContent xmlns:mc="http://schemas.openxmlformats.org/markup-compatibility/2006" xmlns:p14="http://schemas.microsoft.com/office/powerpoint/2010/main">
        <mc:Choice Requires="p14">
          <p:contentPart p14:bwMode="auto" r:id="rId73">
            <p14:nvContentPartPr>
              <p14:cNvPr id="1054213" name="Encre 1054212"/>
              <p14:cNvContentPartPr/>
              <p14:nvPr/>
            </p14:nvContentPartPr>
            <p14:xfrm>
              <a:off x="1934298" y="3670050"/>
              <a:ext cx="150597" cy="13670"/>
            </p14:xfrm>
          </p:contentPart>
        </mc:Choice>
        <mc:Fallback xmlns="">
          <p:sp>
            <p:nvSpPr>
              <p:cNvPr id="1054213" name=""/>
              <p:cNvSpPr/>
              <p:nvPr/>
            </p:nvSpPr>
            <p:spPr>
              <a:xfrm>
                <a:off x="1934298" y="3670050"/>
                <a:ext cx="150597" cy="13670"/>
              </a:xfrm>
            </p:spPr>
          </p:sp>
        </mc:Fallback>
      </mc:AlternateContent>
      <mc:AlternateContent xmlns:mc="http://schemas.openxmlformats.org/markup-compatibility/2006" xmlns:p14="http://schemas.microsoft.com/office/powerpoint/2010/main">
        <mc:Choice Requires="p14">
          <p:contentPart p14:bwMode="auto" r:id="rId74">
            <p14:nvContentPartPr>
              <p14:cNvPr id="1054214" name="Encre 1054213"/>
              <p14:cNvContentPartPr/>
              <p14:nvPr/>
            </p14:nvContentPartPr>
            <p14:xfrm>
              <a:off x="2012840" y="3588405"/>
              <a:ext cx="16614" cy="163830"/>
            </p14:xfrm>
          </p:contentPart>
        </mc:Choice>
        <mc:Fallback xmlns="">
          <p:sp>
            <p:nvSpPr>
              <p:cNvPr id="1054214" name=""/>
              <p:cNvSpPr/>
              <p:nvPr/>
            </p:nvSpPr>
            <p:spPr>
              <a:xfrm>
                <a:off x="2012840" y="3588405"/>
                <a:ext cx="16614" cy="163830"/>
              </a:xfrm>
            </p:spPr>
          </p:sp>
        </mc:Fallback>
      </mc:AlternateContent>
      <mc:AlternateContent xmlns:mc="http://schemas.openxmlformats.org/markup-compatibility/2006" xmlns:p14="http://schemas.microsoft.com/office/powerpoint/2010/main">
        <mc:Choice Requires="p14">
          <p:contentPart p14:bwMode="auto" r:id="rId75">
            <p14:nvContentPartPr>
              <p14:cNvPr id="1054215" name="Encre 1054214"/>
              <p14:cNvContentPartPr/>
              <p14:nvPr/>
            </p14:nvContentPartPr>
            <p14:xfrm>
              <a:off x="2197288" y="3530574"/>
              <a:ext cx="10367" cy="178239"/>
            </p14:xfrm>
          </p:contentPart>
        </mc:Choice>
        <mc:Fallback xmlns="">
          <p:sp>
            <p:nvSpPr>
              <p:cNvPr id="1054215" name=""/>
              <p:cNvSpPr/>
              <p:nvPr/>
            </p:nvSpPr>
            <p:spPr>
              <a:xfrm>
                <a:off x="2197288" y="3530574"/>
                <a:ext cx="10367" cy="178239"/>
              </a:xfrm>
            </p:spPr>
          </p:sp>
        </mc:Fallback>
      </mc:AlternateContent>
      <mc:AlternateContent xmlns:mc="http://schemas.openxmlformats.org/markup-compatibility/2006" xmlns:p14="http://schemas.microsoft.com/office/powerpoint/2010/main">
        <mc:Choice Requires="p14">
          <p:contentPart p14:bwMode="auto" r:id="rId76">
            <p14:nvContentPartPr>
              <p14:cNvPr id="1054216" name="Encre 1054215"/>
              <p14:cNvContentPartPr/>
              <p14:nvPr/>
            </p14:nvContentPartPr>
            <p14:xfrm>
              <a:off x="2306268" y="3559117"/>
              <a:ext cx="153159" cy="318974"/>
            </p14:xfrm>
          </p:contentPart>
        </mc:Choice>
        <mc:Fallback xmlns="">
          <p:sp>
            <p:nvSpPr>
              <p:cNvPr id="1054216" name=""/>
              <p:cNvSpPr/>
              <p:nvPr/>
            </p:nvSpPr>
            <p:spPr>
              <a:xfrm>
                <a:off x="2306268" y="3559117"/>
                <a:ext cx="153159" cy="318974"/>
              </a:xfrm>
            </p:spPr>
          </p:sp>
        </mc:Fallback>
      </mc:AlternateContent>
      <mc:AlternateContent xmlns:mc="http://schemas.openxmlformats.org/markup-compatibility/2006" xmlns:p14="http://schemas.microsoft.com/office/powerpoint/2010/main">
        <mc:Choice Requires="p14">
          <p:contentPart p14:bwMode="auto" r:id="rId77">
            <p14:nvContentPartPr>
              <p14:cNvPr id="1054217" name="Encre 1054216"/>
              <p14:cNvContentPartPr/>
              <p14:nvPr/>
            </p14:nvContentPartPr>
            <p14:xfrm>
              <a:off x="2362194" y="3370981"/>
              <a:ext cx="8495" cy="78929"/>
            </p14:xfrm>
          </p:contentPart>
        </mc:Choice>
        <mc:Fallback xmlns="">
          <p:sp>
            <p:nvSpPr>
              <p:cNvPr id="1054217" name=""/>
              <p:cNvSpPr/>
              <p:nvPr/>
            </p:nvSpPr>
            <p:spPr>
              <a:xfrm>
                <a:off x="2362194" y="3370981"/>
                <a:ext cx="8495" cy="78929"/>
              </a:xfrm>
            </p:spPr>
          </p:sp>
        </mc:Fallback>
      </mc:AlternateContent>
      <mc:AlternateContent xmlns:mc="http://schemas.openxmlformats.org/markup-compatibility/2006" xmlns:p14="http://schemas.microsoft.com/office/powerpoint/2010/main">
        <mc:Choice Requires="p14">
          <p:contentPart p14:bwMode="auto" r:id="rId78">
            <p14:nvContentPartPr>
              <p14:cNvPr id="1054218" name="Encre 1054217"/>
              <p14:cNvContentPartPr/>
              <p14:nvPr/>
            </p14:nvContentPartPr>
            <p14:xfrm>
              <a:off x="2436483" y="3349140"/>
              <a:ext cx="8919" cy="109077"/>
            </p14:xfrm>
          </p:contentPart>
        </mc:Choice>
        <mc:Fallback xmlns="">
          <p:sp>
            <p:nvSpPr>
              <p:cNvPr id="1054218" name=""/>
              <p:cNvSpPr/>
              <p:nvPr/>
            </p:nvSpPr>
            <p:spPr>
              <a:xfrm>
                <a:off x="2436483" y="3349140"/>
                <a:ext cx="8919" cy="109077"/>
              </a:xfrm>
            </p:spPr>
          </p:sp>
        </mc:Fallback>
      </mc:AlternateContent>
      <mc:AlternateContent xmlns:mc="http://schemas.openxmlformats.org/markup-compatibility/2006" xmlns:p14="http://schemas.microsoft.com/office/powerpoint/2010/main">
        <mc:Choice Requires="p14">
          <p:contentPart p14:bwMode="auto" r:id="rId79">
            <p14:nvContentPartPr>
              <p14:cNvPr id="1054219" name="Encre 1054218"/>
              <p14:cNvContentPartPr/>
              <p14:nvPr/>
            </p14:nvContentPartPr>
            <p14:xfrm>
              <a:off x="2191544" y="3399773"/>
              <a:ext cx="0" cy="87118"/>
            </p14:xfrm>
          </p:contentPart>
        </mc:Choice>
        <mc:Fallback xmlns="">
          <p:sp>
            <p:nvSpPr>
              <p:cNvPr id="1054219" name=""/>
              <p:cNvSpPr/>
              <p:nvPr/>
            </p:nvSpPr>
            <p:spPr>
              <a:xfrm>
                <a:off x="2191544" y="3399773"/>
                <a:ext cx="0" cy="87118"/>
              </a:xfrm>
            </p:spPr>
          </p:sp>
        </mc:Fallback>
      </mc:AlternateContent>
      <mc:AlternateContent xmlns:mc="http://schemas.openxmlformats.org/markup-compatibility/2006" xmlns:p14="http://schemas.microsoft.com/office/powerpoint/2010/main">
        <mc:Choice Requires="p14">
          <p:contentPart p14:bwMode="auto" r:id="rId80">
            <p14:nvContentPartPr>
              <p14:cNvPr id="1054220" name="Encre 1054219"/>
              <p14:cNvContentPartPr/>
              <p14:nvPr/>
            </p14:nvContentPartPr>
            <p14:xfrm>
              <a:off x="2613374" y="3256561"/>
              <a:ext cx="139084" cy="645105"/>
            </p14:xfrm>
          </p:contentPart>
        </mc:Choice>
        <mc:Fallback xmlns="">
          <p:sp>
            <p:nvSpPr>
              <p:cNvPr id="1054220" name=""/>
              <p:cNvSpPr/>
              <p:nvPr/>
            </p:nvSpPr>
            <p:spPr>
              <a:xfrm>
                <a:off x="2613374" y="3256561"/>
                <a:ext cx="139084" cy="645105"/>
              </a:xfrm>
            </p:spPr>
          </p:sp>
        </mc:Fallback>
      </mc:AlternateContent>
      <mc:AlternateContent xmlns:mc="http://schemas.openxmlformats.org/markup-compatibility/2006" xmlns:p14="http://schemas.microsoft.com/office/powerpoint/2010/main">
        <mc:Choice Requires="p14">
          <p:contentPart p14:bwMode="auto" r:id="rId81">
            <p14:nvContentPartPr>
              <p14:cNvPr id="1054221" name="Encre 1054220"/>
              <p14:cNvContentPartPr/>
              <p14:nvPr/>
            </p14:nvContentPartPr>
            <p14:xfrm>
              <a:off x="1433012" y="3309428"/>
              <a:ext cx="159791" cy="584125"/>
            </p14:xfrm>
          </p:contentPart>
        </mc:Choice>
        <mc:Fallback xmlns="">
          <p:sp>
            <p:nvSpPr>
              <p:cNvPr id="1054221" name=""/>
              <p:cNvSpPr/>
              <p:nvPr/>
            </p:nvSpPr>
            <p:spPr>
              <a:xfrm>
                <a:off x="1433012" y="3309428"/>
                <a:ext cx="159791" cy="584125"/>
              </a:xfrm>
            </p:spPr>
          </p:sp>
        </mc:Fallback>
      </mc:AlternateContent>
      <mc:AlternateContent xmlns:mc="http://schemas.openxmlformats.org/markup-compatibility/2006" xmlns:p14="http://schemas.microsoft.com/office/powerpoint/2010/main">
        <mc:Choice Requires="p14">
          <p:contentPart p14:bwMode="auto" r:id="rId82">
            <p14:nvContentPartPr>
              <p14:cNvPr id="1054222" name="Encre 1054221"/>
              <p14:cNvContentPartPr/>
              <p14:nvPr/>
            </p14:nvContentPartPr>
            <p14:xfrm>
              <a:off x="2842380" y="3537765"/>
              <a:ext cx="197933" cy="21352"/>
            </p14:xfrm>
          </p:contentPart>
        </mc:Choice>
        <mc:Fallback xmlns="">
          <p:sp>
            <p:nvSpPr>
              <p:cNvPr id="1054222" name=""/>
              <p:cNvSpPr/>
              <p:nvPr/>
            </p:nvSpPr>
            <p:spPr>
              <a:xfrm>
                <a:off x="2842380" y="3537765"/>
                <a:ext cx="197933" cy="21352"/>
              </a:xfrm>
            </p:spPr>
          </p:sp>
        </mc:Fallback>
      </mc:AlternateContent>
      <mc:AlternateContent xmlns:mc="http://schemas.openxmlformats.org/markup-compatibility/2006" xmlns:p14="http://schemas.microsoft.com/office/powerpoint/2010/main">
        <mc:Choice Requires="p14">
          <p:contentPart p14:bwMode="auto" r:id="rId83">
            <p14:nvContentPartPr>
              <p14:cNvPr id="1054223" name="Encre 1054222"/>
              <p14:cNvContentPartPr/>
              <p14:nvPr/>
            </p14:nvContentPartPr>
            <p14:xfrm>
              <a:off x="2856941" y="3653433"/>
              <a:ext cx="228564" cy="29287"/>
            </p14:xfrm>
          </p:contentPart>
        </mc:Choice>
        <mc:Fallback xmlns="">
          <p:sp>
            <p:nvSpPr>
              <p:cNvPr id="1054223" name=""/>
              <p:cNvSpPr/>
              <p:nvPr/>
            </p:nvSpPr>
            <p:spPr>
              <a:xfrm>
                <a:off x="2856941" y="3653433"/>
                <a:ext cx="228564" cy="29287"/>
              </a:xfrm>
            </p:spPr>
          </p:sp>
        </mc:Fallback>
      </mc:AlternateContent>
      <mc:AlternateContent xmlns:mc="http://schemas.openxmlformats.org/markup-compatibility/2006" xmlns:p14="http://schemas.microsoft.com/office/powerpoint/2010/main">
        <mc:Choice Requires="p14">
          <p:contentPart p14:bwMode="auto" r:id="rId84">
            <p14:nvContentPartPr>
              <p14:cNvPr id="1054224" name="Encre 1054223"/>
              <p14:cNvContentPartPr/>
              <p14:nvPr/>
            </p14:nvContentPartPr>
            <p14:xfrm>
              <a:off x="3251530" y="3371375"/>
              <a:ext cx="178679" cy="366173"/>
            </p14:xfrm>
          </p:contentPart>
        </mc:Choice>
        <mc:Fallback xmlns="">
          <p:sp>
            <p:nvSpPr>
              <p:cNvPr id="1054224" name=""/>
              <p:cNvSpPr/>
              <p:nvPr/>
            </p:nvSpPr>
            <p:spPr>
              <a:xfrm>
                <a:off x="3251530" y="3371375"/>
                <a:ext cx="178679" cy="366173"/>
              </a:xfrm>
            </p:spPr>
          </p:sp>
        </mc:Fallback>
      </mc:AlternateContent>
      <mc:AlternateContent xmlns:mc="http://schemas.openxmlformats.org/markup-compatibility/2006" xmlns:p14="http://schemas.microsoft.com/office/powerpoint/2010/main">
        <mc:Choice Requires="p14">
          <p:contentPart p14:bwMode="auto" r:id="rId85">
            <p14:nvContentPartPr>
              <p14:cNvPr id="1054225" name="Encre 1054224"/>
              <p14:cNvContentPartPr/>
              <p14:nvPr/>
            </p14:nvContentPartPr>
            <p14:xfrm>
              <a:off x="3557638" y="3403496"/>
              <a:ext cx="12932" cy="210298"/>
            </p14:xfrm>
          </p:contentPart>
        </mc:Choice>
        <mc:Fallback xmlns="">
          <p:sp>
            <p:nvSpPr>
              <p:cNvPr id="1054225" name=""/>
              <p:cNvSpPr/>
              <p:nvPr/>
            </p:nvSpPr>
            <p:spPr>
              <a:xfrm>
                <a:off x="3557638" y="3403496"/>
                <a:ext cx="12932" cy="210298"/>
              </a:xfrm>
            </p:spPr>
          </p:sp>
        </mc:Fallback>
      </mc:AlternateContent>
      <mc:AlternateContent xmlns:mc="http://schemas.openxmlformats.org/markup-compatibility/2006" xmlns:p14="http://schemas.microsoft.com/office/powerpoint/2010/main">
        <mc:Choice Requires="p14">
          <p:contentPart p14:bwMode="auto" r:id="rId86">
            <p14:nvContentPartPr>
              <p14:cNvPr id="1054226" name="Encre 1054225"/>
              <p14:cNvContentPartPr/>
              <p14:nvPr/>
            </p14:nvContentPartPr>
            <p14:xfrm>
              <a:off x="3539546" y="3303012"/>
              <a:ext cx="177537" cy="330624"/>
            </p14:xfrm>
          </p:contentPart>
        </mc:Choice>
        <mc:Fallback xmlns="">
          <p:sp>
            <p:nvSpPr>
              <p:cNvPr id="1054226" name=""/>
              <p:cNvSpPr/>
              <p:nvPr/>
            </p:nvSpPr>
            <p:spPr>
              <a:xfrm>
                <a:off x="3539546" y="3303012"/>
                <a:ext cx="177537" cy="330624"/>
              </a:xfrm>
            </p:spPr>
          </p:sp>
        </mc:Fallback>
      </mc:AlternateContent>
      <mc:AlternateContent xmlns:mc="http://schemas.openxmlformats.org/markup-compatibility/2006" xmlns:p14="http://schemas.microsoft.com/office/powerpoint/2010/main">
        <mc:Choice Requires="p14">
          <p:contentPart p14:bwMode="auto" r:id="rId87">
            <p14:nvContentPartPr>
              <p14:cNvPr id="1054227" name="Encre 1054226"/>
              <p14:cNvContentPartPr/>
              <p14:nvPr/>
            </p14:nvContentPartPr>
            <p14:xfrm>
              <a:off x="3915487" y="3375639"/>
              <a:ext cx="181763" cy="404331"/>
            </p14:xfrm>
          </p:contentPart>
        </mc:Choice>
        <mc:Fallback xmlns="">
          <p:sp>
            <p:nvSpPr>
              <p:cNvPr id="1054227" name=""/>
              <p:cNvSpPr/>
              <p:nvPr/>
            </p:nvSpPr>
            <p:spPr>
              <a:xfrm>
                <a:off x="3915487" y="3375639"/>
                <a:ext cx="181763" cy="404331"/>
              </a:xfrm>
            </p:spPr>
          </p:sp>
        </mc:Fallback>
      </mc:AlternateContent>
      <mc:AlternateContent xmlns:mc="http://schemas.openxmlformats.org/markup-compatibility/2006" xmlns:p14="http://schemas.microsoft.com/office/powerpoint/2010/main">
        <mc:Choice Requires="p14">
          <p:contentPart p14:bwMode="auto" r:id="rId88">
            <p14:nvContentPartPr>
              <p14:cNvPr id="1054228" name="Encre 1054227"/>
              <p14:cNvContentPartPr/>
              <p14:nvPr/>
            </p14:nvContentPartPr>
            <p14:xfrm>
              <a:off x="3967113" y="3230997"/>
              <a:ext cx="5294" cy="38471"/>
            </p14:xfrm>
          </p:contentPart>
        </mc:Choice>
        <mc:Fallback xmlns="">
          <p:sp>
            <p:nvSpPr>
              <p:cNvPr id="1054228" name=""/>
              <p:cNvSpPr/>
              <p:nvPr/>
            </p:nvSpPr>
            <p:spPr>
              <a:xfrm>
                <a:off x="3967113" y="3230997"/>
                <a:ext cx="5294" cy="38471"/>
              </a:xfrm>
            </p:spPr>
          </p:sp>
        </mc:Fallback>
      </mc:AlternateContent>
      <mc:AlternateContent xmlns:mc="http://schemas.openxmlformats.org/markup-compatibility/2006" xmlns:p14="http://schemas.microsoft.com/office/powerpoint/2010/main">
        <mc:Choice Requires="p14">
          <p:contentPart p14:bwMode="auto" r:id="rId89">
            <p14:nvContentPartPr>
              <p14:cNvPr id="1054229" name="Encre 1054228"/>
              <p14:cNvContentPartPr/>
              <p14:nvPr/>
            </p14:nvContentPartPr>
            <p14:xfrm>
              <a:off x="3797852" y="3102677"/>
              <a:ext cx="126813" cy="777857"/>
            </p14:xfrm>
          </p:contentPart>
        </mc:Choice>
        <mc:Fallback xmlns="">
          <p:sp>
            <p:nvSpPr>
              <p:cNvPr id="1054229" name=""/>
              <p:cNvSpPr/>
              <p:nvPr/>
            </p:nvSpPr>
            <p:spPr>
              <a:xfrm>
                <a:off x="3797852" y="3102677"/>
                <a:ext cx="126813" cy="777857"/>
              </a:xfrm>
            </p:spPr>
          </p:sp>
        </mc:Fallback>
      </mc:AlternateContent>
      <mc:AlternateContent xmlns:mc="http://schemas.openxmlformats.org/markup-compatibility/2006" xmlns:p14="http://schemas.microsoft.com/office/powerpoint/2010/main">
        <mc:Choice Requires="p14">
          <p:contentPart p14:bwMode="auto" r:id="rId90">
            <p14:nvContentPartPr>
              <p14:cNvPr id="1054230" name="Encre 1054229"/>
              <p14:cNvContentPartPr/>
              <p14:nvPr/>
            </p14:nvContentPartPr>
            <p14:xfrm>
              <a:off x="4258775" y="3513627"/>
              <a:ext cx="160415" cy="13938"/>
            </p14:xfrm>
          </p:contentPart>
        </mc:Choice>
        <mc:Fallback xmlns="">
          <p:sp>
            <p:nvSpPr>
              <p:cNvPr id="1054230" name=""/>
              <p:cNvSpPr/>
              <p:nvPr/>
            </p:nvSpPr>
            <p:spPr>
              <a:xfrm>
                <a:off x="4258775" y="3513627"/>
                <a:ext cx="160415" cy="13938"/>
              </a:xfrm>
            </p:spPr>
          </p:sp>
        </mc:Fallback>
      </mc:AlternateContent>
      <mc:AlternateContent xmlns:mc="http://schemas.openxmlformats.org/markup-compatibility/2006" xmlns:p14="http://schemas.microsoft.com/office/powerpoint/2010/main">
        <mc:Choice Requires="p14">
          <p:contentPart p14:bwMode="auto" r:id="rId91">
            <p14:nvContentPartPr>
              <p14:cNvPr id="1054231" name="Encre 1054230"/>
              <p14:cNvContentPartPr/>
              <p14:nvPr/>
            </p14:nvContentPartPr>
            <p14:xfrm>
              <a:off x="4530140" y="3421862"/>
              <a:ext cx="12950" cy="151695"/>
            </p14:xfrm>
          </p:contentPart>
        </mc:Choice>
        <mc:Fallback xmlns="">
          <p:sp>
            <p:nvSpPr>
              <p:cNvPr id="1054231" name=""/>
              <p:cNvSpPr/>
              <p:nvPr/>
            </p:nvSpPr>
            <p:spPr>
              <a:xfrm>
                <a:off x="4530140" y="3421862"/>
                <a:ext cx="12950" cy="151695"/>
              </a:xfrm>
            </p:spPr>
          </p:sp>
        </mc:Fallback>
      </mc:AlternateContent>
      <mc:AlternateContent xmlns:mc="http://schemas.openxmlformats.org/markup-compatibility/2006" xmlns:p14="http://schemas.microsoft.com/office/powerpoint/2010/main">
        <mc:Choice Requires="p14">
          <p:contentPart p14:bwMode="auto" r:id="rId92">
            <p14:nvContentPartPr>
              <p14:cNvPr id="1054232" name="Encre 1054231"/>
              <p14:cNvContentPartPr/>
              <p14:nvPr/>
            </p14:nvContentPartPr>
            <p14:xfrm>
              <a:off x="4480280" y="3269468"/>
              <a:ext cx="20957" cy="75191"/>
            </p14:xfrm>
          </p:contentPart>
        </mc:Choice>
        <mc:Fallback xmlns="">
          <p:sp>
            <p:nvSpPr>
              <p:cNvPr id="1054232" name=""/>
              <p:cNvSpPr/>
              <p:nvPr/>
            </p:nvSpPr>
            <p:spPr>
              <a:xfrm>
                <a:off x="4480280" y="3269468"/>
                <a:ext cx="20957" cy="75191"/>
              </a:xfrm>
            </p:spPr>
          </p:sp>
        </mc:Fallback>
      </mc:AlternateContent>
      <mc:AlternateContent xmlns:mc="http://schemas.openxmlformats.org/markup-compatibility/2006" xmlns:p14="http://schemas.microsoft.com/office/powerpoint/2010/main">
        <mc:Choice Requires="p14">
          <p:contentPart p14:bwMode="auto" r:id="rId93">
            <p14:nvContentPartPr>
              <p14:cNvPr id="1054233" name="Encre 1054232"/>
              <p14:cNvContentPartPr/>
              <p14:nvPr/>
            </p14:nvContentPartPr>
            <p14:xfrm>
              <a:off x="4673545" y="3419843"/>
              <a:ext cx="98227" cy="139082"/>
            </p14:xfrm>
          </p:contentPart>
        </mc:Choice>
        <mc:Fallback xmlns="">
          <p:sp>
            <p:nvSpPr>
              <p:cNvPr id="1054233" name=""/>
              <p:cNvSpPr/>
              <p:nvPr/>
            </p:nvSpPr>
            <p:spPr>
              <a:xfrm>
                <a:off x="4673545" y="3419843"/>
                <a:ext cx="98227" cy="139082"/>
              </a:xfrm>
            </p:spPr>
          </p:sp>
        </mc:Fallback>
      </mc:AlternateContent>
      <mc:AlternateContent xmlns:mc="http://schemas.openxmlformats.org/markup-compatibility/2006" xmlns:p14="http://schemas.microsoft.com/office/powerpoint/2010/main">
        <mc:Choice Requires="p14">
          <p:contentPart p14:bwMode="auto" r:id="rId94">
            <p14:nvContentPartPr>
              <p14:cNvPr id="1054234" name="Encre 1054233"/>
              <p14:cNvContentPartPr/>
              <p14:nvPr/>
            </p14:nvContentPartPr>
            <p14:xfrm>
              <a:off x="4767343" y="3370981"/>
              <a:ext cx="137230" cy="177443"/>
            </p14:xfrm>
          </p:contentPart>
        </mc:Choice>
        <mc:Fallback xmlns="">
          <p:sp>
            <p:nvSpPr>
              <p:cNvPr id="1054234" name=""/>
              <p:cNvSpPr/>
              <p:nvPr/>
            </p:nvSpPr>
            <p:spPr>
              <a:xfrm>
                <a:off x="4767343" y="3370981"/>
                <a:ext cx="137230" cy="177443"/>
              </a:xfrm>
            </p:spPr>
          </p:sp>
        </mc:Fallback>
      </mc:AlternateContent>
      <mc:AlternateContent xmlns:mc="http://schemas.openxmlformats.org/markup-compatibility/2006" xmlns:p14="http://schemas.microsoft.com/office/powerpoint/2010/main">
        <mc:Choice Requires="p14">
          <p:contentPart p14:bwMode="auto" r:id="rId95">
            <p14:nvContentPartPr>
              <p14:cNvPr id="1054235" name="Encre 1054234"/>
              <p14:cNvContentPartPr/>
              <p14:nvPr/>
            </p14:nvContentPartPr>
            <p14:xfrm>
              <a:off x="4737967" y="3240428"/>
              <a:ext cx="0" cy="36953"/>
            </p14:xfrm>
          </p:contentPart>
        </mc:Choice>
        <mc:Fallback xmlns="">
          <p:sp>
            <p:nvSpPr>
              <p:cNvPr id="1054235" name=""/>
              <p:cNvSpPr/>
              <p:nvPr/>
            </p:nvSpPr>
            <p:spPr>
              <a:xfrm>
                <a:off x="4737967" y="3240428"/>
                <a:ext cx="0" cy="36953"/>
              </a:xfrm>
            </p:spPr>
          </p:sp>
        </mc:Fallback>
      </mc:AlternateContent>
      <mc:AlternateContent xmlns:mc="http://schemas.openxmlformats.org/markup-compatibility/2006" xmlns:p14="http://schemas.microsoft.com/office/powerpoint/2010/main">
        <mc:Choice Requires="p14">
          <p:contentPart p14:bwMode="auto" r:id="rId96">
            <p14:nvContentPartPr>
              <p14:cNvPr id="1054236" name="Encre 1054235"/>
              <p14:cNvContentPartPr/>
              <p14:nvPr/>
            </p14:nvContentPartPr>
            <p14:xfrm>
              <a:off x="4865928" y="3084558"/>
              <a:ext cx="135788" cy="661829"/>
            </p14:xfrm>
          </p:contentPart>
        </mc:Choice>
        <mc:Fallback xmlns="">
          <p:sp>
            <p:nvSpPr>
              <p:cNvPr id="1054236" name=""/>
              <p:cNvSpPr/>
              <p:nvPr/>
            </p:nvSpPr>
            <p:spPr>
              <a:xfrm>
                <a:off x="4865928" y="3084558"/>
                <a:ext cx="135788" cy="661829"/>
              </a:xfrm>
            </p:spPr>
          </p:sp>
        </mc:Fallback>
      </mc:AlternateContent>
      <mc:AlternateContent xmlns:mc="http://schemas.openxmlformats.org/markup-compatibility/2006" xmlns:p14="http://schemas.microsoft.com/office/powerpoint/2010/main">
        <mc:Choice Requires="p14">
          <p:contentPart p14:bwMode="auto" r:id="rId97">
            <p14:nvContentPartPr>
              <p14:cNvPr id="1054237" name="Encre 1054236"/>
              <p14:cNvContentPartPr/>
              <p14:nvPr/>
            </p14:nvContentPartPr>
            <p14:xfrm>
              <a:off x="2992403" y="4189793"/>
              <a:ext cx="115158" cy="1000"/>
            </p14:xfrm>
          </p:contentPart>
        </mc:Choice>
        <mc:Fallback xmlns="">
          <p:sp>
            <p:nvSpPr>
              <p:cNvPr id="1054237" name=""/>
              <p:cNvSpPr/>
              <p:nvPr/>
            </p:nvSpPr>
            <p:spPr>
              <a:xfrm>
                <a:off x="2992403" y="4189793"/>
                <a:ext cx="115158" cy="1000"/>
              </a:xfrm>
            </p:spPr>
          </p:sp>
        </mc:Fallback>
      </mc:AlternateContent>
      <mc:AlternateContent xmlns:mc="http://schemas.openxmlformats.org/markup-compatibility/2006" xmlns:p14="http://schemas.microsoft.com/office/powerpoint/2010/main">
        <mc:Choice Requires="p14">
          <p:contentPart p14:bwMode="auto" r:id="rId98">
            <p14:nvContentPartPr>
              <p14:cNvPr id="1054238" name="Encre 1054237"/>
              <p14:cNvContentPartPr/>
              <p14:nvPr/>
            </p14:nvContentPartPr>
            <p14:xfrm>
              <a:off x="2985784" y="4312357"/>
              <a:ext cx="155172" cy="14692"/>
            </p14:xfrm>
          </p:contentPart>
        </mc:Choice>
        <mc:Fallback xmlns="">
          <p:sp>
            <p:nvSpPr>
              <p:cNvPr id="1054238" name=""/>
              <p:cNvSpPr/>
              <p:nvPr/>
            </p:nvSpPr>
            <p:spPr>
              <a:xfrm>
                <a:off x="2985784" y="4312357"/>
                <a:ext cx="155172" cy="14692"/>
              </a:xfrm>
            </p:spPr>
          </p:sp>
        </mc:Fallback>
      </mc:AlternateContent>
      <mc:AlternateContent xmlns:mc="http://schemas.openxmlformats.org/markup-compatibility/2006" xmlns:p14="http://schemas.microsoft.com/office/powerpoint/2010/main">
        <mc:Choice Requires="p14">
          <p:contentPart p14:bwMode="auto" r:id="rId99">
            <p14:nvContentPartPr>
              <p14:cNvPr id="1054239" name="Encre 1054238"/>
              <p14:cNvContentPartPr/>
              <p14:nvPr/>
            </p14:nvContentPartPr>
            <p14:xfrm>
              <a:off x="3250090" y="4264807"/>
              <a:ext cx="149968" cy="15346"/>
            </p14:xfrm>
          </p:contentPart>
        </mc:Choice>
        <mc:Fallback xmlns="">
          <p:sp>
            <p:nvSpPr>
              <p:cNvPr id="1054239" name=""/>
              <p:cNvSpPr/>
              <p:nvPr/>
            </p:nvSpPr>
            <p:spPr>
              <a:xfrm>
                <a:off x="3250090" y="4264807"/>
                <a:ext cx="149968" cy="15346"/>
              </a:xfrm>
            </p:spPr>
          </p:sp>
        </mc:Fallback>
      </mc:AlternateContent>
      <mc:AlternateContent xmlns:mc="http://schemas.openxmlformats.org/markup-compatibility/2006" xmlns:p14="http://schemas.microsoft.com/office/powerpoint/2010/main">
        <mc:Choice Requires="p14">
          <p:contentPart p14:bwMode="auto" r:id="rId100">
            <p14:nvContentPartPr>
              <p14:cNvPr id="1054240" name="Encre 1054239"/>
              <p14:cNvContentPartPr/>
              <p14:nvPr/>
            </p14:nvContentPartPr>
            <p14:xfrm>
              <a:off x="3486155" y="4153309"/>
              <a:ext cx="9597" cy="215202"/>
            </p14:xfrm>
          </p:contentPart>
        </mc:Choice>
        <mc:Fallback xmlns="">
          <p:sp>
            <p:nvSpPr>
              <p:cNvPr id="1054240" name=""/>
              <p:cNvSpPr/>
              <p:nvPr/>
            </p:nvSpPr>
            <p:spPr>
              <a:xfrm>
                <a:off x="3486155" y="4153309"/>
                <a:ext cx="9597" cy="215202"/>
              </a:xfrm>
            </p:spPr>
          </p:sp>
        </mc:Fallback>
      </mc:AlternateContent>
      <mc:AlternateContent xmlns:mc="http://schemas.openxmlformats.org/markup-compatibility/2006" xmlns:p14="http://schemas.microsoft.com/office/powerpoint/2010/main">
        <mc:Choice Requires="p14">
          <p:contentPart p14:bwMode="auto" r:id="rId101">
            <p14:nvContentPartPr>
              <p14:cNvPr id="1054241" name="Encre 1054240"/>
              <p14:cNvContentPartPr/>
              <p14:nvPr/>
            </p14:nvContentPartPr>
            <p14:xfrm>
              <a:off x="3436295" y="3986518"/>
              <a:ext cx="6999" cy="63209"/>
            </p14:xfrm>
          </p:contentPart>
        </mc:Choice>
        <mc:Fallback xmlns="">
          <p:sp>
            <p:nvSpPr>
              <p:cNvPr id="1054241" name=""/>
              <p:cNvSpPr/>
              <p:nvPr/>
            </p:nvSpPr>
            <p:spPr>
              <a:xfrm>
                <a:off x="3436295" y="3986518"/>
                <a:ext cx="6999" cy="63209"/>
              </a:xfrm>
            </p:spPr>
          </p:sp>
        </mc:Fallback>
      </mc:AlternateContent>
      <mc:AlternateContent xmlns:mc="http://schemas.openxmlformats.org/markup-compatibility/2006" xmlns:p14="http://schemas.microsoft.com/office/powerpoint/2010/main">
        <mc:Choice Requires="p14">
          <p:contentPart p14:bwMode="auto" r:id="rId102">
            <p14:nvContentPartPr>
              <p14:cNvPr id="1054242" name="Encre 1054241"/>
              <p14:cNvContentPartPr/>
              <p14:nvPr/>
            </p14:nvContentPartPr>
            <p14:xfrm>
              <a:off x="3633075" y="4180904"/>
              <a:ext cx="144402" cy="266993"/>
            </p14:xfrm>
          </p:contentPart>
        </mc:Choice>
        <mc:Fallback xmlns="">
          <p:sp>
            <p:nvSpPr>
              <p:cNvPr id="1054242" name=""/>
              <p:cNvSpPr/>
              <p:nvPr/>
            </p:nvSpPr>
            <p:spPr>
              <a:xfrm>
                <a:off x="3633075" y="4180904"/>
                <a:ext cx="144402" cy="266993"/>
              </a:xfrm>
            </p:spPr>
          </p:sp>
        </mc:Fallback>
      </mc:AlternateContent>
      <mc:AlternateContent xmlns:mc="http://schemas.openxmlformats.org/markup-compatibility/2006" xmlns:p14="http://schemas.microsoft.com/office/powerpoint/2010/main">
        <mc:Choice Requires="p14">
          <p:contentPart p14:bwMode="auto" r:id="rId103">
            <p14:nvContentPartPr>
              <p14:cNvPr id="1054243" name="Encre 1054242"/>
              <p14:cNvContentPartPr/>
              <p14:nvPr/>
            </p14:nvContentPartPr>
            <p14:xfrm>
              <a:off x="3879746" y="4095230"/>
              <a:ext cx="21179" cy="250185"/>
            </p14:xfrm>
          </p:contentPart>
        </mc:Choice>
        <mc:Fallback xmlns="">
          <p:sp>
            <p:nvSpPr>
              <p:cNvPr id="1054243" name=""/>
              <p:cNvSpPr/>
              <p:nvPr/>
            </p:nvSpPr>
            <p:spPr>
              <a:xfrm>
                <a:off x="3879746" y="4095230"/>
                <a:ext cx="21179" cy="250185"/>
              </a:xfrm>
            </p:spPr>
          </p:sp>
        </mc:Fallback>
      </mc:AlternateContent>
      <mc:AlternateContent xmlns:mc="http://schemas.openxmlformats.org/markup-compatibility/2006" xmlns:p14="http://schemas.microsoft.com/office/powerpoint/2010/main">
        <mc:Choice Requires="p14">
          <p:contentPart p14:bwMode="auto" r:id="rId104">
            <p14:nvContentPartPr>
              <p14:cNvPr id="1054244" name="Encre 1054243"/>
              <p14:cNvContentPartPr/>
              <p14:nvPr/>
            </p14:nvContentPartPr>
            <p14:xfrm>
              <a:off x="3851065" y="4093667"/>
              <a:ext cx="215302" cy="301796"/>
            </p14:xfrm>
          </p:contentPart>
        </mc:Choice>
        <mc:Fallback xmlns="">
          <p:sp>
            <p:nvSpPr>
              <p:cNvPr id="1054244" name=""/>
              <p:cNvSpPr/>
              <p:nvPr/>
            </p:nvSpPr>
            <p:spPr>
              <a:xfrm>
                <a:off x="3851065" y="4093667"/>
                <a:ext cx="215302" cy="301796"/>
              </a:xfrm>
            </p:spPr>
          </p:sp>
        </mc:Fallback>
      </mc:AlternateContent>
      <mc:AlternateContent xmlns:mc="http://schemas.openxmlformats.org/markup-compatibility/2006" xmlns:p14="http://schemas.microsoft.com/office/powerpoint/2010/main">
        <mc:Choice Requires="p14">
          <p:contentPart p14:bwMode="auto" r:id="rId105">
            <p14:nvContentPartPr>
              <p14:cNvPr id="1054245" name="Encre 1054244"/>
              <p14:cNvContentPartPr/>
              <p14:nvPr/>
            </p14:nvContentPartPr>
            <p14:xfrm>
              <a:off x="4161399" y="3943083"/>
              <a:ext cx="120883" cy="621655"/>
            </p14:xfrm>
          </p:contentPart>
        </mc:Choice>
        <mc:Fallback xmlns="">
          <p:sp>
            <p:nvSpPr>
              <p:cNvPr id="1054245" name=""/>
              <p:cNvSpPr/>
              <p:nvPr/>
            </p:nvSpPr>
            <p:spPr>
              <a:xfrm>
                <a:off x="4161399" y="3943083"/>
                <a:ext cx="120883" cy="621655"/>
              </a:xfrm>
            </p:spPr>
          </p:sp>
        </mc:Fallback>
      </mc:AlternateContent>
      <mc:AlternateContent xmlns:mc="http://schemas.openxmlformats.org/markup-compatibility/2006" xmlns:p14="http://schemas.microsoft.com/office/powerpoint/2010/main">
        <mc:Choice Requires="p14">
          <p:contentPart p14:bwMode="auto" r:id="rId106">
            <p14:nvContentPartPr>
              <p14:cNvPr id="1054246" name="Encre 1054245"/>
              <p14:cNvContentPartPr/>
              <p14:nvPr/>
            </p14:nvContentPartPr>
            <p14:xfrm>
              <a:off x="4430419" y="4195377"/>
              <a:ext cx="224426" cy="173342"/>
            </p14:xfrm>
          </p:contentPart>
        </mc:Choice>
        <mc:Fallback xmlns="">
          <p:sp>
            <p:nvSpPr>
              <p:cNvPr id="1054246" name=""/>
              <p:cNvSpPr/>
              <p:nvPr/>
            </p:nvSpPr>
            <p:spPr>
              <a:xfrm>
                <a:off x="4430419" y="4195377"/>
                <a:ext cx="224426" cy="173342"/>
              </a:xfrm>
            </p:spPr>
          </p:sp>
        </mc:Fallback>
      </mc:AlternateContent>
      <mc:AlternateContent xmlns:mc="http://schemas.openxmlformats.org/markup-compatibility/2006" xmlns:p14="http://schemas.microsoft.com/office/powerpoint/2010/main">
        <mc:Choice Requires="p14">
          <p:contentPart p14:bwMode="auto" r:id="rId107">
            <p14:nvContentPartPr>
              <p14:cNvPr id="1054247" name="Encre 1054246"/>
              <p14:cNvContentPartPr/>
              <p14:nvPr/>
            </p14:nvContentPartPr>
            <p14:xfrm>
              <a:off x="4521865" y="4022755"/>
              <a:ext cx="29896" cy="100527"/>
            </p14:xfrm>
          </p:contentPart>
        </mc:Choice>
        <mc:Fallback xmlns="">
          <p:sp>
            <p:nvSpPr>
              <p:cNvPr id="1054247" name=""/>
              <p:cNvSpPr/>
              <p:nvPr/>
            </p:nvSpPr>
            <p:spPr>
              <a:xfrm>
                <a:off x="4521865" y="4022755"/>
                <a:ext cx="29896" cy="100527"/>
              </a:xfrm>
            </p:spPr>
          </p:sp>
        </mc:Fallback>
      </mc:AlternateContent>
      <mc:AlternateContent xmlns:mc="http://schemas.openxmlformats.org/markup-compatibility/2006" xmlns:p14="http://schemas.microsoft.com/office/powerpoint/2010/main">
        <mc:Choice Requires="p14">
          <p:contentPart p14:bwMode="auto" r:id="rId108">
            <p14:nvContentPartPr>
              <p14:cNvPr id="1054248" name="Encre 1054247"/>
              <p14:cNvContentPartPr/>
              <p14:nvPr/>
            </p14:nvContentPartPr>
            <p14:xfrm>
              <a:off x="4752087" y="4260598"/>
              <a:ext cx="150971" cy="23264"/>
            </p14:xfrm>
          </p:contentPart>
        </mc:Choice>
        <mc:Fallback xmlns="">
          <p:sp>
            <p:nvSpPr>
              <p:cNvPr id="1054248" name=""/>
              <p:cNvSpPr/>
              <p:nvPr/>
            </p:nvSpPr>
            <p:spPr>
              <a:xfrm>
                <a:off x="4752087" y="4260598"/>
                <a:ext cx="150971" cy="23264"/>
              </a:xfrm>
            </p:spPr>
          </p:sp>
        </mc:Fallback>
      </mc:AlternateContent>
      <mc:AlternateContent xmlns:mc="http://schemas.openxmlformats.org/markup-compatibility/2006" xmlns:p14="http://schemas.microsoft.com/office/powerpoint/2010/main">
        <mc:Choice Requires="p14">
          <p:contentPart p14:bwMode="auto" r:id="rId109">
            <p14:nvContentPartPr>
              <p14:cNvPr id="1054249" name="Encre 1054248"/>
              <p14:cNvContentPartPr/>
              <p14:nvPr/>
            </p14:nvContentPartPr>
            <p14:xfrm>
              <a:off x="4809448" y="4189793"/>
              <a:ext cx="21180" cy="159095"/>
            </p14:xfrm>
          </p:contentPart>
        </mc:Choice>
        <mc:Fallback xmlns="">
          <p:sp>
            <p:nvSpPr>
              <p:cNvPr id="1054249" name=""/>
              <p:cNvSpPr/>
              <p:nvPr/>
            </p:nvSpPr>
            <p:spPr>
              <a:xfrm>
                <a:off x="4809448" y="4189793"/>
                <a:ext cx="21180" cy="159095"/>
              </a:xfrm>
            </p:spPr>
          </p:sp>
        </mc:Fallback>
      </mc:AlternateContent>
      <mc:AlternateContent xmlns:mc="http://schemas.openxmlformats.org/markup-compatibility/2006" xmlns:p14="http://schemas.microsoft.com/office/powerpoint/2010/main">
        <mc:Choice Requires="p14">
          <p:contentPart p14:bwMode="auto" r:id="rId110">
            <p14:nvContentPartPr>
              <p14:cNvPr id="1054250" name="Encre 1054249"/>
              <p14:cNvContentPartPr/>
              <p14:nvPr/>
            </p14:nvContentPartPr>
            <p14:xfrm>
              <a:off x="5038013" y="4146111"/>
              <a:ext cx="13861" cy="126424"/>
            </p14:xfrm>
          </p:contentPart>
        </mc:Choice>
        <mc:Fallback xmlns="">
          <p:sp>
            <p:nvSpPr>
              <p:cNvPr id="1054250" name=""/>
              <p:cNvSpPr/>
              <p:nvPr/>
            </p:nvSpPr>
            <p:spPr>
              <a:xfrm>
                <a:off x="5038013" y="4146111"/>
                <a:ext cx="13861" cy="126424"/>
              </a:xfrm>
            </p:spPr>
          </p:sp>
        </mc:Fallback>
      </mc:AlternateContent>
      <mc:AlternateContent xmlns:mc="http://schemas.openxmlformats.org/markup-compatibility/2006" xmlns:p14="http://schemas.microsoft.com/office/powerpoint/2010/main">
        <mc:Choice Requires="p14">
          <p:contentPart p14:bwMode="auto" r:id="rId111">
            <p14:nvContentPartPr>
              <p14:cNvPr id="1054251" name="Encre 1054250"/>
              <p14:cNvContentPartPr/>
              <p14:nvPr/>
            </p14:nvContentPartPr>
            <p14:xfrm>
              <a:off x="5008650" y="4015557"/>
              <a:ext cx="682" cy="63442"/>
            </p14:xfrm>
          </p:contentPart>
        </mc:Choice>
        <mc:Fallback xmlns="">
          <p:sp>
            <p:nvSpPr>
              <p:cNvPr id="1054251" name=""/>
              <p:cNvSpPr/>
              <p:nvPr/>
            </p:nvSpPr>
            <p:spPr>
              <a:xfrm>
                <a:off x="5008650" y="4015557"/>
                <a:ext cx="682" cy="63442"/>
              </a:xfrm>
            </p:spPr>
          </p:sp>
        </mc:Fallback>
      </mc:AlternateContent>
      <mc:AlternateContent xmlns:mc="http://schemas.openxmlformats.org/markup-compatibility/2006" xmlns:p14="http://schemas.microsoft.com/office/powerpoint/2010/main">
        <mc:Choice Requires="p14">
          <p:contentPart p14:bwMode="auto" r:id="rId112">
            <p14:nvContentPartPr>
              <p14:cNvPr id="1054252" name="Encre 1054251"/>
              <p14:cNvContentPartPr/>
              <p14:nvPr/>
            </p14:nvContentPartPr>
            <p14:xfrm>
              <a:off x="5183400" y="4082317"/>
              <a:ext cx="171031" cy="372712"/>
            </p14:xfrm>
          </p:contentPart>
        </mc:Choice>
        <mc:Fallback xmlns="">
          <p:sp>
            <p:nvSpPr>
              <p:cNvPr id="1054252" name=""/>
              <p:cNvSpPr/>
              <p:nvPr/>
            </p:nvSpPr>
            <p:spPr>
              <a:xfrm>
                <a:off x="5183400" y="4082317"/>
                <a:ext cx="171031" cy="372712"/>
              </a:xfrm>
            </p:spPr>
          </p:sp>
        </mc:Fallback>
      </mc:AlternateContent>
      <mc:AlternateContent xmlns:mc="http://schemas.openxmlformats.org/markup-compatibility/2006" xmlns:p14="http://schemas.microsoft.com/office/powerpoint/2010/main">
        <mc:Choice Requires="p14">
          <p:contentPart p14:bwMode="auto" r:id="rId113">
            <p14:nvContentPartPr>
              <p14:cNvPr id="1054253" name="Encre 1054252"/>
              <p14:cNvContentPartPr/>
              <p14:nvPr/>
            </p14:nvContentPartPr>
            <p14:xfrm>
              <a:off x="5211422" y="3975845"/>
              <a:ext cx="4915" cy="65723"/>
            </p14:xfrm>
          </p:contentPart>
        </mc:Choice>
        <mc:Fallback xmlns="">
          <p:sp>
            <p:nvSpPr>
              <p:cNvPr id="1054253" name=""/>
              <p:cNvSpPr/>
              <p:nvPr/>
            </p:nvSpPr>
            <p:spPr>
              <a:xfrm>
                <a:off x="5211422" y="3975845"/>
                <a:ext cx="4915" cy="65723"/>
              </a:xfrm>
            </p:spPr>
          </p:sp>
        </mc:Fallback>
      </mc:AlternateContent>
      <mc:AlternateContent xmlns:mc="http://schemas.openxmlformats.org/markup-compatibility/2006" xmlns:p14="http://schemas.microsoft.com/office/powerpoint/2010/main">
        <mc:Choice Requires="p14">
          <p:contentPart p14:bwMode="auto" r:id="rId114">
            <p14:nvContentPartPr>
              <p14:cNvPr id="1054254" name="Encre 1054253"/>
              <p14:cNvContentPartPr/>
              <p14:nvPr/>
            </p14:nvContentPartPr>
            <p14:xfrm>
              <a:off x="5359187" y="3935885"/>
              <a:ext cx="196144" cy="657296"/>
            </p14:xfrm>
          </p:contentPart>
        </mc:Choice>
        <mc:Fallback xmlns="">
          <p:sp>
            <p:nvSpPr>
              <p:cNvPr id="1054254" name=""/>
              <p:cNvSpPr/>
              <p:nvPr/>
            </p:nvSpPr>
            <p:spPr>
              <a:xfrm>
                <a:off x="5359187" y="3935885"/>
                <a:ext cx="196144" cy="657296"/>
              </a:xfrm>
            </p:spPr>
          </p:sp>
        </mc:Fallback>
      </mc:AlternateContent>
      <mc:AlternateContent xmlns:mc="http://schemas.openxmlformats.org/markup-compatibility/2006" xmlns:p14="http://schemas.microsoft.com/office/powerpoint/2010/main">
        <mc:Choice Requires="p14">
          <p:contentPart p14:bwMode="auto" r:id="rId115">
            <p14:nvContentPartPr>
              <p14:cNvPr id="1054255" name="Encre 1054254"/>
              <p14:cNvContentPartPr/>
              <p14:nvPr/>
            </p14:nvContentPartPr>
            <p14:xfrm>
              <a:off x="782650" y="4995519"/>
              <a:ext cx="197695" cy="229608"/>
            </p14:xfrm>
          </p:contentPart>
        </mc:Choice>
        <mc:Fallback xmlns="">
          <p:sp>
            <p:nvSpPr>
              <p:cNvPr id="1054255" name=""/>
              <p:cNvSpPr/>
              <p:nvPr/>
            </p:nvSpPr>
            <p:spPr>
              <a:xfrm>
                <a:off x="782650" y="4995519"/>
                <a:ext cx="197695" cy="229608"/>
              </a:xfrm>
            </p:spPr>
          </p:sp>
        </mc:Fallback>
      </mc:AlternateContent>
      <mc:AlternateContent xmlns:mc="http://schemas.openxmlformats.org/markup-compatibility/2006" xmlns:p14="http://schemas.microsoft.com/office/powerpoint/2010/main">
        <mc:Choice Requires="p14">
          <p:contentPart p14:bwMode="auto" r:id="rId116">
            <p14:nvContentPartPr>
              <p14:cNvPr id="1054256" name="Encre 1054255"/>
              <p14:cNvContentPartPr/>
              <p14:nvPr/>
            </p14:nvContentPartPr>
            <p14:xfrm>
              <a:off x="403621" y="5065940"/>
              <a:ext cx="251215" cy="228344"/>
            </p14:xfrm>
          </p:contentPart>
        </mc:Choice>
        <mc:Fallback xmlns="">
          <p:sp>
            <p:nvSpPr>
              <p:cNvPr id="1054256" name=""/>
              <p:cNvSpPr/>
              <p:nvPr/>
            </p:nvSpPr>
            <p:spPr>
              <a:xfrm>
                <a:off x="403621" y="5065940"/>
                <a:ext cx="251215" cy="228344"/>
              </a:xfrm>
            </p:spPr>
          </p:sp>
        </mc:Fallback>
      </mc:AlternateContent>
      <mc:AlternateContent xmlns:mc="http://schemas.openxmlformats.org/markup-compatibility/2006" xmlns:p14="http://schemas.microsoft.com/office/powerpoint/2010/main">
        <mc:Choice Requires="p14">
          <p:contentPart p14:bwMode="auto" r:id="rId117">
            <p14:nvContentPartPr>
              <p14:cNvPr id="1054257" name="Encre 1054256"/>
              <p14:cNvContentPartPr/>
              <p14:nvPr/>
            </p14:nvContentPartPr>
            <p14:xfrm>
              <a:off x="818832" y="4768845"/>
              <a:ext cx="2161" cy="75607"/>
            </p14:xfrm>
          </p:contentPart>
        </mc:Choice>
        <mc:Fallback xmlns="">
          <p:sp>
            <p:nvSpPr>
              <p:cNvPr id="1054257" name=""/>
              <p:cNvSpPr/>
              <p:nvPr/>
            </p:nvSpPr>
            <p:spPr>
              <a:xfrm>
                <a:off x="818832" y="4768845"/>
                <a:ext cx="2161" cy="75607"/>
              </a:xfrm>
            </p:spPr>
          </p:sp>
        </mc:Fallback>
      </mc:AlternateContent>
      <mc:AlternateContent xmlns:mc="http://schemas.openxmlformats.org/markup-compatibility/2006" xmlns:p14="http://schemas.microsoft.com/office/powerpoint/2010/main">
        <mc:Choice Requires="p14">
          <p:contentPart p14:bwMode="auto" r:id="rId118">
            <p14:nvContentPartPr>
              <p14:cNvPr id="1054258" name="Encre 1054257"/>
              <p14:cNvContentPartPr/>
              <p14:nvPr/>
            </p14:nvContentPartPr>
            <p14:xfrm>
              <a:off x="918553" y="4754697"/>
              <a:ext cx="7501" cy="93819"/>
            </p14:xfrm>
          </p:contentPart>
        </mc:Choice>
        <mc:Fallback xmlns="">
          <p:sp>
            <p:nvSpPr>
              <p:cNvPr id="1054258" name=""/>
              <p:cNvSpPr/>
              <p:nvPr/>
            </p:nvSpPr>
            <p:spPr>
              <a:xfrm>
                <a:off x="918553" y="4754697"/>
                <a:ext cx="7501" cy="93819"/>
              </a:xfrm>
            </p:spPr>
          </p:sp>
        </mc:Fallback>
      </mc:AlternateContent>
      <mc:AlternateContent xmlns:mc="http://schemas.openxmlformats.org/markup-compatibility/2006" xmlns:p14="http://schemas.microsoft.com/office/powerpoint/2010/main">
        <mc:Choice Requires="p14">
          <p:contentPart p14:bwMode="auto" r:id="rId119">
            <p14:nvContentPartPr>
              <p14:cNvPr id="1054259" name="Encre 1054258"/>
              <p14:cNvContentPartPr/>
              <p14:nvPr/>
            </p14:nvContentPartPr>
            <p14:xfrm>
              <a:off x="868693" y="5225533"/>
              <a:ext cx="229969" cy="380379"/>
            </p14:xfrm>
          </p:contentPart>
        </mc:Choice>
        <mc:Fallback xmlns="">
          <p:sp>
            <p:nvSpPr>
              <p:cNvPr id="1054259" name=""/>
              <p:cNvSpPr/>
              <p:nvPr/>
            </p:nvSpPr>
            <p:spPr>
              <a:xfrm>
                <a:off x="868693" y="5225533"/>
                <a:ext cx="229969" cy="380379"/>
              </a:xfrm>
            </p:spPr>
          </p:sp>
        </mc:Fallback>
      </mc:AlternateContent>
      <mc:AlternateContent xmlns:mc="http://schemas.openxmlformats.org/markup-compatibility/2006" xmlns:p14="http://schemas.microsoft.com/office/powerpoint/2010/main">
        <mc:Choice Requires="p14">
          <p:contentPart p14:bwMode="auto" r:id="rId120">
            <p14:nvContentPartPr>
              <p14:cNvPr id="1054260" name="Encre 1054259"/>
              <p14:cNvContentPartPr/>
              <p14:nvPr/>
            </p14:nvContentPartPr>
            <p14:xfrm>
              <a:off x="1326141" y="5196245"/>
              <a:ext cx="200447" cy="37226"/>
            </p14:xfrm>
          </p:contentPart>
        </mc:Choice>
        <mc:Fallback xmlns="">
          <p:sp>
            <p:nvSpPr>
              <p:cNvPr id="1054260" name=""/>
              <p:cNvSpPr/>
              <p:nvPr/>
            </p:nvSpPr>
            <p:spPr>
              <a:xfrm>
                <a:off x="1326141" y="5196245"/>
                <a:ext cx="200447" cy="37226"/>
              </a:xfrm>
            </p:spPr>
          </p:sp>
        </mc:Fallback>
      </mc:AlternateContent>
      <mc:AlternateContent xmlns:mc="http://schemas.openxmlformats.org/markup-compatibility/2006" xmlns:p14="http://schemas.microsoft.com/office/powerpoint/2010/main">
        <mc:Choice Requires="p14">
          <p:contentPart p14:bwMode="auto" r:id="rId121">
            <p14:nvContentPartPr>
              <p14:cNvPr id="1054261" name="Encre 1054260"/>
              <p14:cNvContentPartPr/>
              <p14:nvPr/>
            </p14:nvContentPartPr>
            <p14:xfrm>
              <a:off x="1383625" y="5094980"/>
              <a:ext cx="74741" cy="256805"/>
            </p14:xfrm>
          </p:contentPart>
        </mc:Choice>
        <mc:Fallback xmlns="">
          <p:sp>
            <p:nvSpPr>
              <p:cNvPr id="1054261" name=""/>
              <p:cNvSpPr/>
              <p:nvPr/>
            </p:nvSpPr>
            <p:spPr>
              <a:xfrm>
                <a:off x="1383625" y="5094980"/>
                <a:ext cx="74741" cy="256805"/>
              </a:xfrm>
            </p:spPr>
          </p:sp>
        </mc:Fallback>
      </mc:AlternateContent>
      <mc:AlternateContent xmlns:mc="http://schemas.openxmlformats.org/markup-compatibility/2006" xmlns:p14="http://schemas.microsoft.com/office/powerpoint/2010/main">
        <mc:Choice Requires="p14">
          <p:contentPart p14:bwMode="auto" r:id="rId122">
            <p14:nvContentPartPr>
              <p14:cNvPr id="1054262" name="Encre 1054261"/>
              <p14:cNvContentPartPr/>
              <p14:nvPr/>
            </p14:nvContentPartPr>
            <p14:xfrm>
              <a:off x="1684113" y="5080336"/>
              <a:ext cx="51923" cy="211221"/>
            </p14:xfrm>
          </p:contentPart>
        </mc:Choice>
        <mc:Fallback xmlns="">
          <p:sp>
            <p:nvSpPr>
              <p:cNvPr id="1054262" name=""/>
              <p:cNvSpPr/>
              <p:nvPr/>
            </p:nvSpPr>
            <p:spPr>
              <a:xfrm>
                <a:off x="1684113" y="5080336"/>
                <a:ext cx="51923" cy="211221"/>
              </a:xfrm>
            </p:spPr>
          </p:sp>
        </mc:Fallback>
      </mc:AlternateContent>
      <mc:AlternateContent xmlns:mc="http://schemas.openxmlformats.org/markup-compatibility/2006" xmlns:p14="http://schemas.microsoft.com/office/powerpoint/2010/main">
        <mc:Choice Requires="p14">
          <p:contentPart p14:bwMode="auto" r:id="rId123">
            <p14:nvContentPartPr>
              <p14:cNvPr id="1054263" name="Encre 1054262"/>
              <p14:cNvContentPartPr/>
              <p14:nvPr/>
            </p14:nvContentPartPr>
            <p14:xfrm>
              <a:off x="1648372" y="4906596"/>
              <a:ext cx="14168" cy="120979"/>
            </p14:xfrm>
          </p:contentPart>
        </mc:Choice>
        <mc:Fallback xmlns="">
          <p:sp>
            <p:nvSpPr>
              <p:cNvPr id="1054263" name=""/>
              <p:cNvSpPr/>
              <p:nvPr/>
            </p:nvSpPr>
            <p:spPr>
              <a:xfrm>
                <a:off x="1648372" y="4906596"/>
                <a:ext cx="14168" cy="120979"/>
              </a:xfrm>
            </p:spPr>
          </p:sp>
        </mc:Fallback>
      </mc:AlternateContent>
      <mc:AlternateContent xmlns:mc="http://schemas.openxmlformats.org/markup-compatibility/2006" xmlns:p14="http://schemas.microsoft.com/office/powerpoint/2010/main">
        <mc:Choice Requires="p14">
          <p:contentPart p14:bwMode="auto" r:id="rId124">
            <p14:nvContentPartPr>
              <p14:cNvPr id="1054264" name="Encre 1054263"/>
              <p14:cNvContentPartPr/>
              <p14:nvPr/>
            </p14:nvContentPartPr>
            <p14:xfrm>
              <a:off x="1811240" y="5112291"/>
              <a:ext cx="154516" cy="296766"/>
            </p14:xfrm>
          </p:contentPart>
        </mc:Choice>
        <mc:Fallback xmlns="">
          <p:sp>
            <p:nvSpPr>
              <p:cNvPr id="1054264" name=""/>
              <p:cNvSpPr/>
              <p:nvPr/>
            </p:nvSpPr>
            <p:spPr>
              <a:xfrm>
                <a:off x="1811240" y="5112291"/>
                <a:ext cx="154516" cy="296766"/>
              </a:xfrm>
            </p:spPr>
          </p:sp>
        </mc:Fallback>
      </mc:AlternateContent>
      <mc:AlternateContent xmlns:mc="http://schemas.openxmlformats.org/markup-compatibility/2006" xmlns:p14="http://schemas.microsoft.com/office/powerpoint/2010/main">
        <mc:Choice Requires="p14">
          <p:contentPart p14:bwMode="auto" r:id="rId125">
            <p14:nvContentPartPr>
              <p14:cNvPr id="1054265" name="Encre 1054264"/>
              <p14:cNvContentPartPr/>
              <p14:nvPr/>
            </p14:nvContentPartPr>
            <p14:xfrm>
              <a:off x="2027401" y="5065940"/>
              <a:ext cx="32876" cy="208534"/>
            </p14:xfrm>
          </p:contentPart>
        </mc:Choice>
        <mc:Fallback xmlns="">
          <p:sp>
            <p:nvSpPr>
              <p:cNvPr id="1054265" name=""/>
              <p:cNvSpPr/>
              <p:nvPr/>
            </p:nvSpPr>
            <p:spPr>
              <a:xfrm>
                <a:off x="2027401" y="5065940"/>
                <a:ext cx="32876" cy="208534"/>
              </a:xfrm>
            </p:spPr>
          </p:sp>
        </mc:Fallback>
      </mc:AlternateContent>
      <mc:AlternateContent xmlns:mc="http://schemas.openxmlformats.org/markup-compatibility/2006" xmlns:p14="http://schemas.microsoft.com/office/powerpoint/2010/main">
        <mc:Choice Requires="p14">
          <p:contentPart p14:bwMode="auto" r:id="rId126">
            <p14:nvContentPartPr>
              <p14:cNvPr id="1054266" name="Encre 1054265"/>
              <p14:cNvContentPartPr/>
              <p14:nvPr/>
            </p14:nvContentPartPr>
            <p14:xfrm>
              <a:off x="1991660" y="4990051"/>
              <a:ext cx="197247" cy="345317"/>
            </p14:xfrm>
          </p:contentPart>
        </mc:Choice>
        <mc:Fallback xmlns="">
          <p:sp>
            <p:nvSpPr>
              <p:cNvPr id="1054266" name=""/>
              <p:cNvSpPr/>
              <p:nvPr/>
            </p:nvSpPr>
            <p:spPr>
              <a:xfrm>
                <a:off x="1991660" y="4990051"/>
                <a:ext cx="197247" cy="345317"/>
              </a:xfrm>
            </p:spPr>
          </p:sp>
        </mc:Fallback>
      </mc:AlternateContent>
      <mc:AlternateContent xmlns:mc="http://schemas.openxmlformats.org/markup-compatibility/2006" xmlns:p14="http://schemas.microsoft.com/office/powerpoint/2010/main">
        <mc:Choice Requires="p14">
          <p:contentPart p14:bwMode="auto" r:id="rId127">
            <p14:nvContentPartPr>
              <p14:cNvPr id="1054267" name="Encre 1054266"/>
              <p14:cNvContentPartPr/>
              <p14:nvPr/>
            </p14:nvContentPartPr>
            <p14:xfrm>
              <a:off x="2277587" y="5067942"/>
              <a:ext cx="364913" cy="581113"/>
            </p14:xfrm>
          </p:contentPart>
        </mc:Choice>
        <mc:Fallback xmlns="">
          <p:sp>
            <p:nvSpPr>
              <p:cNvPr id="1054267" name=""/>
              <p:cNvSpPr/>
              <p:nvPr/>
            </p:nvSpPr>
            <p:spPr>
              <a:xfrm>
                <a:off x="2277587" y="5067942"/>
                <a:ext cx="364913" cy="581113"/>
              </a:xfrm>
            </p:spPr>
          </p:sp>
        </mc:Fallback>
      </mc:AlternateContent>
      <mc:AlternateContent xmlns:mc="http://schemas.openxmlformats.org/markup-compatibility/2006" xmlns:p14="http://schemas.microsoft.com/office/powerpoint/2010/main">
        <mc:Choice Requires="p14">
          <p:contentPart p14:bwMode="auto" r:id="rId128">
            <p14:nvContentPartPr>
              <p14:cNvPr id="1054268" name="Encre 1054267"/>
              <p14:cNvContentPartPr/>
              <p14:nvPr/>
            </p14:nvContentPartPr>
            <p14:xfrm>
              <a:off x="2345538" y="4856211"/>
              <a:ext cx="10589" cy="86870"/>
            </p14:xfrm>
          </p:contentPart>
        </mc:Choice>
        <mc:Fallback xmlns="">
          <p:sp>
            <p:nvSpPr>
              <p:cNvPr id="1054268" name=""/>
              <p:cNvSpPr/>
              <p:nvPr/>
            </p:nvSpPr>
            <p:spPr>
              <a:xfrm>
                <a:off x="2345538" y="4856211"/>
                <a:ext cx="10589" cy="86870"/>
              </a:xfrm>
            </p:spPr>
          </p:sp>
        </mc:Fallback>
      </mc:AlternateContent>
      <mc:AlternateContent xmlns:mc="http://schemas.openxmlformats.org/markup-compatibility/2006" xmlns:p14="http://schemas.microsoft.com/office/powerpoint/2010/main">
        <mc:Choice Requires="p14">
          <p:contentPart p14:bwMode="auto" r:id="rId129">
            <p14:nvContentPartPr>
              <p14:cNvPr id="1054269" name="Encre 1054268"/>
              <p14:cNvContentPartPr/>
              <p14:nvPr/>
            </p14:nvContentPartPr>
            <p14:xfrm>
              <a:off x="2713978" y="5076861"/>
              <a:ext cx="203854" cy="11169"/>
            </p14:xfrm>
          </p:contentPart>
        </mc:Choice>
        <mc:Fallback xmlns="">
          <p:sp>
            <p:nvSpPr>
              <p:cNvPr id="1054269" name=""/>
              <p:cNvSpPr/>
              <p:nvPr/>
            </p:nvSpPr>
            <p:spPr>
              <a:xfrm>
                <a:off x="2713978" y="5076861"/>
                <a:ext cx="203854" cy="11169"/>
              </a:xfrm>
            </p:spPr>
          </p:sp>
        </mc:Fallback>
      </mc:AlternateContent>
      <mc:AlternateContent xmlns:mc="http://schemas.openxmlformats.org/markup-compatibility/2006" xmlns:p14="http://schemas.microsoft.com/office/powerpoint/2010/main">
        <mc:Choice Requires="p14">
          <p:contentPart p14:bwMode="auto" r:id="rId130">
            <p14:nvContentPartPr>
              <p14:cNvPr id="1054270" name="Encre 1054269"/>
              <p14:cNvContentPartPr/>
              <p14:nvPr/>
            </p14:nvContentPartPr>
            <p14:xfrm>
              <a:off x="2742217" y="5218335"/>
              <a:ext cx="172801" cy="7431"/>
            </p14:xfrm>
          </p:contentPart>
        </mc:Choice>
        <mc:Fallback xmlns="">
          <p:sp>
            <p:nvSpPr>
              <p:cNvPr id="1054270" name=""/>
              <p:cNvSpPr/>
              <p:nvPr/>
            </p:nvSpPr>
            <p:spPr>
              <a:xfrm>
                <a:off x="2742217" y="5218335"/>
                <a:ext cx="172801" cy="7431"/>
              </a:xfrm>
            </p:spPr>
          </p:sp>
        </mc:Fallback>
      </mc:AlternateContent>
      <mc:AlternateContent xmlns:mc="http://schemas.openxmlformats.org/markup-compatibility/2006" xmlns:p14="http://schemas.microsoft.com/office/powerpoint/2010/main">
        <mc:Choice Requires="p14">
          <p:contentPart p14:bwMode="auto" r:id="rId131">
            <p14:nvContentPartPr>
              <p14:cNvPr id="1054271" name="Encre 1054270"/>
              <p14:cNvContentPartPr/>
              <p14:nvPr/>
            </p14:nvContentPartPr>
            <p14:xfrm>
              <a:off x="3112871" y="4967378"/>
              <a:ext cx="277838" cy="355996"/>
            </p14:xfrm>
          </p:contentPart>
        </mc:Choice>
        <mc:Fallback xmlns="">
          <p:sp>
            <p:nvSpPr>
              <p:cNvPr id="1054271" name=""/>
              <p:cNvSpPr/>
              <p:nvPr/>
            </p:nvSpPr>
            <p:spPr>
              <a:xfrm>
                <a:off x="3112871" y="4967378"/>
                <a:ext cx="277838" cy="355996"/>
              </a:xfrm>
            </p:spPr>
          </p:sp>
        </mc:Fallback>
      </mc:AlternateContent>
      <mc:AlternateContent xmlns:mc="http://schemas.openxmlformats.org/markup-compatibility/2006" xmlns:p14="http://schemas.microsoft.com/office/powerpoint/2010/main">
        <mc:Choice Requires="p14">
          <p:contentPart p14:bwMode="auto" r:id="rId132">
            <p14:nvContentPartPr>
              <p14:cNvPr id="1054272" name="Encre 1054271"/>
              <p14:cNvContentPartPr/>
              <p14:nvPr/>
            </p14:nvContentPartPr>
            <p14:xfrm>
              <a:off x="260657" y="4616698"/>
              <a:ext cx="43505" cy="1263444"/>
            </p14:xfrm>
          </p:contentPart>
        </mc:Choice>
        <mc:Fallback xmlns="">
          <p:sp>
            <p:nvSpPr>
              <p:cNvPr id="1054272" name=""/>
              <p:cNvSpPr/>
              <p:nvPr/>
            </p:nvSpPr>
            <p:spPr>
              <a:xfrm>
                <a:off x="260657" y="4616698"/>
                <a:ext cx="43505" cy="1263444"/>
              </a:xfrm>
            </p:spPr>
          </p:sp>
        </mc:Fallback>
      </mc:AlternateContent>
      <mc:AlternateContent xmlns:mc="http://schemas.openxmlformats.org/markup-compatibility/2006" xmlns:p14="http://schemas.microsoft.com/office/powerpoint/2010/main">
        <mc:Choice Requires="p14">
          <p:contentPart p14:bwMode="auto" r:id="rId133">
            <p14:nvContentPartPr>
              <p14:cNvPr id="1054273" name="Encre 1054272"/>
              <p14:cNvContentPartPr/>
              <p14:nvPr/>
            </p14:nvContentPartPr>
            <p14:xfrm>
              <a:off x="189176" y="4580957"/>
              <a:ext cx="3408464" cy="1321454"/>
            </p14:xfrm>
          </p:contentPart>
        </mc:Choice>
        <mc:Fallback xmlns="">
          <p:sp>
            <p:nvSpPr>
              <p:cNvPr id="1054273" name=""/>
              <p:cNvSpPr/>
              <p:nvPr/>
            </p:nvSpPr>
            <p:spPr>
              <a:xfrm>
                <a:off x="189176" y="4580957"/>
                <a:ext cx="3408464" cy="1321454"/>
              </a:xfrm>
            </p:spPr>
          </p:sp>
        </mc:Fallback>
      </mc:AlternateContent>
      <mc:AlternateContent xmlns:mc="http://schemas.openxmlformats.org/markup-compatibility/2006" xmlns:p14="http://schemas.microsoft.com/office/powerpoint/2010/main">
        <mc:Choice Requires="p14">
          <p:contentPart p14:bwMode="auto" r:id="rId134">
            <p14:nvContentPartPr>
              <p14:cNvPr id="1054274" name="Encre 1054273"/>
              <p14:cNvContentPartPr/>
              <p14:nvPr/>
            </p14:nvContentPartPr>
            <p14:xfrm>
              <a:off x="5780201" y="96726"/>
              <a:ext cx="95662" cy="6201030"/>
            </p14:xfrm>
          </p:contentPart>
        </mc:Choice>
        <mc:Fallback xmlns="">
          <p:sp>
            <p:nvSpPr>
              <p:cNvPr id="1054274" name=""/>
              <p:cNvSpPr/>
              <p:nvPr/>
            </p:nvSpPr>
            <p:spPr>
              <a:xfrm>
                <a:off x="5780201" y="96726"/>
                <a:ext cx="95662" cy="6201030"/>
              </a:xfrm>
            </p:spPr>
          </p:sp>
        </mc:Fallback>
      </mc:AlternateContent>
      <mc:AlternateContent xmlns:mc="http://schemas.openxmlformats.org/markup-compatibility/2006" xmlns:p14="http://schemas.microsoft.com/office/powerpoint/2010/main">
        <mc:Choice Requires="p14">
          <p:contentPart p14:bwMode="auto" r:id="rId135">
            <p14:nvContentPartPr>
              <p14:cNvPr id="1054275" name="Encre 1054274"/>
              <p14:cNvContentPartPr/>
              <p14:nvPr/>
            </p14:nvContentPartPr>
            <p14:xfrm>
              <a:off x="6547070" y="449327"/>
              <a:ext cx="260306" cy="531812"/>
            </p14:xfrm>
          </p:contentPart>
        </mc:Choice>
        <mc:Fallback xmlns="">
          <p:sp>
            <p:nvSpPr>
              <p:cNvPr id="1054275" name=""/>
              <p:cNvSpPr/>
              <p:nvPr/>
            </p:nvSpPr>
            <p:spPr>
              <a:xfrm>
                <a:off x="6547070" y="449327"/>
                <a:ext cx="260306" cy="531812"/>
              </a:xfrm>
            </p:spPr>
          </p:sp>
        </mc:Fallback>
      </mc:AlternateContent>
      <mc:AlternateContent xmlns:mc="http://schemas.openxmlformats.org/markup-compatibility/2006" xmlns:p14="http://schemas.microsoft.com/office/powerpoint/2010/main">
        <mc:Choice Requires="p14">
          <p:contentPart p14:bwMode="auto" r:id="rId136">
            <p14:nvContentPartPr>
              <p14:cNvPr id="1054276" name="Encre 1054275"/>
              <p14:cNvContentPartPr/>
              <p14:nvPr/>
            </p14:nvContentPartPr>
            <p14:xfrm>
              <a:off x="6618552" y="277663"/>
              <a:ext cx="16201" cy="78441"/>
            </p14:xfrm>
          </p:contentPart>
        </mc:Choice>
        <mc:Fallback xmlns="">
          <p:sp>
            <p:nvSpPr>
              <p:cNvPr id="1054276" name=""/>
              <p:cNvSpPr/>
              <p:nvPr/>
            </p:nvSpPr>
            <p:spPr>
              <a:xfrm>
                <a:off x="6618552" y="277663"/>
                <a:ext cx="16201" cy="78441"/>
              </a:xfrm>
            </p:spPr>
          </p:sp>
        </mc:Fallback>
      </mc:AlternateContent>
      <mc:AlternateContent xmlns:mc="http://schemas.openxmlformats.org/markup-compatibility/2006" xmlns:p14="http://schemas.microsoft.com/office/powerpoint/2010/main">
        <mc:Choice Requires="p14">
          <p:contentPart p14:bwMode="auto" r:id="rId137">
            <p14:nvContentPartPr>
              <p14:cNvPr id="1054277" name="Encre 1054276"/>
              <p14:cNvContentPartPr/>
              <p14:nvPr/>
            </p14:nvContentPartPr>
            <p14:xfrm>
              <a:off x="6704594" y="256070"/>
              <a:ext cx="0" cy="83395"/>
            </p14:xfrm>
          </p:contentPart>
        </mc:Choice>
        <mc:Fallback xmlns="">
          <p:sp>
            <p:nvSpPr>
              <p:cNvPr id="1054277" name=""/>
              <p:cNvSpPr/>
              <p:nvPr/>
            </p:nvSpPr>
            <p:spPr>
              <a:xfrm>
                <a:off x="6704594" y="256070"/>
                <a:ext cx="0" cy="83395"/>
              </a:xfrm>
            </p:spPr>
          </p:sp>
        </mc:Fallback>
      </mc:AlternateContent>
      <mc:AlternateContent xmlns:mc="http://schemas.openxmlformats.org/markup-compatibility/2006" xmlns:p14="http://schemas.microsoft.com/office/powerpoint/2010/main">
        <mc:Choice Requires="p14">
          <p:contentPart p14:bwMode="auto" r:id="rId138">
            <p14:nvContentPartPr>
              <p14:cNvPr id="1054278" name="Encre 1054277"/>
              <p14:cNvContentPartPr/>
              <p14:nvPr/>
            </p14:nvContentPartPr>
            <p14:xfrm>
              <a:off x="6933159" y="676003"/>
              <a:ext cx="209930" cy="21863"/>
            </p14:xfrm>
          </p:contentPart>
        </mc:Choice>
        <mc:Fallback xmlns="">
          <p:sp>
            <p:nvSpPr>
              <p:cNvPr id="1054278" name=""/>
              <p:cNvSpPr/>
              <p:nvPr/>
            </p:nvSpPr>
            <p:spPr>
              <a:xfrm>
                <a:off x="6933159" y="676003"/>
                <a:ext cx="209930" cy="21863"/>
              </a:xfrm>
            </p:spPr>
          </p:sp>
        </mc:Fallback>
      </mc:AlternateContent>
      <mc:AlternateContent xmlns:mc="http://schemas.openxmlformats.org/markup-compatibility/2006" xmlns:p14="http://schemas.microsoft.com/office/powerpoint/2010/main">
        <mc:Choice Requires="p14">
          <p:contentPart p14:bwMode="auto" r:id="rId139">
            <p14:nvContentPartPr>
              <p14:cNvPr id="1054279" name="Encre 1054278"/>
              <p14:cNvContentPartPr/>
              <p14:nvPr/>
            </p14:nvContentPartPr>
            <p14:xfrm>
              <a:off x="7019202" y="604047"/>
              <a:ext cx="28574" cy="324016"/>
            </p14:xfrm>
          </p:contentPart>
        </mc:Choice>
        <mc:Fallback xmlns="">
          <p:sp>
            <p:nvSpPr>
              <p:cNvPr id="1054279" name=""/>
              <p:cNvSpPr/>
              <p:nvPr/>
            </p:nvSpPr>
            <p:spPr>
              <a:xfrm>
                <a:off x="7019202" y="604047"/>
                <a:ext cx="28574" cy="324016"/>
              </a:xfrm>
            </p:spPr>
          </p:sp>
        </mc:Fallback>
      </mc:AlternateContent>
      <mc:AlternateContent xmlns:mc="http://schemas.openxmlformats.org/markup-compatibility/2006" xmlns:p14="http://schemas.microsoft.com/office/powerpoint/2010/main">
        <mc:Choice Requires="p14">
          <p:contentPart p14:bwMode="auto" r:id="rId140">
            <p14:nvContentPartPr>
              <p14:cNvPr id="1054280" name="Encre 1054279"/>
              <p14:cNvContentPartPr/>
              <p14:nvPr/>
            </p14:nvContentPartPr>
            <p14:xfrm>
              <a:off x="7340869" y="487889"/>
              <a:ext cx="20736" cy="210836"/>
            </p14:xfrm>
          </p:contentPart>
        </mc:Choice>
        <mc:Fallback xmlns="">
          <p:sp>
            <p:nvSpPr>
              <p:cNvPr id="1054280" name=""/>
              <p:cNvSpPr/>
              <p:nvPr/>
            </p:nvSpPr>
            <p:spPr>
              <a:xfrm>
                <a:off x="7340869" y="487889"/>
                <a:ext cx="20736" cy="210836"/>
              </a:xfrm>
            </p:spPr>
          </p:sp>
        </mc:Fallback>
      </mc:AlternateContent>
      <mc:AlternateContent xmlns:mc="http://schemas.openxmlformats.org/markup-compatibility/2006" xmlns:p14="http://schemas.microsoft.com/office/powerpoint/2010/main">
        <mc:Choice Requires="p14">
          <p:contentPart p14:bwMode="auto" r:id="rId141">
            <p14:nvContentPartPr>
              <p14:cNvPr id="1054281" name="Encre 1054280"/>
              <p14:cNvContentPartPr/>
              <p14:nvPr/>
            </p14:nvContentPartPr>
            <p14:xfrm>
              <a:off x="7319689" y="335991"/>
              <a:ext cx="5980" cy="36558"/>
            </p14:xfrm>
          </p:contentPart>
        </mc:Choice>
        <mc:Fallback xmlns="">
          <p:sp>
            <p:nvSpPr>
              <p:cNvPr id="1054281" name=""/>
              <p:cNvSpPr/>
              <p:nvPr/>
            </p:nvSpPr>
            <p:spPr>
              <a:xfrm>
                <a:off x="7319689" y="335991"/>
                <a:ext cx="5980" cy="36558"/>
              </a:xfrm>
            </p:spPr>
          </p:sp>
        </mc:Fallback>
      </mc:AlternateContent>
      <mc:AlternateContent xmlns:mc="http://schemas.openxmlformats.org/markup-compatibility/2006" xmlns:p14="http://schemas.microsoft.com/office/powerpoint/2010/main">
        <mc:Choice Requires="p14">
          <p:contentPart p14:bwMode="auto" r:id="rId142">
            <p14:nvContentPartPr>
              <p14:cNvPr id="1054282" name="Encre 1054281"/>
              <p14:cNvContentPartPr/>
              <p14:nvPr/>
            </p14:nvContentPartPr>
            <p14:xfrm>
              <a:off x="7463414" y="471122"/>
              <a:ext cx="127019" cy="369669"/>
            </p14:xfrm>
          </p:contentPart>
        </mc:Choice>
        <mc:Fallback xmlns="">
          <p:sp>
            <p:nvSpPr>
              <p:cNvPr id="1054282" name=""/>
              <p:cNvSpPr/>
              <p:nvPr/>
            </p:nvSpPr>
            <p:spPr>
              <a:xfrm>
                <a:off x="7463414" y="471122"/>
                <a:ext cx="127019" cy="369669"/>
              </a:xfrm>
            </p:spPr>
          </p:sp>
        </mc:Fallback>
      </mc:AlternateContent>
      <mc:AlternateContent xmlns:mc="http://schemas.openxmlformats.org/markup-compatibility/2006" xmlns:p14="http://schemas.microsoft.com/office/powerpoint/2010/main">
        <mc:Choice Requires="p14">
          <p:contentPart p14:bwMode="auto" r:id="rId143">
            <p14:nvContentPartPr>
              <p14:cNvPr id="1054283" name="Encre 1054282"/>
              <p14:cNvContentPartPr/>
              <p14:nvPr/>
            </p14:nvContentPartPr>
            <p14:xfrm>
              <a:off x="7670037" y="444702"/>
              <a:ext cx="24105" cy="210224"/>
            </p14:xfrm>
          </p:contentPart>
        </mc:Choice>
        <mc:Fallback xmlns="">
          <p:sp>
            <p:nvSpPr>
              <p:cNvPr id="1054283" name=""/>
              <p:cNvSpPr/>
              <p:nvPr/>
            </p:nvSpPr>
            <p:spPr>
              <a:xfrm>
                <a:off x="7670037" y="444702"/>
                <a:ext cx="24105" cy="210224"/>
              </a:xfrm>
            </p:spPr>
          </p:sp>
        </mc:Fallback>
      </mc:AlternateContent>
      <mc:AlternateContent xmlns:mc="http://schemas.openxmlformats.org/markup-compatibility/2006" xmlns:p14="http://schemas.microsoft.com/office/powerpoint/2010/main">
        <mc:Choice Requires="p14">
          <p:contentPart p14:bwMode="auto" r:id="rId144">
            <p14:nvContentPartPr>
              <p14:cNvPr id="1054284" name="Encre 1054283"/>
              <p14:cNvContentPartPr/>
              <p14:nvPr/>
            </p14:nvContentPartPr>
            <p14:xfrm>
              <a:off x="7641357" y="350177"/>
              <a:ext cx="183826" cy="328707"/>
            </p14:xfrm>
          </p:contentPart>
        </mc:Choice>
        <mc:Fallback xmlns="">
          <p:sp>
            <p:nvSpPr>
              <p:cNvPr id="1054284" name=""/>
              <p:cNvSpPr/>
              <p:nvPr/>
            </p:nvSpPr>
            <p:spPr>
              <a:xfrm>
                <a:off x="7641357" y="350177"/>
                <a:ext cx="183826" cy="328707"/>
              </a:xfrm>
            </p:spPr>
          </p:sp>
        </mc:Fallback>
      </mc:AlternateContent>
      <mc:AlternateContent xmlns:mc="http://schemas.openxmlformats.org/markup-compatibility/2006" xmlns:p14="http://schemas.microsoft.com/office/powerpoint/2010/main">
        <mc:Choice Requires="p14">
          <p:contentPart p14:bwMode="auto" r:id="rId145">
            <p14:nvContentPartPr>
              <p14:cNvPr id="1054285" name="Encre 1054284"/>
              <p14:cNvContentPartPr/>
              <p14:nvPr/>
            </p14:nvContentPartPr>
            <p14:xfrm>
              <a:off x="7491333" y="764911"/>
              <a:ext cx="361223" cy="17863"/>
            </p14:xfrm>
          </p:contentPart>
        </mc:Choice>
        <mc:Fallback xmlns="">
          <p:sp>
            <p:nvSpPr>
              <p:cNvPr id="1054285" name=""/>
              <p:cNvSpPr/>
              <p:nvPr/>
            </p:nvSpPr>
            <p:spPr>
              <a:xfrm>
                <a:off x="7491333" y="764911"/>
                <a:ext cx="361223" cy="17863"/>
              </a:xfrm>
            </p:spPr>
          </p:sp>
        </mc:Fallback>
      </mc:AlternateContent>
      <mc:AlternateContent xmlns:mc="http://schemas.openxmlformats.org/markup-compatibility/2006" xmlns:p14="http://schemas.microsoft.com/office/powerpoint/2010/main">
        <mc:Choice Requires="p14">
          <p:contentPart p14:bwMode="auto" r:id="rId146">
            <p14:nvContentPartPr>
              <p14:cNvPr id="1054286" name="Encre 1054285"/>
              <p14:cNvContentPartPr/>
              <p14:nvPr/>
            </p14:nvContentPartPr>
            <p14:xfrm>
              <a:off x="7619735" y="907844"/>
              <a:ext cx="225480" cy="168078"/>
            </p14:xfrm>
          </p:contentPart>
        </mc:Choice>
        <mc:Fallback xmlns="">
          <p:sp>
            <p:nvSpPr>
              <p:cNvPr id="1054286" name=""/>
              <p:cNvSpPr/>
              <p:nvPr/>
            </p:nvSpPr>
            <p:spPr>
              <a:xfrm>
                <a:off x="7619735" y="907844"/>
                <a:ext cx="225480" cy="168078"/>
              </a:xfrm>
            </p:spPr>
          </p:sp>
        </mc:Fallback>
      </mc:AlternateContent>
      <mc:AlternateContent xmlns:mc="http://schemas.openxmlformats.org/markup-compatibility/2006" xmlns:p14="http://schemas.microsoft.com/office/powerpoint/2010/main">
        <mc:Choice Requires="p14">
          <p:contentPart p14:bwMode="auto" r:id="rId147">
            <p14:nvContentPartPr>
              <p14:cNvPr id="1054287" name="Encre 1054286"/>
              <p14:cNvContentPartPr/>
              <p14:nvPr/>
            </p14:nvContentPartPr>
            <p14:xfrm>
              <a:off x="8056127" y="416641"/>
              <a:ext cx="241628" cy="521306"/>
            </p14:xfrm>
          </p:contentPart>
        </mc:Choice>
        <mc:Fallback xmlns="">
          <p:sp>
            <p:nvSpPr>
              <p:cNvPr id="1054287" name=""/>
              <p:cNvSpPr/>
              <p:nvPr/>
            </p:nvSpPr>
            <p:spPr>
              <a:xfrm>
                <a:off x="8056127" y="416641"/>
                <a:ext cx="241628" cy="521306"/>
              </a:xfrm>
            </p:spPr>
          </p:sp>
        </mc:Fallback>
      </mc:AlternateContent>
      <mc:AlternateContent xmlns:mc="http://schemas.openxmlformats.org/markup-compatibility/2006" xmlns:p14="http://schemas.microsoft.com/office/powerpoint/2010/main">
        <mc:Choice Requires="p14">
          <p:contentPart p14:bwMode="auto" r:id="rId148">
            <p14:nvContentPartPr>
              <p14:cNvPr id="1054288" name="Encre 1054287"/>
              <p14:cNvContentPartPr/>
              <p14:nvPr/>
            </p14:nvContentPartPr>
            <p14:xfrm>
              <a:off x="8182593" y="241426"/>
              <a:ext cx="2376" cy="68712"/>
            </p14:xfrm>
          </p:contentPart>
        </mc:Choice>
        <mc:Fallback xmlns="">
          <p:sp>
            <p:nvSpPr>
              <p:cNvPr id="1054288" name=""/>
              <p:cNvSpPr/>
              <p:nvPr/>
            </p:nvSpPr>
            <p:spPr>
              <a:xfrm>
                <a:off x="8182593" y="241426"/>
                <a:ext cx="2376" cy="68712"/>
              </a:xfrm>
            </p:spPr>
          </p:sp>
        </mc:Fallback>
      </mc:AlternateContent>
      <mc:AlternateContent xmlns:mc="http://schemas.openxmlformats.org/markup-compatibility/2006" xmlns:p14="http://schemas.microsoft.com/office/powerpoint/2010/main">
        <mc:Choice Requires="p14">
          <p:contentPart p14:bwMode="auto" r:id="rId149">
            <p14:nvContentPartPr>
              <p14:cNvPr id="1054289" name="Encre 1054288"/>
              <p14:cNvContentPartPr/>
              <p14:nvPr/>
            </p14:nvContentPartPr>
            <p14:xfrm>
              <a:off x="6518389" y="306951"/>
              <a:ext cx="7501" cy="86621"/>
            </p14:xfrm>
          </p:contentPart>
        </mc:Choice>
        <mc:Fallback xmlns="">
          <p:sp>
            <p:nvSpPr>
              <p:cNvPr id="1054289" name=""/>
              <p:cNvSpPr/>
              <p:nvPr/>
            </p:nvSpPr>
            <p:spPr>
              <a:xfrm>
                <a:off x="6518389" y="306951"/>
                <a:ext cx="7501" cy="86621"/>
              </a:xfrm>
            </p:spPr>
          </p:sp>
        </mc:Fallback>
      </mc:AlternateContent>
      <mc:AlternateContent xmlns:mc="http://schemas.openxmlformats.org/markup-compatibility/2006" xmlns:p14="http://schemas.microsoft.com/office/powerpoint/2010/main">
        <mc:Choice Requires="p14">
          <p:contentPart p14:bwMode="auto" r:id="rId150">
            <p14:nvContentPartPr>
              <p14:cNvPr id="1054290" name="Encre 1054289"/>
              <p14:cNvContentPartPr/>
              <p14:nvPr/>
            </p14:nvContentPartPr>
            <p14:xfrm>
              <a:off x="8470896" y="567424"/>
              <a:ext cx="191039" cy="21730"/>
            </p14:xfrm>
          </p:contentPart>
        </mc:Choice>
        <mc:Fallback xmlns="">
          <p:sp>
            <p:nvSpPr>
              <p:cNvPr id="1054290" name=""/>
              <p:cNvSpPr/>
              <p:nvPr/>
            </p:nvSpPr>
            <p:spPr>
              <a:xfrm>
                <a:off x="8470896" y="567424"/>
                <a:ext cx="191039" cy="21730"/>
              </a:xfrm>
            </p:spPr>
          </p:sp>
        </mc:Fallback>
      </mc:AlternateContent>
      <mc:AlternateContent xmlns:mc="http://schemas.openxmlformats.org/markup-compatibility/2006" xmlns:p14="http://schemas.microsoft.com/office/powerpoint/2010/main">
        <mc:Choice Requires="p14">
          <p:contentPart p14:bwMode="auto" r:id="rId151">
            <p14:nvContentPartPr>
              <p14:cNvPr id="1054291" name="Encre 1054290"/>
              <p14:cNvContentPartPr/>
              <p14:nvPr/>
            </p14:nvContentPartPr>
            <p14:xfrm>
              <a:off x="8485458" y="670490"/>
              <a:ext cx="185464" cy="12980"/>
            </p14:xfrm>
          </p:contentPart>
        </mc:Choice>
        <mc:Fallback xmlns="">
          <p:sp>
            <p:nvSpPr>
              <p:cNvPr id="1054291" name=""/>
              <p:cNvSpPr/>
              <p:nvPr/>
            </p:nvSpPr>
            <p:spPr>
              <a:xfrm>
                <a:off x="8485458" y="670490"/>
                <a:ext cx="185464" cy="12980"/>
              </a:xfrm>
            </p:spPr>
          </p:sp>
        </mc:Fallback>
      </mc:AlternateContent>
      <mc:AlternateContent xmlns:mc="http://schemas.openxmlformats.org/markup-compatibility/2006" xmlns:p14="http://schemas.microsoft.com/office/powerpoint/2010/main">
        <mc:Choice Requires="p14">
          <p:contentPart p14:bwMode="auto" r:id="rId152">
            <p14:nvContentPartPr>
              <p14:cNvPr id="1054292" name="Encre 1054291"/>
              <p14:cNvContentPartPr/>
              <p14:nvPr/>
            </p14:nvContentPartPr>
            <p14:xfrm>
              <a:off x="8808890" y="496681"/>
              <a:ext cx="194407" cy="198515"/>
            </p14:xfrm>
          </p:contentPart>
        </mc:Choice>
        <mc:Fallback xmlns="">
          <p:sp>
            <p:nvSpPr>
              <p:cNvPr id="1054292" name=""/>
              <p:cNvSpPr/>
              <p:nvPr/>
            </p:nvSpPr>
            <p:spPr>
              <a:xfrm>
                <a:off x="8808890" y="496681"/>
                <a:ext cx="194407" cy="198515"/>
              </a:xfrm>
            </p:spPr>
          </p:sp>
        </mc:Fallback>
      </mc:AlternateContent>
      <mc:AlternateContent xmlns:mc="http://schemas.openxmlformats.org/markup-compatibility/2006" xmlns:p14="http://schemas.microsoft.com/office/powerpoint/2010/main">
        <mc:Choice Requires="p14">
          <p:contentPart p14:bwMode="auto" r:id="rId153">
            <p14:nvContentPartPr>
              <p14:cNvPr id="1054293" name="Encre 1054292"/>
              <p14:cNvContentPartPr/>
              <p14:nvPr/>
            </p14:nvContentPartPr>
            <p14:xfrm>
              <a:off x="6475588" y="1165672"/>
              <a:ext cx="2592537" cy="82702"/>
            </p14:xfrm>
          </p:contentPart>
        </mc:Choice>
        <mc:Fallback xmlns="">
          <p:sp>
            <p:nvSpPr>
              <p:cNvPr id="1054293" name=""/>
              <p:cNvSpPr/>
              <p:nvPr/>
            </p:nvSpPr>
            <p:spPr>
              <a:xfrm>
                <a:off x="6475588" y="1165672"/>
                <a:ext cx="2592537" cy="82702"/>
              </a:xfrm>
            </p:spPr>
          </p:sp>
        </mc:Fallback>
      </mc:AlternateContent>
      <mc:AlternateContent xmlns:mc="http://schemas.openxmlformats.org/markup-compatibility/2006" xmlns:p14="http://schemas.microsoft.com/office/powerpoint/2010/main">
        <mc:Choice Requires="p14">
          <p:contentPart p14:bwMode="auto" r:id="rId154">
            <p14:nvContentPartPr>
              <p14:cNvPr id="1054294" name="Encre 1054293"/>
              <p14:cNvContentPartPr/>
              <p14:nvPr/>
            </p14:nvContentPartPr>
            <p14:xfrm>
              <a:off x="6110679" y="1582861"/>
              <a:ext cx="248000" cy="454569"/>
            </p14:xfrm>
          </p:contentPart>
        </mc:Choice>
        <mc:Fallback xmlns="">
          <p:sp>
            <p:nvSpPr>
              <p:cNvPr id="1054294" name=""/>
              <p:cNvSpPr/>
              <p:nvPr/>
            </p:nvSpPr>
            <p:spPr>
              <a:xfrm>
                <a:off x="6110679" y="1582861"/>
                <a:ext cx="248000" cy="454569"/>
              </a:xfrm>
            </p:spPr>
          </p:sp>
        </mc:Fallback>
      </mc:AlternateContent>
      <mc:AlternateContent xmlns:mc="http://schemas.openxmlformats.org/markup-compatibility/2006" xmlns:p14="http://schemas.microsoft.com/office/powerpoint/2010/main">
        <mc:Choice Requires="p14">
          <p:contentPart p14:bwMode="auto" r:id="rId155">
            <p14:nvContentPartPr>
              <p14:cNvPr id="1054295" name="Encre 1054294"/>
              <p14:cNvContentPartPr/>
              <p14:nvPr/>
            </p14:nvContentPartPr>
            <p14:xfrm>
              <a:off x="6175100" y="1806080"/>
              <a:ext cx="205360" cy="2887"/>
            </p14:xfrm>
          </p:contentPart>
        </mc:Choice>
        <mc:Fallback xmlns="">
          <p:sp>
            <p:nvSpPr>
              <p:cNvPr id="1054295" name=""/>
              <p:cNvSpPr/>
              <p:nvPr/>
            </p:nvSpPr>
            <p:spPr>
              <a:xfrm>
                <a:off x="6175100" y="1806080"/>
                <a:ext cx="205360" cy="2887"/>
              </a:xfrm>
            </p:spPr>
          </p:sp>
        </mc:Fallback>
      </mc:AlternateContent>
      <mc:AlternateContent xmlns:mc="http://schemas.openxmlformats.org/markup-compatibility/2006" xmlns:p14="http://schemas.microsoft.com/office/powerpoint/2010/main">
        <mc:Choice Requires="p14">
          <p:contentPart p14:bwMode="auto" r:id="rId156">
            <p14:nvContentPartPr>
              <p14:cNvPr id="1054296" name="Encre 1054295"/>
              <p14:cNvContentPartPr/>
              <p14:nvPr/>
            </p14:nvContentPartPr>
            <p14:xfrm>
              <a:off x="6511329" y="1857209"/>
              <a:ext cx="78541" cy="3474"/>
            </p14:xfrm>
          </p:contentPart>
        </mc:Choice>
        <mc:Fallback xmlns="">
          <p:sp>
            <p:nvSpPr>
              <p:cNvPr id="1054296" name=""/>
              <p:cNvSpPr/>
              <p:nvPr/>
            </p:nvSpPr>
            <p:spPr>
              <a:xfrm>
                <a:off x="6511329" y="1857209"/>
                <a:ext cx="78541" cy="3474"/>
              </a:xfrm>
            </p:spPr>
          </p:sp>
        </mc:Fallback>
      </mc:AlternateContent>
      <mc:AlternateContent xmlns:mc="http://schemas.openxmlformats.org/markup-compatibility/2006" xmlns:p14="http://schemas.microsoft.com/office/powerpoint/2010/main">
        <mc:Choice Requires="p14">
          <p:contentPart p14:bwMode="auto" r:id="rId157">
            <p14:nvContentPartPr>
              <p14:cNvPr id="1054297" name="Encre 1054296"/>
              <p14:cNvContentPartPr/>
              <p14:nvPr/>
            </p14:nvContentPartPr>
            <p14:xfrm>
              <a:off x="6504269" y="1973118"/>
              <a:ext cx="141425" cy="2678"/>
            </p14:xfrm>
          </p:contentPart>
        </mc:Choice>
        <mc:Fallback xmlns="">
          <p:sp>
            <p:nvSpPr>
              <p:cNvPr id="1054297" name=""/>
              <p:cNvSpPr/>
              <p:nvPr/>
            </p:nvSpPr>
            <p:spPr>
              <a:xfrm>
                <a:off x="6504269" y="1973118"/>
                <a:ext cx="141425" cy="2678"/>
              </a:xfrm>
            </p:spPr>
          </p:sp>
        </mc:Fallback>
      </mc:AlternateContent>
      <mc:AlternateContent xmlns:mc="http://schemas.openxmlformats.org/markup-compatibility/2006" xmlns:p14="http://schemas.microsoft.com/office/powerpoint/2010/main">
        <mc:Choice Requires="p14">
          <p:contentPart p14:bwMode="auto" r:id="rId158">
            <p14:nvContentPartPr>
              <p14:cNvPr id="1054298" name="Encre 1054297"/>
              <p14:cNvContentPartPr/>
              <p14:nvPr/>
            </p14:nvContentPartPr>
            <p14:xfrm>
              <a:off x="6704594" y="1766941"/>
              <a:ext cx="163359" cy="426738"/>
            </p14:xfrm>
          </p:contentPart>
        </mc:Choice>
        <mc:Fallback xmlns="">
          <p:sp>
            <p:nvSpPr>
              <p:cNvPr id="1054298" name=""/>
              <p:cNvSpPr/>
              <p:nvPr/>
            </p:nvSpPr>
            <p:spPr>
              <a:xfrm>
                <a:off x="6704594" y="1766941"/>
                <a:ext cx="163359" cy="426738"/>
              </a:xfrm>
            </p:spPr>
          </p:sp>
        </mc:Fallback>
      </mc:AlternateContent>
      <mc:AlternateContent xmlns:mc="http://schemas.openxmlformats.org/markup-compatibility/2006" xmlns:p14="http://schemas.microsoft.com/office/powerpoint/2010/main">
        <mc:Choice Requires="p14">
          <p:contentPart p14:bwMode="auto" r:id="rId159">
            <p14:nvContentPartPr>
              <p14:cNvPr id="1054299" name="Encre 1054298"/>
              <p14:cNvContentPartPr/>
              <p14:nvPr/>
            </p14:nvContentPartPr>
            <p14:xfrm>
              <a:off x="6765431" y="1610498"/>
              <a:ext cx="24764" cy="103767"/>
            </p14:xfrm>
          </p:contentPart>
        </mc:Choice>
        <mc:Fallback xmlns="">
          <p:sp>
            <p:nvSpPr>
              <p:cNvPr id="1054299" name=""/>
              <p:cNvSpPr/>
              <p:nvPr/>
            </p:nvSpPr>
            <p:spPr>
              <a:xfrm>
                <a:off x="6765431" y="1610498"/>
                <a:ext cx="24764" cy="103767"/>
              </a:xfrm>
            </p:spPr>
          </p:sp>
        </mc:Fallback>
      </mc:AlternateContent>
      <mc:AlternateContent xmlns:mc="http://schemas.openxmlformats.org/markup-compatibility/2006" xmlns:p14="http://schemas.microsoft.com/office/powerpoint/2010/main">
        <mc:Choice Requires="p14">
          <p:contentPart p14:bwMode="auto" r:id="rId160">
            <p14:nvContentPartPr>
              <p14:cNvPr id="1054300" name="Encre 1054299"/>
              <p14:cNvContentPartPr/>
              <p14:nvPr/>
            </p14:nvContentPartPr>
            <p14:xfrm>
              <a:off x="7712837" y="1601670"/>
              <a:ext cx="239596" cy="440200"/>
            </p14:xfrm>
          </p:contentPart>
        </mc:Choice>
        <mc:Fallback xmlns="">
          <p:sp>
            <p:nvSpPr>
              <p:cNvPr id="1054300" name=""/>
              <p:cNvSpPr/>
              <p:nvPr/>
            </p:nvSpPr>
            <p:spPr>
              <a:xfrm>
                <a:off x="7712837" y="1601670"/>
                <a:ext cx="239596" cy="440200"/>
              </a:xfrm>
            </p:spPr>
          </p:sp>
        </mc:Fallback>
      </mc:AlternateContent>
      <mc:AlternateContent xmlns:mc="http://schemas.openxmlformats.org/markup-compatibility/2006" xmlns:p14="http://schemas.microsoft.com/office/powerpoint/2010/main">
        <mc:Choice Requires="p14">
          <p:contentPart p14:bwMode="auto" r:id="rId161">
            <p14:nvContentPartPr>
              <p14:cNvPr id="1054301" name="Encre 1054300"/>
              <p14:cNvContentPartPr/>
              <p14:nvPr/>
            </p14:nvContentPartPr>
            <p14:xfrm>
              <a:off x="7798881" y="1784486"/>
              <a:ext cx="228564" cy="14395"/>
            </p14:xfrm>
          </p:contentPart>
        </mc:Choice>
        <mc:Fallback xmlns="">
          <p:sp>
            <p:nvSpPr>
              <p:cNvPr id="1054301" name=""/>
              <p:cNvSpPr/>
              <p:nvPr/>
            </p:nvSpPr>
            <p:spPr>
              <a:xfrm>
                <a:off x="7798881" y="1784486"/>
                <a:ext cx="228564" cy="14395"/>
              </a:xfrm>
            </p:spPr>
          </p:sp>
        </mc:Fallback>
      </mc:AlternateContent>
      <mc:AlternateContent xmlns:mc="http://schemas.openxmlformats.org/markup-compatibility/2006" xmlns:p14="http://schemas.microsoft.com/office/powerpoint/2010/main">
        <mc:Choice Requires="p14">
          <p:contentPart p14:bwMode="auto" r:id="rId162">
            <p14:nvContentPartPr>
              <p14:cNvPr id="1054302" name="Encre 1054301"/>
              <p14:cNvContentPartPr/>
              <p14:nvPr/>
            </p14:nvContentPartPr>
            <p14:xfrm>
              <a:off x="7841682" y="1429560"/>
              <a:ext cx="3530" cy="83395"/>
            </p14:xfrm>
          </p:contentPart>
        </mc:Choice>
        <mc:Fallback xmlns="">
          <p:sp>
            <p:nvSpPr>
              <p:cNvPr id="1054302" name=""/>
              <p:cNvSpPr/>
              <p:nvPr/>
            </p:nvSpPr>
            <p:spPr>
              <a:xfrm>
                <a:off x="7841682" y="1429560"/>
                <a:ext cx="3530" cy="83395"/>
              </a:xfrm>
            </p:spPr>
          </p:sp>
        </mc:Fallback>
      </mc:AlternateContent>
      <mc:AlternateContent xmlns:mc="http://schemas.openxmlformats.org/markup-compatibility/2006" xmlns:p14="http://schemas.microsoft.com/office/powerpoint/2010/main">
        <mc:Choice Requires="p14">
          <p:contentPart p14:bwMode="auto" r:id="rId163">
            <p14:nvContentPartPr>
              <p14:cNvPr id="1054303" name="Encre 1054302"/>
              <p14:cNvContentPartPr/>
              <p14:nvPr/>
            </p14:nvContentPartPr>
            <p14:xfrm>
              <a:off x="8299252" y="1900497"/>
              <a:ext cx="219587" cy="7096"/>
            </p14:xfrm>
          </p:contentPart>
        </mc:Choice>
        <mc:Fallback xmlns="">
          <p:sp>
            <p:nvSpPr>
              <p:cNvPr id="1054303" name=""/>
              <p:cNvSpPr/>
              <p:nvPr/>
            </p:nvSpPr>
            <p:spPr>
              <a:xfrm>
                <a:off x="8299252" y="1900497"/>
                <a:ext cx="219587" cy="7096"/>
              </a:xfrm>
            </p:spPr>
          </p:sp>
        </mc:Fallback>
      </mc:AlternateContent>
      <mc:AlternateContent xmlns:mc="http://schemas.openxmlformats.org/markup-compatibility/2006" xmlns:p14="http://schemas.microsoft.com/office/powerpoint/2010/main">
        <mc:Choice Requires="p14">
          <p:contentPart p14:bwMode="auto" r:id="rId164">
            <p14:nvContentPartPr>
              <p14:cNvPr id="1054304" name="Encre 1054303"/>
              <p14:cNvContentPartPr/>
              <p14:nvPr/>
            </p14:nvContentPartPr>
            <p14:xfrm>
              <a:off x="8383254" y="1820724"/>
              <a:ext cx="23221" cy="169879"/>
            </p14:xfrm>
          </p:contentPart>
        </mc:Choice>
        <mc:Fallback xmlns="">
          <p:sp>
            <p:nvSpPr>
              <p:cNvPr id="1054304" name=""/>
              <p:cNvSpPr/>
              <p:nvPr/>
            </p:nvSpPr>
            <p:spPr>
              <a:xfrm>
                <a:off x="8383254" y="1820724"/>
                <a:ext cx="23221" cy="169879"/>
              </a:xfrm>
            </p:spPr>
          </p:sp>
        </mc:Fallback>
      </mc:AlternateContent>
      <mc:AlternateContent xmlns:mc="http://schemas.openxmlformats.org/markup-compatibility/2006" xmlns:p14="http://schemas.microsoft.com/office/powerpoint/2010/main">
        <mc:Choice Requires="p14">
          <p:contentPart p14:bwMode="auto" r:id="rId165">
            <p14:nvContentPartPr>
              <p14:cNvPr id="1054305" name="Encre 1054304"/>
              <p14:cNvContentPartPr/>
              <p14:nvPr/>
            </p14:nvContentPartPr>
            <p14:xfrm>
              <a:off x="8651160" y="1741051"/>
              <a:ext cx="20061" cy="172034"/>
            </p14:xfrm>
          </p:contentPart>
        </mc:Choice>
        <mc:Fallback xmlns="">
          <p:sp>
            <p:nvSpPr>
              <p:cNvPr id="1054305" name=""/>
              <p:cNvSpPr/>
              <p:nvPr/>
            </p:nvSpPr>
            <p:spPr>
              <a:xfrm>
                <a:off x="8651160" y="1741051"/>
                <a:ext cx="20061" cy="172034"/>
              </a:xfrm>
            </p:spPr>
          </p:sp>
        </mc:Fallback>
      </mc:AlternateContent>
      <mc:AlternateContent xmlns:mc="http://schemas.openxmlformats.org/markup-compatibility/2006" xmlns:p14="http://schemas.microsoft.com/office/powerpoint/2010/main">
        <mc:Choice Requires="p14">
          <p:contentPart p14:bwMode="auto" r:id="rId166">
            <p14:nvContentPartPr>
              <p14:cNvPr id="1054306" name="Encre 1054305"/>
              <p14:cNvContentPartPr/>
              <p14:nvPr/>
            </p14:nvContentPartPr>
            <p14:xfrm>
              <a:off x="8672106" y="1559865"/>
              <a:ext cx="6175" cy="71657"/>
            </p14:xfrm>
          </p:contentPart>
        </mc:Choice>
        <mc:Fallback xmlns="">
          <p:sp>
            <p:nvSpPr>
              <p:cNvPr id="1054306" name=""/>
              <p:cNvSpPr/>
              <p:nvPr/>
            </p:nvSpPr>
            <p:spPr>
              <a:xfrm>
                <a:off x="8672106" y="1559865"/>
                <a:ext cx="6175" cy="71657"/>
              </a:xfrm>
            </p:spPr>
          </p:sp>
        </mc:Fallback>
      </mc:AlternateContent>
      <mc:AlternateContent xmlns:mc="http://schemas.openxmlformats.org/markup-compatibility/2006" xmlns:p14="http://schemas.microsoft.com/office/powerpoint/2010/main">
        <mc:Choice Requires="p14">
          <p:contentPart p14:bwMode="auto" r:id="rId167">
            <p14:nvContentPartPr>
              <p14:cNvPr id="1054307" name="Encre 1054306"/>
              <p14:cNvContentPartPr/>
              <p14:nvPr/>
            </p14:nvContentPartPr>
            <p14:xfrm>
              <a:off x="8786713" y="1661627"/>
              <a:ext cx="106013" cy="272960"/>
            </p14:xfrm>
          </p:contentPart>
        </mc:Choice>
        <mc:Fallback xmlns="">
          <p:sp>
            <p:nvSpPr>
              <p:cNvPr id="1054307" name=""/>
              <p:cNvSpPr/>
              <p:nvPr/>
            </p:nvSpPr>
            <p:spPr>
              <a:xfrm>
                <a:off x="8786713" y="1661627"/>
                <a:ext cx="106013" cy="272960"/>
              </a:xfrm>
            </p:spPr>
          </p:sp>
        </mc:Fallback>
      </mc:AlternateContent>
      <mc:AlternateContent xmlns:mc="http://schemas.openxmlformats.org/markup-compatibility/2006" xmlns:p14="http://schemas.microsoft.com/office/powerpoint/2010/main">
        <mc:Choice Requires="p14">
          <p:contentPart p14:bwMode="auto" r:id="rId168">
            <p14:nvContentPartPr>
              <p14:cNvPr id="1054308" name="Encre 1054307"/>
              <p14:cNvContentPartPr/>
              <p14:nvPr/>
            </p14:nvContentPartPr>
            <p14:xfrm>
              <a:off x="8992473" y="1639537"/>
              <a:ext cx="36157" cy="228636"/>
            </p14:xfrm>
          </p:contentPart>
        </mc:Choice>
        <mc:Fallback xmlns="">
          <p:sp>
            <p:nvSpPr>
              <p:cNvPr id="1054308" name=""/>
              <p:cNvSpPr/>
              <p:nvPr/>
            </p:nvSpPr>
            <p:spPr>
              <a:xfrm>
                <a:off x="8992473" y="1639537"/>
                <a:ext cx="36157" cy="228636"/>
              </a:xfrm>
            </p:spPr>
          </p:sp>
        </mc:Fallback>
      </mc:AlternateContent>
      <mc:AlternateContent xmlns:mc="http://schemas.openxmlformats.org/markup-compatibility/2006" xmlns:p14="http://schemas.microsoft.com/office/powerpoint/2010/main">
        <mc:Choice Requires="p14">
          <p:contentPart p14:bwMode="auto" r:id="rId169">
            <p14:nvContentPartPr>
              <p14:cNvPr id="1054309" name="Encre 1054308"/>
              <p14:cNvContentPartPr/>
              <p14:nvPr/>
            </p14:nvContentPartPr>
            <p14:xfrm>
              <a:off x="8999949" y="1564204"/>
              <a:ext cx="185772" cy="310786"/>
            </p14:xfrm>
          </p:contentPart>
        </mc:Choice>
        <mc:Fallback xmlns="">
          <p:sp>
            <p:nvSpPr>
              <p:cNvPr id="1054309" name=""/>
              <p:cNvSpPr/>
              <p:nvPr/>
            </p:nvSpPr>
            <p:spPr>
              <a:xfrm>
                <a:off x="8999949" y="1564204"/>
                <a:ext cx="185772" cy="310786"/>
              </a:xfrm>
            </p:spPr>
          </p:sp>
        </mc:Fallback>
      </mc:AlternateContent>
      <mc:AlternateContent xmlns:mc="http://schemas.openxmlformats.org/markup-compatibility/2006" xmlns:p14="http://schemas.microsoft.com/office/powerpoint/2010/main">
        <mc:Choice Requires="p14">
          <p:contentPart p14:bwMode="auto" r:id="rId170">
            <p14:nvContentPartPr>
              <p14:cNvPr id="1054310" name="Encre 1054309"/>
              <p14:cNvContentPartPr/>
              <p14:nvPr/>
            </p14:nvContentPartPr>
            <p14:xfrm>
              <a:off x="8699902" y="2004175"/>
              <a:ext cx="443243" cy="26773"/>
            </p14:xfrm>
          </p:contentPart>
        </mc:Choice>
        <mc:Fallback xmlns="">
          <p:sp>
            <p:nvSpPr>
              <p:cNvPr id="1054310" name=""/>
              <p:cNvSpPr/>
              <p:nvPr/>
            </p:nvSpPr>
            <p:spPr>
              <a:xfrm>
                <a:off x="8699902" y="2004175"/>
                <a:ext cx="443243" cy="26773"/>
              </a:xfrm>
            </p:spPr>
          </p:sp>
        </mc:Fallback>
      </mc:AlternateContent>
      <mc:AlternateContent xmlns:mc="http://schemas.openxmlformats.org/markup-compatibility/2006" xmlns:p14="http://schemas.microsoft.com/office/powerpoint/2010/main">
        <mc:Choice Requires="p14">
          <p:contentPart p14:bwMode="auto" r:id="rId171">
            <p14:nvContentPartPr>
              <p14:cNvPr id="1054311" name="Encre 1054310"/>
              <p14:cNvContentPartPr/>
              <p14:nvPr/>
            </p14:nvContentPartPr>
            <p14:xfrm>
              <a:off x="8871688" y="2125017"/>
              <a:ext cx="199961" cy="154825"/>
            </p14:xfrm>
          </p:contentPart>
        </mc:Choice>
        <mc:Fallback xmlns="">
          <p:sp>
            <p:nvSpPr>
              <p:cNvPr id="1054311" name=""/>
              <p:cNvSpPr/>
              <p:nvPr/>
            </p:nvSpPr>
            <p:spPr>
              <a:xfrm>
                <a:off x="8871688" y="2125017"/>
                <a:ext cx="199961" cy="154825"/>
              </a:xfrm>
            </p:spPr>
          </p:sp>
        </mc:Fallback>
      </mc:AlternateContent>
      <mc:AlternateContent xmlns:mc="http://schemas.openxmlformats.org/markup-compatibility/2006" xmlns:p14="http://schemas.microsoft.com/office/powerpoint/2010/main">
        <mc:Choice Requires="p14">
          <p:contentPart p14:bwMode="auto" r:id="rId172">
            <p14:nvContentPartPr>
              <p14:cNvPr id="1054312" name="Encre 1054311"/>
              <p14:cNvContentPartPr/>
              <p14:nvPr/>
            </p14:nvContentPartPr>
            <p14:xfrm>
              <a:off x="9364858" y="1633467"/>
              <a:ext cx="201462" cy="386704"/>
            </p14:xfrm>
          </p:contentPart>
        </mc:Choice>
        <mc:Fallback xmlns="">
          <p:sp>
            <p:nvSpPr>
              <p:cNvPr id="1054312" name=""/>
              <p:cNvSpPr/>
              <p:nvPr/>
            </p:nvSpPr>
            <p:spPr>
              <a:xfrm>
                <a:off x="9364858" y="1633467"/>
                <a:ext cx="201462" cy="386704"/>
              </a:xfrm>
            </p:spPr>
          </p:sp>
        </mc:Fallback>
      </mc:AlternateContent>
      <mc:AlternateContent xmlns:mc="http://schemas.openxmlformats.org/markup-compatibility/2006" xmlns:p14="http://schemas.microsoft.com/office/powerpoint/2010/main">
        <mc:Choice Requires="p14">
          <p:contentPart p14:bwMode="auto" r:id="rId173">
            <p14:nvContentPartPr>
              <p14:cNvPr id="1054313" name="Encre 1054312"/>
              <p14:cNvContentPartPr/>
              <p14:nvPr/>
            </p14:nvContentPartPr>
            <p14:xfrm>
              <a:off x="9407659" y="1778472"/>
              <a:ext cx="158689" cy="20410"/>
            </p14:xfrm>
          </p:contentPart>
        </mc:Choice>
        <mc:Fallback xmlns="">
          <p:sp>
            <p:nvSpPr>
              <p:cNvPr id="1054313" name=""/>
              <p:cNvSpPr/>
              <p:nvPr/>
            </p:nvSpPr>
            <p:spPr>
              <a:xfrm>
                <a:off x="9407659" y="1778472"/>
                <a:ext cx="158689" cy="20410"/>
              </a:xfrm>
            </p:spPr>
          </p:sp>
        </mc:Fallback>
      </mc:AlternateContent>
      <mc:AlternateContent xmlns:mc="http://schemas.openxmlformats.org/markup-compatibility/2006" xmlns:p14="http://schemas.microsoft.com/office/powerpoint/2010/main">
        <mc:Choice Requires="p14">
          <p:contentPart p14:bwMode="auto" r:id="rId174">
            <p14:nvContentPartPr>
              <p14:cNvPr id="1054314" name="Encre 1054313"/>
              <p14:cNvContentPartPr/>
              <p14:nvPr/>
            </p14:nvContentPartPr>
            <p14:xfrm>
              <a:off x="9736827" y="1835367"/>
              <a:ext cx="165124" cy="7471"/>
            </p14:xfrm>
          </p:contentPart>
        </mc:Choice>
        <mc:Fallback xmlns="">
          <p:sp>
            <p:nvSpPr>
              <p:cNvPr id="1054314" name=""/>
              <p:cNvSpPr/>
              <p:nvPr/>
            </p:nvSpPr>
            <p:spPr>
              <a:xfrm>
                <a:off x="9736827" y="1835367"/>
                <a:ext cx="165124" cy="7471"/>
              </a:xfrm>
            </p:spPr>
          </p:sp>
        </mc:Fallback>
      </mc:AlternateContent>
      <mc:AlternateContent xmlns:mc="http://schemas.openxmlformats.org/markup-compatibility/2006" xmlns:p14="http://schemas.microsoft.com/office/powerpoint/2010/main">
        <mc:Choice Requires="p14">
          <p:contentPart p14:bwMode="auto" r:id="rId175">
            <p14:nvContentPartPr>
              <p14:cNvPr id="1054315" name="Encre 1054314"/>
              <p14:cNvContentPartPr/>
              <p14:nvPr/>
            </p14:nvContentPartPr>
            <p14:xfrm>
              <a:off x="9750947" y="1958190"/>
              <a:ext cx="157504" cy="14928"/>
            </p14:xfrm>
          </p:contentPart>
        </mc:Choice>
        <mc:Fallback xmlns="">
          <p:sp>
            <p:nvSpPr>
              <p:cNvPr id="1054315" name=""/>
              <p:cNvSpPr/>
              <p:nvPr/>
            </p:nvSpPr>
            <p:spPr>
              <a:xfrm>
                <a:off x="9750947" y="1958190"/>
                <a:ext cx="157504" cy="14928"/>
              </a:xfrm>
            </p:spPr>
          </p:sp>
        </mc:Fallback>
      </mc:AlternateContent>
      <mc:AlternateContent xmlns:mc="http://schemas.openxmlformats.org/markup-compatibility/2006" xmlns:p14="http://schemas.microsoft.com/office/powerpoint/2010/main">
        <mc:Choice Requires="p14">
          <p:contentPart p14:bwMode="auto" r:id="rId176">
            <p14:nvContentPartPr>
              <p14:cNvPr id="1054316" name="Encre 1054315"/>
              <p14:cNvContentPartPr/>
              <p14:nvPr/>
            </p14:nvContentPartPr>
            <p14:xfrm>
              <a:off x="10097384" y="1749221"/>
              <a:ext cx="182421" cy="201630"/>
            </p14:xfrm>
          </p:contentPart>
        </mc:Choice>
        <mc:Fallback xmlns="">
          <p:sp>
            <p:nvSpPr>
              <p:cNvPr id="1054316" name=""/>
              <p:cNvSpPr/>
              <p:nvPr/>
            </p:nvSpPr>
            <p:spPr>
              <a:xfrm>
                <a:off x="10097384" y="1749221"/>
                <a:ext cx="182421" cy="201630"/>
              </a:xfrm>
            </p:spPr>
          </p:sp>
        </mc:Fallback>
      </mc:AlternateContent>
      <mc:AlternateContent xmlns:mc="http://schemas.openxmlformats.org/markup-compatibility/2006" xmlns:p14="http://schemas.microsoft.com/office/powerpoint/2010/main">
        <mc:Choice Requires="p14">
          <p:contentPart p14:bwMode="auto" r:id="rId177">
            <p14:nvContentPartPr>
              <p14:cNvPr id="1054317" name="Encre 1054316"/>
              <p14:cNvContentPartPr/>
              <p14:nvPr/>
            </p14:nvContentPartPr>
            <p14:xfrm>
              <a:off x="6397047" y="2835117"/>
              <a:ext cx="185777" cy="332244"/>
            </p14:xfrm>
          </p:contentPart>
        </mc:Choice>
        <mc:Fallback xmlns="">
          <p:sp>
            <p:nvSpPr>
              <p:cNvPr id="1054317" name=""/>
              <p:cNvSpPr/>
              <p:nvPr/>
            </p:nvSpPr>
            <p:spPr>
              <a:xfrm>
                <a:off x="6397047" y="2835117"/>
                <a:ext cx="185777" cy="332244"/>
              </a:xfrm>
            </p:spPr>
          </p:sp>
        </mc:Fallback>
      </mc:AlternateContent>
      <mc:AlternateContent xmlns:mc="http://schemas.openxmlformats.org/markup-compatibility/2006" xmlns:p14="http://schemas.microsoft.com/office/powerpoint/2010/main">
        <mc:Choice Requires="p14">
          <p:contentPart p14:bwMode="auto" r:id="rId178">
            <p14:nvContentPartPr>
              <p14:cNvPr id="1054318" name="Encre 1054317"/>
              <p14:cNvContentPartPr/>
              <p14:nvPr/>
            </p14:nvContentPartPr>
            <p14:xfrm>
              <a:off x="6446907" y="2967073"/>
              <a:ext cx="201641" cy="13557"/>
            </p14:xfrm>
          </p:contentPart>
        </mc:Choice>
        <mc:Fallback xmlns="">
          <p:sp>
            <p:nvSpPr>
              <p:cNvPr id="1054318" name=""/>
              <p:cNvSpPr/>
              <p:nvPr/>
            </p:nvSpPr>
            <p:spPr>
              <a:xfrm>
                <a:off x="6446907" y="2967073"/>
                <a:ext cx="201641" cy="13557"/>
              </a:xfrm>
            </p:spPr>
          </p:sp>
        </mc:Fallback>
      </mc:AlternateContent>
      <mc:AlternateContent xmlns:mc="http://schemas.openxmlformats.org/markup-compatibility/2006" xmlns:p14="http://schemas.microsoft.com/office/powerpoint/2010/main">
        <mc:Choice Requires="p14">
          <p:contentPart p14:bwMode="auto" r:id="rId179">
            <p14:nvContentPartPr>
              <p14:cNvPr id="1054319" name="Encre 1054318"/>
              <p14:cNvContentPartPr/>
              <p14:nvPr/>
            </p14:nvContentPartPr>
            <p14:xfrm>
              <a:off x="6720955" y="2864157"/>
              <a:ext cx="104982" cy="383168"/>
            </p14:xfrm>
          </p:contentPart>
        </mc:Choice>
        <mc:Fallback xmlns="">
          <p:sp>
            <p:nvSpPr>
              <p:cNvPr id="1054319" name=""/>
              <p:cNvSpPr/>
              <p:nvPr/>
            </p:nvSpPr>
            <p:spPr>
              <a:xfrm>
                <a:off x="6720955" y="2864157"/>
                <a:ext cx="104982" cy="383168"/>
              </a:xfrm>
            </p:spPr>
          </p:sp>
        </mc:Fallback>
      </mc:AlternateContent>
      <mc:AlternateContent xmlns:mc="http://schemas.openxmlformats.org/markup-compatibility/2006" xmlns:p14="http://schemas.microsoft.com/office/powerpoint/2010/main">
        <mc:Choice Requires="p14">
          <p:contentPart p14:bwMode="auto" r:id="rId180">
            <p14:nvContentPartPr>
              <p14:cNvPr id="1054320" name="Encre 1054319"/>
              <p14:cNvContentPartPr/>
              <p14:nvPr/>
            </p14:nvContentPartPr>
            <p14:xfrm>
              <a:off x="6860472" y="2907592"/>
              <a:ext cx="58566" cy="289649"/>
            </p14:xfrm>
          </p:contentPart>
        </mc:Choice>
        <mc:Fallback xmlns="">
          <p:sp>
            <p:nvSpPr>
              <p:cNvPr id="1054320" name=""/>
              <p:cNvSpPr/>
              <p:nvPr/>
            </p:nvSpPr>
            <p:spPr>
              <a:xfrm>
                <a:off x="6860472" y="2907592"/>
                <a:ext cx="58566" cy="289649"/>
              </a:xfrm>
            </p:spPr>
          </p:sp>
        </mc:Fallback>
      </mc:AlternateContent>
      <mc:AlternateContent xmlns:mc="http://schemas.openxmlformats.org/markup-compatibility/2006" xmlns:p14="http://schemas.microsoft.com/office/powerpoint/2010/main">
        <mc:Choice Requires="p14">
          <p:contentPart p14:bwMode="auto" r:id="rId181">
            <p14:nvContentPartPr>
              <p14:cNvPr id="1054321" name="Encre 1054320"/>
              <p14:cNvContentPartPr/>
              <p14:nvPr/>
            </p14:nvContentPartPr>
            <p14:xfrm>
              <a:off x="6879407" y="3052044"/>
              <a:ext cx="75373" cy="17576"/>
            </p14:xfrm>
          </p:contentPart>
        </mc:Choice>
        <mc:Fallback xmlns="">
          <p:sp>
            <p:nvSpPr>
              <p:cNvPr id="1054321" name=""/>
              <p:cNvSpPr/>
              <p:nvPr/>
            </p:nvSpPr>
            <p:spPr>
              <a:xfrm>
                <a:off x="6879407" y="3052044"/>
                <a:ext cx="75373" cy="17576"/>
              </a:xfrm>
            </p:spPr>
          </p:sp>
        </mc:Fallback>
      </mc:AlternateContent>
      <mc:AlternateContent xmlns:mc="http://schemas.openxmlformats.org/markup-compatibility/2006" xmlns:p14="http://schemas.microsoft.com/office/powerpoint/2010/main">
        <mc:Choice Requires="p14">
          <p:contentPart p14:bwMode="auto" r:id="rId182">
            <p14:nvContentPartPr>
              <p14:cNvPr id="1054322" name="Encre 1054321"/>
              <p14:cNvContentPartPr/>
              <p14:nvPr/>
            </p14:nvContentPartPr>
            <p14:xfrm>
              <a:off x="7040381" y="2892948"/>
              <a:ext cx="43676" cy="325752"/>
            </p14:xfrm>
          </p:contentPart>
        </mc:Choice>
        <mc:Fallback xmlns="">
          <p:sp>
            <p:nvSpPr>
              <p:cNvPr id="1054322" name=""/>
              <p:cNvSpPr/>
              <p:nvPr/>
            </p:nvSpPr>
            <p:spPr>
              <a:xfrm>
                <a:off x="7040381" y="2892948"/>
                <a:ext cx="43676" cy="325752"/>
              </a:xfrm>
            </p:spPr>
          </p:sp>
        </mc:Fallback>
      </mc:AlternateContent>
      <mc:AlternateContent xmlns:mc="http://schemas.openxmlformats.org/markup-compatibility/2006" xmlns:p14="http://schemas.microsoft.com/office/powerpoint/2010/main">
        <mc:Choice Requires="p14">
          <p:contentPart p14:bwMode="auto" r:id="rId183">
            <p14:nvContentPartPr>
              <p14:cNvPr id="1054323" name="Encre 1054322"/>
              <p14:cNvContentPartPr/>
              <p14:nvPr/>
            </p14:nvContentPartPr>
            <p14:xfrm>
              <a:off x="7248207" y="3023501"/>
              <a:ext cx="85602" cy="3474"/>
            </p14:xfrm>
          </p:contentPart>
        </mc:Choice>
        <mc:Fallback xmlns="">
          <p:sp>
            <p:nvSpPr>
              <p:cNvPr id="1054323" name=""/>
              <p:cNvSpPr/>
              <p:nvPr/>
            </p:nvSpPr>
            <p:spPr>
              <a:xfrm>
                <a:off x="7248207" y="3023501"/>
                <a:ext cx="85602" cy="3474"/>
              </a:xfrm>
            </p:spPr>
          </p:sp>
        </mc:Fallback>
      </mc:AlternateContent>
      <mc:AlternateContent xmlns:mc="http://schemas.openxmlformats.org/markup-compatibility/2006" xmlns:p14="http://schemas.microsoft.com/office/powerpoint/2010/main">
        <mc:Choice Requires="p14">
          <p:contentPart p14:bwMode="auto" r:id="rId184">
            <p14:nvContentPartPr>
              <p14:cNvPr id="1054324" name="Encre 1054323"/>
              <p14:cNvContentPartPr/>
              <p14:nvPr/>
            </p14:nvContentPartPr>
            <p14:xfrm>
              <a:off x="7240707" y="3137429"/>
              <a:ext cx="150252" cy="6093"/>
            </p14:xfrm>
          </p:contentPart>
        </mc:Choice>
        <mc:Fallback xmlns="">
          <p:sp>
            <p:nvSpPr>
              <p:cNvPr id="1054324" name=""/>
              <p:cNvSpPr/>
              <p:nvPr/>
            </p:nvSpPr>
            <p:spPr>
              <a:xfrm>
                <a:off x="7240707" y="3137429"/>
                <a:ext cx="150252" cy="6093"/>
              </a:xfrm>
            </p:spPr>
          </p:sp>
        </mc:Fallback>
      </mc:AlternateContent>
      <mc:AlternateContent xmlns:mc="http://schemas.openxmlformats.org/markup-compatibility/2006" xmlns:p14="http://schemas.microsoft.com/office/powerpoint/2010/main">
        <mc:Choice Requires="p14">
          <p:contentPart p14:bwMode="auto" r:id="rId185">
            <p14:nvContentPartPr>
              <p14:cNvPr id="1054325" name="Encre 1054324"/>
              <p14:cNvContentPartPr/>
              <p14:nvPr/>
            </p14:nvContentPartPr>
            <p14:xfrm>
              <a:off x="7568582" y="2880319"/>
              <a:ext cx="230299" cy="336031"/>
            </p14:xfrm>
          </p:contentPart>
        </mc:Choice>
        <mc:Fallback xmlns="">
          <p:sp>
            <p:nvSpPr>
              <p:cNvPr id="1054325" name=""/>
              <p:cNvSpPr/>
              <p:nvPr/>
            </p:nvSpPr>
            <p:spPr>
              <a:xfrm>
                <a:off x="7568582" y="2880319"/>
                <a:ext cx="230299" cy="336031"/>
              </a:xfrm>
            </p:spPr>
          </p:sp>
        </mc:Fallback>
      </mc:AlternateContent>
      <mc:AlternateContent xmlns:mc="http://schemas.openxmlformats.org/markup-compatibility/2006" xmlns:p14="http://schemas.microsoft.com/office/powerpoint/2010/main">
        <mc:Choice Requires="p14">
          <p:contentPart p14:bwMode="auto" r:id="rId186">
            <p14:nvContentPartPr>
              <p14:cNvPr id="1054326" name="Encre 1054325"/>
              <p14:cNvContentPartPr/>
              <p14:nvPr/>
            </p14:nvContentPartPr>
            <p14:xfrm>
              <a:off x="8018504" y="2863939"/>
              <a:ext cx="190057" cy="329613"/>
            </p14:xfrm>
          </p:contentPart>
        </mc:Choice>
        <mc:Fallback xmlns="">
          <p:sp>
            <p:nvSpPr>
              <p:cNvPr id="1054326" name=""/>
              <p:cNvSpPr/>
              <p:nvPr/>
            </p:nvSpPr>
            <p:spPr>
              <a:xfrm>
                <a:off x="8018504" y="2863939"/>
                <a:ext cx="190057" cy="329613"/>
              </a:xfrm>
            </p:spPr>
          </p:sp>
        </mc:Fallback>
      </mc:AlternateContent>
      <mc:AlternateContent xmlns:mc="http://schemas.openxmlformats.org/markup-compatibility/2006" xmlns:p14="http://schemas.microsoft.com/office/powerpoint/2010/main">
        <mc:Choice Requires="p14">
          <p:contentPart p14:bwMode="auto" r:id="rId187">
            <p14:nvContentPartPr>
              <p14:cNvPr id="1054327" name="Encre 1054326"/>
              <p14:cNvContentPartPr/>
              <p14:nvPr/>
            </p14:nvContentPartPr>
            <p14:xfrm>
              <a:off x="8199090" y="2729881"/>
              <a:ext cx="135903" cy="11744"/>
            </p14:xfrm>
          </p:contentPart>
        </mc:Choice>
        <mc:Fallback xmlns="">
          <p:sp>
            <p:nvSpPr>
              <p:cNvPr id="1054327" name=""/>
              <p:cNvSpPr/>
              <p:nvPr/>
            </p:nvSpPr>
            <p:spPr>
              <a:xfrm>
                <a:off x="8199090" y="2729881"/>
                <a:ext cx="135903" cy="11744"/>
              </a:xfrm>
            </p:spPr>
          </p:sp>
        </mc:Fallback>
      </mc:AlternateContent>
      <mc:AlternateContent xmlns:mc="http://schemas.openxmlformats.org/markup-compatibility/2006" xmlns:p14="http://schemas.microsoft.com/office/powerpoint/2010/main">
        <mc:Choice Requires="p14">
          <p:contentPart p14:bwMode="auto" r:id="rId188">
            <p14:nvContentPartPr>
              <p14:cNvPr id="1054328" name="Encre 1054327"/>
              <p14:cNvContentPartPr/>
              <p14:nvPr/>
            </p14:nvContentPartPr>
            <p14:xfrm>
              <a:off x="8406475" y="2617446"/>
              <a:ext cx="13613" cy="86909"/>
            </p14:xfrm>
          </p:contentPart>
        </mc:Choice>
        <mc:Fallback xmlns="">
          <p:sp>
            <p:nvSpPr>
              <p:cNvPr id="1054328" name=""/>
              <p:cNvSpPr/>
              <p:nvPr/>
            </p:nvSpPr>
            <p:spPr>
              <a:xfrm>
                <a:off x="8406475" y="2617446"/>
                <a:ext cx="13613" cy="86909"/>
              </a:xfrm>
            </p:spPr>
          </p:sp>
        </mc:Fallback>
      </mc:AlternateContent>
      <mc:AlternateContent xmlns:mc="http://schemas.openxmlformats.org/markup-compatibility/2006" xmlns:p14="http://schemas.microsoft.com/office/powerpoint/2010/main">
        <mc:Choice Requires="p14">
          <p:contentPart p14:bwMode="auto" r:id="rId189">
            <p14:nvContentPartPr>
              <p14:cNvPr id="1054329" name="Encre 1054328"/>
              <p14:cNvContentPartPr/>
              <p14:nvPr/>
            </p14:nvContentPartPr>
            <p14:xfrm>
              <a:off x="8531628" y="2576631"/>
              <a:ext cx="96793" cy="255290"/>
            </p14:xfrm>
          </p:contentPart>
        </mc:Choice>
        <mc:Fallback xmlns="">
          <p:sp>
            <p:nvSpPr>
              <p:cNvPr id="1054329" name=""/>
              <p:cNvSpPr/>
              <p:nvPr/>
            </p:nvSpPr>
            <p:spPr>
              <a:xfrm>
                <a:off x="8531628" y="2576631"/>
                <a:ext cx="96793" cy="255290"/>
              </a:xfrm>
            </p:spPr>
          </p:sp>
        </mc:Fallback>
      </mc:AlternateContent>
      <mc:AlternateContent xmlns:mc="http://schemas.openxmlformats.org/markup-compatibility/2006" xmlns:p14="http://schemas.microsoft.com/office/powerpoint/2010/main">
        <mc:Choice Requires="p14">
          <p:contentPart p14:bwMode="auto" r:id="rId190">
            <p14:nvContentPartPr>
              <p14:cNvPr id="1054330" name="Encre 1054329"/>
              <p14:cNvContentPartPr/>
              <p14:nvPr/>
            </p14:nvContentPartPr>
            <p14:xfrm>
              <a:off x="8716437" y="2544971"/>
              <a:ext cx="33326" cy="210411"/>
            </p14:xfrm>
          </p:contentPart>
        </mc:Choice>
        <mc:Fallback xmlns="">
          <p:sp>
            <p:nvSpPr>
              <p:cNvPr id="1054330" name=""/>
              <p:cNvSpPr/>
              <p:nvPr/>
            </p:nvSpPr>
            <p:spPr>
              <a:xfrm>
                <a:off x="8716437" y="2544971"/>
                <a:ext cx="33326" cy="210411"/>
              </a:xfrm>
            </p:spPr>
          </p:sp>
        </mc:Fallback>
      </mc:AlternateContent>
      <mc:AlternateContent xmlns:mc="http://schemas.openxmlformats.org/markup-compatibility/2006" xmlns:p14="http://schemas.microsoft.com/office/powerpoint/2010/main">
        <mc:Choice Requires="p14">
          <p:contentPart p14:bwMode="auto" r:id="rId191">
            <p14:nvContentPartPr>
              <p14:cNvPr id="1054331" name="Encre 1054330"/>
              <p14:cNvContentPartPr/>
              <p14:nvPr/>
            </p14:nvContentPartPr>
            <p14:xfrm>
              <a:off x="8710492" y="2472071"/>
              <a:ext cx="165642" cy="272031"/>
            </p14:xfrm>
          </p:contentPart>
        </mc:Choice>
        <mc:Fallback xmlns="">
          <p:sp>
            <p:nvSpPr>
              <p:cNvPr id="1054331" name=""/>
              <p:cNvSpPr/>
              <p:nvPr/>
            </p:nvSpPr>
            <p:spPr>
              <a:xfrm>
                <a:off x="8710492" y="2472071"/>
                <a:ext cx="165642" cy="272031"/>
              </a:xfrm>
            </p:spPr>
          </p:sp>
        </mc:Fallback>
      </mc:AlternateContent>
      <mc:AlternateContent xmlns:mc="http://schemas.openxmlformats.org/markup-compatibility/2006" xmlns:p14="http://schemas.microsoft.com/office/powerpoint/2010/main">
        <mc:Choice Requires="p14">
          <p:contentPart p14:bwMode="auto" r:id="rId192">
            <p14:nvContentPartPr>
              <p14:cNvPr id="1054332" name="Encre 1054331"/>
              <p14:cNvContentPartPr/>
              <p14:nvPr/>
            </p14:nvContentPartPr>
            <p14:xfrm>
              <a:off x="8528258" y="2842152"/>
              <a:ext cx="283801" cy="29621"/>
            </p14:xfrm>
          </p:contentPart>
        </mc:Choice>
        <mc:Fallback xmlns="">
          <p:sp>
            <p:nvSpPr>
              <p:cNvPr id="1054332" name=""/>
              <p:cNvSpPr/>
              <p:nvPr/>
            </p:nvSpPr>
            <p:spPr>
              <a:xfrm>
                <a:off x="8528258" y="2842152"/>
                <a:ext cx="283801" cy="29621"/>
              </a:xfrm>
            </p:spPr>
          </p:sp>
        </mc:Fallback>
      </mc:AlternateContent>
      <mc:AlternateContent xmlns:mc="http://schemas.openxmlformats.org/markup-compatibility/2006" xmlns:p14="http://schemas.microsoft.com/office/powerpoint/2010/main">
        <mc:Choice Requires="p14">
          <p:contentPart p14:bwMode="auto" r:id="rId193">
            <p14:nvContentPartPr>
              <p14:cNvPr id="1054333" name="Encre 1054332"/>
              <p14:cNvContentPartPr/>
              <p14:nvPr/>
            </p14:nvContentPartPr>
            <p14:xfrm>
              <a:off x="8647320" y="2918264"/>
              <a:ext cx="187530" cy="166223"/>
            </p14:xfrm>
          </p:contentPart>
        </mc:Choice>
        <mc:Fallback xmlns="">
          <p:sp>
            <p:nvSpPr>
              <p:cNvPr id="1054333" name=""/>
              <p:cNvSpPr/>
              <p:nvPr/>
            </p:nvSpPr>
            <p:spPr>
              <a:xfrm>
                <a:off x="8647320" y="2918264"/>
                <a:ext cx="187530" cy="166223"/>
              </a:xfrm>
            </p:spPr>
          </p:sp>
        </mc:Fallback>
      </mc:AlternateContent>
      <mc:AlternateContent xmlns:mc="http://schemas.openxmlformats.org/markup-compatibility/2006" xmlns:p14="http://schemas.microsoft.com/office/powerpoint/2010/main">
        <mc:Choice Requires="p14">
          <p:contentPart p14:bwMode="auto" r:id="rId194">
            <p14:nvContentPartPr>
              <p14:cNvPr id="1054334" name="Encre 1054333"/>
              <p14:cNvContentPartPr/>
              <p14:nvPr/>
            </p14:nvContentPartPr>
            <p14:xfrm>
              <a:off x="8379976" y="2472993"/>
              <a:ext cx="19439" cy="36766"/>
            </p14:xfrm>
          </p:contentPart>
        </mc:Choice>
        <mc:Fallback xmlns="">
          <p:sp>
            <p:nvSpPr>
              <p:cNvPr id="1054334" name=""/>
              <p:cNvSpPr/>
              <p:nvPr/>
            </p:nvSpPr>
            <p:spPr>
              <a:xfrm>
                <a:off x="8379976" y="2472993"/>
                <a:ext cx="19439" cy="36766"/>
              </a:xfrm>
            </p:spPr>
          </p:sp>
        </mc:Fallback>
      </mc:AlternateContent>
      <mc:AlternateContent xmlns:mc="http://schemas.openxmlformats.org/markup-compatibility/2006" xmlns:p14="http://schemas.microsoft.com/office/powerpoint/2010/main">
        <mc:Choice Requires="p14">
          <p:contentPart p14:bwMode="auto" r:id="rId195">
            <p14:nvContentPartPr>
              <p14:cNvPr id="1054335" name="Encre 1054334"/>
              <p14:cNvContentPartPr/>
              <p14:nvPr/>
            </p14:nvContentPartPr>
            <p14:xfrm>
              <a:off x="8988873" y="2530824"/>
              <a:ext cx="131860" cy="365061"/>
            </p14:xfrm>
          </p:contentPart>
        </mc:Choice>
        <mc:Fallback xmlns="">
          <p:sp>
            <p:nvSpPr>
              <p:cNvPr id="1054335" name=""/>
              <p:cNvSpPr/>
              <p:nvPr/>
            </p:nvSpPr>
            <p:spPr>
              <a:xfrm>
                <a:off x="8988873" y="2530824"/>
                <a:ext cx="131860" cy="365061"/>
              </a:xfrm>
            </p:spPr>
          </p:sp>
        </mc:Fallback>
      </mc:AlternateContent>
      <mc:AlternateContent xmlns:mc="http://schemas.openxmlformats.org/markup-compatibility/2006" xmlns:p14="http://schemas.microsoft.com/office/powerpoint/2010/main">
        <mc:Choice Requires="p14">
          <p:contentPart p14:bwMode="auto" r:id="rId196">
            <p14:nvContentPartPr>
              <p14:cNvPr id="1054336" name="Encre 1054335"/>
              <p14:cNvContentPartPr/>
              <p14:nvPr/>
            </p14:nvContentPartPr>
            <p14:xfrm>
              <a:off x="8992889" y="2711762"/>
              <a:ext cx="73929" cy="11632"/>
            </p14:xfrm>
          </p:contentPart>
        </mc:Choice>
        <mc:Fallback xmlns="">
          <p:sp>
            <p:nvSpPr>
              <p:cNvPr id="1054336" name=""/>
              <p:cNvSpPr/>
              <p:nvPr/>
            </p:nvSpPr>
            <p:spPr>
              <a:xfrm>
                <a:off x="8992889" y="2711762"/>
                <a:ext cx="73929" cy="11632"/>
              </a:xfrm>
            </p:spPr>
          </p:sp>
        </mc:Fallback>
      </mc:AlternateContent>
      <mc:AlternateContent xmlns:mc="http://schemas.openxmlformats.org/markup-compatibility/2006" xmlns:p14="http://schemas.microsoft.com/office/powerpoint/2010/main">
        <mc:Choice Requires="p14">
          <p:contentPart p14:bwMode="auto" r:id="rId197">
            <p14:nvContentPartPr>
              <p14:cNvPr id="1054337" name="Encre 1054336"/>
              <p14:cNvContentPartPr/>
              <p14:nvPr/>
            </p14:nvContentPartPr>
            <p14:xfrm>
              <a:off x="6160981" y="3623255"/>
              <a:ext cx="128372" cy="231863"/>
            </p14:xfrm>
          </p:contentPart>
        </mc:Choice>
        <mc:Fallback xmlns="">
          <p:sp>
            <p:nvSpPr>
              <p:cNvPr id="1054337" name=""/>
              <p:cNvSpPr/>
              <p:nvPr/>
            </p:nvSpPr>
            <p:spPr>
              <a:xfrm>
                <a:off x="6160981" y="3623255"/>
                <a:ext cx="128372" cy="231863"/>
              </a:xfrm>
            </p:spPr>
          </p:sp>
        </mc:Fallback>
      </mc:AlternateContent>
      <mc:AlternateContent xmlns:mc="http://schemas.openxmlformats.org/markup-compatibility/2006" xmlns:p14="http://schemas.microsoft.com/office/powerpoint/2010/main">
        <mc:Choice Requires="p14">
          <p:contentPart p14:bwMode="auto" r:id="rId198">
            <p14:nvContentPartPr>
              <p14:cNvPr id="1054338" name="Encre 1054337"/>
              <p14:cNvContentPartPr/>
              <p14:nvPr/>
            </p14:nvContentPartPr>
            <p14:xfrm>
              <a:off x="6269791" y="3660631"/>
              <a:ext cx="98574" cy="210733"/>
            </p14:xfrm>
          </p:contentPart>
        </mc:Choice>
        <mc:Fallback xmlns="">
          <p:sp>
            <p:nvSpPr>
              <p:cNvPr id="1054338" name=""/>
              <p:cNvSpPr/>
              <p:nvPr/>
            </p:nvSpPr>
            <p:spPr>
              <a:xfrm>
                <a:off x="6269791" y="3660631"/>
                <a:ext cx="98574" cy="210733"/>
              </a:xfrm>
            </p:spPr>
          </p:sp>
        </mc:Fallback>
      </mc:AlternateContent>
      <mc:AlternateContent xmlns:mc="http://schemas.openxmlformats.org/markup-compatibility/2006" xmlns:p14="http://schemas.microsoft.com/office/powerpoint/2010/main">
        <mc:Choice Requires="p14">
          <p:contentPart p14:bwMode="auto" r:id="rId199">
            <p14:nvContentPartPr>
              <p14:cNvPr id="1054339" name="Encre 1054338"/>
              <p14:cNvContentPartPr/>
              <p14:nvPr/>
            </p14:nvContentPartPr>
            <p14:xfrm>
              <a:off x="6283876" y="3486891"/>
              <a:ext cx="20068" cy="74498"/>
            </p14:xfrm>
          </p:contentPart>
        </mc:Choice>
        <mc:Fallback xmlns="">
          <p:sp>
            <p:nvSpPr>
              <p:cNvPr id="1054339" name=""/>
              <p:cNvSpPr/>
              <p:nvPr/>
            </p:nvSpPr>
            <p:spPr>
              <a:xfrm>
                <a:off x="6283876" y="3486891"/>
                <a:ext cx="20068" cy="74498"/>
              </a:xfrm>
            </p:spPr>
          </p:sp>
        </mc:Fallback>
      </mc:AlternateContent>
      <mc:AlternateContent xmlns:mc="http://schemas.openxmlformats.org/markup-compatibility/2006" xmlns:p14="http://schemas.microsoft.com/office/powerpoint/2010/main">
        <mc:Choice Requires="p14">
          <p:contentPart p14:bwMode="auto" r:id="rId200">
            <p14:nvContentPartPr>
              <p14:cNvPr id="1054340" name="Encre 1054339"/>
              <p14:cNvContentPartPr/>
              <p14:nvPr/>
            </p14:nvContentPartPr>
            <p14:xfrm>
              <a:off x="6461468" y="3799009"/>
              <a:ext cx="161989" cy="28163"/>
            </p14:xfrm>
          </p:contentPart>
        </mc:Choice>
        <mc:Fallback xmlns="">
          <p:sp>
            <p:nvSpPr>
              <p:cNvPr id="1054340" name=""/>
              <p:cNvSpPr/>
              <p:nvPr/>
            </p:nvSpPr>
            <p:spPr>
              <a:xfrm>
                <a:off x="6461468" y="3799009"/>
                <a:ext cx="161989" cy="28163"/>
              </a:xfrm>
            </p:spPr>
          </p:sp>
        </mc:Fallback>
      </mc:AlternateContent>
      <mc:AlternateContent xmlns:mc="http://schemas.openxmlformats.org/markup-compatibility/2006" xmlns:p14="http://schemas.microsoft.com/office/powerpoint/2010/main">
        <mc:Choice Requires="p14">
          <p:contentPart p14:bwMode="auto" r:id="rId201">
            <p14:nvContentPartPr>
              <p14:cNvPr id="1054341" name="Encre 1054340"/>
              <p14:cNvContentPartPr/>
              <p14:nvPr/>
            </p14:nvContentPartPr>
            <p14:xfrm>
              <a:off x="6521464" y="3733105"/>
              <a:ext cx="4426" cy="199304"/>
            </p14:xfrm>
          </p:contentPart>
        </mc:Choice>
        <mc:Fallback xmlns="">
          <p:sp>
            <p:nvSpPr>
              <p:cNvPr id="1054341" name=""/>
              <p:cNvSpPr/>
              <p:nvPr/>
            </p:nvSpPr>
            <p:spPr>
              <a:xfrm>
                <a:off x="6521464" y="3733105"/>
                <a:ext cx="4426" cy="199304"/>
              </a:xfrm>
            </p:spPr>
          </p:sp>
        </mc:Fallback>
      </mc:AlternateContent>
      <mc:AlternateContent xmlns:mc="http://schemas.openxmlformats.org/markup-compatibility/2006" xmlns:p14="http://schemas.microsoft.com/office/powerpoint/2010/main">
        <mc:Choice Requires="p14">
          <p:contentPart p14:bwMode="auto" r:id="rId202">
            <p14:nvContentPartPr>
              <p14:cNvPr id="1054342" name="Encre 1054341"/>
              <p14:cNvContentPartPr/>
              <p14:nvPr/>
            </p14:nvContentPartPr>
            <p14:xfrm>
              <a:off x="6662702" y="3718462"/>
              <a:ext cx="20271" cy="148022"/>
            </p14:xfrm>
          </p:contentPart>
        </mc:Choice>
        <mc:Fallback xmlns="">
          <p:sp>
            <p:nvSpPr>
              <p:cNvPr id="1054342" name=""/>
              <p:cNvSpPr/>
              <p:nvPr/>
            </p:nvSpPr>
            <p:spPr>
              <a:xfrm>
                <a:off x="6662702" y="3718462"/>
                <a:ext cx="20271" cy="148022"/>
              </a:xfrm>
            </p:spPr>
          </p:sp>
        </mc:Fallback>
      </mc:AlternateContent>
      <mc:AlternateContent xmlns:mc="http://schemas.openxmlformats.org/markup-compatibility/2006" xmlns:p14="http://schemas.microsoft.com/office/powerpoint/2010/main">
        <mc:Choice Requires="p14">
          <p:contentPart p14:bwMode="auto" r:id="rId203">
            <p14:nvContentPartPr>
              <p14:cNvPr id="1054343" name="Encre 1054342"/>
              <p14:cNvContentPartPr/>
              <p14:nvPr/>
            </p14:nvContentPartPr>
            <p14:xfrm>
              <a:off x="6675913" y="3588405"/>
              <a:ext cx="5980" cy="36557"/>
            </p14:xfrm>
          </p:contentPart>
        </mc:Choice>
        <mc:Fallback xmlns="">
          <p:sp>
            <p:nvSpPr>
              <p:cNvPr id="1054343" name=""/>
              <p:cNvSpPr/>
              <p:nvPr/>
            </p:nvSpPr>
            <p:spPr>
              <a:xfrm>
                <a:off x="6675913" y="3588405"/>
                <a:ext cx="5980" cy="36557"/>
              </a:xfrm>
            </p:spPr>
          </p:sp>
        </mc:Fallback>
      </mc:AlternateContent>
      <mc:AlternateContent xmlns:mc="http://schemas.openxmlformats.org/markup-compatibility/2006" xmlns:p14="http://schemas.microsoft.com/office/powerpoint/2010/main">
        <mc:Choice Requires="p14">
          <p:contentPart p14:bwMode="auto" r:id="rId204">
            <p14:nvContentPartPr>
              <p14:cNvPr id="1054344" name="Encre 1054343"/>
              <p14:cNvContentPartPr/>
              <p14:nvPr/>
            </p14:nvContentPartPr>
            <p14:xfrm>
              <a:off x="6825937" y="3663320"/>
              <a:ext cx="113180" cy="397395"/>
            </p14:xfrm>
          </p:contentPart>
        </mc:Choice>
        <mc:Fallback xmlns="">
          <p:sp>
            <p:nvSpPr>
              <p:cNvPr id="1054344" name=""/>
              <p:cNvSpPr/>
              <p:nvPr/>
            </p:nvSpPr>
            <p:spPr>
              <a:xfrm>
                <a:off x="6825937" y="3663320"/>
                <a:ext cx="113180" cy="397395"/>
              </a:xfrm>
            </p:spPr>
          </p:sp>
        </mc:Fallback>
      </mc:AlternateContent>
      <mc:AlternateContent xmlns:mc="http://schemas.openxmlformats.org/markup-compatibility/2006" xmlns:p14="http://schemas.microsoft.com/office/powerpoint/2010/main">
        <mc:Choice Requires="p14">
          <p:contentPart p14:bwMode="auto" r:id="rId205">
            <p14:nvContentPartPr>
              <p14:cNvPr id="1054345" name="Encre 1054344"/>
              <p14:cNvContentPartPr/>
              <p14:nvPr/>
            </p14:nvContentPartPr>
            <p14:xfrm>
              <a:off x="6861677" y="3544721"/>
              <a:ext cx="21621" cy="79672"/>
            </p14:xfrm>
          </p:contentPart>
        </mc:Choice>
        <mc:Fallback xmlns="">
          <p:sp>
            <p:nvSpPr>
              <p:cNvPr id="1054345" name=""/>
              <p:cNvSpPr/>
              <p:nvPr/>
            </p:nvSpPr>
            <p:spPr>
              <a:xfrm>
                <a:off x="6861677" y="3544721"/>
                <a:ext cx="21621" cy="79672"/>
              </a:xfrm>
            </p:spPr>
          </p:sp>
        </mc:Fallback>
      </mc:AlternateContent>
      <mc:AlternateContent xmlns:mc="http://schemas.openxmlformats.org/markup-compatibility/2006" xmlns:p14="http://schemas.microsoft.com/office/powerpoint/2010/main">
        <mc:Choice Requires="p14">
          <p:contentPart p14:bwMode="auto" r:id="rId206">
            <p14:nvContentPartPr>
              <p14:cNvPr id="1054346" name="Encre 1054345"/>
              <p14:cNvContentPartPr/>
              <p14:nvPr/>
            </p14:nvContentPartPr>
            <p14:xfrm>
              <a:off x="7040247" y="3522880"/>
              <a:ext cx="93186" cy="506524"/>
            </p14:xfrm>
          </p:contentPart>
        </mc:Choice>
        <mc:Fallback xmlns="">
          <p:sp>
            <p:nvSpPr>
              <p:cNvPr id="1054346" name=""/>
              <p:cNvSpPr/>
              <p:nvPr/>
            </p:nvSpPr>
            <p:spPr>
              <a:xfrm>
                <a:off x="7040247" y="3522880"/>
                <a:ext cx="93186" cy="506524"/>
              </a:xfrm>
            </p:spPr>
          </p:sp>
        </mc:Fallback>
      </mc:AlternateContent>
      <mc:AlternateContent xmlns:mc="http://schemas.openxmlformats.org/markup-compatibility/2006" xmlns:p14="http://schemas.microsoft.com/office/powerpoint/2010/main">
        <mc:Choice Requires="p14">
          <p:contentPart p14:bwMode="auto" r:id="rId207">
            <p14:nvContentPartPr>
              <p14:cNvPr id="1054347" name="Encre 1054346"/>
              <p14:cNvContentPartPr/>
              <p14:nvPr/>
            </p14:nvContentPartPr>
            <p14:xfrm>
              <a:off x="6044557" y="3441470"/>
              <a:ext cx="129220" cy="650406"/>
            </p14:xfrm>
          </p:contentPart>
        </mc:Choice>
        <mc:Fallback xmlns="">
          <p:sp>
            <p:nvSpPr>
              <p:cNvPr id="1054347" name=""/>
              <p:cNvSpPr/>
              <p:nvPr/>
            </p:nvSpPr>
            <p:spPr>
              <a:xfrm>
                <a:off x="6044557" y="3441470"/>
                <a:ext cx="129220" cy="650406"/>
              </a:xfrm>
            </p:spPr>
          </p:sp>
        </mc:Fallback>
      </mc:AlternateContent>
      <mc:AlternateContent xmlns:mc="http://schemas.openxmlformats.org/markup-compatibility/2006" xmlns:p14="http://schemas.microsoft.com/office/powerpoint/2010/main">
        <mc:Choice Requires="p14">
          <p:contentPart p14:bwMode="auto" r:id="rId208">
            <p14:nvContentPartPr>
              <p14:cNvPr id="1054348" name="Encre 1054347"/>
              <p14:cNvContentPartPr/>
              <p14:nvPr/>
            </p14:nvContentPartPr>
            <p14:xfrm>
              <a:off x="6364803" y="4441691"/>
              <a:ext cx="230552" cy="157683"/>
            </p14:xfrm>
          </p:contentPart>
        </mc:Choice>
        <mc:Fallback xmlns="">
          <p:sp>
            <p:nvSpPr>
              <p:cNvPr id="1054348" name=""/>
              <p:cNvSpPr/>
              <p:nvPr/>
            </p:nvSpPr>
            <p:spPr>
              <a:xfrm>
                <a:off x="6364803" y="4441691"/>
                <a:ext cx="230552" cy="157683"/>
              </a:xfrm>
            </p:spPr>
          </p:sp>
        </mc:Fallback>
      </mc:AlternateContent>
      <mc:AlternateContent xmlns:mc="http://schemas.openxmlformats.org/markup-compatibility/2006" xmlns:p14="http://schemas.microsoft.com/office/powerpoint/2010/main">
        <mc:Choice Requires="p14">
          <p:contentPart p14:bwMode="auto" r:id="rId209">
            <p14:nvContentPartPr>
              <p14:cNvPr id="1054349" name="Encre 1054348"/>
              <p14:cNvContentPartPr/>
              <p14:nvPr/>
            </p14:nvContentPartPr>
            <p14:xfrm>
              <a:off x="6325565" y="4334246"/>
              <a:ext cx="75011" cy="43434"/>
            </p14:xfrm>
          </p:contentPart>
        </mc:Choice>
        <mc:Fallback xmlns="">
          <p:sp>
            <p:nvSpPr>
              <p:cNvPr id="1054349" name=""/>
              <p:cNvSpPr/>
              <p:nvPr/>
            </p:nvSpPr>
            <p:spPr>
              <a:xfrm>
                <a:off x="6325565" y="4334246"/>
                <a:ext cx="75011" cy="43434"/>
              </a:xfrm>
            </p:spPr>
          </p:sp>
        </mc:Fallback>
      </mc:AlternateContent>
      <mc:AlternateContent xmlns:mc="http://schemas.openxmlformats.org/markup-compatibility/2006" xmlns:p14="http://schemas.microsoft.com/office/powerpoint/2010/main">
        <mc:Choice Requires="p14">
          <p:contentPart p14:bwMode="auto" r:id="rId210">
            <p14:nvContentPartPr>
              <p14:cNvPr id="1054350" name="Encre 1054349"/>
              <p14:cNvContentPartPr/>
              <p14:nvPr/>
            </p14:nvContentPartPr>
            <p14:xfrm>
              <a:off x="6711654" y="4218337"/>
              <a:ext cx="107223" cy="309292"/>
            </p14:xfrm>
          </p:contentPart>
        </mc:Choice>
        <mc:Fallback xmlns="">
          <p:sp>
            <p:nvSpPr>
              <p:cNvPr id="1054350" name=""/>
              <p:cNvSpPr/>
              <p:nvPr/>
            </p:nvSpPr>
            <p:spPr>
              <a:xfrm>
                <a:off x="6711654" y="4218337"/>
                <a:ext cx="107223" cy="309292"/>
              </a:xfrm>
            </p:spPr>
          </p:sp>
        </mc:Fallback>
      </mc:AlternateContent>
      <mc:AlternateContent xmlns:mc="http://schemas.openxmlformats.org/markup-compatibility/2006" xmlns:p14="http://schemas.microsoft.com/office/powerpoint/2010/main">
        <mc:Choice Requires="p14">
          <p:contentPart p14:bwMode="auto" r:id="rId211">
            <p14:nvContentPartPr>
              <p14:cNvPr id="1054351" name="Encre 1054350"/>
              <p14:cNvContentPartPr/>
              <p14:nvPr/>
            </p14:nvContentPartPr>
            <p14:xfrm>
              <a:off x="6897417" y="4413919"/>
              <a:ext cx="69519" cy="4454"/>
            </p14:xfrm>
          </p:contentPart>
        </mc:Choice>
        <mc:Fallback xmlns="">
          <p:sp>
            <p:nvSpPr>
              <p:cNvPr id="1054351" name=""/>
              <p:cNvSpPr/>
              <p:nvPr/>
            </p:nvSpPr>
            <p:spPr>
              <a:xfrm>
                <a:off x="6897417" y="4413919"/>
                <a:ext cx="69519" cy="4454"/>
              </a:xfrm>
            </p:spPr>
          </p:sp>
        </mc:Fallback>
      </mc:AlternateContent>
      <mc:AlternateContent xmlns:mc="http://schemas.openxmlformats.org/markup-compatibility/2006" xmlns:p14="http://schemas.microsoft.com/office/powerpoint/2010/main">
        <mc:Choice Requires="p14">
          <p:contentPart p14:bwMode="auto" r:id="rId212">
            <p14:nvContentPartPr>
              <p14:cNvPr id="1054352" name="Encre 1054351"/>
              <p14:cNvContentPartPr/>
              <p14:nvPr/>
            </p14:nvContentPartPr>
            <p14:xfrm>
              <a:off x="6876238" y="4526105"/>
              <a:ext cx="85601" cy="3723"/>
            </p14:xfrm>
          </p:contentPart>
        </mc:Choice>
        <mc:Fallback xmlns="">
          <p:sp>
            <p:nvSpPr>
              <p:cNvPr id="1054352" name=""/>
              <p:cNvSpPr/>
              <p:nvPr/>
            </p:nvSpPr>
            <p:spPr>
              <a:xfrm>
                <a:off x="6876238" y="4526105"/>
                <a:ext cx="85601" cy="3723"/>
              </a:xfrm>
            </p:spPr>
          </p:sp>
        </mc:Fallback>
      </mc:AlternateContent>
      <mc:AlternateContent xmlns:mc="http://schemas.openxmlformats.org/markup-compatibility/2006" xmlns:p14="http://schemas.microsoft.com/office/powerpoint/2010/main">
        <mc:Choice Requires="p14">
          <p:contentPart p14:bwMode="auto" r:id="rId213">
            <p14:nvContentPartPr>
              <p14:cNvPr id="1054353" name="Encre 1054352"/>
              <p14:cNvContentPartPr/>
              <p14:nvPr/>
            </p14:nvContentPartPr>
            <p14:xfrm>
              <a:off x="7104803" y="4407631"/>
              <a:ext cx="124330" cy="126194"/>
            </p14:xfrm>
          </p:contentPart>
        </mc:Choice>
        <mc:Fallback xmlns="">
          <p:sp>
            <p:nvSpPr>
              <p:cNvPr id="1054353" name=""/>
              <p:cNvSpPr/>
              <p:nvPr/>
            </p:nvSpPr>
            <p:spPr>
              <a:xfrm>
                <a:off x="7104803" y="4407631"/>
                <a:ext cx="124330" cy="126194"/>
              </a:xfrm>
            </p:spPr>
          </p:sp>
        </mc:Fallback>
      </mc:AlternateContent>
      <mc:AlternateContent xmlns:mc="http://schemas.openxmlformats.org/markup-compatibility/2006" xmlns:p14="http://schemas.microsoft.com/office/powerpoint/2010/main">
        <mc:Choice Requires="p14">
          <p:contentPart p14:bwMode="auto" r:id="rId214">
            <p14:nvContentPartPr>
              <p14:cNvPr id="1054354" name="Encre 1054353"/>
              <p14:cNvContentPartPr/>
              <p14:nvPr/>
            </p14:nvContentPartPr>
            <p14:xfrm>
              <a:off x="6318064" y="4689172"/>
              <a:ext cx="922643" cy="50534"/>
            </p14:xfrm>
          </p:contentPart>
        </mc:Choice>
        <mc:Fallback xmlns="">
          <p:sp>
            <p:nvSpPr>
              <p:cNvPr id="1054354" name=""/>
              <p:cNvSpPr/>
              <p:nvPr/>
            </p:nvSpPr>
            <p:spPr>
              <a:xfrm>
                <a:off x="6318064" y="4689172"/>
                <a:ext cx="922643" cy="50534"/>
              </a:xfrm>
            </p:spPr>
          </p:sp>
        </mc:Fallback>
      </mc:AlternateContent>
      <mc:AlternateContent xmlns:mc="http://schemas.openxmlformats.org/markup-compatibility/2006" xmlns:p14="http://schemas.microsoft.com/office/powerpoint/2010/main">
        <mc:Choice Requires="p14">
          <p:contentPart p14:bwMode="auto" r:id="rId215">
            <p14:nvContentPartPr>
              <p14:cNvPr id="1054355" name="Encre 1054354"/>
              <p14:cNvContentPartPr/>
              <p14:nvPr/>
            </p14:nvContentPartPr>
            <p14:xfrm>
              <a:off x="7667086" y="4335225"/>
              <a:ext cx="124230" cy="256631"/>
            </p14:xfrm>
          </p:contentPart>
        </mc:Choice>
        <mc:Fallback xmlns="">
          <p:sp>
            <p:nvSpPr>
              <p:cNvPr id="1054355" name=""/>
              <p:cNvSpPr/>
              <p:nvPr/>
            </p:nvSpPr>
            <p:spPr>
              <a:xfrm>
                <a:off x="7667086" y="4335225"/>
                <a:ext cx="124230" cy="256631"/>
              </a:xfrm>
            </p:spPr>
          </p:sp>
        </mc:Fallback>
      </mc:AlternateContent>
      <mc:AlternateContent xmlns:mc="http://schemas.openxmlformats.org/markup-compatibility/2006" xmlns:p14="http://schemas.microsoft.com/office/powerpoint/2010/main">
        <mc:Choice Requires="p14">
          <p:contentPart p14:bwMode="auto" r:id="rId216">
            <p14:nvContentPartPr>
              <p14:cNvPr id="1054356" name="Encre 1054355"/>
              <p14:cNvContentPartPr/>
              <p14:nvPr/>
            </p14:nvContentPartPr>
            <p14:xfrm>
              <a:off x="7800412" y="4327049"/>
              <a:ext cx="98190" cy="217846"/>
            </p14:xfrm>
          </p:contentPart>
        </mc:Choice>
        <mc:Fallback xmlns="">
          <p:sp>
            <p:nvSpPr>
              <p:cNvPr id="1054356" name=""/>
              <p:cNvSpPr/>
              <p:nvPr/>
            </p:nvSpPr>
            <p:spPr>
              <a:xfrm>
                <a:off x="7800412" y="4327049"/>
                <a:ext cx="98190" cy="217846"/>
              </a:xfrm>
            </p:spPr>
          </p:sp>
        </mc:Fallback>
      </mc:AlternateContent>
      <mc:AlternateContent xmlns:mc="http://schemas.openxmlformats.org/markup-compatibility/2006" xmlns:p14="http://schemas.microsoft.com/office/powerpoint/2010/main">
        <mc:Choice Requires="p14">
          <p:contentPart p14:bwMode="auto" r:id="rId217">
            <p14:nvContentPartPr>
              <p14:cNvPr id="1054357" name="Encre 1054356"/>
              <p14:cNvContentPartPr/>
              <p14:nvPr/>
            </p14:nvContentPartPr>
            <p14:xfrm>
              <a:off x="7793064" y="4203941"/>
              <a:ext cx="26996" cy="31180"/>
            </p14:xfrm>
          </p:contentPart>
        </mc:Choice>
        <mc:Fallback xmlns="">
          <p:sp>
            <p:nvSpPr>
              <p:cNvPr id="1054357" name=""/>
              <p:cNvSpPr/>
              <p:nvPr/>
            </p:nvSpPr>
            <p:spPr>
              <a:xfrm>
                <a:off x="7793064" y="4203941"/>
                <a:ext cx="26996" cy="31180"/>
              </a:xfrm>
            </p:spPr>
          </p:sp>
        </mc:Fallback>
      </mc:AlternateContent>
      <mc:AlternateContent xmlns:mc="http://schemas.openxmlformats.org/markup-compatibility/2006" xmlns:p14="http://schemas.microsoft.com/office/powerpoint/2010/main">
        <mc:Choice Requires="p14">
          <p:contentPart p14:bwMode="auto" r:id="rId218">
            <p14:nvContentPartPr>
              <p14:cNvPr id="1054358" name="Encre 1054357"/>
              <p14:cNvContentPartPr/>
              <p14:nvPr/>
            </p14:nvContentPartPr>
            <p14:xfrm>
              <a:off x="8022746" y="4194510"/>
              <a:ext cx="64267" cy="454221"/>
            </p14:xfrm>
          </p:contentPart>
        </mc:Choice>
        <mc:Fallback xmlns="">
          <p:sp>
            <p:nvSpPr>
              <p:cNvPr id="1054358" name=""/>
              <p:cNvSpPr/>
              <p:nvPr/>
            </p:nvSpPr>
            <p:spPr>
              <a:xfrm>
                <a:off x="8022746" y="4194510"/>
                <a:ext cx="64267" cy="454221"/>
              </a:xfrm>
            </p:spPr>
          </p:sp>
        </mc:Fallback>
      </mc:AlternateContent>
      <mc:AlternateContent xmlns:mc="http://schemas.openxmlformats.org/markup-compatibility/2006" xmlns:p14="http://schemas.microsoft.com/office/powerpoint/2010/main">
        <mc:Choice Requires="p14">
          <p:contentPart p14:bwMode="auto" r:id="rId219">
            <p14:nvContentPartPr>
              <p14:cNvPr id="1054359" name="Encre 1054358"/>
              <p14:cNvContentPartPr/>
              <p14:nvPr/>
            </p14:nvContentPartPr>
            <p14:xfrm>
              <a:off x="8111019" y="4354896"/>
              <a:ext cx="109158" cy="148793"/>
            </p14:xfrm>
          </p:contentPart>
        </mc:Choice>
        <mc:Fallback xmlns="">
          <p:sp>
            <p:nvSpPr>
              <p:cNvPr id="1054359" name=""/>
              <p:cNvSpPr/>
              <p:nvPr/>
            </p:nvSpPr>
            <p:spPr>
              <a:xfrm>
                <a:off x="8111019" y="4354896"/>
                <a:ext cx="109158" cy="148793"/>
              </a:xfrm>
            </p:spPr>
          </p:sp>
        </mc:Fallback>
      </mc:AlternateContent>
      <mc:AlternateContent xmlns:mc="http://schemas.openxmlformats.org/markup-compatibility/2006" xmlns:p14="http://schemas.microsoft.com/office/powerpoint/2010/main">
        <mc:Choice Requires="p14">
          <p:contentPart p14:bwMode="auto" r:id="rId220">
            <p14:nvContentPartPr>
              <p14:cNvPr id="1054360" name="Encre 1054359"/>
              <p14:cNvContentPartPr/>
              <p14:nvPr/>
            </p14:nvContentPartPr>
            <p14:xfrm>
              <a:off x="8270383" y="4218337"/>
              <a:ext cx="51229" cy="413800"/>
            </p14:xfrm>
          </p:contentPart>
        </mc:Choice>
        <mc:Fallback xmlns="">
          <p:sp>
            <p:nvSpPr>
              <p:cNvPr id="1054360" name=""/>
              <p:cNvSpPr/>
              <p:nvPr/>
            </p:nvSpPr>
            <p:spPr>
              <a:xfrm>
                <a:off x="8270383" y="4218337"/>
                <a:ext cx="51229" cy="413800"/>
              </a:xfrm>
            </p:spPr>
          </p:sp>
        </mc:Fallback>
      </mc:AlternateContent>
      <mc:AlternateContent xmlns:mc="http://schemas.openxmlformats.org/markup-compatibility/2006" xmlns:p14="http://schemas.microsoft.com/office/powerpoint/2010/main">
        <mc:Choice Requires="p14">
          <p:contentPart p14:bwMode="auto" r:id="rId221">
            <p14:nvContentPartPr>
              <p14:cNvPr id="1054361" name="Encre 1054360"/>
              <p14:cNvContentPartPr/>
              <p14:nvPr/>
            </p14:nvContentPartPr>
            <p14:xfrm>
              <a:off x="8406475" y="4420762"/>
              <a:ext cx="127352" cy="3140"/>
            </p14:xfrm>
          </p:contentPart>
        </mc:Choice>
        <mc:Fallback xmlns="">
          <p:sp>
            <p:nvSpPr>
              <p:cNvPr id="1054361" name=""/>
              <p:cNvSpPr/>
              <p:nvPr/>
            </p:nvSpPr>
            <p:spPr>
              <a:xfrm>
                <a:off x="8406475" y="4420762"/>
                <a:ext cx="127352" cy="3140"/>
              </a:xfrm>
            </p:spPr>
          </p:sp>
        </mc:Fallback>
      </mc:AlternateContent>
      <mc:AlternateContent xmlns:mc="http://schemas.openxmlformats.org/markup-compatibility/2006" xmlns:p14="http://schemas.microsoft.com/office/powerpoint/2010/main">
        <mc:Choice Requires="p14">
          <p:contentPart p14:bwMode="auto" r:id="rId222">
            <p14:nvContentPartPr>
              <p14:cNvPr id="1054362" name="Encre 1054361"/>
              <p14:cNvContentPartPr/>
              <p14:nvPr/>
            </p14:nvContentPartPr>
            <p14:xfrm>
              <a:off x="8399415" y="4515432"/>
              <a:ext cx="107222" cy="18118"/>
            </p14:xfrm>
          </p:contentPart>
        </mc:Choice>
        <mc:Fallback xmlns="">
          <p:sp>
            <p:nvSpPr>
              <p:cNvPr id="1054362" name=""/>
              <p:cNvSpPr/>
              <p:nvPr/>
            </p:nvSpPr>
            <p:spPr>
              <a:xfrm>
                <a:off x="8399415" y="4515432"/>
                <a:ext cx="107222" cy="18118"/>
              </a:xfrm>
            </p:spPr>
          </p:sp>
        </mc:Fallback>
      </mc:AlternateContent>
      <mc:AlternateContent xmlns:mc="http://schemas.openxmlformats.org/markup-compatibility/2006" xmlns:p14="http://schemas.microsoft.com/office/powerpoint/2010/main">
        <mc:Choice Requires="p14">
          <p:contentPart p14:bwMode="auto" r:id="rId223">
            <p14:nvContentPartPr>
              <p14:cNvPr id="1054363" name="Encre 1054362"/>
              <p14:cNvContentPartPr/>
              <p14:nvPr/>
            </p14:nvContentPartPr>
            <p14:xfrm>
              <a:off x="8637878" y="4392436"/>
              <a:ext cx="161604" cy="148495"/>
            </p14:xfrm>
          </p:contentPart>
        </mc:Choice>
        <mc:Fallback xmlns="">
          <p:sp>
            <p:nvSpPr>
              <p:cNvPr id="1054363" name=""/>
              <p:cNvSpPr/>
              <p:nvPr/>
            </p:nvSpPr>
            <p:spPr>
              <a:xfrm>
                <a:off x="8637878" y="4392436"/>
                <a:ext cx="161604" cy="148495"/>
              </a:xfrm>
            </p:spPr>
          </p:sp>
        </mc:Fallback>
      </mc:AlternateContent>
      <mc:AlternateContent xmlns:mc="http://schemas.openxmlformats.org/markup-compatibility/2006" xmlns:p14="http://schemas.microsoft.com/office/powerpoint/2010/main">
        <mc:Choice Requires="p14">
          <p:contentPart p14:bwMode="auto" r:id="rId224">
            <p14:nvContentPartPr>
              <p14:cNvPr id="1054364" name="Encre 1054363"/>
              <p14:cNvContentPartPr/>
              <p14:nvPr/>
            </p14:nvContentPartPr>
            <p14:xfrm>
              <a:off x="9340711" y="4363534"/>
              <a:ext cx="148051" cy="476597"/>
            </p14:xfrm>
          </p:contentPart>
        </mc:Choice>
        <mc:Fallback xmlns="">
          <p:sp>
            <p:nvSpPr>
              <p:cNvPr id="1054364" name=""/>
              <p:cNvSpPr/>
              <p:nvPr/>
            </p:nvSpPr>
            <p:spPr>
              <a:xfrm>
                <a:off x="9340711" y="4363534"/>
                <a:ext cx="148051" cy="476597"/>
              </a:xfrm>
            </p:spPr>
          </p:sp>
        </mc:Fallback>
      </mc:AlternateContent>
      <mc:AlternateContent xmlns:mc="http://schemas.openxmlformats.org/markup-compatibility/2006" xmlns:p14="http://schemas.microsoft.com/office/powerpoint/2010/main">
        <mc:Choice Requires="p14">
          <p:contentPart p14:bwMode="auto" r:id="rId225">
            <p14:nvContentPartPr>
              <p14:cNvPr id="1054365" name="Encre 1054364"/>
              <p14:cNvContentPartPr/>
              <p14:nvPr/>
            </p14:nvContentPartPr>
            <p14:xfrm>
              <a:off x="9599427" y="4247376"/>
              <a:ext cx="115779" cy="404377"/>
            </p14:xfrm>
          </p:contentPart>
        </mc:Choice>
        <mc:Fallback xmlns="">
          <p:sp>
            <p:nvSpPr>
              <p:cNvPr id="1054365" name=""/>
              <p:cNvSpPr/>
              <p:nvPr/>
            </p:nvSpPr>
            <p:spPr>
              <a:xfrm>
                <a:off x="9599427" y="4247376"/>
                <a:ext cx="115779" cy="404377"/>
              </a:xfrm>
            </p:spPr>
          </p:sp>
        </mc:Fallback>
      </mc:AlternateContent>
      <mc:AlternateContent xmlns:mc="http://schemas.openxmlformats.org/markup-compatibility/2006" xmlns:p14="http://schemas.microsoft.com/office/powerpoint/2010/main">
        <mc:Choice Requires="p14">
          <p:contentPart p14:bwMode="auto" r:id="rId226">
            <p14:nvContentPartPr>
              <p14:cNvPr id="1054366" name="Encre 1054365"/>
              <p14:cNvContentPartPr/>
              <p14:nvPr/>
            </p14:nvContentPartPr>
            <p14:xfrm>
              <a:off x="9738119" y="4419521"/>
              <a:ext cx="79471" cy="128113"/>
            </p14:xfrm>
          </p:contentPart>
        </mc:Choice>
        <mc:Fallback xmlns="">
          <p:sp>
            <p:nvSpPr>
              <p:cNvPr id="1054366" name=""/>
              <p:cNvSpPr/>
              <p:nvPr/>
            </p:nvSpPr>
            <p:spPr>
              <a:xfrm>
                <a:off x="9738119" y="4419521"/>
                <a:ext cx="79471" cy="128113"/>
              </a:xfrm>
            </p:spPr>
          </p:sp>
        </mc:Fallback>
      </mc:AlternateContent>
      <mc:AlternateContent xmlns:mc="http://schemas.openxmlformats.org/markup-compatibility/2006" xmlns:p14="http://schemas.microsoft.com/office/powerpoint/2010/main">
        <mc:Choice Requires="p14">
          <p:contentPart p14:bwMode="auto" r:id="rId227">
            <p14:nvContentPartPr>
              <p14:cNvPr id="1054367" name="Encre 1054366"/>
              <p14:cNvContentPartPr/>
              <p14:nvPr/>
            </p14:nvContentPartPr>
            <p14:xfrm>
              <a:off x="9848022" y="4283862"/>
              <a:ext cx="44967" cy="353650"/>
            </p14:xfrm>
          </p:contentPart>
        </mc:Choice>
        <mc:Fallback xmlns="">
          <p:sp>
            <p:nvSpPr>
              <p:cNvPr id="1054367" name=""/>
              <p:cNvSpPr/>
              <p:nvPr/>
            </p:nvSpPr>
            <p:spPr>
              <a:xfrm>
                <a:off x="9848022" y="4283862"/>
                <a:ext cx="44967" cy="353650"/>
              </a:xfrm>
            </p:spPr>
          </p:sp>
        </mc:Fallback>
      </mc:AlternateContent>
      <mc:AlternateContent xmlns:mc="http://schemas.openxmlformats.org/markup-compatibility/2006" xmlns:p14="http://schemas.microsoft.com/office/powerpoint/2010/main">
        <mc:Choice Requires="p14">
          <p:contentPart p14:bwMode="auto" r:id="rId228">
            <p14:nvContentPartPr>
              <p14:cNvPr id="1054368" name="Encre 1054367"/>
              <p14:cNvContentPartPr/>
              <p14:nvPr/>
            </p14:nvContentPartPr>
            <p14:xfrm>
              <a:off x="9979953" y="4450404"/>
              <a:ext cx="72911" cy="12700"/>
            </p14:xfrm>
          </p:contentPart>
        </mc:Choice>
        <mc:Fallback xmlns="">
          <p:sp>
            <p:nvSpPr>
              <p:cNvPr id="1054368" name=""/>
              <p:cNvSpPr/>
              <p:nvPr/>
            </p:nvSpPr>
            <p:spPr>
              <a:xfrm>
                <a:off x="9979953" y="4450404"/>
                <a:ext cx="72911" cy="12700"/>
              </a:xfrm>
            </p:spPr>
          </p:sp>
        </mc:Fallback>
      </mc:AlternateContent>
      <mc:AlternateContent xmlns:mc="http://schemas.openxmlformats.org/markup-compatibility/2006" xmlns:p14="http://schemas.microsoft.com/office/powerpoint/2010/main">
        <mc:Choice Requires="p14">
          <p:contentPart p14:bwMode="auto" r:id="rId229">
            <p14:nvContentPartPr>
              <p14:cNvPr id="1054369" name="Encre 1054368"/>
              <p14:cNvContentPartPr/>
              <p14:nvPr/>
            </p14:nvContentPartPr>
            <p14:xfrm>
              <a:off x="9979953" y="4533550"/>
              <a:ext cx="82072" cy="3475"/>
            </p14:xfrm>
          </p:contentPart>
        </mc:Choice>
        <mc:Fallback xmlns="">
          <p:sp>
            <p:nvSpPr>
              <p:cNvPr id="1054369" name=""/>
              <p:cNvSpPr/>
              <p:nvPr/>
            </p:nvSpPr>
            <p:spPr>
              <a:xfrm>
                <a:off x="9979953" y="4533550"/>
                <a:ext cx="82072" cy="3475"/>
              </a:xfrm>
            </p:spPr>
          </p:sp>
        </mc:Fallback>
      </mc:AlternateContent>
      <mc:AlternateContent xmlns:mc="http://schemas.openxmlformats.org/markup-compatibility/2006" xmlns:p14="http://schemas.microsoft.com/office/powerpoint/2010/main">
        <mc:Choice Requires="p14">
          <p:contentPart p14:bwMode="auto" r:id="rId230">
            <p14:nvContentPartPr>
              <p14:cNvPr id="1054370" name="Encre 1054369"/>
              <p14:cNvContentPartPr/>
              <p14:nvPr/>
            </p14:nvContentPartPr>
            <p14:xfrm>
              <a:off x="10201458" y="4334246"/>
              <a:ext cx="121783" cy="205764"/>
            </p14:xfrm>
          </p:contentPart>
        </mc:Choice>
        <mc:Fallback xmlns="">
          <p:sp>
            <p:nvSpPr>
              <p:cNvPr id="1054370" name=""/>
              <p:cNvSpPr/>
              <p:nvPr/>
            </p:nvSpPr>
            <p:spPr>
              <a:xfrm>
                <a:off x="10201458" y="4334246"/>
                <a:ext cx="121783" cy="205764"/>
              </a:xfrm>
            </p:spPr>
          </p:sp>
        </mc:Fallback>
      </mc:AlternateContent>
      <mc:AlternateContent xmlns:mc="http://schemas.openxmlformats.org/markup-compatibility/2006" xmlns:p14="http://schemas.microsoft.com/office/powerpoint/2010/main">
        <mc:Choice Requires="p14">
          <p:contentPart p14:bwMode="auto" r:id="rId231">
            <p14:nvContentPartPr>
              <p14:cNvPr id="1054371" name="Encre 1054370"/>
              <p14:cNvContentPartPr/>
              <p14:nvPr/>
            </p14:nvContentPartPr>
            <p14:xfrm>
              <a:off x="10293176" y="4560853"/>
              <a:ext cx="45732" cy="80846"/>
            </p14:xfrm>
          </p:contentPart>
        </mc:Choice>
        <mc:Fallback xmlns="">
          <p:sp>
            <p:nvSpPr>
              <p:cNvPr id="1054371" name=""/>
              <p:cNvSpPr/>
              <p:nvPr/>
            </p:nvSpPr>
            <p:spPr>
              <a:xfrm>
                <a:off x="10293176" y="4560853"/>
                <a:ext cx="45732" cy="80846"/>
              </a:xfrm>
            </p:spPr>
          </p:sp>
        </mc:Fallback>
      </mc:AlternateContent>
      <mc:AlternateContent xmlns:mc="http://schemas.openxmlformats.org/markup-compatibility/2006" xmlns:p14="http://schemas.microsoft.com/office/powerpoint/2010/main">
        <mc:Choice Requires="p14">
          <p:contentPart p14:bwMode="auto" r:id="rId232">
            <p14:nvContentPartPr>
              <p14:cNvPr id="1054372" name="Encre 1054371"/>
              <p14:cNvContentPartPr/>
              <p14:nvPr/>
            </p14:nvContentPartPr>
            <p14:xfrm>
              <a:off x="10430611" y="4341444"/>
              <a:ext cx="323702" cy="239940"/>
            </p14:xfrm>
          </p:contentPart>
        </mc:Choice>
        <mc:Fallback xmlns="">
          <p:sp>
            <p:nvSpPr>
              <p:cNvPr id="1054372" name=""/>
              <p:cNvSpPr/>
              <p:nvPr/>
            </p:nvSpPr>
            <p:spPr>
              <a:xfrm>
                <a:off x="10430611" y="4341444"/>
                <a:ext cx="323702" cy="239940"/>
              </a:xfrm>
            </p:spPr>
          </p:sp>
        </mc:Fallback>
      </mc:AlternateContent>
      <mc:AlternateContent xmlns:mc="http://schemas.openxmlformats.org/markup-compatibility/2006" xmlns:p14="http://schemas.microsoft.com/office/powerpoint/2010/main">
        <mc:Choice Requires="p14">
          <p:contentPart p14:bwMode="auto" r:id="rId233">
            <p14:nvContentPartPr>
              <p14:cNvPr id="1054373" name="Encre 1054372"/>
              <p14:cNvContentPartPr/>
              <p14:nvPr/>
            </p14:nvContentPartPr>
            <p14:xfrm>
              <a:off x="10826076" y="4284409"/>
              <a:ext cx="151986" cy="279753"/>
            </p14:xfrm>
          </p:contentPart>
        </mc:Choice>
        <mc:Fallback xmlns="">
          <p:sp>
            <p:nvSpPr>
              <p:cNvPr id="1054373" name=""/>
              <p:cNvSpPr/>
              <p:nvPr/>
            </p:nvSpPr>
            <p:spPr>
              <a:xfrm>
                <a:off x="10826076" y="4284409"/>
                <a:ext cx="151986" cy="279753"/>
              </a:xfrm>
            </p:spPr>
          </p:sp>
        </mc:Fallback>
      </mc:AlternateContent>
      <mc:AlternateContent xmlns:mc="http://schemas.openxmlformats.org/markup-compatibility/2006" xmlns:p14="http://schemas.microsoft.com/office/powerpoint/2010/main">
        <mc:Choice Requires="p14">
          <p:contentPart p14:bwMode="auto" r:id="rId234">
            <p14:nvContentPartPr>
              <p14:cNvPr id="1054374" name="Encre 1054373"/>
              <p14:cNvContentPartPr/>
              <p14:nvPr/>
            </p14:nvContentPartPr>
            <p14:xfrm>
              <a:off x="10587988" y="4276664"/>
              <a:ext cx="28240" cy="36237"/>
            </p14:xfrm>
          </p:contentPart>
        </mc:Choice>
        <mc:Fallback xmlns="">
          <p:sp>
            <p:nvSpPr>
              <p:cNvPr id="1054374" name=""/>
              <p:cNvSpPr/>
              <p:nvPr/>
            </p:nvSpPr>
            <p:spPr>
              <a:xfrm>
                <a:off x="10587988" y="4276664"/>
                <a:ext cx="28240" cy="36237"/>
              </a:xfrm>
            </p:spPr>
          </p:sp>
        </mc:Fallback>
      </mc:AlternateContent>
      <mc:AlternateContent xmlns:mc="http://schemas.openxmlformats.org/markup-compatibility/2006" xmlns:p14="http://schemas.microsoft.com/office/powerpoint/2010/main">
        <mc:Choice Requires="p14">
          <p:contentPart p14:bwMode="auto" r:id="rId235">
            <p14:nvContentPartPr>
              <p14:cNvPr id="1054375" name="Encre 1054374"/>
              <p14:cNvContentPartPr/>
              <p14:nvPr/>
            </p14:nvContentPartPr>
            <p14:xfrm>
              <a:off x="6354246" y="5123092"/>
              <a:ext cx="248429" cy="371721"/>
            </p14:xfrm>
          </p:contentPart>
        </mc:Choice>
        <mc:Fallback xmlns="">
          <p:sp>
            <p:nvSpPr>
              <p:cNvPr id="1054375" name=""/>
              <p:cNvSpPr/>
              <p:nvPr/>
            </p:nvSpPr>
            <p:spPr>
              <a:xfrm>
                <a:off x="6354246" y="5123092"/>
                <a:ext cx="248429" cy="371721"/>
              </a:xfrm>
            </p:spPr>
          </p:sp>
        </mc:Fallback>
      </mc:AlternateContent>
      <mc:AlternateContent xmlns:mc="http://schemas.openxmlformats.org/markup-compatibility/2006" xmlns:p14="http://schemas.microsoft.com/office/powerpoint/2010/main">
        <mc:Choice Requires="p14">
          <p:contentPart p14:bwMode="auto" r:id="rId236">
            <p14:nvContentPartPr>
              <p14:cNvPr id="1054376" name="Encre 1054375"/>
              <p14:cNvContentPartPr/>
              <p14:nvPr/>
            </p14:nvContentPartPr>
            <p14:xfrm>
              <a:off x="6446907" y="5263702"/>
              <a:ext cx="194798" cy="26859"/>
            </p14:xfrm>
          </p:contentPart>
        </mc:Choice>
        <mc:Fallback xmlns="">
          <p:sp>
            <p:nvSpPr>
              <p:cNvPr id="1054376" name=""/>
              <p:cNvSpPr/>
              <p:nvPr/>
            </p:nvSpPr>
            <p:spPr>
              <a:xfrm>
                <a:off x="6446907" y="5263702"/>
                <a:ext cx="194798" cy="26859"/>
              </a:xfrm>
            </p:spPr>
          </p:sp>
        </mc:Fallback>
      </mc:AlternateContent>
      <mc:AlternateContent xmlns:mc="http://schemas.openxmlformats.org/markup-compatibility/2006" xmlns:p14="http://schemas.microsoft.com/office/powerpoint/2010/main">
        <mc:Choice Requires="p14">
          <p:contentPart p14:bwMode="auto" r:id="rId237">
            <p14:nvContentPartPr>
              <p14:cNvPr id="1054377" name="Encre 1054376"/>
              <p14:cNvContentPartPr/>
              <p14:nvPr/>
            </p14:nvContentPartPr>
            <p14:xfrm>
              <a:off x="6738684" y="5058991"/>
              <a:ext cx="80193" cy="468516"/>
            </p14:xfrm>
          </p:contentPart>
        </mc:Choice>
        <mc:Fallback xmlns="">
          <p:sp>
            <p:nvSpPr>
              <p:cNvPr id="1054377" name=""/>
              <p:cNvSpPr/>
              <p:nvPr/>
            </p:nvSpPr>
            <p:spPr>
              <a:xfrm>
                <a:off x="6738684" y="5058991"/>
                <a:ext cx="80193" cy="468516"/>
              </a:xfrm>
            </p:spPr>
          </p:sp>
        </mc:Fallback>
      </mc:AlternateContent>
      <mc:AlternateContent xmlns:mc="http://schemas.openxmlformats.org/markup-compatibility/2006" xmlns:p14="http://schemas.microsoft.com/office/powerpoint/2010/main">
        <mc:Choice Requires="p14">
          <p:contentPart p14:bwMode="auto" r:id="rId238">
            <p14:nvContentPartPr>
              <p14:cNvPr id="1054378" name="Encre 1054377"/>
              <p14:cNvContentPartPr/>
              <p14:nvPr/>
            </p14:nvContentPartPr>
            <p14:xfrm>
              <a:off x="6881517" y="5138663"/>
              <a:ext cx="51642" cy="359505"/>
            </p14:xfrm>
          </p:contentPart>
        </mc:Choice>
        <mc:Fallback xmlns="">
          <p:sp>
            <p:nvSpPr>
              <p:cNvPr id="1054378" name=""/>
              <p:cNvSpPr/>
              <p:nvPr/>
            </p:nvSpPr>
            <p:spPr>
              <a:xfrm>
                <a:off x="6881517" y="5138663"/>
                <a:ext cx="51642" cy="359505"/>
              </a:xfrm>
            </p:spPr>
          </p:sp>
        </mc:Fallback>
      </mc:AlternateContent>
      <mc:AlternateContent xmlns:mc="http://schemas.openxmlformats.org/markup-compatibility/2006" xmlns:p14="http://schemas.microsoft.com/office/powerpoint/2010/main">
        <mc:Choice Requires="p14">
          <p:contentPart p14:bwMode="auto" r:id="rId239">
            <p14:nvContentPartPr>
              <p14:cNvPr id="1054379" name="Encre 1054378"/>
              <p14:cNvContentPartPr/>
              <p14:nvPr/>
            </p14:nvContentPartPr>
            <p14:xfrm>
              <a:off x="6862083" y="5292790"/>
              <a:ext cx="106816" cy="30193"/>
            </p14:xfrm>
          </p:contentPart>
        </mc:Choice>
        <mc:Fallback xmlns="">
          <p:sp>
            <p:nvSpPr>
              <p:cNvPr id="1054379" name=""/>
              <p:cNvSpPr/>
              <p:nvPr/>
            </p:nvSpPr>
            <p:spPr>
              <a:xfrm>
                <a:off x="6862083" y="5292790"/>
                <a:ext cx="106816" cy="30193"/>
              </a:xfrm>
            </p:spPr>
          </p:sp>
        </mc:Fallback>
      </mc:AlternateContent>
      <mc:AlternateContent xmlns:mc="http://schemas.openxmlformats.org/markup-compatibility/2006" xmlns:p14="http://schemas.microsoft.com/office/powerpoint/2010/main">
        <mc:Choice Requires="p14">
          <p:contentPart p14:bwMode="auto" r:id="rId240">
            <p14:nvContentPartPr>
              <p14:cNvPr id="1054380" name="Encre 1054379"/>
              <p14:cNvContentPartPr/>
              <p14:nvPr/>
            </p14:nvContentPartPr>
            <p14:xfrm>
              <a:off x="7040381" y="5174900"/>
              <a:ext cx="38275" cy="341589"/>
            </p14:xfrm>
          </p:contentPart>
        </mc:Choice>
        <mc:Fallback xmlns="">
          <p:sp>
            <p:nvSpPr>
              <p:cNvPr id="1054380" name=""/>
              <p:cNvSpPr/>
              <p:nvPr/>
            </p:nvSpPr>
            <p:spPr>
              <a:xfrm>
                <a:off x="7040381" y="5174900"/>
                <a:ext cx="38275" cy="341589"/>
              </a:xfrm>
            </p:spPr>
          </p:sp>
        </mc:Fallback>
      </mc:AlternateContent>
      <mc:AlternateContent xmlns:mc="http://schemas.openxmlformats.org/markup-compatibility/2006" xmlns:p14="http://schemas.microsoft.com/office/powerpoint/2010/main">
        <mc:Choice Requires="p14">
          <p:contentPart p14:bwMode="auto" r:id="rId241">
            <p14:nvContentPartPr>
              <p14:cNvPr id="1054381" name="Encre 1054380"/>
              <p14:cNvContentPartPr/>
              <p14:nvPr/>
            </p14:nvContentPartPr>
            <p14:xfrm>
              <a:off x="7169225" y="5308333"/>
              <a:ext cx="106813" cy="18713"/>
            </p14:xfrm>
          </p:contentPart>
        </mc:Choice>
        <mc:Fallback xmlns="">
          <p:sp>
            <p:nvSpPr>
              <p:cNvPr id="1054381" name=""/>
              <p:cNvSpPr/>
              <p:nvPr/>
            </p:nvSpPr>
            <p:spPr>
              <a:xfrm>
                <a:off x="7169225" y="5308333"/>
                <a:ext cx="106813" cy="18713"/>
              </a:xfrm>
            </p:spPr>
          </p:sp>
        </mc:Fallback>
      </mc:AlternateContent>
      <mc:AlternateContent xmlns:mc="http://schemas.openxmlformats.org/markup-compatibility/2006" xmlns:p14="http://schemas.microsoft.com/office/powerpoint/2010/main">
        <mc:Choice Requires="p14">
          <p:contentPart p14:bwMode="auto" r:id="rId242">
            <p14:nvContentPartPr>
              <p14:cNvPr id="1054382" name="Encre 1054381"/>
              <p14:cNvContentPartPr/>
              <p14:nvPr/>
            </p14:nvContentPartPr>
            <p14:xfrm>
              <a:off x="7169225" y="5389535"/>
              <a:ext cx="113165" cy="24381"/>
            </p14:xfrm>
          </p:contentPart>
        </mc:Choice>
        <mc:Fallback xmlns="">
          <p:sp>
            <p:nvSpPr>
              <p:cNvPr id="1054382" name=""/>
              <p:cNvSpPr/>
              <p:nvPr/>
            </p:nvSpPr>
            <p:spPr>
              <a:xfrm>
                <a:off x="7169225" y="5389535"/>
                <a:ext cx="113165" cy="24381"/>
              </a:xfrm>
            </p:spPr>
          </p:sp>
        </mc:Fallback>
      </mc:AlternateContent>
      <mc:AlternateContent xmlns:mc="http://schemas.openxmlformats.org/markup-compatibility/2006" xmlns:p14="http://schemas.microsoft.com/office/powerpoint/2010/main">
        <mc:Choice Requires="p14">
          <p:contentPart p14:bwMode="auto" r:id="rId243">
            <p14:nvContentPartPr>
              <p14:cNvPr id="1054383" name="Encre 1054382"/>
              <p14:cNvContentPartPr/>
              <p14:nvPr/>
            </p14:nvContentPartPr>
            <p14:xfrm>
              <a:off x="7612098" y="5181850"/>
              <a:ext cx="29259" cy="225490"/>
            </p14:xfrm>
          </p:contentPart>
        </mc:Choice>
        <mc:Fallback xmlns="">
          <p:sp>
            <p:nvSpPr>
              <p:cNvPr id="1054383" name=""/>
              <p:cNvSpPr/>
              <p:nvPr/>
            </p:nvSpPr>
            <p:spPr>
              <a:xfrm>
                <a:off x="7612098" y="5181850"/>
                <a:ext cx="29259" cy="225490"/>
              </a:xfrm>
            </p:spPr>
          </p:sp>
        </mc:Fallback>
      </mc:AlternateContent>
      <mc:AlternateContent xmlns:mc="http://schemas.openxmlformats.org/markup-compatibility/2006" xmlns:p14="http://schemas.microsoft.com/office/powerpoint/2010/main">
        <mc:Choice Requires="p14">
          <p:contentPart p14:bwMode="auto" r:id="rId244">
            <p14:nvContentPartPr>
              <p14:cNvPr id="1054384" name="Encre 1054383"/>
              <p14:cNvContentPartPr/>
              <p14:nvPr/>
            </p14:nvContentPartPr>
            <p14:xfrm>
              <a:off x="7656735" y="5022505"/>
              <a:ext cx="6241" cy="36806"/>
            </p14:xfrm>
          </p:contentPart>
        </mc:Choice>
        <mc:Fallback xmlns="">
          <p:sp>
            <p:nvSpPr>
              <p:cNvPr id="1054384" name=""/>
              <p:cNvSpPr/>
              <p:nvPr/>
            </p:nvSpPr>
            <p:spPr>
              <a:xfrm>
                <a:off x="7656735" y="5022505"/>
                <a:ext cx="6241" cy="36806"/>
              </a:xfrm>
            </p:spPr>
          </p:sp>
        </mc:Fallback>
      </mc:AlternateContent>
      <mc:AlternateContent xmlns:mc="http://schemas.openxmlformats.org/markup-compatibility/2006" xmlns:p14="http://schemas.microsoft.com/office/powerpoint/2010/main">
        <mc:Choice Requires="p14">
          <p:contentPart p14:bwMode="auto" r:id="rId245">
            <p14:nvContentPartPr>
              <p14:cNvPr id="1054385" name="Encre 1054384"/>
              <p14:cNvContentPartPr/>
              <p14:nvPr/>
            </p14:nvContentPartPr>
            <p14:xfrm>
              <a:off x="7786100" y="5174900"/>
              <a:ext cx="141439" cy="253655"/>
            </p14:xfrm>
          </p:contentPart>
        </mc:Choice>
        <mc:Fallback xmlns="">
          <p:sp>
            <p:nvSpPr>
              <p:cNvPr id="1054385" name=""/>
              <p:cNvSpPr/>
              <p:nvPr/>
            </p:nvSpPr>
            <p:spPr>
              <a:xfrm>
                <a:off x="7786100" y="5174900"/>
                <a:ext cx="141439" cy="253655"/>
              </a:xfrm>
            </p:spPr>
          </p:sp>
        </mc:Fallback>
      </mc:AlternateContent>
      <mc:AlternateContent xmlns:mc="http://schemas.openxmlformats.org/markup-compatibility/2006" xmlns:p14="http://schemas.microsoft.com/office/powerpoint/2010/main">
        <mc:Choice Requires="p14">
          <p:contentPart p14:bwMode="auto" r:id="rId246">
            <p14:nvContentPartPr>
              <p14:cNvPr id="1054386" name="Encre 1054385"/>
              <p14:cNvContentPartPr/>
              <p14:nvPr/>
            </p14:nvContentPartPr>
            <p14:xfrm>
              <a:off x="7863473" y="5428064"/>
              <a:ext cx="68548" cy="80102"/>
            </p14:xfrm>
          </p:contentPart>
        </mc:Choice>
        <mc:Fallback xmlns="">
          <p:sp>
            <p:nvSpPr>
              <p:cNvPr id="1054386" name=""/>
              <p:cNvSpPr/>
              <p:nvPr/>
            </p:nvSpPr>
            <p:spPr>
              <a:xfrm>
                <a:off x="7863473" y="5428064"/>
                <a:ext cx="68548" cy="80102"/>
              </a:xfrm>
            </p:spPr>
          </p:sp>
        </mc:Fallback>
      </mc:AlternateContent>
      <mc:AlternateContent xmlns:mc="http://schemas.openxmlformats.org/markup-compatibility/2006" xmlns:p14="http://schemas.microsoft.com/office/powerpoint/2010/main">
        <mc:Choice Requires="p14">
          <p:contentPart p14:bwMode="auto" r:id="rId247">
            <p14:nvContentPartPr>
              <p14:cNvPr id="1054387" name="Encre 1054386"/>
              <p14:cNvContentPartPr/>
              <p14:nvPr/>
            </p14:nvContentPartPr>
            <p14:xfrm>
              <a:off x="8037440" y="5196245"/>
              <a:ext cx="300634" cy="284475"/>
            </p14:xfrm>
          </p:contentPart>
        </mc:Choice>
        <mc:Fallback xmlns="">
          <p:sp>
            <p:nvSpPr>
              <p:cNvPr id="1054387" name=""/>
              <p:cNvSpPr/>
              <p:nvPr/>
            </p:nvSpPr>
            <p:spPr>
              <a:xfrm>
                <a:off x="8037440" y="5196245"/>
                <a:ext cx="300634" cy="284475"/>
              </a:xfrm>
            </p:spPr>
          </p:sp>
        </mc:Fallback>
      </mc:AlternateContent>
      <mc:AlternateContent xmlns:mc="http://schemas.openxmlformats.org/markup-compatibility/2006" xmlns:p14="http://schemas.microsoft.com/office/powerpoint/2010/main">
        <mc:Choice Requires="p14">
          <p:contentPart p14:bwMode="auto" r:id="rId248">
            <p14:nvContentPartPr>
              <p14:cNvPr id="1054388" name="Encre 1054387"/>
              <p14:cNvContentPartPr/>
              <p14:nvPr/>
            </p14:nvContentPartPr>
            <p14:xfrm>
              <a:off x="8241890" y="5189047"/>
              <a:ext cx="32014" cy="10899"/>
            </p14:xfrm>
          </p:contentPart>
        </mc:Choice>
        <mc:Fallback xmlns="">
          <p:sp>
            <p:nvSpPr>
              <p:cNvPr id="1054388" name=""/>
              <p:cNvSpPr/>
              <p:nvPr/>
            </p:nvSpPr>
            <p:spPr>
              <a:xfrm>
                <a:off x="8241890" y="5189047"/>
                <a:ext cx="32014" cy="10899"/>
              </a:xfrm>
            </p:spPr>
          </p:sp>
        </mc:Fallback>
      </mc:AlternateContent>
      <mc:AlternateContent xmlns:mc="http://schemas.openxmlformats.org/markup-compatibility/2006" xmlns:p14="http://schemas.microsoft.com/office/powerpoint/2010/main">
        <mc:Choice Requires="p14">
          <p:contentPart p14:bwMode="auto" r:id="rId249">
            <p14:nvContentPartPr>
              <p14:cNvPr id="1054389" name="Encre 1054388"/>
              <p14:cNvContentPartPr/>
              <p14:nvPr/>
            </p14:nvContentPartPr>
            <p14:xfrm>
              <a:off x="8358457" y="5240328"/>
              <a:ext cx="127836" cy="214433"/>
            </p14:xfrm>
          </p:contentPart>
        </mc:Choice>
        <mc:Fallback xmlns="">
          <p:sp>
            <p:nvSpPr>
              <p:cNvPr id="1054389" name=""/>
              <p:cNvSpPr/>
              <p:nvPr/>
            </p:nvSpPr>
            <p:spPr>
              <a:xfrm>
                <a:off x="8358457" y="5240328"/>
                <a:ext cx="127836" cy="214433"/>
              </a:xfrm>
            </p:spPr>
          </p:sp>
        </mc:Fallback>
      </mc:AlternateContent>
      <mc:AlternateContent xmlns:mc="http://schemas.openxmlformats.org/markup-compatibility/2006" xmlns:p14="http://schemas.microsoft.com/office/powerpoint/2010/main">
        <mc:Choice Requires="p14">
          <p:contentPart p14:bwMode="auto" r:id="rId250">
            <p14:nvContentPartPr>
              <p14:cNvPr id="1054390" name="Encre 1054389"/>
              <p14:cNvContentPartPr/>
              <p14:nvPr/>
            </p14:nvContentPartPr>
            <p14:xfrm>
              <a:off x="8651476" y="5179050"/>
              <a:ext cx="164731" cy="351549"/>
            </p14:xfrm>
          </p:contentPart>
        </mc:Choice>
        <mc:Fallback xmlns="">
          <p:sp>
            <p:nvSpPr>
              <p:cNvPr id="1054390" name=""/>
              <p:cNvSpPr/>
              <p:nvPr/>
            </p:nvSpPr>
            <p:spPr>
              <a:xfrm>
                <a:off x="8651476" y="5179050"/>
                <a:ext cx="164731" cy="351549"/>
              </a:xfrm>
            </p:spPr>
          </p:sp>
        </mc:Fallback>
      </mc:AlternateContent>
      <mc:AlternateContent xmlns:mc="http://schemas.openxmlformats.org/markup-compatibility/2006" xmlns:p14="http://schemas.microsoft.com/office/powerpoint/2010/main">
        <mc:Choice Requires="p14">
          <p:contentPart p14:bwMode="auto" r:id="rId251">
            <p14:nvContentPartPr>
              <p14:cNvPr id="1054391" name="Encre 1054390"/>
              <p14:cNvContentPartPr/>
              <p14:nvPr/>
            </p14:nvContentPartPr>
            <p14:xfrm>
              <a:off x="8792564" y="5094980"/>
              <a:ext cx="111193" cy="21841"/>
            </p14:xfrm>
          </p:contentPart>
        </mc:Choice>
        <mc:Fallback xmlns="">
          <p:sp>
            <p:nvSpPr>
              <p:cNvPr id="1054391" name=""/>
              <p:cNvSpPr/>
              <p:nvPr/>
            </p:nvSpPr>
            <p:spPr>
              <a:xfrm>
                <a:off x="8792564" y="5094980"/>
                <a:ext cx="111193" cy="21841"/>
              </a:xfrm>
            </p:spPr>
          </p:sp>
        </mc:Fallback>
      </mc:AlternateContent>
      <mc:AlternateContent xmlns:mc="http://schemas.openxmlformats.org/markup-compatibility/2006" xmlns:p14="http://schemas.microsoft.com/office/powerpoint/2010/main">
        <mc:Choice Requires="p14">
          <p:contentPart p14:bwMode="auto" r:id="rId252">
            <p14:nvContentPartPr>
              <p14:cNvPr id="1054392" name="Encre 1054391"/>
              <p14:cNvContentPartPr/>
              <p14:nvPr/>
            </p14:nvContentPartPr>
            <p14:xfrm>
              <a:off x="8989250" y="5008358"/>
              <a:ext cx="10699" cy="150425"/>
            </p14:xfrm>
          </p:contentPart>
        </mc:Choice>
        <mc:Fallback xmlns="">
          <p:sp>
            <p:nvSpPr>
              <p:cNvPr id="1054392" name=""/>
              <p:cNvSpPr/>
              <p:nvPr/>
            </p:nvSpPr>
            <p:spPr>
              <a:xfrm>
                <a:off x="8989250" y="5008358"/>
                <a:ext cx="10699" cy="150425"/>
              </a:xfrm>
            </p:spPr>
          </p:sp>
        </mc:Fallback>
      </mc:AlternateContent>
      <mc:AlternateContent xmlns:mc="http://schemas.openxmlformats.org/markup-compatibility/2006" xmlns:p14="http://schemas.microsoft.com/office/powerpoint/2010/main">
        <mc:Choice Requires="p14">
          <p:contentPart p14:bwMode="auto" r:id="rId253">
            <p14:nvContentPartPr>
              <p14:cNvPr id="1054393" name="Encre 1054392"/>
              <p14:cNvContentPartPr/>
              <p14:nvPr/>
            </p14:nvContentPartPr>
            <p14:xfrm>
              <a:off x="8985838" y="4863409"/>
              <a:ext cx="14111" cy="67554"/>
            </p14:xfrm>
          </p:contentPart>
        </mc:Choice>
        <mc:Fallback xmlns="">
          <p:sp>
            <p:nvSpPr>
              <p:cNvPr id="1054393" name=""/>
              <p:cNvSpPr/>
              <p:nvPr/>
            </p:nvSpPr>
            <p:spPr>
              <a:xfrm>
                <a:off x="8985838" y="4863409"/>
                <a:ext cx="14111" cy="67554"/>
              </a:xfrm>
            </p:spPr>
          </p:sp>
        </mc:Fallback>
      </mc:AlternateContent>
      <mc:AlternateContent xmlns:mc="http://schemas.openxmlformats.org/markup-compatibility/2006" xmlns:p14="http://schemas.microsoft.com/office/powerpoint/2010/main">
        <mc:Choice Requires="p14">
          <p:contentPart p14:bwMode="auto" r:id="rId254">
            <p14:nvContentPartPr>
              <p14:cNvPr id="1054394" name="Encre 1054393"/>
              <p14:cNvContentPartPr/>
              <p14:nvPr/>
            </p14:nvContentPartPr>
            <p14:xfrm>
              <a:off x="9105505" y="4935883"/>
              <a:ext cx="121329" cy="274494"/>
            </p14:xfrm>
          </p:contentPart>
        </mc:Choice>
        <mc:Fallback xmlns="">
          <p:sp>
            <p:nvSpPr>
              <p:cNvPr id="1054394" name=""/>
              <p:cNvSpPr/>
              <p:nvPr/>
            </p:nvSpPr>
            <p:spPr>
              <a:xfrm>
                <a:off x="9105505" y="4935883"/>
                <a:ext cx="121329" cy="274494"/>
              </a:xfrm>
            </p:spPr>
          </p:sp>
        </mc:Fallback>
      </mc:AlternateContent>
      <mc:AlternateContent xmlns:mc="http://schemas.openxmlformats.org/markup-compatibility/2006" xmlns:p14="http://schemas.microsoft.com/office/powerpoint/2010/main">
        <mc:Choice Requires="p14">
          <p:contentPart p14:bwMode="auto" r:id="rId255">
            <p14:nvContentPartPr>
              <p14:cNvPr id="1054395" name="Encre 1054394"/>
              <p14:cNvContentPartPr/>
              <p14:nvPr/>
            </p14:nvContentPartPr>
            <p14:xfrm>
              <a:off x="9289708" y="4919440"/>
              <a:ext cx="110165" cy="215746"/>
            </p14:xfrm>
          </p:contentPart>
        </mc:Choice>
        <mc:Fallback xmlns="">
          <p:sp>
            <p:nvSpPr>
              <p:cNvPr id="1054395" name=""/>
              <p:cNvSpPr/>
              <p:nvPr/>
            </p:nvSpPr>
            <p:spPr>
              <a:xfrm>
                <a:off x="9289708" y="4919440"/>
                <a:ext cx="110165" cy="215746"/>
              </a:xfrm>
            </p:spPr>
          </p:sp>
        </mc:Fallback>
      </mc:AlternateContent>
      <mc:AlternateContent xmlns:mc="http://schemas.openxmlformats.org/markup-compatibility/2006" xmlns:p14="http://schemas.microsoft.com/office/powerpoint/2010/main">
        <mc:Choice Requires="p14">
          <p:contentPart p14:bwMode="auto" r:id="rId256">
            <p14:nvContentPartPr>
              <p14:cNvPr id="1054396" name="Encre 1054395"/>
              <p14:cNvContentPartPr/>
              <p14:nvPr/>
            </p14:nvContentPartPr>
            <p14:xfrm>
              <a:off x="9107612" y="5203939"/>
              <a:ext cx="193148" cy="42616"/>
            </p14:xfrm>
          </p:contentPart>
        </mc:Choice>
        <mc:Fallback xmlns="">
          <p:sp>
            <p:nvSpPr>
              <p:cNvPr id="1054396" name=""/>
              <p:cNvSpPr/>
              <p:nvPr/>
            </p:nvSpPr>
            <p:spPr>
              <a:xfrm>
                <a:off x="9107612" y="5203939"/>
                <a:ext cx="193148" cy="42616"/>
              </a:xfrm>
            </p:spPr>
          </p:sp>
        </mc:Fallback>
      </mc:AlternateContent>
      <mc:AlternateContent xmlns:mc="http://schemas.openxmlformats.org/markup-compatibility/2006" xmlns:p14="http://schemas.microsoft.com/office/powerpoint/2010/main">
        <mc:Choice Requires="p14">
          <p:contentPart p14:bwMode="auto" r:id="rId257">
            <p14:nvContentPartPr>
              <p14:cNvPr id="1054397" name="Encre 1054396"/>
              <p14:cNvContentPartPr/>
              <p14:nvPr/>
            </p14:nvContentPartPr>
            <p14:xfrm>
              <a:off x="9172630" y="5247374"/>
              <a:ext cx="152957" cy="194950"/>
            </p14:xfrm>
          </p:contentPart>
        </mc:Choice>
        <mc:Fallback xmlns="">
          <p:sp>
            <p:nvSpPr>
              <p:cNvPr id="1054397" name=""/>
              <p:cNvSpPr/>
              <p:nvPr/>
            </p:nvSpPr>
            <p:spPr>
              <a:xfrm>
                <a:off x="9172630" y="5247374"/>
                <a:ext cx="152957" cy="194950"/>
              </a:xfrm>
            </p:spPr>
          </p:sp>
        </mc:Fallback>
      </mc:AlternateContent>
      <mc:AlternateContent xmlns:mc="http://schemas.openxmlformats.org/markup-compatibility/2006" xmlns:p14="http://schemas.microsoft.com/office/powerpoint/2010/main">
        <mc:Choice Requires="p14">
          <p:contentPart p14:bwMode="auto" r:id="rId258">
            <p14:nvContentPartPr>
              <p14:cNvPr id="1054398" name="Encre 1054397"/>
              <p14:cNvContentPartPr/>
              <p14:nvPr/>
            </p14:nvContentPartPr>
            <p14:xfrm>
              <a:off x="9456135" y="4943081"/>
              <a:ext cx="101988" cy="370094"/>
            </p14:xfrm>
          </p:contentPart>
        </mc:Choice>
        <mc:Fallback xmlns="">
          <p:sp>
            <p:nvSpPr>
              <p:cNvPr id="1054398" name=""/>
              <p:cNvSpPr/>
              <p:nvPr/>
            </p:nvSpPr>
            <p:spPr>
              <a:xfrm>
                <a:off x="9456135" y="4943081"/>
                <a:ext cx="101988" cy="370094"/>
              </a:xfrm>
            </p:spPr>
          </p:sp>
        </mc:Fallback>
      </mc:AlternateContent>
      <mc:AlternateContent xmlns:mc="http://schemas.openxmlformats.org/markup-compatibility/2006" xmlns:p14="http://schemas.microsoft.com/office/powerpoint/2010/main">
        <mc:Choice Requires="p14">
          <p:contentPart p14:bwMode="auto" r:id="rId259">
            <p14:nvContentPartPr>
              <p14:cNvPr id="1054399" name="Encre 1054398"/>
              <p14:cNvContentPartPr/>
              <p14:nvPr/>
            </p14:nvContentPartPr>
            <p14:xfrm>
              <a:off x="9500761" y="5123771"/>
              <a:ext cx="72975" cy="9000"/>
            </p14:xfrm>
          </p:contentPart>
        </mc:Choice>
        <mc:Fallback xmlns="">
          <p:sp>
            <p:nvSpPr>
              <p:cNvPr id="1054399" name=""/>
              <p:cNvSpPr/>
              <p:nvPr/>
            </p:nvSpPr>
            <p:spPr>
              <a:xfrm>
                <a:off x="9500761" y="5123771"/>
                <a:ext cx="72975" cy="9000"/>
              </a:xfrm>
            </p:spPr>
          </p:sp>
        </mc:Fallback>
      </mc:AlternateContent>
      <mc:AlternateContent xmlns:mc="http://schemas.openxmlformats.org/markup-compatibility/2006" xmlns:p14="http://schemas.microsoft.com/office/powerpoint/2010/main">
        <mc:Choice Requires="p14">
          <p:contentPart p14:bwMode="auto" r:id="rId260">
            <p14:nvContentPartPr>
              <p14:cNvPr id="1054400" name="Encre 1054399"/>
              <p14:cNvContentPartPr/>
              <p14:nvPr/>
            </p14:nvContentPartPr>
            <p14:xfrm>
              <a:off x="6528072" y="5812278"/>
              <a:ext cx="33559" cy="836584"/>
            </p14:xfrm>
          </p:contentPart>
        </mc:Choice>
        <mc:Fallback xmlns="">
          <p:sp>
            <p:nvSpPr>
              <p:cNvPr id="1054400" name=""/>
              <p:cNvSpPr/>
              <p:nvPr/>
            </p:nvSpPr>
            <p:spPr>
              <a:xfrm>
                <a:off x="6528072" y="5812278"/>
                <a:ext cx="33559" cy="836584"/>
              </a:xfrm>
            </p:spPr>
          </p:sp>
        </mc:Fallback>
      </mc:AlternateContent>
      <mc:AlternateContent xmlns:mc="http://schemas.openxmlformats.org/markup-compatibility/2006" xmlns:p14="http://schemas.microsoft.com/office/powerpoint/2010/main">
        <mc:Choice Requires="p14">
          <p:contentPart p14:bwMode="auto" r:id="rId261">
            <p14:nvContentPartPr>
              <p14:cNvPr id="1054401" name="Encre 1054400"/>
              <p14:cNvContentPartPr/>
              <p14:nvPr/>
            </p14:nvContentPartPr>
            <p14:xfrm>
              <a:off x="6674704" y="5872104"/>
              <a:ext cx="122561" cy="147241"/>
            </p14:xfrm>
          </p:contentPart>
        </mc:Choice>
        <mc:Fallback xmlns="">
          <p:sp>
            <p:nvSpPr>
              <p:cNvPr id="1054401" name=""/>
              <p:cNvSpPr/>
              <p:nvPr/>
            </p:nvSpPr>
            <p:spPr>
              <a:xfrm>
                <a:off x="6674704" y="5872104"/>
                <a:ext cx="122561" cy="147241"/>
              </a:xfrm>
            </p:spPr>
          </p:sp>
        </mc:Fallback>
      </mc:AlternateContent>
      <mc:AlternateContent xmlns:mc="http://schemas.openxmlformats.org/markup-compatibility/2006" xmlns:p14="http://schemas.microsoft.com/office/powerpoint/2010/main">
        <mc:Choice Requires="p14">
          <p:contentPart p14:bwMode="auto" r:id="rId262">
            <p14:nvContentPartPr>
              <p14:cNvPr id="1054402" name="Encre 1054401"/>
              <p14:cNvContentPartPr/>
              <p14:nvPr/>
            </p14:nvContentPartPr>
            <p14:xfrm>
              <a:off x="6802581" y="5841317"/>
              <a:ext cx="101648" cy="188568"/>
            </p14:xfrm>
          </p:contentPart>
        </mc:Choice>
        <mc:Fallback xmlns="">
          <p:sp>
            <p:nvSpPr>
              <p:cNvPr id="1054402" name=""/>
              <p:cNvSpPr/>
              <p:nvPr/>
            </p:nvSpPr>
            <p:spPr>
              <a:xfrm>
                <a:off x="6802581" y="5841317"/>
                <a:ext cx="101648" cy="188568"/>
              </a:xfrm>
            </p:spPr>
          </p:sp>
        </mc:Fallback>
      </mc:AlternateContent>
      <mc:AlternateContent xmlns:mc="http://schemas.openxmlformats.org/markup-compatibility/2006" xmlns:p14="http://schemas.microsoft.com/office/powerpoint/2010/main">
        <mc:Choice Requires="p14">
          <p:contentPart p14:bwMode="auto" r:id="rId263">
            <p14:nvContentPartPr>
              <p14:cNvPr id="1054403" name="Encre 1054402"/>
              <p14:cNvContentPartPr/>
              <p14:nvPr/>
            </p14:nvContentPartPr>
            <p14:xfrm>
              <a:off x="6796235" y="5739555"/>
              <a:ext cx="22642" cy="31626"/>
            </p14:xfrm>
          </p:contentPart>
        </mc:Choice>
        <mc:Fallback xmlns="">
          <p:sp>
            <p:nvSpPr>
              <p:cNvPr id="1054403" name=""/>
              <p:cNvSpPr/>
              <p:nvPr/>
            </p:nvSpPr>
            <p:spPr>
              <a:xfrm>
                <a:off x="6796235" y="5739555"/>
                <a:ext cx="22642" cy="31626"/>
              </a:xfrm>
            </p:spPr>
          </p:sp>
        </mc:Fallback>
      </mc:AlternateContent>
      <mc:AlternateContent xmlns:mc="http://schemas.openxmlformats.org/markup-compatibility/2006" xmlns:p14="http://schemas.microsoft.com/office/powerpoint/2010/main">
        <mc:Choice Requires="p14">
          <p:contentPart p14:bwMode="auto" r:id="rId264">
            <p14:nvContentPartPr>
              <p14:cNvPr id="1054404" name="Encre 1054403"/>
              <p14:cNvContentPartPr/>
              <p14:nvPr/>
            </p14:nvContentPartPr>
            <p14:xfrm>
              <a:off x="7033322" y="5917728"/>
              <a:ext cx="105043" cy="3262"/>
            </p14:xfrm>
          </p:contentPart>
        </mc:Choice>
        <mc:Fallback xmlns="">
          <p:sp>
            <p:nvSpPr>
              <p:cNvPr id="1054404" name=""/>
              <p:cNvSpPr/>
              <p:nvPr/>
            </p:nvSpPr>
            <p:spPr>
              <a:xfrm>
                <a:off x="7033322" y="5917728"/>
                <a:ext cx="105043" cy="3262"/>
              </a:xfrm>
            </p:spPr>
          </p:sp>
        </mc:Fallback>
      </mc:AlternateContent>
      <mc:AlternateContent xmlns:mc="http://schemas.openxmlformats.org/markup-compatibility/2006" xmlns:p14="http://schemas.microsoft.com/office/powerpoint/2010/main">
        <mc:Choice Requires="p14">
          <p:contentPart p14:bwMode="auto" r:id="rId265">
            <p14:nvContentPartPr>
              <p14:cNvPr id="1054405" name="Encre 1054404"/>
              <p14:cNvContentPartPr/>
              <p14:nvPr/>
            </p14:nvContentPartPr>
            <p14:xfrm>
              <a:off x="7033322" y="6018769"/>
              <a:ext cx="103366" cy="18129"/>
            </p14:xfrm>
          </p:contentPart>
        </mc:Choice>
        <mc:Fallback xmlns="">
          <p:sp>
            <p:nvSpPr>
              <p:cNvPr id="1054405" name=""/>
              <p:cNvSpPr/>
              <p:nvPr/>
            </p:nvSpPr>
            <p:spPr>
              <a:xfrm>
                <a:off x="7033322" y="6018769"/>
                <a:ext cx="103366" cy="18129"/>
              </a:xfrm>
            </p:spPr>
          </p:sp>
        </mc:Fallback>
      </mc:AlternateContent>
      <mc:AlternateContent xmlns:mc="http://schemas.openxmlformats.org/markup-compatibility/2006" xmlns:p14="http://schemas.microsoft.com/office/powerpoint/2010/main">
        <mc:Choice Requires="p14">
          <p:contentPart p14:bwMode="auto" r:id="rId266">
            <p14:nvContentPartPr>
              <p14:cNvPr id="1054406" name="Encre 1054405"/>
              <p14:cNvContentPartPr/>
              <p14:nvPr/>
            </p14:nvContentPartPr>
            <p14:xfrm>
              <a:off x="7383669" y="5760820"/>
              <a:ext cx="124386" cy="260944"/>
            </p14:xfrm>
          </p:contentPart>
        </mc:Choice>
        <mc:Fallback xmlns="">
          <p:sp>
            <p:nvSpPr>
              <p:cNvPr id="1054406" name=""/>
              <p:cNvSpPr/>
              <p:nvPr/>
            </p:nvSpPr>
            <p:spPr>
              <a:xfrm>
                <a:off x="7383669" y="5760820"/>
                <a:ext cx="124386" cy="260944"/>
              </a:xfrm>
            </p:spPr>
          </p:sp>
        </mc:Fallback>
      </mc:AlternateContent>
      <mc:AlternateContent xmlns:mc="http://schemas.openxmlformats.org/markup-compatibility/2006" xmlns:p14="http://schemas.microsoft.com/office/powerpoint/2010/main">
        <mc:Choice Requires="p14">
          <p:contentPart p14:bwMode="auto" r:id="rId267">
            <p14:nvContentPartPr>
              <p14:cNvPr id="1054407" name="Encre 1054406"/>
              <p14:cNvContentPartPr/>
              <p14:nvPr/>
            </p14:nvContentPartPr>
            <p14:xfrm>
              <a:off x="7478134" y="5999961"/>
              <a:ext cx="77219" cy="100086"/>
            </p14:xfrm>
          </p:contentPart>
        </mc:Choice>
        <mc:Fallback xmlns="">
          <p:sp>
            <p:nvSpPr>
              <p:cNvPr id="1054407" name=""/>
              <p:cNvSpPr/>
              <p:nvPr/>
            </p:nvSpPr>
            <p:spPr>
              <a:xfrm>
                <a:off x="7478134" y="5999961"/>
                <a:ext cx="77219" cy="100086"/>
              </a:xfrm>
            </p:spPr>
          </p:sp>
        </mc:Fallback>
      </mc:AlternateContent>
      <mc:AlternateContent xmlns:mc="http://schemas.openxmlformats.org/markup-compatibility/2006" xmlns:p14="http://schemas.microsoft.com/office/powerpoint/2010/main">
        <mc:Choice Requires="p14">
          <p:contentPart p14:bwMode="auto" r:id="rId268">
            <p14:nvContentPartPr>
              <p14:cNvPr id="1054408" name="Encre 1054407"/>
              <p14:cNvContentPartPr/>
              <p14:nvPr/>
            </p14:nvContentPartPr>
            <p14:xfrm>
              <a:off x="7681270" y="5797882"/>
              <a:ext cx="318818" cy="251110"/>
            </p14:xfrm>
          </p:contentPart>
        </mc:Choice>
        <mc:Fallback xmlns="">
          <p:sp>
            <p:nvSpPr>
              <p:cNvPr id="1054408" name=""/>
              <p:cNvSpPr/>
              <p:nvPr/>
            </p:nvSpPr>
            <p:spPr>
              <a:xfrm>
                <a:off x="7681270" y="5797882"/>
                <a:ext cx="318818" cy="251110"/>
              </a:xfrm>
            </p:spPr>
          </p:sp>
        </mc:Fallback>
      </mc:AlternateContent>
      <mc:AlternateContent xmlns:mc="http://schemas.openxmlformats.org/markup-compatibility/2006" xmlns:p14="http://schemas.microsoft.com/office/powerpoint/2010/main">
        <mc:Choice Requires="p14">
          <p:contentPart p14:bwMode="auto" r:id="rId269">
            <p14:nvContentPartPr>
              <p14:cNvPr id="1054409" name="Encre 1054408"/>
              <p14:cNvContentPartPr/>
              <p14:nvPr/>
            </p14:nvContentPartPr>
            <p14:xfrm>
              <a:off x="8081911" y="5859716"/>
              <a:ext cx="88428" cy="238344"/>
            </p14:xfrm>
          </p:contentPart>
        </mc:Choice>
        <mc:Fallback xmlns="">
          <p:sp>
            <p:nvSpPr>
              <p:cNvPr id="1054409" name=""/>
              <p:cNvSpPr/>
              <p:nvPr/>
            </p:nvSpPr>
            <p:spPr>
              <a:xfrm>
                <a:off x="8081911" y="5859716"/>
                <a:ext cx="88428" cy="238344"/>
              </a:xfrm>
            </p:spPr>
          </p:sp>
        </mc:Fallback>
      </mc:AlternateContent>
      <mc:AlternateContent xmlns:mc="http://schemas.openxmlformats.org/markup-compatibility/2006" xmlns:p14="http://schemas.microsoft.com/office/powerpoint/2010/main">
        <mc:Choice Requires="p14">
          <p:contentPart p14:bwMode="auto" r:id="rId270">
            <p14:nvContentPartPr>
              <p14:cNvPr id="1054410" name="Encre 1054409"/>
              <p14:cNvContentPartPr/>
              <p14:nvPr/>
            </p14:nvContentPartPr>
            <p14:xfrm>
              <a:off x="8358098" y="5812278"/>
              <a:ext cx="427471" cy="271158"/>
            </p14:xfrm>
          </p:contentPart>
        </mc:Choice>
        <mc:Fallback xmlns="">
          <p:sp>
            <p:nvSpPr>
              <p:cNvPr id="1054410" name=""/>
              <p:cNvSpPr/>
              <p:nvPr/>
            </p:nvSpPr>
            <p:spPr>
              <a:xfrm>
                <a:off x="8358098" y="5812278"/>
                <a:ext cx="427471" cy="271158"/>
              </a:xfrm>
            </p:spPr>
          </p:sp>
        </mc:Fallback>
      </mc:AlternateContent>
      <mc:AlternateContent xmlns:mc="http://schemas.openxmlformats.org/markup-compatibility/2006" xmlns:p14="http://schemas.microsoft.com/office/powerpoint/2010/main">
        <mc:Choice Requires="p14">
          <p:contentPart p14:bwMode="auto" r:id="rId271">
            <p14:nvContentPartPr>
              <p14:cNvPr id="1054411" name="Encre 1054410"/>
              <p14:cNvContentPartPr/>
              <p14:nvPr/>
            </p14:nvContentPartPr>
            <p14:xfrm>
              <a:off x="8594435" y="5732606"/>
              <a:ext cx="20476" cy="70850"/>
            </p14:xfrm>
          </p:contentPart>
        </mc:Choice>
        <mc:Fallback xmlns="">
          <p:sp>
            <p:nvSpPr>
              <p:cNvPr id="1054411" name=""/>
              <p:cNvSpPr/>
              <p:nvPr/>
            </p:nvSpPr>
            <p:spPr>
              <a:xfrm>
                <a:off x="8594435" y="5732606"/>
                <a:ext cx="20476" cy="70850"/>
              </a:xfrm>
            </p:spPr>
          </p:sp>
        </mc:Fallback>
      </mc:AlternateContent>
      <mc:AlternateContent xmlns:mc="http://schemas.openxmlformats.org/markup-compatibility/2006" xmlns:p14="http://schemas.microsoft.com/office/powerpoint/2010/main">
        <mc:Choice Requires="p14">
          <p:contentPart p14:bwMode="auto" r:id="rId272">
            <p14:nvContentPartPr>
              <p14:cNvPr id="1054412" name="Encre 1054411"/>
              <p14:cNvContentPartPr/>
              <p14:nvPr/>
            </p14:nvContentPartPr>
            <p14:xfrm>
              <a:off x="8950380" y="5793730"/>
              <a:ext cx="93535" cy="223453"/>
            </p14:xfrm>
          </p:contentPart>
        </mc:Choice>
        <mc:Fallback xmlns="">
          <p:sp>
            <p:nvSpPr>
              <p:cNvPr id="1054412" name=""/>
              <p:cNvSpPr/>
              <p:nvPr/>
            </p:nvSpPr>
            <p:spPr>
              <a:xfrm>
                <a:off x="8950380" y="5793730"/>
                <a:ext cx="93535" cy="223453"/>
              </a:xfrm>
            </p:spPr>
          </p:sp>
        </mc:Fallback>
      </mc:AlternateContent>
      <mc:AlternateContent xmlns:mc="http://schemas.openxmlformats.org/markup-compatibility/2006" xmlns:p14="http://schemas.microsoft.com/office/powerpoint/2010/main">
        <mc:Choice Requires="p14">
          <p:contentPart p14:bwMode="auto" r:id="rId273">
            <p14:nvContentPartPr>
              <p14:cNvPr id="1054413" name="Encre 1054412"/>
              <p14:cNvContentPartPr/>
              <p14:nvPr/>
            </p14:nvContentPartPr>
            <p14:xfrm>
              <a:off x="9121290" y="5741607"/>
              <a:ext cx="126382" cy="256081"/>
            </p14:xfrm>
          </p:contentPart>
        </mc:Choice>
        <mc:Fallback xmlns="">
          <p:sp>
            <p:nvSpPr>
              <p:cNvPr id="1054413" name=""/>
              <p:cNvSpPr/>
              <p:nvPr/>
            </p:nvSpPr>
            <p:spPr>
              <a:xfrm>
                <a:off x="9121290" y="5741607"/>
                <a:ext cx="126382" cy="256081"/>
              </a:xfrm>
            </p:spPr>
          </p:sp>
        </mc:Fallback>
      </mc:AlternateContent>
      <mc:AlternateContent xmlns:mc="http://schemas.openxmlformats.org/markup-compatibility/2006" xmlns:p14="http://schemas.microsoft.com/office/powerpoint/2010/main">
        <mc:Choice Requires="p14">
          <p:contentPart p14:bwMode="auto" r:id="rId274">
            <p14:nvContentPartPr>
              <p14:cNvPr id="1054414" name="Encre 1054413"/>
              <p14:cNvContentPartPr/>
              <p14:nvPr/>
            </p14:nvContentPartPr>
            <p14:xfrm>
              <a:off x="8914347" y="6028019"/>
              <a:ext cx="376713" cy="19384"/>
            </p14:xfrm>
          </p:contentPart>
        </mc:Choice>
        <mc:Fallback xmlns="">
          <p:sp>
            <p:nvSpPr>
              <p:cNvPr id="1054414" name=""/>
              <p:cNvSpPr/>
              <p:nvPr/>
            </p:nvSpPr>
            <p:spPr>
              <a:xfrm>
                <a:off x="8914347" y="6028019"/>
                <a:ext cx="376713" cy="19384"/>
              </a:xfrm>
            </p:spPr>
          </p:sp>
        </mc:Fallback>
      </mc:AlternateContent>
      <mc:AlternateContent xmlns:mc="http://schemas.openxmlformats.org/markup-compatibility/2006" xmlns:p14="http://schemas.microsoft.com/office/powerpoint/2010/main">
        <mc:Choice Requires="p14">
          <p:contentPart p14:bwMode="auto" r:id="rId275">
            <p14:nvContentPartPr>
              <p14:cNvPr id="1054415" name="Encre 1054414"/>
              <p14:cNvContentPartPr/>
              <p14:nvPr/>
            </p14:nvContentPartPr>
            <p14:xfrm>
              <a:off x="9014157" y="6145611"/>
              <a:ext cx="168513" cy="229407"/>
            </p14:xfrm>
          </p:contentPart>
        </mc:Choice>
        <mc:Fallback xmlns="">
          <p:sp>
            <p:nvSpPr>
              <p:cNvPr id="1054415" name=""/>
              <p:cNvSpPr/>
              <p:nvPr/>
            </p:nvSpPr>
            <p:spPr>
              <a:xfrm>
                <a:off x="9014157" y="6145611"/>
                <a:ext cx="168513" cy="229407"/>
              </a:xfrm>
            </p:spPr>
          </p:sp>
        </mc:Fallback>
      </mc:AlternateContent>
      <mc:AlternateContent xmlns:mc="http://schemas.openxmlformats.org/markup-compatibility/2006" xmlns:p14="http://schemas.microsoft.com/office/powerpoint/2010/main">
        <mc:Choice Requires="p14">
          <p:contentPart p14:bwMode="auto" r:id="rId276">
            <p14:nvContentPartPr>
              <p14:cNvPr id="1054416" name="Encre 1054415"/>
              <p14:cNvContentPartPr/>
              <p14:nvPr/>
            </p14:nvContentPartPr>
            <p14:xfrm>
              <a:off x="9399563" y="5790436"/>
              <a:ext cx="74531" cy="282287"/>
            </p14:xfrm>
          </p:contentPart>
        </mc:Choice>
        <mc:Fallback xmlns="">
          <p:sp>
            <p:nvSpPr>
              <p:cNvPr id="1054416" name=""/>
              <p:cNvSpPr/>
              <p:nvPr/>
            </p:nvSpPr>
            <p:spPr>
              <a:xfrm>
                <a:off x="9399563" y="5790436"/>
                <a:ext cx="74531" cy="282287"/>
              </a:xfrm>
            </p:spPr>
          </p:sp>
        </mc:Fallback>
      </mc:AlternateContent>
      <mc:AlternateContent xmlns:mc="http://schemas.openxmlformats.org/markup-compatibility/2006" xmlns:p14="http://schemas.microsoft.com/office/powerpoint/2010/main">
        <mc:Choice Requires="p14">
          <p:contentPart p14:bwMode="auto" r:id="rId277">
            <p14:nvContentPartPr>
              <p14:cNvPr id="1054417" name="Encre 1054416"/>
              <p14:cNvContentPartPr/>
              <p14:nvPr/>
            </p14:nvContentPartPr>
            <p14:xfrm>
              <a:off x="9386479" y="5927939"/>
              <a:ext cx="107222" cy="11063"/>
            </p14:xfrm>
          </p:contentPart>
        </mc:Choice>
        <mc:Fallback xmlns="">
          <p:sp>
            <p:nvSpPr>
              <p:cNvPr id="1054417" name=""/>
              <p:cNvSpPr/>
              <p:nvPr/>
            </p:nvSpPr>
            <p:spPr>
              <a:xfrm>
                <a:off x="9386479" y="5927939"/>
                <a:ext cx="107222" cy="11063"/>
              </a:xfrm>
            </p:spPr>
          </p:sp>
        </mc:Fallback>
      </mc:AlternateContent>
      <mc:AlternateContent xmlns:mc="http://schemas.openxmlformats.org/markup-compatibility/2006" xmlns:p14="http://schemas.microsoft.com/office/powerpoint/2010/main">
        <mc:Choice Requires="p14">
          <p:contentPart p14:bwMode="auto" r:id="rId278">
            <p14:nvContentPartPr>
              <p14:cNvPr id="1054418" name="Encre 1054417"/>
              <p14:cNvContentPartPr/>
              <p14:nvPr/>
            </p14:nvContentPartPr>
            <p14:xfrm>
              <a:off x="9621143" y="5725408"/>
              <a:ext cx="54244" cy="383544"/>
            </p14:xfrm>
          </p:contentPart>
        </mc:Choice>
        <mc:Fallback xmlns="">
          <p:sp>
            <p:nvSpPr>
              <p:cNvPr id="1054418" name=""/>
              <p:cNvSpPr/>
              <p:nvPr/>
            </p:nvSpPr>
            <p:spPr>
              <a:xfrm>
                <a:off x="9621143" y="5725408"/>
                <a:ext cx="54244" cy="383544"/>
              </a:xfrm>
            </p:spPr>
          </p:sp>
        </mc:Fallback>
      </mc:AlternateContent>
      <mc:AlternateContent xmlns:mc="http://schemas.openxmlformats.org/markup-compatibility/2006" xmlns:p14="http://schemas.microsoft.com/office/powerpoint/2010/main">
        <mc:Choice Requires="p14">
          <p:contentPart p14:bwMode="auto" r:id="rId279">
            <p14:nvContentPartPr>
              <p14:cNvPr id="1054419" name="Encre 1054418"/>
              <p14:cNvContentPartPr/>
              <p14:nvPr/>
            </p14:nvContentPartPr>
            <p14:xfrm>
              <a:off x="8824573" y="5775792"/>
              <a:ext cx="68153" cy="453784"/>
            </p14:xfrm>
          </p:contentPart>
        </mc:Choice>
        <mc:Fallback xmlns="">
          <p:sp>
            <p:nvSpPr>
              <p:cNvPr id="1054419" name=""/>
              <p:cNvSpPr/>
              <p:nvPr/>
            </p:nvSpPr>
            <p:spPr>
              <a:xfrm>
                <a:off x="8824573" y="5775792"/>
                <a:ext cx="68153" cy="453784"/>
              </a:xfrm>
            </p:spPr>
          </p:sp>
        </mc:Fallback>
      </mc:AlternateContent>
      <mc:AlternateContent xmlns:mc="http://schemas.openxmlformats.org/markup-compatibility/2006" xmlns:p14="http://schemas.microsoft.com/office/powerpoint/2010/main">
        <mc:Choice Requires="p14">
          <p:contentPart p14:bwMode="auto" r:id="rId280">
            <p14:nvContentPartPr>
              <p14:cNvPr id="1054420" name="Encre 1054419"/>
              <p14:cNvContentPartPr/>
              <p14:nvPr/>
            </p14:nvContentPartPr>
            <p14:xfrm>
              <a:off x="7846791" y="5819227"/>
              <a:ext cx="23571" cy="140089"/>
            </p14:xfrm>
          </p:contentPart>
        </mc:Choice>
        <mc:Fallback xmlns="">
          <p:sp>
            <p:nvSpPr>
              <p:cNvPr id="1054420" name=""/>
              <p:cNvSpPr/>
              <p:nvPr/>
            </p:nvSpPr>
            <p:spPr>
              <a:xfrm>
                <a:off x="7846791" y="5819227"/>
                <a:ext cx="23571" cy="140089"/>
              </a:xfrm>
            </p:spPr>
          </p:sp>
        </mc:Fallback>
      </mc:AlternateContent>
      <mc:AlternateContent xmlns:mc="http://schemas.openxmlformats.org/markup-compatibility/2006" xmlns:p14="http://schemas.microsoft.com/office/powerpoint/2010/main">
        <mc:Choice Requires="p14">
          <p:contentPart p14:bwMode="auto" r:id="rId281">
            <p14:nvContentPartPr>
              <p14:cNvPr id="1054421" name="Encre 1054420"/>
              <p14:cNvContentPartPr/>
              <p14:nvPr/>
            </p14:nvContentPartPr>
            <p14:xfrm>
              <a:off x="9743740" y="5942335"/>
              <a:ext cx="86190" cy="175014"/>
            </p14:xfrm>
          </p:contentPart>
        </mc:Choice>
        <mc:Fallback xmlns="">
          <p:sp>
            <p:nvSpPr>
              <p:cNvPr id="1054421" name=""/>
              <p:cNvSpPr/>
              <p:nvPr/>
            </p:nvSpPr>
            <p:spPr>
              <a:xfrm>
                <a:off x="9743740" y="5942335"/>
                <a:ext cx="86190" cy="175014"/>
              </a:xfrm>
            </p:spPr>
          </p:sp>
        </mc:Fallback>
      </mc:AlternateContent>
      <mc:AlternateContent xmlns:mc="http://schemas.openxmlformats.org/markup-compatibility/2006" xmlns:p14="http://schemas.microsoft.com/office/powerpoint/2010/main">
        <mc:Choice Requires="p14">
          <p:contentPart p14:bwMode="auto" r:id="rId282">
            <p14:nvContentPartPr>
              <p14:cNvPr id="1054422" name="Encre 1054421"/>
              <p14:cNvContentPartPr/>
              <p14:nvPr/>
            </p14:nvContentPartPr>
            <p14:xfrm>
              <a:off x="9797517" y="5797882"/>
              <a:ext cx="17852" cy="30671"/>
            </p14:xfrm>
          </p:contentPart>
        </mc:Choice>
        <mc:Fallback xmlns="">
          <p:sp>
            <p:nvSpPr>
              <p:cNvPr id="1054422" name=""/>
              <p:cNvSpPr/>
              <p:nvPr/>
            </p:nvSpPr>
            <p:spPr>
              <a:xfrm>
                <a:off x="9797517" y="5797882"/>
                <a:ext cx="17852" cy="30671"/>
              </a:xfrm>
            </p:spPr>
          </p:sp>
        </mc:Fallback>
      </mc:AlternateContent>
      <mc:AlternateContent xmlns:mc="http://schemas.openxmlformats.org/markup-compatibility/2006" xmlns:p14="http://schemas.microsoft.com/office/powerpoint/2010/main">
        <mc:Choice Requires="p14">
          <p:contentPart p14:bwMode="auto" r:id="rId283">
            <p14:nvContentPartPr>
              <p14:cNvPr id="1054423" name="Encre 1054422"/>
              <p14:cNvContentPartPr/>
              <p14:nvPr/>
            </p14:nvContentPartPr>
            <p14:xfrm>
              <a:off x="10037314" y="5718210"/>
              <a:ext cx="118717" cy="471173"/>
            </p14:xfrm>
          </p:contentPart>
        </mc:Choice>
        <mc:Fallback xmlns="">
          <p:sp>
            <p:nvSpPr>
              <p:cNvPr id="1054423" name=""/>
              <p:cNvSpPr/>
              <p:nvPr/>
            </p:nvSpPr>
            <p:spPr>
              <a:xfrm>
                <a:off x="10037314" y="5718210"/>
                <a:ext cx="118717" cy="471173"/>
              </a:xfrm>
            </p:spPr>
          </p:sp>
        </mc:Fallback>
      </mc:AlternateContent>
      <mc:AlternateContent xmlns:mc="http://schemas.openxmlformats.org/markup-compatibility/2006" xmlns:p14="http://schemas.microsoft.com/office/powerpoint/2010/main">
        <mc:Choice Requires="p14">
          <p:contentPart p14:bwMode="auto" r:id="rId284">
            <p14:nvContentPartPr>
              <p14:cNvPr id="1054424" name="Encre 1054423"/>
              <p14:cNvContentPartPr/>
              <p14:nvPr/>
            </p14:nvContentPartPr>
            <p14:xfrm>
              <a:off x="10103980" y="5543974"/>
              <a:ext cx="25996" cy="103616"/>
            </p14:xfrm>
          </p:contentPart>
        </mc:Choice>
        <mc:Fallback xmlns="">
          <p:sp>
            <p:nvSpPr>
              <p:cNvPr id="1054424" name=""/>
              <p:cNvSpPr/>
              <p:nvPr/>
            </p:nvSpPr>
            <p:spPr>
              <a:xfrm>
                <a:off x="10103980" y="5543974"/>
                <a:ext cx="25996" cy="103616"/>
              </a:xfrm>
            </p:spPr>
          </p:sp>
        </mc:Fallback>
      </mc:AlternateContent>
      <mc:AlternateContent xmlns:mc="http://schemas.openxmlformats.org/markup-compatibility/2006" xmlns:p14="http://schemas.microsoft.com/office/powerpoint/2010/main">
        <mc:Choice Requires="p14">
          <p:contentPart p14:bwMode="auto" r:id="rId285">
            <p14:nvContentPartPr>
              <p14:cNvPr id="1054425" name="Encre 1054424"/>
              <p14:cNvContentPartPr/>
              <p14:nvPr/>
            </p14:nvContentPartPr>
            <p14:xfrm>
              <a:off x="10301620" y="5696368"/>
              <a:ext cx="124130" cy="19357"/>
            </p14:xfrm>
          </p:contentPart>
        </mc:Choice>
        <mc:Fallback xmlns="">
          <p:sp>
            <p:nvSpPr>
              <p:cNvPr id="1054425" name=""/>
              <p:cNvSpPr/>
              <p:nvPr/>
            </p:nvSpPr>
            <p:spPr>
              <a:xfrm>
                <a:off x="10301620" y="5696368"/>
                <a:ext cx="124130" cy="19357"/>
              </a:xfrm>
            </p:spPr>
          </p:sp>
        </mc:Fallback>
      </mc:AlternateContent>
      <mc:AlternateContent xmlns:mc="http://schemas.openxmlformats.org/markup-compatibility/2006" xmlns:p14="http://schemas.microsoft.com/office/powerpoint/2010/main">
        <mc:Choice Requires="p14">
          <p:contentPart p14:bwMode="auto" r:id="rId286">
            <p14:nvContentPartPr>
              <p14:cNvPr id="1054426" name="Encre 1054425"/>
              <p14:cNvContentPartPr/>
              <p14:nvPr/>
            </p14:nvContentPartPr>
            <p14:xfrm>
              <a:off x="10358982" y="5819227"/>
              <a:ext cx="121784" cy="7694"/>
            </p14:xfrm>
          </p:contentPart>
        </mc:Choice>
        <mc:Fallback xmlns="">
          <p:sp>
            <p:nvSpPr>
              <p:cNvPr id="1054426" name=""/>
              <p:cNvSpPr/>
              <p:nvPr/>
            </p:nvSpPr>
            <p:spPr>
              <a:xfrm>
                <a:off x="10358982" y="5819227"/>
                <a:ext cx="121784" cy="7694"/>
              </a:xfrm>
            </p:spPr>
          </p:sp>
        </mc:Fallback>
      </mc:AlternateContent>
      <mc:AlternateContent xmlns:mc="http://schemas.openxmlformats.org/markup-compatibility/2006" xmlns:p14="http://schemas.microsoft.com/office/powerpoint/2010/main">
        <mc:Choice Requires="p14">
          <p:contentPart p14:bwMode="auto" r:id="rId287">
            <p14:nvContentPartPr>
              <p14:cNvPr id="1054427" name="Encre 1054426"/>
              <p14:cNvContentPartPr/>
              <p14:nvPr/>
            </p14:nvContentPartPr>
            <p14:xfrm>
              <a:off x="10573427" y="5565538"/>
              <a:ext cx="131548" cy="178052"/>
            </p14:xfrm>
          </p:contentPart>
        </mc:Choice>
        <mc:Fallback xmlns="">
          <p:sp>
            <p:nvSpPr>
              <p:cNvPr id="1054427" name=""/>
              <p:cNvSpPr/>
              <p:nvPr/>
            </p:nvSpPr>
            <p:spPr>
              <a:xfrm>
                <a:off x="10573427" y="5565538"/>
                <a:ext cx="131548" cy="178052"/>
              </a:xfrm>
            </p:spPr>
          </p:sp>
        </mc:Fallback>
      </mc:AlternateContent>
      <mc:AlternateContent xmlns:mc="http://schemas.openxmlformats.org/markup-compatibility/2006" xmlns:p14="http://schemas.microsoft.com/office/powerpoint/2010/main">
        <mc:Choice Requires="p14">
          <p:contentPart p14:bwMode="auto" r:id="rId288">
            <p14:nvContentPartPr>
              <p14:cNvPr id="1054428" name="Encre 1054427"/>
              <p14:cNvContentPartPr/>
              <p14:nvPr/>
            </p14:nvContentPartPr>
            <p14:xfrm>
              <a:off x="10659548" y="5783113"/>
              <a:ext cx="70275" cy="44279"/>
            </p14:xfrm>
          </p:contentPart>
        </mc:Choice>
        <mc:Fallback xmlns="">
          <p:sp>
            <p:nvSpPr>
              <p:cNvPr id="1054428" name=""/>
              <p:cNvSpPr/>
              <p:nvPr/>
            </p:nvSpPr>
            <p:spPr>
              <a:xfrm>
                <a:off x="10659548" y="5783113"/>
                <a:ext cx="70275" cy="44279"/>
              </a:xfrm>
            </p:spPr>
          </p:sp>
        </mc:Fallback>
      </mc:AlternateContent>
      <mc:AlternateContent xmlns:mc="http://schemas.openxmlformats.org/markup-compatibility/2006" xmlns:p14="http://schemas.microsoft.com/office/powerpoint/2010/main">
        <mc:Choice Requires="p14">
          <p:contentPart p14:bwMode="auto" r:id="rId289">
            <p14:nvContentPartPr>
              <p14:cNvPr id="1054429" name="Encre 1054428"/>
              <p14:cNvContentPartPr/>
              <p14:nvPr/>
            </p14:nvContentPartPr>
            <p14:xfrm>
              <a:off x="10840521" y="5500787"/>
              <a:ext cx="261171" cy="293909"/>
            </p14:xfrm>
          </p:contentPart>
        </mc:Choice>
        <mc:Fallback xmlns="">
          <p:sp>
            <p:nvSpPr>
              <p:cNvPr id="1054429" name=""/>
              <p:cNvSpPr/>
              <p:nvPr/>
            </p:nvSpPr>
            <p:spPr>
              <a:xfrm>
                <a:off x="10840521" y="5500787"/>
                <a:ext cx="261171" cy="293909"/>
              </a:xfrm>
            </p:spPr>
          </p:sp>
        </mc:Fallback>
      </mc:AlternateContent>
      <mc:AlternateContent xmlns:mc="http://schemas.openxmlformats.org/markup-compatibility/2006" xmlns:p14="http://schemas.microsoft.com/office/powerpoint/2010/main">
        <mc:Choice Requires="p14">
          <p:contentPart p14:bwMode="auto" r:id="rId290">
            <p14:nvContentPartPr>
              <p14:cNvPr id="1054430" name="Encre 1054429"/>
              <p14:cNvContentPartPr/>
              <p14:nvPr/>
            </p14:nvContentPartPr>
            <p14:xfrm>
              <a:off x="11004575" y="5500787"/>
              <a:ext cx="5243" cy="35783"/>
            </p14:xfrm>
          </p:contentPart>
        </mc:Choice>
        <mc:Fallback xmlns="">
          <p:sp>
            <p:nvSpPr>
              <p:cNvPr id="1054430" name=""/>
              <p:cNvSpPr/>
              <p:nvPr/>
            </p:nvSpPr>
            <p:spPr>
              <a:xfrm>
                <a:off x="11004575" y="5500787"/>
                <a:ext cx="5243" cy="35783"/>
              </a:xfrm>
            </p:spPr>
          </p:sp>
        </mc:Fallback>
      </mc:AlternateContent>
      <mc:AlternateContent xmlns:mc="http://schemas.openxmlformats.org/markup-compatibility/2006" xmlns:p14="http://schemas.microsoft.com/office/powerpoint/2010/main">
        <mc:Choice Requires="p14">
          <p:contentPart p14:bwMode="auto" r:id="rId291">
            <p14:nvContentPartPr>
              <p14:cNvPr id="1054431" name="Encre 1054430"/>
              <p14:cNvContentPartPr/>
              <p14:nvPr/>
            </p14:nvContentPartPr>
            <p14:xfrm>
              <a:off x="11171358" y="5506716"/>
              <a:ext cx="108445" cy="260680"/>
            </p14:xfrm>
          </p:contentPart>
        </mc:Choice>
        <mc:Fallback xmlns="">
          <p:sp>
            <p:nvSpPr>
              <p:cNvPr id="1054431" name=""/>
              <p:cNvSpPr/>
              <p:nvPr/>
            </p:nvSpPr>
            <p:spPr>
              <a:xfrm>
                <a:off x="11171358" y="5506716"/>
                <a:ext cx="108445" cy="260680"/>
              </a:xfrm>
            </p:spPr>
          </p:sp>
        </mc:Fallback>
      </mc:AlternateContent>
      <mc:AlternateContent xmlns:mc="http://schemas.openxmlformats.org/markup-compatibility/2006" xmlns:p14="http://schemas.microsoft.com/office/powerpoint/2010/main">
        <mc:Choice Requires="p14">
          <p:contentPart p14:bwMode="auto" r:id="rId292">
            <p14:nvContentPartPr>
              <p14:cNvPr id="1054432" name="Encre 1054431"/>
              <p14:cNvContentPartPr/>
              <p14:nvPr/>
            </p14:nvContentPartPr>
            <p14:xfrm>
              <a:off x="11358011" y="5515431"/>
              <a:ext cx="274532" cy="257802"/>
            </p14:xfrm>
          </p:contentPart>
        </mc:Choice>
        <mc:Fallback xmlns="">
          <p:sp>
            <p:nvSpPr>
              <p:cNvPr id="1054432" name=""/>
              <p:cNvSpPr/>
              <p:nvPr/>
            </p:nvSpPr>
            <p:spPr>
              <a:xfrm>
                <a:off x="11358011" y="5515431"/>
                <a:ext cx="274532" cy="257802"/>
              </a:xfrm>
            </p:spPr>
          </p:sp>
        </mc:Fallback>
      </mc:AlternateContent>
      <mc:AlternateContent xmlns:mc="http://schemas.openxmlformats.org/markup-compatibility/2006" xmlns:p14="http://schemas.microsoft.com/office/powerpoint/2010/main">
        <mc:Choice Requires="p14">
          <p:contentPart p14:bwMode="auto" r:id="rId293">
            <p14:nvContentPartPr>
              <p14:cNvPr id="1054433" name="Encre 1054432"/>
              <p14:cNvContentPartPr/>
              <p14:nvPr/>
            </p14:nvContentPartPr>
            <p14:xfrm>
              <a:off x="11709578" y="5450154"/>
              <a:ext cx="101099" cy="277128"/>
            </p14:xfrm>
          </p:contentPart>
        </mc:Choice>
        <mc:Fallback xmlns="">
          <p:sp>
            <p:nvSpPr>
              <p:cNvPr id="1054433" name=""/>
              <p:cNvSpPr/>
              <p:nvPr/>
            </p:nvSpPr>
            <p:spPr>
              <a:xfrm>
                <a:off x="11709578" y="5450154"/>
                <a:ext cx="101099" cy="277128"/>
              </a:xfrm>
            </p:spPr>
          </p:sp>
        </mc:Fallback>
      </mc:AlternateContent>
      <mc:AlternateContent xmlns:mc="http://schemas.openxmlformats.org/markup-compatibility/2006" xmlns:p14="http://schemas.microsoft.com/office/powerpoint/2010/main">
        <mc:Choice Requires="p14">
          <p:contentPart p14:bwMode="auto" r:id="rId294">
            <p14:nvContentPartPr>
              <p14:cNvPr id="1054434" name="Encre 1054433"/>
              <p14:cNvContentPartPr/>
              <p14:nvPr/>
            </p14:nvContentPartPr>
            <p14:xfrm>
              <a:off x="11821628" y="5455852"/>
              <a:ext cx="109831" cy="217002"/>
            </p14:xfrm>
          </p:contentPart>
        </mc:Choice>
        <mc:Fallback xmlns="">
          <p:sp>
            <p:nvSpPr>
              <p:cNvPr id="1054434" name=""/>
              <p:cNvSpPr/>
              <p:nvPr/>
            </p:nvSpPr>
            <p:spPr>
              <a:xfrm>
                <a:off x="11821628" y="5455852"/>
                <a:ext cx="109831" cy="217002"/>
              </a:xfrm>
            </p:spPr>
          </p:sp>
        </mc:Fallback>
      </mc:AlternateContent>
      <mc:AlternateContent xmlns:mc="http://schemas.openxmlformats.org/markup-compatibility/2006" xmlns:p14="http://schemas.microsoft.com/office/powerpoint/2010/main">
        <mc:Choice Requires="p14">
          <p:contentPart p14:bwMode="auto" r:id="rId295">
            <p14:nvContentPartPr>
              <p14:cNvPr id="1054435" name="Encre 1054434"/>
              <p14:cNvContentPartPr/>
              <p14:nvPr/>
            </p14:nvContentPartPr>
            <p14:xfrm>
              <a:off x="11710514" y="5773606"/>
              <a:ext cx="190902" cy="15275"/>
            </p14:xfrm>
          </p:contentPart>
        </mc:Choice>
        <mc:Fallback xmlns="">
          <p:sp>
            <p:nvSpPr>
              <p:cNvPr id="1054435" name=""/>
              <p:cNvSpPr/>
              <p:nvPr/>
            </p:nvSpPr>
            <p:spPr>
              <a:xfrm>
                <a:off x="11710514" y="5773606"/>
                <a:ext cx="190902" cy="15275"/>
              </a:xfrm>
            </p:spPr>
          </p:sp>
        </mc:Fallback>
      </mc:AlternateContent>
      <mc:AlternateContent xmlns:mc="http://schemas.openxmlformats.org/markup-compatibility/2006" xmlns:p14="http://schemas.microsoft.com/office/powerpoint/2010/main">
        <mc:Choice Requires="p14">
          <p:contentPart p14:bwMode="auto" r:id="rId296">
            <p14:nvContentPartPr>
              <p14:cNvPr id="1054436" name="Encre 1054435"/>
              <p14:cNvContentPartPr/>
              <p14:nvPr/>
            </p14:nvContentPartPr>
            <p14:xfrm>
              <a:off x="11757779" y="5855465"/>
              <a:ext cx="131881" cy="89690"/>
            </p14:xfrm>
          </p:contentPart>
        </mc:Choice>
        <mc:Fallback xmlns="">
          <p:sp>
            <p:nvSpPr>
              <p:cNvPr id="1054436" name=""/>
              <p:cNvSpPr/>
              <p:nvPr/>
            </p:nvSpPr>
            <p:spPr>
              <a:xfrm>
                <a:off x="11757779" y="5855465"/>
                <a:ext cx="131881" cy="89690"/>
              </a:xfrm>
            </p:spPr>
          </p:sp>
        </mc:Fallback>
      </mc:AlternateContent>
      <mc:AlternateContent xmlns:mc="http://schemas.openxmlformats.org/markup-compatibility/2006" xmlns:p14="http://schemas.microsoft.com/office/powerpoint/2010/main">
        <mc:Choice Requires="p14">
          <p:contentPart p14:bwMode="auto" r:id="rId297">
            <p14:nvContentPartPr>
              <p14:cNvPr id="1054437" name="Encre 1054436"/>
              <p14:cNvContentPartPr/>
              <p14:nvPr/>
            </p14:nvContentPartPr>
            <p14:xfrm>
              <a:off x="11988896" y="5507985"/>
              <a:ext cx="52111" cy="310344"/>
            </p14:xfrm>
          </p:contentPart>
        </mc:Choice>
        <mc:Fallback xmlns="">
          <p:sp>
            <p:nvSpPr>
              <p:cNvPr id="1054437" name=""/>
              <p:cNvSpPr/>
              <p:nvPr/>
            </p:nvSpPr>
            <p:spPr>
              <a:xfrm>
                <a:off x="11988896" y="5507985"/>
                <a:ext cx="52111" cy="310344"/>
              </a:xfrm>
            </p:spPr>
          </p:sp>
        </mc:Fallback>
      </mc:AlternateContent>
      <mc:AlternateContent xmlns:mc="http://schemas.openxmlformats.org/markup-compatibility/2006" xmlns:p14="http://schemas.microsoft.com/office/powerpoint/2010/main">
        <mc:Choice Requires="p14">
          <p:contentPart p14:bwMode="auto" r:id="rId298">
            <p14:nvContentPartPr>
              <p14:cNvPr id="1054438" name="Encre 1054437"/>
              <p14:cNvContentPartPr/>
              <p14:nvPr/>
            </p14:nvContentPartPr>
            <p14:xfrm>
              <a:off x="11953640" y="5652685"/>
              <a:ext cx="93103" cy="14395"/>
            </p14:xfrm>
          </p:contentPart>
        </mc:Choice>
        <mc:Fallback xmlns="">
          <p:sp>
            <p:nvSpPr>
              <p:cNvPr id="1054438" name=""/>
              <p:cNvSpPr/>
              <p:nvPr/>
            </p:nvSpPr>
            <p:spPr>
              <a:xfrm>
                <a:off x="11953640" y="5652685"/>
                <a:ext cx="93103" cy="14395"/>
              </a:xfrm>
            </p:spPr>
          </p:sp>
        </mc:Fallback>
      </mc:AlternateContent>
      <mc:AlternateContent xmlns:mc="http://schemas.openxmlformats.org/markup-compatibility/2006" xmlns:p14="http://schemas.microsoft.com/office/powerpoint/2010/main">
        <mc:Choice Requires="p14">
          <p:contentPart p14:bwMode="auto" r:id="rId299">
            <p14:nvContentPartPr>
              <p14:cNvPr id="1054439" name="Encre 1054438"/>
              <p14:cNvContentPartPr/>
              <p14:nvPr/>
            </p14:nvContentPartPr>
            <p14:xfrm>
              <a:off x="12061698" y="5428064"/>
              <a:ext cx="107661" cy="450680"/>
            </p14:xfrm>
          </p:contentPart>
        </mc:Choice>
        <mc:Fallback xmlns="">
          <p:sp>
            <p:nvSpPr>
              <p:cNvPr id="1054439" name=""/>
              <p:cNvSpPr/>
              <p:nvPr/>
            </p:nvSpPr>
            <p:spPr>
              <a:xfrm>
                <a:off x="12061698" y="5428064"/>
                <a:ext cx="107661" cy="450680"/>
              </a:xfrm>
            </p:spPr>
          </p:sp>
        </mc:Fallback>
      </mc:AlternateContent>
      <mc:AlternateContent xmlns:mc="http://schemas.openxmlformats.org/markup-compatibility/2006" xmlns:p14="http://schemas.microsoft.com/office/powerpoint/2010/main">
        <mc:Choice Requires="p14">
          <p:contentPart p14:bwMode="auto" r:id="rId300">
            <p14:nvContentPartPr>
              <p14:cNvPr id="1054440" name="Encre 1054439"/>
              <p14:cNvContentPartPr/>
              <p14:nvPr/>
            </p14:nvContentPartPr>
            <p14:xfrm>
              <a:off x="11633708" y="5428064"/>
              <a:ext cx="84308" cy="511764"/>
            </p14:xfrm>
          </p:contentPart>
        </mc:Choice>
        <mc:Fallback xmlns="">
          <p:sp>
            <p:nvSpPr>
              <p:cNvPr id="1054440" name=""/>
              <p:cNvSpPr/>
              <p:nvPr/>
            </p:nvSpPr>
            <p:spPr>
              <a:xfrm>
                <a:off x="11633708" y="5428064"/>
                <a:ext cx="84308" cy="511764"/>
              </a:xfrm>
            </p:spPr>
          </p:sp>
        </mc:Fallback>
      </mc:AlternateContent>
      <mc:AlternateContent xmlns:mc="http://schemas.openxmlformats.org/markup-compatibility/2006" xmlns:p14="http://schemas.microsoft.com/office/powerpoint/2010/main">
        <mc:Choice Requires="p14">
          <p:contentPart p14:bwMode="auto" r:id="rId301">
            <p14:nvContentPartPr>
              <p14:cNvPr id="1054441" name="Encre 1054440"/>
              <p14:cNvContentPartPr/>
              <p14:nvPr/>
            </p14:nvContentPartPr>
            <p14:xfrm>
              <a:off x="9450901" y="4167952"/>
              <a:ext cx="21179" cy="75949"/>
            </p14:xfrm>
          </p:contentPart>
        </mc:Choice>
        <mc:Fallback xmlns="">
          <p:sp>
            <p:nvSpPr>
              <p:cNvPr id="1054441" name=""/>
              <p:cNvSpPr/>
              <p:nvPr/>
            </p:nvSpPr>
            <p:spPr>
              <a:xfrm>
                <a:off x="9450901" y="4167952"/>
                <a:ext cx="21179" cy="75949"/>
              </a:xfrm>
            </p:spPr>
          </p:sp>
        </mc:Fallback>
      </mc:AlternateContent>
      <mc:AlternateContent xmlns:mc="http://schemas.openxmlformats.org/markup-compatibility/2006" xmlns:p14="http://schemas.microsoft.com/office/powerpoint/2010/main">
        <mc:Choice Requires="p14">
          <p:contentPart p14:bwMode="auto" r:id="rId302">
            <p14:nvContentPartPr>
              <p14:cNvPr id="1054443" name="Encre 1054442"/>
              <p14:cNvContentPartPr/>
              <p14:nvPr/>
            </p14:nvContentPartPr>
            <p14:xfrm>
              <a:off x="7468394" y="6043849"/>
              <a:ext cx="1318" cy="31979"/>
            </p14:xfrm>
          </p:contentPart>
        </mc:Choice>
        <mc:Fallback xmlns="">
          <p:sp>
            <p:nvSpPr>
              <p:cNvPr id="1054443" name=""/>
              <p:cNvSpPr/>
              <p:nvPr/>
            </p:nvSpPr>
            <p:spPr>
              <a:xfrm>
                <a:off x="7468394" y="6043849"/>
                <a:ext cx="1318" cy="31979"/>
              </a:xfrm>
            </p:spPr>
          </p:sp>
        </mc:Fallback>
      </mc:AlternateContent>
      <mc:AlternateContent xmlns:mc="http://schemas.openxmlformats.org/markup-compatibility/2006" xmlns:p14="http://schemas.microsoft.com/office/powerpoint/2010/main">
        <mc:Choice Requires="p14">
          <p:contentPart p14:bwMode="auto" r:id="rId303">
            <p14:nvContentPartPr>
              <p14:cNvPr id="1054444" name="Encre 1054443"/>
              <p14:cNvContentPartPr/>
              <p14:nvPr/>
            </p14:nvContentPartPr>
            <p14:xfrm>
              <a:off x="7483832" y="6044929"/>
              <a:ext cx="45993" cy="35157"/>
            </p14:xfrm>
          </p:contentPart>
        </mc:Choice>
        <mc:Fallback xmlns="">
          <p:sp>
            <p:nvSpPr>
              <p:cNvPr id="1054444" name=""/>
              <p:cNvSpPr/>
              <p:nvPr/>
            </p:nvSpPr>
            <p:spPr>
              <a:xfrm>
                <a:off x="7483832" y="6044929"/>
                <a:ext cx="45993" cy="35157"/>
              </a:xfrm>
            </p:spPr>
          </p:sp>
        </mc:Fallback>
      </mc:AlternateContent>
      <mc:AlternateContent xmlns:mc="http://schemas.openxmlformats.org/markup-compatibility/2006" xmlns:p14="http://schemas.microsoft.com/office/powerpoint/2010/main">
        <mc:Choice Requires="p14">
          <p:contentPart p14:bwMode="auto" r:id="rId304">
            <p14:nvContentPartPr>
              <p14:cNvPr id="1054445" name="Encre 1054444"/>
              <p14:cNvContentPartPr/>
              <p14:nvPr/>
            </p14:nvContentPartPr>
            <p14:xfrm>
              <a:off x="7662977" y="6030617"/>
              <a:ext cx="34685" cy="20429"/>
            </p14:xfrm>
          </p:contentPart>
        </mc:Choice>
        <mc:Fallback xmlns="">
          <p:sp>
            <p:nvSpPr>
              <p:cNvPr id="1054445" name=""/>
              <p:cNvSpPr/>
              <p:nvPr/>
            </p:nvSpPr>
            <p:spPr>
              <a:xfrm>
                <a:off x="7662977" y="6030617"/>
                <a:ext cx="34685" cy="20429"/>
              </a:xfrm>
            </p:spPr>
          </p:sp>
        </mc:Fallback>
      </mc:AlternateContent>
      <mc:AlternateContent xmlns:mc="http://schemas.openxmlformats.org/markup-compatibility/2006" xmlns:p14="http://schemas.microsoft.com/office/powerpoint/2010/main">
        <mc:Choice Requires="p14">
          <p:contentPart p14:bwMode="auto" r:id="rId305">
            <p14:nvContentPartPr>
              <p14:cNvPr id="1054446" name="Encre 1054445"/>
              <p14:cNvContentPartPr/>
              <p14:nvPr/>
            </p14:nvContentPartPr>
            <p14:xfrm>
              <a:off x="10116382" y="2823948"/>
              <a:ext cx="278341" cy="231975"/>
            </p14:xfrm>
          </p:contentPart>
        </mc:Choice>
        <mc:Fallback xmlns="">
          <p:sp>
            <p:nvSpPr>
              <p:cNvPr id="1054446" name=""/>
              <p:cNvSpPr/>
              <p:nvPr/>
            </p:nvSpPr>
            <p:spPr>
              <a:xfrm>
                <a:off x="10116382" y="2823948"/>
                <a:ext cx="278341" cy="231975"/>
              </a:xfrm>
            </p:spPr>
          </p:sp>
        </mc:Fallback>
      </mc:AlternateContent>
      <mc:AlternateContent xmlns:mc="http://schemas.openxmlformats.org/markup-compatibility/2006" xmlns:p14="http://schemas.microsoft.com/office/powerpoint/2010/main">
        <mc:Choice Requires="p14">
          <p:contentPart p14:bwMode="auto" r:id="rId306">
            <p14:nvContentPartPr>
              <p14:cNvPr id="1054447" name="Encre 1054446"/>
              <p14:cNvContentPartPr/>
              <p14:nvPr/>
            </p14:nvContentPartPr>
            <p14:xfrm>
              <a:off x="10359354" y="3052044"/>
              <a:ext cx="130433" cy="151072"/>
            </p14:xfrm>
          </p:contentPart>
        </mc:Choice>
        <mc:Fallback xmlns="">
          <p:sp>
            <p:nvSpPr>
              <p:cNvPr id="1054447" name=""/>
              <p:cNvSpPr/>
              <p:nvPr/>
            </p:nvSpPr>
            <p:spPr>
              <a:xfrm>
                <a:off x="10359354" y="3052044"/>
                <a:ext cx="130433" cy="151072"/>
              </a:xfrm>
            </p:spPr>
          </p:sp>
        </mc:Fallback>
      </mc:AlternateContent>
      <mc:AlternateContent xmlns:mc="http://schemas.openxmlformats.org/markup-compatibility/2006" xmlns:p14="http://schemas.microsoft.com/office/powerpoint/2010/main">
        <mc:Choice Requires="p14">
          <p:contentPart p14:bwMode="auto" r:id="rId307">
            <p14:nvContentPartPr>
              <p14:cNvPr id="1054448" name="Encre 1054447"/>
              <p14:cNvContentPartPr/>
              <p14:nvPr/>
            </p14:nvContentPartPr>
            <p14:xfrm>
              <a:off x="10609168" y="2881779"/>
              <a:ext cx="75011" cy="3723"/>
            </p14:xfrm>
          </p:contentPart>
        </mc:Choice>
        <mc:Fallback xmlns="">
          <p:sp>
            <p:nvSpPr>
              <p:cNvPr id="1054448" name=""/>
              <p:cNvSpPr/>
              <p:nvPr/>
            </p:nvSpPr>
            <p:spPr>
              <a:xfrm>
                <a:off x="10609168" y="2881779"/>
                <a:ext cx="75011" cy="3723"/>
              </a:xfrm>
            </p:spPr>
          </p:sp>
        </mc:Fallback>
      </mc:AlternateContent>
      <mc:AlternateContent xmlns:mc="http://schemas.openxmlformats.org/markup-compatibility/2006" xmlns:p14="http://schemas.microsoft.com/office/powerpoint/2010/main">
        <mc:Choice Requires="p14">
          <p:contentPart p14:bwMode="auto" r:id="rId308">
            <p14:nvContentPartPr>
              <p14:cNvPr id="1054449" name="Encre 1054448"/>
              <p14:cNvContentPartPr/>
              <p14:nvPr/>
            </p14:nvContentPartPr>
            <p14:xfrm>
              <a:off x="10623729" y="2994214"/>
              <a:ext cx="110913" cy="11883"/>
            </p14:xfrm>
          </p:contentPart>
        </mc:Choice>
        <mc:Fallback xmlns="">
          <p:sp>
            <p:nvSpPr>
              <p:cNvPr id="1054449" name=""/>
              <p:cNvSpPr/>
              <p:nvPr/>
            </p:nvSpPr>
            <p:spPr>
              <a:xfrm>
                <a:off x="10623729" y="2994214"/>
                <a:ext cx="110913" cy="11883"/>
              </a:xfrm>
            </p:spPr>
          </p:sp>
        </mc:Fallback>
      </mc:AlternateContent>
      <mc:AlternateContent xmlns:mc="http://schemas.openxmlformats.org/markup-compatibility/2006" xmlns:p14="http://schemas.microsoft.com/office/powerpoint/2010/main">
        <mc:Choice Requires="p14">
          <p:contentPart p14:bwMode="auto" r:id="rId309">
            <p14:nvContentPartPr>
              <p14:cNvPr id="1054450" name="Encre 1054449"/>
              <p14:cNvContentPartPr/>
              <p14:nvPr/>
            </p14:nvContentPartPr>
            <p14:xfrm>
              <a:off x="10865863" y="2617446"/>
              <a:ext cx="43792" cy="391401"/>
            </p14:xfrm>
          </p:contentPart>
        </mc:Choice>
        <mc:Fallback xmlns="">
          <p:sp>
            <p:nvSpPr>
              <p:cNvPr id="1054450" name=""/>
              <p:cNvSpPr/>
              <p:nvPr/>
            </p:nvSpPr>
            <p:spPr>
              <a:xfrm>
                <a:off x="10865863" y="2617446"/>
                <a:ext cx="43792" cy="391401"/>
              </a:xfrm>
            </p:spPr>
          </p:sp>
        </mc:Fallback>
      </mc:AlternateContent>
      <mc:AlternateContent xmlns:mc="http://schemas.openxmlformats.org/markup-compatibility/2006" xmlns:p14="http://schemas.microsoft.com/office/powerpoint/2010/main">
        <mc:Choice Requires="p14">
          <p:contentPart p14:bwMode="auto" r:id="rId310">
            <p14:nvContentPartPr>
              <p14:cNvPr id="1054451" name="Encre 1054450"/>
              <p14:cNvContentPartPr/>
              <p14:nvPr/>
            </p14:nvContentPartPr>
            <p14:xfrm>
              <a:off x="11013046" y="2682723"/>
              <a:ext cx="75313" cy="257363"/>
            </p14:xfrm>
          </p:contentPart>
        </mc:Choice>
        <mc:Fallback xmlns="">
          <p:sp>
            <p:nvSpPr>
              <p:cNvPr id="1054451" name=""/>
              <p:cNvSpPr/>
              <p:nvPr/>
            </p:nvSpPr>
            <p:spPr>
              <a:xfrm>
                <a:off x="11013046" y="2682723"/>
                <a:ext cx="75313" cy="257363"/>
              </a:xfrm>
            </p:spPr>
          </p:sp>
        </mc:Fallback>
      </mc:AlternateContent>
      <mc:AlternateContent xmlns:mc="http://schemas.openxmlformats.org/markup-compatibility/2006" xmlns:p14="http://schemas.microsoft.com/office/powerpoint/2010/main">
        <mc:Choice Requires="p14">
          <p:contentPart p14:bwMode="auto" r:id="rId311">
            <p14:nvContentPartPr>
              <p14:cNvPr id="1054452" name="Encre 1054451"/>
              <p14:cNvContentPartPr/>
              <p14:nvPr/>
            </p14:nvContentPartPr>
            <p14:xfrm>
              <a:off x="11128925" y="2588158"/>
              <a:ext cx="74158" cy="375635"/>
            </p14:xfrm>
          </p:contentPart>
        </mc:Choice>
        <mc:Fallback xmlns="">
          <p:sp>
            <p:nvSpPr>
              <p:cNvPr id="1054452" name=""/>
              <p:cNvSpPr/>
              <p:nvPr/>
            </p:nvSpPr>
            <p:spPr>
              <a:xfrm>
                <a:off x="11128925" y="2588158"/>
                <a:ext cx="74158" cy="375635"/>
              </a:xfrm>
            </p:spPr>
          </p:sp>
        </mc:Fallback>
      </mc:AlternateContent>
      <mc:AlternateContent xmlns:mc="http://schemas.openxmlformats.org/markup-compatibility/2006" xmlns:p14="http://schemas.microsoft.com/office/powerpoint/2010/main">
        <mc:Choice Requires="p14">
          <p:contentPart p14:bwMode="auto" r:id="rId312">
            <p14:nvContentPartPr>
              <p14:cNvPr id="1054453" name="Encre 1054452"/>
              <p14:cNvContentPartPr/>
              <p14:nvPr/>
            </p14:nvContentPartPr>
            <p14:xfrm>
              <a:off x="11252165" y="2711762"/>
              <a:ext cx="58141" cy="234321"/>
            </p14:xfrm>
          </p:contentPart>
        </mc:Choice>
        <mc:Fallback xmlns="">
          <p:sp>
            <p:nvSpPr>
              <p:cNvPr id="1054453" name=""/>
              <p:cNvSpPr/>
              <p:nvPr/>
            </p:nvSpPr>
            <p:spPr>
              <a:xfrm>
                <a:off x="11252165" y="2711762"/>
                <a:ext cx="58141" cy="234321"/>
              </a:xfrm>
            </p:spPr>
          </p:sp>
        </mc:Fallback>
      </mc:AlternateContent>
      <mc:AlternateContent xmlns:mc="http://schemas.openxmlformats.org/markup-compatibility/2006" xmlns:p14="http://schemas.microsoft.com/office/powerpoint/2010/main">
        <mc:Choice Requires="p14">
          <p:contentPart p14:bwMode="auto" r:id="rId313">
            <p14:nvContentPartPr>
              <p14:cNvPr id="1054454" name="Encre 1054453"/>
              <p14:cNvContentPartPr/>
              <p14:nvPr/>
            </p14:nvContentPartPr>
            <p14:xfrm>
              <a:off x="11280793" y="2663749"/>
              <a:ext cx="140828" cy="275864"/>
            </p14:xfrm>
          </p:contentPart>
        </mc:Choice>
        <mc:Fallback xmlns="">
          <p:sp>
            <p:nvSpPr>
              <p:cNvPr id="1054454" name=""/>
              <p:cNvSpPr/>
              <p:nvPr/>
            </p:nvSpPr>
            <p:spPr>
              <a:xfrm>
                <a:off x="11280793" y="2663749"/>
                <a:ext cx="140828" cy="275864"/>
              </a:xfrm>
            </p:spPr>
          </p:sp>
        </mc:Fallback>
      </mc:AlternateContent>
      <mc:AlternateContent xmlns:mc="http://schemas.openxmlformats.org/markup-compatibility/2006" xmlns:p14="http://schemas.microsoft.com/office/powerpoint/2010/main">
        <mc:Choice Requires="p14">
          <p:contentPart p14:bwMode="auto" r:id="rId314">
            <p14:nvContentPartPr>
              <p14:cNvPr id="1054455" name="Encre 1054454"/>
              <p14:cNvContentPartPr/>
              <p14:nvPr/>
            </p14:nvContentPartPr>
            <p14:xfrm>
              <a:off x="10931276" y="3069898"/>
              <a:ext cx="434943" cy="10704"/>
            </p14:xfrm>
          </p:contentPart>
        </mc:Choice>
        <mc:Fallback xmlns="">
          <p:sp>
            <p:nvSpPr>
              <p:cNvPr id="1054455" name=""/>
              <p:cNvSpPr/>
              <p:nvPr/>
            </p:nvSpPr>
            <p:spPr>
              <a:xfrm>
                <a:off x="10931276" y="3069898"/>
                <a:ext cx="434943" cy="10704"/>
              </a:xfrm>
            </p:spPr>
          </p:sp>
        </mc:Fallback>
      </mc:AlternateContent>
      <mc:AlternateContent xmlns:mc="http://schemas.openxmlformats.org/markup-compatibility/2006" xmlns:p14="http://schemas.microsoft.com/office/powerpoint/2010/main">
        <mc:Choice Requires="p14">
          <p:contentPart p14:bwMode="auto" r:id="rId315">
            <p14:nvContentPartPr>
              <p14:cNvPr id="1054456" name="Encre 1054455"/>
              <p14:cNvContentPartPr/>
              <p14:nvPr/>
            </p14:nvContentPartPr>
            <p14:xfrm>
              <a:off x="11090588" y="3204191"/>
              <a:ext cx="223034" cy="117706"/>
            </p14:xfrm>
          </p:contentPart>
        </mc:Choice>
        <mc:Fallback xmlns="">
          <p:sp>
            <p:nvSpPr>
              <p:cNvPr id="1054456" name=""/>
              <p:cNvSpPr/>
              <p:nvPr/>
            </p:nvSpPr>
            <p:spPr>
              <a:xfrm>
                <a:off x="11090588" y="3204191"/>
                <a:ext cx="223034" cy="117706"/>
              </a:xfrm>
            </p:spPr>
          </p:sp>
        </mc:Fallback>
      </mc:AlternateContent>
      <mc:AlternateContent xmlns:mc="http://schemas.openxmlformats.org/markup-compatibility/2006" xmlns:p14="http://schemas.microsoft.com/office/powerpoint/2010/main">
        <mc:Choice Requires="p14">
          <p:contentPart p14:bwMode="auto" r:id="rId316">
            <p14:nvContentPartPr>
              <p14:cNvPr id="1054457" name="Encre 1054456"/>
              <p14:cNvContentPartPr/>
              <p14:nvPr/>
            </p14:nvContentPartPr>
            <p14:xfrm>
              <a:off x="8210954" y="6123521"/>
              <a:ext cx="59617" cy="257633"/>
            </p14:xfrm>
          </p:contentPart>
        </mc:Choice>
        <mc:Fallback xmlns="">
          <p:sp>
            <p:nvSpPr>
              <p:cNvPr id="1054457" name=""/>
              <p:cNvSpPr/>
              <p:nvPr/>
            </p:nvSpPr>
            <p:spPr>
              <a:xfrm>
                <a:off x="8210954" y="6123521"/>
                <a:ext cx="59617" cy="257633"/>
              </a:xfrm>
            </p:spPr>
          </p:sp>
        </mc:Fallback>
      </mc:AlternateContent>
      <mc:AlternateContent xmlns:mc="http://schemas.openxmlformats.org/markup-compatibility/2006" xmlns:p14="http://schemas.microsoft.com/office/powerpoint/2010/main">
        <mc:Choice Requires="p14">
          <p:contentPart p14:bwMode="auto" r:id="rId317">
            <p14:nvContentPartPr>
              <p14:cNvPr id="1054458" name="Encre 1054457"/>
              <p14:cNvContentPartPr/>
              <p14:nvPr/>
            </p14:nvContentPartPr>
            <p14:xfrm>
              <a:off x="8153070" y="6290063"/>
              <a:ext cx="107546" cy="104844"/>
            </p14:xfrm>
          </p:contentPart>
        </mc:Choice>
        <mc:Fallback xmlns="">
          <p:sp>
            <p:nvSpPr>
              <p:cNvPr id="1054458" name=""/>
              <p:cNvSpPr/>
              <p:nvPr/>
            </p:nvSpPr>
            <p:spPr>
              <a:xfrm>
                <a:off x="8153070" y="6290063"/>
                <a:ext cx="107546" cy="104844"/>
              </a:xfrm>
            </p:spPr>
          </p:sp>
        </mc:Fallback>
      </mc:AlternateContent>
      <mc:AlternateContent xmlns:mc="http://schemas.openxmlformats.org/markup-compatibility/2006" xmlns:p14="http://schemas.microsoft.com/office/powerpoint/2010/main">
        <mc:Choice Requires="p14">
          <p:contentPart p14:bwMode="auto" r:id="rId318">
            <p14:nvContentPartPr>
              <p14:cNvPr id="1054459" name="Encre 1054458"/>
              <p14:cNvContentPartPr/>
              <p14:nvPr/>
            </p14:nvContentPartPr>
            <p14:xfrm>
              <a:off x="8342053" y="6422354"/>
              <a:ext cx="86754" cy="200747"/>
            </p14:xfrm>
          </p:contentPart>
        </mc:Choice>
        <mc:Fallback xmlns="">
          <p:sp>
            <p:nvSpPr>
              <p:cNvPr id="1054459" name=""/>
              <p:cNvSpPr/>
              <p:nvPr/>
            </p:nvSpPr>
            <p:spPr>
              <a:xfrm>
                <a:off x="8342053" y="6422354"/>
                <a:ext cx="86754" cy="200747"/>
              </a:xfrm>
            </p:spPr>
          </p:sp>
        </mc:Fallback>
      </mc:AlternateContent>
      <mc:AlternateContent xmlns:mc="http://schemas.openxmlformats.org/markup-compatibility/2006" xmlns:p14="http://schemas.microsoft.com/office/powerpoint/2010/main">
        <mc:Choice Requires="p14">
          <p:contentPart p14:bwMode="auto" r:id="rId319">
            <p14:nvContentPartPr>
              <p14:cNvPr id="1054460" name="Encre 1054459"/>
              <p14:cNvContentPartPr/>
              <p14:nvPr/>
            </p14:nvContentPartPr>
            <p14:xfrm>
              <a:off x="8454368" y="6420865"/>
              <a:ext cx="88010" cy="155872"/>
            </p14:xfrm>
          </p:contentPart>
        </mc:Choice>
        <mc:Fallback xmlns="">
          <p:sp>
            <p:nvSpPr>
              <p:cNvPr id="1054460" name=""/>
              <p:cNvSpPr/>
              <p:nvPr/>
            </p:nvSpPr>
            <p:spPr>
              <a:xfrm>
                <a:off x="8454368" y="6420865"/>
                <a:ext cx="88010" cy="155872"/>
              </a:xfrm>
            </p:spPr>
          </p:sp>
        </mc:Fallback>
      </mc:AlternateContent>
      <mc:AlternateContent xmlns:mc="http://schemas.openxmlformats.org/markup-compatibility/2006" xmlns:p14="http://schemas.microsoft.com/office/powerpoint/2010/main">
        <mc:Choice Requires="p14">
          <p:contentPart p14:bwMode="auto" r:id="rId320">
            <p14:nvContentPartPr>
              <p14:cNvPr id="1054461" name="Encre 1054460"/>
              <p14:cNvContentPartPr/>
              <p14:nvPr/>
            </p14:nvContentPartPr>
            <p14:xfrm>
              <a:off x="10351922" y="5993464"/>
              <a:ext cx="56921" cy="289649"/>
            </p14:xfrm>
          </p:contentPart>
        </mc:Choice>
        <mc:Fallback xmlns="">
          <p:sp>
            <p:nvSpPr>
              <p:cNvPr id="1054461" name=""/>
              <p:cNvSpPr/>
              <p:nvPr/>
            </p:nvSpPr>
            <p:spPr>
              <a:xfrm>
                <a:off x="10351922" y="5993464"/>
                <a:ext cx="56921" cy="289649"/>
              </a:xfrm>
            </p:spPr>
          </p:sp>
        </mc:Fallback>
      </mc:AlternateContent>
      <mc:AlternateContent xmlns:mc="http://schemas.openxmlformats.org/markup-compatibility/2006" xmlns:p14="http://schemas.microsoft.com/office/powerpoint/2010/main">
        <mc:Choice Requires="p14">
          <p:contentPart p14:bwMode="auto" r:id="rId321">
            <p14:nvContentPartPr>
              <p14:cNvPr id="1054462" name="Encre 1054461"/>
              <p14:cNvContentPartPr/>
              <p14:nvPr/>
            </p14:nvContentPartPr>
            <p14:xfrm>
              <a:off x="10323241" y="6239430"/>
              <a:ext cx="126372" cy="130968"/>
            </p14:xfrm>
          </p:contentPart>
        </mc:Choice>
        <mc:Fallback xmlns="">
          <p:sp>
            <p:nvSpPr>
              <p:cNvPr id="1054462" name=""/>
              <p:cNvSpPr/>
              <p:nvPr/>
            </p:nvSpPr>
            <p:spPr>
              <a:xfrm>
                <a:off x="10323241" y="6239430"/>
                <a:ext cx="126372" cy="130968"/>
              </a:xfrm>
            </p:spPr>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07" name="Espace réservé du numéro de diapositive 5"/>
          <p:cNvSpPr>
            <a:spLocks noGrp="1"/>
          </p:cNvSpPr>
          <p:nvPr>
            <p:ph type="sldNum" sz="quarter" idx="11"/>
          </p:nvPr>
        </p:nvSpPr>
        <p:spPr bwMode="auto">
          <a:noFill/>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0BE2A6B-92CF-43D1-ACB7-4350BB68D52C}" type="slidenum">
              <a:rPr lang="fr-FR" sz="1200">
                <a:solidFill>
                  <a:srgbClr val="0000FF"/>
                </a:solidFill>
                <a:latin typeface="Arial" panose="020B0604020202020204" pitchFamily="34" charset="0"/>
              </a:rPr>
              <a:pPr>
                <a:spcBef>
                  <a:spcPct val="0"/>
                </a:spcBef>
                <a:buFontTx/>
                <a:buNone/>
              </a:pPr>
              <a:t>4</a:t>
            </a:fld>
            <a:endParaRPr lang="fr-FR" sz="1200">
              <a:solidFill>
                <a:srgbClr val="0000FF"/>
              </a:solidFill>
              <a:latin typeface="Arial" panose="020B0604020202020204" pitchFamily="34" charset="0"/>
            </a:endParaRPr>
          </a:p>
        </p:txBody>
      </p:sp>
      <p:sp>
        <p:nvSpPr>
          <p:cNvPr id="1049008" name="Espace réservé du texte 2"/>
          <p:cNvSpPr>
            <a:spLocks noGrp="1" noRot="1" noChangeAspect="1" noMove="1" noResize="1" noEditPoints="1" noAdjustHandles="1" noChangeArrowheads="1" noChangeShapeType="1" noTextEdit="1"/>
          </p:cNvSpPr>
          <p:nvPr>
            <p:ph type="body" sz="half" idx="1"/>
          </p:nvPr>
        </p:nvSpPr>
        <p:spPr>
          <a:xfrm>
            <a:off x="697762" y="1341438"/>
            <a:ext cx="10481099" cy="5073650"/>
          </a:xfrm>
          <a:blipFill rotWithShape="0">
            <a:blip r:embed="rId3"/>
            <a:stretch>
              <a:fillRect l="-872" t="-721" b="-1082"/>
            </a:stretch>
          </a:blipFill>
        </p:spPr>
        <p:txBody>
          <a:bodyPr/>
          <a:lstStyle/>
          <a:p>
            <a:r>
              <a:rPr lang="fr-MA">
                <a:noFill/>
              </a:rPr>
              <a:t> </a:t>
            </a:r>
          </a:p>
        </p:txBody>
      </p:sp>
      <p:sp>
        <p:nvSpPr>
          <p:cNvPr id="1049009" name="Titre 1"/>
          <p:cNvSpPr>
            <a:spLocks noGrp="1"/>
          </p:cNvSpPr>
          <p:nvPr>
            <p:ph type="title"/>
          </p:nvPr>
        </p:nvSpPr>
        <p:spPr>
          <a:xfrm>
            <a:off x="697763" y="258764"/>
            <a:ext cx="4554828" cy="714375"/>
          </a:xfrm>
          <a:solidFill>
            <a:srgbClr val="FFFF00"/>
          </a:solidFill>
        </p:spPr>
        <p:txBody>
          <a:bodyPr>
            <a:normAutofit fontScale="90000"/>
          </a:bodyPr>
          <a:lstStyle/>
          <a:p>
            <a:r>
              <a:rPr lang="fr-FR" dirty="0">
                <a:solidFill>
                  <a:srgbClr val="0000FF"/>
                </a:solidFill>
                <a:effectLst>
                  <a:outerShdw blurRad="38100" dist="38100" dir="2700000" algn="tl">
                    <a:srgbClr val="000000">
                      <a:alpha val="43137"/>
                    </a:srgbClr>
                  </a:outerShdw>
                </a:effectLst>
                <a:latin typeface="AR BLANCA" panose="02000000000000000000" pitchFamily="2" charset="0"/>
              </a:rPr>
              <a:t>1. Force de Lorentz</a:t>
            </a:r>
          </a:p>
        </p:txBody>
      </p:sp>
      <p:grpSp>
        <p:nvGrpSpPr>
          <p:cNvPr id="73" name="Groupe 4"/>
          <p:cNvGrpSpPr/>
          <p:nvPr/>
        </p:nvGrpSpPr>
        <p:grpSpPr>
          <a:xfrm>
            <a:off x="8400257" y="3481387"/>
            <a:ext cx="2808287" cy="2808288"/>
            <a:chOff x="8400257" y="3481387"/>
            <a:chExt cx="2808287" cy="2808288"/>
          </a:xfrm>
        </p:grpSpPr>
        <p:pic>
          <p:nvPicPr>
            <p:cNvPr id="2097152" name="Image 5" descr="lorentz.jpg"/>
            <p:cNvPicPr>
              <a:picLocks noChangeAspect="1"/>
            </p:cNvPicPr>
            <p:nvPr/>
          </p:nvPicPr>
          <p:blipFill>
            <a:blip r:embed="rId4"/>
            <a:srcRect/>
            <a:stretch>
              <a:fillRect/>
            </a:stretch>
          </p:blipFill>
          <p:spPr bwMode="auto">
            <a:xfrm>
              <a:off x="8400257" y="3481387"/>
              <a:ext cx="2808287" cy="2808288"/>
            </a:xfrm>
            <a:prstGeom prst="rect">
              <a:avLst/>
            </a:prstGeom>
            <a:noFill/>
            <a:ln>
              <a:noFill/>
            </a:ln>
          </p:spPr>
        </p:pic>
        <p:cxnSp>
          <p:nvCxnSpPr>
            <p:cNvPr id="3145728" name="Connecteur droit avec flèche 11"/>
            <p:cNvCxnSpPr>
              <a:cxnSpLocks/>
            </p:cNvCxnSpPr>
            <p:nvPr/>
          </p:nvCxnSpPr>
          <p:spPr>
            <a:xfrm>
              <a:off x="8977806" y="3725862"/>
              <a:ext cx="484031" cy="1670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45729" name="Connecteur droit avec flèche 12"/>
            <p:cNvCxnSpPr>
              <a:cxnSpLocks/>
            </p:cNvCxnSpPr>
            <p:nvPr/>
          </p:nvCxnSpPr>
          <p:spPr>
            <a:xfrm flipV="1">
              <a:off x="10298964" y="3725862"/>
              <a:ext cx="403380" cy="1670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45730" name="Connecteur droit avec flèche 19"/>
            <p:cNvCxnSpPr>
              <a:cxnSpLocks/>
            </p:cNvCxnSpPr>
            <p:nvPr/>
          </p:nvCxnSpPr>
          <p:spPr>
            <a:xfrm>
              <a:off x="8977806" y="5668425"/>
              <a:ext cx="484031" cy="1670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45731" name="Connecteur droit avec flèche 20"/>
            <p:cNvCxnSpPr>
              <a:cxnSpLocks/>
            </p:cNvCxnSpPr>
            <p:nvPr/>
          </p:nvCxnSpPr>
          <p:spPr>
            <a:xfrm>
              <a:off x="8434759" y="5810093"/>
              <a:ext cx="484031" cy="1670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5">
            <p14:nvContentPartPr>
              <p14:cNvPr id="1049010" name="Encre 1049009"/>
              <p14:cNvContentPartPr/>
              <p14:nvPr/>
            </p14:nvContentPartPr>
            <p14:xfrm>
              <a:off x="3891976" y="4472246"/>
              <a:ext cx="87491" cy="965161"/>
            </p14:xfrm>
          </p:contentPart>
        </mc:Choice>
        <mc:Fallback xmlns="">
          <p:sp>
            <p:nvSpPr>
              <p:cNvPr id="1049010" name=""/>
              <p:cNvSpPr/>
              <p:nvPr/>
            </p:nvSpPr>
            <p:spPr>
              <a:xfrm>
                <a:off x="3891976" y="4472246"/>
                <a:ext cx="87491" cy="965161"/>
              </a:xfrm>
            </p:spPr>
          </p:sp>
        </mc:Fallback>
      </mc:AlternateContent>
      <mc:AlternateContent xmlns:mc="http://schemas.openxmlformats.org/markup-compatibility/2006" xmlns:p14="http://schemas.microsoft.com/office/powerpoint/2010/main">
        <mc:Choice Requires="p14">
          <p:contentPart p14:bwMode="auto" r:id="rId6">
            <p14:nvContentPartPr>
              <p14:cNvPr id="1049011" name="Encre 1049010"/>
              <p14:cNvContentPartPr/>
              <p14:nvPr/>
            </p14:nvContentPartPr>
            <p14:xfrm>
              <a:off x="3915622" y="4439262"/>
              <a:ext cx="3912686" cy="1212279"/>
            </p14:xfrm>
          </p:contentPart>
        </mc:Choice>
        <mc:Fallback xmlns="">
          <p:sp>
            <p:nvSpPr>
              <p:cNvPr id="1049011" name=""/>
              <p:cNvSpPr/>
              <p:nvPr/>
            </p:nvSpPr>
            <p:spPr>
              <a:xfrm>
                <a:off x="3915622" y="4439262"/>
                <a:ext cx="3912686" cy="1212279"/>
              </a:xfrm>
            </p:spPr>
          </p:sp>
        </mc:Fallback>
      </mc:AlternateContent>
      <mc:AlternateContent xmlns:mc="http://schemas.openxmlformats.org/markup-compatibility/2006" xmlns:p14="http://schemas.microsoft.com/office/powerpoint/2010/main">
        <mc:Choice Requires="p14">
          <p:contentPart p14:bwMode="auto" r:id="rId7">
            <p14:nvContentPartPr>
              <p14:cNvPr id="1049012" name="Encre 1049011"/>
              <p14:cNvContentPartPr/>
              <p14:nvPr/>
            </p14:nvContentPartPr>
            <p14:xfrm>
              <a:off x="4970851" y="4705031"/>
              <a:ext cx="396331" cy="597166"/>
            </p14:xfrm>
          </p:contentPart>
        </mc:Choice>
        <mc:Fallback xmlns="">
          <p:sp>
            <p:nvSpPr>
              <p:cNvPr id="1049012" name=""/>
              <p:cNvSpPr/>
              <p:nvPr/>
            </p:nvSpPr>
            <p:spPr>
              <a:xfrm>
                <a:off x="4970851" y="4705031"/>
                <a:ext cx="396331" cy="597166"/>
              </a:xfrm>
            </p:spPr>
          </p:sp>
        </mc:Fallback>
      </mc:AlternateContent>
      <mc:AlternateContent xmlns:mc="http://schemas.openxmlformats.org/markup-compatibility/2006" xmlns:p14="http://schemas.microsoft.com/office/powerpoint/2010/main">
        <mc:Choice Requires="p14">
          <p:contentPart p14:bwMode="auto" r:id="rId8">
            <p14:nvContentPartPr>
              <p14:cNvPr id="1049013" name="Encre 1049012"/>
              <p14:cNvContentPartPr/>
              <p14:nvPr/>
            </p14:nvContentPartPr>
            <p14:xfrm>
              <a:off x="6283744" y="4690456"/>
              <a:ext cx="437443" cy="584084"/>
            </p14:xfrm>
          </p:contentPart>
        </mc:Choice>
        <mc:Fallback xmlns="">
          <p:sp>
            <p:nvSpPr>
              <p:cNvPr id="1049013" name=""/>
              <p:cNvSpPr/>
              <p:nvPr/>
            </p:nvSpPr>
            <p:spPr>
              <a:xfrm>
                <a:off x="6283744" y="4690456"/>
                <a:ext cx="437443" cy="584084"/>
              </a:xfrm>
            </p:spPr>
          </p:sp>
        </mc:Fallback>
      </mc:AlternateContent>
      <mc:AlternateContent xmlns:mc="http://schemas.openxmlformats.org/markup-compatibility/2006" xmlns:p14="http://schemas.microsoft.com/office/powerpoint/2010/main">
        <mc:Choice Requires="p14">
          <p:contentPart p14:bwMode="auto" r:id="rId9">
            <p14:nvContentPartPr>
              <p14:cNvPr id="1049014" name="Encre 1049013"/>
              <p14:cNvContentPartPr/>
              <p14:nvPr/>
            </p14:nvContentPartPr>
            <p14:xfrm>
              <a:off x="1083137" y="2516180"/>
              <a:ext cx="6731927" cy="57293"/>
            </p14:xfrm>
          </p:contentPart>
        </mc:Choice>
        <mc:Fallback xmlns="">
          <p:sp>
            <p:nvSpPr>
              <p:cNvPr id="1049014" name=""/>
              <p:cNvSpPr/>
              <p:nvPr/>
            </p:nvSpPr>
            <p:spPr>
              <a:xfrm>
                <a:off x="1083137" y="2516180"/>
                <a:ext cx="6731927" cy="57293"/>
              </a:xfrm>
            </p:spPr>
          </p:sp>
        </mc:Fallback>
      </mc:AlternateContent>
      <mc:AlternateContent xmlns:mc="http://schemas.openxmlformats.org/markup-compatibility/2006" xmlns:p14="http://schemas.microsoft.com/office/powerpoint/2010/main">
        <mc:Choice Requires="p14">
          <p:contentPart p14:bwMode="auto" r:id="rId10">
            <p14:nvContentPartPr>
              <p14:cNvPr id="1049015" name="Encre 1049014"/>
              <p14:cNvContentPartPr/>
              <p14:nvPr/>
            </p14:nvContentPartPr>
            <p14:xfrm>
              <a:off x="7866629" y="2414666"/>
              <a:ext cx="10793" cy="32499"/>
            </p14:xfrm>
          </p:contentPart>
        </mc:Choice>
        <mc:Fallback xmlns="">
          <p:sp>
            <p:nvSpPr>
              <p:cNvPr id="1049015" name=""/>
              <p:cNvSpPr/>
              <p:nvPr/>
            </p:nvSpPr>
            <p:spPr>
              <a:xfrm>
                <a:off x="7866629" y="2414666"/>
                <a:ext cx="10793" cy="32499"/>
              </a:xfrm>
            </p:spPr>
          </p:sp>
        </mc:Fallback>
      </mc:AlternateContent>
      <mc:AlternateContent xmlns:mc="http://schemas.openxmlformats.org/markup-compatibility/2006" xmlns:p14="http://schemas.microsoft.com/office/powerpoint/2010/main">
        <mc:Choice Requires="p14">
          <p:contentPart p14:bwMode="auto" r:id="rId11">
            <p14:nvContentPartPr>
              <p14:cNvPr id="1049016" name="Encre 1049015"/>
              <p14:cNvContentPartPr/>
              <p14:nvPr/>
            </p14:nvContentPartPr>
            <p14:xfrm>
              <a:off x="6274467" y="5283612"/>
              <a:ext cx="129639" cy="649401"/>
            </p14:xfrm>
          </p:contentPart>
        </mc:Choice>
        <mc:Fallback xmlns="">
          <p:sp>
            <p:nvSpPr>
              <p:cNvPr id="1049016" name=""/>
              <p:cNvSpPr/>
              <p:nvPr/>
            </p:nvSpPr>
            <p:spPr>
              <a:xfrm>
                <a:off x="6274467" y="5283612"/>
                <a:ext cx="129639" cy="649401"/>
              </a:xfrm>
            </p:spPr>
          </p:sp>
        </mc:Fallback>
      </mc:AlternateContent>
      <mc:AlternateContent xmlns:mc="http://schemas.openxmlformats.org/markup-compatibility/2006" xmlns:p14="http://schemas.microsoft.com/office/powerpoint/2010/main">
        <mc:Choice Requires="p14">
          <p:contentPart p14:bwMode="auto" r:id="rId12">
            <p14:nvContentPartPr>
              <p14:cNvPr id="1049017" name="Encre 1049016"/>
              <p14:cNvContentPartPr/>
              <p14:nvPr/>
            </p14:nvContentPartPr>
            <p14:xfrm>
              <a:off x="6368366" y="5261522"/>
              <a:ext cx="135903" cy="181433"/>
            </p14:xfrm>
          </p:contentPart>
        </mc:Choice>
        <mc:Fallback xmlns="">
          <p:sp>
            <p:nvSpPr>
              <p:cNvPr id="1049017" name=""/>
              <p:cNvSpPr/>
              <p:nvPr/>
            </p:nvSpPr>
            <p:spPr>
              <a:xfrm>
                <a:off x="6368366" y="5261522"/>
                <a:ext cx="135903" cy="181433"/>
              </a:xfrm>
            </p:spPr>
          </p:sp>
        </mc:Fallback>
      </mc:AlternateContent>
      <mc:AlternateContent xmlns:mc="http://schemas.openxmlformats.org/markup-compatibility/2006" xmlns:p14="http://schemas.microsoft.com/office/powerpoint/2010/main">
        <mc:Choice Requires="p14">
          <p:contentPart p14:bwMode="auto" r:id="rId13">
            <p14:nvContentPartPr>
              <p14:cNvPr id="1049018" name="Encre 1049017"/>
              <p14:cNvContentPartPr/>
              <p14:nvPr/>
            </p14:nvContentPartPr>
            <p14:xfrm>
              <a:off x="6246582" y="5290561"/>
              <a:ext cx="128843" cy="159592"/>
            </p14:xfrm>
          </p:contentPart>
        </mc:Choice>
        <mc:Fallback xmlns="">
          <p:sp>
            <p:nvSpPr>
              <p:cNvPr id="1049018" name=""/>
              <p:cNvSpPr/>
              <p:nvPr/>
            </p:nvSpPr>
            <p:spPr>
              <a:xfrm>
                <a:off x="6246582" y="5290561"/>
                <a:ext cx="128843" cy="159592"/>
              </a:xfrm>
            </p:spPr>
          </p:sp>
        </mc:Fallback>
      </mc:AlternateContent>
      <mc:AlternateContent xmlns:mc="http://schemas.openxmlformats.org/markup-compatibility/2006" xmlns:p14="http://schemas.microsoft.com/office/powerpoint/2010/main">
        <mc:Choice Requires="p14">
          <p:contentPart p14:bwMode="auto" r:id="rId14">
            <p14:nvContentPartPr>
              <p14:cNvPr id="1049019" name="Encre 1049018"/>
              <p14:cNvContentPartPr/>
              <p14:nvPr/>
            </p14:nvContentPartPr>
            <p14:xfrm>
              <a:off x="5685015" y="5994809"/>
              <a:ext cx="164399" cy="191679"/>
            </p14:xfrm>
          </p:contentPart>
        </mc:Choice>
        <mc:Fallback xmlns="">
          <p:sp>
            <p:nvSpPr>
              <p:cNvPr id="1049019" name=""/>
              <p:cNvSpPr/>
              <p:nvPr/>
            </p:nvSpPr>
            <p:spPr>
              <a:xfrm>
                <a:off x="5685015" y="5994809"/>
                <a:ext cx="164399" cy="191679"/>
              </a:xfrm>
            </p:spPr>
          </p:sp>
        </mc:Fallback>
      </mc:AlternateContent>
      <mc:AlternateContent xmlns:mc="http://schemas.openxmlformats.org/markup-compatibility/2006" xmlns:p14="http://schemas.microsoft.com/office/powerpoint/2010/main">
        <mc:Choice Requires="p14">
          <p:contentPart p14:bwMode="auto" r:id="rId15">
            <p14:nvContentPartPr>
              <p14:cNvPr id="1049020" name="Encre 1049019"/>
              <p14:cNvContentPartPr/>
              <p14:nvPr/>
            </p14:nvContentPartPr>
            <p14:xfrm>
              <a:off x="5867553" y="5797882"/>
              <a:ext cx="158707" cy="356042"/>
            </p14:xfrm>
          </p:contentPart>
        </mc:Choice>
        <mc:Fallback xmlns="">
          <p:sp>
            <p:nvSpPr>
              <p:cNvPr id="1049020" name=""/>
              <p:cNvSpPr/>
              <p:nvPr/>
            </p:nvSpPr>
            <p:spPr>
              <a:xfrm>
                <a:off x="5867553" y="5797882"/>
                <a:ext cx="158707" cy="356042"/>
              </a:xfrm>
            </p:spPr>
          </p:sp>
        </mc:Fallback>
      </mc:AlternateContent>
      <mc:AlternateContent xmlns:mc="http://schemas.openxmlformats.org/markup-compatibility/2006" xmlns:p14="http://schemas.microsoft.com/office/powerpoint/2010/main">
        <mc:Choice Requires="p14">
          <p:contentPart p14:bwMode="auto" r:id="rId16">
            <p14:nvContentPartPr>
              <p14:cNvPr id="1049021" name="Encre 1049020"/>
              <p14:cNvContentPartPr/>
              <p14:nvPr/>
            </p14:nvContentPartPr>
            <p14:xfrm>
              <a:off x="6051755" y="5935137"/>
              <a:ext cx="94664" cy="246171"/>
            </p14:xfrm>
          </p:contentPart>
        </mc:Choice>
        <mc:Fallback xmlns="">
          <p:sp>
            <p:nvSpPr>
              <p:cNvPr id="1049021" name=""/>
              <p:cNvSpPr/>
              <p:nvPr/>
            </p:nvSpPr>
            <p:spPr>
              <a:xfrm>
                <a:off x="6051755" y="5935137"/>
                <a:ext cx="94664" cy="246171"/>
              </a:xfrm>
            </p:spPr>
          </p:sp>
        </mc:Fallback>
      </mc:AlternateContent>
      <mc:AlternateContent xmlns:mc="http://schemas.openxmlformats.org/markup-compatibility/2006" xmlns:p14="http://schemas.microsoft.com/office/powerpoint/2010/main">
        <mc:Choice Requires="p14">
          <p:contentPart p14:bwMode="auto" r:id="rId17">
            <p14:nvContentPartPr>
              <p14:cNvPr id="1049022" name="Encre 1049021"/>
              <p14:cNvContentPartPr/>
              <p14:nvPr/>
            </p14:nvContentPartPr>
            <p14:xfrm>
              <a:off x="6142524" y="5983678"/>
              <a:ext cx="389166" cy="247906"/>
            </p14:xfrm>
          </p:contentPart>
        </mc:Choice>
        <mc:Fallback xmlns="">
          <p:sp>
            <p:nvSpPr>
              <p:cNvPr id="1049022" name=""/>
              <p:cNvSpPr/>
              <p:nvPr/>
            </p:nvSpPr>
            <p:spPr>
              <a:xfrm>
                <a:off x="6142524" y="5983678"/>
                <a:ext cx="389166" cy="247906"/>
              </a:xfrm>
            </p:spPr>
          </p:sp>
        </mc:Fallback>
      </mc:AlternateContent>
      <mc:AlternateContent xmlns:mc="http://schemas.openxmlformats.org/markup-compatibility/2006" xmlns:p14="http://schemas.microsoft.com/office/powerpoint/2010/main">
        <mc:Choice Requires="p14">
          <p:contentPart p14:bwMode="auto" r:id="rId18">
            <p14:nvContentPartPr>
              <p14:cNvPr id="1049023" name="Encre 1049022"/>
              <p14:cNvContentPartPr/>
              <p14:nvPr/>
            </p14:nvContentPartPr>
            <p14:xfrm>
              <a:off x="6570876" y="5811254"/>
              <a:ext cx="663941" cy="512388"/>
            </p14:xfrm>
          </p:contentPart>
        </mc:Choice>
        <mc:Fallback xmlns="">
          <p:sp>
            <p:nvSpPr>
              <p:cNvPr id="1049023" name=""/>
              <p:cNvSpPr/>
              <p:nvPr/>
            </p:nvSpPr>
            <p:spPr>
              <a:xfrm>
                <a:off x="6570876" y="5811254"/>
                <a:ext cx="663941" cy="512388"/>
              </a:xfrm>
            </p:spPr>
          </p:sp>
        </mc:Fallback>
      </mc:AlternateContent>
      <mc:AlternateContent xmlns:mc="http://schemas.openxmlformats.org/markup-compatibility/2006" xmlns:p14="http://schemas.microsoft.com/office/powerpoint/2010/main">
        <mc:Choice Requires="p14">
          <p:contentPart p14:bwMode="auto" r:id="rId19">
            <p14:nvContentPartPr>
              <p14:cNvPr id="1049024" name="Encre 1049023"/>
              <p14:cNvContentPartPr/>
              <p14:nvPr/>
            </p14:nvContentPartPr>
            <p14:xfrm>
              <a:off x="6646979" y="5950029"/>
              <a:ext cx="178958" cy="20709"/>
            </p14:xfrm>
          </p:contentPart>
        </mc:Choice>
        <mc:Fallback xmlns="">
          <p:sp>
            <p:nvSpPr>
              <p:cNvPr id="1049024" name=""/>
              <p:cNvSpPr/>
              <p:nvPr/>
            </p:nvSpPr>
            <p:spPr>
              <a:xfrm>
                <a:off x="6646979" y="5950029"/>
                <a:ext cx="178958" cy="20709"/>
              </a:xfrm>
            </p:spPr>
          </p:sp>
        </mc:Fallback>
      </mc:AlternateContent>
      <mc:AlternateContent xmlns:mc="http://schemas.openxmlformats.org/markup-compatibility/2006" xmlns:p14="http://schemas.microsoft.com/office/powerpoint/2010/main">
        <mc:Choice Requires="p14">
          <p:contentPart p14:bwMode="auto" r:id="rId20">
            <p14:nvContentPartPr>
              <p14:cNvPr id="1049025" name="Encre 1049024"/>
              <p14:cNvContentPartPr/>
              <p14:nvPr/>
            </p14:nvContentPartPr>
            <p14:xfrm>
              <a:off x="6875341" y="5913792"/>
              <a:ext cx="7957" cy="98198"/>
            </p14:xfrm>
          </p:contentPart>
        </mc:Choice>
        <mc:Fallback xmlns="">
          <p:sp>
            <p:nvSpPr>
              <p:cNvPr id="1049025" name=""/>
              <p:cNvSpPr/>
              <p:nvPr/>
            </p:nvSpPr>
            <p:spPr>
              <a:xfrm>
                <a:off x="6875341" y="5913792"/>
                <a:ext cx="7957" cy="98198"/>
              </a:xfrm>
            </p:spPr>
          </p:sp>
        </mc:Fallback>
      </mc:AlternateContent>
      <mc:AlternateContent xmlns:mc="http://schemas.openxmlformats.org/markup-compatibility/2006" xmlns:p14="http://schemas.microsoft.com/office/powerpoint/2010/main">
        <mc:Choice Requires="p14">
          <p:contentPart p14:bwMode="auto" r:id="rId21">
            <p14:nvContentPartPr>
              <p14:cNvPr id="1049026" name="Encre 1049025"/>
              <p14:cNvContentPartPr/>
              <p14:nvPr/>
            </p14:nvContentPartPr>
            <p14:xfrm>
              <a:off x="5674729" y="6362537"/>
              <a:ext cx="1408894" cy="51129"/>
            </p14:xfrm>
          </p:contentPart>
        </mc:Choice>
        <mc:Fallback xmlns="">
          <p:sp>
            <p:nvSpPr>
              <p:cNvPr id="1049026" name=""/>
              <p:cNvSpPr/>
              <p:nvPr/>
            </p:nvSpPr>
            <p:spPr>
              <a:xfrm>
                <a:off x="5674729" y="6362537"/>
                <a:ext cx="1408894" cy="51129"/>
              </a:xfrm>
            </p:spPr>
          </p:sp>
        </mc:Fallback>
      </mc:AlternateContent>
      <mc:AlternateContent xmlns:mc="http://schemas.openxmlformats.org/markup-compatibility/2006" xmlns:p14="http://schemas.microsoft.com/office/powerpoint/2010/main">
        <mc:Choice Requires="p14">
          <p:contentPart p14:bwMode="auto" r:id="rId22">
            <p14:nvContentPartPr>
              <p14:cNvPr id="1049027" name="Encre 1049026"/>
              <p14:cNvContentPartPr/>
              <p14:nvPr/>
            </p14:nvContentPartPr>
            <p14:xfrm>
              <a:off x="2036134" y="5750989"/>
              <a:ext cx="2763307" cy="641542"/>
            </p14:xfrm>
          </p:contentPart>
        </mc:Choice>
        <mc:Fallback xmlns="">
          <p:sp>
            <p:nvSpPr>
              <p:cNvPr id="1049027" name=""/>
              <p:cNvSpPr/>
              <p:nvPr/>
            </p:nvSpPr>
            <p:spPr>
              <a:xfrm>
                <a:off x="2036134" y="5750989"/>
                <a:ext cx="2763307" cy="641542"/>
              </a:xfrm>
            </p:spPr>
          </p:sp>
        </mc:Fallback>
      </mc:AlternateContent>
      <mc:AlternateContent xmlns:mc="http://schemas.openxmlformats.org/markup-compatibility/2006" xmlns:p14="http://schemas.microsoft.com/office/powerpoint/2010/main">
        <mc:Choice Requires="p14">
          <p:contentPart p14:bwMode="auto" r:id="rId23">
            <p14:nvContentPartPr>
              <p14:cNvPr id="1049028" name="Encre 1049027"/>
              <p14:cNvContentPartPr/>
              <p14:nvPr/>
            </p14:nvContentPartPr>
            <p14:xfrm>
              <a:off x="2062877" y="5433245"/>
              <a:ext cx="321932" cy="321202"/>
            </p14:xfrm>
          </p:contentPart>
        </mc:Choice>
        <mc:Fallback xmlns="">
          <p:sp>
            <p:nvSpPr>
              <p:cNvPr id="1049028" name=""/>
              <p:cNvSpPr/>
              <p:nvPr/>
            </p:nvSpPr>
            <p:spPr>
              <a:xfrm>
                <a:off x="2062877" y="5433245"/>
                <a:ext cx="321932" cy="321202"/>
              </a:xfrm>
            </p:spPr>
          </p:sp>
        </mc:Fallback>
      </mc:AlternateContent>
      <mc:AlternateContent xmlns:mc="http://schemas.openxmlformats.org/markup-compatibility/2006" xmlns:p14="http://schemas.microsoft.com/office/powerpoint/2010/main">
        <mc:Choice Requires="p14">
          <p:contentPart p14:bwMode="auto" r:id="rId24">
            <p14:nvContentPartPr>
              <p14:cNvPr id="1049029" name="Encre 1049028"/>
              <p14:cNvContentPartPr/>
              <p14:nvPr/>
            </p14:nvContentPartPr>
            <p14:xfrm>
              <a:off x="1997839" y="5375388"/>
              <a:ext cx="272687" cy="160149"/>
            </p14:xfrm>
          </p:contentPart>
        </mc:Choice>
        <mc:Fallback xmlns="">
          <p:sp>
            <p:nvSpPr>
              <p:cNvPr id="1049029" name=""/>
              <p:cNvSpPr/>
              <p:nvPr/>
            </p:nvSpPr>
            <p:spPr>
              <a:xfrm>
                <a:off x="1997839" y="5375388"/>
                <a:ext cx="272687" cy="160149"/>
              </a:xfrm>
            </p:spPr>
          </p:sp>
        </mc:Fallback>
      </mc:AlternateContent>
      <mc:AlternateContent xmlns:mc="http://schemas.openxmlformats.org/markup-compatibility/2006" xmlns:p14="http://schemas.microsoft.com/office/powerpoint/2010/main">
        <mc:Choice Requires="p14">
          <p:contentPart p14:bwMode="auto" r:id="rId25">
            <p14:nvContentPartPr>
              <p14:cNvPr id="1049030" name="Encre 1049029"/>
              <p14:cNvContentPartPr/>
              <p14:nvPr/>
            </p14:nvContentPartPr>
            <p14:xfrm>
              <a:off x="897373" y="4753254"/>
              <a:ext cx="442562" cy="437294"/>
            </p14:xfrm>
          </p:contentPart>
        </mc:Choice>
        <mc:Fallback xmlns="">
          <p:sp>
            <p:nvSpPr>
              <p:cNvPr id="1049030" name=""/>
              <p:cNvSpPr/>
              <p:nvPr/>
            </p:nvSpPr>
            <p:spPr>
              <a:xfrm>
                <a:off x="897373" y="4753254"/>
                <a:ext cx="442562" cy="437294"/>
              </a:xfrm>
            </p:spPr>
          </p:sp>
        </mc:Fallback>
      </mc:AlternateContent>
      <mc:AlternateContent xmlns:mc="http://schemas.openxmlformats.org/markup-compatibility/2006" xmlns:p14="http://schemas.microsoft.com/office/powerpoint/2010/main">
        <mc:Choice Requires="p14">
          <p:contentPart p14:bwMode="auto" r:id="rId26">
            <p14:nvContentPartPr>
              <p14:cNvPr id="1049031" name="Encre 1049030"/>
              <p14:cNvContentPartPr/>
              <p14:nvPr/>
            </p14:nvContentPartPr>
            <p14:xfrm>
              <a:off x="1280244" y="4834370"/>
              <a:ext cx="3292" cy="110586"/>
            </p14:xfrm>
          </p:contentPart>
        </mc:Choice>
        <mc:Fallback xmlns="">
          <p:sp>
            <p:nvSpPr>
              <p:cNvPr id="1049031" name=""/>
              <p:cNvSpPr/>
              <p:nvPr/>
            </p:nvSpPr>
            <p:spPr>
              <a:xfrm>
                <a:off x="1280244" y="4834370"/>
                <a:ext cx="3292" cy="110586"/>
              </a:xfrm>
            </p:spPr>
          </p:sp>
        </mc:Fallback>
      </mc:AlternateContent>
      <mc:AlternateContent xmlns:mc="http://schemas.openxmlformats.org/markup-compatibility/2006" xmlns:p14="http://schemas.microsoft.com/office/powerpoint/2010/main">
        <mc:Choice Requires="p14">
          <p:contentPart p14:bwMode="auto" r:id="rId27">
            <p14:nvContentPartPr>
              <p14:cNvPr id="1049032" name="Encre 1049031"/>
              <p14:cNvContentPartPr/>
              <p14:nvPr/>
            </p14:nvContentPartPr>
            <p14:xfrm>
              <a:off x="1483788" y="5032775"/>
              <a:ext cx="426723" cy="171656"/>
            </p14:xfrm>
          </p:contentPart>
        </mc:Choice>
        <mc:Fallback xmlns="">
          <p:sp>
            <p:nvSpPr>
              <p:cNvPr id="1049032" name=""/>
              <p:cNvSpPr/>
              <p:nvPr/>
            </p:nvSpPr>
            <p:spPr>
              <a:xfrm>
                <a:off x="1483788" y="5032775"/>
                <a:ext cx="426723" cy="171656"/>
              </a:xfrm>
            </p:spPr>
          </p:sp>
        </mc:Fallback>
      </mc:AlternateContent>
      <mc:AlternateContent xmlns:mc="http://schemas.openxmlformats.org/markup-compatibility/2006" xmlns:p14="http://schemas.microsoft.com/office/powerpoint/2010/main">
        <mc:Choice Requires="p14">
          <p:contentPart p14:bwMode="auto" r:id="rId28">
            <p14:nvContentPartPr>
              <p14:cNvPr id="1049033" name="Encre 1049032"/>
              <p14:cNvContentPartPr/>
              <p14:nvPr/>
            </p14:nvContentPartPr>
            <p14:xfrm>
              <a:off x="1948418" y="5088030"/>
              <a:ext cx="29851" cy="140882"/>
            </p14:xfrm>
          </p:contentPart>
        </mc:Choice>
        <mc:Fallback xmlns="">
          <p:sp>
            <p:nvSpPr>
              <p:cNvPr id="1049033" name=""/>
              <p:cNvSpPr/>
              <p:nvPr/>
            </p:nvSpPr>
            <p:spPr>
              <a:xfrm>
                <a:off x="1948418" y="5088030"/>
                <a:ext cx="29851" cy="140882"/>
              </a:xfrm>
            </p:spPr>
          </p:sp>
        </mc:Fallback>
      </mc:AlternateContent>
      <mc:AlternateContent xmlns:mc="http://schemas.openxmlformats.org/markup-compatibility/2006" xmlns:p14="http://schemas.microsoft.com/office/powerpoint/2010/main">
        <mc:Choice Requires="p14">
          <p:contentPart p14:bwMode="auto" r:id="rId29">
            <p14:nvContentPartPr>
              <p14:cNvPr id="1049034" name="Encre 1049033"/>
              <p14:cNvContentPartPr/>
              <p14:nvPr/>
            </p14:nvContentPartPr>
            <p14:xfrm>
              <a:off x="1891497" y="4921240"/>
              <a:ext cx="27357" cy="70092"/>
            </p14:xfrm>
          </p:contentPart>
        </mc:Choice>
        <mc:Fallback xmlns="">
          <p:sp>
            <p:nvSpPr>
              <p:cNvPr id="1049034" name=""/>
              <p:cNvSpPr/>
              <p:nvPr/>
            </p:nvSpPr>
            <p:spPr>
              <a:xfrm>
                <a:off x="1891497" y="4921240"/>
                <a:ext cx="27357" cy="70092"/>
              </a:xfrm>
            </p:spPr>
          </p:sp>
        </mc:Fallback>
      </mc:AlternateContent>
      <mc:AlternateContent xmlns:mc="http://schemas.openxmlformats.org/markup-compatibility/2006" xmlns:p14="http://schemas.microsoft.com/office/powerpoint/2010/main">
        <mc:Choice Requires="p14">
          <p:contentPart p14:bwMode="auto" r:id="rId30">
            <p14:nvContentPartPr>
              <p14:cNvPr id="1049035" name="Encre 1049034"/>
              <p14:cNvContentPartPr/>
              <p14:nvPr/>
            </p14:nvContentPartPr>
            <p14:xfrm>
              <a:off x="2034461" y="5016410"/>
              <a:ext cx="132152" cy="178307"/>
            </p14:xfrm>
          </p:contentPart>
        </mc:Choice>
        <mc:Fallback xmlns="">
          <p:sp>
            <p:nvSpPr>
              <p:cNvPr id="1049035" name=""/>
              <p:cNvSpPr/>
              <p:nvPr/>
            </p:nvSpPr>
            <p:spPr>
              <a:xfrm>
                <a:off x="2034461" y="5016410"/>
                <a:ext cx="132152" cy="178307"/>
              </a:xfrm>
            </p:spPr>
          </p:sp>
        </mc:Fallback>
      </mc:AlternateContent>
      <mc:AlternateContent xmlns:mc="http://schemas.openxmlformats.org/markup-compatibility/2006" xmlns:p14="http://schemas.microsoft.com/office/powerpoint/2010/main">
        <mc:Choice Requires="p14">
          <p:contentPart p14:bwMode="auto" r:id="rId31">
            <p14:nvContentPartPr>
              <p14:cNvPr id="1049036" name="Encre 1049035"/>
              <p14:cNvContentPartPr/>
              <p14:nvPr/>
            </p14:nvContentPartPr>
            <p14:xfrm>
              <a:off x="2177424" y="5079761"/>
              <a:ext cx="347336" cy="197890"/>
            </p14:xfrm>
          </p:contentPart>
        </mc:Choice>
        <mc:Fallback xmlns="">
          <p:sp>
            <p:nvSpPr>
              <p:cNvPr id="1049036" name=""/>
              <p:cNvSpPr/>
              <p:nvPr/>
            </p:nvSpPr>
            <p:spPr>
              <a:xfrm>
                <a:off x="2177424" y="5079761"/>
                <a:ext cx="347336" cy="197890"/>
              </a:xfrm>
            </p:spPr>
          </p:sp>
        </mc:Fallback>
      </mc:AlternateContent>
      <mc:AlternateContent xmlns:mc="http://schemas.openxmlformats.org/markup-compatibility/2006" xmlns:p14="http://schemas.microsoft.com/office/powerpoint/2010/main">
        <mc:Choice Requires="p14">
          <p:contentPart p14:bwMode="auto" r:id="rId32">
            <p14:nvContentPartPr>
              <p14:cNvPr id="1049037" name="Encre 1049036"/>
              <p14:cNvContentPartPr/>
              <p14:nvPr/>
            </p14:nvContentPartPr>
            <p14:xfrm>
              <a:off x="2472680" y="5073138"/>
              <a:ext cx="90833" cy="231638"/>
            </p14:xfrm>
          </p:contentPart>
        </mc:Choice>
        <mc:Fallback xmlns="">
          <p:sp>
            <p:nvSpPr>
              <p:cNvPr id="1049037" name=""/>
              <p:cNvSpPr/>
              <p:nvPr/>
            </p:nvSpPr>
            <p:spPr>
              <a:xfrm>
                <a:off x="2472680" y="5073138"/>
                <a:ext cx="90833" cy="231638"/>
              </a:xfrm>
            </p:spPr>
          </p:sp>
        </mc:Fallback>
      </mc:AlternateContent>
      <mc:AlternateContent xmlns:mc="http://schemas.openxmlformats.org/markup-compatibility/2006" xmlns:p14="http://schemas.microsoft.com/office/powerpoint/2010/main">
        <mc:Choice Requires="p14">
          <p:contentPart p14:bwMode="auto" r:id="rId33">
            <p14:nvContentPartPr>
              <p14:cNvPr id="1049038" name="Encre 1049037"/>
              <p14:cNvContentPartPr/>
              <p14:nvPr/>
            </p14:nvContentPartPr>
            <p14:xfrm>
              <a:off x="2606755" y="4963111"/>
              <a:ext cx="228019" cy="404404"/>
            </p14:xfrm>
          </p:contentPart>
        </mc:Choice>
        <mc:Fallback xmlns="">
          <p:sp>
            <p:nvSpPr>
              <p:cNvPr id="1049038" name=""/>
              <p:cNvSpPr/>
              <p:nvPr/>
            </p:nvSpPr>
            <p:spPr>
              <a:xfrm>
                <a:off x="2606755" y="4963111"/>
                <a:ext cx="228019" cy="404404"/>
              </a:xfrm>
            </p:spPr>
          </p:sp>
        </mc:Fallback>
      </mc:AlternateContent>
      <mc:AlternateContent xmlns:mc="http://schemas.openxmlformats.org/markup-compatibility/2006" xmlns:p14="http://schemas.microsoft.com/office/powerpoint/2010/main">
        <mc:Choice Requires="p14">
          <p:contentPart p14:bwMode="auto" r:id="rId34">
            <p14:nvContentPartPr>
              <p14:cNvPr id="1049039" name="Encre 1049038"/>
              <p14:cNvContentPartPr/>
              <p14:nvPr/>
            </p14:nvContentPartPr>
            <p14:xfrm>
              <a:off x="2822965" y="5005628"/>
              <a:ext cx="160340" cy="434862"/>
            </p14:xfrm>
          </p:contentPart>
        </mc:Choice>
        <mc:Fallback xmlns="">
          <p:sp>
            <p:nvSpPr>
              <p:cNvPr id="1049039" name=""/>
              <p:cNvSpPr/>
              <p:nvPr/>
            </p:nvSpPr>
            <p:spPr>
              <a:xfrm>
                <a:off x="2822965" y="5005628"/>
                <a:ext cx="160340" cy="434862"/>
              </a:xfrm>
            </p:spPr>
          </p:sp>
        </mc:Fallback>
      </mc:AlternateContent>
      <mc:AlternateContent xmlns:mc="http://schemas.openxmlformats.org/markup-compatibility/2006" xmlns:p14="http://schemas.microsoft.com/office/powerpoint/2010/main">
        <mc:Choice Requires="p14">
          <p:contentPart p14:bwMode="auto" r:id="rId35">
            <p14:nvContentPartPr>
              <p14:cNvPr id="1049040" name="Encre 1049039"/>
              <p14:cNvContentPartPr/>
              <p14:nvPr/>
            </p14:nvContentPartPr>
            <p14:xfrm>
              <a:off x="1149307" y="5281767"/>
              <a:ext cx="1425237" cy="150765"/>
            </p14:xfrm>
          </p:contentPart>
        </mc:Choice>
        <mc:Fallback xmlns="">
          <p:sp>
            <p:nvSpPr>
              <p:cNvPr id="1049040" name=""/>
              <p:cNvSpPr/>
              <p:nvPr/>
            </p:nvSpPr>
            <p:spPr>
              <a:xfrm>
                <a:off x="1149307" y="5281767"/>
                <a:ext cx="1425237" cy="150765"/>
              </a:xfrm>
            </p:spPr>
          </p:sp>
        </mc:Fallback>
      </mc:AlternateContent>
      <mc:AlternateContent xmlns:mc="http://schemas.openxmlformats.org/markup-compatibility/2006" xmlns:p14="http://schemas.microsoft.com/office/powerpoint/2010/main">
        <mc:Choice Requires="p14">
          <p:contentPart p14:bwMode="auto" r:id="rId36">
            <p14:nvContentPartPr>
              <p14:cNvPr id="1049041" name="Encre 1049040"/>
              <p14:cNvContentPartPr/>
              <p14:nvPr/>
            </p14:nvContentPartPr>
            <p14:xfrm>
              <a:off x="7482752" y="487889"/>
              <a:ext cx="58441" cy="221868"/>
            </p14:xfrm>
          </p:contentPart>
        </mc:Choice>
        <mc:Fallback xmlns="">
          <p:sp>
            <p:nvSpPr>
              <p:cNvPr id="1049041" name=""/>
              <p:cNvSpPr/>
              <p:nvPr/>
            </p:nvSpPr>
            <p:spPr>
              <a:xfrm>
                <a:off x="7482752" y="487889"/>
                <a:ext cx="58441" cy="221868"/>
              </a:xfrm>
            </p:spPr>
          </p:sp>
        </mc:Fallback>
      </mc:AlternateContent>
      <mc:AlternateContent xmlns:mc="http://schemas.openxmlformats.org/markup-compatibility/2006" xmlns:p14="http://schemas.microsoft.com/office/powerpoint/2010/main">
        <mc:Choice Requires="p14">
          <p:contentPart p14:bwMode="auto" r:id="rId37">
            <p14:nvContentPartPr>
              <p14:cNvPr id="1049042" name="Encre 1049041"/>
              <p14:cNvContentPartPr/>
              <p14:nvPr/>
            </p14:nvContentPartPr>
            <p14:xfrm>
              <a:off x="7491333" y="426345"/>
              <a:ext cx="251757" cy="39702"/>
            </p14:xfrm>
          </p:contentPart>
        </mc:Choice>
        <mc:Fallback xmlns="">
          <p:sp>
            <p:nvSpPr>
              <p:cNvPr id="1049042" name=""/>
              <p:cNvSpPr/>
              <p:nvPr/>
            </p:nvSpPr>
            <p:spPr>
              <a:xfrm>
                <a:off x="7491333" y="426345"/>
                <a:ext cx="251757" cy="39702"/>
              </a:xfrm>
            </p:spPr>
          </p:sp>
        </mc:Fallback>
      </mc:AlternateContent>
      <mc:AlternateContent xmlns:mc="http://schemas.openxmlformats.org/markup-compatibility/2006" xmlns:p14="http://schemas.microsoft.com/office/powerpoint/2010/main">
        <mc:Choice Requires="p14">
          <p:contentPart p14:bwMode="auto" r:id="rId38">
            <p14:nvContentPartPr>
              <p14:cNvPr id="1049043" name="Encre 1049042"/>
              <p14:cNvContentPartPr/>
              <p14:nvPr/>
            </p14:nvContentPartPr>
            <p14:xfrm>
              <a:off x="7519573" y="575508"/>
              <a:ext cx="163471" cy="13646"/>
            </p14:xfrm>
          </p:contentPart>
        </mc:Choice>
        <mc:Fallback xmlns="">
          <p:sp>
            <p:nvSpPr>
              <p:cNvPr id="1049043" name=""/>
              <p:cNvSpPr/>
              <p:nvPr/>
            </p:nvSpPr>
            <p:spPr>
              <a:xfrm>
                <a:off x="7519573" y="575508"/>
                <a:ext cx="163471" cy="13646"/>
              </a:xfrm>
            </p:spPr>
          </p:sp>
        </mc:Fallback>
      </mc:AlternateContent>
      <mc:AlternateContent xmlns:mc="http://schemas.openxmlformats.org/markup-compatibility/2006" xmlns:p14="http://schemas.microsoft.com/office/powerpoint/2010/main">
        <mc:Choice Requires="p14">
          <p:contentPart p14:bwMode="auto" r:id="rId39">
            <p14:nvContentPartPr>
              <p14:cNvPr id="1049044" name="Encre 1049043"/>
              <p14:cNvContentPartPr/>
              <p14:nvPr/>
            </p14:nvContentPartPr>
            <p14:xfrm>
              <a:off x="7469712" y="690917"/>
              <a:ext cx="207385" cy="29039"/>
            </p14:xfrm>
          </p:contentPart>
        </mc:Choice>
        <mc:Fallback xmlns="">
          <p:sp>
            <p:nvSpPr>
              <p:cNvPr id="1049044" name=""/>
              <p:cNvSpPr/>
              <p:nvPr/>
            </p:nvSpPr>
            <p:spPr>
              <a:xfrm>
                <a:off x="7469712" y="690917"/>
                <a:ext cx="207385" cy="29039"/>
              </a:xfrm>
            </p:spPr>
          </p:sp>
        </mc:Fallback>
      </mc:AlternateContent>
      <mc:AlternateContent xmlns:mc="http://schemas.openxmlformats.org/markup-compatibility/2006" xmlns:p14="http://schemas.microsoft.com/office/powerpoint/2010/main">
        <mc:Choice Requires="p14">
          <p:contentPart p14:bwMode="auto" r:id="rId40">
            <p14:nvContentPartPr>
              <p14:cNvPr id="1049045" name="Encre 1049044"/>
              <p14:cNvContentPartPr/>
              <p14:nvPr/>
            </p14:nvContentPartPr>
            <p14:xfrm>
              <a:off x="7527074" y="270532"/>
              <a:ext cx="274546" cy="36419"/>
            </p14:xfrm>
          </p:contentPart>
        </mc:Choice>
        <mc:Fallback xmlns="">
          <p:sp>
            <p:nvSpPr>
              <p:cNvPr id="1049045" name=""/>
              <p:cNvSpPr/>
              <p:nvPr/>
            </p:nvSpPr>
            <p:spPr>
              <a:xfrm>
                <a:off x="7527074" y="270532"/>
                <a:ext cx="274546" cy="36419"/>
              </a:xfrm>
            </p:spPr>
          </p:sp>
        </mc:Fallback>
      </mc:AlternateContent>
      <mc:AlternateContent xmlns:mc="http://schemas.openxmlformats.org/markup-compatibility/2006" xmlns:p14="http://schemas.microsoft.com/office/powerpoint/2010/main">
        <mc:Choice Requires="p14">
          <p:contentPart p14:bwMode="auto" r:id="rId41">
            <p14:nvContentPartPr>
              <p14:cNvPr id="1049046" name="Encre 1049045"/>
              <p14:cNvContentPartPr/>
              <p14:nvPr/>
            </p14:nvContentPartPr>
            <p14:xfrm>
              <a:off x="7726958" y="227031"/>
              <a:ext cx="89526" cy="135537"/>
            </p14:xfrm>
          </p:contentPart>
        </mc:Choice>
        <mc:Fallback xmlns="">
          <p:sp>
            <p:nvSpPr>
              <p:cNvPr id="1049046" name=""/>
              <p:cNvSpPr/>
              <p:nvPr/>
            </p:nvSpPr>
            <p:spPr>
              <a:xfrm>
                <a:off x="7726958" y="227031"/>
                <a:ext cx="89526" cy="135537"/>
              </a:xfrm>
            </p:spPr>
          </p:sp>
        </mc:Fallback>
      </mc:AlternateContent>
      <mc:AlternateContent xmlns:mc="http://schemas.openxmlformats.org/markup-compatibility/2006" xmlns:p14="http://schemas.microsoft.com/office/powerpoint/2010/main">
        <mc:Choice Requires="p14">
          <p:contentPart p14:bwMode="auto" r:id="rId42">
            <p14:nvContentPartPr>
              <p14:cNvPr id="1049047" name="Encre 1049046"/>
              <p14:cNvContentPartPr/>
              <p14:nvPr/>
            </p14:nvContentPartPr>
            <p14:xfrm>
              <a:off x="7755639" y="640284"/>
              <a:ext cx="64421" cy="209728"/>
            </p14:xfrm>
          </p:contentPart>
        </mc:Choice>
        <mc:Fallback xmlns="">
          <p:sp>
            <p:nvSpPr>
              <p:cNvPr id="1049047" name=""/>
              <p:cNvSpPr/>
              <p:nvPr/>
            </p:nvSpPr>
            <p:spPr>
              <a:xfrm>
                <a:off x="7755639" y="640284"/>
                <a:ext cx="64421" cy="209728"/>
              </a:xfrm>
            </p:spPr>
          </p:sp>
        </mc:Fallback>
      </mc:AlternateContent>
      <mc:AlternateContent xmlns:mc="http://schemas.openxmlformats.org/markup-compatibility/2006" xmlns:p14="http://schemas.microsoft.com/office/powerpoint/2010/main">
        <mc:Choice Requires="p14">
          <p:contentPart p14:bwMode="auto" r:id="rId43">
            <p14:nvContentPartPr>
              <p14:cNvPr id="1049048" name="Encre 1049047"/>
              <p14:cNvContentPartPr/>
              <p14:nvPr/>
            </p14:nvContentPartPr>
            <p14:xfrm>
              <a:off x="7969710" y="509482"/>
              <a:ext cx="50675" cy="218911"/>
            </p14:xfrm>
          </p:contentPart>
        </mc:Choice>
        <mc:Fallback xmlns="">
          <p:sp>
            <p:nvSpPr>
              <p:cNvPr id="1049048" name=""/>
              <p:cNvSpPr/>
              <p:nvPr/>
            </p:nvSpPr>
            <p:spPr>
              <a:xfrm>
                <a:off x="7969710" y="509482"/>
                <a:ext cx="50675" cy="218911"/>
              </a:xfrm>
            </p:spPr>
          </p:sp>
        </mc:Fallback>
      </mc:AlternateContent>
      <mc:AlternateContent xmlns:mc="http://schemas.openxmlformats.org/markup-compatibility/2006" xmlns:p14="http://schemas.microsoft.com/office/powerpoint/2010/main">
        <mc:Choice Requires="p14">
          <p:contentPart p14:bwMode="auto" r:id="rId44">
            <p14:nvContentPartPr>
              <p14:cNvPr id="1049049" name="Encre 1049048"/>
              <p14:cNvContentPartPr/>
              <p14:nvPr/>
            </p14:nvContentPartPr>
            <p14:xfrm>
              <a:off x="7915390" y="425842"/>
              <a:ext cx="266119" cy="333797"/>
            </p14:xfrm>
          </p:contentPart>
        </mc:Choice>
        <mc:Fallback xmlns="">
          <p:sp>
            <p:nvSpPr>
              <p:cNvPr id="1049049" name=""/>
              <p:cNvSpPr/>
              <p:nvPr/>
            </p:nvSpPr>
            <p:spPr>
              <a:xfrm>
                <a:off x="7915390" y="425842"/>
                <a:ext cx="266119" cy="333797"/>
              </a:xfrm>
            </p:spPr>
          </p:sp>
        </mc:Fallback>
      </mc:AlternateContent>
      <mc:AlternateContent xmlns:mc="http://schemas.openxmlformats.org/markup-compatibility/2006" xmlns:p14="http://schemas.microsoft.com/office/powerpoint/2010/main">
        <mc:Choice Requires="p14">
          <p:contentPart p14:bwMode="auto" r:id="rId45">
            <p14:nvContentPartPr>
              <p14:cNvPr id="1049050" name="Encre 1049049"/>
              <p14:cNvContentPartPr/>
              <p14:nvPr/>
            </p14:nvContentPartPr>
            <p14:xfrm>
              <a:off x="7995484" y="313901"/>
              <a:ext cx="203606" cy="35366"/>
            </p14:xfrm>
          </p:contentPart>
        </mc:Choice>
        <mc:Fallback xmlns="">
          <p:sp>
            <p:nvSpPr>
              <p:cNvPr id="1049050" name=""/>
              <p:cNvSpPr/>
              <p:nvPr/>
            </p:nvSpPr>
            <p:spPr>
              <a:xfrm>
                <a:off x="7995484" y="313901"/>
                <a:ext cx="203606" cy="35366"/>
              </a:xfrm>
            </p:spPr>
          </p:sp>
        </mc:Fallback>
      </mc:AlternateContent>
      <mc:AlternateContent xmlns:mc="http://schemas.openxmlformats.org/markup-compatibility/2006" xmlns:p14="http://schemas.microsoft.com/office/powerpoint/2010/main">
        <mc:Choice Requires="p14">
          <p:contentPart p14:bwMode="auto" r:id="rId46">
            <p14:nvContentPartPr>
              <p14:cNvPr id="1049051" name="Encre 1049050"/>
              <p14:cNvContentPartPr/>
              <p14:nvPr/>
            </p14:nvContentPartPr>
            <p14:xfrm>
              <a:off x="8127608" y="256070"/>
              <a:ext cx="111753" cy="127559"/>
            </p14:xfrm>
          </p:contentPart>
        </mc:Choice>
        <mc:Fallback xmlns="">
          <p:sp>
            <p:nvSpPr>
              <p:cNvPr id="1049051" name=""/>
              <p:cNvSpPr/>
              <p:nvPr/>
            </p:nvSpPr>
            <p:spPr>
              <a:xfrm>
                <a:off x="8127608" y="256070"/>
                <a:ext cx="111753" cy="127559"/>
              </a:xfrm>
            </p:spPr>
          </p:sp>
        </mc:Fallback>
      </mc:AlternateContent>
      <mc:AlternateContent xmlns:mc="http://schemas.openxmlformats.org/markup-compatibility/2006" xmlns:p14="http://schemas.microsoft.com/office/powerpoint/2010/main">
        <mc:Choice Requires="p14">
          <p:contentPart p14:bwMode="auto" r:id="rId47">
            <p14:nvContentPartPr>
              <p14:cNvPr id="1049052" name="Encre 1049051"/>
              <p14:cNvContentPartPr/>
              <p14:nvPr/>
            </p14:nvContentPartPr>
            <p14:xfrm>
              <a:off x="8392355" y="277663"/>
              <a:ext cx="138660" cy="470835"/>
            </p14:xfrm>
          </p:contentPart>
        </mc:Choice>
        <mc:Fallback xmlns="">
          <p:sp>
            <p:nvSpPr>
              <p:cNvPr id="1049052" name=""/>
              <p:cNvSpPr/>
              <p:nvPr/>
            </p:nvSpPr>
            <p:spPr>
              <a:xfrm>
                <a:off x="8392355" y="277663"/>
                <a:ext cx="138660" cy="470835"/>
              </a:xfrm>
            </p:spPr>
          </p:sp>
        </mc:Fallback>
      </mc:AlternateContent>
      <mc:AlternateContent xmlns:mc="http://schemas.openxmlformats.org/markup-compatibility/2006" xmlns:p14="http://schemas.microsoft.com/office/powerpoint/2010/main">
        <mc:Choice Requires="p14">
          <p:contentPart p14:bwMode="auto" r:id="rId48">
            <p14:nvContentPartPr>
              <p14:cNvPr id="1049053" name="Encre 1049052"/>
              <p14:cNvContentPartPr/>
              <p14:nvPr/>
            </p14:nvContentPartPr>
            <p14:xfrm>
              <a:off x="7128772" y="256070"/>
              <a:ext cx="226658" cy="637377"/>
            </p14:xfrm>
          </p:contentPart>
        </mc:Choice>
        <mc:Fallback xmlns="">
          <p:sp>
            <p:nvSpPr>
              <p:cNvPr id="1049053" name=""/>
              <p:cNvSpPr/>
              <p:nvPr/>
            </p:nvSpPr>
            <p:spPr>
              <a:xfrm>
                <a:off x="7128772" y="256070"/>
                <a:ext cx="226658" cy="637377"/>
              </a:xfrm>
            </p:spPr>
          </p:sp>
        </mc:Fallback>
      </mc:AlternateContent>
      <mc:AlternateContent xmlns:mc="http://schemas.openxmlformats.org/markup-compatibility/2006" xmlns:p14="http://schemas.microsoft.com/office/powerpoint/2010/main">
        <mc:Choice Requires="p14">
          <p:contentPart p14:bwMode="auto" r:id="rId49">
            <p14:nvContentPartPr>
              <p14:cNvPr id="1049054" name="Encre 1049053"/>
              <p14:cNvContentPartPr/>
              <p14:nvPr/>
            </p14:nvContentPartPr>
            <p14:xfrm>
              <a:off x="8549438" y="633399"/>
              <a:ext cx="619312" cy="28229"/>
            </p14:xfrm>
          </p:contentPart>
        </mc:Choice>
        <mc:Fallback xmlns="">
          <p:sp>
            <p:nvSpPr>
              <p:cNvPr id="1049054" name=""/>
              <p:cNvSpPr/>
              <p:nvPr/>
            </p:nvSpPr>
            <p:spPr>
              <a:xfrm>
                <a:off x="8549438" y="633399"/>
                <a:ext cx="619312" cy="28229"/>
              </a:xfrm>
            </p:spPr>
          </p:sp>
        </mc:Fallback>
      </mc:AlternateContent>
      <mc:AlternateContent xmlns:mc="http://schemas.openxmlformats.org/markup-compatibility/2006" xmlns:p14="http://schemas.microsoft.com/office/powerpoint/2010/main">
        <mc:Choice Requires="p14">
          <p:contentPart p14:bwMode="auto" r:id="rId50">
            <p14:nvContentPartPr>
              <p14:cNvPr id="1049055" name="Encre 1049054"/>
              <p14:cNvContentPartPr/>
              <p14:nvPr/>
            </p14:nvContentPartPr>
            <p14:xfrm>
              <a:off x="8921407" y="538522"/>
              <a:ext cx="300764" cy="255352"/>
            </p14:xfrm>
          </p:contentPart>
        </mc:Choice>
        <mc:Fallback xmlns="">
          <p:sp>
            <p:nvSpPr>
              <p:cNvPr id="1049055" name=""/>
              <p:cNvSpPr/>
              <p:nvPr/>
            </p:nvSpPr>
            <p:spPr>
              <a:xfrm>
                <a:off x="8921407" y="538522"/>
                <a:ext cx="300764" cy="255352"/>
              </a:xfrm>
            </p:spPr>
          </p:sp>
        </mc:Fallback>
      </mc:AlternateContent>
      <mc:AlternateContent xmlns:mc="http://schemas.openxmlformats.org/markup-compatibility/2006" xmlns:p14="http://schemas.microsoft.com/office/powerpoint/2010/main">
        <mc:Choice Requires="p14">
          <p:contentPart p14:bwMode="auto" r:id="rId51">
            <p14:nvContentPartPr>
              <p14:cNvPr id="1049056" name="Encre 1049055"/>
              <p14:cNvContentPartPr/>
              <p14:nvPr/>
            </p14:nvContentPartPr>
            <p14:xfrm>
              <a:off x="9378413" y="510768"/>
              <a:ext cx="193798" cy="229688"/>
            </p14:xfrm>
          </p:contentPart>
        </mc:Choice>
        <mc:Fallback xmlns="">
          <p:sp>
            <p:nvSpPr>
              <p:cNvPr id="1049056" name=""/>
              <p:cNvSpPr/>
              <p:nvPr/>
            </p:nvSpPr>
            <p:spPr>
              <a:xfrm>
                <a:off x="9378413" y="510768"/>
                <a:ext cx="193798" cy="229688"/>
              </a:xfrm>
            </p:spPr>
          </p:sp>
        </mc:Fallback>
      </mc:AlternateContent>
      <mc:AlternateContent xmlns:mc="http://schemas.openxmlformats.org/markup-compatibility/2006" xmlns:p14="http://schemas.microsoft.com/office/powerpoint/2010/main">
        <mc:Choice Requires="p14">
          <p:contentPart p14:bwMode="auto" r:id="rId52">
            <p14:nvContentPartPr>
              <p14:cNvPr id="1049057" name="Encre 1049056"/>
              <p14:cNvContentPartPr/>
              <p14:nvPr/>
            </p14:nvContentPartPr>
            <p14:xfrm>
              <a:off x="9599091" y="472991"/>
              <a:ext cx="702809" cy="243803"/>
            </p14:xfrm>
          </p:contentPart>
        </mc:Choice>
        <mc:Fallback xmlns="">
          <p:sp>
            <p:nvSpPr>
              <p:cNvPr id="1049057" name=""/>
              <p:cNvSpPr/>
              <p:nvPr/>
            </p:nvSpPr>
            <p:spPr>
              <a:xfrm>
                <a:off x="9599091" y="472991"/>
                <a:ext cx="702809" cy="243803"/>
              </a:xfrm>
            </p:spPr>
          </p:sp>
        </mc:Fallback>
      </mc:AlternateContent>
      <mc:AlternateContent xmlns:mc="http://schemas.openxmlformats.org/markup-compatibility/2006" xmlns:p14="http://schemas.microsoft.com/office/powerpoint/2010/main">
        <mc:Choice Requires="p14">
          <p:contentPart p14:bwMode="auto" r:id="rId53">
            <p14:nvContentPartPr>
              <p14:cNvPr id="1049058" name="Encre 1049057"/>
              <p14:cNvContentPartPr/>
              <p14:nvPr/>
            </p14:nvContentPartPr>
            <p14:xfrm>
              <a:off x="10292721" y="480443"/>
              <a:ext cx="322676" cy="164291"/>
            </p14:xfrm>
          </p:contentPart>
        </mc:Choice>
        <mc:Fallback xmlns="">
          <p:sp>
            <p:nvSpPr>
              <p:cNvPr id="1049058" name=""/>
              <p:cNvSpPr/>
              <p:nvPr/>
            </p:nvSpPr>
            <p:spPr>
              <a:xfrm>
                <a:off x="10292721" y="480443"/>
                <a:ext cx="322676" cy="164291"/>
              </a:xfrm>
            </p:spPr>
          </p:sp>
        </mc:Fallback>
      </mc:AlternateContent>
      <mc:AlternateContent xmlns:mc="http://schemas.openxmlformats.org/markup-compatibility/2006" xmlns:p14="http://schemas.microsoft.com/office/powerpoint/2010/main">
        <mc:Choice Requires="p14">
          <p:contentPart p14:bwMode="auto" r:id="rId54">
            <p14:nvContentPartPr>
              <p14:cNvPr id="1049059" name="Encre 1049058"/>
              <p14:cNvContentPartPr/>
              <p14:nvPr/>
            </p14:nvContentPartPr>
            <p14:xfrm>
              <a:off x="9300436" y="757069"/>
              <a:ext cx="1362944" cy="71102"/>
            </p14:xfrm>
          </p:contentPart>
        </mc:Choice>
        <mc:Fallback xmlns="">
          <p:sp>
            <p:nvSpPr>
              <p:cNvPr id="1049059" name=""/>
              <p:cNvSpPr/>
              <p:nvPr/>
            </p:nvSpPr>
            <p:spPr>
              <a:xfrm>
                <a:off x="9300436" y="757069"/>
                <a:ext cx="1362944" cy="71102"/>
              </a:xfrm>
            </p:spPr>
          </p:sp>
        </mc:Fallback>
      </mc:AlternateContent>
      <mc:AlternateContent xmlns:mc="http://schemas.openxmlformats.org/markup-compatibility/2006" xmlns:p14="http://schemas.microsoft.com/office/powerpoint/2010/main">
        <mc:Choice Requires="p14">
          <p:contentPart p14:bwMode="auto" r:id="rId55">
            <p14:nvContentPartPr>
              <p14:cNvPr id="1049060" name="Encre 1049059"/>
              <p14:cNvContentPartPr/>
              <p14:nvPr/>
            </p14:nvContentPartPr>
            <p14:xfrm>
              <a:off x="3958287" y="4450404"/>
              <a:ext cx="25156" cy="910231"/>
            </p14:xfrm>
          </p:contentPart>
        </mc:Choice>
        <mc:Fallback xmlns="">
          <p:sp>
            <p:nvSpPr>
              <p:cNvPr id="1049060" name=""/>
              <p:cNvSpPr/>
              <p:nvPr/>
            </p:nvSpPr>
            <p:spPr>
              <a:xfrm>
                <a:off x="3958287" y="4450404"/>
                <a:ext cx="25156" cy="910231"/>
              </a:xfrm>
            </p:spPr>
          </p:sp>
        </mc:Fallback>
      </mc:AlternateContent>
      <mc:AlternateContent xmlns:mc="http://schemas.openxmlformats.org/markup-compatibility/2006" xmlns:p14="http://schemas.microsoft.com/office/powerpoint/2010/main">
        <mc:Choice Requires="p14">
          <p:contentPart p14:bwMode="auto" r:id="rId56">
            <p14:nvContentPartPr>
              <p14:cNvPr id="1049061" name="Encre 1049060"/>
              <p14:cNvContentPartPr/>
              <p14:nvPr/>
            </p14:nvContentPartPr>
            <p14:xfrm>
              <a:off x="3893865" y="5406470"/>
              <a:ext cx="965443" cy="28792"/>
            </p14:xfrm>
          </p:contentPart>
        </mc:Choice>
        <mc:Fallback xmlns="">
          <p:sp>
            <p:nvSpPr>
              <p:cNvPr id="1049061" name=""/>
              <p:cNvSpPr/>
              <p:nvPr/>
            </p:nvSpPr>
            <p:spPr>
              <a:xfrm>
                <a:off x="3893865" y="5406470"/>
                <a:ext cx="965443" cy="28792"/>
              </a:xfrm>
            </p:spPr>
          </p:sp>
        </mc:Fallback>
      </mc:AlternateContent>
      <mc:AlternateContent xmlns:mc="http://schemas.openxmlformats.org/markup-compatibility/2006" xmlns:p14="http://schemas.microsoft.com/office/powerpoint/2010/main">
        <mc:Choice Requires="p14">
          <p:contentPart p14:bwMode="auto" r:id="rId57">
            <p14:nvContentPartPr>
              <p14:cNvPr id="1049062" name="Encre 1049061"/>
              <p14:cNvContentPartPr/>
              <p14:nvPr/>
            </p14:nvContentPartPr>
            <p14:xfrm>
              <a:off x="5492054" y="5105900"/>
              <a:ext cx="422066" cy="206580"/>
            </p14:xfrm>
          </p:contentPart>
        </mc:Choice>
        <mc:Fallback xmlns="">
          <p:sp>
            <p:nvSpPr>
              <p:cNvPr id="1049062" name=""/>
              <p:cNvSpPr/>
              <p:nvPr/>
            </p:nvSpPr>
            <p:spPr>
              <a:xfrm>
                <a:off x="5492054" y="5105900"/>
                <a:ext cx="422066" cy="206580"/>
              </a:xfrm>
            </p:spPr>
          </p:sp>
        </mc:Fallback>
      </mc:AlternateContent>
      <mc:AlternateContent xmlns:mc="http://schemas.openxmlformats.org/markup-compatibility/2006" xmlns:p14="http://schemas.microsoft.com/office/powerpoint/2010/main">
        <mc:Choice Requires="p14">
          <p:contentPart p14:bwMode="auto" r:id="rId58">
            <p14:nvContentPartPr>
              <p14:cNvPr id="1049063" name="Encre 1049062"/>
              <p14:cNvContentPartPr/>
              <p14:nvPr/>
            </p14:nvContentPartPr>
            <p14:xfrm>
              <a:off x="7061794" y="5080297"/>
              <a:ext cx="407918" cy="137117"/>
            </p14:xfrm>
          </p:contentPart>
        </mc:Choice>
        <mc:Fallback xmlns="">
          <p:sp>
            <p:nvSpPr>
              <p:cNvPr id="1049063" name=""/>
              <p:cNvSpPr/>
              <p:nvPr/>
            </p:nvSpPr>
            <p:spPr>
              <a:xfrm>
                <a:off x="7061794" y="5080297"/>
                <a:ext cx="407918" cy="137117"/>
              </a:xfrm>
            </p:spPr>
          </p:sp>
        </mc:Fallback>
      </mc:AlternateContent>
      <mc:AlternateContent xmlns:mc="http://schemas.openxmlformats.org/markup-compatibility/2006" xmlns:p14="http://schemas.microsoft.com/office/powerpoint/2010/main">
        <mc:Choice Requires="p14">
          <p:contentPart p14:bwMode="auto" r:id="rId59">
            <p14:nvContentPartPr>
              <p14:cNvPr id="1049064" name="Encre 1049063"/>
              <p14:cNvContentPartPr/>
              <p14:nvPr/>
            </p14:nvContentPartPr>
            <p14:xfrm>
              <a:off x="6750483" y="5486143"/>
              <a:ext cx="90013" cy="5957"/>
            </p14:xfrm>
          </p:contentPart>
        </mc:Choice>
        <mc:Fallback xmlns="">
          <p:sp>
            <p:nvSpPr>
              <p:cNvPr id="1049064" name=""/>
              <p:cNvSpPr/>
              <p:nvPr/>
            </p:nvSpPr>
            <p:spPr>
              <a:xfrm>
                <a:off x="6750483" y="5486143"/>
                <a:ext cx="90013" cy="5957"/>
              </a:xfrm>
            </p:spPr>
          </p:sp>
        </mc:Fallback>
      </mc:AlternateContent>
      <mc:AlternateContent xmlns:mc="http://schemas.openxmlformats.org/markup-compatibility/2006" xmlns:p14="http://schemas.microsoft.com/office/powerpoint/2010/main">
        <mc:Choice Requires="p14">
          <p:contentPart p14:bwMode="auto" r:id="rId60">
            <p14:nvContentPartPr>
              <p14:cNvPr id="1049065" name="Encre 1049064"/>
              <p14:cNvContentPartPr/>
              <p14:nvPr/>
            </p14:nvContentPartPr>
            <p14:xfrm>
              <a:off x="6418226" y="5145861"/>
              <a:ext cx="31267" cy="1286"/>
            </p14:xfrm>
          </p:contentPart>
        </mc:Choice>
        <mc:Fallback xmlns="">
          <p:sp>
            <p:nvSpPr>
              <p:cNvPr id="1049065" name=""/>
              <p:cNvSpPr/>
              <p:nvPr/>
            </p:nvSpPr>
            <p:spPr>
              <a:xfrm>
                <a:off x="6418226" y="5145861"/>
                <a:ext cx="31267" cy="1286"/>
              </a:xfrm>
            </p:spPr>
          </p:sp>
        </mc:Fallback>
      </mc:AlternateContent>
      <mc:AlternateContent xmlns:mc="http://schemas.openxmlformats.org/markup-compatibility/2006" xmlns:p14="http://schemas.microsoft.com/office/powerpoint/2010/main">
        <mc:Choice Requires="p14">
          <p:contentPart p14:bwMode="auto" r:id="rId61">
            <p14:nvContentPartPr>
              <p14:cNvPr id="1049066" name="Encre 1049065"/>
              <p14:cNvContentPartPr/>
              <p14:nvPr/>
            </p14:nvContentPartPr>
            <p14:xfrm>
              <a:off x="5415366" y="5109375"/>
              <a:ext cx="473808" cy="198016"/>
            </p14:xfrm>
          </p:contentPart>
        </mc:Choice>
        <mc:Fallback xmlns="">
          <p:sp>
            <p:nvSpPr>
              <p:cNvPr id="1049066" name=""/>
              <p:cNvSpPr/>
              <p:nvPr/>
            </p:nvSpPr>
            <p:spPr>
              <a:xfrm>
                <a:off x="5415366" y="5109375"/>
                <a:ext cx="473808" cy="198016"/>
              </a:xfrm>
            </p:spPr>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54463" name="Encre 1054462"/>
              <p14:cNvContentPartPr/>
              <p14:nvPr/>
            </p14:nvContentPartPr>
            <p14:xfrm>
              <a:off x="307339" y="397752"/>
              <a:ext cx="148968" cy="317349"/>
            </p14:xfrm>
          </p:contentPart>
        </mc:Choice>
        <mc:Fallback xmlns="">
          <p:sp>
            <p:nvSpPr>
              <p:cNvPr id="1054463" name=""/>
              <p:cNvSpPr/>
              <p:nvPr/>
            </p:nvSpPr>
            <p:spPr>
              <a:xfrm>
                <a:off x="307339" y="397752"/>
                <a:ext cx="148968" cy="317349"/>
              </a:xfrm>
            </p:spPr>
          </p:sp>
        </mc:Fallback>
      </mc:AlternateContent>
      <mc:AlternateContent xmlns:mc="http://schemas.openxmlformats.org/markup-compatibility/2006" xmlns:p14="http://schemas.microsoft.com/office/powerpoint/2010/main">
        <mc:Choice Requires="p14">
          <p:contentPart p14:bwMode="auto" r:id="rId3">
            <p14:nvContentPartPr>
              <p14:cNvPr id="1054464" name="Encre 1054463"/>
              <p14:cNvContentPartPr/>
              <p14:nvPr/>
            </p14:nvContentPartPr>
            <p14:xfrm>
              <a:off x="424055" y="437008"/>
              <a:ext cx="146328" cy="246043"/>
            </p14:xfrm>
          </p:contentPart>
        </mc:Choice>
        <mc:Fallback xmlns="">
          <p:sp>
            <p:nvSpPr>
              <p:cNvPr id="1054464" name=""/>
              <p:cNvSpPr/>
              <p:nvPr/>
            </p:nvSpPr>
            <p:spPr>
              <a:xfrm>
                <a:off x="424055" y="437008"/>
                <a:ext cx="146328" cy="246043"/>
              </a:xfrm>
            </p:spPr>
          </p:sp>
        </mc:Fallback>
      </mc:AlternateContent>
      <mc:AlternateContent xmlns:mc="http://schemas.openxmlformats.org/markup-compatibility/2006" xmlns:p14="http://schemas.microsoft.com/office/powerpoint/2010/main">
        <mc:Choice Requires="p14">
          <p:contentPart p14:bwMode="auto" r:id="rId4">
            <p14:nvContentPartPr>
              <p14:cNvPr id="1054465" name="Encre 1054464"/>
              <p14:cNvContentPartPr/>
              <p14:nvPr/>
            </p14:nvContentPartPr>
            <p14:xfrm>
              <a:off x="484506" y="249120"/>
              <a:ext cx="12217" cy="71589"/>
            </p14:xfrm>
          </p:contentPart>
        </mc:Choice>
        <mc:Fallback xmlns="">
          <p:sp>
            <p:nvSpPr>
              <p:cNvPr id="1054465" name=""/>
              <p:cNvSpPr/>
              <p:nvPr/>
            </p:nvSpPr>
            <p:spPr>
              <a:xfrm>
                <a:off x="484506" y="249120"/>
                <a:ext cx="12217" cy="71589"/>
              </a:xfrm>
            </p:spPr>
          </p:sp>
        </mc:Fallback>
      </mc:AlternateContent>
      <mc:AlternateContent xmlns:mc="http://schemas.openxmlformats.org/markup-compatibility/2006" xmlns:p14="http://schemas.microsoft.com/office/powerpoint/2010/main">
        <mc:Choice Requires="p14">
          <p:contentPart p14:bwMode="auto" r:id="rId5">
            <p14:nvContentPartPr>
              <p14:cNvPr id="1054466" name="Encre 1054465"/>
              <p14:cNvContentPartPr/>
              <p14:nvPr/>
            </p14:nvContentPartPr>
            <p14:xfrm>
              <a:off x="732789" y="518704"/>
              <a:ext cx="121449" cy="5670"/>
            </p14:xfrm>
          </p:contentPart>
        </mc:Choice>
        <mc:Fallback xmlns="">
          <p:sp>
            <p:nvSpPr>
              <p:cNvPr id="1054466" name=""/>
              <p:cNvSpPr/>
              <p:nvPr/>
            </p:nvSpPr>
            <p:spPr>
              <a:xfrm>
                <a:off x="732789" y="518704"/>
                <a:ext cx="121449" cy="5670"/>
              </a:xfrm>
            </p:spPr>
          </p:sp>
        </mc:Fallback>
      </mc:AlternateContent>
      <mc:AlternateContent xmlns:mc="http://schemas.openxmlformats.org/markup-compatibility/2006" xmlns:p14="http://schemas.microsoft.com/office/powerpoint/2010/main">
        <mc:Choice Requires="p14">
          <p:contentPart p14:bwMode="auto" r:id="rId6">
            <p14:nvContentPartPr>
              <p14:cNvPr id="1054467" name="Encre 1054466"/>
              <p14:cNvContentPartPr/>
              <p14:nvPr/>
            </p14:nvContentPartPr>
            <p14:xfrm>
              <a:off x="725729" y="647233"/>
              <a:ext cx="114282" cy="21345"/>
            </p14:xfrm>
          </p:contentPart>
        </mc:Choice>
        <mc:Fallback xmlns="">
          <p:sp>
            <p:nvSpPr>
              <p:cNvPr id="1054467" name=""/>
              <p:cNvSpPr/>
              <p:nvPr/>
            </p:nvSpPr>
            <p:spPr>
              <a:xfrm>
                <a:off x="725729" y="647233"/>
                <a:ext cx="114282" cy="21345"/>
              </a:xfrm>
            </p:spPr>
          </p:sp>
        </mc:Fallback>
      </mc:AlternateContent>
      <mc:AlternateContent xmlns:mc="http://schemas.openxmlformats.org/markup-compatibility/2006" xmlns:p14="http://schemas.microsoft.com/office/powerpoint/2010/main">
        <mc:Choice Requires="p14">
          <p:contentPart p14:bwMode="auto" r:id="rId7">
            <p14:nvContentPartPr>
              <p14:cNvPr id="1054468" name="Encre 1054467"/>
              <p14:cNvContentPartPr/>
              <p14:nvPr/>
            </p14:nvContentPartPr>
            <p14:xfrm>
              <a:off x="1076078" y="352671"/>
              <a:ext cx="121897" cy="207828"/>
            </p14:xfrm>
          </p:contentPart>
        </mc:Choice>
        <mc:Fallback xmlns="">
          <p:sp>
            <p:nvSpPr>
              <p:cNvPr id="1054468" name=""/>
              <p:cNvSpPr/>
              <p:nvPr/>
            </p:nvSpPr>
            <p:spPr>
              <a:xfrm>
                <a:off x="1076078" y="352671"/>
                <a:ext cx="121897" cy="207828"/>
              </a:xfrm>
            </p:spPr>
          </p:sp>
        </mc:Fallback>
      </mc:AlternateContent>
      <mc:AlternateContent xmlns:mc="http://schemas.openxmlformats.org/markup-compatibility/2006" xmlns:p14="http://schemas.microsoft.com/office/powerpoint/2010/main">
        <mc:Choice Requires="p14">
          <p:contentPart p14:bwMode="auto" r:id="rId8">
            <p14:nvContentPartPr>
              <p14:cNvPr id="1054469" name="Encre 1054468"/>
              <p14:cNvContentPartPr/>
              <p14:nvPr/>
            </p14:nvContentPartPr>
            <p14:xfrm>
              <a:off x="1199522" y="541359"/>
              <a:ext cx="74292" cy="118849"/>
            </p14:xfrm>
          </p:contentPart>
        </mc:Choice>
        <mc:Fallback xmlns="">
          <p:sp>
            <p:nvSpPr>
              <p:cNvPr id="1054469" name=""/>
              <p:cNvSpPr/>
              <p:nvPr/>
            </p:nvSpPr>
            <p:spPr>
              <a:xfrm>
                <a:off x="1199522" y="541359"/>
                <a:ext cx="74292" cy="118849"/>
              </a:xfrm>
            </p:spPr>
          </p:sp>
        </mc:Fallback>
      </mc:AlternateContent>
      <mc:AlternateContent xmlns:mc="http://schemas.openxmlformats.org/markup-compatibility/2006" xmlns:p14="http://schemas.microsoft.com/office/powerpoint/2010/main">
        <mc:Choice Requires="p14">
          <p:contentPart p14:bwMode="auto" r:id="rId9">
            <p14:nvContentPartPr>
              <p14:cNvPr id="1054470" name="Encre 1054469"/>
              <p14:cNvContentPartPr/>
              <p14:nvPr/>
            </p14:nvContentPartPr>
            <p14:xfrm>
              <a:off x="1476542" y="313901"/>
              <a:ext cx="136154" cy="297343"/>
            </p14:xfrm>
          </p:contentPart>
        </mc:Choice>
        <mc:Fallback xmlns="">
          <p:sp>
            <p:nvSpPr>
              <p:cNvPr id="1054470" name=""/>
              <p:cNvSpPr/>
              <p:nvPr/>
            </p:nvSpPr>
            <p:spPr>
              <a:xfrm>
                <a:off x="1476542" y="313901"/>
                <a:ext cx="136154" cy="297343"/>
              </a:xfrm>
            </p:spPr>
          </p:sp>
        </mc:Fallback>
      </mc:AlternateContent>
      <mc:AlternateContent xmlns:mc="http://schemas.openxmlformats.org/markup-compatibility/2006" xmlns:p14="http://schemas.microsoft.com/office/powerpoint/2010/main">
        <mc:Choice Requires="p14">
          <p:contentPart p14:bwMode="auto" r:id="rId10">
            <p14:nvContentPartPr>
              <p14:cNvPr id="1054471" name="Encre 1054470"/>
              <p14:cNvContentPartPr/>
              <p14:nvPr/>
            </p14:nvContentPartPr>
            <p14:xfrm>
              <a:off x="1684113" y="415663"/>
              <a:ext cx="7174" cy="163969"/>
            </p14:xfrm>
          </p:contentPart>
        </mc:Choice>
        <mc:Fallback xmlns="">
          <p:sp>
            <p:nvSpPr>
              <p:cNvPr id="1054471" name=""/>
              <p:cNvSpPr/>
              <p:nvPr/>
            </p:nvSpPr>
            <p:spPr>
              <a:xfrm>
                <a:off x="1684113" y="415663"/>
                <a:ext cx="7174" cy="163969"/>
              </a:xfrm>
            </p:spPr>
          </p:sp>
        </mc:Fallback>
      </mc:AlternateContent>
      <mc:AlternateContent xmlns:mc="http://schemas.openxmlformats.org/markup-compatibility/2006" xmlns:p14="http://schemas.microsoft.com/office/powerpoint/2010/main">
        <mc:Choice Requires="p14">
          <p:contentPart p14:bwMode="auto" r:id="rId11">
            <p14:nvContentPartPr>
              <p14:cNvPr id="1054472" name="Encre 1054471"/>
              <p14:cNvContentPartPr/>
              <p14:nvPr/>
            </p14:nvContentPartPr>
            <p14:xfrm>
              <a:off x="1775235" y="394426"/>
              <a:ext cx="130994" cy="140621"/>
            </p14:xfrm>
          </p:contentPart>
        </mc:Choice>
        <mc:Fallback xmlns="">
          <p:sp>
            <p:nvSpPr>
              <p:cNvPr id="1054472" name=""/>
              <p:cNvSpPr/>
              <p:nvPr/>
            </p:nvSpPr>
            <p:spPr>
              <a:xfrm>
                <a:off x="1775235" y="394426"/>
                <a:ext cx="130994" cy="140621"/>
              </a:xfrm>
            </p:spPr>
          </p:sp>
        </mc:Fallback>
      </mc:AlternateContent>
      <mc:AlternateContent xmlns:mc="http://schemas.openxmlformats.org/markup-compatibility/2006" xmlns:p14="http://schemas.microsoft.com/office/powerpoint/2010/main">
        <mc:Choice Requires="p14">
          <p:contentPart p14:bwMode="auto" r:id="rId12">
            <p14:nvContentPartPr>
              <p14:cNvPr id="1054473" name="Encre 1054472"/>
              <p14:cNvContentPartPr/>
              <p14:nvPr/>
            </p14:nvContentPartPr>
            <p14:xfrm>
              <a:off x="1728083" y="270466"/>
              <a:ext cx="5890" cy="36756"/>
            </p14:xfrm>
          </p:contentPart>
        </mc:Choice>
        <mc:Fallback xmlns="">
          <p:sp>
            <p:nvSpPr>
              <p:cNvPr id="1054473" name=""/>
              <p:cNvSpPr/>
              <p:nvPr/>
            </p:nvSpPr>
            <p:spPr>
              <a:xfrm>
                <a:off x="1728083" y="270466"/>
                <a:ext cx="5890" cy="36756"/>
              </a:xfrm>
            </p:spPr>
          </p:sp>
        </mc:Fallback>
      </mc:AlternateContent>
      <mc:AlternateContent xmlns:mc="http://schemas.openxmlformats.org/markup-compatibility/2006" xmlns:p14="http://schemas.microsoft.com/office/powerpoint/2010/main">
        <mc:Choice Requires="p14">
          <p:contentPart p14:bwMode="auto" r:id="rId13">
            <p14:nvContentPartPr>
              <p14:cNvPr id="1054474" name="Encre 1054473"/>
              <p14:cNvContentPartPr/>
              <p14:nvPr/>
            </p14:nvContentPartPr>
            <p14:xfrm>
              <a:off x="1931563" y="279797"/>
              <a:ext cx="193114" cy="259563"/>
            </p14:xfrm>
          </p:contentPart>
        </mc:Choice>
        <mc:Fallback xmlns="">
          <p:sp>
            <p:nvSpPr>
              <p:cNvPr id="1054474" name=""/>
              <p:cNvSpPr/>
              <p:nvPr/>
            </p:nvSpPr>
            <p:spPr>
              <a:xfrm>
                <a:off x="1931563" y="279797"/>
                <a:ext cx="193114" cy="259563"/>
              </a:xfrm>
            </p:spPr>
          </p:sp>
        </mc:Fallback>
      </mc:AlternateContent>
      <mc:AlternateContent xmlns:mc="http://schemas.openxmlformats.org/markup-compatibility/2006" xmlns:p14="http://schemas.microsoft.com/office/powerpoint/2010/main">
        <mc:Choice Requires="p14">
          <p:contentPart p14:bwMode="auto" r:id="rId14">
            <p14:nvContentPartPr>
              <p14:cNvPr id="1054475" name="Encre 1054474"/>
              <p14:cNvContentPartPr/>
              <p14:nvPr/>
            </p14:nvContentPartPr>
            <p14:xfrm>
              <a:off x="2313645" y="249120"/>
              <a:ext cx="99845" cy="260361"/>
            </p14:xfrm>
          </p:contentPart>
        </mc:Choice>
        <mc:Fallback xmlns="">
          <p:sp>
            <p:nvSpPr>
              <p:cNvPr id="1054475" name=""/>
              <p:cNvSpPr/>
              <p:nvPr/>
            </p:nvSpPr>
            <p:spPr>
              <a:xfrm>
                <a:off x="2313645" y="249120"/>
                <a:ext cx="99845" cy="260361"/>
              </a:xfrm>
            </p:spPr>
          </p:sp>
        </mc:Fallback>
      </mc:AlternateContent>
      <mc:AlternateContent xmlns:mc="http://schemas.openxmlformats.org/markup-compatibility/2006" xmlns:p14="http://schemas.microsoft.com/office/powerpoint/2010/main">
        <mc:Choice Requires="p14">
          <p:contentPart p14:bwMode="auto" r:id="rId15">
            <p14:nvContentPartPr>
              <p14:cNvPr id="1054476" name="Encre 1054475"/>
              <p14:cNvContentPartPr/>
              <p14:nvPr/>
            </p14:nvContentPartPr>
            <p14:xfrm>
              <a:off x="2520847" y="328793"/>
              <a:ext cx="21486" cy="178682"/>
            </p14:xfrm>
          </p:contentPart>
        </mc:Choice>
        <mc:Fallback xmlns="">
          <p:sp>
            <p:nvSpPr>
              <p:cNvPr id="1054476" name=""/>
              <p:cNvSpPr/>
              <p:nvPr/>
            </p:nvSpPr>
            <p:spPr>
              <a:xfrm>
                <a:off x="2520847" y="328793"/>
                <a:ext cx="21486" cy="178682"/>
              </a:xfrm>
            </p:spPr>
          </p:sp>
        </mc:Fallback>
      </mc:AlternateContent>
      <mc:AlternateContent xmlns:mc="http://schemas.openxmlformats.org/markup-compatibility/2006" xmlns:p14="http://schemas.microsoft.com/office/powerpoint/2010/main">
        <mc:Choice Requires="p14">
          <p:contentPart p14:bwMode="auto" r:id="rId16">
            <p14:nvContentPartPr>
              <p14:cNvPr id="1054477" name="Encre 1054476"/>
              <p14:cNvContentPartPr/>
              <p14:nvPr/>
            </p14:nvContentPartPr>
            <p14:xfrm>
              <a:off x="2634704" y="350138"/>
              <a:ext cx="127851" cy="145972"/>
            </p14:xfrm>
          </p:contentPart>
        </mc:Choice>
        <mc:Fallback xmlns="">
          <p:sp>
            <p:nvSpPr>
              <p:cNvPr id="1054477" name=""/>
              <p:cNvSpPr/>
              <p:nvPr/>
            </p:nvSpPr>
            <p:spPr>
              <a:xfrm>
                <a:off x="2634704" y="350138"/>
                <a:ext cx="127851" cy="145972"/>
              </a:xfrm>
            </p:spPr>
          </p:sp>
        </mc:Fallback>
      </mc:AlternateContent>
      <mc:AlternateContent xmlns:mc="http://schemas.openxmlformats.org/markup-compatibility/2006" xmlns:p14="http://schemas.microsoft.com/office/powerpoint/2010/main">
        <mc:Choice Requires="p14">
          <p:contentPart p14:bwMode="auto" r:id="rId17">
            <p14:nvContentPartPr>
              <p14:cNvPr id="1054478" name="Encre 1054477"/>
              <p14:cNvContentPartPr/>
              <p14:nvPr/>
            </p14:nvContentPartPr>
            <p14:xfrm>
              <a:off x="2592194" y="140409"/>
              <a:ext cx="21621" cy="79672"/>
            </p14:xfrm>
          </p:contentPart>
        </mc:Choice>
        <mc:Fallback xmlns="">
          <p:sp>
            <p:nvSpPr>
              <p:cNvPr id="1054478" name=""/>
              <p:cNvSpPr/>
              <p:nvPr/>
            </p:nvSpPr>
            <p:spPr>
              <a:xfrm>
                <a:off x="2592194" y="140409"/>
                <a:ext cx="21621" cy="79672"/>
              </a:xfrm>
            </p:spPr>
          </p:sp>
        </mc:Fallback>
      </mc:AlternateContent>
      <mc:AlternateContent xmlns:mc="http://schemas.openxmlformats.org/markup-compatibility/2006" xmlns:p14="http://schemas.microsoft.com/office/powerpoint/2010/main">
        <mc:Choice Requires="p14">
          <p:contentPart p14:bwMode="auto" r:id="rId18">
            <p14:nvContentPartPr>
              <p14:cNvPr id="1054479" name="Encre 1054478"/>
              <p14:cNvContentPartPr/>
              <p14:nvPr/>
            </p14:nvContentPartPr>
            <p14:xfrm>
              <a:off x="2965565" y="197991"/>
              <a:ext cx="148043" cy="258572"/>
            </p14:xfrm>
          </p:contentPart>
        </mc:Choice>
        <mc:Fallback xmlns="">
          <p:sp>
            <p:nvSpPr>
              <p:cNvPr id="1054479" name=""/>
              <p:cNvSpPr/>
              <p:nvPr/>
            </p:nvSpPr>
            <p:spPr>
              <a:xfrm>
                <a:off x="2965565" y="197991"/>
                <a:ext cx="148043" cy="258572"/>
              </a:xfrm>
            </p:spPr>
          </p:sp>
        </mc:Fallback>
      </mc:AlternateContent>
      <mc:AlternateContent xmlns:mc="http://schemas.openxmlformats.org/markup-compatibility/2006" xmlns:p14="http://schemas.microsoft.com/office/powerpoint/2010/main">
        <mc:Choice Requires="p14">
          <p:contentPart p14:bwMode="auto" r:id="rId19">
            <p14:nvContentPartPr>
              <p14:cNvPr id="1054480" name="Encre 1054479"/>
              <p14:cNvContentPartPr/>
              <p14:nvPr/>
            </p14:nvContentPartPr>
            <p14:xfrm>
              <a:off x="3177450" y="197991"/>
              <a:ext cx="58519" cy="204245"/>
            </p14:xfrm>
          </p:contentPart>
        </mc:Choice>
        <mc:Fallback xmlns="">
          <p:sp>
            <p:nvSpPr>
              <p:cNvPr id="1054480" name=""/>
              <p:cNvSpPr/>
              <p:nvPr/>
            </p:nvSpPr>
            <p:spPr>
              <a:xfrm>
                <a:off x="3177450" y="197991"/>
                <a:ext cx="58519" cy="204245"/>
              </a:xfrm>
            </p:spPr>
          </p:sp>
        </mc:Fallback>
      </mc:AlternateContent>
      <mc:AlternateContent xmlns:mc="http://schemas.openxmlformats.org/markup-compatibility/2006" xmlns:p14="http://schemas.microsoft.com/office/powerpoint/2010/main">
        <mc:Choice Requires="p14">
          <p:contentPart p14:bwMode="auto" r:id="rId20">
            <p14:nvContentPartPr>
              <p14:cNvPr id="1054481" name="Encre 1054480"/>
              <p14:cNvContentPartPr/>
              <p14:nvPr/>
            </p14:nvContentPartPr>
            <p14:xfrm>
              <a:off x="3173165" y="151853"/>
              <a:ext cx="193612" cy="271974"/>
            </p14:xfrm>
          </p:contentPart>
        </mc:Choice>
        <mc:Fallback xmlns="">
          <p:sp>
            <p:nvSpPr>
              <p:cNvPr id="1054481" name=""/>
              <p:cNvSpPr/>
              <p:nvPr/>
            </p:nvSpPr>
            <p:spPr>
              <a:xfrm>
                <a:off x="3173165" y="151853"/>
                <a:ext cx="193612" cy="271974"/>
              </a:xfrm>
            </p:spPr>
          </p:sp>
        </mc:Fallback>
      </mc:AlternateContent>
      <mc:AlternateContent xmlns:mc="http://schemas.openxmlformats.org/markup-compatibility/2006" xmlns:p14="http://schemas.microsoft.com/office/powerpoint/2010/main">
        <mc:Choice Requires="p14">
          <p:contentPart p14:bwMode="auto" r:id="rId21">
            <p14:nvContentPartPr>
              <p14:cNvPr id="1054482" name="Encre 1054481"/>
              <p14:cNvContentPartPr/>
              <p14:nvPr/>
            </p14:nvContentPartPr>
            <p14:xfrm>
              <a:off x="2957103" y="492755"/>
              <a:ext cx="387049" cy="60162"/>
            </p14:xfrm>
          </p:contentPart>
        </mc:Choice>
        <mc:Fallback xmlns="">
          <p:sp>
            <p:nvSpPr>
              <p:cNvPr id="1054482" name=""/>
              <p:cNvSpPr/>
              <p:nvPr/>
            </p:nvSpPr>
            <p:spPr>
              <a:xfrm>
                <a:off x="2957103" y="492755"/>
                <a:ext cx="387049" cy="60162"/>
              </a:xfrm>
            </p:spPr>
          </p:sp>
        </mc:Fallback>
      </mc:AlternateContent>
      <mc:AlternateContent xmlns:mc="http://schemas.openxmlformats.org/markup-compatibility/2006" xmlns:p14="http://schemas.microsoft.com/office/powerpoint/2010/main">
        <mc:Choice Requires="p14">
          <p:contentPart p14:bwMode="auto" r:id="rId22">
            <p14:nvContentPartPr>
              <p14:cNvPr id="1054483" name="Encre 1054482"/>
              <p14:cNvContentPartPr/>
              <p14:nvPr/>
            </p14:nvContentPartPr>
            <p14:xfrm>
              <a:off x="3094772" y="615691"/>
              <a:ext cx="175404" cy="151900"/>
            </p14:xfrm>
          </p:contentPart>
        </mc:Choice>
        <mc:Fallback xmlns="">
          <p:sp>
            <p:nvSpPr>
              <p:cNvPr id="1054483" name=""/>
              <p:cNvSpPr/>
              <p:nvPr/>
            </p:nvSpPr>
            <p:spPr>
              <a:xfrm>
                <a:off x="3094772" y="615691"/>
                <a:ext cx="175404" cy="151900"/>
              </a:xfrm>
            </p:spPr>
          </p:sp>
        </mc:Fallback>
      </mc:AlternateContent>
      <mc:AlternateContent xmlns:mc="http://schemas.openxmlformats.org/markup-compatibility/2006" xmlns:p14="http://schemas.microsoft.com/office/powerpoint/2010/main">
        <mc:Choice Requires="p14">
          <p:contentPart p14:bwMode="auto" r:id="rId23">
            <p14:nvContentPartPr>
              <p14:cNvPr id="1054484" name="Encre 1054483"/>
              <p14:cNvContentPartPr/>
              <p14:nvPr/>
            </p14:nvContentPartPr>
            <p14:xfrm>
              <a:off x="3465621" y="220081"/>
              <a:ext cx="153366" cy="263855"/>
            </p14:xfrm>
          </p:contentPart>
        </mc:Choice>
        <mc:Fallback xmlns="">
          <p:sp>
            <p:nvSpPr>
              <p:cNvPr id="1054484" name=""/>
              <p:cNvSpPr/>
              <p:nvPr/>
            </p:nvSpPr>
            <p:spPr>
              <a:xfrm>
                <a:off x="3465621" y="220081"/>
                <a:ext cx="153366" cy="263855"/>
              </a:xfrm>
            </p:spPr>
          </p:sp>
        </mc:Fallback>
      </mc:AlternateContent>
      <mc:AlternateContent xmlns:mc="http://schemas.openxmlformats.org/markup-compatibility/2006" xmlns:p14="http://schemas.microsoft.com/office/powerpoint/2010/main">
        <mc:Choice Requires="p14">
          <p:contentPart p14:bwMode="auto" r:id="rId24">
            <p14:nvContentPartPr>
              <p14:cNvPr id="1054485" name="Encre 1054484"/>
              <p14:cNvContentPartPr/>
              <p14:nvPr/>
            </p14:nvContentPartPr>
            <p14:xfrm>
              <a:off x="3428794" y="311443"/>
              <a:ext cx="181098" cy="74931"/>
            </p14:xfrm>
          </p:contentPart>
        </mc:Choice>
        <mc:Fallback xmlns="">
          <p:sp>
            <p:nvSpPr>
              <p:cNvPr id="1054485" name=""/>
              <p:cNvSpPr/>
              <p:nvPr/>
            </p:nvSpPr>
            <p:spPr>
              <a:xfrm>
                <a:off x="3428794" y="311443"/>
                <a:ext cx="181098" cy="74931"/>
              </a:xfrm>
            </p:spPr>
          </p:sp>
        </mc:Fallback>
      </mc:AlternateContent>
      <mc:AlternateContent xmlns:mc="http://schemas.openxmlformats.org/markup-compatibility/2006" xmlns:p14="http://schemas.microsoft.com/office/powerpoint/2010/main">
        <mc:Choice Requires="p14">
          <p:contentPart p14:bwMode="auto" r:id="rId25">
            <p14:nvContentPartPr>
              <p14:cNvPr id="1054486" name="Encre 1054485"/>
              <p14:cNvContentPartPr/>
              <p14:nvPr/>
            </p14:nvContentPartPr>
            <p14:xfrm>
              <a:off x="3715161" y="158031"/>
              <a:ext cx="91297" cy="358649"/>
            </p14:xfrm>
          </p:contentPart>
        </mc:Choice>
        <mc:Fallback xmlns="">
          <p:sp>
            <p:nvSpPr>
              <p:cNvPr id="1054486" name=""/>
              <p:cNvSpPr/>
              <p:nvPr/>
            </p:nvSpPr>
            <p:spPr>
              <a:xfrm>
                <a:off x="3715161" y="158031"/>
                <a:ext cx="91297" cy="358649"/>
              </a:xfrm>
            </p:spPr>
          </p:sp>
        </mc:Fallback>
      </mc:AlternateContent>
      <mc:AlternateContent xmlns:mc="http://schemas.openxmlformats.org/markup-compatibility/2006" xmlns:p14="http://schemas.microsoft.com/office/powerpoint/2010/main">
        <mc:Choice Requires="p14">
          <p:contentPart p14:bwMode="auto" r:id="rId26">
            <p14:nvContentPartPr>
              <p14:cNvPr id="1054487" name="Encre 1054486"/>
              <p14:cNvContentPartPr/>
              <p14:nvPr/>
            </p14:nvContentPartPr>
            <p14:xfrm>
              <a:off x="2853652" y="147358"/>
              <a:ext cx="96391" cy="514270"/>
            </p14:xfrm>
          </p:contentPart>
        </mc:Choice>
        <mc:Fallback xmlns="">
          <p:sp>
            <p:nvSpPr>
              <p:cNvPr id="1054487" name=""/>
              <p:cNvSpPr/>
              <p:nvPr/>
            </p:nvSpPr>
            <p:spPr>
              <a:xfrm>
                <a:off x="2853652" y="147358"/>
                <a:ext cx="96391" cy="514270"/>
              </a:xfrm>
            </p:spPr>
          </p:sp>
        </mc:Fallback>
      </mc:AlternateContent>
      <mc:AlternateContent xmlns:mc="http://schemas.openxmlformats.org/markup-compatibility/2006" xmlns:p14="http://schemas.microsoft.com/office/powerpoint/2010/main">
        <mc:Choice Requires="p14">
          <p:contentPart p14:bwMode="auto" r:id="rId27">
            <p14:nvContentPartPr>
              <p14:cNvPr id="1054488" name="Encre 1054487"/>
              <p14:cNvContentPartPr/>
              <p14:nvPr/>
            </p14:nvContentPartPr>
            <p14:xfrm>
              <a:off x="403621" y="1270347"/>
              <a:ext cx="131429" cy="241133"/>
            </p14:xfrm>
          </p:contentPart>
        </mc:Choice>
        <mc:Fallback xmlns="">
          <p:sp>
            <p:nvSpPr>
              <p:cNvPr id="1054488" name=""/>
              <p:cNvSpPr/>
              <p:nvPr/>
            </p:nvSpPr>
            <p:spPr>
              <a:xfrm>
                <a:off x="403621" y="1270347"/>
                <a:ext cx="131429" cy="241133"/>
              </a:xfrm>
            </p:spPr>
          </p:sp>
        </mc:Fallback>
      </mc:AlternateContent>
      <mc:AlternateContent xmlns:mc="http://schemas.openxmlformats.org/markup-compatibility/2006" xmlns:p14="http://schemas.microsoft.com/office/powerpoint/2010/main">
        <mc:Choice Requires="p14">
          <p:contentPart p14:bwMode="auto" r:id="rId28">
            <p14:nvContentPartPr>
              <p14:cNvPr id="1054489" name="Encre 1054488"/>
              <p14:cNvContentPartPr/>
              <p14:nvPr/>
            </p14:nvContentPartPr>
            <p14:xfrm>
              <a:off x="520688" y="1263018"/>
              <a:ext cx="120614" cy="190010"/>
            </p14:xfrm>
          </p:contentPart>
        </mc:Choice>
        <mc:Fallback xmlns="">
          <p:sp>
            <p:nvSpPr>
              <p:cNvPr id="1054489" name=""/>
              <p:cNvSpPr/>
              <p:nvPr/>
            </p:nvSpPr>
            <p:spPr>
              <a:xfrm>
                <a:off x="520688" y="1263018"/>
                <a:ext cx="120614" cy="190010"/>
              </a:xfrm>
            </p:spPr>
          </p:sp>
        </mc:Fallback>
      </mc:AlternateContent>
      <mc:AlternateContent xmlns:mc="http://schemas.openxmlformats.org/markup-compatibility/2006" xmlns:p14="http://schemas.microsoft.com/office/powerpoint/2010/main">
        <mc:Choice Requires="p14">
          <p:contentPart p14:bwMode="auto" r:id="rId29">
            <p14:nvContentPartPr>
              <p14:cNvPr id="1054490" name="Encre 1054489"/>
              <p14:cNvContentPartPr/>
              <p14:nvPr/>
            </p14:nvContentPartPr>
            <p14:xfrm>
              <a:off x="811331" y="1343387"/>
              <a:ext cx="142514" cy="6500"/>
            </p14:xfrm>
          </p:contentPart>
        </mc:Choice>
        <mc:Fallback xmlns="">
          <p:sp>
            <p:nvSpPr>
              <p:cNvPr id="1054490" name=""/>
              <p:cNvSpPr/>
              <p:nvPr/>
            </p:nvSpPr>
            <p:spPr>
              <a:xfrm>
                <a:off x="811331" y="1343387"/>
                <a:ext cx="142514" cy="6500"/>
              </a:xfrm>
            </p:spPr>
          </p:sp>
        </mc:Fallback>
      </mc:AlternateContent>
      <mc:AlternateContent xmlns:mc="http://schemas.openxmlformats.org/markup-compatibility/2006" xmlns:p14="http://schemas.microsoft.com/office/powerpoint/2010/main">
        <mc:Choice Requires="p14">
          <p:contentPart p14:bwMode="auto" r:id="rId30">
            <p14:nvContentPartPr>
              <p14:cNvPr id="1054491" name="Encre 1054490"/>
              <p14:cNvContentPartPr/>
              <p14:nvPr/>
            </p14:nvContentPartPr>
            <p14:xfrm>
              <a:off x="825892" y="1443956"/>
              <a:ext cx="138302" cy="9238"/>
            </p14:xfrm>
          </p:contentPart>
        </mc:Choice>
        <mc:Fallback xmlns="">
          <p:sp>
            <p:nvSpPr>
              <p:cNvPr id="1054491" name=""/>
              <p:cNvSpPr/>
              <p:nvPr/>
            </p:nvSpPr>
            <p:spPr>
              <a:xfrm>
                <a:off x="825892" y="1443956"/>
                <a:ext cx="138302" cy="9238"/>
              </a:xfrm>
            </p:spPr>
          </p:sp>
        </mc:Fallback>
      </mc:AlternateContent>
      <mc:AlternateContent xmlns:mc="http://schemas.openxmlformats.org/markup-compatibility/2006" xmlns:p14="http://schemas.microsoft.com/office/powerpoint/2010/main">
        <mc:Choice Requires="p14">
          <p:contentPart p14:bwMode="auto" r:id="rId31">
            <p14:nvContentPartPr>
              <p14:cNvPr id="1054492" name="Encre 1054491"/>
              <p14:cNvContentPartPr/>
              <p14:nvPr/>
            </p14:nvContentPartPr>
            <p14:xfrm>
              <a:off x="1254782" y="1170020"/>
              <a:ext cx="138043" cy="196014"/>
            </p14:xfrm>
          </p:contentPart>
        </mc:Choice>
        <mc:Fallback xmlns="">
          <p:sp>
            <p:nvSpPr>
              <p:cNvPr id="1054492" name=""/>
              <p:cNvSpPr/>
              <p:nvPr/>
            </p:nvSpPr>
            <p:spPr>
              <a:xfrm>
                <a:off x="1254782" y="1170020"/>
                <a:ext cx="138043" cy="196014"/>
              </a:xfrm>
            </p:spPr>
          </p:sp>
        </mc:Fallback>
      </mc:AlternateContent>
      <mc:AlternateContent xmlns:mc="http://schemas.openxmlformats.org/markup-compatibility/2006" xmlns:p14="http://schemas.microsoft.com/office/powerpoint/2010/main">
        <mc:Choice Requires="p14">
          <p:contentPart p14:bwMode="auto" r:id="rId32">
            <p14:nvContentPartPr>
              <p14:cNvPr id="1054493" name="Encre 1054492"/>
              <p14:cNvContentPartPr/>
              <p14:nvPr/>
            </p14:nvContentPartPr>
            <p14:xfrm>
              <a:off x="1404725" y="1334464"/>
              <a:ext cx="108043" cy="86775"/>
            </p14:xfrm>
          </p:contentPart>
        </mc:Choice>
        <mc:Fallback xmlns="">
          <p:sp>
            <p:nvSpPr>
              <p:cNvPr id="1054493" name=""/>
              <p:cNvSpPr/>
              <p:nvPr/>
            </p:nvSpPr>
            <p:spPr>
              <a:xfrm>
                <a:off x="1404725" y="1334464"/>
                <a:ext cx="108043" cy="86775"/>
              </a:xfrm>
            </p:spPr>
          </p:sp>
        </mc:Fallback>
      </mc:AlternateContent>
      <mc:AlternateContent xmlns:mc="http://schemas.openxmlformats.org/markup-compatibility/2006" xmlns:p14="http://schemas.microsoft.com/office/powerpoint/2010/main">
        <mc:Choice Requires="p14">
          <p:contentPart p14:bwMode="auto" r:id="rId33">
            <p14:nvContentPartPr>
              <p14:cNvPr id="1054494" name="Encre 1054493"/>
              <p14:cNvContentPartPr/>
              <p14:nvPr/>
            </p14:nvContentPartPr>
            <p14:xfrm>
              <a:off x="1601751" y="1082080"/>
              <a:ext cx="60740" cy="294317"/>
            </p14:xfrm>
          </p:contentPart>
        </mc:Choice>
        <mc:Fallback xmlns="">
          <p:sp>
            <p:nvSpPr>
              <p:cNvPr id="1054494" name=""/>
              <p:cNvSpPr/>
              <p:nvPr/>
            </p:nvSpPr>
            <p:spPr>
              <a:xfrm>
                <a:off x="1601751" y="1082080"/>
                <a:ext cx="60740" cy="294317"/>
              </a:xfrm>
            </p:spPr>
          </p:sp>
        </mc:Fallback>
      </mc:AlternateContent>
      <mc:AlternateContent xmlns:mc="http://schemas.openxmlformats.org/markup-compatibility/2006" xmlns:p14="http://schemas.microsoft.com/office/powerpoint/2010/main">
        <mc:Choice Requires="p14">
          <p:contentPart p14:bwMode="auto" r:id="rId34">
            <p14:nvContentPartPr>
              <p14:cNvPr id="1054495" name="Encre 1054494"/>
              <p14:cNvContentPartPr/>
              <p14:nvPr/>
            </p14:nvContentPartPr>
            <p14:xfrm>
              <a:off x="1753908" y="1132465"/>
              <a:ext cx="22865" cy="212576"/>
            </p14:xfrm>
          </p:contentPart>
        </mc:Choice>
        <mc:Fallback xmlns="">
          <p:sp>
            <p:nvSpPr>
              <p:cNvPr id="1054495" name=""/>
              <p:cNvSpPr/>
              <p:nvPr/>
            </p:nvSpPr>
            <p:spPr>
              <a:xfrm>
                <a:off x="1753908" y="1132465"/>
                <a:ext cx="22865" cy="212576"/>
              </a:xfrm>
            </p:spPr>
          </p:sp>
        </mc:Fallback>
      </mc:AlternateContent>
      <mc:AlternateContent xmlns:mc="http://schemas.openxmlformats.org/markup-compatibility/2006" xmlns:p14="http://schemas.microsoft.com/office/powerpoint/2010/main">
        <mc:Choice Requires="p14">
          <p:contentPart p14:bwMode="auto" r:id="rId35">
            <p14:nvContentPartPr>
              <p14:cNvPr id="1054496" name="Encre 1054495"/>
              <p14:cNvContentPartPr/>
              <p14:nvPr/>
            </p14:nvContentPartPr>
            <p14:xfrm>
              <a:off x="1860126" y="1147108"/>
              <a:ext cx="94138" cy="148920"/>
            </p14:xfrm>
          </p:contentPart>
        </mc:Choice>
        <mc:Fallback xmlns="">
          <p:sp>
            <p:nvSpPr>
              <p:cNvPr id="1054496" name=""/>
              <p:cNvSpPr/>
              <p:nvPr/>
            </p:nvSpPr>
            <p:spPr>
              <a:xfrm>
                <a:off x="1860126" y="1147108"/>
                <a:ext cx="94138" cy="148920"/>
              </a:xfrm>
            </p:spPr>
          </p:sp>
        </mc:Fallback>
      </mc:AlternateContent>
      <mc:AlternateContent xmlns:mc="http://schemas.openxmlformats.org/markup-compatibility/2006" xmlns:p14="http://schemas.microsoft.com/office/powerpoint/2010/main">
        <mc:Choice Requires="p14">
          <p:contentPart p14:bwMode="auto" r:id="rId36">
            <p14:nvContentPartPr>
              <p14:cNvPr id="1054497" name="Encre 1054496"/>
              <p14:cNvContentPartPr/>
              <p14:nvPr/>
            </p14:nvContentPartPr>
            <p14:xfrm>
              <a:off x="1855757" y="1002408"/>
              <a:ext cx="26453" cy="70051"/>
            </p14:xfrm>
          </p:contentPart>
        </mc:Choice>
        <mc:Fallback xmlns="">
          <p:sp>
            <p:nvSpPr>
              <p:cNvPr id="1054497" name=""/>
              <p:cNvSpPr/>
              <p:nvPr/>
            </p:nvSpPr>
            <p:spPr>
              <a:xfrm>
                <a:off x="1855757" y="1002408"/>
                <a:ext cx="26453" cy="70051"/>
              </a:xfrm>
            </p:spPr>
          </p:sp>
        </mc:Fallback>
      </mc:AlternateContent>
      <mc:AlternateContent xmlns:mc="http://schemas.openxmlformats.org/markup-compatibility/2006" xmlns:p14="http://schemas.microsoft.com/office/powerpoint/2010/main">
        <mc:Choice Requires="p14">
          <p:contentPart p14:bwMode="auto" r:id="rId37">
            <p14:nvContentPartPr>
              <p14:cNvPr id="1054498" name="Encre 1054497"/>
              <p14:cNvContentPartPr/>
              <p14:nvPr/>
            </p14:nvContentPartPr>
            <p14:xfrm>
              <a:off x="2065424" y="1075655"/>
              <a:ext cx="114982" cy="203754"/>
            </p14:xfrm>
          </p:contentPart>
        </mc:Choice>
        <mc:Fallback xmlns="">
          <p:sp>
            <p:nvSpPr>
              <p:cNvPr id="1054498" name=""/>
              <p:cNvSpPr/>
              <p:nvPr/>
            </p:nvSpPr>
            <p:spPr>
              <a:xfrm>
                <a:off x="2065424" y="1075655"/>
                <a:ext cx="114982" cy="203754"/>
              </a:xfrm>
            </p:spPr>
          </p:sp>
        </mc:Fallback>
      </mc:AlternateContent>
      <mc:AlternateContent xmlns:mc="http://schemas.openxmlformats.org/markup-compatibility/2006" xmlns:p14="http://schemas.microsoft.com/office/powerpoint/2010/main">
        <mc:Choice Requires="p14">
          <p:contentPart p14:bwMode="auto" r:id="rId38">
            <p14:nvContentPartPr>
              <p14:cNvPr id="1054499" name="Encre 1054498"/>
              <p14:cNvContentPartPr/>
              <p14:nvPr/>
            </p14:nvContentPartPr>
            <p14:xfrm>
              <a:off x="1219041" y="1459577"/>
              <a:ext cx="1079635" cy="49655"/>
            </p14:xfrm>
          </p:contentPart>
        </mc:Choice>
        <mc:Fallback xmlns="">
          <p:sp>
            <p:nvSpPr>
              <p:cNvPr id="1054499" name=""/>
              <p:cNvSpPr/>
              <p:nvPr/>
            </p:nvSpPr>
            <p:spPr>
              <a:xfrm>
                <a:off x="1219041" y="1459577"/>
                <a:ext cx="1079635" cy="49655"/>
              </a:xfrm>
            </p:spPr>
          </p:sp>
        </mc:Fallback>
      </mc:AlternateContent>
      <mc:AlternateContent xmlns:mc="http://schemas.openxmlformats.org/markup-compatibility/2006" xmlns:p14="http://schemas.microsoft.com/office/powerpoint/2010/main">
        <mc:Choice Requires="p14">
          <p:contentPart p14:bwMode="auto" r:id="rId39">
            <p14:nvContentPartPr>
              <p14:cNvPr id="1054500" name="Encre 1054499"/>
              <p14:cNvContentPartPr/>
              <p14:nvPr/>
            </p14:nvContentPartPr>
            <p14:xfrm>
              <a:off x="1430623" y="1690170"/>
              <a:ext cx="147302" cy="263013"/>
            </p14:xfrm>
          </p:contentPart>
        </mc:Choice>
        <mc:Fallback xmlns="">
          <p:sp>
            <p:nvSpPr>
              <p:cNvPr id="1054500" name=""/>
              <p:cNvSpPr/>
              <p:nvPr/>
            </p:nvSpPr>
            <p:spPr>
              <a:xfrm>
                <a:off x="1430623" y="1690170"/>
                <a:ext cx="147302" cy="263013"/>
              </a:xfrm>
            </p:spPr>
          </p:sp>
        </mc:Fallback>
      </mc:AlternateContent>
      <mc:AlternateContent xmlns:mc="http://schemas.openxmlformats.org/markup-compatibility/2006" xmlns:p14="http://schemas.microsoft.com/office/powerpoint/2010/main">
        <mc:Choice Requires="p14">
          <p:contentPart p14:bwMode="auto" r:id="rId40">
            <p14:nvContentPartPr>
              <p14:cNvPr id="1054501" name="Encre 1054500"/>
              <p14:cNvContentPartPr/>
              <p14:nvPr/>
            </p14:nvContentPartPr>
            <p14:xfrm>
              <a:off x="1726913" y="1639537"/>
              <a:ext cx="12679" cy="195494"/>
            </p14:xfrm>
          </p:contentPart>
        </mc:Choice>
        <mc:Fallback xmlns="">
          <p:sp>
            <p:nvSpPr>
              <p:cNvPr id="1054501" name=""/>
              <p:cNvSpPr/>
              <p:nvPr/>
            </p:nvSpPr>
            <p:spPr>
              <a:xfrm>
                <a:off x="1726913" y="1639537"/>
                <a:ext cx="12679" cy="195494"/>
              </a:xfrm>
            </p:spPr>
          </p:sp>
        </mc:Fallback>
      </mc:AlternateContent>
      <mc:AlternateContent xmlns:mc="http://schemas.openxmlformats.org/markup-compatibility/2006" xmlns:p14="http://schemas.microsoft.com/office/powerpoint/2010/main">
        <mc:Choice Requires="p14">
          <p:contentPart p14:bwMode="auto" r:id="rId41">
            <p14:nvContentPartPr>
              <p14:cNvPr id="1054502" name="Encre 1054501"/>
              <p14:cNvContentPartPr/>
              <p14:nvPr/>
            </p14:nvContentPartPr>
            <p14:xfrm>
              <a:off x="1698233" y="1604505"/>
              <a:ext cx="167568" cy="224112"/>
            </p14:xfrm>
          </p:contentPart>
        </mc:Choice>
        <mc:Fallback xmlns="">
          <p:sp>
            <p:nvSpPr>
              <p:cNvPr id="1054502" name=""/>
              <p:cNvSpPr/>
              <p:nvPr/>
            </p:nvSpPr>
            <p:spPr>
              <a:xfrm>
                <a:off x="1698233" y="1604505"/>
                <a:ext cx="167568" cy="224112"/>
              </a:xfrm>
            </p:spPr>
          </p:sp>
        </mc:Fallback>
      </mc:AlternateContent>
      <mc:AlternateContent xmlns:mc="http://schemas.openxmlformats.org/markup-compatibility/2006" xmlns:p14="http://schemas.microsoft.com/office/powerpoint/2010/main">
        <mc:Choice Requires="p14">
          <p:contentPart p14:bwMode="auto" r:id="rId42">
            <p14:nvContentPartPr>
              <p14:cNvPr id="1054503" name="Encre 1054502"/>
              <p14:cNvContentPartPr/>
              <p14:nvPr/>
            </p14:nvContentPartPr>
            <p14:xfrm>
              <a:off x="1500996" y="1924583"/>
              <a:ext cx="356285" cy="54244"/>
            </p14:xfrm>
          </p:contentPart>
        </mc:Choice>
        <mc:Fallback xmlns="">
          <p:sp>
            <p:nvSpPr>
              <p:cNvPr id="1054503" name=""/>
              <p:cNvSpPr/>
              <p:nvPr/>
            </p:nvSpPr>
            <p:spPr>
              <a:xfrm>
                <a:off x="1500996" y="1924583"/>
                <a:ext cx="356285" cy="54244"/>
              </a:xfrm>
            </p:spPr>
          </p:sp>
        </mc:Fallback>
      </mc:AlternateContent>
      <mc:AlternateContent xmlns:mc="http://schemas.openxmlformats.org/markup-compatibility/2006" xmlns:p14="http://schemas.microsoft.com/office/powerpoint/2010/main">
        <mc:Choice Requires="p14">
          <p:contentPart p14:bwMode="auto" r:id="rId43">
            <p14:nvContentPartPr>
              <p14:cNvPr id="1054504" name="Encre 1054503"/>
              <p14:cNvContentPartPr/>
              <p14:nvPr/>
            </p14:nvContentPartPr>
            <p14:xfrm>
              <a:off x="1635576" y="2061136"/>
              <a:ext cx="245902" cy="129959"/>
            </p14:xfrm>
          </p:contentPart>
        </mc:Choice>
        <mc:Fallback xmlns="">
          <p:sp>
            <p:nvSpPr>
              <p:cNvPr id="1054504" name=""/>
              <p:cNvSpPr/>
              <p:nvPr/>
            </p:nvSpPr>
            <p:spPr>
              <a:xfrm>
                <a:off x="1635576" y="2061136"/>
                <a:ext cx="245902" cy="129959"/>
              </a:xfrm>
            </p:spPr>
          </p:sp>
        </mc:Fallback>
      </mc:AlternateContent>
      <mc:AlternateContent xmlns:mc="http://schemas.openxmlformats.org/markup-compatibility/2006" xmlns:p14="http://schemas.microsoft.com/office/powerpoint/2010/main">
        <mc:Choice Requires="p14">
          <p:contentPart p14:bwMode="auto" r:id="rId44">
            <p14:nvContentPartPr>
              <p14:cNvPr id="1054505" name="Encre 1054504"/>
              <p14:cNvContentPartPr/>
              <p14:nvPr/>
            </p14:nvContentPartPr>
            <p14:xfrm>
              <a:off x="1040337" y="1371481"/>
              <a:ext cx="171644" cy="14892"/>
            </p14:xfrm>
          </p:contentPart>
        </mc:Choice>
        <mc:Fallback xmlns="">
          <p:sp>
            <p:nvSpPr>
              <p:cNvPr id="1054505" name=""/>
              <p:cNvSpPr/>
              <p:nvPr/>
            </p:nvSpPr>
            <p:spPr>
              <a:xfrm>
                <a:off x="1040337" y="1371481"/>
                <a:ext cx="171644" cy="14892"/>
              </a:xfrm>
            </p:spPr>
          </p:sp>
        </mc:Fallback>
      </mc:AlternateContent>
      <mc:AlternateContent xmlns:mc="http://schemas.openxmlformats.org/markup-compatibility/2006" xmlns:p14="http://schemas.microsoft.com/office/powerpoint/2010/main">
        <mc:Choice Requires="p14">
          <p:contentPart p14:bwMode="auto" r:id="rId45">
            <p14:nvContentPartPr>
              <p14:cNvPr id="1054506" name="Encre 1054505"/>
              <p14:cNvContentPartPr/>
              <p14:nvPr/>
            </p14:nvContentPartPr>
            <p14:xfrm>
              <a:off x="2491704" y="1154306"/>
              <a:ext cx="406492" cy="329269"/>
            </p14:xfrm>
          </p:contentPart>
        </mc:Choice>
        <mc:Fallback xmlns="">
          <p:sp>
            <p:nvSpPr>
              <p:cNvPr id="1054506" name=""/>
              <p:cNvSpPr/>
              <p:nvPr/>
            </p:nvSpPr>
            <p:spPr>
              <a:xfrm>
                <a:off x="2491704" y="1154306"/>
                <a:ext cx="406492" cy="329269"/>
              </a:xfrm>
            </p:spPr>
          </p:sp>
        </mc:Fallback>
      </mc:AlternateContent>
      <mc:AlternateContent xmlns:mc="http://schemas.openxmlformats.org/markup-compatibility/2006" xmlns:p14="http://schemas.microsoft.com/office/powerpoint/2010/main">
        <mc:Choice Requires="p14">
          <p:contentPart p14:bwMode="auto" r:id="rId46">
            <p14:nvContentPartPr>
              <p14:cNvPr id="1054507" name="Encre 1054506"/>
              <p14:cNvContentPartPr/>
              <p14:nvPr/>
            </p14:nvContentPartPr>
            <p14:xfrm>
              <a:off x="3074261" y="1129462"/>
              <a:ext cx="142212" cy="230892"/>
            </p14:xfrm>
          </p:contentPart>
        </mc:Choice>
        <mc:Fallback xmlns="">
          <p:sp>
            <p:nvSpPr>
              <p:cNvPr id="1054507" name=""/>
              <p:cNvSpPr/>
              <p:nvPr/>
            </p:nvSpPr>
            <p:spPr>
              <a:xfrm>
                <a:off x="3074261" y="1129462"/>
                <a:ext cx="142212" cy="230892"/>
              </a:xfrm>
            </p:spPr>
          </p:sp>
        </mc:Fallback>
      </mc:AlternateContent>
      <mc:AlternateContent xmlns:mc="http://schemas.openxmlformats.org/markup-compatibility/2006" xmlns:p14="http://schemas.microsoft.com/office/powerpoint/2010/main">
        <mc:Choice Requires="p14">
          <p:contentPart p14:bwMode="auto" r:id="rId47">
            <p14:nvContentPartPr>
              <p14:cNvPr id="1054508" name="Encre 1054507"/>
              <p14:cNvContentPartPr/>
              <p14:nvPr/>
            </p14:nvContentPartPr>
            <p14:xfrm>
              <a:off x="3309662" y="1111119"/>
              <a:ext cx="33530" cy="200269"/>
            </p14:xfrm>
          </p:contentPart>
        </mc:Choice>
        <mc:Fallback xmlns="">
          <p:sp>
            <p:nvSpPr>
              <p:cNvPr id="1054508" name=""/>
              <p:cNvSpPr/>
              <p:nvPr/>
            </p:nvSpPr>
            <p:spPr>
              <a:xfrm>
                <a:off x="3309662" y="1111119"/>
                <a:ext cx="33530" cy="200269"/>
              </a:xfrm>
            </p:spPr>
          </p:sp>
        </mc:Fallback>
      </mc:AlternateContent>
      <mc:AlternateContent xmlns:mc="http://schemas.openxmlformats.org/markup-compatibility/2006" xmlns:p14="http://schemas.microsoft.com/office/powerpoint/2010/main">
        <mc:Choice Requires="p14">
          <p:contentPart p14:bwMode="auto" r:id="rId48">
            <p14:nvContentPartPr>
              <p14:cNvPr id="1054509" name="Encre 1054508"/>
              <p14:cNvContentPartPr/>
              <p14:nvPr/>
            </p14:nvContentPartPr>
            <p14:xfrm>
              <a:off x="3321571" y="1042568"/>
              <a:ext cx="171283" cy="242599"/>
            </p14:xfrm>
          </p:contentPart>
        </mc:Choice>
        <mc:Fallback xmlns="">
          <p:sp>
            <p:nvSpPr>
              <p:cNvPr id="1054509" name=""/>
              <p:cNvSpPr/>
              <p:nvPr/>
            </p:nvSpPr>
            <p:spPr>
              <a:xfrm>
                <a:off x="3321571" y="1042568"/>
                <a:ext cx="171283" cy="242599"/>
              </a:xfrm>
            </p:spPr>
          </p:sp>
        </mc:Fallback>
      </mc:AlternateContent>
      <mc:AlternateContent xmlns:mc="http://schemas.openxmlformats.org/markup-compatibility/2006" xmlns:p14="http://schemas.microsoft.com/office/powerpoint/2010/main">
        <mc:Choice Requires="p14">
          <p:contentPart p14:bwMode="auto" r:id="rId49">
            <p14:nvContentPartPr>
              <p14:cNvPr id="1054510" name="Encre 1054509"/>
              <p14:cNvContentPartPr/>
              <p14:nvPr/>
            </p14:nvContentPartPr>
            <p14:xfrm>
              <a:off x="3111980" y="1385068"/>
              <a:ext cx="402874" cy="48711"/>
            </p14:xfrm>
          </p:contentPart>
        </mc:Choice>
        <mc:Fallback xmlns="">
          <p:sp>
            <p:nvSpPr>
              <p:cNvPr id="1054510" name=""/>
              <p:cNvSpPr/>
              <p:nvPr/>
            </p:nvSpPr>
            <p:spPr>
              <a:xfrm>
                <a:off x="3111980" y="1385068"/>
                <a:ext cx="402874" cy="48711"/>
              </a:xfrm>
            </p:spPr>
          </p:sp>
        </mc:Fallback>
      </mc:AlternateContent>
      <mc:AlternateContent xmlns:mc="http://schemas.openxmlformats.org/markup-compatibility/2006" xmlns:p14="http://schemas.microsoft.com/office/powerpoint/2010/main">
        <mc:Choice Requires="p14">
          <p:contentPart p14:bwMode="auto" r:id="rId50">
            <p14:nvContentPartPr>
              <p14:cNvPr id="1054511" name="Encre 1054510"/>
              <p14:cNvContentPartPr/>
              <p14:nvPr/>
            </p14:nvContentPartPr>
            <p14:xfrm>
              <a:off x="3250090" y="1502242"/>
              <a:ext cx="243575" cy="198241"/>
            </p14:xfrm>
          </p:contentPart>
        </mc:Choice>
        <mc:Fallback xmlns="">
          <p:sp>
            <p:nvSpPr>
              <p:cNvPr id="1054511" name=""/>
              <p:cNvSpPr/>
              <p:nvPr/>
            </p:nvSpPr>
            <p:spPr>
              <a:xfrm>
                <a:off x="3250090" y="1502242"/>
                <a:ext cx="243575" cy="198241"/>
              </a:xfrm>
            </p:spPr>
          </p:sp>
        </mc:Fallback>
      </mc:AlternateContent>
      <mc:AlternateContent xmlns:mc="http://schemas.openxmlformats.org/markup-compatibility/2006" xmlns:p14="http://schemas.microsoft.com/office/powerpoint/2010/main">
        <mc:Choice Requires="p14">
          <p:contentPart p14:bwMode="auto" r:id="rId51">
            <p14:nvContentPartPr>
              <p14:cNvPr id="1054512" name="Encre 1054511"/>
              <p14:cNvContentPartPr/>
              <p14:nvPr/>
            </p14:nvContentPartPr>
            <p14:xfrm>
              <a:off x="3628206" y="1103425"/>
              <a:ext cx="91900" cy="279322"/>
            </p14:xfrm>
          </p:contentPart>
        </mc:Choice>
        <mc:Fallback xmlns="">
          <p:sp>
            <p:nvSpPr>
              <p:cNvPr id="1054512" name=""/>
              <p:cNvSpPr/>
              <p:nvPr/>
            </p:nvSpPr>
            <p:spPr>
              <a:xfrm>
                <a:off x="3628206" y="1103425"/>
                <a:ext cx="91900" cy="279322"/>
              </a:xfrm>
            </p:spPr>
          </p:sp>
        </mc:Fallback>
      </mc:AlternateContent>
      <mc:AlternateContent xmlns:mc="http://schemas.openxmlformats.org/markup-compatibility/2006" xmlns:p14="http://schemas.microsoft.com/office/powerpoint/2010/main">
        <mc:Choice Requires="p14">
          <p:contentPart p14:bwMode="auto" r:id="rId52">
            <p14:nvContentPartPr>
              <p14:cNvPr id="1054513" name="Encre 1054512"/>
              <p14:cNvContentPartPr/>
              <p14:nvPr/>
            </p14:nvContentPartPr>
            <p14:xfrm>
              <a:off x="3607939" y="1227337"/>
              <a:ext cx="180799" cy="57274"/>
            </p14:xfrm>
          </p:contentPart>
        </mc:Choice>
        <mc:Fallback xmlns="">
          <p:sp>
            <p:nvSpPr>
              <p:cNvPr id="1054513" name=""/>
              <p:cNvSpPr/>
              <p:nvPr/>
            </p:nvSpPr>
            <p:spPr>
              <a:xfrm>
                <a:off x="3607939" y="1227337"/>
                <a:ext cx="180799" cy="57274"/>
              </a:xfrm>
            </p:spPr>
          </p:sp>
        </mc:Fallback>
      </mc:AlternateContent>
      <mc:AlternateContent xmlns:mc="http://schemas.openxmlformats.org/markup-compatibility/2006" xmlns:p14="http://schemas.microsoft.com/office/powerpoint/2010/main">
        <mc:Choice Requires="p14">
          <p:contentPart p14:bwMode="auto" r:id="rId53">
            <p14:nvContentPartPr>
              <p14:cNvPr id="1054514" name="Encre 1054513"/>
              <p14:cNvContentPartPr/>
              <p14:nvPr/>
            </p14:nvContentPartPr>
            <p14:xfrm>
              <a:off x="3858125" y="1052792"/>
              <a:ext cx="74857" cy="451340"/>
            </p14:xfrm>
          </p:contentPart>
        </mc:Choice>
        <mc:Fallback xmlns="">
          <p:sp>
            <p:nvSpPr>
              <p:cNvPr id="1054514" name=""/>
              <p:cNvSpPr/>
              <p:nvPr/>
            </p:nvSpPr>
            <p:spPr>
              <a:xfrm>
                <a:off x="3858125" y="1052792"/>
                <a:ext cx="74857" cy="451340"/>
              </a:xfrm>
            </p:spPr>
          </p:sp>
        </mc:Fallback>
      </mc:AlternateContent>
      <mc:AlternateContent xmlns:mc="http://schemas.openxmlformats.org/markup-compatibility/2006" xmlns:p14="http://schemas.microsoft.com/office/powerpoint/2010/main">
        <mc:Choice Requires="p14">
          <p:contentPart p14:bwMode="auto" r:id="rId54">
            <p14:nvContentPartPr>
              <p14:cNvPr id="1054515" name="Encre 1054514"/>
              <p14:cNvContentPartPr/>
              <p14:nvPr/>
            </p14:nvContentPartPr>
            <p14:xfrm>
              <a:off x="2968277" y="1079598"/>
              <a:ext cx="129141" cy="538346"/>
            </p14:xfrm>
          </p:contentPart>
        </mc:Choice>
        <mc:Fallback xmlns="">
          <p:sp>
            <p:nvSpPr>
              <p:cNvPr id="1054515" name=""/>
              <p:cNvSpPr/>
              <p:nvPr/>
            </p:nvSpPr>
            <p:spPr>
              <a:xfrm>
                <a:off x="2968277" y="1079598"/>
                <a:ext cx="129141" cy="538346"/>
              </a:xfrm>
            </p:spPr>
          </p:sp>
        </mc:Fallback>
      </mc:AlternateContent>
      <mc:AlternateContent xmlns:mc="http://schemas.openxmlformats.org/markup-compatibility/2006" xmlns:p14="http://schemas.microsoft.com/office/powerpoint/2010/main">
        <mc:Choice Requires="p14">
          <p:contentPart p14:bwMode="auto" r:id="rId55">
            <p14:nvContentPartPr>
              <p14:cNvPr id="1054516" name="Encre 1054515"/>
              <p14:cNvContentPartPr/>
              <p14:nvPr/>
            </p14:nvContentPartPr>
            <p14:xfrm>
              <a:off x="4201413" y="1307428"/>
              <a:ext cx="220949" cy="20618"/>
            </p14:xfrm>
          </p:contentPart>
        </mc:Choice>
        <mc:Fallback xmlns="">
          <p:sp>
            <p:nvSpPr>
              <p:cNvPr id="1054516" name=""/>
              <p:cNvSpPr/>
              <p:nvPr/>
            </p:nvSpPr>
            <p:spPr>
              <a:xfrm>
                <a:off x="4201413" y="1307428"/>
                <a:ext cx="220949" cy="20618"/>
              </a:xfrm>
            </p:spPr>
          </p:sp>
        </mc:Fallback>
      </mc:AlternateContent>
      <mc:AlternateContent xmlns:mc="http://schemas.openxmlformats.org/markup-compatibility/2006" xmlns:p14="http://schemas.microsoft.com/office/powerpoint/2010/main">
        <mc:Choice Requires="p14">
          <p:contentPart p14:bwMode="auto" r:id="rId56">
            <p14:nvContentPartPr>
              <p14:cNvPr id="1054517" name="Encre 1054516"/>
              <p14:cNvContentPartPr/>
              <p14:nvPr/>
            </p14:nvContentPartPr>
            <p14:xfrm>
              <a:off x="4272895" y="1244651"/>
              <a:ext cx="7060" cy="134028"/>
            </p14:xfrm>
          </p:contentPart>
        </mc:Choice>
        <mc:Fallback xmlns="">
          <p:sp>
            <p:nvSpPr>
              <p:cNvPr id="1054517" name=""/>
              <p:cNvSpPr/>
              <p:nvPr/>
            </p:nvSpPr>
            <p:spPr>
              <a:xfrm>
                <a:off x="4272895" y="1244651"/>
                <a:ext cx="7060" cy="134028"/>
              </a:xfrm>
            </p:spPr>
          </p:sp>
        </mc:Fallback>
      </mc:AlternateContent>
      <mc:AlternateContent xmlns:mc="http://schemas.openxmlformats.org/markup-compatibility/2006" xmlns:p14="http://schemas.microsoft.com/office/powerpoint/2010/main">
        <mc:Choice Requires="p14">
          <p:contentPart p14:bwMode="auto" r:id="rId57">
            <p14:nvContentPartPr>
              <p14:cNvPr id="1054518" name="Encre 1054517"/>
              <p14:cNvContentPartPr/>
              <p14:nvPr/>
            </p14:nvContentPartPr>
            <p14:xfrm>
              <a:off x="4575816" y="1147108"/>
              <a:ext cx="182195" cy="195448"/>
            </p14:xfrm>
          </p:contentPart>
        </mc:Choice>
        <mc:Fallback xmlns="">
          <p:sp>
            <p:nvSpPr>
              <p:cNvPr id="1054518" name=""/>
              <p:cNvSpPr/>
              <p:nvPr/>
            </p:nvSpPr>
            <p:spPr>
              <a:xfrm>
                <a:off x="4575816" y="1147108"/>
                <a:ext cx="182195" cy="195448"/>
              </a:xfrm>
            </p:spPr>
          </p:sp>
        </mc:Fallback>
      </mc:AlternateContent>
      <mc:AlternateContent xmlns:mc="http://schemas.openxmlformats.org/markup-compatibility/2006" xmlns:p14="http://schemas.microsoft.com/office/powerpoint/2010/main">
        <mc:Choice Requires="p14">
          <p:contentPart p14:bwMode="auto" r:id="rId58">
            <p14:nvContentPartPr>
              <p14:cNvPr id="1054519" name="Encre 1054518"/>
              <p14:cNvContentPartPr/>
              <p14:nvPr/>
            </p14:nvContentPartPr>
            <p14:xfrm>
              <a:off x="568205" y="2736766"/>
              <a:ext cx="177131" cy="209817"/>
            </p14:xfrm>
          </p:contentPart>
        </mc:Choice>
        <mc:Fallback xmlns="">
          <p:sp>
            <p:nvSpPr>
              <p:cNvPr id="1054519" name=""/>
              <p:cNvSpPr/>
              <p:nvPr/>
            </p:nvSpPr>
            <p:spPr>
              <a:xfrm>
                <a:off x="568205" y="2736766"/>
                <a:ext cx="177131" cy="209817"/>
              </a:xfrm>
            </p:spPr>
          </p:sp>
        </mc:Fallback>
      </mc:AlternateContent>
      <mc:AlternateContent xmlns:mc="http://schemas.openxmlformats.org/markup-compatibility/2006" xmlns:p14="http://schemas.microsoft.com/office/powerpoint/2010/main">
        <mc:Choice Requires="p14">
          <p:contentPart p14:bwMode="auto" r:id="rId59">
            <p14:nvContentPartPr>
              <p14:cNvPr id="1054520" name="Encre 1054519"/>
              <p14:cNvContentPartPr/>
              <p14:nvPr/>
            </p14:nvContentPartPr>
            <p14:xfrm>
              <a:off x="713810" y="2697118"/>
              <a:ext cx="131138" cy="203159"/>
            </p14:xfrm>
          </p:contentPart>
        </mc:Choice>
        <mc:Fallback xmlns="">
          <p:sp>
            <p:nvSpPr>
              <p:cNvPr id="1054520" name=""/>
              <p:cNvSpPr/>
              <p:nvPr/>
            </p:nvSpPr>
            <p:spPr>
              <a:xfrm>
                <a:off x="713810" y="2697118"/>
                <a:ext cx="131138" cy="203159"/>
              </a:xfrm>
            </p:spPr>
          </p:sp>
        </mc:Fallback>
      </mc:AlternateContent>
      <mc:AlternateContent xmlns:mc="http://schemas.openxmlformats.org/markup-compatibility/2006" xmlns:p14="http://schemas.microsoft.com/office/powerpoint/2010/main">
        <mc:Choice Requires="p14">
          <p:contentPart p14:bwMode="auto" r:id="rId60">
            <p14:nvContentPartPr>
              <p14:cNvPr id="1054521" name="Encre 1054520"/>
              <p14:cNvContentPartPr/>
              <p14:nvPr/>
            </p14:nvContentPartPr>
            <p14:xfrm>
              <a:off x="941130" y="2646485"/>
              <a:ext cx="70525" cy="355921"/>
            </p14:xfrm>
          </p:contentPart>
        </mc:Choice>
        <mc:Fallback xmlns="">
          <p:sp>
            <p:nvSpPr>
              <p:cNvPr id="1054521" name=""/>
              <p:cNvSpPr/>
              <p:nvPr/>
            </p:nvSpPr>
            <p:spPr>
              <a:xfrm>
                <a:off x="941130" y="2646485"/>
                <a:ext cx="70525" cy="355921"/>
              </a:xfrm>
            </p:spPr>
          </p:sp>
        </mc:Fallback>
      </mc:AlternateContent>
      <mc:AlternateContent xmlns:mc="http://schemas.openxmlformats.org/markup-compatibility/2006" xmlns:p14="http://schemas.microsoft.com/office/powerpoint/2010/main">
        <mc:Choice Requires="p14">
          <p:contentPart p14:bwMode="auto" r:id="rId61">
            <p14:nvContentPartPr>
              <p14:cNvPr id="1054522" name="Encre 1054521"/>
              <p14:cNvContentPartPr/>
              <p14:nvPr/>
            </p14:nvContentPartPr>
            <p14:xfrm>
              <a:off x="1089105" y="2689920"/>
              <a:ext cx="38549" cy="234506"/>
            </p14:xfrm>
          </p:contentPart>
        </mc:Choice>
        <mc:Fallback xmlns="">
          <p:sp>
            <p:nvSpPr>
              <p:cNvPr id="1054522" name=""/>
              <p:cNvSpPr/>
              <p:nvPr/>
            </p:nvSpPr>
            <p:spPr>
              <a:xfrm>
                <a:off x="1089105" y="2689920"/>
                <a:ext cx="38549" cy="234506"/>
              </a:xfrm>
            </p:spPr>
          </p:sp>
        </mc:Fallback>
      </mc:AlternateContent>
      <mc:AlternateContent xmlns:mc="http://schemas.openxmlformats.org/markup-compatibility/2006" xmlns:p14="http://schemas.microsoft.com/office/powerpoint/2010/main">
        <mc:Choice Requires="p14">
          <p:contentPart p14:bwMode="auto" r:id="rId62">
            <p14:nvContentPartPr>
              <p14:cNvPr id="1054523" name="Encre 1054522"/>
              <p14:cNvContentPartPr/>
              <p14:nvPr/>
            </p14:nvContentPartPr>
            <p14:xfrm>
              <a:off x="1058989" y="2791434"/>
              <a:ext cx="145931" cy="25385"/>
            </p14:xfrm>
          </p:contentPart>
        </mc:Choice>
        <mc:Fallback xmlns="">
          <p:sp>
            <p:nvSpPr>
              <p:cNvPr id="1054523" name=""/>
              <p:cNvSpPr/>
              <p:nvPr/>
            </p:nvSpPr>
            <p:spPr>
              <a:xfrm>
                <a:off x="1058989" y="2791434"/>
                <a:ext cx="145931" cy="25385"/>
              </a:xfrm>
            </p:spPr>
          </p:sp>
        </mc:Fallback>
      </mc:AlternateContent>
      <mc:AlternateContent xmlns:mc="http://schemas.openxmlformats.org/markup-compatibility/2006" xmlns:p14="http://schemas.microsoft.com/office/powerpoint/2010/main">
        <mc:Choice Requires="p14">
          <p:contentPart p14:bwMode="auto" r:id="rId63">
            <p14:nvContentPartPr>
              <p14:cNvPr id="1054524" name="Encre 1054523"/>
              <p14:cNvContentPartPr/>
              <p14:nvPr/>
            </p14:nvContentPartPr>
            <p14:xfrm>
              <a:off x="1197861" y="2660881"/>
              <a:ext cx="96766" cy="354338"/>
            </p14:xfrm>
          </p:contentPart>
        </mc:Choice>
        <mc:Fallback xmlns="">
          <p:sp>
            <p:nvSpPr>
              <p:cNvPr id="1054524" name=""/>
              <p:cNvSpPr/>
              <p:nvPr/>
            </p:nvSpPr>
            <p:spPr>
              <a:xfrm>
                <a:off x="1197861" y="2660881"/>
                <a:ext cx="96766" cy="354338"/>
              </a:xfrm>
            </p:spPr>
          </p:sp>
        </mc:Fallback>
      </mc:AlternateContent>
      <mc:AlternateContent xmlns:mc="http://schemas.openxmlformats.org/markup-compatibility/2006" xmlns:p14="http://schemas.microsoft.com/office/powerpoint/2010/main">
        <mc:Choice Requires="p14">
          <p:contentPart p14:bwMode="auto" r:id="rId64">
            <p14:nvContentPartPr>
              <p14:cNvPr id="1054525" name="Encre 1054524"/>
              <p14:cNvContentPartPr/>
              <p14:nvPr/>
            </p14:nvContentPartPr>
            <p14:xfrm>
              <a:off x="1412306" y="2828172"/>
              <a:ext cx="151053" cy="6945"/>
            </p14:xfrm>
          </p:contentPart>
        </mc:Choice>
        <mc:Fallback xmlns="">
          <p:sp>
            <p:nvSpPr>
              <p:cNvPr id="1054525" name=""/>
              <p:cNvSpPr/>
              <p:nvPr/>
            </p:nvSpPr>
            <p:spPr>
              <a:xfrm>
                <a:off x="1412306" y="2828172"/>
                <a:ext cx="151053" cy="6945"/>
              </a:xfrm>
            </p:spPr>
          </p:sp>
        </mc:Fallback>
      </mc:AlternateContent>
      <mc:AlternateContent xmlns:mc="http://schemas.openxmlformats.org/markup-compatibility/2006" xmlns:p14="http://schemas.microsoft.com/office/powerpoint/2010/main">
        <mc:Choice Requires="p14">
          <p:contentPart p14:bwMode="auto" r:id="rId65">
            <p14:nvContentPartPr>
              <p14:cNvPr id="1054526" name="Encre 1054525"/>
              <p14:cNvContentPartPr/>
              <p14:nvPr/>
            </p14:nvContentPartPr>
            <p14:xfrm>
              <a:off x="1419366" y="2885502"/>
              <a:ext cx="185764" cy="43435"/>
            </p14:xfrm>
          </p:contentPart>
        </mc:Choice>
        <mc:Fallback xmlns="">
          <p:sp>
            <p:nvSpPr>
              <p:cNvPr id="1054526" name=""/>
              <p:cNvSpPr/>
              <p:nvPr/>
            </p:nvSpPr>
            <p:spPr>
              <a:xfrm>
                <a:off x="1419366" y="2885502"/>
                <a:ext cx="185764" cy="43435"/>
              </a:xfrm>
            </p:spPr>
          </p:sp>
        </mc:Fallback>
      </mc:AlternateContent>
      <mc:AlternateContent xmlns:mc="http://schemas.openxmlformats.org/markup-compatibility/2006" xmlns:p14="http://schemas.microsoft.com/office/powerpoint/2010/main">
        <mc:Choice Requires="p14">
          <p:contentPart p14:bwMode="auto" r:id="rId66">
            <p14:nvContentPartPr>
              <p14:cNvPr id="1054527" name="Encre 1054526"/>
              <p14:cNvContentPartPr/>
              <p14:nvPr/>
            </p14:nvContentPartPr>
            <p14:xfrm>
              <a:off x="1841196" y="2508725"/>
              <a:ext cx="176982" cy="224043"/>
            </p14:xfrm>
          </p:contentPart>
        </mc:Choice>
        <mc:Fallback xmlns="">
          <p:sp>
            <p:nvSpPr>
              <p:cNvPr id="1054527" name=""/>
              <p:cNvSpPr/>
              <p:nvPr/>
            </p:nvSpPr>
            <p:spPr>
              <a:xfrm>
                <a:off x="1841196" y="2508725"/>
                <a:ext cx="176982" cy="224043"/>
              </a:xfrm>
            </p:spPr>
          </p:sp>
        </mc:Fallback>
      </mc:AlternateContent>
      <mc:AlternateContent xmlns:mc="http://schemas.openxmlformats.org/markup-compatibility/2006" xmlns:p14="http://schemas.microsoft.com/office/powerpoint/2010/main">
        <mc:Choice Requires="p14">
          <p:contentPart p14:bwMode="auto" r:id="rId67">
            <p14:nvContentPartPr>
              <p14:cNvPr id="1054528" name="Encre 1054527"/>
              <p14:cNvContentPartPr/>
              <p14:nvPr/>
            </p14:nvContentPartPr>
            <p14:xfrm>
              <a:off x="1959073" y="2716560"/>
              <a:ext cx="101015" cy="54202"/>
            </p14:xfrm>
          </p:contentPart>
        </mc:Choice>
        <mc:Fallback xmlns="">
          <p:sp>
            <p:nvSpPr>
              <p:cNvPr id="1054528" name=""/>
              <p:cNvSpPr/>
              <p:nvPr/>
            </p:nvSpPr>
            <p:spPr>
              <a:xfrm>
                <a:off x="1959073" y="2716560"/>
                <a:ext cx="101015" cy="54202"/>
              </a:xfrm>
            </p:spPr>
          </p:sp>
        </mc:Fallback>
      </mc:AlternateContent>
      <mc:AlternateContent xmlns:mc="http://schemas.openxmlformats.org/markup-compatibility/2006" xmlns:p14="http://schemas.microsoft.com/office/powerpoint/2010/main">
        <mc:Choice Requires="p14">
          <p:contentPart p14:bwMode="auto" r:id="rId68">
            <p14:nvContentPartPr>
              <p14:cNvPr id="1054529" name="Encre 1054528"/>
              <p14:cNvContentPartPr/>
              <p14:nvPr/>
            </p14:nvContentPartPr>
            <p14:xfrm>
              <a:off x="2186091" y="2487141"/>
              <a:ext cx="65998" cy="223830"/>
            </p14:xfrm>
          </p:contentPart>
        </mc:Choice>
        <mc:Fallback xmlns="">
          <p:sp>
            <p:nvSpPr>
              <p:cNvPr id="1054529" name=""/>
              <p:cNvSpPr/>
              <p:nvPr/>
            </p:nvSpPr>
            <p:spPr>
              <a:xfrm>
                <a:off x="2186091" y="2487141"/>
                <a:ext cx="65998" cy="223830"/>
              </a:xfrm>
            </p:spPr>
          </p:sp>
        </mc:Fallback>
      </mc:AlternateContent>
      <mc:AlternateContent xmlns:mc="http://schemas.openxmlformats.org/markup-compatibility/2006" xmlns:p14="http://schemas.microsoft.com/office/powerpoint/2010/main">
        <mc:Choice Requires="p14">
          <p:contentPart p14:bwMode="auto" r:id="rId69">
            <p14:nvContentPartPr>
              <p14:cNvPr id="1054530" name="Encre 1054529"/>
              <p14:cNvContentPartPr/>
              <p14:nvPr/>
            </p14:nvContentPartPr>
            <p14:xfrm>
              <a:off x="2334948" y="2552666"/>
              <a:ext cx="44636" cy="163222"/>
            </p14:xfrm>
          </p:contentPart>
        </mc:Choice>
        <mc:Fallback xmlns="">
          <p:sp>
            <p:nvSpPr>
              <p:cNvPr id="1054530" name=""/>
              <p:cNvSpPr/>
              <p:nvPr/>
            </p:nvSpPr>
            <p:spPr>
              <a:xfrm>
                <a:off x="2334948" y="2552666"/>
                <a:ext cx="44636" cy="163222"/>
              </a:xfrm>
            </p:spPr>
          </p:sp>
        </mc:Fallback>
      </mc:AlternateContent>
      <mc:AlternateContent xmlns:mc="http://schemas.openxmlformats.org/markup-compatibility/2006" xmlns:p14="http://schemas.microsoft.com/office/powerpoint/2010/main">
        <mc:Choice Requires="p14">
          <p:contentPart p14:bwMode="auto" r:id="rId70">
            <p14:nvContentPartPr>
              <p14:cNvPr id="1054531" name="Encre 1054530"/>
              <p14:cNvContentPartPr/>
              <p14:nvPr/>
            </p14:nvContentPartPr>
            <p14:xfrm>
              <a:off x="2434380" y="2566813"/>
              <a:ext cx="128616" cy="148671"/>
            </p14:xfrm>
          </p:contentPart>
        </mc:Choice>
        <mc:Fallback xmlns="">
          <p:sp>
            <p:nvSpPr>
              <p:cNvPr id="1054531" name=""/>
              <p:cNvSpPr/>
              <p:nvPr/>
            </p:nvSpPr>
            <p:spPr>
              <a:xfrm>
                <a:off x="2434380" y="2566813"/>
                <a:ext cx="128616" cy="148671"/>
              </a:xfrm>
            </p:spPr>
          </p:sp>
        </mc:Fallback>
      </mc:AlternateContent>
      <mc:AlternateContent xmlns:mc="http://schemas.openxmlformats.org/markup-compatibility/2006" xmlns:p14="http://schemas.microsoft.com/office/powerpoint/2010/main">
        <mc:Choice Requires="p14">
          <p:contentPart p14:bwMode="auto" r:id="rId71">
            <p14:nvContentPartPr>
              <p14:cNvPr id="1054532" name="Encre 1054531"/>
              <p14:cNvContentPartPr/>
              <p14:nvPr/>
            </p14:nvContentPartPr>
            <p14:xfrm>
              <a:off x="2399370" y="2450904"/>
              <a:ext cx="162150" cy="8508"/>
            </p14:xfrm>
          </p:contentPart>
        </mc:Choice>
        <mc:Fallback xmlns="">
          <p:sp>
            <p:nvSpPr>
              <p:cNvPr id="1054532" name=""/>
              <p:cNvSpPr/>
              <p:nvPr/>
            </p:nvSpPr>
            <p:spPr>
              <a:xfrm>
                <a:off x="2399370" y="2450904"/>
                <a:ext cx="162150" cy="8508"/>
              </a:xfrm>
            </p:spPr>
          </p:sp>
        </mc:Fallback>
      </mc:AlternateContent>
      <mc:AlternateContent xmlns:mc="http://schemas.openxmlformats.org/markup-compatibility/2006" xmlns:p14="http://schemas.microsoft.com/office/powerpoint/2010/main">
        <mc:Choice Requires="p14">
          <p:contentPart p14:bwMode="auto" r:id="rId72">
            <p14:nvContentPartPr>
              <p14:cNvPr id="1054533" name="Encre 1054532"/>
              <p14:cNvContentPartPr/>
              <p14:nvPr/>
            </p14:nvContentPartPr>
            <p14:xfrm>
              <a:off x="2645671" y="2458738"/>
              <a:ext cx="142062" cy="247493"/>
            </p14:xfrm>
          </p:contentPart>
        </mc:Choice>
        <mc:Fallback xmlns="">
          <p:sp>
            <p:nvSpPr>
              <p:cNvPr id="1054533" name=""/>
              <p:cNvSpPr/>
              <p:nvPr/>
            </p:nvSpPr>
            <p:spPr>
              <a:xfrm>
                <a:off x="2645671" y="2458738"/>
                <a:ext cx="142062" cy="247493"/>
              </a:xfrm>
            </p:spPr>
          </p:sp>
        </mc:Fallback>
      </mc:AlternateContent>
      <mc:AlternateContent xmlns:mc="http://schemas.openxmlformats.org/markup-compatibility/2006" xmlns:p14="http://schemas.microsoft.com/office/powerpoint/2010/main">
        <mc:Choice Requires="p14">
          <p:contentPart p14:bwMode="auto" r:id="rId73">
            <p14:nvContentPartPr>
              <p14:cNvPr id="1054534" name="Encre 1054533"/>
              <p14:cNvContentPartPr/>
              <p14:nvPr/>
            </p14:nvContentPartPr>
            <p14:xfrm>
              <a:off x="1926475" y="2827920"/>
              <a:ext cx="944585" cy="86667"/>
            </p14:xfrm>
          </p:contentPart>
        </mc:Choice>
        <mc:Fallback xmlns="">
          <p:sp>
            <p:nvSpPr>
              <p:cNvPr id="1054534" name=""/>
              <p:cNvSpPr/>
              <p:nvPr/>
            </p:nvSpPr>
            <p:spPr>
              <a:xfrm>
                <a:off x="1926475" y="2827920"/>
                <a:ext cx="944585" cy="86667"/>
              </a:xfrm>
            </p:spPr>
          </p:sp>
        </mc:Fallback>
      </mc:AlternateContent>
      <mc:AlternateContent xmlns:mc="http://schemas.openxmlformats.org/markup-compatibility/2006" xmlns:p14="http://schemas.microsoft.com/office/powerpoint/2010/main">
        <mc:Choice Requires="p14">
          <p:contentPart p14:bwMode="auto" r:id="rId74">
            <p14:nvContentPartPr>
              <p14:cNvPr id="1054535" name="Encre 1054534"/>
              <p14:cNvContentPartPr/>
              <p14:nvPr/>
            </p14:nvContentPartPr>
            <p14:xfrm>
              <a:off x="2170584" y="3021872"/>
              <a:ext cx="162288" cy="249192"/>
            </p14:xfrm>
          </p:contentPart>
        </mc:Choice>
        <mc:Fallback xmlns="">
          <p:sp>
            <p:nvSpPr>
              <p:cNvPr id="1054535" name=""/>
              <p:cNvSpPr/>
              <p:nvPr/>
            </p:nvSpPr>
            <p:spPr>
              <a:xfrm>
                <a:off x="2170584" y="3021872"/>
                <a:ext cx="162288" cy="249192"/>
              </a:xfrm>
            </p:spPr>
          </p:sp>
        </mc:Fallback>
      </mc:AlternateContent>
      <mc:AlternateContent xmlns:mc="http://schemas.openxmlformats.org/markup-compatibility/2006" xmlns:p14="http://schemas.microsoft.com/office/powerpoint/2010/main">
        <mc:Choice Requires="p14">
          <p:contentPart p14:bwMode="auto" r:id="rId75">
            <p14:nvContentPartPr>
              <p14:cNvPr id="1054536" name="Encre 1054535"/>
              <p14:cNvContentPartPr/>
              <p14:nvPr/>
            </p14:nvContentPartPr>
            <p14:xfrm>
              <a:off x="2419192" y="3015807"/>
              <a:ext cx="12025" cy="201015"/>
            </p14:xfrm>
          </p:contentPart>
        </mc:Choice>
        <mc:Fallback xmlns="">
          <p:sp>
            <p:nvSpPr>
              <p:cNvPr id="1054536" name=""/>
              <p:cNvSpPr/>
              <p:nvPr/>
            </p:nvSpPr>
            <p:spPr>
              <a:xfrm>
                <a:off x="2419192" y="3015807"/>
                <a:ext cx="12025" cy="201015"/>
              </a:xfrm>
            </p:spPr>
          </p:sp>
        </mc:Fallback>
      </mc:AlternateContent>
      <mc:AlternateContent xmlns:mc="http://schemas.openxmlformats.org/markup-compatibility/2006" xmlns:p14="http://schemas.microsoft.com/office/powerpoint/2010/main">
        <mc:Choice Requires="p14">
          <p:contentPart p14:bwMode="auto" r:id="rId76">
            <p14:nvContentPartPr>
              <p14:cNvPr id="1054537" name="Encre 1054536"/>
              <p14:cNvContentPartPr/>
              <p14:nvPr/>
            </p14:nvContentPartPr>
            <p14:xfrm>
              <a:off x="2368780" y="2978311"/>
              <a:ext cx="169344" cy="219002"/>
            </p14:xfrm>
          </p:contentPart>
        </mc:Choice>
        <mc:Fallback xmlns="">
          <p:sp>
            <p:nvSpPr>
              <p:cNvPr id="1054537" name=""/>
              <p:cNvSpPr/>
              <p:nvPr/>
            </p:nvSpPr>
            <p:spPr>
              <a:xfrm>
                <a:off x="2368780" y="2978311"/>
                <a:ext cx="169344" cy="219002"/>
              </a:xfrm>
            </p:spPr>
          </p:sp>
        </mc:Fallback>
      </mc:AlternateContent>
      <mc:AlternateContent xmlns:mc="http://schemas.openxmlformats.org/markup-compatibility/2006" xmlns:p14="http://schemas.microsoft.com/office/powerpoint/2010/main">
        <mc:Choice Requires="p14">
          <p:contentPart p14:bwMode="auto" r:id="rId77">
            <p14:nvContentPartPr>
              <p14:cNvPr id="1054538" name="Encre 1054537"/>
              <p14:cNvContentPartPr/>
              <p14:nvPr/>
            </p14:nvContentPartPr>
            <p14:xfrm>
              <a:off x="2241846" y="3173166"/>
              <a:ext cx="420947" cy="183172"/>
            </p14:xfrm>
          </p:contentPart>
        </mc:Choice>
        <mc:Fallback xmlns="">
          <p:sp>
            <p:nvSpPr>
              <p:cNvPr id="1054538" name=""/>
              <p:cNvSpPr/>
              <p:nvPr/>
            </p:nvSpPr>
            <p:spPr>
              <a:xfrm>
                <a:off x="2241846" y="3173166"/>
                <a:ext cx="420947" cy="183172"/>
              </a:xfrm>
            </p:spPr>
          </p:sp>
        </mc:Fallback>
      </mc:AlternateContent>
      <mc:AlternateContent xmlns:mc="http://schemas.openxmlformats.org/markup-compatibility/2006" xmlns:p14="http://schemas.microsoft.com/office/powerpoint/2010/main">
        <mc:Choice Requires="p14">
          <p:contentPart p14:bwMode="auto" r:id="rId78">
            <p14:nvContentPartPr>
              <p14:cNvPr id="1054539" name="Encre 1054538"/>
              <p14:cNvContentPartPr/>
              <p14:nvPr/>
            </p14:nvContentPartPr>
            <p14:xfrm>
              <a:off x="2442171" y="3334992"/>
              <a:ext cx="223810" cy="141099"/>
            </p14:xfrm>
          </p:contentPart>
        </mc:Choice>
        <mc:Fallback xmlns="">
          <p:sp>
            <p:nvSpPr>
              <p:cNvPr id="1054539" name=""/>
              <p:cNvSpPr/>
              <p:nvPr/>
            </p:nvSpPr>
            <p:spPr>
              <a:xfrm>
                <a:off x="2442171" y="3334992"/>
                <a:ext cx="223810" cy="141099"/>
              </a:xfrm>
            </p:spPr>
          </p:sp>
        </mc:Fallback>
      </mc:AlternateContent>
      <mc:AlternateContent xmlns:mc="http://schemas.openxmlformats.org/markup-compatibility/2006" xmlns:p14="http://schemas.microsoft.com/office/powerpoint/2010/main">
        <mc:Choice Requires="p14">
          <p:contentPart p14:bwMode="auto" r:id="rId79">
            <p14:nvContentPartPr>
              <p14:cNvPr id="1054540" name="Encre 1054539"/>
              <p14:cNvContentPartPr/>
              <p14:nvPr/>
            </p14:nvContentPartPr>
            <p14:xfrm>
              <a:off x="2961421" y="2371231"/>
              <a:ext cx="303230" cy="918079"/>
            </p14:xfrm>
          </p:contentPart>
        </mc:Choice>
        <mc:Fallback xmlns="">
          <p:sp>
            <p:nvSpPr>
              <p:cNvPr id="1054540" name=""/>
              <p:cNvSpPr/>
              <p:nvPr/>
            </p:nvSpPr>
            <p:spPr>
              <a:xfrm>
                <a:off x="2961421" y="2371231"/>
                <a:ext cx="303230" cy="918079"/>
              </a:xfrm>
            </p:spPr>
          </p:sp>
        </mc:Fallback>
      </mc:AlternateContent>
      <mc:AlternateContent xmlns:mc="http://schemas.openxmlformats.org/markup-compatibility/2006" xmlns:p14="http://schemas.microsoft.com/office/powerpoint/2010/main">
        <mc:Choice Requires="p14">
          <p:contentPart p14:bwMode="auto" r:id="rId80">
            <p14:nvContentPartPr>
              <p14:cNvPr id="1054541" name="Encre 1054540"/>
              <p14:cNvContentPartPr/>
              <p14:nvPr/>
            </p14:nvContentPartPr>
            <p14:xfrm>
              <a:off x="3264651" y="2613315"/>
              <a:ext cx="123246" cy="271442"/>
            </p14:xfrm>
          </p:contentPart>
        </mc:Choice>
        <mc:Fallback xmlns="">
          <p:sp>
            <p:nvSpPr>
              <p:cNvPr id="1054541" name=""/>
              <p:cNvSpPr/>
              <p:nvPr/>
            </p:nvSpPr>
            <p:spPr>
              <a:xfrm>
                <a:off x="3264651" y="2613315"/>
                <a:ext cx="123246" cy="271442"/>
              </a:xfrm>
            </p:spPr>
          </p:sp>
        </mc:Fallback>
      </mc:AlternateContent>
      <mc:AlternateContent xmlns:mc="http://schemas.openxmlformats.org/markup-compatibility/2006" xmlns:p14="http://schemas.microsoft.com/office/powerpoint/2010/main">
        <mc:Choice Requires="p14">
          <p:contentPart p14:bwMode="auto" r:id="rId81">
            <p14:nvContentPartPr>
              <p14:cNvPr id="1054542" name="Encre 1054541"/>
              <p14:cNvContentPartPr/>
              <p14:nvPr/>
            </p14:nvContentPartPr>
            <p14:xfrm>
              <a:off x="3558961" y="2767193"/>
              <a:ext cx="182541" cy="42608"/>
            </p14:xfrm>
          </p:contentPart>
        </mc:Choice>
        <mc:Fallback xmlns="">
          <p:sp>
            <p:nvSpPr>
              <p:cNvPr id="1054542" name=""/>
              <p:cNvSpPr/>
              <p:nvPr/>
            </p:nvSpPr>
            <p:spPr>
              <a:xfrm>
                <a:off x="3558961" y="2767193"/>
                <a:ext cx="182541" cy="42608"/>
              </a:xfrm>
            </p:spPr>
          </p:sp>
        </mc:Fallback>
      </mc:AlternateContent>
      <mc:AlternateContent xmlns:mc="http://schemas.openxmlformats.org/markup-compatibility/2006" xmlns:p14="http://schemas.microsoft.com/office/powerpoint/2010/main">
        <mc:Choice Requires="p14">
          <p:contentPart p14:bwMode="auto" r:id="rId82">
            <p14:nvContentPartPr>
              <p14:cNvPr id="1054543" name="Encre 1054542"/>
              <p14:cNvContentPartPr/>
              <p14:nvPr/>
            </p14:nvContentPartPr>
            <p14:xfrm>
              <a:off x="3843585" y="2595852"/>
              <a:ext cx="428870" cy="247168"/>
            </p14:xfrm>
          </p:contentPart>
        </mc:Choice>
        <mc:Fallback xmlns="">
          <p:sp>
            <p:nvSpPr>
              <p:cNvPr id="1054543" name=""/>
              <p:cNvSpPr/>
              <p:nvPr/>
            </p:nvSpPr>
            <p:spPr>
              <a:xfrm>
                <a:off x="3843585" y="2595852"/>
                <a:ext cx="428870" cy="247168"/>
              </a:xfrm>
            </p:spPr>
          </p:sp>
        </mc:Fallback>
      </mc:AlternateContent>
      <mc:AlternateContent xmlns:mc="http://schemas.openxmlformats.org/markup-compatibility/2006" xmlns:p14="http://schemas.microsoft.com/office/powerpoint/2010/main">
        <mc:Choice Requires="p14">
          <p:contentPart p14:bwMode="auto" r:id="rId83">
            <p14:nvContentPartPr>
              <p14:cNvPr id="1054544" name="Encre 1054543"/>
              <p14:cNvContentPartPr/>
              <p14:nvPr/>
            </p14:nvContentPartPr>
            <p14:xfrm>
              <a:off x="4403298" y="2452889"/>
              <a:ext cx="113672" cy="234604"/>
            </p14:xfrm>
          </p:contentPart>
        </mc:Choice>
        <mc:Fallback xmlns="">
          <p:sp>
            <p:nvSpPr>
              <p:cNvPr id="1054544" name=""/>
              <p:cNvSpPr/>
              <p:nvPr/>
            </p:nvSpPr>
            <p:spPr>
              <a:xfrm>
                <a:off x="4403298" y="2452889"/>
                <a:ext cx="113672" cy="234604"/>
              </a:xfrm>
            </p:spPr>
          </p:sp>
        </mc:Fallback>
      </mc:AlternateContent>
      <mc:AlternateContent xmlns:mc="http://schemas.openxmlformats.org/markup-compatibility/2006" xmlns:p14="http://schemas.microsoft.com/office/powerpoint/2010/main">
        <mc:Choice Requires="p14">
          <p:contentPart p14:bwMode="auto" r:id="rId84">
            <p14:nvContentPartPr>
              <p14:cNvPr id="1054545" name="Encre 1054544"/>
              <p14:cNvContentPartPr/>
              <p14:nvPr/>
            </p14:nvContentPartPr>
            <p14:xfrm>
              <a:off x="4615634" y="2383732"/>
              <a:ext cx="151980" cy="256501"/>
            </p14:xfrm>
          </p:contentPart>
        </mc:Choice>
        <mc:Fallback xmlns="">
          <p:sp>
            <p:nvSpPr>
              <p:cNvPr id="1054545" name=""/>
              <p:cNvSpPr/>
              <p:nvPr/>
            </p:nvSpPr>
            <p:spPr>
              <a:xfrm>
                <a:off x="4615634" y="2383732"/>
                <a:ext cx="151980" cy="256501"/>
              </a:xfrm>
            </p:spPr>
          </p:sp>
        </mc:Fallback>
      </mc:AlternateContent>
      <mc:AlternateContent xmlns:mc="http://schemas.openxmlformats.org/markup-compatibility/2006" xmlns:p14="http://schemas.microsoft.com/office/powerpoint/2010/main">
        <mc:Choice Requires="p14">
          <p:contentPart p14:bwMode="auto" r:id="rId85">
            <p14:nvContentPartPr>
              <p14:cNvPr id="1054546" name="Encre 1054545"/>
              <p14:cNvContentPartPr/>
              <p14:nvPr/>
            </p14:nvContentPartPr>
            <p14:xfrm>
              <a:off x="4408798" y="2732369"/>
              <a:ext cx="381190" cy="59065"/>
            </p14:xfrm>
          </p:contentPart>
        </mc:Choice>
        <mc:Fallback xmlns="">
          <p:sp>
            <p:nvSpPr>
              <p:cNvPr id="1054546" name=""/>
              <p:cNvSpPr/>
              <p:nvPr/>
            </p:nvSpPr>
            <p:spPr>
              <a:xfrm>
                <a:off x="4408798" y="2732369"/>
                <a:ext cx="381190" cy="59065"/>
              </a:xfrm>
            </p:spPr>
          </p:sp>
        </mc:Fallback>
      </mc:AlternateContent>
      <mc:AlternateContent xmlns:mc="http://schemas.openxmlformats.org/markup-compatibility/2006" xmlns:p14="http://schemas.microsoft.com/office/powerpoint/2010/main">
        <mc:Choice Requires="p14">
          <p:contentPart p14:bwMode="auto" r:id="rId86">
            <p14:nvContentPartPr>
              <p14:cNvPr id="1054547" name="Encre 1054546"/>
              <p14:cNvContentPartPr/>
              <p14:nvPr/>
            </p14:nvContentPartPr>
            <p14:xfrm>
              <a:off x="4569853" y="2871720"/>
              <a:ext cx="239402" cy="121013"/>
            </p14:xfrm>
          </p:contentPart>
        </mc:Choice>
        <mc:Fallback xmlns="">
          <p:sp>
            <p:nvSpPr>
              <p:cNvPr id="1054547" name=""/>
              <p:cNvSpPr/>
              <p:nvPr/>
            </p:nvSpPr>
            <p:spPr>
              <a:xfrm>
                <a:off x="4569853" y="2871720"/>
                <a:ext cx="239402" cy="121013"/>
              </a:xfrm>
            </p:spPr>
          </p:sp>
        </mc:Fallback>
      </mc:AlternateContent>
      <mc:AlternateContent xmlns:mc="http://schemas.openxmlformats.org/markup-compatibility/2006" xmlns:p14="http://schemas.microsoft.com/office/powerpoint/2010/main">
        <mc:Choice Requires="p14">
          <p:contentPart p14:bwMode="auto" r:id="rId87">
            <p14:nvContentPartPr>
              <p14:cNvPr id="1054548" name="Encre 1054547"/>
              <p14:cNvContentPartPr/>
              <p14:nvPr/>
            </p14:nvContentPartPr>
            <p14:xfrm>
              <a:off x="4916217" y="2468774"/>
              <a:ext cx="76966" cy="263705"/>
            </p14:xfrm>
          </p:contentPart>
        </mc:Choice>
        <mc:Fallback xmlns="">
          <p:sp>
            <p:nvSpPr>
              <p:cNvPr id="1054548" name=""/>
              <p:cNvSpPr/>
              <p:nvPr/>
            </p:nvSpPr>
            <p:spPr>
              <a:xfrm>
                <a:off x="4916217" y="2468774"/>
                <a:ext cx="76966" cy="263705"/>
              </a:xfrm>
            </p:spPr>
          </p:sp>
        </mc:Fallback>
      </mc:AlternateContent>
      <mc:AlternateContent xmlns:mc="http://schemas.openxmlformats.org/markup-compatibility/2006" xmlns:p14="http://schemas.microsoft.com/office/powerpoint/2010/main">
        <mc:Choice Requires="p14">
          <p:contentPart p14:bwMode="auto" r:id="rId88">
            <p14:nvContentPartPr>
              <p14:cNvPr id="1054549" name="Encre 1054548"/>
              <p14:cNvContentPartPr/>
              <p14:nvPr/>
            </p14:nvContentPartPr>
            <p14:xfrm>
              <a:off x="4899002" y="2603050"/>
              <a:ext cx="110330" cy="44040"/>
            </p14:xfrm>
          </p:contentPart>
        </mc:Choice>
        <mc:Fallback xmlns="">
          <p:sp>
            <p:nvSpPr>
              <p:cNvPr id="1054549" name=""/>
              <p:cNvSpPr/>
              <p:nvPr/>
            </p:nvSpPr>
            <p:spPr>
              <a:xfrm>
                <a:off x="4899002" y="2603050"/>
                <a:ext cx="110330" cy="44040"/>
              </a:xfrm>
            </p:spPr>
          </p:sp>
        </mc:Fallback>
      </mc:AlternateContent>
      <mc:AlternateContent xmlns:mc="http://schemas.openxmlformats.org/markup-compatibility/2006" xmlns:p14="http://schemas.microsoft.com/office/powerpoint/2010/main">
        <mc:Choice Requires="p14">
          <p:contentPart p14:bwMode="auto" r:id="rId89">
            <p14:nvContentPartPr>
              <p14:cNvPr id="1054550" name="Encre 1054549"/>
              <p14:cNvContentPartPr/>
              <p14:nvPr/>
            </p14:nvContentPartPr>
            <p14:xfrm>
              <a:off x="4887990" y="2252868"/>
              <a:ext cx="266143" cy="813339"/>
            </p14:xfrm>
          </p:contentPart>
        </mc:Choice>
        <mc:Fallback xmlns="">
          <p:sp>
            <p:nvSpPr>
              <p:cNvPr id="1054550" name=""/>
              <p:cNvSpPr/>
              <p:nvPr/>
            </p:nvSpPr>
            <p:spPr>
              <a:xfrm>
                <a:off x="4887990" y="2252868"/>
                <a:ext cx="266143" cy="813339"/>
              </a:xfrm>
            </p:spPr>
          </p:sp>
        </mc:Fallback>
      </mc:AlternateContent>
      <mc:AlternateContent xmlns:mc="http://schemas.openxmlformats.org/markup-compatibility/2006" xmlns:p14="http://schemas.microsoft.com/office/powerpoint/2010/main">
        <mc:Choice Requires="p14">
          <p:contentPart p14:bwMode="auto" r:id="rId90">
            <p14:nvContentPartPr>
              <p14:cNvPr id="1054551" name="Encre 1054550"/>
              <p14:cNvContentPartPr/>
              <p14:nvPr/>
            </p14:nvContentPartPr>
            <p14:xfrm>
              <a:off x="607772" y="4026795"/>
              <a:ext cx="201026" cy="282660"/>
            </p14:xfrm>
          </p:contentPart>
        </mc:Choice>
        <mc:Fallback xmlns="">
          <p:sp>
            <p:nvSpPr>
              <p:cNvPr id="1054551" name=""/>
              <p:cNvSpPr/>
              <p:nvPr/>
            </p:nvSpPr>
            <p:spPr>
              <a:xfrm>
                <a:off x="607772" y="4026795"/>
                <a:ext cx="201026" cy="282660"/>
              </a:xfrm>
            </p:spPr>
          </p:sp>
        </mc:Fallback>
      </mc:AlternateContent>
      <mc:AlternateContent xmlns:mc="http://schemas.openxmlformats.org/markup-compatibility/2006" xmlns:p14="http://schemas.microsoft.com/office/powerpoint/2010/main">
        <mc:Choice Requires="p14">
          <p:contentPart p14:bwMode="auto" r:id="rId91">
            <p14:nvContentPartPr>
              <p14:cNvPr id="1054552" name="Encre 1054551"/>
              <p14:cNvContentPartPr/>
              <p14:nvPr/>
            </p14:nvContentPartPr>
            <p14:xfrm>
              <a:off x="918274" y="3916634"/>
              <a:ext cx="177205" cy="310797"/>
            </p14:xfrm>
          </p:contentPart>
        </mc:Choice>
        <mc:Fallback xmlns="">
          <p:sp>
            <p:nvSpPr>
              <p:cNvPr id="1054552" name=""/>
              <p:cNvSpPr/>
              <p:nvPr/>
            </p:nvSpPr>
            <p:spPr>
              <a:xfrm>
                <a:off x="918274" y="3916634"/>
                <a:ext cx="177205" cy="310797"/>
              </a:xfrm>
            </p:spPr>
          </p:sp>
        </mc:Fallback>
      </mc:AlternateContent>
      <mc:AlternateContent xmlns:mc="http://schemas.openxmlformats.org/markup-compatibility/2006" xmlns:p14="http://schemas.microsoft.com/office/powerpoint/2010/main">
        <mc:Choice Requires="p14">
          <p:contentPart p14:bwMode="auto" r:id="rId92">
            <p14:nvContentPartPr>
              <p14:cNvPr id="1054553" name="Encre 1054552"/>
              <p14:cNvContentPartPr/>
              <p14:nvPr/>
            </p14:nvContentPartPr>
            <p14:xfrm>
              <a:off x="588753" y="4354951"/>
              <a:ext cx="565866" cy="26779"/>
            </p14:xfrm>
          </p:contentPart>
        </mc:Choice>
        <mc:Fallback xmlns="">
          <p:sp>
            <p:nvSpPr>
              <p:cNvPr id="1054553" name=""/>
              <p:cNvSpPr/>
              <p:nvPr/>
            </p:nvSpPr>
            <p:spPr>
              <a:xfrm>
                <a:off x="588753" y="4354951"/>
                <a:ext cx="565866" cy="26779"/>
              </a:xfrm>
            </p:spPr>
          </p:sp>
        </mc:Fallback>
      </mc:AlternateContent>
      <mc:AlternateContent xmlns:mc="http://schemas.openxmlformats.org/markup-compatibility/2006" xmlns:p14="http://schemas.microsoft.com/office/powerpoint/2010/main">
        <mc:Choice Requires="p14">
          <p:contentPart p14:bwMode="auto" r:id="rId93">
            <p14:nvContentPartPr>
              <p14:cNvPr id="1054554" name="Encre 1054553"/>
              <p14:cNvContentPartPr/>
              <p14:nvPr/>
            </p14:nvContentPartPr>
            <p14:xfrm>
              <a:off x="790151" y="4443206"/>
              <a:ext cx="299384" cy="279997"/>
            </p14:xfrm>
          </p:contentPart>
        </mc:Choice>
        <mc:Fallback xmlns="">
          <p:sp>
            <p:nvSpPr>
              <p:cNvPr id="1054554" name=""/>
              <p:cNvSpPr/>
              <p:nvPr/>
            </p:nvSpPr>
            <p:spPr>
              <a:xfrm>
                <a:off x="790151" y="4443206"/>
                <a:ext cx="299384" cy="279997"/>
              </a:xfrm>
            </p:spPr>
          </p:sp>
        </mc:Fallback>
      </mc:AlternateContent>
      <mc:AlternateContent xmlns:mc="http://schemas.openxmlformats.org/markup-compatibility/2006" xmlns:p14="http://schemas.microsoft.com/office/powerpoint/2010/main">
        <mc:Choice Requires="p14">
          <p:contentPart p14:bwMode="auto" r:id="rId94">
            <p14:nvContentPartPr>
              <p14:cNvPr id="1054555" name="Encre 1054554"/>
              <p14:cNvContentPartPr/>
              <p14:nvPr/>
            </p14:nvContentPartPr>
            <p14:xfrm>
              <a:off x="1426426" y="3982418"/>
              <a:ext cx="121343" cy="249386"/>
            </p14:xfrm>
          </p:contentPart>
        </mc:Choice>
        <mc:Fallback xmlns="">
          <p:sp>
            <p:nvSpPr>
              <p:cNvPr id="1054555" name=""/>
              <p:cNvSpPr/>
              <p:nvPr/>
            </p:nvSpPr>
            <p:spPr>
              <a:xfrm>
                <a:off x="1426426" y="3982418"/>
                <a:ext cx="121343" cy="249386"/>
              </a:xfrm>
            </p:spPr>
          </p:sp>
        </mc:Fallback>
      </mc:AlternateContent>
      <mc:AlternateContent xmlns:mc="http://schemas.openxmlformats.org/markup-compatibility/2006" xmlns:p14="http://schemas.microsoft.com/office/powerpoint/2010/main">
        <mc:Choice Requires="p14">
          <p:contentPart p14:bwMode="auto" r:id="rId95">
            <p14:nvContentPartPr>
              <p14:cNvPr id="1054556" name="Encre 1054555"/>
              <p14:cNvContentPartPr/>
              <p14:nvPr/>
            </p14:nvContentPartPr>
            <p14:xfrm>
              <a:off x="1340824" y="4338018"/>
              <a:ext cx="599203" cy="37383"/>
            </p14:xfrm>
          </p:contentPart>
        </mc:Choice>
        <mc:Fallback xmlns="">
          <p:sp>
            <p:nvSpPr>
              <p:cNvPr id="1054556" name=""/>
              <p:cNvSpPr/>
              <p:nvPr/>
            </p:nvSpPr>
            <p:spPr>
              <a:xfrm>
                <a:off x="1340824" y="4338018"/>
                <a:ext cx="599203" cy="37383"/>
              </a:xfrm>
            </p:spPr>
          </p:sp>
        </mc:Fallback>
      </mc:AlternateContent>
      <mc:AlternateContent xmlns:mc="http://schemas.openxmlformats.org/markup-compatibility/2006" xmlns:p14="http://schemas.microsoft.com/office/powerpoint/2010/main">
        <mc:Choice Requires="p14">
          <p:contentPart p14:bwMode="auto" r:id="rId96">
            <p14:nvContentPartPr>
              <p14:cNvPr id="1054557" name="Encre 1054556"/>
              <p14:cNvContentPartPr/>
              <p14:nvPr/>
            </p14:nvContentPartPr>
            <p14:xfrm>
              <a:off x="1500421" y="4586451"/>
              <a:ext cx="234280" cy="139746"/>
            </p14:xfrm>
          </p:contentPart>
        </mc:Choice>
        <mc:Fallback xmlns="">
          <p:sp>
            <p:nvSpPr>
              <p:cNvPr id="1054557" name=""/>
              <p:cNvSpPr/>
              <p:nvPr/>
            </p:nvSpPr>
            <p:spPr>
              <a:xfrm>
                <a:off x="1500421" y="4586451"/>
                <a:ext cx="234280" cy="139746"/>
              </a:xfrm>
            </p:spPr>
          </p:sp>
        </mc:Fallback>
      </mc:AlternateContent>
      <mc:AlternateContent xmlns:mc="http://schemas.openxmlformats.org/markup-compatibility/2006" xmlns:p14="http://schemas.microsoft.com/office/powerpoint/2010/main">
        <mc:Choice Requires="p14">
          <p:contentPart p14:bwMode="auto" r:id="rId97">
            <p14:nvContentPartPr>
              <p14:cNvPr id="1054558" name="Encre 1054557"/>
              <p14:cNvContentPartPr/>
              <p14:nvPr/>
            </p14:nvContentPartPr>
            <p14:xfrm>
              <a:off x="1757386" y="4776539"/>
              <a:ext cx="83809" cy="86168"/>
            </p14:xfrm>
          </p:contentPart>
        </mc:Choice>
        <mc:Fallback xmlns="">
          <p:sp>
            <p:nvSpPr>
              <p:cNvPr id="1054558" name=""/>
              <p:cNvSpPr/>
              <p:nvPr/>
            </p:nvSpPr>
            <p:spPr>
              <a:xfrm>
                <a:off x="1757386" y="4776539"/>
                <a:ext cx="83809" cy="86168"/>
              </a:xfrm>
            </p:spPr>
          </p:sp>
        </mc:Fallback>
      </mc:AlternateContent>
      <mc:AlternateContent xmlns:mc="http://schemas.openxmlformats.org/markup-compatibility/2006" xmlns:p14="http://schemas.microsoft.com/office/powerpoint/2010/main">
        <mc:Choice Requires="p14">
          <p:contentPart p14:bwMode="auto" r:id="rId98">
            <p14:nvContentPartPr>
              <p14:cNvPr id="1054559" name="Encre 1054558"/>
              <p14:cNvContentPartPr/>
              <p14:nvPr/>
            </p14:nvContentPartPr>
            <p14:xfrm>
              <a:off x="1784275" y="4527265"/>
              <a:ext cx="166822" cy="116106"/>
            </p14:xfrm>
          </p:contentPart>
        </mc:Choice>
        <mc:Fallback xmlns="">
          <p:sp>
            <p:nvSpPr>
              <p:cNvPr id="1054559" name=""/>
              <p:cNvSpPr/>
              <p:nvPr/>
            </p:nvSpPr>
            <p:spPr>
              <a:xfrm>
                <a:off x="1784275" y="4527265"/>
                <a:ext cx="166822" cy="116106"/>
              </a:xfrm>
            </p:spPr>
          </p:sp>
        </mc:Fallback>
      </mc:AlternateContent>
      <mc:AlternateContent xmlns:mc="http://schemas.openxmlformats.org/markup-compatibility/2006" xmlns:p14="http://schemas.microsoft.com/office/powerpoint/2010/main">
        <mc:Choice Requires="p14">
          <p:contentPart p14:bwMode="auto" r:id="rId99">
            <p14:nvContentPartPr>
              <p14:cNvPr id="1054560" name="Encre 1054559"/>
              <p14:cNvContentPartPr/>
              <p14:nvPr/>
            </p14:nvContentPartPr>
            <p14:xfrm>
              <a:off x="344412" y="3608658"/>
              <a:ext cx="1848182" cy="1637992"/>
            </p14:xfrm>
          </p:contentPart>
        </mc:Choice>
        <mc:Fallback xmlns="">
          <p:sp>
            <p:nvSpPr>
              <p:cNvPr id="1054560" name=""/>
              <p:cNvSpPr/>
              <p:nvPr/>
            </p:nvSpPr>
            <p:spPr>
              <a:xfrm>
                <a:off x="344412" y="3608658"/>
                <a:ext cx="1848182" cy="1637992"/>
              </a:xfrm>
            </p:spPr>
          </p:sp>
        </mc:Fallback>
      </mc:AlternateContent>
      <mc:AlternateContent xmlns:mc="http://schemas.openxmlformats.org/markup-compatibility/2006" xmlns:p14="http://schemas.microsoft.com/office/powerpoint/2010/main">
        <mc:Choice Requires="p14">
          <p:contentPart p14:bwMode="auto" r:id="rId100">
            <p14:nvContentPartPr>
              <p14:cNvPr id="1054561" name="Encre 1054560"/>
              <p14:cNvContentPartPr/>
              <p14:nvPr/>
            </p14:nvContentPartPr>
            <p14:xfrm>
              <a:off x="1988289" y="2929761"/>
              <a:ext cx="839917" cy="710411"/>
            </p14:xfrm>
          </p:contentPart>
        </mc:Choice>
        <mc:Fallback xmlns="">
          <p:sp>
            <p:nvSpPr>
              <p:cNvPr id="1054561" name=""/>
              <p:cNvSpPr/>
              <p:nvPr/>
            </p:nvSpPr>
            <p:spPr>
              <a:xfrm>
                <a:off x="1988289" y="2929761"/>
                <a:ext cx="839917" cy="710411"/>
              </a:xfrm>
            </p:spPr>
          </p:sp>
        </mc:Fallback>
      </mc:AlternateContent>
      <mc:AlternateContent xmlns:mc="http://schemas.openxmlformats.org/markup-compatibility/2006" xmlns:p14="http://schemas.microsoft.com/office/powerpoint/2010/main">
        <mc:Choice Requires="p14">
          <p:contentPart p14:bwMode="auto" r:id="rId101">
            <p14:nvContentPartPr>
              <p14:cNvPr id="1054562" name="Encre 1054561"/>
              <p14:cNvContentPartPr/>
              <p14:nvPr/>
            </p14:nvContentPartPr>
            <p14:xfrm>
              <a:off x="1860452" y="3617444"/>
              <a:ext cx="138267" cy="141821"/>
            </p14:xfrm>
          </p:contentPart>
        </mc:Choice>
        <mc:Fallback xmlns="">
          <p:sp>
            <p:nvSpPr>
              <p:cNvPr id="1054562" name=""/>
              <p:cNvSpPr/>
              <p:nvPr/>
            </p:nvSpPr>
            <p:spPr>
              <a:xfrm>
                <a:off x="1860452" y="3617444"/>
                <a:ext cx="138267" cy="141821"/>
              </a:xfrm>
            </p:spPr>
          </p:sp>
        </mc:Fallback>
      </mc:AlternateContent>
      <mc:AlternateContent xmlns:mc="http://schemas.openxmlformats.org/markup-compatibility/2006" xmlns:p14="http://schemas.microsoft.com/office/powerpoint/2010/main">
        <mc:Choice Requires="p14">
          <p:contentPart p14:bwMode="auto" r:id="rId102">
            <p14:nvContentPartPr>
              <p14:cNvPr id="1054563" name="Encre 1054562"/>
              <p14:cNvContentPartPr/>
              <p14:nvPr/>
            </p14:nvContentPartPr>
            <p14:xfrm>
              <a:off x="1955919" y="3718462"/>
              <a:ext cx="164143" cy="123355"/>
            </p14:xfrm>
          </p:contentPart>
        </mc:Choice>
        <mc:Fallback xmlns="">
          <p:sp>
            <p:nvSpPr>
              <p:cNvPr id="1054563" name=""/>
              <p:cNvSpPr/>
              <p:nvPr/>
            </p:nvSpPr>
            <p:spPr>
              <a:xfrm>
                <a:off x="1955919" y="3718462"/>
                <a:ext cx="164143" cy="123355"/>
              </a:xfrm>
            </p:spPr>
          </p:sp>
        </mc:Fallback>
      </mc:AlternateContent>
      <mc:AlternateContent xmlns:mc="http://schemas.openxmlformats.org/markup-compatibility/2006" xmlns:p14="http://schemas.microsoft.com/office/powerpoint/2010/main">
        <mc:Choice Requires="p14">
          <p:contentPart p14:bwMode="auto" r:id="rId103">
            <p14:nvContentPartPr>
              <p14:cNvPr id="1054564" name="Encre 1054563"/>
              <p14:cNvContentPartPr/>
              <p14:nvPr/>
            </p14:nvContentPartPr>
            <p14:xfrm>
              <a:off x="355525" y="2501288"/>
              <a:ext cx="63549" cy="1034799"/>
            </p14:xfrm>
          </p:contentPart>
        </mc:Choice>
        <mc:Fallback xmlns="">
          <p:sp>
            <p:nvSpPr>
              <p:cNvPr id="1054564" name=""/>
              <p:cNvSpPr/>
              <p:nvPr/>
            </p:nvSpPr>
            <p:spPr>
              <a:xfrm>
                <a:off x="355525" y="2501288"/>
                <a:ext cx="63549" cy="1034799"/>
              </a:xfrm>
            </p:spPr>
          </p:sp>
        </mc:Fallback>
      </mc:AlternateContent>
      <mc:AlternateContent xmlns:mc="http://schemas.openxmlformats.org/markup-compatibility/2006" xmlns:p14="http://schemas.microsoft.com/office/powerpoint/2010/main">
        <mc:Choice Requires="p14">
          <p:contentPart p14:bwMode="auto" r:id="rId104">
            <p14:nvContentPartPr>
              <p14:cNvPr id="1054565" name="Encre 1054564"/>
              <p14:cNvContentPartPr/>
              <p14:nvPr/>
            </p14:nvContentPartPr>
            <p14:xfrm>
              <a:off x="332139" y="2055009"/>
              <a:ext cx="5115812" cy="1628457"/>
            </p14:xfrm>
          </p:contentPart>
        </mc:Choice>
        <mc:Fallback xmlns="">
          <p:sp>
            <p:nvSpPr>
              <p:cNvPr id="1054565" name=""/>
              <p:cNvSpPr/>
              <p:nvPr/>
            </p:nvSpPr>
            <p:spPr>
              <a:xfrm>
                <a:off x="332139" y="2055009"/>
                <a:ext cx="5115812" cy="1628457"/>
              </a:xfrm>
            </p:spPr>
          </p:sp>
        </mc:Fallback>
      </mc:AlternateContent>
      <mc:AlternateContent xmlns:mc="http://schemas.openxmlformats.org/markup-compatibility/2006" xmlns:p14="http://schemas.microsoft.com/office/powerpoint/2010/main">
        <mc:Choice Requires="p14">
          <p:contentPart p14:bwMode="auto" r:id="rId105">
            <p14:nvContentPartPr>
              <p14:cNvPr id="1054566" name="Encre 1054565"/>
              <p14:cNvContentPartPr/>
              <p14:nvPr/>
            </p14:nvContentPartPr>
            <p14:xfrm>
              <a:off x="5510145" y="82082"/>
              <a:ext cx="185764" cy="6316939"/>
            </p14:xfrm>
          </p:contentPart>
        </mc:Choice>
        <mc:Fallback xmlns="">
          <p:sp>
            <p:nvSpPr>
              <p:cNvPr id="1054566" name=""/>
              <p:cNvSpPr/>
              <p:nvPr/>
            </p:nvSpPr>
            <p:spPr>
              <a:xfrm>
                <a:off x="5510145" y="82082"/>
                <a:ext cx="185764" cy="6316939"/>
              </a:xfrm>
            </p:spPr>
          </p:sp>
        </mc:Fallback>
      </mc:AlternateContent>
      <mc:AlternateContent xmlns:mc="http://schemas.openxmlformats.org/markup-compatibility/2006" xmlns:p14="http://schemas.microsoft.com/office/powerpoint/2010/main">
        <mc:Choice Requires="p14">
          <p:contentPart p14:bwMode="auto" r:id="rId106">
            <p14:nvContentPartPr>
              <p14:cNvPr id="1054567" name="Encre 1054566"/>
              <p14:cNvContentPartPr/>
              <p14:nvPr/>
            </p14:nvContentPartPr>
            <p14:xfrm>
              <a:off x="5996123" y="353613"/>
              <a:ext cx="408293" cy="334663"/>
            </p14:xfrm>
          </p:contentPart>
        </mc:Choice>
        <mc:Fallback xmlns="">
          <p:sp>
            <p:nvSpPr>
              <p:cNvPr id="1054567" name=""/>
              <p:cNvSpPr/>
              <p:nvPr/>
            </p:nvSpPr>
            <p:spPr>
              <a:xfrm>
                <a:off x="5996123" y="353613"/>
                <a:ext cx="408293" cy="334663"/>
              </a:xfrm>
            </p:spPr>
          </p:sp>
        </mc:Fallback>
      </mc:AlternateContent>
      <mc:AlternateContent xmlns:mc="http://schemas.openxmlformats.org/markup-compatibility/2006" xmlns:p14="http://schemas.microsoft.com/office/powerpoint/2010/main">
        <mc:Choice Requires="p14">
          <p:contentPart p14:bwMode="auto" r:id="rId107">
            <p14:nvContentPartPr>
              <p14:cNvPr id="1054568" name="Encre 1054567"/>
              <p14:cNvContentPartPr/>
              <p14:nvPr/>
            </p14:nvContentPartPr>
            <p14:xfrm>
              <a:off x="6606197" y="494795"/>
              <a:ext cx="551793" cy="390308"/>
            </p14:xfrm>
          </p:contentPart>
        </mc:Choice>
        <mc:Fallback xmlns="">
          <p:sp>
            <p:nvSpPr>
              <p:cNvPr id="1054568" name=""/>
              <p:cNvSpPr/>
              <p:nvPr/>
            </p:nvSpPr>
            <p:spPr>
              <a:xfrm>
                <a:off x="6606197" y="494795"/>
                <a:ext cx="551793" cy="390308"/>
              </a:xfrm>
            </p:spPr>
          </p:sp>
        </mc:Fallback>
      </mc:AlternateContent>
      <mc:AlternateContent xmlns:mc="http://schemas.openxmlformats.org/markup-compatibility/2006" xmlns:p14="http://schemas.microsoft.com/office/powerpoint/2010/main">
        <mc:Choice Requires="p14">
          <p:contentPart p14:bwMode="auto" r:id="rId108">
            <p14:nvContentPartPr>
              <p14:cNvPr id="1054569" name="Encre 1054568"/>
              <p14:cNvContentPartPr/>
              <p14:nvPr/>
            </p14:nvContentPartPr>
            <p14:xfrm>
              <a:off x="7201980" y="354854"/>
              <a:ext cx="17547" cy="342940"/>
            </p14:xfrm>
          </p:contentPart>
        </mc:Choice>
        <mc:Fallback xmlns="">
          <p:sp>
            <p:nvSpPr>
              <p:cNvPr id="1054569" name=""/>
              <p:cNvSpPr/>
              <p:nvPr/>
            </p:nvSpPr>
            <p:spPr>
              <a:xfrm>
                <a:off x="7201980" y="354854"/>
                <a:ext cx="17547" cy="342940"/>
              </a:xfrm>
            </p:spPr>
          </p:sp>
        </mc:Fallback>
      </mc:AlternateContent>
      <mc:AlternateContent xmlns:mc="http://schemas.openxmlformats.org/markup-compatibility/2006" xmlns:p14="http://schemas.microsoft.com/office/powerpoint/2010/main">
        <mc:Choice Requires="p14">
          <p:contentPart p14:bwMode="auto" r:id="rId109">
            <p14:nvContentPartPr>
              <p14:cNvPr id="1054570" name="Encre 1054569"/>
              <p14:cNvContentPartPr/>
              <p14:nvPr/>
            </p14:nvContentPartPr>
            <p14:xfrm>
              <a:off x="7176284" y="429810"/>
              <a:ext cx="207385" cy="43435"/>
            </p14:xfrm>
          </p:contentPart>
        </mc:Choice>
        <mc:Fallback xmlns="">
          <p:sp>
            <p:nvSpPr>
              <p:cNvPr id="1054570" name=""/>
              <p:cNvSpPr/>
              <p:nvPr/>
            </p:nvSpPr>
            <p:spPr>
              <a:xfrm>
                <a:off x="7176284" y="429810"/>
                <a:ext cx="207385" cy="43435"/>
              </a:xfrm>
            </p:spPr>
          </p:sp>
        </mc:Fallback>
      </mc:AlternateContent>
      <mc:AlternateContent xmlns:mc="http://schemas.openxmlformats.org/markup-compatibility/2006" xmlns:p14="http://schemas.microsoft.com/office/powerpoint/2010/main">
        <mc:Choice Requires="p14">
          <p:contentPart p14:bwMode="auto" r:id="rId110">
            <p14:nvContentPartPr>
              <p14:cNvPr id="1054571" name="Encre 1054570"/>
              <p14:cNvContentPartPr/>
              <p14:nvPr/>
            </p14:nvContentPartPr>
            <p14:xfrm>
              <a:off x="7508717" y="489400"/>
              <a:ext cx="382773" cy="145345"/>
            </p14:xfrm>
          </p:contentPart>
        </mc:Choice>
        <mc:Fallback xmlns="">
          <p:sp>
            <p:nvSpPr>
              <p:cNvPr id="1054571" name=""/>
              <p:cNvSpPr/>
              <p:nvPr/>
            </p:nvSpPr>
            <p:spPr>
              <a:xfrm>
                <a:off x="7508717" y="489400"/>
                <a:ext cx="382773" cy="145345"/>
              </a:xfrm>
            </p:spPr>
          </p:sp>
        </mc:Fallback>
      </mc:AlternateContent>
      <mc:AlternateContent xmlns:mc="http://schemas.openxmlformats.org/markup-compatibility/2006" xmlns:p14="http://schemas.microsoft.com/office/powerpoint/2010/main">
        <mc:Choice Requires="p14">
          <p:contentPart p14:bwMode="auto" r:id="rId111">
            <p14:nvContentPartPr>
              <p14:cNvPr id="1054572" name="Encre 1054571"/>
              <p14:cNvContentPartPr/>
              <p14:nvPr/>
            </p14:nvContentPartPr>
            <p14:xfrm>
              <a:off x="8004546" y="386375"/>
              <a:ext cx="94381" cy="295844"/>
            </p14:xfrm>
          </p:contentPart>
        </mc:Choice>
        <mc:Fallback xmlns="">
          <p:sp>
            <p:nvSpPr>
              <p:cNvPr id="1054572" name=""/>
              <p:cNvSpPr/>
              <p:nvPr/>
            </p:nvSpPr>
            <p:spPr>
              <a:xfrm>
                <a:off x="8004546" y="386375"/>
                <a:ext cx="94381" cy="295844"/>
              </a:xfrm>
            </p:spPr>
          </p:sp>
        </mc:Fallback>
      </mc:AlternateContent>
      <mc:AlternateContent xmlns:mc="http://schemas.openxmlformats.org/markup-compatibility/2006" xmlns:p14="http://schemas.microsoft.com/office/powerpoint/2010/main">
        <mc:Choice Requires="p14">
          <p:contentPart p14:bwMode="auto" r:id="rId112">
            <p14:nvContentPartPr>
              <p14:cNvPr id="1054573" name="Encre 1054572"/>
              <p14:cNvContentPartPr/>
              <p14:nvPr/>
            </p14:nvContentPartPr>
            <p14:xfrm>
              <a:off x="8144167" y="357336"/>
              <a:ext cx="97723" cy="307740"/>
            </p14:xfrm>
          </p:contentPart>
        </mc:Choice>
        <mc:Fallback xmlns="">
          <p:sp>
            <p:nvSpPr>
              <p:cNvPr id="1054573" name=""/>
              <p:cNvSpPr/>
              <p:nvPr/>
            </p:nvSpPr>
            <p:spPr>
              <a:xfrm>
                <a:off x="8144167" y="357336"/>
                <a:ext cx="97723" cy="307740"/>
              </a:xfrm>
            </p:spPr>
          </p:sp>
        </mc:Fallback>
      </mc:AlternateContent>
      <mc:AlternateContent xmlns:mc="http://schemas.openxmlformats.org/markup-compatibility/2006" xmlns:p14="http://schemas.microsoft.com/office/powerpoint/2010/main">
        <mc:Choice Requires="p14">
          <p:contentPart p14:bwMode="auto" r:id="rId113">
            <p14:nvContentPartPr>
              <p14:cNvPr id="1054574" name="Encre 1054573"/>
              <p14:cNvContentPartPr/>
              <p14:nvPr/>
            </p14:nvContentPartPr>
            <p14:xfrm>
              <a:off x="8304580" y="416407"/>
              <a:ext cx="59093" cy="189444"/>
            </p14:xfrm>
          </p:contentPart>
        </mc:Choice>
        <mc:Fallback xmlns="">
          <p:sp>
            <p:nvSpPr>
              <p:cNvPr id="1054574" name=""/>
              <p:cNvSpPr/>
              <p:nvPr/>
            </p:nvSpPr>
            <p:spPr>
              <a:xfrm>
                <a:off x="8304580" y="416407"/>
                <a:ext cx="59093" cy="189444"/>
              </a:xfrm>
            </p:spPr>
          </p:sp>
        </mc:Fallback>
      </mc:AlternateContent>
      <mc:AlternateContent xmlns:mc="http://schemas.openxmlformats.org/markup-compatibility/2006" xmlns:p14="http://schemas.microsoft.com/office/powerpoint/2010/main">
        <mc:Choice Requires="p14">
          <p:contentPart p14:bwMode="auto" r:id="rId114">
            <p14:nvContentPartPr>
              <p14:cNvPr id="1054575" name="Encre 1054574"/>
              <p14:cNvContentPartPr/>
              <p14:nvPr/>
            </p14:nvContentPartPr>
            <p14:xfrm>
              <a:off x="8428096" y="224797"/>
              <a:ext cx="0" cy="38471"/>
            </p14:xfrm>
          </p:contentPart>
        </mc:Choice>
        <mc:Fallback xmlns="">
          <p:sp>
            <p:nvSpPr>
              <p:cNvPr id="1054575" name=""/>
              <p:cNvSpPr/>
              <p:nvPr/>
            </p:nvSpPr>
            <p:spPr>
              <a:xfrm>
                <a:off x="8428096" y="224797"/>
                <a:ext cx="0" cy="38471"/>
              </a:xfrm>
            </p:spPr>
          </p:sp>
        </mc:Fallback>
      </mc:AlternateContent>
      <mc:AlternateContent xmlns:mc="http://schemas.openxmlformats.org/markup-compatibility/2006" xmlns:p14="http://schemas.microsoft.com/office/powerpoint/2010/main">
        <mc:Choice Requires="p14">
          <p:contentPart p14:bwMode="auto" r:id="rId115">
            <p14:nvContentPartPr>
              <p14:cNvPr id="1054576" name="Encre 1054575"/>
              <p14:cNvContentPartPr/>
              <p14:nvPr/>
            </p14:nvContentPartPr>
            <p14:xfrm>
              <a:off x="6194515" y="763143"/>
              <a:ext cx="1947653" cy="173740"/>
            </p14:xfrm>
          </p:contentPart>
        </mc:Choice>
        <mc:Fallback xmlns="">
          <p:sp>
            <p:nvSpPr>
              <p:cNvPr id="1054576" name=""/>
              <p:cNvSpPr/>
              <p:nvPr/>
            </p:nvSpPr>
            <p:spPr>
              <a:xfrm>
                <a:off x="6194515" y="763143"/>
                <a:ext cx="1947653" cy="173740"/>
              </a:xfrm>
            </p:spPr>
          </p:sp>
        </mc:Fallback>
      </mc:AlternateContent>
      <mc:AlternateContent xmlns:mc="http://schemas.openxmlformats.org/markup-compatibility/2006" xmlns:p14="http://schemas.microsoft.com/office/powerpoint/2010/main">
        <mc:Choice Requires="p14">
          <p:contentPart p14:bwMode="auto" r:id="rId116">
            <p14:nvContentPartPr>
              <p14:cNvPr id="1054577" name="Encre 1054576"/>
              <p14:cNvContentPartPr/>
              <p14:nvPr/>
            </p14:nvContentPartPr>
            <p14:xfrm>
              <a:off x="8527141" y="458850"/>
              <a:ext cx="29798" cy="74446"/>
            </p14:xfrm>
          </p:contentPart>
        </mc:Choice>
        <mc:Fallback xmlns="">
          <p:sp>
            <p:nvSpPr>
              <p:cNvPr id="1054577" name=""/>
              <p:cNvSpPr/>
              <p:nvPr/>
            </p:nvSpPr>
            <p:spPr>
              <a:xfrm>
                <a:off x="8527141" y="458850"/>
                <a:ext cx="29798" cy="74446"/>
              </a:xfrm>
            </p:spPr>
          </p:sp>
        </mc:Fallback>
      </mc:AlternateContent>
      <mc:AlternateContent xmlns:mc="http://schemas.openxmlformats.org/markup-compatibility/2006" xmlns:p14="http://schemas.microsoft.com/office/powerpoint/2010/main">
        <mc:Choice Requires="p14">
          <p:contentPart p14:bwMode="auto" r:id="rId117">
            <p14:nvContentPartPr>
              <p14:cNvPr id="1054578" name="Encre 1054577"/>
              <p14:cNvContentPartPr/>
              <p14:nvPr/>
            </p14:nvContentPartPr>
            <p14:xfrm>
              <a:off x="8554837" y="654431"/>
              <a:ext cx="2102" cy="72474"/>
            </p14:xfrm>
          </p:contentPart>
        </mc:Choice>
        <mc:Fallback xmlns="">
          <p:sp>
            <p:nvSpPr>
              <p:cNvPr id="1054578" name=""/>
              <p:cNvSpPr/>
              <p:nvPr/>
            </p:nvSpPr>
            <p:spPr>
              <a:xfrm>
                <a:off x="8554837" y="654431"/>
                <a:ext cx="2102" cy="72474"/>
              </a:xfrm>
            </p:spPr>
          </p:sp>
        </mc:Fallback>
      </mc:AlternateContent>
      <mc:AlternateContent xmlns:mc="http://schemas.openxmlformats.org/markup-compatibility/2006" xmlns:p14="http://schemas.microsoft.com/office/powerpoint/2010/main">
        <mc:Choice Requires="p14">
          <p:contentPart p14:bwMode="auto" r:id="rId118">
            <p14:nvContentPartPr>
              <p14:cNvPr id="1054579" name="Encre 1054578"/>
              <p14:cNvContentPartPr/>
              <p14:nvPr/>
            </p14:nvContentPartPr>
            <p14:xfrm>
              <a:off x="6498459" y="1225766"/>
              <a:ext cx="339120" cy="473721"/>
            </p14:xfrm>
          </p:contentPart>
        </mc:Choice>
        <mc:Fallback xmlns="">
          <p:sp>
            <p:nvSpPr>
              <p:cNvPr id="1054579" name=""/>
              <p:cNvSpPr/>
              <p:nvPr/>
            </p:nvSpPr>
            <p:spPr>
              <a:xfrm>
                <a:off x="6498459" y="1225766"/>
                <a:ext cx="339120" cy="473721"/>
              </a:xfrm>
            </p:spPr>
          </p:sp>
        </mc:Fallback>
      </mc:AlternateContent>
      <mc:AlternateContent xmlns:mc="http://schemas.openxmlformats.org/markup-compatibility/2006" xmlns:p14="http://schemas.microsoft.com/office/powerpoint/2010/main">
        <mc:Choice Requires="p14">
          <p:contentPart p14:bwMode="auto" r:id="rId119">
            <p14:nvContentPartPr>
              <p14:cNvPr id="1054580" name="Encre 1054579"/>
              <p14:cNvContentPartPr/>
              <p14:nvPr/>
            </p14:nvContentPartPr>
            <p14:xfrm>
              <a:off x="6990521" y="1487391"/>
              <a:ext cx="142962" cy="7197"/>
            </p14:xfrm>
          </p:contentPart>
        </mc:Choice>
        <mc:Fallback xmlns="">
          <p:sp>
            <p:nvSpPr>
              <p:cNvPr id="1054580" name=""/>
              <p:cNvSpPr/>
              <p:nvPr/>
            </p:nvSpPr>
            <p:spPr>
              <a:xfrm>
                <a:off x="6990521" y="1487391"/>
                <a:ext cx="142962" cy="7197"/>
              </a:xfrm>
            </p:spPr>
          </p:sp>
        </mc:Fallback>
      </mc:AlternateContent>
      <mc:AlternateContent xmlns:mc="http://schemas.openxmlformats.org/markup-compatibility/2006" xmlns:p14="http://schemas.microsoft.com/office/powerpoint/2010/main">
        <mc:Choice Requires="p14">
          <p:contentPart p14:bwMode="auto" r:id="rId120">
            <p14:nvContentPartPr>
              <p14:cNvPr id="1054581" name="Encre 1054580"/>
              <p14:cNvContentPartPr/>
              <p14:nvPr/>
            </p14:nvContentPartPr>
            <p14:xfrm>
              <a:off x="7004640" y="1568718"/>
              <a:ext cx="165708" cy="41780"/>
            </p14:xfrm>
          </p:contentPart>
        </mc:Choice>
        <mc:Fallback xmlns="">
          <p:sp>
            <p:nvSpPr>
              <p:cNvPr id="1054581" name=""/>
              <p:cNvSpPr/>
              <p:nvPr/>
            </p:nvSpPr>
            <p:spPr>
              <a:xfrm>
                <a:off x="7004640" y="1568718"/>
                <a:ext cx="165708" cy="41780"/>
              </a:xfrm>
            </p:spPr>
          </p:sp>
        </mc:Fallback>
      </mc:AlternateContent>
      <mc:AlternateContent xmlns:mc="http://schemas.openxmlformats.org/markup-compatibility/2006" xmlns:p14="http://schemas.microsoft.com/office/powerpoint/2010/main">
        <mc:Choice Requires="p14">
          <p:contentPart p14:bwMode="auto" r:id="rId121">
            <p14:nvContentPartPr>
              <p14:cNvPr id="1054582" name="Encre 1054581"/>
              <p14:cNvContentPartPr/>
              <p14:nvPr/>
            </p14:nvContentPartPr>
            <p14:xfrm>
              <a:off x="7355430" y="1393936"/>
              <a:ext cx="182938" cy="194501"/>
            </p14:xfrm>
          </p:contentPart>
        </mc:Choice>
        <mc:Fallback xmlns="">
          <p:sp>
            <p:nvSpPr>
              <p:cNvPr id="1054582" name=""/>
              <p:cNvSpPr/>
              <p:nvPr/>
            </p:nvSpPr>
            <p:spPr>
              <a:xfrm>
                <a:off x="7355430" y="1393936"/>
                <a:ext cx="182938" cy="194501"/>
              </a:xfrm>
            </p:spPr>
          </p:sp>
        </mc:Fallback>
      </mc:AlternateContent>
      <mc:AlternateContent xmlns:mc="http://schemas.openxmlformats.org/markup-compatibility/2006" xmlns:p14="http://schemas.microsoft.com/office/powerpoint/2010/main">
        <mc:Choice Requires="p14">
          <p:contentPart p14:bwMode="auto" r:id="rId122">
            <p14:nvContentPartPr>
              <p14:cNvPr id="1054583" name="Encre 1054582"/>
              <p14:cNvContentPartPr/>
              <p14:nvPr/>
            </p14:nvContentPartPr>
            <p14:xfrm>
              <a:off x="7518676" y="1349888"/>
              <a:ext cx="111389" cy="182236"/>
            </p14:xfrm>
          </p:contentPart>
        </mc:Choice>
        <mc:Fallback xmlns="">
          <p:sp>
            <p:nvSpPr>
              <p:cNvPr id="1054583" name=""/>
              <p:cNvSpPr/>
              <p:nvPr/>
            </p:nvSpPr>
            <p:spPr>
              <a:xfrm>
                <a:off x="7518676" y="1349888"/>
                <a:ext cx="111389" cy="182236"/>
              </a:xfrm>
            </p:spPr>
          </p:sp>
        </mc:Fallback>
      </mc:AlternateContent>
      <mc:AlternateContent xmlns:mc="http://schemas.openxmlformats.org/markup-compatibility/2006" xmlns:p14="http://schemas.microsoft.com/office/powerpoint/2010/main">
        <mc:Choice Requires="p14">
          <p:contentPart p14:bwMode="auto" r:id="rId123">
            <p14:nvContentPartPr>
              <p14:cNvPr id="1054584" name="Encre 1054583"/>
              <p14:cNvContentPartPr/>
              <p14:nvPr/>
            </p14:nvContentPartPr>
            <p14:xfrm>
              <a:off x="7798881" y="1459853"/>
              <a:ext cx="199371" cy="20339"/>
            </p14:xfrm>
          </p:contentPart>
        </mc:Choice>
        <mc:Fallback xmlns="">
          <p:sp>
            <p:nvSpPr>
              <p:cNvPr id="1054584" name=""/>
              <p:cNvSpPr/>
              <p:nvPr/>
            </p:nvSpPr>
            <p:spPr>
              <a:xfrm>
                <a:off x="7798881" y="1459853"/>
                <a:ext cx="199371" cy="20339"/>
              </a:xfrm>
            </p:spPr>
          </p:sp>
        </mc:Fallback>
      </mc:AlternateContent>
      <mc:AlternateContent xmlns:mc="http://schemas.openxmlformats.org/markup-compatibility/2006" xmlns:p14="http://schemas.microsoft.com/office/powerpoint/2010/main">
        <mc:Choice Requires="p14">
          <p:contentPart p14:bwMode="auto" r:id="rId124">
            <p14:nvContentPartPr>
              <p14:cNvPr id="1054585" name="Encre 1054584"/>
              <p14:cNvContentPartPr/>
              <p14:nvPr/>
            </p14:nvContentPartPr>
            <p14:xfrm>
              <a:off x="7877422" y="1400521"/>
              <a:ext cx="35741" cy="181434"/>
            </p14:xfrm>
          </p:contentPart>
        </mc:Choice>
        <mc:Fallback xmlns="">
          <p:sp>
            <p:nvSpPr>
              <p:cNvPr id="1054585" name=""/>
              <p:cNvSpPr/>
              <p:nvPr/>
            </p:nvSpPr>
            <p:spPr>
              <a:xfrm>
                <a:off x="7877422" y="1400521"/>
                <a:ext cx="35741" cy="181434"/>
              </a:xfrm>
            </p:spPr>
          </p:sp>
        </mc:Fallback>
      </mc:AlternateContent>
      <mc:AlternateContent xmlns:mc="http://schemas.openxmlformats.org/markup-compatibility/2006" xmlns:p14="http://schemas.microsoft.com/office/powerpoint/2010/main">
        <mc:Choice Requires="p14">
          <p:contentPart p14:bwMode="auto" r:id="rId125">
            <p14:nvContentPartPr>
              <p14:cNvPr id="1054586" name="Encre 1054585"/>
              <p14:cNvContentPartPr/>
              <p14:nvPr/>
            </p14:nvContentPartPr>
            <p14:xfrm>
              <a:off x="8149229" y="1328812"/>
              <a:ext cx="176332" cy="356029"/>
            </p14:xfrm>
          </p:contentPart>
        </mc:Choice>
        <mc:Fallback xmlns="">
          <p:sp>
            <p:nvSpPr>
              <p:cNvPr id="1054586" name=""/>
              <p:cNvSpPr/>
              <p:nvPr/>
            </p:nvSpPr>
            <p:spPr>
              <a:xfrm>
                <a:off x="8149229" y="1328812"/>
                <a:ext cx="176332" cy="356029"/>
              </a:xfrm>
            </p:spPr>
          </p:sp>
        </mc:Fallback>
      </mc:AlternateContent>
      <mc:AlternateContent xmlns:mc="http://schemas.openxmlformats.org/markup-compatibility/2006" xmlns:p14="http://schemas.microsoft.com/office/powerpoint/2010/main">
        <mc:Choice Requires="p14">
          <p:contentPart p14:bwMode="auto" r:id="rId126">
            <p14:nvContentPartPr>
              <p14:cNvPr id="1054587" name="Encre 1054586"/>
              <p14:cNvContentPartPr/>
              <p14:nvPr/>
            </p14:nvContentPartPr>
            <p14:xfrm>
              <a:off x="6718073" y="2028467"/>
              <a:ext cx="6796" cy="286955"/>
            </p14:xfrm>
          </p:contentPart>
        </mc:Choice>
        <mc:Fallback xmlns="">
          <p:sp>
            <p:nvSpPr>
              <p:cNvPr id="1054587" name=""/>
              <p:cNvSpPr/>
              <p:nvPr/>
            </p:nvSpPr>
            <p:spPr>
              <a:xfrm>
                <a:off x="6718073" y="2028467"/>
                <a:ext cx="6796" cy="286955"/>
              </a:xfrm>
            </p:spPr>
          </p:sp>
        </mc:Fallback>
      </mc:AlternateContent>
      <mc:AlternateContent xmlns:mc="http://schemas.openxmlformats.org/markup-compatibility/2006" xmlns:p14="http://schemas.microsoft.com/office/powerpoint/2010/main">
        <mc:Choice Requires="p14">
          <p:contentPart p14:bwMode="auto" r:id="rId127">
            <p14:nvContentPartPr>
              <p14:cNvPr id="1054588" name="Encre 1054587"/>
              <p14:cNvContentPartPr/>
              <p14:nvPr/>
            </p14:nvContentPartPr>
            <p14:xfrm>
              <a:off x="6625612" y="1978827"/>
              <a:ext cx="296747" cy="424491"/>
            </p14:xfrm>
          </p:contentPart>
        </mc:Choice>
        <mc:Fallback xmlns="">
          <p:sp>
            <p:nvSpPr>
              <p:cNvPr id="1054588" name=""/>
              <p:cNvSpPr/>
              <p:nvPr/>
            </p:nvSpPr>
            <p:spPr>
              <a:xfrm>
                <a:off x="6625612" y="1978827"/>
                <a:ext cx="296747" cy="424491"/>
              </a:xfrm>
            </p:spPr>
          </p:sp>
        </mc:Fallback>
      </mc:AlternateContent>
      <mc:AlternateContent xmlns:mc="http://schemas.openxmlformats.org/markup-compatibility/2006" xmlns:p14="http://schemas.microsoft.com/office/powerpoint/2010/main">
        <mc:Choice Requires="p14">
          <p:contentPart p14:bwMode="auto" r:id="rId128">
            <p14:nvContentPartPr>
              <p14:cNvPr id="1054589" name="Encre 1054588"/>
              <p14:cNvContentPartPr/>
              <p14:nvPr/>
            </p14:nvContentPartPr>
            <p14:xfrm>
              <a:off x="7133484" y="2139661"/>
              <a:ext cx="78541" cy="6949"/>
            </p14:xfrm>
          </p:contentPart>
        </mc:Choice>
        <mc:Fallback xmlns="">
          <p:sp>
            <p:nvSpPr>
              <p:cNvPr id="1054589" name=""/>
              <p:cNvSpPr/>
              <p:nvPr/>
            </p:nvSpPr>
            <p:spPr>
              <a:xfrm>
                <a:off x="7133484" y="2139661"/>
                <a:ext cx="78541" cy="6949"/>
              </a:xfrm>
            </p:spPr>
          </p:sp>
        </mc:Fallback>
      </mc:AlternateContent>
      <mc:AlternateContent xmlns:mc="http://schemas.openxmlformats.org/markup-compatibility/2006" xmlns:p14="http://schemas.microsoft.com/office/powerpoint/2010/main">
        <mc:Choice Requires="p14">
          <p:contentPart p14:bwMode="auto" r:id="rId129">
            <p14:nvContentPartPr>
              <p14:cNvPr id="1054590" name="Encre 1054589"/>
              <p14:cNvContentPartPr/>
              <p14:nvPr/>
            </p14:nvContentPartPr>
            <p14:xfrm>
              <a:off x="7148045" y="2224512"/>
              <a:ext cx="162172" cy="30809"/>
            </p14:xfrm>
          </p:contentPart>
        </mc:Choice>
        <mc:Fallback xmlns="">
          <p:sp>
            <p:nvSpPr>
              <p:cNvPr id="1054590" name=""/>
              <p:cNvSpPr/>
              <p:nvPr/>
            </p:nvSpPr>
            <p:spPr>
              <a:xfrm>
                <a:off x="7148045" y="2224512"/>
                <a:ext cx="162172" cy="30809"/>
              </a:xfrm>
            </p:spPr>
          </p:sp>
        </mc:Fallback>
      </mc:AlternateContent>
      <mc:AlternateContent xmlns:mc="http://schemas.openxmlformats.org/markup-compatibility/2006" xmlns:p14="http://schemas.microsoft.com/office/powerpoint/2010/main">
        <mc:Choice Requires="p14">
          <p:contentPart p14:bwMode="auto" r:id="rId130">
            <p14:nvContentPartPr>
              <p14:cNvPr id="1054591" name="Encre 1054590"/>
              <p14:cNvContentPartPr/>
              <p14:nvPr/>
            </p14:nvContentPartPr>
            <p14:xfrm>
              <a:off x="7483832" y="2056121"/>
              <a:ext cx="227497" cy="200585"/>
            </p14:xfrm>
          </p:contentPart>
        </mc:Choice>
        <mc:Fallback xmlns="">
          <p:sp>
            <p:nvSpPr>
              <p:cNvPr id="1054591" name=""/>
              <p:cNvSpPr/>
              <p:nvPr/>
            </p:nvSpPr>
            <p:spPr>
              <a:xfrm>
                <a:off x="7483832" y="2056121"/>
                <a:ext cx="227497" cy="200585"/>
              </a:xfrm>
            </p:spPr>
          </p:sp>
        </mc:Fallback>
      </mc:AlternateContent>
      <mc:AlternateContent xmlns:mc="http://schemas.openxmlformats.org/markup-compatibility/2006" xmlns:p14="http://schemas.microsoft.com/office/powerpoint/2010/main">
        <mc:Choice Requires="p14">
          <p:contentPart p14:bwMode="auto" r:id="rId131">
            <p14:nvContentPartPr>
              <p14:cNvPr id="1054592" name="Encre 1054591"/>
              <p14:cNvContentPartPr/>
              <p14:nvPr/>
            </p14:nvContentPartPr>
            <p14:xfrm>
              <a:off x="7820060" y="2123364"/>
              <a:ext cx="154974" cy="16662"/>
            </p14:xfrm>
          </p:contentPart>
        </mc:Choice>
        <mc:Fallback xmlns="">
          <p:sp>
            <p:nvSpPr>
              <p:cNvPr id="1054592" name=""/>
              <p:cNvSpPr/>
              <p:nvPr/>
            </p:nvSpPr>
            <p:spPr>
              <a:xfrm>
                <a:off x="7820060" y="2123364"/>
                <a:ext cx="154974" cy="16662"/>
              </a:xfrm>
            </p:spPr>
          </p:sp>
        </mc:Fallback>
      </mc:AlternateContent>
      <mc:AlternateContent xmlns:mc="http://schemas.openxmlformats.org/markup-compatibility/2006" xmlns:p14="http://schemas.microsoft.com/office/powerpoint/2010/main">
        <mc:Choice Requires="p14">
          <p:contentPart p14:bwMode="auto" r:id="rId132">
            <p14:nvContentPartPr>
              <p14:cNvPr id="1054593" name="Encre 1054592"/>
              <p14:cNvContentPartPr/>
              <p14:nvPr/>
            </p14:nvContentPartPr>
            <p14:xfrm>
              <a:off x="8118711" y="1956638"/>
              <a:ext cx="190440" cy="364647"/>
            </p14:xfrm>
          </p:contentPart>
        </mc:Choice>
        <mc:Fallback xmlns="">
          <p:sp>
            <p:nvSpPr>
              <p:cNvPr id="1054593" name=""/>
              <p:cNvSpPr/>
              <p:nvPr/>
            </p:nvSpPr>
            <p:spPr>
              <a:xfrm>
                <a:off x="8118711" y="1956638"/>
                <a:ext cx="190440" cy="364647"/>
              </a:xfrm>
            </p:spPr>
          </p:sp>
        </mc:Fallback>
      </mc:AlternateContent>
      <mc:AlternateContent xmlns:mc="http://schemas.openxmlformats.org/markup-compatibility/2006" xmlns:p14="http://schemas.microsoft.com/office/powerpoint/2010/main">
        <mc:Choice Requires="p14">
          <p:contentPart p14:bwMode="auto" r:id="rId133">
            <p14:nvContentPartPr>
              <p14:cNvPr id="1054594" name="Encre 1054593"/>
              <p14:cNvContentPartPr/>
              <p14:nvPr/>
            </p14:nvContentPartPr>
            <p14:xfrm>
              <a:off x="6530168" y="2887689"/>
              <a:ext cx="227057" cy="384673"/>
            </p14:xfrm>
          </p:contentPart>
        </mc:Choice>
        <mc:Fallback xmlns="">
          <p:sp>
            <p:nvSpPr>
              <p:cNvPr id="1054594" name=""/>
              <p:cNvSpPr/>
              <p:nvPr/>
            </p:nvSpPr>
            <p:spPr>
              <a:xfrm>
                <a:off x="6530168" y="2887689"/>
                <a:ext cx="227057" cy="384673"/>
              </a:xfrm>
            </p:spPr>
          </p:sp>
        </mc:Fallback>
      </mc:AlternateContent>
      <mc:AlternateContent xmlns:mc="http://schemas.openxmlformats.org/markup-compatibility/2006" xmlns:p14="http://schemas.microsoft.com/office/powerpoint/2010/main">
        <mc:Choice Requires="p14">
          <p:contentPart p14:bwMode="auto" r:id="rId134">
            <p14:nvContentPartPr>
              <p14:cNvPr id="1054595" name="Encre 1054594"/>
              <p14:cNvContentPartPr/>
              <p14:nvPr/>
            </p14:nvContentPartPr>
            <p14:xfrm>
              <a:off x="6625612" y="2708039"/>
              <a:ext cx="2741" cy="104306"/>
            </p14:xfrm>
          </p:contentPart>
        </mc:Choice>
        <mc:Fallback xmlns="">
          <p:sp>
            <p:nvSpPr>
              <p:cNvPr id="1054595" name=""/>
              <p:cNvSpPr/>
              <p:nvPr/>
            </p:nvSpPr>
            <p:spPr>
              <a:xfrm>
                <a:off x="6625612" y="2708039"/>
                <a:ext cx="2741" cy="104306"/>
              </a:xfrm>
            </p:spPr>
          </p:sp>
        </mc:Fallback>
      </mc:AlternateContent>
      <mc:AlternateContent xmlns:mc="http://schemas.openxmlformats.org/markup-compatibility/2006" xmlns:p14="http://schemas.microsoft.com/office/powerpoint/2010/main">
        <mc:Choice Requires="p14">
          <p:contentPart p14:bwMode="auto" r:id="rId135">
            <p14:nvContentPartPr>
              <p14:cNvPr id="1054596" name="Encre 1054595"/>
              <p14:cNvContentPartPr/>
              <p14:nvPr/>
            </p14:nvContentPartPr>
            <p14:xfrm>
              <a:off x="6713419" y="2704316"/>
              <a:ext cx="5295" cy="79920"/>
            </p14:xfrm>
          </p:contentPart>
        </mc:Choice>
        <mc:Fallback xmlns="">
          <p:sp>
            <p:nvSpPr>
              <p:cNvPr id="1054596" name=""/>
              <p:cNvSpPr/>
              <p:nvPr/>
            </p:nvSpPr>
            <p:spPr>
              <a:xfrm>
                <a:off x="6713419" y="2704316"/>
                <a:ext cx="5295" cy="79920"/>
              </a:xfrm>
            </p:spPr>
          </p:sp>
        </mc:Fallback>
      </mc:AlternateContent>
      <mc:AlternateContent xmlns:mc="http://schemas.openxmlformats.org/markup-compatibility/2006" xmlns:p14="http://schemas.microsoft.com/office/powerpoint/2010/main">
        <mc:Choice Requires="p14">
          <p:contentPart p14:bwMode="auto" r:id="rId136">
            <p14:nvContentPartPr>
              <p14:cNvPr id="1054597" name="Encre 1054596"/>
              <p14:cNvContentPartPr/>
              <p14:nvPr/>
            </p14:nvContentPartPr>
            <p14:xfrm>
              <a:off x="6184367" y="3117563"/>
              <a:ext cx="253120" cy="199570"/>
            </p14:xfrm>
          </p:contentPart>
        </mc:Choice>
        <mc:Fallback xmlns="">
          <p:sp>
            <p:nvSpPr>
              <p:cNvPr id="1054597" name=""/>
              <p:cNvSpPr/>
              <p:nvPr/>
            </p:nvSpPr>
            <p:spPr>
              <a:xfrm>
                <a:off x="6184367" y="3117563"/>
                <a:ext cx="253120" cy="199570"/>
              </a:xfrm>
            </p:spPr>
          </p:sp>
        </mc:Fallback>
      </mc:AlternateContent>
      <mc:AlternateContent xmlns:mc="http://schemas.openxmlformats.org/markup-compatibility/2006" xmlns:p14="http://schemas.microsoft.com/office/powerpoint/2010/main">
        <mc:Choice Requires="p14">
          <p:contentPart p14:bwMode="auto" r:id="rId137">
            <p14:nvContentPartPr>
              <p14:cNvPr id="1054598" name="Encre 1054597"/>
              <p14:cNvContentPartPr/>
              <p14:nvPr/>
            </p14:nvContentPartPr>
            <p14:xfrm>
              <a:off x="6954780" y="3125702"/>
              <a:ext cx="192837" cy="6014"/>
            </p14:xfrm>
          </p:contentPart>
        </mc:Choice>
        <mc:Fallback xmlns="">
          <p:sp>
            <p:nvSpPr>
              <p:cNvPr id="1054598" name=""/>
              <p:cNvSpPr/>
              <p:nvPr/>
            </p:nvSpPr>
            <p:spPr>
              <a:xfrm>
                <a:off x="6954780" y="3125702"/>
                <a:ext cx="192837" cy="6014"/>
              </a:xfrm>
            </p:spPr>
          </p:sp>
        </mc:Fallback>
      </mc:AlternateContent>
      <mc:AlternateContent xmlns:mc="http://schemas.openxmlformats.org/markup-compatibility/2006" xmlns:p14="http://schemas.microsoft.com/office/powerpoint/2010/main">
        <mc:Choice Requires="p14">
          <p:contentPart p14:bwMode="auto" r:id="rId138">
            <p14:nvContentPartPr>
              <p14:cNvPr id="1054599" name="Encre 1054598"/>
              <p14:cNvContentPartPr/>
              <p14:nvPr/>
            </p14:nvContentPartPr>
            <p14:xfrm>
              <a:off x="6990521" y="3219083"/>
              <a:ext cx="144706" cy="1742"/>
            </p14:xfrm>
          </p:contentPart>
        </mc:Choice>
        <mc:Fallback xmlns="">
          <p:sp>
            <p:nvSpPr>
              <p:cNvPr id="1054599" name=""/>
              <p:cNvSpPr/>
              <p:nvPr/>
            </p:nvSpPr>
            <p:spPr>
              <a:xfrm>
                <a:off x="6990521" y="3219083"/>
                <a:ext cx="144706" cy="1742"/>
              </a:xfrm>
            </p:spPr>
          </p:sp>
        </mc:Fallback>
      </mc:AlternateContent>
      <mc:AlternateContent xmlns:mc="http://schemas.openxmlformats.org/markup-compatibility/2006" xmlns:p14="http://schemas.microsoft.com/office/powerpoint/2010/main">
        <mc:Choice Requires="p14">
          <p:contentPart p14:bwMode="auto" r:id="rId139">
            <p14:nvContentPartPr>
              <p14:cNvPr id="1054600" name="Encre 1054599"/>
              <p14:cNvContentPartPr/>
              <p14:nvPr/>
            </p14:nvContentPartPr>
            <p14:xfrm>
              <a:off x="7281511" y="3044846"/>
              <a:ext cx="161855" cy="311367"/>
            </p14:xfrm>
          </p:contentPart>
        </mc:Choice>
        <mc:Fallback xmlns="">
          <p:sp>
            <p:nvSpPr>
              <p:cNvPr id="1054600" name=""/>
              <p:cNvSpPr/>
              <p:nvPr/>
            </p:nvSpPr>
            <p:spPr>
              <a:xfrm>
                <a:off x="7281511" y="3044846"/>
                <a:ext cx="161855" cy="311367"/>
              </a:xfrm>
            </p:spPr>
          </p:sp>
        </mc:Fallback>
      </mc:AlternateContent>
      <mc:AlternateContent xmlns:mc="http://schemas.openxmlformats.org/markup-compatibility/2006" xmlns:p14="http://schemas.microsoft.com/office/powerpoint/2010/main">
        <mc:Choice Requires="p14">
          <p:contentPart p14:bwMode="auto" r:id="rId140">
            <p14:nvContentPartPr>
              <p14:cNvPr id="1054601" name="Encre 1054600"/>
              <p14:cNvContentPartPr/>
              <p14:nvPr/>
            </p14:nvContentPartPr>
            <p14:xfrm>
              <a:off x="7575816" y="2965174"/>
              <a:ext cx="15680" cy="243558"/>
            </p14:xfrm>
          </p:contentPart>
        </mc:Choice>
        <mc:Fallback xmlns="">
          <p:sp>
            <p:nvSpPr>
              <p:cNvPr id="1054601" name=""/>
              <p:cNvSpPr/>
              <p:nvPr/>
            </p:nvSpPr>
            <p:spPr>
              <a:xfrm>
                <a:off x="7575816" y="2965174"/>
                <a:ext cx="15680" cy="243558"/>
              </a:xfrm>
            </p:spPr>
          </p:sp>
        </mc:Fallback>
      </mc:AlternateContent>
      <mc:AlternateContent xmlns:mc="http://schemas.openxmlformats.org/markup-compatibility/2006" xmlns:p14="http://schemas.microsoft.com/office/powerpoint/2010/main">
        <mc:Choice Requires="p14">
          <p:contentPart p14:bwMode="auto" r:id="rId141">
            <p14:nvContentPartPr>
              <p14:cNvPr id="1054602" name="Encre 1054601"/>
              <p14:cNvContentPartPr/>
              <p14:nvPr/>
            </p14:nvContentPartPr>
            <p14:xfrm>
              <a:off x="7555314" y="2948356"/>
              <a:ext cx="220868" cy="294082"/>
            </p14:xfrm>
          </p:contentPart>
        </mc:Choice>
        <mc:Fallback xmlns="">
          <p:sp>
            <p:nvSpPr>
              <p:cNvPr id="1054602" name=""/>
              <p:cNvSpPr/>
              <p:nvPr/>
            </p:nvSpPr>
            <p:spPr>
              <a:xfrm>
                <a:off x="7555314" y="2948356"/>
                <a:ext cx="220868" cy="294082"/>
              </a:xfrm>
            </p:spPr>
          </p:sp>
        </mc:Fallback>
      </mc:AlternateContent>
      <mc:AlternateContent xmlns:mc="http://schemas.openxmlformats.org/markup-compatibility/2006" xmlns:p14="http://schemas.microsoft.com/office/powerpoint/2010/main">
        <mc:Choice Requires="p14">
          <p:contentPart p14:bwMode="auto" r:id="rId142">
            <p14:nvContentPartPr>
              <p14:cNvPr id="1054603" name="Encre 1054602"/>
              <p14:cNvContentPartPr/>
              <p14:nvPr/>
            </p14:nvContentPartPr>
            <p14:xfrm>
              <a:off x="8006266" y="2972372"/>
              <a:ext cx="20356" cy="244166"/>
            </p14:xfrm>
          </p:contentPart>
        </mc:Choice>
        <mc:Fallback xmlns="">
          <p:sp>
            <p:nvSpPr>
              <p:cNvPr id="1054603" name=""/>
              <p:cNvSpPr/>
              <p:nvPr/>
            </p:nvSpPr>
            <p:spPr>
              <a:xfrm>
                <a:off x="8006266" y="2972372"/>
                <a:ext cx="20356" cy="244166"/>
              </a:xfrm>
            </p:spPr>
          </p:sp>
        </mc:Fallback>
      </mc:AlternateContent>
      <mc:AlternateContent xmlns:mc="http://schemas.openxmlformats.org/markup-compatibility/2006" xmlns:p14="http://schemas.microsoft.com/office/powerpoint/2010/main">
        <mc:Choice Requires="p14">
          <p:contentPart p14:bwMode="auto" r:id="rId143">
            <p14:nvContentPartPr>
              <p14:cNvPr id="1054604" name="Encre 1054603"/>
              <p14:cNvContentPartPr/>
              <p14:nvPr/>
            </p14:nvContentPartPr>
            <p14:xfrm>
              <a:off x="7955964" y="2946781"/>
              <a:ext cx="279737" cy="294151"/>
            </p14:xfrm>
          </p:contentPart>
        </mc:Choice>
        <mc:Fallback xmlns="">
          <p:sp>
            <p:nvSpPr>
              <p:cNvPr id="1054604" name=""/>
              <p:cNvSpPr/>
              <p:nvPr/>
            </p:nvSpPr>
            <p:spPr>
              <a:xfrm>
                <a:off x="7955964" y="2946781"/>
                <a:ext cx="279737" cy="294151"/>
              </a:xfrm>
            </p:spPr>
          </p:sp>
        </mc:Fallback>
      </mc:AlternateContent>
      <mc:AlternateContent xmlns:mc="http://schemas.openxmlformats.org/markup-compatibility/2006" xmlns:p14="http://schemas.microsoft.com/office/powerpoint/2010/main">
        <mc:Choice Requires="p14">
          <p:contentPart p14:bwMode="auto" r:id="rId144">
            <p14:nvContentPartPr>
              <p14:cNvPr id="1054605" name="Encre 1054604"/>
              <p14:cNvContentPartPr/>
              <p14:nvPr/>
            </p14:nvContentPartPr>
            <p14:xfrm>
              <a:off x="8054267" y="2776790"/>
              <a:ext cx="15978" cy="63056"/>
            </p14:xfrm>
          </p:contentPart>
        </mc:Choice>
        <mc:Fallback xmlns="">
          <p:sp>
            <p:nvSpPr>
              <p:cNvPr id="1054605" name=""/>
              <p:cNvSpPr/>
              <p:nvPr/>
            </p:nvSpPr>
            <p:spPr>
              <a:xfrm>
                <a:off x="8054267" y="2776790"/>
                <a:ext cx="15978" cy="63056"/>
              </a:xfrm>
            </p:spPr>
          </p:sp>
        </mc:Fallback>
      </mc:AlternateContent>
      <mc:AlternateContent xmlns:mc="http://schemas.openxmlformats.org/markup-compatibility/2006" xmlns:p14="http://schemas.microsoft.com/office/powerpoint/2010/main">
        <mc:Choice Requires="p14">
          <p:contentPart p14:bwMode="auto" r:id="rId145">
            <p14:nvContentPartPr>
              <p14:cNvPr id="1054606" name="Encre 1054605"/>
              <p14:cNvContentPartPr/>
              <p14:nvPr/>
            </p14:nvContentPartPr>
            <p14:xfrm>
              <a:off x="6284088" y="3775259"/>
              <a:ext cx="319090" cy="269752"/>
            </p14:xfrm>
          </p:contentPart>
        </mc:Choice>
        <mc:Fallback xmlns="">
          <p:sp>
            <p:nvSpPr>
              <p:cNvPr id="1054606" name=""/>
              <p:cNvSpPr/>
              <p:nvPr/>
            </p:nvSpPr>
            <p:spPr>
              <a:xfrm>
                <a:off x="6284088" y="3775259"/>
                <a:ext cx="319090" cy="269752"/>
              </a:xfrm>
            </p:spPr>
          </p:sp>
        </mc:Fallback>
      </mc:AlternateContent>
      <mc:AlternateContent xmlns:mc="http://schemas.openxmlformats.org/markup-compatibility/2006" xmlns:p14="http://schemas.microsoft.com/office/powerpoint/2010/main">
        <mc:Choice Requires="p14">
          <p:contentPart p14:bwMode="auto" r:id="rId146">
            <p14:nvContentPartPr>
              <p14:cNvPr id="1054607" name="Encre 1054606"/>
              <p14:cNvContentPartPr/>
              <p14:nvPr/>
            </p14:nvContentPartPr>
            <p14:xfrm>
              <a:off x="6783136" y="3711264"/>
              <a:ext cx="28301" cy="270950"/>
            </p14:xfrm>
          </p:contentPart>
        </mc:Choice>
        <mc:Fallback xmlns="">
          <p:sp>
            <p:nvSpPr>
              <p:cNvPr id="1054607" name=""/>
              <p:cNvSpPr/>
              <p:nvPr/>
            </p:nvSpPr>
            <p:spPr>
              <a:xfrm>
                <a:off x="6783136" y="3711264"/>
                <a:ext cx="28301" cy="270950"/>
              </a:xfrm>
            </p:spPr>
          </p:sp>
        </mc:Fallback>
      </mc:AlternateContent>
      <mc:AlternateContent xmlns:mc="http://schemas.openxmlformats.org/markup-compatibility/2006" xmlns:p14="http://schemas.microsoft.com/office/powerpoint/2010/main">
        <mc:Choice Requires="p14">
          <p:contentPart p14:bwMode="auto" r:id="rId147">
            <p14:nvContentPartPr>
              <p14:cNvPr id="1054608" name="Encre 1054607"/>
              <p14:cNvContentPartPr/>
              <p14:nvPr/>
            </p14:nvContentPartPr>
            <p14:xfrm>
              <a:off x="6761515" y="3740201"/>
              <a:ext cx="264866" cy="315764"/>
            </p14:xfrm>
          </p:contentPart>
        </mc:Choice>
        <mc:Fallback xmlns="">
          <p:sp>
            <p:nvSpPr>
              <p:cNvPr id="1054608" name=""/>
              <p:cNvSpPr/>
              <p:nvPr/>
            </p:nvSpPr>
            <p:spPr>
              <a:xfrm>
                <a:off x="6761515" y="3740201"/>
                <a:ext cx="264866" cy="315764"/>
              </a:xfrm>
            </p:spPr>
          </p:sp>
        </mc:Fallback>
      </mc:AlternateContent>
      <mc:AlternateContent xmlns:mc="http://schemas.openxmlformats.org/markup-compatibility/2006" xmlns:p14="http://schemas.microsoft.com/office/powerpoint/2010/main">
        <mc:Choice Requires="p14">
          <p:contentPart p14:bwMode="auto" r:id="rId148">
            <p14:nvContentPartPr>
              <p14:cNvPr id="1054609" name="Encre 1054608"/>
              <p14:cNvContentPartPr/>
              <p14:nvPr/>
            </p14:nvContentPartPr>
            <p14:xfrm>
              <a:off x="6799020" y="3578973"/>
              <a:ext cx="5579" cy="73525"/>
            </p14:xfrm>
          </p:contentPart>
        </mc:Choice>
        <mc:Fallback xmlns="">
          <p:sp>
            <p:nvSpPr>
              <p:cNvPr id="1054609" name=""/>
              <p:cNvSpPr/>
              <p:nvPr/>
            </p:nvSpPr>
            <p:spPr>
              <a:xfrm>
                <a:off x="6799020" y="3578973"/>
                <a:ext cx="5579" cy="73525"/>
              </a:xfrm>
            </p:spPr>
          </p:sp>
        </mc:Fallback>
      </mc:AlternateContent>
      <mc:AlternateContent xmlns:mc="http://schemas.openxmlformats.org/markup-compatibility/2006" xmlns:p14="http://schemas.microsoft.com/office/powerpoint/2010/main">
        <mc:Choice Requires="p14">
          <p:contentPart p14:bwMode="auto" r:id="rId149">
            <p14:nvContentPartPr>
              <p14:cNvPr id="1054610" name="Encre 1054609"/>
              <p14:cNvContentPartPr/>
              <p14:nvPr/>
            </p14:nvContentPartPr>
            <p14:xfrm>
              <a:off x="6890357" y="3537524"/>
              <a:ext cx="2977" cy="120046"/>
            </p14:xfrm>
          </p:contentPart>
        </mc:Choice>
        <mc:Fallback xmlns="">
          <p:sp>
            <p:nvSpPr>
              <p:cNvPr id="1054610" name=""/>
              <p:cNvSpPr/>
              <p:nvPr/>
            </p:nvSpPr>
            <p:spPr>
              <a:xfrm>
                <a:off x="6890357" y="3537524"/>
                <a:ext cx="2977" cy="120046"/>
              </a:xfrm>
            </p:spPr>
          </p:sp>
        </mc:Fallback>
      </mc:AlternateContent>
      <mc:AlternateContent xmlns:mc="http://schemas.openxmlformats.org/markup-compatibility/2006" xmlns:p14="http://schemas.microsoft.com/office/powerpoint/2010/main">
        <mc:Choice Requires="p14">
          <p:contentPart p14:bwMode="auto" r:id="rId150">
            <p14:nvContentPartPr>
              <p14:cNvPr id="1054611" name="Encre 1054610"/>
              <p14:cNvContentPartPr/>
              <p14:nvPr/>
            </p14:nvContentPartPr>
            <p14:xfrm>
              <a:off x="7195699" y="3805828"/>
              <a:ext cx="173624" cy="13084"/>
            </p14:xfrm>
          </p:contentPart>
        </mc:Choice>
        <mc:Fallback xmlns="">
          <p:sp>
            <p:nvSpPr>
              <p:cNvPr id="1054611" name=""/>
              <p:cNvSpPr/>
              <p:nvPr/>
            </p:nvSpPr>
            <p:spPr>
              <a:xfrm>
                <a:off x="7195699" y="3805828"/>
                <a:ext cx="173624" cy="13084"/>
              </a:xfrm>
            </p:spPr>
          </p:sp>
        </mc:Fallback>
      </mc:AlternateContent>
      <mc:AlternateContent xmlns:mc="http://schemas.openxmlformats.org/markup-compatibility/2006" xmlns:p14="http://schemas.microsoft.com/office/powerpoint/2010/main">
        <mc:Choice Requires="p14">
          <p:contentPart p14:bwMode="auto" r:id="rId151">
            <p14:nvContentPartPr>
              <p14:cNvPr id="1054612" name="Encre 1054611"/>
              <p14:cNvContentPartPr/>
              <p14:nvPr/>
            </p14:nvContentPartPr>
            <p14:xfrm>
              <a:off x="7190846" y="3950529"/>
              <a:ext cx="221504" cy="11036"/>
            </p14:xfrm>
          </p:contentPart>
        </mc:Choice>
        <mc:Fallback xmlns="">
          <p:sp>
            <p:nvSpPr>
              <p:cNvPr id="1054612" name=""/>
              <p:cNvSpPr/>
              <p:nvPr/>
            </p:nvSpPr>
            <p:spPr>
              <a:xfrm>
                <a:off x="7190846" y="3950529"/>
                <a:ext cx="221504" cy="11036"/>
              </a:xfrm>
            </p:spPr>
          </p:sp>
        </mc:Fallback>
      </mc:AlternateContent>
      <mc:AlternateContent xmlns:mc="http://schemas.openxmlformats.org/markup-compatibility/2006" xmlns:p14="http://schemas.microsoft.com/office/powerpoint/2010/main">
        <mc:Choice Requires="p14">
          <p:contentPart p14:bwMode="auto" r:id="rId152">
            <p14:nvContentPartPr>
              <p14:cNvPr id="1054613" name="Encre 1054612"/>
              <p14:cNvContentPartPr/>
              <p14:nvPr/>
            </p14:nvContentPartPr>
            <p14:xfrm>
              <a:off x="7512513" y="3886764"/>
              <a:ext cx="142908" cy="12883"/>
            </p14:xfrm>
          </p:contentPart>
        </mc:Choice>
        <mc:Fallback xmlns="">
          <p:sp>
            <p:nvSpPr>
              <p:cNvPr id="1054613" name=""/>
              <p:cNvSpPr/>
              <p:nvPr/>
            </p:nvSpPr>
            <p:spPr>
              <a:xfrm>
                <a:off x="7512513" y="3886764"/>
                <a:ext cx="142908" cy="12883"/>
              </a:xfrm>
            </p:spPr>
          </p:sp>
        </mc:Fallback>
      </mc:AlternateContent>
      <mc:AlternateContent xmlns:mc="http://schemas.openxmlformats.org/markup-compatibility/2006" xmlns:p14="http://schemas.microsoft.com/office/powerpoint/2010/main">
        <mc:Choice Requires="p14">
          <p:contentPart p14:bwMode="auto" r:id="rId153">
            <p14:nvContentPartPr>
              <p14:cNvPr id="1054614" name="Encre 1054613"/>
              <p14:cNvContentPartPr/>
              <p14:nvPr/>
            </p14:nvContentPartPr>
            <p14:xfrm>
              <a:off x="7764458" y="3671766"/>
              <a:ext cx="127084" cy="365271"/>
            </p14:xfrm>
          </p:contentPart>
        </mc:Choice>
        <mc:Fallback xmlns="">
          <p:sp>
            <p:nvSpPr>
              <p:cNvPr id="1054614" name=""/>
              <p:cNvSpPr/>
              <p:nvPr/>
            </p:nvSpPr>
            <p:spPr>
              <a:xfrm>
                <a:off x="7764458" y="3671766"/>
                <a:ext cx="127084" cy="365271"/>
              </a:xfrm>
            </p:spPr>
          </p:sp>
        </mc:Fallback>
      </mc:AlternateContent>
      <mc:AlternateContent xmlns:mc="http://schemas.openxmlformats.org/markup-compatibility/2006" xmlns:p14="http://schemas.microsoft.com/office/powerpoint/2010/main">
        <mc:Choice Requires="p14">
          <p:contentPart p14:bwMode="auto" r:id="rId154">
            <p14:nvContentPartPr>
              <p14:cNvPr id="1054615" name="Encre 1054614"/>
              <p14:cNvContentPartPr/>
              <p14:nvPr/>
            </p14:nvContentPartPr>
            <p14:xfrm>
              <a:off x="8002475" y="3798630"/>
              <a:ext cx="7398" cy="179099"/>
            </p14:xfrm>
          </p:contentPart>
        </mc:Choice>
        <mc:Fallback xmlns="">
          <p:sp>
            <p:nvSpPr>
              <p:cNvPr id="1054615" name=""/>
              <p:cNvSpPr/>
              <p:nvPr/>
            </p:nvSpPr>
            <p:spPr>
              <a:xfrm>
                <a:off x="8002475" y="3798630"/>
                <a:ext cx="7398" cy="179099"/>
              </a:xfrm>
            </p:spPr>
          </p:sp>
        </mc:Fallback>
      </mc:AlternateContent>
      <mc:AlternateContent xmlns:mc="http://schemas.openxmlformats.org/markup-compatibility/2006" xmlns:p14="http://schemas.microsoft.com/office/powerpoint/2010/main">
        <mc:Choice Requires="p14">
          <p:contentPart p14:bwMode="auto" r:id="rId155">
            <p14:nvContentPartPr>
              <p14:cNvPr id="1054616" name="Encre 1054615"/>
              <p14:cNvContentPartPr/>
              <p14:nvPr/>
            </p14:nvContentPartPr>
            <p14:xfrm>
              <a:off x="7948904" y="3726429"/>
              <a:ext cx="199128" cy="269633"/>
            </p14:xfrm>
          </p:contentPart>
        </mc:Choice>
        <mc:Fallback xmlns="">
          <p:sp>
            <p:nvSpPr>
              <p:cNvPr id="1054616" name=""/>
              <p:cNvSpPr/>
              <p:nvPr/>
            </p:nvSpPr>
            <p:spPr>
              <a:xfrm>
                <a:off x="7948904" y="3726429"/>
                <a:ext cx="199128" cy="269633"/>
              </a:xfrm>
            </p:spPr>
          </p:sp>
        </mc:Fallback>
      </mc:AlternateContent>
      <mc:AlternateContent xmlns:mc="http://schemas.openxmlformats.org/markup-compatibility/2006" xmlns:p14="http://schemas.microsoft.com/office/powerpoint/2010/main">
        <mc:Choice Requires="p14">
          <p:contentPart p14:bwMode="auto" r:id="rId156">
            <p14:nvContentPartPr>
              <p14:cNvPr id="1054617" name="Encre 1054616"/>
              <p14:cNvContentPartPr/>
              <p14:nvPr/>
            </p14:nvContentPartPr>
            <p14:xfrm>
              <a:off x="8283179" y="3699751"/>
              <a:ext cx="208830" cy="315806"/>
            </p14:xfrm>
          </p:contentPart>
        </mc:Choice>
        <mc:Fallback xmlns="">
          <p:sp>
            <p:nvSpPr>
              <p:cNvPr id="1054617" name=""/>
              <p:cNvSpPr/>
              <p:nvPr/>
            </p:nvSpPr>
            <p:spPr>
              <a:xfrm>
                <a:off x="8283179" y="3699751"/>
                <a:ext cx="208830" cy="315806"/>
              </a:xfrm>
            </p:spPr>
          </p:sp>
        </mc:Fallback>
      </mc:AlternateContent>
      <mc:AlternateContent xmlns:mc="http://schemas.openxmlformats.org/markup-compatibility/2006" xmlns:p14="http://schemas.microsoft.com/office/powerpoint/2010/main">
        <mc:Choice Requires="p14">
          <p:contentPart p14:bwMode="auto" r:id="rId157">
            <p14:nvContentPartPr>
              <p14:cNvPr id="1054618" name="Encre 1054617"/>
              <p14:cNvContentPartPr/>
              <p14:nvPr/>
            </p14:nvContentPartPr>
            <p14:xfrm>
              <a:off x="8370734" y="3515682"/>
              <a:ext cx="0" cy="36755"/>
            </p14:xfrm>
          </p:contentPart>
        </mc:Choice>
        <mc:Fallback xmlns="">
          <p:sp>
            <p:nvSpPr>
              <p:cNvPr id="1054618" name=""/>
              <p:cNvSpPr/>
              <p:nvPr/>
            </p:nvSpPr>
            <p:spPr>
              <a:xfrm>
                <a:off x="8370734" y="3515682"/>
                <a:ext cx="0" cy="36755"/>
              </a:xfrm>
            </p:spPr>
          </p:sp>
        </mc:Fallback>
      </mc:AlternateContent>
      <mc:AlternateContent xmlns:mc="http://schemas.openxmlformats.org/markup-compatibility/2006" xmlns:p14="http://schemas.microsoft.com/office/powerpoint/2010/main">
        <mc:Choice Requires="p14">
          <p:contentPart p14:bwMode="auto" r:id="rId158">
            <p14:nvContentPartPr>
              <p14:cNvPr id="1054619" name="Encre 1054618"/>
              <p14:cNvContentPartPr/>
              <p14:nvPr/>
            </p14:nvContentPartPr>
            <p14:xfrm>
              <a:off x="7189455" y="3248491"/>
              <a:ext cx="130234" cy="10009"/>
            </p14:xfrm>
          </p:contentPart>
        </mc:Choice>
        <mc:Fallback xmlns="">
          <p:sp>
            <p:nvSpPr>
              <p:cNvPr id="1054619" name=""/>
              <p:cNvSpPr/>
              <p:nvPr/>
            </p:nvSpPr>
            <p:spPr>
              <a:xfrm>
                <a:off x="7189455" y="3248491"/>
                <a:ext cx="130234" cy="10009"/>
              </a:xfrm>
            </p:spPr>
          </p:sp>
        </mc:Fallback>
      </mc:AlternateContent>
      <mc:AlternateContent xmlns:mc="http://schemas.openxmlformats.org/markup-compatibility/2006" xmlns:p14="http://schemas.microsoft.com/office/powerpoint/2010/main">
        <mc:Choice Requires="p14">
          <p:contentPart p14:bwMode="auto" r:id="rId159">
            <p14:nvContentPartPr>
              <p14:cNvPr id="1054620" name="Encre 1054619"/>
              <p14:cNvContentPartPr/>
              <p14:nvPr/>
            </p14:nvContentPartPr>
            <p14:xfrm>
              <a:off x="7298068" y="3053080"/>
              <a:ext cx="138288" cy="99278"/>
            </p14:xfrm>
          </p:contentPart>
        </mc:Choice>
        <mc:Fallback xmlns="">
          <p:sp>
            <p:nvSpPr>
              <p:cNvPr id="1054620" name=""/>
              <p:cNvSpPr/>
              <p:nvPr/>
            </p:nvSpPr>
            <p:spPr>
              <a:xfrm>
                <a:off x="7298068" y="3053080"/>
                <a:ext cx="138288" cy="99278"/>
              </a:xfrm>
            </p:spPr>
          </p:sp>
        </mc:Fallback>
      </mc:AlternateContent>
      <mc:AlternateContent xmlns:mc="http://schemas.openxmlformats.org/markup-compatibility/2006" xmlns:p14="http://schemas.microsoft.com/office/powerpoint/2010/main">
        <mc:Choice Requires="p14">
          <p:contentPart p14:bwMode="auto" r:id="rId160">
            <p14:nvContentPartPr>
              <p14:cNvPr id="1054621" name="Encre 1054620"/>
              <p14:cNvContentPartPr/>
              <p14:nvPr/>
            </p14:nvContentPartPr>
            <p14:xfrm>
              <a:off x="7181157" y="3261332"/>
              <a:ext cx="152652" cy="8072"/>
            </p14:xfrm>
          </p:contentPart>
        </mc:Choice>
        <mc:Fallback xmlns="">
          <p:sp>
            <p:nvSpPr>
              <p:cNvPr id="1054621" name=""/>
              <p:cNvSpPr/>
              <p:nvPr/>
            </p:nvSpPr>
            <p:spPr>
              <a:xfrm>
                <a:off x="7181157" y="3261332"/>
                <a:ext cx="152652" cy="8072"/>
              </a:xfrm>
            </p:spPr>
          </p:sp>
        </mc:Fallback>
      </mc:AlternateContent>
      <mc:AlternateContent xmlns:mc="http://schemas.openxmlformats.org/markup-compatibility/2006" xmlns:p14="http://schemas.microsoft.com/office/powerpoint/2010/main">
        <mc:Choice Requires="p14">
          <p:contentPart p14:bwMode="auto" r:id="rId161">
            <p14:nvContentPartPr>
              <p14:cNvPr id="1054622" name="Encre 1054621"/>
              <p14:cNvContentPartPr/>
              <p14:nvPr/>
            </p14:nvContentPartPr>
            <p14:xfrm>
              <a:off x="7562815" y="3841817"/>
              <a:ext cx="28914" cy="242905"/>
            </p14:xfrm>
          </p:contentPart>
        </mc:Choice>
        <mc:Fallback xmlns="">
          <p:sp>
            <p:nvSpPr>
              <p:cNvPr id="1054622" name=""/>
              <p:cNvSpPr/>
              <p:nvPr/>
            </p:nvSpPr>
            <p:spPr>
              <a:xfrm>
                <a:off x="7562815" y="3841817"/>
                <a:ext cx="28914" cy="242905"/>
              </a:xfrm>
            </p:spPr>
          </p:sp>
        </mc:Fallback>
      </mc:AlternateContent>
      <mc:AlternateContent xmlns:mc="http://schemas.openxmlformats.org/markup-compatibility/2006" xmlns:p14="http://schemas.microsoft.com/office/powerpoint/2010/main">
        <mc:Choice Requires="p14">
          <p:contentPart p14:bwMode="auto" r:id="rId162">
            <p14:nvContentPartPr>
              <p14:cNvPr id="1054623" name="Encre 1054622"/>
              <p14:cNvContentPartPr/>
              <p14:nvPr/>
            </p14:nvContentPartPr>
            <p14:xfrm>
              <a:off x="9143353" y="1460128"/>
              <a:ext cx="173612" cy="320848"/>
            </p14:xfrm>
          </p:contentPart>
        </mc:Choice>
        <mc:Fallback xmlns="">
          <p:sp>
            <p:nvSpPr>
              <p:cNvPr id="1054623" name=""/>
              <p:cNvSpPr/>
              <p:nvPr/>
            </p:nvSpPr>
            <p:spPr>
              <a:xfrm>
                <a:off x="9143353" y="1460128"/>
                <a:ext cx="173612" cy="320848"/>
              </a:xfrm>
            </p:spPr>
          </p:sp>
        </mc:Fallback>
      </mc:AlternateContent>
      <mc:AlternateContent xmlns:mc="http://schemas.openxmlformats.org/markup-compatibility/2006" xmlns:p14="http://schemas.microsoft.com/office/powerpoint/2010/main">
        <mc:Choice Requires="p14">
          <p:contentPart p14:bwMode="auto" r:id="rId163">
            <p14:nvContentPartPr>
              <p14:cNvPr id="1054624" name="Encre 1054623"/>
              <p14:cNvContentPartPr/>
              <p14:nvPr/>
            </p14:nvContentPartPr>
            <p14:xfrm>
              <a:off x="9293178" y="1480193"/>
              <a:ext cx="129722" cy="216286"/>
            </p14:xfrm>
          </p:contentPart>
        </mc:Choice>
        <mc:Fallback xmlns="">
          <p:sp>
            <p:nvSpPr>
              <p:cNvPr id="1054624" name=""/>
              <p:cNvSpPr/>
              <p:nvPr/>
            </p:nvSpPr>
            <p:spPr>
              <a:xfrm>
                <a:off x="9293178" y="1480193"/>
                <a:ext cx="129722" cy="216286"/>
              </a:xfrm>
            </p:spPr>
          </p:sp>
        </mc:Fallback>
      </mc:AlternateContent>
      <mc:AlternateContent xmlns:mc="http://schemas.openxmlformats.org/markup-compatibility/2006" xmlns:p14="http://schemas.microsoft.com/office/powerpoint/2010/main">
        <mc:Choice Requires="p14">
          <p:contentPart p14:bwMode="auto" r:id="rId164">
            <p14:nvContentPartPr>
              <p14:cNvPr id="1054625" name="Encre 1054624"/>
              <p14:cNvContentPartPr/>
              <p14:nvPr/>
            </p14:nvContentPartPr>
            <p14:xfrm>
              <a:off x="9600924" y="1528568"/>
              <a:ext cx="143827" cy="5754"/>
            </p14:xfrm>
          </p:contentPart>
        </mc:Choice>
        <mc:Fallback xmlns="">
          <p:sp>
            <p:nvSpPr>
              <p:cNvPr id="1054625" name=""/>
              <p:cNvSpPr/>
              <p:nvPr/>
            </p:nvSpPr>
            <p:spPr>
              <a:xfrm>
                <a:off x="9600924" y="1528568"/>
                <a:ext cx="143827" cy="5754"/>
              </a:xfrm>
            </p:spPr>
          </p:sp>
        </mc:Fallback>
      </mc:AlternateContent>
      <mc:AlternateContent xmlns:mc="http://schemas.openxmlformats.org/markup-compatibility/2006" xmlns:p14="http://schemas.microsoft.com/office/powerpoint/2010/main">
        <mc:Choice Requires="p14">
          <p:contentPart p14:bwMode="auto" r:id="rId165">
            <p14:nvContentPartPr>
              <p14:cNvPr id="1054626" name="Encre 1054625"/>
              <p14:cNvContentPartPr/>
              <p14:nvPr/>
            </p14:nvContentPartPr>
            <p14:xfrm>
              <a:off x="9643725" y="1625800"/>
              <a:ext cx="136954" cy="6540"/>
            </p14:xfrm>
          </p:contentPart>
        </mc:Choice>
        <mc:Fallback xmlns="">
          <p:sp>
            <p:nvSpPr>
              <p:cNvPr id="1054626" name=""/>
              <p:cNvSpPr/>
              <p:nvPr/>
            </p:nvSpPr>
            <p:spPr>
              <a:xfrm>
                <a:off x="9643725" y="1625800"/>
                <a:ext cx="136954" cy="6540"/>
              </a:xfrm>
            </p:spPr>
          </p:sp>
        </mc:Fallback>
      </mc:AlternateContent>
      <mc:AlternateContent xmlns:mc="http://schemas.openxmlformats.org/markup-compatibility/2006" xmlns:p14="http://schemas.microsoft.com/office/powerpoint/2010/main">
        <mc:Choice Requires="p14">
          <p:contentPart p14:bwMode="auto" r:id="rId166">
            <p14:nvContentPartPr>
              <p14:cNvPr id="1054627" name="Encre 1054626"/>
              <p14:cNvContentPartPr/>
              <p14:nvPr/>
            </p14:nvContentPartPr>
            <p14:xfrm>
              <a:off x="9994073" y="1186915"/>
              <a:ext cx="200325" cy="389621"/>
            </p14:xfrm>
          </p:contentPart>
        </mc:Choice>
        <mc:Fallback xmlns="">
          <p:sp>
            <p:nvSpPr>
              <p:cNvPr id="1054627" name=""/>
              <p:cNvSpPr/>
              <p:nvPr/>
            </p:nvSpPr>
            <p:spPr>
              <a:xfrm>
                <a:off x="9994073" y="1186915"/>
                <a:ext cx="200325" cy="389621"/>
              </a:xfrm>
            </p:spPr>
          </p:sp>
        </mc:Fallback>
      </mc:AlternateContent>
      <mc:AlternateContent xmlns:mc="http://schemas.openxmlformats.org/markup-compatibility/2006" xmlns:p14="http://schemas.microsoft.com/office/powerpoint/2010/main">
        <mc:Choice Requires="p14">
          <p:contentPart p14:bwMode="auto" r:id="rId167">
            <p14:nvContentPartPr>
              <p14:cNvPr id="1054628" name="Encre 1054627"/>
              <p14:cNvContentPartPr/>
              <p14:nvPr/>
            </p14:nvContentPartPr>
            <p14:xfrm>
              <a:off x="10287501" y="1451154"/>
              <a:ext cx="165909" cy="6292"/>
            </p14:xfrm>
          </p:contentPart>
        </mc:Choice>
        <mc:Fallback xmlns="">
          <p:sp>
            <p:nvSpPr>
              <p:cNvPr id="1054628" name=""/>
              <p:cNvSpPr/>
              <p:nvPr/>
            </p:nvSpPr>
            <p:spPr>
              <a:xfrm>
                <a:off x="10287501" y="1451154"/>
                <a:ext cx="165909" cy="6292"/>
              </a:xfrm>
            </p:spPr>
          </p:sp>
        </mc:Fallback>
      </mc:AlternateContent>
      <mc:AlternateContent xmlns:mc="http://schemas.openxmlformats.org/markup-compatibility/2006" xmlns:p14="http://schemas.microsoft.com/office/powerpoint/2010/main">
        <mc:Choice Requires="p14">
          <p:contentPart p14:bwMode="auto" r:id="rId168">
            <p14:nvContentPartPr>
              <p14:cNvPr id="1054629" name="Encre 1054628"/>
              <p14:cNvContentPartPr/>
              <p14:nvPr/>
            </p14:nvContentPartPr>
            <p14:xfrm>
              <a:off x="10353151" y="1386373"/>
              <a:ext cx="5831" cy="199369"/>
            </p14:xfrm>
          </p:contentPart>
        </mc:Choice>
        <mc:Fallback xmlns="">
          <p:sp>
            <p:nvSpPr>
              <p:cNvPr id="1054629" name=""/>
              <p:cNvSpPr/>
              <p:nvPr/>
            </p:nvSpPr>
            <p:spPr>
              <a:xfrm>
                <a:off x="10353151" y="1386373"/>
                <a:ext cx="5831" cy="199369"/>
              </a:xfrm>
            </p:spPr>
          </p:sp>
        </mc:Fallback>
      </mc:AlternateContent>
      <mc:AlternateContent xmlns:mc="http://schemas.openxmlformats.org/markup-compatibility/2006" xmlns:p14="http://schemas.microsoft.com/office/powerpoint/2010/main">
        <mc:Choice Requires="p14">
          <p:contentPart p14:bwMode="auto" r:id="rId169">
            <p14:nvContentPartPr>
              <p14:cNvPr id="1054630" name="Encre 1054629"/>
              <p14:cNvContentPartPr/>
              <p14:nvPr/>
            </p14:nvContentPartPr>
            <p14:xfrm>
              <a:off x="10622498" y="1299007"/>
              <a:ext cx="22411" cy="233563"/>
            </p14:xfrm>
          </p:contentPart>
        </mc:Choice>
        <mc:Fallback xmlns="">
          <p:sp>
            <p:nvSpPr>
              <p:cNvPr id="1054630" name=""/>
              <p:cNvSpPr/>
              <p:nvPr/>
            </p:nvSpPr>
            <p:spPr>
              <a:xfrm>
                <a:off x="10622498" y="1299007"/>
                <a:ext cx="22411" cy="233563"/>
              </a:xfrm>
            </p:spPr>
          </p:sp>
        </mc:Fallback>
      </mc:AlternateContent>
      <mc:AlternateContent xmlns:mc="http://schemas.openxmlformats.org/markup-compatibility/2006" xmlns:p14="http://schemas.microsoft.com/office/powerpoint/2010/main">
        <mc:Choice Requires="p14">
          <p:contentPart p14:bwMode="auto" r:id="rId170">
            <p14:nvContentPartPr>
              <p14:cNvPr id="1054631" name="Encre 1054630"/>
              <p14:cNvContentPartPr/>
              <p14:nvPr/>
            </p14:nvContentPartPr>
            <p14:xfrm>
              <a:off x="10609168" y="1283451"/>
              <a:ext cx="176838" cy="301780"/>
            </p14:xfrm>
          </p:contentPart>
        </mc:Choice>
        <mc:Fallback xmlns="">
          <p:sp>
            <p:nvSpPr>
              <p:cNvPr id="1054631" name=""/>
              <p:cNvSpPr/>
              <p:nvPr/>
            </p:nvSpPr>
            <p:spPr>
              <a:xfrm>
                <a:off x="10609168" y="1283451"/>
                <a:ext cx="176838" cy="301780"/>
              </a:xfrm>
            </p:spPr>
          </p:sp>
        </mc:Fallback>
      </mc:AlternateContent>
      <mc:AlternateContent xmlns:mc="http://schemas.openxmlformats.org/markup-compatibility/2006" xmlns:p14="http://schemas.microsoft.com/office/powerpoint/2010/main">
        <mc:Choice Requires="p14">
          <p:contentPart p14:bwMode="auto" r:id="rId171">
            <p14:nvContentPartPr>
              <p14:cNvPr id="1054632" name="Encre 1054631"/>
              <p14:cNvContentPartPr/>
              <p14:nvPr/>
            </p14:nvContentPartPr>
            <p14:xfrm>
              <a:off x="10037315" y="1719379"/>
              <a:ext cx="640729" cy="14474"/>
            </p14:xfrm>
          </p:contentPart>
        </mc:Choice>
        <mc:Fallback xmlns="">
          <p:sp>
            <p:nvSpPr>
              <p:cNvPr id="1054632" name=""/>
              <p:cNvSpPr/>
              <p:nvPr/>
            </p:nvSpPr>
            <p:spPr>
              <a:xfrm>
                <a:off x="10037315" y="1719379"/>
                <a:ext cx="640729" cy="14474"/>
              </a:xfrm>
            </p:spPr>
          </p:sp>
        </mc:Fallback>
      </mc:AlternateContent>
      <mc:AlternateContent xmlns:mc="http://schemas.openxmlformats.org/markup-compatibility/2006" xmlns:p14="http://schemas.microsoft.com/office/powerpoint/2010/main">
        <mc:Choice Requires="p14">
          <p:contentPart p14:bwMode="auto" r:id="rId172">
            <p14:nvContentPartPr>
              <p14:cNvPr id="1054633" name="Encre 1054632"/>
              <p14:cNvContentPartPr/>
              <p14:nvPr/>
            </p14:nvContentPartPr>
            <p14:xfrm>
              <a:off x="10301583" y="1844478"/>
              <a:ext cx="221734" cy="187538"/>
            </p14:xfrm>
          </p:contentPart>
        </mc:Choice>
        <mc:Fallback xmlns="">
          <p:sp>
            <p:nvSpPr>
              <p:cNvPr id="1054633" name=""/>
              <p:cNvSpPr/>
              <p:nvPr/>
            </p:nvSpPr>
            <p:spPr>
              <a:xfrm>
                <a:off x="10301583" y="1844478"/>
                <a:ext cx="221734" cy="187538"/>
              </a:xfrm>
            </p:spPr>
          </p:sp>
        </mc:Fallback>
      </mc:AlternateContent>
      <mc:AlternateContent xmlns:mc="http://schemas.openxmlformats.org/markup-compatibility/2006" xmlns:p14="http://schemas.microsoft.com/office/powerpoint/2010/main">
        <mc:Choice Requires="p14">
          <p:contentPart p14:bwMode="auto" r:id="rId173">
            <p14:nvContentPartPr>
              <p14:cNvPr id="1054634" name="Encre 1054633"/>
              <p14:cNvContentPartPr/>
              <p14:nvPr/>
            </p14:nvContentPartPr>
            <p14:xfrm>
              <a:off x="9279256" y="2244203"/>
              <a:ext cx="139720" cy="458066"/>
            </p14:xfrm>
          </p:contentPart>
        </mc:Choice>
        <mc:Fallback xmlns="">
          <p:sp>
            <p:nvSpPr>
              <p:cNvPr id="1054634" name=""/>
              <p:cNvSpPr/>
              <p:nvPr/>
            </p:nvSpPr>
            <p:spPr>
              <a:xfrm>
                <a:off x="9279256" y="2244203"/>
                <a:ext cx="139720" cy="458066"/>
              </a:xfrm>
            </p:spPr>
          </p:sp>
        </mc:Fallback>
      </mc:AlternateContent>
      <mc:AlternateContent xmlns:mc="http://schemas.openxmlformats.org/markup-compatibility/2006" xmlns:p14="http://schemas.microsoft.com/office/powerpoint/2010/main">
        <mc:Choice Requires="p14">
          <p:contentPart p14:bwMode="auto" r:id="rId174">
            <p14:nvContentPartPr>
              <p14:cNvPr id="1054635" name="Encre 1054634"/>
              <p14:cNvContentPartPr/>
              <p14:nvPr/>
            </p14:nvContentPartPr>
            <p14:xfrm>
              <a:off x="9600924" y="2370320"/>
              <a:ext cx="149878" cy="8108"/>
            </p14:xfrm>
          </p:contentPart>
        </mc:Choice>
        <mc:Fallback xmlns="">
          <p:sp>
            <p:nvSpPr>
              <p:cNvPr id="1054635" name=""/>
              <p:cNvSpPr/>
              <p:nvPr/>
            </p:nvSpPr>
            <p:spPr>
              <a:xfrm>
                <a:off x="9600924" y="2370320"/>
                <a:ext cx="149878" cy="8108"/>
              </a:xfrm>
            </p:spPr>
          </p:sp>
        </mc:Fallback>
      </mc:AlternateContent>
      <mc:AlternateContent xmlns:mc="http://schemas.openxmlformats.org/markup-compatibility/2006" xmlns:p14="http://schemas.microsoft.com/office/powerpoint/2010/main">
        <mc:Choice Requires="p14">
          <p:contentPart p14:bwMode="auto" r:id="rId175">
            <p14:nvContentPartPr>
              <p14:cNvPr id="1054636" name="Encre 1054635"/>
              <p14:cNvContentPartPr/>
              <p14:nvPr/>
            </p14:nvContentPartPr>
            <p14:xfrm>
              <a:off x="9665346" y="2514649"/>
              <a:ext cx="166463" cy="30322"/>
            </p14:xfrm>
          </p:contentPart>
        </mc:Choice>
        <mc:Fallback xmlns="">
          <p:sp>
            <p:nvSpPr>
              <p:cNvPr id="1054636" name=""/>
              <p:cNvSpPr/>
              <p:nvPr/>
            </p:nvSpPr>
            <p:spPr>
              <a:xfrm>
                <a:off x="9665346" y="2514649"/>
                <a:ext cx="166463" cy="30322"/>
              </a:xfrm>
            </p:spPr>
          </p:sp>
        </mc:Fallback>
      </mc:AlternateContent>
      <mc:AlternateContent xmlns:mc="http://schemas.openxmlformats.org/markup-compatibility/2006" xmlns:p14="http://schemas.microsoft.com/office/powerpoint/2010/main">
        <mc:Choice Requires="p14">
          <p:contentPart p14:bwMode="auto" r:id="rId176">
            <p14:nvContentPartPr>
              <p14:cNvPr id="1054637" name="Encre 1054636"/>
              <p14:cNvContentPartPr/>
              <p14:nvPr/>
            </p14:nvContentPartPr>
            <p14:xfrm>
              <a:off x="10000214" y="2146610"/>
              <a:ext cx="141156" cy="311866"/>
            </p14:xfrm>
          </p:contentPart>
        </mc:Choice>
        <mc:Fallback xmlns="">
          <p:sp>
            <p:nvSpPr>
              <p:cNvPr id="1054637" name=""/>
              <p:cNvSpPr/>
              <p:nvPr/>
            </p:nvSpPr>
            <p:spPr>
              <a:xfrm>
                <a:off x="10000214" y="2146610"/>
                <a:ext cx="141156" cy="311866"/>
              </a:xfrm>
            </p:spPr>
          </p:sp>
        </mc:Fallback>
      </mc:AlternateContent>
      <mc:AlternateContent xmlns:mc="http://schemas.openxmlformats.org/markup-compatibility/2006" xmlns:p14="http://schemas.microsoft.com/office/powerpoint/2010/main">
        <mc:Choice Requires="p14">
          <p:contentPart p14:bwMode="auto" r:id="rId177">
            <p14:nvContentPartPr>
              <p14:cNvPr id="1054638" name="Encre 1054637"/>
              <p14:cNvContentPartPr/>
              <p14:nvPr/>
            </p14:nvContentPartPr>
            <p14:xfrm>
              <a:off x="10265880" y="2358291"/>
              <a:ext cx="189155" cy="20138"/>
            </p14:xfrm>
          </p:contentPart>
        </mc:Choice>
        <mc:Fallback xmlns="">
          <p:sp>
            <p:nvSpPr>
              <p:cNvPr id="1054638" name=""/>
              <p:cNvSpPr/>
              <p:nvPr/>
            </p:nvSpPr>
            <p:spPr>
              <a:xfrm>
                <a:off x="10265880" y="2358291"/>
                <a:ext cx="189155" cy="20138"/>
              </a:xfrm>
            </p:spPr>
          </p:sp>
        </mc:Fallback>
      </mc:AlternateContent>
      <mc:AlternateContent xmlns:mc="http://schemas.openxmlformats.org/markup-compatibility/2006" xmlns:p14="http://schemas.microsoft.com/office/powerpoint/2010/main">
        <mc:Choice Requires="p14">
          <p:contentPart p14:bwMode="auto" r:id="rId178">
            <p14:nvContentPartPr>
              <p14:cNvPr id="1054639" name="Encre 1054638"/>
              <p14:cNvContentPartPr/>
              <p14:nvPr/>
            </p14:nvContentPartPr>
            <p14:xfrm>
              <a:off x="10595048" y="2197243"/>
              <a:ext cx="16327" cy="237832"/>
            </p14:xfrm>
          </p:contentPart>
        </mc:Choice>
        <mc:Fallback xmlns="">
          <p:sp>
            <p:nvSpPr>
              <p:cNvPr id="1054639" name=""/>
              <p:cNvSpPr/>
              <p:nvPr/>
            </p:nvSpPr>
            <p:spPr>
              <a:xfrm>
                <a:off x="10595048" y="2197243"/>
                <a:ext cx="16327" cy="237832"/>
              </a:xfrm>
            </p:spPr>
          </p:sp>
        </mc:Fallback>
      </mc:AlternateContent>
      <mc:AlternateContent xmlns:mc="http://schemas.openxmlformats.org/markup-compatibility/2006" xmlns:p14="http://schemas.microsoft.com/office/powerpoint/2010/main">
        <mc:Choice Requires="p14">
          <p:contentPart p14:bwMode="auto" r:id="rId179">
            <p14:nvContentPartPr>
              <p14:cNvPr id="1054640" name="Encre 1054639"/>
              <p14:cNvContentPartPr/>
              <p14:nvPr/>
            </p14:nvContentPartPr>
            <p14:xfrm>
              <a:off x="10587988" y="2181511"/>
              <a:ext cx="184831" cy="240601"/>
            </p14:xfrm>
          </p:contentPart>
        </mc:Choice>
        <mc:Fallback xmlns="">
          <p:sp>
            <p:nvSpPr>
              <p:cNvPr id="1054640" name=""/>
              <p:cNvSpPr/>
              <p:nvPr/>
            </p:nvSpPr>
            <p:spPr>
              <a:xfrm>
                <a:off x="10587988" y="2181511"/>
                <a:ext cx="184831" cy="240601"/>
              </a:xfrm>
            </p:spPr>
          </p:sp>
        </mc:Fallback>
      </mc:AlternateContent>
      <mc:AlternateContent xmlns:mc="http://schemas.openxmlformats.org/markup-compatibility/2006" xmlns:p14="http://schemas.microsoft.com/office/powerpoint/2010/main">
        <mc:Choice Requires="p14">
          <p:contentPart p14:bwMode="auto" r:id="rId180">
            <p14:nvContentPartPr>
              <p14:cNvPr id="1054641" name="Encre 1054640"/>
              <p14:cNvContentPartPr/>
              <p14:nvPr/>
            </p14:nvContentPartPr>
            <p14:xfrm>
              <a:off x="10051435" y="2542762"/>
              <a:ext cx="639258" cy="19728"/>
            </p14:xfrm>
          </p:contentPart>
        </mc:Choice>
        <mc:Fallback xmlns="">
          <p:sp>
            <p:nvSpPr>
              <p:cNvPr id="1054641" name=""/>
              <p:cNvSpPr/>
              <p:nvPr/>
            </p:nvSpPr>
            <p:spPr>
              <a:xfrm>
                <a:off x="10051435" y="2542762"/>
                <a:ext cx="639258" cy="19728"/>
              </a:xfrm>
            </p:spPr>
          </p:sp>
        </mc:Fallback>
      </mc:AlternateContent>
      <mc:AlternateContent xmlns:mc="http://schemas.openxmlformats.org/markup-compatibility/2006" xmlns:p14="http://schemas.microsoft.com/office/powerpoint/2010/main">
        <mc:Choice Requires="p14">
          <p:contentPart p14:bwMode="auto" r:id="rId181">
            <p14:nvContentPartPr>
              <p14:cNvPr id="1054642" name="Encre 1054641"/>
              <p14:cNvContentPartPr/>
              <p14:nvPr/>
            </p14:nvContentPartPr>
            <p14:xfrm>
              <a:off x="10342345" y="2661885"/>
              <a:ext cx="209902" cy="222741"/>
            </p14:xfrm>
          </p:contentPart>
        </mc:Choice>
        <mc:Fallback xmlns="">
          <p:sp>
            <p:nvSpPr>
              <p:cNvPr id="1054642" name=""/>
              <p:cNvSpPr/>
              <p:nvPr/>
            </p:nvSpPr>
            <p:spPr>
              <a:xfrm>
                <a:off x="10342345" y="2661885"/>
                <a:ext cx="209902" cy="222741"/>
              </a:xfrm>
            </p:spPr>
          </p:sp>
        </mc:Fallback>
      </mc:AlternateContent>
      <mc:AlternateContent xmlns:mc="http://schemas.openxmlformats.org/markup-compatibility/2006" xmlns:p14="http://schemas.microsoft.com/office/powerpoint/2010/main">
        <mc:Choice Requires="p14">
          <p:contentPart p14:bwMode="auto" r:id="rId182">
            <p14:nvContentPartPr>
              <p14:cNvPr id="1054643" name="Encre 1054642"/>
              <p14:cNvContentPartPr/>
              <p14:nvPr/>
            </p14:nvContentPartPr>
            <p14:xfrm>
              <a:off x="8463837" y="997867"/>
              <a:ext cx="465614" cy="301140"/>
            </p14:xfrm>
          </p:contentPart>
        </mc:Choice>
        <mc:Fallback xmlns="">
          <p:sp>
            <p:nvSpPr>
              <p:cNvPr id="1054643" name=""/>
              <p:cNvSpPr/>
              <p:nvPr/>
            </p:nvSpPr>
            <p:spPr>
              <a:xfrm>
                <a:off x="8463837" y="997867"/>
                <a:ext cx="465614" cy="301140"/>
              </a:xfrm>
            </p:spPr>
          </p:sp>
        </mc:Fallback>
      </mc:AlternateContent>
      <mc:AlternateContent xmlns:mc="http://schemas.openxmlformats.org/markup-compatibility/2006" xmlns:p14="http://schemas.microsoft.com/office/powerpoint/2010/main">
        <mc:Choice Requires="p14">
          <p:contentPart p14:bwMode="auto" r:id="rId183">
            <p14:nvContentPartPr>
              <p14:cNvPr id="1054644" name="Encre 1054643"/>
              <p14:cNvContentPartPr/>
              <p14:nvPr/>
            </p14:nvContentPartPr>
            <p14:xfrm>
              <a:off x="9119172" y="502533"/>
              <a:ext cx="200470" cy="372412"/>
            </p14:xfrm>
          </p:contentPart>
        </mc:Choice>
        <mc:Fallback xmlns="">
          <p:sp>
            <p:nvSpPr>
              <p:cNvPr id="1054644" name=""/>
              <p:cNvSpPr/>
              <p:nvPr/>
            </p:nvSpPr>
            <p:spPr>
              <a:xfrm>
                <a:off x="9119172" y="502533"/>
                <a:ext cx="200470" cy="372412"/>
              </a:xfrm>
            </p:spPr>
          </p:sp>
        </mc:Fallback>
      </mc:AlternateContent>
      <mc:AlternateContent xmlns:mc="http://schemas.openxmlformats.org/markup-compatibility/2006" xmlns:p14="http://schemas.microsoft.com/office/powerpoint/2010/main">
        <mc:Choice Requires="p14">
          <p:contentPart p14:bwMode="auto" r:id="rId184">
            <p14:nvContentPartPr>
              <p14:cNvPr id="1054645" name="Encre 1054644"/>
              <p14:cNvContentPartPr/>
              <p14:nvPr/>
            </p14:nvContentPartPr>
            <p14:xfrm>
              <a:off x="9064370" y="393573"/>
              <a:ext cx="13062" cy="34640"/>
            </p14:xfrm>
          </p:contentPart>
        </mc:Choice>
        <mc:Fallback xmlns="">
          <p:sp>
            <p:nvSpPr>
              <p:cNvPr id="1054645" name=""/>
              <p:cNvSpPr/>
              <p:nvPr/>
            </p:nvSpPr>
            <p:spPr>
              <a:xfrm>
                <a:off x="9064370" y="393573"/>
                <a:ext cx="13062" cy="34640"/>
              </a:xfrm>
            </p:spPr>
          </p:sp>
        </mc:Fallback>
      </mc:AlternateContent>
      <mc:AlternateContent xmlns:mc="http://schemas.openxmlformats.org/markup-compatibility/2006" xmlns:p14="http://schemas.microsoft.com/office/powerpoint/2010/main">
        <mc:Choice Requires="p14">
          <p:contentPart p14:bwMode="auto" r:id="rId185">
            <p14:nvContentPartPr>
              <p14:cNvPr id="1054646" name="Encre 1054645"/>
              <p14:cNvContentPartPr/>
              <p14:nvPr/>
            </p14:nvContentPartPr>
            <p14:xfrm>
              <a:off x="9386479" y="538502"/>
              <a:ext cx="102145" cy="57850"/>
            </p14:xfrm>
          </p:contentPart>
        </mc:Choice>
        <mc:Fallback xmlns="">
          <p:sp>
            <p:nvSpPr>
              <p:cNvPr id="1054646" name=""/>
              <p:cNvSpPr/>
              <p:nvPr/>
            </p:nvSpPr>
            <p:spPr>
              <a:xfrm>
                <a:off x="9386479" y="538502"/>
                <a:ext cx="102145" cy="57850"/>
              </a:xfrm>
            </p:spPr>
          </p:sp>
        </mc:Fallback>
      </mc:AlternateContent>
      <mc:AlternateContent xmlns:mc="http://schemas.openxmlformats.org/markup-compatibility/2006" xmlns:p14="http://schemas.microsoft.com/office/powerpoint/2010/main">
        <mc:Choice Requires="p14">
          <p:contentPart p14:bwMode="auto" r:id="rId186">
            <p14:nvContentPartPr>
              <p14:cNvPr id="1054647" name="Encre 1054646"/>
              <p14:cNvContentPartPr/>
              <p14:nvPr/>
            </p14:nvContentPartPr>
            <p14:xfrm>
              <a:off x="9443400" y="605248"/>
              <a:ext cx="115339" cy="107013"/>
            </p14:xfrm>
          </p:contentPart>
        </mc:Choice>
        <mc:Fallback xmlns="">
          <p:sp>
            <p:nvSpPr>
              <p:cNvPr id="1054647" name=""/>
              <p:cNvSpPr/>
              <p:nvPr/>
            </p:nvSpPr>
            <p:spPr>
              <a:xfrm>
                <a:off x="9443400" y="605248"/>
                <a:ext cx="115339" cy="107013"/>
              </a:xfrm>
            </p:spPr>
          </p:sp>
        </mc:Fallback>
      </mc:AlternateContent>
      <mc:AlternateContent xmlns:mc="http://schemas.openxmlformats.org/markup-compatibility/2006" xmlns:p14="http://schemas.microsoft.com/office/powerpoint/2010/main">
        <mc:Choice Requires="p14">
          <p:contentPart p14:bwMode="auto" r:id="rId187">
            <p14:nvContentPartPr>
              <p14:cNvPr id="1054648" name="Encre 1054647"/>
              <p14:cNvContentPartPr/>
              <p14:nvPr/>
            </p14:nvContentPartPr>
            <p14:xfrm>
              <a:off x="9586804" y="440730"/>
              <a:ext cx="108121" cy="153343"/>
            </p14:xfrm>
          </p:contentPart>
        </mc:Choice>
        <mc:Fallback xmlns="">
          <p:sp>
            <p:nvSpPr>
              <p:cNvPr id="1054648" name=""/>
              <p:cNvSpPr/>
              <p:nvPr/>
            </p:nvSpPr>
            <p:spPr>
              <a:xfrm>
                <a:off x="9586804" y="440730"/>
                <a:ext cx="108121" cy="153343"/>
              </a:xfrm>
            </p:spPr>
          </p:sp>
        </mc:Fallback>
      </mc:AlternateContent>
      <mc:AlternateContent xmlns:mc="http://schemas.openxmlformats.org/markup-compatibility/2006" xmlns:p14="http://schemas.microsoft.com/office/powerpoint/2010/main">
        <mc:Choice Requires="p14">
          <p:contentPart p14:bwMode="auto" r:id="rId188">
            <p14:nvContentPartPr>
              <p14:cNvPr id="1054649" name="Encre 1054648"/>
              <p14:cNvContentPartPr/>
              <p14:nvPr/>
            </p14:nvContentPartPr>
            <p14:xfrm>
              <a:off x="9712244" y="342940"/>
              <a:ext cx="100222" cy="180402"/>
            </p14:xfrm>
          </p:contentPart>
        </mc:Choice>
        <mc:Fallback xmlns="">
          <p:sp>
            <p:nvSpPr>
              <p:cNvPr id="1054649" name=""/>
              <p:cNvSpPr/>
              <p:nvPr/>
            </p:nvSpPr>
            <p:spPr>
              <a:xfrm>
                <a:off x="9712244" y="342940"/>
                <a:ext cx="100222" cy="180402"/>
              </a:xfrm>
            </p:spPr>
          </p:sp>
        </mc:Fallback>
      </mc:AlternateContent>
      <mc:AlternateContent xmlns:mc="http://schemas.openxmlformats.org/markup-compatibility/2006" xmlns:p14="http://schemas.microsoft.com/office/powerpoint/2010/main">
        <mc:Choice Requires="p14">
          <p:contentPart p14:bwMode="auto" r:id="rId189">
            <p14:nvContentPartPr>
              <p14:cNvPr id="1054650" name="Encre 1054649"/>
              <p14:cNvContentPartPr/>
              <p14:nvPr/>
            </p14:nvContentPartPr>
            <p14:xfrm>
              <a:off x="9622545" y="249120"/>
              <a:ext cx="17940" cy="30276"/>
            </p14:xfrm>
          </p:contentPart>
        </mc:Choice>
        <mc:Fallback xmlns="">
          <p:sp>
            <p:nvSpPr>
              <p:cNvPr id="1054650" name=""/>
              <p:cNvSpPr/>
              <p:nvPr/>
            </p:nvSpPr>
            <p:spPr>
              <a:xfrm>
                <a:off x="9622545" y="249120"/>
                <a:ext cx="17940" cy="30276"/>
              </a:xfrm>
            </p:spPr>
          </p:sp>
        </mc:Fallback>
      </mc:AlternateContent>
      <mc:AlternateContent xmlns:mc="http://schemas.openxmlformats.org/markup-compatibility/2006" xmlns:p14="http://schemas.microsoft.com/office/powerpoint/2010/main">
        <mc:Choice Requires="p14">
          <p:contentPart p14:bwMode="auto" r:id="rId190">
            <p14:nvContentPartPr>
              <p14:cNvPr id="1054651" name="Encre 1054650"/>
              <p14:cNvContentPartPr/>
              <p14:nvPr/>
            </p14:nvContentPartPr>
            <p14:xfrm>
              <a:off x="9901411" y="288796"/>
              <a:ext cx="96387" cy="90381"/>
            </p14:xfrm>
          </p:contentPart>
        </mc:Choice>
        <mc:Fallback xmlns="">
          <p:sp>
            <p:nvSpPr>
              <p:cNvPr id="1054651" name=""/>
              <p:cNvSpPr/>
              <p:nvPr/>
            </p:nvSpPr>
            <p:spPr>
              <a:xfrm>
                <a:off x="9901411" y="288796"/>
                <a:ext cx="96387" cy="90381"/>
              </a:xfrm>
            </p:spPr>
          </p:sp>
        </mc:Fallback>
      </mc:AlternateContent>
      <mc:AlternateContent xmlns:mc="http://schemas.openxmlformats.org/markup-compatibility/2006" xmlns:p14="http://schemas.microsoft.com/office/powerpoint/2010/main">
        <mc:Choice Requires="p14">
          <p:contentPart p14:bwMode="auto" r:id="rId191">
            <p14:nvContentPartPr>
              <p14:cNvPr id="1054652" name="Encre 1054651"/>
              <p14:cNvContentPartPr/>
              <p14:nvPr/>
            </p14:nvContentPartPr>
            <p14:xfrm>
              <a:off x="9901411" y="284861"/>
              <a:ext cx="99405" cy="84960"/>
            </p14:xfrm>
          </p:contentPart>
        </mc:Choice>
        <mc:Fallback xmlns="">
          <p:sp>
            <p:nvSpPr>
              <p:cNvPr id="1054652" name=""/>
              <p:cNvSpPr/>
              <p:nvPr/>
            </p:nvSpPr>
            <p:spPr>
              <a:xfrm>
                <a:off x="9901411" y="284861"/>
                <a:ext cx="99405" cy="84960"/>
              </a:xfrm>
            </p:spPr>
          </p:sp>
        </mc:Fallback>
      </mc:AlternateContent>
      <mc:AlternateContent xmlns:mc="http://schemas.openxmlformats.org/markup-compatibility/2006" xmlns:p14="http://schemas.microsoft.com/office/powerpoint/2010/main">
        <mc:Choice Requires="p14">
          <p:contentPart p14:bwMode="auto" r:id="rId192">
            <p14:nvContentPartPr>
              <p14:cNvPr id="1054653" name="Encre 1054652"/>
              <p14:cNvContentPartPr/>
              <p14:nvPr/>
            </p14:nvContentPartPr>
            <p14:xfrm>
              <a:off x="10044375" y="200193"/>
              <a:ext cx="194687" cy="216255"/>
            </p14:xfrm>
          </p:contentPart>
        </mc:Choice>
        <mc:Fallback xmlns="">
          <p:sp>
            <p:nvSpPr>
              <p:cNvPr id="1054653" name=""/>
              <p:cNvSpPr/>
              <p:nvPr/>
            </p:nvSpPr>
            <p:spPr>
              <a:xfrm>
                <a:off x="10044375" y="200193"/>
                <a:ext cx="194687" cy="216255"/>
              </a:xfrm>
            </p:spPr>
          </p:sp>
        </mc:Fallback>
      </mc:AlternateContent>
      <mc:AlternateContent xmlns:mc="http://schemas.openxmlformats.org/markup-compatibility/2006" xmlns:p14="http://schemas.microsoft.com/office/powerpoint/2010/main">
        <mc:Choice Requires="p14">
          <p:contentPart p14:bwMode="auto" r:id="rId193">
            <p14:nvContentPartPr>
              <p14:cNvPr id="1054654" name="Encre 1054653"/>
              <p14:cNvContentPartPr/>
              <p14:nvPr/>
            </p14:nvContentPartPr>
            <p14:xfrm>
              <a:off x="10051435" y="82082"/>
              <a:ext cx="13765" cy="31558"/>
            </p14:xfrm>
          </p:contentPart>
        </mc:Choice>
        <mc:Fallback xmlns="">
          <p:sp>
            <p:nvSpPr>
              <p:cNvPr id="1054654" name=""/>
              <p:cNvSpPr/>
              <p:nvPr/>
            </p:nvSpPr>
            <p:spPr>
              <a:xfrm>
                <a:off x="10051435" y="82082"/>
                <a:ext cx="13765" cy="31558"/>
              </a:xfrm>
            </p:spPr>
          </p:sp>
        </mc:Fallback>
      </mc:AlternateContent>
      <mc:AlternateContent xmlns:mc="http://schemas.openxmlformats.org/markup-compatibility/2006" xmlns:p14="http://schemas.microsoft.com/office/powerpoint/2010/main">
        <mc:Choice Requires="p14">
          <p:contentPart p14:bwMode="auto" r:id="rId194">
            <p14:nvContentPartPr>
              <p14:cNvPr id="1054655" name="Encre 1054654"/>
              <p14:cNvContentPartPr/>
              <p14:nvPr/>
            </p14:nvContentPartPr>
            <p14:xfrm>
              <a:off x="8449275" y="1164439"/>
              <a:ext cx="755125" cy="178251"/>
            </p14:xfrm>
          </p:contentPart>
        </mc:Choice>
        <mc:Fallback xmlns="">
          <p:sp>
            <p:nvSpPr>
              <p:cNvPr id="1054655" name=""/>
              <p:cNvSpPr/>
              <p:nvPr/>
            </p:nvSpPr>
            <p:spPr>
              <a:xfrm>
                <a:off x="8449275" y="1164439"/>
                <a:ext cx="755125" cy="178251"/>
              </a:xfrm>
            </p:spPr>
          </p:sp>
        </mc:Fallback>
      </mc:AlternateContent>
      <mc:AlternateContent xmlns:mc="http://schemas.openxmlformats.org/markup-compatibility/2006" xmlns:p14="http://schemas.microsoft.com/office/powerpoint/2010/main">
        <mc:Choice Requires="p14">
          <p:contentPart p14:bwMode="auto" r:id="rId195">
            <p14:nvContentPartPr>
              <p14:cNvPr id="1054656" name="Encre 1054655"/>
              <p14:cNvContentPartPr/>
              <p14:nvPr/>
            </p14:nvContentPartPr>
            <p14:xfrm>
              <a:off x="9371918" y="995210"/>
              <a:ext cx="122635" cy="186552"/>
            </p14:xfrm>
          </p:contentPart>
        </mc:Choice>
        <mc:Fallback xmlns="">
          <p:sp>
            <p:nvSpPr>
              <p:cNvPr id="1054656" name=""/>
              <p:cNvSpPr/>
              <p:nvPr/>
            </p:nvSpPr>
            <p:spPr>
              <a:xfrm>
                <a:off x="9371918" y="995210"/>
                <a:ext cx="122635" cy="186552"/>
              </a:xfrm>
            </p:spPr>
          </p:sp>
        </mc:Fallback>
      </mc:AlternateContent>
      <mc:AlternateContent xmlns:mc="http://schemas.openxmlformats.org/markup-compatibility/2006" xmlns:p14="http://schemas.microsoft.com/office/powerpoint/2010/main">
        <mc:Choice Requires="p14">
          <p:contentPart p14:bwMode="auto" r:id="rId196">
            <p14:nvContentPartPr>
              <p14:cNvPr id="1054657" name="Encre 1054656"/>
              <p14:cNvContentPartPr/>
              <p14:nvPr/>
            </p14:nvContentPartPr>
            <p14:xfrm>
              <a:off x="9386038" y="953662"/>
              <a:ext cx="184443" cy="252349"/>
            </p14:xfrm>
          </p:contentPart>
        </mc:Choice>
        <mc:Fallback xmlns="">
          <p:sp>
            <p:nvSpPr>
              <p:cNvPr id="1054657" name=""/>
              <p:cNvSpPr/>
              <p:nvPr/>
            </p:nvSpPr>
            <p:spPr>
              <a:xfrm>
                <a:off x="9386038" y="953662"/>
                <a:ext cx="184443" cy="252349"/>
              </a:xfrm>
            </p:spPr>
          </p:sp>
        </mc:Fallback>
      </mc:AlternateContent>
      <mc:AlternateContent xmlns:mc="http://schemas.openxmlformats.org/markup-compatibility/2006" xmlns:p14="http://schemas.microsoft.com/office/powerpoint/2010/main">
        <mc:Choice Requires="p14">
          <p:contentPart p14:bwMode="auto" r:id="rId197">
            <p14:nvContentPartPr>
              <p14:cNvPr id="1054658" name="Encre 1054657"/>
              <p14:cNvContentPartPr/>
              <p14:nvPr/>
            </p14:nvContentPartPr>
            <p14:xfrm>
              <a:off x="9400599" y="842815"/>
              <a:ext cx="5980" cy="36953"/>
            </p14:xfrm>
          </p:contentPart>
        </mc:Choice>
        <mc:Fallback xmlns="">
          <p:sp>
            <p:nvSpPr>
              <p:cNvPr id="1054658" name=""/>
              <p:cNvSpPr/>
              <p:nvPr/>
            </p:nvSpPr>
            <p:spPr>
              <a:xfrm>
                <a:off x="9400599" y="842815"/>
                <a:ext cx="5980" cy="36953"/>
              </a:xfrm>
            </p:spPr>
          </p:sp>
        </mc:Fallback>
      </mc:AlternateContent>
      <mc:AlternateContent xmlns:mc="http://schemas.openxmlformats.org/markup-compatibility/2006" xmlns:p14="http://schemas.microsoft.com/office/powerpoint/2010/main">
        <mc:Choice Requires="p14">
          <p:contentPart p14:bwMode="auto" r:id="rId198">
            <p14:nvContentPartPr>
              <p14:cNvPr id="1054659" name="Encre 1054658"/>
              <p14:cNvContentPartPr/>
              <p14:nvPr/>
            </p14:nvContentPartPr>
            <p14:xfrm>
              <a:off x="9672406" y="811325"/>
              <a:ext cx="118525" cy="89320"/>
            </p14:xfrm>
          </p:contentPart>
        </mc:Choice>
        <mc:Fallback xmlns="">
          <p:sp>
            <p:nvSpPr>
              <p:cNvPr id="1054659" name=""/>
              <p:cNvSpPr/>
              <p:nvPr/>
            </p:nvSpPr>
            <p:spPr>
              <a:xfrm>
                <a:off x="9672406" y="811325"/>
                <a:ext cx="118525" cy="89320"/>
              </a:xfrm>
            </p:spPr>
          </p:sp>
        </mc:Fallback>
      </mc:AlternateContent>
      <mc:AlternateContent xmlns:mc="http://schemas.openxmlformats.org/markup-compatibility/2006" xmlns:p14="http://schemas.microsoft.com/office/powerpoint/2010/main">
        <mc:Choice Requires="p14">
          <p:contentPart p14:bwMode="auto" r:id="rId199">
            <p14:nvContentPartPr>
              <p14:cNvPr id="1054660" name="Encre 1054659"/>
              <p14:cNvContentPartPr/>
              <p14:nvPr/>
            </p14:nvContentPartPr>
            <p14:xfrm>
              <a:off x="9722266" y="865022"/>
              <a:ext cx="93267" cy="115296"/>
            </p14:xfrm>
          </p:contentPart>
        </mc:Choice>
        <mc:Fallback xmlns="">
          <p:sp>
            <p:nvSpPr>
              <p:cNvPr id="1054660" name=""/>
              <p:cNvSpPr/>
              <p:nvPr/>
            </p:nvSpPr>
            <p:spPr>
              <a:xfrm>
                <a:off x="9722266" y="865022"/>
                <a:ext cx="93267" cy="115296"/>
              </a:xfrm>
            </p:spPr>
          </p:sp>
        </mc:Fallback>
      </mc:AlternateContent>
      <mc:AlternateContent xmlns:mc="http://schemas.openxmlformats.org/markup-compatibility/2006" xmlns:p14="http://schemas.microsoft.com/office/powerpoint/2010/main">
        <mc:Choice Requires="p14">
          <p:contentPart p14:bwMode="auto" r:id="rId200">
            <p14:nvContentPartPr>
              <p14:cNvPr id="1054661" name="Encre 1054660"/>
              <p14:cNvContentPartPr/>
              <p14:nvPr/>
            </p14:nvContentPartPr>
            <p14:xfrm>
              <a:off x="9879790" y="752167"/>
              <a:ext cx="99115" cy="141280"/>
            </p14:xfrm>
          </p:contentPart>
        </mc:Choice>
        <mc:Fallback xmlns="">
          <p:sp>
            <p:nvSpPr>
              <p:cNvPr id="1054661" name=""/>
              <p:cNvSpPr/>
              <p:nvPr/>
            </p:nvSpPr>
            <p:spPr>
              <a:xfrm>
                <a:off x="9879790" y="752167"/>
                <a:ext cx="99115" cy="141280"/>
              </a:xfrm>
            </p:spPr>
          </p:sp>
        </mc:Fallback>
      </mc:AlternateContent>
      <mc:AlternateContent xmlns:mc="http://schemas.openxmlformats.org/markup-compatibility/2006" xmlns:p14="http://schemas.microsoft.com/office/powerpoint/2010/main">
        <mc:Choice Requires="p14">
          <p:contentPart p14:bwMode="auto" r:id="rId201">
            <p14:nvContentPartPr>
              <p14:cNvPr id="1054662" name="Encre 1054661"/>
              <p14:cNvContentPartPr/>
              <p14:nvPr/>
            </p14:nvContentPartPr>
            <p14:xfrm>
              <a:off x="9975518" y="683471"/>
              <a:ext cx="99419" cy="133629"/>
            </p14:xfrm>
          </p:contentPart>
        </mc:Choice>
        <mc:Fallback xmlns="">
          <p:sp>
            <p:nvSpPr>
              <p:cNvPr id="1054662" name=""/>
              <p:cNvSpPr/>
              <p:nvPr/>
            </p:nvSpPr>
            <p:spPr>
              <a:xfrm>
                <a:off x="9975518" y="683471"/>
                <a:ext cx="99419" cy="133629"/>
              </a:xfrm>
            </p:spPr>
          </p:sp>
        </mc:Fallback>
      </mc:AlternateContent>
      <mc:AlternateContent xmlns:mc="http://schemas.openxmlformats.org/markup-compatibility/2006" xmlns:p14="http://schemas.microsoft.com/office/powerpoint/2010/main">
        <mc:Choice Requires="p14">
          <p:contentPart p14:bwMode="auto" r:id="rId202">
            <p14:nvContentPartPr>
              <p14:cNvPr id="1054663" name="Encre 1054662"/>
              <p14:cNvContentPartPr/>
              <p14:nvPr/>
            </p14:nvContentPartPr>
            <p14:xfrm>
              <a:off x="9915531" y="589155"/>
              <a:ext cx="44055" cy="70575"/>
            </p14:xfrm>
          </p:contentPart>
        </mc:Choice>
        <mc:Fallback xmlns="">
          <p:sp>
            <p:nvSpPr>
              <p:cNvPr id="1054663" name=""/>
              <p:cNvSpPr/>
              <p:nvPr/>
            </p:nvSpPr>
            <p:spPr>
              <a:xfrm>
                <a:off x="9915531" y="589155"/>
                <a:ext cx="44055" cy="70575"/>
              </a:xfrm>
            </p:spPr>
          </p:sp>
        </mc:Fallback>
      </mc:AlternateContent>
      <mc:AlternateContent xmlns:mc="http://schemas.openxmlformats.org/markup-compatibility/2006" xmlns:p14="http://schemas.microsoft.com/office/powerpoint/2010/main">
        <mc:Choice Requires="p14">
          <p:contentPart p14:bwMode="auto" r:id="rId203">
            <p14:nvContentPartPr>
              <p14:cNvPr id="1054664" name="Encre 1054663"/>
              <p14:cNvContentPartPr/>
              <p14:nvPr/>
            </p14:nvContentPartPr>
            <p14:xfrm>
              <a:off x="10194398" y="625385"/>
              <a:ext cx="106447" cy="80175"/>
            </p14:xfrm>
          </p:contentPart>
        </mc:Choice>
        <mc:Fallback xmlns="">
          <p:sp>
            <p:nvSpPr>
              <p:cNvPr id="1054664" name=""/>
              <p:cNvSpPr/>
              <p:nvPr/>
            </p:nvSpPr>
            <p:spPr>
              <a:xfrm>
                <a:off x="10194398" y="625385"/>
                <a:ext cx="106447" cy="80175"/>
              </a:xfrm>
            </p:spPr>
          </p:sp>
        </mc:Fallback>
      </mc:AlternateContent>
      <mc:AlternateContent xmlns:mc="http://schemas.openxmlformats.org/markup-compatibility/2006" xmlns:p14="http://schemas.microsoft.com/office/powerpoint/2010/main">
        <mc:Choice Requires="p14">
          <p:contentPart p14:bwMode="auto" r:id="rId204">
            <p14:nvContentPartPr>
              <p14:cNvPr id="1054665" name="Encre 1054664"/>
              <p14:cNvContentPartPr/>
              <p14:nvPr/>
            </p14:nvContentPartPr>
            <p14:xfrm>
              <a:off x="10294560" y="540901"/>
              <a:ext cx="156147" cy="285687"/>
            </p14:xfrm>
          </p:contentPart>
        </mc:Choice>
        <mc:Fallback xmlns="">
          <p:sp>
            <p:nvSpPr>
              <p:cNvPr id="1054665" name=""/>
              <p:cNvSpPr/>
              <p:nvPr/>
            </p:nvSpPr>
            <p:spPr>
              <a:xfrm>
                <a:off x="10294560" y="540901"/>
                <a:ext cx="156147" cy="285687"/>
              </a:xfrm>
            </p:spPr>
          </p:sp>
        </mc:Fallback>
      </mc:AlternateContent>
      <mc:AlternateContent xmlns:mc="http://schemas.openxmlformats.org/markup-compatibility/2006" xmlns:p14="http://schemas.microsoft.com/office/powerpoint/2010/main">
        <mc:Choice Requires="p14">
          <p:contentPart p14:bwMode="auto" r:id="rId205">
            <p14:nvContentPartPr>
              <p14:cNvPr id="1054666" name="Encre 1054665"/>
              <p14:cNvContentPartPr/>
              <p14:nvPr/>
            </p14:nvContentPartPr>
            <p14:xfrm>
              <a:off x="10323241" y="429810"/>
              <a:ext cx="23839" cy="121250"/>
            </p14:xfrm>
          </p:contentPart>
        </mc:Choice>
        <mc:Fallback xmlns="">
          <p:sp>
            <p:nvSpPr>
              <p:cNvPr id="1054666" name=""/>
              <p:cNvSpPr/>
              <p:nvPr/>
            </p:nvSpPr>
            <p:spPr>
              <a:xfrm>
                <a:off x="10323241" y="429810"/>
                <a:ext cx="23839" cy="121250"/>
              </a:xfrm>
            </p:spPr>
          </p:sp>
        </mc:Fallback>
      </mc:AlternateContent>
      <mc:AlternateContent xmlns:mc="http://schemas.openxmlformats.org/markup-compatibility/2006" xmlns:p14="http://schemas.microsoft.com/office/powerpoint/2010/main">
        <mc:Choice Requires="p14">
          <p:contentPart p14:bwMode="auto" r:id="rId206">
            <p14:nvContentPartPr>
              <p14:cNvPr id="1054667" name="Encre 1054666"/>
              <p14:cNvContentPartPr/>
              <p14:nvPr/>
            </p14:nvContentPartPr>
            <p14:xfrm>
              <a:off x="10408402" y="509482"/>
              <a:ext cx="15002" cy="102361"/>
            </p14:xfrm>
          </p:contentPart>
        </mc:Choice>
        <mc:Fallback xmlns="">
          <p:sp>
            <p:nvSpPr>
              <p:cNvPr id="1054667" name=""/>
              <p:cNvSpPr/>
              <p:nvPr/>
            </p:nvSpPr>
            <p:spPr>
              <a:xfrm>
                <a:off x="10408402" y="509482"/>
                <a:ext cx="15002" cy="102361"/>
              </a:xfrm>
            </p:spPr>
          </p:sp>
        </mc:Fallback>
      </mc:AlternateContent>
      <mc:AlternateContent xmlns:mc="http://schemas.openxmlformats.org/markup-compatibility/2006" xmlns:p14="http://schemas.microsoft.com/office/powerpoint/2010/main">
        <mc:Choice Requires="p14">
          <p:contentPart p14:bwMode="auto" r:id="rId207">
            <p14:nvContentPartPr>
              <p14:cNvPr id="1054668" name="Encre 1054667"/>
              <p14:cNvContentPartPr/>
              <p14:nvPr/>
            </p14:nvContentPartPr>
            <p14:xfrm>
              <a:off x="10358823" y="576067"/>
              <a:ext cx="86129" cy="241128"/>
            </p14:xfrm>
          </p:contentPart>
        </mc:Choice>
        <mc:Fallback xmlns="">
          <p:sp>
            <p:nvSpPr>
              <p:cNvPr id="1054668" name=""/>
              <p:cNvSpPr/>
              <p:nvPr/>
            </p:nvSpPr>
            <p:spPr>
              <a:xfrm>
                <a:off x="10358823" y="576067"/>
                <a:ext cx="86129" cy="241128"/>
              </a:xfrm>
            </p:spPr>
          </p:sp>
        </mc:Fallback>
      </mc:AlternateContent>
      <mc:AlternateContent xmlns:mc="http://schemas.openxmlformats.org/markup-compatibility/2006" xmlns:p14="http://schemas.microsoft.com/office/powerpoint/2010/main">
        <mc:Choice Requires="p14">
          <p:contentPart p14:bwMode="auto" r:id="rId208">
            <p14:nvContentPartPr>
              <p14:cNvPr id="1054669" name="Encre 1054668"/>
              <p14:cNvContentPartPr/>
              <p14:nvPr/>
            </p14:nvContentPartPr>
            <p14:xfrm>
              <a:off x="10416344" y="473245"/>
              <a:ext cx="7750" cy="30623"/>
            </p14:xfrm>
          </p:contentPart>
        </mc:Choice>
        <mc:Fallback xmlns="">
          <p:sp>
            <p:nvSpPr>
              <p:cNvPr id="1054669" name=""/>
              <p:cNvSpPr/>
              <p:nvPr/>
            </p:nvSpPr>
            <p:spPr>
              <a:xfrm>
                <a:off x="10416344" y="473245"/>
                <a:ext cx="7750" cy="30623"/>
              </a:xfrm>
            </p:spPr>
          </p:sp>
        </mc:Fallback>
      </mc:AlternateContent>
      <mc:AlternateContent xmlns:mc="http://schemas.openxmlformats.org/markup-compatibility/2006" xmlns:p14="http://schemas.microsoft.com/office/powerpoint/2010/main">
        <mc:Choice Requires="p14">
          <p:contentPart p14:bwMode="auto" r:id="rId209">
            <p14:nvContentPartPr>
              <p14:cNvPr id="1054670" name="Encre 1054669"/>
              <p14:cNvContentPartPr/>
              <p14:nvPr/>
            </p14:nvContentPartPr>
            <p14:xfrm>
              <a:off x="8571059" y="3146360"/>
              <a:ext cx="330341" cy="35598"/>
            </p14:xfrm>
          </p:contentPart>
        </mc:Choice>
        <mc:Fallback xmlns="">
          <p:sp>
            <p:nvSpPr>
              <p:cNvPr id="1054670" name=""/>
              <p:cNvSpPr/>
              <p:nvPr/>
            </p:nvSpPr>
            <p:spPr>
              <a:xfrm>
                <a:off x="8571059" y="3146360"/>
                <a:ext cx="330341" cy="35598"/>
              </a:xfrm>
            </p:spPr>
          </p:sp>
        </mc:Fallback>
      </mc:AlternateContent>
      <mc:AlternateContent xmlns:mc="http://schemas.openxmlformats.org/markup-compatibility/2006" xmlns:p14="http://schemas.microsoft.com/office/powerpoint/2010/main">
        <mc:Choice Requires="p14">
          <p:contentPart p14:bwMode="auto" r:id="rId210">
            <p14:nvContentPartPr>
              <p14:cNvPr id="1054671" name="Encre 1054670"/>
              <p14:cNvContentPartPr/>
              <p14:nvPr/>
            </p14:nvContentPartPr>
            <p14:xfrm>
              <a:off x="8771384" y="3081084"/>
              <a:ext cx="150705" cy="190099"/>
            </p14:xfrm>
          </p:contentPart>
        </mc:Choice>
        <mc:Fallback xmlns="">
          <p:sp>
            <p:nvSpPr>
              <p:cNvPr id="1054671" name=""/>
              <p:cNvSpPr/>
              <p:nvPr/>
            </p:nvSpPr>
            <p:spPr>
              <a:xfrm>
                <a:off x="8771384" y="3081084"/>
                <a:ext cx="150705" cy="190099"/>
              </a:xfrm>
            </p:spPr>
          </p:sp>
        </mc:Fallback>
      </mc:AlternateContent>
      <mc:AlternateContent xmlns:mc="http://schemas.openxmlformats.org/markup-compatibility/2006" xmlns:p14="http://schemas.microsoft.com/office/powerpoint/2010/main">
        <mc:Choice Requires="p14">
          <p:contentPart p14:bwMode="auto" r:id="rId211">
            <p14:nvContentPartPr>
              <p14:cNvPr id="1054672" name="Encre 1054671"/>
              <p14:cNvContentPartPr/>
              <p14:nvPr/>
            </p14:nvContentPartPr>
            <p14:xfrm>
              <a:off x="9214835" y="3153558"/>
              <a:ext cx="244004" cy="226692"/>
            </p14:xfrm>
          </p:contentPart>
        </mc:Choice>
        <mc:Fallback xmlns="">
          <p:sp>
            <p:nvSpPr>
              <p:cNvPr id="1054672" name=""/>
              <p:cNvSpPr/>
              <p:nvPr/>
            </p:nvSpPr>
            <p:spPr>
              <a:xfrm>
                <a:off x="9214835" y="3153558"/>
                <a:ext cx="244004" cy="226692"/>
              </a:xfrm>
            </p:spPr>
          </p:sp>
        </mc:Fallback>
      </mc:AlternateContent>
      <mc:AlternateContent xmlns:mc="http://schemas.openxmlformats.org/markup-compatibility/2006" xmlns:p14="http://schemas.microsoft.com/office/powerpoint/2010/main">
        <mc:Choice Requires="p14">
          <p:contentPart p14:bwMode="auto" r:id="rId212">
            <p14:nvContentPartPr>
              <p14:cNvPr id="1054673" name="Encre 1054672"/>
              <p14:cNvContentPartPr/>
              <p14:nvPr/>
            </p14:nvContentPartPr>
            <p14:xfrm>
              <a:off x="9583437" y="3124519"/>
              <a:ext cx="179549" cy="329614"/>
            </p14:xfrm>
          </p:contentPart>
        </mc:Choice>
        <mc:Fallback xmlns="">
          <p:sp>
            <p:nvSpPr>
              <p:cNvPr id="1054673" name=""/>
              <p:cNvSpPr/>
              <p:nvPr/>
            </p:nvSpPr>
            <p:spPr>
              <a:xfrm>
                <a:off x="9583437" y="3124519"/>
                <a:ext cx="179549" cy="329614"/>
              </a:xfrm>
            </p:spPr>
          </p:sp>
        </mc:Fallback>
      </mc:AlternateContent>
      <mc:AlternateContent xmlns:mc="http://schemas.openxmlformats.org/markup-compatibility/2006" xmlns:p14="http://schemas.microsoft.com/office/powerpoint/2010/main">
        <mc:Choice Requires="p14">
          <p:contentPart p14:bwMode="auto" r:id="rId213">
            <p14:nvContentPartPr>
              <p14:cNvPr id="1054674" name="Encre 1054673"/>
              <p14:cNvContentPartPr/>
              <p14:nvPr/>
            </p14:nvContentPartPr>
            <p14:xfrm>
              <a:off x="9645563" y="2979818"/>
              <a:ext cx="12723" cy="71790"/>
            </p14:xfrm>
          </p:contentPart>
        </mc:Choice>
        <mc:Fallback xmlns="">
          <p:sp>
            <p:nvSpPr>
              <p:cNvPr id="1054674" name=""/>
              <p:cNvSpPr/>
              <p:nvPr/>
            </p:nvSpPr>
            <p:spPr>
              <a:xfrm>
                <a:off x="9645563" y="2979818"/>
                <a:ext cx="12723" cy="71790"/>
              </a:xfrm>
            </p:spPr>
          </p:sp>
        </mc:Fallback>
      </mc:AlternateContent>
      <mc:AlternateContent xmlns:mc="http://schemas.openxmlformats.org/markup-compatibility/2006" xmlns:p14="http://schemas.microsoft.com/office/powerpoint/2010/main">
        <mc:Choice Requires="p14">
          <p:contentPart p14:bwMode="auto" r:id="rId214">
            <p14:nvContentPartPr>
              <p14:cNvPr id="1054675" name="Encre 1054674"/>
              <p14:cNvContentPartPr/>
              <p14:nvPr/>
            </p14:nvContentPartPr>
            <p14:xfrm>
              <a:off x="9965833" y="3261796"/>
              <a:ext cx="131932" cy="11146"/>
            </p14:xfrm>
          </p:contentPart>
        </mc:Choice>
        <mc:Fallback xmlns="">
          <p:sp>
            <p:nvSpPr>
              <p:cNvPr id="1054675" name=""/>
              <p:cNvSpPr/>
              <p:nvPr/>
            </p:nvSpPr>
            <p:spPr>
              <a:xfrm>
                <a:off x="9965833" y="3261796"/>
                <a:ext cx="131932" cy="11146"/>
              </a:xfrm>
            </p:spPr>
          </p:sp>
        </mc:Fallback>
      </mc:AlternateContent>
      <mc:AlternateContent xmlns:mc="http://schemas.openxmlformats.org/markup-compatibility/2006" xmlns:p14="http://schemas.microsoft.com/office/powerpoint/2010/main">
        <mc:Choice Requires="p14">
          <p:contentPart p14:bwMode="auto" r:id="rId215">
            <p14:nvContentPartPr>
              <p14:cNvPr id="1054676" name="Encre 1054675"/>
              <p14:cNvContentPartPr/>
              <p14:nvPr/>
            </p14:nvContentPartPr>
            <p14:xfrm>
              <a:off x="9951272" y="3385625"/>
              <a:ext cx="148791" cy="2659"/>
            </p14:xfrm>
          </p:contentPart>
        </mc:Choice>
        <mc:Fallback xmlns="">
          <p:sp>
            <p:nvSpPr>
              <p:cNvPr id="1054676" name=""/>
              <p:cNvSpPr/>
              <p:nvPr/>
            </p:nvSpPr>
            <p:spPr>
              <a:xfrm>
                <a:off x="9951272" y="3385625"/>
                <a:ext cx="148791" cy="2659"/>
              </a:xfrm>
            </p:spPr>
          </p:sp>
        </mc:Fallback>
      </mc:AlternateContent>
      <mc:AlternateContent xmlns:mc="http://schemas.openxmlformats.org/markup-compatibility/2006" xmlns:p14="http://schemas.microsoft.com/office/powerpoint/2010/main">
        <mc:Choice Requires="p14">
          <p:contentPart p14:bwMode="auto" r:id="rId216">
            <p14:nvContentPartPr>
              <p14:cNvPr id="1054677" name="Encre 1054676"/>
              <p14:cNvContentPartPr/>
              <p14:nvPr/>
            </p14:nvContentPartPr>
            <p14:xfrm>
              <a:off x="10223079" y="3276666"/>
              <a:ext cx="162336" cy="641"/>
            </p14:xfrm>
          </p:contentPart>
        </mc:Choice>
        <mc:Fallback xmlns="">
          <p:sp>
            <p:nvSpPr>
              <p:cNvPr id="1054677" name=""/>
              <p:cNvSpPr/>
              <p:nvPr/>
            </p:nvSpPr>
            <p:spPr>
              <a:xfrm>
                <a:off x="10223079" y="3276666"/>
                <a:ext cx="162336" cy="641"/>
              </a:xfrm>
            </p:spPr>
          </p:sp>
        </mc:Fallback>
      </mc:AlternateContent>
      <mc:AlternateContent xmlns:mc="http://schemas.openxmlformats.org/markup-compatibility/2006" xmlns:p14="http://schemas.microsoft.com/office/powerpoint/2010/main">
        <mc:Choice Requires="p14">
          <p:contentPart p14:bwMode="auto" r:id="rId217">
            <p14:nvContentPartPr>
              <p14:cNvPr id="1054678" name="Encre 1054677"/>
              <p14:cNvContentPartPr/>
              <p14:nvPr/>
            </p14:nvContentPartPr>
            <p14:xfrm>
              <a:off x="10498267" y="3111349"/>
              <a:ext cx="165873" cy="316545"/>
            </p14:xfrm>
          </p:contentPart>
        </mc:Choice>
        <mc:Fallback xmlns="">
          <p:sp>
            <p:nvSpPr>
              <p:cNvPr id="1054678" name=""/>
              <p:cNvSpPr/>
              <p:nvPr/>
            </p:nvSpPr>
            <p:spPr>
              <a:xfrm>
                <a:off x="10498267" y="3111349"/>
                <a:ext cx="165873" cy="316545"/>
              </a:xfrm>
            </p:spPr>
          </p:sp>
        </mc:Fallback>
      </mc:AlternateContent>
      <mc:AlternateContent xmlns:mc="http://schemas.openxmlformats.org/markup-compatibility/2006" xmlns:p14="http://schemas.microsoft.com/office/powerpoint/2010/main">
        <mc:Choice Requires="p14">
          <p:contentPart p14:bwMode="auto" r:id="rId218">
            <p14:nvContentPartPr>
              <p14:cNvPr id="1054679" name="Encre 1054678"/>
              <p14:cNvContentPartPr/>
              <p14:nvPr/>
            </p14:nvContentPartPr>
            <p14:xfrm>
              <a:off x="10732147" y="3200716"/>
              <a:ext cx="34545" cy="201255"/>
            </p14:xfrm>
          </p:contentPart>
        </mc:Choice>
        <mc:Fallback xmlns="">
          <p:sp>
            <p:nvSpPr>
              <p:cNvPr id="1054679" name=""/>
              <p:cNvSpPr/>
              <p:nvPr/>
            </p:nvSpPr>
            <p:spPr>
              <a:xfrm>
                <a:off x="10732147" y="3200716"/>
                <a:ext cx="34545" cy="201255"/>
              </a:xfrm>
            </p:spPr>
          </p:sp>
        </mc:Fallback>
      </mc:AlternateContent>
      <mc:AlternateContent xmlns:mc="http://schemas.openxmlformats.org/markup-compatibility/2006" xmlns:p14="http://schemas.microsoft.com/office/powerpoint/2010/main">
        <mc:Choice Requires="p14">
          <p:contentPart p14:bwMode="auto" r:id="rId219">
            <p14:nvContentPartPr>
              <p14:cNvPr id="1054680" name="Encre 1054679"/>
              <p14:cNvContentPartPr/>
              <p14:nvPr/>
            </p14:nvContentPartPr>
            <p14:xfrm>
              <a:off x="10746836" y="3163855"/>
              <a:ext cx="138624" cy="269439"/>
            </p14:xfrm>
          </p:contentPart>
        </mc:Choice>
        <mc:Fallback xmlns="">
          <p:sp>
            <p:nvSpPr>
              <p:cNvPr id="1054680" name=""/>
              <p:cNvSpPr/>
              <p:nvPr/>
            </p:nvSpPr>
            <p:spPr>
              <a:xfrm>
                <a:off x="10746836" y="3163855"/>
                <a:ext cx="138624" cy="269439"/>
              </a:xfrm>
            </p:spPr>
          </p:sp>
        </mc:Fallback>
      </mc:AlternateContent>
      <mc:AlternateContent xmlns:mc="http://schemas.openxmlformats.org/markup-compatibility/2006" xmlns:p14="http://schemas.microsoft.com/office/powerpoint/2010/main">
        <mc:Choice Requires="p14">
          <p:contentPart p14:bwMode="auto" r:id="rId220">
            <p14:nvContentPartPr>
              <p14:cNvPr id="1054681" name="Encre 1054680"/>
              <p14:cNvContentPartPr/>
              <p14:nvPr/>
            </p14:nvContentPartPr>
            <p14:xfrm>
              <a:off x="11064749" y="3204191"/>
              <a:ext cx="20158" cy="240595"/>
            </p14:xfrm>
          </p:contentPart>
        </mc:Choice>
        <mc:Fallback xmlns="">
          <p:sp>
            <p:nvSpPr>
              <p:cNvPr id="1054681" name=""/>
              <p:cNvSpPr/>
              <p:nvPr/>
            </p:nvSpPr>
            <p:spPr>
              <a:xfrm>
                <a:off x="11064749" y="3204191"/>
                <a:ext cx="20158" cy="240595"/>
              </a:xfrm>
            </p:spPr>
          </p:sp>
        </mc:Fallback>
      </mc:AlternateContent>
      <mc:AlternateContent xmlns:mc="http://schemas.openxmlformats.org/markup-compatibility/2006" xmlns:p14="http://schemas.microsoft.com/office/powerpoint/2010/main">
        <mc:Choice Requires="p14">
          <p:contentPart p14:bwMode="auto" r:id="rId221">
            <p14:nvContentPartPr>
              <p14:cNvPr id="1054682" name="Encre 1054681"/>
              <p14:cNvContentPartPr/>
              <p14:nvPr/>
            </p14:nvContentPartPr>
            <p14:xfrm>
              <a:off x="11016878" y="3167510"/>
              <a:ext cx="232935" cy="315835"/>
            </p14:xfrm>
          </p:contentPart>
        </mc:Choice>
        <mc:Fallback xmlns="">
          <p:sp>
            <p:nvSpPr>
              <p:cNvPr id="1054682" name=""/>
              <p:cNvSpPr/>
              <p:nvPr/>
            </p:nvSpPr>
            <p:spPr>
              <a:xfrm>
                <a:off x="11016878" y="3167510"/>
                <a:ext cx="232935" cy="315835"/>
              </a:xfrm>
            </p:spPr>
          </p:sp>
        </mc:Fallback>
      </mc:AlternateContent>
      <mc:AlternateContent xmlns:mc="http://schemas.openxmlformats.org/markup-compatibility/2006" xmlns:p14="http://schemas.microsoft.com/office/powerpoint/2010/main">
        <mc:Choice Requires="p14">
          <p:contentPart p14:bwMode="auto" r:id="rId222">
            <p14:nvContentPartPr>
              <p14:cNvPr id="1054683" name="Encre 1054682"/>
              <p14:cNvContentPartPr/>
              <p14:nvPr/>
            </p14:nvContentPartPr>
            <p14:xfrm>
              <a:off x="11346046" y="3376445"/>
              <a:ext cx="189702" cy="3908"/>
            </p14:xfrm>
          </p:contentPart>
        </mc:Choice>
        <mc:Fallback xmlns="">
          <p:sp>
            <p:nvSpPr>
              <p:cNvPr id="1054683" name=""/>
              <p:cNvSpPr/>
              <p:nvPr/>
            </p:nvSpPr>
            <p:spPr>
              <a:xfrm>
                <a:off x="11346046" y="3376445"/>
                <a:ext cx="189702" cy="3908"/>
              </a:xfrm>
            </p:spPr>
          </p:sp>
        </mc:Fallback>
      </mc:AlternateContent>
      <mc:AlternateContent xmlns:mc="http://schemas.openxmlformats.org/markup-compatibility/2006" xmlns:p14="http://schemas.microsoft.com/office/powerpoint/2010/main">
        <mc:Choice Requires="p14">
          <p:contentPart p14:bwMode="auto" r:id="rId223">
            <p14:nvContentPartPr>
              <p14:cNvPr id="1054684" name="Encre 1054683"/>
              <p14:cNvContentPartPr/>
              <p14:nvPr/>
            </p14:nvContentPartPr>
            <p14:xfrm>
              <a:off x="11410806" y="3291309"/>
              <a:ext cx="27902" cy="198229"/>
            </p14:xfrm>
          </p:contentPart>
        </mc:Choice>
        <mc:Fallback xmlns="">
          <p:sp>
            <p:nvSpPr>
              <p:cNvPr id="1054684" name=""/>
              <p:cNvSpPr/>
              <p:nvPr/>
            </p:nvSpPr>
            <p:spPr>
              <a:xfrm>
                <a:off x="11410806" y="3291309"/>
                <a:ext cx="27902" cy="198229"/>
              </a:xfrm>
            </p:spPr>
          </p:sp>
        </mc:Fallback>
      </mc:AlternateContent>
      <mc:AlternateContent xmlns:mc="http://schemas.openxmlformats.org/markup-compatibility/2006" xmlns:p14="http://schemas.microsoft.com/office/powerpoint/2010/main">
        <mc:Choice Requires="p14">
          <p:contentPart p14:bwMode="auto" r:id="rId224">
            <p14:nvContentPartPr>
              <p14:cNvPr id="1054685" name="Encre 1054684"/>
              <p14:cNvContentPartPr/>
              <p14:nvPr/>
            </p14:nvContentPartPr>
            <p14:xfrm>
              <a:off x="11666748" y="3233203"/>
              <a:ext cx="172610" cy="222439"/>
            </p14:xfrm>
          </p:contentPart>
        </mc:Choice>
        <mc:Fallback xmlns="">
          <p:sp>
            <p:nvSpPr>
              <p:cNvPr id="1054685" name=""/>
              <p:cNvSpPr/>
              <p:nvPr/>
            </p:nvSpPr>
            <p:spPr>
              <a:xfrm>
                <a:off x="11666748" y="3233203"/>
                <a:ext cx="172610" cy="222439"/>
              </a:xfrm>
            </p:spPr>
          </p:sp>
        </mc:Fallback>
      </mc:AlternateContent>
      <mc:AlternateContent xmlns:mc="http://schemas.openxmlformats.org/markup-compatibility/2006" xmlns:p14="http://schemas.microsoft.com/office/powerpoint/2010/main">
        <mc:Choice Requires="p14">
          <p:contentPart p14:bwMode="auto" r:id="rId225">
            <p14:nvContentPartPr>
              <p14:cNvPr id="1054686" name="Encre 1054685"/>
              <p14:cNvContentPartPr/>
              <p14:nvPr/>
            </p14:nvContentPartPr>
            <p14:xfrm>
              <a:off x="11039220" y="3064669"/>
              <a:ext cx="42080" cy="67047"/>
            </p14:xfrm>
          </p:contentPart>
        </mc:Choice>
        <mc:Fallback xmlns="">
          <p:sp>
            <p:nvSpPr>
              <p:cNvPr id="1054686" name=""/>
              <p:cNvSpPr/>
              <p:nvPr/>
            </p:nvSpPr>
            <p:spPr>
              <a:xfrm>
                <a:off x="11039220" y="3064669"/>
                <a:ext cx="42080" cy="67047"/>
              </a:xfrm>
            </p:spPr>
          </p:sp>
        </mc:Fallback>
      </mc:AlternateContent>
      <mc:AlternateContent xmlns:mc="http://schemas.openxmlformats.org/markup-compatibility/2006" xmlns:p14="http://schemas.microsoft.com/office/powerpoint/2010/main">
        <mc:Choice Requires="p14">
          <p:contentPart p14:bwMode="auto" r:id="rId226">
            <p14:nvContentPartPr>
              <p14:cNvPr id="1054687" name="Encre 1054686"/>
              <p14:cNvContentPartPr/>
              <p14:nvPr/>
            </p14:nvContentPartPr>
            <p14:xfrm>
              <a:off x="8538352" y="3522880"/>
              <a:ext cx="1237740" cy="394598"/>
            </p14:xfrm>
          </p:contentPart>
        </mc:Choice>
        <mc:Fallback xmlns="">
          <p:sp>
            <p:nvSpPr>
              <p:cNvPr id="1054687" name=""/>
              <p:cNvSpPr/>
              <p:nvPr/>
            </p:nvSpPr>
            <p:spPr>
              <a:xfrm>
                <a:off x="8538352" y="3522880"/>
                <a:ext cx="1237740" cy="394598"/>
              </a:xfrm>
            </p:spPr>
          </p:sp>
        </mc:Fallback>
      </mc:AlternateContent>
      <mc:AlternateContent xmlns:mc="http://schemas.openxmlformats.org/markup-compatibility/2006" xmlns:p14="http://schemas.microsoft.com/office/powerpoint/2010/main">
        <mc:Choice Requires="p14">
          <p:contentPart p14:bwMode="auto" r:id="rId227">
            <p14:nvContentPartPr>
              <p14:cNvPr id="1054688" name="Encre 1054687"/>
              <p14:cNvContentPartPr/>
              <p14:nvPr/>
            </p14:nvContentPartPr>
            <p14:xfrm>
              <a:off x="8541449" y="3646483"/>
              <a:ext cx="174989" cy="211409"/>
            </p14:xfrm>
          </p:contentPart>
        </mc:Choice>
        <mc:Fallback xmlns="">
          <p:sp>
            <p:nvSpPr>
              <p:cNvPr id="1054688" name=""/>
              <p:cNvSpPr/>
              <p:nvPr/>
            </p:nvSpPr>
            <p:spPr>
              <a:xfrm>
                <a:off x="8541449" y="3646483"/>
                <a:ext cx="174989" cy="211409"/>
              </a:xfrm>
            </p:spPr>
          </p:sp>
        </mc:Fallback>
      </mc:AlternateContent>
      <mc:AlternateContent xmlns:mc="http://schemas.openxmlformats.org/markup-compatibility/2006" xmlns:p14="http://schemas.microsoft.com/office/powerpoint/2010/main">
        <mc:Choice Requires="p14">
          <p:contentPart p14:bwMode="auto" r:id="rId228">
            <p14:nvContentPartPr>
              <p14:cNvPr id="1054689" name="Encre 1054688"/>
              <p14:cNvContentPartPr/>
              <p14:nvPr/>
            </p14:nvContentPartPr>
            <p14:xfrm>
              <a:off x="5870298" y="133211"/>
              <a:ext cx="5909746" cy="4400554"/>
            </p14:xfrm>
          </p:contentPart>
        </mc:Choice>
        <mc:Fallback xmlns="">
          <p:sp>
            <p:nvSpPr>
              <p:cNvPr id="1054689" name=""/>
              <p:cNvSpPr/>
              <p:nvPr/>
            </p:nvSpPr>
            <p:spPr>
              <a:xfrm>
                <a:off x="5870298" y="133211"/>
                <a:ext cx="5909746" cy="4400554"/>
              </a:xfrm>
            </p:spPr>
          </p:sp>
        </mc:Fallback>
      </mc:AlternateContent>
      <mc:AlternateContent xmlns:mc="http://schemas.openxmlformats.org/markup-compatibility/2006" xmlns:p14="http://schemas.microsoft.com/office/powerpoint/2010/main">
        <mc:Choice Requires="p14">
          <p:contentPart p14:bwMode="auto" r:id="rId229">
            <p14:nvContentPartPr>
              <p14:cNvPr id="1054690" name="Encre 1054689"/>
              <p14:cNvContentPartPr/>
              <p14:nvPr/>
            </p14:nvContentPartPr>
            <p14:xfrm>
              <a:off x="6969081" y="4374207"/>
              <a:ext cx="55416" cy="364682"/>
            </p14:xfrm>
          </p:contentPart>
        </mc:Choice>
        <mc:Fallback xmlns="">
          <p:sp>
            <p:nvSpPr>
              <p:cNvPr id="1054690" name=""/>
              <p:cNvSpPr/>
              <p:nvPr/>
            </p:nvSpPr>
            <p:spPr>
              <a:xfrm>
                <a:off x="6969081" y="4374207"/>
                <a:ext cx="55416" cy="364682"/>
              </a:xfrm>
            </p:spPr>
          </p:sp>
        </mc:Fallback>
      </mc:AlternateContent>
      <mc:AlternateContent xmlns:mc="http://schemas.openxmlformats.org/markup-compatibility/2006" xmlns:p14="http://schemas.microsoft.com/office/powerpoint/2010/main">
        <mc:Choice Requires="p14">
          <p:contentPart p14:bwMode="auto" r:id="rId230">
            <p14:nvContentPartPr>
              <p14:cNvPr id="1054691" name="Encre 1054690"/>
              <p14:cNvContentPartPr/>
              <p14:nvPr/>
            </p14:nvContentPartPr>
            <p14:xfrm>
              <a:off x="7041281" y="4283365"/>
              <a:ext cx="94409" cy="503222"/>
            </p14:xfrm>
          </p:contentPart>
        </mc:Choice>
        <mc:Fallback xmlns="">
          <p:sp>
            <p:nvSpPr>
              <p:cNvPr id="1054691" name=""/>
              <p:cNvSpPr/>
              <p:nvPr/>
            </p:nvSpPr>
            <p:spPr>
              <a:xfrm>
                <a:off x="7041281" y="4283365"/>
                <a:ext cx="94409" cy="503222"/>
              </a:xfrm>
            </p:spPr>
          </p:sp>
        </mc:Fallback>
      </mc:AlternateContent>
      <mc:AlternateContent xmlns:mc="http://schemas.openxmlformats.org/markup-compatibility/2006" xmlns:p14="http://schemas.microsoft.com/office/powerpoint/2010/main">
        <mc:Choice Requires="p14">
          <p:contentPart p14:bwMode="auto" r:id="rId231">
            <p14:nvContentPartPr>
              <p14:cNvPr id="1054692" name="Encre 1054691"/>
              <p14:cNvContentPartPr/>
              <p14:nvPr/>
            </p14:nvContentPartPr>
            <p14:xfrm>
              <a:off x="6847557" y="4725658"/>
              <a:ext cx="296707" cy="134612"/>
            </p14:xfrm>
          </p:contentPart>
        </mc:Choice>
        <mc:Fallback xmlns="">
          <p:sp>
            <p:nvSpPr>
              <p:cNvPr id="1054692" name=""/>
              <p:cNvSpPr/>
              <p:nvPr/>
            </p:nvSpPr>
            <p:spPr>
              <a:xfrm>
                <a:off x="6847557" y="4725658"/>
                <a:ext cx="296707" cy="134612"/>
              </a:xfrm>
            </p:spPr>
          </p:sp>
        </mc:Fallback>
      </mc:AlternateContent>
      <mc:AlternateContent xmlns:mc="http://schemas.openxmlformats.org/markup-compatibility/2006" xmlns:p14="http://schemas.microsoft.com/office/powerpoint/2010/main">
        <mc:Choice Requires="p14">
          <p:contentPart p14:bwMode="auto" r:id="rId232">
            <p14:nvContentPartPr>
              <p14:cNvPr id="1054693" name="Encre 1054692"/>
              <p14:cNvContentPartPr/>
              <p14:nvPr/>
            </p14:nvContentPartPr>
            <p14:xfrm>
              <a:off x="6701064" y="5118483"/>
              <a:ext cx="171368" cy="271364"/>
            </p14:xfrm>
          </p:contentPart>
        </mc:Choice>
        <mc:Fallback xmlns="">
          <p:sp>
            <p:nvSpPr>
              <p:cNvPr id="1054693" name=""/>
              <p:cNvSpPr/>
              <p:nvPr/>
            </p:nvSpPr>
            <p:spPr>
              <a:xfrm>
                <a:off x="6701064" y="5118483"/>
                <a:ext cx="171368" cy="271364"/>
              </a:xfrm>
            </p:spPr>
          </p:sp>
        </mc:Fallback>
      </mc:AlternateContent>
      <mc:AlternateContent xmlns:mc="http://schemas.openxmlformats.org/markup-compatibility/2006" xmlns:p14="http://schemas.microsoft.com/office/powerpoint/2010/main">
        <mc:Choice Requires="p14">
          <p:contentPart p14:bwMode="auto" r:id="rId233">
            <p14:nvContentPartPr>
              <p14:cNvPr id="1054694" name="Encre 1054693"/>
              <p14:cNvContentPartPr/>
              <p14:nvPr/>
            </p14:nvContentPartPr>
            <p14:xfrm>
              <a:off x="6827612" y="5078598"/>
              <a:ext cx="147220" cy="265390"/>
            </p14:xfrm>
          </p:contentPart>
        </mc:Choice>
        <mc:Fallback xmlns="">
          <p:sp>
            <p:nvSpPr>
              <p:cNvPr id="1054694" name=""/>
              <p:cNvSpPr/>
              <p:nvPr/>
            </p:nvSpPr>
            <p:spPr>
              <a:xfrm>
                <a:off x="6827612" y="5078598"/>
                <a:ext cx="147220" cy="265390"/>
              </a:xfrm>
            </p:spPr>
          </p:sp>
        </mc:Fallback>
      </mc:AlternateContent>
      <mc:AlternateContent xmlns:mc="http://schemas.openxmlformats.org/markup-compatibility/2006" xmlns:p14="http://schemas.microsoft.com/office/powerpoint/2010/main">
        <mc:Choice Requires="p14">
          <p:contentPart p14:bwMode="auto" r:id="rId234">
            <p14:nvContentPartPr>
              <p14:cNvPr id="1054695" name="Encre 1054694"/>
              <p14:cNvContentPartPr/>
              <p14:nvPr/>
            </p14:nvContentPartPr>
            <p14:xfrm>
              <a:off x="7088554" y="5092746"/>
              <a:ext cx="52431" cy="252763"/>
            </p14:xfrm>
          </p:contentPart>
        </mc:Choice>
        <mc:Fallback xmlns="">
          <p:sp>
            <p:nvSpPr>
              <p:cNvPr id="1054695" name=""/>
              <p:cNvSpPr/>
              <p:nvPr/>
            </p:nvSpPr>
            <p:spPr>
              <a:xfrm>
                <a:off x="7088554" y="5092746"/>
                <a:ext cx="52431" cy="252763"/>
              </a:xfrm>
            </p:spPr>
          </p:sp>
        </mc:Fallback>
      </mc:AlternateContent>
      <mc:AlternateContent xmlns:mc="http://schemas.openxmlformats.org/markup-compatibility/2006" xmlns:p14="http://schemas.microsoft.com/office/powerpoint/2010/main">
        <mc:Choice Requires="p14">
          <p:contentPart p14:bwMode="auto" r:id="rId235">
            <p14:nvContentPartPr>
              <p14:cNvPr id="1054696" name="Encre 1054695"/>
              <p14:cNvContentPartPr/>
              <p14:nvPr/>
            </p14:nvContentPartPr>
            <p14:xfrm>
              <a:off x="7203326" y="5052537"/>
              <a:ext cx="71797" cy="294940"/>
            </p14:xfrm>
          </p:contentPart>
        </mc:Choice>
        <mc:Fallback xmlns="">
          <p:sp>
            <p:nvSpPr>
              <p:cNvPr id="1054696" name=""/>
              <p:cNvSpPr/>
              <p:nvPr/>
            </p:nvSpPr>
            <p:spPr>
              <a:xfrm>
                <a:off x="7203326" y="5052537"/>
                <a:ext cx="71797" cy="294940"/>
              </a:xfrm>
            </p:spPr>
          </p:sp>
        </mc:Fallback>
      </mc:AlternateContent>
      <mc:AlternateContent xmlns:mc="http://schemas.openxmlformats.org/markup-compatibility/2006" xmlns:p14="http://schemas.microsoft.com/office/powerpoint/2010/main">
        <mc:Choice Requires="p14">
          <p:contentPart p14:bwMode="auto" r:id="rId236">
            <p14:nvContentPartPr>
              <p14:cNvPr id="1054697" name="Encre 1054696"/>
              <p14:cNvContentPartPr/>
              <p14:nvPr/>
            </p14:nvContentPartPr>
            <p14:xfrm>
              <a:off x="7214898" y="5146588"/>
              <a:ext cx="78758" cy="74389"/>
            </p14:xfrm>
          </p:contentPart>
        </mc:Choice>
        <mc:Fallback xmlns="">
          <p:sp>
            <p:nvSpPr>
              <p:cNvPr id="1054697" name=""/>
              <p:cNvSpPr/>
              <p:nvPr/>
            </p:nvSpPr>
            <p:spPr>
              <a:xfrm>
                <a:off x="7214898" y="5146588"/>
                <a:ext cx="78758" cy="74389"/>
              </a:xfrm>
            </p:spPr>
          </p:sp>
        </mc:Fallback>
      </mc:AlternateContent>
      <mc:AlternateContent xmlns:mc="http://schemas.openxmlformats.org/markup-compatibility/2006" xmlns:p14="http://schemas.microsoft.com/office/powerpoint/2010/main">
        <mc:Choice Requires="p14">
          <p:contentPart p14:bwMode="auto" r:id="rId237">
            <p14:nvContentPartPr>
              <p14:cNvPr id="1054698" name="Encre 1054697"/>
              <p14:cNvContentPartPr/>
              <p14:nvPr/>
            </p14:nvContentPartPr>
            <p14:xfrm>
              <a:off x="7448091" y="4993466"/>
              <a:ext cx="29345" cy="282451"/>
            </p14:xfrm>
          </p:contentPart>
        </mc:Choice>
        <mc:Fallback xmlns="">
          <p:sp>
            <p:nvSpPr>
              <p:cNvPr id="1054698" name=""/>
              <p:cNvSpPr/>
              <p:nvPr/>
            </p:nvSpPr>
            <p:spPr>
              <a:xfrm>
                <a:off x="7448091" y="4993466"/>
                <a:ext cx="29345" cy="282451"/>
              </a:xfrm>
            </p:spPr>
          </p:sp>
        </mc:Fallback>
      </mc:AlternateContent>
      <mc:AlternateContent xmlns:mc="http://schemas.openxmlformats.org/markup-compatibility/2006" xmlns:p14="http://schemas.microsoft.com/office/powerpoint/2010/main">
        <mc:Choice Requires="p14">
          <p:contentPart p14:bwMode="auto" r:id="rId238">
            <p14:nvContentPartPr>
              <p14:cNvPr id="1054699" name="Encre 1054698"/>
              <p14:cNvContentPartPr/>
              <p14:nvPr/>
            </p14:nvContentPartPr>
            <p14:xfrm>
              <a:off x="6847557" y="5683100"/>
              <a:ext cx="180313" cy="418926"/>
            </p14:xfrm>
          </p:contentPart>
        </mc:Choice>
        <mc:Fallback xmlns="">
          <p:sp>
            <p:nvSpPr>
              <p:cNvPr id="1054699" name=""/>
              <p:cNvSpPr/>
              <p:nvPr/>
            </p:nvSpPr>
            <p:spPr>
              <a:xfrm>
                <a:off x="6847557" y="5683100"/>
                <a:ext cx="180313" cy="418926"/>
              </a:xfrm>
            </p:spPr>
          </p:sp>
        </mc:Fallback>
      </mc:AlternateContent>
      <mc:AlternateContent xmlns:mc="http://schemas.openxmlformats.org/markup-compatibility/2006" xmlns:p14="http://schemas.microsoft.com/office/powerpoint/2010/main">
        <mc:Choice Requires="p14">
          <p:contentPart p14:bwMode="auto" r:id="rId239">
            <p14:nvContentPartPr>
              <p14:cNvPr id="1054700" name="Encre 1054699"/>
              <p14:cNvContentPartPr/>
              <p14:nvPr/>
            </p14:nvContentPartPr>
            <p14:xfrm>
              <a:off x="7129245" y="5627369"/>
              <a:ext cx="88957" cy="370193"/>
            </p14:xfrm>
          </p:contentPart>
        </mc:Choice>
        <mc:Fallback xmlns="">
          <p:sp>
            <p:nvSpPr>
              <p:cNvPr id="1054700" name=""/>
              <p:cNvSpPr/>
              <p:nvPr/>
            </p:nvSpPr>
            <p:spPr>
              <a:xfrm>
                <a:off x="7129245" y="5627369"/>
                <a:ext cx="88957" cy="370193"/>
              </a:xfrm>
            </p:spPr>
          </p:sp>
        </mc:Fallback>
      </mc:AlternateContent>
      <mc:AlternateContent xmlns:mc="http://schemas.openxmlformats.org/markup-compatibility/2006" xmlns:p14="http://schemas.microsoft.com/office/powerpoint/2010/main">
        <mc:Choice Requires="p14">
          <p:contentPart p14:bwMode="auto" r:id="rId240">
            <p14:nvContentPartPr>
              <p14:cNvPr id="1054701" name="Encre 1054700"/>
              <p14:cNvContentPartPr/>
              <p14:nvPr/>
            </p14:nvContentPartPr>
            <p14:xfrm>
              <a:off x="7276925" y="5598329"/>
              <a:ext cx="59090" cy="284498"/>
            </p14:xfrm>
          </p:contentPart>
        </mc:Choice>
        <mc:Fallback xmlns="">
          <p:sp>
            <p:nvSpPr>
              <p:cNvPr id="1054701" name=""/>
              <p:cNvSpPr/>
              <p:nvPr/>
            </p:nvSpPr>
            <p:spPr>
              <a:xfrm>
                <a:off x="7276925" y="5598329"/>
                <a:ext cx="59090" cy="284498"/>
              </a:xfrm>
            </p:spPr>
          </p:sp>
        </mc:Fallback>
      </mc:AlternateContent>
      <mc:AlternateContent xmlns:mc="http://schemas.openxmlformats.org/markup-compatibility/2006" xmlns:p14="http://schemas.microsoft.com/office/powerpoint/2010/main">
        <mc:Choice Requires="p14">
          <p:contentPart p14:bwMode="auto" r:id="rId241">
            <p14:nvContentPartPr>
              <p14:cNvPr id="1054702" name="Encre 1054701"/>
              <p14:cNvContentPartPr/>
              <p14:nvPr/>
            </p14:nvContentPartPr>
            <p14:xfrm>
              <a:off x="7252589" y="5716473"/>
              <a:ext cx="105488" cy="52025"/>
            </p14:xfrm>
          </p:contentPart>
        </mc:Choice>
        <mc:Fallback xmlns="">
          <p:sp>
            <p:nvSpPr>
              <p:cNvPr id="1054702" name=""/>
              <p:cNvSpPr/>
              <p:nvPr/>
            </p:nvSpPr>
            <p:spPr>
              <a:xfrm>
                <a:off x="7252589" y="5716473"/>
                <a:ext cx="105488" cy="52025"/>
              </a:xfrm>
            </p:spPr>
          </p:sp>
        </mc:Fallback>
      </mc:AlternateContent>
      <mc:AlternateContent xmlns:mc="http://schemas.openxmlformats.org/markup-compatibility/2006" xmlns:p14="http://schemas.microsoft.com/office/powerpoint/2010/main">
        <mc:Choice Requires="p14">
          <p:contentPart p14:bwMode="auto" r:id="rId242">
            <p14:nvContentPartPr>
              <p14:cNvPr id="1054703" name="Encre 1054702"/>
              <p14:cNvContentPartPr/>
              <p14:nvPr/>
            </p14:nvContentPartPr>
            <p14:xfrm>
              <a:off x="7416187" y="5537024"/>
              <a:ext cx="98157" cy="342430"/>
            </p14:xfrm>
          </p:contentPart>
        </mc:Choice>
        <mc:Fallback xmlns="">
          <p:sp>
            <p:nvSpPr>
              <p:cNvPr id="1054703" name=""/>
              <p:cNvSpPr/>
              <p:nvPr/>
            </p:nvSpPr>
            <p:spPr>
              <a:xfrm>
                <a:off x="7416187" y="5537024"/>
                <a:ext cx="98157" cy="342430"/>
              </a:xfrm>
            </p:spPr>
          </p:sp>
        </mc:Fallback>
      </mc:AlternateContent>
      <mc:AlternateContent xmlns:mc="http://schemas.openxmlformats.org/markup-compatibility/2006" xmlns:p14="http://schemas.microsoft.com/office/powerpoint/2010/main">
        <mc:Choice Requires="p14">
          <p:contentPart p14:bwMode="auto" r:id="rId243">
            <p14:nvContentPartPr>
              <p14:cNvPr id="1054704" name="Encre 1054703"/>
              <p14:cNvContentPartPr/>
              <p14:nvPr/>
            </p14:nvContentPartPr>
            <p14:xfrm>
              <a:off x="6560257" y="4793714"/>
              <a:ext cx="1234905" cy="1501564"/>
            </p14:xfrm>
          </p:contentPart>
        </mc:Choice>
        <mc:Fallback xmlns="">
          <p:sp>
            <p:nvSpPr>
              <p:cNvPr id="1054704" name=""/>
              <p:cNvSpPr/>
              <p:nvPr/>
            </p:nvSpPr>
            <p:spPr>
              <a:xfrm>
                <a:off x="6560257" y="4793714"/>
                <a:ext cx="1234905" cy="1501564"/>
              </a:xfrm>
            </p:spPr>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593" name="Titre 1"/>
          <p:cNvSpPr>
            <a:spLocks noGrp="1"/>
          </p:cNvSpPr>
          <p:nvPr>
            <p:ph type="title"/>
          </p:nvPr>
        </p:nvSpPr>
        <p:spPr>
          <a:xfrm>
            <a:off x="767986" y="2367877"/>
            <a:ext cx="10515600" cy="1933666"/>
          </a:xfrm>
          <a:solidFill>
            <a:srgbClr val="FFFF00"/>
          </a:solidFill>
        </p:spPr>
        <p:txBody>
          <a:bodyPr>
            <a:noAutofit/>
          </a:bodyPr>
          <a:lstStyle/>
          <a:p>
            <a:pPr algn="ctr"/>
            <a:r>
              <a:rPr lang="fr-MA" sz="13800" i="1" dirty="0">
                <a:effectLst>
                  <a:outerShdw blurRad="38100" dist="38100" dir="2700000" algn="tl">
                    <a:srgbClr val="000000">
                      <a:alpha val="43137"/>
                    </a:srgbClr>
                  </a:outerShdw>
                </a:effectLst>
              </a:rPr>
              <a:t>Applications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22" name="Image 4"/>
          <p:cNvPicPr>
            <a:picLocks noChangeAspect="1"/>
          </p:cNvPicPr>
          <p:nvPr/>
        </p:nvPicPr>
        <p:blipFill>
          <a:blip r:embed="rId2">
            <a:lum bright="-40000" contrast="40000"/>
          </a:blip>
          <a:stretch>
            <a:fillRect/>
          </a:stretch>
        </p:blipFill>
        <p:spPr>
          <a:xfrm>
            <a:off x="429414" y="839457"/>
            <a:ext cx="11160691" cy="2666771"/>
          </a:xfrm>
          <a:prstGeom prst="rect">
            <a:avLst/>
          </a:prstGeom>
        </p:spPr>
      </p:pic>
      <p:pic>
        <p:nvPicPr>
          <p:cNvPr id="2097223" name="Picture 2" descr="Image associée"/>
          <p:cNvPicPr>
            <a:picLocks noChangeAspect="1" noChangeArrowheads="1"/>
          </p:cNvPicPr>
          <p:nvPr/>
        </p:nvPicPr>
        <p:blipFill>
          <a:blip r:embed="rId3"/>
          <a:srcRect/>
          <a:stretch>
            <a:fillRect/>
          </a:stretch>
        </p:blipFill>
        <p:spPr bwMode="auto">
          <a:xfrm>
            <a:off x="7599373" y="3179900"/>
            <a:ext cx="4371975" cy="3324226"/>
          </a:xfrm>
          <a:prstGeom prst="rect">
            <a:avLst/>
          </a:prstGeom>
          <a:noFill/>
        </p:spPr>
      </p:pic>
      <p:sp>
        <p:nvSpPr>
          <p:cNvPr id="1052594" name="ZoneTexte 5"/>
          <p:cNvSpPr txBox="1"/>
          <p:nvPr/>
        </p:nvSpPr>
        <p:spPr>
          <a:xfrm>
            <a:off x="300624" y="166294"/>
            <a:ext cx="4665980" cy="599440"/>
          </a:xfrm>
          <a:prstGeom prst="rect">
            <a:avLst/>
          </a:prstGeom>
          <a:noFill/>
        </p:spPr>
        <p:txBody>
          <a:bodyPr wrap="none" rtlCol="0">
            <a:spAutoFit/>
          </a:bodyPr>
          <a:lstStyle/>
          <a:p>
            <a:r>
              <a:rPr lang="fr-MA" sz="3400" b="1" i="1" u="sng" dirty="0">
                <a:effectLst>
                  <a:outerShdw blurRad="38100" dist="38100" dir="2700000" algn="tl">
                    <a:srgbClr val="000000">
                      <a:alpha val="43137"/>
                    </a:srgbClr>
                  </a:outerShdw>
                </a:effectLst>
              </a:rPr>
              <a:t>Cyclotron de Lawrence</a:t>
            </a:r>
          </a:p>
        </p:txBody>
      </p:sp>
      <mc:AlternateContent xmlns:mc="http://schemas.openxmlformats.org/markup-compatibility/2006" xmlns:p14="http://schemas.microsoft.com/office/powerpoint/2010/main">
        <mc:Choice Requires="p14">
          <p:contentPart p14:bwMode="auto" r:id="rId4">
            <p14:nvContentPartPr>
              <p14:cNvPr id="1052595" name="Encre 1052594"/>
              <p14:cNvContentPartPr/>
              <p14:nvPr/>
            </p14:nvContentPartPr>
            <p14:xfrm>
              <a:off x="10831114" y="4961780"/>
              <a:ext cx="7299" cy="31686"/>
            </p14:xfrm>
          </p:contentPart>
        </mc:Choice>
        <mc:Fallback xmlns="">
          <p:sp>
            <p:nvSpPr>
              <p:cNvPr id="1052595" name=""/>
              <p:cNvSpPr/>
              <p:nvPr/>
            </p:nvSpPr>
            <p:spPr>
              <a:xfrm>
                <a:off x="10831114" y="4961780"/>
                <a:ext cx="7299" cy="31686"/>
              </a:xfrm>
            </p:spPr>
          </p:sp>
        </mc:Fallback>
      </mc:AlternateContent>
      <mc:AlternateContent xmlns:mc="http://schemas.openxmlformats.org/markup-compatibility/2006" xmlns:p14="http://schemas.microsoft.com/office/powerpoint/2010/main">
        <mc:Choice Requires="p14">
          <p:contentPart p14:bwMode="auto" r:id="rId5">
            <p14:nvContentPartPr>
              <p14:cNvPr id="1052596" name="Encre 1052595"/>
              <p14:cNvContentPartPr/>
              <p14:nvPr/>
            </p14:nvContentPartPr>
            <p14:xfrm>
              <a:off x="10732932" y="4725658"/>
              <a:ext cx="12139" cy="68824"/>
            </p14:xfrm>
          </p:contentPart>
        </mc:Choice>
        <mc:Fallback xmlns="">
          <p:sp>
            <p:nvSpPr>
              <p:cNvPr id="1052596" name=""/>
              <p:cNvSpPr/>
              <p:nvPr/>
            </p:nvSpPr>
            <p:spPr>
              <a:xfrm>
                <a:off x="10732932" y="4725658"/>
                <a:ext cx="12139" cy="68824"/>
              </a:xfrm>
            </p:spPr>
          </p:sp>
        </mc:Fallback>
      </mc:AlternateContent>
      <mc:AlternateContent xmlns:mc="http://schemas.openxmlformats.org/markup-compatibility/2006" xmlns:p14="http://schemas.microsoft.com/office/powerpoint/2010/main">
        <mc:Choice Requires="p14">
          <p:contentPart p14:bwMode="auto" r:id="rId6">
            <p14:nvContentPartPr>
              <p14:cNvPr id="1052597" name="Encre 1052596"/>
              <p14:cNvContentPartPr/>
              <p14:nvPr/>
            </p14:nvContentPartPr>
            <p14:xfrm>
              <a:off x="11338986" y="4951025"/>
              <a:ext cx="16862" cy="31023"/>
            </p14:xfrm>
          </p:contentPart>
        </mc:Choice>
        <mc:Fallback xmlns="">
          <p:sp>
            <p:nvSpPr>
              <p:cNvPr id="1052597" name=""/>
              <p:cNvSpPr/>
              <p:nvPr/>
            </p:nvSpPr>
            <p:spPr>
              <a:xfrm>
                <a:off x="11338986" y="4951025"/>
                <a:ext cx="16862" cy="31023"/>
              </a:xfrm>
            </p:spPr>
          </p:sp>
        </mc:Fallback>
      </mc:AlternateContent>
      <mc:AlternateContent xmlns:mc="http://schemas.openxmlformats.org/markup-compatibility/2006" xmlns:p14="http://schemas.microsoft.com/office/powerpoint/2010/main">
        <mc:Choice Requires="p14">
          <p:contentPart p14:bwMode="auto" r:id="rId7">
            <p14:nvContentPartPr>
              <p14:cNvPr id="1052598" name="Encre 1052597"/>
              <p14:cNvContentPartPr/>
              <p14:nvPr/>
            </p14:nvContentPartPr>
            <p14:xfrm>
              <a:off x="10702191" y="4691217"/>
              <a:ext cx="7139" cy="82343"/>
            </p14:xfrm>
          </p:contentPart>
        </mc:Choice>
        <mc:Fallback xmlns="">
          <p:sp>
            <p:nvSpPr>
              <p:cNvPr id="1052598" name=""/>
              <p:cNvSpPr/>
              <p:nvPr/>
            </p:nvSpPr>
            <p:spPr>
              <a:xfrm>
                <a:off x="10702191" y="4691217"/>
                <a:ext cx="7139" cy="82343"/>
              </a:xfrm>
            </p:spPr>
          </p:sp>
        </mc:Fallback>
      </mc:AlternateContent>
      <mc:AlternateContent xmlns:mc="http://schemas.openxmlformats.org/markup-compatibility/2006" xmlns:p14="http://schemas.microsoft.com/office/powerpoint/2010/main">
        <mc:Choice Requires="p14">
          <p:contentPart p14:bwMode="auto" r:id="rId8">
            <p14:nvContentPartPr>
              <p14:cNvPr id="1052599" name="Encre 1052598"/>
              <p14:cNvContentPartPr/>
              <p14:nvPr/>
            </p14:nvContentPartPr>
            <p14:xfrm>
              <a:off x="10061831" y="5000664"/>
              <a:ext cx="89766" cy="111587"/>
            </p14:xfrm>
          </p:contentPart>
        </mc:Choice>
        <mc:Fallback xmlns="">
          <p:sp>
            <p:nvSpPr>
              <p:cNvPr id="1052599" name=""/>
              <p:cNvSpPr/>
              <p:nvPr/>
            </p:nvSpPr>
            <p:spPr>
              <a:xfrm>
                <a:off x="10061831" y="5000664"/>
                <a:ext cx="89766" cy="111587"/>
              </a:xfrm>
            </p:spPr>
          </p:sp>
        </mc:Fallback>
      </mc:AlternateContent>
      <mc:AlternateContent xmlns:mc="http://schemas.openxmlformats.org/markup-compatibility/2006" xmlns:p14="http://schemas.microsoft.com/office/powerpoint/2010/main">
        <mc:Choice Requires="p14">
          <p:contentPart p14:bwMode="auto" r:id="rId9">
            <p14:nvContentPartPr>
              <p14:cNvPr id="1052600" name="Encre 1052599"/>
              <p14:cNvContentPartPr/>
              <p14:nvPr/>
            </p14:nvContentPartPr>
            <p14:xfrm>
              <a:off x="10051435" y="5022505"/>
              <a:ext cx="78208" cy="105680"/>
            </p14:xfrm>
          </p:contentPart>
        </mc:Choice>
        <mc:Fallback xmlns="">
          <p:sp>
            <p:nvSpPr>
              <p:cNvPr id="1052600" name=""/>
              <p:cNvSpPr/>
              <p:nvPr/>
            </p:nvSpPr>
            <p:spPr>
              <a:xfrm>
                <a:off x="10051435" y="5022505"/>
                <a:ext cx="78208" cy="105680"/>
              </a:xfrm>
            </p:spPr>
          </p:sp>
        </mc:Fallback>
      </mc:AlternateContent>
      <mc:AlternateContent xmlns:mc="http://schemas.openxmlformats.org/markup-compatibility/2006" xmlns:p14="http://schemas.microsoft.com/office/powerpoint/2010/main">
        <mc:Choice Requires="p14">
          <p:contentPart p14:bwMode="auto" r:id="rId10">
            <p14:nvContentPartPr>
              <p14:cNvPr id="1052601" name="Encre 1052600"/>
              <p14:cNvContentPartPr/>
              <p14:nvPr/>
            </p14:nvContentPartPr>
            <p14:xfrm>
              <a:off x="8558708" y="3904399"/>
              <a:ext cx="1518449" cy="1936073"/>
            </p14:xfrm>
          </p:contentPart>
        </mc:Choice>
        <mc:Fallback xmlns="">
          <p:sp>
            <p:nvSpPr>
              <p:cNvPr id="1052601" name=""/>
              <p:cNvSpPr/>
              <p:nvPr/>
            </p:nvSpPr>
            <p:spPr>
              <a:xfrm>
                <a:off x="8558708" y="3904399"/>
                <a:ext cx="1518449" cy="1936073"/>
              </a:xfrm>
            </p:spPr>
          </p:sp>
        </mc:Fallback>
      </mc:AlternateContent>
      <mc:AlternateContent xmlns:mc="http://schemas.openxmlformats.org/markup-compatibility/2006" xmlns:p14="http://schemas.microsoft.com/office/powerpoint/2010/main">
        <mc:Choice Requires="p14">
          <p:contentPart p14:bwMode="auto" r:id="rId11">
            <p14:nvContentPartPr>
              <p14:cNvPr id="1052602" name="Encre 1052601"/>
              <p14:cNvContentPartPr/>
              <p14:nvPr/>
            </p14:nvContentPartPr>
            <p14:xfrm>
              <a:off x="9947855" y="4740302"/>
              <a:ext cx="103580" cy="142675"/>
            </p14:xfrm>
          </p:contentPart>
        </mc:Choice>
        <mc:Fallback xmlns="">
          <p:sp>
            <p:nvSpPr>
              <p:cNvPr id="1052602" name=""/>
              <p:cNvSpPr/>
              <p:nvPr/>
            </p:nvSpPr>
            <p:spPr>
              <a:xfrm>
                <a:off x="9947855" y="4740302"/>
                <a:ext cx="103580" cy="142675"/>
              </a:xfrm>
            </p:spPr>
          </p:sp>
        </mc:Fallback>
      </mc:AlternateContent>
      <mc:AlternateContent xmlns:mc="http://schemas.openxmlformats.org/markup-compatibility/2006" xmlns:p14="http://schemas.microsoft.com/office/powerpoint/2010/main">
        <mc:Choice Requires="p14">
          <p:contentPart p14:bwMode="auto" r:id="rId12">
            <p14:nvContentPartPr>
              <p14:cNvPr id="1052603" name="Encre 1052602"/>
              <p14:cNvContentPartPr/>
              <p14:nvPr/>
            </p14:nvContentPartPr>
            <p14:xfrm>
              <a:off x="10037315" y="4747499"/>
              <a:ext cx="91269" cy="94646"/>
            </p14:xfrm>
          </p:contentPart>
        </mc:Choice>
        <mc:Fallback xmlns="">
          <p:sp>
            <p:nvSpPr>
              <p:cNvPr id="1052603" name=""/>
              <p:cNvSpPr/>
              <p:nvPr/>
            </p:nvSpPr>
            <p:spPr>
              <a:xfrm>
                <a:off x="10037315" y="4747499"/>
                <a:ext cx="91269" cy="94646"/>
              </a:xfrm>
            </p:spPr>
          </p:sp>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24" name="Image 3"/>
          <p:cNvPicPr>
            <a:picLocks noChangeAspect="1"/>
          </p:cNvPicPr>
          <p:nvPr/>
        </p:nvPicPr>
        <p:blipFill>
          <a:blip r:embed="rId2">
            <a:lum bright="-40000" contrast="40000"/>
          </a:blip>
          <a:stretch>
            <a:fillRect/>
          </a:stretch>
        </p:blipFill>
        <p:spPr>
          <a:xfrm>
            <a:off x="526094" y="1164748"/>
            <a:ext cx="11135638" cy="5428175"/>
          </a:xfrm>
          <a:prstGeom prst="rect">
            <a:avLst/>
          </a:prstGeom>
        </p:spPr>
      </p:pic>
      <p:sp>
        <p:nvSpPr>
          <p:cNvPr id="1052604" name="ZoneTexte 4"/>
          <p:cNvSpPr txBox="1"/>
          <p:nvPr/>
        </p:nvSpPr>
        <p:spPr>
          <a:xfrm>
            <a:off x="425886" y="0"/>
            <a:ext cx="11577224" cy="1107440"/>
          </a:xfrm>
          <a:prstGeom prst="rect">
            <a:avLst/>
          </a:prstGeom>
          <a:noFill/>
        </p:spPr>
        <p:txBody>
          <a:bodyPr wrap="square" rtlCol="0">
            <a:spAutoFit/>
          </a:bodyPr>
          <a:lstStyle/>
          <a:p>
            <a:r>
              <a:rPr lang="fr-MA" sz="3400" i="1" u="sng" dirty="0">
                <a:effectLst>
                  <a:outerShdw blurRad="38100" dist="38100" dir="2700000" algn="tl">
                    <a:srgbClr val="000000">
                      <a:alpha val="43137"/>
                    </a:srgbClr>
                  </a:outerShdw>
                </a:effectLst>
              </a:rPr>
              <a:t>Expérience de </a:t>
            </a:r>
            <a:r>
              <a:rPr lang="fr-MA" sz="3400" i="1" u="sng" dirty="0" err="1">
                <a:effectLst>
                  <a:outerShdw blurRad="38100" dist="38100" dir="2700000" algn="tl">
                    <a:srgbClr val="000000">
                      <a:alpha val="43137"/>
                    </a:srgbClr>
                  </a:outerShdw>
                </a:effectLst>
              </a:rPr>
              <a:t>J.J.Thomson</a:t>
            </a:r>
            <a:r>
              <a:rPr lang="fr-MA" sz="3400" i="1" u="sng" dirty="0">
                <a:effectLst>
                  <a:outerShdw blurRad="38100" dist="38100" dir="2700000" algn="tl">
                    <a:srgbClr val="000000">
                      <a:alpha val="43137"/>
                    </a:srgbClr>
                  </a:outerShdw>
                </a:effectLst>
              </a:rPr>
              <a:t> (1897) : Mesure de la charge massique de l’électron</a:t>
            </a:r>
          </a:p>
        </p:txBody>
      </p:sp>
      <mc:AlternateContent xmlns:mc="http://schemas.openxmlformats.org/markup-compatibility/2006" xmlns:p14="http://schemas.microsoft.com/office/powerpoint/2010/main">
        <mc:Choice Requires="p14">
          <p:contentPart p14:bwMode="auto" r:id="rId3">
            <p14:nvContentPartPr>
              <p14:cNvPr id="1054705" name="Encre 1054704"/>
              <p14:cNvContentPartPr/>
              <p14:nvPr/>
            </p14:nvContentPartPr>
            <p14:xfrm>
              <a:off x="5885407" y="667032"/>
              <a:ext cx="383143" cy="335557"/>
            </p14:xfrm>
          </p:contentPart>
        </mc:Choice>
        <mc:Fallback xmlns="">
          <p:sp>
            <p:nvSpPr>
              <p:cNvPr id="1054705" name=""/>
              <p:cNvSpPr/>
              <p:nvPr/>
            </p:nvSpPr>
            <p:spPr>
              <a:xfrm>
                <a:off x="5885407" y="667032"/>
                <a:ext cx="383143" cy="335557"/>
              </a:xfrm>
            </p:spPr>
          </p:sp>
        </mc:Fallback>
      </mc:AlternateContent>
      <mc:AlternateContent xmlns:mc="http://schemas.openxmlformats.org/markup-compatibility/2006" xmlns:p14="http://schemas.microsoft.com/office/powerpoint/2010/main">
        <mc:Choice Requires="p14">
          <p:contentPart p14:bwMode="auto" r:id="rId4">
            <p14:nvContentPartPr>
              <p14:cNvPr id="1054706" name="Encre 1054705"/>
              <p14:cNvContentPartPr/>
              <p14:nvPr/>
            </p14:nvContentPartPr>
            <p14:xfrm>
              <a:off x="6307962" y="835866"/>
              <a:ext cx="325149" cy="134808"/>
            </p14:xfrm>
          </p:contentPart>
        </mc:Choice>
        <mc:Fallback xmlns="">
          <p:sp>
            <p:nvSpPr>
              <p:cNvPr id="1054706" name=""/>
              <p:cNvSpPr/>
              <p:nvPr/>
            </p:nvSpPr>
            <p:spPr>
              <a:xfrm>
                <a:off x="6307962" y="835866"/>
                <a:ext cx="325149" cy="134808"/>
              </a:xfrm>
            </p:spPr>
          </p:sp>
        </mc:Fallback>
      </mc:AlternateContent>
      <mc:AlternateContent xmlns:mc="http://schemas.openxmlformats.org/markup-compatibility/2006" xmlns:p14="http://schemas.microsoft.com/office/powerpoint/2010/main">
        <mc:Choice Requires="p14">
          <p:contentPart p14:bwMode="auto" r:id="rId5">
            <p14:nvContentPartPr>
              <p14:cNvPr id="1054707" name="Encre 1054706"/>
              <p14:cNvContentPartPr/>
              <p14:nvPr/>
            </p14:nvContentPartPr>
            <p14:xfrm>
              <a:off x="6615807" y="763143"/>
              <a:ext cx="267491" cy="334209"/>
            </p14:xfrm>
          </p:contentPart>
        </mc:Choice>
        <mc:Fallback xmlns="">
          <p:sp>
            <p:nvSpPr>
              <p:cNvPr id="1054707" name=""/>
              <p:cNvSpPr/>
              <p:nvPr/>
            </p:nvSpPr>
            <p:spPr>
              <a:xfrm>
                <a:off x="6615807" y="763143"/>
                <a:ext cx="267491" cy="334209"/>
              </a:xfrm>
            </p:spPr>
          </p:sp>
        </mc:Fallback>
      </mc:AlternateContent>
      <mc:AlternateContent xmlns:mc="http://schemas.openxmlformats.org/markup-compatibility/2006" xmlns:p14="http://schemas.microsoft.com/office/powerpoint/2010/main">
        <mc:Choice Requires="p14">
          <p:contentPart p14:bwMode="auto" r:id="rId6">
            <p14:nvContentPartPr>
              <p14:cNvPr id="1054708" name="Encre 1054707"/>
              <p14:cNvContentPartPr/>
              <p14:nvPr/>
            </p14:nvContentPartPr>
            <p14:xfrm>
              <a:off x="7065773" y="813776"/>
              <a:ext cx="254907" cy="178614"/>
            </p14:xfrm>
          </p:contentPart>
        </mc:Choice>
        <mc:Fallback xmlns="">
          <p:sp>
            <p:nvSpPr>
              <p:cNvPr id="1054708" name=""/>
              <p:cNvSpPr/>
              <p:nvPr/>
            </p:nvSpPr>
            <p:spPr>
              <a:xfrm>
                <a:off x="7065773" y="813776"/>
                <a:ext cx="254907" cy="178614"/>
              </a:xfrm>
            </p:spPr>
          </p:sp>
        </mc:Fallback>
      </mc:AlternateContent>
      <mc:AlternateContent xmlns:mc="http://schemas.openxmlformats.org/markup-compatibility/2006" xmlns:p14="http://schemas.microsoft.com/office/powerpoint/2010/main">
        <mc:Choice Requires="p14">
          <p:contentPart p14:bwMode="auto" r:id="rId7">
            <p14:nvContentPartPr>
              <p14:cNvPr id="1054709" name="Encre 1054708"/>
              <p14:cNvContentPartPr/>
              <p14:nvPr/>
            </p14:nvContentPartPr>
            <p14:xfrm>
              <a:off x="7389861" y="776082"/>
              <a:ext cx="540260" cy="183414"/>
            </p14:xfrm>
          </p:contentPart>
        </mc:Choice>
        <mc:Fallback xmlns="">
          <p:sp>
            <p:nvSpPr>
              <p:cNvPr id="1054709" name=""/>
              <p:cNvSpPr/>
              <p:nvPr/>
            </p:nvSpPr>
            <p:spPr>
              <a:xfrm>
                <a:off x="7389861" y="776082"/>
                <a:ext cx="540260" cy="183414"/>
              </a:xfrm>
            </p:spPr>
          </p:sp>
        </mc:Fallback>
      </mc:AlternateContent>
      <mc:AlternateContent xmlns:mc="http://schemas.openxmlformats.org/markup-compatibility/2006" xmlns:p14="http://schemas.microsoft.com/office/powerpoint/2010/main">
        <mc:Choice Requires="p14">
          <p:contentPart p14:bwMode="auto" r:id="rId8">
            <p14:nvContentPartPr>
              <p14:cNvPr id="1054710" name="Encre 1054709"/>
              <p14:cNvContentPartPr/>
              <p14:nvPr/>
            </p14:nvContentPartPr>
            <p14:xfrm>
              <a:off x="7948019" y="726906"/>
              <a:ext cx="1935" cy="75370"/>
            </p14:xfrm>
          </p:contentPart>
        </mc:Choice>
        <mc:Fallback xmlns="">
          <p:sp>
            <p:nvSpPr>
              <p:cNvPr id="1054710" name=""/>
              <p:cNvSpPr/>
              <p:nvPr/>
            </p:nvSpPr>
            <p:spPr>
              <a:xfrm>
                <a:off x="7948019" y="726906"/>
                <a:ext cx="1935" cy="75370"/>
              </a:xfrm>
            </p:spPr>
          </p:sp>
        </mc:Fallback>
      </mc:AlternateContent>
      <mc:AlternateContent xmlns:mc="http://schemas.openxmlformats.org/markup-compatibility/2006" xmlns:p14="http://schemas.microsoft.com/office/powerpoint/2010/main">
        <mc:Choice Requires="p14">
          <p:contentPart p14:bwMode="auto" r:id="rId9">
            <p14:nvContentPartPr>
              <p14:cNvPr id="1054711" name="Encre 1054710"/>
              <p14:cNvContentPartPr/>
              <p14:nvPr/>
            </p14:nvContentPartPr>
            <p14:xfrm>
              <a:off x="7998764" y="774834"/>
              <a:ext cx="132474" cy="328591"/>
            </p14:xfrm>
          </p:contentPart>
        </mc:Choice>
        <mc:Fallback xmlns="">
          <p:sp>
            <p:nvSpPr>
              <p:cNvPr id="1054711" name=""/>
              <p:cNvSpPr/>
              <p:nvPr/>
            </p:nvSpPr>
            <p:spPr>
              <a:xfrm>
                <a:off x="7998764" y="774834"/>
                <a:ext cx="132474" cy="328591"/>
              </a:xfrm>
            </p:spPr>
          </p:sp>
        </mc:Fallback>
      </mc:AlternateContent>
      <mc:AlternateContent xmlns:mc="http://schemas.openxmlformats.org/markup-compatibility/2006" xmlns:p14="http://schemas.microsoft.com/office/powerpoint/2010/main">
        <mc:Choice Requires="p14">
          <p:contentPart p14:bwMode="auto" r:id="rId10">
            <p14:nvContentPartPr>
              <p14:cNvPr id="1054712" name="Encre 1054711"/>
              <p14:cNvContentPartPr/>
              <p14:nvPr/>
            </p14:nvContentPartPr>
            <p14:xfrm>
              <a:off x="8128873" y="791934"/>
              <a:ext cx="314319" cy="138836"/>
            </p14:xfrm>
          </p:contentPart>
        </mc:Choice>
        <mc:Fallback xmlns="">
          <p:sp>
            <p:nvSpPr>
              <p:cNvPr id="1054712" name=""/>
              <p:cNvSpPr/>
              <p:nvPr/>
            </p:nvSpPr>
            <p:spPr>
              <a:xfrm>
                <a:off x="8128873" y="791934"/>
                <a:ext cx="314319" cy="138836"/>
              </a:xfrm>
            </p:spPr>
          </p:sp>
        </mc:Fallback>
      </mc:AlternateContent>
      <mc:AlternateContent xmlns:mc="http://schemas.openxmlformats.org/markup-compatibility/2006" xmlns:p14="http://schemas.microsoft.com/office/powerpoint/2010/main">
        <mc:Choice Requires="p14">
          <p:contentPart p14:bwMode="auto" r:id="rId11">
            <p14:nvContentPartPr>
              <p14:cNvPr id="1054713" name="Encre 1054712"/>
              <p14:cNvContentPartPr/>
              <p14:nvPr/>
            </p14:nvContentPartPr>
            <p14:xfrm>
              <a:off x="8817576" y="624450"/>
              <a:ext cx="175313" cy="142098"/>
            </p14:xfrm>
          </p:contentPart>
        </mc:Choice>
        <mc:Fallback xmlns="">
          <p:sp>
            <p:nvSpPr>
              <p:cNvPr id="1054713" name=""/>
              <p:cNvSpPr/>
              <p:nvPr/>
            </p:nvSpPr>
            <p:spPr>
              <a:xfrm>
                <a:off x="8817576" y="624450"/>
                <a:ext cx="175313" cy="142098"/>
              </a:xfrm>
            </p:spPr>
          </p:sp>
        </mc:Fallback>
      </mc:AlternateContent>
      <mc:AlternateContent xmlns:mc="http://schemas.openxmlformats.org/markup-compatibility/2006" xmlns:p14="http://schemas.microsoft.com/office/powerpoint/2010/main">
        <mc:Choice Requires="p14">
          <p:contentPart p14:bwMode="auto" r:id="rId12">
            <p14:nvContentPartPr>
              <p14:cNvPr id="1054714" name="Encre 1054713"/>
              <p14:cNvContentPartPr/>
              <p14:nvPr/>
            </p14:nvContentPartPr>
            <p14:xfrm>
              <a:off x="8764324" y="838871"/>
              <a:ext cx="334743" cy="7678"/>
            </p14:xfrm>
          </p:contentPart>
        </mc:Choice>
        <mc:Fallback xmlns="">
          <p:sp>
            <p:nvSpPr>
              <p:cNvPr id="1054714" name=""/>
              <p:cNvSpPr/>
              <p:nvPr/>
            </p:nvSpPr>
            <p:spPr>
              <a:xfrm>
                <a:off x="8764324" y="838871"/>
                <a:ext cx="334743" cy="7678"/>
              </a:xfrm>
            </p:spPr>
          </p:sp>
        </mc:Fallback>
      </mc:AlternateContent>
      <mc:AlternateContent xmlns:mc="http://schemas.openxmlformats.org/markup-compatibility/2006" xmlns:p14="http://schemas.microsoft.com/office/powerpoint/2010/main">
        <mc:Choice Requires="p14">
          <p:contentPart p14:bwMode="auto" r:id="rId13">
            <p14:nvContentPartPr>
              <p14:cNvPr id="1054715" name="Encre 1054714"/>
              <p14:cNvContentPartPr/>
              <p14:nvPr/>
            </p14:nvContentPartPr>
            <p14:xfrm>
              <a:off x="8828305" y="944081"/>
              <a:ext cx="265591" cy="135895"/>
            </p14:xfrm>
          </p:contentPart>
        </mc:Choice>
        <mc:Fallback xmlns="">
          <p:sp>
            <p:nvSpPr>
              <p:cNvPr id="1054715" name=""/>
              <p:cNvSpPr/>
              <p:nvPr/>
            </p:nvSpPr>
            <p:spPr>
              <a:xfrm>
                <a:off x="8828305" y="944081"/>
                <a:ext cx="265591" cy="135895"/>
              </a:xfrm>
            </p:spPr>
          </p:sp>
        </mc:Fallback>
      </mc:AlternateContent>
      <mc:AlternateContent xmlns:mc="http://schemas.openxmlformats.org/markup-compatibility/2006" xmlns:p14="http://schemas.microsoft.com/office/powerpoint/2010/main">
        <mc:Choice Requires="p14">
          <p:contentPart p14:bwMode="auto" r:id="rId14">
            <p14:nvContentPartPr>
              <p14:cNvPr id="1054716" name="Encre 1054715"/>
              <p14:cNvContentPartPr/>
              <p14:nvPr/>
            </p14:nvContentPartPr>
            <p14:xfrm>
              <a:off x="9397699" y="813776"/>
              <a:ext cx="2900" cy="30671"/>
            </p14:xfrm>
          </p:contentPart>
        </mc:Choice>
        <mc:Fallback xmlns="">
          <p:sp>
            <p:nvSpPr>
              <p:cNvPr id="1054716" name=""/>
              <p:cNvSpPr/>
              <p:nvPr/>
            </p:nvSpPr>
            <p:spPr>
              <a:xfrm>
                <a:off x="9397699" y="813776"/>
                <a:ext cx="2900" cy="30671"/>
              </a:xfrm>
            </p:spPr>
          </p:sp>
        </mc:Fallback>
      </mc:AlternateContent>
      <mc:AlternateContent xmlns:mc="http://schemas.openxmlformats.org/markup-compatibility/2006" xmlns:p14="http://schemas.microsoft.com/office/powerpoint/2010/main">
        <mc:Choice Requires="p14">
          <p:contentPart p14:bwMode="auto" r:id="rId15">
            <p14:nvContentPartPr>
              <p14:cNvPr id="1054717" name="Encre 1054716"/>
              <p14:cNvContentPartPr/>
              <p14:nvPr/>
            </p14:nvContentPartPr>
            <p14:xfrm>
              <a:off x="5924915" y="1034875"/>
              <a:ext cx="2595967" cy="70842"/>
            </p14:xfrm>
          </p:contentPart>
        </mc:Choice>
        <mc:Fallback xmlns="">
          <p:sp>
            <p:nvSpPr>
              <p:cNvPr id="1054717" name=""/>
              <p:cNvSpPr/>
              <p:nvPr/>
            </p:nvSpPr>
            <p:spPr>
              <a:xfrm>
                <a:off x="5924915" y="1034875"/>
                <a:ext cx="2595967" cy="70842"/>
              </a:xfrm>
            </p:spPr>
          </p:sp>
        </mc:Fallback>
      </mc:AlternateContent>
      <mc:AlternateContent xmlns:mc="http://schemas.openxmlformats.org/markup-compatibility/2006" xmlns:p14="http://schemas.microsoft.com/office/powerpoint/2010/main">
        <mc:Choice Requires="p14">
          <p:contentPart p14:bwMode="auto" r:id="rId16">
            <p14:nvContentPartPr>
              <p14:cNvPr id="1054718" name="Encre 1054717"/>
              <p14:cNvContentPartPr/>
              <p14:nvPr/>
            </p14:nvContentPartPr>
            <p14:xfrm>
              <a:off x="8527944" y="1038397"/>
              <a:ext cx="36055" cy="6084"/>
            </p14:xfrm>
          </p:contentPart>
        </mc:Choice>
        <mc:Fallback xmlns="">
          <p:sp>
            <p:nvSpPr>
              <p:cNvPr id="1054718" name=""/>
              <p:cNvSpPr/>
              <p:nvPr/>
            </p:nvSpPr>
            <p:spPr>
              <a:xfrm>
                <a:off x="8527944" y="1038397"/>
                <a:ext cx="36055" cy="6084"/>
              </a:xfrm>
            </p:spPr>
          </p:sp>
        </mc:Fallback>
      </mc:AlternateContent>
      <mc:AlternateContent xmlns:mc="http://schemas.openxmlformats.org/markup-compatibility/2006" xmlns:p14="http://schemas.microsoft.com/office/powerpoint/2010/main">
        <mc:Choice Requires="p14">
          <p:contentPart p14:bwMode="auto" r:id="rId17">
            <p14:nvContentPartPr>
              <p14:cNvPr id="1054719" name="Encre 1054718"/>
              <p14:cNvContentPartPr/>
              <p14:nvPr/>
            </p14:nvContentPartPr>
            <p14:xfrm>
              <a:off x="6062000" y="52080"/>
              <a:ext cx="1206197" cy="551966"/>
            </p14:xfrm>
          </p:contentPart>
        </mc:Choice>
        <mc:Fallback xmlns="">
          <p:sp>
            <p:nvSpPr>
              <p:cNvPr id="1054719" name=""/>
              <p:cNvSpPr/>
              <p:nvPr/>
            </p:nvSpPr>
            <p:spPr>
              <a:xfrm>
                <a:off x="6062000" y="52080"/>
                <a:ext cx="1206197" cy="551966"/>
              </a:xfrm>
            </p:spPr>
          </p:sp>
        </mc:Fallback>
      </mc:AlternateContent>
      <mc:AlternateContent xmlns:mc="http://schemas.openxmlformats.org/markup-compatibility/2006" xmlns:p14="http://schemas.microsoft.com/office/powerpoint/2010/main">
        <mc:Choice Requires="p14">
          <p:contentPart p14:bwMode="auto" r:id="rId18">
            <p14:nvContentPartPr>
              <p14:cNvPr id="1054720" name="Encre 1054719"/>
              <p14:cNvContentPartPr/>
              <p14:nvPr/>
            </p14:nvContentPartPr>
            <p14:xfrm>
              <a:off x="9378465" y="755945"/>
              <a:ext cx="115236" cy="158270"/>
            </p14:xfrm>
          </p:contentPart>
        </mc:Choice>
        <mc:Fallback xmlns="">
          <p:sp>
            <p:nvSpPr>
              <p:cNvPr id="1054720" name=""/>
              <p:cNvSpPr/>
              <p:nvPr/>
            </p:nvSpPr>
            <p:spPr>
              <a:xfrm>
                <a:off x="9378465" y="755945"/>
                <a:ext cx="115236" cy="158270"/>
              </a:xfrm>
            </p:spPr>
          </p:sp>
        </mc:Fallback>
      </mc:AlternateContent>
      <mc:AlternateContent xmlns:mc="http://schemas.openxmlformats.org/markup-compatibility/2006" xmlns:p14="http://schemas.microsoft.com/office/powerpoint/2010/main">
        <mc:Choice Requires="p14">
          <p:contentPart p14:bwMode="auto" r:id="rId19">
            <p14:nvContentPartPr>
              <p14:cNvPr id="1054721" name="Encre 1054720"/>
              <p14:cNvContentPartPr/>
              <p14:nvPr/>
            </p14:nvContentPartPr>
            <p14:xfrm>
              <a:off x="9480625" y="618194"/>
              <a:ext cx="208235" cy="318756"/>
            </p14:xfrm>
          </p:contentPart>
        </mc:Choice>
        <mc:Fallback xmlns="">
          <p:sp>
            <p:nvSpPr>
              <p:cNvPr id="1054721" name=""/>
              <p:cNvSpPr/>
              <p:nvPr/>
            </p:nvSpPr>
            <p:spPr>
              <a:xfrm>
                <a:off x="9480625" y="618194"/>
                <a:ext cx="208235" cy="318756"/>
              </a:xfrm>
            </p:spPr>
          </p:sp>
        </mc:Fallback>
      </mc:AlternateContent>
      <mc:AlternateContent xmlns:mc="http://schemas.openxmlformats.org/markup-compatibility/2006" xmlns:p14="http://schemas.microsoft.com/office/powerpoint/2010/main">
        <mc:Choice Requires="p14">
          <p:contentPart p14:bwMode="auto" r:id="rId20">
            <p14:nvContentPartPr>
              <p14:cNvPr id="1054722" name="Encre 1054721"/>
              <p14:cNvContentPartPr/>
              <p14:nvPr/>
            </p14:nvContentPartPr>
            <p14:xfrm>
              <a:off x="9839239" y="697370"/>
              <a:ext cx="11871" cy="349214"/>
            </p14:xfrm>
          </p:contentPart>
        </mc:Choice>
        <mc:Fallback xmlns="">
          <p:sp>
            <p:nvSpPr>
              <p:cNvPr id="1054722" name=""/>
              <p:cNvSpPr/>
              <p:nvPr/>
            </p:nvSpPr>
            <p:spPr>
              <a:xfrm>
                <a:off x="9839239" y="697370"/>
                <a:ext cx="11871" cy="349214"/>
              </a:xfrm>
            </p:spPr>
          </p:sp>
        </mc:Fallback>
      </mc:AlternateContent>
      <mc:AlternateContent xmlns:mc="http://schemas.openxmlformats.org/markup-compatibility/2006" xmlns:p14="http://schemas.microsoft.com/office/powerpoint/2010/main">
        <mc:Choice Requires="p14">
          <p:contentPart p14:bwMode="auto" r:id="rId21">
            <p14:nvContentPartPr>
              <p14:cNvPr id="1054723" name="Encre 1054722"/>
              <p14:cNvContentPartPr/>
              <p14:nvPr/>
            </p14:nvContentPartPr>
            <p14:xfrm>
              <a:off x="9942969" y="647233"/>
              <a:ext cx="22864" cy="149637"/>
            </p14:xfrm>
          </p:contentPart>
        </mc:Choice>
        <mc:Fallback xmlns="">
          <p:sp>
            <p:nvSpPr>
              <p:cNvPr id="1054723" name=""/>
              <p:cNvSpPr/>
              <p:nvPr/>
            </p:nvSpPr>
            <p:spPr>
              <a:xfrm>
                <a:off x="9942969" y="647233"/>
                <a:ext cx="22864" cy="149637"/>
              </a:xfrm>
            </p:spPr>
          </p:sp>
        </mc:Fallback>
      </mc:AlternateContent>
      <mc:AlternateContent xmlns:mc="http://schemas.openxmlformats.org/markup-compatibility/2006" xmlns:p14="http://schemas.microsoft.com/office/powerpoint/2010/main">
        <mc:Choice Requires="p14">
          <p:contentPart p14:bwMode="auto" r:id="rId22">
            <p14:nvContentPartPr>
              <p14:cNvPr id="1054724" name="Encre 1054723"/>
              <p14:cNvContentPartPr/>
              <p14:nvPr/>
            </p14:nvContentPartPr>
            <p14:xfrm>
              <a:off x="10056628" y="924501"/>
              <a:ext cx="204840" cy="121190"/>
            </p14:xfrm>
          </p:contentPart>
        </mc:Choice>
        <mc:Fallback xmlns="">
          <p:sp>
            <p:nvSpPr>
              <p:cNvPr id="1054724" name=""/>
              <p:cNvSpPr/>
              <p:nvPr/>
            </p:nvSpPr>
            <p:spPr>
              <a:xfrm>
                <a:off x="10056628" y="924501"/>
                <a:ext cx="204840" cy="121190"/>
              </a:xfrm>
            </p:spPr>
          </p:sp>
        </mc:Fallback>
      </mc:AlternateContent>
      <mc:AlternateContent xmlns:mc="http://schemas.openxmlformats.org/markup-compatibility/2006" xmlns:p14="http://schemas.microsoft.com/office/powerpoint/2010/main">
        <mc:Choice Requires="p14">
          <p:contentPart p14:bwMode="auto" r:id="rId23">
            <p14:nvContentPartPr>
              <p14:cNvPr id="1054725" name="Encre 1054724"/>
              <p14:cNvContentPartPr/>
              <p14:nvPr/>
            </p14:nvContentPartPr>
            <p14:xfrm>
              <a:off x="10165717" y="790413"/>
              <a:ext cx="150764" cy="5192"/>
            </p14:xfrm>
          </p:contentPart>
        </mc:Choice>
        <mc:Fallback xmlns="">
          <p:sp>
            <p:nvSpPr>
              <p:cNvPr id="1054725" name=""/>
              <p:cNvSpPr/>
              <p:nvPr/>
            </p:nvSpPr>
            <p:spPr>
              <a:xfrm>
                <a:off x="10165717" y="790413"/>
                <a:ext cx="150764" cy="5192"/>
              </a:xfrm>
            </p:spPr>
          </p:sp>
        </mc:Fallback>
      </mc:AlternateContent>
      <mc:AlternateContent xmlns:mc="http://schemas.openxmlformats.org/markup-compatibility/2006" xmlns:p14="http://schemas.microsoft.com/office/powerpoint/2010/main">
        <mc:Choice Requires="p14">
          <p:contentPart p14:bwMode="auto" r:id="rId24">
            <p14:nvContentPartPr>
              <p14:cNvPr id="1054726" name="Encre 1054725"/>
              <p14:cNvContentPartPr/>
              <p14:nvPr/>
            </p14:nvContentPartPr>
            <p14:xfrm>
              <a:off x="10501945" y="965922"/>
              <a:ext cx="36144" cy="0"/>
            </p14:xfrm>
          </p:contentPart>
        </mc:Choice>
        <mc:Fallback xmlns="">
          <p:sp>
            <p:nvSpPr>
              <p:cNvPr id="1054726" name=""/>
              <p:cNvSpPr/>
              <p:nvPr/>
            </p:nvSpPr>
            <p:spPr>
              <a:xfrm>
                <a:off x="10501945" y="965922"/>
                <a:ext cx="36144" cy="0"/>
              </a:xfrm>
            </p:spPr>
          </p:sp>
        </mc:Fallback>
      </mc:AlternateContent>
      <mc:AlternateContent xmlns:mc="http://schemas.openxmlformats.org/markup-compatibility/2006" xmlns:p14="http://schemas.microsoft.com/office/powerpoint/2010/main">
        <mc:Choice Requires="p14">
          <p:contentPart p14:bwMode="auto" r:id="rId25">
            <p14:nvContentPartPr>
              <p14:cNvPr id="1054727" name="Encre 1054726"/>
              <p14:cNvContentPartPr/>
              <p14:nvPr/>
            </p14:nvContentPartPr>
            <p14:xfrm>
              <a:off x="6060818" y="1458600"/>
              <a:ext cx="1755712" cy="48837"/>
            </p14:xfrm>
          </p:contentPart>
        </mc:Choice>
        <mc:Fallback xmlns="">
          <p:sp>
            <p:nvSpPr>
              <p:cNvPr id="1054727" name=""/>
              <p:cNvSpPr/>
              <p:nvPr/>
            </p:nvSpPr>
            <p:spPr>
              <a:xfrm>
                <a:off x="6060818" y="1458600"/>
                <a:ext cx="1755712" cy="48837"/>
              </a:xfrm>
            </p:spPr>
          </p:sp>
        </mc:Fallback>
      </mc:AlternateContent>
      <mc:AlternateContent xmlns:mc="http://schemas.openxmlformats.org/markup-compatibility/2006" xmlns:p14="http://schemas.microsoft.com/office/powerpoint/2010/main">
        <mc:Choice Requires="p14">
          <p:contentPart p14:bwMode="auto" r:id="rId26">
            <p14:nvContentPartPr>
              <p14:cNvPr id="1054728" name="Encre 1054727"/>
              <p14:cNvContentPartPr/>
              <p14:nvPr/>
            </p14:nvContentPartPr>
            <p14:xfrm>
              <a:off x="4237154" y="5702315"/>
              <a:ext cx="31940" cy="37240"/>
            </p14:xfrm>
          </p:contentPart>
        </mc:Choice>
        <mc:Fallback xmlns="">
          <p:sp>
            <p:nvSpPr>
              <p:cNvPr id="1054728" name=""/>
              <p:cNvSpPr/>
              <p:nvPr/>
            </p:nvSpPr>
            <p:spPr>
              <a:xfrm>
                <a:off x="4237154" y="5702315"/>
                <a:ext cx="31940" cy="37240"/>
              </a:xfrm>
            </p:spPr>
          </p:sp>
        </mc:Fallback>
      </mc:AlternateContent>
      <mc:AlternateContent xmlns:mc="http://schemas.openxmlformats.org/markup-compatibility/2006" xmlns:p14="http://schemas.microsoft.com/office/powerpoint/2010/main">
        <mc:Choice Requires="p14">
          <p:contentPart p14:bwMode="auto" r:id="rId27">
            <p14:nvContentPartPr>
              <p14:cNvPr id="1054729" name="Encre 1054728"/>
              <p14:cNvContentPartPr/>
              <p14:nvPr/>
            </p14:nvContentPartPr>
            <p14:xfrm>
              <a:off x="718669" y="1690093"/>
              <a:ext cx="1758195" cy="50958"/>
            </p14:xfrm>
          </p:contentPart>
        </mc:Choice>
        <mc:Fallback xmlns="">
          <p:sp>
            <p:nvSpPr>
              <p:cNvPr id="1054729" name=""/>
              <p:cNvSpPr/>
              <p:nvPr/>
            </p:nvSpPr>
            <p:spPr>
              <a:xfrm>
                <a:off x="718669" y="1690093"/>
                <a:ext cx="1758195" cy="50958"/>
              </a:xfrm>
            </p:spPr>
          </p:sp>
        </mc:Fallback>
      </mc:AlternateContent>
      <mc:AlternateContent xmlns:mc="http://schemas.openxmlformats.org/markup-compatibility/2006" xmlns:p14="http://schemas.microsoft.com/office/powerpoint/2010/main">
        <mc:Choice Requires="p14">
          <p:contentPart p14:bwMode="auto" r:id="rId28">
            <p14:nvContentPartPr>
              <p14:cNvPr id="1054730" name="Encre 1054729"/>
              <p14:cNvContentPartPr/>
              <p14:nvPr/>
            </p14:nvContentPartPr>
            <p14:xfrm>
              <a:off x="4394678" y="5573013"/>
              <a:ext cx="6991" cy="30203"/>
            </p14:xfrm>
          </p:contentPart>
        </mc:Choice>
        <mc:Fallback xmlns="">
          <p:sp>
            <p:nvSpPr>
              <p:cNvPr id="1054730" name=""/>
              <p:cNvSpPr/>
              <p:nvPr/>
            </p:nvSpPr>
            <p:spPr>
              <a:xfrm>
                <a:off x="4394678" y="5573013"/>
                <a:ext cx="6991" cy="30203"/>
              </a:xfrm>
            </p:spPr>
          </p:sp>
        </mc:Fallback>
      </mc:AlternateContent>
      <mc:AlternateContent xmlns:mc="http://schemas.openxmlformats.org/markup-compatibility/2006" xmlns:p14="http://schemas.microsoft.com/office/powerpoint/2010/main">
        <mc:Choice Requires="p14">
          <p:contentPart p14:bwMode="auto" r:id="rId29">
            <p14:nvContentPartPr>
              <p14:cNvPr id="1054731" name="Encre 1054730"/>
              <p14:cNvContentPartPr/>
              <p14:nvPr/>
            </p14:nvContentPartPr>
            <p14:xfrm>
              <a:off x="8070932" y="2921987"/>
              <a:ext cx="49615" cy="96108"/>
            </p14:xfrm>
          </p:contentPart>
        </mc:Choice>
        <mc:Fallback xmlns="">
          <p:sp>
            <p:nvSpPr>
              <p:cNvPr id="1054731" name=""/>
              <p:cNvSpPr/>
              <p:nvPr/>
            </p:nvSpPr>
            <p:spPr>
              <a:xfrm>
                <a:off x="8070932" y="2921987"/>
                <a:ext cx="49615" cy="96108"/>
              </a:xfrm>
            </p:spPr>
          </p:sp>
        </mc:Fallback>
      </mc:AlternateContent>
      <mc:AlternateContent xmlns:mc="http://schemas.openxmlformats.org/markup-compatibility/2006" xmlns:p14="http://schemas.microsoft.com/office/powerpoint/2010/main">
        <mc:Choice Requires="p14">
          <p:contentPart p14:bwMode="auto" r:id="rId30">
            <p14:nvContentPartPr>
              <p14:cNvPr id="1054732" name="Encre 1054731"/>
              <p14:cNvContentPartPr/>
              <p14:nvPr/>
            </p14:nvContentPartPr>
            <p14:xfrm>
              <a:off x="8044158" y="4303630"/>
              <a:ext cx="82304" cy="83777"/>
            </p14:xfrm>
          </p:contentPart>
        </mc:Choice>
        <mc:Fallback xmlns="">
          <p:sp>
            <p:nvSpPr>
              <p:cNvPr id="1054732" name=""/>
              <p:cNvSpPr/>
              <p:nvPr/>
            </p:nvSpPr>
            <p:spPr>
              <a:xfrm>
                <a:off x="8044158" y="4303630"/>
                <a:ext cx="82304" cy="83777"/>
              </a:xfrm>
            </p:spPr>
          </p:sp>
        </mc:Fallback>
      </mc:AlternateContent>
      <mc:AlternateContent xmlns:mc="http://schemas.openxmlformats.org/markup-compatibility/2006" xmlns:p14="http://schemas.microsoft.com/office/powerpoint/2010/main">
        <mc:Choice Requires="p14">
          <p:contentPart p14:bwMode="auto" r:id="rId31">
            <p14:nvContentPartPr>
              <p14:cNvPr id="1054733" name="Encre 1054732"/>
              <p14:cNvContentPartPr/>
              <p14:nvPr/>
            </p14:nvContentPartPr>
            <p14:xfrm>
              <a:off x="8091867" y="4369298"/>
              <a:ext cx="21747" cy="66462"/>
            </p14:xfrm>
          </p:contentPart>
        </mc:Choice>
        <mc:Fallback xmlns="">
          <p:sp>
            <p:nvSpPr>
              <p:cNvPr id="1054733" name=""/>
              <p:cNvSpPr/>
              <p:nvPr/>
            </p:nvSpPr>
            <p:spPr>
              <a:xfrm>
                <a:off x="8091867" y="4369298"/>
                <a:ext cx="21747" cy="66462"/>
              </a:xfrm>
            </p:spPr>
          </p:sp>
        </mc:Fallback>
      </mc:AlternateContent>
      <mc:AlternateContent xmlns:mc="http://schemas.openxmlformats.org/markup-compatibility/2006" xmlns:p14="http://schemas.microsoft.com/office/powerpoint/2010/main">
        <mc:Choice Requires="p14">
          <p:contentPart p14:bwMode="auto" r:id="rId32">
            <p14:nvContentPartPr>
              <p14:cNvPr id="1054734" name="Encre 1054733"/>
              <p14:cNvContentPartPr/>
              <p14:nvPr/>
            </p14:nvContentPartPr>
            <p14:xfrm>
              <a:off x="8610413" y="559241"/>
              <a:ext cx="634227" cy="636138"/>
            </p14:xfrm>
          </p:contentPart>
        </mc:Choice>
        <mc:Fallback xmlns="">
          <p:sp>
            <p:nvSpPr>
              <p:cNvPr id="1054734" name=""/>
              <p:cNvSpPr/>
              <p:nvPr/>
            </p:nvSpPr>
            <p:spPr>
              <a:xfrm>
                <a:off x="8610413" y="559241"/>
                <a:ext cx="634227" cy="636138"/>
              </a:xfrm>
            </p:spPr>
          </p:sp>
        </mc:Fallback>
      </mc:AlternateContent>
      <mc:AlternateContent xmlns:mc="http://schemas.openxmlformats.org/markup-compatibility/2006" xmlns:p14="http://schemas.microsoft.com/office/powerpoint/2010/main">
        <mc:Choice Requires="p14">
          <p:contentPart p14:bwMode="auto" r:id="rId33">
            <p14:nvContentPartPr>
              <p14:cNvPr id="1054890" name="Encre 1054889"/>
              <p14:cNvContentPartPr/>
              <p14:nvPr/>
            </p14:nvContentPartPr>
            <p14:xfrm>
              <a:off x="1013044" y="2658313"/>
              <a:ext cx="210448" cy="1603458"/>
            </p14:xfrm>
          </p:contentPart>
        </mc:Choice>
        <mc:Fallback xmlns="">
          <p:sp>
            <p:nvSpPr>
              <p:cNvPr id="1054890" name=""/>
              <p:cNvSpPr/>
              <p:nvPr/>
            </p:nvSpPr>
            <p:spPr>
              <a:xfrm>
                <a:off x="1013044" y="2658313"/>
                <a:ext cx="210448" cy="1603458"/>
              </a:xfrm>
            </p:spPr>
          </p:sp>
        </mc:Fallback>
      </mc:AlternateContent>
      <mc:AlternateContent xmlns:mc="http://schemas.openxmlformats.org/markup-compatibility/2006" xmlns:p14="http://schemas.microsoft.com/office/powerpoint/2010/main">
        <mc:Choice Requires="p14">
          <p:contentPart p14:bwMode="auto" r:id="rId34">
            <p14:nvContentPartPr>
              <p14:cNvPr id="1054891" name="Encre 1054890"/>
              <p14:cNvContentPartPr/>
              <p14:nvPr/>
            </p14:nvContentPartPr>
            <p14:xfrm>
              <a:off x="1169180" y="2487141"/>
              <a:ext cx="195606" cy="374781"/>
            </p14:xfrm>
          </p:contentPart>
        </mc:Choice>
        <mc:Fallback xmlns="">
          <p:sp>
            <p:nvSpPr>
              <p:cNvPr id="1054891" name=""/>
              <p:cNvSpPr/>
              <p:nvPr/>
            </p:nvSpPr>
            <p:spPr>
              <a:xfrm>
                <a:off x="1169180" y="2487141"/>
                <a:ext cx="195606" cy="374781"/>
              </a:xfrm>
            </p:spPr>
          </p:sp>
        </mc:Fallback>
      </mc:AlternateContent>
      <mc:AlternateContent xmlns:mc="http://schemas.openxmlformats.org/markup-compatibility/2006" xmlns:p14="http://schemas.microsoft.com/office/powerpoint/2010/main">
        <mc:Choice Requires="p14">
          <p:contentPart p14:bwMode="auto" r:id="rId35">
            <p14:nvContentPartPr>
              <p14:cNvPr id="1054892" name="Encre 1054891"/>
              <p14:cNvContentPartPr/>
              <p14:nvPr/>
            </p14:nvContentPartPr>
            <p14:xfrm>
              <a:off x="1069018" y="4247376"/>
              <a:ext cx="788914" cy="38090"/>
            </p14:xfrm>
          </p:contentPart>
        </mc:Choice>
        <mc:Fallback xmlns="">
          <p:sp>
            <p:nvSpPr>
              <p:cNvPr id="1054892" name=""/>
              <p:cNvSpPr/>
              <p:nvPr/>
            </p:nvSpPr>
            <p:spPr>
              <a:xfrm>
                <a:off x="1069018" y="4247376"/>
                <a:ext cx="788914" cy="38090"/>
              </a:xfrm>
            </p:spPr>
          </p:sp>
        </mc:Fallback>
      </mc:AlternateContent>
      <mc:AlternateContent xmlns:mc="http://schemas.openxmlformats.org/markup-compatibility/2006" xmlns:p14="http://schemas.microsoft.com/office/powerpoint/2010/main">
        <mc:Choice Requires="p14">
          <p:contentPart p14:bwMode="auto" r:id="rId36">
            <p14:nvContentPartPr>
              <p14:cNvPr id="1054893" name="Encre 1054892"/>
              <p14:cNvContentPartPr/>
              <p14:nvPr/>
            </p14:nvContentPartPr>
            <p14:xfrm>
              <a:off x="1776774" y="4196992"/>
              <a:ext cx="103053" cy="170413"/>
            </p14:xfrm>
          </p:contentPart>
        </mc:Choice>
        <mc:Fallback xmlns="">
          <p:sp>
            <p:nvSpPr>
              <p:cNvPr id="1054893" name=""/>
              <p:cNvSpPr/>
              <p:nvPr/>
            </p:nvSpPr>
            <p:spPr>
              <a:xfrm>
                <a:off x="1776774" y="4196992"/>
                <a:ext cx="103053" cy="170413"/>
              </a:xfrm>
            </p:spPr>
          </p:sp>
        </mc:Fallback>
      </mc:AlternateContent>
      <mc:AlternateContent xmlns:mc="http://schemas.openxmlformats.org/markup-compatibility/2006" xmlns:p14="http://schemas.microsoft.com/office/powerpoint/2010/main">
        <mc:Choice Requires="p14">
          <p:contentPart p14:bwMode="auto" r:id="rId37">
            <p14:nvContentPartPr>
              <p14:cNvPr id="1054894" name="Encre 1054893"/>
              <p14:cNvContentPartPr/>
              <p14:nvPr/>
            </p14:nvContentPartPr>
            <p14:xfrm>
              <a:off x="1792281" y="4450404"/>
              <a:ext cx="93856" cy="109167"/>
            </p14:xfrm>
          </p:contentPart>
        </mc:Choice>
        <mc:Fallback xmlns="">
          <p:sp>
            <p:nvSpPr>
              <p:cNvPr id="1054894" name=""/>
              <p:cNvSpPr/>
              <p:nvPr/>
            </p:nvSpPr>
            <p:spPr>
              <a:xfrm>
                <a:off x="1792281" y="4450404"/>
                <a:ext cx="93856" cy="109167"/>
              </a:xfrm>
            </p:spPr>
          </p:sp>
        </mc:Fallback>
      </mc:AlternateContent>
      <mc:AlternateContent xmlns:mc="http://schemas.openxmlformats.org/markup-compatibility/2006" xmlns:p14="http://schemas.microsoft.com/office/powerpoint/2010/main">
        <mc:Choice Requires="p14">
          <p:contentPart p14:bwMode="auto" r:id="rId38">
            <p14:nvContentPartPr>
              <p14:cNvPr id="1054895" name="Encre 1054894"/>
              <p14:cNvContentPartPr/>
              <p14:nvPr/>
            </p14:nvContentPartPr>
            <p14:xfrm>
              <a:off x="1886147" y="4472246"/>
              <a:ext cx="71546" cy="144812"/>
            </p14:xfrm>
          </p:contentPart>
        </mc:Choice>
        <mc:Fallback xmlns="">
          <p:sp>
            <p:nvSpPr>
              <p:cNvPr id="1054895" name=""/>
              <p:cNvSpPr/>
              <p:nvPr/>
            </p:nvSpPr>
            <p:spPr>
              <a:xfrm>
                <a:off x="1886147" y="4472246"/>
                <a:ext cx="71546" cy="144812"/>
              </a:xfrm>
            </p:spPr>
          </p:sp>
        </mc:Fallback>
      </mc:AlternateContent>
      <mc:AlternateContent xmlns:mc="http://schemas.openxmlformats.org/markup-compatibility/2006" xmlns:p14="http://schemas.microsoft.com/office/powerpoint/2010/main">
        <mc:Choice Requires="p14">
          <p:contentPart p14:bwMode="auto" r:id="rId39">
            <p14:nvContentPartPr>
              <p14:cNvPr id="1054896" name="Encre 1054895"/>
              <p14:cNvContentPartPr/>
              <p14:nvPr/>
            </p14:nvContentPartPr>
            <p14:xfrm>
              <a:off x="928038" y="4133192"/>
              <a:ext cx="268458" cy="272691"/>
            </p14:xfrm>
          </p:contentPart>
        </mc:Choice>
        <mc:Fallback xmlns="">
          <p:sp>
            <p:nvSpPr>
              <p:cNvPr id="1054896" name=""/>
              <p:cNvSpPr/>
              <p:nvPr/>
            </p:nvSpPr>
            <p:spPr>
              <a:xfrm>
                <a:off x="928038" y="4133192"/>
                <a:ext cx="268458" cy="272691"/>
              </a:xfrm>
            </p:spPr>
          </p:sp>
        </mc:Fallback>
      </mc:AlternateContent>
      <mc:AlternateContent xmlns:mc="http://schemas.openxmlformats.org/markup-compatibility/2006" xmlns:p14="http://schemas.microsoft.com/office/powerpoint/2010/main">
        <mc:Choice Requires="p14">
          <p:contentPart p14:bwMode="auto" r:id="rId40">
            <p14:nvContentPartPr>
              <p14:cNvPr id="1054897" name="Encre 1054896"/>
              <p14:cNvContentPartPr/>
              <p14:nvPr/>
            </p14:nvContentPartPr>
            <p14:xfrm>
              <a:off x="1029836" y="4222049"/>
              <a:ext cx="71381" cy="87390"/>
            </p14:xfrm>
          </p:contentPart>
        </mc:Choice>
        <mc:Fallback xmlns="">
          <p:sp>
            <p:nvSpPr>
              <p:cNvPr id="1054897" name=""/>
              <p:cNvSpPr/>
              <p:nvPr/>
            </p:nvSpPr>
            <p:spPr>
              <a:xfrm>
                <a:off x="1029836" y="4222049"/>
                <a:ext cx="71381" cy="87390"/>
              </a:xfrm>
            </p:spPr>
          </p:sp>
        </mc:Fallback>
      </mc:AlternateContent>
      <mc:AlternateContent xmlns:mc="http://schemas.openxmlformats.org/markup-compatibility/2006" xmlns:p14="http://schemas.microsoft.com/office/powerpoint/2010/main">
        <mc:Choice Requires="p14">
          <p:contentPart p14:bwMode="auto" r:id="rId41">
            <p14:nvContentPartPr>
              <p14:cNvPr id="1054898" name="Encre 1054897"/>
              <p14:cNvContentPartPr/>
              <p14:nvPr/>
            </p14:nvContentPartPr>
            <p14:xfrm>
              <a:off x="668367" y="4415559"/>
              <a:ext cx="292300" cy="440770"/>
            </p14:xfrm>
          </p:contentPart>
        </mc:Choice>
        <mc:Fallback xmlns="">
          <p:sp>
            <p:nvSpPr>
              <p:cNvPr id="1054898" name=""/>
              <p:cNvSpPr/>
              <p:nvPr/>
            </p:nvSpPr>
            <p:spPr>
              <a:xfrm>
                <a:off x="668367" y="4415559"/>
                <a:ext cx="292300" cy="440770"/>
              </a:xfrm>
            </p:spPr>
          </p:sp>
        </mc:Fallback>
      </mc:AlternateContent>
      <mc:AlternateContent xmlns:mc="http://schemas.openxmlformats.org/markup-compatibility/2006" xmlns:p14="http://schemas.microsoft.com/office/powerpoint/2010/main">
        <mc:Choice Requires="p14">
          <p:contentPart p14:bwMode="auto" r:id="rId42">
            <p14:nvContentPartPr>
              <p14:cNvPr id="1055034" name="Encre 1055033"/>
              <p14:cNvContentPartPr/>
              <p14:nvPr/>
            </p14:nvContentPartPr>
            <p14:xfrm>
              <a:off x="3865185" y="4254822"/>
              <a:ext cx="86042" cy="94067"/>
            </p14:xfrm>
          </p:contentPart>
        </mc:Choice>
        <mc:Fallback xmlns="">
          <p:sp>
            <p:nvSpPr>
              <p:cNvPr id="1055034" name=""/>
              <p:cNvSpPr/>
              <p:nvPr/>
            </p:nvSpPr>
            <p:spPr>
              <a:xfrm>
                <a:off x="3865185" y="4254822"/>
                <a:ext cx="86042" cy="94067"/>
              </a:xfrm>
            </p:spPr>
          </p:sp>
        </mc:Fallback>
      </mc:AlternateContent>
      <mc:AlternateContent xmlns:mc="http://schemas.openxmlformats.org/markup-compatibility/2006" xmlns:p14="http://schemas.microsoft.com/office/powerpoint/2010/main">
        <mc:Choice Requires="p14">
          <p:contentPart p14:bwMode="auto" r:id="rId43">
            <p14:nvContentPartPr>
              <p14:cNvPr id="1055035" name="Encre 1055034"/>
              <p14:cNvContentPartPr/>
              <p14:nvPr/>
            </p14:nvContentPartPr>
            <p14:xfrm>
              <a:off x="3915487" y="4254822"/>
              <a:ext cx="55534" cy="149374"/>
            </p14:xfrm>
          </p:contentPart>
        </mc:Choice>
        <mc:Fallback xmlns="">
          <p:sp>
            <p:nvSpPr>
              <p:cNvPr id="1055035" name=""/>
              <p:cNvSpPr/>
              <p:nvPr/>
            </p:nvSpPr>
            <p:spPr>
              <a:xfrm>
                <a:off x="3915487" y="4254822"/>
                <a:ext cx="55534" cy="149374"/>
              </a:xfrm>
            </p:spPr>
          </p:sp>
        </mc:Fallback>
      </mc:AlternateContent>
      <mc:AlternateContent xmlns:mc="http://schemas.openxmlformats.org/markup-compatibility/2006" xmlns:p14="http://schemas.microsoft.com/office/powerpoint/2010/main">
        <mc:Choice Requires="p14">
          <p:contentPart p14:bwMode="auto" r:id="rId44">
            <p14:nvContentPartPr>
              <p14:cNvPr id="1055036" name="Encre 1055035"/>
              <p14:cNvContentPartPr/>
              <p14:nvPr/>
            </p14:nvContentPartPr>
            <p14:xfrm>
              <a:off x="2428934" y="5365021"/>
              <a:ext cx="1141112" cy="48368"/>
            </p14:xfrm>
          </p:contentPart>
        </mc:Choice>
        <mc:Fallback xmlns="">
          <p:sp>
            <p:nvSpPr>
              <p:cNvPr id="1055036" name=""/>
              <p:cNvSpPr/>
              <p:nvPr/>
            </p:nvSpPr>
            <p:spPr>
              <a:xfrm>
                <a:off x="2428934" y="5365021"/>
                <a:ext cx="1141112" cy="48368"/>
              </a:xfrm>
            </p:spPr>
          </p:sp>
        </mc:Fallback>
      </mc:AlternateContent>
      <mc:AlternateContent xmlns:mc="http://schemas.openxmlformats.org/markup-compatibility/2006" xmlns:p14="http://schemas.microsoft.com/office/powerpoint/2010/main">
        <mc:Choice Requires="p14">
          <p:contentPart p14:bwMode="auto" r:id="rId45">
            <p14:nvContentPartPr>
              <p14:cNvPr id="1055037" name="Encre 1055036"/>
              <p14:cNvContentPartPr/>
              <p14:nvPr/>
            </p14:nvContentPartPr>
            <p14:xfrm>
              <a:off x="3564697" y="5312403"/>
              <a:ext cx="162747" cy="195582"/>
            </p14:xfrm>
          </p:contentPart>
        </mc:Choice>
        <mc:Fallback xmlns="">
          <p:sp>
            <p:nvSpPr>
              <p:cNvPr id="1055037" name=""/>
              <p:cNvSpPr/>
              <p:nvPr/>
            </p:nvSpPr>
            <p:spPr>
              <a:xfrm>
                <a:off x="3564697" y="5312403"/>
                <a:ext cx="162747" cy="195582"/>
              </a:xfrm>
            </p:spPr>
          </p:sp>
        </mc:Fallback>
      </mc:AlternateContent>
      <mc:AlternateContent xmlns:mc="http://schemas.openxmlformats.org/markup-compatibility/2006" xmlns:p14="http://schemas.microsoft.com/office/powerpoint/2010/main">
        <mc:Choice Requires="p14">
          <p:contentPart p14:bwMode="auto" r:id="rId46">
            <p14:nvContentPartPr>
              <p14:cNvPr id="1055038" name="Encre 1055037"/>
              <p14:cNvContentPartPr/>
              <p14:nvPr/>
            </p14:nvContentPartPr>
            <p14:xfrm>
              <a:off x="2392464" y="5297759"/>
              <a:ext cx="192670" cy="142649"/>
            </p14:xfrm>
          </p:contentPart>
        </mc:Choice>
        <mc:Fallback xmlns="">
          <p:sp>
            <p:nvSpPr>
              <p:cNvPr id="1055038" name=""/>
              <p:cNvSpPr/>
              <p:nvPr/>
            </p:nvSpPr>
            <p:spPr>
              <a:xfrm>
                <a:off x="2392464" y="5297759"/>
                <a:ext cx="192670" cy="142649"/>
              </a:xfrm>
            </p:spPr>
          </p:sp>
        </mc:Fallback>
      </mc:AlternateContent>
      <mc:AlternateContent xmlns:mc="http://schemas.openxmlformats.org/markup-compatibility/2006" xmlns:p14="http://schemas.microsoft.com/office/powerpoint/2010/main">
        <mc:Choice Requires="p14">
          <p:contentPart p14:bwMode="auto" r:id="rId47">
            <p14:nvContentPartPr>
              <p14:cNvPr id="1055039" name="Encre 1055038"/>
              <p14:cNvContentPartPr/>
              <p14:nvPr/>
            </p14:nvContentPartPr>
            <p14:xfrm>
              <a:off x="3004162" y="5337655"/>
              <a:ext cx="131645" cy="187806"/>
            </p14:xfrm>
          </p:contentPart>
        </mc:Choice>
        <mc:Fallback xmlns="">
          <p:sp>
            <p:nvSpPr>
              <p:cNvPr id="1055039" name=""/>
              <p:cNvSpPr/>
              <p:nvPr/>
            </p:nvSpPr>
            <p:spPr>
              <a:xfrm>
                <a:off x="3004162" y="5337655"/>
                <a:ext cx="131645" cy="187806"/>
              </a:xfrm>
            </p:spPr>
          </p:sp>
        </mc:Fallback>
      </mc:AlternateContent>
      <mc:AlternateContent xmlns:mc="http://schemas.openxmlformats.org/markup-compatibility/2006" xmlns:p14="http://schemas.microsoft.com/office/powerpoint/2010/main">
        <mc:Choice Requires="p14">
          <p:contentPart p14:bwMode="auto" r:id="rId48">
            <p14:nvContentPartPr>
              <p14:cNvPr id="1055040" name="Encre 1055039"/>
              <p14:cNvContentPartPr/>
              <p14:nvPr/>
            </p14:nvContentPartPr>
            <p14:xfrm>
              <a:off x="3106390" y="5377431"/>
              <a:ext cx="129579" cy="163293"/>
            </p14:xfrm>
          </p:contentPart>
        </mc:Choice>
        <mc:Fallback xmlns="">
          <p:sp>
            <p:nvSpPr>
              <p:cNvPr id="1055040" name=""/>
              <p:cNvSpPr/>
              <p:nvPr/>
            </p:nvSpPr>
            <p:spPr>
              <a:xfrm>
                <a:off x="3106390" y="5377431"/>
                <a:ext cx="129579" cy="163293"/>
              </a:xfrm>
            </p:spPr>
          </p:sp>
        </mc:Fallback>
      </mc:AlternateContent>
      <mc:AlternateContent xmlns:mc="http://schemas.openxmlformats.org/markup-compatibility/2006" xmlns:p14="http://schemas.microsoft.com/office/powerpoint/2010/main">
        <mc:Choice Requires="p14">
          <p:contentPart p14:bwMode="auto" r:id="rId49">
            <p14:nvContentPartPr>
              <p14:cNvPr id="1055041" name="Encre 1055040"/>
              <p14:cNvContentPartPr/>
              <p14:nvPr/>
            </p14:nvContentPartPr>
            <p14:xfrm>
              <a:off x="3185668" y="5500787"/>
              <a:ext cx="78269" cy="167177"/>
            </p14:xfrm>
          </p:contentPart>
        </mc:Choice>
        <mc:Fallback xmlns="">
          <p:sp>
            <p:nvSpPr>
              <p:cNvPr id="1055041" name=""/>
              <p:cNvSpPr/>
              <p:nvPr/>
            </p:nvSpPr>
            <p:spPr>
              <a:xfrm>
                <a:off x="3185668" y="5500787"/>
                <a:ext cx="78269" cy="167177"/>
              </a:xfrm>
            </p:spPr>
          </p:sp>
        </mc:Fallback>
      </mc:AlternateContent>
      <mc:AlternateContent xmlns:mc="http://schemas.openxmlformats.org/markup-compatibility/2006" xmlns:p14="http://schemas.microsoft.com/office/powerpoint/2010/main">
        <mc:Choice Requires="p14">
          <p:contentPart p14:bwMode="auto" r:id="rId50">
            <p14:nvContentPartPr>
              <p14:cNvPr id="1055042" name="Encre 1055041"/>
              <p14:cNvContentPartPr/>
              <p14:nvPr/>
            </p14:nvContentPartPr>
            <p14:xfrm>
              <a:off x="5713610" y="3718462"/>
              <a:ext cx="11326" cy="505892"/>
            </p14:xfrm>
          </p:contentPart>
        </mc:Choice>
        <mc:Fallback xmlns="">
          <p:sp>
            <p:nvSpPr>
              <p:cNvPr id="1055042" name=""/>
              <p:cNvSpPr/>
              <p:nvPr/>
            </p:nvSpPr>
            <p:spPr>
              <a:xfrm>
                <a:off x="5713610" y="3718462"/>
                <a:ext cx="11326" cy="505892"/>
              </a:xfrm>
            </p:spPr>
          </p:sp>
        </mc:Fallback>
      </mc:AlternateContent>
      <mc:AlternateContent xmlns:mc="http://schemas.openxmlformats.org/markup-compatibility/2006" xmlns:p14="http://schemas.microsoft.com/office/powerpoint/2010/main">
        <mc:Choice Requires="p14">
          <p:contentPart p14:bwMode="auto" r:id="rId51">
            <p14:nvContentPartPr>
              <p14:cNvPr id="1055120" name="Encre 1055119"/>
              <p14:cNvContentPartPr/>
              <p14:nvPr/>
            </p14:nvContentPartPr>
            <p14:xfrm>
              <a:off x="2520712" y="2383575"/>
              <a:ext cx="5666867" cy="39250"/>
            </p14:xfrm>
          </p:contentPart>
        </mc:Choice>
        <mc:Fallback xmlns="">
          <p:sp>
            <p:nvSpPr>
              <p:cNvPr id="1055120" name=""/>
              <p:cNvSpPr/>
              <p:nvPr/>
            </p:nvSpPr>
            <p:spPr>
              <a:xfrm>
                <a:off x="2520712" y="2383575"/>
                <a:ext cx="5666867" cy="39250"/>
              </a:xfrm>
            </p:spPr>
          </p:sp>
        </mc:Fallback>
      </mc:AlternateContent>
      <mc:AlternateContent xmlns:mc="http://schemas.openxmlformats.org/markup-compatibility/2006" xmlns:p14="http://schemas.microsoft.com/office/powerpoint/2010/main">
        <mc:Choice Requires="p14">
          <p:contentPart p14:bwMode="auto" r:id="rId52">
            <p14:nvContentPartPr>
              <p14:cNvPr id="1055121" name="Encre 1055120"/>
              <p14:cNvContentPartPr/>
              <p14:nvPr/>
            </p14:nvContentPartPr>
            <p14:xfrm>
              <a:off x="8127608" y="4399523"/>
              <a:ext cx="45660" cy="216760"/>
            </p14:xfrm>
          </p:contentPart>
        </mc:Choice>
        <mc:Fallback xmlns="">
          <p:sp>
            <p:nvSpPr>
              <p:cNvPr id="1055121" name=""/>
              <p:cNvSpPr/>
              <p:nvPr/>
            </p:nvSpPr>
            <p:spPr>
              <a:xfrm>
                <a:off x="8127608" y="4399523"/>
                <a:ext cx="45660" cy="216760"/>
              </a:xfrm>
            </p:spPr>
          </p:sp>
        </mc:Fallback>
      </mc:AlternateContent>
      <mc:AlternateContent xmlns:mc="http://schemas.openxmlformats.org/markup-compatibility/2006" xmlns:p14="http://schemas.microsoft.com/office/powerpoint/2010/main">
        <mc:Choice Requires="p14">
          <p:contentPart p14:bwMode="auto" r:id="rId53">
            <p14:nvContentPartPr>
              <p14:cNvPr id="1055122" name="Encre 1055121"/>
              <p14:cNvContentPartPr/>
              <p14:nvPr/>
            </p14:nvContentPartPr>
            <p14:xfrm>
              <a:off x="8113488" y="4457354"/>
              <a:ext cx="245597" cy="37371"/>
            </p14:xfrm>
          </p:contentPart>
        </mc:Choice>
        <mc:Fallback xmlns="">
          <p:sp>
            <p:nvSpPr>
              <p:cNvPr id="1055122" name=""/>
              <p:cNvSpPr/>
              <p:nvPr/>
            </p:nvSpPr>
            <p:spPr>
              <a:xfrm>
                <a:off x="8113488" y="4457354"/>
                <a:ext cx="245597" cy="37371"/>
              </a:xfrm>
            </p:spPr>
          </p:sp>
        </mc:Fallback>
      </mc:AlternateContent>
      <mc:AlternateContent xmlns:mc="http://schemas.openxmlformats.org/markup-compatibility/2006" xmlns:p14="http://schemas.microsoft.com/office/powerpoint/2010/main">
        <mc:Choice Requires="p14">
          <p:contentPart p14:bwMode="auto" r:id="rId54">
            <p14:nvContentPartPr>
              <p14:cNvPr id="1055123" name="Encre 1055122"/>
              <p14:cNvContentPartPr/>
              <p14:nvPr/>
            </p14:nvContentPartPr>
            <p14:xfrm>
              <a:off x="8285132" y="4399523"/>
              <a:ext cx="24428" cy="251285"/>
            </p14:xfrm>
          </p:contentPart>
        </mc:Choice>
        <mc:Fallback xmlns="">
          <p:sp>
            <p:nvSpPr>
              <p:cNvPr id="1055123" name=""/>
              <p:cNvSpPr/>
              <p:nvPr/>
            </p:nvSpPr>
            <p:spPr>
              <a:xfrm>
                <a:off x="8285132" y="4399523"/>
                <a:ext cx="24428" cy="251285"/>
              </a:xfrm>
            </p:spPr>
          </p:sp>
        </mc:Fallback>
      </mc:AlternateContent>
      <mc:AlternateContent xmlns:mc="http://schemas.openxmlformats.org/markup-compatibility/2006" xmlns:p14="http://schemas.microsoft.com/office/powerpoint/2010/main">
        <mc:Choice Requires="p14">
          <p:contentPart p14:bwMode="auto" r:id="rId55">
            <p14:nvContentPartPr>
              <p14:cNvPr id="1055124" name="Encre 1055123"/>
              <p14:cNvContentPartPr/>
              <p14:nvPr/>
            </p14:nvContentPartPr>
            <p14:xfrm>
              <a:off x="8098927" y="4377681"/>
              <a:ext cx="42473" cy="230826"/>
            </p14:xfrm>
          </p:contentPart>
        </mc:Choice>
        <mc:Fallback xmlns="">
          <p:sp>
            <p:nvSpPr>
              <p:cNvPr id="1055124" name=""/>
              <p:cNvSpPr/>
              <p:nvPr/>
            </p:nvSpPr>
            <p:spPr>
              <a:xfrm>
                <a:off x="8098927" y="4377681"/>
                <a:ext cx="42473" cy="230826"/>
              </a:xfrm>
            </p:spPr>
          </p:sp>
        </mc:Fallback>
      </mc:AlternateContent>
      <mc:AlternateContent xmlns:mc="http://schemas.openxmlformats.org/markup-compatibility/2006" xmlns:p14="http://schemas.microsoft.com/office/powerpoint/2010/main">
        <mc:Choice Requires="p14">
          <p:contentPart p14:bwMode="auto" r:id="rId56">
            <p14:nvContentPartPr>
              <p14:cNvPr id="1055125" name="Encre 1055124"/>
              <p14:cNvContentPartPr/>
              <p14:nvPr/>
            </p14:nvContentPartPr>
            <p14:xfrm>
              <a:off x="7802741" y="4421116"/>
              <a:ext cx="25305" cy="236653"/>
            </p14:xfrm>
          </p:contentPart>
        </mc:Choice>
        <mc:Fallback xmlns="">
          <p:sp>
            <p:nvSpPr>
              <p:cNvPr id="1055125" name=""/>
              <p:cNvSpPr/>
              <p:nvPr/>
            </p:nvSpPr>
            <p:spPr>
              <a:xfrm>
                <a:off x="7802741" y="4421116"/>
                <a:ext cx="25305" cy="236653"/>
              </a:xfrm>
            </p:spPr>
          </p:sp>
        </mc:Fallback>
      </mc:AlternateContent>
      <mc:AlternateContent xmlns:mc="http://schemas.openxmlformats.org/markup-compatibility/2006" xmlns:p14="http://schemas.microsoft.com/office/powerpoint/2010/main">
        <mc:Choice Requires="p14">
          <p:contentPart p14:bwMode="auto" r:id="rId57">
            <p14:nvContentPartPr>
              <p14:cNvPr id="1055126" name="Encre 1055125"/>
              <p14:cNvContentPartPr/>
              <p14:nvPr/>
            </p14:nvContentPartPr>
            <p14:xfrm>
              <a:off x="7637782" y="4493591"/>
              <a:ext cx="161099" cy="29595"/>
            </p14:xfrm>
          </p:contentPart>
        </mc:Choice>
        <mc:Fallback xmlns="">
          <p:sp>
            <p:nvSpPr>
              <p:cNvPr id="1055126" name=""/>
              <p:cNvSpPr/>
              <p:nvPr/>
            </p:nvSpPr>
            <p:spPr>
              <a:xfrm>
                <a:off x="7637782" y="4493591"/>
                <a:ext cx="161099" cy="29595"/>
              </a:xfrm>
            </p:spPr>
          </p:sp>
        </mc:Fallback>
      </mc:AlternateContent>
      <mc:AlternateContent xmlns:mc="http://schemas.openxmlformats.org/markup-compatibility/2006" xmlns:p14="http://schemas.microsoft.com/office/powerpoint/2010/main">
        <mc:Choice Requires="p14">
          <p:contentPart p14:bwMode="auto" r:id="rId58">
            <p14:nvContentPartPr>
              <p14:cNvPr id="1055127" name="Encre 1055126"/>
              <p14:cNvContentPartPr/>
              <p14:nvPr/>
            </p14:nvContentPartPr>
            <p14:xfrm>
              <a:off x="7624074" y="4385376"/>
              <a:ext cx="4964" cy="207784"/>
            </p14:xfrm>
          </p:contentPart>
        </mc:Choice>
        <mc:Fallback xmlns="">
          <p:sp>
            <p:nvSpPr>
              <p:cNvPr id="1055127" name=""/>
              <p:cNvSpPr/>
              <p:nvPr/>
            </p:nvSpPr>
            <p:spPr>
              <a:xfrm>
                <a:off x="7624074" y="4385376"/>
                <a:ext cx="4964" cy="207784"/>
              </a:xfrm>
            </p:spPr>
          </p:sp>
        </mc:Fallback>
      </mc:AlternateContent>
      <mc:AlternateContent xmlns:mc="http://schemas.openxmlformats.org/markup-compatibility/2006" xmlns:p14="http://schemas.microsoft.com/office/powerpoint/2010/main">
        <mc:Choice Requires="p14">
          <p:contentPart p14:bwMode="auto" r:id="rId59">
            <p14:nvContentPartPr>
              <p14:cNvPr id="1055128" name="Encre 1055127"/>
              <p14:cNvContentPartPr/>
              <p14:nvPr/>
            </p14:nvContentPartPr>
            <p14:xfrm>
              <a:off x="7840832" y="4406721"/>
              <a:ext cx="101011" cy="92597"/>
            </p14:xfrm>
          </p:contentPart>
        </mc:Choice>
        <mc:Fallback xmlns="">
          <p:sp>
            <p:nvSpPr>
              <p:cNvPr id="1055128" name=""/>
              <p:cNvSpPr/>
              <p:nvPr/>
            </p:nvSpPr>
            <p:spPr>
              <a:xfrm>
                <a:off x="7840832" y="4406721"/>
                <a:ext cx="101011" cy="92597"/>
              </a:xfrm>
            </p:spPr>
          </p:sp>
        </mc:Fallback>
      </mc:AlternateContent>
      <mc:AlternateContent xmlns:mc="http://schemas.openxmlformats.org/markup-compatibility/2006" xmlns:p14="http://schemas.microsoft.com/office/powerpoint/2010/main">
        <mc:Choice Requires="p14">
          <p:contentPart p14:bwMode="auto" r:id="rId60">
            <p14:nvContentPartPr>
              <p14:cNvPr id="1055129" name="Encre 1055128"/>
              <p14:cNvContentPartPr/>
              <p14:nvPr/>
            </p14:nvContentPartPr>
            <p14:xfrm>
              <a:off x="7884482" y="4394135"/>
              <a:ext cx="98159" cy="63268"/>
            </p14:xfrm>
          </p:contentPart>
        </mc:Choice>
        <mc:Fallback xmlns="">
          <p:sp>
            <p:nvSpPr>
              <p:cNvPr id="1055129" name=""/>
              <p:cNvSpPr/>
              <p:nvPr/>
            </p:nvSpPr>
            <p:spPr>
              <a:xfrm>
                <a:off x="7884482" y="4394135"/>
                <a:ext cx="98159" cy="63268"/>
              </a:xfrm>
            </p:spPr>
          </p:sp>
        </mc:Fallback>
      </mc:AlternateContent>
      <mc:AlternateContent xmlns:mc="http://schemas.openxmlformats.org/markup-compatibility/2006" xmlns:p14="http://schemas.microsoft.com/office/powerpoint/2010/main">
        <mc:Choice Requires="p14">
          <p:contentPart p14:bwMode="auto" r:id="rId61">
            <p14:nvContentPartPr>
              <p14:cNvPr id="1055130" name="Encre 1055129"/>
              <p14:cNvContentPartPr/>
              <p14:nvPr/>
            </p14:nvContentPartPr>
            <p14:xfrm>
              <a:off x="8040635" y="4319851"/>
              <a:ext cx="1372" cy="32379"/>
            </p14:xfrm>
          </p:contentPart>
        </mc:Choice>
        <mc:Fallback xmlns="">
          <p:sp>
            <p:nvSpPr>
              <p:cNvPr id="1055130" name=""/>
              <p:cNvSpPr/>
              <p:nvPr/>
            </p:nvSpPr>
            <p:spPr>
              <a:xfrm>
                <a:off x="8040635" y="4319851"/>
                <a:ext cx="1372" cy="32379"/>
              </a:xfrm>
            </p:spPr>
          </p:sp>
        </mc:Fallback>
      </mc:AlternateContent>
      <mc:AlternateContent xmlns:mc="http://schemas.openxmlformats.org/markup-compatibility/2006" xmlns:p14="http://schemas.microsoft.com/office/powerpoint/2010/main">
        <mc:Choice Requires="p14">
          <p:contentPart p14:bwMode="auto" r:id="rId62">
            <p14:nvContentPartPr>
              <p14:cNvPr id="1055285" name="Encre 1055284"/>
              <p14:cNvContentPartPr/>
              <p14:nvPr/>
            </p14:nvContentPartPr>
            <p14:xfrm>
              <a:off x="1927238" y="6542759"/>
              <a:ext cx="1269662" cy="58795"/>
            </p14:xfrm>
          </p:contentPart>
        </mc:Choice>
        <mc:Fallback xmlns="">
          <p:sp>
            <p:nvSpPr>
              <p:cNvPr id="1055285" name=""/>
              <p:cNvSpPr/>
              <p:nvPr/>
            </p:nvSpPr>
            <p:spPr>
              <a:xfrm>
                <a:off x="1927238" y="6542759"/>
                <a:ext cx="1269662" cy="58795"/>
              </a:xfrm>
            </p:spPr>
          </p:sp>
        </mc:Fallback>
      </mc:AlternateContent>
      <mc:AlternateContent xmlns:mc="http://schemas.openxmlformats.org/markup-compatibility/2006" xmlns:p14="http://schemas.microsoft.com/office/powerpoint/2010/main">
        <mc:Choice Requires="p14">
          <p:contentPart p14:bwMode="auto" r:id="rId63">
            <p14:nvContentPartPr>
              <p14:cNvPr id="1055286" name="Encre 1055285"/>
              <p14:cNvContentPartPr/>
              <p14:nvPr/>
            </p14:nvContentPartPr>
            <p14:xfrm>
              <a:off x="1243183" y="6196651"/>
              <a:ext cx="2070820" cy="376630"/>
            </p14:xfrm>
          </p:contentPart>
        </mc:Choice>
        <mc:Fallback xmlns="">
          <p:sp>
            <p:nvSpPr>
              <p:cNvPr id="1055286" name=""/>
              <p:cNvSpPr/>
              <p:nvPr/>
            </p:nvSpPr>
            <p:spPr>
              <a:xfrm>
                <a:off x="1243183" y="6196651"/>
                <a:ext cx="2070820" cy="376630"/>
              </a:xfrm>
            </p:spPr>
          </p:sp>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54735" name="Encre 1054734"/>
              <p14:cNvContentPartPr/>
              <p14:nvPr/>
            </p14:nvContentPartPr>
            <p14:xfrm>
              <a:off x="552993" y="350138"/>
              <a:ext cx="186856" cy="358280"/>
            </p14:xfrm>
          </p:contentPart>
        </mc:Choice>
        <mc:Fallback xmlns="">
          <p:sp>
            <p:nvSpPr>
              <p:cNvPr id="1054735" name=""/>
              <p:cNvSpPr/>
              <p:nvPr/>
            </p:nvSpPr>
            <p:spPr>
              <a:xfrm>
                <a:off x="552993" y="350138"/>
                <a:ext cx="186856" cy="358280"/>
              </a:xfrm>
            </p:spPr>
          </p:sp>
        </mc:Fallback>
      </mc:AlternateContent>
      <mc:AlternateContent xmlns:mc="http://schemas.openxmlformats.org/markup-compatibility/2006" xmlns:p14="http://schemas.microsoft.com/office/powerpoint/2010/main">
        <mc:Choice Requires="p14">
          <p:contentPart p14:bwMode="auto" r:id="rId3">
            <p14:nvContentPartPr>
              <p14:cNvPr id="1054736" name="Encre 1054735"/>
              <p14:cNvContentPartPr/>
              <p14:nvPr/>
            </p14:nvContentPartPr>
            <p14:xfrm>
              <a:off x="525404" y="510942"/>
              <a:ext cx="165998" cy="48924"/>
            </p14:xfrm>
          </p:contentPart>
        </mc:Choice>
        <mc:Fallback xmlns="">
          <p:sp>
            <p:nvSpPr>
              <p:cNvPr id="1054736" name=""/>
              <p:cNvSpPr/>
              <p:nvPr/>
            </p:nvSpPr>
            <p:spPr>
              <a:xfrm>
                <a:off x="525404" y="510942"/>
                <a:ext cx="165998" cy="48924"/>
              </a:xfrm>
            </p:spPr>
          </p:sp>
        </mc:Fallback>
      </mc:AlternateContent>
      <mc:AlternateContent xmlns:mc="http://schemas.openxmlformats.org/markup-compatibility/2006" xmlns:p14="http://schemas.microsoft.com/office/powerpoint/2010/main">
        <mc:Choice Requires="p14">
          <p:contentPart p14:bwMode="auto" r:id="rId4">
            <p14:nvContentPartPr>
              <p14:cNvPr id="1054737" name="Encre 1054736"/>
              <p14:cNvContentPartPr/>
              <p14:nvPr/>
            </p14:nvContentPartPr>
            <p14:xfrm>
              <a:off x="596886" y="198123"/>
              <a:ext cx="256187" cy="50997"/>
            </p14:xfrm>
          </p:contentPart>
        </mc:Choice>
        <mc:Fallback xmlns="">
          <p:sp>
            <p:nvSpPr>
              <p:cNvPr id="1054737" name=""/>
              <p:cNvSpPr/>
              <p:nvPr/>
            </p:nvSpPr>
            <p:spPr>
              <a:xfrm>
                <a:off x="596886" y="198123"/>
                <a:ext cx="256187" cy="50997"/>
              </a:xfrm>
            </p:spPr>
          </p:sp>
        </mc:Fallback>
      </mc:AlternateContent>
      <mc:AlternateContent xmlns:mc="http://schemas.openxmlformats.org/markup-compatibility/2006" xmlns:p14="http://schemas.microsoft.com/office/powerpoint/2010/main">
        <mc:Choice Requires="p14">
          <p:contentPart p14:bwMode="auto" r:id="rId5">
            <p14:nvContentPartPr>
              <p14:cNvPr id="1054738" name="Encre 1054737"/>
              <p14:cNvContentPartPr/>
              <p14:nvPr/>
            </p14:nvContentPartPr>
            <p14:xfrm>
              <a:off x="725729" y="164086"/>
              <a:ext cx="171104" cy="193249"/>
            </p14:xfrm>
          </p:contentPart>
        </mc:Choice>
        <mc:Fallback xmlns="">
          <p:sp>
            <p:nvSpPr>
              <p:cNvPr id="1054738" name=""/>
              <p:cNvSpPr/>
              <p:nvPr/>
            </p:nvSpPr>
            <p:spPr>
              <a:xfrm>
                <a:off x="725729" y="164086"/>
                <a:ext cx="171104" cy="193249"/>
              </a:xfrm>
            </p:spPr>
          </p:sp>
        </mc:Fallback>
      </mc:AlternateContent>
      <mc:AlternateContent xmlns:mc="http://schemas.openxmlformats.org/markup-compatibility/2006" xmlns:p14="http://schemas.microsoft.com/office/powerpoint/2010/main">
        <mc:Choice Requires="p14">
          <p:contentPart p14:bwMode="auto" r:id="rId6">
            <p14:nvContentPartPr>
              <p14:cNvPr id="1054739" name="Encre 1054738"/>
              <p14:cNvContentPartPr/>
              <p14:nvPr/>
            </p14:nvContentPartPr>
            <p14:xfrm>
              <a:off x="1014201" y="429810"/>
              <a:ext cx="508062" cy="245500"/>
            </p14:xfrm>
          </p:contentPart>
        </mc:Choice>
        <mc:Fallback xmlns="">
          <p:sp>
            <p:nvSpPr>
              <p:cNvPr id="1054739" name=""/>
              <p:cNvSpPr/>
              <p:nvPr/>
            </p:nvSpPr>
            <p:spPr>
              <a:xfrm>
                <a:off x="1014201" y="429810"/>
                <a:ext cx="508062" cy="245500"/>
              </a:xfrm>
            </p:spPr>
          </p:sp>
        </mc:Fallback>
      </mc:AlternateContent>
      <mc:AlternateContent xmlns:mc="http://schemas.openxmlformats.org/markup-compatibility/2006" xmlns:p14="http://schemas.microsoft.com/office/powerpoint/2010/main">
        <mc:Choice Requires="p14">
          <p:contentPart p14:bwMode="auto" r:id="rId7">
            <p14:nvContentPartPr>
              <p14:cNvPr id="1054740" name="Encre 1054739"/>
              <p14:cNvContentPartPr/>
              <p14:nvPr/>
            </p14:nvContentPartPr>
            <p14:xfrm>
              <a:off x="1568966" y="176398"/>
              <a:ext cx="238344" cy="439590"/>
            </p14:xfrm>
          </p:contentPart>
        </mc:Choice>
        <mc:Fallback xmlns="">
          <p:sp>
            <p:nvSpPr>
              <p:cNvPr id="1054740" name=""/>
              <p:cNvSpPr/>
              <p:nvPr/>
            </p:nvSpPr>
            <p:spPr>
              <a:xfrm>
                <a:off x="1568966" y="176398"/>
                <a:ext cx="238344" cy="439590"/>
              </a:xfrm>
            </p:spPr>
          </p:sp>
        </mc:Fallback>
      </mc:AlternateContent>
      <mc:AlternateContent xmlns:mc="http://schemas.openxmlformats.org/markup-compatibility/2006" xmlns:p14="http://schemas.microsoft.com/office/powerpoint/2010/main">
        <mc:Choice Requires="p14">
          <p:contentPart p14:bwMode="auto" r:id="rId8">
            <p14:nvContentPartPr>
              <p14:cNvPr id="1054741" name="Encre 1054740"/>
              <p14:cNvContentPartPr/>
              <p14:nvPr/>
            </p14:nvContentPartPr>
            <p14:xfrm>
              <a:off x="360820" y="717100"/>
              <a:ext cx="1450452" cy="132913"/>
            </p14:xfrm>
          </p:contentPart>
        </mc:Choice>
        <mc:Fallback xmlns="">
          <p:sp>
            <p:nvSpPr>
              <p:cNvPr id="1054741" name=""/>
              <p:cNvSpPr/>
              <p:nvPr/>
            </p:nvSpPr>
            <p:spPr>
              <a:xfrm>
                <a:off x="360820" y="717100"/>
                <a:ext cx="1450452" cy="132913"/>
              </a:xfrm>
            </p:spPr>
          </p:sp>
        </mc:Fallback>
      </mc:AlternateContent>
      <mc:AlternateContent xmlns:mc="http://schemas.openxmlformats.org/markup-compatibility/2006" xmlns:p14="http://schemas.microsoft.com/office/powerpoint/2010/main">
        <mc:Choice Requires="p14">
          <p:contentPart p14:bwMode="auto" r:id="rId9">
            <p14:nvContentPartPr>
              <p14:cNvPr id="1054742" name="Encre 1054741"/>
              <p14:cNvContentPartPr/>
              <p14:nvPr/>
            </p14:nvContentPartPr>
            <p14:xfrm>
              <a:off x="1909147" y="379177"/>
              <a:ext cx="25261" cy="112186"/>
            </p14:xfrm>
          </p:contentPart>
        </mc:Choice>
        <mc:Fallback xmlns="">
          <p:sp>
            <p:nvSpPr>
              <p:cNvPr id="1054742" name=""/>
              <p:cNvSpPr/>
              <p:nvPr/>
            </p:nvSpPr>
            <p:spPr>
              <a:xfrm>
                <a:off x="1909147" y="379177"/>
                <a:ext cx="25261" cy="112186"/>
              </a:xfrm>
            </p:spPr>
          </p:sp>
        </mc:Fallback>
      </mc:AlternateContent>
      <mc:AlternateContent xmlns:mc="http://schemas.openxmlformats.org/markup-compatibility/2006" xmlns:p14="http://schemas.microsoft.com/office/powerpoint/2010/main">
        <mc:Choice Requires="p14">
          <p:contentPart p14:bwMode="auto" r:id="rId10">
            <p14:nvContentPartPr>
              <p14:cNvPr id="1054743" name="Encre 1054742"/>
              <p14:cNvContentPartPr/>
              <p14:nvPr/>
            </p14:nvContentPartPr>
            <p14:xfrm>
              <a:off x="1948418" y="559867"/>
              <a:ext cx="7754" cy="69362"/>
            </p14:xfrm>
          </p:contentPart>
        </mc:Choice>
        <mc:Fallback xmlns="">
          <p:sp>
            <p:nvSpPr>
              <p:cNvPr id="1054743" name=""/>
              <p:cNvSpPr/>
              <p:nvPr/>
            </p:nvSpPr>
            <p:spPr>
              <a:xfrm>
                <a:off x="1948418" y="559867"/>
                <a:ext cx="7754" cy="69362"/>
              </a:xfrm>
            </p:spPr>
          </p:sp>
        </mc:Fallback>
      </mc:AlternateContent>
      <mc:AlternateContent xmlns:mc="http://schemas.openxmlformats.org/markup-compatibility/2006" xmlns:p14="http://schemas.microsoft.com/office/powerpoint/2010/main">
        <mc:Choice Requires="p14">
          <p:contentPart p14:bwMode="auto" r:id="rId11">
            <p14:nvContentPartPr>
              <p14:cNvPr id="1054744" name="Encre 1054743"/>
              <p14:cNvContentPartPr/>
              <p14:nvPr/>
            </p14:nvContentPartPr>
            <p14:xfrm>
              <a:off x="1226101" y="1212566"/>
              <a:ext cx="2735010" cy="57898"/>
            </p14:xfrm>
          </p:contentPart>
        </mc:Choice>
        <mc:Fallback xmlns="">
          <p:sp>
            <p:nvSpPr>
              <p:cNvPr id="1054744" name=""/>
              <p:cNvSpPr/>
              <p:nvPr/>
            </p:nvSpPr>
            <p:spPr>
              <a:xfrm>
                <a:off x="1226101" y="1212566"/>
                <a:ext cx="2735010" cy="57898"/>
              </a:xfrm>
            </p:spPr>
          </p:sp>
        </mc:Fallback>
      </mc:AlternateContent>
      <mc:AlternateContent xmlns:mc="http://schemas.openxmlformats.org/markup-compatibility/2006" xmlns:p14="http://schemas.microsoft.com/office/powerpoint/2010/main">
        <mc:Choice Requires="p14">
          <p:contentPart p14:bwMode="auto" r:id="rId12">
            <p14:nvContentPartPr>
              <p14:cNvPr id="1054745" name="Encre 1054744"/>
              <p14:cNvContentPartPr/>
              <p14:nvPr/>
            </p14:nvContentPartPr>
            <p14:xfrm>
              <a:off x="1347884" y="1127604"/>
              <a:ext cx="173644" cy="33899"/>
            </p14:xfrm>
          </p:contentPart>
        </mc:Choice>
        <mc:Fallback xmlns="">
          <p:sp>
            <p:nvSpPr>
              <p:cNvPr id="1054745" name=""/>
              <p:cNvSpPr/>
              <p:nvPr/>
            </p:nvSpPr>
            <p:spPr>
              <a:xfrm>
                <a:off x="1347884" y="1127604"/>
                <a:ext cx="173644" cy="33899"/>
              </a:xfrm>
            </p:spPr>
          </p:sp>
        </mc:Fallback>
      </mc:AlternateContent>
      <mc:AlternateContent xmlns:mc="http://schemas.openxmlformats.org/markup-compatibility/2006" xmlns:p14="http://schemas.microsoft.com/office/powerpoint/2010/main">
        <mc:Choice Requires="p14">
          <p:contentPart p14:bwMode="auto" r:id="rId13">
            <p14:nvContentPartPr>
              <p14:cNvPr id="1054746" name="Encre 1054745"/>
              <p14:cNvContentPartPr/>
              <p14:nvPr/>
            </p14:nvContentPartPr>
            <p14:xfrm>
              <a:off x="1454479" y="1085555"/>
              <a:ext cx="24467" cy="153570"/>
            </p14:xfrm>
          </p:contentPart>
        </mc:Choice>
        <mc:Fallback xmlns="">
          <p:sp>
            <p:nvSpPr>
              <p:cNvPr id="1054746" name=""/>
              <p:cNvSpPr/>
              <p:nvPr/>
            </p:nvSpPr>
            <p:spPr>
              <a:xfrm>
                <a:off x="1454479" y="1085555"/>
                <a:ext cx="24467" cy="153570"/>
              </a:xfrm>
            </p:spPr>
          </p:sp>
        </mc:Fallback>
      </mc:AlternateContent>
      <mc:AlternateContent xmlns:mc="http://schemas.openxmlformats.org/markup-compatibility/2006" xmlns:p14="http://schemas.microsoft.com/office/powerpoint/2010/main">
        <mc:Choice Requires="p14">
          <p:contentPart p14:bwMode="auto" r:id="rId14">
            <p14:nvContentPartPr>
              <p14:cNvPr id="1054747" name="Encre 1054746"/>
              <p14:cNvContentPartPr/>
              <p14:nvPr/>
            </p14:nvContentPartPr>
            <p14:xfrm>
              <a:off x="1920178" y="1147108"/>
              <a:ext cx="164267" cy="3609"/>
            </p14:xfrm>
          </p:contentPart>
        </mc:Choice>
        <mc:Fallback xmlns="">
          <p:sp>
            <p:nvSpPr>
              <p:cNvPr id="1054747" name=""/>
              <p:cNvSpPr/>
              <p:nvPr/>
            </p:nvSpPr>
            <p:spPr>
              <a:xfrm>
                <a:off x="1920178" y="1147108"/>
                <a:ext cx="164267" cy="3609"/>
              </a:xfrm>
            </p:spPr>
          </p:sp>
        </mc:Fallback>
      </mc:AlternateContent>
      <mc:AlternateContent xmlns:mc="http://schemas.openxmlformats.org/markup-compatibility/2006" xmlns:p14="http://schemas.microsoft.com/office/powerpoint/2010/main">
        <mc:Choice Requires="p14">
          <p:contentPart p14:bwMode="auto" r:id="rId15">
            <p14:nvContentPartPr>
              <p14:cNvPr id="1054748" name="Encre 1054747"/>
              <p14:cNvContentPartPr/>
              <p14:nvPr/>
            </p14:nvContentPartPr>
            <p14:xfrm>
              <a:off x="1998720" y="1082080"/>
              <a:ext cx="15818" cy="154553"/>
            </p14:xfrm>
          </p:contentPart>
        </mc:Choice>
        <mc:Fallback xmlns="">
          <p:sp>
            <p:nvSpPr>
              <p:cNvPr id="1054748" name=""/>
              <p:cNvSpPr/>
              <p:nvPr/>
            </p:nvSpPr>
            <p:spPr>
              <a:xfrm>
                <a:off x="1998720" y="1082080"/>
                <a:ext cx="15818" cy="154553"/>
              </a:xfrm>
            </p:spPr>
          </p:sp>
        </mc:Fallback>
      </mc:AlternateContent>
      <mc:AlternateContent xmlns:mc="http://schemas.openxmlformats.org/markup-compatibility/2006" xmlns:p14="http://schemas.microsoft.com/office/powerpoint/2010/main">
        <mc:Choice Requires="p14">
          <p:contentPart p14:bwMode="auto" r:id="rId16">
            <p14:nvContentPartPr>
              <p14:cNvPr id="1054749" name="Encre 1054748"/>
              <p14:cNvContentPartPr/>
              <p14:nvPr/>
            </p14:nvContentPartPr>
            <p14:xfrm>
              <a:off x="2349068" y="1124613"/>
              <a:ext cx="259836" cy="22495"/>
            </p14:xfrm>
          </p:contentPart>
        </mc:Choice>
        <mc:Fallback xmlns="">
          <p:sp>
            <p:nvSpPr>
              <p:cNvPr id="1054749" name=""/>
              <p:cNvSpPr/>
              <p:nvPr/>
            </p:nvSpPr>
            <p:spPr>
              <a:xfrm>
                <a:off x="2349068" y="1124613"/>
                <a:ext cx="259836" cy="22495"/>
              </a:xfrm>
            </p:spPr>
          </p:sp>
        </mc:Fallback>
      </mc:AlternateContent>
      <mc:AlternateContent xmlns:mc="http://schemas.openxmlformats.org/markup-compatibility/2006" xmlns:p14="http://schemas.microsoft.com/office/powerpoint/2010/main">
        <mc:Choice Requires="p14">
          <p:contentPart p14:bwMode="auto" r:id="rId17">
            <p14:nvContentPartPr>
              <p14:cNvPr id="1054750" name="Encre 1054749"/>
              <p14:cNvContentPartPr/>
              <p14:nvPr/>
            </p14:nvContentPartPr>
            <p14:xfrm>
              <a:off x="2484972" y="1082080"/>
              <a:ext cx="41869" cy="183582"/>
            </p14:xfrm>
          </p:contentPart>
        </mc:Choice>
        <mc:Fallback xmlns="">
          <p:sp>
            <p:nvSpPr>
              <p:cNvPr id="1054750" name=""/>
              <p:cNvSpPr/>
              <p:nvPr/>
            </p:nvSpPr>
            <p:spPr>
              <a:xfrm>
                <a:off x="2484972" y="1082080"/>
                <a:ext cx="41869" cy="183582"/>
              </a:xfrm>
            </p:spPr>
          </p:sp>
        </mc:Fallback>
      </mc:AlternateContent>
      <mc:AlternateContent xmlns:mc="http://schemas.openxmlformats.org/markup-compatibility/2006" xmlns:p14="http://schemas.microsoft.com/office/powerpoint/2010/main">
        <mc:Choice Requires="p14">
          <p:contentPart p14:bwMode="auto" r:id="rId18">
            <p14:nvContentPartPr>
              <p14:cNvPr id="1054751" name="Encre 1054750"/>
              <p14:cNvContentPartPr/>
              <p14:nvPr/>
            </p14:nvContentPartPr>
            <p14:xfrm>
              <a:off x="2885622" y="1093345"/>
              <a:ext cx="202917" cy="15782"/>
            </p14:xfrm>
          </p:contentPart>
        </mc:Choice>
        <mc:Fallback xmlns="">
          <p:sp>
            <p:nvSpPr>
              <p:cNvPr id="1054751" name=""/>
              <p:cNvSpPr/>
              <p:nvPr/>
            </p:nvSpPr>
            <p:spPr>
              <a:xfrm>
                <a:off x="2885622" y="1093345"/>
                <a:ext cx="202917" cy="15782"/>
              </a:xfrm>
            </p:spPr>
          </p:sp>
        </mc:Fallback>
      </mc:AlternateContent>
      <mc:AlternateContent xmlns:mc="http://schemas.openxmlformats.org/markup-compatibility/2006" xmlns:p14="http://schemas.microsoft.com/office/powerpoint/2010/main">
        <mc:Choice Requires="p14">
          <p:contentPart p14:bwMode="auto" r:id="rId19">
            <p14:nvContentPartPr>
              <p14:cNvPr id="1054752" name="Encre 1054751"/>
              <p14:cNvContentPartPr/>
              <p14:nvPr/>
            </p14:nvContentPartPr>
            <p14:xfrm>
              <a:off x="2950043" y="1045595"/>
              <a:ext cx="21903" cy="167376"/>
            </p14:xfrm>
          </p:contentPart>
        </mc:Choice>
        <mc:Fallback xmlns="">
          <p:sp>
            <p:nvSpPr>
              <p:cNvPr id="1054752" name=""/>
              <p:cNvSpPr/>
              <p:nvPr/>
            </p:nvSpPr>
            <p:spPr>
              <a:xfrm>
                <a:off x="2950043" y="1045595"/>
                <a:ext cx="21903" cy="167376"/>
              </a:xfrm>
            </p:spPr>
          </p:sp>
        </mc:Fallback>
      </mc:AlternateContent>
      <mc:AlternateContent xmlns:mc="http://schemas.openxmlformats.org/markup-compatibility/2006" xmlns:p14="http://schemas.microsoft.com/office/powerpoint/2010/main">
        <mc:Choice Requires="p14">
          <p:contentPart p14:bwMode="auto" r:id="rId20">
            <p14:nvContentPartPr>
              <p14:cNvPr id="1054753" name="Encre 1054752"/>
              <p14:cNvContentPartPr/>
              <p14:nvPr/>
            </p14:nvContentPartPr>
            <p14:xfrm>
              <a:off x="3250090" y="1075199"/>
              <a:ext cx="236801" cy="42870"/>
            </p14:xfrm>
          </p:contentPart>
        </mc:Choice>
        <mc:Fallback xmlns="">
          <p:sp>
            <p:nvSpPr>
              <p:cNvPr id="1054753" name=""/>
              <p:cNvSpPr/>
              <p:nvPr/>
            </p:nvSpPr>
            <p:spPr>
              <a:xfrm>
                <a:off x="3250090" y="1075199"/>
                <a:ext cx="236801" cy="42870"/>
              </a:xfrm>
            </p:spPr>
          </p:sp>
        </mc:Fallback>
      </mc:AlternateContent>
      <mc:AlternateContent xmlns:mc="http://schemas.openxmlformats.org/markup-compatibility/2006" xmlns:p14="http://schemas.microsoft.com/office/powerpoint/2010/main">
        <mc:Choice Requires="p14">
          <p:contentPart p14:bwMode="auto" r:id="rId21">
            <p14:nvContentPartPr>
              <p14:cNvPr id="1054754" name="Encre 1054753"/>
              <p14:cNvContentPartPr/>
              <p14:nvPr/>
            </p14:nvContentPartPr>
            <p14:xfrm>
              <a:off x="3343192" y="1052792"/>
              <a:ext cx="51019" cy="150081"/>
            </p14:xfrm>
          </p:contentPart>
        </mc:Choice>
        <mc:Fallback xmlns="">
          <p:sp>
            <p:nvSpPr>
              <p:cNvPr id="1054754" name=""/>
              <p:cNvSpPr/>
              <p:nvPr/>
            </p:nvSpPr>
            <p:spPr>
              <a:xfrm>
                <a:off x="3343192" y="1052792"/>
                <a:ext cx="51019" cy="150081"/>
              </a:xfrm>
            </p:spPr>
          </p:sp>
        </mc:Fallback>
      </mc:AlternateContent>
      <mc:AlternateContent xmlns:mc="http://schemas.openxmlformats.org/markup-compatibility/2006" xmlns:p14="http://schemas.microsoft.com/office/powerpoint/2010/main">
        <mc:Choice Requires="p14">
          <p:contentPart p14:bwMode="auto" r:id="rId22">
            <p14:nvContentPartPr>
              <p14:cNvPr id="1054755" name="Encre 1054754"/>
              <p14:cNvContentPartPr/>
              <p14:nvPr/>
            </p14:nvContentPartPr>
            <p14:xfrm>
              <a:off x="3614999" y="1097340"/>
              <a:ext cx="187156" cy="6084"/>
            </p14:xfrm>
          </p:contentPart>
        </mc:Choice>
        <mc:Fallback xmlns="">
          <p:sp>
            <p:nvSpPr>
              <p:cNvPr id="1054755" name=""/>
              <p:cNvSpPr/>
              <p:nvPr/>
            </p:nvSpPr>
            <p:spPr>
              <a:xfrm>
                <a:off x="3614999" y="1097340"/>
                <a:ext cx="187156" cy="6084"/>
              </a:xfrm>
            </p:spPr>
          </p:sp>
        </mc:Fallback>
      </mc:AlternateContent>
      <mc:AlternateContent xmlns:mc="http://schemas.openxmlformats.org/markup-compatibility/2006" xmlns:p14="http://schemas.microsoft.com/office/powerpoint/2010/main">
        <mc:Choice Requires="p14">
          <p:contentPart p14:bwMode="auto" r:id="rId23">
            <p14:nvContentPartPr>
              <p14:cNvPr id="1054756" name="Encre 1054755"/>
              <p14:cNvContentPartPr/>
              <p14:nvPr/>
            </p14:nvContentPartPr>
            <p14:xfrm>
              <a:off x="3686481" y="1052792"/>
              <a:ext cx="21620" cy="130305"/>
            </p14:xfrm>
          </p:contentPart>
        </mc:Choice>
        <mc:Fallback xmlns="">
          <p:sp>
            <p:nvSpPr>
              <p:cNvPr id="1054756" name=""/>
              <p:cNvSpPr/>
              <p:nvPr/>
            </p:nvSpPr>
            <p:spPr>
              <a:xfrm>
                <a:off x="3686481" y="1052792"/>
                <a:ext cx="21620" cy="130305"/>
              </a:xfrm>
            </p:spPr>
          </p:sp>
        </mc:Fallback>
      </mc:AlternateContent>
      <mc:AlternateContent xmlns:mc="http://schemas.openxmlformats.org/markup-compatibility/2006" xmlns:p14="http://schemas.microsoft.com/office/powerpoint/2010/main">
        <mc:Choice Requires="p14">
          <p:contentPart p14:bwMode="auto" r:id="rId24">
            <p14:nvContentPartPr>
              <p14:cNvPr id="1054757" name="Encre 1054756"/>
              <p14:cNvContentPartPr/>
              <p14:nvPr/>
            </p14:nvContentPartPr>
            <p14:xfrm>
              <a:off x="3893865" y="1080937"/>
              <a:ext cx="140826" cy="16501"/>
            </p14:xfrm>
          </p:contentPart>
        </mc:Choice>
        <mc:Fallback xmlns="">
          <p:sp>
            <p:nvSpPr>
              <p:cNvPr id="1054757" name=""/>
              <p:cNvSpPr/>
              <p:nvPr/>
            </p:nvSpPr>
            <p:spPr>
              <a:xfrm>
                <a:off x="3893865" y="1080937"/>
                <a:ext cx="140826" cy="16501"/>
              </a:xfrm>
            </p:spPr>
          </p:sp>
        </mc:Fallback>
      </mc:AlternateContent>
      <mc:AlternateContent xmlns:mc="http://schemas.openxmlformats.org/markup-compatibility/2006" xmlns:p14="http://schemas.microsoft.com/office/powerpoint/2010/main">
        <mc:Choice Requires="p14">
          <p:contentPart p14:bwMode="auto" r:id="rId25">
            <p14:nvContentPartPr>
              <p14:cNvPr id="1054758" name="Encre 1054757"/>
              <p14:cNvContentPartPr/>
              <p14:nvPr/>
            </p14:nvContentPartPr>
            <p14:xfrm>
              <a:off x="3951227" y="1023753"/>
              <a:ext cx="13928" cy="125861"/>
            </p14:xfrm>
          </p:contentPart>
        </mc:Choice>
        <mc:Fallback xmlns="">
          <p:sp>
            <p:nvSpPr>
              <p:cNvPr id="1054758" name=""/>
              <p:cNvSpPr/>
              <p:nvPr/>
            </p:nvSpPr>
            <p:spPr>
              <a:xfrm>
                <a:off x="3951227" y="1023753"/>
                <a:ext cx="13928" cy="125861"/>
              </a:xfrm>
            </p:spPr>
          </p:sp>
        </mc:Fallback>
      </mc:AlternateContent>
      <mc:AlternateContent xmlns:mc="http://schemas.openxmlformats.org/markup-compatibility/2006" xmlns:p14="http://schemas.microsoft.com/office/powerpoint/2010/main">
        <mc:Choice Requires="p14">
          <p:contentPart p14:bwMode="auto" r:id="rId26">
            <p14:nvContentPartPr>
              <p14:cNvPr id="1054759" name="Encre 1054758"/>
              <p14:cNvContentPartPr/>
              <p14:nvPr/>
            </p14:nvContentPartPr>
            <p14:xfrm>
              <a:off x="1176240" y="2787340"/>
              <a:ext cx="2879731" cy="25550"/>
            </p14:xfrm>
          </p:contentPart>
        </mc:Choice>
        <mc:Fallback xmlns="">
          <p:sp>
            <p:nvSpPr>
              <p:cNvPr id="1054759" name=""/>
              <p:cNvSpPr/>
              <p:nvPr/>
            </p:nvSpPr>
            <p:spPr>
              <a:xfrm>
                <a:off x="1176240" y="2787340"/>
                <a:ext cx="2879731" cy="25550"/>
              </a:xfrm>
            </p:spPr>
          </p:sp>
        </mc:Fallback>
      </mc:AlternateContent>
      <mc:AlternateContent xmlns:mc="http://schemas.openxmlformats.org/markup-compatibility/2006" xmlns:p14="http://schemas.microsoft.com/office/powerpoint/2010/main">
        <mc:Choice Requires="p14">
          <p:contentPart p14:bwMode="auto" r:id="rId27">
            <p14:nvContentPartPr>
              <p14:cNvPr id="1054760" name="Encre 1054759"/>
              <p14:cNvContentPartPr/>
              <p14:nvPr/>
            </p14:nvContentPartPr>
            <p14:xfrm>
              <a:off x="3571757" y="2914790"/>
              <a:ext cx="136344" cy="14147"/>
            </p14:xfrm>
          </p:contentPart>
        </mc:Choice>
        <mc:Fallback xmlns="">
          <p:sp>
            <p:nvSpPr>
              <p:cNvPr id="1054760" name=""/>
              <p:cNvSpPr/>
              <p:nvPr/>
            </p:nvSpPr>
            <p:spPr>
              <a:xfrm>
                <a:off x="3571757" y="2914790"/>
                <a:ext cx="136344" cy="14147"/>
              </a:xfrm>
            </p:spPr>
          </p:sp>
        </mc:Fallback>
      </mc:AlternateContent>
      <mc:AlternateContent xmlns:mc="http://schemas.openxmlformats.org/markup-compatibility/2006" xmlns:p14="http://schemas.microsoft.com/office/powerpoint/2010/main">
        <mc:Choice Requires="p14">
          <p:contentPart p14:bwMode="auto" r:id="rId28">
            <p14:nvContentPartPr>
              <p14:cNvPr id="1054761" name="Encre 1054760"/>
              <p14:cNvContentPartPr/>
              <p14:nvPr/>
            </p14:nvContentPartPr>
            <p14:xfrm>
              <a:off x="2821200" y="2921987"/>
              <a:ext cx="172847" cy="32205"/>
            </p14:xfrm>
          </p:contentPart>
        </mc:Choice>
        <mc:Fallback xmlns="">
          <p:sp>
            <p:nvSpPr>
              <p:cNvPr id="1054761" name=""/>
              <p:cNvSpPr/>
              <p:nvPr/>
            </p:nvSpPr>
            <p:spPr>
              <a:xfrm>
                <a:off x="2821200" y="2921987"/>
                <a:ext cx="172847" cy="32205"/>
              </a:xfrm>
            </p:spPr>
          </p:sp>
        </mc:Fallback>
      </mc:AlternateContent>
      <mc:AlternateContent xmlns:mc="http://schemas.openxmlformats.org/markup-compatibility/2006" xmlns:p14="http://schemas.microsoft.com/office/powerpoint/2010/main">
        <mc:Choice Requires="p14">
          <p:contentPart p14:bwMode="auto" r:id="rId29">
            <p14:nvContentPartPr>
              <p14:cNvPr id="1054762" name="Encre 1054761"/>
              <p14:cNvContentPartPr/>
              <p14:nvPr/>
            </p14:nvContentPartPr>
            <p14:xfrm>
              <a:off x="2012840" y="2923966"/>
              <a:ext cx="242054" cy="10424"/>
            </p14:xfrm>
          </p:contentPart>
        </mc:Choice>
        <mc:Fallback xmlns="">
          <p:sp>
            <p:nvSpPr>
              <p:cNvPr id="1054762" name=""/>
              <p:cNvSpPr/>
              <p:nvPr/>
            </p:nvSpPr>
            <p:spPr>
              <a:xfrm>
                <a:off x="2012840" y="2923966"/>
                <a:ext cx="242054" cy="10424"/>
              </a:xfrm>
            </p:spPr>
          </p:sp>
        </mc:Fallback>
      </mc:AlternateContent>
      <mc:AlternateContent xmlns:mc="http://schemas.openxmlformats.org/markup-compatibility/2006" xmlns:p14="http://schemas.microsoft.com/office/powerpoint/2010/main">
        <mc:Choice Requires="p14">
          <p:contentPart p14:bwMode="auto" r:id="rId30">
            <p14:nvContentPartPr>
              <p14:cNvPr id="1054763" name="Encre 1054762"/>
              <p14:cNvContentPartPr/>
              <p14:nvPr/>
            </p14:nvContentPartPr>
            <p14:xfrm>
              <a:off x="1376565" y="2943829"/>
              <a:ext cx="232912" cy="25307"/>
            </p14:xfrm>
          </p:contentPart>
        </mc:Choice>
        <mc:Fallback xmlns="">
          <p:sp>
            <p:nvSpPr>
              <p:cNvPr id="1054763" name=""/>
              <p:cNvSpPr/>
              <p:nvPr/>
            </p:nvSpPr>
            <p:spPr>
              <a:xfrm>
                <a:off x="1376565" y="2943829"/>
                <a:ext cx="232912" cy="25307"/>
              </a:xfrm>
            </p:spPr>
          </p:sp>
        </mc:Fallback>
      </mc:AlternateContent>
      <mc:AlternateContent xmlns:mc="http://schemas.openxmlformats.org/markup-compatibility/2006" xmlns:p14="http://schemas.microsoft.com/office/powerpoint/2010/main">
        <mc:Choice Requires="p14">
          <p:contentPart p14:bwMode="auto" r:id="rId31">
            <p14:nvContentPartPr>
              <p14:cNvPr id="1054764" name="Encre 1054763"/>
              <p14:cNvContentPartPr/>
              <p14:nvPr/>
            </p14:nvContentPartPr>
            <p14:xfrm>
              <a:off x="2303933" y="2233480"/>
              <a:ext cx="17930" cy="414477"/>
            </p14:xfrm>
          </p:contentPart>
        </mc:Choice>
        <mc:Fallback xmlns="">
          <p:sp>
            <p:nvSpPr>
              <p:cNvPr id="1054764" name=""/>
              <p:cNvSpPr/>
              <p:nvPr/>
            </p:nvSpPr>
            <p:spPr>
              <a:xfrm>
                <a:off x="2303933" y="2233480"/>
                <a:ext cx="17930" cy="414477"/>
              </a:xfrm>
            </p:spPr>
          </p:sp>
        </mc:Fallback>
      </mc:AlternateContent>
      <mc:AlternateContent xmlns:mc="http://schemas.openxmlformats.org/markup-compatibility/2006" xmlns:p14="http://schemas.microsoft.com/office/powerpoint/2010/main">
        <mc:Choice Requires="p14">
          <p:contentPart p14:bwMode="auto" r:id="rId32">
            <p14:nvContentPartPr>
              <p14:cNvPr id="1054765" name="Encre 1054764"/>
              <p14:cNvContentPartPr/>
              <p14:nvPr/>
            </p14:nvContentPartPr>
            <p14:xfrm>
              <a:off x="2206105" y="2566813"/>
              <a:ext cx="163145" cy="149149"/>
            </p14:xfrm>
          </p:contentPart>
        </mc:Choice>
        <mc:Fallback xmlns="">
          <p:sp>
            <p:nvSpPr>
              <p:cNvPr id="1054765" name=""/>
              <p:cNvSpPr/>
              <p:nvPr/>
            </p:nvSpPr>
            <p:spPr>
              <a:xfrm>
                <a:off x="2206105" y="2566813"/>
                <a:ext cx="163145" cy="149149"/>
              </a:xfrm>
            </p:spPr>
          </p:sp>
        </mc:Fallback>
      </mc:AlternateContent>
      <mc:AlternateContent xmlns:mc="http://schemas.openxmlformats.org/markup-compatibility/2006" xmlns:p14="http://schemas.microsoft.com/office/powerpoint/2010/main">
        <mc:Choice Requires="p14">
          <p:contentPart p14:bwMode="auto" r:id="rId33">
            <p14:nvContentPartPr>
              <p14:cNvPr id="1054766" name="Encre 1054765"/>
              <p14:cNvContentPartPr/>
              <p14:nvPr/>
            </p14:nvContentPartPr>
            <p14:xfrm>
              <a:off x="2484316" y="2392825"/>
              <a:ext cx="136559" cy="238406"/>
            </p14:xfrm>
          </p:contentPart>
        </mc:Choice>
        <mc:Fallback xmlns="">
          <p:sp>
            <p:nvSpPr>
              <p:cNvPr id="1054766" name=""/>
              <p:cNvSpPr/>
              <p:nvPr/>
            </p:nvSpPr>
            <p:spPr>
              <a:xfrm>
                <a:off x="2484316" y="2392825"/>
                <a:ext cx="136559" cy="238406"/>
              </a:xfrm>
            </p:spPr>
          </p:sp>
        </mc:Fallback>
      </mc:AlternateContent>
      <mc:AlternateContent xmlns:mc="http://schemas.openxmlformats.org/markup-compatibility/2006" xmlns:p14="http://schemas.microsoft.com/office/powerpoint/2010/main">
        <mc:Choice Requires="p14">
          <p:contentPart p14:bwMode="auto" r:id="rId34">
            <p14:nvContentPartPr>
              <p14:cNvPr id="1054767" name="Encre 1054766"/>
              <p14:cNvContentPartPr/>
              <p14:nvPr/>
            </p14:nvContentPartPr>
            <p14:xfrm>
              <a:off x="2456291" y="2392825"/>
              <a:ext cx="125313" cy="14643"/>
            </p14:xfrm>
          </p:contentPart>
        </mc:Choice>
        <mc:Fallback xmlns="">
          <p:sp>
            <p:nvSpPr>
              <p:cNvPr id="1054767" name=""/>
              <p:cNvSpPr/>
              <p:nvPr/>
            </p:nvSpPr>
            <p:spPr>
              <a:xfrm>
                <a:off x="2456291" y="2392825"/>
                <a:ext cx="125313" cy="14643"/>
              </a:xfrm>
            </p:spPr>
          </p:sp>
        </mc:Fallback>
      </mc:AlternateContent>
      <mc:AlternateContent xmlns:mc="http://schemas.openxmlformats.org/markup-compatibility/2006" xmlns:p14="http://schemas.microsoft.com/office/powerpoint/2010/main">
        <mc:Choice Requires="p14">
          <p:contentPart p14:bwMode="auto" r:id="rId35">
            <p14:nvContentPartPr>
              <p14:cNvPr id="1054768" name="Encre 1054767"/>
              <p14:cNvContentPartPr/>
              <p14:nvPr/>
            </p14:nvContentPartPr>
            <p14:xfrm>
              <a:off x="2442171" y="2483666"/>
              <a:ext cx="185764" cy="12481"/>
            </p14:xfrm>
          </p:contentPart>
        </mc:Choice>
        <mc:Fallback xmlns="">
          <p:sp>
            <p:nvSpPr>
              <p:cNvPr id="1054768" name=""/>
              <p:cNvSpPr/>
              <p:nvPr/>
            </p:nvSpPr>
            <p:spPr>
              <a:xfrm>
                <a:off x="2442171" y="2483666"/>
                <a:ext cx="185764" cy="12481"/>
              </a:xfrm>
            </p:spPr>
          </p:sp>
        </mc:Fallback>
      </mc:AlternateContent>
      <mc:AlternateContent xmlns:mc="http://schemas.openxmlformats.org/markup-compatibility/2006" xmlns:p14="http://schemas.microsoft.com/office/powerpoint/2010/main">
        <mc:Choice Requires="p14">
          <p:contentPart p14:bwMode="auto" r:id="rId36">
            <p14:nvContentPartPr>
              <p14:cNvPr id="1054769" name="Encre 1054768"/>
              <p14:cNvContentPartPr/>
              <p14:nvPr/>
            </p14:nvContentPartPr>
            <p14:xfrm>
              <a:off x="2456291" y="2296442"/>
              <a:ext cx="164664" cy="9513"/>
            </p14:xfrm>
          </p:contentPart>
        </mc:Choice>
        <mc:Fallback xmlns="">
          <p:sp>
            <p:nvSpPr>
              <p:cNvPr id="1054769" name=""/>
              <p:cNvSpPr/>
              <p:nvPr/>
            </p:nvSpPr>
            <p:spPr>
              <a:xfrm>
                <a:off x="2456291" y="2296442"/>
                <a:ext cx="164664" cy="9513"/>
              </a:xfrm>
            </p:spPr>
          </p:sp>
        </mc:Fallback>
      </mc:AlternateContent>
      <mc:AlternateContent xmlns:mc="http://schemas.openxmlformats.org/markup-compatibility/2006" xmlns:p14="http://schemas.microsoft.com/office/powerpoint/2010/main">
        <mc:Choice Requires="p14">
          <p:contentPart p14:bwMode="auto" r:id="rId37">
            <p14:nvContentPartPr>
              <p14:cNvPr id="1054770" name="Encre 1054769"/>
              <p14:cNvContentPartPr/>
              <p14:nvPr/>
            </p14:nvContentPartPr>
            <p14:xfrm>
              <a:off x="2549393" y="2241175"/>
              <a:ext cx="68159" cy="128671"/>
            </p14:xfrm>
          </p:contentPart>
        </mc:Choice>
        <mc:Fallback xmlns="">
          <p:sp>
            <p:nvSpPr>
              <p:cNvPr id="1054770" name=""/>
              <p:cNvSpPr/>
              <p:nvPr/>
            </p:nvSpPr>
            <p:spPr>
              <a:xfrm>
                <a:off x="2549393" y="2241175"/>
                <a:ext cx="68159" cy="128671"/>
              </a:xfrm>
            </p:spPr>
          </p:sp>
        </mc:Fallback>
      </mc:AlternateContent>
      <mc:AlternateContent xmlns:mc="http://schemas.openxmlformats.org/markup-compatibility/2006" xmlns:p14="http://schemas.microsoft.com/office/powerpoint/2010/main">
        <mc:Choice Requires="p14">
          <p:contentPart p14:bwMode="auto" r:id="rId38">
            <p14:nvContentPartPr>
              <p14:cNvPr id="1054771" name="Encre 1054770"/>
              <p14:cNvContentPartPr/>
              <p14:nvPr/>
            </p14:nvContentPartPr>
            <p14:xfrm>
              <a:off x="1097461" y="1919984"/>
              <a:ext cx="32341" cy="38242"/>
            </p14:xfrm>
          </p:contentPart>
        </mc:Choice>
        <mc:Fallback xmlns="">
          <p:sp>
            <p:nvSpPr>
              <p:cNvPr id="1054771" name=""/>
              <p:cNvSpPr/>
              <p:nvPr/>
            </p:nvSpPr>
            <p:spPr>
              <a:xfrm>
                <a:off x="1097461" y="1919984"/>
                <a:ext cx="32341" cy="38242"/>
              </a:xfrm>
            </p:spPr>
          </p:sp>
        </mc:Fallback>
      </mc:AlternateContent>
      <mc:AlternateContent xmlns:mc="http://schemas.openxmlformats.org/markup-compatibility/2006" xmlns:p14="http://schemas.microsoft.com/office/powerpoint/2010/main">
        <mc:Choice Requires="p14">
          <p:contentPart p14:bwMode="auto" r:id="rId39">
            <p14:nvContentPartPr>
              <p14:cNvPr id="1054772" name="Encre 1054771"/>
              <p14:cNvContentPartPr/>
              <p14:nvPr/>
            </p14:nvContentPartPr>
            <p14:xfrm>
              <a:off x="814284" y="1668825"/>
              <a:ext cx="198194" cy="195385"/>
            </p14:xfrm>
          </p:contentPart>
        </mc:Choice>
        <mc:Fallback xmlns="">
          <p:sp>
            <p:nvSpPr>
              <p:cNvPr id="1054772" name=""/>
              <p:cNvSpPr/>
              <p:nvPr/>
            </p:nvSpPr>
            <p:spPr>
              <a:xfrm>
                <a:off x="814284" y="1668825"/>
                <a:ext cx="198194" cy="195385"/>
              </a:xfrm>
            </p:spPr>
          </p:sp>
        </mc:Fallback>
      </mc:AlternateContent>
      <mc:AlternateContent xmlns:mc="http://schemas.openxmlformats.org/markup-compatibility/2006" xmlns:p14="http://schemas.microsoft.com/office/powerpoint/2010/main">
        <mc:Choice Requires="p14">
          <p:contentPart p14:bwMode="auto" r:id="rId40">
            <p14:nvContentPartPr>
              <p14:cNvPr id="1054773" name="Encre 1054772"/>
              <p14:cNvContentPartPr/>
              <p14:nvPr/>
            </p14:nvContentPartPr>
            <p14:xfrm>
              <a:off x="1076078" y="1914769"/>
              <a:ext cx="822768" cy="29310"/>
            </p14:xfrm>
          </p:contentPart>
        </mc:Choice>
        <mc:Fallback xmlns="">
          <p:sp>
            <p:nvSpPr>
              <p:cNvPr id="1054773" name=""/>
              <p:cNvSpPr/>
              <p:nvPr/>
            </p:nvSpPr>
            <p:spPr>
              <a:xfrm>
                <a:off x="1076078" y="1914769"/>
                <a:ext cx="822768" cy="29310"/>
              </a:xfrm>
            </p:spPr>
          </p:sp>
        </mc:Fallback>
      </mc:AlternateContent>
      <mc:AlternateContent xmlns:mc="http://schemas.openxmlformats.org/markup-compatibility/2006" xmlns:p14="http://schemas.microsoft.com/office/powerpoint/2010/main">
        <mc:Choice Requires="p14">
          <p:contentPart p14:bwMode="auto" r:id="rId41">
            <p14:nvContentPartPr>
              <p14:cNvPr id="1054774" name="Encre 1054773"/>
              <p14:cNvContentPartPr/>
              <p14:nvPr/>
            </p14:nvContentPartPr>
            <p14:xfrm>
              <a:off x="1784275" y="1857209"/>
              <a:ext cx="97033" cy="136244"/>
            </p14:xfrm>
          </p:contentPart>
        </mc:Choice>
        <mc:Fallback xmlns="">
          <p:sp>
            <p:nvSpPr>
              <p:cNvPr id="1054774" name=""/>
              <p:cNvSpPr/>
              <p:nvPr/>
            </p:nvSpPr>
            <p:spPr>
              <a:xfrm>
                <a:off x="1784275" y="1857209"/>
                <a:ext cx="97033" cy="136244"/>
              </a:xfrm>
            </p:spPr>
          </p:sp>
        </mc:Fallback>
      </mc:AlternateContent>
      <mc:AlternateContent xmlns:mc="http://schemas.openxmlformats.org/markup-compatibility/2006" xmlns:p14="http://schemas.microsoft.com/office/powerpoint/2010/main">
        <mc:Choice Requires="p14">
          <p:contentPart p14:bwMode="auto" r:id="rId42">
            <p14:nvContentPartPr>
              <p14:cNvPr id="1054775" name="Encre 1054774"/>
              <p14:cNvContentPartPr/>
              <p14:nvPr/>
            </p14:nvContentPartPr>
            <p14:xfrm>
              <a:off x="1419366" y="1641248"/>
              <a:ext cx="119392" cy="178778"/>
            </p14:xfrm>
          </p:contentPart>
        </mc:Choice>
        <mc:Fallback xmlns="">
          <p:sp>
            <p:nvSpPr>
              <p:cNvPr id="1054775" name=""/>
              <p:cNvSpPr/>
              <p:nvPr/>
            </p:nvSpPr>
            <p:spPr>
              <a:xfrm>
                <a:off x="1419366" y="1641248"/>
                <a:ext cx="119392" cy="178778"/>
              </a:xfrm>
            </p:spPr>
          </p:sp>
        </mc:Fallback>
      </mc:AlternateContent>
      <mc:AlternateContent xmlns:mc="http://schemas.openxmlformats.org/markup-compatibility/2006" xmlns:p14="http://schemas.microsoft.com/office/powerpoint/2010/main">
        <mc:Choice Requires="p14">
          <p:contentPart p14:bwMode="auto" r:id="rId43">
            <p14:nvContentPartPr>
              <p14:cNvPr id="1054776" name="Encre 1054775"/>
              <p14:cNvContentPartPr/>
              <p14:nvPr/>
            </p14:nvContentPartPr>
            <p14:xfrm>
              <a:off x="1499805" y="1813526"/>
              <a:ext cx="109912" cy="44711"/>
            </p14:xfrm>
          </p:contentPart>
        </mc:Choice>
        <mc:Fallback xmlns="">
          <p:sp>
            <p:nvSpPr>
              <p:cNvPr id="1054776" name=""/>
              <p:cNvSpPr/>
              <p:nvPr/>
            </p:nvSpPr>
            <p:spPr>
              <a:xfrm>
                <a:off x="1499805" y="1813526"/>
                <a:ext cx="109912" cy="44711"/>
              </a:xfrm>
            </p:spPr>
          </p:sp>
        </mc:Fallback>
      </mc:AlternateContent>
      <mc:AlternateContent xmlns:mc="http://schemas.openxmlformats.org/markup-compatibility/2006" xmlns:p14="http://schemas.microsoft.com/office/powerpoint/2010/main">
        <mc:Choice Requires="p14">
          <p:contentPart p14:bwMode="auto" r:id="rId44">
            <p14:nvContentPartPr>
              <p14:cNvPr id="1054777" name="Encre 1054776"/>
              <p14:cNvContentPartPr/>
              <p14:nvPr/>
            </p14:nvContentPartPr>
            <p14:xfrm>
              <a:off x="1333764" y="1561917"/>
              <a:ext cx="197231" cy="26987"/>
            </p14:xfrm>
          </p:contentPart>
        </mc:Choice>
        <mc:Fallback xmlns="">
          <p:sp>
            <p:nvSpPr>
              <p:cNvPr id="1054777" name=""/>
              <p:cNvSpPr/>
              <p:nvPr/>
            </p:nvSpPr>
            <p:spPr>
              <a:xfrm>
                <a:off x="1333764" y="1561917"/>
                <a:ext cx="197231" cy="26987"/>
              </a:xfrm>
            </p:spPr>
          </p:sp>
        </mc:Fallback>
      </mc:AlternateContent>
      <mc:AlternateContent xmlns:mc="http://schemas.openxmlformats.org/markup-compatibility/2006" xmlns:p14="http://schemas.microsoft.com/office/powerpoint/2010/main">
        <mc:Choice Requires="p14">
          <p:contentPart p14:bwMode="auto" r:id="rId45">
            <p14:nvContentPartPr>
              <p14:cNvPr id="1054778" name="Encre 1054777"/>
              <p14:cNvContentPartPr/>
              <p14:nvPr/>
            </p14:nvContentPartPr>
            <p14:xfrm>
              <a:off x="1455107" y="1509232"/>
              <a:ext cx="86839" cy="94020"/>
            </p14:xfrm>
          </p:contentPart>
        </mc:Choice>
        <mc:Fallback xmlns="">
          <p:sp>
            <p:nvSpPr>
              <p:cNvPr id="1054778" name=""/>
              <p:cNvSpPr/>
              <p:nvPr/>
            </p:nvSpPr>
            <p:spPr>
              <a:xfrm>
                <a:off x="1455107" y="1509232"/>
                <a:ext cx="86839" cy="94020"/>
              </a:xfrm>
            </p:spPr>
          </p:sp>
        </mc:Fallback>
      </mc:AlternateContent>
      <mc:AlternateContent xmlns:mc="http://schemas.openxmlformats.org/markup-compatibility/2006" xmlns:p14="http://schemas.microsoft.com/office/powerpoint/2010/main">
        <mc:Choice Requires="p14">
          <p:contentPart p14:bwMode="auto" r:id="rId46">
            <p14:nvContentPartPr>
              <p14:cNvPr id="1054779" name="Encre 1054778"/>
              <p14:cNvContentPartPr/>
              <p14:nvPr/>
            </p14:nvContentPartPr>
            <p14:xfrm>
              <a:off x="1090197" y="1023256"/>
              <a:ext cx="4493193" cy="906178"/>
            </p14:xfrm>
          </p:contentPart>
        </mc:Choice>
        <mc:Fallback xmlns="">
          <p:sp>
            <p:nvSpPr>
              <p:cNvPr id="1054779" name=""/>
              <p:cNvSpPr/>
              <p:nvPr/>
            </p:nvSpPr>
            <p:spPr>
              <a:xfrm>
                <a:off x="1090197" y="1023256"/>
                <a:ext cx="4493193" cy="906178"/>
              </a:xfrm>
            </p:spPr>
          </p:sp>
        </mc:Fallback>
      </mc:AlternateContent>
      <mc:AlternateContent xmlns:mc="http://schemas.openxmlformats.org/markup-compatibility/2006" xmlns:p14="http://schemas.microsoft.com/office/powerpoint/2010/main">
        <mc:Choice Requires="p14">
          <p:contentPart p14:bwMode="auto" r:id="rId47">
            <p14:nvContentPartPr>
              <p14:cNvPr id="1054780" name="Encre 1054779"/>
              <p14:cNvContentPartPr/>
              <p14:nvPr/>
            </p14:nvContentPartPr>
            <p14:xfrm>
              <a:off x="4033299" y="987516"/>
              <a:ext cx="3530" cy="79920"/>
            </p14:xfrm>
          </p:contentPart>
        </mc:Choice>
        <mc:Fallback xmlns="">
          <p:sp>
            <p:nvSpPr>
              <p:cNvPr id="1054780" name=""/>
              <p:cNvSpPr/>
              <p:nvPr/>
            </p:nvSpPr>
            <p:spPr>
              <a:xfrm>
                <a:off x="4033299" y="987516"/>
                <a:ext cx="3530" cy="79920"/>
              </a:xfrm>
            </p:spPr>
          </p:sp>
        </mc:Fallback>
      </mc:AlternateContent>
      <mc:AlternateContent xmlns:mc="http://schemas.openxmlformats.org/markup-compatibility/2006" xmlns:p14="http://schemas.microsoft.com/office/powerpoint/2010/main">
        <mc:Choice Requires="p14">
          <p:contentPart p14:bwMode="auto" r:id="rId48">
            <p14:nvContentPartPr>
              <p14:cNvPr id="1054781" name="Encre 1054780"/>
              <p14:cNvContentPartPr/>
              <p14:nvPr/>
            </p14:nvContentPartPr>
            <p14:xfrm>
              <a:off x="4015649" y="1233979"/>
              <a:ext cx="39097" cy="93299"/>
            </p14:xfrm>
          </p:contentPart>
        </mc:Choice>
        <mc:Fallback xmlns="">
          <p:sp>
            <p:nvSpPr>
              <p:cNvPr id="1054781" name=""/>
              <p:cNvSpPr/>
              <p:nvPr/>
            </p:nvSpPr>
            <p:spPr>
              <a:xfrm>
                <a:off x="4015649" y="1233979"/>
                <a:ext cx="39097" cy="93299"/>
              </a:xfrm>
            </p:spPr>
          </p:sp>
        </mc:Fallback>
      </mc:AlternateContent>
      <mc:AlternateContent xmlns:mc="http://schemas.openxmlformats.org/markup-compatibility/2006" xmlns:p14="http://schemas.microsoft.com/office/powerpoint/2010/main">
        <mc:Choice Requires="p14">
          <p:contentPart p14:bwMode="auto" r:id="rId49">
            <p14:nvContentPartPr>
              <p14:cNvPr id="1054782" name="Encre 1054781"/>
              <p14:cNvContentPartPr/>
              <p14:nvPr/>
            </p14:nvContentPartPr>
            <p14:xfrm>
              <a:off x="4036829" y="1466046"/>
              <a:ext cx="5791" cy="68884"/>
            </p14:xfrm>
          </p:contentPart>
        </mc:Choice>
        <mc:Fallback xmlns="">
          <p:sp>
            <p:nvSpPr>
              <p:cNvPr id="1054782" name=""/>
              <p:cNvSpPr/>
              <p:nvPr/>
            </p:nvSpPr>
            <p:spPr>
              <a:xfrm>
                <a:off x="4036829" y="1466046"/>
                <a:ext cx="5791" cy="68884"/>
              </a:xfrm>
            </p:spPr>
          </p:sp>
        </mc:Fallback>
      </mc:AlternateContent>
      <mc:AlternateContent xmlns:mc="http://schemas.openxmlformats.org/markup-compatibility/2006" xmlns:p14="http://schemas.microsoft.com/office/powerpoint/2010/main">
        <mc:Choice Requires="p14">
          <p:contentPart p14:bwMode="auto" r:id="rId50">
            <p14:nvContentPartPr>
              <p14:cNvPr id="1054783" name="Encre 1054782"/>
              <p14:cNvContentPartPr/>
              <p14:nvPr/>
            </p14:nvContentPartPr>
            <p14:xfrm>
              <a:off x="4032719" y="1700843"/>
              <a:ext cx="20877" cy="63961"/>
            </p14:xfrm>
          </p:contentPart>
        </mc:Choice>
        <mc:Fallback xmlns="">
          <p:sp>
            <p:nvSpPr>
              <p:cNvPr id="1054783" name=""/>
              <p:cNvSpPr/>
              <p:nvPr/>
            </p:nvSpPr>
            <p:spPr>
              <a:xfrm>
                <a:off x="4032719" y="1700843"/>
                <a:ext cx="20877" cy="63961"/>
              </a:xfrm>
            </p:spPr>
          </p:sp>
        </mc:Fallback>
      </mc:AlternateContent>
      <mc:AlternateContent xmlns:mc="http://schemas.openxmlformats.org/markup-compatibility/2006" xmlns:p14="http://schemas.microsoft.com/office/powerpoint/2010/main">
        <mc:Choice Requires="p14">
          <p:contentPart p14:bwMode="auto" r:id="rId51">
            <p14:nvContentPartPr>
              <p14:cNvPr id="1054784" name="Encre 1054783"/>
              <p14:cNvContentPartPr/>
              <p14:nvPr/>
            </p14:nvContentPartPr>
            <p14:xfrm>
              <a:off x="4006653" y="1954752"/>
              <a:ext cx="12968" cy="69950"/>
            </p14:xfrm>
          </p:contentPart>
        </mc:Choice>
        <mc:Fallback xmlns="">
          <p:sp>
            <p:nvSpPr>
              <p:cNvPr id="1054784" name=""/>
              <p:cNvSpPr/>
              <p:nvPr/>
            </p:nvSpPr>
            <p:spPr>
              <a:xfrm>
                <a:off x="4006653" y="1954752"/>
                <a:ext cx="12968" cy="69950"/>
              </a:xfrm>
            </p:spPr>
          </p:sp>
        </mc:Fallback>
      </mc:AlternateContent>
      <mc:AlternateContent xmlns:mc="http://schemas.openxmlformats.org/markup-compatibility/2006" xmlns:p14="http://schemas.microsoft.com/office/powerpoint/2010/main">
        <mc:Choice Requires="p14">
          <p:contentPart p14:bwMode="auto" r:id="rId52">
            <p14:nvContentPartPr>
              <p14:cNvPr id="1054785" name="Encre 1054784"/>
              <p14:cNvContentPartPr/>
              <p14:nvPr/>
            </p14:nvContentPartPr>
            <p14:xfrm>
              <a:off x="3976533" y="2211887"/>
              <a:ext cx="10435" cy="146685"/>
            </p14:xfrm>
          </p:contentPart>
        </mc:Choice>
        <mc:Fallback xmlns="">
          <p:sp>
            <p:nvSpPr>
              <p:cNvPr id="1054785" name=""/>
              <p:cNvSpPr/>
              <p:nvPr/>
            </p:nvSpPr>
            <p:spPr>
              <a:xfrm>
                <a:off x="3976533" y="2211887"/>
                <a:ext cx="10435" cy="146685"/>
              </a:xfrm>
            </p:spPr>
          </p:sp>
        </mc:Fallback>
      </mc:AlternateContent>
      <mc:AlternateContent xmlns:mc="http://schemas.openxmlformats.org/markup-compatibility/2006" xmlns:p14="http://schemas.microsoft.com/office/powerpoint/2010/main">
        <mc:Choice Requires="p14">
          <p:contentPart p14:bwMode="auto" r:id="rId53">
            <p14:nvContentPartPr>
              <p14:cNvPr id="1054786" name="Encre 1054785"/>
              <p14:cNvContentPartPr/>
              <p14:nvPr/>
            </p14:nvContentPartPr>
            <p14:xfrm>
              <a:off x="3983749" y="2534299"/>
              <a:ext cx="4409" cy="103446"/>
            </p14:xfrm>
          </p:contentPart>
        </mc:Choice>
        <mc:Fallback xmlns="">
          <p:sp>
            <p:nvSpPr>
              <p:cNvPr id="1054786" name=""/>
              <p:cNvSpPr/>
              <p:nvPr/>
            </p:nvSpPr>
            <p:spPr>
              <a:xfrm>
                <a:off x="3983749" y="2534299"/>
                <a:ext cx="4409" cy="103446"/>
              </a:xfrm>
            </p:spPr>
          </p:sp>
        </mc:Fallback>
      </mc:AlternateContent>
      <mc:AlternateContent xmlns:mc="http://schemas.openxmlformats.org/markup-compatibility/2006" xmlns:p14="http://schemas.microsoft.com/office/powerpoint/2010/main">
        <mc:Choice Requires="p14">
          <p:contentPart p14:bwMode="auto" r:id="rId54">
            <p14:nvContentPartPr>
              <p14:cNvPr id="1054787" name="Encre 1054786"/>
              <p14:cNvContentPartPr/>
              <p14:nvPr/>
            </p14:nvContentPartPr>
            <p14:xfrm>
              <a:off x="4000517" y="2784236"/>
              <a:ext cx="7630" cy="75818"/>
            </p14:xfrm>
          </p:contentPart>
        </mc:Choice>
        <mc:Fallback xmlns="">
          <p:sp>
            <p:nvSpPr>
              <p:cNvPr id="1054787" name=""/>
              <p:cNvSpPr/>
              <p:nvPr/>
            </p:nvSpPr>
            <p:spPr>
              <a:xfrm>
                <a:off x="4000517" y="2784236"/>
                <a:ext cx="7630" cy="75818"/>
              </a:xfrm>
            </p:spPr>
          </p:sp>
        </mc:Fallback>
      </mc:AlternateContent>
      <mc:AlternateContent xmlns:mc="http://schemas.openxmlformats.org/markup-compatibility/2006" xmlns:p14="http://schemas.microsoft.com/office/powerpoint/2010/main">
        <mc:Choice Requires="p14">
          <p:contentPart p14:bwMode="auto" r:id="rId55">
            <p14:nvContentPartPr>
              <p14:cNvPr id="1054788" name="Encre 1054787"/>
              <p14:cNvContentPartPr/>
              <p14:nvPr/>
            </p14:nvContentPartPr>
            <p14:xfrm>
              <a:off x="4007566" y="3001660"/>
              <a:ext cx="8083" cy="67330"/>
            </p14:xfrm>
          </p:contentPart>
        </mc:Choice>
        <mc:Fallback xmlns="">
          <p:sp>
            <p:nvSpPr>
              <p:cNvPr id="1054788" name=""/>
              <p:cNvSpPr/>
              <p:nvPr/>
            </p:nvSpPr>
            <p:spPr>
              <a:xfrm>
                <a:off x="4007566" y="3001660"/>
                <a:ext cx="8083" cy="67330"/>
              </a:xfrm>
            </p:spPr>
          </p:sp>
        </mc:Fallback>
      </mc:AlternateContent>
      <mc:AlternateContent xmlns:mc="http://schemas.openxmlformats.org/markup-compatibility/2006" xmlns:p14="http://schemas.microsoft.com/office/powerpoint/2010/main">
        <mc:Choice Requires="p14">
          <p:contentPart p14:bwMode="auto" r:id="rId56">
            <p14:nvContentPartPr>
              <p14:cNvPr id="1054789" name="Encre 1054788"/>
              <p14:cNvContentPartPr/>
              <p14:nvPr/>
            </p14:nvContentPartPr>
            <p14:xfrm>
              <a:off x="4401066" y="1893446"/>
              <a:ext cx="129651" cy="170994"/>
            </p14:xfrm>
          </p:contentPart>
        </mc:Choice>
        <mc:Fallback xmlns="">
          <p:sp>
            <p:nvSpPr>
              <p:cNvPr id="1054789" name=""/>
              <p:cNvSpPr/>
              <p:nvPr/>
            </p:nvSpPr>
            <p:spPr>
              <a:xfrm>
                <a:off x="4401066" y="1893446"/>
                <a:ext cx="129651" cy="170994"/>
              </a:xfrm>
            </p:spPr>
          </p:sp>
        </mc:Fallback>
      </mc:AlternateContent>
      <mc:AlternateContent xmlns:mc="http://schemas.openxmlformats.org/markup-compatibility/2006" xmlns:p14="http://schemas.microsoft.com/office/powerpoint/2010/main">
        <mc:Choice Requires="p14">
          <p:contentPart p14:bwMode="auto" r:id="rId57">
            <p14:nvContentPartPr>
              <p14:cNvPr id="1054790" name="Encre 1054789"/>
              <p14:cNvContentPartPr/>
              <p14:nvPr/>
            </p14:nvContentPartPr>
            <p14:xfrm>
              <a:off x="4387177" y="1886240"/>
              <a:ext cx="126833" cy="7206"/>
            </p14:xfrm>
          </p:contentPart>
        </mc:Choice>
        <mc:Fallback xmlns="">
          <p:sp>
            <p:nvSpPr>
              <p:cNvPr id="1054790" name=""/>
              <p:cNvSpPr/>
              <p:nvPr/>
            </p:nvSpPr>
            <p:spPr>
              <a:xfrm>
                <a:off x="4387177" y="1886240"/>
                <a:ext cx="126833" cy="7206"/>
              </a:xfrm>
            </p:spPr>
          </p:sp>
        </mc:Fallback>
      </mc:AlternateContent>
      <mc:AlternateContent xmlns:mc="http://schemas.openxmlformats.org/markup-compatibility/2006" xmlns:p14="http://schemas.microsoft.com/office/powerpoint/2010/main">
        <mc:Choice Requires="p14">
          <p:contentPart p14:bwMode="auto" r:id="rId58">
            <p14:nvContentPartPr>
              <p14:cNvPr id="1054791" name="Encre 1054790"/>
              <p14:cNvContentPartPr/>
              <p14:nvPr/>
            </p14:nvContentPartPr>
            <p14:xfrm>
              <a:off x="4415858" y="1965803"/>
              <a:ext cx="119358" cy="8526"/>
            </p14:xfrm>
          </p:contentPart>
        </mc:Choice>
        <mc:Fallback xmlns="">
          <p:sp>
            <p:nvSpPr>
              <p:cNvPr id="1054791" name=""/>
              <p:cNvSpPr/>
              <p:nvPr/>
            </p:nvSpPr>
            <p:spPr>
              <a:xfrm>
                <a:off x="4415858" y="1965803"/>
                <a:ext cx="119358" cy="8526"/>
              </a:xfrm>
            </p:spPr>
          </p:sp>
        </mc:Fallback>
      </mc:AlternateContent>
      <mc:AlternateContent xmlns:mc="http://schemas.openxmlformats.org/markup-compatibility/2006" xmlns:p14="http://schemas.microsoft.com/office/powerpoint/2010/main">
        <mc:Choice Requires="p14">
          <p:contentPart p14:bwMode="auto" r:id="rId59">
            <p14:nvContentPartPr>
              <p14:cNvPr id="1054792" name="Encre 1054791"/>
              <p14:cNvContentPartPr/>
              <p14:nvPr/>
            </p14:nvContentPartPr>
            <p14:xfrm>
              <a:off x="4401738" y="1813780"/>
              <a:ext cx="126234" cy="6943"/>
            </p14:xfrm>
          </p:contentPart>
        </mc:Choice>
        <mc:Fallback xmlns="">
          <p:sp>
            <p:nvSpPr>
              <p:cNvPr id="1054792" name=""/>
              <p:cNvSpPr/>
              <p:nvPr/>
            </p:nvSpPr>
            <p:spPr>
              <a:xfrm>
                <a:off x="4401738" y="1813780"/>
                <a:ext cx="126234" cy="6943"/>
              </a:xfrm>
            </p:spPr>
          </p:sp>
        </mc:Fallback>
      </mc:AlternateContent>
      <mc:AlternateContent xmlns:mc="http://schemas.openxmlformats.org/markup-compatibility/2006" xmlns:p14="http://schemas.microsoft.com/office/powerpoint/2010/main">
        <mc:Choice Requires="p14">
          <p:contentPart p14:bwMode="auto" r:id="rId60">
            <p14:nvContentPartPr>
              <p14:cNvPr id="1054793" name="Encre 1054792"/>
              <p14:cNvContentPartPr/>
              <p14:nvPr/>
            </p14:nvContentPartPr>
            <p14:xfrm>
              <a:off x="4437479" y="1770339"/>
              <a:ext cx="111809" cy="101637"/>
            </p14:xfrm>
          </p:contentPart>
        </mc:Choice>
        <mc:Fallback xmlns="">
          <p:sp>
            <p:nvSpPr>
              <p:cNvPr id="1054793" name=""/>
              <p:cNvSpPr/>
              <p:nvPr/>
            </p:nvSpPr>
            <p:spPr>
              <a:xfrm>
                <a:off x="4437479" y="1770339"/>
                <a:ext cx="111809" cy="101637"/>
              </a:xfrm>
            </p:spPr>
          </p:sp>
        </mc:Fallback>
      </mc:AlternateContent>
      <mc:AlternateContent xmlns:mc="http://schemas.openxmlformats.org/markup-compatibility/2006" xmlns:p14="http://schemas.microsoft.com/office/powerpoint/2010/main">
        <mc:Choice Requires="p14">
          <p:contentPart p14:bwMode="auto" r:id="rId61">
            <p14:nvContentPartPr>
              <p14:cNvPr id="1054794" name="Encre 1054793"/>
              <p14:cNvContentPartPr/>
              <p14:nvPr/>
            </p14:nvContentPartPr>
            <p14:xfrm>
              <a:off x="4580442" y="1980834"/>
              <a:ext cx="114727" cy="6431"/>
            </p14:xfrm>
          </p:contentPart>
        </mc:Choice>
        <mc:Fallback xmlns="">
          <p:sp>
            <p:nvSpPr>
              <p:cNvPr id="1054794" name=""/>
              <p:cNvSpPr/>
              <p:nvPr/>
            </p:nvSpPr>
            <p:spPr>
              <a:xfrm>
                <a:off x="4580442" y="1980834"/>
                <a:ext cx="114727" cy="6431"/>
              </a:xfrm>
            </p:spPr>
          </p:sp>
        </mc:Fallback>
      </mc:AlternateContent>
      <mc:AlternateContent xmlns:mc="http://schemas.openxmlformats.org/markup-compatibility/2006" xmlns:p14="http://schemas.microsoft.com/office/powerpoint/2010/main">
        <mc:Choice Requires="p14">
          <p:contentPart p14:bwMode="auto" r:id="rId62">
            <p14:nvContentPartPr>
              <p14:cNvPr id="1054795" name="Encre 1054794"/>
              <p14:cNvContentPartPr/>
              <p14:nvPr/>
            </p14:nvContentPartPr>
            <p14:xfrm>
              <a:off x="4587502" y="2044419"/>
              <a:ext cx="107619" cy="15935"/>
            </p14:xfrm>
          </p:contentPart>
        </mc:Choice>
        <mc:Fallback xmlns="">
          <p:sp>
            <p:nvSpPr>
              <p:cNvPr id="1054795" name=""/>
              <p:cNvSpPr/>
              <p:nvPr/>
            </p:nvSpPr>
            <p:spPr>
              <a:xfrm>
                <a:off x="4587502" y="2044419"/>
                <a:ext cx="107619" cy="15935"/>
              </a:xfrm>
            </p:spPr>
          </p:sp>
        </mc:Fallback>
      </mc:AlternateContent>
      <mc:AlternateContent xmlns:mc="http://schemas.openxmlformats.org/markup-compatibility/2006" xmlns:p14="http://schemas.microsoft.com/office/powerpoint/2010/main">
        <mc:Choice Requires="p14">
          <p:contentPart p14:bwMode="auto" r:id="rId63">
            <p14:nvContentPartPr>
              <p14:cNvPr id="1054796" name="Encre 1054795"/>
              <p14:cNvContentPartPr/>
              <p14:nvPr/>
            </p14:nvContentPartPr>
            <p14:xfrm>
              <a:off x="4745027" y="1979106"/>
              <a:ext cx="127439" cy="85809"/>
            </p14:xfrm>
          </p:contentPart>
        </mc:Choice>
        <mc:Fallback xmlns="">
          <p:sp>
            <p:nvSpPr>
              <p:cNvPr id="1054796" name=""/>
              <p:cNvSpPr/>
              <p:nvPr/>
            </p:nvSpPr>
            <p:spPr>
              <a:xfrm>
                <a:off x="4745027" y="1979106"/>
                <a:ext cx="127439" cy="85809"/>
              </a:xfrm>
            </p:spPr>
          </p:sp>
        </mc:Fallback>
      </mc:AlternateContent>
      <mc:AlternateContent xmlns:mc="http://schemas.openxmlformats.org/markup-compatibility/2006" xmlns:p14="http://schemas.microsoft.com/office/powerpoint/2010/main">
        <mc:Choice Requires="p14">
          <p:contentPart p14:bwMode="auto" r:id="rId64">
            <p14:nvContentPartPr>
              <p14:cNvPr id="1054797" name="Encre 1054796"/>
              <p14:cNvContentPartPr/>
              <p14:nvPr/>
            </p14:nvContentPartPr>
            <p14:xfrm>
              <a:off x="4716346" y="1866131"/>
              <a:ext cx="173129" cy="27315"/>
            </p14:xfrm>
          </p:contentPart>
        </mc:Choice>
        <mc:Fallback xmlns="">
          <p:sp>
            <p:nvSpPr>
              <p:cNvPr id="1054797" name=""/>
              <p:cNvSpPr/>
              <p:nvPr/>
            </p:nvSpPr>
            <p:spPr>
              <a:xfrm>
                <a:off x="4716346" y="1866131"/>
                <a:ext cx="173129" cy="27315"/>
              </a:xfrm>
            </p:spPr>
          </p:sp>
        </mc:Fallback>
      </mc:AlternateContent>
      <mc:AlternateContent xmlns:mc="http://schemas.openxmlformats.org/markup-compatibility/2006" xmlns:p14="http://schemas.microsoft.com/office/powerpoint/2010/main">
        <mc:Choice Requires="p14">
          <p:contentPart p14:bwMode="auto" r:id="rId65">
            <p14:nvContentPartPr>
              <p14:cNvPr id="1054798" name="Encre 1054797"/>
              <p14:cNvContentPartPr/>
              <p14:nvPr/>
            </p14:nvContentPartPr>
            <p14:xfrm>
              <a:off x="4816508" y="1820724"/>
              <a:ext cx="82644" cy="116575"/>
            </p14:xfrm>
          </p:contentPart>
        </mc:Choice>
        <mc:Fallback xmlns="">
          <p:sp>
            <p:nvSpPr>
              <p:cNvPr id="1054798" name=""/>
              <p:cNvSpPr/>
              <p:nvPr/>
            </p:nvSpPr>
            <p:spPr>
              <a:xfrm>
                <a:off x="4816508" y="1820724"/>
                <a:ext cx="82644" cy="116575"/>
              </a:xfrm>
            </p:spPr>
          </p:sp>
        </mc:Fallback>
      </mc:AlternateContent>
      <mc:AlternateContent xmlns:mc="http://schemas.openxmlformats.org/markup-compatibility/2006" xmlns:p14="http://schemas.microsoft.com/office/powerpoint/2010/main">
        <mc:Choice Requires="p14">
          <p:contentPart p14:bwMode="auto" r:id="rId66">
            <p14:nvContentPartPr>
              <p14:cNvPr id="1054799" name="Encre 1054798"/>
              <p14:cNvContentPartPr/>
              <p14:nvPr/>
            </p14:nvContentPartPr>
            <p14:xfrm>
              <a:off x="4486048" y="2161502"/>
              <a:ext cx="444742" cy="28657"/>
            </p14:xfrm>
          </p:contentPart>
        </mc:Choice>
        <mc:Fallback xmlns="">
          <p:sp>
            <p:nvSpPr>
              <p:cNvPr id="1054799" name=""/>
              <p:cNvSpPr/>
              <p:nvPr/>
            </p:nvSpPr>
            <p:spPr>
              <a:xfrm>
                <a:off x="4486048" y="2161502"/>
                <a:ext cx="444742" cy="28657"/>
              </a:xfrm>
            </p:spPr>
          </p:sp>
        </mc:Fallback>
      </mc:AlternateContent>
      <mc:AlternateContent xmlns:mc="http://schemas.openxmlformats.org/markup-compatibility/2006" xmlns:p14="http://schemas.microsoft.com/office/powerpoint/2010/main">
        <mc:Choice Requires="p14">
          <p:contentPart p14:bwMode="auto" r:id="rId67">
            <p14:nvContentPartPr>
              <p14:cNvPr id="1054800" name="Encre 1054799"/>
              <p14:cNvContentPartPr/>
              <p14:nvPr/>
            </p14:nvContentPartPr>
            <p14:xfrm>
              <a:off x="4029769" y="977899"/>
              <a:ext cx="2003445" cy="437017"/>
            </p14:xfrm>
          </p:contentPart>
        </mc:Choice>
        <mc:Fallback xmlns="">
          <p:sp>
            <p:nvSpPr>
              <p:cNvPr id="1054800" name=""/>
              <p:cNvSpPr/>
              <p:nvPr/>
            </p:nvSpPr>
            <p:spPr>
              <a:xfrm>
                <a:off x="4029769" y="977899"/>
                <a:ext cx="2003445" cy="437017"/>
              </a:xfrm>
            </p:spPr>
          </p:sp>
        </mc:Fallback>
      </mc:AlternateContent>
      <mc:AlternateContent xmlns:mc="http://schemas.openxmlformats.org/markup-compatibility/2006" xmlns:p14="http://schemas.microsoft.com/office/powerpoint/2010/main">
        <mc:Choice Requires="p14">
          <p:contentPart p14:bwMode="auto" r:id="rId68">
            <p14:nvContentPartPr>
              <p14:cNvPr id="1054801" name="Encre 1054800"/>
              <p14:cNvContentPartPr/>
              <p14:nvPr/>
            </p14:nvContentPartPr>
            <p14:xfrm>
              <a:off x="5052574" y="959234"/>
              <a:ext cx="975793" cy="216665"/>
            </p14:xfrm>
          </p:contentPart>
        </mc:Choice>
        <mc:Fallback xmlns="">
          <p:sp>
            <p:nvSpPr>
              <p:cNvPr id="1054801" name=""/>
              <p:cNvSpPr/>
              <p:nvPr/>
            </p:nvSpPr>
            <p:spPr>
              <a:xfrm>
                <a:off x="5052574" y="959234"/>
                <a:ext cx="975793" cy="216665"/>
              </a:xfrm>
            </p:spPr>
          </p:sp>
        </mc:Fallback>
      </mc:AlternateContent>
      <mc:AlternateContent xmlns:mc="http://schemas.openxmlformats.org/markup-compatibility/2006" xmlns:p14="http://schemas.microsoft.com/office/powerpoint/2010/main">
        <mc:Choice Requires="p14">
          <p:contentPart p14:bwMode="auto" r:id="rId69">
            <p14:nvContentPartPr>
              <p14:cNvPr id="1054802" name="Encre 1054801"/>
              <p14:cNvContentPartPr/>
              <p14:nvPr/>
            </p14:nvContentPartPr>
            <p14:xfrm>
              <a:off x="5481464" y="959507"/>
              <a:ext cx="567979" cy="107681"/>
            </p14:xfrm>
          </p:contentPart>
        </mc:Choice>
        <mc:Fallback xmlns="">
          <p:sp>
            <p:nvSpPr>
              <p:cNvPr id="1054802" name=""/>
              <p:cNvSpPr/>
              <p:nvPr/>
            </p:nvSpPr>
            <p:spPr>
              <a:xfrm>
                <a:off x="5481464" y="959507"/>
                <a:ext cx="567979" cy="107681"/>
              </a:xfrm>
            </p:spPr>
          </p:sp>
        </mc:Fallback>
      </mc:AlternateContent>
      <mc:AlternateContent xmlns:mc="http://schemas.openxmlformats.org/markup-compatibility/2006" xmlns:p14="http://schemas.microsoft.com/office/powerpoint/2010/main">
        <mc:Choice Requires="p14">
          <p:contentPart p14:bwMode="auto" r:id="rId70">
            <p14:nvContentPartPr>
              <p14:cNvPr id="1054803" name="Encre 1054802"/>
              <p14:cNvContentPartPr/>
              <p14:nvPr/>
            </p14:nvContentPartPr>
            <p14:xfrm>
              <a:off x="1004596" y="1897251"/>
              <a:ext cx="5512647" cy="62662"/>
            </p14:xfrm>
          </p:contentPart>
        </mc:Choice>
        <mc:Fallback xmlns="">
          <p:sp>
            <p:nvSpPr>
              <p:cNvPr id="1054803" name=""/>
              <p:cNvSpPr/>
              <p:nvPr/>
            </p:nvSpPr>
            <p:spPr>
              <a:xfrm>
                <a:off x="1004596" y="1897251"/>
                <a:ext cx="5512647" cy="62662"/>
              </a:xfrm>
            </p:spPr>
          </p:sp>
        </mc:Fallback>
      </mc:AlternateContent>
      <mc:AlternateContent xmlns:mc="http://schemas.openxmlformats.org/markup-compatibility/2006" xmlns:p14="http://schemas.microsoft.com/office/powerpoint/2010/main">
        <mc:Choice Requires="p14">
          <p:contentPart p14:bwMode="auto" r:id="rId71">
            <p14:nvContentPartPr>
              <p14:cNvPr id="1054804" name="Encre 1054803"/>
              <p14:cNvContentPartPr/>
              <p14:nvPr/>
            </p14:nvContentPartPr>
            <p14:xfrm>
              <a:off x="5921314" y="545720"/>
              <a:ext cx="175244" cy="2366495"/>
            </p14:xfrm>
          </p:contentPart>
        </mc:Choice>
        <mc:Fallback xmlns="">
          <p:sp>
            <p:nvSpPr>
              <p:cNvPr id="1054804" name=""/>
              <p:cNvSpPr/>
              <p:nvPr/>
            </p:nvSpPr>
            <p:spPr>
              <a:xfrm>
                <a:off x="5921314" y="545720"/>
                <a:ext cx="175244" cy="2366495"/>
              </a:xfrm>
            </p:spPr>
          </p:sp>
        </mc:Fallback>
      </mc:AlternateContent>
      <mc:AlternateContent xmlns:mc="http://schemas.openxmlformats.org/markup-compatibility/2006" xmlns:p14="http://schemas.microsoft.com/office/powerpoint/2010/main">
        <mc:Choice Requires="p14">
          <p:contentPart p14:bwMode="auto" r:id="rId72">
            <p14:nvContentPartPr>
              <p14:cNvPr id="1054805" name="Encre 1054804"/>
              <p14:cNvContentPartPr/>
              <p14:nvPr/>
            </p14:nvContentPartPr>
            <p14:xfrm>
              <a:off x="6154732" y="1006486"/>
              <a:ext cx="118705" cy="850722"/>
            </p14:xfrm>
          </p:contentPart>
        </mc:Choice>
        <mc:Fallback xmlns="">
          <p:sp>
            <p:nvSpPr>
              <p:cNvPr id="1054805" name=""/>
              <p:cNvSpPr/>
              <p:nvPr/>
            </p:nvSpPr>
            <p:spPr>
              <a:xfrm>
                <a:off x="6154732" y="1006486"/>
                <a:ext cx="118705" cy="850722"/>
              </a:xfrm>
            </p:spPr>
          </p:sp>
        </mc:Fallback>
      </mc:AlternateContent>
      <mc:AlternateContent xmlns:mc="http://schemas.openxmlformats.org/markup-compatibility/2006" xmlns:p14="http://schemas.microsoft.com/office/powerpoint/2010/main">
        <mc:Choice Requires="p14">
          <p:contentPart p14:bwMode="auto" r:id="rId73">
            <p14:nvContentPartPr>
              <p14:cNvPr id="1054806" name="Encre 1054805"/>
              <p14:cNvContentPartPr/>
              <p14:nvPr/>
            </p14:nvContentPartPr>
            <p14:xfrm>
              <a:off x="6146420" y="1721870"/>
              <a:ext cx="95098" cy="112858"/>
            </p14:xfrm>
          </p:contentPart>
        </mc:Choice>
        <mc:Fallback xmlns="">
          <p:sp>
            <p:nvSpPr>
              <p:cNvPr id="1054806" name=""/>
              <p:cNvSpPr/>
              <p:nvPr/>
            </p:nvSpPr>
            <p:spPr>
              <a:xfrm>
                <a:off x="6146420" y="1721870"/>
                <a:ext cx="95098" cy="112858"/>
              </a:xfrm>
            </p:spPr>
          </p:sp>
        </mc:Fallback>
      </mc:AlternateContent>
      <mc:AlternateContent xmlns:mc="http://schemas.openxmlformats.org/markup-compatibility/2006" xmlns:p14="http://schemas.microsoft.com/office/powerpoint/2010/main">
        <mc:Choice Requires="p14">
          <p:contentPart p14:bwMode="auto" r:id="rId74">
            <p14:nvContentPartPr>
              <p14:cNvPr id="1054807" name="Encre 1054806"/>
              <p14:cNvContentPartPr/>
              <p14:nvPr/>
            </p14:nvContentPartPr>
            <p14:xfrm>
              <a:off x="6361306" y="1277662"/>
              <a:ext cx="105647" cy="64019"/>
            </p14:xfrm>
          </p:contentPart>
        </mc:Choice>
        <mc:Fallback xmlns="">
          <p:sp>
            <p:nvSpPr>
              <p:cNvPr id="1054807" name=""/>
              <p:cNvSpPr/>
              <p:nvPr/>
            </p:nvSpPr>
            <p:spPr>
              <a:xfrm>
                <a:off x="6361306" y="1277662"/>
                <a:ext cx="105647" cy="64019"/>
              </a:xfrm>
            </p:spPr>
          </p:sp>
        </mc:Fallback>
      </mc:AlternateContent>
      <mc:AlternateContent xmlns:mc="http://schemas.openxmlformats.org/markup-compatibility/2006" xmlns:p14="http://schemas.microsoft.com/office/powerpoint/2010/main">
        <mc:Choice Requires="p14">
          <p:contentPart p14:bwMode="auto" r:id="rId75">
            <p14:nvContentPartPr>
              <p14:cNvPr id="1054808" name="Encre 1054807"/>
              <p14:cNvContentPartPr/>
              <p14:nvPr/>
            </p14:nvContentPartPr>
            <p14:xfrm>
              <a:off x="6401346" y="1241176"/>
              <a:ext cx="124543" cy="294188"/>
            </p14:xfrm>
          </p:contentPart>
        </mc:Choice>
        <mc:Fallback xmlns="">
          <p:sp>
            <p:nvSpPr>
              <p:cNvPr id="1054808" name=""/>
              <p:cNvSpPr/>
              <p:nvPr/>
            </p:nvSpPr>
            <p:spPr>
              <a:xfrm>
                <a:off x="6401346" y="1241176"/>
                <a:ext cx="124543" cy="294188"/>
              </a:xfrm>
            </p:spPr>
          </p:sp>
        </mc:Fallback>
      </mc:AlternateContent>
      <mc:AlternateContent xmlns:mc="http://schemas.openxmlformats.org/markup-compatibility/2006" xmlns:p14="http://schemas.microsoft.com/office/powerpoint/2010/main">
        <mc:Choice Requires="p14">
          <p:contentPart p14:bwMode="auto" r:id="rId76">
            <p14:nvContentPartPr>
              <p14:cNvPr id="1054809" name="Encre 1054808"/>
              <p14:cNvContentPartPr/>
              <p14:nvPr/>
            </p14:nvContentPartPr>
            <p14:xfrm>
              <a:off x="2349068" y="2791434"/>
              <a:ext cx="12438" cy="158187"/>
            </p14:xfrm>
          </p:contentPart>
        </mc:Choice>
        <mc:Fallback xmlns="">
          <p:sp>
            <p:nvSpPr>
              <p:cNvPr id="1054809" name=""/>
              <p:cNvSpPr/>
              <p:nvPr/>
            </p:nvSpPr>
            <p:spPr>
              <a:xfrm>
                <a:off x="2349068" y="2791434"/>
                <a:ext cx="12438" cy="158187"/>
              </a:xfrm>
            </p:spPr>
          </p:sp>
        </mc:Fallback>
      </mc:AlternateContent>
      <mc:AlternateContent xmlns:mc="http://schemas.openxmlformats.org/markup-compatibility/2006" xmlns:p14="http://schemas.microsoft.com/office/powerpoint/2010/main">
        <mc:Choice Requires="p14">
          <p:contentPart p14:bwMode="auto" r:id="rId77">
            <p14:nvContentPartPr>
              <p14:cNvPr id="1054810" name="Encre 1054809"/>
              <p14:cNvContentPartPr/>
              <p14:nvPr/>
            </p14:nvContentPartPr>
            <p14:xfrm>
              <a:off x="2484972" y="3247626"/>
              <a:ext cx="3212698" cy="29833"/>
            </p14:xfrm>
          </p:contentPart>
        </mc:Choice>
        <mc:Fallback xmlns="">
          <p:sp>
            <p:nvSpPr>
              <p:cNvPr id="1054810" name=""/>
              <p:cNvSpPr/>
              <p:nvPr/>
            </p:nvSpPr>
            <p:spPr>
              <a:xfrm>
                <a:off x="2484972" y="3247626"/>
                <a:ext cx="3212698" cy="29833"/>
              </a:xfrm>
            </p:spPr>
          </p:sp>
        </mc:Fallback>
      </mc:AlternateContent>
      <mc:AlternateContent xmlns:mc="http://schemas.openxmlformats.org/markup-compatibility/2006" xmlns:p14="http://schemas.microsoft.com/office/powerpoint/2010/main">
        <mc:Choice Requires="p14">
          <p:contentPart p14:bwMode="auto" r:id="rId78">
            <p14:nvContentPartPr>
              <p14:cNvPr id="1054811" name="Encre 1054810"/>
              <p14:cNvContentPartPr/>
              <p14:nvPr/>
            </p14:nvContentPartPr>
            <p14:xfrm>
              <a:off x="5540597" y="3160756"/>
              <a:ext cx="268047" cy="240409"/>
            </p14:xfrm>
          </p:contentPart>
        </mc:Choice>
        <mc:Fallback xmlns="">
          <p:sp>
            <p:nvSpPr>
              <p:cNvPr id="1054811" name=""/>
              <p:cNvSpPr/>
              <p:nvPr/>
            </p:nvSpPr>
            <p:spPr>
              <a:xfrm>
                <a:off x="5540597" y="3160756"/>
                <a:ext cx="268047" cy="240409"/>
              </a:xfrm>
            </p:spPr>
          </p:sp>
        </mc:Fallback>
      </mc:AlternateContent>
      <mc:AlternateContent xmlns:mc="http://schemas.openxmlformats.org/markup-compatibility/2006" xmlns:p14="http://schemas.microsoft.com/office/powerpoint/2010/main">
        <mc:Choice Requires="p14">
          <p:contentPart p14:bwMode="auto" r:id="rId79">
            <p14:nvContentPartPr>
              <p14:cNvPr id="1054812" name="Encre 1054811"/>
              <p14:cNvContentPartPr/>
              <p14:nvPr/>
            </p14:nvContentPartPr>
            <p14:xfrm>
              <a:off x="2416130" y="3139411"/>
              <a:ext cx="183123" cy="188384"/>
            </p14:xfrm>
          </p:contentPart>
        </mc:Choice>
        <mc:Fallback xmlns="">
          <p:sp>
            <p:nvSpPr>
              <p:cNvPr id="1054812" name=""/>
              <p:cNvSpPr/>
              <p:nvPr/>
            </p:nvSpPr>
            <p:spPr>
              <a:xfrm>
                <a:off x="2416130" y="3139411"/>
                <a:ext cx="183123" cy="188384"/>
              </a:xfrm>
            </p:spPr>
          </p:sp>
        </mc:Fallback>
      </mc:AlternateContent>
      <mc:AlternateContent xmlns:mc="http://schemas.openxmlformats.org/markup-compatibility/2006" xmlns:p14="http://schemas.microsoft.com/office/powerpoint/2010/main">
        <mc:Choice Requires="p14">
          <p:contentPart p14:bwMode="auto" r:id="rId80">
            <p14:nvContentPartPr>
              <p14:cNvPr id="1054813" name="Encre 1054812"/>
              <p14:cNvContentPartPr/>
              <p14:nvPr/>
            </p14:nvContentPartPr>
            <p14:xfrm>
              <a:off x="3722429" y="3353268"/>
              <a:ext cx="307397" cy="274438"/>
            </p14:xfrm>
          </p:contentPart>
        </mc:Choice>
        <mc:Fallback xmlns="">
          <p:sp>
            <p:nvSpPr>
              <p:cNvPr id="1054813" name=""/>
              <p:cNvSpPr/>
              <p:nvPr/>
            </p:nvSpPr>
            <p:spPr>
              <a:xfrm>
                <a:off x="3722429" y="3353268"/>
                <a:ext cx="307397" cy="274438"/>
              </a:xfrm>
            </p:spPr>
          </p:sp>
        </mc:Fallback>
      </mc:AlternateContent>
      <mc:AlternateContent xmlns:mc="http://schemas.openxmlformats.org/markup-compatibility/2006" xmlns:p14="http://schemas.microsoft.com/office/powerpoint/2010/main">
        <mc:Choice Requires="p14">
          <p:contentPart p14:bwMode="auto" r:id="rId81">
            <p14:nvContentPartPr>
              <p14:cNvPr id="1054814" name="Encre 1054813"/>
              <p14:cNvContentPartPr/>
              <p14:nvPr/>
            </p14:nvContentPartPr>
            <p14:xfrm>
              <a:off x="1290522" y="893685"/>
              <a:ext cx="2562498" cy="108361"/>
            </p14:xfrm>
          </p:contentPart>
        </mc:Choice>
        <mc:Fallback xmlns="">
          <p:sp>
            <p:nvSpPr>
              <p:cNvPr id="1054814" name=""/>
              <p:cNvSpPr/>
              <p:nvPr/>
            </p:nvSpPr>
            <p:spPr>
              <a:xfrm>
                <a:off x="1290522" y="893685"/>
                <a:ext cx="2562498" cy="108361"/>
              </a:xfrm>
            </p:spPr>
          </p:sp>
        </mc:Fallback>
      </mc:AlternateContent>
      <mc:AlternateContent xmlns:mc="http://schemas.openxmlformats.org/markup-compatibility/2006" xmlns:p14="http://schemas.microsoft.com/office/powerpoint/2010/main">
        <mc:Choice Requires="p14">
          <p:contentPart p14:bwMode="auto" r:id="rId82">
            <p14:nvContentPartPr>
              <p14:cNvPr id="1054815" name="Encre 1054814"/>
              <p14:cNvContentPartPr/>
              <p14:nvPr/>
            </p14:nvContentPartPr>
            <p14:xfrm>
              <a:off x="3829444" y="842815"/>
              <a:ext cx="125262" cy="130553"/>
            </p14:xfrm>
          </p:contentPart>
        </mc:Choice>
        <mc:Fallback xmlns="">
          <p:sp>
            <p:nvSpPr>
              <p:cNvPr id="1054815" name=""/>
              <p:cNvSpPr/>
              <p:nvPr/>
            </p:nvSpPr>
            <p:spPr>
              <a:xfrm>
                <a:off x="3829444" y="842815"/>
                <a:ext cx="125262" cy="130553"/>
              </a:xfrm>
            </p:spPr>
          </p:sp>
        </mc:Fallback>
      </mc:AlternateContent>
      <mc:AlternateContent xmlns:mc="http://schemas.openxmlformats.org/markup-compatibility/2006" xmlns:p14="http://schemas.microsoft.com/office/powerpoint/2010/main">
        <mc:Choice Requires="p14">
          <p:contentPart p14:bwMode="auto" r:id="rId83">
            <p14:nvContentPartPr>
              <p14:cNvPr id="1054816" name="Encre 1054815"/>
              <p14:cNvContentPartPr/>
              <p14:nvPr/>
            </p14:nvContentPartPr>
            <p14:xfrm>
              <a:off x="1204174" y="944081"/>
              <a:ext cx="193570" cy="181186"/>
            </p14:xfrm>
          </p:contentPart>
        </mc:Choice>
        <mc:Fallback xmlns="">
          <p:sp>
            <p:nvSpPr>
              <p:cNvPr id="1054816" name=""/>
              <p:cNvSpPr/>
              <p:nvPr/>
            </p:nvSpPr>
            <p:spPr>
              <a:xfrm>
                <a:off x="1204174" y="944081"/>
                <a:ext cx="193570" cy="181186"/>
              </a:xfrm>
            </p:spPr>
          </p:sp>
        </mc:Fallback>
      </mc:AlternateContent>
      <mc:AlternateContent xmlns:mc="http://schemas.openxmlformats.org/markup-compatibility/2006" xmlns:p14="http://schemas.microsoft.com/office/powerpoint/2010/main">
        <mc:Choice Requires="p14">
          <p:contentPart p14:bwMode="auto" r:id="rId84">
            <p14:nvContentPartPr>
              <p14:cNvPr id="1054817" name="Encre 1054816"/>
              <p14:cNvContentPartPr/>
              <p14:nvPr/>
            </p14:nvContentPartPr>
            <p14:xfrm>
              <a:off x="2346119" y="581957"/>
              <a:ext cx="189997" cy="168596"/>
            </p14:xfrm>
          </p:contentPart>
        </mc:Choice>
        <mc:Fallback xmlns="">
          <p:sp>
            <p:nvSpPr>
              <p:cNvPr id="1054817" name=""/>
              <p:cNvSpPr/>
              <p:nvPr/>
            </p:nvSpPr>
            <p:spPr>
              <a:xfrm>
                <a:off x="2346119" y="581957"/>
                <a:ext cx="189997" cy="168596"/>
              </a:xfrm>
            </p:spPr>
          </p:sp>
        </mc:Fallback>
      </mc:AlternateContent>
      <mc:AlternateContent xmlns:mc="http://schemas.openxmlformats.org/markup-compatibility/2006" xmlns:p14="http://schemas.microsoft.com/office/powerpoint/2010/main">
        <mc:Choice Requires="p14">
          <p:contentPart p14:bwMode="auto" r:id="rId85">
            <p14:nvContentPartPr>
              <p14:cNvPr id="1054818" name="Encre 1054817"/>
              <p14:cNvContentPartPr/>
              <p14:nvPr/>
            </p14:nvContentPartPr>
            <p14:xfrm>
              <a:off x="1606850" y="3103173"/>
              <a:ext cx="105005" cy="113641"/>
            </p14:xfrm>
          </p:contentPart>
        </mc:Choice>
        <mc:Fallback xmlns="">
          <p:sp>
            <p:nvSpPr>
              <p:cNvPr id="1054818" name=""/>
              <p:cNvSpPr/>
              <p:nvPr/>
            </p:nvSpPr>
            <p:spPr>
              <a:xfrm>
                <a:off x="1606850" y="3103173"/>
                <a:ext cx="105005" cy="113641"/>
              </a:xfrm>
            </p:spPr>
          </p:sp>
        </mc:Fallback>
      </mc:AlternateContent>
      <mc:AlternateContent xmlns:mc="http://schemas.openxmlformats.org/markup-compatibility/2006" xmlns:p14="http://schemas.microsoft.com/office/powerpoint/2010/main">
        <mc:Choice Requires="p14">
          <p:contentPart p14:bwMode="auto" r:id="rId86">
            <p14:nvContentPartPr>
              <p14:cNvPr id="1054819" name="Encre 1054818"/>
              <p14:cNvContentPartPr/>
              <p14:nvPr/>
            </p14:nvContentPartPr>
            <p14:xfrm>
              <a:off x="1700920" y="3117569"/>
              <a:ext cx="140275" cy="232923"/>
            </p14:xfrm>
          </p:contentPart>
        </mc:Choice>
        <mc:Fallback xmlns="">
          <p:sp>
            <p:nvSpPr>
              <p:cNvPr id="1054819" name=""/>
              <p:cNvSpPr/>
              <p:nvPr/>
            </p:nvSpPr>
            <p:spPr>
              <a:xfrm>
                <a:off x="1700920" y="3117569"/>
                <a:ext cx="140275" cy="232923"/>
              </a:xfrm>
            </p:spPr>
          </p:sp>
        </mc:Fallback>
      </mc:AlternateContent>
      <mc:AlternateContent xmlns:mc="http://schemas.openxmlformats.org/markup-compatibility/2006" xmlns:p14="http://schemas.microsoft.com/office/powerpoint/2010/main">
        <mc:Choice Requires="p14">
          <p:contentPart p14:bwMode="auto" r:id="rId87">
            <p14:nvContentPartPr>
              <p14:cNvPr id="1054820" name="Encre 1054819"/>
              <p14:cNvContentPartPr/>
              <p14:nvPr/>
            </p14:nvContentPartPr>
            <p14:xfrm>
              <a:off x="1753107" y="3361004"/>
              <a:ext cx="105774" cy="169570"/>
            </p14:xfrm>
          </p:contentPart>
        </mc:Choice>
        <mc:Fallback xmlns="">
          <p:sp>
            <p:nvSpPr>
              <p:cNvPr id="1054820" name=""/>
              <p:cNvSpPr/>
              <p:nvPr/>
            </p:nvSpPr>
            <p:spPr>
              <a:xfrm>
                <a:off x="1753107" y="3361004"/>
                <a:ext cx="105774" cy="169570"/>
              </a:xfrm>
            </p:spPr>
          </p:sp>
        </mc:Fallback>
      </mc:AlternateContent>
      <mc:AlternateContent xmlns:mc="http://schemas.openxmlformats.org/markup-compatibility/2006" xmlns:p14="http://schemas.microsoft.com/office/powerpoint/2010/main">
        <mc:Choice Requires="p14">
          <p:contentPart p14:bwMode="auto" r:id="rId88">
            <p14:nvContentPartPr>
              <p14:cNvPr id="1054821" name="Encre 1054820"/>
              <p14:cNvContentPartPr/>
              <p14:nvPr/>
            </p14:nvContentPartPr>
            <p14:xfrm>
              <a:off x="1154619" y="2762395"/>
              <a:ext cx="7043" cy="116237"/>
            </p14:xfrm>
          </p:contentPart>
        </mc:Choice>
        <mc:Fallback xmlns="">
          <p:sp>
            <p:nvSpPr>
              <p:cNvPr id="1054821" name=""/>
              <p:cNvSpPr/>
              <p:nvPr/>
            </p:nvSpPr>
            <p:spPr>
              <a:xfrm>
                <a:off x="1154619" y="2762395"/>
                <a:ext cx="7043" cy="116237"/>
              </a:xfrm>
            </p:spPr>
          </p:sp>
        </mc:Fallback>
      </mc:AlternateContent>
      <mc:AlternateContent xmlns:mc="http://schemas.openxmlformats.org/markup-compatibility/2006" xmlns:p14="http://schemas.microsoft.com/office/powerpoint/2010/main">
        <mc:Choice Requires="p14">
          <p:contentPart p14:bwMode="auto" r:id="rId89">
            <p14:nvContentPartPr>
              <p14:cNvPr id="1054822" name="Encre 1054821"/>
              <p14:cNvContentPartPr/>
              <p14:nvPr/>
            </p14:nvContentPartPr>
            <p14:xfrm>
              <a:off x="1004571" y="1857209"/>
              <a:ext cx="93126" cy="190331"/>
            </p14:xfrm>
          </p:contentPart>
        </mc:Choice>
        <mc:Fallback xmlns="">
          <p:sp>
            <p:nvSpPr>
              <p:cNvPr id="1054822" name=""/>
              <p:cNvSpPr/>
              <p:nvPr/>
            </p:nvSpPr>
            <p:spPr>
              <a:xfrm>
                <a:off x="1004571" y="1857209"/>
                <a:ext cx="93126" cy="190331"/>
              </a:xfrm>
            </p:spPr>
          </p:sp>
        </mc:Fallback>
      </mc:AlternateContent>
      <mc:AlternateContent xmlns:mc="http://schemas.openxmlformats.org/markup-compatibility/2006" xmlns:p14="http://schemas.microsoft.com/office/powerpoint/2010/main">
        <mc:Choice Requires="p14">
          <p:contentPart p14:bwMode="auto" r:id="rId90">
            <p14:nvContentPartPr>
              <p14:cNvPr id="1054823" name="Encre 1054822"/>
              <p14:cNvContentPartPr/>
              <p14:nvPr/>
            </p14:nvContentPartPr>
            <p14:xfrm>
              <a:off x="1004596" y="1900396"/>
              <a:ext cx="102134" cy="126390"/>
            </p14:xfrm>
          </p:contentPart>
        </mc:Choice>
        <mc:Fallback xmlns="">
          <p:sp>
            <p:nvSpPr>
              <p:cNvPr id="1054823" name=""/>
              <p:cNvSpPr/>
              <p:nvPr/>
            </p:nvSpPr>
            <p:spPr>
              <a:xfrm>
                <a:off x="1004596" y="1900396"/>
                <a:ext cx="102134" cy="126390"/>
              </a:xfrm>
            </p:spPr>
          </p:sp>
        </mc:Fallback>
      </mc:AlternateContent>
      <mc:AlternateContent xmlns:mc="http://schemas.openxmlformats.org/markup-compatibility/2006" xmlns:p14="http://schemas.microsoft.com/office/powerpoint/2010/main">
        <mc:Choice Requires="p14">
          <p:contentPart p14:bwMode="auto" r:id="rId91">
            <p14:nvContentPartPr>
              <p14:cNvPr id="1054824" name="Encre 1054823"/>
              <p14:cNvContentPartPr/>
              <p14:nvPr/>
            </p14:nvContentPartPr>
            <p14:xfrm>
              <a:off x="5929232" y="1864407"/>
              <a:ext cx="131586" cy="75139"/>
            </p14:xfrm>
          </p:contentPart>
        </mc:Choice>
        <mc:Fallback xmlns="">
          <p:sp>
            <p:nvSpPr>
              <p:cNvPr id="1054824" name=""/>
              <p:cNvSpPr/>
              <p:nvPr/>
            </p:nvSpPr>
            <p:spPr>
              <a:xfrm>
                <a:off x="5929232" y="1864407"/>
                <a:ext cx="131586" cy="75139"/>
              </a:xfrm>
            </p:spPr>
          </p:sp>
        </mc:Fallback>
      </mc:AlternateContent>
      <mc:AlternateContent xmlns:mc="http://schemas.openxmlformats.org/markup-compatibility/2006" xmlns:p14="http://schemas.microsoft.com/office/powerpoint/2010/main">
        <mc:Choice Requires="p14">
          <p:contentPart p14:bwMode="auto" r:id="rId92">
            <p14:nvContentPartPr>
              <p14:cNvPr id="1054825" name="Encre 1054824"/>
              <p14:cNvContentPartPr/>
              <p14:nvPr/>
            </p14:nvContentPartPr>
            <p14:xfrm>
              <a:off x="5924915" y="1864407"/>
              <a:ext cx="121227" cy="101000"/>
            </p14:xfrm>
          </p:contentPart>
        </mc:Choice>
        <mc:Fallback xmlns="">
          <p:sp>
            <p:nvSpPr>
              <p:cNvPr id="1054825" name=""/>
              <p:cNvSpPr/>
              <p:nvPr/>
            </p:nvSpPr>
            <p:spPr>
              <a:xfrm>
                <a:off x="5924915" y="1864407"/>
                <a:ext cx="121227" cy="101000"/>
              </a:xfrm>
            </p:spPr>
          </p:sp>
        </mc:Fallback>
      </mc:AlternateContent>
      <mc:AlternateContent xmlns:mc="http://schemas.openxmlformats.org/markup-compatibility/2006" xmlns:p14="http://schemas.microsoft.com/office/powerpoint/2010/main">
        <mc:Choice Requires="p14">
          <p:contentPart p14:bwMode="auto" r:id="rId93">
            <p14:nvContentPartPr>
              <p14:cNvPr id="1054826" name="Encre 1054825"/>
              <p14:cNvContentPartPr/>
              <p14:nvPr/>
            </p14:nvContentPartPr>
            <p14:xfrm>
              <a:off x="1321648" y="3863932"/>
              <a:ext cx="4624888" cy="67129"/>
            </p14:xfrm>
          </p:contentPart>
        </mc:Choice>
        <mc:Fallback xmlns="">
          <p:sp>
            <p:nvSpPr>
              <p:cNvPr id="1054826" name=""/>
              <p:cNvSpPr/>
              <p:nvPr/>
            </p:nvSpPr>
            <p:spPr>
              <a:xfrm>
                <a:off x="1321648" y="3863932"/>
                <a:ext cx="4624888" cy="67129"/>
              </a:xfrm>
            </p:spPr>
          </p:sp>
        </mc:Fallback>
      </mc:AlternateContent>
      <mc:AlternateContent xmlns:mc="http://schemas.openxmlformats.org/markup-compatibility/2006" xmlns:p14="http://schemas.microsoft.com/office/powerpoint/2010/main">
        <mc:Choice Requires="p14">
          <p:contentPart p14:bwMode="auto" r:id="rId94">
            <p14:nvContentPartPr>
              <p14:cNvPr id="1054827" name="Encre 1054826"/>
              <p14:cNvContentPartPr/>
              <p14:nvPr/>
            </p14:nvContentPartPr>
            <p14:xfrm>
              <a:off x="1146071" y="3726156"/>
              <a:ext cx="266235" cy="270468"/>
            </p14:xfrm>
          </p:contentPart>
        </mc:Choice>
        <mc:Fallback xmlns="">
          <p:sp>
            <p:nvSpPr>
              <p:cNvPr id="1054827" name=""/>
              <p:cNvSpPr/>
              <p:nvPr/>
            </p:nvSpPr>
            <p:spPr>
              <a:xfrm>
                <a:off x="1146071" y="3726156"/>
                <a:ext cx="266235" cy="270468"/>
              </a:xfrm>
            </p:spPr>
          </p:sp>
        </mc:Fallback>
      </mc:AlternateContent>
      <mc:AlternateContent xmlns:mc="http://schemas.openxmlformats.org/markup-compatibility/2006" xmlns:p14="http://schemas.microsoft.com/office/powerpoint/2010/main">
        <mc:Choice Requires="p14">
          <p:contentPart p14:bwMode="auto" r:id="rId95">
            <p14:nvContentPartPr>
              <p14:cNvPr id="1054828" name="Encre 1054827"/>
              <p14:cNvContentPartPr/>
              <p14:nvPr/>
            </p14:nvContentPartPr>
            <p14:xfrm>
              <a:off x="5746211" y="3776788"/>
              <a:ext cx="232995" cy="204230"/>
            </p14:xfrm>
          </p:contentPart>
        </mc:Choice>
        <mc:Fallback xmlns="">
          <p:sp>
            <p:nvSpPr>
              <p:cNvPr id="1054828" name=""/>
              <p:cNvSpPr/>
              <p:nvPr/>
            </p:nvSpPr>
            <p:spPr>
              <a:xfrm>
                <a:off x="5746211" y="3776788"/>
                <a:ext cx="232995" cy="204230"/>
              </a:xfrm>
            </p:spPr>
          </p:sp>
        </mc:Fallback>
      </mc:AlternateContent>
      <mc:AlternateContent xmlns:mc="http://schemas.openxmlformats.org/markup-compatibility/2006" xmlns:p14="http://schemas.microsoft.com/office/powerpoint/2010/main">
        <mc:Choice Requires="p14">
          <p:contentPart p14:bwMode="auto" r:id="rId96">
            <p14:nvContentPartPr>
              <p14:cNvPr id="1054829" name="Encre 1054828"/>
              <p14:cNvContentPartPr/>
              <p14:nvPr/>
            </p14:nvContentPartPr>
            <p14:xfrm>
              <a:off x="2672139" y="4042210"/>
              <a:ext cx="187589" cy="307597"/>
            </p14:xfrm>
          </p:contentPart>
        </mc:Choice>
        <mc:Fallback xmlns="">
          <p:sp>
            <p:nvSpPr>
              <p:cNvPr id="1054829" name=""/>
              <p:cNvSpPr/>
              <p:nvPr/>
            </p:nvSpPr>
            <p:spPr>
              <a:xfrm>
                <a:off x="2672139" y="4042210"/>
                <a:ext cx="187589" cy="307597"/>
              </a:xfrm>
            </p:spPr>
          </p:sp>
        </mc:Fallback>
      </mc:AlternateContent>
      <mc:AlternateContent xmlns:mc="http://schemas.openxmlformats.org/markup-compatibility/2006" xmlns:p14="http://schemas.microsoft.com/office/powerpoint/2010/main">
        <mc:Choice Requires="p14">
          <p:contentPart p14:bwMode="auto" r:id="rId97">
            <p14:nvContentPartPr>
              <p14:cNvPr id="1054830" name="Encre 1054829"/>
              <p14:cNvContentPartPr/>
              <p14:nvPr/>
            </p14:nvContentPartPr>
            <p14:xfrm>
              <a:off x="2964163" y="4232981"/>
              <a:ext cx="214444" cy="7197"/>
            </p14:xfrm>
          </p:contentPart>
        </mc:Choice>
        <mc:Fallback xmlns="">
          <p:sp>
            <p:nvSpPr>
              <p:cNvPr id="1054830" name=""/>
              <p:cNvSpPr/>
              <p:nvPr/>
            </p:nvSpPr>
            <p:spPr>
              <a:xfrm>
                <a:off x="2964163" y="4232981"/>
                <a:ext cx="214444" cy="7197"/>
              </a:xfrm>
            </p:spPr>
          </p:sp>
        </mc:Fallback>
      </mc:AlternateContent>
      <mc:AlternateContent xmlns:mc="http://schemas.openxmlformats.org/markup-compatibility/2006" xmlns:p14="http://schemas.microsoft.com/office/powerpoint/2010/main">
        <mc:Choice Requires="p14">
          <p:contentPart p14:bwMode="auto" r:id="rId98">
            <p14:nvContentPartPr>
              <p14:cNvPr id="1054831" name="Encre 1054830"/>
              <p14:cNvContentPartPr/>
              <p14:nvPr/>
            </p14:nvContentPartPr>
            <p14:xfrm>
              <a:off x="3035645" y="4182100"/>
              <a:ext cx="9451" cy="144949"/>
            </p14:xfrm>
          </p:contentPart>
        </mc:Choice>
        <mc:Fallback xmlns="">
          <p:sp>
            <p:nvSpPr>
              <p:cNvPr id="1054831" name=""/>
              <p:cNvSpPr/>
              <p:nvPr/>
            </p:nvSpPr>
            <p:spPr>
              <a:xfrm>
                <a:off x="3035645" y="4182100"/>
                <a:ext cx="9451" cy="144949"/>
              </a:xfrm>
            </p:spPr>
          </p:sp>
        </mc:Fallback>
      </mc:AlternateContent>
      <mc:AlternateContent xmlns:mc="http://schemas.openxmlformats.org/markup-compatibility/2006" xmlns:p14="http://schemas.microsoft.com/office/powerpoint/2010/main">
        <mc:Choice Requires="p14">
          <p:contentPart p14:bwMode="auto" r:id="rId99">
            <p14:nvContentPartPr>
              <p14:cNvPr id="1054832" name="Encre 1054831"/>
              <p14:cNvContentPartPr/>
              <p14:nvPr/>
            </p14:nvContentPartPr>
            <p14:xfrm>
              <a:off x="3300503" y="4062218"/>
              <a:ext cx="149865" cy="115571"/>
            </p14:xfrm>
          </p:contentPart>
        </mc:Choice>
        <mc:Fallback xmlns="">
          <p:sp>
            <p:nvSpPr>
              <p:cNvPr id="1054832" name=""/>
              <p:cNvSpPr/>
              <p:nvPr/>
            </p:nvSpPr>
            <p:spPr>
              <a:xfrm>
                <a:off x="3300503" y="4062218"/>
                <a:ext cx="149865" cy="115571"/>
              </a:xfrm>
            </p:spPr>
          </p:sp>
        </mc:Fallback>
      </mc:AlternateContent>
      <mc:AlternateContent xmlns:mc="http://schemas.openxmlformats.org/markup-compatibility/2006" xmlns:p14="http://schemas.microsoft.com/office/powerpoint/2010/main">
        <mc:Choice Requires="p14">
          <p:contentPart p14:bwMode="auto" r:id="rId100">
            <p14:nvContentPartPr>
              <p14:cNvPr id="1054833" name="Encre 1054832"/>
              <p14:cNvContentPartPr/>
              <p14:nvPr/>
            </p14:nvContentPartPr>
            <p14:xfrm>
              <a:off x="3434359" y="4059240"/>
              <a:ext cx="166079" cy="271422"/>
            </p14:xfrm>
          </p:contentPart>
        </mc:Choice>
        <mc:Fallback xmlns="">
          <p:sp>
            <p:nvSpPr>
              <p:cNvPr id="1054833" name=""/>
              <p:cNvSpPr/>
              <p:nvPr/>
            </p:nvSpPr>
            <p:spPr>
              <a:xfrm>
                <a:off x="3434359" y="4059240"/>
                <a:ext cx="166079" cy="271422"/>
              </a:xfrm>
            </p:spPr>
          </p:sp>
        </mc:Fallback>
      </mc:AlternateContent>
      <mc:AlternateContent xmlns:mc="http://schemas.openxmlformats.org/markup-compatibility/2006" xmlns:p14="http://schemas.microsoft.com/office/powerpoint/2010/main">
        <mc:Choice Requires="p14">
          <p:contentPart p14:bwMode="auto" r:id="rId101">
            <p14:nvContentPartPr>
              <p14:cNvPr id="1054834" name="Encre 1054833"/>
              <p14:cNvContentPartPr/>
              <p14:nvPr/>
            </p14:nvContentPartPr>
            <p14:xfrm>
              <a:off x="3557638" y="4271629"/>
              <a:ext cx="155096" cy="188598"/>
            </p14:xfrm>
          </p:contentPart>
        </mc:Choice>
        <mc:Fallback xmlns="">
          <p:sp>
            <p:nvSpPr>
              <p:cNvPr id="1054834" name=""/>
              <p:cNvSpPr/>
              <p:nvPr/>
            </p:nvSpPr>
            <p:spPr>
              <a:xfrm>
                <a:off x="3557638" y="4271629"/>
                <a:ext cx="155096" cy="188598"/>
              </a:xfrm>
            </p:spPr>
          </p:sp>
        </mc:Fallback>
      </mc:AlternateContent>
      <mc:AlternateContent xmlns:mc="http://schemas.openxmlformats.org/markup-compatibility/2006" xmlns:p14="http://schemas.microsoft.com/office/powerpoint/2010/main">
        <mc:Choice Requires="p14">
          <p:contentPart p14:bwMode="auto" r:id="rId102">
            <p14:nvContentPartPr>
              <p14:cNvPr id="1054835" name="Encre 1054834"/>
              <p14:cNvContentPartPr/>
              <p14:nvPr/>
            </p14:nvContentPartPr>
            <p14:xfrm>
              <a:off x="503783" y="4754697"/>
              <a:ext cx="35740" cy="449242"/>
            </p14:xfrm>
          </p:contentPart>
        </mc:Choice>
        <mc:Fallback xmlns="">
          <p:sp>
            <p:nvSpPr>
              <p:cNvPr id="1054835" name=""/>
              <p:cNvSpPr/>
              <p:nvPr/>
            </p:nvSpPr>
            <p:spPr>
              <a:xfrm>
                <a:off x="503783" y="4754697"/>
                <a:ext cx="35740" cy="449242"/>
              </a:xfrm>
            </p:spPr>
          </p:sp>
        </mc:Fallback>
      </mc:AlternateContent>
      <mc:AlternateContent xmlns:mc="http://schemas.openxmlformats.org/markup-compatibility/2006" xmlns:p14="http://schemas.microsoft.com/office/powerpoint/2010/main">
        <mc:Choice Requires="p14">
          <p:contentPart p14:bwMode="auto" r:id="rId103">
            <p14:nvContentPartPr>
              <p14:cNvPr id="1054836" name="Encre 1054835"/>
              <p14:cNvContentPartPr/>
              <p14:nvPr/>
            </p14:nvContentPartPr>
            <p14:xfrm>
              <a:off x="525404" y="4780014"/>
              <a:ext cx="112665" cy="192107"/>
            </p14:xfrm>
          </p:contentPart>
        </mc:Choice>
        <mc:Fallback xmlns="">
          <p:sp>
            <p:nvSpPr>
              <p:cNvPr id="1054836" name=""/>
              <p:cNvSpPr/>
              <p:nvPr/>
            </p:nvSpPr>
            <p:spPr>
              <a:xfrm>
                <a:off x="525404" y="4780014"/>
                <a:ext cx="112665" cy="192107"/>
              </a:xfrm>
            </p:spPr>
          </p:sp>
        </mc:Fallback>
      </mc:AlternateContent>
      <mc:AlternateContent xmlns:mc="http://schemas.openxmlformats.org/markup-compatibility/2006" xmlns:p14="http://schemas.microsoft.com/office/powerpoint/2010/main">
        <mc:Choice Requires="p14">
          <p:contentPart p14:bwMode="auto" r:id="rId104">
            <p14:nvContentPartPr>
              <p14:cNvPr id="1054837" name="Encre 1054836"/>
              <p14:cNvContentPartPr/>
              <p14:nvPr/>
            </p14:nvContentPartPr>
            <p14:xfrm>
              <a:off x="757075" y="4847276"/>
              <a:ext cx="175156" cy="392302"/>
            </p14:xfrm>
          </p:contentPart>
        </mc:Choice>
        <mc:Fallback xmlns="">
          <p:sp>
            <p:nvSpPr>
              <p:cNvPr id="1054837" name=""/>
              <p:cNvSpPr/>
              <p:nvPr/>
            </p:nvSpPr>
            <p:spPr>
              <a:xfrm>
                <a:off x="757075" y="4847276"/>
                <a:ext cx="175156" cy="392302"/>
              </a:xfrm>
            </p:spPr>
          </p:sp>
        </mc:Fallback>
      </mc:AlternateContent>
      <mc:AlternateContent xmlns:mc="http://schemas.openxmlformats.org/markup-compatibility/2006" xmlns:p14="http://schemas.microsoft.com/office/powerpoint/2010/main">
        <mc:Choice Requires="p14">
          <p:contentPart p14:bwMode="auto" r:id="rId105">
            <p14:nvContentPartPr>
              <p14:cNvPr id="1054838" name="Encre 1054837"/>
              <p14:cNvContentPartPr/>
              <p14:nvPr/>
            </p14:nvContentPartPr>
            <p14:xfrm>
              <a:off x="725729" y="5079705"/>
              <a:ext cx="157298" cy="10533"/>
            </p14:xfrm>
          </p:contentPart>
        </mc:Choice>
        <mc:Fallback xmlns="">
          <p:sp>
            <p:nvSpPr>
              <p:cNvPr id="1054838" name=""/>
              <p:cNvSpPr/>
              <p:nvPr/>
            </p:nvSpPr>
            <p:spPr>
              <a:xfrm>
                <a:off x="725729" y="5079705"/>
                <a:ext cx="157298" cy="10533"/>
              </a:xfrm>
            </p:spPr>
          </p:sp>
        </mc:Fallback>
      </mc:AlternateContent>
      <mc:AlternateContent xmlns:mc="http://schemas.openxmlformats.org/markup-compatibility/2006" xmlns:p14="http://schemas.microsoft.com/office/powerpoint/2010/main">
        <mc:Choice Requires="p14">
          <p:contentPart p14:bwMode="auto" r:id="rId106">
            <p14:nvContentPartPr>
              <p14:cNvPr id="1054839" name="Encre 1054838"/>
              <p14:cNvContentPartPr/>
              <p14:nvPr/>
            </p14:nvContentPartPr>
            <p14:xfrm>
              <a:off x="625567" y="5123771"/>
              <a:ext cx="64581" cy="44557"/>
            </p14:xfrm>
          </p:contentPart>
        </mc:Choice>
        <mc:Fallback xmlns="">
          <p:sp>
            <p:nvSpPr>
              <p:cNvPr id="1054839" name=""/>
              <p:cNvSpPr/>
              <p:nvPr/>
            </p:nvSpPr>
            <p:spPr>
              <a:xfrm>
                <a:off x="625567" y="5123771"/>
                <a:ext cx="64581" cy="44557"/>
              </a:xfrm>
            </p:spPr>
          </p:sp>
        </mc:Fallback>
      </mc:AlternateContent>
      <mc:AlternateContent xmlns:mc="http://schemas.openxmlformats.org/markup-compatibility/2006" xmlns:p14="http://schemas.microsoft.com/office/powerpoint/2010/main">
        <mc:Choice Requires="p14">
          <p:contentPart p14:bwMode="auto" r:id="rId107">
            <p14:nvContentPartPr>
              <p14:cNvPr id="1054840" name="Encre 1054839"/>
              <p14:cNvContentPartPr/>
              <p14:nvPr/>
            </p14:nvContentPartPr>
            <p14:xfrm>
              <a:off x="918553" y="5196245"/>
              <a:ext cx="35740" cy="29286"/>
            </p14:xfrm>
          </p:contentPart>
        </mc:Choice>
        <mc:Fallback xmlns="">
          <p:sp>
            <p:nvSpPr>
              <p:cNvPr id="1054840" name=""/>
              <p:cNvSpPr/>
              <p:nvPr/>
            </p:nvSpPr>
            <p:spPr>
              <a:xfrm>
                <a:off x="918553" y="5196245"/>
                <a:ext cx="35740" cy="29286"/>
              </a:xfrm>
            </p:spPr>
          </p:sp>
        </mc:Fallback>
      </mc:AlternateContent>
      <mc:AlternateContent xmlns:mc="http://schemas.openxmlformats.org/markup-compatibility/2006" xmlns:p14="http://schemas.microsoft.com/office/powerpoint/2010/main">
        <mc:Choice Requires="p14">
          <p:contentPart p14:bwMode="auto" r:id="rId108">
            <p14:nvContentPartPr>
              <p14:cNvPr id="1054841" name="Encre 1054840"/>
              <p14:cNvContentPartPr/>
              <p14:nvPr/>
            </p14:nvContentPartPr>
            <p14:xfrm>
              <a:off x="1069837" y="4830293"/>
              <a:ext cx="166374" cy="347471"/>
            </p14:xfrm>
          </p:contentPart>
        </mc:Choice>
        <mc:Fallback xmlns="">
          <p:sp>
            <p:nvSpPr>
              <p:cNvPr id="1054841" name=""/>
              <p:cNvSpPr/>
              <p:nvPr/>
            </p:nvSpPr>
            <p:spPr>
              <a:xfrm>
                <a:off x="1069837" y="4830293"/>
                <a:ext cx="166374" cy="347471"/>
              </a:xfrm>
            </p:spPr>
          </p:sp>
        </mc:Fallback>
      </mc:AlternateContent>
      <mc:AlternateContent xmlns:mc="http://schemas.openxmlformats.org/markup-compatibility/2006" xmlns:p14="http://schemas.microsoft.com/office/powerpoint/2010/main">
        <mc:Choice Requires="p14">
          <p:contentPart p14:bwMode="auto" r:id="rId109">
            <p14:nvContentPartPr>
              <p14:cNvPr id="1054842" name="Encre 1054841"/>
              <p14:cNvContentPartPr/>
              <p14:nvPr/>
            </p14:nvContentPartPr>
            <p14:xfrm>
              <a:off x="566234" y="5318010"/>
              <a:ext cx="731348" cy="38407"/>
            </p14:xfrm>
          </p:contentPart>
        </mc:Choice>
        <mc:Fallback xmlns="">
          <p:sp>
            <p:nvSpPr>
              <p:cNvPr id="1054842" name=""/>
              <p:cNvSpPr/>
              <p:nvPr/>
            </p:nvSpPr>
            <p:spPr>
              <a:xfrm>
                <a:off x="566234" y="5318010"/>
                <a:ext cx="731348" cy="38407"/>
              </a:xfrm>
            </p:spPr>
          </p:sp>
        </mc:Fallback>
      </mc:AlternateContent>
      <mc:AlternateContent xmlns:mc="http://schemas.openxmlformats.org/markup-compatibility/2006" xmlns:p14="http://schemas.microsoft.com/office/powerpoint/2010/main">
        <mc:Choice Requires="p14">
          <p:contentPart p14:bwMode="auto" r:id="rId110">
            <p14:nvContentPartPr>
              <p14:cNvPr id="1054843" name="Encre 1054842"/>
              <p14:cNvContentPartPr/>
              <p14:nvPr/>
            </p14:nvContentPartPr>
            <p14:xfrm>
              <a:off x="1524294" y="5123771"/>
              <a:ext cx="16855" cy="30682"/>
            </p14:xfrm>
          </p:contentPart>
        </mc:Choice>
        <mc:Fallback xmlns="">
          <p:sp>
            <p:nvSpPr>
              <p:cNvPr id="1054843" name=""/>
              <p:cNvSpPr/>
              <p:nvPr/>
            </p:nvSpPr>
            <p:spPr>
              <a:xfrm>
                <a:off x="1524294" y="5123771"/>
                <a:ext cx="16855" cy="30682"/>
              </a:xfrm>
            </p:spPr>
          </p:sp>
        </mc:Fallback>
      </mc:AlternateContent>
      <mc:AlternateContent xmlns:mc="http://schemas.openxmlformats.org/markup-compatibility/2006" xmlns:p14="http://schemas.microsoft.com/office/powerpoint/2010/main">
        <mc:Choice Requires="p14">
          <p:contentPart p14:bwMode="auto" r:id="rId111">
            <p14:nvContentPartPr>
              <p14:cNvPr id="1054844" name="Encre 1054843"/>
              <p14:cNvContentPartPr/>
              <p14:nvPr/>
            </p14:nvContentPartPr>
            <p14:xfrm>
              <a:off x="1485424" y="5297759"/>
              <a:ext cx="62784" cy="51004"/>
            </p14:xfrm>
          </p:contentPart>
        </mc:Choice>
        <mc:Fallback xmlns="">
          <p:sp>
            <p:nvSpPr>
              <p:cNvPr id="1054844" name=""/>
              <p:cNvSpPr/>
              <p:nvPr/>
            </p:nvSpPr>
            <p:spPr>
              <a:xfrm>
                <a:off x="1485424" y="5297759"/>
                <a:ext cx="62784" cy="51004"/>
              </a:xfrm>
            </p:spPr>
          </p:sp>
        </mc:Fallback>
      </mc:AlternateContent>
      <mc:AlternateContent xmlns:mc="http://schemas.openxmlformats.org/markup-compatibility/2006" xmlns:p14="http://schemas.microsoft.com/office/powerpoint/2010/main">
        <mc:Choice Requires="p14">
          <p:contentPart p14:bwMode="auto" r:id="rId112">
            <p14:nvContentPartPr>
              <p14:cNvPr id="1054845" name="Encre 1054844"/>
              <p14:cNvContentPartPr/>
              <p14:nvPr/>
            </p14:nvContentPartPr>
            <p14:xfrm>
              <a:off x="1934298" y="5092258"/>
              <a:ext cx="267413" cy="220581"/>
            </p14:xfrm>
          </p:contentPart>
        </mc:Choice>
        <mc:Fallback xmlns="">
          <p:sp>
            <p:nvSpPr>
              <p:cNvPr id="1054845" name=""/>
              <p:cNvSpPr/>
              <p:nvPr/>
            </p:nvSpPr>
            <p:spPr>
              <a:xfrm>
                <a:off x="1934298" y="5092258"/>
                <a:ext cx="267413" cy="220581"/>
              </a:xfrm>
            </p:spPr>
          </p:sp>
        </mc:Fallback>
      </mc:AlternateContent>
      <mc:AlternateContent xmlns:mc="http://schemas.openxmlformats.org/markup-compatibility/2006" xmlns:p14="http://schemas.microsoft.com/office/powerpoint/2010/main">
        <mc:Choice Requires="p14">
          <p:contentPart p14:bwMode="auto" r:id="rId113">
            <p14:nvContentPartPr>
              <p14:cNvPr id="1054846" name="Encre 1054845"/>
              <p14:cNvContentPartPr/>
              <p14:nvPr/>
            </p14:nvContentPartPr>
            <p14:xfrm>
              <a:off x="2289493" y="4915594"/>
              <a:ext cx="188438" cy="390930"/>
            </p14:xfrm>
          </p:contentPart>
        </mc:Choice>
        <mc:Fallback xmlns="">
          <p:sp>
            <p:nvSpPr>
              <p:cNvPr id="1054846" name=""/>
              <p:cNvSpPr/>
              <p:nvPr/>
            </p:nvSpPr>
            <p:spPr>
              <a:xfrm>
                <a:off x="2289493" y="4915594"/>
                <a:ext cx="188438" cy="390930"/>
              </a:xfrm>
            </p:spPr>
          </p:sp>
        </mc:Fallback>
      </mc:AlternateContent>
      <mc:AlternateContent xmlns:mc="http://schemas.openxmlformats.org/markup-compatibility/2006" xmlns:p14="http://schemas.microsoft.com/office/powerpoint/2010/main">
        <mc:Choice Requires="p14">
          <p:contentPart p14:bwMode="auto" r:id="rId114">
            <p14:nvContentPartPr>
              <p14:cNvPr id="1054847" name="Encre 1054846"/>
              <p14:cNvContentPartPr/>
              <p14:nvPr/>
            </p14:nvContentPartPr>
            <p14:xfrm>
              <a:off x="2386377" y="1682972"/>
              <a:ext cx="112714" cy="133434"/>
            </p14:xfrm>
          </p:contentPart>
        </mc:Choice>
        <mc:Fallback xmlns="">
          <p:sp>
            <p:nvSpPr>
              <p:cNvPr id="1054847" name=""/>
              <p:cNvSpPr/>
              <p:nvPr/>
            </p:nvSpPr>
            <p:spPr>
              <a:xfrm>
                <a:off x="2386377" y="1682972"/>
                <a:ext cx="112714" cy="133434"/>
              </a:xfrm>
            </p:spPr>
          </p:sp>
        </mc:Fallback>
      </mc:AlternateContent>
      <mc:AlternateContent xmlns:mc="http://schemas.openxmlformats.org/markup-compatibility/2006" xmlns:p14="http://schemas.microsoft.com/office/powerpoint/2010/main">
        <mc:Choice Requires="p14">
          <p:contentPart p14:bwMode="auto" r:id="rId115">
            <p14:nvContentPartPr>
              <p14:cNvPr id="1054848" name="Encre 1054847"/>
              <p14:cNvContentPartPr/>
              <p14:nvPr/>
            </p14:nvContentPartPr>
            <p14:xfrm>
              <a:off x="2377749" y="1704814"/>
              <a:ext cx="135759" cy="111233"/>
            </p14:xfrm>
          </p:contentPart>
        </mc:Choice>
        <mc:Fallback xmlns="">
          <p:sp>
            <p:nvSpPr>
              <p:cNvPr id="1054848" name=""/>
              <p:cNvSpPr/>
              <p:nvPr/>
            </p:nvSpPr>
            <p:spPr>
              <a:xfrm>
                <a:off x="2377749" y="1704814"/>
                <a:ext cx="135759" cy="111233"/>
              </a:xfrm>
            </p:spPr>
          </p:sp>
        </mc:Fallback>
      </mc:AlternateContent>
      <mc:AlternateContent xmlns:mc="http://schemas.openxmlformats.org/markup-compatibility/2006" xmlns:p14="http://schemas.microsoft.com/office/powerpoint/2010/main">
        <mc:Choice Requires="p14">
          <p:contentPart p14:bwMode="auto" r:id="rId116">
            <p14:nvContentPartPr>
              <p14:cNvPr id="1054849" name="Encre 1054848"/>
              <p14:cNvContentPartPr/>
              <p14:nvPr/>
            </p14:nvContentPartPr>
            <p14:xfrm>
              <a:off x="2368478" y="1407539"/>
              <a:ext cx="187975" cy="195760"/>
            </p14:xfrm>
          </p:contentPart>
        </mc:Choice>
        <mc:Fallback xmlns="">
          <p:sp>
            <p:nvSpPr>
              <p:cNvPr id="1054849" name=""/>
              <p:cNvSpPr/>
              <p:nvPr/>
            </p:nvSpPr>
            <p:spPr>
              <a:xfrm>
                <a:off x="2368478" y="1407539"/>
                <a:ext cx="187975" cy="195760"/>
              </a:xfrm>
            </p:spPr>
          </p:sp>
        </mc:Fallback>
      </mc:AlternateContent>
      <mc:AlternateContent xmlns:mc="http://schemas.openxmlformats.org/markup-compatibility/2006" xmlns:p14="http://schemas.microsoft.com/office/powerpoint/2010/main">
        <mc:Choice Requires="p14">
          <p:contentPart p14:bwMode="auto" r:id="rId117">
            <p14:nvContentPartPr>
              <p14:cNvPr id="1054850" name="Encre 1054849"/>
              <p14:cNvContentPartPr/>
              <p14:nvPr/>
            </p14:nvContentPartPr>
            <p14:xfrm>
              <a:off x="2582210" y="5036279"/>
              <a:ext cx="127453" cy="254770"/>
            </p14:xfrm>
          </p:contentPart>
        </mc:Choice>
        <mc:Fallback xmlns="">
          <p:sp>
            <p:nvSpPr>
              <p:cNvPr id="1054850" name=""/>
              <p:cNvSpPr/>
              <p:nvPr/>
            </p:nvSpPr>
            <p:spPr>
              <a:xfrm>
                <a:off x="2582210" y="5036279"/>
                <a:ext cx="127453" cy="254770"/>
              </a:xfrm>
            </p:spPr>
          </p:sp>
        </mc:Fallback>
      </mc:AlternateContent>
      <mc:AlternateContent xmlns:mc="http://schemas.openxmlformats.org/markup-compatibility/2006" xmlns:p14="http://schemas.microsoft.com/office/powerpoint/2010/main">
        <mc:Choice Requires="p14">
          <p:contentPart p14:bwMode="auto" r:id="rId118">
            <p14:nvContentPartPr>
              <p14:cNvPr id="1054851" name="Encre 1054850"/>
              <p14:cNvContentPartPr/>
              <p14:nvPr/>
            </p14:nvContentPartPr>
            <p14:xfrm>
              <a:off x="2764794" y="5067297"/>
              <a:ext cx="199369" cy="216314"/>
            </p14:xfrm>
          </p:contentPart>
        </mc:Choice>
        <mc:Fallback xmlns="">
          <p:sp>
            <p:nvSpPr>
              <p:cNvPr id="1054851" name=""/>
              <p:cNvSpPr/>
              <p:nvPr/>
            </p:nvSpPr>
            <p:spPr>
              <a:xfrm>
                <a:off x="2764794" y="5067297"/>
                <a:ext cx="199369" cy="216314"/>
              </a:xfrm>
            </p:spPr>
          </p:sp>
        </mc:Fallback>
      </mc:AlternateContent>
      <mc:AlternateContent xmlns:mc="http://schemas.openxmlformats.org/markup-compatibility/2006" xmlns:p14="http://schemas.microsoft.com/office/powerpoint/2010/main">
        <mc:Choice Requires="p14">
          <p:contentPart p14:bwMode="auto" r:id="rId119">
            <p14:nvContentPartPr>
              <p14:cNvPr id="1054852" name="Encre 1054851"/>
              <p14:cNvContentPartPr/>
              <p14:nvPr/>
            </p14:nvContentPartPr>
            <p14:xfrm>
              <a:off x="2622735" y="4913794"/>
              <a:ext cx="291126" cy="35173"/>
            </p14:xfrm>
          </p:contentPart>
        </mc:Choice>
        <mc:Fallback xmlns="">
          <p:sp>
            <p:nvSpPr>
              <p:cNvPr id="1054852" name=""/>
              <p:cNvSpPr/>
              <p:nvPr/>
            </p:nvSpPr>
            <p:spPr>
              <a:xfrm>
                <a:off x="2622735" y="4913794"/>
                <a:ext cx="291126" cy="35173"/>
              </a:xfrm>
            </p:spPr>
          </p:sp>
        </mc:Fallback>
      </mc:AlternateContent>
      <mc:AlternateContent xmlns:mc="http://schemas.openxmlformats.org/markup-compatibility/2006" xmlns:p14="http://schemas.microsoft.com/office/powerpoint/2010/main">
        <mc:Choice Requires="p14">
          <p:contentPart p14:bwMode="auto" r:id="rId120">
            <p14:nvContentPartPr>
              <p14:cNvPr id="1054853" name="Encre 1054852"/>
              <p14:cNvContentPartPr/>
              <p14:nvPr/>
            </p14:nvContentPartPr>
            <p14:xfrm>
              <a:off x="2826054" y="4801359"/>
              <a:ext cx="100076" cy="167298"/>
            </p14:xfrm>
          </p:contentPart>
        </mc:Choice>
        <mc:Fallback xmlns="">
          <p:sp>
            <p:nvSpPr>
              <p:cNvPr id="1054853" name=""/>
              <p:cNvSpPr/>
              <p:nvPr/>
            </p:nvSpPr>
            <p:spPr>
              <a:xfrm>
                <a:off x="2826054" y="4801359"/>
                <a:ext cx="100076" cy="167298"/>
              </a:xfrm>
            </p:spPr>
          </p:sp>
        </mc:Fallback>
      </mc:AlternateContent>
      <mc:AlternateContent xmlns:mc="http://schemas.openxmlformats.org/markup-compatibility/2006" xmlns:p14="http://schemas.microsoft.com/office/powerpoint/2010/main">
        <mc:Choice Requires="p14">
          <p:contentPart p14:bwMode="auto" r:id="rId121">
            <p14:nvContentPartPr>
              <p14:cNvPr id="1054854" name="Encre 1054853"/>
              <p14:cNvContentPartPr/>
              <p14:nvPr/>
            </p14:nvContentPartPr>
            <p14:xfrm>
              <a:off x="2377749" y="4736218"/>
              <a:ext cx="195825" cy="179921"/>
            </p14:xfrm>
          </p:contentPart>
        </mc:Choice>
        <mc:Fallback xmlns="">
          <p:sp>
            <p:nvSpPr>
              <p:cNvPr id="1054854" name=""/>
              <p:cNvSpPr/>
              <p:nvPr/>
            </p:nvSpPr>
            <p:spPr>
              <a:xfrm>
                <a:off x="2377749" y="4736218"/>
                <a:ext cx="195825" cy="179921"/>
              </a:xfrm>
            </p:spPr>
          </p:sp>
        </mc:Fallback>
      </mc:AlternateContent>
      <mc:AlternateContent xmlns:mc="http://schemas.openxmlformats.org/markup-compatibility/2006" xmlns:p14="http://schemas.microsoft.com/office/powerpoint/2010/main">
        <mc:Choice Requires="p14">
          <p:contentPart p14:bwMode="auto" r:id="rId122">
            <p14:nvContentPartPr>
              <p14:cNvPr id="1054855" name="Encre 1054854"/>
              <p14:cNvContentPartPr/>
              <p14:nvPr/>
            </p14:nvContentPartPr>
            <p14:xfrm>
              <a:off x="2254655" y="5417756"/>
              <a:ext cx="773930" cy="53743"/>
            </p14:xfrm>
          </p:contentPart>
        </mc:Choice>
        <mc:Fallback xmlns="">
          <p:sp>
            <p:nvSpPr>
              <p:cNvPr id="1054855" name=""/>
              <p:cNvSpPr/>
              <p:nvPr/>
            </p:nvSpPr>
            <p:spPr>
              <a:xfrm>
                <a:off x="2254655" y="5417756"/>
                <a:ext cx="773930" cy="53743"/>
              </a:xfrm>
            </p:spPr>
          </p:sp>
        </mc:Fallback>
      </mc:AlternateContent>
      <mc:AlternateContent xmlns:mc="http://schemas.openxmlformats.org/markup-compatibility/2006" xmlns:p14="http://schemas.microsoft.com/office/powerpoint/2010/main">
        <mc:Choice Requires="p14">
          <p:contentPart p14:bwMode="auto" r:id="rId123">
            <p14:nvContentPartPr>
              <p14:cNvPr id="1054856" name="Encre 1054855"/>
              <p14:cNvContentPartPr/>
              <p14:nvPr/>
            </p14:nvContentPartPr>
            <p14:xfrm>
              <a:off x="2417554" y="5538265"/>
              <a:ext cx="267960" cy="363654"/>
            </p14:xfrm>
          </p:contentPart>
        </mc:Choice>
        <mc:Fallback xmlns="">
          <p:sp>
            <p:nvSpPr>
              <p:cNvPr id="1054856" name=""/>
              <p:cNvSpPr/>
              <p:nvPr/>
            </p:nvSpPr>
            <p:spPr>
              <a:xfrm>
                <a:off x="2417554" y="5538265"/>
                <a:ext cx="267960" cy="363654"/>
              </a:xfrm>
            </p:spPr>
          </p:sp>
        </mc:Fallback>
      </mc:AlternateContent>
      <mc:AlternateContent xmlns:mc="http://schemas.openxmlformats.org/markup-compatibility/2006" xmlns:p14="http://schemas.microsoft.com/office/powerpoint/2010/main">
        <mc:Choice Requires="p14">
          <p:contentPart p14:bwMode="auto" r:id="rId124">
            <p14:nvContentPartPr>
              <p14:cNvPr id="1054857" name="Encre 1054856"/>
              <p14:cNvContentPartPr/>
              <p14:nvPr/>
            </p14:nvContentPartPr>
            <p14:xfrm>
              <a:off x="2592194" y="5728487"/>
              <a:ext cx="186433" cy="17185"/>
            </p14:xfrm>
          </p:contentPart>
        </mc:Choice>
        <mc:Fallback xmlns="">
          <p:sp>
            <p:nvSpPr>
              <p:cNvPr id="1054857" name=""/>
              <p:cNvSpPr/>
              <p:nvPr/>
            </p:nvSpPr>
            <p:spPr>
              <a:xfrm>
                <a:off x="2592194" y="5728487"/>
                <a:ext cx="186433" cy="17185"/>
              </a:xfrm>
            </p:spPr>
          </p:sp>
        </mc:Fallback>
      </mc:AlternateContent>
      <mc:AlternateContent xmlns:mc="http://schemas.openxmlformats.org/markup-compatibility/2006" xmlns:p14="http://schemas.microsoft.com/office/powerpoint/2010/main">
        <mc:Choice Requires="p14">
          <p:contentPart p14:bwMode="auto" r:id="rId125">
            <p14:nvContentPartPr>
              <p14:cNvPr id="1054858" name="Encre 1054857"/>
              <p14:cNvContentPartPr/>
              <p14:nvPr/>
            </p14:nvContentPartPr>
            <p14:xfrm>
              <a:off x="2770898" y="5609351"/>
              <a:ext cx="250626" cy="165167"/>
            </p14:xfrm>
          </p:contentPart>
        </mc:Choice>
        <mc:Fallback xmlns="">
          <p:sp>
            <p:nvSpPr>
              <p:cNvPr id="1054858" name=""/>
              <p:cNvSpPr/>
              <p:nvPr/>
            </p:nvSpPr>
            <p:spPr>
              <a:xfrm>
                <a:off x="2770898" y="5609351"/>
                <a:ext cx="250626" cy="165167"/>
              </a:xfrm>
            </p:spPr>
          </p:sp>
        </mc:Fallback>
      </mc:AlternateContent>
      <mc:AlternateContent xmlns:mc="http://schemas.openxmlformats.org/markup-compatibility/2006" xmlns:p14="http://schemas.microsoft.com/office/powerpoint/2010/main">
        <mc:Choice Requires="p14">
          <p:contentPart p14:bwMode="auto" r:id="rId126">
            <p14:nvContentPartPr>
              <p14:cNvPr id="1054859" name="Encre 1054858"/>
              <p14:cNvContentPartPr/>
              <p14:nvPr/>
            </p14:nvContentPartPr>
            <p14:xfrm>
              <a:off x="3131836" y="5399273"/>
              <a:ext cx="125313" cy="7198"/>
            </p14:xfrm>
          </p:contentPart>
        </mc:Choice>
        <mc:Fallback xmlns="">
          <p:sp>
            <p:nvSpPr>
              <p:cNvPr id="1054859" name=""/>
              <p:cNvSpPr/>
              <p:nvPr/>
            </p:nvSpPr>
            <p:spPr>
              <a:xfrm>
                <a:off x="3131836" y="5399273"/>
                <a:ext cx="125313" cy="7198"/>
              </a:xfrm>
            </p:spPr>
          </p:sp>
        </mc:Fallback>
      </mc:AlternateContent>
      <mc:AlternateContent xmlns:mc="http://schemas.openxmlformats.org/markup-compatibility/2006" xmlns:p14="http://schemas.microsoft.com/office/powerpoint/2010/main">
        <mc:Choice Requires="p14">
          <p:contentPart p14:bwMode="auto" r:id="rId127">
            <p14:nvContentPartPr>
              <p14:cNvPr id="1054860" name="Encre 1054859"/>
              <p14:cNvContentPartPr/>
              <p14:nvPr/>
            </p14:nvContentPartPr>
            <p14:xfrm>
              <a:off x="3164488" y="5510951"/>
              <a:ext cx="188959" cy="23714"/>
            </p14:xfrm>
          </p:contentPart>
        </mc:Choice>
        <mc:Fallback xmlns="">
          <p:sp>
            <p:nvSpPr>
              <p:cNvPr id="1054860" name=""/>
              <p:cNvSpPr/>
              <p:nvPr/>
            </p:nvSpPr>
            <p:spPr>
              <a:xfrm>
                <a:off x="3164488" y="5510951"/>
                <a:ext cx="188959" cy="23714"/>
              </a:xfrm>
            </p:spPr>
          </p:sp>
        </mc:Fallback>
      </mc:AlternateContent>
      <mc:AlternateContent xmlns:mc="http://schemas.openxmlformats.org/markup-compatibility/2006" xmlns:p14="http://schemas.microsoft.com/office/powerpoint/2010/main">
        <mc:Choice Requires="p14">
          <p:contentPart p14:bwMode="auto" r:id="rId128">
            <p14:nvContentPartPr>
              <p14:cNvPr id="1054861" name="Encre 1054860"/>
              <p14:cNvContentPartPr/>
              <p14:nvPr/>
            </p14:nvContentPartPr>
            <p14:xfrm>
              <a:off x="3393053" y="5438045"/>
              <a:ext cx="150598" cy="13647"/>
            </p14:xfrm>
          </p:contentPart>
        </mc:Choice>
        <mc:Fallback xmlns="">
          <p:sp>
            <p:nvSpPr>
              <p:cNvPr id="1054861" name=""/>
              <p:cNvSpPr/>
              <p:nvPr/>
            </p:nvSpPr>
            <p:spPr>
              <a:xfrm>
                <a:off x="3393053" y="5438045"/>
                <a:ext cx="150598" cy="13647"/>
              </a:xfrm>
            </p:spPr>
          </p:sp>
        </mc:Fallback>
      </mc:AlternateContent>
      <mc:AlternateContent xmlns:mc="http://schemas.openxmlformats.org/markup-compatibility/2006" xmlns:p14="http://schemas.microsoft.com/office/powerpoint/2010/main">
        <mc:Choice Requires="p14">
          <p:contentPart p14:bwMode="auto" r:id="rId129">
            <p14:nvContentPartPr>
              <p14:cNvPr id="1054862" name="Encre 1054861"/>
              <p14:cNvContentPartPr/>
              <p14:nvPr/>
            </p14:nvContentPartPr>
            <p14:xfrm>
              <a:off x="3594017" y="5283736"/>
              <a:ext cx="430822" cy="279060"/>
            </p14:xfrm>
          </p:contentPart>
        </mc:Choice>
        <mc:Fallback xmlns="">
          <p:sp>
            <p:nvSpPr>
              <p:cNvPr id="1054862" name=""/>
              <p:cNvSpPr/>
              <p:nvPr/>
            </p:nvSpPr>
            <p:spPr>
              <a:xfrm>
                <a:off x="3594017" y="5283736"/>
                <a:ext cx="430822" cy="279060"/>
              </a:xfrm>
            </p:spPr>
          </p:sp>
        </mc:Fallback>
      </mc:AlternateContent>
      <mc:AlternateContent xmlns:mc="http://schemas.openxmlformats.org/markup-compatibility/2006" xmlns:p14="http://schemas.microsoft.com/office/powerpoint/2010/main">
        <mc:Choice Requires="p14">
          <p:contentPart p14:bwMode="auto" r:id="rId130">
            <p14:nvContentPartPr>
              <p14:cNvPr id="1054863" name="Encre 1054862"/>
              <p14:cNvContentPartPr/>
              <p14:nvPr/>
            </p14:nvContentPartPr>
            <p14:xfrm>
              <a:off x="3786643" y="5254572"/>
              <a:ext cx="180301" cy="22256"/>
            </p14:xfrm>
          </p:contentPart>
        </mc:Choice>
        <mc:Fallback xmlns="">
          <p:sp>
            <p:nvSpPr>
              <p:cNvPr id="1054863" name=""/>
              <p:cNvSpPr/>
              <p:nvPr/>
            </p:nvSpPr>
            <p:spPr>
              <a:xfrm>
                <a:off x="3786643" y="5254572"/>
                <a:ext cx="180301" cy="22256"/>
              </a:xfrm>
            </p:spPr>
          </p:sp>
        </mc:Fallback>
      </mc:AlternateContent>
      <mc:AlternateContent xmlns:mc="http://schemas.openxmlformats.org/markup-compatibility/2006" xmlns:p14="http://schemas.microsoft.com/office/powerpoint/2010/main">
        <mc:Choice Requires="p14">
          <p:contentPart p14:bwMode="auto" r:id="rId131">
            <p14:nvContentPartPr>
              <p14:cNvPr id="1054864" name="Encre 1054863"/>
              <p14:cNvContentPartPr/>
              <p14:nvPr/>
            </p14:nvContentPartPr>
            <p14:xfrm>
              <a:off x="3815324" y="5398473"/>
              <a:ext cx="197505" cy="14474"/>
            </p14:xfrm>
          </p:contentPart>
        </mc:Choice>
        <mc:Fallback xmlns="">
          <p:sp>
            <p:nvSpPr>
              <p:cNvPr id="1054864" name=""/>
              <p:cNvSpPr/>
              <p:nvPr/>
            </p:nvSpPr>
            <p:spPr>
              <a:xfrm>
                <a:off x="3815324" y="5398473"/>
                <a:ext cx="197505" cy="14474"/>
              </a:xfrm>
            </p:spPr>
          </p:sp>
        </mc:Fallback>
      </mc:AlternateContent>
      <mc:AlternateContent xmlns:mc="http://schemas.openxmlformats.org/markup-compatibility/2006" xmlns:p14="http://schemas.microsoft.com/office/powerpoint/2010/main">
        <mc:Choice Requires="p14">
          <p:contentPart p14:bwMode="auto" r:id="rId132">
            <p14:nvContentPartPr>
              <p14:cNvPr id="1054865" name="Encre 1054864"/>
              <p14:cNvContentPartPr/>
              <p14:nvPr/>
            </p14:nvContentPartPr>
            <p14:xfrm>
              <a:off x="3700600" y="5075076"/>
              <a:ext cx="282797" cy="16115"/>
            </p14:xfrm>
          </p:contentPart>
        </mc:Choice>
        <mc:Fallback xmlns="">
          <p:sp>
            <p:nvSpPr>
              <p:cNvPr id="1054865" name=""/>
              <p:cNvSpPr/>
              <p:nvPr/>
            </p:nvSpPr>
            <p:spPr>
              <a:xfrm>
                <a:off x="3700600" y="5075076"/>
                <a:ext cx="282797" cy="16115"/>
              </a:xfrm>
            </p:spPr>
          </p:sp>
        </mc:Fallback>
      </mc:AlternateContent>
      <mc:AlternateContent xmlns:mc="http://schemas.openxmlformats.org/markup-compatibility/2006" xmlns:p14="http://schemas.microsoft.com/office/powerpoint/2010/main">
        <mc:Choice Requires="p14">
          <p:contentPart p14:bwMode="auto" r:id="rId133">
            <p14:nvContentPartPr>
              <p14:cNvPr id="1054866" name="Encre 1054865"/>
              <p14:cNvContentPartPr/>
              <p14:nvPr/>
            </p14:nvContentPartPr>
            <p14:xfrm>
              <a:off x="3861214" y="4977333"/>
              <a:ext cx="147089" cy="157066"/>
            </p14:xfrm>
          </p:contentPart>
        </mc:Choice>
        <mc:Fallback xmlns="">
          <p:sp>
            <p:nvSpPr>
              <p:cNvPr id="1054866" name=""/>
              <p:cNvSpPr/>
              <p:nvPr/>
            </p:nvSpPr>
            <p:spPr>
              <a:xfrm>
                <a:off x="3861214" y="4977333"/>
                <a:ext cx="147089" cy="157066"/>
              </a:xfrm>
            </p:spPr>
          </p:sp>
        </mc:Fallback>
      </mc:AlternateContent>
      <mc:AlternateContent xmlns:mc="http://schemas.openxmlformats.org/markup-compatibility/2006" xmlns:p14="http://schemas.microsoft.com/office/powerpoint/2010/main">
        <mc:Choice Requires="p14">
          <p:contentPart p14:bwMode="auto" r:id="rId134">
            <p14:nvContentPartPr>
              <p14:cNvPr id="1054867" name="Encre 1054866"/>
              <p14:cNvContentPartPr/>
              <p14:nvPr/>
            </p14:nvContentPartPr>
            <p14:xfrm>
              <a:off x="4272895" y="5354123"/>
              <a:ext cx="237826" cy="11209"/>
            </p14:xfrm>
          </p:contentPart>
        </mc:Choice>
        <mc:Fallback xmlns="">
          <p:sp>
            <p:nvSpPr>
              <p:cNvPr id="1054867" name=""/>
              <p:cNvSpPr/>
              <p:nvPr/>
            </p:nvSpPr>
            <p:spPr>
              <a:xfrm>
                <a:off x="4272895" y="5354123"/>
                <a:ext cx="237826" cy="11209"/>
              </a:xfrm>
            </p:spPr>
          </p:sp>
        </mc:Fallback>
      </mc:AlternateContent>
      <mc:AlternateContent xmlns:mc="http://schemas.openxmlformats.org/markup-compatibility/2006" xmlns:p14="http://schemas.microsoft.com/office/powerpoint/2010/main">
        <mc:Choice Requires="p14">
          <p:contentPart p14:bwMode="auto" r:id="rId135">
            <p14:nvContentPartPr>
              <p14:cNvPr id="1054868" name="Encre 1054867"/>
              <p14:cNvContentPartPr/>
              <p14:nvPr/>
            </p14:nvContentPartPr>
            <p14:xfrm>
              <a:off x="4330257" y="5417266"/>
              <a:ext cx="187782" cy="48315"/>
            </p14:xfrm>
          </p:contentPart>
        </mc:Choice>
        <mc:Fallback xmlns="">
          <p:sp>
            <p:nvSpPr>
              <p:cNvPr id="1054868" name=""/>
              <p:cNvSpPr/>
              <p:nvPr/>
            </p:nvSpPr>
            <p:spPr>
              <a:xfrm>
                <a:off x="4330257" y="5417266"/>
                <a:ext cx="187782" cy="48315"/>
              </a:xfrm>
            </p:spPr>
          </p:sp>
        </mc:Fallback>
      </mc:AlternateContent>
      <mc:AlternateContent xmlns:mc="http://schemas.openxmlformats.org/markup-compatibility/2006" xmlns:p14="http://schemas.microsoft.com/office/powerpoint/2010/main">
        <mc:Choice Requires="p14">
          <p:contentPart p14:bwMode="auto" r:id="rId136">
            <p14:nvContentPartPr>
              <p14:cNvPr id="1054869" name="Encre 1054868"/>
              <p14:cNvContentPartPr/>
              <p14:nvPr/>
            </p14:nvContentPartPr>
            <p14:xfrm>
              <a:off x="4430419" y="5268720"/>
              <a:ext cx="160130" cy="248453"/>
            </p14:xfrm>
          </p:contentPart>
        </mc:Choice>
        <mc:Fallback xmlns="">
          <p:sp>
            <p:nvSpPr>
              <p:cNvPr id="1054869" name=""/>
              <p:cNvSpPr/>
              <p:nvPr/>
            </p:nvSpPr>
            <p:spPr>
              <a:xfrm>
                <a:off x="4430419" y="5268720"/>
                <a:ext cx="160130" cy="248453"/>
              </a:xfrm>
            </p:spPr>
          </p:sp>
        </mc:Fallback>
      </mc:AlternateContent>
      <mc:AlternateContent xmlns:mc="http://schemas.openxmlformats.org/markup-compatibility/2006" xmlns:p14="http://schemas.microsoft.com/office/powerpoint/2010/main">
        <mc:Choice Requires="p14">
          <p:contentPart p14:bwMode="auto" r:id="rId137">
            <p14:nvContentPartPr>
              <p14:cNvPr id="1054870" name="Encre 1054869"/>
              <p14:cNvContentPartPr/>
              <p14:nvPr/>
            </p14:nvContentPartPr>
            <p14:xfrm>
              <a:off x="4858001" y="5283058"/>
              <a:ext cx="155337" cy="227901"/>
            </p14:xfrm>
          </p:contentPart>
        </mc:Choice>
        <mc:Fallback xmlns="">
          <p:sp>
            <p:nvSpPr>
              <p:cNvPr id="1054870" name=""/>
              <p:cNvSpPr/>
              <p:nvPr/>
            </p:nvSpPr>
            <p:spPr>
              <a:xfrm>
                <a:off x="4858001" y="5283058"/>
                <a:ext cx="155337" cy="227901"/>
              </a:xfrm>
            </p:spPr>
          </p:sp>
        </mc:Fallback>
      </mc:AlternateContent>
      <mc:AlternateContent xmlns:mc="http://schemas.openxmlformats.org/markup-compatibility/2006" xmlns:p14="http://schemas.microsoft.com/office/powerpoint/2010/main">
        <mc:Choice Requires="p14">
          <p:contentPart p14:bwMode="auto" r:id="rId138">
            <p14:nvContentPartPr>
              <p14:cNvPr id="1054871" name="Encre 1054870"/>
              <p14:cNvContentPartPr/>
              <p14:nvPr/>
            </p14:nvContentPartPr>
            <p14:xfrm>
              <a:off x="5061174" y="5273783"/>
              <a:ext cx="227677" cy="209203"/>
            </p14:xfrm>
          </p:contentPart>
        </mc:Choice>
        <mc:Fallback xmlns="">
          <p:sp>
            <p:nvSpPr>
              <p:cNvPr id="1054871" name=""/>
              <p:cNvSpPr/>
              <p:nvPr/>
            </p:nvSpPr>
            <p:spPr>
              <a:xfrm>
                <a:off x="5061174" y="5273783"/>
                <a:ext cx="227677" cy="209203"/>
              </a:xfrm>
            </p:spPr>
          </p:sp>
        </mc:Fallback>
      </mc:AlternateContent>
      <mc:AlternateContent xmlns:mc="http://schemas.openxmlformats.org/markup-compatibility/2006" xmlns:p14="http://schemas.microsoft.com/office/powerpoint/2010/main">
        <mc:Choice Requires="p14">
          <p:contentPart p14:bwMode="auto" r:id="rId139">
            <p14:nvContentPartPr>
              <p14:cNvPr id="1054872" name="Encre 1054871"/>
              <p14:cNvContentPartPr/>
              <p14:nvPr/>
            </p14:nvContentPartPr>
            <p14:xfrm>
              <a:off x="4812743" y="5131465"/>
              <a:ext cx="418535" cy="14764"/>
            </p14:xfrm>
          </p:contentPart>
        </mc:Choice>
        <mc:Fallback xmlns="">
          <p:sp>
            <p:nvSpPr>
              <p:cNvPr id="1054872" name=""/>
              <p:cNvSpPr/>
              <p:nvPr/>
            </p:nvSpPr>
            <p:spPr>
              <a:xfrm>
                <a:off x="4812743" y="5131465"/>
                <a:ext cx="418535" cy="14764"/>
              </a:xfrm>
            </p:spPr>
          </p:sp>
        </mc:Fallback>
      </mc:AlternateContent>
      <mc:AlternateContent xmlns:mc="http://schemas.openxmlformats.org/markup-compatibility/2006" xmlns:p14="http://schemas.microsoft.com/office/powerpoint/2010/main">
        <mc:Choice Requires="p14">
          <p:contentPart p14:bwMode="auto" r:id="rId140">
            <p14:nvContentPartPr>
              <p14:cNvPr id="1054873" name="Encre 1054872"/>
              <p14:cNvContentPartPr/>
              <p14:nvPr/>
            </p14:nvContentPartPr>
            <p14:xfrm>
              <a:off x="5084344" y="5017045"/>
              <a:ext cx="169527" cy="183586"/>
            </p14:xfrm>
          </p:contentPart>
        </mc:Choice>
        <mc:Fallback xmlns="">
          <p:sp>
            <p:nvSpPr>
              <p:cNvPr id="1054873" name=""/>
              <p:cNvSpPr/>
              <p:nvPr/>
            </p:nvSpPr>
            <p:spPr>
              <a:xfrm>
                <a:off x="5084344" y="5017045"/>
                <a:ext cx="169527" cy="183586"/>
              </a:xfrm>
            </p:spPr>
          </p:sp>
        </mc:Fallback>
      </mc:AlternateContent>
      <mc:AlternateContent xmlns:mc="http://schemas.openxmlformats.org/markup-compatibility/2006" xmlns:p14="http://schemas.microsoft.com/office/powerpoint/2010/main">
        <mc:Choice Requires="p14">
          <p:contentPart p14:bwMode="auto" r:id="rId141">
            <p14:nvContentPartPr>
              <p14:cNvPr id="1054874" name="Encre 1054873"/>
              <p14:cNvContentPartPr/>
              <p14:nvPr/>
            </p14:nvContentPartPr>
            <p14:xfrm>
              <a:off x="4887990" y="4895179"/>
              <a:ext cx="1765" cy="84138"/>
            </p14:xfrm>
          </p:contentPart>
        </mc:Choice>
        <mc:Fallback xmlns="">
          <p:sp>
            <p:nvSpPr>
              <p:cNvPr id="1054874" name=""/>
              <p:cNvSpPr/>
              <p:nvPr/>
            </p:nvSpPr>
            <p:spPr>
              <a:xfrm>
                <a:off x="4887990" y="4895179"/>
                <a:ext cx="1765" cy="84138"/>
              </a:xfrm>
            </p:spPr>
          </p:sp>
        </mc:Fallback>
      </mc:AlternateContent>
      <mc:AlternateContent xmlns:mc="http://schemas.openxmlformats.org/markup-compatibility/2006" xmlns:p14="http://schemas.microsoft.com/office/powerpoint/2010/main">
        <mc:Choice Requires="p14">
          <p:contentPart p14:bwMode="auto" r:id="rId142">
            <p14:nvContentPartPr>
              <p14:cNvPr id="1054875" name="Encre 1054874"/>
              <p14:cNvContentPartPr/>
              <p14:nvPr/>
            </p14:nvContentPartPr>
            <p14:xfrm>
              <a:off x="4957229" y="4937869"/>
              <a:ext cx="26511" cy="75021"/>
            </p14:xfrm>
          </p:contentPart>
        </mc:Choice>
        <mc:Fallback xmlns="">
          <p:sp>
            <p:nvSpPr>
              <p:cNvPr id="1054875" name=""/>
              <p:cNvSpPr/>
              <p:nvPr/>
            </p:nvSpPr>
            <p:spPr>
              <a:xfrm>
                <a:off x="4957229" y="4937869"/>
                <a:ext cx="26511" cy="75021"/>
              </a:xfrm>
            </p:spPr>
          </p:sp>
        </mc:Fallback>
      </mc:AlternateContent>
      <mc:AlternateContent xmlns:mc="http://schemas.openxmlformats.org/markup-compatibility/2006" xmlns:p14="http://schemas.microsoft.com/office/powerpoint/2010/main">
        <mc:Choice Requires="p14">
          <p:contentPart p14:bwMode="auto" r:id="rId143">
            <p14:nvContentPartPr>
              <p14:cNvPr id="1054876" name="Encre 1054875"/>
              <p14:cNvContentPartPr/>
              <p14:nvPr/>
            </p14:nvContentPartPr>
            <p14:xfrm>
              <a:off x="5417042" y="5304956"/>
              <a:ext cx="143845" cy="4202"/>
            </p14:xfrm>
          </p:contentPart>
        </mc:Choice>
        <mc:Fallback xmlns="">
          <p:sp>
            <p:nvSpPr>
              <p:cNvPr id="1054876" name=""/>
              <p:cNvSpPr/>
              <p:nvPr/>
            </p:nvSpPr>
            <p:spPr>
              <a:xfrm>
                <a:off x="5417042" y="5304956"/>
                <a:ext cx="143845" cy="4202"/>
              </a:xfrm>
            </p:spPr>
          </p:sp>
        </mc:Fallback>
      </mc:AlternateContent>
      <mc:AlternateContent xmlns:mc="http://schemas.openxmlformats.org/markup-compatibility/2006" xmlns:p14="http://schemas.microsoft.com/office/powerpoint/2010/main">
        <mc:Choice Requires="p14">
          <p:contentPart p14:bwMode="auto" r:id="rId144">
            <p14:nvContentPartPr>
              <p14:cNvPr id="1054877" name="Encre 1054876"/>
              <p14:cNvContentPartPr/>
              <p14:nvPr/>
            </p14:nvContentPartPr>
            <p14:xfrm>
              <a:off x="5409090" y="5421563"/>
              <a:ext cx="185333" cy="17086"/>
            </p14:xfrm>
          </p:contentPart>
        </mc:Choice>
        <mc:Fallback xmlns="">
          <p:sp>
            <p:nvSpPr>
              <p:cNvPr id="1054877" name=""/>
              <p:cNvSpPr/>
              <p:nvPr/>
            </p:nvSpPr>
            <p:spPr>
              <a:xfrm>
                <a:off x="5409090" y="5421563"/>
                <a:ext cx="185333" cy="17086"/>
              </a:xfrm>
            </p:spPr>
          </p:sp>
        </mc:Fallback>
      </mc:AlternateContent>
      <mc:AlternateContent xmlns:mc="http://schemas.openxmlformats.org/markup-compatibility/2006" xmlns:p14="http://schemas.microsoft.com/office/powerpoint/2010/main">
        <mc:Choice Requires="p14">
          <p:contentPart p14:bwMode="auto" r:id="rId145">
            <p14:nvContentPartPr>
              <p14:cNvPr id="1054878" name="Encre 1054877"/>
              <p14:cNvContentPartPr/>
              <p14:nvPr/>
            </p14:nvContentPartPr>
            <p14:xfrm>
              <a:off x="5644699" y="5325217"/>
              <a:ext cx="151372" cy="23174"/>
            </p14:xfrm>
          </p:contentPart>
        </mc:Choice>
        <mc:Fallback xmlns="">
          <p:sp>
            <p:nvSpPr>
              <p:cNvPr id="1054878" name=""/>
              <p:cNvSpPr/>
              <p:nvPr/>
            </p:nvSpPr>
            <p:spPr>
              <a:xfrm>
                <a:off x="5644699" y="5325217"/>
                <a:ext cx="151372" cy="23174"/>
              </a:xfrm>
            </p:spPr>
          </p:sp>
        </mc:Fallback>
      </mc:AlternateContent>
      <mc:AlternateContent xmlns:mc="http://schemas.openxmlformats.org/markup-compatibility/2006" xmlns:p14="http://schemas.microsoft.com/office/powerpoint/2010/main">
        <mc:Choice Requires="p14">
          <p:contentPart p14:bwMode="auto" r:id="rId146">
            <p14:nvContentPartPr>
              <p14:cNvPr id="1054879" name="Encre 1054878"/>
              <p14:cNvContentPartPr/>
              <p14:nvPr/>
            </p14:nvContentPartPr>
            <p14:xfrm>
              <a:off x="5803572" y="5064519"/>
              <a:ext cx="155099" cy="278025"/>
            </p14:xfrm>
          </p:contentPart>
        </mc:Choice>
        <mc:Fallback xmlns="">
          <p:sp>
            <p:nvSpPr>
              <p:cNvPr id="1054879" name=""/>
              <p:cNvSpPr/>
              <p:nvPr/>
            </p:nvSpPr>
            <p:spPr>
              <a:xfrm>
                <a:off x="5803572" y="5064519"/>
                <a:ext cx="155099" cy="278025"/>
              </a:xfrm>
            </p:spPr>
          </p:sp>
        </mc:Fallback>
      </mc:AlternateContent>
      <mc:AlternateContent xmlns:mc="http://schemas.openxmlformats.org/markup-compatibility/2006" xmlns:p14="http://schemas.microsoft.com/office/powerpoint/2010/main">
        <mc:Choice Requires="p14">
          <p:contentPart p14:bwMode="auto" r:id="rId147">
            <p14:nvContentPartPr>
              <p14:cNvPr id="1054880" name="Encre 1054879"/>
              <p14:cNvContentPartPr/>
              <p14:nvPr/>
            </p14:nvContentPartPr>
            <p14:xfrm>
              <a:off x="5823539" y="5416822"/>
              <a:ext cx="218306" cy="22908"/>
            </p14:xfrm>
          </p:contentPart>
        </mc:Choice>
        <mc:Fallback xmlns="">
          <p:sp>
            <p:nvSpPr>
              <p:cNvPr id="1054880" name=""/>
              <p:cNvSpPr/>
              <p:nvPr/>
            </p:nvSpPr>
            <p:spPr>
              <a:xfrm>
                <a:off x="5823539" y="5416822"/>
                <a:ext cx="218306" cy="22908"/>
              </a:xfrm>
            </p:spPr>
          </p:sp>
        </mc:Fallback>
      </mc:AlternateContent>
      <mc:AlternateContent xmlns:mc="http://schemas.openxmlformats.org/markup-compatibility/2006" xmlns:p14="http://schemas.microsoft.com/office/powerpoint/2010/main">
        <mc:Choice Requires="p14">
          <p:contentPart p14:bwMode="auto" r:id="rId148">
            <p14:nvContentPartPr>
              <p14:cNvPr id="1054881" name="Encre 1054880"/>
              <p14:cNvContentPartPr/>
              <p14:nvPr/>
            </p14:nvContentPartPr>
            <p14:xfrm>
              <a:off x="5898355" y="5561844"/>
              <a:ext cx="180479" cy="188720"/>
            </p14:xfrm>
          </p:contentPart>
        </mc:Choice>
        <mc:Fallback xmlns="">
          <p:sp>
            <p:nvSpPr>
              <p:cNvPr id="1054881" name=""/>
              <p:cNvSpPr/>
              <p:nvPr/>
            </p:nvSpPr>
            <p:spPr>
              <a:xfrm>
                <a:off x="5898355" y="5561844"/>
                <a:ext cx="180479" cy="188720"/>
              </a:xfrm>
            </p:spPr>
          </p:sp>
        </mc:Fallback>
      </mc:AlternateContent>
      <mc:AlternateContent xmlns:mc="http://schemas.openxmlformats.org/markup-compatibility/2006" xmlns:p14="http://schemas.microsoft.com/office/powerpoint/2010/main">
        <mc:Choice Requires="p14">
          <p:contentPart p14:bwMode="auto" r:id="rId149">
            <p14:nvContentPartPr>
              <p14:cNvPr id="1054882" name="Encre 1054881"/>
              <p14:cNvContentPartPr/>
              <p14:nvPr/>
            </p14:nvContentPartPr>
            <p14:xfrm>
              <a:off x="6172859" y="5254572"/>
              <a:ext cx="201431" cy="283092"/>
            </p14:xfrm>
          </p:contentPart>
        </mc:Choice>
        <mc:Fallback xmlns="">
          <p:sp>
            <p:nvSpPr>
              <p:cNvPr id="1054882" name=""/>
              <p:cNvSpPr/>
              <p:nvPr/>
            </p:nvSpPr>
            <p:spPr>
              <a:xfrm>
                <a:off x="6172859" y="5254572"/>
                <a:ext cx="201431" cy="283092"/>
              </a:xfrm>
            </p:spPr>
          </p:sp>
        </mc:Fallback>
      </mc:AlternateContent>
      <mc:AlternateContent xmlns:mc="http://schemas.openxmlformats.org/markup-compatibility/2006" xmlns:p14="http://schemas.microsoft.com/office/powerpoint/2010/main">
        <mc:Choice Requires="p14">
          <p:contentPart p14:bwMode="auto" r:id="rId150">
            <p14:nvContentPartPr>
              <p14:cNvPr id="1054883" name="Encre 1054882"/>
              <p14:cNvContentPartPr/>
              <p14:nvPr/>
            </p14:nvContentPartPr>
            <p14:xfrm>
              <a:off x="6146420" y="5232482"/>
              <a:ext cx="140727" cy="17102"/>
            </p14:xfrm>
          </p:contentPart>
        </mc:Choice>
        <mc:Fallback xmlns="">
          <p:sp>
            <p:nvSpPr>
              <p:cNvPr id="1054883" name=""/>
              <p:cNvSpPr/>
              <p:nvPr/>
            </p:nvSpPr>
            <p:spPr>
              <a:xfrm>
                <a:off x="6146420" y="5232482"/>
                <a:ext cx="140727" cy="17102"/>
              </a:xfrm>
            </p:spPr>
          </p:sp>
        </mc:Fallback>
      </mc:AlternateContent>
      <mc:AlternateContent xmlns:mc="http://schemas.openxmlformats.org/markup-compatibility/2006" xmlns:p14="http://schemas.microsoft.com/office/powerpoint/2010/main">
        <mc:Choice Requires="p14">
          <p:contentPart p14:bwMode="auto" r:id="rId151">
            <p14:nvContentPartPr>
              <p14:cNvPr id="1054884" name="Encre 1054883"/>
              <p14:cNvContentPartPr/>
              <p14:nvPr/>
            </p14:nvContentPartPr>
            <p14:xfrm>
              <a:off x="6168041" y="5384629"/>
              <a:ext cx="200195" cy="16851"/>
            </p14:xfrm>
          </p:contentPart>
        </mc:Choice>
        <mc:Fallback xmlns="">
          <p:sp>
            <p:nvSpPr>
              <p:cNvPr id="1054884" name=""/>
              <p:cNvSpPr/>
              <p:nvPr/>
            </p:nvSpPr>
            <p:spPr>
              <a:xfrm>
                <a:off x="6168041" y="5384629"/>
                <a:ext cx="200195" cy="16851"/>
              </a:xfrm>
            </p:spPr>
          </p:sp>
        </mc:Fallback>
      </mc:AlternateContent>
      <mc:AlternateContent xmlns:mc="http://schemas.openxmlformats.org/markup-compatibility/2006" xmlns:p14="http://schemas.microsoft.com/office/powerpoint/2010/main">
        <mc:Choice Requires="p14">
          <p:contentPart p14:bwMode="auto" r:id="rId152">
            <p14:nvContentPartPr>
              <p14:cNvPr id="1054885" name="Encre 1054884"/>
              <p14:cNvContentPartPr/>
              <p14:nvPr/>
            </p14:nvContentPartPr>
            <p14:xfrm>
              <a:off x="6175100" y="5090958"/>
              <a:ext cx="184848" cy="11330"/>
            </p14:xfrm>
          </p:contentPart>
        </mc:Choice>
        <mc:Fallback xmlns="">
          <p:sp>
            <p:nvSpPr>
              <p:cNvPr id="1054885" name=""/>
              <p:cNvSpPr/>
              <p:nvPr/>
            </p:nvSpPr>
            <p:spPr>
              <a:xfrm>
                <a:off x="6175100" y="5090958"/>
                <a:ext cx="184848" cy="11330"/>
              </a:xfrm>
            </p:spPr>
          </p:sp>
        </mc:Fallback>
      </mc:AlternateContent>
      <mc:AlternateContent xmlns:mc="http://schemas.openxmlformats.org/markup-compatibility/2006" xmlns:p14="http://schemas.microsoft.com/office/powerpoint/2010/main">
        <mc:Choice Requires="p14">
          <p:contentPart p14:bwMode="auto" r:id="rId153">
            <p14:nvContentPartPr>
              <p14:cNvPr id="1054886" name="Encre 1054885"/>
              <p14:cNvContentPartPr/>
              <p14:nvPr/>
            </p14:nvContentPartPr>
            <p14:xfrm>
              <a:off x="6289824" y="5015307"/>
              <a:ext cx="61725" cy="161583"/>
            </p14:xfrm>
          </p:contentPart>
        </mc:Choice>
        <mc:Fallback xmlns="">
          <p:sp>
            <p:nvSpPr>
              <p:cNvPr id="1054886" name=""/>
              <p:cNvSpPr/>
              <p:nvPr/>
            </p:nvSpPr>
            <p:spPr>
              <a:xfrm>
                <a:off x="6289824" y="5015307"/>
                <a:ext cx="61725" cy="161583"/>
              </a:xfrm>
            </p:spPr>
          </p:sp>
        </mc:Fallback>
      </mc:AlternateContent>
      <mc:AlternateContent xmlns:mc="http://schemas.openxmlformats.org/markup-compatibility/2006" xmlns:p14="http://schemas.microsoft.com/office/powerpoint/2010/main">
        <mc:Choice Requires="p14">
          <p:contentPart p14:bwMode="auto" r:id="rId154">
            <p14:nvContentPartPr>
              <p14:cNvPr id="1054887" name="Encre 1054886"/>
              <p14:cNvContentPartPr/>
              <p14:nvPr/>
            </p14:nvContentPartPr>
            <p14:xfrm>
              <a:off x="6799767" y="147358"/>
              <a:ext cx="105152" cy="6280703"/>
            </p14:xfrm>
          </p:contentPart>
        </mc:Choice>
        <mc:Fallback xmlns="">
          <p:sp>
            <p:nvSpPr>
              <p:cNvPr id="1054887" name=""/>
              <p:cNvSpPr/>
              <p:nvPr/>
            </p:nvSpPr>
            <p:spPr>
              <a:xfrm>
                <a:off x="6799767" y="147358"/>
                <a:ext cx="105152" cy="6280703"/>
              </a:xfrm>
            </p:spPr>
          </p:sp>
        </mc:Fallback>
      </mc:AlternateContent>
      <mc:AlternateContent xmlns:mc="http://schemas.openxmlformats.org/markup-compatibility/2006" xmlns:p14="http://schemas.microsoft.com/office/powerpoint/2010/main">
        <mc:Choice Requires="p14">
          <p:contentPart p14:bwMode="auto" r:id="rId155">
            <p14:nvContentPartPr>
              <p14:cNvPr id="1054888" name="Encre 1054887"/>
              <p14:cNvContentPartPr/>
              <p14:nvPr/>
            </p14:nvContentPartPr>
            <p14:xfrm>
              <a:off x="7598556" y="421282"/>
              <a:ext cx="129711" cy="197165"/>
            </p14:xfrm>
          </p:contentPart>
        </mc:Choice>
        <mc:Fallback xmlns="">
          <p:sp>
            <p:nvSpPr>
              <p:cNvPr id="1054888" name=""/>
              <p:cNvSpPr/>
              <p:nvPr/>
            </p:nvSpPr>
            <p:spPr>
              <a:xfrm>
                <a:off x="7598556" y="421282"/>
                <a:ext cx="129711" cy="197165"/>
              </a:xfrm>
            </p:spPr>
          </p:sp>
        </mc:Fallback>
      </mc:AlternateContent>
      <mc:AlternateContent xmlns:mc="http://schemas.openxmlformats.org/markup-compatibility/2006" xmlns:p14="http://schemas.microsoft.com/office/powerpoint/2010/main">
        <mc:Choice Requires="p14">
          <p:contentPart p14:bwMode="auto" r:id="rId156">
            <p14:nvContentPartPr>
              <p14:cNvPr id="1054889" name="Encre 1054888"/>
              <p14:cNvContentPartPr/>
              <p14:nvPr/>
            </p14:nvContentPartPr>
            <p14:xfrm>
              <a:off x="7700560" y="393573"/>
              <a:ext cx="162301" cy="206794"/>
            </p14:xfrm>
          </p:contentPart>
        </mc:Choice>
        <mc:Fallback xmlns="">
          <p:sp>
            <p:nvSpPr>
              <p:cNvPr id="1054889" name=""/>
              <p:cNvSpPr/>
              <p:nvPr/>
            </p:nvSpPr>
            <p:spPr>
              <a:xfrm>
                <a:off x="7700560" y="393573"/>
                <a:ext cx="162301" cy="206794"/>
              </a:xfrm>
            </p:spPr>
          </p:sp>
        </mc:Fallback>
      </mc:AlternateContent>
      <mc:AlternateContent xmlns:mc="http://schemas.openxmlformats.org/markup-compatibility/2006" xmlns:p14="http://schemas.microsoft.com/office/powerpoint/2010/main">
        <mc:Choice Requires="p14">
          <p:contentPart p14:bwMode="auto" r:id="rId157">
            <p14:nvContentPartPr>
              <p14:cNvPr id="1054899" name="Encre 1054898"/>
              <p14:cNvContentPartPr/>
              <p14:nvPr/>
            </p14:nvContentPartPr>
            <p14:xfrm>
              <a:off x="268159" y="1067188"/>
              <a:ext cx="433542" cy="383891"/>
            </p14:xfrm>
          </p:contentPart>
        </mc:Choice>
        <mc:Fallback xmlns="">
          <p:sp>
            <p:nvSpPr>
              <p:cNvPr id="1054899" name=""/>
              <p:cNvSpPr/>
              <p:nvPr/>
            </p:nvSpPr>
            <p:spPr>
              <a:xfrm>
                <a:off x="268159" y="1067188"/>
                <a:ext cx="433542" cy="383891"/>
              </a:xfrm>
            </p:spPr>
          </p:sp>
        </mc:Fallback>
      </mc:AlternateContent>
      <mc:AlternateContent xmlns:mc="http://schemas.openxmlformats.org/markup-compatibility/2006" xmlns:p14="http://schemas.microsoft.com/office/powerpoint/2010/main">
        <mc:Choice Requires="p14">
          <p:contentPart p14:bwMode="auto" r:id="rId158">
            <p14:nvContentPartPr>
              <p14:cNvPr id="1054900" name="Encre 1054899"/>
              <p14:cNvContentPartPr/>
              <p14:nvPr/>
            </p14:nvContentPartPr>
            <p14:xfrm>
              <a:off x="643217" y="1342690"/>
              <a:ext cx="65992" cy="159592"/>
            </p14:xfrm>
          </p:contentPart>
        </mc:Choice>
        <mc:Fallback xmlns="">
          <p:sp>
            <p:nvSpPr>
              <p:cNvPr id="1054900" name=""/>
              <p:cNvSpPr/>
              <p:nvPr/>
            </p:nvSpPr>
            <p:spPr>
              <a:xfrm>
                <a:off x="643217" y="1342690"/>
                <a:ext cx="65992" cy="159592"/>
              </a:xfrm>
            </p:spPr>
          </p:sp>
        </mc:Fallback>
      </mc:AlternateContent>
      <mc:AlternateContent xmlns:mc="http://schemas.openxmlformats.org/markup-compatibility/2006" xmlns:p14="http://schemas.microsoft.com/office/powerpoint/2010/main">
        <mc:Choice Requires="p14">
          <p:contentPart p14:bwMode="auto" r:id="rId159">
            <p14:nvContentPartPr>
              <p14:cNvPr id="1054901" name="Encre 1054900"/>
              <p14:cNvContentPartPr/>
              <p14:nvPr/>
            </p14:nvContentPartPr>
            <p14:xfrm>
              <a:off x="769858" y="1414916"/>
              <a:ext cx="108721" cy="147483"/>
            </p14:xfrm>
          </p:contentPart>
        </mc:Choice>
        <mc:Fallback xmlns="">
          <p:sp>
            <p:nvSpPr>
              <p:cNvPr id="1054901" name=""/>
              <p:cNvSpPr/>
              <p:nvPr/>
            </p:nvSpPr>
            <p:spPr>
              <a:xfrm>
                <a:off x="769858" y="1414916"/>
                <a:ext cx="108721" cy="147483"/>
              </a:xfrm>
            </p:spPr>
          </p:sp>
        </mc:Fallback>
      </mc:AlternateContent>
      <mc:AlternateContent xmlns:mc="http://schemas.openxmlformats.org/markup-compatibility/2006" xmlns:p14="http://schemas.microsoft.com/office/powerpoint/2010/main">
        <mc:Choice Requires="p14">
          <p:contentPart p14:bwMode="auto" r:id="rId160">
            <p14:nvContentPartPr>
              <p14:cNvPr id="1054902" name="Encre 1054901"/>
              <p14:cNvContentPartPr/>
              <p14:nvPr/>
            </p14:nvContentPartPr>
            <p14:xfrm>
              <a:off x="863393" y="1429560"/>
              <a:ext cx="125057" cy="111904"/>
            </p14:xfrm>
          </p:contentPart>
        </mc:Choice>
        <mc:Fallback xmlns="">
          <p:sp>
            <p:nvSpPr>
              <p:cNvPr id="1054902" name=""/>
              <p:cNvSpPr/>
              <p:nvPr/>
            </p:nvSpPr>
            <p:spPr>
              <a:xfrm>
                <a:off x="863393" y="1429560"/>
                <a:ext cx="125057" cy="111904"/>
              </a:xfrm>
            </p:spPr>
          </p:sp>
        </mc:Fallback>
      </mc:AlternateContent>
      <mc:AlternateContent xmlns:mc="http://schemas.openxmlformats.org/markup-compatibility/2006" xmlns:p14="http://schemas.microsoft.com/office/powerpoint/2010/main">
        <mc:Choice Requires="p14">
          <p:contentPart p14:bwMode="auto" r:id="rId161">
            <p14:nvContentPartPr>
              <p14:cNvPr id="1054903" name="Encre 1054902"/>
              <p14:cNvContentPartPr/>
              <p14:nvPr/>
            </p14:nvContentPartPr>
            <p14:xfrm>
              <a:off x="203737" y="1030726"/>
              <a:ext cx="140015" cy="108936"/>
            </p14:xfrm>
          </p:contentPart>
        </mc:Choice>
        <mc:Fallback xmlns="">
          <p:sp>
            <p:nvSpPr>
              <p:cNvPr id="1054903" name=""/>
              <p:cNvSpPr/>
              <p:nvPr/>
            </p:nvSpPr>
            <p:spPr>
              <a:xfrm>
                <a:off x="203737" y="1030726"/>
                <a:ext cx="140015" cy="108936"/>
              </a:xfrm>
            </p:spPr>
          </p:sp>
        </mc:Fallback>
      </mc:AlternateContent>
      <mc:AlternateContent xmlns:mc="http://schemas.openxmlformats.org/markup-compatibility/2006" xmlns:p14="http://schemas.microsoft.com/office/powerpoint/2010/main">
        <mc:Choice Requires="p14">
          <p:contentPart p14:bwMode="auto" r:id="rId162">
            <p14:nvContentPartPr>
              <p14:cNvPr id="1054904" name="Encre 1054903"/>
              <p14:cNvContentPartPr/>
              <p14:nvPr/>
            </p14:nvContentPartPr>
            <p14:xfrm>
              <a:off x="382441" y="973368"/>
              <a:ext cx="132020" cy="233388"/>
            </p14:xfrm>
          </p:contentPart>
        </mc:Choice>
        <mc:Fallback xmlns="">
          <p:sp>
            <p:nvSpPr>
              <p:cNvPr id="1054904" name=""/>
              <p:cNvSpPr/>
              <p:nvPr/>
            </p:nvSpPr>
            <p:spPr>
              <a:xfrm>
                <a:off x="382441" y="973368"/>
                <a:ext cx="132020" cy="233388"/>
              </a:xfrm>
            </p:spPr>
          </p:sp>
        </mc:Fallback>
      </mc:AlternateContent>
      <mc:AlternateContent xmlns:mc="http://schemas.openxmlformats.org/markup-compatibility/2006" xmlns:p14="http://schemas.microsoft.com/office/powerpoint/2010/main">
        <mc:Choice Requires="p14">
          <p:contentPart p14:bwMode="auto" r:id="rId163">
            <p14:nvContentPartPr>
              <p14:cNvPr id="1054905" name="Encre 1054904"/>
              <p14:cNvContentPartPr/>
              <p14:nvPr/>
            </p14:nvContentPartPr>
            <p14:xfrm>
              <a:off x="184909" y="1324323"/>
              <a:ext cx="225393" cy="222708"/>
            </p14:xfrm>
          </p:contentPart>
        </mc:Choice>
        <mc:Fallback xmlns="">
          <p:sp>
            <p:nvSpPr>
              <p:cNvPr id="1054905" name=""/>
              <p:cNvSpPr/>
              <p:nvPr/>
            </p:nvSpPr>
            <p:spPr>
              <a:xfrm>
                <a:off x="184909" y="1324323"/>
                <a:ext cx="225393" cy="222708"/>
              </a:xfrm>
            </p:spPr>
          </p:sp>
        </mc:Fallback>
      </mc:AlternateContent>
      <mc:AlternateContent xmlns:mc="http://schemas.openxmlformats.org/markup-compatibility/2006" xmlns:p14="http://schemas.microsoft.com/office/powerpoint/2010/main">
        <mc:Choice Requires="p14">
          <p:contentPart p14:bwMode="auto" r:id="rId164">
            <p14:nvContentPartPr>
              <p14:cNvPr id="1054906" name="Encre 1054905"/>
              <p14:cNvContentPartPr/>
              <p14:nvPr/>
            </p14:nvContentPartPr>
            <p14:xfrm>
              <a:off x="257127" y="1422226"/>
              <a:ext cx="66594" cy="54800"/>
            </p14:xfrm>
          </p:contentPart>
        </mc:Choice>
        <mc:Fallback xmlns="">
          <p:sp>
            <p:nvSpPr>
              <p:cNvPr id="1054906" name=""/>
              <p:cNvSpPr/>
              <p:nvPr/>
            </p:nvSpPr>
            <p:spPr>
              <a:xfrm>
                <a:off x="257127" y="1422226"/>
                <a:ext cx="66594" cy="54800"/>
              </a:xfrm>
            </p:spPr>
          </p:sp>
        </mc:Fallback>
      </mc:AlternateContent>
      <mc:AlternateContent xmlns:mc="http://schemas.openxmlformats.org/markup-compatibility/2006" xmlns:p14="http://schemas.microsoft.com/office/powerpoint/2010/main">
        <mc:Choice Requires="p14">
          <p:contentPart p14:bwMode="auto" r:id="rId165">
            <p14:nvContentPartPr>
              <p14:cNvPr id="1054907" name="Encre 1054906"/>
              <p14:cNvContentPartPr/>
              <p14:nvPr/>
            </p14:nvContentPartPr>
            <p14:xfrm>
              <a:off x="217857" y="1660873"/>
              <a:ext cx="143312" cy="333351"/>
            </p14:xfrm>
          </p:contentPart>
        </mc:Choice>
        <mc:Fallback xmlns="">
          <p:sp>
            <p:nvSpPr>
              <p:cNvPr id="1054907" name=""/>
              <p:cNvSpPr/>
              <p:nvPr/>
            </p:nvSpPr>
            <p:spPr>
              <a:xfrm>
                <a:off x="217857" y="1660873"/>
                <a:ext cx="143312" cy="333351"/>
              </a:xfrm>
            </p:spPr>
          </p:sp>
        </mc:Fallback>
      </mc:AlternateContent>
      <mc:AlternateContent xmlns:mc="http://schemas.openxmlformats.org/markup-compatibility/2006" xmlns:p14="http://schemas.microsoft.com/office/powerpoint/2010/main">
        <mc:Choice Requires="p14">
          <p:contentPart p14:bwMode="auto" r:id="rId166">
            <p14:nvContentPartPr>
              <p14:cNvPr id="1054908" name="Encre 1054907"/>
              <p14:cNvContentPartPr/>
              <p14:nvPr/>
            </p14:nvContentPartPr>
            <p14:xfrm>
              <a:off x="7719898" y="234228"/>
              <a:ext cx="14561" cy="90841"/>
            </p14:xfrm>
          </p:contentPart>
        </mc:Choice>
        <mc:Fallback xmlns="">
          <p:sp>
            <p:nvSpPr>
              <p:cNvPr id="1054908" name=""/>
              <p:cNvSpPr/>
              <p:nvPr/>
            </p:nvSpPr>
            <p:spPr>
              <a:xfrm>
                <a:off x="7719898" y="234228"/>
                <a:ext cx="14561" cy="90841"/>
              </a:xfrm>
            </p:spPr>
          </p:sp>
        </mc:Fallback>
      </mc:AlternateContent>
      <mc:AlternateContent xmlns:mc="http://schemas.openxmlformats.org/markup-compatibility/2006" xmlns:p14="http://schemas.microsoft.com/office/powerpoint/2010/main">
        <mc:Choice Requires="p14">
          <p:contentPart p14:bwMode="auto" r:id="rId167">
            <p14:nvContentPartPr>
              <p14:cNvPr id="1054909" name="Encre 1054908"/>
              <p14:cNvContentPartPr/>
              <p14:nvPr/>
            </p14:nvContentPartPr>
            <p14:xfrm>
              <a:off x="7797944" y="212883"/>
              <a:ext cx="41524" cy="111180"/>
            </p14:xfrm>
          </p:contentPart>
        </mc:Choice>
        <mc:Fallback xmlns="">
          <p:sp>
            <p:nvSpPr>
              <p:cNvPr id="1054909" name=""/>
              <p:cNvSpPr/>
              <p:nvPr/>
            </p:nvSpPr>
            <p:spPr>
              <a:xfrm>
                <a:off x="7797944" y="212883"/>
                <a:ext cx="41524" cy="111180"/>
              </a:xfrm>
            </p:spPr>
          </p:sp>
        </mc:Fallback>
      </mc:AlternateContent>
      <mc:AlternateContent xmlns:mc="http://schemas.openxmlformats.org/markup-compatibility/2006" xmlns:p14="http://schemas.microsoft.com/office/powerpoint/2010/main">
        <mc:Choice Requires="p14">
          <p:contentPart p14:bwMode="auto" r:id="rId168">
            <p14:nvContentPartPr>
              <p14:cNvPr id="1054910" name="Encre 1054909"/>
              <p14:cNvContentPartPr/>
              <p14:nvPr/>
            </p14:nvContentPartPr>
            <p14:xfrm>
              <a:off x="8013326" y="484414"/>
              <a:ext cx="132372" cy="32266"/>
            </p14:xfrm>
          </p:contentPart>
        </mc:Choice>
        <mc:Fallback xmlns="">
          <p:sp>
            <p:nvSpPr>
              <p:cNvPr id="1054910" name=""/>
              <p:cNvSpPr/>
              <p:nvPr/>
            </p:nvSpPr>
            <p:spPr>
              <a:xfrm>
                <a:off x="8013326" y="484414"/>
                <a:ext cx="132372" cy="32266"/>
              </a:xfrm>
            </p:spPr>
          </p:sp>
        </mc:Fallback>
      </mc:AlternateContent>
      <mc:AlternateContent xmlns:mc="http://schemas.openxmlformats.org/markup-compatibility/2006" xmlns:p14="http://schemas.microsoft.com/office/powerpoint/2010/main">
        <mc:Choice Requires="p14">
          <p:contentPart p14:bwMode="auto" r:id="rId169">
            <p14:nvContentPartPr>
              <p14:cNvPr id="1054911" name="Encre 1054910"/>
              <p14:cNvContentPartPr/>
              <p14:nvPr/>
            </p14:nvContentPartPr>
            <p14:xfrm>
              <a:off x="8042007" y="574759"/>
              <a:ext cx="121342" cy="29287"/>
            </p14:xfrm>
          </p:contentPart>
        </mc:Choice>
        <mc:Fallback xmlns="">
          <p:sp>
            <p:nvSpPr>
              <p:cNvPr id="1054911" name=""/>
              <p:cNvSpPr/>
              <p:nvPr/>
            </p:nvSpPr>
            <p:spPr>
              <a:xfrm>
                <a:off x="8042007" y="574759"/>
                <a:ext cx="121342" cy="29287"/>
              </a:xfrm>
            </p:spPr>
          </p:sp>
        </mc:Fallback>
      </mc:AlternateContent>
      <mc:AlternateContent xmlns:mc="http://schemas.openxmlformats.org/markup-compatibility/2006" xmlns:p14="http://schemas.microsoft.com/office/powerpoint/2010/main">
        <mc:Choice Requires="p14">
          <p:contentPart p14:bwMode="auto" r:id="rId170">
            <p14:nvContentPartPr>
              <p14:cNvPr id="1054912" name="Encre 1054911"/>
              <p14:cNvContentPartPr/>
              <p14:nvPr/>
            </p14:nvContentPartPr>
            <p14:xfrm>
              <a:off x="8355288" y="414437"/>
              <a:ext cx="181158" cy="201639"/>
            </p14:xfrm>
          </p:contentPart>
        </mc:Choice>
        <mc:Fallback xmlns="">
          <p:sp>
            <p:nvSpPr>
              <p:cNvPr id="1054912" name=""/>
              <p:cNvSpPr/>
              <p:nvPr/>
            </p:nvSpPr>
            <p:spPr>
              <a:xfrm>
                <a:off x="8355288" y="414437"/>
                <a:ext cx="181158" cy="201639"/>
              </a:xfrm>
            </p:spPr>
          </p:sp>
        </mc:Fallback>
      </mc:AlternateContent>
      <mc:AlternateContent xmlns:mc="http://schemas.openxmlformats.org/markup-compatibility/2006" xmlns:p14="http://schemas.microsoft.com/office/powerpoint/2010/main">
        <mc:Choice Requires="p14">
          <p:contentPart p14:bwMode="auto" r:id="rId171">
            <p14:nvContentPartPr>
              <p14:cNvPr id="1054913" name="Encre 1054912"/>
              <p14:cNvContentPartPr/>
              <p14:nvPr/>
            </p14:nvContentPartPr>
            <p14:xfrm>
              <a:off x="7662977" y="1036403"/>
              <a:ext cx="121865" cy="417837"/>
            </p14:xfrm>
          </p:contentPart>
        </mc:Choice>
        <mc:Fallback xmlns="">
          <p:sp>
            <p:nvSpPr>
              <p:cNvPr id="1054913" name=""/>
              <p:cNvSpPr/>
              <p:nvPr/>
            </p:nvSpPr>
            <p:spPr>
              <a:xfrm>
                <a:off x="7662977" y="1036403"/>
                <a:ext cx="121865" cy="417837"/>
              </a:xfrm>
            </p:spPr>
          </p:sp>
        </mc:Fallback>
      </mc:AlternateContent>
      <mc:AlternateContent xmlns:mc="http://schemas.openxmlformats.org/markup-compatibility/2006" xmlns:p14="http://schemas.microsoft.com/office/powerpoint/2010/main">
        <mc:Choice Requires="p14">
          <p:contentPart p14:bwMode="auto" r:id="rId172">
            <p14:nvContentPartPr>
              <p14:cNvPr id="1054914" name="Encre 1054913"/>
              <p14:cNvContentPartPr/>
              <p14:nvPr/>
            </p14:nvContentPartPr>
            <p14:xfrm>
              <a:off x="7698718" y="915538"/>
              <a:ext cx="16741" cy="76252"/>
            </p14:xfrm>
          </p:contentPart>
        </mc:Choice>
        <mc:Fallback xmlns="">
          <p:sp>
            <p:nvSpPr>
              <p:cNvPr id="1054914" name=""/>
              <p:cNvSpPr/>
              <p:nvPr/>
            </p:nvSpPr>
            <p:spPr>
              <a:xfrm>
                <a:off x="7698718" y="915538"/>
                <a:ext cx="16741" cy="76252"/>
              </a:xfrm>
            </p:spPr>
          </p:sp>
        </mc:Fallback>
      </mc:AlternateContent>
      <mc:AlternateContent xmlns:mc="http://schemas.openxmlformats.org/markup-compatibility/2006" xmlns:p14="http://schemas.microsoft.com/office/powerpoint/2010/main">
        <mc:Choice Requires="p14">
          <p:contentPart p14:bwMode="auto" r:id="rId173">
            <p14:nvContentPartPr>
              <p14:cNvPr id="1054915" name="Encre 1054914"/>
              <p14:cNvContentPartPr/>
              <p14:nvPr/>
            </p14:nvContentPartPr>
            <p14:xfrm>
              <a:off x="7770200" y="907844"/>
              <a:ext cx="21733" cy="64428"/>
            </p14:xfrm>
          </p:contentPart>
        </mc:Choice>
        <mc:Fallback xmlns="">
          <p:sp>
            <p:nvSpPr>
              <p:cNvPr id="1054915" name=""/>
              <p:cNvSpPr/>
              <p:nvPr/>
            </p:nvSpPr>
            <p:spPr>
              <a:xfrm>
                <a:off x="7770200" y="907844"/>
                <a:ext cx="21733" cy="64428"/>
              </a:xfrm>
            </p:spPr>
          </p:sp>
        </mc:Fallback>
      </mc:AlternateContent>
      <mc:AlternateContent xmlns:mc="http://schemas.openxmlformats.org/markup-compatibility/2006" xmlns:p14="http://schemas.microsoft.com/office/powerpoint/2010/main">
        <mc:Choice Requires="p14">
          <p:contentPart p14:bwMode="auto" r:id="rId174">
            <p14:nvContentPartPr>
              <p14:cNvPr id="1054916" name="Encre 1054915"/>
              <p14:cNvContentPartPr/>
              <p14:nvPr/>
            </p14:nvContentPartPr>
            <p14:xfrm>
              <a:off x="7955964" y="1154306"/>
              <a:ext cx="78419" cy="1015"/>
            </p14:xfrm>
          </p:contentPart>
        </mc:Choice>
        <mc:Fallback xmlns="">
          <p:sp>
            <p:nvSpPr>
              <p:cNvPr id="1054916" name=""/>
              <p:cNvSpPr/>
              <p:nvPr/>
            </p:nvSpPr>
            <p:spPr>
              <a:xfrm>
                <a:off x="7955964" y="1154306"/>
                <a:ext cx="78419" cy="1015"/>
              </a:xfrm>
            </p:spPr>
          </p:sp>
        </mc:Fallback>
      </mc:AlternateContent>
      <mc:AlternateContent xmlns:mc="http://schemas.openxmlformats.org/markup-compatibility/2006" xmlns:p14="http://schemas.microsoft.com/office/powerpoint/2010/main">
        <mc:Choice Requires="p14">
          <p:contentPart p14:bwMode="auto" r:id="rId175">
            <p14:nvContentPartPr>
              <p14:cNvPr id="1054917" name="Encre 1054916"/>
              <p14:cNvContentPartPr/>
              <p14:nvPr/>
            </p14:nvContentPartPr>
            <p14:xfrm>
              <a:off x="7977585" y="1241176"/>
              <a:ext cx="77672" cy="8304"/>
            </p14:xfrm>
          </p:contentPart>
        </mc:Choice>
        <mc:Fallback xmlns="">
          <p:sp>
            <p:nvSpPr>
              <p:cNvPr id="1054917" name=""/>
              <p:cNvSpPr/>
              <p:nvPr/>
            </p:nvSpPr>
            <p:spPr>
              <a:xfrm>
                <a:off x="7977585" y="1241176"/>
                <a:ext cx="77672" cy="8304"/>
              </a:xfrm>
            </p:spPr>
          </p:sp>
        </mc:Fallback>
      </mc:AlternateContent>
      <mc:AlternateContent xmlns:mc="http://schemas.openxmlformats.org/markup-compatibility/2006" xmlns:p14="http://schemas.microsoft.com/office/powerpoint/2010/main">
        <mc:Choice Requires="p14">
          <p:contentPart p14:bwMode="auto" r:id="rId176">
            <p14:nvContentPartPr>
              <p14:cNvPr id="1054918" name="Encre 1054917"/>
              <p14:cNvContentPartPr/>
              <p14:nvPr/>
            </p14:nvContentPartPr>
            <p14:xfrm>
              <a:off x="8231914" y="987241"/>
              <a:ext cx="143457" cy="175073"/>
            </p14:xfrm>
          </p:contentPart>
        </mc:Choice>
        <mc:Fallback xmlns="">
          <p:sp>
            <p:nvSpPr>
              <p:cNvPr id="1054918" name=""/>
              <p:cNvSpPr/>
              <p:nvPr/>
            </p:nvSpPr>
            <p:spPr>
              <a:xfrm>
                <a:off x="8231914" y="987241"/>
                <a:ext cx="143457" cy="175073"/>
              </a:xfrm>
            </p:spPr>
          </p:sp>
        </mc:Fallback>
      </mc:AlternateContent>
      <mc:AlternateContent xmlns:mc="http://schemas.openxmlformats.org/markup-compatibility/2006" xmlns:p14="http://schemas.microsoft.com/office/powerpoint/2010/main">
        <mc:Choice Requires="p14">
          <p:contentPart p14:bwMode="auto" r:id="rId177">
            <p14:nvContentPartPr>
              <p14:cNvPr id="1054919" name="Encre 1054918"/>
              <p14:cNvContentPartPr/>
              <p14:nvPr/>
            </p14:nvContentPartPr>
            <p14:xfrm>
              <a:off x="8170409" y="1279080"/>
              <a:ext cx="214093" cy="5531"/>
            </p14:xfrm>
          </p:contentPart>
        </mc:Choice>
        <mc:Fallback xmlns="">
          <p:sp>
            <p:nvSpPr>
              <p:cNvPr id="1054919" name=""/>
              <p:cNvSpPr/>
              <p:nvPr/>
            </p:nvSpPr>
            <p:spPr>
              <a:xfrm>
                <a:off x="8170409" y="1279080"/>
                <a:ext cx="214093" cy="5531"/>
              </a:xfrm>
            </p:spPr>
          </p:sp>
        </mc:Fallback>
      </mc:AlternateContent>
      <mc:AlternateContent xmlns:mc="http://schemas.openxmlformats.org/markup-compatibility/2006" xmlns:p14="http://schemas.microsoft.com/office/powerpoint/2010/main">
        <mc:Choice Requires="p14">
          <p:contentPart p14:bwMode="auto" r:id="rId178">
            <p14:nvContentPartPr>
              <p14:cNvPr id="1054920" name="Encre 1054919"/>
              <p14:cNvContentPartPr/>
              <p14:nvPr/>
            </p14:nvContentPartPr>
            <p14:xfrm>
              <a:off x="8220710" y="1407719"/>
              <a:ext cx="166275" cy="205358"/>
            </p14:xfrm>
          </p:contentPart>
        </mc:Choice>
        <mc:Fallback xmlns="">
          <p:sp>
            <p:nvSpPr>
              <p:cNvPr id="1054920" name=""/>
              <p:cNvSpPr/>
              <p:nvPr/>
            </p:nvSpPr>
            <p:spPr>
              <a:xfrm>
                <a:off x="8220710" y="1407719"/>
                <a:ext cx="166275" cy="205358"/>
              </a:xfrm>
            </p:spPr>
          </p:sp>
        </mc:Fallback>
      </mc:AlternateContent>
      <mc:AlternateContent xmlns:mc="http://schemas.openxmlformats.org/markup-compatibility/2006" xmlns:p14="http://schemas.microsoft.com/office/powerpoint/2010/main">
        <mc:Choice Requires="p14">
          <p:contentPart p14:bwMode="auto" r:id="rId179">
            <p14:nvContentPartPr>
              <p14:cNvPr id="1054921" name="Encre 1054920"/>
              <p14:cNvContentPartPr/>
              <p14:nvPr/>
            </p14:nvContentPartPr>
            <p14:xfrm>
              <a:off x="8567803" y="1016555"/>
              <a:ext cx="124487" cy="275219"/>
            </p14:xfrm>
          </p:contentPart>
        </mc:Choice>
        <mc:Fallback xmlns="">
          <p:sp>
            <p:nvSpPr>
              <p:cNvPr id="1054921" name=""/>
              <p:cNvSpPr/>
              <p:nvPr/>
            </p:nvSpPr>
            <p:spPr>
              <a:xfrm>
                <a:off x="8567803" y="1016555"/>
                <a:ext cx="124487" cy="275219"/>
              </a:xfrm>
            </p:spPr>
          </p:sp>
        </mc:Fallback>
      </mc:AlternateContent>
      <mc:AlternateContent xmlns:mc="http://schemas.openxmlformats.org/markup-compatibility/2006" xmlns:p14="http://schemas.microsoft.com/office/powerpoint/2010/main">
        <mc:Choice Requires="p14">
          <p:contentPart p14:bwMode="auto" r:id="rId180">
            <p14:nvContentPartPr>
              <p14:cNvPr id="1054922" name="Encre 1054921"/>
              <p14:cNvContentPartPr/>
              <p14:nvPr/>
            </p14:nvContentPartPr>
            <p14:xfrm>
              <a:off x="8571059" y="1015184"/>
              <a:ext cx="176399" cy="9856"/>
            </p14:xfrm>
          </p:contentPart>
        </mc:Choice>
        <mc:Fallback xmlns="">
          <p:sp>
            <p:nvSpPr>
              <p:cNvPr id="1054922" name=""/>
              <p:cNvSpPr/>
              <p:nvPr/>
            </p:nvSpPr>
            <p:spPr>
              <a:xfrm>
                <a:off x="8571059" y="1015184"/>
                <a:ext cx="176399" cy="9856"/>
              </a:xfrm>
            </p:spPr>
          </p:sp>
        </mc:Fallback>
      </mc:AlternateContent>
      <mc:AlternateContent xmlns:mc="http://schemas.openxmlformats.org/markup-compatibility/2006" xmlns:p14="http://schemas.microsoft.com/office/powerpoint/2010/main">
        <mc:Choice Requires="p14">
          <p:contentPart p14:bwMode="auto" r:id="rId181">
            <p14:nvContentPartPr>
              <p14:cNvPr id="1054923" name="Encre 1054922"/>
              <p14:cNvContentPartPr/>
              <p14:nvPr/>
            </p14:nvContentPartPr>
            <p14:xfrm>
              <a:off x="8592680" y="1147108"/>
              <a:ext cx="142522" cy="12190"/>
            </p14:xfrm>
          </p:contentPart>
        </mc:Choice>
        <mc:Fallback xmlns="">
          <p:sp>
            <p:nvSpPr>
              <p:cNvPr id="1054923" name=""/>
              <p:cNvSpPr/>
              <p:nvPr/>
            </p:nvSpPr>
            <p:spPr>
              <a:xfrm>
                <a:off x="8592680" y="1147108"/>
                <a:ext cx="142522" cy="12190"/>
              </a:xfrm>
            </p:spPr>
          </p:sp>
        </mc:Fallback>
      </mc:AlternateContent>
      <mc:AlternateContent xmlns:mc="http://schemas.openxmlformats.org/markup-compatibility/2006" xmlns:p14="http://schemas.microsoft.com/office/powerpoint/2010/main">
        <mc:Choice Requires="p14">
          <p:contentPart p14:bwMode="auto" r:id="rId182">
            <p14:nvContentPartPr>
              <p14:cNvPr id="1054924" name="Encre 1054923"/>
              <p14:cNvContentPartPr/>
              <p14:nvPr/>
            </p14:nvContentPartPr>
            <p14:xfrm>
              <a:off x="8764324" y="481882"/>
              <a:ext cx="494473" cy="15884"/>
            </p14:xfrm>
          </p:contentPart>
        </mc:Choice>
        <mc:Fallback xmlns="">
          <p:sp>
            <p:nvSpPr>
              <p:cNvPr id="1054924" name=""/>
              <p:cNvSpPr/>
              <p:nvPr/>
            </p:nvSpPr>
            <p:spPr>
              <a:xfrm>
                <a:off x="8764324" y="481882"/>
                <a:ext cx="494473" cy="15884"/>
              </a:xfrm>
            </p:spPr>
          </p:sp>
        </mc:Fallback>
      </mc:AlternateContent>
      <mc:AlternateContent xmlns:mc="http://schemas.openxmlformats.org/markup-compatibility/2006" xmlns:p14="http://schemas.microsoft.com/office/powerpoint/2010/main">
        <mc:Choice Requires="p14">
          <p:contentPart p14:bwMode="auto" r:id="rId183">
            <p14:nvContentPartPr>
              <p14:cNvPr id="1054925" name="Encre 1054924"/>
              <p14:cNvContentPartPr/>
              <p14:nvPr/>
            </p14:nvContentPartPr>
            <p14:xfrm>
              <a:off x="9150413" y="437008"/>
              <a:ext cx="117881" cy="123966"/>
            </p14:xfrm>
          </p:contentPart>
        </mc:Choice>
        <mc:Fallback xmlns="">
          <p:sp>
            <p:nvSpPr>
              <p:cNvPr id="1054925" name=""/>
              <p:cNvSpPr/>
              <p:nvPr/>
            </p:nvSpPr>
            <p:spPr>
              <a:xfrm>
                <a:off x="9150413" y="437008"/>
                <a:ext cx="117881" cy="123966"/>
              </a:xfrm>
            </p:spPr>
          </p:sp>
        </mc:Fallback>
      </mc:AlternateContent>
      <mc:AlternateContent xmlns:mc="http://schemas.openxmlformats.org/markup-compatibility/2006" xmlns:p14="http://schemas.microsoft.com/office/powerpoint/2010/main">
        <mc:Choice Requires="p14">
          <p:contentPart p14:bwMode="auto" r:id="rId184">
            <p14:nvContentPartPr>
              <p14:cNvPr id="1054926" name="Encre 1054925"/>
              <p14:cNvContentPartPr/>
              <p14:nvPr/>
            </p14:nvContentPartPr>
            <p14:xfrm>
              <a:off x="9645277" y="422605"/>
              <a:ext cx="89024" cy="189464"/>
            </p14:xfrm>
          </p:contentPart>
        </mc:Choice>
        <mc:Fallback xmlns="">
          <p:sp>
            <p:nvSpPr>
              <p:cNvPr id="1054926" name=""/>
              <p:cNvSpPr/>
              <p:nvPr/>
            </p:nvSpPr>
            <p:spPr>
              <a:xfrm>
                <a:off x="9645277" y="422605"/>
                <a:ext cx="89024" cy="189464"/>
              </a:xfrm>
            </p:spPr>
          </p:sp>
        </mc:Fallback>
      </mc:AlternateContent>
      <mc:AlternateContent xmlns:mc="http://schemas.openxmlformats.org/markup-compatibility/2006" xmlns:p14="http://schemas.microsoft.com/office/powerpoint/2010/main">
        <mc:Choice Requires="p14">
          <p:contentPart p14:bwMode="auto" r:id="rId185">
            <p14:nvContentPartPr>
              <p14:cNvPr id="1054927" name="Encre 1054926"/>
              <p14:cNvContentPartPr/>
              <p14:nvPr/>
            </p14:nvContentPartPr>
            <p14:xfrm>
              <a:off x="9736510" y="393573"/>
              <a:ext cx="90002" cy="194475"/>
            </p14:xfrm>
          </p:contentPart>
        </mc:Choice>
        <mc:Fallback xmlns="">
          <p:sp>
            <p:nvSpPr>
              <p:cNvPr id="1054927" name=""/>
              <p:cNvSpPr/>
              <p:nvPr/>
            </p:nvSpPr>
            <p:spPr>
              <a:xfrm>
                <a:off x="9736510" y="393573"/>
                <a:ext cx="90002" cy="194475"/>
              </a:xfrm>
            </p:spPr>
          </p:sp>
        </mc:Fallback>
      </mc:AlternateContent>
      <mc:AlternateContent xmlns:mc="http://schemas.openxmlformats.org/markup-compatibility/2006" xmlns:p14="http://schemas.microsoft.com/office/powerpoint/2010/main">
        <mc:Choice Requires="p14">
          <p:contentPart p14:bwMode="auto" r:id="rId186">
            <p14:nvContentPartPr>
              <p14:cNvPr id="1054928" name="Encre 1054927"/>
              <p14:cNvContentPartPr/>
              <p14:nvPr/>
            </p14:nvContentPartPr>
            <p14:xfrm>
              <a:off x="9758752" y="212883"/>
              <a:ext cx="27936" cy="69286"/>
            </p14:xfrm>
          </p:contentPart>
        </mc:Choice>
        <mc:Fallback xmlns="">
          <p:sp>
            <p:nvSpPr>
              <p:cNvPr id="1054928" name=""/>
              <p:cNvSpPr/>
              <p:nvPr/>
            </p:nvSpPr>
            <p:spPr>
              <a:xfrm>
                <a:off x="9758752" y="212883"/>
                <a:ext cx="27936" cy="69286"/>
              </a:xfrm>
            </p:spPr>
          </p:sp>
        </mc:Fallback>
      </mc:AlternateContent>
      <mc:AlternateContent xmlns:mc="http://schemas.openxmlformats.org/markup-compatibility/2006" xmlns:p14="http://schemas.microsoft.com/office/powerpoint/2010/main">
        <mc:Choice Requires="p14">
          <p:contentPart p14:bwMode="auto" r:id="rId187">
            <p14:nvContentPartPr>
              <p14:cNvPr id="1054929" name="Encre 1054928"/>
              <p14:cNvContentPartPr/>
              <p14:nvPr/>
            </p14:nvContentPartPr>
            <p14:xfrm>
              <a:off x="9951272" y="485577"/>
              <a:ext cx="110685" cy="2311"/>
            </p14:xfrm>
          </p:contentPart>
        </mc:Choice>
        <mc:Fallback xmlns="">
          <p:sp>
            <p:nvSpPr>
              <p:cNvPr id="1054929" name=""/>
              <p:cNvSpPr/>
              <p:nvPr/>
            </p:nvSpPr>
            <p:spPr>
              <a:xfrm>
                <a:off x="9951272" y="485577"/>
                <a:ext cx="110685" cy="2311"/>
              </a:xfrm>
            </p:spPr>
          </p:sp>
        </mc:Fallback>
      </mc:AlternateContent>
      <mc:AlternateContent xmlns:mc="http://schemas.openxmlformats.org/markup-compatibility/2006" xmlns:p14="http://schemas.microsoft.com/office/powerpoint/2010/main">
        <mc:Choice Requires="p14">
          <p:contentPart p14:bwMode="auto" r:id="rId188">
            <p14:nvContentPartPr>
              <p14:cNvPr id="1054930" name="Encre 1054929"/>
              <p14:cNvContentPartPr/>
              <p14:nvPr/>
            </p14:nvContentPartPr>
            <p14:xfrm>
              <a:off x="9915531" y="571705"/>
              <a:ext cx="166614" cy="24647"/>
            </p14:xfrm>
          </p:contentPart>
        </mc:Choice>
        <mc:Fallback xmlns="">
          <p:sp>
            <p:nvSpPr>
              <p:cNvPr id="1054930" name=""/>
              <p:cNvSpPr/>
              <p:nvPr/>
            </p:nvSpPr>
            <p:spPr>
              <a:xfrm>
                <a:off x="9915531" y="571705"/>
                <a:ext cx="166614" cy="24647"/>
              </a:xfrm>
            </p:spPr>
          </p:sp>
        </mc:Fallback>
      </mc:AlternateContent>
      <mc:AlternateContent xmlns:mc="http://schemas.openxmlformats.org/markup-compatibility/2006" xmlns:p14="http://schemas.microsoft.com/office/powerpoint/2010/main">
        <mc:Choice Requires="p14">
          <p:contentPart p14:bwMode="auto" r:id="rId189">
            <p14:nvContentPartPr>
              <p14:cNvPr id="1054931" name="Encre 1054930"/>
              <p14:cNvContentPartPr/>
              <p14:nvPr/>
            </p14:nvContentPartPr>
            <p14:xfrm>
              <a:off x="10208959" y="386375"/>
              <a:ext cx="171644" cy="190939"/>
            </p14:xfrm>
          </p:contentPart>
        </mc:Choice>
        <mc:Fallback xmlns="">
          <p:sp>
            <p:nvSpPr>
              <p:cNvPr id="1054931" name=""/>
              <p:cNvSpPr/>
              <p:nvPr/>
            </p:nvSpPr>
            <p:spPr>
              <a:xfrm>
                <a:off x="10208959" y="386375"/>
                <a:ext cx="171644" cy="190939"/>
              </a:xfrm>
            </p:spPr>
          </p:sp>
        </mc:Fallback>
      </mc:AlternateContent>
      <mc:AlternateContent xmlns:mc="http://schemas.openxmlformats.org/markup-compatibility/2006" xmlns:p14="http://schemas.microsoft.com/office/powerpoint/2010/main">
        <mc:Choice Requires="p14">
          <p:contentPart p14:bwMode="auto" r:id="rId190">
            <p14:nvContentPartPr>
              <p14:cNvPr id="1054932" name="Encre 1054931"/>
              <p14:cNvContentPartPr/>
              <p14:nvPr/>
            </p14:nvContentPartPr>
            <p14:xfrm>
              <a:off x="10408529" y="545720"/>
              <a:ext cx="93239" cy="97201"/>
            </p14:xfrm>
          </p:contentPart>
        </mc:Choice>
        <mc:Fallback xmlns="">
          <p:sp>
            <p:nvSpPr>
              <p:cNvPr id="1054932" name=""/>
              <p:cNvSpPr/>
              <p:nvPr/>
            </p:nvSpPr>
            <p:spPr>
              <a:xfrm>
                <a:off x="10408529" y="545720"/>
                <a:ext cx="93239" cy="97201"/>
              </a:xfrm>
            </p:spPr>
          </p:sp>
        </mc:Fallback>
      </mc:AlternateContent>
      <mc:AlternateContent xmlns:mc="http://schemas.openxmlformats.org/markup-compatibility/2006" xmlns:p14="http://schemas.microsoft.com/office/powerpoint/2010/main">
        <mc:Choice Requires="p14">
          <p:contentPart p14:bwMode="auto" r:id="rId191">
            <p14:nvContentPartPr>
              <p14:cNvPr id="1054933" name="Encre 1054932"/>
              <p14:cNvContentPartPr/>
              <p14:nvPr/>
            </p14:nvContentPartPr>
            <p14:xfrm>
              <a:off x="8835806" y="1219831"/>
              <a:ext cx="311077" cy="21345"/>
            </p14:xfrm>
          </p:contentPart>
        </mc:Choice>
        <mc:Fallback xmlns="">
          <p:sp>
            <p:nvSpPr>
              <p:cNvPr id="1054933" name=""/>
              <p:cNvSpPr/>
              <p:nvPr/>
            </p:nvSpPr>
            <p:spPr>
              <a:xfrm>
                <a:off x="8835806" y="1219831"/>
                <a:ext cx="311077" cy="21345"/>
              </a:xfrm>
            </p:spPr>
          </p:sp>
        </mc:Fallback>
      </mc:AlternateContent>
      <mc:AlternateContent xmlns:mc="http://schemas.openxmlformats.org/markup-compatibility/2006" xmlns:p14="http://schemas.microsoft.com/office/powerpoint/2010/main">
        <mc:Choice Requires="p14">
          <p:contentPart p14:bwMode="auto" r:id="rId192">
            <p14:nvContentPartPr>
              <p14:cNvPr id="1054934" name="Encre 1054933"/>
              <p14:cNvContentPartPr/>
              <p14:nvPr/>
            </p14:nvContentPartPr>
            <p14:xfrm>
              <a:off x="9100111" y="1147108"/>
              <a:ext cx="44847" cy="179324"/>
            </p14:xfrm>
          </p:contentPart>
        </mc:Choice>
        <mc:Fallback xmlns="">
          <p:sp>
            <p:nvSpPr>
              <p:cNvPr id="1054934" name=""/>
              <p:cNvSpPr/>
              <p:nvPr/>
            </p:nvSpPr>
            <p:spPr>
              <a:xfrm>
                <a:off x="9100111" y="1147108"/>
                <a:ext cx="44847" cy="179324"/>
              </a:xfrm>
            </p:spPr>
          </p:sp>
        </mc:Fallback>
      </mc:AlternateContent>
      <mc:AlternateContent xmlns:mc="http://schemas.openxmlformats.org/markup-compatibility/2006" xmlns:p14="http://schemas.microsoft.com/office/powerpoint/2010/main">
        <mc:Choice Requires="p14">
          <p:contentPart p14:bwMode="auto" r:id="rId193">
            <p14:nvContentPartPr>
              <p14:cNvPr id="1054935" name="Encre 1054934"/>
              <p14:cNvContentPartPr/>
              <p14:nvPr/>
            </p14:nvContentPartPr>
            <p14:xfrm>
              <a:off x="9572243" y="1096227"/>
              <a:ext cx="139831" cy="405853"/>
            </p14:xfrm>
          </p:contentPart>
        </mc:Choice>
        <mc:Fallback xmlns="">
          <p:sp>
            <p:nvSpPr>
              <p:cNvPr id="1054935" name=""/>
              <p:cNvSpPr/>
              <p:nvPr/>
            </p:nvSpPr>
            <p:spPr>
              <a:xfrm>
                <a:off x="9572243" y="1096227"/>
                <a:ext cx="139831" cy="405853"/>
              </a:xfrm>
            </p:spPr>
          </p:sp>
        </mc:Fallback>
      </mc:AlternateContent>
      <mc:AlternateContent xmlns:mc="http://schemas.openxmlformats.org/markup-compatibility/2006" xmlns:p14="http://schemas.microsoft.com/office/powerpoint/2010/main">
        <mc:Choice Requires="p14">
          <p:contentPart p14:bwMode="auto" r:id="rId194">
            <p14:nvContentPartPr>
              <p14:cNvPr id="1054936" name="Encre 1054935"/>
              <p14:cNvContentPartPr/>
              <p14:nvPr/>
            </p14:nvContentPartPr>
            <p14:xfrm>
              <a:off x="9636665" y="1016555"/>
              <a:ext cx="28215" cy="62712"/>
            </p14:xfrm>
          </p:contentPart>
        </mc:Choice>
        <mc:Fallback xmlns="">
          <p:sp>
            <p:nvSpPr>
              <p:cNvPr id="1054936" name=""/>
              <p:cNvSpPr/>
              <p:nvPr/>
            </p:nvSpPr>
            <p:spPr>
              <a:xfrm>
                <a:off x="9636665" y="1016555"/>
                <a:ext cx="28215" cy="62712"/>
              </a:xfrm>
            </p:spPr>
          </p:sp>
        </mc:Fallback>
      </mc:AlternateContent>
      <mc:AlternateContent xmlns:mc="http://schemas.openxmlformats.org/markup-compatibility/2006" xmlns:p14="http://schemas.microsoft.com/office/powerpoint/2010/main">
        <mc:Choice Requires="p14">
          <p:contentPart p14:bwMode="auto" r:id="rId195">
            <p14:nvContentPartPr>
              <p14:cNvPr id="1054937" name="Encre 1054936"/>
              <p14:cNvContentPartPr/>
              <p14:nvPr/>
            </p14:nvContentPartPr>
            <p14:xfrm>
              <a:off x="9836990" y="1132465"/>
              <a:ext cx="146018" cy="1809"/>
            </p14:xfrm>
          </p:contentPart>
        </mc:Choice>
        <mc:Fallback xmlns="">
          <p:sp>
            <p:nvSpPr>
              <p:cNvPr id="1054937" name=""/>
              <p:cNvSpPr/>
              <p:nvPr/>
            </p:nvSpPr>
            <p:spPr>
              <a:xfrm>
                <a:off x="9836990" y="1132465"/>
                <a:ext cx="146018" cy="1809"/>
              </a:xfrm>
            </p:spPr>
          </p:sp>
        </mc:Fallback>
      </mc:AlternateContent>
      <mc:AlternateContent xmlns:mc="http://schemas.openxmlformats.org/markup-compatibility/2006" xmlns:p14="http://schemas.microsoft.com/office/powerpoint/2010/main">
        <mc:Choice Requires="p14">
          <p:contentPart p14:bwMode="auto" r:id="rId196">
            <p14:nvContentPartPr>
              <p14:cNvPr id="1054938" name="Encre 1054937"/>
              <p14:cNvContentPartPr/>
              <p14:nvPr/>
            </p14:nvContentPartPr>
            <p14:xfrm>
              <a:off x="9893910" y="1238875"/>
              <a:ext cx="113251" cy="24143"/>
            </p14:xfrm>
          </p:contentPart>
        </mc:Choice>
        <mc:Fallback xmlns="">
          <p:sp>
            <p:nvSpPr>
              <p:cNvPr id="1054938" name=""/>
              <p:cNvSpPr/>
              <p:nvPr/>
            </p:nvSpPr>
            <p:spPr>
              <a:xfrm>
                <a:off x="9893910" y="1238875"/>
                <a:ext cx="113251" cy="24143"/>
              </a:xfrm>
            </p:spPr>
          </p:sp>
        </mc:Fallback>
      </mc:AlternateContent>
      <mc:AlternateContent xmlns:mc="http://schemas.openxmlformats.org/markup-compatibility/2006" xmlns:p14="http://schemas.microsoft.com/office/powerpoint/2010/main">
        <mc:Choice Requires="p14">
          <p:contentPart p14:bwMode="auto" r:id="rId197">
            <p14:nvContentPartPr>
              <p14:cNvPr id="1054939" name="Encre 1054938"/>
              <p14:cNvContentPartPr/>
              <p14:nvPr/>
            </p14:nvContentPartPr>
            <p14:xfrm>
              <a:off x="10151597" y="958691"/>
              <a:ext cx="121784" cy="152428"/>
            </p14:xfrm>
          </p:contentPart>
        </mc:Choice>
        <mc:Fallback xmlns="">
          <p:sp>
            <p:nvSpPr>
              <p:cNvPr id="1054939" name=""/>
              <p:cNvSpPr/>
              <p:nvPr/>
            </p:nvSpPr>
            <p:spPr>
              <a:xfrm>
                <a:off x="10151597" y="958691"/>
                <a:ext cx="121784" cy="152428"/>
              </a:xfrm>
            </p:spPr>
          </p:sp>
        </mc:Fallback>
      </mc:AlternateContent>
      <mc:AlternateContent xmlns:mc="http://schemas.openxmlformats.org/markup-compatibility/2006" xmlns:p14="http://schemas.microsoft.com/office/powerpoint/2010/main">
        <mc:Choice Requires="p14">
          <p:contentPart p14:bwMode="auto" r:id="rId198">
            <p14:nvContentPartPr>
              <p14:cNvPr id="1054940" name="Encre 1054939"/>
              <p14:cNvContentPartPr/>
              <p14:nvPr/>
            </p14:nvContentPartPr>
            <p14:xfrm>
              <a:off x="10108796" y="1211250"/>
              <a:ext cx="235208" cy="22728"/>
            </p14:xfrm>
          </p:contentPart>
        </mc:Choice>
        <mc:Fallback xmlns="">
          <p:sp>
            <p:nvSpPr>
              <p:cNvPr id="1054940" name=""/>
              <p:cNvSpPr/>
              <p:nvPr/>
            </p:nvSpPr>
            <p:spPr>
              <a:xfrm>
                <a:off x="10108796" y="1211250"/>
                <a:ext cx="235208" cy="22728"/>
              </a:xfrm>
            </p:spPr>
          </p:sp>
        </mc:Fallback>
      </mc:AlternateContent>
      <mc:AlternateContent xmlns:mc="http://schemas.openxmlformats.org/markup-compatibility/2006" xmlns:p14="http://schemas.microsoft.com/office/powerpoint/2010/main">
        <mc:Choice Requires="p14">
          <p:contentPart p14:bwMode="auto" r:id="rId199">
            <p14:nvContentPartPr>
              <p14:cNvPr id="1054941" name="Encre 1054940"/>
              <p14:cNvContentPartPr/>
              <p14:nvPr/>
            </p14:nvContentPartPr>
            <p14:xfrm>
              <a:off x="10165717" y="1353363"/>
              <a:ext cx="178335" cy="142684"/>
            </p14:xfrm>
          </p:contentPart>
        </mc:Choice>
        <mc:Fallback xmlns="">
          <p:sp>
            <p:nvSpPr>
              <p:cNvPr id="1054941" name=""/>
              <p:cNvSpPr/>
              <p:nvPr/>
            </p:nvSpPr>
            <p:spPr>
              <a:xfrm>
                <a:off x="10165717" y="1353363"/>
                <a:ext cx="178335" cy="142684"/>
              </a:xfrm>
            </p:spPr>
          </p:sp>
        </mc:Fallback>
      </mc:AlternateContent>
      <mc:AlternateContent xmlns:mc="http://schemas.openxmlformats.org/markup-compatibility/2006" xmlns:p14="http://schemas.microsoft.com/office/powerpoint/2010/main">
        <mc:Choice Requires="p14">
          <p:contentPart p14:bwMode="auto" r:id="rId200">
            <p14:nvContentPartPr>
              <p14:cNvPr id="1054942" name="Encre 1054941"/>
              <p14:cNvContentPartPr/>
              <p14:nvPr/>
            </p14:nvContentPartPr>
            <p14:xfrm>
              <a:off x="10399157" y="1002408"/>
              <a:ext cx="113380" cy="221897"/>
            </p14:xfrm>
          </p:contentPart>
        </mc:Choice>
        <mc:Fallback xmlns="">
          <p:sp>
            <p:nvSpPr>
              <p:cNvPr id="1054942" name=""/>
              <p:cNvSpPr/>
              <p:nvPr/>
            </p:nvSpPr>
            <p:spPr>
              <a:xfrm>
                <a:off x="10399157" y="1002408"/>
                <a:ext cx="113380" cy="221897"/>
              </a:xfrm>
            </p:spPr>
          </p:sp>
        </mc:Fallback>
      </mc:AlternateContent>
      <mc:AlternateContent xmlns:mc="http://schemas.openxmlformats.org/markup-compatibility/2006" xmlns:p14="http://schemas.microsoft.com/office/powerpoint/2010/main">
        <mc:Choice Requires="p14">
          <p:contentPart p14:bwMode="auto" r:id="rId201">
            <p14:nvContentPartPr>
              <p14:cNvPr id="1054943" name="Encre 1054942"/>
              <p14:cNvContentPartPr/>
              <p14:nvPr/>
            </p14:nvContentPartPr>
            <p14:xfrm>
              <a:off x="10394723" y="992301"/>
              <a:ext cx="148154" cy="39145"/>
            </p14:xfrm>
          </p:contentPart>
        </mc:Choice>
        <mc:Fallback xmlns="">
          <p:sp>
            <p:nvSpPr>
              <p:cNvPr id="1054943" name=""/>
              <p:cNvSpPr/>
              <p:nvPr/>
            </p:nvSpPr>
            <p:spPr>
              <a:xfrm>
                <a:off x="10394723" y="992301"/>
                <a:ext cx="148154" cy="39145"/>
              </a:xfrm>
            </p:spPr>
          </p:sp>
        </mc:Fallback>
      </mc:AlternateContent>
      <mc:AlternateContent xmlns:mc="http://schemas.openxmlformats.org/markup-compatibility/2006" xmlns:p14="http://schemas.microsoft.com/office/powerpoint/2010/main">
        <mc:Choice Requires="p14">
          <p:contentPart p14:bwMode="auto" r:id="rId202">
            <p14:nvContentPartPr>
              <p14:cNvPr id="1054944" name="Encre 1054943"/>
              <p14:cNvContentPartPr/>
              <p14:nvPr/>
            </p14:nvContentPartPr>
            <p14:xfrm>
              <a:off x="10380603" y="1044596"/>
              <a:ext cx="178992" cy="95066"/>
            </p14:xfrm>
          </p:contentPart>
        </mc:Choice>
        <mc:Fallback xmlns="">
          <p:sp>
            <p:nvSpPr>
              <p:cNvPr id="1054944" name=""/>
              <p:cNvSpPr/>
              <p:nvPr/>
            </p:nvSpPr>
            <p:spPr>
              <a:xfrm>
                <a:off x="10380603" y="1044596"/>
                <a:ext cx="178992" cy="95066"/>
              </a:xfrm>
            </p:spPr>
          </p:sp>
        </mc:Fallback>
      </mc:AlternateContent>
      <mc:AlternateContent xmlns:mc="http://schemas.openxmlformats.org/markup-compatibility/2006" xmlns:p14="http://schemas.microsoft.com/office/powerpoint/2010/main">
        <mc:Choice Requires="p14">
          <p:contentPart p14:bwMode="auto" r:id="rId203">
            <p14:nvContentPartPr>
              <p14:cNvPr id="1054945" name="Encre 1054944"/>
              <p14:cNvContentPartPr/>
              <p14:nvPr/>
            </p14:nvContentPartPr>
            <p14:xfrm>
              <a:off x="10585560" y="958725"/>
              <a:ext cx="16548" cy="288977"/>
            </p14:xfrm>
          </p:contentPart>
        </mc:Choice>
        <mc:Fallback xmlns="">
          <p:sp>
            <p:nvSpPr>
              <p:cNvPr id="1054945" name=""/>
              <p:cNvSpPr/>
              <p:nvPr/>
            </p:nvSpPr>
            <p:spPr>
              <a:xfrm>
                <a:off x="10585560" y="958725"/>
                <a:ext cx="16548" cy="288977"/>
              </a:xfrm>
            </p:spPr>
          </p:sp>
        </mc:Fallback>
      </mc:AlternateContent>
      <mc:AlternateContent xmlns:mc="http://schemas.openxmlformats.org/markup-compatibility/2006" xmlns:p14="http://schemas.microsoft.com/office/powerpoint/2010/main">
        <mc:Choice Requires="p14">
          <p:contentPart p14:bwMode="auto" r:id="rId204">
            <p14:nvContentPartPr>
              <p14:cNvPr id="1054946" name="Encre 1054945"/>
              <p14:cNvContentPartPr/>
              <p14:nvPr/>
            </p14:nvContentPartPr>
            <p14:xfrm>
              <a:off x="10544746" y="1096243"/>
              <a:ext cx="150777" cy="36222"/>
            </p14:xfrm>
          </p:contentPart>
        </mc:Choice>
        <mc:Fallback xmlns="">
          <p:sp>
            <p:nvSpPr>
              <p:cNvPr id="1054946" name=""/>
              <p:cNvSpPr/>
              <p:nvPr/>
            </p:nvSpPr>
            <p:spPr>
              <a:xfrm>
                <a:off x="10544746" y="1096243"/>
                <a:ext cx="150777" cy="36222"/>
              </a:xfrm>
            </p:spPr>
          </p:sp>
        </mc:Fallback>
      </mc:AlternateContent>
      <mc:AlternateContent xmlns:mc="http://schemas.openxmlformats.org/markup-compatibility/2006" xmlns:p14="http://schemas.microsoft.com/office/powerpoint/2010/main">
        <mc:Choice Requires="p14">
          <p:contentPart p14:bwMode="auto" r:id="rId205">
            <p14:nvContentPartPr>
              <p14:cNvPr id="1054947" name="Encre 1054946"/>
              <p14:cNvContentPartPr/>
              <p14:nvPr/>
            </p14:nvContentPartPr>
            <p14:xfrm>
              <a:off x="10795373" y="1168950"/>
              <a:ext cx="149257" cy="0"/>
            </p14:xfrm>
          </p:contentPart>
        </mc:Choice>
        <mc:Fallback xmlns="">
          <p:sp>
            <p:nvSpPr>
              <p:cNvPr id="1054947" name=""/>
              <p:cNvSpPr/>
              <p:nvPr/>
            </p:nvSpPr>
            <p:spPr>
              <a:xfrm>
                <a:off x="10795373" y="1168950"/>
                <a:ext cx="149257" cy="0"/>
              </a:xfrm>
            </p:spPr>
          </p:sp>
        </mc:Fallback>
      </mc:AlternateContent>
      <mc:AlternateContent xmlns:mc="http://schemas.openxmlformats.org/markup-compatibility/2006" xmlns:p14="http://schemas.microsoft.com/office/powerpoint/2010/main">
        <mc:Choice Requires="p14">
          <p:contentPart p14:bwMode="auto" r:id="rId206">
            <p14:nvContentPartPr>
              <p14:cNvPr id="1054948" name="Encre 1054947"/>
              <p14:cNvContentPartPr/>
              <p14:nvPr/>
            </p14:nvContentPartPr>
            <p14:xfrm>
              <a:off x="10859795" y="1096227"/>
              <a:ext cx="18840" cy="159251"/>
            </p14:xfrm>
          </p:contentPart>
        </mc:Choice>
        <mc:Fallback xmlns="">
          <p:sp>
            <p:nvSpPr>
              <p:cNvPr id="1054948" name=""/>
              <p:cNvSpPr/>
              <p:nvPr/>
            </p:nvSpPr>
            <p:spPr>
              <a:xfrm>
                <a:off x="10859795" y="1096227"/>
                <a:ext cx="18840" cy="159251"/>
              </a:xfrm>
            </p:spPr>
          </p:sp>
        </mc:Fallback>
      </mc:AlternateContent>
      <mc:AlternateContent xmlns:mc="http://schemas.openxmlformats.org/markup-compatibility/2006" xmlns:p14="http://schemas.microsoft.com/office/powerpoint/2010/main">
        <mc:Choice Requires="p14">
          <p:contentPart p14:bwMode="auto" r:id="rId207">
            <p14:nvContentPartPr>
              <p14:cNvPr id="1054949" name="Encre 1054948"/>
              <p14:cNvContentPartPr/>
              <p14:nvPr/>
            </p14:nvContentPartPr>
            <p14:xfrm>
              <a:off x="11059402" y="1044354"/>
              <a:ext cx="207662" cy="190759"/>
            </p14:xfrm>
          </p:contentPart>
        </mc:Choice>
        <mc:Fallback xmlns="">
          <p:sp>
            <p:nvSpPr>
              <p:cNvPr id="1054949" name=""/>
              <p:cNvSpPr/>
              <p:nvPr/>
            </p:nvSpPr>
            <p:spPr>
              <a:xfrm>
                <a:off x="11059402" y="1044354"/>
                <a:ext cx="207662" cy="190759"/>
              </a:xfrm>
            </p:spPr>
          </p:sp>
        </mc:Fallback>
      </mc:AlternateContent>
      <mc:AlternateContent xmlns:mc="http://schemas.openxmlformats.org/markup-compatibility/2006" xmlns:p14="http://schemas.microsoft.com/office/powerpoint/2010/main">
        <mc:Choice Requires="p14">
          <p:contentPart p14:bwMode="auto" r:id="rId208">
            <p14:nvContentPartPr>
              <p14:cNvPr id="1054950" name="Encre 1054949"/>
              <p14:cNvContentPartPr/>
              <p14:nvPr/>
            </p14:nvContentPartPr>
            <p14:xfrm>
              <a:off x="10967017" y="898968"/>
              <a:ext cx="321969" cy="537790"/>
            </p14:xfrm>
          </p:contentPart>
        </mc:Choice>
        <mc:Fallback xmlns="">
          <p:sp>
            <p:nvSpPr>
              <p:cNvPr id="1054950" name=""/>
              <p:cNvSpPr/>
              <p:nvPr/>
            </p:nvSpPr>
            <p:spPr>
              <a:xfrm>
                <a:off x="10967017" y="898968"/>
                <a:ext cx="321969" cy="537790"/>
              </a:xfrm>
            </p:spPr>
          </p:sp>
        </mc:Fallback>
      </mc:AlternateContent>
      <mc:AlternateContent xmlns:mc="http://schemas.openxmlformats.org/markup-compatibility/2006" xmlns:p14="http://schemas.microsoft.com/office/powerpoint/2010/main">
        <mc:Choice Requires="p14">
          <p:contentPart p14:bwMode="auto" r:id="rId209">
            <p14:nvContentPartPr>
              <p14:cNvPr id="1054951" name="Encre 1054950"/>
              <p14:cNvContentPartPr/>
              <p14:nvPr/>
            </p14:nvContentPartPr>
            <p14:xfrm>
              <a:off x="11199112" y="857145"/>
              <a:ext cx="132098" cy="149551"/>
            </p14:xfrm>
          </p:contentPart>
        </mc:Choice>
        <mc:Fallback xmlns="">
          <p:sp>
            <p:nvSpPr>
              <p:cNvPr id="1054951" name=""/>
              <p:cNvSpPr/>
              <p:nvPr/>
            </p:nvSpPr>
            <p:spPr>
              <a:xfrm>
                <a:off x="11199112" y="857145"/>
                <a:ext cx="132098" cy="149551"/>
              </a:xfrm>
            </p:spPr>
          </p:sp>
        </mc:Fallback>
      </mc:AlternateContent>
      <mc:AlternateContent xmlns:mc="http://schemas.openxmlformats.org/markup-compatibility/2006" xmlns:p14="http://schemas.microsoft.com/office/powerpoint/2010/main">
        <mc:Choice Requires="p14">
          <p:contentPart p14:bwMode="auto" r:id="rId210">
            <p14:nvContentPartPr>
              <p14:cNvPr id="1054952" name="Encre 1054951"/>
              <p14:cNvContentPartPr/>
              <p14:nvPr/>
            </p14:nvContentPartPr>
            <p14:xfrm>
              <a:off x="11356195" y="759809"/>
              <a:ext cx="176884" cy="176958"/>
            </p14:xfrm>
          </p:contentPart>
        </mc:Choice>
        <mc:Fallback xmlns="">
          <p:sp>
            <p:nvSpPr>
              <p:cNvPr id="1054952" name=""/>
              <p:cNvSpPr/>
              <p:nvPr/>
            </p:nvSpPr>
            <p:spPr>
              <a:xfrm>
                <a:off x="11356195" y="759809"/>
                <a:ext cx="176884" cy="176958"/>
              </a:xfrm>
            </p:spPr>
          </p:sp>
        </mc:Fallback>
      </mc:AlternateContent>
      <mc:AlternateContent xmlns:mc="http://schemas.openxmlformats.org/markup-compatibility/2006" xmlns:p14="http://schemas.microsoft.com/office/powerpoint/2010/main">
        <mc:Choice Requires="p14">
          <p:contentPart p14:bwMode="auto" r:id="rId211">
            <p14:nvContentPartPr>
              <p14:cNvPr id="1054953" name="Encre 1054952"/>
              <p14:cNvContentPartPr/>
              <p14:nvPr/>
            </p14:nvContentPartPr>
            <p14:xfrm>
              <a:off x="7505452" y="1973833"/>
              <a:ext cx="143519" cy="268775"/>
            </p14:xfrm>
          </p:contentPart>
        </mc:Choice>
        <mc:Fallback xmlns="">
          <p:sp>
            <p:nvSpPr>
              <p:cNvPr id="1054953" name=""/>
              <p:cNvSpPr/>
              <p:nvPr/>
            </p:nvSpPr>
            <p:spPr>
              <a:xfrm>
                <a:off x="7505452" y="1973833"/>
                <a:ext cx="143519" cy="268775"/>
              </a:xfrm>
            </p:spPr>
          </p:sp>
        </mc:Fallback>
      </mc:AlternateContent>
      <mc:AlternateContent xmlns:mc="http://schemas.openxmlformats.org/markup-compatibility/2006" xmlns:p14="http://schemas.microsoft.com/office/powerpoint/2010/main">
        <mc:Choice Requires="p14">
          <p:contentPart p14:bwMode="auto" r:id="rId212">
            <p14:nvContentPartPr>
              <p14:cNvPr id="1054954" name="Encre 1054953"/>
              <p14:cNvContentPartPr/>
              <p14:nvPr/>
            </p14:nvContentPartPr>
            <p14:xfrm>
              <a:off x="7644819" y="2001661"/>
              <a:ext cx="92287" cy="210194"/>
            </p14:xfrm>
          </p:contentPart>
        </mc:Choice>
        <mc:Fallback xmlns="">
          <p:sp>
            <p:nvSpPr>
              <p:cNvPr id="1054954" name=""/>
              <p:cNvSpPr/>
              <p:nvPr/>
            </p:nvSpPr>
            <p:spPr>
              <a:xfrm>
                <a:off x="7644819" y="2001661"/>
                <a:ext cx="92287" cy="210194"/>
              </a:xfrm>
            </p:spPr>
          </p:sp>
        </mc:Fallback>
      </mc:AlternateContent>
      <mc:AlternateContent xmlns:mc="http://schemas.openxmlformats.org/markup-compatibility/2006" xmlns:p14="http://schemas.microsoft.com/office/powerpoint/2010/main">
        <mc:Choice Requires="p14">
          <p:contentPart p14:bwMode="auto" r:id="rId213">
            <p14:nvContentPartPr>
              <p14:cNvPr id="1054955" name="Encre 1054954"/>
              <p14:cNvContentPartPr/>
              <p14:nvPr/>
            </p14:nvContentPartPr>
            <p14:xfrm>
              <a:off x="7895057" y="1907594"/>
              <a:ext cx="87564" cy="333573"/>
            </p14:xfrm>
          </p:contentPart>
        </mc:Choice>
        <mc:Fallback xmlns="">
          <p:sp>
            <p:nvSpPr>
              <p:cNvPr id="1054955" name=""/>
              <p:cNvSpPr/>
              <p:nvPr/>
            </p:nvSpPr>
            <p:spPr>
              <a:xfrm>
                <a:off x="7895057" y="1907594"/>
                <a:ext cx="87564" cy="333573"/>
              </a:xfrm>
            </p:spPr>
          </p:sp>
        </mc:Fallback>
      </mc:AlternateContent>
      <mc:AlternateContent xmlns:mc="http://schemas.openxmlformats.org/markup-compatibility/2006" xmlns:p14="http://schemas.microsoft.com/office/powerpoint/2010/main">
        <mc:Choice Requires="p14">
          <p:contentPart p14:bwMode="auto" r:id="rId214">
            <p14:nvContentPartPr>
              <p14:cNvPr id="1054956" name="Encre 1054955"/>
              <p14:cNvContentPartPr/>
              <p14:nvPr/>
            </p14:nvContentPartPr>
            <p14:xfrm>
              <a:off x="8051535" y="1973118"/>
              <a:ext cx="33272" cy="235293"/>
            </p14:xfrm>
          </p:contentPart>
        </mc:Choice>
        <mc:Fallback xmlns="">
          <p:sp>
            <p:nvSpPr>
              <p:cNvPr id="1054956" name=""/>
              <p:cNvSpPr/>
              <p:nvPr/>
            </p:nvSpPr>
            <p:spPr>
              <a:xfrm>
                <a:off x="8051535" y="1973118"/>
                <a:ext cx="33272" cy="235293"/>
              </a:xfrm>
            </p:spPr>
          </p:sp>
        </mc:Fallback>
      </mc:AlternateContent>
      <mc:AlternateContent xmlns:mc="http://schemas.openxmlformats.org/markup-compatibility/2006" xmlns:p14="http://schemas.microsoft.com/office/powerpoint/2010/main">
        <mc:Choice Requires="p14">
          <p:contentPart p14:bwMode="auto" r:id="rId215">
            <p14:nvContentPartPr>
              <p14:cNvPr id="1054957" name="Encre 1054956"/>
              <p14:cNvContentPartPr/>
              <p14:nvPr/>
            </p14:nvContentPartPr>
            <p14:xfrm>
              <a:off x="8054423" y="2081334"/>
              <a:ext cx="115986" cy="13844"/>
            </p14:xfrm>
          </p:contentPart>
        </mc:Choice>
        <mc:Fallback xmlns="">
          <p:sp>
            <p:nvSpPr>
              <p:cNvPr id="1054957" name=""/>
              <p:cNvSpPr/>
              <p:nvPr/>
            </p:nvSpPr>
            <p:spPr>
              <a:xfrm>
                <a:off x="8054423" y="2081334"/>
                <a:ext cx="115986" cy="13844"/>
              </a:xfrm>
            </p:spPr>
          </p:sp>
        </mc:Fallback>
      </mc:AlternateContent>
      <mc:AlternateContent xmlns:mc="http://schemas.openxmlformats.org/markup-compatibility/2006" xmlns:p14="http://schemas.microsoft.com/office/powerpoint/2010/main">
        <mc:Choice Requires="p14">
          <p:contentPart p14:bwMode="auto" r:id="rId216">
            <p14:nvContentPartPr>
              <p14:cNvPr id="1054958" name="Encre 1054957"/>
              <p14:cNvContentPartPr/>
              <p14:nvPr/>
            </p14:nvContentPartPr>
            <p14:xfrm>
              <a:off x="8199090" y="1951029"/>
              <a:ext cx="63166" cy="311169"/>
            </p14:xfrm>
          </p:contentPart>
        </mc:Choice>
        <mc:Fallback xmlns="">
          <p:sp>
            <p:nvSpPr>
              <p:cNvPr id="1054958" name=""/>
              <p:cNvSpPr/>
              <p:nvPr/>
            </p:nvSpPr>
            <p:spPr>
              <a:xfrm>
                <a:off x="8199090" y="1951029"/>
                <a:ext cx="63166" cy="311169"/>
              </a:xfrm>
            </p:spPr>
          </p:sp>
        </mc:Fallback>
      </mc:AlternateContent>
      <mc:AlternateContent xmlns:mc="http://schemas.openxmlformats.org/markup-compatibility/2006" xmlns:p14="http://schemas.microsoft.com/office/powerpoint/2010/main">
        <mc:Choice Requires="p14">
          <p:contentPart p14:bwMode="auto" r:id="rId217">
            <p14:nvContentPartPr>
              <p14:cNvPr id="1054959" name="Encre 1054958"/>
              <p14:cNvContentPartPr/>
              <p14:nvPr/>
            </p14:nvContentPartPr>
            <p14:xfrm>
              <a:off x="8435156" y="2081334"/>
              <a:ext cx="73538" cy="12832"/>
            </p14:xfrm>
          </p:contentPart>
        </mc:Choice>
        <mc:Fallback xmlns="">
          <p:sp>
            <p:nvSpPr>
              <p:cNvPr id="1054959" name=""/>
              <p:cNvSpPr/>
              <p:nvPr/>
            </p:nvSpPr>
            <p:spPr>
              <a:xfrm>
                <a:off x="8435156" y="2081334"/>
                <a:ext cx="73538" cy="12832"/>
              </a:xfrm>
            </p:spPr>
          </p:sp>
        </mc:Fallback>
      </mc:AlternateContent>
      <mc:AlternateContent xmlns:mc="http://schemas.openxmlformats.org/markup-compatibility/2006" xmlns:p14="http://schemas.microsoft.com/office/powerpoint/2010/main">
        <mc:Choice Requires="p14">
          <p:contentPart p14:bwMode="auto" r:id="rId218">
            <p14:nvContentPartPr>
              <p14:cNvPr id="1054960" name="Encre 1054959"/>
              <p14:cNvContentPartPr/>
              <p14:nvPr/>
            </p14:nvContentPartPr>
            <p14:xfrm>
              <a:off x="8413535" y="2190045"/>
              <a:ext cx="125186" cy="2336"/>
            </p14:xfrm>
          </p:contentPart>
        </mc:Choice>
        <mc:Fallback xmlns="">
          <p:sp>
            <p:nvSpPr>
              <p:cNvPr id="1054960" name=""/>
              <p:cNvSpPr/>
              <p:nvPr/>
            </p:nvSpPr>
            <p:spPr>
              <a:xfrm>
                <a:off x="8413535" y="2190045"/>
                <a:ext cx="125186" cy="2336"/>
              </a:xfrm>
            </p:spPr>
          </p:sp>
        </mc:Fallback>
      </mc:AlternateContent>
      <mc:AlternateContent xmlns:mc="http://schemas.openxmlformats.org/markup-compatibility/2006" xmlns:p14="http://schemas.microsoft.com/office/powerpoint/2010/main">
        <mc:Choice Requires="p14">
          <p:contentPart p14:bwMode="auto" r:id="rId219">
            <p14:nvContentPartPr>
              <p14:cNvPr id="1054961" name="Encre 1054960"/>
              <p14:cNvContentPartPr/>
              <p14:nvPr/>
            </p14:nvContentPartPr>
            <p14:xfrm>
              <a:off x="8628421" y="1980414"/>
              <a:ext cx="170865" cy="236034"/>
            </p14:xfrm>
          </p:contentPart>
        </mc:Choice>
        <mc:Fallback xmlns="">
          <p:sp>
            <p:nvSpPr>
              <p:cNvPr id="1054961" name=""/>
              <p:cNvSpPr/>
              <p:nvPr/>
            </p:nvSpPr>
            <p:spPr>
              <a:xfrm>
                <a:off x="8628421" y="1980414"/>
                <a:ext cx="170865" cy="236034"/>
              </a:xfrm>
            </p:spPr>
          </p:sp>
        </mc:Fallback>
      </mc:AlternateContent>
      <mc:AlternateContent xmlns:mc="http://schemas.openxmlformats.org/markup-compatibility/2006" xmlns:p14="http://schemas.microsoft.com/office/powerpoint/2010/main">
        <mc:Choice Requires="p14">
          <p:contentPart p14:bwMode="auto" r:id="rId220">
            <p14:nvContentPartPr>
              <p14:cNvPr id="1054962" name="Encre 1054961"/>
              <p14:cNvContentPartPr/>
              <p14:nvPr/>
            </p14:nvContentPartPr>
            <p14:xfrm>
              <a:off x="8796535" y="2238931"/>
              <a:ext cx="68087" cy="59942"/>
            </p14:xfrm>
          </p:contentPart>
        </mc:Choice>
        <mc:Fallback xmlns="">
          <p:sp>
            <p:nvSpPr>
              <p:cNvPr id="1054962" name=""/>
              <p:cNvSpPr/>
              <p:nvPr/>
            </p:nvSpPr>
            <p:spPr>
              <a:xfrm>
                <a:off x="8796535" y="2238931"/>
                <a:ext cx="68087" cy="59942"/>
              </a:xfrm>
            </p:spPr>
          </p:sp>
        </mc:Fallback>
      </mc:AlternateContent>
      <mc:AlternateContent xmlns:mc="http://schemas.openxmlformats.org/markup-compatibility/2006" xmlns:p14="http://schemas.microsoft.com/office/powerpoint/2010/main">
        <mc:Choice Requires="p14">
          <p:contentPart p14:bwMode="auto" r:id="rId221">
            <p14:nvContentPartPr>
              <p14:cNvPr id="1054963" name="Encre 1054962"/>
              <p14:cNvContentPartPr/>
              <p14:nvPr/>
            </p14:nvContentPartPr>
            <p14:xfrm>
              <a:off x="8940144" y="1914791"/>
              <a:ext cx="24064" cy="322498"/>
            </p14:xfrm>
          </p:contentPart>
        </mc:Choice>
        <mc:Fallback xmlns="">
          <p:sp>
            <p:nvSpPr>
              <p:cNvPr id="1054963" name=""/>
              <p:cNvSpPr/>
              <p:nvPr/>
            </p:nvSpPr>
            <p:spPr>
              <a:xfrm>
                <a:off x="8940144" y="1914791"/>
                <a:ext cx="24064" cy="322498"/>
              </a:xfrm>
            </p:spPr>
          </p:sp>
        </mc:Fallback>
      </mc:AlternateContent>
      <mc:AlternateContent xmlns:mc="http://schemas.openxmlformats.org/markup-compatibility/2006" xmlns:p14="http://schemas.microsoft.com/office/powerpoint/2010/main">
        <mc:Choice Requires="p14">
          <p:contentPart p14:bwMode="auto" r:id="rId222">
            <p14:nvContentPartPr>
              <p14:cNvPr id="1054964" name="Encre 1054963"/>
              <p14:cNvContentPartPr/>
              <p14:nvPr/>
            </p14:nvContentPartPr>
            <p14:xfrm>
              <a:off x="8900227" y="2038220"/>
              <a:ext cx="140602" cy="21768"/>
            </p14:xfrm>
          </p:contentPart>
        </mc:Choice>
        <mc:Fallback xmlns="">
          <p:sp>
            <p:nvSpPr>
              <p:cNvPr id="1054964" name=""/>
              <p:cNvSpPr/>
              <p:nvPr/>
            </p:nvSpPr>
            <p:spPr>
              <a:xfrm>
                <a:off x="8900227" y="2038220"/>
                <a:ext cx="140602" cy="21768"/>
              </a:xfrm>
            </p:spPr>
          </p:sp>
        </mc:Fallback>
      </mc:AlternateContent>
      <mc:AlternateContent xmlns:mc="http://schemas.openxmlformats.org/markup-compatibility/2006" xmlns:p14="http://schemas.microsoft.com/office/powerpoint/2010/main">
        <mc:Choice Requires="p14">
          <p:contentPart p14:bwMode="auto" r:id="rId223">
            <p14:nvContentPartPr>
              <p14:cNvPr id="1054965" name="Encre 1054964"/>
              <p14:cNvContentPartPr/>
              <p14:nvPr/>
            </p14:nvContentPartPr>
            <p14:xfrm>
              <a:off x="9143353" y="2153730"/>
              <a:ext cx="177725" cy="21919"/>
            </p14:xfrm>
          </p:contentPart>
        </mc:Choice>
        <mc:Fallback xmlns="">
          <p:sp>
            <p:nvSpPr>
              <p:cNvPr id="1054965" name=""/>
              <p:cNvSpPr/>
              <p:nvPr/>
            </p:nvSpPr>
            <p:spPr>
              <a:xfrm>
                <a:off x="9143353" y="2153730"/>
                <a:ext cx="177725" cy="21919"/>
              </a:xfrm>
            </p:spPr>
          </p:sp>
        </mc:Fallback>
      </mc:AlternateContent>
      <mc:AlternateContent xmlns:mc="http://schemas.openxmlformats.org/markup-compatibility/2006" xmlns:p14="http://schemas.microsoft.com/office/powerpoint/2010/main">
        <mc:Choice Requires="p14">
          <p:contentPart p14:bwMode="auto" r:id="rId224">
            <p14:nvContentPartPr>
              <p14:cNvPr id="1054966" name="Encre 1054965"/>
              <p14:cNvContentPartPr/>
              <p14:nvPr/>
            </p14:nvContentPartPr>
            <p14:xfrm>
              <a:off x="9218676" y="2103175"/>
              <a:ext cx="3219" cy="113797"/>
            </p14:xfrm>
          </p:contentPart>
        </mc:Choice>
        <mc:Fallback xmlns="">
          <p:sp>
            <p:nvSpPr>
              <p:cNvPr id="1054966" name=""/>
              <p:cNvSpPr/>
              <p:nvPr/>
            </p:nvSpPr>
            <p:spPr>
              <a:xfrm>
                <a:off x="9218676" y="2103175"/>
                <a:ext cx="3219" cy="113797"/>
              </a:xfrm>
            </p:spPr>
          </p:sp>
        </mc:Fallback>
      </mc:AlternateContent>
      <mc:AlternateContent xmlns:mc="http://schemas.openxmlformats.org/markup-compatibility/2006" xmlns:p14="http://schemas.microsoft.com/office/powerpoint/2010/main">
        <mc:Choice Requires="p14">
          <p:contentPart p14:bwMode="auto" r:id="rId225">
            <p14:nvContentPartPr>
              <p14:cNvPr id="1054967" name="Encre 1054966"/>
              <p14:cNvContentPartPr/>
              <p14:nvPr/>
            </p14:nvContentPartPr>
            <p14:xfrm>
              <a:off x="9465021" y="2053597"/>
              <a:ext cx="288030" cy="195616"/>
            </p14:xfrm>
          </p:contentPart>
        </mc:Choice>
        <mc:Fallback xmlns="">
          <p:sp>
            <p:nvSpPr>
              <p:cNvPr id="1054967" name=""/>
              <p:cNvSpPr/>
              <p:nvPr/>
            </p:nvSpPr>
            <p:spPr>
              <a:xfrm>
                <a:off x="9465021" y="2053597"/>
                <a:ext cx="288030" cy="195616"/>
              </a:xfrm>
            </p:spPr>
          </p:sp>
        </mc:Fallback>
      </mc:AlternateContent>
      <mc:AlternateContent xmlns:mc="http://schemas.openxmlformats.org/markup-compatibility/2006" xmlns:p14="http://schemas.microsoft.com/office/powerpoint/2010/main">
        <mc:Choice Requires="p14">
          <p:contentPart p14:bwMode="auto" r:id="rId226">
            <p14:nvContentPartPr>
              <p14:cNvPr id="1054968" name="Encre 1054967"/>
              <p14:cNvContentPartPr/>
              <p14:nvPr/>
            </p14:nvContentPartPr>
            <p14:xfrm>
              <a:off x="9386479" y="1964854"/>
              <a:ext cx="386222" cy="471901"/>
            </p14:xfrm>
          </p:contentPart>
        </mc:Choice>
        <mc:Fallback xmlns="">
          <p:sp>
            <p:nvSpPr>
              <p:cNvPr id="1054968" name=""/>
              <p:cNvSpPr/>
              <p:nvPr/>
            </p:nvSpPr>
            <p:spPr>
              <a:xfrm>
                <a:off x="9386479" y="1964854"/>
                <a:ext cx="386222" cy="471901"/>
              </a:xfrm>
            </p:spPr>
          </p:sp>
        </mc:Fallback>
      </mc:AlternateContent>
      <mc:AlternateContent xmlns:mc="http://schemas.openxmlformats.org/markup-compatibility/2006" xmlns:p14="http://schemas.microsoft.com/office/powerpoint/2010/main">
        <mc:Choice Requires="p14">
          <p:contentPart p14:bwMode="auto" r:id="rId227">
            <p14:nvContentPartPr>
              <p14:cNvPr id="1054969" name="Encre 1054968"/>
              <p14:cNvContentPartPr/>
              <p14:nvPr/>
            </p14:nvContentPartPr>
            <p14:xfrm>
              <a:off x="9672406" y="1922015"/>
              <a:ext cx="126954" cy="110909"/>
            </p14:xfrm>
          </p:contentPart>
        </mc:Choice>
        <mc:Fallback xmlns="">
          <p:sp>
            <p:nvSpPr>
              <p:cNvPr id="1054969" name=""/>
              <p:cNvSpPr/>
              <p:nvPr/>
            </p:nvSpPr>
            <p:spPr>
              <a:xfrm>
                <a:off x="9672406" y="1922015"/>
                <a:ext cx="126954" cy="110909"/>
              </a:xfrm>
            </p:spPr>
          </p:sp>
        </mc:Fallback>
      </mc:AlternateContent>
      <mc:AlternateContent xmlns:mc="http://schemas.openxmlformats.org/markup-compatibility/2006" xmlns:p14="http://schemas.microsoft.com/office/powerpoint/2010/main">
        <mc:Choice Requires="p14">
          <p:contentPart p14:bwMode="auto" r:id="rId228">
            <p14:nvContentPartPr>
              <p14:cNvPr id="1054970" name="Encre 1054969"/>
              <p14:cNvContentPartPr/>
              <p14:nvPr/>
            </p14:nvContentPartPr>
            <p14:xfrm>
              <a:off x="9894398" y="1799263"/>
              <a:ext cx="119824" cy="110513"/>
            </p14:xfrm>
          </p:contentPart>
        </mc:Choice>
        <mc:Fallback xmlns="">
          <p:sp>
            <p:nvSpPr>
              <p:cNvPr id="1054970" name=""/>
              <p:cNvSpPr/>
              <p:nvPr/>
            </p:nvSpPr>
            <p:spPr>
              <a:xfrm>
                <a:off x="9894398" y="1799263"/>
                <a:ext cx="119824" cy="110513"/>
              </a:xfrm>
            </p:spPr>
          </p:sp>
        </mc:Fallback>
      </mc:AlternateContent>
      <mc:AlternateContent xmlns:mc="http://schemas.openxmlformats.org/markup-compatibility/2006" xmlns:p14="http://schemas.microsoft.com/office/powerpoint/2010/main">
        <mc:Choice Requires="p14">
          <p:contentPart p14:bwMode="auto" r:id="rId229">
            <p14:nvContentPartPr>
              <p14:cNvPr id="1054971" name="Encre 1054970"/>
              <p14:cNvContentPartPr/>
              <p14:nvPr/>
            </p14:nvContentPartPr>
            <p14:xfrm>
              <a:off x="7626707" y="2702048"/>
              <a:ext cx="179607" cy="567270"/>
            </p14:xfrm>
          </p:contentPart>
        </mc:Choice>
        <mc:Fallback xmlns="">
          <p:sp>
            <p:nvSpPr>
              <p:cNvPr id="1054971" name=""/>
              <p:cNvSpPr/>
              <p:nvPr/>
            </p:nvSpPr>
            <p:spPr>
              <a:xfrm>
                <a:off x="7626707" y="2702048"/>
                <a:ext cx="179607" cy="567270"/>
              </a:xfrm>
            </p:spPr>
          </p:sp>
        </mc:Fallback>
      </mc:AlternateContent>
      <mc:AlternateContent xmlns:mc="http://schemas.openxmlformats.org/markup-compatibility/2006" xmlns:p14="http://schemas.microsoft.com/office/powerpoint/2010/main">
        <mc:Choice Requires="p14">
          <p:contentPart p14:bwMode="auto" r:id="rId230">
            <p14:nvContentPartPr>
              <p14:cNvPr id="1054972" name="Encre 1054971"/>
              <p14:cNvContentPartPr/>
              <p14:nvPr/>
            </p14:nvContentPartPr>
            <p14:xfrm>
              <a:off x="7893996" y="2713251"/>
              <a:ext cx="80499" cy="350670"/>
            </p14:xfrm>
          </p:contentPart>
        </mc:Choice>
        <mc:Fallback xmlns="">
          <p:sp>
            <p:nvSpPr>
              <p:cNvPr id="1054972" name=""/>
              <p:cNvSpPr/>
              <p:nvPr/>
            </p:nvSpPr>
            <p:spPr>
              <a:xfrm>
                <a:off x="7893996" y="2713251"/>
                <a:ext cx="80499" cy="350670"/>
              </a:xfrm>
            </p:spPr>
          </p:sp>
        </mc:Fallback>
      </mc:AlternateContent>
      <mc:AlternateContent xmlns:mc="http://schemas.openxmlformats.org/markup-compatibility/2006" xmlns:p14="http://schemas.microsoft.com/office/powerpoint/2010/main">
        <mc:Choice Requires="p14">
          <p:contentPart p14:bwMode="auto" r:id="rId231">
            <p14:nvContentPartPr>
              <p14:cNvPr id="1054973" name="Encre 1054972"/>
              <p14:cNvContentPartPr/>
              <p14:nvPr/>
            </p14:nvContentPartPr>
            <p14:xfrm>
              <a:off x="8010477" y="2719208"/>
              <a:ext cx="65496" cy="270377"/>
            </p14:xfrm>
          </p:contentPart>
        </mc:Choice>
        <mc:Fallback xmlns="">
          <p:sp>
            <p:nvSpPr>
              <p:cNvPr id="1054973" name=""/>
              <p:cNvSpPr/>
              <p:nvPr/>
            </p:nvSpPr>
            <p:spPr>
              <a:xfrm>
                <a:off x="8010477" y="2719208"/>
                <a:ext cx="65496" cy="270377"/>
              </a:xfrm>
            </p:spPr>
          </p:sp>
        </mc:Fallback>
      </mc:AlternateContent>
      <mc:AlternateContent xmlns:mc="http://schemas.openxmlformats.org/markup-compatibility/2006" xmlns:p14="http://schemas.microsoft.com/office/powerpoint/2010/main">
        <mc:Choice Requires="p14">
          <p:contentPart p14:bwMode="auto" r:id="rId232">
            <p14:nvContentPartPr>
              <p14:cNvPr id="1054974" name="Encre 1054973"/>
              <p14:cNvContentPartPr/>
              <p14:nvPr/>
            </p14:nvContentPartPr>
            <p14:xfrm>
              <a:off x="8019167" y="2854797"/>
              <a:ext cx="84172" cy="31729"/>
            </p14:xfrm>
          </p:contentPart>
        </mc:Choice>
        <mc:Fallback xmlns="">
          <p:sp>
            <p:nvSpPr>
              <p:cNvPr id="1054974" name=""/>
              <p:cNvSpPr/>
              <p:nvPr/>
            </p:nvSpPr>
            <p:spPr>
              <a:xfrm>
                <a:off x="8019167" y="2854797"/>
                <a:ext cx="84172" cy="31729"/>
              </a:xfrm>
            </p:spPr>
          </p:sp>
        </mc:Fallback>
      </mc:AlternateContent>
      <mc:AlternateContent xmlns:mc="http://schemas.openxmlformats.org/markup-compatibility/2006" xmlns:p14="http://schemas.microsoft.com/office/powerpoint/2010/main">
        <mc:Choice Requires="p14">
          <p:contentPart p14:bwMode="auto" r:id="rId233">
            <p14:nvContentPartPr>
              <p14:cNvPr id="1054975" name="Encre 1054974"/>
              <p14:cNvContentPartPr/>
              <p14:nvPr/>
            </p14:nvContentPartPr>
            <p14:xfrm>
              <a:off x="8170409" y="2726406"/>
              <a:ext cx="32839" cy="291600"/>
            </p14:xfrm>
          </p:contentPart>
        </mc:Choice>
        <mc:Fallback xmlns="">
          <p:sp>
            <p:nvSpPr>
              <p:cNvPr id="1054975" name=""/>
              <p:cNvSpPr/>
              <p:nvPr/>
            </p:nvSpPr>
            <p:spPr>
              <a:xfrm>
                <a:off x="8170409" y="2726406"/>
                <a:ext cx="32839" cy="291600"/>
              </a:xfrm>
            </p:spPr>
          </p:sp>
        </mc:Fallback>
      </mc:AlternateContent>
      <mc:AlternateContent xmlns:mc="http://schemas.openxmlformats.org/markup-compatibility/2006" xmlns:p14="http://schemas.microsoft.com/office/powerpoint/2010/main">
        <mc:Choice Requires="p14">
          <p:contentPart p14:bwMode="auto" r:id="rId234">
            <p14:nvContentPartPr>
              <p14:cNvPr id="1054976" name="Encre 1054975"/>
              <p14:cNvContentPartPr/>
              <p14:nvPr/>
            </p14:nvContentPartPr>
            <p14:xfrm>
              <a:off x="8320873" y="2878304"/>
              <a:ext cx="89131" cy="3475"/>
            </p14:xfrm>
          </p:contentPart>
        </mc:Choice>
        <mc:Fallback xmlns="">
          <p:sp>
            <p:nvSpPr>
              <p:cNvPr id="1054976" name=""/>
              <p:cNvSpPr/>
              <p:nvPr/>
            </p:nvSpPr>
            <p:spPr>
              <a:xfrm>
                <a:off x="8320873" y="2878304"/>
                <a:ext cx="89131" cy="3475"/>
              </a:xfrm>
            </p:spPr>
          </p:sp>
        </mc:Fallback>
      </mc:AlternateContent>
      <mc:AlternateContent xmlns:mc="http://schemas.openxmlformats.org/markup-compatibility/2006" xmlns:p14="http://schemas.microsoft.com/office/powerpoint/2010/main">
        <mc:Choice Requires="p14">
          <p:contentPart p14:bwMode="auto" r:id="rId235">
            <p14:nvContentPartPr>
              <p14:cNvPr id="1054977" name="Encre 1054976"/>
              <p14:cNvContentPartPr/>
              <p14:nvPr/>
            </p14:nvContentPartPr>
            <p14:xfrm>
              <a:off x="8320873" y="2979818"/>
              <a:ext cx="85601" cy="7197"/>
            </p14:xfrm>
          </p:contentPart>
        </mc:Choice>
        <mc:Fallback xmlns="">
          <p:sp>
            <p:nvSpPr>
              <p:cNvPr id="1054977" name=""/>
              <p:cNvSpPr/>
              <p:nvPr/>
            </p:nvSpPr>
            <p:spPr>
              <a:xfrm>
                <a:off x="8320873" y="2979818"/>
                <a:ext cx="85601" cy="7197"/>
              </a:xfrm>
            </p:spPr>
          </p:sp>
        </mc:Fallback>
      </mc:AlternateContent>
      <mc:AlternateContent xmlns:mc="http://schemas.openxmlformats.org/markup-compatibility/2006" xmlns:p14="http://schemas.microsoft.com/office/powerpoint/2010/main">
        <mc:Choice Requires="p14">
          <p:contentPart p14:bwMode="auto" r:id="rId236">
            <p14:nvContentPartPr>
              <p14:cNvPr id="1054978" name="Encre 1054977"/>
              <p14:cNvContentPartPr/>
              <p14:nvPr/>
            </p14:nvContentPartPr>
            <p14:xfrm>
              <a:off x="8664162" y="2683995"/>
              <a:ext cx="195202" cy="198612"/>
            </p14:xfrm>
          </p:contentPart>
        </mc:Choice>
        <mc:Fallback xmlns="">
          <p:sp>
            <p:nvSpPr>
              <p:cNvPr id="1054978" name=""/>
              <p:cNvSpPr/>
              <p:nvPr/>
            </p:nvSpPr>
            <p:spPr>
              <a:xfrm>
                <a:off x="8664162" y="2683995"/>
                <a:ext cx="195202" cy="198612"/>
              </a:xfrm>
            </p:spPr>
          </p:sp>
        </mc:Fallback>
      </mc:AlternateContent>
      <mc:AlternateContent xmlns:mc="http://schemas.openxmlformats.org/markup-compatibility/2006" xmlns:p14="http://schemas.microsoft.com/office/powerpoint/2010/main">
        <mc:Choice Requires="p14">
          <p:contentPart p14:bwMode="auto" r:id="rId237">
            <p14:nvContentPartPr>
              <p14:cNvPr id="1054979" name="Encre 1054978"/>
              <p14:cNvContentPartPr/>
              <p14:nvPr/>
            </p14:nvContentPartPr>
            <p14:xfrm>
              <a:off x="8563999" y="2973242"/>
              <a:ext cx="368281" cy="13774"/>
            </p14:xfrm>
          </p:contentPart>
        </mc:Choice>
        <mc:Fallback xmlns="">
          <p:sp>
            <p:nvSpPr>
              <p:cNvPr id="1054979" name=""/>
              <p:cNvSpPr/>
              <p:nvPr/>
            </p:nvSpPr>
            <p:spPr>
              <a:xfrm>
                <a:off x="8563999" y="2973242"/>
                <a:ext cx="368281" cy="13774"/>
              </a:xfrm>
            </p:spPr>
          </p:sp>
        </mc:Fallback>
      </mc:AlternateContent>
      <mc:AlternateContent xmlns:mc="http://schemas.openxmlformats.org/markup-compatibility/2006" xmlns:p14="http://schemas.microsoft.com/office/powerpoint/2010/main">
        <mc:Choice Requires="p14">
          <p:contentPart p14:bwMode="auto" r:id="rId238">
            <p14:nvContentPartPr>
              <p14:cNvPr id="1054980" name="Encre 1054979"/>
              <p14:cNvContentPartPr/>
              <p14:nvPr/>
            </p14:nvContentPartPr>
            <p14:xfrm>
              <a:off x="8594821" y="3110592"/>
              <a:ext cx="306975" cy="225089"/>
            </p14:xfrm>
          </p:contentPart>
        </mc:Choice>
        <mc:Fallback xmlns="">
          <p:sp>
            <p:nvSpPr>
              <p:cNvPr id="1054980" name=""/>
              <p:cNvSpPr/>
              <p:nvPr/>
            </p:nvSpPr>
            <p:spPr>
              <a:xfrm>
                <a:off x="8594821" y="3110592"/>
                <a:ext cx="306975" cy="225089"/>
              </a:xfrm>
            </p:spPr>
          </p:sp>
        </mc:Fallback>
      </mc:AlternateContent>
      <mc:AlternateContent xmlns:mc="http://schemas.openxmlformats.org/markup-compatibility/2006" xmlns:p14="http://schemas.microsoft.com/office/powerpoint/2010/main">
        <mc:Choice Requires="p14">
          <p:contentPart p14:bwMode="auto" r:id="rId239">
            <p14:nvContentPartPr>
              <p14:cNvPr id="1054981" name="Encre 1054980"/>
              <p14:cNvContentPartPr/>
              <p14:nvPr/>
            </p14:nvContentPartPr>
            <p14:xfrm>
              <a:off x="9042860" y="2755445"/>
              <a:ext cx="21510" cy="244211"/>
            </p14:xfrm>
          </p:contentPart>
        </mc:Choice>
        <mc:Fallback xmlns="">
          <p:sp>
            <p:nvSpPr>
              <p:cNvPr id="1054981" name=""/>
              <p:cNvSpPr/>
              <p:nvPr/>
            </p:nvSpPr>
            <p:spPr>
              <a:xfrm>
                <a:off x="9042860" y="2755445"/>
                <a:ext cx="21510" cy="244211"/>
              </a:xfrm>
            </p:spPr>
          </p:sp>
        </mc:Fallback>
      </mc:AlternateContent>
      <mc:AlternateContent xmlns:mc="http://schemas.openxmlformats.org/markup-compatibility/2006" xmlns:p14="http://schemas.microsoft.com/office/powerpoint/2010/main">
        <mc:Choice Requires="p14">
          <p:contentPart p14:bwMode="auto" r:id="rId240">
            <p14:nvContentPartPr>
              <p14:cNvPr id="1054982" name="Encre 1054981"/>
              <p14:cNvContentPartPr/>
              <p14:nvPr/>
            </p14:nvContentPartPr>
            <p14:xfrm>
              <a:off x="9036131" y="2726696"/>
              <a:ext cx="145092" cy="6659"/>
            </p14:xfrm>
          </p:contentPart>
        </mc:Choice>
        <mc:Fallback xmlns="">
          <p:sp>
            <p:nvSpPr>
              <p:cNvPr id="1054982" name=""/>
              <p:cNvSpPr/>
              <p:nvPr/>
            </p:nvSpPr>
            <p:spPr>
              <a:xfrm>
                <a:off x="9036131" y="2726696"/>
                <a:ext cx="145092" cy="6659"/>
              </a:xfrm>
            </p:spPr>
          </p:sp>
        </mc:Fallback>
      </mc:AlternateContent>
      <mc:AlternateContent xmlns:mc="http://schemas.openxmlformats.org/markup-compatibility/2006" xmlns:p14="http://schemas.microsoft.com/office/powerpoint/2010/main">
        <mc:Choice Requires="p14">
          <p:contentPart p14:bwMode="auto" r:id="rId241">
            <p14:nvContentPartPr>
              <p14:cNvPr id="1054983" name="Encre 1054982"/>
              <p14:cNvContentPartPr/>
              <p14:nvPr/>
            </p14:nvContentPartPr>
            <p14:xfrm>
              <a:off x="9057311" y="2831952"/>
              <a:ext cx="115788" cy="3165"/>
            </p14:xfrm>
          </p:contentPart>
        </mc:Choice>
        <mc:Fallback xmlns="">
          <p:sp>
            <p:nvSpPr>
              <p:cNvPr id="1054983" name=""/>
              <p:cNvSpPr/>
              <p:nvPr/>
            </p:nvSpPr>
            <p:spPr>
              <a:xfrm>
                <a:off x="9057311" y="2831952"/>
                <a:ext cx="115788" cy="3165"/>
              </a:xfrm>
            </p:spPr>
          </p:sp>
        </mc:Fallback>
      </mc:AlternateContent>
      <mc:AlternateContent xmlns:mc="http://schemas.openxmlformats.org/markup-compatibility/2006" xmlns:p14="http://schemas.microsoft.com/office/powerpoint/2010/main">
        <mc:Choice Requires="p14">
          <p:contentPart p14:bwMode="auto" r:id="rId242">
            <p14:nvContentPartPr>
              <p14:cNvPr id="1054984" name="Encre 1054983"/>
              <p14:cNvContentPartPr/>
              <p14:nvPr/>
            </p14:nvContentPartPr>
            <p14:xfrm>
              <a:off x="9064370" y="2946432"/>
              <a:ext cx="149977" cy="33386"/>
            </p14:xfrm>
          </p:contentPart>
        </mc:Choice>
        <mc:Fallback xmlns="">
          <p:sp>
            <p:nvSpPr>
              <p:cNvPr id="1054984" name=""/>
              <p:cNvSpPr/>
              <p:nvPr/>
            </p:nvSpPr>
            <p:spPr>
              <a:xfrm>
                <a:off x="9064370" y="2946432"/>
                <a:ext cx="149977" cy="33386"/>
              </a:xfrm>
            </p:spPr>
          </p:sp>
        </mc:Fallback>
      </mc:AlternateContent>
      <mc:AlternateContent xmlns:mc="http://schemas.openxmlformats.org/markup-compatibility/2006" xmlns:p14="http://schemas.microsoft.com/office/powerpoint/2010/main">
        <mc:Choice Requires="p14">
          <p:contentPart p14:bwMode="auto" r:id="rId243">
            <p14:nvContentPartPr>
              <p14:cNvPr id="1054985" name="Encre 1054984"/>
              <p14:cNvContentPartPr/>
              <p14:nvPr/>
            </p14:nvContentPartPr>
            <p14:xfrm>
              <a:off x="9262181" y="2708039"/>
              <a:ext cx="52816" cy="312355"/>
            </p14:xfrm>
          </p:contentPart>
        </mc:Choice>
        <mc:Fallback xmlns="">
          <p:sp>
            <p:nvSpPr>
              <p:cNvPr id="1054985" name=""/>
              <p:cNvSpPr/>
              <p:nvPr/>
            </p:nvSpPr>
            <p:spPr>
              <a:xfrm>
                <a:off x="9262181" y="2708039"/>
                <a:ext cx="52816" cy="312355"/>
              </a:xfrm>
            </p:spPr>
          </p:sp>
        </mc:Fallback>
      </mc:AlternateContent>
      <mc:AlternateContent xmlns:mc="http://schemas.openxmlformats.org/markup-compatibility/2006" xmlns:p14="http://schemas.microsoft.com/office/powerpoint/2010/main">
        <mc:Choice Requires="p14">
          <p:contentPart p14:bwMode="auto" r:id="rId244">
            <p14:nvContentPartPr>
              <p14:cNvPr id="1054986" name="Encre 1054985"/>
              <p14:cNvContentPartPr/>
              <p14:nvPr/>
            </p14:nvContentPartPr>
            <p14:xfrm>
              <a:off x="9236015" y="2850631"/>
              <a:ext cx="149428" cy="13526"/>
            </p14:xfrm>
          </p:contentPart>
        </mc:Choice>
        <mc:Fallback xmlns="">
          <p:sp>
            <p:nvSpPr>
              <p:cNvPr id="1054986" name=""/>
              <p:cNvSpPr/>
              <p:nvPr/>
            </p:nvSpPr>
            <p:spPr>
              <a:xfrm>
                <a:off x="9236015" y="2850631"/>
                <a:ext cx="149428" cy="13526"/>
              </a:xfrm>
            </p:spPr>
          </p:sp>
        </mc:Fallback>
      </mc:AlternateContent>
      <mc:AlternateContent xmlns:mc="http://schemas.openxmlformats.org/markup-compatibility/2006" xmlns:p14="http://schemas.microsoft.com/office/powerpoint/2010/main">
        <mc:Choice Requires="p14">
          <p:contentPart p14:bwMode="auto" r:id="rId245">
            <p14:nvContentPartPr>
              <p14:cNvPr id="1054987" name="Encre 1054986"/>
              <p14:cNvContentPartPr/>
              <p14:nvPr/>
            </p14:nvContentPartPr>
            <p14:xfrm>
              <a:off x="9415160" y="2620222"/>
              <a:ext cx="178704" cy="128423"/>
            </p14:xfrm>
          </p:contentPart>
        </mc:Choice>
        <mc:Fallback xmlns="">
          <p:sp>
            <p:nvSpPr>
              <p:cNvPr id="1054987" name=""/>
              <p:cNvSpPr/>
              <p:nvPr/>
            </p:nvSpPr>
            <p:spPr>
              <a:xfrm>
                <a:off x="9415160" y="2620222"/>
                <a:ext cx="178704" cy="128423"/>
              </a:xfrm>
            </p:spPr>
          </p:sp>
        </mc:Fallback>
      </mc:AlternateContent>
      <mc:AlternateContent xmlns:mc="http://schemas.openxmlformats.org/markup-compatibility/2006" xmlns:p14="http://schemas.microsoft.com/office/powerpoint/2010/main">
        <mc:Choice Requires="p14">
          <p:contentPart p14:bwMode="auto" r:id="rId246">
            <p14:nvContentPartPr>
              <p14:cNvPr id="1054988" name="Encre 1054987"/>
              <p14:cNvContentPartPr/>
              <p14:nvPr/>
            </p14:nvContentPartPr>
            <p14:xfrm>
              <a:off x="9600924" y="2936261"/>
              <a:ext cx="163595" cy="28912"/>
            </p14:xfrm>
          </p:contentPart>
        </mc:Choice>
        <mc:Fallback xmlns="">
          <p:sp>
            <p:nvSpPr>
              <p:cNvPr id="1054988" name=""/>
              <p:cNvSpPr/>
              <p:nvPr/>
            </p:nvSpPr>
            <p:spPr>
              <a:xfrm>
                <a:off x="9600924" y="2936261"/>
                <a:ext cx="163595" cy="28912"/>
              </a:xfrm>
            </p:spPr>
          </p:sp>
        </mc:Fallback>
      </mc:AlternateContent>
      <mc:AlternateContent xmlns:mc="http://schemas.openxmlformats.org/markup-compatibility/2006" xmlns:p14="http://schemas.microsoft.com/office/powerpoint/2010/main">
        <mc:Choice Requires="p14">
          <p:contentPart p14:bwMode="auto" r:id="rId247">
            <p14:nvContentPartPr>
              <p14:cNvPr id="1054989" name="Encre 1054988"/>
              <p14:cNvContentPartPr/>
              <p14:nvPr/>
            </p14:nvContentPartPr>
            <p14:xfrm>
              <a:off x="9669169" y="2865398"/>
              <a:ext cx="28829" cy="217903"/>
            </p14:xfrm>
          </p:contentPart>
        </mc:Choice>
        <mc:Fallback xmlns="">
          <p:sp>
            <p:nvSpPr>
              <p:cNvPr id="1054989" name=""/>
              <p:cNvSpPr/>
              <p:nvPr/>
            </p:nvSpPr>
            <p:spPr>
              <a:xfrm>
                <a:off x="9669169" y="2865398"/>
                <a:ext cx="28829" cy="217903"/>
              </a:xfrm>
            </p:spPr>
          </p:sp>
        </mc:Fallback>
      </mc:AlternateContent>
      <mc:AlternateContent xmlns:mc="http://schemas.openxmlformats.org/markup-compatibility/2006" xmlns:p14="http://schemas.microsoft.com/office/powerpoint/2010/main">
        <mc:Choice Requires="p14">
          <p:contentPart p14:bwMode="auto" r:id="rId248">
            <p14:nvContentPartPr>
              <p14:cNvPr id="1054990" name="Encre 1054989"/>
              <p14:cNvContentPartPr/>
              <p14:nvPr/>
            </p14:nvContentPartPr>
            <p14:xfrm>
              <a:off x="9908023" y="2761719"/>
              <a:ext cx="150618" cy="404742"/>
            </p14:xfrm>
          </p:contentPart>
        </mc:Choice>
        <mc:Fallback xmlns="">
          <p:sp>
            <p:nvSpPr>
              <p:cNvPr id="1054990" name=""/>
              <p:cNvSpPr/>
              <p:nvPr/>
            </p:nvSpPr>
            <p:spPr>
              <a:xfrm>
                <a:off x="9908023" y="2761719"/>
                <a:ext cx="150618" cy="404742"/>
              </a:xfrm>
            </p:spPr>
          </p:sp>
        </mc:Fallback>
      </mc:AlternateContent>
      <mc:AlternateContent xmlns:mc="http://schemas.openxmlformats.org/markup-compatibility/2006" xmlns:p14="http://schemas.microsoft.com/office/powerpoint/2010/main">
        <mc:Choice Requires="p14">
          <p:contentPart p14:bwMode="auto" r:id="rId249">
            <p14:nvContentPartPr>
              <p14:cNvPr id="1054991" name="Encre 1054990"/>
              <p14:cNvContentPartPr/>
              <p14:nvPr/>
            </p14:nvContentPartPr>
            <p14:xfrm>
              <a:off x="10062025" y="3084444"/>
              <a:ext cx="82511" cy="88085"/>
            </p14:xfrm>
          </p:contentPart>
        </mc:Choice>
        <mc:Fallback xmlns="">
          <p:sp>
            <p:nvSpPr>
              <p:cNvPr id="1054991" name=""/>
              <p:cNvSpPr/>
              <p:nvPr/>
            </p:nvSpPr>
            <p:spPr>
              <a:xfrm>
                <a:off x="10062025" y="3084444"/>
                <a:ext cx="82511" cy="88085"/>
              </a:xfrm>
            </p:spPr>
          </p:sp>
        </mc:Fallback>
      </mc:AlternateContent>
      <mc:AlternateContent xmlns:mc="http://schemas.openxmlformats.org/markup-compatibility/2006" xmlns:p14="http://schemas.microsoft.com/office/powerpoint/2010/main">
        <mc:Choice Requires="p14">
          <p:contentPart p14:bwMode="auto" r:id="rId250">
            <p14:nvContentPartPr>
              <p14:cNvPr id="1054992" name="Encre 1054991"/>
              <p14:cNvContentPartPr/>
              <p14:nvPr/>
            </p14:nvContentPartPr>
            <p14:xfrm>
              <a:off x="9836990" y="2745798"/>
              <a:ext cx="396902" cy="385918"/>
            </p14:xfrm>
          </p:contentPart>
        </mc:Choice>
        <mc:Fallback xmlns="">
          <p:sp>
            <p:nvSpPr>
              <p:cNvPr id="1054992" name=""/>
              <p:cNvSpPr/>
              <p:nvPr/>
            </p:nvSpPr>
            <p:spPr>
              <a:xfrm>
                <a:off x="9836990" y="2745798"/>
                <a:ext cx="396902" cy="385918"/>
              </a:xfrm>
            </p:spPr>
          </p:sp>
        </mc:Fallback>
      </mc:AlternateContent>
      <mc:AlternateContent xmlns:mc="http://schemas.openxmlformats.org/markup-compatibility/2006" xmlns:p14="http://schemas.microsoft.com/office/powerpoint/2010/main">
        <mc:Choice Requires="p14">
          <p:contentPart p14:bwMode="auto" r:id="rId251">
            <p14:nvContentPartPr>
              <p14:cNvPr id="1054993" name="Encre 1054992"/>
              <p14:cNvContentPartPr/>
              <p14:nvPr/>
            </p14:nvContentPartPr>
            <p14:xfrm>
              <a:off x="10153362" y="2700723"/>
              <a:ext cx="95174" cy="142679"/>
            </p14:xfrm>
          </p:contentPart>
        </mc:Choice>
        <mc:Fallback xmlns="">
          <p:sp>
            <p:nvSpPr>
              <p:cNvPr id="1054993" name=""/>
              <p:cNvSpPr/>
              <p:nvPr/>
            </p:nvSpPr>
            <p:spPr>
              <a:xfrm>
                <a:off x="10153362" y="2700723"/>
                <a:ext cx="95174" cy="142679"/>
              </a:xfrm>
            </p:spPr>
          </p:sp>
        </mc:Fallback>
      </mc:AlternateContent>
      <mc:AlternateContent xmlns:mc="http://schemas.openxmlformats.org/markup-compatibility/2006" xmlns:p14="http://schemas.microsoft.com/office/powerpoint/2010/main">
        <mc:Choice Requires="p14">
          <p:contentPart p14:bwMode="auto" r:id="rId252">
            <p14:nvContentPartPr>
              <p14:cNvPr id="1054994" name="Encre 1054993"/>
              <p14:cNvContentPartPr/>
              <p14:nvPr/>
            </p14:nvContentPartPr>
            <p14:xfrm>
              <a:off x="10311013" y="2610496"/>
              <a:ext cx="125355" cy="105841"/>
            </p14:xfrm>
          </p:contentPart>
        </mc:Choice>
        <mc:Fallback xmlns="">
          <p:sp>
            <p:nvSpPr>
              <p:cNvPr id="1054994" name=""/>
              <p:cNvSpPr/>
              <p:nvPr/>
            </p:nvSpPr>
            <p:spPr>
              <a:xfrm>
                <a:off x="10311013" y="2610496"/>
                <a:ext cx="125355" cy="105841"/>
              </a:xfrm>
            </p:spPr>
          </p:sp>
        </mc:Fallback>
      </mc:AlternateContent>
      <mc:AlternateContent xmlns:mc="http://schemas.openxmlformats.org/markup-compatibility/2006" xmlns:p14="http://schemas.microsoft.com/office/powerpoint/2010/main">
        <mc:Choice Requires="p14">
          <p:contentPart p14:bwMode="auto" r:id="rId253">
            <p14:nvContentPartPr>
              <p14:cNvPr id="1054995" name="Encre 1054994"/>
              <p14:cNvContentPartPr/>
              <p14:nvPr/>
            </p14:nvContentPartPr>
            <p14:xfrm>
              <a:off x="7366343" y="3748581"/>
              <a:ext cx="187741" cy="456090"/>
            </p14:xfrm>
          </p:contentPart>
        </mc:Choice>
        <mc:Fallback xmlns="">
          <p:sp>
            <p:nvSpPr>
              <p:cNvPr id="1054995" name=""/>
              <p:cNvSpPr/>
              <p:nvPr/>
            </p:nvSpPr>
            <p:spPr>
              <a:xfrm>
                <a:off x="7366343" y="3748581"/>
                <a:ext cx="187741" cy="456090"/>
              </a:xfrm>
            </p:spPr>
          </p:sp>
        </mc:Fallback>
      </mc:AlternateContent>
      <mc:AlternateContent xmlns:mc="http://schemas.openxmlformats.org/markup-compatibility/2006" xmlns:p14="http://schemas.microsoft.com/office/powerpoint/2010/main">
        <mc:Choice Requires="p14">
          <p:contentPart p14:bwMode="auto" r:id="rId254">
            <p14:nvContentPartPr>
              <p14:cNvPr id="1054996" name="Encre 1054995"/>
              <p14:cNvContentPartPr/>
              <p14:nvPr/>
            </p14:nvContentPartPr>
            <p14:xfrm>
              <a:off x="7655024" y="3740303"/>
              <a:ext cx="86495" cy="368595"/>
            </p14:xfrm>
          </p:contentPart>
        </mc:Choice>
        <mc:Fallback xmlns="">
          <p:sp>
            <p:nvSpPr>
              <p:cNvPr id="1054996" name=""/>
              <p:cNvSpPr/>
              <p:nvPr/>
            </p:nvSpPr>
            <p:spPr>
              <a:xfrm>
                <a:off x="7655024" y="3740303"/>
                <a:ext cx="86495" cy="368595"/>
              </a:xfrm>
            </p:spPr>
          </p:sp>
        </mc:Fallback>
      </mc:AlternateContent>
      <mc:AlternateContent xmlns:mc="http://schemas.openxmlformats.org/markup-compatibility/2006" xmlns:p14="http://schemas.microsoft.com/office/powerpoint/2010/main">
        <mc:Choice Requires="p14">
          <p:contentPart p14:bwMode="auto" r:id="rId255">
            <p14:nvContentPartPr>
              <p14:cNvPr id="1054997" name="Encre 1054996"/>
              <p14:cNvContentPartPr/>
              <p14:nvPr/>
            </p14:nvContentPartPr>
            <p14:xfrm>
              <a:off x="7805941" y="3885500"/>
              <a:ext cx="179492" cy="125747"/>
            </p14:xfrm>
          </p:contentPart>
        </mc:Choice>
        <mc:Fallback xmlns="">
          <p:sp>
            <p:nvSpPr>
              <p:cNvPr id="1054997" name=""/>
              <p:cNvSpPr/>
              <p:nvPr/>
            </p:nvSpPr>
            <p:spPr>
              <a:xfrm>
                <a:off x="7805941" y="3885500"/>
                <a:ext cx="179492" cy="125747"/>
              </a:xfrm>
            </p:spPr>
          </p:sp>
        </mc:Fallback>
      </mc:AlternateContent>
      <mc:AlternateContent xmlns:mc="http://schemas.openxmlformats.org/markup-compatibility/2006" xmlns:p14="http://schemas.microsoft.com/office/powerpoint/2010/main">
        <mc:Choice Requires="p14">
          <p:contentPart p14:bwMode="auto" r:id="rId256">
            <p14:nvContentPartPr>
              <p14:cNvPr id="1054998" name="Encre 1054997"/>
              <p14:cNvContentPartPr/>
              <p14:nvPr/>
            </p14:nvContentPartPr>
            <p14:xfrm>
              <a:off x="8013326" y="3769343"/>
              <a:ext cx="84422" cy="380931"/>
            </p14:xfrm>
          </p:contentPart>
        </mc:Choice>
        <mc:Fallback xmlns="">
          <p:sp>
            <p:nvSpPr>
              <p:cNvPr id="1054998" name=""/>
              <p:cNvSpPr/>
              <p:nvPr/>
            </p:nvSpPr>
            <p:spPr>
              <a:xfrm>
                <a:off x="8013326" y="3769343"/>
                <a:ext cx="84422" cy="380931"/>
              </a:xfrm>
            </p:spPr>
          </p:sp>
        </mc:Fallback>
      </mc:AlternateContent>
      <mc:AlternateContent xmlns:mc="http://schemas.openxmlformats.org/markup-compatibility/2006" xmlns:p14="http://schemas.microsoft.com/office/powerpoint/2010/main">
        <mc:Choice Requires="p14">
          <p:contentPart p14:bwMode="auto" r:id="rId257">
            <p14:nvContentPartPr>
              <p14:cNvPr id="1054999" name="Encre 1054998"/>
              <p14:cNvContentPartPr/>
              <p14:nvPr/>
            </p14:nvContentPartPr>
            <p14:xfrm>
              <a:off x="8256452" y="3928687"/>
              <a:ext cx="93102" cy="3723"/>
            </p14:xfrm>
          </p:contentPart>
        </mc:Choice>
        <mc:Fallback xmlns="">
          <p:sp>
            <p:nvSpPr>
              <p:cNvPr id="1054999" name=""/>
              <p:cNvSpPr/>
              <p:nvPr/>
            </p:nvSpPr>
            <p:spPr>
              <a:xfrm>
                <a:off x="8256452" y="3928687"/>
                <a:ext cx="93102" cy="3723"/>
              </a:xfrm>
            </p:spPr>
          </p:sp>
        </mc:Fallback>
      </mc:AlternateContent>
      <mc:AlternateContent xmlns:mc="http://schemas.openxmlformats.org/markup-compatibility/2006" xmlns:p14="http://schemas.microsoft.com/office/powerpoint/2010/main">
        <mc:Choice Requires="p14">
          <p:contentPart p14:bwMode="auto" r:id="rId258">
            <p14:nvContentPartPr>
              <p14:cNvPr id="1055000" name="Encre 1054999"/>
              <p14:cNvContentPartPr/>
              <p14:nvPr/>
            </p14:nvContentPartPr>
            <p14:xfrm>
              <a:off x="8263512" y="4018153"/>
              <a:ext cx="173302" cy="12521"/>
            </p14:xfrm>
          </p:contentPart>
        </mc:Choice>
        <mc:Fallback xmlns="">
          <p:sp>
            <p:nvSpPr>
              <p:cNvPr id="1055000" name=""/>
              <p:cNvSpPr/>
              <p:nvPr/>
            </p:nvSpPr>
            <p:spPr>
              <a:xfrm>
                <a:off x="8263512" y="4018153"/>
                <a:ext cx="173302" cy="12521"/>
              </a:xfrm>
            </p:spPr>
          </p:sp>
        </mc:Fallback>
      </mc:AlternateContent>
      <mc:AlternateContent xmlns:mc="http://schemas.openxmlformats.org/markup-compatibility/2006" xmlns:p14="http://schemas.microsoft.com/office/powerpoint/2010/main">
        <mc:Choice Requires="p14">
          <p:contentPart p14:bwMode="auto" r:id="rId259">
            <p14:nvContentPartPr>
              <p14:cNvPr id="1055001" name="Encre 1055000"/>
              <p14:cNvContentPartPr/>
              <p14:nvPr/>
            </p14:nvContentPartPr>
            <p14:xfrm>
              <a:off x="8610159" y="3741270"/>
              <a:ext cx="133123" cy="210726"/>
            </p14:xfrm>
          </p:contentPart>
        </mc:Choice>
        <mc:Fallback xmlns="">
          <p:sp>
            <p:nvSpPr>
              <p:cNvPr id="1055001" name=""/>
              <p:cNvSpPr/>
              <p:nvPr/>
            </p:nvSpPr>
            <p:spPr>
              <a:xfrm>
                <a:off x="8610159" y="3741270"/>
                <a:ext cx="133123" cy="210726"/>
              </a:xfrm>
            </p:spPr>
          </p:sp>
        </mc:Fallback>
      </mc:AlternateContent>
      <mc:AlternateContent xmlns:mc="http://schemas.openxmlformats.org/markup-compatibility/2006" xmlns:p14="http://schemas.microsoft.com/office/powerpoint/2010/main">
        <mc:Choice Requires="p14">
          <p:contentPart p14:bwMode="auto" r:id="rId260">
            <p14:nvContentPartPr>
              <p14:cNvPr id="1055002" name="Encre 1055001"/>
              <p14:cNvContentPartPr/>
              <p14:nvPr/>
            </p14:nvContentPartPr>
            <p14:xfrm>
              <a:off x="8879002" y="3693777"/>
              <a:ext cx="192870" cy="294647"/>
            </p14:xfrm>
          </p:contentPart>
        </mc:Choice>
        <mc:Fallback xmlns="">
          <p:sp>
            <p:nvSpPr>
              <p:cNvPr id="1055002" name=""/>
              <p:cNvSpPr/>
              <p:nvPr/>
            </p:nvSpPr>
            <p:spPr>
              <a:xfrm>
                <a:off x="8879002" y="3693777"/>
                <a:ext cx="192870" cy="294647"/>
              </a:xfrm>
            </p:spPr>
          </p:sp>
        </mc:Fallback>
      </mc:AlternateContent>
      <mc:AlternateContent xmlns:mc="http://schemas.openxmlformats.org/markup-compatibility/2006" xmlns:p14="http://schemas.microsoft.com/office/powerpoint/2010/main">
        <mc:Choice Requires="p14">
          <p:contentPart p14:bwMode="auto" r:id="rId261">
            <p14:nvContentPartPr>
              <p14:cNvPr id="1055003" name="Encre 1055002"/>
              <p14:cNvContentPartPr/>
              <p14:nvPr/>
            </p14:nvContentPartPr>
            <p14:xfrm>
              <a:off x="8885666" y="3819975"/>
              <a:ext cx="107223" cy="14395"/>
            </p14:xfrm>
          </p:contentPart>
        </mc:Choice>
        <mc:Fallback xmlns="">
          <p:sp>
            <p:nvSpPr>
              <p:cNvPr id="1055003" name=""/>
              <p:cNvSpPr/>
              <p:nvPr/>
            </p:nvSpPr>
            <p:spPr>
              <a:xfrm>
                <a:off x="8885666" y="3819975"/>
                <a:ext cx="107223" cy="14395"/>
              </a:xfrm>
            </p:spPr>
          </p:sp>
        </mc:Fallback>
      </mc:AlternateContent>
      <mc:AlternateContent xmlns:mc="http://schemas.openxmlformats.org/markup-compatibility/2006" xmlns:p14="http://schemas.microsoft.com/office/powerpoint/2010/main">
        <mc:Choice Requires="p14">
          <p:contentPart p14:bwMode="auto" r:id="rId262">
            <p14:nvContentPartPr>
              <p14:cNvPr id="1055004" name="Encre 1055003"/>
              <p14:cNvContentPartPr/>
              <p14:nvPr/>
            </p14:nvContentPartPr>
            <p14:xfrm>
              <a:off x="8578119" y="4049734"/>
              <a:ext cx="466315" cy="38768"/>
            </p14:xfrm>
          </p:contentPart>
        </mc:Choice>
        <mc:Fallback xmlns="">
          <p:sp>
            <p:nvSpPr>
              <p:cNvPr id="1055004" name=""/>
              <p:cNvSpPr/>
              <p:nvPr/>
            </p:nvSpPr>
            <p:spPr>
              <a:xfrm>
                <a:off x="8578119" y="4049734"/>
                <a:ext cx="466315" cy="38768"/>
              </a:xfrm>
            </p:spPr>
          </p:sp>
        </mc:Fallback>
      </mc:AlternateContent>
      <mc:AlternateContent xmlns:mc="http://schemas.openxmlformats.org/markup-compatibility/2006" xmlns:p14="http://schemas.microsoft.com/office/powerpoint/2010/main">
        <mc:Choice Requires="p14">
          <p:contentPart p14:bwMode="auto" r:id="rId263">
            <p14:nvContentPartPr>
              <p14:cNvPr id="1055005" name="Encre 1055004"/>
              <p14:cNvContentPartPr/>
              <p14:nvPr/>
            </p14:nvContentPartPr>
            <p14:xfrm>
              <a:off x="8664509" y="4226804"/>
              <a:ext cx="308459" cy="228561"/>
            </p14:xfrm>
          </p:contentPart>
        </mc:Choice>
        <mc:Fallback xmlns="">
          <p:sp>
            <p:nvSpPr>
              <p:cNvPr id="1055005" name=""/>
              <p:cNvSpPr/>
              <p:nvPr/>
            </p:nvSpPr>
            <p:spPr>
              <a:xfrm>
                <a:off x="8664509" y="4226804"/>
                <a:ext cx="308459" cy="228561"/>
              </a:xfrm>
            </p:spPr>
          </p:sp>
        </mc:Fallback>
      </mc:AlternateContent>
      <mc:AlternateContent xmlns:mc="http://schemas.openxmlformats.org/markup-compatibility/2006" xmlns:p14="http://schemas.microsoft.com/office/powerpoint/2010/main">
        <mc:Choice Requires="p14">
          <p:contentPart p14:bwMode="auto" r:id="rId264">
            <p14:nvContentPartPr>
              <p14:cNvPr id="1055006" name="Encre 1055005"/>
              <p14:cNvContentPartPr/>
              <p14:nvPr/>
            </p14:nvContentPartPr>
            <p14:xfrm>
              <a:off x="9257636" y="3775349"/>
              <a:ext cx="211757" cy="159683"/>
            </p14:xfrm>
          </p:contentPart>
        </mc:Choice>
        <mc:Fallback xmlns="">
          <p:sp>
            <p:nvSpPr>
              <p:cNvPr id="1055006" name=""/>
              <p:cNvSpPr/>
              <p:nvPr/>
            </p:nvSpPr>
            <p:spPr>
              <a:xfrm>
                <a:off x="9257636" y="3775349"/>
                <a:ext cx="211757" cy="159683"/>
              </a:xfrm>
            </p:spPr>
          </p:sp>
        </mc:Fallback>
      </mc:AlternateContent>
      <mc:AlternateContent xmlns:mc="http://schemas.openxmlformats.org/markup-compatibility/2006" xmlns:p14="http://schemas.microsoft.com/office/powerpoint/2010/main">
        <mc:Choice Requires="p14">
          <p:contentPart p14:bwMode="auto" r:id="rId265">
            <p14:nvContentPartPr>
              <p14:cNvPr id="1055007" name="Encre 1055006"/>
              <p14:cNvContentPartPr/>
              <p14:nvPr/>
            </p14:nvContentPartPr>
            <p14:xfrm>
              <a:off x="9171593" y="4044597"/>
              <a:ext cx="320429" cy="6960"/>
            </p14:xfrm>
          </p:contentPart>
        </mc:Choice>
        <mc:Fallback xmlns="">
          <p:sp>
            <p:nvSpPr>
              <p:cNvPr id="1055007" name=""/>
              <p:cNvSpPr/>
              <p:nvPr/>
            </p:nvSpPr>
            <p:spPr>
              <a:xfrm>
                <a:off x="9171593" y="4044597"/>
                <a:ext cx="320429" cy="6960"/>
              </a:xfrm>
            </p:spPr>
          </p:sp>
        </mc:Fallback>
      </mc:AlternateContent>
      <mc:AlternateContent xmlns:mc="http://schemas.openxmlformats.org/markup-compatibility/2006" xmlns:p14="http://schemas.microsoft.com/office/powerpoint/2010/main">
        <mc:Choice Requires="p14">
          <p:contentPart p14:bwMode="auto" r:id="rId266">
            <p14:nvContentPartPr>
              <p14:cNvPr id="1055008" name="Encre 1055007"/>
              <p14:cNvContentPartPr/>
              <p14:nvPr/>
            </p14:nvContentPartPr>
            <p14:xfrm>
              <a:off x="9264696" y="4240178"/>
              <a:ext cx="106526" cy="223853"/>
            </p14:xfrm>
          </p:contentPart>
        </mc:Choice>
        <mc:Fallback xmlns="">
          <p:sp>
            <p:nvSpPr>
              <p:cNvPr id="1055008" name=""/>
              <p:cNvSpPr/>
              <p:nvPr/>
            </p:nvSpPr>
            <p:spPr>
              <a:xfrm>
                <a:off x="9264696" y="4240178"/>
                <a:ext cx="106526" cy="223853"/>
              </a:xfrm>
            </p:spPr>
          </p:sp>
        </mc:Fallback>
      </mc:AlternateContent>
      <mc:AlternateContent xmlns:mc="http://schemas.openxmlformats.org/markup-compatibility/2006" xmlns:p14="http://schemas.microsoft.com/office/powerpoint/2010/main">
        <mc:Choice Requires="p14">
          <p:contentPart p14:bwMode="auto" r:id="rId267">
            <p14:nvContentPartPr>
              <p14:cNvPr id="1055009" name="Encre 1055008"/>
              <p14:cNvContentPartPr/>
              <p14:nvPr/>
            </p14:nvContentPartPr>
            <p14:xfrm>
              <a:off x="9296494" y="4515795"/>
              <a:ext cx="72406" cy="80252"/>
            </p14:xfrm>
          </p:contentPart>
        </mc:Choice>
        <mc:Fallback xmlns="">
          <p:sp>
            <p:nvSpPr>
              <p:cNvPr id="1055009" name=""/>
              <p:cNvSpPr/>
              <p:nvPr/>
            </p:nvSpPr>
            <p:spPr>
              <a:xfrm>
                <a:off x="9296494" y="4515795"/>
                <a:ext cx="72406" cy="80252"/>
              </a:xfrm>
            </p:spPr>
          </p:sp>
        </mc:Fallback>
      </mc:AlternateContent>
      <mc:AlternateContent xmlns:mc="http://schemas.openxmlformats.org/markup-compatibility/2006" xmlns:p14="http://schemas.microsoft.com/office/powerpoint/2010/main">
        <mc:Choice Requires="p14">
          <p:contentPart p14:bwMode="auto" r:id="rId268">
            <p14:nvContentPartPr>
              <p14:cNvPr id="1055010" name="Encre 1055009"/>
              <p14:cNvContentPartPr/>
              <p14:nvPr/>
            </p14:nvContentPartPr>
            <p14:xfrm>
              <a:off x="9429280" y="4216836"/>
              <a:ext cx="72901" cy="141446"/>
            </p14:xfrm>
          </p:contentPart>
        </mc:Choice>
        <mc:Fallback xmlns="">
          <p:sp>
            <p:nvSpPr>
              <p:cNvPr id="1055010" name=""/>
              <p:cNvSpPr/>
              <p:nvPr/>
            </p:nvSpPr>
            <p:spPr>
              <a:xfrm>
                <a:off x="9429280" y="4216836"/>
                <a:ext cx="72901" cy="141446"/>
              </a:xfrm>
            </p:spPr>
          </p:sp>
        </mc:Fallback>
      </mc:AlternateContent>
      <mc:AlternateContent xmlns:mc="http://schemas.openxmlformats.org/markup-compatibility/2006" xmlns:p14="http://schemas.microsoft.com/office/powerpoint/2010/main">
        <mc:Choice Requires="p14">
          <p:contentPart p14:bwMode="auto" r:id="rId269">
            <p14:nvContentPartPr>
              <p14:cNvPr id="1055011" name="Encre 1055010"/>
              <p14:cNvContentPartPr/>
              <p14:nvPr/>
            </p14:nvContentPartPr>
            <p14:xfrm>
              <a:off x="9477515" y="3634163"/>
              <a:ext cx="85641" cy="156292"/>
            </p14:xfrm>
          </p:contentPart>
        </mc:Choice>
        <mc:Fallback xmlns="">
          <p:sp>
            <p:nvSpPr>
              <p:cNvPr id="1055011" name=""/>
              <p:cNvSpPr/>
              <p:nvPr/>
            </p:nvSpPr>
            <p:spPr>
              <a:xfrm>
                <a:off x="9477515" y="3634163"/>
                <a:ext cx="85641" cy="156292"/>
              </a:xfrm>
            </p:spPr>
          </p:sp>
        </mc:Fallback>
      </mc:AlternateContent>
      <mc:AlternateContent xmlns:mc="http://schemas.openxmlformats.org/markup-compatibility/2006" xmlns:p14="http://schemas.microsoft.com/office/powerpoint/2010/main">
        <mc:Choice Requires="p14">
          <p:contentPart p14:bwMode="auto" r:id="rId270">
            <p14:nvContentPartPr>
              <p14:cNvPr id="1055012" name="Encre 1055011"/>
              <p14:cNvContentPartPr/>
              <p14:nvPr/>
            </p14:nvContentPartPr>
            <p14:xfrm>
              <a:off x="7125626" y="3494336"/>
              <a:ext cx="2656648" cy="1344340"/>
            </p14:xfrm>
          </p:contentPart>
        </mc:Choice>
        <mc:Fallback xmlns="">
          <p:sp>
            <p:nvSpPr>
              <p:cNvPr id="1055012" name=""/>
              <p:cNvSpPr/>
              <p:nvPr/>
            </p:nvSpPr>
            <p:spPr>
              <a:xfrm>
                <a:off x="7125626" y="3494336"/>
                <a:ext cx="2656648" cy="1344340"/>
              </a:xfrm>
            </p:spPr>
          </p:sp>
        </mc:Fallback>
      </mc:AlternateContent>
      <mc:AlternateContent xmlns:mc="http://schemas.openxmlformats.org/markup-compatibility/2006" xmlns:p14="http://schemas.microsoft.com/office/powerpoint/2010/main">
        <mc:Choice Requires="p14">
          <p:contentPart p14:bwMode="auto" r:id="rId271">
            <p14:nvContentPartPr>
              <p14:cNvPr id="1055013" name="Encre 1055012"/>
              <p14:cNvContentPartPr/>
              <p14:nvPr/>
            </p14:nvContentPartPr>
            <p14:xfrm>
              <a:off x="9645329" y="3443208"/>
              <a:ext cx="84438" cy="1306201"/>
            </p14:xfrm>
          </p:contentPart>
        </mc:Choice>
        <mc:Fallback xmlns="">
          <p:sp>
            <p:nvSpPr>
              <p:cNvPr id="1055013" name=""/>
              <p:cNvSpPr/>
              <p:nvPr/>
            </p:nvSpPr>
            <p:spPr>
              <a:xfrm>
                <a:off x="9645329" y="3443208"/>
                <a:ext cx="84438" cy="1306201"/>
              </a:xfrm>
            </p:spPr>
          </p:sp>
        </mc:Fallback>
      </mc:AlternateContent>
      <mc:AlternateContent xmlns:mc="http://schemas.openxmlformats.org/markup-compatibility/2006" xmlns:p14="http://schemas.microsoft.com/office/powerpoint/2010/main">
        <mc:Choice Requires="p14">
          <p:contentPart p14:bwMode="auto" r:id="rId272">
            <p14:nvContentPartPr>
              <p14:cNvPr id="1055014" name="Encre 1055013"/>
              <p14:cNvContentPartPr/>
              <p14:nvPr/>
            </p14:nvContentPartPr>
            <p14:xfrm>
              <a:off x="10019245" y="3921738"/>
              <a:ext cx="281352" cy="542644"/>
            </p14:xfrm>
          </p:contentPart>
        </mc:Choice>
        <mc:Fallback xmlns="">
          <p:sp>
            <p:nvSpPr>
              <p:cNvPr id="1055014" name=""/>
              <p:cNvSpPr/>
              <p:nvPr/>
            </p:nvSpPr>
            <p:spPr>
              <a:xfrm>
                <a:off x="10019245" y="3921738"/>
                <a:ext cx="281352" cy="542644"/>
              </a:xfrm>
            </p:spPr>
          </p:sp>
        </mc:Fallback>
      </mc:AlternateContent>
      <mc:AlternateContent xmlns:mc="http://schemas.openxmlformats.org/markup-compatibility/2006" xmlns:p14="http://schemas.microsoft.com/office/powerpoint/2010/main">
        <mc:Choice Requires="p14">
          <p:contentPart p14:bwMode="auto" r:id="rId273">
            <p14:nvContentPartPr>
              <p14:cNvPr id="1055015" name="Encre 1055014"/>
              <p14:cNvContentPartPr/>
              <p14:nvPr/>
            </p14:nvContentPartPr>
            <p14:xfrm>
              <a:off x="10538135" y="3994212"/>
              <a:ext cx="92654" cy="109080"/>
            </p14:xfrm>
          </p:contentPart>
        </mc:Choice>
        <mc:Fallback xmlns="">
          <p:sp>
            <p:nvSpPr>
              <p:cNvPr id="1055015" name=""/>
              <p:cNvSpPr/>
              <p:nvPr/>
            </p:nvSpPr>
            <p:spPr>
              <a:xfrm>
                <a:off x="10538135" y="3994212"/>
                <a:ext cx="92654" cy="109080"/>
              </a:xfrm>
            </p:spPr>
          </p:sp>
        </mc:Fallback>
      </mc:AlternateContent>
      <mc:AlternateContent xmlns:mc="http://schemas.openxmlformats.org/markup-compatibility/2006" xmlns:p14="http://schemas.microsoft.com/office/powerpoint/2010/main">
        <mc:Choice Requires="p14">
          <p:contentPart p14:bwMode="auto" r:id="rId274">
            <p14:nvContentPartPr>
              <p14:cNvPr id="1055016" name="Encre 1055015"/>
              <p14:cNvContentPartPr/>
              <p14:nvPr/>
            </p14:nvContentPartPr>
            <p14:xfrm>
              <a:off x="10626946" y="3798134"/>
              <a:ext cx="169083" cy="369648"/>
            </p14:xfrm>
          </p:contentPart>
        </mc:Choice>
        <mc:Fallback xmlns="">
          <p:sp>
            <p:nvSpPr>
              <p:cNvPr id="1055016" name=""/>
              <p:cNvSpPr/>
              <p:nvPr/>
            </p:nvSpPr>
            <p:spPr>
              <a:xfrm>
                <a:off x="10626946" y="3798134"/>
                <a:ext cx="169083" cy="369648"/>
              </a:xfrm>
            </p:spPr>
          </p:sp>
        </mc:Fallback>
      </mc:AlternateContent>
      <mc:AlternateContent xmlns:mc="http://schemas.openxmlformats.org/markup-compatibility/2006" xmlns:p14="http://schemas.microsoft.com/office/powerpoint/2010/main">
        <mc:Choice Requires="p14">
          <p:contentPart p14:bwMode="auto" r:id="rId275">
            <p14:nvContentPartPr>
              <p14:cNvPr id="1055017" name="Encre 1055016"/>
              <p14:cNvContentPartPr/>
              <p14:nvPr/>
            </p14:nvContentPartPr>
            <p14:xfrm>
              <a:off x="10925863" y="3747501"/>
              <a:ext cx="44829" cy="401849"/>
            </p14:xfrm>
          </p:contentPart>
        </mc:Choice>
        <mc:Fallback xmlns="">
          <p:sp>
            <p:nvSpPr>
              <p:cNvPr id="1055017" name=""/>
              <p:cNvSpPr/>
              <p:nvPr/>
            </p:nvSpPr>
            <p:spPr>
              <a:xfrm>
                <a:off x="10925863" y="3747501"/>
                <a:ext cx="44829" cy="401849"/>
              </a:xfrm>
            </p:spPr>
          </p:sp>
        </mc:Fallback>
      </mc:AlternateContent>
      <mc:AlternateContent xmlns:mc="http://schemas.openxmlformats.org/markup-compatibility/2006" xmlns:p14="http://schemas.microsoft.com/office/powerpoint/2010/main">
        <mc:Choice Requires="p14">
          <p:contentPart p14:bwMode="auto" r:id="rId276">
            <p14:nvContentPartPr>
              <p14:cNvPr id="1055018" name="Encre 1055017"/>
              <p14:cNvContentPartPr/>
              <p14:nvPr/>
            </p14:nvContentPartPr>
            <p14:xfrm>
              <a:off x="11037640" y="4008359"/>
              <a:ext cx="79400" cy="131051"/>
            </p14:xfrm>
          </p:contentPart>
        </mc:Choice>
        <mc:Fallback xmlns="">
          <p:sp>
            <p:nvSpPr>
              <p:cNvPr id="1055018" name=""/>
              <p:cNvSpPr/>
              <p:nvPr/>
            </p:nvSpPr>
            <p:spPr>
              <a:xfrm>
                <a:off x="11037640" y="4008359"/>
                <a:ext cx="79400" cy="131051"/>
              </a:xfrm>
            </p:spPr>
          </p:sp>
        </mc:Fallback>
      </mc:AlternateContent>
      <mc:AlternateContent xmlns:mc="http://schemas.openxmlformats.org/markup-compatibility/2006" xmlns:p14="http://schemas.microsoft.com/office/powerpoint/2010/main">
        <mc:Choice Requires="p14">
          <p:contentPart p14:bwMode="auto" r:id="rId277">
            <p14:nvContentPartPr>
              <p14:cNvPr id="1055019" name="Encre 1055018"/>
              <p14:cNvContentPartPr/>
              <p14:nvPr/>
            </p14:nvContentPartPr>
            <p14:xfrm>
              <a:off x="11295328" y="3696620"/>
              <a:ext cx="22037" cy="444630"/>
            </p14:xfrm>
          </p:contentPart>
        </mc:Choice>
        <mc:Fallback xmlns="">
          <p:sp>
            <p:nvSpPr>
              <p:cNvPr id="1055019" name=""/>
              <p:cNvSpPr/>
              <p:nvPr/>
            </p:nvSpPr>
            <p:spPr>
              <a:xfrm>
                <a:off x="11295328" y="3696620"/>
                <a:ext cx="22037" cy="444630"/>
              </a:xfrm>
            </p:spPr>
          </p:sp>
        </mc:Fallback>
      </mc:AlternateContent>
      <mc:AlternateContent xmlns:mc="http://schemas.openxmlformats.org/markup-compatibility/2006" xmlns:p14="http://schemas.microsoft.com/office/powerpoint/2010/main">
        <mc:Choice Requires="p14">
          <p:contentPart p14:bwMode="auto" r:id="rId278">
            <p14:nvContentPartPr>
              <p14:cNvPr id="1055020" name="Encre 1055019"/>
              <p14:cNvContentPartPr/>
              <p14:nvPr/>
            </p14:nvContentPartPr>
            <p14:xfrm>
              <a:off x="11331485" y="3944605"/>
              <a:ext cx="151305" cy="193276"/>
            </p14:xfrm>
          </p:contentPart>
        </mc:Choice>
        <mc:Fallback xmlns="">
          <p:sp>
            <p:nvSpPr>
              <p:cNvPr id="1055020" name=""/>
              <p:cNvSpPr/>
              <p:nvPr/>
            </p:nvSpPr>
            <p:spPr>
              <a:xfrm>
                <a:off x="11331485" y="3944605"/>
                <a:ext cx="151305" cy="193276"/>
              </a:xfrm>
            </p:spPr>
          </p:sp>
        </mc:Fallback>
      </mc:AlternateContent>
      <mc:AlternateContent xmlns:mc="http://schemas.openxmlformats.org/markup-compatibility/2006" xmlns:p14="http://schemas.microsoft.com/office/powerpoint/2010/main">
        <mc:Choice Requires="p14">
          <p:contentPart p14:bwMode="auto" r:id="rId279">
            <p14:nvContentPartPr>
              <p14:cNvPr id="1055021" name="Encre 1055020"/>
              <p14:cNvContentPartPr/>
              <p14:nvPr/>
            </p14:nvContentPartPr>
            <p14:xfrm>
              <a:off x="11521665" y="3883111"/>
              <a:ext cx="141811" cy="454032"/>
            </p14:xfrm>
          </p:contentPart>
        </mc:Choice>
        <mc:Fallback xmlns="">
          <p:sp>
            <p:nvSpPr>
              <p:cNvPr id="1055021" name=""/>
              <p:cNvSpPr/>
              <p:nvPr/>
            </p:nvSpPr>
            <p:spPr>
              <a:xfrm>
                <a:off x="11521665" y="3883111"/>
                <a:ext cx="141811" cy="454032"/>
              </a:xfrm>
            </p:spPr>
          </p:sp>
        </mc:Fallback>
      </mc:AlternateContent>
      <mc:AlternateContent xmlns:mc="http://schemas.openxmlformats.org/markup-compatibility/2006" xmlns:p14="http://schemas.microsoft.com/office/powerpoint/2010/main">
        <mc:Choice Requires="p14">
          <p:contentPart p14:bwMode="auto" r:id="rId280">
            <p14:nvContentPartPr>
              <p14:cNvPr id="1055022" name="Encre 1055021"/>
              <p14:cNvContentPartPr/>
              <p14:nvPr/>
            </p14:nvContentPartPr>
            <p14:xfrm>
              <a:off x="11631973" y="3776788"/>
              <a:ext cx="5981" cy="36558"/>
            </p14:xfrm>
          </p:contentPart>
        </mc:Choice>
        <mc:Fallback xmlns="">
          <p:sp>
            <p:nvSpPr>
              <p:cNvPr id="1055022" name=""/>
              <p:cNvSpPr/>
              <p:nvPr/>
            </p:nvSpPr>
            <p:spPr>
              <a:xfrm>
                <a:off x="11631973" y="3776788"/>
                <a:ext cx="5981" cy="36558"/>
              </a:xfrm>
            </p:spPr>
          </p:sp>
        </mc:Fallback>
      </mc:AlternateContent>
      <mc:AlternateContent xmlns:mc="http://schemas.openxmlformats.org/markup-compatibility/2006" xmlns:p14="http://schemas.microsoft.com/office/powerpoint/2010/main">
        <mc:Choice Requires="p14">
          <p:contentPart p14:bwMode="auto" r:id="rId281">
            <p14:nvContentPartPr>
              <p14:cNvPr id="1055023" name="Encre 1055022"/>
              <p14:cNvContentPartPr/>
              <p14:nvPr/>
            </p14:nvContentPartPr>
            <p14:xfrm>
              <a:off x="11703454" y="3935573"/>
              <a:ext cx="128844" cy="128790"/>
            </p14:xfrm>
          </p:contentPart>
        </mc:Choice>
        <mc:Fallback xmlns="">
          <p:sp>
            <p:nvSpPr>
              <p:cNvPr id="1055023" name=""/>
              <p:cNvSpPr/>
              <p:nvPr/>
            </p:nvSpPr>
            <p:spPr>
              <a:xfrm>
                <a:off x="11703454" y="3935573"/>
                <a:ext cx="128844" cy="128790"/>
              </a:xfrm>
            </p:spPr>
          </p:sp>
        </mc:Fallback>
      </mc:AlternateContent>
      <mc:AlternateContent xmlns:mc="http://schemas.openxmlformats.org/markup-compatibility/2006" xmlns:p14="http://schemas.microsoft.com/office/powerpoint/2010/main">
        <mc:Choice Requires="p14">
          <p:contentPart p14:bwMode="auto" r:id="rId282">
            <p14:nvContentPartPr>
              <p14:cNvPr id="1055024" name="Encre 1055023"/>
              <p14:cNvContentPartPr/>
              <p14:nvPr/>
            </p14:nvContentPartPr>
            <p14:xfrm>
              <a:off x="11828590" y="3957727"/>
              <a:ext cx="75190" cy="100893"/>
            </p14:xfrm>
          </p:contentPart>
        </mc:Choice>
        <mc:Fallback xmlns="">
          <p:sp>
            <p:nvSpPr>
              <p:cNvPr id="1055024" name=""/>
              <p:cNvSpPr/>
              <p:nvPr/>
            </p:nvSpPr>
            <p:spPr>
              <a:xfrm>
                <a:off x="11828590" y="3957727"/>
                <a:ext cx="75190" cy="100893"/>
              </a:xfrm>
            </p:spPr>
          </p:sp>
        </mc:Fallback>
      </mc:AlternateContent>
      <mc:AlternateContent xmlns:mc="http://schemas.openxmlformats.org/markup-compatibility/2006" xmlns:p14="http://schemas.microsoft.com/office/powerpoint/2010/main">
        <mc:Choice Requires="p14">
          <p:contentPart p14:bwMode="auto" r:id="rId283">
            <p14:nvContentPartPr>
              <p14:cNvPr id="1055025" name="Encre 1055024"/>
              <p14:cNvContentPartPr/>
              <p14:nvPr/>
            </p14:nvContentPartPr>
            <p14:xfrm>
              <a:off x="11896410" y="3710767"/>
              <a:ext cx="47082" cy="418726"/>
            </p14:xfrm>
          </p:contentPart>
        </mc:Choice>
        <mc:Fallback xmlns="">
          <p:sp>
            <p:nvSpPr>
              <p:cNvPr id="1055025" name=""/>
              <p:cNvSpPr/>
              <p:nvPr/>
            </p:nvSpPr>
            <p:spPr>
              <a:xfrm>
                <a:off x="11896410" y="3710767"/>
                <a:ext cx="47082" cy="418726"/>
              </a:xfrm>
            </p:spPr>
          </p:sp>
        </mc:Fallback>
      </mc:AlternateContent>
      <mc:AlternateContent xmlns:mc="http://schemas.openxmlformats.org/markup-compatibility/2006" xmlns:p14="http://schemas.microsoft.com/office/powerpoint/2010/main">
        <mc:Choice Requires="p14">
          <p:contentPart p14:bwMode="auto" r:id="rId284">
            <p14:nvContentPartPr>
              <p14:cNvPr id="1055026" name="Encre 1055025"/>
              <p14:cNvContentPartPr/>
              <p14:nvPr/>
            </p14:nvContentPartPr>
            <p14:xfrm>
              <a:off x="11896720" y="3978835"/>
              <a:ext cx="268519" cy="162160"/>
            </p14:xfrm>
          </p:contentPart>
        </mc:Choice>
        <mc:Fallback xmlns="">
          <p:sp>
            <p:nvSpPr>
              <p:cNvPr id="1055026" name=""/>
              <p:cNvSpPr/>
              <p:nvPr/>
            </p:nvSpPr>
            <p:spPr>
              <a:xfrm>
                <a:off x="11896720" y="3978835"/>
                <a:ext cx="268519" cy="162160"/>
              </a:xfrm>
            </p:spPr>
          </p:sp>
        </mc:Fallback>
      </mc:AlternateContent>
      <mc:AlternateContent xmlns:mc="http://schemas.openxmlformats.org/markup-compatibility/2006" xmlns:p14="http://schemas.microsoft.com/office/powerpoint/2010/main">
        <mc:Choice Requires="p14">
          <p:contentPart p14:bwMode="auto" r:id="rId285">
            <p14:nvContentPartPr>
              <p14:cNvPr id="1055027" name="Encre 1055026"/>
              <p14:cNvContentPartPr/>
              <p14:nvPr/>
            </p14:nvContentPartPr>
            <p14:xfrm>
              <a:off x="12026678" y="3899648"/>
              <a:ext cx="62866" cy="38898"/>
            </p14:xfrm>
          </p:contentPart>
        </mc:Choice>
        <mc:Fallback xmlns="">
          <p:sp>
            <p:nvSpPr>
              <p:cNvPr id="1055027" name=""/>
              <p:cNvSpPr/>
              <p:nvPr/>
            </p:nvSpPr>
            <p:spPr>
              <a:xfrm>
                <a:off x="12026678" y="3899648"/>
                <a:ext cx="62866" cy="38898"/>
              </a:xfrm>
            </p:spPr>
          </p:sp>
        </mc:Fallback>
      </mc:AlternateContent>
      <mc:AlternateContent xmlns:mc="http://schemas.openxmlformats.org/markup-compatibility/2006" xmlns:p14="http://schemas.microsoft.com/office/powerpoint/2010/main">
        <mc:Choice Requires="p14">
          <p:contentPart p14:bwMode="auto" r:id="rId286">
            <p14:nvContentPartPr>
              <p14:cNvPr id="1055028" name="Encre 1055027"/>
              <p14:cNvContentPartPr/>
              <p14:nvPr/>
            </p14:nvContentPartPr>
            <p14:xfrm>
              <a:off x="10825505" y="4269466"/>
              <a:ext cx="1064155" cy="66733"/>
            </p14:xfrm>
          </p:contentPart>
        </mc:Choice>
        <mc:Fallback xmlns="">
          <p:sp>
            <p:nvSpPr>
              <p:cNvPr id="1055028" name=""/>
              <p:cNvSpPr/>
              <p:nvPr/>
            </p:nvSpPr>
            <p:spPr>
              <a:xfrm>
                <a:off x="10825505" y="4269466"/>
                <a:ext cx="1064155" cy="66733"/>
              </a:xfrm>
            </p:spPr>
          </p:sp>
        </mc:Fallback>
      </mc:AlternateContent>
      <mc:AlternateContent xmlns:mc="http://schemas.openxmlformats.org/markup-compatibility/2006" xmlns:p14="http://schemas.microsoft.com/office/powerpoint/2010/main">
        <mc:Choice Requires="p14">
          <p:contentPart p14:bwMode="auto" r:id="rId287">
            <p14:nvContentPartPr>
              <p14:cNvPr id="1055029" name="Encre 1055028"/>
              <p14:cNvContentPartPr/>
              <p14:nvPr/>
            </p14:nvContentPartPr>
            <p14:xfrm>
              <a:off x="4013091" y="1447520"/>
              <a:ext cx="66645" cy="448893"/>
            </p14:xfrm>
          </p:contentPart>
        </mc:Choice>
        <mc:Fallback xmlns="">
          <p:sp>
            <p:nvSpPr>
              <p:cNvPr id="1055029" name=""/>
              <p:cNvSpPr/>
              <p:nvPr/>
            </p:nvSpPr>
            <p:spPr>
              <a:xfrm>
                <a:off x="4013091" y="1447520"/>
                <a:ext cx="66645" cy="448893"/>
              </a:xfrm>
            </p:spPr>
          </p:sp>
        </mc:Fallback>
      </mc:AlternateContent>
      <mc:AlternateContent xmlns:mc="http://schemas.openxmlformats.org/markup-compatibility/2006" xmlns:p14="http://schemas.microsoft.com/office/powerpoint/2010/main">
        <mc:Choice Requires="p14">
          <p:contentPart p14:bwMode="auto" r:id="rId288">
            <p14:nvContentPartPr>
              <p14:cNvPr id="1055030" name="Encre 1055029"/>
              <p14:cNvContentPartPr/>
              <p14:nvPr/>
            </p14:nvContentPartPr>
            <p14:xfrm>
              <a:off x="4032974" y="1436758"/>
              <a:ext cx="54156" cy="421751"/>
            </p14:xfrm>
          </p:contentPart>
        </mc:Choice>
        <mc:Fallback xmlns="">
          <p:sp>
            <p:nvSpPr>
              <p:cNvPr id="1055030" name=""/>
              <p:cNvSpPr/>
              <p:nvPr/>
            </p:nvSpPr>
            <p:spPr>
              <a:xfrm>
                <a:off x="4032974" y="1436758"/>
                <a:ext cx="54156" cy="421751"/>
              </a:xfrm>
            </p:spPr>
          </p:sp>
        </mc:Fallback>
      </mc:AlternateContent>
      <mc:AlternateContent xmlns:mc="http://schemas.openxmlformats.org/markup-compatibility/2006" xmlns:p14="http://schemas.microsoft.com/office/powerpoint/2010/main">
        <mc:Choice Requires="p14">
          <p:contentPart p14:bwMode="auto" r:id="rId289">
            <p14:nvContentPartPr>
              <p14:cNvPr id="1055031" name="Encre 1055030"/>
              <p14:cNvContentPartPr/>
              <p14:nvPr/>
            </p14:nvContentPartPr>
            <p14:xfrm>
              <a:off x="3865185" y="1334842"/>
              <a:ext cx="431818" cy="131204"/>
            </p14:xfrm>
          </p:contentPart>
        </mc:Choice>
        <mc:Fallback xmlns="">
          <p:sp>
            <p:nvSpPr>
              <p:cNvPr id="1055031" name=""/>
              <p:cNvSpPr/>
              <p:nvPr/>
            </p:nvSpPr>
            <p:spPr>
              <a:xfrm>
                <a:off x="3865185" y="1334842"/>
                <a:ext cx="431818" cy="131204"/>
              </a:xfrm>
            </p:spPr>
          </p:sp>
        </mc:Fallback>
      </mc:AlternateContent>
      <mc:AlternateContent xmlns:mc="http://schemas.openxmlformats.org/markup-compatibility/2006" xmlns:p14="http://schemas.microsoft.com/office/powerpoint/2010/main">
        <mc:Choice Requires="p14">
          <p:contentPart p14:bwMode="auto" r:id="rId290">
            <p14:nvContentPartPr>
              <p14:cNvPr id="1055032" name="Encre 1055031"/>
              <p14:cNvContentPartPr/>
              <p14:nvPr/>
            </p14:nvContentPartPr>
            <p14:xfrm>
              <a:off x="4101250" y="1243197"/>
              <a:ext cx="428093" cy="157324"/>
            </p14:xfrm>
          </p:contentPart>
        </mc:Choice>
        <mc:Fallback xmlns="">
          <p:sp>
            <p:nvSpPr>
              <p:cNvPr id="1055032" name=""/>
              <p:cNvSpPr/>
              <p:nvPr/>
            </p:nvSpPr>
            <p:spPr>
              <a:xfrm>
                <a:off x="4101250" y="1243197"/>
                <a:ext cx="428093" cy="157324"/>
              </a:xfrm>
            </p:spPr>
          </p:sp>
        </mc:Fallback>
      </mc:AlternateContent>
      <mc:AlternateContent xmlns:mc="http://schemas.openxmlformats.org/markup-compatibility/2006" xmlns:p14="http://schemas.microsoft.com/office/powerpoint/2010/main">
        <mc:Choice Requires="p14">
          <p:contentPart p14:bwMode="auto" r:id="rId291">
            <p14:nvContentPartPr>
              <p14:cNvPr id="1055033" name="Encre 1055032"/>
              <p14:cNvContentPartPr/>
              <p14:nvPr/>
            </p14:nvContentPartPr>
            <p14:xfrm>
              <a:off x="4344377" y="1248223"/>
              <a:ext cx="157261" cy="118021"/>
            </p14:xfrm>
          </p:contentPart>
        </mc:Choice>
        <mc:Fallback xmlns="">
          <p:sp>
            <p:nvSpPr>
              <p:cNvPr id="1055033" name=""/>
              <p:cNvSpPr/>
              <p:nvPr/>
            </p:nvSpPr>
            <p:spPr>
              <a:xfrm>
                <a:off x="4344377" y="1248223"/>
                <a:ext cx="157261" cy="118021"/>
              </a:xfrm>
            </p:spPr>
          </p:sp>
        </mc:Fallback>
      </mc:AlternateContent>
      <mc:AlternateContent xmlns:mc="http://schemas.openxmlformats.org/markup-compatibility/2006" xmlns:p14="http://schemas.microsoft.com/office/powerpoint/2010/main">
        <mc:Choice Requires="p14">
          <p:contentPart p14:bwMode="auto" r:id="rId292">
            <p14:nvContentPartPr>
              <p14:cNvPr id="1055043" name="Encre 1055042"/>
              <p14:cNvContentPartPr/>
              <p14:nvPr/>
            </p14:nvContentPartPr>
            <p14:xfrm>
              <a:off x="4152077" y="1617944"/>
              <a:ext cx="99196" cy="126968"/>
            </p14:xfrm>
          </p:contentPart>
        </mc:Choice>
        <mc:Fallback xmlns="">
          <p:sp>
            <p:nvSpPr>
              <p:cNvPr id="1055043" name=""/>
              <p:cNvSpPr/>
              <p:nvPr/>
            </p:nvSpPr>
            <p:spPr>
              <a:xfrm>
                <a:off x="4152077" y="1617944"/>
                <a:ext cx="99196" cy="126968"/>
              </a:xfrm>
            </p:spPr>
          </p:sp>
        </mc:Fallback>
      </mc:AlternateContent>
      <mc:AlternateContent xmlns:mc="http://schemas.openxmlformats.org/markup-compatibility/2006" xmlns:p14="http://schemas.microsoft.com/office/powerpoint/2010/main">
        <mc:Choice Requires="p14">
          <p:contentPart p14:bwMode="auto" r:id="rId293">
            <p14:nvContentPartPr>
              <p14:cNvPr id="1055044" name="Encre 1055043"/>
              <p14:cNvContentPartPr/>
              <p14:nvPr/>
            </p14:nvContentPartPr>
            <p14:xfrm>
              <a:off x="4258775" y="1458600"/>
              <a:ext cx="12374" cy="282451"/>
            </p14:xfrm>
          </p:contentPart>
        </mc:Choice>
        <mc:Fallback xmlns="">
          <p:sp>
            <p:nvSpPr>
              <p:cNvPr id="1055044" name=""/>
              <p:cNvSpPr/>
              <p:nvPr/>
            </p:nvSpPr>
            <p:spPr>
              <a:xfrm>
                <a:off x="4258775" y="1458600"/>
                <a:ext cx="12374" cy="282451"/>
              </a:xfrm>
            </p:spPr>
          </p:sp>
        </mc:Fallback>
      </mc:AlternateContent>
      <mc:AlternateContent xmlns:mc="http://schemas.openxmlformats.org/markup-compatibility/2006" xmlns:p14="http://schemas.microsoft.com/office/powerpoint/2010/main">
        <mc:Choice Requires="p14">
          <p:contentPart p14:bwMode="auto" r:id="rId294">
            <p14:nvContentPartPr>
              <p14:cNvPr id="1055045" name="Encre 1055044"/>
              <p14:cNvContentPartPr/>
              <p14:nvPr/>
            </p14:nvContentPartPr>
            <p14:xfrm>
              <a:off x="7484647" y="5022505"/>
              <a:ext cx="202169" cy="452397"/>
            </p14:xfrm>
          </p:contentPart>
        </mc:Choice>
        <mc:Fallback xmlns="">
          <p:sp>
            <p:nvSpPr>
              <p:cNvPr id="1055045" name=""/>
              <p:cNvSpPr/>
              <p:nvPr/>
            </p:nvSpPr>
            <p:spPr>
              <a:xfrm>
                <a:off x="7484647" y="5022505"/>
                <a:ext cx="202169" cy="452397"/>
              </a:xfrm>
            </p:spPr>
          </p:sp>
        </mc:Fallback>
      </mc:AlternateContent>
      <mc:AlternateContent xmlns:mc="http://schemas.openxmlformats.org/markup-compatibility/2006" xmlns:p14="http://schemas.microsoft.com/office/powerpoint/2010/main">
        <mc:Choice Requires="p14">
          <p:contentPart p14:bwMode="auto" r:id="rId295">
            <p14:nvContentPartPr>
              <p14:cNvPr id="1055046" name="Encre 1055045"/>
              <p14:cNvContentPartPr/>
              <p14:nvPr/>
            </p14:nvContentPartPr>
            <p14:xfrm>
              <a:off x="7805941" y="5287872"/>
              <a:ext cx="143457" cy="9887"/>
            </p14:xfrm>
          </p:contentPart>
        </mc:Choice>
        <mc:Fallback xmlns="">
          <p:sp>
            <p:nvSpPr>
              <p:cNvPr id="1055046" name=""/>
              <p:cNvSpPr/>
              <p:nvPr/>
            </p:nvSpPr>
            <p:spPr>
              <a:xfrm>
                <a:off x="7805941" y="5287872"/>
                <a:ext cx="143457" cy="9887"/>
              </a:xfrm>
            </p:spPr>
          </p:sp>
        </mc:Fallback>
      </mc:AlternateContent>
      <mc:AlternateContent xmlns:mc="http://schemas.openxmlformats.org/markup-compatibility/2006" xmlns:p14="http://schemas.microsoft.com/office/powerpoint/2010/main">
        <mc:Choice Requires="p14">
          <p:contentPart p14:bwMode="auto" r:id="rId296">
            <p14:nvContentPartPr>
              <p14:cNvPr id="1055047" name="Encre 1055046"/>
              <p14:cNvContentPartPr/>
              <p14:nvPr/>
            </p14:nvContentPartPr>
            <p14:xfrm>
              <a:off x="7748579" y="5420766"/>
              <a:ext cx="207434" cy="22190"/>
            </p14:xfrm>
          </p:contentPart>
        </mc:Choice>
        <mc:Fallback xmlns="">
          <p:sp>
            <p:nvSpPr>
              <p:cNvPr id="1055047" name=""/>
              <p:cNvSpPr/>
              <p:nvPr/>
            </p:nvSpPr>
            <p:spPr>
              <a:xfrm>
                <a:off x="7748579" y="5420766"/>
                <a:ext cx="207434" cy="22190"/>
              </a:xfrm>
            </p:spPr>
          </p:sp>
        </mc:Fallback>
      </mc:AlternateContent>
      <mc:AlternateContent xmlns:mc="http://schemas.openxmlformats.org/markup-compatibility/2006" xmlns:p14="http://schemas.microsoft.com/office/powerpoint/2010/main">
        <mc:Choice Requires="p14">
          <p:contentPart p14:bwMode="auto" r:id="rId297">
            <p14:nvContentPartPr>
              <p14:cNvPr id="1055048" name="Encre 1055047"/>
              <p14:cNvContentPartPr/>
              <p14:nvPr/>
            </p14:nvContentPartPr>
            <p14:xfrm>
              <a:off x="8130705" y="5130327"/>
              <a:ext cx="131174" cy="241284"/>
            </p14:xfrm>
          </p:contentPart>
        </mc:Choice>
        <mc:Fallback xmlns="">
          <p:sp>
            <p:nvSpPr>
              <p:cNvPr id="1055048" name=""/>
              <p:cNvSpPr/>
              <p:nvPr/>
            </p:nvSpPr>
            <p:spPr>
              <a:xfrm>
                <a:off x="8130705" y="5130327"/>
                <a:ext cx="131174" cy="241284"/>
              </a:xfrm>
            </p:spPr>
          </p:sp>
        </mc:Fallback>
      </mc:AlternateContent>
      <mc:AlternateContent xmlns:mc="http://schemas.openxmlformats.org/markup-compatibility/2006" xmlns:p14="http://schemas.microsoft.com/office/powerpoint/2010/main">
        <mc:Choice Requires="p14">
          <p:contentPart p14:bwMode="auto" r:id="rId298">
            <p14:nvContentPartPr>
              <p14:cNvPr id="1055049" name="Encre 1055048"/>
              <p14:cNvContentPartPr/>
              <p14:nvPr/>
            </p14:nvContentPartPr>
            <p14:xfrm>
              <a:off x="8404576" y="5094980"/>
              <a:ext cx="209284" cy="309180"/>
            </p14:xfrm>
          </p:contentPart>
        </mc:Choice>
        <mc:Fallback xmlns="">
          <p:sp>
            <p:nvSpPr>
              <p:cNvPr id="1055049" name=""/>
              <p:cNvSpPr/>
              <p:nvPr/>
            </p:nvSpPr>
            <p:spPr>
              <a:xfrm>
                <a:off x="8404576" y="5094980"/>
                <a:ext cx="209284" cy="309180"/>
              </a:xfrm>
            </p:spPr>
          </p:sp>
        </mc:Fallback>
      </mc:AlternateContent>
      <mc:AlternateContent xmlns:mc="http://schemas.openxmlformats.org/markup-compatibility/2006" xmlns:p14="http://schemas.microsoft.com/office/powerpoint/2010/main">
        <mc:Choice Requires="p14">
          <p:contentPart p14:bwMode="auto" r:id="rId299">
            <p14:nvContentPartPr>
              <p14:cNvPr id="1055050" name="Encre 1055049"/>
              <p14:cNvContentPartPr/>
              <p14:nvPr/>
            </p14:nvContentPartPr>
            <p14:xfrm>
              <a:off x="8428096" y="5247374"/>
              <a:ext cx="89131" cy="7198"/>
            </p14:xfrm>
          </p:contentPart>
        </mc:Choice>
        <mc:Fallback xmlns="">
          <p:sp>
            <p:nvSpPr>
              <p:cNvPr id="1055050" name=""/>
              <p:cNvSpPr/>
              <p:nvPr/>
            </p:nvSpPr>
            <p:spPr>
              <a:xfrm>
                <a:off x="8428096" y="5247374"/>
                <a:ext cx="89131" cy="7198"/>
              </a:xfrm>
            </p:spPr>
          </p:sp>
        </mc:Fallback>
      </mc:AlternateContent>
      <mc:AlternateContent xmlns:mc="http://schemas.openxmlformats.org/markup-compatibility/2006" xmlns:p14="http://schemas.microsoft.com/office/powerpoint/2010/main">
        <mc:Choice Requires="p14">
          <p:contentPart p14:bwMode="auto" r:id="rId300">
            <p14:nvContentPartPr>
              <p14:cNvPr id="1055051" name="Encre 1055050"/>
              <p14:cNvContentPartPr/>
              <p14:nvPr/>
            </p14:nvContentPartPr>
            <p14:xfrm>
              <a:off x="8077747" y="5472876"/>
              <a:ext cx="517655" cy="35973"/>
            </p14:xfrm>
          </p:contentPart>
        </mc:Choice>
        <mc:Fallback xmlns="">
          <p:sp>
            <p:nvSpPr>
              <p:cNvPr id="1055051" name=""/>
              <p:cNvSpPr/>
              <p:nvPr/>
            </p:nvSpPr>
            <p:spPr>
              <a:xfrm>
                <a:off x="8077747" y="5472876"/>
                <a:ext cx="517655" cy="35973"/>
              </a:xfrm>
            </p:spPr>
          </p:sp>
        </mc:Fallback>
      </mc:AlternateContent>
      <mc:AlternateContent xmlns:mc="http://schemas.openxmlformats.org/markup-compatibility/2006" xmlns:p14="http://schemas.microsoft.com/office/powerpoint/2010/main">
        <mc:Choice Requires="p14">
          <p:contentPart p14:bwMode="auto" r:id="rId301">
            <p14:nvContentPartPr>
              <p14:cNvPr id="1055052" name="Encre 1055051"/>
              <p14:cNvContentPartPr/>
              <p14:nvPr/>
            </p14:nvContentPartPr>
            <p14:xfrm>
              <a:off x="8115092" y="5615791"/>
              <a:ext cx="437875" cy="314847"/>
            </p14:xfrm>
          </p:contentPart>
        </mc:Choice>
        <mc:Fallback xmlns="">
          <p:sp>
            <p:nvSpPr>
              <p:cNvPr id="1055052" name=""/>
              <p:cNvSpPr/>
              <p:nvPr/>
            </p:nvSpPr>
            <p:spPr>
              <a:xfrm>
                <a:off x="8115092" y="5615791"/>
                <a:ext cx="437875" cy="314847"/>
              </a:xfrm>
            </p:spPr>
          </p:sp>
        </mc:Fallback>
      </mc:AlternateContent>
      <mc:AlternateContent xmlns:mc="http://schemas.openxmlformats.org/markup-compatibility/2006" xmlns:p14="http://schemas.microsoft.com/office/powerpoint/2010/main">
        <mc:Choice Requires="p14">
          <p:contentPart p14:bwMode="auto" r:id="rId302">
            <p14:nvContentPartPr>
              <p14:cNvPr id="1055053" name="Encre 1055052"/>
              <p14:cNvContentPartPr/>
              <p14:nvPr/>
            </p14:nvContentPartPr>
            <p14:xfrm>
              <a:off x="8785559" y="5201981"/>
              <a:ext cx="186150" cy="216531"/>
            </p14:xfrm>
          </p:contentPart>
        </mc:Choice>
        <mc:Fallback xmlns="">
          <p:sp>
            <p:nvSpPr>
              <p:cNvPr id="1055053" name=""/>
              <p:cNvSpPr/>
              <p:nvPr/>
            </p:nvSpPr>
            <p:spPr>
              <a:xfrm>
                <a:off x="8785559" y="5201981"/>
                <a:ext cx="186150" cy="216531"/>
              </a:xfrm>
            </p:spPr>
          </p:sp>
        </mc:Fallback>
      </mc:AlternateContent>
      <mc:AlternateContent xmlns:mc="http://schemas.openxmlformats.org/markup-compatibility/2006" xmlns:p14="http://schemas.microsoft.com/office/powerpoint/2010/main">
        <mc:Choice Requires="p14">
          <p:contentPart p14:bwMode="auto" r:id="rId303">
            <p14:nvContentPartPr>
              <p14:cNvPr id="1055054" name="Encre 1055053"/>
              <p14:cNvContentPartPr/>
              <p14:nvPr/>
            </p14:nvContentPartPr>
            <p14:xfrm>
              <a:off x="9028630" y="5038826"/>
              <a:ext cx="112760" cy="138638"/>
            </p14:xfrm>
          </p:contentPart>
        </mc:Choice>
        <mc:Fallback xmlns="">
          <p:sp>
            <p:nvSpPr>
              <p:cNvPr id="1055054" name=""/>
              <p:cNvSpPr/>
              <p:nvPr/>
            </p:nvSpPr>
            <p:spPr>
              <a:xfrm>
                <a:off x="9028630" y="5038826"/>
                <a:ext cx="112760" cy="138638"/>
              </a:xfrm>
            </p:spPr>
          </p:sp>
        </mc:Fallback>
      </mc:AlternateContent>
      <mc:AlternateContent xmlns:mc="http://schemas.openxmlformats.org/markup-compatibility/2006" xmlns:p14="http://schemas.microsoft.com/office/powerpoint/2010/main">
        <mc:Choice Requires="p14">
          <p:contentPart p14:bwMode="auto" r:id="rId304">
            <p14:nvContentPartPr>
              <p14:cNvPr id="1055055" name="Encre 1055054"/>
              <p14:cNvContentPartPr/>
              <p14:nvPr/>
            </p14:nvContentPartPr>
            <p14:xfrm>
              <a:off x="8678281" y="5496361"/>
              <a:ext cx="362507" cy="19069"/>
            </p14:xfrm>
          </p:contentPart>
        </mc:Choice>
        <mc:Fallback xmlns="">
          <p:sp>
            <p:nvSpPr>
              <p:cNvPr id="1055055" name=""/>
              <p:cNvSpPr/>
              <p:nvPr/>
            </p:nvSpPr>
            <p:spPr>
              <a:xfrm>
                <a:off x="8678281" y="5496361"/>
                <a:ext cx="362507" cy="19069"/>
              </a:xfrm>
            </p:spPr>
          </p:sp>
        </mc:Fallback>
      </mc:AlternateContent>
      <mc:AlternateContent xmlns:mc="http://schemas.openxmlformats.org/markup-compatibility/2006" xmlns:p14="http://schemas.microsoft.com/office/powerpoint/2010/main">
        <mc:Choice Requires="p14">
          <p:contentPart p14:bwMode="auto" r:id="rId305">
            <p14:nvContentPartPr>
              <p14:cNvPr id="1055056" name="Encre 1055055"/>
              <p14:cNvContentPartPr/>
              <p14:nvPr/>
            </p14:nvContentPartPr>
            <p14:xfrm>
              <a:off x="8788309" y="5630844"/>
              <a:ext cx="93827" cy="253732"/>
            </p14:xfrm>
          </p:contentPart>
        </mc:Choice>
        <mc:Fallback xmlns="">
          <p:sp>
            <p:nvSpPr>
              <p:cNvPr id="1055056" name=""/>
              <p:cNvSpPr/>
              <p:nvPr/>
            </p:nvSpPr>
            <p:spPr>
              <a:xfrm>
                <a:off x="8788309" y="5630844"/>
                <a:ext cx="93827" cy="253732"/>
              </a:xfrm>
            </p:spPr>
          </p:sp>
        </mc:Fallback>
      </mc:AlternateContent>
      <mc:AlternateContent xmlns:mc="http://schemas.openxmlformats.org/markup-compatibility/2006" xmlns:p14="http://schemas.microsoft.com/office/powerpoint/2010/main">
        <mc:Choice Requires="p14">
          <p:contentPart p14:bwMode="auto" r:id="rId306">
            <p14:nvContentPartPr>
              <p14:cNvPr id="1055057" name="Encre 1055056"/>
              <p14:cNvContentPartPr/>
              <p14:nvPr/>
            </p14:nvContentPartPr>
            <p14:xfrm>
              <a:off x="8873868" y="5882997"/>
              <a:ext cx="78578" cy="76944"/>
            </p14:xfrm>
          </p:contentPart>
        </mc:Choice>
        <mc:Fallback xmlns="">
          <p:sp>
            <p:nvSpPr>
              <p:cNvPr id="1055057" name=""/>
              <p:cNvSpPr/>
              <p:nvPr/>
            </p:nvSpPr>
            <p:spPr>
              <a:xfrm>
                <a:off x="8873868" y="5882997"/>
                <a:ext cx="78578" cy="76944"/>
              </a:xfrm>
            </p:spPr>
          </p:sp>
        </mc:Fallback>
      </mc:AlternateContent>
      <mc:AlternateContent xmlns:mc="http://schemas.openxmlformats.org/markup-compatibility/2006" xmlns:p14="http://schemas.microsoft.com/office/powerpoint/2010/main">
        <mc:Choice Requires="p14">
          <p:contentPart p14:bwMode="auto" r:id="rId307">
            <p14:nvContentPartPr>
              <p14:cNvPr id="1055058" name="Encre 1055057"/>
              <p14:cNvContentPartPr/>
              <p14:nvPr/>
            </p14:nvContentPartPr>
            <p14:xfrm>
              <a:off x="8985856" y="5630844"/>
              <a:ext cx="93076" cy="141474"/>
            </p14:xfrm>
          </p:contentPart>
        </mc:Choice>
        <mc:Fallback xmlns="">
          <p:sp>
            <p:nvSpPr>
              <p:cNvPr id="1055058" name=""/>
              <p:cNvSpPr/>
              <p:nvPr/>
            </p:nvSpPr>
            <p:spPr>
              <a:xfrm>
                <a:off x="8985856" y="5630844"/>
                <a:ext cx="93076" cy="141474"/>
              </a:xfrm>
            </p:spPr>
          </p:sp>
        </mc:Fallback>
      </mc:AlternateContent>
      <mc:AlternateContent xmlns:mc="http://schemas.openxmlformats.org/markup-compatibility/2006" xmlns:p14="http://schemas.microsoft.com/office/powerpoint/2010/main">
        <mc:Choice Requires="p14">
          <p:contentPart p14:bwMode="auto" r:id="rId308">
            <p14:nvContentPartPr>
              <p14:cNvPr id="1055059" name="Encre 1055058"/>
              <p14:cNvContentPartPr/>
              <p14:nvPr/>
            </p14:nvContentPartPr>
            <p14:xfrm>
              <a:off x="9743887" y="5102177"/>
              <a:ext cx="139027" cy="118751"/>
            </p14:xfrm>
          </p:contentPart>
        </mc:Choice>
        <mc:Fallback xmlns="">
          <p:sp>
            <p:nvSpPr>
              <p:cNvPr id="1055059" name=""/>
              <p:cNvSpPr/>
              <p:nvPr/>
            </p:nvSpPr>
            <p:spPr>
              <a:xfrm>
                <a:off x="9743887" y="5102177"/>
                <a:ext cx="139027" cy="118751"/>
              </a:xfrm>
            </p:spPr>
          </p:sp>
        </mc:Fallback>
      </mc:AlternateContent>
      <mc:AlternateContent xmlns:mc="http://schemas.openxmlformats.org/markup-compatibility/2006" xmlns:p14="http://schemas.microsoft.com/office/powerpoint/2010/main">
        <mc:Choice Requires="p14">
          <p:contentPart p14:bwMode="auto" r:id="rId309">
            <p14:nvContentPartPr>
              <p14:cNvPr id="1055060" name="Encre 1055059"/>
              <p14:cNvContentPartPr/>
              <p14:nvPr/>
            </p14:nvContentPartPr>
            <p14:xfrm>
              <a:off x="9843756" y="5065940"/>
              <a:ext cx="129137" cy="296333"/>
            </p14:xfrm>
          </p:contentPart>
        </mc:Choice>
        <mc:Fallback xmlns="">
          <p:sp>
            <p:nvSpPr>
              <p:cNvPr id="1055060" name=""/>
              <p:cNvSpPr/>
              <p:nvPr/>
            </p:nvSpPr>
            <p:spPr>
              <a:xfrm>
                <a:off x="9843756" y="5065940"/>
                <a:ext cx="129137" cy="296333"/>
              </a:xfrm>
            </p:spPr>
          </p:sp>
        </mc:Fallback>
      </mc:AlternateContent>
      <mc:AlternateContent xmlns:mc="http://schemas.openxmlformats.org/markup-compatibility/2006" xmlns:p14="http://schemas.microsoft.com/office/powerpoint/2010/main">
        <mc:Choice Requires="p14">
          <p:contentPart p14:bwMode="auto" r:id="rId310">
            <p14:nvContentPartPr>
              <p14:cNvPr id="1055061" name="Encre 1055060"/>
              <p14:cNvContentPartPr/>
              <p14:nvPr/>
            </p14:nvContentPartPr>
            <p14:xfrm>
              <a:off x="9650785" y="5487049"/>
              <a:ext cx="347836" cy="6291"/>
            </p14:xfrm>
          </p:contentPart>
        </mc:Choice>
        <mc:Fallback xmlns="">
          <p:sp>
            <p:nvSpPr>
              <p:cNvPr id="1055061" name=""/>
              <p:cNvSpPr/>
              <p:nvPr/>
            </p:nvSpPr>
            <p:spPr>
              <a:xfrm>
                <a:off x="9650785" y="5487049"/>
                <a:ext cx="347836" cy="6291"/>
              </a:xfrm>
            </p:spPr>
          </p:sp>
        </mc:Fallback>
      </mc:AlternateContent>
      <mc:AlternateContent xmlns:mc="http://schemas.openxmlformats.org/markup-compatibility/2006" xmlns:p14="http://schemas.microsoft.com/office/powerpoint/2010/main">
        <mc:Choice Requires="p14">
          <p:contentPart p14:bwMode="auto" r:id="rId311">
            <p14:nvContentPartPr>
              <p14:cNvPr id="1055062" name="Encre 1055061"/>
              <p14:cNvContentPartPr/>
              <p14:nvPr/>
            </p14:nvContentPartPr>
            <p14:xfrm>
              <a:off x="9672687" y="5573013"/>
              <a:ext cx="240580" cy="362575"/>
            </p14:xfrm>
          </p:contentPart>
        </mc:Choice>
        <mc:Fallback xmlns="">
          <p:sp>
            <p:nvSpPr>
              <p:cNvPr id="1055062" name=""/>
              <p:cNvSpPr/>
              <p:nvPr/>
            </p:nvSpPr>
            <p:spPr>
              <a:xfrm>
                <a:off x="9672687" y="5573013"/>
                <a:ext cx="240580" cy="362575"/>
              </a:xfrm>
            </p:spPr>
          </p:sp>
        </mc:Fallback>
      </mc:AlternateContent>
      <mc:AlternateContent xmlns:mc="http://schemas.openxmlformats.org/markup-compatibility/2006" xmlns:p14="http://schemas.microsoft.com/office/powerpoint/2010/main">
        <mc:Choice Requires="p14">
          <p:contentPart p14:bwMode="auto" r:id="rId312">
            <p14:nvContentPartPr>
              <p14:cNvPr id="1055063" name="Encre 1055062"/>
              <p14:cNvContentPartPr/>
              <p14:nvPr/>
            </p14:nvContentPartPr>
            <p14:xfrm>
              <a:off x="10129976" y="5406237"/>
              <a:ext cx="86043" cy="233"/>
            </p14:xfrm>
          </p:contentPart>
        </mc:Choice>
        <mc:Fallback xmlns="">
          <p:sp>
            <p:nvSpPr>
              <p:cNvPr id="1055063" name=""/>
              <p:cNvSpPr/>
              <p:nvPr/>
            </p:nvSpPr>
            <p:spPr>
              <a:xfrm>
                <a:off x="10129976" y="5406237"/>
                <a:ext cx="86043" cy="233"/>
              </a:xfrm>
            </p:spPr>
          </p:sp>
        </mc:Fallback>
      </mc:AlternateContent>
      <mc:AlternateContent xmlns:mc="http://schemas.openxmlformats.org/markup-compatibility/2006" xmlns:p14="http://schemas.microsoft.com/office/powerpoint/2010/main">
        <mc:Choice Requires="p14">
          <p:contentPart p14:bwMode="auto" r:id="rId313">
            <p14:nvContentPartPr>
              <p14:cNvPr id="1055064" name="Encre 1055063"/>
              <p14:cNvContentPartPr/>
              <p14:nvPr/>
            </p14:nvContentPartPr>
            <p14:xfrm>
              <a:off x="10151597" y="5515784"/>
              <a:ext cx="131078" cy="43082"/>
            </p14:xfrm>
          </p:contentPart>
        </mc:Choice>
        <mc:Fallback xmlns="">
          <p:sp>
            <p:nvSpPr>
              <p:cNvPr id="1055064" name=""/>
              <p:cNvSpPr/>
              <p:nvPr/>
            </p:nvSpPr>
            <p:spPr>
              <a:xfrm>
                <a:off x="10151597" y="5515784"/>
                <a:ext cx="131078" cy="43082"/>
              </a:xfrm>
            </p:spPr>
          </p:sp>
        </mc:Fallback>
      </mc:AlternateContent>
      <mc:AlternateContent xmlns:mc="http://schemas.openxmlformats.org/markup-compatibility/2006" xmlns:p14="http://schemas.microsoft.com/office/powerpoint/2010/main">
        <mc:Choice Requires="p14">
          <p:contentPart p14:bwMode="auto" r:id="rId314">
            <p14:nvContentPartPr>
              <p14:cNvPr id="1055065" name="Encre 1055064"/>
              <p14:cNvContentPartPr/>
              <p14:nvPr/>
            </p14:nvContentPartPr>
            <p14:xfrm>
              <a:off x="10507386" y="5109375"/>
              <a:ext cx="44861" cy="246862"/>
            </p14:xfrm>
          </p:contentPart>
        </mc:Choice>
        <mc:Fallback xmlns="">
          <p:sp>
            <p:nvSpPr>
              <p:cNvPr id="1055065" name=""/>
              <p:cNvSpPr/>
              <p:nvPr/>
            </p:nvSpPr>
            <p:spPr>
              <a:xfrm>
                <a:off x="10507386" y="5109375"/>
                <a:ext cx="44861" cy="246862"/>
              </a:xfrm>
            </p:spPr>
          </p:sp>
        </mc:Fallback>
      </mc:AlternateContent>
      <mc:AlternateContent xmlns:mc="http://schemas.openxmlformats.org/markup-compatibility/2006" xmlns:p14="http://schemas.microsoft.com/office/powerpoint/2010/main">
        <mc:Choice Requires="p14">
          <p:contentPart p14:bwMode="auto" r:id="rId315">
            <p14:nvContentPartPr>
              <p14:cNvPr id="1055066" name="Encre 1055065"/>
              <p14:cNvContentPartPr/>
              <p14:nvPr/>
            </p14:nvContentPartPr>
            <p14:xfrm>
              <a:off x="10483934" y="5112230"/>
              <a:ext cx="177507" cy="270806"/>
            </p14:xfrm>
          </p:contentPart>
        </mc:Choice>
        <mc:Fallback xmlns="">
          <p:sp>
            <p:nvSpPr>
              <p:cNvPr id="1055066" name=""/>
              <p:cNvSpPr/>
              <p:nvPr/>
            </p:nvSpPr>
            <p:spPr>
              <a:xfrm>
                <a:off x="10483934" y="5112230"/>
                <a:ext cx="177507" cy="270806"/>
              </a:xfrm>
            </p:spPr>
          </p:sp>
        </mc:Fallback>
      </mc:AlternateContent>
      <mc:AlternateContent xmlns:mc="http://schemas.openxmlformats.org/markup-compatibility/2006" xmlns:p14="http://schemas.microsoft.com/office/powerpoint/2010/main">
        <mc:Choice Requires="p14">
          <p:contentPart p14:bwMode="auto" r:id="rId316">
            <p14:nvContentPartPr>
              <p14:cNvPr id="1055067" name="Encre 1055066"/>
              <p14:cNvContentPartPr/>
              <p14:nvPr/>
            </p14:nvContentPartPr>
            <p14:xfrm>
              <a:off x="10358982" y="5479193"/>
              <a:ext cx="481253" cy="22702"/>
            </p14:xfrm>
          </p:contentPart>
        </mc:Choice>
        <mc:Fallback xmlns="">
          <p:sp>
            <p:nvSpPr>
              <p:cNvPr id="1055067" name=""/>
              <p:cNvSpPr/>
              <p:nvPr/>
            </p:nvSpPr>
            <p:spPr>
              <a:xfrm>
                <a:off x="10358982" y="5479193"/>
                <a:ext cx="481253" cy="22702"/>
              </a:xfrm>
            </p:spPr>
          </p:sp>
        </mc:Fallback>
      </mc:AlternateContent>
      <mc:AlternateContent xmlns:mc="http://schemas.openxmlformats.org/markup-compatibility/2006" xmlns:p14="http://schemas.microsoft.com/office/powerpoint/2010/main">
        <mc:Choice Requires="p14">
          <p:contentPart p14:bwMode="auto" r:id="rId317">
            <p14:nvContentPartPr>
              <p14:cNvPr id="1055068" name="Encre 1055067"/>
              <p14:cNvContentPartPr/>
              <p14:nvPr/>
            </p14:nvContentPartPr>
            <p14:xfrm>
              <a:off x="10423628" y="5651154"/>
              <a:ext cx="199007" cy="132572"/>
            </p14:xfrm>
          </p:contentPart>
        </mc:Choice>
        <mc:Fallback xmlns="">
          <p:sp>
            <p:nvSpPr>
              <p:cNvPr id="1055068" name=""/>
              <p:cNvSpPr/>
              <p:nvPr/>
            </p:nvSpPr>
            <p:spPr>
              <a:xfrm>
                <a:off x="10423628" y="5651154"/>
                <a:ext cx="199007" cy="132572"/>
              </a:xfrm>
            </p:spPr>
          </p:sp>
        </mc:Fallback>
      </mc:AlternateContent>
      <mc:AlternateContent xmlns:mc="http://schemas.openxmlformats.org/markup-compatibility/2006" xmlns:p14="http://schemas.microsoft.com/office/powerpoint/2010/main">
        <mc:Choice Requires="p14">
          <p:contentPart p14:bwMode="auto" r:id="rId318">
            <p14:nvContentPartPr>
              <p14:cNvPr id="1055069" name="Encre 1055068"/>
              <p14:cNvContentPartPr/>
              <p14:nvPr/>
            </p14:nvContentPartPr>
            <p14:xfrm>
              <a:off x="10544746" y="5638538"/>
              <a:ext cx="157524" cy="275254"/>
            </p14:xfrm>
          </p:contentPart>
        </mc:Choice>
        <mc:Fallback xmlns="">
          <p:sp>
            <p:nvSpPr>
              <p:cNvPr id="1055069" name=""/>
              <p:cNvSpPr/>
              <p:nvPr/>
            </p:nvSpPr>
            <p:spPr>
              <a:xfrm>
                <a:off x="10544746" y="5638538"/>
                <a:ext cx="157524" cy="275254"/>
              </a:xfrm>
            </p:spPr>
          </p:sp>
        </mc:Fallback>
      </mc:AlternateContent>
      <mc:AlternateContent xmlns:mc="http://schemas.openxmlformats.org/markup-compatibility/2006" xmlns:p14="http://schemas.microsoft.com/office/powerpoint/2010/main">
        <mc:Choice Requires="p14">
          <p:contentPart p14:bwMode="auto" r:id="rId319">
            <p14:nvContentPartPr>
              <p14:cNvPr id="1055070" name="Encre 1055069"/>
              <p14:cNvContentPartPr/>
              <p14:nvPr/>
            </p14:nvContentPartPr>
            <p14:xfrm>
              <a:off x="10670055" y="5782030"/>
              <a:ext cx="206261" cy="152397"/>
            </p14:xfrm>
          </p:contentPart>
        </mc:Choice>
        <mc:Fallback xmlns="">
          <p:sp>
            <p:nvSpPr>
              <p:cNvPr id="1055070" name=""/>
              <p:cNvSpPr/>
              <p:nvPr/>
            </p:nvSpPr>
            <p:spPr>
              <a:xfrm>
                <a:off x="10670055" y="5782030"/>
                <a:ext cx="206261" cy="152397"/>
              </a:xfrm>
            </p:spPr>
          </p:sp>
        </mc:Fallback>
      </mc:AlternateContent>
      <mc:AlternateContent xmlns:mc="http://schemas.openxmlformats.org/markup-compatibility/2006" xmlns:p14="http://schemas.microsoft.com/office/powerpoint/2010/main">
        <mc:Choice Requires="p14">
          <p:contentPart p14:bwMode="auto" r:id="rId320">
            <p14:nvContentPartPr>
              <p14:cNvPr id="1055071" name="Encre 1055070"/>
              <p14:cNvContentPartPr/>
              <p14:nvPr/>
            </p14:nvContentPartPr>
            <p14:xfrm>
              <a:off x="2213496" y="1002408"/>
              <a:ext cx="3818641" cy="973923"/>
            </p14:xfrm>
          </p:contentPart>
        </mc:Choice>
        <mc:Fallback xmlns="">
          <p:sp>
            <p:nvSpPr>
              <p:cNvPr id="1055071" name=""/>
              <p:cNvSpPr/>
              <p:nvPr/>
            </p:nvSpPr>
            <p:spPr>
              <a:xfrm>
                <a:off x="2213496" y="1002408"/>
                <a:ext cx="3818641" cy="973923"/>
              </a:xfrm>
            </p:spPr>
          </p:sp>
        </mc:Fallback>
      </mc:AlternateContent>
      <mc:AlternateContent xmlns:mc="http://schemas.openxmlformats.org/markup-compatibility/2006" xmlns:p14="http://schemas.microsoft.com/office/powerpoint/2010/main">
        <mc:Choice Requires="p14">
          <p:contentPart p14:bwMode="auto" r:id="rId321">
            <p14:nvContentPartPr>
              <p14:cNvPr id="1055072" name="Encre 1055071"/>
              <p14:cNvContentPartPr/>
              <p14:nvPr/>
            </p14:nvContentPartPr>
            <p14:xfrm>
              <a:off x="2892682" y="1813526"/>
              <a:ext cx="60531" cy="184548"/>
            </p14:xfrm>
          </p:contentPart>
        </mc:Choice>
        <mc:Fallback xmlns="">
          <p:sp>
            <p:nvSpPr>
              <p:cNvPr id="1055072" name=""/>
              <p:cNvSpPr/>
              <p:nvPr/>
            </p:nvSpPr>
            <p:spPr>
              <a:xfrm>
                <a:off x="2892682" y="1813526"/>
                <a:ext cx="60531" cy="184548"/>
              </a:xfrm>
            </p:spPr>
          </p:sp>
        </mc:Fallback>
      </mc:AlternateContent>
      <mc:AlternateContent xmlns:mc="http://schemas.openxmlformats.org/markup-compatibility/2006" xmlns:p14="http://schemas.microsoft.com/office/powerpoint/2010/main">
        <mc:Choice Requires="p14">
          <p:contentPart p14:bwMode="auto" r:id="rId322">
            <p14:nvContentPartPr>
              <p14:cNvPr id="1055073" name="Encre 1055072"/>
              <p14:cNvContentPartPr/>
              <p14:nvPr/>
            </p14:nvContentPartPr>
            <p14:xfrm>
              <a:off x="3010539" y="1770339"/>
              <a:ext cx="150419" cy="130213"/>
            </p14:xfrm>
          </p:contentPart>
        </mc:Choice>
        <mc:Fallback xmlns="">
          <p:sp>
            <p:nvSpPr>
              <p:cNvPr id="1055073" name=""/>
              <p:cNvSpPr/>
              <p:nvPr/>
            </p:nvSpPr>
            <p:spPr>
              <a:xfrm>
                <a:off x="3010539" y="1770339"/>
                <a:ext cx="150419" cy="130213"/>
              </a:xfrm>
            </p:spPr>
          </p:sp>
        </mc:Fallback>
      </mc:AlternateContent>
      <mc:AlternateContent xmlns:mc="http://schemas.openxmlformats.org/markup-compatibility/2006" xmlns:p14="http://schemas.microsoft.com/office/powerpoint/2010/main">
        <mc:Choice Requires="p14">
          <p:contentPart p14:bwMode="auto" r:id="rId323">
            <p14:nvContentPartPr>
              <p14:cNvPr id="1055074" name="Encre 1055073"/>
              <p14:cNvContentPartPr/>
              <p14:nvPr/>
            </p14:nvContentPartPr>
            <p14:xfrm>
              <a:off x="10967017" y="5285813"/>
              <a:ext cx="210562" cy="4748"/>
            </p14:xfrm>
          </p:contentPart>
        </mc:Choice>
        <mc:Fallback xmlns="">
          <p:sp>
            <p:nvSpPr>
              <p:cNvPr id="1055074" name=""/>
              <p:cNvSpPr/>
              <p:nvPr/>
            </p:nvSpPr>
            <p:spPr>
              <a:xfrm>
                <a:off x="10967017" y="5285813"/>
                <a:ext cx="210562" cy="4748"/>
              </a:xfrm>
            </p:spPr>
          </p:sp>
        </mc:Fallback>
      </mc:AlternateContent>
      <mc:AlternateContent xmlns:mc="http://schemas.openxmlformats.org/markup-compatibility/2006" xmlns:p14="http://schemas.microsoft.com/office/powerpoint/2010/main">
        <mc:Choice Requires="p14">
          <p:contentPart p14:bwMode="auto" r:id="rId324">
            <p14:nvContentPartPr>
              <p14:cNvPr id="1055075" name="Encre 1055074"/>
              <p14:cNvContentPartPr/>
              <p14:nvPr/>
            </p14:nvContentPartPr>
            <p14:xfrm>
              <a:off x="11016878" y="5413917"/>
              <a:ext cx="157524" cy="21345"/>
            </p14:xfrm>
          </p:contentPart>
        </mc:Choice>
        <mc:Fallback xmlns="">
          <p:sp>
            <p:nvSpPr>
              <p:cNvPr id="1055075" name=""/>
              <p:cNvSpPr/>
              <p:nvPr/>
            </p:nvSpPr>
            <p:spPr>
              <a:xfrm>
                <a:off x="11016878" y="5413917"/>
                <a:ext cx="157524" cy="21345"/>
              </a:xfrm>
            </p:spPr>
          </p:sp>
        </mc:Fallback>
      </mc:AlternateContent>
      <mc:AlternateContent xmlns:mc="http://schemas.openxmlformats.org/markup-compatibility/2006" xmlns:p14="http://schemas.microsoft.com/office/powerpoint/2010/main">
        <mc:Choice Requires="p14">
          <p:contentPart p14:bwMode="auto" r:id="rId325">
            <p14:nvContentPartPr>
              <p14:cNvPr id="1055076" name="Encre 1055075"/>
              <p14:cNvContentPartPr/>
              <p14:nvPr/>
            </p14:nvContentPartPr>
            <p14:xfrm>
              <a:off x="11181462" y="5239680"/>
              <a:ext cx="109527" cy="234731"/>
            </p14:xfrm>
          </p:contentPart>
        </mc:Choice>
        <mc:Fallback xmlns="">
          <p:sp>
            <p:nvSpPr>
              <p:cNvPr id="1055076" name=""/>
              <p:cNvSpPr/>
              <p:nvPr/>
            </p:nvSpPr>
            <p:spPr>
              <a:xfrm>
                <a:off x="11181462" y="5239680"/>
                <a:ext cx="109527" cy="234731"/>
              </a:xfrm>
            </p:spPr>
          </p:sp>
        </mc:Fallback>
      </mc:AlternateContent>
      <mc:AlternateContent xmlns:mc="http://schemas.openxmlformats.org/markup-compatibility/2006" xmlns:p14="http://schemas.microsoft.com/office/powerpoint/2010/main">
        <mc:Choice Requires="p14">
          <p:contentPart p14:bwMode="auto" r:id="rId326">
            <p14:nvContentPartPr>
              <p14:cNvPr id="1055077" name="Encre 1055076"/>
              <p14:cNvContentPartPr/>
              <p14:nvPr/>
            </p14:nvContentPartPr>
            <p14:xfrm>
              <a:off x="11417528" y="5210889"/>
              <a:ext cx="167236" cy="124561"/>
            </p14:xfrm>
          </p:contentPart>
        </mc:Choice>
        <mc:Fallback xmlns="">
          <p:sp>
            <p:nvSpPr>
              <p:cNvPr id="1055077" name=""/>
              <p:cNvSpPr/>
              <p:nvPr/>
            </p:nvSpPr>
            <p:spPr>
              <a:xfrm>
                <a:off x="11417528" y="5210889"/>
                <a:ext cx="167236" cy="124561"/>
              </a:xfrm>
            </p:spPr>
          </p:sp>
        </mc:Fallback>
      </mc:AlternateContent>
      <mc:AlternateContent xmlns:mc="http://schemas.openxmlformats.org/markup-compatibility/2006" xmlns:p14="http://schemas.microsoft.com/office/powerpoint/2010/main">
        <mc:Choice Requires="p14">
          <p:contentPart p14:bwMode="auto" r:id="rId327">
            <p14:nvContentPartPr>
              <p14:cNvPr id="1055078" name="Encre 1055077"/>
              <p14:cNvContentPartPr/>
              <p14:nvPr/>
            </p14:nvContentPartPr>
            <p14:xfrm>
              <a:off x="11480419" y="5102177"/>
              <a:ext cx="173175" cy="696117"/>
            </p14:xfrm>
          </p:contentPart>
        </mc:Choice>
        <mc:Fallback xmlns="">
          <p:sp>
            <p:nvSpPr>
              <p:cNvPr id="1055078" name=""/>
              <p:cNvSpPr/>
              <p:nvPr/>
            </p:nvSpPr>
            <p:spPr>
              <a:xfrm>
                <a:off x="11480419" y="5102177"/>
                <a:ext cx="173175" cy="696117"/>
              </a:xfrm>
            </p:spPr>
          </p:sp>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55079" name="Encre 1055078"/>
              <p14:cNvContentPartPr/>
              <p14:nvPr/>
            </p14:nvContentPartPr>
            <p14:xfrm>
              <a:off x="625567" y="683471"/>
              <a:ext cx="191042" cy="178531"/>
            </p14:xfrm>
          </p:contentPart>
        </mc:Choice>
        <mc:Fallback xmlns="">
          <p:sp>
            <p:nvSpPr>
              <p:cNvPr id="1055079" name=""/>
              <p:cNvSpPr/>
              <p:nvPr/>
            </p:nvSpPr>
            <p:spPr>
              <a:xfrm>
                <a:off x="625567" y="683471"/>
                <a:ext cx="191042" cy="178531"/>
              </a:xfrm>
            </p:spPr>
          </p:sp>
        </mc:Fallback>
      </mc:AlternateContent>
      <mc:AlternateContent xmlns:mc="http://schemas.openxmlformats.org/markup-compatibility/2006" xmlns:p14="http://schemas.microsoft.com/office/powerpoint/2010/main">
        <mc:Choice Requires="p14">
          <p:contentPart p14:bwMode="auto" r:id="rId3">
            <p14:nvContentPartPr>
              <p14:cNvPr id="1055080" name="Encre 1055079"/>
              <p14:cNvContentPartPr/>
              <p14:nvPr/>
            </p14:nvContentPartPr>
            <p14:xfrm>
              <a:off x="701891" y="611244"/>
              <a:ext cx="202542" cy="533524"/>
            </p14:xfrm>
          </p:contentPart>
        </mc:Choice>
        <mc:Fallback xmlns="">
          <p:sp>
            <p:nvSpPr>
              <p:cNvPr id="1055080" name=""/>
              <p:cNvSpPr/>
              <p:nvPr/>
            </p:nvSpPr>
            <p:spPr>
              <a:xfrm>
                <a:off x="701891" y="611244"/>
                <a:ext cx="202542" cy="533524"/>
              </a:xfrm>
            </p:spPr>
          </p:sp>
        </mc:Fallback>
      </mc:AlternateContent>
      <mc:AlternateContent xmlns:mc="http://schemas.openxmlformats.org/markup-compatibility/2006" xmlns:p14="http://schemas.microsoft.com/office/powerpoint/2010/main">
        <mc:Choice Requires="p14">
          <p:contentPart p14:bwMode="auto" r:id="rId4">
            <p14:nvContentPartPr>
              <p14:cNvPr id="1055081" name="Encre 1055080"/>
              <p14:cNvContentPartPr/>
              <p14:nvPr/>
            </p14:nvContentPartPr>
            <p14:xfrm>
              <a:off x="1090197" y="784736"/>
              <a:ext cx="186205" cy="7197"/>
            </p14:xfrm>
          </p:contentPart>
        </mc:Choice>
        <mc:Fallback xmlns="">
          <p:sp>
            <p:nvSpPr>
              <p:cNvPr id="1055081" name=""/>
              <p:cNvSpPr/>
              <p:nvPr/>
            </p:nvSpPr>
            <p:spPr>
              <a:xfrm>
                <a:off x="1090197" y="784736"/>
                <a:ext cx="186205" cy="7197"/>
              </a:xfrm>
            </p:spPr>
          </p:sp>
        </mc:Fallback>
      </mc:AlternateContent>
      <mc:AlternateContent xmlns:mc="http://schemas.openxmlformats.org/markup-compatibility/2006" xmlns:p14="http://schemas.microsoft.com/office/powerpoint/2010/main">
        <mc:Choice Requires="p14">
          <p:contentPart p14:bwMode="auto" r:id="rId5">
            <p14:nvContentPartPr>
              <p14:cNvPr id="1055082" name="Encre 1055081"/>
              <p14:cNvContentPartPr/>
              <p14:nvPr/>
            </p14:nvContentPartPr>
            <p14:xfrm>
              <a:off x="1076078" y="922487"/>
              <a:ext cx="254765" cy="23151"/>
            </p14:xfrm>
          </p:contentPart>
        </mc:Choice>
        <mc:Fallback xmlns="">
          <p:sp>
            <p:nvSpPr>
              <p:cNvPr id="1055082" name=""/>
              <p:cNvSpPr/>
              <p:nvPr/>
            </p:nvSpPr>
            <p:spPr>
              <a:xfrm>
                <a:off x="1076078" y="922487"/>
                <a:ext cx="254765" cy="23151"/>
              </a:xfrm>
            </p:spPr>
          </p:sp>
        </mc:Fallback>
      </mc:AlternateContent>
      <mc:AlternateContent xmlns:mc="http://schemas.openxmlformats.org/markup-compatibility/2006" xmlns:p14="http://schemas.microsoft.com/office/powerpoint/2010/main">
        <mc:Choice Requires="p14">
          <p:contentPart p14:bwMode="auto" r:id="rId6">
            <p14:nvContentPartPr>
              <p14:cNvPr id="1055083" name="Encre 1055082"/>
              <p14:cNvContentPartPr/>
              <p14:nvPr/>
            </p14:nvContentPartPr>
            <p14:xfrm>
              <a:off x="1628556" y="473245"/>
              <a:ext cx="52052" cy="293465"/>
            </p14:xfrm>
          </p:contentPart>
        </mc:Choice>
        <mc:Fallback xmlns="">
          <p:sp>
            <p:nvSpPr>
              <p:cNvPr id="1055083" name=""/>
              <p:cNvSpPr/>
              <p:nvPr/>
            </p:nvSpPr>
            <p:spPr>
              <a:xfrm>
                <a:off x="1628556" y="473245"/>
                <a:ext cx="52052" cy="293465"/>
              </a:xfrm>
            </p:spPr>
          </p:sp>
        </mc:Fallback>
      </mc:AlternateContent>
      <mc:AlternateContent xmlns:mc="http://schemas.openxmlformats.org/markup-compatibility/2006" xmlns:p14="http://schemas.microsoft.com/office/powerpoint/2010/main">
        <mc:Choice Requires="p14">
          <p:contentPart p14:bwMode="auto" r:id="rId7">
            <p14:nvContentPartPr>
              <p14:cNvPr id="1055084" name="Encre 1055083"/>
              <p14:cNvContentPartPr/>
              <p14:nvPr/>
            </p14:nvContentPartPr>
            <p14:xfrm>
              <a:off x="1633811" y="479792"/>
              <a:ext cx="202062" cy="348378"/>
            </p14:xfrm>
          </p:contentPart>
        </mc:Choice>
        <mc:Fallback xmlns="">
          <p:sp>
            <p:nvSpPr>
              <p:cNvPr id="1055084" name=""/>
              <p:cNvSpPr/>
              <p:nvPr/>
            </p:nvSpPr>
            <p:spPr>
              <a:xfrm>
                <a:off x="1633811" y="479792"/>
                <a:ext cx="202062" cy="348378"/>
              </a:xfrm>
            </p:spPr>
          </p:sp>
        </mc:Fallback>
      </mc:AlternateContent>
      <mc:AlternateContent xmlns:mc="http://schemas.openxmlformats.org/markup-compatibility/2006" xmlns:p14="http://schemas.microsoft.com/office/powerpoint/2010/main">
        <mc:Choice Requires="p14">
          <p:contentPart p14:bwMode="auto" r:id="rId8">
            <p14:nvContentPartPr>
              <p14:cNvPr id="1055085" name="Encre 1055084"/>
              <p14:cNvContentPartPr/>
              <p14:nvPr/>
            </p14:nvContentPartPr>
            <p14:xfrm>
              <a:off x="1447957" y="541591"/>
              <a:ext cx="169405" cy="233966"/>
            </p14:xfrm>
          </p:contentPart>
        </mc:Choice>
        <mc:Fallback xmlns="">
          <p:sp>
            <p:nvSpPr>
              <p:cNvPr id="1055085" name=""/>
              <p:cNvSpPr/>
              <p:nvPr/>
            </p:nvSpPr>
            <p:spPr>
              <a:xfrm>
                <a:off x="1447957" y="541591"/>
                <a:ext cx="169405" cy="233966"/>
              </a:xfrm>
            </p:spPr>
          </p:sp>
        </mc:Fallback>
      </mc:AlternateContent>
      <mc:AlternateContent xmlns:mc="http://schemas.openxmlformats.org/markup-compatibility/2006" xmlns:p14="http://schemas.microsoft.com/office/powerpoint/2010/main">
        <mc:Choice Requires="p14">
          <p:contentPart p14:bwMode="auto" r:id="rId9">
            <p14:nvContentPartPr>
              <p14:cNvPr id="1055086" name="Encre 1055085"/>
              <p14:cNvContentPartPr/>
              <p14:nvPr/>
            </p14:nvContentPartPr>
            <p14:xfrm>
              <a:off x="1448047" y="935307"/>
              <a:ext cx="388026" cy="23417"/>
            </p14:xfrm>
          </p:contentPart>
        </mc:Choice>
        <mc:Fallback xmlns="">
          <p:sp>
            <p:nvSpPr>
              <p:cNvPr id="1055086" name=""/>
              <p:cNvSpPr/>
              <p:nvPr/>
            </p:nvSpPr>
            <p:spPr>
              <a:xfrm>
                <a:off x="1448047" y="935307"/>
                <a:ext cx="388026" cy="23417"/>
              </a:xfrm>
            </p:spPr>
          </p:sp>
        </mc:Fallback>
      </mc:AlternateContent>
      <mc:AlternateContent xmlns:mc="http://schemas.openxmlformats.org/markup-compatibility/2006" xmlns:p14="http://schemas.microsoft.com/office/powerpoint/2010/main">
        <mc:Choice Requires="p14">
          <p:contentPart p14:bwMode="auto" r:id="rId10">
            <p14:nvContentPartPr>
              <p14:cNvPr id="1055087" name="Encre 1055086"/>
              <p14:cNvContentPartPr/>
              <p14:nvPr/>
            </p14:nvContentPartPr>
            <p14:xfrm>
              <a:off x="1501085" y="1067188"/>
              <a:ext cx="304118" cy="180014"/>
            </p14:xfrm>
          </p:contentPart>
        </mc:Choice>
        <mc:Fallback xmlns="">
          <p:sp>
            <p:nvSpPr>
              <p:cNvPr id="1055087" name=""/>
              <p:cNvSpPr/>
              <p:nvPr/>
            </p:nvSpPr>
            <p:spPr>
              <a:xfrm>
                <a:off x="1501085" y="1067188"/>
                <a:ext cx="304118" cy="180014"/>
              </a:xfrm>
            </p:spPr>
          </p:sp>
        </mc:Fallback>
      </mc:AlternateContent>
      <mc:AlternateContent xmlns:mc="http://schemas.openxmlformats.org/markup-compatibility/2006" xmlns:p14="http://schemas.microsoft.com/office/powerpoint/2010/main">
        <mc:Choice Requires="p14">
          <p:contentPart p14:bwMode="auto" r:id="rId11">
            <p14:nvContentPartPr>
              <p14:cNvPr id="1055088" name="Encre 1055087"/>
              <p14:cNvContentPartPr/>
              <p14:nvPr/>
            </p14:nvContentPartPr>
            <p14:xfrm>
              <a:off x="1996676" y="828171"/>
              <a:ext cx="116326" cy="136385"/>
            </p14:xfrm>
          </p:contentPart>
        </mc:Choice>
        <mc:Fallback xmlns="">
          <p:sp>
            <p:nvSpPr>
              <p:cNvPr id="1055088" name=""/>
              <p:cNvSpPr/>
              <p:nvPr/>
            </p:nvSpPr>
            <p:spPr>
              <a:xfrm>
                <a:off x="1996676" y="828171"/>
                <a:ext cx="116326" cy="136385"/>
              </a:xfrm>
            </p:spPr>
          </p:sp>
        </mc:Fallback>
      </mc:AlternateContent>
      <mc:AlternateContent xmlns:mc="http://schemas.openxmlformats.org/markup-compatibility/2006" xmlns:p14="http://schemas.microsoft.com/office/powerpoint/2010/main">
        <mc:Choice Requires="p14">
          <p:contentPart p14:bwMode="auto" r:id="rId12">
            <p14:nvContentPartPr>
              <p14:cNvPr id="1055089" name="Encre 1055088"/>
              <p14:cNvContentPartPr/>
              <p14:nvPr/>
            </p14:nvContentPartPr>
            <p14:xfrm>
              <a:off x="1998720" y="857211"/>
              <a:ext cx="136756" cy="99591"/>
            </p14:xfrm>
          </p:contentPart>
        </mc:Choice>
        <mc:Fallback xmlns="">
          <p:sp>
            <p:nvSpPr>
              <p:cNvPr id="1055089" name=""/>
              <p:cNvSpPr/>
              <p:nvPr/>
            </p:nvSpPr>
            <p:spPr>
              <a:xfrm>
                <a:off x="1998720" y="857211"/>
                <a:ext cx="136756" cy="99591"/>
              </a:xfrm>
            </p:spPr>
          </p:sp>
        </mc:Fallback>
      </mc:AlternateContent>
      <mc:AlternateContent xmlns:mc="http://schemas.openxmlformats.org/markup-compatibility/2006" xmlns:p14="http://schemas.microsoft.com/office/powerpoint/2010/main">
        <mc:Choice Requires="p14">
          <p:contentPart p14:bwMode="auto" r:id="rId13">
            <p14:nvContentPartPr>
              <p14:cNvPr id="1055090" name="Encre 1055089"/>
              <p14:cNvContentPartPr/>
              <p14:nvPr/>
            </p14:nvContentPartPr>
            <p14:xfrm>
              <a:off x="2294576" y="670105"/>
              <a:ext cx="124853" cy="168036"/>
            </p14:xfrm>
          </p:contentPart>
        </mc:Choice>
        <mc:Fallback xmlns="">
          <p:sp>
            <p:nvSpPr>
              <p:cNvPr id="1055090" name=""/>
              <p:cNvSpPr/>
              <p:nvPr/>
            </p:nvSpPr>
            <p:spPr>
              <a:xfrm>
                <a:off x="2294576" y="670105"/>
                <a:ext cx="124853" cy="168036"/>
              </a:xfrm>
            </p:spPr>
          </p:sp>
        </mc:Fallback>
      </mc:AlternateContent>
      <mc:AlternateContent xmlns:mc="http://schemas.openxmlformats.org/markup-compatibility/2006" xmlns:p14="http://schemas.microsoft.com/office/powerpoint/2010/main">
        <mc:Choice Requires="p14">
          <p:contentPart p14:bwMode="auto" r:id="rId14">
            <p14:nvContentPartPr>
              <p14:cNvPr id="1055091" name="Encre 1055090"/>
              <p14:cNvContentPartPr/>
              <p14:nvPr/>
            </p14:nvContentPartPr>
            <p14:xfrm>
              <a:off x="2545897" y="589155"/>
              <a:ext cx="84559" cy="224475"/>
            </p14:xfrm>
          </p:contentPart>
        </mc:Choice>
        <mc:Fallback xmlns="">
          <p:sp>
            <p:nvSpPr>
              <p:cNvPr id="1055091" name=""/>
              <p:cNvSpPr/>
              <p:nvPr/>
            </p:nvSpPr>
            <p:spPr>
              <a:xfrm>
                <a:off x="2545897" y="589155"/>
                <a:ext cx="84559" cy="224475"/>
              </a:xfrm>
            </p:spPr>
          </p:sp>
        </mc:Fallback>
      </mc:AlternateContent>
      <mc:AlternateContent xmlns:mc="http://schemas.openxmlformats.org/markup-compatibility/2006" xmlns:p14="http://schemas.microsoft.com/office/powerpoint/2010/main">
        <mc:Choice Requires="p14">
          <p:contentPart p14:bwMode="auto" r:id="rId15">
            <p14:nvContentPartPr>
              <p14:cNvPr id="1055092" name="Encre 1055091"/>
              <p14:cNvContentPartPr/>
              <p14:nvPr/>
            </p14:nvContentPartPr>
            <p14:xfrm>
              <a:off x="2570573" y="574759"/>
              <a:ext cx="104133" cy="14395"/>
            </p14:xfrm>
          </p:contentPart>
        </mc:Choice>
        <mc:Fallback xmlns="">
          <p:sp>
            <p:nvSpPr>
              <p:cNvPr id="1055092" name=""/>
              <p:cNvSpPr/>
              <p:nvPr/>
            </p:nvSpPr>
            <p:spPr>
              <a:xfrm>
                <a:off x="2570573" y="574759"/>
                <a:ext cx="104133" cy="14395"/>
              </a:xfrm>
            </p:spPr>
          </p:sp>
        </mc:Fallback>
      </mc:AlternateContent>
      <mc:AlternateContent xmlns:mc="http://schemas.openxmlformats.org/markup-compatibility/2006" xmlns:p14="http://schemas.microsoft.com/office/powerpoint/2010/main">
        <mc:Choice Requires="p14">
          <p:contentPart p14:bwMode="auto" r:id="rId16">
            <p14:nvContentPartPr>
              <p14:cNvPr id="1055093" name="Encre 1055092"/>
              <p14:cNvContentPartPr/>
              <p14:nvPr/>
            </p14:nvContentPartPr>
            <p14:xfrm>
              <a:off x="2542333" y="676935"/>
              <a:ext cx="163998" cy="20931"/>
            </p14:xfrm>
          </p:contentPart>
        </mc:Choice>
        <mc:Fallback xmlns="">
          <p:sp>
            <p:nvSpPr>
              <p:cNvPr id="1055093" name=""/>
              <p:cNvSpPr/>
              <p:nvPr/>
            </p:nvSpPr>
            <p:spPr>
              <a:xfrm>
                <a:off x="2542333" y="676935"/>
                <a:ext cx="163998" cy="20931"/>
              </a:xfrm>
            </p:spPr>
          </p:sp>
        </mc:Fallback>
      </mc:AlternateContent>
      <mc:AlternateContent xmlns:mc="http://schemas.openxmlformats.org/markup-compatibility/2006" xmlns:p14="http://schemas.microsoft.com/office/powerpoint/2010/main">
        <mc:Choice Requires="p14">
          <p:contentPart p14:bwMode="auto" r:id="rId17">
            <p14:nvContentPartPr>
              <p14:cNvPr id="1055094" name="Encre 1055093"/>
              <p14:cNvContentPartPr/>
              <p14:nvPr/>
            </p14:nvContentPartPr>
            <p14:xfrm>
              <a:off x="2255966" y="925454"/>
              <a:ext cx="475387" cy="26072"/>
            </p14:xfrm>
          </p:contentPart>
        </mc:Choice>
        <mc:Fallback xmlns="">
          <p:sp>
            <p:nvSpPr>
              <p:cNvPr id="1055094" name=""/>
              <p:cNvSpPr/>
              <p:nvPr/>
            </p:nvSpPr>
            <p:spPr>
              <a:xfrm>
                <a:off x="2255966" y="925454"/>
                <a:ext cx="475387" cy="26072"/>
              </a:xfrm>
            </p:spPr>
          </p:sp>
        </mc:Fallback>
      </mc:AlternateContent>
      <mc:AlternateContent xmlns:mc="http://schemas.openxmlformats.org/markup-compatibility/2006" xmlns:p14="http://schemas.microsoft.com/office/powerpoint/2010/main">
        <mc:Choice Requires="p14">
          <p:contentPart p14:bwMode="auto" r:id="rId18">
            <p14:nvContentPartPr>
              <p14:cNvPr id="1055095" name="Encre 1055094"/>
              <p14:cNvContentPartPr/>
              <p14:nvPr/>
            </p14:nvContentPartPr>
            <p14:xfrm>
              <a:off x="2261584" y="1064520"/>
              <a:ext cx="355760" cy="214776"/>
            </p14:xfrm>
          </p:contentPart>
        </mc:Choice>
        <mc:Fallback xmlns="">
          <p:sp>
            <p:nvSpPr>
              <p:cNvPr id="1055095" name=""/>
              <p:cNvSpPr/>
              <p:nvPr/>
            </p:nvSpPr>
            <p:spPr>
              <a:xfrm>
                <a:off x="2261584" y="1064520"/>
                <a:ext cx="355760" cy="214776"/>
              </a:xfrm>
            </p:spPr>
          </p:sp>
        </mc:Fallback>
      </mc:AlternateContent>
      <mc:AlternateContent xmlns:mc="http://schemas.openxmlformats.org/markup-compatibility/2006" xmlns:p14="http://schemas.microsoft.com/office/powerpoint/2010/main">
        <mc:Choice Requires="p14">
          <p:contentPart p14:bwMode="auto" r:id="rId19">
            <p14:nvContentPartPr>
              <p14:cNvPr id="1055096" name="Encre 1055095"/>
              <p14:cNvContentPartPr/>
              <p14:nvPr/>
            </p14:nvContentPartPr>
            <p14:xfrm>
              <a:off x="2853996" y="717449"/>
              <a:ext cx="206622" cy="155197"/>
            </p14:xfrm>
          </p:contentPart>
        </mc:Choice>
        <mc:Fallback xmlns="">
          <p:sp>
            <p:nvSpPr>
              <p:cNvPr id="1055096" name=""/>
              <p:cNvSpPr/>
              <p:nvPr/>
            </p:nvSpPr>
            <p:spPr>
              <a:xfrm>
                <a:off x="2853996" y="717449"/>
                <a:ext cx="206622" cy="155197"/>
              </a:xfrm>
            </p:spPr>
          </p:sp>
        </mc:Fallback>
      </mc:AlternateContent>
      <mc:AlternateContent xmlns:mc="http://schemas.openxmlformats.org/markup-compatibility/2006" xmlns:p14="http://schemas.microsoft.com/office/powerpoint/2010/main">
        <mc:Choice Requires="p14">
          <p:contentPart p14:bwMode="auto" r:id="rId20">
            <p14:nvContentPartPr>
              <p14:cNvPr id="1055097" name="Encre 1055096"/>
              <p14:cNvContentPartPr/>
              <p14:nvPr/>
            </p14:nvContentPartPr>
            <p14:xfrm>
              <a:off x="3071386" y="480398"/>
              <a:ext cx="216887" cy="150951"/>
            </p14:xfrm>
          </p:contentPart>
        </mc:Choice>
        <mc:Fallback xmlns="">
          <p:sp>
            <p:nvSpPr>
              <p:cNvPr id="1055097" name=""/>
              <p:cNvSpPr/>
              <p:nvPr/>
            </p:nvSpPr>
            <p:spPr>
              <a:xfrm>
                <a:off x="3071386" y="480398"/>
                <a:ext cx="216887" cy="150951"/>
              </a:xfrm>
            </p:spPr>
          </p:sp>
        </mc:Fallback>
      </mc:AlternateContent>
      <mc:AlternateContent xmlns:mc="http://schemas.openxmlformats.org/markup-compatibility/2006" xmlns:p14="http://schemas.microsoft.com/office/powerpoint/2010/main">
        <mc:Choice Requires="p14">
          <p:contentPart p14:bwMode="auto" r:id="rId21">
            <p14:nvContentPartPr>
              <p14:cNvPr id="1055098" name="Encre 1055097"/>
              <p14:cNvContentPartPr/>
              <p14:nvPr/>
            </p14:nvContentPartPr>
            <p14:xfrm>
              <a:off x="2806639" y="893368"/>
              <a:ext cx="354339" cy="44794"/>
            </p14:xfrm>
          </p:contentPart>
        </mc:Choice>
        <mc:Fallback xmlns="">
          <p:sp>
            <p:nvSpPr>
              <p:cNvPr id="1055098" name=""/>
              <p:cNvSpPr/>
              <p:nvPr/>
            </p:nvSpPr>
            <p:spPr>
              <a:xfrm>
                <a:off x="2806639" y="893368"/>
                <a:ext cx="354339" cy="44794"/>
              </a:xfrm>
            </p:spPr>
          </p:sp>
        </mc:Fallback>
      </mc:AlternateContent>
      <mc:AlternateContent xmlns:mc="http://schemas.openxmlformats.org/markup-compatibility/2006" xmlns:p14="http://schemas.microsoft.com/office/powerpoint/2010/main">
        <mc:Choice Requires="p14">
          <p:contentPart p14:bwMode="auto" r:id="rId22">
            <p14:nvContentPartPr>
              <p14:cNvPr id="1055099" name="Encre 1055098"/>
              <p14:cNvContentPartPr/>
              <p14:nvPr/>
            </p14:nvContentPartPr>
            <p14:xfrm>
              <a:off x="2892682" y="1044438"/>
              <a:ext cx="82854" cy="208897"/>
            </p14:xfrm>
          </p:contentPart>
        </mc:Choice>
        <mc:Fallback xmlns="">
          <p:sp>
            <p:nvSpPr>
              <p:cNvPr id="1055099" name=""/>
              <p:cNvSpPr/>
              <p:nvPr/>
            </p:nvSpPr>
            <p:spPr>
              <a:xfrm>
                <a:off x="2892682" y="1044438"/>
                <a:ext cx="82854" cy="208897"/>
              </a:xfrm>
            </p:spPr>
          </p:sp>
        </mc:Fallback>
      </mc:AlternateContent>
      <mc:AlternateContent xmlns:mc="http://schemas.openxmlformats.org/markup-compatibility/2006" xmlns:p14="http://schemas.microsoft.com/office/powerpoint/2010/main">
        <mc:Choice Requires="p14">
          <p:contentPart p14:bwMode="auto" r:id="rId23">
            <p14:nvContentPartPr>
              <p14:cNvPr id="1055100" name="Encre 1055099"/>
              <p14:cNvContentPartPr/>
              <p14:nvPr/>
            </p14:nvContentPartPr>
            <p14:xfrm>
              <a:off x="3021525" y="1226781"/>
              <a:ext cx="78140" cy="71198"/>
            </p14:xfrm>
          </p:contentPart>
        </mc:Choice>
        <mc:Fallback xmlns="">
          <p:sp>
            <p:nvSpPr>
              <p:cNvPr id="1055100" name=""/>
              <p:cNvSpPr/>
              <p:nvPr/>
            </p:nvSpPr>
            <p:spPr>
              <a:xfrm>
                <a:off x="3021525" y="1226781"/>
                <a:ext cx="78140" cy="71198"/>
              </a:xfrm>
            </p:spPr>
          </p:sp>
        </mc:Fallback>
      </mc:AlternateContent>
      <mc:AlternateContent xmlns:mc="http://schemas.openxmlformats.org/markup-compatibility/2006" xmlns:p14="http://schemas.microsoft.com/office/powerpoint/2010/main">
        <mc:Choice Requires="p14">
          <p:contentPart p14:bwMode="auto" r:id="rId24">
            <p14:nvContentPartPr>
              <p14:cNvPr id="1055101" name="Encre 1055100"/>
              <p14:cNvContentPartPr/>
              <p14:nvPr/>
            </p14:nvContentPartPr>
            <p14:xfrm>
              <a:off x="3021525" y="991811"/>
              <a:ext cx="176209" cy="94206"/>
            </p14:xfrm>
          </p:contentPart>
        </mc:Choice>
        <mc:Fallback xmlns="">
          <p:sp>
            <p:nvSpPr>
              <p:cNvPr id="1055101" name=""/>
              <p:cNvSpPr/>
              <p:nvPr/>
            </p:nvSpPr>
            <p:spPr>
              <a:xfrm>
                <a:off x="3021525" y="991811"/>
                <a:ext cx="176209" cy="94206"/>
              </a:xfrm>
            </p:spPr>
          </p:sp>
        </mc:Fallback>
      </mc:AlternateContent>
      <mc:AlternateContent xmlns:mc="http://schemas.openxmlformats.org/markup-compatibility/2006" xmlns:p14="http://schemas.microsoft.com/office/powerpoint/2010/main">
        <mc:Choice Requires="p14">
          <p:contentPart p14:bwMode="auto" r:id="rId25">
            <p14:nvContentPartPr>
              <p14:cNvPr id="1055102" name="Encre 1055101"/>
              <p14:cNvContentPartPr/>
              <p14:nvPr/>
            </p14:nvContentPartPr>
            <p14:xfrm>
              <a:off x="1197861" y="2016464"/>
              <a:ext cx="209685" cy="7038"/>
            </p14:xfrm>
          </p:contentPart>
        </mc:Choice>
        <mc:Fallback xmlns="">
          <p:sp>
            <p:nvSpPr>
              <p:cNvPr id="1055102" name=""/>
              <p:cNvSpPr/>
              <p:nvPr/>
            </p:nvSpPr>
            <p:spPr>
              <a:xfrm>
                <a:off x="1197861" y="2016464"/>
                <a:ext cx="209685" cy="7038"/>
              </a:xfrm>
            </p:spPr>
          </p:sp>
        </mc:Fallback>
      </mc:AlternateContent>
      <mc:AlternateContent xmlns:mc="http://schemas.openxmlformats.org/markup-compatibility/2006" xmlns:p14="http://schemas.microsoft.com/office/powerpoint/2010/main">
        <mc:Choice Requires="p14">
          <p:contentPart p14:bwMode="auto" r:id="rId26">
            <p14:nvContentPartPr>
              <p14:cNvPr id="1055103" name="Encre 1055102"/>
              <p14:cNvContentPartPr/>
              <p14:nvPr/>
            </p14:nvContentPartPr>
            <p14:xfrm>
              <a:off x="1233602" y="2125262"/>
              <a:ext cx="183621" cy="14398"/>
            </p14:xfrm>
          </p:contentPart>
        </mc:Choice>
        <mc:Fallback xmlns="">
          <p:sp>
            <p:nvSpPr>
              <p:cNvPr id="1055103" name=""/>
              <p:cNvSpPr/>
              <p:nvPr/>
            </p:nvSpPr>
            <p:spPr>
              <a:xfrm>
                <a:off x="1233602" y="2125262"/>
                <a:ext cx="183621" cy="14398"/>
              </a:xfrm>
            </p:spPr>
          </p:sp>
        </mc:Fallback>
      </mc:AlternateContent>
      <mc:AlternateContent xmlns:mc="http://schemas.openxmlformats.org/markup-compatibility/2006" xmlns:p14="http://schemas.microsoft.com/office/powerpoint/2010/main">
        <mc:Choice Requires="p14">
          <p:contentPart p14:bwMode="auto" r:id="rId27">
            <p14:nvContentPartPr>
              <p14:cNvPr id="1055104" name="Encre 1055103"/>
              <p14:cNvContentPartPr/>
              <p14:nvPr/>
            </p14:nvContentPartPr>
            <p14:xfrm>
              <a:off x="759705" y="1959964"/>
              <a:ext cx="130216" cy="130519"/>
            </p14:xfrm>
          </p:contentPart>
        </mc:Choice>
        <mc:Fallback xmlns="">
          <p:sp>
            <p:nvSpPr>
              <p:cNvPr id="1055104" name=""/>
              <p:cNvSpPr/>
              <p:nvPr/>
            </p:nvSpPr>
            <p:spPr>
              <a:xfrm>
                <a:off x="759705" y="1959964"/>
                <a:ext cx="130216" cy="130519"/>
              </a:xfrm>
            </p:spPr>
          </p:sp>
        </mc:Fallback>
      </mc:AlternateContent>
      <mc:AlternateContent xmlns:mc="http://schemas.openxmlformats.org/markup-compatibility/2006" xmlns:p14="http://schemas.microsoft.com/office/powerpoint/2010/main">
        <mc:Choice Requires="p14">
          <p:contentPart p14:bwMode="auto" r:id="rId28">
            <p14:nvContentPartPr>
              <p14:cNvPr id="1055105" name="Encre 1055104"/>
              <p14:cNvContentPartPr/>
              <p14:nvPr/>
            </p14:nvContentPartPr>
            <p14:xfrm>
              <a:off x="882812" y="1857209"/>
              <a:ext cx="78982" cy="448746"/>
            </p14:xfrm>
          </p:contentPart>
        </mc:Choice>
        <mc:Fallback xmlns="">
          <p:sp>
            <p:nvSpPr>
              <p:cNvPr id="1055105" name=""/>
              <p:cNvSpPr/>
              <p:nvPr/>
            </p:nvSpPr>
            <p:spPr>
              <a:xfrm>
                <a:off x="882812" y="1857209"/>
                <a:ext cx="78982" cy="448746"/>
              </a:xfrm>
            </p:spPr>
          </p:sp>
        </mc:Fallback>
      </mc:AlternateContent>
      <mc:AlternateContent xmlns:mc="http://schemas.openxmlformats.org/markup-compatibility/2006" xmlns:p14="http://schemas.microsoft.com/office/powerpoint/2010/main">
        <mc:Choice Requires="p14">
          <p:contentPart p14:bwMode="auto" r:id="rId29">
            <p14:nvContentPartPr>
              <p14:cNvPr id="1055106" name="Encre 1055105"/>
              <p14:cNvContentPartPr/>
              <p14:nvPr/>
            </p14:nvContentPartPr>
            <p14:xfrm>
              <a:off x="1662491" y="1818428"/>
              <a:ext cx="142963" cy="183233"/>
            </p14:xfrm>
          </p:contentPart>
        </mc:Choice>
        <mc:Fallback xmlns="">
          <p:sp>
            <p:nvSpPr>
              <p:cNvPr id="1055106" name=""/>
              <p:cNvSpPr/>
              <p:nvPr/>
            </p:nvSpPr>
            <p:spPr>
              <a:xfrm>
                <a:off x="1662491" y="1818428"/>
                <a:ext cx="142963" cy="183233"/>
              </a:xfrm>
            </p:spPr>
          </p:sp>
        </mc:Fallback>
      </mc:AlternateContent>
      <mc:AlternateContent xmlns:mc="http://schemas.openxmlformats.org/markup-compatibility/2006" xmlns:p14="http://schemas.microsoft.com/office/powerpoint/2010/main">
        <mc:Choice Requires="p14">
          <p:contentPart p14:bwMode="auto" r:id="rId30">
            <p14:nvContentPartPr>
              <p14:cNvPr id="1055107" name="Encre 1055106"/>
              <p14:cNvContentPartPr/>
              <p14:nvPr/>
            </p14:nvContentPartPr>
            <p14:xfrm>
              <a:off x="1968758" y="1797144"/>
              <a:ext cx="165865" cy="253307"/>
            </p14:xfrm>
          </p:contentPart>
        </mc:Choice>
        <mc:Fallback xmlns="">
          <p:sp>
            <p:nvSpPr>
              <p:cNvPr id="1055107" name=""/>
              <p:cNvSpPr/>
              <p:nvPr/>
            </p:nvSpPr>
            <p:spPr>
              <a:xfrm>
                <a:off x="1968758" y="1797144"/>
                <a:ext cx="165865" cy="253307"/>
              </a:xfrm>
            </p:spPr>
          </p:sp>
        </mc:Fallback>
      </mc:AlternateContent>
      <mc:AlternateContent xmlns:mc="http://schemas.openxmlformats.org/markup-compatibility/2006" xmlns:p14="http://schemas.microsoft.com/office/powerpoint/2010/main">
        <mc:Choice Requires="p14">
          <p:contentPart p14:bwMode="auto" r:id="rId31">
            <p14:nvContentPartPr>
              <p14:cNvPr id="1055108" name="Encre 1055107"/>
              <p14:cNvContentPartPr/>
              <p14:nvPr/>
            </p14:nvContentPartPr>
            <p14:xfrm>
              <a:off x="1962979" y="1900396"/>
              <a:ext cx="128843" cy="7197"/>
            </p14:xfrm>
          </p:contentPart>
        </mc:Choice>
        <mc:Fallback xmlns="">
          <p:sp>
            <p:nvSpPr>
              <p:cNvPr id="1055108" name=""/>
              <p:cNvSpPr/>
              <p:nvPr/>
            </p:nvSpPr>
            <p:spPr>
              <a:xfrm>
                <a:off x="1962979" y="1900396"/>
                <a:ext cx="128843" cy="7197"/>
              </a:xfrm>
            </p:spPr>
          </p:sp>
        </mc:Fallback>
      </mc:AlternateContent>
      <mc:AlternateContent xmlns:mc="http://schemas.openxmlformats.org/markup-compatibility/2006" xmlns:p14="http://schemas.microsoft.com/office/powerpoint/2010/main">
        <mc:Choice Requires="p14">
          <p:contentPart p14:bwMode="auto" r:id="rId32">
            <p14:nvContentPartPr>
              <p14:cNvPr id="1055109" name="Encre 1055108"/>
              <p14:cNvContentPartPr/>
              <p14:nvPr/>
            </p14:nvContentPartPr>
            <p14:xfrm>
              <a:off x="1548209" y="2102956"/>
              <a:ext cx="326806" cy="29506"/>
            </p14:xfrm>
          </p:contentPart>
        </mc:Choice>
        <mc:Fallback xmlns="">
          <p:sp>
            <p:nvSpPr>
              <p:cNvPr id="1055109" name=""/>
              <p:cNvSpPr/>
              <p:nvPr/>
            </p:nvSpPr>
            <p:spPr>
              <a:xfrm>
                <a:off x="1548209" y="2102956"/>
                <a:ext cx="326806" cy="29506"/>
              </a:xfrm>
            </p:spPr>
          </p:sp>
        </mc:Fallback>
      </mc:AlternateContent>
      <mc:AlternateContent xmlns:mc="http://schemas.openxmlformats.org/markup-compatibility/2006" xmlns:p14="http://schemas.microsoft.com/office/powerpoint/2010/main">
        <mc:Choice Requires="p14">
          <p:contentPart p14:bwMode="auto" r:id="rId33">
            <p14:nvContentPartPr>
              <p14:cNvPr id="1055110" name="Encre 1055109"/>
              <p14:cNvContentPartPr/>
              <p14:nvPr/>
            </p14:nvContentPartPr>
            <p14:xfrm>
              <a:off x="1569389" y="2269718"/>
              <a:ext cx="209361" cy="235300"/>
            </p14:xfrm>
          </p:contentPart>
        </mc:Choice>
        <mc:Fallback xmlns="">
          <p:sp>
            <p:nvSpPr>
              <p:cNvPr id="1055110" name=""/>
              <p:cNvSpPr/>
              <p:nvPr/>
            </p:nvSpPr>
            <p:spPr>
              <a:xfrm>
                <a:off x="1569389" y="2269718"/>
                <a:ext cx="209361" cy="235300"/>
              </a:xfrm>
            </p:spPr>
          </p:sp>
        </mc:Fallback>
      </mc:AlternateContent>
      <mc:AlternateContent xmlns:mc="http://schemas.openxmlformats.org/markup-compatibility/2006" xmlns:p14="http://schemas.microsoft.com/office/powerpoint/2010/main">
        <mc:Choice Requires="p14">
          <p:contentPart p14:bwMode="auto" r:id="rId34">
            <p14:nvContentPartPr>
              <p14:cNvPr id="1055111" name="Encre 1055110"/>
              <p14:cNvContentPartPr/>
              <p14:nvPr/>
            </p14:nvContentPartPr>
            <p14:xfrm>
              <a:off x="2252244" y="1896265"/>
              <a:ext cx="158393" cy="135800"/>
            </p14:xfrm>
          </p:contentPart>
        </mc:Choice>
        <mc:Fallback xmlns="">
          <p:sp>
            <p:nvSpPr>
              <p:cNvPr id="1055111" name=""/>
              <p:cNvSpPr/>
              <p:nvPr/>
            </p:nvSpPr>
            <p:spPr>
              <a:xfrm>
                <a:off x="2252244" y="1896265"/>
                <a:ext cx="158393" cy="135800"/>
              </a:xfrm>
            </p:spPr>
          </p:sp>
        </mc:Fallback>
      </mc:AlternateContent>
      <mc:AlternateContent xmlns:mc="http://schemas.openxmlformats.org/markup-compatibility/2006" xmlns:p14="http://schemas.microsoft.com/office/powerpoint/2010/main">
        <mc:Choice Requires="p14">
          <p:contentPart p14:bwMode="auto" r:id="rId35">
            <p14:nvContentPartPr>
              <p14:cNvPr id="1055112" name="Encre 1055111"/>
              <p14:cNvContentPartPr/>
              <p14:nvPr/>
            </p14:nvContentPartPr>
            <p14:xfrm>
              <a:off x="2034461" y="2120297"/>
              <a:ext cx="469253" cy="26313"/>
            </p14:xfrm>
          </p:contentPart>
        </mc:Choice>
        <mc:Fallback xmlns="">
          <p:sp>
            <p:nvSpPr>
              <p:cNvPr id="1055112" name=""/>
              <p:cNvSpPr/>
              <p:nvPr/>
            </p:nvSpPr>
            <p:spPr>
              <a:xfrm>
                <a:off x="2034461" y="2120297"/>
                <a:ext cx="469253" cy="26313"/>
              </a:xfrm>
            </p:spPr>
          </p:sp>
        </mc:Fallback>
      </mc:AlternateContent>
      <mc:AlternateContent xmlns:mc="http://schemas.openxmlformats.org/markup-compatibility/2006" xmlns:p14="http://schemas.microsoft.com/office/powerpoint/2010/main">
        <mc:Choice Requires="p14">
          <p:contentPart p14:bwMode="auto" r:id="rId36">
            <p14:nvContentPartPr>
              <p14:cNvPr id="1055113" name="Encre 1055112"/>
              <p14:cNvContentPartPr/>
              <p14:nvPr/>
            </p14:nvContentPartPr>
            <p14:xfrm>
              <a:off x="2180954" y="2276635"/>
              <a:ext cx="97369" cy="180883"/>
            </p14:xfrm>
          </p:contentPart>
        </mc:Choice>
        <mc:Fallback xmlns="">
          <p:sp>
            <p:nvSpPr>
              <p:cNvPr id="1055113" name=""/>
              <p:cNvSpPr/>
              <p:nvPr/>
            </p:nvSpPr>
            <p:spPr>
              <a:xfrm>
                <a:off x="2180954" y="2276635"/>
                <a:ext cx="97369" cy="180883"/>
              </a:xfrm>
            </p:spPr>
          </p:sp>
        </mc:Fallback>
      </mc:AlternateContent>
      <mc:AlternateContent xmlns:mc="http://schemas.openxmlformats.org/markup-compatibility/2006" xmlns:p14="http://schemas.microsoft.com/office/powerpoint/2010/main">
        <mc:Choice Requires="p14">
          <p:contentPart p14:bwMode="auto" r:id="rId37">
            <p14:nvContentPartPr>
              <p14:cNvPr id="1055114" name="Encre 1055113"/>
              <p14:cNvContentPartPr/>
              <p14:nvPr/>
            </p14:nvContentPartPr>
            <p14:xfrm>
              <a:off x="2306268" y="2447932"/>
              <a:ext cx="85484" cy="70862"/>
            </p14:xfrm>
          </p:contentPart>
        </mc:Choice>
        <mc:Fallback xmlns="">
          <p:sp>
            <p:nvSpPr>
              <p:cNvPr id="1055114" name=""/>
              <p:cNvSpPr/>
              <p:nvPr/>
            </p:nvSpPr>
            <p:spPr>
              <a:xfrm>
                <a:off x="2306268" y="2447932"/>
                <a:ext cx="85484" cy="70862"/>
              </a:xfrm>
            </p:spPr>
          </p:sp>
        </mc:Fallback>
      </mc:AlternateContent>
      <mc:AlternateContent xmlns:mc="http://schemas.openxmlformats.org/markup-compatibility/2006" xmlns:p14="http://schemas.microsoft.com/office/powerpoint/2010/main">
        <mc:Choice Requires="p14">
          <p:contentPart p14:bwMode="auto" r:id="rId38">
            <p14:nvContentPartPr>
              <p14:cNvPr id="1055115" name="Encre 1055114"/>
              <p14:cNvContentPartPr/>
              <p14:nvPr/>
            </p14:nvContentPartPr>
            <p14:xfrm>
              <a:off x="2327447" y="2209564"/>
              <a:ext cx="165235" cy="95953"/>
            </p14:xfrm>
          </p:contentPart>
        </mc:Choice>
        <mc:Fallback xmlns="">
          <p:sp>
            <p:nvSpPr>
              <p:cNvPr id="1055115" name=""/>
              <p:cNvSpPr/>
              <p:nvPr/>
            </p:nvSpPr>
            <p:spPr>
              <a:xfrm>
                <a:off x="2327447" y="2209564"/>
                <a:ext cx="165235" cy="95953"/>
              </a:xfrm>
            </p:spPr>
          </p:sp>
        </mc:Fallback>
      </mc:AlternateContent>
      <mc:AlternateContent xmlns:mc="http://schemas.openxmlformats.org/markup-compatibility/2006" xmlns:p14="http://schemas.microsoft.com/office/powerpoint/2010/main">
        <mc:Choice Requires="p14">
          <p:contentPart p14:bwMode="auto" r:id="rId39">
            <p14:nvContentPartPr>
              <p14:cNvPr id="1055116" name="Encre 1055115"/>
              <p14:cNvContentPartPr/>
              <p14:nvPr/>
            </p14:nvContentPartPr>
            <p14:xfrm>
              <a:off x="2597950" y="1857209"/>
              <a:ext cx="8805" cy="223390"/>
            </p14:xfrm>
          </p:contentPart>
        </mc:Choice>
        <mc:Fallback xmlns="">
          <p:sp>
            <p:nvSpPr>
              <p:cNvPr id="1055116" name=""/>
              <p:cNvSpPr/>
              <p:nvPr/>
            </p:nvSpPr>
            <p:spPr>
              <a:xfrm>
                <a:off x="2597950" y="1857209"/>
                <a:ext cx="8805" cy="223390"/>
              </a:xfrm>
            </p:spPr>
          </p:sp>
        </mc:Fallback>
      </mc:AlternateContent>
      <mc:AlternateContent xmlns:mc="http://schemas.openxmlformats.org/markup-compatibility/2006" xmlns:p14="http://schemas.microsoft.com/office/powerpoint/2010/main">
        <mc:Choice Requires="p14">
          <p:contentPart p14:bwMode="auto" r:id="rId40">
            <p14:nvContentPartPr>
              <p14:cNvPr id="1055117" name="Encre 1055116"/>
              <p14:cNvContentPartPr/>
              <p14:nvPr/>
            </p14:nvContentPartPr>
            <p14:xfrm>
              <a:off x="2556453" y="1869609"/>
              <a:ext cx="266200" cy="240566"/>
            </p14:xfrm>
          </p:contentPart>
        </mc:Choice>
        <mc:Fallback xmlns="">
          <p:sp>
            <p:nvSpPr>
              <p:cNvPr id="1055117" name=""/>
              <p:cNvSpPr/>
              <p:nvPr/>
            </p:nvSpPr>
            <p:spPr>
              <a:xfrm>
                <a:off x="2556453" y="1869609"/>
                <a:ext cx="266200" cy="240566"/>
              </a:xfrm>
            </p:spPr>
          </p:sp>
        </mc:Fallback>
      </mc:AlternateContent>
      <mc:AlternateContent xmlns:mc="http://schemas.openxmlformats.org/markup-compatibility/2006" xmlns:p14="http://schemas.microsoft.com/office/powerpoint/2010/main">
        <mc:Choice Requires="p14">
          <p:contentPart p14:bwMode="auto" r:id="rId41">
            <p14:nvContentPartPr>
              <p14:cNvPr id="1055118" name="Encre 1055117"/>
              <p14:cNvContentPartPr/>
              <p14:nvPr/>
            </p14:nvContentPartPr>
            <p14:xfrm>
              <a:off x="618507" y="1690170"/>
              <a:ext cx="62262" cy="938776"/>
            </p14:xfrm>
          </p:contentPart>
        </mc:Choice>
        <mc:Fallback xmlns="">
          <p:sp>
            <p:nvSpPr>
              <p:cNvPr id="1055118" name=""/>
              <p:cNvSpPr/>
              <p:nvPr/>
            </p:nvSpPr>
            <p:spPr>
              <a:xfrm>
                <a:off x="618507" y="1690170"/>
                <a:ext cx="62262" cy="938776"/>
              </a:xfrm>
            </p:spPr>
          </p:sp>
        </mc:Fallback>
      </mc:AlternateContent>
      <mc:AlternateContent xmlns:mc="http://schemas.openxmlformats.org/markup-compatibility/2006" xmlns:p14="http://schemas.microsoft.com/office/powerpoint/2010/main">
        <mc:Choice Requires="p14">
          <p:contentPart p14:bwMode="auto" r:id="rId42">
            <p14:nvContentPartPr>
              <p14:cNvPr id="1055119" name="Encre 1055118"/>
              <p14:cNvContentPartPr/>
              <p14:nvPr/>
            </p14:nvContentPartPr>
            <p14:xfrm>
              <a:off x="568205" y="1627187"/>
              <a:ext cx="2556915" cy="1128967"/>
            </p14:xfrm>
          </p:contentPart>
        </mc:Choice>
        <mc:Fallback xmlns="">
          <p:sp>
            <p:nvSpPr>
              <p:cNvPr id="1055119" name=""/>
              <p:cNvSpPr/>
              <p:nvPr/>
            </p:nvSpPr>
            <p:spPr>
              <a:xfrm>
                <a:off x="568205" y="1627187"/>
                <a:ext cx="2556915" cy="1128967"/>
              </a:xfrm>
            </p:spPr>
          </p:sp>
        </mc:Fallback>
      </mc:AlternateContent>
      <mc:AlternateContent xmlns:mc="http://schemas.openxmlformats.org/markup-compatibility/2006" xmlns:p14="http://schemas.microsoft.com/office/powerpoint/2010/main">
        <mc:Choice Requires="p14">
          <p:contentPart p14:bwMode="auto" r:id="rId43">
            <p14:nvContentPartPr>
              <p14:cNvPr id="1055131" name="Encre 1055130"/>
              <p14:cNvContentPartPr/>
              <p14:nvPr/>
            </p14:nvContentPartPr>
            <p14:xfrm>
              <a:off x="511284" y="3255320"/>
              <a:ext cx="27475" cy="324999"/>
            </p14:xfrm>
          </p:contentPart>
        </mc:Choice>
        <mc:Fallback xmlns="">
          <p:sp>
            <p:nvSpPr>
              <p:cNvPr id="1055131" name=""/>
              <p:cNvSpPr/>
              <p:nvPr/>
            </p:nvSpPr>
            <p:spPr>
              <a:xfrm>
                <a:off x="511284" y="3255320"/>
                <a:ext cx="27475" cy="324999"/>
              </a:xfrm>
            </p:spPr>
          </p:sp>
        </mc:Fallback>
      </mc:AlternateContent>
      <mc:AlternateContent xmlns:mc="http://schemas.openxmlformats.org/markup-compatibility/2006" xmlns:p14="http://schemas.microsoft.com/office/powerpoint/2010/main">
        <mc:Choice Requires="p14">
          <p:contentPart p14:bwMode="auto" r:id="rId44">
            <p14:nvContentPartPr>
              <p14:cNvPr id="1055132" name="Encre 1055131"/>
              <p14:cNvContentPartPr/>
              <p14:nvPr/>
            </p14:nvContentPartPr>
            <p14:xfrm>
              <a:off x="482603" y="3221072"/>
              <a:ext cx="261431" cy="372374"/>
            </p14:xfrm>
          </p:contentPart>
        </mc:Choice>
        <mc:Fallback xmlns="">
          <p:sp>
            <p:nvSpPr>
              <p:cNvPr id="1055132" name=""/>
              <p:cNvSpPr/>
              <p:nvPr/>
            </p:nvSpPr>
            <p:spPr>
              <a:xfrm>
                <a:off x="482603" y="3221072"/>
                <a:ext cx="261431" cy="372374"/>
              </a:xfrm>
            </p:spPr>
          </p:sp>
        </mc:Fallback>
      </mc:AlternateContent>
      <mc:AlternateContent xmlns:mc="http://schemas.openxmlformats.org/markup-compatibility/2006" xmlns:p14="http://schemas.microsoft.com/office/powerpoint/2010/main">
        <mc:Choice Requires="p14">
          <p:contentPart p14:bwMode="auto" r:id="rId45">
            <p14:nvContentPartPr>
              <p14:cNvPr id="1055133" name="Encre 1055132"/>
              <p14:cNvContentPartPr/>
              <p14:nvPr/>
            </p14:nvContentPartPr>
            <p14:xfrm>
              <a:off x="475544" y="3095479"/>
              <a:ext cx="264305" cy="22089"/>
            </p14:xfrm>
          </p:contentPart>
        </mc:Choice>
        <mc:Fallback xmlns="">
          <p:sp>
            <p:nvSpPr>
              <p:cNvPr id="1055133" name=""/>
              <p:cNvSpPr/>
              <p:nvPr/>
            </p:nvSpPr>
            <p:spPr>
              <a:xfrm>
                <a:off x="475544" y="3095479"/>
                <a:ext cx="264305" cy="22089"/>
              </a:xfrm>
            </p:spPr>
          </p:sp>
        </mc:Fallback>
      </mc:AlternateContent>
      <mc:AlternateContent xmlns:mc="http://schemas.openxmlformats.org/markup-compatibility/2006" xmlns:p14="http://schemas.microsoft.com/office/powerpoint/2010/main">
        <mc:Choice Requires="p14">
          <p:contentPart p14:bwMode="auto" r:id="rId46">
            <p14:nvContentPartPr>
              <p14:cNvPr id="1055134" name="Encre 1055133"/>
              <p14:cNvContentPartPr/>
              <p14:nvPr/>
            </p14:nvContentPartPr>
            <p14:xfrm>
              <a:off x="657336" y="3039634"/>
              <a:ext cx="165862" cy="160003"/>
            </p14:xfrm>
          </p:contentPart>
        </mc:Choice>
        <mc:Fallback xmlns="">
          <p:sp>
            <p:nvSpPr>
              <p:cNvPr id="1055134" name=""/>
              <p:cNvSpPr/>
              <p:nvPr/>
            </p:nvSpPr>
            <p:spPr>
              <a:xfrm>
                <a:off x="657336" y="3039634"/>
                <a:ext cx="165862" cy="160003"/>
              </a:xfrm>
            </p:spPr>
          </p:sp>
        </mc:Fallback>
      </mc:AlternateContent>
      <mc:AlternateContent xmlns:mc="http://schemas.openxmlformats.org/markup-compatibility/2006" xmlns:p14="http://schemas.microsoft.com/office/powerpoint/2010/main">
        <mc:Choice Requires="p14">
          <p:contentPart p14:bwMode="auto" r:id="rId47">
            <p14:nvContentPartPr>
              <p14:cNvPr id="1055135" name="Encre 1055134"/>
              <p14:cNvContentPartPr/>
              <p14:nvPr/>
            </p14:nvContentPartPr>
            <p14:xfrm>
              <a:off x="988874" y="3287814"/>
              <a:ext cx="353917" cy="366103"/>
            </p14:xfrm>
          </p:contentPart>
        </mc:Choice>
        <mc:Fallback xmlns="">
          <p:sp>
            <p:nvSpPr>
              <p:cNvPr id="1055135" name=""/>
              <p:cNvSpPr/>
              <p:nvPr/>
            </p:nvSpPr>
            <p:spPr>
              <a:xfrm>
                <a:off x="988874" y="3287814"/>
                <a:ext cx="353917" cy="366103"/>
              </a:xfrm>
            </p:spPr>
          </p:sp>
        </mc:Fallback>
      </mc:AlternateContent>
      <mc:AlternateContent xmlns:mc="http://schemas.openxmlformats.org/markup-compatibility/2006" xmlns:p14="http://schemas.microsoft.com/office/powerpoint/2010/main">
        <mc:Choice Requires="p14">
          <p:contentPart p14:bwMode="auto" r:id="rId48">
            <p14:nvContentPartPr>
              <p14:cNvPr id="1055136" name="Encre 1055135"/>
              <p14:cNvContentPartPr/>
              <p14:nvPr/>
            </p14:nvContentPartPr>
            <p14:xfrm>
              <a:off x="1526995" y="3312902"/>
              <a:ext cx="161263" cy="263394"/>
            </p14:xfrm>
          </p:contentPart>
        </mc:Choice>
        <mc:Fallback xmlns="">
          <p:sp>
            <p:nvSpPr>
              <p:cNvPr id="1055136" name=""/>
              <p:cNvSpPr/>
              <p:nvPr/>
            </p:nvSpPr>
            <p:spPr>
              <a:xfrm>
                <a:off x="1526995" y="3312902"/>
                <a:ext cx="161263" cy="263394"/>
              </a:xfrm>
            </p:spPr>
          </p:sp>
        </mc:Fallback>
      </mc:AlternateContent>
      <mc:AlternateContent xmlns:mc="http://schemas.openxmlformats.org/markup-compatibility/2006" xmlns:p14="http://schemas.microsoft.com/office/powerpoint/2010/main">
        <mc:Choice Requires="p14">
          <p:contentPart p14:bwMode="auto" r:id="rId49">
            <p14:nvContentPartPr>
              <p14:cNvPr id="1055137" name="Encre 1055136"/>
              <p14:cNvContentPartPr/>
              <p14:nvPr/>
            </p14:nvContentPartPr>
            <p14:xfrm>
              <a:off x="1526588" y="3280092"/>
              <a:ext cx="128843" cy="4019"/>
            </p14:xfrm>
          </p:contentPart>
        </mc:Choice>
        <mc:Fallback xmlns="">
          <p:sp>
            <p:nvSpPr>
              <p:cNvPr id="1055137" name=""/>
              <p:cNvSpPr/>
              <p:nvPr/>
            </p:nvSpPr>
            <p:spPr>
              <a:xfrm>
                <a:off x="1526588" y="3280092"/>
                <a:ext cx="128843" cy="4019"/>
              </a:xfrm>
            </p:spPr>
          </p:sp>
        </mc:Fallback>
      </mc:AlternateContent>
      <mc:AlternateContent xmlns:mc="http://schemas.openxmlformats.org/markup-compatibility/2006" xmlns:p14="http://schemas.microsoft.com/office/powerpoint/2010/main">
        <mc:Choice Requires="p14">
          <p:contentPart p14:bwMode="auto" r:id="rId50">
            <p14:nvContentPartPr>
              <p14:cNvPr id="1055138" name="Encre 1055137"/>
              <p14:cNvContentPartPr/>
              <p14:nvPr/>
            </p14:nvContentPartPr>
            <p14:xfrm>
              <a:off x="1526588" y="3413837"/>
              <a:ext cx="174062" cy="16956"/>
            </p14:xfrm>
          </p:contentPart>
        </mc:Choice>
        <mc:Fallback xmlns="">
          <p:sp>
            <p:nvSpPr>
              <p:cNvPr id="1055138" name=""/>
              <p:cNvSpPr/>
              <p:nvPr/>
            </p:nvSpPr>
            <p:spPr>
              <a:xfrm>
                <a:off x="1526588" y="3413837"/>
                <a:ext cx="174062" cy="16956"/>
              </a:xfrm>
            </p:spPr>
          </p:sp>
        </mc:Fallback>
      </mc:AlternateContent>
      <mc:AlternateContent xmlns:mc="http://schemas.openxmlformats.org/markup-compatibility/2006" xmlns:p14="http://schemas.microsoft.com/office/powerpoint/2010/main">
        <mc:Choice Requires="p14">
          <p:contentPart p14:bwMode="auto" r:id="rId51">
            <p14:nvContentPartPr>
              <p14:cNvPr id="1055139" name="Encre 1055138"/>
              <p14:cNvContentPartPr/>
              <p14:nvPr/>
            </p14:nvContentPartPr>
            <p14:xfrm>
              <a:off x="1420208" y="3110077"/>
              <a:ext cx="259492" cy="9462"/>
            </p14:xfrm>
          </p:contentPart>
        </mc:Choice>
        <mc:Fallback xmlns="">
          <p:sp>
            <p:nvSpPr>
              <p:cNvPr id="1055139" name=""/>
              <p:cNvSpPr/>
              <p:nvPr/>
            </p:nvSpPr>
            <p:spPr>
              <a:xfrm>
                <a:off x="1420208" y="3110077"/>
                <a:ext cx="259492" cy="9462"/>
              </a:xfrm>
            </p:spPr>
          </p:sp>
        </mc:Fallback>
      </mc:AlternateContent>
      <mc:AlternateContent xmlns:mc="http://schemas.openxmlformats.org/markup-compatibility/2006" xmlns:p14="http://schemas.microsoft.com/office/powerpoint/2010/main">
        <mc:Choice Requires="p14">
          <p:contentPart p14:bwMode="auto" r:id="rId52">
            <p14:nvContentPartPr>
              <p14:cNvPr id="1055140" name="Encre 1055139"/>
              <p14:cNvContentPartPr/>
              <p14:nvPr/>
            </p14:nvContentPartPr>
            <p14:xfrm>
              <a:off x="1612190" y="3017544"/>
              <a:ext cx="214588" cy="180991"/>
            </p14:xfrm>
          </p:contentPart>
        </mc:Choice>
        <mc:Fallback xmlns="">
          <p:sp>
            <p:nvSpPr>
              <p:cNvPr id="1055140" name=""/>
              <p:cNvSpPr/>
              <p:nvPr/>
            </p:nvSpPr>
            <p:spPr>
              <a:xfrm>
                <a:off x="1612190" y="3017544"/>
                <a:ext cx="214588" cy="180991"/>
              </a:xfrm>
            </p:spPr>
          </p:sp>
        </mc:Fallback>
      </mc:AlternateContent>
      <mc:AlternateContent xmlns:mc="http://schemas.openxmlformats.org/markup-compatibility/2006" xmlns:p14="http://schemas.microsoft.com/office/powerpoint/2010/main">
        <mc:Choice Requires="p14">
          <p:contentPart p14:bwMode="auto" r:id="rId53">
            <p14:nvContentPartPr>
              <p14:cNvPr id="1055141" name="Encre 1055140"/>
              <p14:cNvContentPartPr/>
              <p14:nvPr/>
            </p14:nvContentPartPr>
            <p14:xfrm>
              <a:off x="423035" y="3700697"/>
              <a:ext cx="1202539" cy="54001"/>
            </p14:xfrm>
          </p:contentPart>
        </mc:Choice>
        <mc:Fallback xmlns="">
          <p:sp>
            <p:nvSpPr>
              <p:cNvPr id="1055141" name=""/>
              <p:cNvSpPr/>
              <p:nvPr/>
            </p:nvSpPr>
            <p:spPr>
              <a:xfrm>
                <a:off x="423035" y="3700697"/>
                <a:ext cx="1202539" cy="54001"/>
              </a:xfrm>
            </p:spPr>
          </p:sp>
        </mc:Fallback>
      </mc:AlternateContent>
      <mc:AlternateContent xmlns:mc="http://schemas.openxmlformats.org/markup-compatibility/2006" xmlns:p14="http://schemas.microsoft.com/office/powerpoint/2010/main">
        <mc:Choice Requires="p14">
          <p:contentPart p14:bwMode="auto" r:id="rId54">
            <p14:nvContentPartPr>
              <p14:cNvPr id="1055142" name="Encre 1055141"/>
              <p14:cNvContentPartPr/>
              <p14:nvPr/>
            </p14:nvContentPartPr>
            <p14:xfrm>
              <a:off x="485474" y="3965173"/>
              <a:ext cx="163682" cy="466839"/>
            </p14:xfrm>
          </p:contentPart>
        </mc:Choice>
        <mc:Fallback xmlns="">
          <p:sp>
            <p:nvSpPr>
              <p:cNvPr id="1055142" name=""/>
              <p:cNvSpPr/>
              <p:nvPr/>
            </p:nvSpPr>
            <p:spPr>
              <a:xfrm>
                <a:off x="485474" y="3965173"/>
                <a:ext cx="163682" cy="466839"/>
              </a:xfrm>
            </p:spPr>
          </p:sp>
        </mc:Fallback>
      </mc:AlternateContent>
      <mc:AlternateContent xmlns:mc="http://schemas.openxmlformats.org/markup-compatibility/2006" xmlns:p14="http://schemas.microsoft.com/office/powerpoint/2010/main">
        <mc:Choice Requires="p14">
          <p:contentPart p14:bwMode="auto" r:id="rId55">
            <p14:nvContentPartPr>
              <p14:cNvPr id="1055143" name="Encre 1055142"/>
              <p14:cNvContentPartPr/>
              <p14:nvPr/>
            </p14:nvContentPartPr>
            <p14:xfrm>
              <a:off x="712791" y="4341444"/>
              <a:ext cx="160725" cy="101513"/>
            </p14:xfrm>
          </p:contentPart>
        </mc:Choice>
        <mc:Fallback xmlns="">
          <p:sp>
            <p:nvSpPr>
              <p:cNvPr id="1055143" name=""/>
              <p:cNvSpPr/>
              <p:nvPr/>
            </p:nvSpPr>
            <p:spPr>
              <a:xfrm>
                <a:off x="712791" y="4341444"/>
                <a:ext cx="160725" cy="101513"/>
              </a:xfrm>
            </p:spPr>
          </p:sp>
        </mc:Fallback>
      </mc:AlternateContent>
      <mc:AlternateContent xmlns:mc="http://schemas.openxmlformats.org/markup-compatibility/2006" xmlns:p14="http://schemas.microsoft.com/office/powerpoint/2010/main">
        <mc:Choice Requires="p14">
          <p:contentPart p14:bwMode="auto" r:id="rId56">
            <p14:nvContentPartPr>
              <p14:cNvPr id="1055144" name="Encre 1055143"/>
              <p14:cNvContentPartPr/>
              <p14:nvPr/>
            </p14:nvContentPartPr>
            <p14:xfrm>
              <a:off x="1095934" y="4029639"/>
              <a:ext cx="323087" cy="660038"/>
            </p14:xfrm>
          </p:contentPart>
        </mc:Choice>
        <mc:Fallback xmlns="">
          <p:sp>
            <p:nvSpPr>
              <p:cNvPr id="1055144" name=""/>
              <p:cNvSpPr/>
              <p:nvPr/>
            </p:nvSpPr>
            <p:spPr>
              <a:xfrm>
                <a:off x="1095934" y="4029639"/>
                <a:ext cx="323087" cy="660038"/>
              </a:xfrm>
            </p:spPr>
          </p:sp>
        </mc:Fallback>
      </mc:AlternateContent>
      <mc:AlternateContent xmlns:mc="http://schemas.openxmlformats.org/markup-compatibility/2006" xmlns:p14="http://schemas.microsoft.com/office/powerpoint/2010/main">
        <mc:Choice Requires="p14">
          <p:contentPart p14:bwMode="auto" r:id="rId57">
            <p14:nvContentPartPr>
              <p14:cNvPr id="1055145" name="Encre 1055144"/>
              <p14:cNvContentPartPr/>
              <p14:nvPr/>
            </p14:nvContentPartPr>
            <p14:xfrm>
              <a:off x="1445236" y="4218337"/>
              <a:ext cx="259267" cy="287174"/>
            </p14:xfrm>
          </p:contentPart>
        </mc:Choice>
        <mc:Fallback xmlns="">
          <p:sp>
            <p:nvSpPr>
              <p:cNvPr id="1055145" name=""/>
              <p:cNvSpPr/>
              <p:nvPr/>
            </p:nvSpPr>
            <p:spPr>
              <a:xfrm>
                <a:off x="1445236" y="4218337"/>
                <a:ext cx="259267" cy="287174"/>
              </a:xfrm>
            </p:spPr>
          </p:sp>
        </mc:Fallback>
      </mc:AlternateContent>
      <mc:AlternateContent xmlns:mc="http://schemas.openxmlformats.org/markup-compatibility/2006" xmlns:p14="http://schemas.microsoft.com/office/powerpoint/2010/main">
        <mc:Choice Requires="p14">
          <p:contentPart p14:bwMode="auto" r:id="rId58">
            <p14:nvContentPartPr>
              <p14:cNvPr id="1055146" name="Encre 1055145"/>
              <p14:cNvContentPartPr/>
              <p14:nvPr/>
            </p14:nvContentPartPr>
            <p14:xfrm>
              <a:off x="1869877" y="4200200"/>
              <a:ext cx="320976" cy="220364"/>
            </p14:xfrm>
          </p:contentPart>
        </mc:Choice>
        <mc:Fallback xmlns="">
          <p:sp>
            <p:nvSpPr>
              <p:cNvPr id="1055146" name=""/>
              <p:cNvSpPr/>
              <p:nvPr/>
            </p:nvSpPr>
            <p:spPr>
              <a:xfrm>
                <a:off x="1869877" y="4200200"/>
                <a:ext cx="320976" cy="220364"/>
              </a:xfrm>
            </p:spPr>
          </p:sp>
        </mc:Fallback>
      </mc:AlternateContent>
      <mc:AlternateContent xmlns:mc="http://schemas.openxmlformats.org/markup-compatibility/2006" xmlns:p14="http://schemas.microsoft.com/office/powerpoint/2010/main">
        <mc:Choice Requires="p14">
          <p:contentPart p14:bwMode="auto" r:id="rId59">
            <p14:nvContentPartPr>
              <p14:cNvPr id="1055147" name="Encre 1055146"/>
              <p14:cNvContentPartPr/>
              <p14:nvPr/>
            </p14:nvContentPartPr>
            <p14:xfrm>
              <a:off x="2259858" y="4247860"/>
              <a:ext cx="201924" cy="168752"/>
            </p14:xfrm>
          </p:contentPart>
        </mc:Choice>
        <mc:Fallback xmlns="">
          <p:sp>
            <p:nvSpPr>
              <p:cNvPr id="1055147" name=""/>
              <p:cNvSpPr/>
              <p:nvPr/>
            </p:nvSpPr>
            <p:spPr>
              <a:xfrm>
                <a:off x="2259858" y="4247860"/>
                <a:ext cx="201924" cy="168752"/>
              </a:xfrm>
            </p:spPr>
          </p:sp>
        </mc:Fallback>
      </mc:AlternateContent>
      <mc:AlternateContent xmlns:mc="http://schemas.openxmlformats.org/markup-compatibility/2006" xmlns:p14="http://schemas.microsoft.com/office/powerpoint/2010/main">
        <mc:Choice Requires="p14">
          <p:contentPart p14:bwMode="auto" r:id="rId60">
            <p14:nvContentPartPr>
              <p14:cNvPr id="1055148" name="Encre 1055147"/>
              <p14:cNvContentPartPr/>
              <p14:nvPr/>
            </p14:nvContentPartPr>
            <p14:xfrm>
              <a:off x="2520097" y="4180563"/>
              <a:ext cx="561964" cy="573469"/>
            </p14:xfrm>
          </p:contentPart>
        </mc:Choice>
        <mc:Fallback xmlns="">
          <p:sp>
            <p:nvSpPr>
              <p:cNvPr id="1055148" name=""/>
              <p:cNvSpPr/>
              <p:nvPr/>
            </p:nvSpPr>
            <p:spPr>
              <a:xfrm>
                <a:off x="2520097" y="4180563"/>
                <a:ext cx="561964" cy="573469"/>
              </a:xfrm>
            </p:spPr>
          </p:sp>
        </mc:Fallback>
      </mc:AlternateContent>
      <mc:AlternateContent xmlns:mc="http://schemas.openxmlformats.org/markup-compatibility/2006" xmlns:p14="http://schemas.microsoft.com/office/powerpoint/2010/main">
        <mc:Choice Requires="p14">
          <p:contentPart p14:bwMode="auto" r:id="rId61">
            <p14:nvContentPartPr>
              <p14:cNvPr id="1055149" name="Encre 1055148"/>
              <p14:cNvContentPartPr/>
              <p14:nvPr/>
            </p14:nvContentPartPr>
            <p14:xfrm>
              <a:off x="2794795" y="3977831"/>
              <a:ext cx="175545" cy="48041"/>
            </p14:xfrm>
          </p:contentPart>
        </mc:Choice>
        <mc:Fallback xmlns="">
          <p:sp>
            <p:nvSpPr>
              <p:cNvPr id="1055149" name=""/>
              <p:cNvSpPr/>
              <p:nvPr/>
            </p:nvSpPr>
            <p:spPr>
              <a:xfrm>
                <a:off x="2794795" y="3977831"/>
                <a:ext cx="175545" cy="48041"/>
              </a:xfrm>
            </p:spPr>
          </p:sp>
        </mc:Fallback>
      </mc:AlternateContent>
      <mc:AlternateContent xmlns:mc="http://schemas.openxmlformats.org/markup-compatibility/2006" xmlns:p14="http://schemas.microsoft.com/office/powerpoint/2010/main">
        <mc:Choice Requires="p14">
          <p:contentPart p14:bwMode="auto" r:id="rId62">
            <p14:nvContentPartPr>
              <p14:cNvPr id="1055150" name="Encre 1055149"/>
              <p14:cNvContentPartPr/>
              <p14:nvPr/>
            </p14:nvContentPartPr>
            <p14:xfrm>
              <a:off x="3137572" y="3899152"/>
              <a:ext cx="26511" cy="481560"/>
            </p14:xfrm>
          </p:contentPart>
        </mc:Choice>
        <mc:Fallback xmlns="">
          <p:sp>
            <p:nvSpPr>
              <p:cNvPr id="1055150" name=""/>
              <p:cNvSpPr/>
              <p:nvPr/>
            </p:nvSpPr>
            <p:spPr>
              <a:xfrm>
                <a:off x="3137572" y="3899152"/>
                <a:ext cx="26511" cy="481560"/>
              </a:xfrm>
            </p:spPr>
          </p:sp>
        </mc:Fallback>
      </mc:AlternateContent>
      <mc:AlternateContent xmlns:mc="http://schemas.openxmlformats.org/markup-compatibility/2006" xmlns:p14="http://schemas.microsoft.com/office/powerpoint/2010/main">
        <mc:Choice Requires="p14">
          <p:contentPart p14:bwMode="auto" r:id="rId63">
            <p14:nvContentPartPr>
              <p14:cNvPr id="1055151" name="Encre 1055150"/>
              <p14:cNvContentPartPr/>
              <p14:nvPr/>
            </p14:nvContentPartPr>
            <p14:xfrm>
              <a:off x="3115951" y="4182492"/>
              <a:ext cx="190186" cy="192488"/>
            </p14:xfrm>
          </p:contentPart>
        </mc:Choice>
        <mc:Fallback xmlns="">
          <p:sp>
            <p:nvSpPr>
              <p:cNvPr id="1055151" name=""/>
              <p:cNvSpPr/>
              <p:nvPr/>
            </p:nvSpPr>
            <p:spPr>
              <a:xfrm>
                <a:off x="3115951" y="4182492"/>
                <a:ext cx="190186" cy="192488"/>
              </a:xfrm>
            </p:spPr>
          </p:sp>
        </mc:Fallback>
      </mc:AlternateContent>
      <mc:AlternateContent xmlns:mc="http://schemas.openxmlformats.org/markup-compatibility/2006" xmlns:p14="http://schemas.microsoft.com/office/powerpoint/2010/main">
        <mc:Choice Requires="p14">
          <p:contentPart p14:bwMode="auto" r:id="rId64">
            <p14:nvContentPartPr>
              <p14:cNvPr id="1055152" name="Encre 1055151"/>
              <p14:cNvContentPartPr/>
              <p14:nvPr/>
            </p14:nvContentPartPr>
            <p14:xfrm>
              <a:off x="3266295" y="4037399"/>
              <a:ext cx="12476" cy="70012"/>
            </p14:xfrm>
          </p:contentPart>
        </mc:Choice>
        <mc:Fallback xmlns="">
          <p:sp>
            <p:nvSpPr>
              <p:cNvPr id="1055152" name=""/>
              <p:cNvSpPr/>
              <p:nvPr/>
            </p:nvSpPr>
            <p:spPr>
              <a:xfrm>
                <a:off x="3266295" y="4037399"/>
                <a:ext cx="12476" cy="70012"/>
              </a:xfrm>
            </p:spPr>
          </p:sp>
        </mc:Fallback>
      </mc:AlternateContent>
      <mc:AlternateContent xmlns:mc="http://schemas.openxmlformats.org/markup-compatibility/2006" xmlns:p14="http://schemas.microsoft.com/office/powerpoint/2010/main">
        <mc:Choice Requires="p14">
          <p:contentPart p14:bwMode="auto" r:id="rId65">
            <p14:nvContentPartPr>
              <p14:cNvPr id="1055153" name="Encre 1055152"/>
              <p14:cNvContentPartPr/>
              <p14:nvPr/>
            </p14:nvContentPartPr>
            <p14:xfrm>
              <a:off x="3403101" y="4133166"/>
              <a:ext cx="101824" cy="440354"/>
            </p14:xfrm>
          </p:contentPart>
        </mc:Choice>
        <mc:Fallback xmlns="">
          <p:sp>
            <p:nvSpPr>
              <p:cNvPr id="1055153" name=""/>
              <p:cNvSpPr/>
              <p:nvPr/>
            </p:nvSpPr>
            <p:spPr>
              <a:xfrm>
                <a:off x="3403101" y="4133166"/>
                <a:ext cx="101824" cy="440354"/>
              </a:xfrm>
            </p:spPr>
          </p:sp>
        </mc:Fallback>
      </mc:AlternateContent>
      <mc:AlternateContent xmlns:mc="http://schemas.openxmlformats.org/markup-compatibility/2006" xmlns:p14="http://schemas.microsoft.com/office/powerpoint/2010/main">
        <mc:Choice Requires="p14">
          <p:contentPart p14:bwMode="auto" r:id="rId66">
            <p14:nvContentPartPr>
              <p14:cNvPr id="1055154" name="Encre 1055153"/>
              <p14:cNvContentPartPr/>
              <p14:nvPr/>
            </p14:nvContentPartPr>
            <p14:xfrm>
              <a:off x="3557638" y="4153309"/>
              <a:ext cx="292149" cy="186949"/>
            </p14:xfrm>
          </p:contentPart>
        </mc:Choice>
        <mc:Fallback xmlns="">
          <p:sp>
            <p:nvSpPr>
              <p:cNvPr id="1055154" name=""/>
              <p:cNvSpPr/>
              <p:nvPr/>
            </p:nvSpPr>
            <p:spPr>
              <a:xfrm>
                <a:off x="3557638" y="4153309"/>
                <a:ext cx="292149" cy="186949"/>
              </a:xfrm>
            </p:spPr>
          </p:sp>
        </mc:Fallback>
      </mc:AlternateContent>
      <mc:AlternateContent xmlns:mc="http://schemas.openxmlformats.org/markup-compatibility/2006" xmlns:p14="http://schemas.microsoft.com/office/powerpoint/2010/main">
        <mc:Choice Requires="p14">
          <p:contentPart p14:bwMode="auto" r:id="rId67">
            <p14:nvContentPartPr>
              <p14:cNvPr id="1055155" name="Encre 1055154"/>
              <p14:cNvContentPartPr/>
              <p14:nvPr/>
            </p14:nvContentPartPr>
            <p14:xfrm>
              <a:off x="4069040" y="4071284"/>
              <a:ext cx="112524" cy="247822"/>
            </p14:xfrm>
          </p:contentPart>
        </mc:Choice>
        <mc:Fallback xmlns="">
          <p:sp>
            <p:nvSpPr>
              <p:cNvPr id="1055155" name=""/>
              <p:cNvSpPr/>
              <p:nvPr/>
            </p:nvSpPr>
            <p:spPr>
              <a:xfrm>
                <a:off x="4069040" y="4071284"/>
                <a:ext cx="112524" cy="247822"/>
              </a:xfrm>
            </p:spPr>
          </p:sp>
        </mc:Fallback>
      </mc:AlternateContent>
      <mc:AlternateContent xmlns:mc="http://schemas.openxmlformats.org/markup-compatibility/2006" xmlns:p14="http://schemas.microsoft.com/office/powerpoint/2010/main">
        <mc:Choice Requires="p14">
          <p:contentPart p14:bwMode="auto" r:id="rId68">
            <p14:nvContentPartPr>
              <p14:cNvPr id="1055156" name="Encre 1055155"/>
              <p14:cNvContentPartPr/>
              <p14:nvPr/>
            </p14:nvContentPartPr>
            <p14:xfrm>
              <a:off x="4221689" y="3921738"/>
              <a:ext cx="51205" cy="124943"/>
            </p14:xfrm>
          </p:contentPart>
        </mc:Choice>
        <mc:Fallback xmlns="">
          <p:sp>
            <p:nvSpPr>
              <p:cNvPr id="1055156" name=""/>
              <p:cNvSpPr/>
              <p:nvPr/>
            </p:nvSpPr>
            <p:spPr>
              <a:xfrm>
                <a:off x="4221689" y="3921738"/>
                <a:ext cx="51205" cy="124943"/>
              </a:xfrm>
            </p:spPr>
          </p:sp>
        </mc:Fallback>
      </mc:AlternateContent>
      <mc:AlternateContent xmlns:mc="http://schemas.openxmlformats.org/markup-compatibility/2006" xmlns:p14="http://schemas.microsoft.com/office/powerpoint/2010/main">
        <mc:Choice Requires="p14">
          <p:contentPart p14:bwMode="auto" r:id="rId69">
            <p14:nvContentPartPr>
              <p14:cNvPr id="1055157" name="Encre 1055156"/>
              <p14:cNvContentPartPr/>
              <p14:nvPr/>
            </p14:nvContentPartPr>
            <p14:xfrm>
              <a:off x="4340330" y="4077440"/>
              <a:ext cx="175392" cy="475570"/>
            </p14:xfrm>
          </p:contentPart>
        </mc:Choice>
        <mc:Fallback xmlns="">
          <p:sp>
            <p:nvSpPr>
              <p:cNvPr id="1055157" name=""/>
              <p:cNvSpPr/>
              <p:nvPr/>
            </p:nvSpPr>
            <p:spPr>
              <a:xfrm>
                <a:off x="4340330" y="4077440"/>
                <a:ext cx="175392" cy="475570"/>
              </a:xfrm>
            </p:spPr>
          </p:sp>
        </mc:Fallback>
      </mc:AlternateContent>
      <mc:AlternateContent xmlns:mc="http://schemas.openxmlformats.org/markup-compatibility/2006" xmlns:p14="http://schemas.microsoft.com/office/powerpoint/2010/main">
        <mc:Choice Requires="p14">
          <p:contentPart p14:bwMode="auto" r:id="rId70">
            <p14:nvContentPartPr>
              <p14:cNvPr id="1055158" name="Encre 1055157"/>
              <p14:cNvContentPartPr/>
              <p14:nvPr/>
            </p14:nvContentPartPr>
            <p14:xfrm>
              <a:off x="4602063" y="4066190"/>
              <a:ext cx="35418" cy="388339"/>
            </p14:xfrm>
          </p:contentPart>
        </mc:Choice>
        <mc:Fallback xmlns="">
          <p:sp>
            <p:nvSpPr>
              <p:cNvPr id="1055158" name=""/>
              <p:cNvSpPr/>
              <p:nvPr/>
            </p:nvSpPr>
            <p:spPr>
              <a:xfrm>
                <a:off x="4602063" y="4066190"/>
                <a:ext cx="35418" cy="388339"/>
              </a:xfrm>
            </p:spPr>
          </p:sp>
        </mc:Fallback>
      </mc:AlternateContent>
      <mc:AlternateContent xmlns:mc="http://schemas.openxmlformats.org/markup-compatibility/2006" xmlns:p14="http://schemas.microsoft.com/office/powerpoint/2010/main">
        <mc:Choice Requires="p14">
          <p:contentPart p14:bwMode="auto" r:id="rId71">
            <p14:nvContentPartPr>
              <p14:cNvPr id="1055159" name="Encre 1055158"/>
              <p14:cNvContentPartPr/>
              <p14:nvPr/>
            </p14:nvContentPartPr>
            <p14:xfrm>
              <a:off x="4496165" y="4100860"/>
              <a:ext cx="746769" cy="228239"/>
            </p14:xfrm>
          </p:contentPart>
        </mc:Choice>
        <mc:Fallback xmlns="">
          <p:sp>
            <p:nvSpPr>
              <p:cNvPr id="1055159" name=""/>
              <p:cNvSpPr/>
              <p:nvPr/>
            </p:nvSpPr>
            <p:spPr>
              <a:xfrm>
                <a:off x="4496165" y="4100860"/>
                <a:ext cx="746769" cy="228239"/>
              </a:xfrm>
            </p:spPr>
          </p:sp>
        </mc:Fallback>
      </mc:AlternateContent>
      <mc:AlternateContent xmlns:mc="http://schemas.openxmlformats.org/markup-compatibility/2006" xmlns:p14="http://schemas.microsoft.com/office/powerpoint/2010/main">
        <mc:Choice Requires="p14">
          <p:contentPart p14:bwMode="auto" r:id="rId72">
            <p14:nvContentPartPr>
              <p14:cNvPr id="1055160" name="Encre 1055159"/>
              <p14:cNvContentPartPr/>
              <p14:nvPr/>
            </p14:nvContentPartPr>
            <p14:xfrm>
              <a:off x="737875" y="4906596"/>
              <a:ext cx="221499" cy="136786"/>
            </p14:xfrm>
          </p:contentPart>
        </mc:Choice>
        <mc:Fallback xmlns="">
          <p:sp>
            <p:nvSpPr>
              <p:cNvPr id="1055160" name=""/>
              <p:cNvSpPr/>
              <p:nvPr/>
            </p:nvSpPr>
            <p:spPr>
              <a:xfrm>
                <a:off x="737875" y="4906596"/>
                <a:ext cx="221499" cy="136786"/>
              </a:xfrm>
            </p:spPr>
          </p:sp>
        </mc:Fallback>
      </mc:AlternateContent>
      <mc:AlternateContent xmlns:mc="http://schemas.openxmlformats.org/markup-compatibility/2006" xmlns:p14="http://schemas.microsoft.com/office/powerpoint/2010/main">
        <mc:Choice Requires="p14">
          <p:contentPart p14:bwMode="auto" r:id="rId73">
            <p14:nvContentPartPr>
              <p14:cNvPr id="1055161" name="Encre 1055160"/>
              <p14:cNvContentPartPr/>
              <p14:nvPr/>
            </p14:nvContentPartPr>
            <p14:xfrm>
              <a:off x="739849" y="4754697"/>
              <a:ext cx="145306" cy="15967"/>
            </p14:xfrm>
          </p:contentPart>
        </mc:Choice>
        <mc:Fallback xmlns="">
          <p:sp>
            <p:nvSpPr>
              <p:cNvPr id="1055161" name=""/>
              <p:cNvSpPr/>
              <p:nvPr/>
            </p:nvSpPr>
            <p:spPr>
              <a:xfrm>
                <a:off x="739849" y="4754697"/>
                <a:ext cx="145306" cy="15967"/>
              </a:xfrm>
            </p:spPr>
          </p:sp>
        </mc:Fallback>
      </mc:AlternateContent>
      <mc:AlternateContent xmlns:mc="http://schemas.openxmlformats.org/markup-compatibility/2006" xmlns:p14="http://schemas.microsoft.com/office/powerpoint/2010/main">
        <mc:Choice Requires="p14">
          <p:contentPart p14:bwMode="auto" r:id="rId74">
            <p14:nvContentPartPr>
              <p14:cNvPr id="1055162" name="Encre 1055161"/>
              <p14:cNvContentPartPr/>
              <p14:nvPr/>
            </p14:nvContentPartPr>
            <p14:xfrm>
              <a:off x="1154619" y="4739090"/>
              <a:ext cx="127409" cy="345717"/>
            </p14:xfrm>
          </p:contentPart>
        </mc:Choice>
        <mc:Fallback xmlns="">
          <p:sp>
            <p:nvSpPr>
              <p:cNvPr id="1055162" name=""/>
              <p:cNvSpPr/>
              <p:nvPr/>
            </p:nvSpPr>
            <p:spPr>
              <a:xfrm>
                <a:off x="1154619" y="4739090"/>
                <a:ext cx="127409" cy="345717"/>
              </a:xfrm>
            </p:spPr>
          </p:sp>
        </mc:Fallback>
      </mc:AlternateContent>
      <mc:AlternateContent xmlns:mc="http://schemas.openxmlformats.org/markup-compatibility/2006" xmlns:p14="http://schemas.microsoft.com/office/powerpoint/2010/main">
        <mc:Choice Requires="p14">
          <p:contentPart p14:bwMode="auto" r:id="rId75">
            <p14:nvContentPartPr>
              <p14:cNvPr id="1055163" name="Encre 1055162"/>
              <p14:cNvContentPartPr/>
              <p14:nvPr/>
            </p14:nvContentPartPr>
            <p14:xfrm>
              <a:off x="1356446" y="5022009"/>
              <a:ext cx="185852" cy="146713"/>
            </p14:xfrm>
          </p:contentPart>
        </mc:Choice>
        <mc:Fallback xmlns="">
          <p:sp>
            <p:nvSpPr>
              <p:cNvPr id="1055163" name=""/>
              <p:cNvSpPr/>
              <p:nvPr/>
            </p:nvSpPr>
            <p:spPr>
              <a:xfrm>
                <a:off x="1356446" y="5022009"/>
                <a:ext cx="185852" cy="146713"/>
              </a:xfrm>
            </p:spPr>
          </p:sp>
        </mc:Fallback>
      </mc:AlternateContent>
      <mc:AlternateContent xmlns:mc="http://schemas.openxmlformats.org/markup-compatibility/2006" xmlns:p14="http://schemas.microsoft.com/office/powerpoint/2010/main">
        <mc:Choice Requires="p14">
          <p:contentPart p14:bwMode="auto" r:id="rId76">
            <p14:nvContentPartPr>
              <p14:cNvPr id="1055164" name="Encre 1055163"/>
              <p14:cNvContentPartPr/>
              <p14:nvPr/>
            </p14:nvContentPartPr>
            <p14:xfrm>
              <a:off x="1725148" y="4687850"/>
              <a:ext cx="362703" cy="697953"/>
            </p14:xfrm>
          </p:contentPart>
        </mc:Choice>
        <mc:Fallback xmlns="">
          <p:sp>
            <p:nvSpPr>
              <p:cNvPr id="1055164" name=""/>
              <p:cNvSpPr/>
              <p:nvPr/>
            </p:nvSpPr>
            <p:spPr>
              <a:xfrm>
                <a:off x="1725148" y="4687850"/>
                <a:ext cx="362703" cy="697953"/>
              </a:xfrm>
            </p:spPr>
          </p:sp>
        </mc:Fallback>
      </mc:AlternateContent>
      <mc:AlternateContent xmlns:mc="http://schemas.openxmlformats.org/markup-compatibility/2006" xmlns:p14="http://schemas.microsoft.com/office/powerpoint/2010/main">
        <mc:Choice Requires="p14">
          <p:contentPart p14:bwMode="auto" r:id="rId77">
            <p14:nvContentPartPr>
              <p14:cNvPr id="1055165" name="Encre 1055164"/>
              <p14:cNvContentPartPr/>
              <p14:nvPr/>
            </p14:nvContentPartPr>
            <p14:xfrm>
              <a:off x="2141217" y="4964426"/>
              <a:ext cx="172110" cy="239513"/>
            </p14:xfrm>
          </p:contentPart>
        </mc:Choice>
        <mc:Fallback xmlns="">
          <p:sp>
            <p:nvSpPr>
              <p:cNvPr id="1055165" name=""/>
              <p:cNvSpPr/>
              <p:nvPr/>
            </p:nvSpPr>
            <p:spPr>
              <a:xfrm>
                <a:off x="2141217" y="4964426"/>
                <a:ext cx="172110" cy="239513"/>
              </a:xfrm>
            </p:spPr>
          </p:sp>
        </mc:Fallback>
      </mc:AlternateContent>
      <mc:AlternateContent xmlns:mc="http://schemas.openxmlformats.org/markup-compatibility/2006" xmlns:p14="http://schemas.microsoft.com/office/powerpoint/2010/main">
        <mc:Choice Requires="p14">
          <p:contentPart p14:bwMode="auto" r:id="rId78">
            <p14:nvContentPartPr>
              <p14:cNvPr id="1055166" name="Encre 1055165"/>
              <p14:cNvContentPartPr/>
              <p14:nvPr/>
            </p14:nvContentPartPr>
            <p14:xfrm>
              <a:off x="2499091" y="5018298"/>
              <a:ext cx="205273" cy="121608"/>
            </p14:xfrm>
          </p:contentPart>
        </mc:Choice>
        <mc:Fallback xmlns="">
          <p:sp>
            <p:nvSpPr>
              <p:cNvPr id="1055166" name=""/>
              <p:cNvSpPr/>
              <p:nvPr/>
            </p:nvSpPr>
            <p:spPr>
              <a:xfrm>
                <a:off x="2499091" y="5018298"/>
                <a:ext cx="205273" cy="121608"/>
              </a:xfrm>
            </p:spPr>
          </p:sp>
        </mc:Fallback>
      </mc:AlternateContent>
      <mc:AlternateContent xmlns:mc="http://schemas.openxmlformats.org/markup-compatibility/2006" xmlns:p14="http://schemas.microsoft.com/office/powerpoint/2010/main">
        <mc:Choice Requires="p14">
          <p:contentPart p14:bwMode="auto" r:id="rId79">
            <p14:nvContentPartPr>
              <p14:cNvPr id="1055167" name="Encre 1055166"/>
              <p14:cNvContentPartPr/>
              <p14:nvPr/>
            </p14:nvContentPartPr>
            <p14:xfrm>
              <a:off x="2499091" y="4870359"/>
              <a:ext cx="169110" cy="22992"/>
            </p14:xfrm>
          </p:contentPart>
        </mc:Choice>
        <mc:Fallback xmlns="">
          <p:sp>
            <p:nvSpPr>
              <p:cNvPr id="1055167" name=""/>
              <p:cNvSpPr/>
              <p:nvPr/>
            </p:nvSpPr>
            <p:spPr>
              <a:xfrm>
                <a:off x="2499091" y="4870359"/>
                <a:ext cx="169110" cy="22992"/>
              </a:xfrm>
            </p:spPr>
          </p:sp>
        </mc:Fallback>
      </mc:AlternateContent>
      <mc:AlternateContent xmlns:mc="http://schemas.openxmlformats.org/markup-compatibility/2006" xmlns:p14="http://schemas.microsoft.com/office/powerpoint/2010/main">
        <mc:Choice Requires="p14">
          <p:contentPart p14:bwMode="auto" r:id="rId80">
            <p14:nvContentPartPr>
              <p14:cNvPr id="1055168" name="Encre 1055167"/>
              <p14:cNvContentPartPr/>
              <p14:nvPr/>
            </p14:nvContentPartPr>
            <p14:xfrm>
              <a:off x="2787224" y="4766611"/>
              <a:ext cx="11590" cy="348388"/>
            </p14:xfrm>
          </p:contentPart>
        </mc:Choice>
        <mc:Fallback xmlns="">
          <p:sp>
            <p:nvSpPr>
              <p:cNvPr id="1055168" name=""/>
              <p:cNvSpPr/>
              <p:nvPr/>
            </p:nvSpPr>
            <p:spPr>
              <a:xfrm>
                <a:off x="2787224" y="4766611"/>
                <a:ext cx="11590" cy="348388"/>
              </a:xfrm>
            </p:spPr>
          </p:sp>
        </mc:Fallback>
      </mc:AlternateContent>
      <mc:AlternateContent xmlns:mc="http://schemas.openxmlformats.org/markup-compatibility/2006" xmlns:p14="http://schemas.microsoft.com/office/powerpoint/2010/main">
        <mc:Choice Requires="p14">
          <p:contentPart p14:bwMode="auto" r:id="rId81">
            <p14:nvContentPartPr>
              <p14:cNvPr id="1055169" name="Encre 1055168"/>
              <p14:cNvContentPartPr/>
              <p14:nvPr/>
            </p14:nvContentPartPr>
            <p14:xfrm>
              <a:off x="2849881" y="4931553"/>
              <a:ext cx="166696" cy="185909"/>
            </p14:xfrm>
          </p:contentPart>
        </mc:Choice>
        <mc:Fallback xmlns="">
          <p:sp>
            <p:nvSpPr>
              <p:cNvPr id="1055169" name=""/>
              <p:cNvSpPr/>
              <p:nvPr/>
            </p:nvSpPr>
            <p:spPr>
              <a:xfrm>
                <a:off x="2849881" y="4931553"/>
                <a:ext cx="166696" cy="185909"/>
              </a:xfrm>
            </p:spPr>
          </p:sp>
        </mc:Fallback>
      </mc:AlternateContent>
      <mc:AlternateContent xmlns:mc="http://schemas.openxmlformats.org/markup-compatibility/2006" xmlns:p14="http://schemas.microsoft.com/office/powerpoint/2010/main">
        <mc:Choice Requires="p14">
          <p:contentPart p14:bwMode="auto" r:id="rId82">
            <p14:nvContentPartPr>
              <p14:cNvPr id="1055170" name="Encre 1055169"/>
              <p14:cNvContentPartPr/>
              <p14:nvPr/>
            </p14:nvContentPartPr>
            <p14:xfrm>
              <a:off x="3036699" y="4745017"/>
              <a:ext cx="497496" cy="399970"/>
            </p14:xfrm>
          </p:contentPart>
        </mc:Choice>
        <mc:Fallback xmlns="">
          <p:sp>
            <p:nvSpPr>
              <p:cNvPr id="1055170" name=""/>
              <p:cNvSpPr/>
              <p:nvPr/>
            </p:nvSpPr>
            <p:spPr>
              <a:xfrm>
                <a:off x="3036699" y="4745017"/>
                <a:ext cx="497496" cy="399970"/>
              </a:xfrm>
            </p:spPr>
          </p:sp>
        </mc:Fallback>
      </mc:AlternateContent>
      <mc:AlternateContent xmlns:mc="http://schemas.openxmlformats.org/markup-compatibility/2006" xmlns:p14="http://schemas.microsoft.com/office/powerpoint/2010/main">
        <mc:Choice Requires="p14">
          <p:contentPart p14:bwMode="auto" r:id="rId83">
            <p14:nvContentPartPr>
              <p14:cNvPr id="1055171" name="Encre 1055170"/>
              <p14:cNvContentPartPr/>
              <p14:nvPr/>
            </p14:nvContentPartPr>
            <p14:xfrm>
              <a:off x="3497467" y="4768845"/>
              <a:ext cx="31489" cy="68448"/>
            </p14:xfrm>
          </p:contentPart>
        </mc:Choice>
        <mc:Fallback xmlns="">
          <p:sp>
            <p:nvSpPr>
              <p:cNvPr id="1055171" name=""/>
              <p:cNvSpPr/>
              <p:nvPr/>
            </p:nvSpPr>
            <p:spPr>
              <a:xfrm>
                <a:off x="3497467" y="4768845"/>
                <a:ext cx="31489" cy="68448"/>
              </a:xfrm>
            </p:spPr>
          </p:sp>
        </mc:Fallback>
      </mc:AlternateContent>
      <mc:AlternateContent xmlns:mc="http://schemas.openxmlformats.org/markup-compatibility/2006" xmlns:p14="http://schemas.microsoft.com/office/powerpoint/2010/main">
        <mc:Choice Requires="p14">
          <p:contentPart p14:bwMode="auto" r:id="rId84">
            <p14:nvContentPartPr>
              <p14:cNvPr id="1055172" name="Encre 1055171"/>
              <p14:cNvContentPartPr/>
              <p14:nvPr/>
            </p14:nvContentPartPr>
            <p14:xfrm>
              <a:off x="3128530" y="4841567"/>
              <a:ext cx="193041" cy="20496"/>
            </p14:xfrm>
          </p:contentPart>
        </mc:Choice>
        <mc:Fallback xmlns="">
          <p:sp>
            <p:nvSpPr>
              <p:cNvPr id="1055172" name=""/>
              <p:cNvSpPr/>
              <p:nvPr/>
            </p:nvSpPr>
            <p:spPr>
              <a:xfrm>
                <a:off x="3128530" y="4841567"/>
                <a:ext cx="193041" cy="20496"/>
              </a:xfrm>
            </p:spPr>
          </p:sp>
        </mc:Fallback>
      </mc:AlternateContent>
      <mc:AlternateContent xmlns:mc="http://schemas.openxmlformats.org/markup-compatibility/2006" xmlns:p14="http://schemas.microsoft.com/office/powerpoint/2010/main">
        <mc:Choice Requires="p14">
          <p:contentPart p14:bwMode="auto" r:id="rId85">
            <p14:nvContentPartPr>
              <p14:cNvPr id="1055173" name="Encre 1055172"/>
              <p14:cNvContentPartPr/>
              <p14:nvPr/>
            </p14:nvContentPartPr>
            <p14:xfrm>
              <a:off x="3564113" y="4913942"/>
              <a:ext cx="208337" cy="317802"/>
            </p14:xfrm>
          </p:contentPart>
        </mc:Choice>
        <mc:Fallback xmlns="">
          <p:sp>
            <p:nvSpPr>
              <p:cNvPr id="1055173" name=""/>
              <p:cNvSpPr/>
              <p:nvPr/>
            </p:nvSpPr>
            <p:spPr>
              <a:xfrm>
                <a:off x="3564113" y="4913942"/>
                <a:ext cx="208337" cy="317802"/>
              </a:xfrm>
            </p:spPr>
          </p:sp>
        </mc:Fallback>
      </mc:AlternateContent>
      <mc:AlternateContent xmlns:mc="http://schemas.openxmlformats.org/markup-compatibility/2006" xmlns:p14="http://schemas.microsoft.com/office/powerpoint/2010/main">
        <mc:Choice Requires="p14">
          <p:contentPart p14:bwMode="auto" r:id="rId86">
            <p14:nvContentPartPr>
              <p14:cNvPr id="1055174" name="Encre 1055173"/>
              <p14:cNvContentPartPr/>
              <p14:nvPr/>
            </p14:nvContentPartPr>
            <p14:xfrm>
              <a:off x="3791781" y="4891945"/>
              <a:ext cx="359718" cy="185946"/>
            </p14:xfrm>
          </p:contentPart>
        </mc:Choice>
        <mc:Fallback xmlns="">
          <p:sp>
            <p:nvSpPr>
              <p:cNvPr id="1055174" name=""/>
              <p:cNvSpPr/>
              <p:nvPr/>
            </p:nvSpPr>
            <p:spPr>
              <a:xfrm>
                <a:off x="3791781" y="4891945"/>
                <a:ext cx="359718" cy="185946"/>
              </a:xfrm>
            </p:spPr>
          </p:sp>
        </mc:Fallback>
      </mc:AlternateContent>
      <mc:AlternateContent xmlns:mc="http://schemas.openxmlformats.org/markup-compatibility/2006" xmlns:p14="http://schemas.microsoft.com/office/powerpoint/2010/main">
        <mc:Choice Requires="p14">
          <p:contentPart p14:bwMode="auto" r:id="rId87">
            <p14:nvContentPartPr>
              <p14:cNvPr id="1055175" name="Encre 1055174"/>
              <p14:cNvContentPartPr/>
              <p14:nvPr/>
            </p14:nvContentPartPr>
            <p14:xfrm>
              <a:off x="1247890" y="5668007"/>
              <a:ext cx="195643" cy="275078"/>
            </p14:xfrm>
          </p:contentPart>
        </mc:Choice>
        <mc:Fallback xmlns="">
          <p:sp>
            <p:nvSpPr>
              <p:cNvPr id="1055175" name=""/>
              <p:cNvSpPr/>
              <p:nvPr/>
            </p:nvSpPr>
            <p:spPr>
              <a:xfrm>
                <a:off x="1247890" y="5668007"/>
                <a:ext cx="195643" cy="275078"/>
              </a:xfrm>
            </p:spPr>
          </p:sp>
        </mc:Fallback>
      </mc:AlternateContent>
      <mc:AlternateContent xmlns:mc="http://schemas.openxmlformats.org/markup-compatibility/2006" xmlns:p14="http://schemas.microsoft.com/office/powerpoint/2010/main">
        <mc:Choice Requires="p14">
          <p:contentPart p14:bwMode="auto" r:id="rId88">
            <p14:nvContentPartPr>
              <p14:cNvPr id="1055176" name="Encre 1055175"/>
              <p14:cNvContentPartPr/>
              <p14:nvPr/>
            </p14:nvContentPartPr>
            <p14:xfrm>
              <a:off x="1512468" y="5739555"/>
              <a:ext cx="148002" cy="217996"/>
            </p14:xfrm>
          </p:contentPart>
        </mc:Choice>
        <mc:Fallback xmlns="">
          <p:sp>
            <p:nvSpPr>
              <p:cNvPr id="1055176" name=""/>
              <p:cNvSpPr/>
              <p:nvPr/>
            </p:nvSpPr>
            <p:spPr>
              <a:xfrm>
                <a:off x="1512468" y="5739555"/>
                <a:ext cx="148002" cy="217996"/>
              </a:xfrm>
            </p:spPr>
          </p:sp>
        </mc:Fallback>
      </mc:AlternateContent>
      <mc:AlternateContent xmlns:mc="http://schemas.openxmlformats.org/markup-compatibility/2006" xmlns:p14="http://schemas.microsoft.com/office/powerpoint/2010/main">
        <mc:Choice Requires="p14">
          <p:contentPart p14:bwMode="auto" r:id="rId89">
            <p14:nvContentPartPr>
              <p14:cNvPr id="1055177" name="Encre 1055176"/>
              <p14:cNvContentPartPr/>
              <p14:nvPr/>
            </p14:nvContentPartPr>
            <p14:xfrm>
              <a:off x="1678864" y="5921503"/>
              <a:ext cx="55423" cy="93615"/>
            </p14:xfrm>
          </p:contentPart>
        </mc:Choice>
        <mc:Fallback xmlns="">
          <p:sp>
            <p:nvSpPr>
              <p:cNvPr id="1055177" name=""/>
              <p:cNvSpPr/>
              <p:nvPr/>
            </p:nvSpPr>
            <p:spPr>
              <a:xfrm>
                <a:off x="1678864" y="5921503"/>
                <a:ext cx="55423" cy="93615"/>
              </a:xfrm>
            </p:spPr>
          </p:sp>
        </mc:Fallback>
      </mc:AlternateContent>
      <mc:AlternateContent xmlns:mc="http://schemas.openxmlformats.org/markup-compatibility/2006" xmlns:p14="http://schemas.microsoft.com/office/powerpoint/2010/main">
        <mc:Choice Requires="p14">
          <p:contentPart p14:bwMode="auto" r:id="rId90">
            <p14:nvContentPartPr>
              <p14:cNvPr id="1055178" name="Encre 1055177"/>
              <p14:cNvContentPartPr/>
              <p14:nvPr/>
            </p14:nvContentPartPr>
            <p14:xfrm>
              <a:off x="1814142" y="5754447"/>
              <a:ext cx="5874" cy="198924"/>
            </p14:xfrm>
          </p:contentPart>
        </mc:Choice>
        <mc:Fallback xmlns="">
          <p:sp>
            <p:nvSpPr>
              <p:cNvPr id="1055178" name=""/>
              <p:cNvSpPr/>
              <p:nvPr/>
            </p:nvSpPr>
            <p:spPr>
              <a:xfrm>
                <a:off x="1814142" y="5754447"/>
                <a:ext cx="5874" cy="198924"/>
              </a:xfrm>
            </p:spPr>
          </p:sp>
        </mc:Fallback>
      </mc:AlternateContent>
      <mc:AlternateContent xmlns:mc="http://schemas.openxmlformats.org/markup-compatibility/2006" xmlns:p14="http://schemas.microsoft.com/office/powerpoint/2010/main">
        <mc:Choice Requires="p14">
          <p:contentPart p14:bwMode="auto" r:id="rId91">
            <p14:nvContentPartPr>
              <p14:cNvPr id="1055179" name="Encre 1055178"/>
              <p14:cNvContentPartPr/>
              <p14:nvPr/>
            </p14:nvContentPartPr>
            <p14:xfrm>
              <a:off x="1769714" y="5697624"/>
              <a:ext cx="187398" cy="294808"/>
            </p14:xfrm>
          </p:contentPart>
        </mc:Choice>
        <mc:Fallback xmlns="">
          <p:sp>
            <p:nvSpPr>
              <p:cNvPr id="1055179" name=""/>
              <p:cNvSpPr/>
              <p:nvPr/>
            </p:nvSpPr>
            <p:spPr>
              <a:xfrm>
                <a:off x="1769714" y="5697624"/>
                <a:ext cx="187398" cy="294808"/>
              </a:xfrm>
            </p:spPr>
          </p:sp>
        </mc:Fallback>
      </mc:AlternateContent>
      <mc:AlternateContent xmlns:mc="http://schemas.openxmlformats.org/markup-compatibility/2006" xmlns:p14="http://schemas.microsoft.com/office/powerpoint/2010/main">
        <mc:Choice Requires="p14">
          <p:contentPart p14:bwMode="auto" r:id="rId92">
            <p14:nvContentPartPr>
              <p14:cNvPr id="1055180" name="Encre 1055179"/>
              <p14:cNvContentPartPr/>
              <p14:nvPr/>
            </p14:nvContentPartPr>
            <p14:xfrm>
              <a:off x="2150857" y="5862663"/>
              <a:ext cx="133789" cy="19178"/>
            </p14:xfrm>
          </p:contentPart>
        </mc:Choice>
        <mc:Fallback xmlns="">
          <p:sp>
            <p:nvSpPr>
              <p:cNvPr id="1055180" name=""/>
              <p:cNvSpPr/>
              <p:nvPr/>
            </p:nvSpPr>
            <p:spPr>
              <a:xfrm>
                <a:off x="2150857" y="5862663"/>
                <a:ext cx="133789" cy="19178"/>
              </a:xfrm>
            </p:spPr>
          </p:sp>
        </mc:Fallback>
      </mc:AlternateContent>
      <mc:AlternateContent xmlns:mc="http://schemas.openxmlformats.org/markup-compatibility/2006" xmlns:p14="http://schemas.microsoft.com/office/powerpoint/2010/main">
        <mc:Choice Requires="p14">
          <p:contentPart p14:bwMode="auto" r:id="rId93">
            <p14:nvContentPartPr>
              <p14:cNvPr id="1055181" name="Encre 1055180"/>
              <p14:cNvContentPartPr/>
              <p14:nvPr/>
            </p14:nvContentPartPr>
            <p14:xfrm>
              <a:off x="2134648" y="5956979"/>
              <a:ext cx="185739" cy="23492"/>
            </p14:xfrm>
          </p:contentPart>
        </mc:Choice>
        <mc:Fallback xmlns="">
          <p:sp>
            <p:nvSpPr>
              <p:cNvPr id="1055181" name=""/>
              <p:cNvSpPr/>
              <p:nvPr/>
            </p:nvSpPr>
            <p:spPr>
              <a:xfrm>
                <a:off x="2134648" y="5956979"/>
                <a:ext cx="185739" cy="23492"/>
              </a:xfrm>
            </p:spPr>
          </p:sp>
        </mc:Fallback>
      </mc:AlternateContent>
      <mc:AlternateContent xmlns:mc="http://schemas.openxmlformats.org/markup-compatibility/2006" xmlns:p14="http://schemas.microsoft.com/office/powerpoint/2010/main">
        <mc:Choice Requires="p14">
          <p:contentPart p14:bwMode="auto" r:id="rId94">
            <p14:nvContentPartPr>
              <p14:cNvPr id="1055182" name="Encre 1055181"/>
              <p14:cNvContentPartPr/>
              <p14:nvPr/>
            </p14:nvContentPartPr>
            <p14:xfrm>
              <a:off x="2444838" y="5719263"/>
              <a:ext cx="121327" cy="256513"/>
            </p14:xfrm>
          </p:contentPart>
        </mc:Choice>
        <mc:Fallback xmlns="">
          <p:sp>
            <p:nvSpPr>
              <p:cNvPr id="1055182" name=""/>
              <p:cNvSpPr/>
              <p:nvPr/>
            </p:nvSpPr>
            <p:spPr>
              <a:xfrm>
                <a:off x="2444838" y="5719263"/>
                <a:ext cx="121327" cy="256513"/>
              </a:xfrm>
            </p:spPr>
          </p:sp>
        </mc:Fallback>
      </mc:AlternateContent>
      <mc:AlternateContent xmlns:mc="http://schemas.openxmlformats.org/markup-compatibility/2006" xmlns:p14="http://schemas.microsoft.com/office/powerpoint/2010/main">
        <mc:Choice Requires="p14">
          <p:contentPart p14:bwMode="auto" r:id="rId95">
            <p14:nvContentPartPr>
              <p14:cNvPr id="1055183" name="Encre 1055182"/>
              <p14:cNvContentPartPr/>
              <p14:nvPr/>
            </p14:nvContentPartPr>
            <p14:xfrm>
              <a:off x="2655704" y="5652685"/>
              <a:ext cx="163358" cy="333865"/>
            </p14:xfrm>
          </p:contentPart>
        </mc:Choice>
        <mc:Fallback xmlns="">
          <p:sp>
            <p:nvSpPr>
              <p:cNvPr id="1055183" name=""/>
              <p:cNvSpPr/>
              <p:nvPr/>
            </p:nvSpPr>
            <p:spPr>
              <a:xfrm>
                <a:off x="2655704" y="5652685"/>
                <a:ext cx="163358" cy="333865"/>
              </a:xfrm>
            </p:spPr>
          </p:sp>
        </mc:Fallback>
      </mc:AlternateContent>
      <mc:AlternateContent xmlns:mc="http://schemas.openxmlformats.org/markup-compatibility/2006" xmlns:p14="http://schemas.microsoft.com/office/powerpoint/2010/main">
        <mc:Choice Requires="p14">
          <p:contentPart p14:bwMode="auto" r:id="rId96">
            <p14:nvContentPartPr>
              <p14:cNvPr id="1055184" name="Encre 1055183"/>
              <p14:cNvContentPartPr/>
              <p14:nvPr/>
            </p14:nvContentPartPr>
            <p14:xfrm>
              <a:off x="2627935" y="5652685"/>
              <a:ext cx="142963" cy="7198"/>
            </p14:xfrm>
          </p:contentPart>
        </mc:Choice>
        <mc:Fallback xmlns="">
          <p:sp>
            <p:nvSpPr>
              <p:cNvPr id="1055184" name=""/>
              <p:cNvSpPr/>
              <p:nvPr/>
            </p:nvSpPr>
            <p:spPr>
              <a:xfrm>
                <a:off x="2627935" y="5652685"/>
                <a:ext cx="142963" cy="7198"/>
              </a:xfrm>
            </p:spPr>
          </p:sp>
        </mc:Fallback>
      </mc:AlternateContent>
      <mc:AlternateContent xmlns:mc="http://schemas.openxmlformats.org/markup-compatibility/2006" xmlns:p14="http://schemas.microsoft.com/office/powerpoint/2010/main">
        <mc:Choice Requires="p14">
          <p:contentPart p14:bwMode="auto" r:id="rId97">
            <p14:nvContentPartPr>
              <p14:cNvPr id="1055185" name="Encre 1055184"/>
              <p14:cNvContentPartPr/>
              <p14:nvPr/>
            </p14:nvContentPartPr>
            <p14:xfrm>
              <a:off x="2634995" y="5815220"/>
              <a:ext cx="156981" cy="18899"/>
            </p14:xfrm>
          </p:contentPart>
        </mc:Choice>
        <mc:Fallback xmlns="">
          <p:sp>
            <p:nvSpPr>
              <p:cNvPr id="1055185" name=""/>
              <p:cNvSpPr/>
              <p:nvPr/>
            </p:nvSpPr>
            <p:spPr>
              <a:xfrm>
                <a:off x="2634995" y="5815220"/>
                <a:ext cx="156981" cy="18899"/>
              </a:xfrm>
            </p:spPr>
          </p:sp>
        </mc:Fallback>
      </mc:AlternateContent>
      <mc:AlternateContent xmlns:mc="http://schemas.openxmlformats.org/markup-compatibility/2006" xmlns:p14="http://schemas.microsoft.com/office/powerpoint/2010/main">
        <mc:Choice Requires="p14">
          <p:contentPart p14:bwMode="auto" r:id="rId98">
            <p14:nvContentPartPr>
              <p14:cNvPr id="1055186" name="Encre 1055185"/>
              <p14:cNvContentPartPr/>
              <p14:nvPr/>
            </p14:nvContentPartPr>
            <p14:xfrm>
              <a:off x="3042705" y="5805079"/>
              <a:ext cx="201434" cy="3032"/>
            </p14:xfrm>
          </p:contentPart>
        </mc:Choice>
        <mc:Fallback xmlns="">
          <p:sp>
            <p:nvSpPr>
              <p:cNvPr id="1055186" name=""/>
              <p:cNvSpPr/>
              <p:nvPr/>
            </p:nvSpPr>
            <p:spPr>
              <a:xfrm>
                <a:off x="3042705" y="5805079"/>
                <a:ext cx="201434" cy="3032"/>
              </a:xfrm>
            </p:spPr>
          </p:sp>
        </mc:Fallback>
      </mc:AlternateContent>
      <mc:AlternateContent xmlns:mc="http://schemas.openxmlformats.org/markup-compatibility/2006" xmlns:p14="http://schemas.microsoft.com/office/powerpoint/2010/main">
        <mc:Choice Requires="p14">
          <p:contentPart p14:bwMode="auto" r:id="rId99">
            <p14:nvContentPartPr>
              <p14:cNvPr id="1055187" name="Encre 1055186"/>
              <p14:cNvContentPartPr/>
              <p14:nvPr/>
            </p14:nvContentPartPr>
            <p14:xfrm>
              <a:off x="3035645" y="5935820"/>
              <a:ext cx="175375" cy="21159"/>
            </p14:xfrm>
          </p:contentPart>
        </mc:Choice>
        <mc:Fallback xmlns="">
          <p:sp>
            <p:nvSpPr>
              <p:cNvPr id="1055187" name=""/>
              <p:cNvSpPr/>
              <p:nvPr/>
            </p:nvSpPr>
            <p:spPr>
              <a:xfrm>
                <a:off x="3035645" y="5935820"/>
                <a:ext cx="175375" cy="21159"/>
              </a:xfrm>
            </p:spPr>
          </p:sp>
        </mc:Fallback>
      </mc:AlternateContent>
      <mc:AlternateContent xmlns:mc="http://schemas.openxmlformats.org/markup-compatibility/2006" xmlns:p14="http://schemas.microsoft.com/office/powerpoint/2010/main">
        <mc:Choice Requires="p14">
          <p:contentPart p14:bwMode="auto" r:id="rId100">
            <p14:nvContentPartPr>
              <p14:cNvPr id="1055188" name="Encre 1055187"/>
              <p14:cNvContentPartPr/>
              <p14:nvPr/>
            </p14:nvContentPartPr>
            <p14:xfrm>
              <a:off x="3185668" y="5681725"/>
              <a:ext cx="131517" cy="330722"/>
            </p14:xfrm>
          </p:contentPart>
        </mc:Choice>
        <mc:Fallback xmlns="">
          <p:sp>
            <p:nvSpPr>
              <p:cNvPr id="1055188" name=""/>
              <p:cNvSpPr/>
              <p:nvPr/>
            </p:nvSpPr>
            <p:spPr>
              <a:xfrm>
                <a:off x="3185668" y="5681725"/>
                <a:ext cx="131517" cy="330722"/>
              </a:xfrm>
            </p:spPr>
          </p:sp>
        </mc:Fallback>
      </mc:AlternateContent>
      <mc:AlternateContent xmlns:mc="http://schemas.openxmlformats.org/markup-compatibility/2006" xmlns:p14="http://schemas.microsoft.com/office/powerpoint/2010/main">
        <mc:Choice Requires="p14">
          <p:contentPart p14:bwMode="auto" r:id="rId101">
            <p14:nvContentPartPr>
              <p14:cNvPr id="1055189" name="Encre 1055188"/>
              <p14:cNvContentPartPr/>
              <p14:nvPr/>
            </p14:nvContentPartPr>
            <p14:xfrm>
              <a:off x="3483877" y="5601177"/>
              <a:ext cx="152301" cy="357993"/>
            </p14:xfrm>
          </p:contentPart>
        </mc:Choice>
        <mc:Fallback xmlns="">
          <p:sp>
            <p:nvSpPr>
              <p:cNvPr id="1055189" name=""/>
              <p:cNvSpPr/>
              <p:nvPr/>
            </p:nvSpPr>
            <p:spPr>
              <a:xfrm>
                <a:off x="3483877" y="5601177"/>
                <a:ext cx="152301" cy="357993"/>
              </a:xfrm>
            </p:spPr>
          </p:sp>
        </mc:Fallback>
      </mc:AlternateContent>
      <mc:AlternateContent xmlns:mc="http://schemas.openxmlformats.org/markup-compatibility/2006" xmlns:p14="http://schemas.microsoft.com/office/powerpoint/2010/main">
        <mc:Choice Requires="p14">
          <p:contentPart p14:bwMode="auto" r:id="rId102">
            <p14:nvContentPartPr>
              <p14:cNvPr id="1055190" name="Encre 1055189"/>
              <p14:cNvContentPartPr/>
              <p14:nvPr/>
            </p14:nvContentPartPr>
            <p14:xfrm>
              <a:off x="3449365" y="5756698"/>
              <a:ext cx="158574" cy="11897"/>
            </p14:xfrm>
          </p:contentPart>
        </mc:Choice>
        <mc:Fallback xmlns="">
          <p:sp>
            <p:nvSpPr>
              <p:cNvPr id="1055190" name=""/>
              <p:cNvSpPr/>
              <p:nvPr/>
            </p:nvSpPr>
            <p:spPr>
              <a:xfrm>
                <a:off x="3449365" y="5756698"/>
                <a:ext cx="158574" cy="11897"/>
              </a:xfrm>
            </p:spPr>
          </p:sp>
        </mc:Fallback>
      </mc:AlternateContent>
      <mc:AlternateContent xmlns:mc="http://schemas.openxmlformats.org/markup-compatibility/2006" xmlns:p14="http://schemas.microsoft.com/office/powerpoint/2010/main">
        <mc:Choice Requires="p14">
          <p:contentPart p14:bwMode="auto" r:id="rId103">
            <p14:nvContentPartPr>
              <p14:cNvPr id="1055191" name="Encre 1055190"/>
              <p14:cNvContentPartPr/>
              <p14:nvPr/>
            </p14:nvContentPartPr>
            <p14:xfrm>
              <a:off x="3698423" y="5826922"/>
              <a:ext cx="159702" cy="7436"/>
            </p14:xfrm>
          </p:contentPart>
        </mc:Choice>
        <mc:Fallback xmlns="">
          <p:sp>
            <p:nvSpPr>
              <p:cNvPr id="1055191" name=""/>
              <p:cNvSpPr/>
              <p:nvPr/>
            </p:nvSpPr>
            <p:spPr>
              <a:xfrm>
                <a:off x="3698423" y="5826922"/>
                <a:ext cx="159702" cy="7436"/>
              </a:xfrm>
            </p:spPr>
          </p:sp>
        </mc:Fallback>
      </mc:AlternateContent>
      <mc:AlternateContent xmlns:mc="http://schemas.openxmlformats.org/markup-compatibility/2006" xmlns:p14="http://schemas.microsoft.com/office/powerpoint/2010/main">
        <mc:Choice Requires="p14">
          <p:contentPart p14:bwMode="auto" r:id="rId104">
            <p14:nvContentPartPr>
              <p14:cNvPr id="1055192" name="Encre 1055191"/>
              <p14:cNvContentPartPr/>
              <p14:nvPr/>
            </p14:nvContentPartPr>
            <p14:xfrm>
              <a:off x="3754432" y="5891950"/>
              <a:ext cx="125313" cy="0"/>
            </p14:xfrm>
          </p:contentPart>
        </mc:Choice>
        <mc:Fallback xmlns="">
          <p:sp>
            <p:nvSpPr>
              <p:cNvPr id="1055192" name=""/>
              <p:cNvSpPr/>
              <p:nvPr/>
            </p:nvSpPr>
            <p:spPr>
              <a:xfrm>
                <a:off x="3754432" y="5891950"/>
                <a:ext cx="125313" cy="0"/>
              </a:xfrm>
            </p:spPr>
          </p:sp>
        </mc:Fallback>
      </mc:AlternateContent>
      <mc:AlternateContent xmlns:mc="http://schemas.openxmlformats.org/markup-compatibility/2006" xmlns:p14="http://schemas.microsoft.com/office/powerpoint/2010/main">
        <mc:Choice Requires="p14">
          <p:contentPart p14:bwMode="auto" r:id="rId105">
            <p14:nvContentPartPr>
              <p14:cNvPr id="1055193" name="Encre 1055192"/>
              <p14:cNvContentPartPr/>
              <p14:nvPr/>
            </p14:nvContentPartPr>
            <p14:xfrm>
              <a:off x="3951227" y="5681725"/>
              <a:ext cx="120638" cy="228836"/>
            </p14:xfrm>
          </p:contentPart>
        </mc:Choice>
        <mc:Fallback xmlns="">
          <p:sp>
            <p:nvSpPr>
              <p:cNvPr id="1055193" name=""/>
              <p:cNvSpPr/>
              <p:nvPr/>
            </p:nvSpPr>
            <p:spPr>
              <a:xfrm>
                <a:off x="3951227" y="5681725"/>
                <a:ext cx="120638" cy="228836"/>
              </a:xfrm>
            </p:spPr>
          </p:sp>
        </mc:Fallback>
      </mc:AlternateContent>
      <mc:AlternateContent xmlns:mc="http://schemas.openxmlformats.org/markup-compatibility/2006" xmlns:p14="http://schemas.microsoft.com/office/powerpoint/2010/main">
        <mc:Choice Requires="p14">
          <p:contentPart p14:bwMode="auto" r:id="rId106">
            <p14:nvContentPartPr>
              <p14:cNvPr id="1055194" name="Encre 1055193"/>
              <p14:cNvContentPartPr/>
              <p14:nvPr/>
            </p14:nvContentPartPr>
            <p14:xfrm>
              <a:off x="4046101" y="5873071"/>
              <a:ext cx="84811" cy="111507"/>
            </p14:xfrm>
          </p:contentPart>
        </mc:Choice>
        <mc:Fallback xmlns="">
          <p:sp>
            <p:nvSpPr>
              <p:cNvPr id="1055194" name=""/>
              <p:cNvSpPr/>
              <p:nvPr/>
            </p:nvSpPr>
            <p:spPr>
              <a:xfrm>
                <a:off x="4046101" y="5873071"/>
                <a:ext cx="84811" cy="111507"/>
              </a:xfrm>
            </p:spPr>
          </p:sp>
        </mc:Fallback>
      </mc:AlternateContent>
      <mc:AlternateContent xmlns:mc="http://schemas.openxmlformats.org/markup-compatibility/2006" xmlns:p14="http://schemas.microsoft.com/office/powerpoint/2010/main">
        <mc:Choice Requires="p14">
          <p:contentPart p14:bwMode="auto" r:id="rId107">
            <p14:nvContentPartPr>
              <p14:cNvPr id="1055195" name="Encre 1055194"/>
              <p14:cNvContentPartPr/>
              <p14:nvPr/>
            </p14:nvContentPartPr>
            <p14:xfrm>
              <a:off x="4174971" y="5703566"/>
              <a:ext cx="19382" cy="233551"/>
            </p14:xfrm>
          </p:contentPart>
        </mc:Choice>
        <mc:Fallback xmlns="">
          <p:sp>
            <p:nvSpPr>
              <p:cNvPr id="1055195" name=""/>
              <p:cNvSpPr/>
              <p:nvPr/>
            </p:nvSpPr>
            <p:spPr>
              <a:xfrm>
                <a:off x="4174971" y="5703566"/>
                <a:ext cx="19382" cy="233551"/>
              </a:xfrm>
            </p:spPr>
          </p:sp>
        </mc:Fallback>
      </mc:AlternateContent>
      <mc:AlternateContent xmlns:mc="http://schemas.openxmlformats.org/markup-compatibility/2006" xmlns:p14="http://schemas.microsoft.com/office/powerpoint/2010/main">
        <mc:Choice Requires="p14">
          <p:contentPart p14:bwMode="auto" r:id="rId108">
            <p14:nvContentPartPr>
              <p14:cNvPr id="1055196" name="Encre 1055195"/>
              <p14:cNvContentPartPr/>
              <p14:nvPr/>
            </p14:nvContentPartPr>
            <p14:xfrm>
              <a:off x="4144051" y="5721108"/>
              <a:ext cx="158860" cy="255410"/>
            </p14:xfrm>
          </p:contentPart>
        </mc:Choice>
        <mc:Fallback xmlns="">
          <p:sp>
            <p:nvSpPr>
              <p:cNvPr id="1055196" name=""/>
              <p:cNvSpPr/>
              <p:nvPr/>
            </p:nvSpPr>
            <p:spPr>
              <a:xfrm>
                <a:off x="4144051" y="5721108"/>
                <a:ext cx="158860" cy="255410"/>
              </a:xfrm>
            </p:spPr>
          </p:sp>
        </mc:Fallback>
      </mc:AlternateContent>
      <mc:AlternateContent xmlns:mc="http://schemas.openxmlformats.org/markup-compatibility/2006" xmlns:p14="http://schemas.microsoft.com/office/powerpoint/2010/main">
        <mc:Choice Requires="p14">
          <p:contentPart p14:bwMode="auto" r:id="rId109">
            <p14:nvContentPartPr>
              <p14:cNvPr id="1055197" name="Encre 1055196"/>
              <p14:cNvContentPartPr/>
              <p14:nvPr/>
            </p14:nvContentPartPr>
            <p14:xfrm>
              <a:off x="3310844" y="5443630"/>
              <a:ext cx="1063164" cy="694285"/>
            </p14:xfrm>
          </p:contentPart>
        </mc:Choice>
        <mc:Fallback xmlns="">
          <p:sp>
            <p:nvSpPr>
              <p:cNvPr id="1055197" name=""/>
              <p:cNvSpPr/>
              <p:nvPr/>
            </p:nvSpPr>
            <p:spPr>
              <a:xfrm>
                <a:off x="3310844" y="5443630"/>
                <a:ext cx="1063164" cy="694285"/>
              </a:xfrm>
            </p:spPr>
          </p:sp>
        </mc:Fallback>
      </mc:AlternateContent>
      <mc:AlternateContent xmlns:mc="http://schemas.openxmlformats.org/markup-compatibility/2006" xmlns:p14="http://schemas.microsoft.com/office/powerpoint/2010/main">
        <mc:Choice Requires="p14">
          <p:contentPart p14:bwMode="auto" r:id="rId110">
            <p14:nvContentPartPr>
              <p14:cNvPr id="1055198" name="Encre 1055197"/>
              <p14:cNvContentPartPr/>
              <p14:nvPr/>
            </p14:nvContentPartPr>
            <p14:xfrm>
              <a:off x="2241718" y="1458600"/>
              <a:ext cx="243253" cy="242934"/>
            </p14:xfrm>
          </p:contentPart>
        </mc:Choice>
        <mc:Fallback xmlns="">
          <p:sp>
            <p:nvSpPr>
              <p:cNvPr id="1055198" name=""/>
              <p:cNvSpPr/>
              <p:nvPr/>
            </p:nvSpPr>
            <p:spPr>
              <a:xfrm>
                <a:off x="2241718" y="1458600"/>
                <a:ext cx="243253" cy="242934"/>
              </a:xfrm>
            </p:spPr>
          </p:sp>
        </mc:Fallback>
      </mc:AlternateContent>
      <mc:AlternateContent xmlns:mc="http://schemas.openxmlformats.org/markup-compatibility/2006" xmlns:p14="http://schemas.microsoft.com/office/powerpoint/2010/main">
        <mc:Choice Requires="p14">
          <p:contentPart p14:bwMode="auto" r:id="rId111">
            <p14:nvContentPartPr>
              <p14:cNvPr id="1055199" name="Encre 1055198"/>
              <p14:cNvContentPartPr/>
              <p14:nvPr/>
            </p14:nvContentPartPr>
            <p14:xfrm>
              <a:off x="2194099" y="1675775"/>
              <a:ext cx="104859" cy="79644"/>
            </p14:xfrm>
          </p:contentPart>
        </mc:Choice>
        <mc:Fallback xmlns="">
          <p:sp>
            <p:nvSpPr>
              <p:cNvPr id="1055199" name=""/>
              <p:cNvSpPr/>
              <p:nvPr/>
            </p:nvSpPr>
            <p:spPr>
              <a:xfrm>
                <a:off x="2194099" y="1675775"/>
                <a:ext cx="104859" cy="79644"/>
              </a:xfrm>
            </p:spPr>
          </p:sp>
        </mc:Fallback>
      </mc:AlternateContent>
      <mc:AlternateContent xmlns:mc="http://schemas.openxmlformats.org/markup-compatibility/2006" xmlns:p14="http://schemas.microsoft.com/office/powerpoint/2010/main">
        <mc:Choice Requires="p14">
          <p:contentPart p14:bwMode="auto" r:id="rId112">
            <p14:nvContentPartPr>
              <p14:cNvPr id="1055200" name="Encre 1055199"/>
              <p14:cNvContentPartPr/>
              <p14:nvPr/>
            </p14:nvContentPartPr>
            <p14:xfrm>
              <a:off x="2634995" y="1530826"/>
              <a:ext cx="91213" cy="262743"/>
            </p14:xfrm>
          </p:contentPart>
        </mc:Choice>
        <mc:Fallback xmlns="">
          <p:sp>
            <p:nvSpPr>
              <p:cNvPr id="1055200" name=""/>
              <p:cNvSpPr/>
              <p:nvPr/>
            </p:nvSpPr>
            <p:spPr>
              <a:xfrm>
                <a:off x="2634995" y="1530826"/>
                <a:ext cx="91213" cy="262743"/>
              </a:xfrm>
            </p:spPr>
          </p:sp>
        </mc:Fallback>
      </mc:AlternateContent>
      <mc:AlternateContent xmlns:mc="http://schemas.openxmlformats.org/markup-compatibility/2006" xmlns:p14="http://schemas.microsoft.com/office/powerpoint/2010/main">
        <mc:Choice Requires="p14">
          <p:contentPart p14:bwMode="auto" r:id="rId113">
            <p14:nvContentPartPr>
              <p14:cNvPr id="1055201" name="Encre 1055200"/>
              <p14:cNvContentPartPr/>
              <p14:nvPr/>
            </p14:nvContentPartPr>
            <p14:xfrm>
              <a:off x="2685297" y="1694142"/>
              <a:ext cx="89164" cy="107982"/>
            </p14:xfrm>
          </p:contentPart>
        </mc:Choice>
        <mc:Fallback xmlns="">
          <p:sp>
            <p:nvSpPr>
              <p:cNvPr id="1055201" name=""/>
              <p:cNvSpPr/>
              <p:nvPr/>
            </p:nvSpPr>
            <p:spPr>
              <a:xfrm>
                <a:off x="2685297" y="1694142"/>
                <a:ext cx="89164" cy="107982"/>
              </a:xfrm>
            </p:spPr>
          </p:sp>
        </mc:Fallback>
      </mc:AlternateContent>
      <mc:AlternateContent xmlns:mc="http://schemas.openxmlformats.org/markup-compatibility/2006" xmlns:p14="http://schemas.microsoft.com/office/powerpoint/2010/main">
        <mc:Choice Requires="p14">
          <p:contentPart p14:bwMode="auto" r:id="rId114">
            <p14:nvContentPartPr>
              <p14:cNvPr id="1055202" name="Encre 1055201"/>
              <p14:cNvContentPartPr/>
              <p14:nvPr/>
            </p14:nvContentPartPr>
            <p14:xfrm>
              <a:off x="2413265" y="1516430"/>
              <a:ext cx="136128" cy="348680"/>
            </p14:xfrm>
          </p:contentPart>
        </mc:Choice>
        <mc:Fallback xmlns="">
          <p:sp>
            <p:nvSpPr>
              <p:cNvPr id="1055202" name=""/>
              <p:cNvSpPr/>
              <p:nvPr/>
            </p:nvSpPr>
            <p:spPr>
              <a:xfrm>
                <a:off x="2413265" y="1516430"/>
                <a:ext cx="136128" cy="348680"/>
              </a:xfrm>
            </p:spPr>
          </p:sp>
        </mc:Fallback>
      </mc:AlternateContent>
      <mc:AlternateContent xmlns:mc="http://schemas.openxmlformats.org/markup-compatibility/2006" xmlns:p14="http://schemas.microsoft.com/office/powerpoint/2010/main">
        <mc:Choice Requires="p14">
          <p:contentPart p14:bwMode="auto" r:id="rId115">
            <p14:nvContentPartPr>
              <p14:cNvPr id="1055203" name="Encre 1055202"/>
              <p14:cNvContentPartPr/>
              <p14:nvPr/>
            </p14:nvContentPartPr>
            <p14:xfrm>
              <a:off x="2406430" y="1748497"/>
              <a:ext cx="96632" cy="127111"/>
            </p14:xfrm>
          </p:contentPart>
        </mc:Choice>
        <mc:Fallback xmlns="">
          <p:sp>
            <p:nvSpPr>
              <p:cNvPr id="1055203" name=""/>
              <p:cNvSpPr/>
              <p:nvPr/>
            </p:nvSpPr>
            <p:spPr>
              <a:xfrm>
                <a:off x="2406430" y="1748497"/>
                <a:ext cx="96632" cy="127111"/>
              </a:xfrm>
            </p:spPr>
          </p:sp>
        </mc:Fallback>
      </mc:AlternateContent>
      <mc:AlternateContent xmlns:mc="http://schemas.openxmlformats.org/markup-compatibility/2006" xmlns:p14="http://schemas.microsoft.com/office/powerpoint/2010/main">
        <mc:Choice Requires="p14">
          <p:contentPart p14:bwMode="auto" r:id="rId116">
            <p14:nvContentPartPr>
              <p14:cNvPr id="1055204" name="Encre 1055203"/>
              <p14:cNvContentPartPr/>
              <p14:nvPr/>
            </p14:nvContentPartPr>
            <p14:xfrm>
              <a:off x="2492032" y="2458101"/>
              <a:ext cx="199190" cy="91277"/>
            </p14:xfrm>
          </p:contentPart>
        </mc:Choice>
        <mc:Fallback xmlns="">
          <p:sp>
            <p:nvSpPr>
              <p:cNvPr id="1055204" name=""/>
              <p:cNvSpPr/>
              <p:nvPr/>
            </p:nvSpPr>
            <p:spPr>
              <a:xfrm>
                <a:off x="2492032" y="2458101"/>
                <a:ext cx="199190" cy="91277"/>
              </a:xfrm>
            </p:spPr>
          </p:sp>
        </mc:Fallback>
      </mc:AlternateContent>
      <mc:AlternateContent xmlns:mc="http://schemas.openxmlformats.org/markup-compatibility/2006" xmlns:p14="http://schemas.microsoft.com/office/powerpoint/2010/main">
        <mc:Choice Requires="p14">
          <p:contentPart p14:bwMode="auto" r:id="rId117">
            <p14:nvContentPartPr>
              <p14:cNvPr id="1055205" name="Encre 1055204"/>
              <p14:cNvContentPartPr/>
              <p14:nvPr/>
            </p14:nvContentPartPr>
            <p14:xfrm>
              <a:off x="2492032" y="2412967"/>
              <a:ext cx="69614" cy="23789"/>
            </p14:xfrm>
          </p:contentPart>
        </mc:Choice>
        <mc:Fallback xmlns="">
          <p:sp>
            <p:nvSpPr>
              <p:cNvPr id="1055205" name=""/>
              <p:cNvSpPr/>
              <p:nvPr/>
            </p:nvSpPr>
            <p:spPr>
              <a:xfrm>
                <a:off x="2492032" y="2412967"/>
                <a:ext cx="69614" cy="23789"/>
              </a:xfrm>
            </p:spPr>
          </p:sp>
        </mc:Fallback>
      </mc:AlternateContent>
      <mc:AlternateContent xmlns:mc="http://schemas.openxmlformats.org/markup-compatibility/2006" xmlns:p14="http://schemas.microsoft.com/office/powerpoint/2010/main">
        <mc:Choice Requires="p14">
          <p:contentPart p14:bwMode="auto" r:id="rId118">
            <p14:nvContentPartPr>
              <p14:cNvPr id="1055206" name="Encre 1055205"/>
              <p14:cNvContentPartPr/>
              <p14:nvPr/>
            </p14:nvContentPartPr>
            <p14:xfrm>
              <a:off x="2484972" y="2429062"/>
              <a:ext cx="36767" cy="151756"/>
            </p14:xfrm>
          </p:contentPart>
        </mc:Choice>
        <mc:Fallback xmlns="">
          <p:sp>
            <p:nvSpPr>
              <p:cNvPr id="1055206" name=""/>
              <p:cNvSpPr/>
              <p:nvPr/>
            </p:nvSpPr>
            <p:spPr>
              <a:xfrm>
                <a:off x="2484972" y="2429062"/>
                <a:ext cx="36767" cy="151756"/>
              </a:xfrm>
            </p:spPr>
          </p:sp>
        </mc:Fallback>
      </mc:AlternateContent>
      <mc:AlternateContent xmlns:mc="http://schemas.openxmlformats.org/markup-compatibility/2006" xmlns:p14="http://schemas.microsoft.com/office/powerpoint/2010/main">
        <mc:Choice Requires="p14">
          <p:contentPart p14:bwMode="auto" r:id="rId119">
            <p14:nvContentPartPr>
              <p14:cNvPr id="1055207" name="Encre 1055206"/>
              <p14:cNvContentPartPr/>
              <p14:nvPr/>
            </p14:nvContentPartPr>
            <p14:xfrm>
              <a:off x="4630303" y="6565565"/>
              <a:ext cx="30844" cy="71596"/>
            </p14:xfrm>
          </p:contentPart>
        </mc:Choice>
        <mc:Fallback xmlns="">
          <p:sp>
            <p:nvSpPr>
              <p:cNvPr id="1055207" name=""/>
              <p:cNvSpPr/>
              <p:nvPr/>
            </p:nvSpPr>
            <p:spPr>
              <a:xfrm>
                <a:off x="4630303" y="6565565"/>
                <a:ext cx="30844" cy="71596"/>
              </a:xfrm>
            </p:spPr>
          </p:sp>
        </mc:Fallback>
      </mc:AlternateContent>
      <mc:AlternateContent xmlns:mc="http://schemas.openxmlformats.org/markup-compatibility/2006" xmlns:p14="http://schemas.microsoft.com/office/powerpoint/2010/main">
        <mc:Choice Requires="p14">
          <p:contentPart p14:bwMode="auto" r:id="rId120">
            <p14:nvContentPartPr>
              <p14:cNvPr id="1055208" name="Encre 1055207"/>
              <p14:cNvContentPartPr/>
              <p14:nvPr/>
            </p14:nvContentPartPr>
            <p14:xfrm>
              <a:off x="4034751" y="6659229"/>
              <a:ext cx="595552" cy="87376"/>
            </p14:xfrm>
          </p:contentPart>
        </mc:Choice>
        <mc:Fallback xmlns="">
          <p:sp>
            <p:nvSpPr>
              <p:cNvPr id="1055208" name=""/>
              <p:cNvSpPr/>
              <p:nvPr/>
            </p:nvSpPr>
            <p:spPr>
              <a:xfrm>
                <a:off x="4034751" y="6659229"/>
                <a:ext cx="595552" cy="87376"/>
              </a:xfrm>
            </p:spPr>
          </p:sp>
        </mc:Fallback>
      </mc:AlternateContent>
      <mc:AlternateContent xmlns:mc="http://schemas.openxmlformats.org/markup-compatibility/2006" xmlns:p14="http://schemas.microsoft.com/office/powerpoint/2010/main">
        <mc:Choice Requires="p14">
          <p:contentPart p14:bwMode="auto" r:id="rId121">
            <p14:nvContentPartPr>
              <p14:cNvPr id="1055209" name="Encre 1055208"/>
              <p14:cNvContentPartPr/>
              <p14:nvPr/>
            </p14:nvContentPartPr>
            <p14:xfrm>
              <a:off x="5604543" y="168704"/>
              <a:ext cx="113076" cy="6221350"/>
            </p14:xfrm>
          </p:contentPart>
        </mc:Choice>
        <mc:Fallback xmlns="">
          <p:sp>
            <p:nvSpPr>
              <p:cNvPr id="1055209" name=""/>
              <p:cNvSpPr/>
              <p:nvPr/>
            </p:nvSpPr>
            <p:spPr>
              <a:xfrm>
                <a:off x="5604543" y="168704"/>
                <a:ext cx="113076" cy="6221350"/>
              </a:xfrm>
            </p:spPr>
          </p:sp>
        </mc:Fallback>
      </mc:AlternateContent>
      <mc:AlternateContent xmlns:mc="http://schemas.openxmlformats.org/markup-compatibility/2006" xmlns:p14="http://schemas.microsoft.com/office/powerpoint/2010/main">
        <mc:Choice Requires="p14">
          <p:contentPart p14:bwMode="auto" r:id="rId122">
            <p14:nvContentPartPr>
              <p14:cNvPr id="1055210" name="Encre 1055209"/>
              <p14:cNvContentPartPr/>
              <p14:nvPr/>
            </p14:nvContentPartPr>
            <p14:xfrm>
              <a:off x="6461468" y="719956"/>
              <a:ext cx="160613" cy="133531"/>
            </p14:xfrm>
          </p:contentPart>
        </mc:Choice>
        <mc:Fallback xmlns="">
          <p:sp>
            <p:nvSpPr>
              <p:cNvPr id="1055210" name=""/>
              <p:cNvSpPr/>
              <p:nvPr/>
            </p:nvSpPr>
            <p:spPr>
              <a:xfrm>
                <a:off x="6461468" y="719956"/>
                <a:ext cx="160613" cy="133531"/>
              </a:xfrm>
            </p:spPr>
          </p:sp>
        </mc:Fallback>
      </mc:AlternateContent>
      <mc:AlternateContent xmlns:mc="http://schemas.openxmlformats.org/markup-compatibility/2006" xmlns:p14="http://schemas.microsoft.com/office/powerpoint/2010/main">
        <mc:Choice Requires="p14">
          <p:contentPart p14:bwMode="auto" r:id="rId123">
            <p14:nvContentPartPr>
              <p14:cNvPr id="1055211" name="Encre 1055210"/>
              <p14:cNvContentPartPr/>
              <p14:nvPr/>
            </p14:nvContentPartPr>
            <p14:xfrm>
              <a:off x="6534237" y="661629"/>
              <a:ext cx="177417" cy="478902"/>
            </p14:xfrm>
          </p:contentPart>
        </mc:Choice>
        <mc:Fallback xmlns="">
          <p:sp>
            <p:nvSpPr>
              <p:cNvPr id="1055211" name=""/>
              <p:cNvSpPr/>
              <p:nvPr/>
            </p:nvSpPr>
            <p:spPr>
              <a:xfrm>
                <a:off x="6534237" y="661629"/>
                <a:ext cx="177417" cy="478902"/>
              </a:xfrm>
            </p:spPr>
          </p:sp>
        </mc:Fallback>
      </mc:AlternateContent>
      <mc:AlternateContent xmlns:mc="http://schemas.openxmlformats.org/markup-compatibility/2006" xmlns:p14="http://schemas.microsoft.com/office/powerpoint/2010/main">
        <mc:Choice Requires="p14">
          <p:contentPart p14:bwMode="auto" r:id="rId124">
            <p14:nvContentPartPr>
              <p14:cNvPr id="1055212" name="Encre 1055211"/>
              <p14:cNvContentPartPr/>
              <p14:nvPr/>
            </p14:nvContentPartPr>
            <p14:xfrm>
              <a:off x="6861677" y="799823"/>
              <a:ext cx="117257" cy="7003"/>
            </p14:xfrm>
          </p:contentPart>
        </mc:Choice>
        <mc:Fallback xmlns="">
          <p:sp>
            <p:nvSpPr>
              <p:cNvPr id="1055212" name=""/>
              <p:cNvSpPr/>
              <p:nvPr/>
            </p:nvSpPr>
            <p:spPr>
              <a:xfrm>
                <a:off x="6861677" y="799823"/>
                <a:ext cx="117257" cy="7003"/>
              </a:xfrm>
            </p:spPr>
          </p:sp>
        </mc:Fallback>
      </mc:AlternateContent>
      <mc:AlternateContent xmlns:mc="http://schemas.openxmlformats.org/markup-compatibility/2006" xmlns:p14="http://schemas.microsoft.com/office/powerpoint/2010/main">
        <mc:Choice Requires="p14">
          <p:contentPart p14:bwMode="auto" r:id="rId125">
            <p14:nvContentPartPr>
              <p14:cNvPr id="1055213" name="Encre 1055212"/>
              <p14:cNvContentPartPr/>
              <p14:nvPr/>
            </p14:nvContentPartPr>
            <p14:xfrm>
              <a:off x="6840497" y="860028"/>
              <a:ext cx="185307" cy="62459"/>
            </p14:xfrm>
          </p:contentPart>
        </mc:Choice>
        <mc:Fallback xmlns="">
          <p:sp>
            <p:nvSpPr>
              <p:cNvPr id="1055213" name=""/>
              <p:cNvSpPr/>
              <p:nvPr/>
            </p:nvSpPr>
            <p:spPr>
              <a:xfrm>
                <a:off x="6840497" y="860028"/>
                <a:ext cx="185307" cy="62459"/>
              </a:xfrm>
            </p:spPr>
          </p:sp>
        </mc:Fallback>
      </mc:AlternateContent>
      <mc:AlternateContent xmlns:mc="http://schemas.openxmlformats.org/markup-compatibility/2006" xmlns:p14="http://schemas.microsoft.com/office/powerpoint/2010/main">
        <mc:Choice Requires="p14">
          <p:contentPart p14:bwMode="auto" r:id="rId126">
            <p14:nvContentPartPr>
              <p14:cNvPr id="1055214" name="Encre 1055213"/>
              <p14:cNvContentPartPr/>
              <p14:nvPr/>
            </p14:nvContentPartPr>
            <p14:xfrm>
              <a:off x="7170743" y="616354"/>
              <a:ext cx="184686" cy="198654"/>
            </p14:xfrm>
          </p:contentPart>
        </mc:Choice>
        <mc:Fallback xmlns="">
          <p:sp>
            <p:nvSpPr>
              <p:cNvPr id="1055214" name=""/>
              <p:cNvSpPr/>
              <p:nvPr/>
            </p:nvSpPr>
            <p:spPr>
              <a:xfrm>
                <a:off x="7170743" y="616354"/>
                <a:ext cx="184686" cy="198654"/>
              </a:xfrm>
            </p:spPr>
          </p:sp>
        </mc:Fallback>
      </mc:AlternateContent>
      <mc:AlternateContent xmlns:mc="http://schemas.openxmlformats.org/markup-compatibility/2006" xmlns:p14="http://schemas.microsoft.com/office/powerpoint/2010/main">
        <mc:Choice Requires="p14">
          <p:contentPart p14:bwMode="auto" r:id="rId127">
            <p14:nvContentPartPr>
              <p14:cNvPr id="1055215" name="Encre 1055214"/>
              <p14:cNvContentPartPr/>
              <p14:nvPr/>
            </p14:nvContentPartPr>
            <p14:xfrm>
              <a:off x="7126424" y="925350"/>
              <a:ext cx="214197" cy="26176"/>
            </p14:xfrm>
          </p:contentPart>
        </mc:Choice>
        <mc:Fallback xmlns="">
          <p:sp>
            <p:nvSpPr>
              <p:cNvPr id="1055215" name=""/>
              <p:cNvSpPr/>
              <p:nvPr/>
            </p:nvSpPr>
            <p:spPr>
              <a:xfrm>
                <a:off x="7126424" y="925350"/>
                <a:ext cx="214197" cy="26176"/>
              </a:xfrm>
            </p:spPr>
          </p:sp>
        </mc:Fallback>
      </mc:AlternateContent>
      <mc:AlternateContent xmlns:mc="http://schemas.openxmlformats.org/markup-compatibility/2006" xmlns:p14="http://schemas.microsoft.com/office/powerpoint/2010/main">
        <mc:Choice Requires="p14">
          <p:contentPart p14:bwMode="auto" r:id="rId128">
            <p14:nvContentPartPr>
              <p14:cNvPr id="1055216" name="Encre 1055215"/>
              <p14:cNvContentPartPr/>
              <p14:nvPr/>
            </p14:nvContentPartPr>
            <p14:xfrm>
              <a:off x="7168635" y="1096227"/>
              <a:ext cx="228224" cy="154018"/>
            </p14:xfrm>
          </p:contentPart>
        </mc:Choice>
        <mc:Fallback xmlns="">
          <p:sp>
            <p:nvSpPr>
              <p:cNvPr id="1055216" name=""/>
              <p:cNvSpPr/>
              <p:nvPr/>
            </p:nvSpPr>
            <p:spPr>
              <a:xfrm>
                <a:off x="7168635" y="1096227"/>
                <a:ext cx="228224" cy="154018"/>
              </a:xfrm>
            </p:spPr>
          </p:sp>
        </mc:Fallback>
      </mc:AlternateContent>
      <mc:AlternateContent xmlns:mc="http://schemas.openxmlformats.org/markup-compatibility/2006" xmlns:p14="http://schemas.microsoft.com/office/powerpoint/2010/main">
        <mc:Choice Requires="p14">
          <p:contentPart p14:bwMode="auto" r:id="rId129">
            <p14:nvContentPartPr>
              <p14:cNvPr id="1055217" name="Encre 1055216"/>
              <p14:cNvContentPartPr/>
              <p14:nvPr/>
            </p14:nvContentPartPr>
            <p14:xfrm>
              <a:off x="7611399" y="697866"/>
              <a:ext cx="156663" cy="174214"/>
            </p14:xfrm>
          </p:contentPart>
        </mc:Choice>
        <mc:Fallback xmlns="">
          <p:sp>
            <p:nvSpPr>
              <p:cNvPr id="1055217" name=""/>
              <p:cNvSpPr/>
              <p:nvPr/>
            </p:nvSpPr>
            <p:spPr>
              <a:xfrm>
                <a:off x="7611399" y="697866"/>
                <a:ext cx="156663" cy="174214"/>
              </a:xfrm>
            </p:spPr>
          </p:sp>
        </mc:Fallback>
      </mc:AlternateContent>
      <mc:AlternateContent xmlns:mc="http://schemas.openxmlformats.org/markup-compatibility/2006" xmlns:p14="http://schemas.microsoft.com/office/powerpoint/2010/main">
        <mc:Choice Requires="p14">
          <p:contentPart p14:bwMode="auto" r:id="rId130">
            <p14:nvContentPartPr>
              <p14:cNvPr id="1055218" name="Encre 1055217"/>
              <p14:cNvContentPartPr/>
              <p14:nvPr/>
            </p14:nvContentPartPr>
            <p14:xfrm>
              <a:off x="7969449" y="625392"/>
              <a:ext cx="8136" cy="160640"/>
            </p14:xfrm>
          </p:contentPart>
        </mc:Choice>
        <mc:Fallback xmlns="">
          <p:sp>
            <p:nvSpPr>
              <p:cNvPr id="1055218" name=""/>
              <p:cNvSpPr/>
              <p:nvPr/>
            </p:nvSpPr>
            <p:spPr>
              <a:xfrm>
                <a:off x="7969449" y="625392"/>
                <a:ext cx="8136" cy="160640"/>
              </a:xfrm>
            </p:spPr>
          </p:sp>
        </mc:Fallback>
      </mc:AlternateContent>
      <mc:AlternateContent xmlns:mc="http://schemas.openxmlformats.org/markup-compatibility/2006" xmlns:p14="http://schemas.microsoft.com/office/powerpoint/2010/main">
        <mc:Choice Requires="p14">
          <p:contentPart p14:bwMode="auto" r:id="rId131">
            <p14:nvContentPartPr>
              <p14:cNvPr id="1055219" name="Encre 1055218"/>
              <p14:cNvContentPartPr/>
              <p14:nvPr/>
            </p14:nvContentPartPr>
            <p14:xfrm>
              <a:off x="7941844" y="589943"/>
              <a:ext cx="239918" cy="257672"/>
            </p14:xfrm>
          </p:contentPart>
        </mc:Choice>
        <mc:Fallback xmlns="">
          <p:sp>
            <p:nvSpPr>
              <p:cNvPr id="1055219" name=""/>
              <p:cNvSpPr/>
              <p:nvPr/>
            </p:nvSpPr>
            <p:spPr>
              <a:xfrm>
                <a:off x="7941844" y="589943"/>
                <a:ext cx="239918" cy="257672"/>
              </a:xfrm>
            </p:spPr>
          </p:sp>
        </mc:Fallback>
      </mc:AlternateContent>
      <mc:AlternateContent xmlns:mc="http://schemas.openxmlformats.org/markup-compatibility/2006" xmlns:p14="http://schemas.microsoft.com/office/powerpoint/2010/main">
        <mc:Choice Requires="p14">
          <p:contentPart p14:bwMode="auto" r:id="rId132">
            <p14:nvContentPartPr>
              <p14:cNvPr id="1055220" name="Encre 1055219"/>
              <p14:cNvContentPartPr/>
              <p14:nvPr/>
            </p14:nvContentPartPr>
            <p14:xfrm>
              <a:off x="7527074" y="937570"/>
              <a:ext cx="672664" cy="35798"/>
            </p14:xfrm>
          </p:contentPart>
        </mc:Choice>
        <mc:Fallback xmlns="">
          <p:sp>
            <p:nvSpPr>
              <p:cNvPr id="1055220" name=""/>
              <p:cNvSpPr/>
              <p:nvPr/>
            </p:nvSpPr>
            <p:spPr>
              <a:xfrm>
                <a:off x="7527074" y="937570"/>
                <a:ext cx="672664" cy="35798"/>
              </a:xfrm>
            </p:spPr>
          </p:sp>
        </mc:Fallback>
      </mc:AlternateContent>
      <mc:AlternateContent xmlns:mc="http://schemas.openxmlformats.org/markup-compatibility/2006" xmlns:p14="http://schemas.microsoft.com/office/powerpoint/2010/main">
        <mc:Choice Requires="p14">
          <p:contentPart p14:bwMode="auto" r:id="rId133">
            <p14:nvContentPartPr>
              <p14:cNvPr id="1055221" name="Encre 1055220"/>
              <p14:cNvContentPartPr/>
              <p14:nvPr/>
            </p14:nvContentPartPr>
            <p14:xfrm>
              <a:off x="7784320" y="1103425"/>
              <a:ext cx="102308" cy="230000"/>
            </p14:xfrm>
          </p:contentPart>
        </mc:Choice>
        <mc:Fallback xmlns="">
          <p:sp>
            <p:nvSpPr>
              <p:cNvPr id="1055221" name=""/>
              <p:cNvSpPr/>
              <p:nvPr/>
            </p:nvSpPr>
            <p:spPr>
              <a:xfrm>
                <a:off x="7784320" y="1103425"/>
                <a:ext cx="102308" cy="230000"/>
              </a:xfrm>
            </p:spPr>
          </p:sp>
        </mc:Fallback>
      </mc:AlternateContent>
      <mc:AlternateContent xmlns:mc="http://schemas.openxmlformats.org/markup-compatibility/2006" xmlns:p14="http://schemas.microsoft.com/office/powerpoint/2010/main">
        <mc:Choice Requires="p14">
          <p:contentPart p14:bwMode="auto" r:id="rId134">
            <p14:nvContentPartPr>
              <p14:cNvPr id="1055222" name="Encre 1055221"/>
              <p14:cNvContentPartPr/>
              <p14:nvPr/>
            </p14:nvContentPartPr>
            <p14:xfrm>
              <a:off x="7890968" y="1296751"/>
              <a:ext cx="101789" cy="71398"/>
            </p14:xfrm>
          </p:contentPart>
        </mc:Choice>
        <mc:Fallback xmlns="">
          <p:sp>
            <p:nvSpPr>
              <p:cNvPr id="1055222" name=""/>
              <p:cNvSpPr/>
              <p:nvPr/>
            </p:nvSpPr>
            <p:spPr>
              <a:xfrm>
                <a:off x="7890968" y="1296751"/>
                <a:ext cx="101789" cy="71398"/>
              </a:xfrm>
            </p:spPr>
          </p:sp>
        </mc:Fallback>
      </mc:AlternateContent>
      <mc:AlternateContent xmlns:mc="http://schemas.openxmlformats.org/markup-compatibility/2006" xmlns:p14="http://schemas.microsoft.com/office/powerpoint/2010/main">
        <mc:Choice Requires="p14">
          <p:contentPart p14:bwMode="auto" r:id="rId135">
            <p14:nvContentPartPr>
              <p14:cNvPr id="1055223" name="Encre 1055222"/>
              <p14:cNvContentPartPr/>
              <p14:nvPr/>
            </p14:nvContentPartPr>
            <p14:xfrm>
              <a:off x="7948904" y="1027314"/>
              <a:ext cx="116713" cy="110911"/>
            </p14:xfrm>
          </p:contentPart>
        </mc:Choice>
        <mc:Fallback xmlns="">
          <p:sp>
            <p:nvSpPr>
              <p:cNvPr id="1055223" name=""/>
              <p:cNvSpPr/>
              <p:nvPr/>
            </p:nvSpPr>
            <p:spPr>
              <a:xfrm>
                <a:off x="7948904" y="1027314"/>
                <a:ext cx="116713" cy="110911"/>
              </a:xfrm>
            </p:spPr>
          </p:sp>
        </mc:Fallback>
      </mc:AlternateContent>
      <mc:AlternateContent xmlns:mc="http://schemas.openxmlformats.org/markup-compatibility/2006" xmlns:p14="http://schemas.microsoft.com/office/powerpoint/2010/main">
        <mc:Choice Requires="p14">
          <p:contentPart p14:bwMode="auto" r:id="rId136">
            <p14:nvContentPartPr>
              <p14:cNvPr id="1055224" name="Encre 1055223"/>
              <p14:cNvContentPartPr/>
              <p14:nvPr/>
            </p14:nvContentPartPr>
            <p14:xfrm>
              <a:off x="8349554" y="659664"/>
              <a:ext cx="136382" cy="213749"/>
            </p14:xfrm>
          </p:contentPart>
        </mc:Choice>
        <mc:Fallback xmlns="">
          <p:sp>
            <p:nvSpPr>
              <p:cNvPr id="1055224" name=""/>
              <p:cNvSpPr/>
              <p:nvPr/>
            </p:nvSpPr>
            <p:spPr>
              <a:xfrm>
                <a:off x="8349554" y="659664"/>
                <a:ext cx="136382" cy="213749"/>
              </a:xfrm>
            </p:spPr>
          </p:sp>
        </mc:Fallback>
      </mc:AlternateContent>
      <mc:AlternateContent xmlns:mc="http://schemas.openxmlformats.org/markup-compatibility/2006" xmlns:p14="http://schemas.microsoft.com/office/powerpoint/2010/main">
        <mc:Choice Requires="p14">
          <p:contentPart p14:bwMode="auto" r:id="rId137">
            <p14:nvContentPartPr>
              <p14:cNvPr id="1055225" name="Encre 1055224"/>
              <p14:cNvContentPartPr/>
              <p14:nvPr/>
            </p14:nvContentPartPr>
            <p14:xfrm>
              <a:off x="8457819" y="849438"/>
              <a:ext cx="132056" cy="83834"/>
            </p14:xfrm>
          </p:contentPart>
        </mc:Choice>
        <mc:Fallback xmlns="">
          <p:sp>
            <p:nvSpPr>
              <p:cNvPr id="1055225" name=""/>
              <p:cNvSpPr/>
              <p:nvPr/>
            </p:nvSpPr>
            <p:spPr>
              <a:xfrm>
                <a:off x="8457819" y="849438"/>
                <a:ext cx="132056" cy="83834"/>
              </a:xfrm>
            </p:spPr>
          </p:sp>
        </mc:Fallback>
      </mc:AlternateContent>
      <mc:AlternateContent xmlns:mc="http://schemas.openxmlformats.org/markup-compatibility/2006" xmlns:p14="http://schemas.microsoft.com/office/powerpoint/2010/main">
        <mc:Choice Requires="p14">
          <p:contentPart p14:bwMode="auto" r:id="rId138">
            <p14:nvContentPartPr>
              <p14:cNvPr id="1055226" name="Encre 1055225"/>
              <p14:cNvContentPartPr/>
              <p14:nvPr/>
            </p14:nvContentPartPr>
            <p14:xfrm>
              <a:off x="8678281" y="683471"/>
              <a:ext cx="11574" cy="227199"/>
            </p14:xfrm>
          </p:contentPart>
        </mc:Choice>
        <mc:Fallback xmlns="">
          <p:sp>
            <p:nvSpPr>
              <p:cNvPr id="1055226" name=""/>
              <p:cNvSpPr/>
              <p:nvPr/>
            </p:nvSpPr>
            <p:spPr>
              <a:xfrm>
                <a:off x="8678281" y="683471"/>
                <a:ext cx="11574" cy="227199"/>
              </a:xfrm>
            </p:spPr>
          </p:sp>
        </mc:Fallback>
      </mc:AlternateContent>
      <mc:AlternateContent xmlns:mc="http://schemas.openxmlformats.org/markup-compatibility/2006" xmlns:p14="http://schemas.microsoft.com/office/powerpoint/2010/main">
        <mc:Choice Requires="p14">
          <p:contentPart p14:bwMode="auto" r:id="rId139">
            <p14:nvContentPartPr>
              <p14:cNvPr id="1055227" name="Encre 1055226"/>
              <p14:cNvContentPartPr/>
              <p14:nvPr/>
            </p14:nvContentPartPr>
            <p14:xfrm>
              <a:off x="8642541" y="609486"/>
              <a:ext cx="158235" cy="289843"/>
            </p14:xfrm>
          </p:contentPart>
        </mc:Choice>
        <mc:Fallback xmlns="">
          <p:sp>
            <p:nvSpPr>
              <p:cNvPr id="1055227" name=""/>
              <p:cNvSpPr/>
              <p:nvPr/>
            </p:nvSpPr>
            <p:spPr>
              <a:xfrm>
                <a:off x="8642541" y="609486"/>
                <a:ext cx="158235" cy="289843"/>
              </a:xfrm>
            </p:spPr>
          </p:sp>
        </mc:Fallback>
      </mc:AlternateContent>
      <mc:AlternateContent xmlns:mc="http://schemas.openxmlformats.org/markup-compatibility/2006" xmlns:p14="http://schemas.microsoft.com/office/powerpoint/2010/main">
        <mc:Choice Requires="p14">
          <p:contentPart p14:bwMode="auto" r:id="rId140">
            <p14:nvContentPartPr>
              <p14:cNvPr id="1055228" name="Encre 1055227"/>
              <p14:cNvContentPartPr/>
              <p14:nvPr/>
            </p14:nvContentPartPr>
            <p14:xfrm>
              <a:off x="9014510" y="828171"/>
              <a:ext cx="157873" cy="1988"/>
            </p14:xfrm>
          </p:contentPart>
        </mc:Choice>
        <mc:Fallback xmlns="">
          <p:sp>
            <p:nvSpPr>
              <p:cNvPr id="1055228" name=""/>
              <p:cNvSpPr/>
              <p:nvPr/>
            </p:nvSpPr>
            <p:spPr>
              <a:xfrm>
                <a:off x="9014510" y="828171"/>
                <a:ext cx="157873" cy="1988"/>
              </a:xfrm>
            </p:spPr>
          </p:sp>
        </mc:Fallback>
      </mc:AlternateContent>
      <mc:AlternateContent xmlns:mc="http://schemas.openxmlformats.org/markup-compatibility/2006" xmlns:p14="http://schemas.microsoft.com/office/powerpoint/2010/main">
        <mc:Choice Requires="p14">
          <p:contentPart p14:bwMode="auto" r:id="rId141">
            <p14:nvContentPartPr>
              <p14:cNvPr id="1055229" name="Encre 1055228"/>
              <p14:cNvContentPartPr/>
              <p14:nvPr/>
            </p14:nvContentPartPr>
            <p14:xfrm>
              <a:off x="8978769" y="923682"/>
              <a:ext cx="191731" cy="20399"/>
            </p14:xfrm>
          </p:contentPart>
        </mc:Choice>
        <mc:Fallback xmlns="">
          <p:sp>
            <p:nvSpPr>
              <p:cNvPr id="1055229" name=""/>
              <p:cNvSpPr/>
              <p:nvPr/>
            </p:nvSpPr>
            <p:spPr>
              <a:xfrm>
                <a:off x="8978769" y="923682"/>
                <a:ext cx="191731" cy="20399"/>
              </a:xfrm>
            </p:spPr>
          </p:sp>
        </mc:Fallback>
      </mc:AlternateContent>
      <mc:AlternateContent xmlns:mc="http://schemas.openxmlformats.org/markup-compatibility/2006" xmlns:p14="http://schemas.microsoft.com/office/powerpoint/2010/main">
        <mc:Choice Requires="p14">
          <p:contentPart p14:bwMode="auto" r:id="rId142">
            <p14:nvContentPartPr>
              <p14:cNvPr id="1055230" name="Encre 1055229"/>
              <p14:cNvContentPartPr/>
              <p14:nvPr/>
            </p14:nvContentPartPr>
            <p14:xfrm>
              <a:off x="9413682" y="624534"/>
              <a:ext cx="203560" cy="187195"/>
            </p14:xfrm>
          </p:contentPart>
        </mc:Choice>
        <mc:Fallback xmlns="">
          <p:sp>
            <p:nvSpPr>
              <p:cNvPr id="1055230" name=""/>
              <p:cNvSpPr/>
              <p:nvPr/>
            </p:nvSpPr>
            <p:spPr>
              <a:xfrm>
                <a:off x="9413682" y="624534"/>
                <a:ext cx="203560" cy="187195"/>
              </a:xfrm>
            </p:spPr>
          </p:sp>
        </mc:Fallback>
      </mc:AlternateContent>
      <mc:AlternateContent xmlns:mc="http://schemas.openxmlformats.org/markup-compatibility/2006" xmlns:p14="http://schemas.microsoft.com/office/powerpoint/2010/main">
        <mc:Choice Requires="p14">
          <p:contentPart p14:bwMode="auto" r:id="rId143">
            <p14:nvContentPartPr>
              <p14:cNvPr id="1055231" name="Encre 1055230"/>
              <p14:cNvContentPartPr/>
              <p14:nvPr/>
            </p14:nvContentPartPr>
            <p14:xfrm>
              <a:off x="9314997" y="944081"/>
              <a:ext cx="211702" cy="7167"/>
            </p14:xfrm>
          </p:contentPart>
        </mc:Choice>
        <mc:Fallback xmlns="">
          <p:sp>
            <p:nvSpPr>
              <p:cNvPr id="1055231" name=""/>
              <p:cNvSpPr/>
              <p:nvPr/>
            </p:nvSpPr>
            <p:spPr>
              <a:xfrm>
                <a:off x="9314997" y="944081"/>
                <a:ext cx="211702" cy="7167"/>
              </a:xfrm>
            </p:spPr>
          </p:sp>
        </mc:Fallback>
      </mc:AlternateContent>
      <mc:AlternateContent xmlns:mc="http://schemas.openxmlformats.org/markup-compatibility/2006" xmlns:p14="http://schemas.microsoft.com/office/powerpoint/2010/main">
        <mc:Choice Requires="p14">
          <p:contentPart p14:bwMode="auto" r:id="rId144">
            <p14:nvContentPartPr>
              <p14:cNvPr id="1055232" name="Encre 1055231"/>
              <p14:cNvContentPartPr/>
              <p14:nvPr/>
            </p14:nvContentPartPr>
            <p14:xfrm>
              <a:off x="9383901" y="1099950"/>
              <a:ext cx="194565" cy="199001"/>
            </p14:xfrm>
          </p:contentPart>
        </mc:Choice>
        <mc:Fallback xmlns="">
          <p:sp>
            <p:nvSpPr>
              <p:cNvPr id="1055232" name=""/>
              <p:cNvSpPr/>
              <p:nvPr/>
            </p:nvSpPr>
            <p:spPr>
              <a:xfrm>
                <a:off x="9383901" y="1099950"/>
                <a:ext cx="194565" cy="199001"/>
              </a:xfrm>
            </p:spPr>
          </p:sp>
        </mc:Fallback>
      </mc:AlternateContent>
      <mc:AlternateContent xmlns:mc="http://schemas.openxmlformats.org/markup-compatibility/2006" xmlns:p14="http://schemas.microsoft.com/office/powerpoint/2010/main">
        <mc:Choice Requires="p14">
          <p:contentPart p14:bwMode="auto" r:id="rId145">
            <p14:nvContentPartPr>
              <p14:cNvPr id="1055233" name="Encre 1055232"/>
              <p14:cNvContentPartPr/>
              <p14:nvPr/>
            </p14:nvContentPartPr>
            <p14:xfrm>
              <a:off x="9668224" y="857211"/>
              <a:ext cx="82723" cy="111123"/>
            </p14:xfrm>
          </p:contentPart>
        </mc:Choice>
        <mc:Fallback xmlns="">
          <p:sp>
            <p:nvSpPr>
              <p:cNvPr id="1055233" name=""/>
              <p:cNvSpPr/>
              <p:nvPr/>
            </p:nvSpPr>
            <p:spPr>
              <a:xfrm>
                <a:off x="9668224" y="857211"/>
                <a:ext cx="82723" cy="111123"/>
              </a:xfrm>
            </p:spPr>
          </p:sp>
        </mc:Fallback>
      </mc:AlternateContent>
      <mc:AlternateContent xmlns:mc="http://schemas.openxmlformats.org/markup-compatibility/2006" xmlns:p14="http://schemas.microsoft.com/office/powerpoint/2010/main">
        <mc:Choice Requires="p14">
          <p:contentPart p14:bwMode="auto" r:id="rId146">
            <p14:nvContentPartPr>
              <p14:cNvPr id="1055234" name="Encre 1055233"/>
              <p14:cNvContentPartPr/>
              <p14:nvPr/>
            </p14:nvContentPartPr>
            <p14:xfrm>
              <a:off x="9665346" y="850013"/>
              <a:ext cx="100436" cy="112009"/>
            </p14:xfrm>
          </p:contentPart>
        </mc:Choice>
        <mc:Fallback xmlns="">
          <p:sp>
            <p:nvSpPr>
              <p:cNvPr id="1055234" name=""/>
              <p:cNvSpPr/>
              <p:nvPr/>
            </p:nvSpPr>
            <p:spPr>
              <a:xfrm>
                <a:off x="9665346" y="850013"/>
                <a:ext cx="100436" cy="112009"/>
              </a:xfrm>
            </p:spPr>
          </p:sp>
        </mc:Fallback>
      </mc:AlternateContent>
      <mc:AlternateContent xmlns:mc="http://schemas.openxmlformats.org/markup-compatibility/2006" xmlns:p14="http://schemas.microsoft.com/office/powerpoint/2010/main">
        <mc:Choice Requires="p14">
          <p:contentPart p14:bwMode="auto" r:id="rId147">
            <p14:nvContentPartPr>
              <p14:cNvPr id="1055235" name="Encre 1055234"/>
              <p14:cNvContentPartPr/>
              <p14:nvPr/>
            </p14:nvContentPartPr>
            <p14:xfrm>
              <a:off x="9906395" y="734103"/>
              <a:ext cx="123419" cy="113211"/>
            </p14:xfrm>
          </p:contentPart>
        </mc:Choice>
        <mc:Fallback xmlns="">
          <p:sp>
            <p:nvSpPr>
              <p:cNvPr id="1055235" name=""/>
              <p:cNvSpPr/>
              <p:nvPr/>
            </p:nvSpPr>
            <p:spPr>
              <a:xfrm>
                <a:off x="9906395" y="734103"/>
                <a:ext cx="123419" cy="113211"/>
              </a:xfrm>
            </p:spPr>
          </p:sp>
        </mc:Fallback>
      </mc:AlternateContent>
      <mc:AlternateContent xmlns:mc="http://schemas.openxmlformats.org/markup-compatibility/2006" xmlns:p14="http://schemas.microsoft.com/office/powerpoint/2010/main">
        <mc:Choice Requires="p14">
          <p:contentPart p14:bwMode="auto" r:id="rId148">
            <p14:nvContentPartPr>
              <p14:cNvPr id="1055236" name="Encre 1055235"/>
              <p14:cNvContentPartPr/>
              <p14:nvPr/>
            </p14:nvContentPartPr>
            <p14:xfrm>
              <a:off x="10151596" y="683471"/>
              <a:ext cx="7061" cy="185246"/>
            </p14:xfrm>
          </p:contentPart>
        </mc:Choice>
        <mc:Fallback xmlns="">
          <p:sp>
            <p:nvSpPr>
              <p:cNvPr id="1055236" name=""/>
              <p:cNvSpPr/>
              <p:nvPr/>
            </p:nvSpPr>
            <p:spPr>
              <a:xfrm>
                <a:off x="10151596" y="683471"/>
                <a:ext cx="7061" cy="185246"/>
              </a:xfrm>
            </p:spPr>
          </p:sp>
        </mc:Fallback>
      </mc:AlternateContent>
      <mc:AlternateContent xmlns:mc="http://schemas.openxmlformats.org/markup-compatibility/2006" xmlns:p14="http://schemas.microsoft.com/office/powerpoint/2010/main">
        <mc:Choice Requires="p14">
          <p:contentPart p14:bwMode="auto" r:id="rId149">
            <p14:nvContentPartPr>
              <p14:cNvPr id="1055237" name="Encre 1055236"/>
              <p14:cNvContentPartPr/>
              <p14:nvPr/>
            </p14:nvContentPartPr>
            <p14:xfrm>
              <a:off x="10108796" y="660421"/>
              <a:ext cx="166875" cy="223369"/>
            </p14:xfrm>
          </p:contentPart>
        </mc:Choice>
        <mc:Fallback xmlns="">
          <p:sp>
            <p:nvSpPr>
              <p:cNvPr id="1055237" name=""/>
              <p:cNvSpPr/>
              <p:nvPr/>
            </p:nvSpPr>
            <p:spPr>
              <a:xfrm>
                <a:off x="10108796" y="660421"/>
                <a:ext cx="166875" cy="223369"/>
              </a:xfrm>
            </p:spPr>
          </p:sp>
        </mc:Fallback>
      </mc:AlternateContent>
      <mc:AlternateContent xmlns:mc="http://schemas.openxmlformats.org/markup-compatibility/2006" xmlns:p14="http://schemas.microsoft.com/office/powerpoint/2010/main">
        <mc:Choice Requires="p14">
          <p:contentPart p14:bwMode="auto" r:id="rId150">
            <p14:nvContentPartPr>
              <p14:cNvPr id="1055238" name="Encre 1055237"/>
              <p14:cNvContentPartPr/>
              <p14:nvPr/>
            </p14:nvContentPartPr>
            <p14:xfrm>
              <a:off x="10347922" y="697866"/>
              <a:ext cx="39741" cy="222924"/>
            </p14:xfrm>
          </p:contentPart>
        </mc:Choice>
        <mc:Fallback xmlns="">
          <p:sp>
            <p:nvSpPr>
              <p:cNvPr id="1055238" name=""/>
              <p:cNvSpPr/>
              <p:nvPr/>
            </p:nvSpPr>
            <p:spPr>
              <a:xfrm>
                <a:off x="10347922" y="697866"/>
                <a:ext cx="39741" cy="222924"/>
              </a:xfrm>
            </p:spPr>
          </p:sp>
        </mc:Fallback>
      </mc:AlternateContent>
      <mc:AlternateContent xmlns:mc="http://schemas.openxmlformats.org/markup-compatibility/2006" xmlns:p14="http://schemas.microsoft.com/office/powerpoint/2010/main">
        <mc:Choice Requires="p14">
          <p:contentPart p14:bwMode="auto" r:id="rId151">
            <p14:nvContentPartPr>
              <p14:cNvPr id="1055239" name="Encre 1055238"/>
              <p14:cNvContentPartPr/>
              <p14:nvPr/>
            </p14:nvContentPartPr>
            <p14:xfrm>
              <a:off x="10337361" y="647685"/>
              <a:ext cx="152215" cy="284768"/>
            </p14:xfrm>
          </p:contentPart>
        </mc:Choice>
        <mc:Fallback xmlns="">
          <p:sp>
            <p:nvSpPr>
              <p:cNvPr id="1055239" name=""/>
              <p:cNvSpPr/>
              <p:nvPr/>
            </p:nvSpPr>
            <p:spPr>
              <a:xfrm>
                <a:off x="10337361" y="647685"/>
                <a:ext cx="152215" cy="284768"/>
              </a:xfrm>
            </p:spPr>
          </p:sp>
        </mc:Fallback>
      </mc:AlternateContent>
      <mc:AlternateContent xmlns:mc="http://schemas.openxmlformats.org/markup-compatibility/2006" xmlns:p14="http://schemas.microsoft.com/office/powerpoint/2010/main">
        <mc:Choice Requires="p14">
          <p:contentPart p14:bwMode="auto" r:id="rId152">
            <p14:nvContentPartPr>
              <p14:cNvPr id="1055240" name="Encre 1055239"/>
              <p14:cNvContentPartPr/>
              <p14:nvPr/>
            </p14:nvContentPartPr>
            <p14:xfrm>
              <a:off x="9930092" y="984564"/>
              <a:ext cx="406562" cy="17844"/>
            </p14:xfrm>
          </p:contentPart>
        </mc:Choice>
        <mc:Fallback xmlns="">
          <p:sp>
            <p:nvSpPr>
              <p:cNvPr id="1055240" name=""/>
              <p:cNvSpPr/>
              <p:nvPr/>
            </p:nvSpPr>
            <p:spPr>
              <a:xfrm>
                <a:off x="9930092" y="984564"/>
                <a:ext cx="406562" cy="17844"/>
              </a:xfrm>
            </p:spPr>
          </p:sp>
        </mc:Fallback>
      </mc:AlternateContent>
      <mc:AlternateContent xmlns:mc="http://schemas.openxmlformats.org/markup-compatibility/2006" xmlns:p14="http://schemas.microsoft.com/office/powerpoint/2010/main">
        <mc:Choice Requires="p14">
          <p:contentPart p14:bwMode="auto" r:id="rId153">
            <p14:nvContentPartPr>
              <p14:cNvPr id="1055241" name="Encre 1055240"/>
              <p14:cNvContentPartPr/>
              <p14:nvPr/>
            </p14:nvContentPartPr>
            <p14:xfrm>
              <a:off x="10073056" y="1125267"/>
              <a:ext cx="89131" cy="163903"/>
            </p14:xfrm>
          </p:contentPart>
        </mc:Choice>
        <mc:Fallback xmlns="">
          <p:sp>
            <p:nvSpPr>
              <p:cNvPr id="1055241" name=""/>
              <p:cNvSpPr/>
              <p:nvPr/>
            </p:nvSpPr>
            <p:spPr>
              <a:xfrm>
                <a:off x="10073056" y="1125267"/>
                <a:ext cx="89131" cy="163903"/>
              </a:xfrm>
            </p:spPr>
          </p:sp>
        </mc:Fallback>
      </mc:AlternateContent>
      <mc:AlternateContent xmlns:mc="http://schemas.openxmlformats.org/markup-compatibility/2006" xmlns:p14="http://schemas.microsoft.com/office/powerpoint/2010/main">
        <mc:Choice Requires="p14">
          <p:contentPart p14:bwMode="auto" r:id="rId154">
            <p14:nvContentPartPr>
              <p14:cNvPr id="1055242" name="Encre 1055241"/>
              <p14:cNvContentPartPr/>
              <p14:nvPr/>
            </p14:nvContentPartPr>
            <p14:xfrm>
              <a:off x="10201368" y="1284611"/>
              <a:ext cx="71849" cy="57238"/>
            </p14:xfrm>
          </p:contentPart>
        </mc:Choice>
        <mc:Fallback xmlns="">
          <p:sp>
            <p:nvSpPr>
              <p:cNvPr id="1055242" name=""/>
              <p:cNvSpPr/>
              <p:nvPr/>
            </p:nvSpPr>
            <p:spPr>
              <a:xfrm>
                <a:off x="10201368" y="1284611"/>
                <a:ext cx="71849" cy="57238"/>
              </a:xfrm>
            </p:spPr>
          </p:sp>
        </mc:Fallback>
      </mc:AlternateContent>
      <mc:AlternateContent xmlns:mc="http://schemas.openxmlformats.org/markup-compatibility/2006" xmlns:p14="http://schemas.microsoft.com/office/powerpoint/2010/main">
        <mc:Choice Requires="p14">
          <p:contentPart p14:bwMode="auto" r:id="rId155">
            <p14:nvContentPartPr>
              <p14:cNvPr id="1055243" name="Encre 1055242"/>
              <p14:cNvContentPartPr/>
              <p14:nvPr/>
            </p14:nvContentPartPr>
            <p14:xfrm>
              <a:off x="6560452" y="1941279"/>
              <a:ext cx="144002" cy="200652"/>
            </p14:xfrm>
          </p:contentPart>
        </mc:Choice>
        <mc:Fallback xmlns="">
          <p:sp>
            <p:nvSpPr>
              <p:cNvPr id="1055243" name=""/>
              <p:cNvSpPr/>
              <p:nvPr/>
            </p:nvSpPr>
            <p:spPr>
              <a:xfrm>
                <a:off x="6560452" y="1941279"/>
                <a:ext cx="144002" cy="200652"/>
              </a:xfrm>
            </p:spPr>
          </p:sp>
        </mc:Fallback>
      </mc:AlternateContent>
      <mc:AlternateContent xmlns:mc="http://schemas.openxmlformats.org/markup-compatibility/2006" xmlns:p14="http://schemas.microsoft.com/office/powerpoint/2010/main">
        <mc:Choice Requires="p14">
          <p:contentPart p14:bwMode="auto" r:id="rId156">
            <p14:nvContentPartPr>
              <p14:cNvPr id="1055244" name="Encre 1055243"/>
              <p14:cNvContentPartPr/>
              <p14:nvPr/>
            </p14:nvContentPartPr>
            <p14:xfrm>
              <a:off x="6453967" y="2255590"/>
              <a:ext cx="295733" cy="57563"/>
            </p14:xfrm>
          </p:contentPart>
        </mc:Choice>
        <mc:Fallback xmlns="">
          <p:sp>
            <p:nvSpPr>
              <p:cNvPr id="1055244" name=""/>
              <p:cNvSpPr/>
              <p:nvPr/>
            </p:nvSpPr>
            <p:spPr>
              <a:xfrm>
                <a:off x="6453967" y="2255590"/>
                <a:ext cx="295733" cy="57563"/>
              </a:xfrm>
            </p:spPr>
          </p:sp>
        </mc:Fallback>
      </mc:AlternateContent>
      <mc:AlternateContent xmlns:mc="http://schemas.openxmlformats.org/markup-compatibility/2006" xmlns:p14="http://schemas.microsoft.com/office/powerpoint/2010/main">
        <mc:Choice Requires="p14">
          <p:contentPart p14:bwMode="auto" r:id="rId157">
            <p14:nvContentPartPr>
              <p14:cNvPr id="1055245" name="Encre 1055244"/>
              <p14:cNvContentPartPr/>
              <p14:nvPr/>
            </p14:nvContentPartPr>
            <p14:xfrm>
              <a:off x="6568691" y="2422112"/>
              <a:ext cx="251283" cy="203006"/>
            </p14:xfrm>
          </p:contentPart>
        </mc:Choice>
        <mc:Fallback xmlns="">
          <p:sp>
            <p:nvSpPr>
              <p:cNvPr id="1055245" name=""/>
              <p:cNvSpPr/>
              <p:nvPr/>
            </p:nvSpPr>
            <p:spPr>
              <a:xfrm>
                <a:off x="6568691" y="2422112"/>
                <a:ext cx="251283" cy="203006"/>
              </a:xfrm>
            </p:spPr>
          </p:sp>
        </mc:Fallback>
      </mc:AlternateContent>
      <mc:AlternateContent xmlns:mc="http://schemas.openxmlformats.org/markup-compatibility/2006" xmlns:p14="http://schemas.microsoft.com/office/powerpoint/2010/main">
        <mc:Choice Requires="p14">
          <p:contentPart p14:bwMode="auto" r:id="rId158">
            <p14:nvContentPartPr>
              <p14:cNvPr id="1055246" name="Encre 1055245"/>
              <p14:cNvContentPartPr/>
              <p14:nvPr/>
            </p14:nvContentPartPr>
            <p14:xfrm>
              <a:off x="6990521" y="2193694"/>
              <a:ext cx="156988" cy="3549"/>
            </p14:xfrm>
          </p:contentPart>
        </mc:Choice>
        <mc:Fallback xmlns="">
          <p:sp>
            <p:nvSpPr>
              <p:cNvPr id="1055246" name=""/>
              <p:cNvSpPr/>
              <p:nvPr/>
            </p:nvSpPr>
            <p:spPr>
              <a:xfrm>
                <a:off x="6990521" y="2193694"/>
                <a:ext cx="156988" cy="3549"/>
              </a:xfrm>
            </p:spPr>
          </p:sp>
        </mc:Fallback>
      </mc:AlternateContent>
      <mc:AlternateContent xmlns:mc="http://schemas.openxmlformats.org/markup-compatibility/2006" xmlns:p14="http://schemas.microsoft.com/office/powerpoint/2010/main">
        <mc:Choice Requires="p14">
          <p:contentPart p14:bwMode="auto" r:id="rId159">
            <p14:nvContentPartPr>
              <p14:cNvPr id="1055247" name="Encre 1055246"/>
              <p14:cNvContentPartPr/>
              <p14:nvPr/>
            </p14:nvContentPartPr>
            <p14:xfrm>
              <a:off x="6983461" y="2306218"/>
              <a:ext cx="160289" cy="6934"/>
            </p14:xfrm>
          </p:contentPart>
        </mc:Choice>
        <mc:Fallback xmlns="">
          <p:sp>
            <p:nvSpPr>
              <p:cNvPr id="1055247" name=""/>
              <p:cNvSpPr/>
              <p:nvPr/>
            </p:nvSpPr>
            <p:spPr>
              <a:xfrm>
                <a:off x="6983461" y="2306218"/>
                <a:ext cx="160289" cy="6934"/>
              </a:xfrm>
            </p:spPr>
          </p:sp>
        </mc:Fallback>
      </mc:AlternateContent>
      <mc:AlternateContent xmlns:mc="http://schemas.openxmlformats.org/markup-compatibility/2006" xmlns:p14="http://schemas.microsoft.com/office/powerpoint/2010/main">
        <mc:Choice Requires="p14">
          <p:contentPart p14:bwMode="auto" r:id="rId160">
            <p14:nvContentPartPr>
              <p14:cNvPr id="1055248" name="Encre 1055247"/>
              <p14:cNvContentPartPr/>
              <p14:nvPr/>
            </p14:nvContentPartPr>
            <p14:xfrm>
              <a:off x="7655476" y="1806080"/>
              <a:ext cx="177697" cy="43549"/>
            </p14:xfrm>
          </p:contentPart>
        </mc:Choice>
        <mc:Fallback xmlns="">
          <p:sp>
            <p:nvSpPr>
              <p:cNvPr id="1055248" name=""/>
              <p:cNvSpPr/>
              <p:nvPr/>
            </p:nvSpPr>
            <p:spPr>
              <a:xfrm>
                <a:off x="7655476" y="1806080"/>
                <a:ext cx="177697" cy="43549"/>
              </a:xfrm>
            </p:spPr>
          </p:sp>
        </mc:Fallback>
      </mc:AlternateContent>
      <mc:AlternateContent xmlns:mc="http://schemas.openxmlformats.org/markup-compatibility/2006" xmlns:p14="http://schemas.microsoft.com/office/powerpoint/2010/main">
        <mc:Choice Requires="p14">
          <p:contentPart p14:bwMode="auto" r:id="rId161">
            <p14:nvContentPartPr>
              <p14:cNvPr id="1055249" name="Encre 1055248"/>
              <p14:cNvContentPartPr/>
              <p14:nvPr/>
            </p14:nvContentPartPr>
            <p14:xfrm>
              <a:off x="7726958" y="1704814"/>
              <a:ext cx="164584" cy="326135"/>
            </p14:xfrm>
          </p:contentPart>
        </mc:Choice>
        <mc:Fallback xmlns="">
          <p:sp>
            <p:nvSpPr>
              <p:cNvPr id="1055249" name=""/>
              <p:cNvSpPr/>
              <p:nvPr/>
            </p:nvSpPr>
            <p:spPr>
              <a:xfrm>
                <a:off x="7726958" y="1704814"/>
                <a:ext cx="164584" cy="326135"/>
              </a:xfrm>
            </p:spPr>
          </p:sp>
        </mc:Fallback>
      </mc:AlternateContent>
      <mc:AlternateContent xmlns:mc="http://schemas.openxmlformats.org/markup-compatibility/2006" xmlns:p14="http://schemas.microsoft.com/office/powerpoint/2010/main">
        <mc:Choice Requires="p14">
          <p:contentPart p14:bwMode="auto" r:id="rId162">
            <p14:nvContentPartPr>
              <p14:cNvPr id="1055250" name="Encre 1055249"/>
              <p14:cNvContentPartPr/>
              <p14:nvPr/>
            </p14:nvContentPartPr>
            <p14:xfrm>
              <a:off x="7298068" y="2226531"/>
              <a:ext cx="1509056" cy="28791"/>
            </p14:xfrm>
          </p:contentPart>
        </mc:Choice>
        <mc:Fallback xmlns="">
          <p:sp>
            <p:nvSpPr>
              <p:cNvPr id="1055250" name=""/>
              <p:cNvSpPr/>
              <p:nvPr/>
            </p:nvSpPr>
            <p:spPr>
              <a:xfrm>
                <a:off x="7298068" y="2226531"/>
                <a:ext cx="1509056" cy="28791"/>
              </a:xfrm>
            </p:spPr>
          </p:sp>
        </mc:Fallback>
      </mc:AlternateContent>
      <mc:AlternateContent xmlns:mc="http://schemas.openxmlformats.org/markup-compatibility/2006" xmlns:p14="http://schemas.microsoft.com/office/powerpoint/2010/main">
        <mc:Choice Requires="p14">
          <p:contentPart p14:bwMode="auto" r:id="rId163">
            <p14:nvContentPartPr>
              <p14:cNvPr id="1055251" name="Encre 1055250"/>
              <p14:cNvContentPartPr/>
              <p14:nvPr/>
            </p14:nvContentPartPr>
            <p14:xfrm>
              <a:off x="8156289" y="1762810"/>
              <a:ext cx="163766" cy="234746"/>
            </p14:xfrm>
          </p:contentPart>
        </mc:Choice>
        <mc:Fallback xmlns="">
          <p:sp>
            <p:nvSpPr>
              <p:cNvPr id="1055251" name=""/>
              <p:cNvSpPr/>
              <p:nvPr/>
            </p:nvSpPr>
            <p:spPr>
              <a:xfrm>
                <a:off x="8156289" y="1762810"/>
                <a:ext cx="163766" cy="234746"/>
              </a:xfrm>
            </p:spPr>
          </p:sp>
        </mc:Fallback>
      </mc:AlternateContent>
      <mc:AlternateContent xmlns:mc="http://schemas.openxmlformats.org/markup-compatibility/2006" xmlns:p14="http://schemas.microsoft.com/office/powerpoint/2010/main">
        <mc:Choice Requires="p14">
          <p:contentPart p14:bwMode="auto" r:id="rId164">
            <p14:nvContentPartPr>
              <p14:cNvPr id="1055252" name="Encre 1055251"/>
              <p14:cNvContentPartPr/>
              <p14:nvPr/>
            </p14:nvContentPartPr>
            <p14:xfrm>
              <a:off x="8334993" y="1933158"/>
              <a:ext cx="73292" cy="93292"/>
            </p14:xfrm>
          </p:contentPart>
        </mc:Choice>
        <mc:Fallback xmlns="">
          <p:sp>
            <p:nvSpPr>
              <p:cNvPr id="1055252" name=""/>
              <p:cNvSpPr/>
              <p:nvPr/>
            </p:nvSpPr>
            <p:spPr>
              <a:xfrm>
                <a:off x="8334993" y="1933158"/>
                <a:ext cx="73292" cy="93292"/>
              </a:xfrm>
            </p:spPr>
          </p:sp>
        </mc:Fallback>
      </mc:AlternateContent>
      <mc:AlternateContent xmlns:mc="http://schemas.openxmlformats.org/markup-compatibility/2006" xmlns:p14="http://schemas.microsoft.com/office/powerpoint/2010/main">
        <mc:Choice Requires="p14">
          <p:contentPart p14:bwMode="auto" r:id="rId165">
            <p14:nvContentPartPr>
              <p14:cNvPr id="1055253" name="Encre 1055252"/>
              <p14:cNvContentPartPr/>
              <p14:nvPr/>
            </p14:nvContentPartPr>
            <p14:xfrm>
              <a:off x="7582402" y="2516180"/>
              <a:ext cx="160688" cy="196915"/>
            </p14:xfrm>
          </p:contentPart>
        </mc:Choice>
        <mc:Fallback xmlns="">
          <p:sp>
            <p:nvSpPr>
              <p:cNvPr id="1055253" name=""/>
              <p:cNvSpPr/>
              <p:nvPr/>
            </p:nvSpPr>
            <p:spPr>
              <a:xfrm>
                <a:off x="7582402" y="2516180"/>
                <a:ext cx="160688" cy="196915"/>
              </a:xfrm>
            </p:spPr>
          </p:sp>
        </mc:Fallback>
      </mc:AlternateContent>
      <mc:AlternateContent xmlns:mc="http://schemas.openxmlformats.org/markup-compatibility/2006" xmlns:p14="http://schemas.microsoft.com/office/powerpoint/2010/main">
        <mc:Choice Requires="p14">
          <p:contentPart p14:bwMode="auto" r:id="rId166">
            <p14:nvContentPartPr>
              <p14:cNvPr id="1055254" name="Encre 1055253"/>
              <p14:cNvContentPartPr/>
              <p14:nvPr/>
            </p14:nvContentPartPr>
            <p14:xfrm>
              <a:off x="7891542" y="2450904"/>
              <a:ext cx="11123" cy="271248"/>
            </p14:xfrm>
          </p:contentPart>
        </mc:Choice>
        <mc:Fallback xmlns="">
          <p:sp>
            <p:nvSpPr>
              <p:cNvPr id="1055254" name=""/>
              <p:cNvSpPr/>
              <p:nvPr/>
            </p:nvSpPr>
            <p:spPr>
              <a:xfrm>
                <a:off x="7891542" y="2450904"/>
                <a:ext cx="11123" cy="271248"/>
              </a:xfrm>
            </p:spPr>
          </p:sp>
        </mc:Fallback>
      </mc:AlternateContent>
      <mc:AlternateContent xmlns:mc="http://schemas.openxmlformats.org/markup-compatibility/2006" xmlns:p14="http://schemas.microsoft.com/office/powerpoint/2010/main">
        <mc:Choice Requires="p14">
          <p:contentPart p14:bwMode="auto" r:id="rId167">
            <p14:nvContentPartPr>
              <p14:cNvPr id="1055255" name="Encre 1055254"/>
              <p14:cNvContentPartPr/>
              <p14:nvPr/>
            </p14:nvContentPartPr>
            <p14:xfrm>
              <a:off x="7855802" y="2460620"/>
              <a:ext cx="187015" cy="272735"/>
            </p14:xfrm>
          </p:contentPart>
        </mc:Choice>
        <mc:Fallback xmlns="">
          <p:sp>
            <p:nvSpPr>
              <p:cNvPr id="1055255" name=""/>
              <p:cNvSpPr/>
              <p:nvPr/>
            </p:nvSpPr>
            <p:spPr>
              <a:xfrm>
                <a:off x="7855802" y="2460620"/>
                <a:ext cx="187015" cy="272735"/>
              </a:xfrm>
            </p:spPr>
          </p:sp>
        </mc:Fallback>
      </mc:AlternateContent>
      <mc:AlternateContent xmlns:mc="http://schemas.openxmlformats.org/markup-compatibility/2006" xmlns:p14="http://schemas.microsoft.com/office/powerpoint/2010/main">
        <mc:Choice Requires="p14">
          <p:contentPart p14:bwMode="auto" r:id="rId168">
            <p14:nvContentPartPr>
              <p14:cNvPr id="1055256" name="Encre 1055255"/>
              <p14:cNvContentPartPr/>
              <p14:nvPr/>
            </p14:nvContentPartPr>
            <p14:xfrm>
              <a:off x="8213283" y="2479943"/>
              <a:ext cx="9230" cy="229441"/>
            </p14:xfrm>
          </p:contentPart>
        </mc:Choice>
        <mc:Fallback xmlns="">
          <p:sp>
            <p:nvSpPr>
              <p:cNvPr id="1055256" name=""/>
              <p:cNvSpPr/>
              <p:nvPr/>
            </p:nvSpPr>
            <p:spPr>
              <a:xfrm>
                <a:off x="8213283" y="2479943"/>
                <a:ext cx="9230" cy="229441"/>
              </a:xfrm>
            </p:spPr>
          </p:sp>
        </mc:Fallback>
      </mc:AlternateContent>
      <mc:AlternateContent xmlns:mc="http://schemas.openxmlformats.org/markup-compatibility/2006" xmlns:p14="http://schemas.microsoft.com/office/powerpoint/2010/main">
        <mc:Choice Requires="p14">
          <p:contentPart p14:bwMode="auto" r:id="rId169">
            <p14:nvContentPartPr>
              <p14:cNvPr id="1055257" name="Encre 1055256"/>
              <p14:cNvContentPartPr/>
              <p14:nvPr/>
            </p14:nvContentPartPr>
            <p14:xfrm>
              <a:off x="8181440" y="2409394"/>
              <a:ext cx="214388" cy="357563"/>
            </p14:xfrm>
          </p:contentPart>
        </mc:Choice>
        <mc:Fallback xmlns="">
          <p:sp>
            <p:nvSpPr>
              <p:cNvPr id="1055257" name=""/>
              <p:cNvSpPr/>
              <p:nvPr/>
            </p:nvSpPr>
            <p:spPr>
              <a:xfrm>
                <a:off x="8181440" y="2409394"/>
                <a:ext cx="214388" cy="357563"/>
              </a:xfrm>
            </p:spPr>
          </p:sp>
        </mc:Fallback>
      </mc:AlternateContent>
      <mc:AlternateContent xmlns:mc="http://schemas.openxmlformats.org/markup-compatibility/2006" xmlns:p14="http://schemas.microsoft.com/office/powerpoint/2010/main">
        <mc:Choice Requires="p14">
          <p:contentPart p14:bwMode="auto" r:id="rId170">
            <p14:nvContentPartPr>
              <p14:cNvPr id="1055258" name="Encre 1055257"/>
              <p14:cNvContentPartPr/>
              <p14:nvPr/>
            </p14:nvContentPartPr>
            <p14:xfrm>
              <a:off x="6153612" y="1583438"/>
              <a:ext cx="2795552" cy="1429835"/>
            </p14:xfrm>
          </p:contentPart>
        </mc:Choice>
        <mc:Fallback xmlns="">
          <p:sp>
            <p:nvSpPr>
              <p:cNvPr id="1055258" name=""/>
              <p:cNvSpPr/>
              <p:nvPr/>
            </p:nvSpPr>
            <p:spPr>
              <a:xfrm>
                <a:off x="6153612" y="1583438"/>
                <a:ext cx="2795552" cy="1429835"/>
              </a:xfrm>
            </p:spPr>
          </p:sp>
        </mc:Fallback>
      </mc:AlternateContent>
      <mc:AlternateContent xmlns:mc="http://schemas.openxmlformats.org/markup-compatibility/2006" xmlns:p14="http://schemas.microsoft.com/office/powerpoint/2010/main">
        <mc:Choice Requires="p14">
          <p:contentPart p14:bwMode="auto" r:id="rId171">
            <p14:nvContentPartPr>
              <p14:cNvPr id="1055259" name="Encre 1055258"/>
              <p14:cNvContentPartPr/>
              <p14:nvPr/>
            </p14:nvContentPartPr>
            <p14:xfrm>
              <a:off x="8918507" y="2632338"/>
              <a:ext cx="9960" cy="251832"/>
            </p14:xfrm>
          </p:contentPart>
        </mc:Choice>
        <mc:Fallback xmlns="">
          <p:sp>
            <p:nvSpPr>
              <p:cNvPr id="1055259" name=""/>
              <p:cNvSpPr/>
              <p:nvPr/>
            </p:nvSpPr>
            <p:spPr>
              <a:xfrm>
                <a:off x="8918507" y="2632338"/>
                <a:ext cx="9960" cy="251832"/>
              </a:xfrm>
            </p:spPr>
          </p:sp>
        </mc:Fallback>
      </mc:AlternateContent>
      <mc:AlternateContent xmlns:mc="http://schemas.openxmlformats.org/markup-compatibility/2006" xmlns:p14="http://schemas.microsoft.com/office/powerpoint/2010/main">
        <mc:Choice Requires="p14">
          <p:contentPart p14:bwMode="auto" r:id="rId172">
            <p14:nvContentPartPr>
              <p14:cNvPr id="1055260" name="Encre 1055259"/>
              <p14:cNvContentPartPr/>
              <p14:nvPr/>
            </p14:nvContentPartPr>
            <p14:xfrm>
              <a:off x="2928422" y="3226281"/>
              <a:ext cx="790795" cy="22318"/>
            </p14:xfrm>
          </p:contentPart>
        </mc:Choice>
        <mc:Fallback xmlns="">
          <p:sp>
            <p:nvSpPr>
              <p:cNvPr id="1055260" name=""/>
              <p:cNvSpPr/>
              <p:nvPr/>
            </p:nvSpPr>
            <p:spPr>
              <a:xfrm>
                <a:off x="2928422" y="3226281"/>
                <a:ext cx="790795" cy="22318"/>
              </a:xfrm>
            </p:spPr>
          </p:sp>
        </mc:Fallback>
      </mc:AlternateContent>
      <mc:AlternateContent xmlns:mc="http://schemas.openxmlformats.org/markup-compatibility/2006" xmlns:p14="http://schemas.microsoft.com/office/powerpoint/2010/main">
        <mc:Choice Requires="p14">
          <p:contentPart p14:bwMode="auto" r:id="rId173">
            <p14:nvContentPartPr>
              <p14:cNvPr id="1055261" name="Encre 1055260"/>
              <p14:cNvContentPartPr/>
              <p14:nvPr/>
            </p14:nvContentPartPr>
            <p14:xfrm>
              <a:off x="3614999" y="3153558"/>
              <a:ext cx="74084" cy="176261"/>
            </p14:xfrm>
          </p:contentPart>
        </mc:Choice>
        <mc:Fallback xmlns="">
          <p:sp>
            <p:nvSpPr>
              <p:cNvPr id="1055261" name=""/>
              <p:cNvSpPr/>
              <p:nvPr/>
            </p:nvSpPr>
            <p:spPr>
              <a:xfrm>
                <a:off x="3614999" y="3153558"/>
                <a:ext cx="74084" cy="176261"/>
              </a:xfrm>
            </p:spPr>
          </p:sp>
        </mc:Fallback>
      </mc:AlternateContent>
      <mc:AlternateContent xmlns:mc="http://schemas.openxmlformats.org/markup-compatibility/2006" xmlns:p14="http://schemas.microsoft.com/office/powerpoint/2010/main">
        <mc:Choice Requires="p14">
          <p:contentPart p14:bwMode="auto" r:id="rId174">
            <p14:nvContentPartPr>
              <p14:cNvPr id="1055262" name="Encre 1055261"/>
              <p14:cNvContentPartPr/>
              <p14:nvPr/>
            </p14:nvContentPartPr>
            <p14:xfrm>
              <a:off x="2835320" y="3383684"/>
              <a:ext cx="122161" cy="193904"/>
            </p14:xfrm>
          </p:contentPart>
        </mc:Choice>
        <mc:Fallback xmlns="">
          <p:sp>
            <p:nvSpPr>
              <p:cNvPr id="1055262" name=""/>
              <p:cNvSpPr/>
              <p:nvPr/>
            </p:nvSpPr>
            <p:spPr>
              <a:xfrm>
                <a:off x="2835320" y="3383684"/>
                <a:ext cx="122161" cy="193904"/>
              </a:xfrm>
            </p:spPr>
          </p:sp>
        </mc:Fallback>
      </mc:AlternateContent>
      <mc:AlternateContent xmlns:mc="http://schemas.openxmlformats.org/markup-compatibility/2006" xmlns:p14="http://schemas.microsoft.com/office/powerpoint/2010/main">
        <mc:Choice Requires="p14">
          <p:contentPart p14:bwMode="auto" r:id="rId175">
            <p14:nvContentPartPr>
              <p14:cNvPr id="1055263" name="Encre 1055262"/>
              <p14:cNvContentPartPr/>
              <p14:nvPr/>
            </p14:nvContentPartPr>
            <p14:xfrm>
              <a:off x="2949862" y="3603566"/>
              <a:ext cx="73499" cy="87464"/>
            </p14:xfrm>
          </p:contentPart>
        </mc:Choice>
        <mc:Fallback xmlns="">
          <p:sp>
            <p:nvSpPr>
              <p:cNvPr id="1055263" name=""/>
              <p:cNvSpPr/>
              <p:nvPr/>
            </p:nvSpPr>
            <p:spPr>
              <a:xfrm>
                <a:off x="2949862" y="3603566"/>
                <a:ext cx="73499" cy="87464"/>
              </a:xfrm>
            </p:spPr>
          </p:sp>
        </mc:Fallback>
      </mc:AlternateContent>
      <mc:AlternateContent xmlns:mc="http://schemas.openxmlformats.org/markup-compatibility/2006" xmlns:p14="http://schemas.microsoft.com/office/powerpoint/2010/main">
        <mc:Choice Requires="p14">
          <p:contentPart p14:bwMode="auto" r:id="rId176">
            <p14:nvContentPartPr>
              <p14:cNvPr id="1055264" name="Encre 1055263"/>
              <p14:cNvContentPartPr/>
              <p14:nvPr/>
            </p14:nvContentPartPr>
            <p14:xfrm>
              <a:off x="2814140" y="3392823"/>
              <a:ext cx="143947" cy="7830"/>
            </p14:xfrm>
          </p:contentPart>
        </mc:Choice>
        <mc:Fallback xmlns="">
          <p:sp>
            <p:nvSpPr>
              <p:cNvPr id="1055264" name=""/>
              <p:cNvSpPr/>
              <p:nvPr/>
            </p:nvSpPr>
            <p:spPr>
              <a:xfrm>
                <a:off x="2814140" y="3392823"/>
                <a:ext cx="143947" cy="7830"/>
              </a:xfrm>
            </p:spPr>
          </p:sp>
        </mc:Fallback>
      </mc:AlternateContent>
      <mc:AlternateContent xmlns:mc="http://schemas.openxmlformats.org/markup-compatibility/2006" xmlns:p14="http://schemas.microsoft.com/office/powerpoint/2010/main">
        <mc:Choice Requires="p14">
          <p:contentPart p14:bwMode="auto" r:id="rId177">
            <p14:nvContentPartPr>
              <p14:cNvPr id="1055265" name="Encre 1055264"/>
              <p14:cNvContentPartPr/>
              <p14:nvPr/>
            </p14:nvContentPartPr>
            <p14:xfrm>
              <a:off x="2935482" y="3334992"/>
              <a:ext cx="54553" cy="118624"/>
            </p14:xfrm>
          </p:contentPart>
        </mc:Choice>
        <mc:Fallback xmlns="">
          <p:sp>
            <p:nvSpPr>
              <p:cNvPr id="1055265" name=""/>
              <p:cNvSpPr/>
              <p:nvPr/>
            </p:nvSpPr>
            <p:spPr>
              <a:xfrm>
                <a:off x="2935482" y="3334992"/>
                <a:ext cx="54553" cy="118624"/>
              </a:xfrm>
            </p:spPr>
          </p:sp>
        </mc:Fallback>
      </mc:AlternateContent>
      <mc:AlternateContent xmlns:mc="http://schemas.openxmlformats.org/markup-compatibility/2006" xmlns:p14="http://schemas.microsoft.com/office/powerpoint/2010/main">
        <mc:Choice Requires="p14">
          <p:contentPart p14:bwMode="auto" r:id="rId178">
            <p14:nvContentPartPr>
              <p14:cNvPr id="1055266" name="Encre 1055265"/>
              <p14:cNvContentPartPr/>
              <p14:nvPr/>
            </p14:nvContentPartPr>
            <p14:xfrm>
              <a:off x="2901468" y="3182598"/>
              <a:ext cx="69755" cy="95657"/>
            </p14:xfrm>
          </p:contentPart>
        </mc:Choice>
        <mc:Fallback xmlns="">
          <p:sp>
            <p:nvSpPr>
              <p:cNvPr id="1055266" name=""/>
              <p:cNvSpPr/>
              <p:nvPr/>
            </p:nvSpPr>
            <p:spPr>
              <a:xfrm>
                <a:off x="2901468" y="3182598"/>
                <a:ext cx="69755" cy="95657"/>
              </a:xfrm>
            </p:spPr>
          </p:sp>
        </mc:Fallback>
      </mc:AlternateContent>
      <mc:AlternateContent xmlns:mc="http://schemas.openxmlformats.org/markup-compatibility/2006" xmlns:p14="http://schemas.microsoft.com/office/powerpoint/2010/main">
        <mc:Choice Requires="p14">
          <p:contentPart p14:bwMode="auto" r:id="rId179">
            <p14:nvContentPartPr>
              <p14:cNvPr id="1055267" name="Encre 1055266"/>
              <p14:cNvContentPartPr/>
              <p14:nvPr/>
            </p14:nvContentPartPr>
            <p14:xfrm>
              <a:off x="2906801" y="3189795"/>
              <a:ext cx="78982" cy="57830"/>
            </p14:xfrm>
          </p:contentPart>
        </mc:Choice>
        <mc:Fallback xmlns="">
          <p:sp>
            <p:nvSpPr>
              <p:cNvPr id="1055267" name=""/>
              <p:cNvSpPr/>
              <p:nvPr/>
            </p:nvSpPr>
            <p:spPr>
              <a:xfrm>
                <a:off x="2906801" y="3189795"/>
                <a:ext cx="78982" cy="57830"/>
              </a:xfrm>
            </p:spPr>
          </p:sp>
        </mc:Fallback>
      </mc:AlternateContent>
      <mc:AlternateContent xmlns:mc="http://schemas.openxmlformats.org/markup-compatibility/2006" xmlns:p14="http://schemas.microsoft.com/office/powerpoint/2010/main">
        <mc:Choice Requires="p14">
          <p:contentPart p14:bwMode="auto" r:id="rId180">
            <p14:nvContentPartPr>
              <p14:cNvPr id="1055268" name="Encre 1055267"/>
              <p14:cNvContentPartPr/>
              <p14:nvPr/>
            </p14:nvContentPartPr>
            <p14:xfrm>
              <a:off x="2936904" y="2454815"/>
              <a:ext cx="35320" cy="778415"/>
            </p14:xfrm>
          </p:contentPart>
        </mc:Choice>
        <mc:Fallback xmlns="">
          <p:sp>
            <p:nvSpPr>
              <p:cNvPr id="1055268" name=""/>
              <p:cNvSpPr/>
              <p:nvPr/>
            </p:nvSpPr>
            <p:spPr>
              <a:xfrm>
                <a:off x="2936904" y="2454815"/>
                <a:ext cx="35320" cy="778415"/>
              </a:xfrm>
            </p:spPr>
          </p:sp>
        </mc:Fallback>
      </mc:AlternateContent>
      <mc:AlternateContent xmlns:mc="http://schemas.openxmlformats.org/markup-compatibility/2006" xmlns:p14="http://schemas.microsoft.com/office/powerpoint/2010/main">
        <mc:Choice Requires="p14">
          <p:contentPart p14:bwMode="auto" r:id="rId181">
            <p14:nvContentPartPr>
              <p14:cNvPr id="1055269" name="Encre 1055268"/>
              <p14:cNvContentPartPr/>
              <p14:nvPr/>
            </p14:nvContentPartPr>
            <p14:xfrm>
              <a:off x="2906801" y="2434530"/>
              <a:ext cx="121112" cy="158294"/>
            </p14:xfrm>
          </p:contentPart>
        </mc:Choice>
        <mc:Fallback xmlns="">
          <p:sp>
            <p:nvSpPr>
              <p:cNvPr id="1055269" name=""/>
              <p:cNvSpPr/>
              <p:nvPr/>
            </p:nvSpPr>
            <p:spPr>
              <a:xfrm>
                <a:off x="2906801" y="2434530"/>
                <a:ext cx="121112" cy="158294"/>
              </a:xfrm>
            </p:spPr>
          </p:sp>
        </mc:Fallback>
      </mc:AlternateContent>
      <mc:AlternateContent xmlns:mc="http://schemas.openxmlformats.org/markup-compatibility/2006" xmlns:p14="http://schemas.microsoft.com/office/powerpoint/2010/main">
        <mc:Choice Requires="p14">
          <p:contentPart p14:bwMode="auto" r:id="rId182">
            <p14:nvContentPartPr>
              <p14:cNvPr id="1055270" name="Encre 1055269"/>
              <p14:cNvContentPartPr/>
              <p14:nvPr/>
            </p14:nvContentPartPr>
            <p14:xfrm>
              <a:off x="3171317" y="2357084"/>
              <a:ext cx="35972" cy="285296"/>
            </p14:xfrm>
          </p:contentPart>
        </mc:Choice>
        <mc:Fallback xmlns="">
          <p:sp>
            <p:nvSpPr>
              <p:cNvPr id="1055270" name=""/>
              <p:cNvSpPr/>
              <p:nvPr/>
            </p:nvSpPr>
            <p:spPr>
              <a:xfrm>
                <a:off x="3171317" y="2357084"/>
                <a:ext cx="35972" cy="285296"/>
              </a:xfrm>
            </p:spPr>
          </p:sp>
        </mc:Fallback>
      </mc:AlternateContent>
      <mc:AlternateContent xmlns:mc="http://schemas.openxmlformats.org/markup-compatibility/2006" xmlns:p14="http://schemas.microsoft.com/office/powerpoint/2010/main">
        <mc:Choice Requires="p14">
          <p:contentPart p14:bwMode="auto" r:id="rId183">
            <p14:nvContentPartPr>
              <p14:cNvPr id="1055271" name="Encre 1055270"/>
              <p14:cNvContentPartPr/>
              <p14:nvPr/>
            </p14:nvContentPartPr>
            <p14:xfrm>
              <a:off x="3185668" y="2349390"/>
              <a:ext cx="142572" cy="49480"/>
            </p14:xfrm>
          </p:contentPart>
        </mc:Choice>
        <mc:Fallback xmlns="">
          <p:sp>
            <p:nvSpPr>
              <p:cNvPr id="1055271" name=""/>
              <p:cNvSpPr/>
              <p:nvPr/>
            </p:nvSpPr>
            <p:spPr>
              <a:xfrm>
                <a:off x="3185668" y="2349390"/>
                <a:ext cx="142572" cy="49480"/>
              </a:xfrm>
            </p:spPr>
          </p:sp>
        </mc:Fallback>
      </mc:AlternateContent>
      <mc:AlternateContent xmlns:mc="http://schemas.openxmlformats.org/markup-compatibility/2006" xmlns:p14="http://schemas.microsoft.com/office/powerpoint/2010/main">
        <mc:Choice Requires="p14">
          <p:contentPart p14:bwMode="auto" r:id="rId184">
            <p14:nvContentPartPr>
              <p14:cNvPr id="1055272" name="Encre 1055271"/>
              <p14:cNvContentPartPr/>
              <p14:nvPr/>
            </p14:nvContentPartPr>
            <p14:xfrm>
              <a:off x="3178608" y="2508734"/>
              <a:ext cx="114723" cy="22089"/>
            </p14:xfrm>
          </p:contentPart>
        </mc:Choice>
        <mc:Fallback xmlns="">
          <p:sp>
            <p:nvSpPr>
              <p:cNvPr id="1055272" name=""/>
              <p:cNvSpPr/>
              <p:nvPr/>
            </p:nvSpPr>
            <p:spPr>
              <a:xfrm>
                <a:off x="3178608" y="2508734"/>
                <a:ext cx="114723" cy="22089"/>
              </a:xfrm>
            </p:spPr>
          </p:sp>
        </mc:Fallback>
      </mc:AlternateContent>
      <mc:AlternateContent xmlns:mc="http://schemas.openxmlformats.org/markup-compatibility/2006" xmlns:p14="http://schemas.microsoft.com/office/powerpoint/2010/main">
        <mc:Choice Requires="p14">
          <p:contentPart p14:bwMode="auto" r:id="rId185">
            <p14:nvContentPartPr>
              <p14:cNvPr id="1055273" name="Encre 1055272"/>
              <p14:cNvContentPartPr/>
              <p14:nvPr/>
            </p14:nvContentPartPr>
            <p14:xfrm>
              <a:off x="3287461" y="2595852"/>
              <a:ext cx="180589" cy="156261"/>
            </p14:xfrm>
          </p:contentPart>
        </mc:Choice>
        <mc:Fallback xmlns="">
          <p:sp>
            <p:nvSpPr>
              <p:cNvPr id="1055273" name=""/>
              <p:cNvSpPr/>
              <p:nvPr/>
            </p:nvSpPr>
            <p:spPr>
              <a:xfrm>
                <a:off x="3287461" y="2595852"/>
                <a:ext cx="180589" cy="156261"/>
              </a:xfrm>
            </p:spPr>
          </p:sp>
        </mc:Fallback>
      </mc:AlternateContent>
      <mc:AlternateContent xmlns:mc="http://schemas.openxmlformats.org/markup-compatibility/2006" xmlns:p14="http://schemas.microsoft.com/office/powerpoint/2010/main">
        <mc:Choice Requires="p14">
          <p:contentPart p14:bwMode="auto" r:id="rId186">
            <p14:nvContentPartPr>
              <p14:cNvPr id="1055274" name="Encre 1055273"/>
              <p14:cNvContentPartPr/>
              <p14:nvPr/>
            </p14:nvContentPartPr>
            <p14:xfrm>
              <a:off x="3193169" y="2261921"/>
              <a:ext cx="187244" cy="17276"/>
            </p14:xfrm>
          </p:contentPart>
        </mc:Choice>
        <mc:Fallback xmlns="">
          <p:sp>
            <p:nvSpPr>
              <p:cNvPr id="1055274" name=""/>
              <p:cNvSpPr/>
              <p:nvPr/>
            </p:nvSpPr>
            <p:spPr>
              <a:xfrm>
                <a:off x="3193169" y="2261921"/>
                <a:ext cx="187244" cy="17276"/>
              </a:xfrm>
            </p:spPr>
          </p:sp>
        </mc:Fallback>
      </mc:AlternateContent>
      <mc:AlternateContent xmlns:mc="http://schemas.openxmlformats.org/markup-compatibility/2006" xmlns:p14="http://schemas.microsoft.com/office/powerpoint/2010/main">
        <mc:Choice Requires="p14">
          <p:contentPart p14:bwMode="auto" r:id="rId187">
            <p14:nvContentPartPr>
              <p14:cNvPr id="1055275" name="Encre 1055274"/>
              <p14:cNvContentPartPr/>
              <p14:nvPr/>
            </p14:nvContentPartPr>
            <p14:xfrm>
              <a:off x="3329073" y="2190045"/>
              <a:ext cx="48493" cy="164715"/>
            </p14:xfrm>
          </p:contentPart>
        </mc:Choice>
        <mc:Fallback xmlns="">
          <p:sp>
            <p:nvSpPr>
              <p:cNvPr id="1055275" name=""/>
              <p:cNvSpPr/>
              <p:nvPr/>
            </p:nvSpPr>
            <p:spPr>
              <a:xfrm>
                <a:off x="3329073" y="2190045"/>
                <a:ext cx="48493" cy="164715"/>
              </a:xfrm>
            </p:spPr>
          </p:sp>
        </mc:Fallback>
      </mc:AlternateContent>
      <mc:AlternateContent xmlns:mc="http://schemas.openxmlformats.org/markup-compatibility/2006" xmlns:p14="http://schemas.microsoft.com/office/powerpoint/2010/main">
        <mc:Choice Requires="p14">
          <p:contentPart p14:bwMode="auto" r:id="rId188">
            <p14:nvContentPartPr>
              <p14:cNvPr id="1055276" name="Encre 1055275"/>
              <p14:cNvContentPartPr/>
              <p14:nvPr/>
            </p14:nvContentPartPr>
            <p14:xfrm>
              <a:off x="2957716" y="3262270"/>
              <a:ext cx="18598" cy="702662"/>
            </p14:xfrm>
          </p:contentPart>
        </mc:Choice>
        <mc:Fallback xmlns="">
          <p:sp>
            <p:nvSpPr>
              <p:cNvPr id="1055276" name=""/>
              <p:cNvSpPr/>
              <p:nvPr/>
            </p:nvSpPr>
            <p:spPr>
              <a:xfrm>
                <a:off x="2957716" y="3262270"/>
                <a:ext cx="18598" cy="702662"/>
              </a:xfrm>
            </p:spPr>
          </p:sp>
        </mc:Fallback>
      </mc:AlternateContent>
      <mc:AlternateContent xmlns:mc="http://schemas.openxmlformats.org/markup-compatibility/2006" xmlns:p14="http://schemas.microsoft.com/office/powerpoint/2010/main">
        <mc:Choice Requires="p14">
          <p:contentPart p14:bwMode="auto" r:id="rId189">
            <p14:nvContentPartPr>
              <p14:cNvPr id="1055277" name="Encre 1055276"/>
              <p14:cNvContentPartPr/>
              <p14:nvPr/>
            </p14:nvContentPartPr>
            <p14:xfrm>
              <a:off x="2913861" y="3841251"/>
              <a:ext cx="178325" cy="152710"/>
            </p14:xfrm>
          </p:contentPart>
        </mc:Choice>
        <mc:Fallback xmlns="">
          <p:sp>
            <p:nvSpPr>
              <p:cNvPr id="1055277" name=""/>
              <p:cNvSpPr/>
              <p:nvPr/>
            </p:nvSpPr>
            <p:spPr>
              <a:xfrm>
                <a:off x="2913861" y="3841251"/>
                <a:ext cx="178325" cy="152710"/>
              </a:xfrm>
            </p:spPr>
          </p:sp>
        </mc:Fallback>
      </mc:AlternateContent>
      <mc:AlternateContent xmlns:mc="http://schemas.openxmlformats.org/markup-compatibility/2006" xmlns:p14="http://schemas.microsoft.com/office/powerpoint/2010/main">
        <mc:Choice Requires="p14">
          <p:contentPart p14:bwMode="auto" r:id="rId190">
            <p14:nvContentPartPr>
              <p14:cNvPr id="1055278" name="Encre 1055277"/>
              <p14:cNvContentPartPr/>
              <p14:nvPr/>
            </p14:nvContentPartPr>
            <p14:xfrm>
              <a:off x="3138057" y="3697116"/>
              <a:ext cx="26431" cy="299344"/>
            </p14:xfrm>
          </p:contentPart>
        </mc:Choice>
        <mc:Fallback xmlns="">
          <p:sp>
            <p:nvSpPr>
              <p:cNvPr id="1055278" name=""/>
              <p:cNvSpPr/>
              <p:nvPr/>
            </p:nvSpPr>
            <p:spPr>
              <a:xfrm>
                <a:off x="3138057" y="3697116"/>
                <a:ext cx="26431" cy="299344"/>
              </a:xfrm>
            </p:spPr>
          </p:sp>
        </mc:Fallback>
      </mc:AlternateContent>
      <mc:AlternateContent xmlns:mc="http://schemas.openxmlformats.org/markup-compatibility/2006" xmlns:p14="http://schemas.microsoft.com/office/powerpoint/2010/main">
        <mc:Choice Requires="p14">
          <p:contentPart p14:bwMode="auto" r:id="rId191">
            <p14:nvContentPartPr>
              <p14:cNvPr id="1055279" name="Encre 1055278"/>
              <p14:cNvContentPartPr/>
              <p14:nvPr/>
            </p14:nvContentPartPr>
            <p14:xfrm>
              <a:off x="3114186" y="3697429"/>
              <a:ext cx="170241" cy="28726"/>
            </p14:xfrm>
          </p:contentPart>
        </mc:Choice>
        <mc:Fallback xmlns="">
          <p:sp>
            <p:nvSpPr>
              <p:cNvPr id="1055279" name=""/>
              <p:cNvSpPr/>
              <p:nvPr/>
            </p:nvSpPr>
            <p:spPr>
              <a:xfrm>
                <a:off x="3114186" y="3697429"/>
                <a:ext cx="170241" cy="28726"/>
              </a:xfrm>
            </p:spPr>
          </p:sp>
        </mc:Fallback>
      </mc:AlternateContent>
      <mc:AlternateContent xmlns:mc="http://schemas.openxmlformats.org/markup-compatibility/2006" xmlns:p14="http://schemas.microsoft.com/office/powerpoint/2010/main">
        <mc:Choice Requires="p14">
          <p:contentPart p14:bwMode="auto" r:id="rId192">
            <p14:nvContentPartPr>
              <p14:cNvPr id="1055280" name="Encre 1055279"/>
              <p14:cNvContentPartPr/>
              <p14:nvPr/>
            </p14:nvContentPartPr>
            <p14:xfrm>
              <a:off x="3157428" y="3809303"/>
              <a:ext cx="75011" cy="10672"/>
            </p14:xfrm>
          </p:contentPart>
        </mc:Choice>
        <mc:Fallback xmlns="">
          <p:sp>
            <p:nvSpPr>
              <p:cNvPr id="1055280" name=""/>
              <p:cNvSpPr/>
              <p:nvPr/>
            </p:nvSpPr>
            <p:spPr>
              <a:xfrm>
                <a:off x="3157428" y="3809303"/>
                <a:ext cx="75011" cy="10672"/>
              </a:xfrm>
            </p:spPr>
          </p:sp>
        </mc:Fallback>
      </mc:AlternateContent>
      <mc:AlternateContent xmlns:mc="http://schemas.openxmlformats.org/markup-compatibility/2006" xmlns:p14="http://schemas.microsoft.com/office/powerpoint/2010/main">
        <mc:Choice Requires="p14">
          <p:contentPart p14:bwMode="auto" r:id="rId193">
            <p14:nvContentPartPr>
              <p14:cNvPr id="1055281" name="Encre 1055280"/>
              <p14:cNvContentPartPr/>
              <p14:nvPr/>
            </p14:nvContentPartPr>
            <p14:xfrm>
              <a:off x="3249902" y="3884714"/>
              <a:ext cx="149237" cy="122210"/>
            </p14:xfrm>
          </p:contentPart>
        </mc:Choice>
        <mc:Fallback xmlns="">
          <p:sp>
            <p:nvSpPr>
              <p:cNvPr id="1055281" name=""/>
              <p:cNvSpPr/>
              <p:nvPr/>
            </p:nvSpPr>
            <p:spPr>
              <a:xfrm>
                <a:off x="3249902" y="3884714"/>
                <a:ext cx="149237" cy="122210"/>
              </a:xfrm>
            </p:spPr>
          </p:sp>
        </mc:Fallback>
      </mc:AlternateContent>
      <mc:AlternateContent xmlns:mc="http://schemas.openxmlformats.org/markup-compatibility/2006" xmlns:p14="http://schemas.microsoft.com/office/powerpoint/2010/main">
        <mc:Choice Requires="p14">
          <p:contentPart p14:bwMode="auto" r:id="rId194">
            <p14:nvContentPartPr>
              <p14:cNvPr id="1055282" name="Encre 1055281"/>
              <p14:cNvContentPartPr/>
              <p14:nvPr/>
            </p14:nvContentPartPr>
            <p14:xfrm>
              <a:off x="3114186" y="3585890"/>
              <a:ext cx="215751" cy="2515"/>
            </p14:xfrm>
          </p:contentPart>
        </mc:Choice>
        <mc:Fallback xmlns="">
          <p:sp>
            <p:nvSpPr>
              <p:cNvPr id="1055282" name=""/>
              <p:cNvSpPr/>
              <p:nvPr/>
            </p:nvSpPr>
            <p:spPr>
              <a:xfrm>
                <a:off x="3114186" y="3585890"/>
                <a:ext cx="215751" cy="2515"/>
              </a:xfrm>
            </p:spPr>
          </p:sp>
        </mc:Fallback>
      </mc:AlternateContent>
      <mc:AlternateContent xmlns:mc="http://schemas.openxmlformats.org/markup-compatibility/2006" xmlns:p14="http://schemas.microsoft.com/office/powerpoint/2010/main">
        <mc:Choice Requires="p14">
          <p:contentPart p14:bwMode="auto" r:id="rId195">
            <p14:nvContentPartPr>
              <p14:cNvPr id="1055283" name="Encre 1055282"/>
              <p14:cNvContentPartPr/>
              <p14:nvPr/>
            </p14:nvContentPartPr>
            <p14:xfrm>
              <a:off x="3264651" y="3537524"/>
              <a:ext cx="97159" cy="130333"/>
            </p14:xfrm>
          </p:contentPart>
        </mc:Choice>
        <mc:Fallback xmlns="">
          <p:sp>
            <p:nvSpPr>
              <p:cNvPr id="1055283" name=""/>
              <p:cNvSpPr/>
              <p:nvPr/>
            </p:nvSpPr>
            <p:spPr>
              <a:xfrm>
                <a:off x="3264651" y="3537524"/>
                <a:ext cx="97159" cy="130333"/>
              </a:xfrm>
            </p:spPr>
          </p:sp>
        </mc:Fallback>
      </mc:AlternateContent>
      <mc:AlternateContent xmlns:mc="http://schemas.openxmlformats.org/markup-compatibility/2006" xmlns:p14="http://schemas.microsoft.com/office/powerpoint/2010/main">
        <mc:Choice Requires="p14">
          <p:contentPart p14:bwMode="auto" r:id="rId196">
            <p14:nvContentPartPr>
              <p14:cNvPr id="1055284" name="Encre 1055283"/>
              <p14:cNvContentPartPr/>
              <p14:nvPr/>
            </p14:nvContentPartPr>
            <p14:xfrm>
              <a:off x="6204425" y="1577306"/>
              <a:ext cx="2733879" cy="1370411"/>
            </p14:xfrm>
          </p:contentPart>
        </mc:Choice>
        <mc:Fallback xmlns="">
          <p:sp>
            <p:nvSpPr>
              <p:cNvPr id="1055284" name=""/>
              <p:cNvSpPr/>
              <p:nvPr/>
            </p:nvSpPr>
            <p:spPr>
              <a:xfrm>
                <a:off x="6204425" y="1577306"/>
                <a:ext cx="2733879" cy="1370411"/>
              </a:xfrm>
            </p:spPr>
          </p:sp>
        </mc:Fallback>
      </mc:AlternateContent>
      <mc:AlternateContent xmlns:mc="http://schemas.openxmlformats.org/markup-compatibility/2006" xmlns:p14="http://schemas.microsoft.com/office/powerpoint/2010/main">
        <mc:Choice Requires="p14">
          <p:contentPart p14:bwMode="auto" r:id="rId197">
            <p14:nvContentPartPr>
              <p14:cNvPr id="1055287" name="Encre 1055286"/>
              <p14:cNvContentPartPr/>
              <p14:nvPr/>
            </p14:nvContentPartPr>
            <p14:xfrm>
              <a:off x="5624427" y="3083026"/>
              <a:ext cx="6582311" cy="120709"/>
            </p14:xfrm>
          </p:contentPart>
        </mc:Choice>
        <mc:Fallback xmlns="">
          <p:sp>
            <p:nvSpPr>
              <p:cNvPr id="1055287" name=""/>
              <p:cNvSpPr/>
              <p:nvPr/>
            </p:nvSpPr>
            <p:spPr>
              <a:xfrm>
                <a:off x="5624427" y="3083026"/>
                <a:ext cx="6582311" cy="120709"/>
              </a:xfrm>
            </p:spPr>
          </p:sp>
        </mc:Fallback>
      </mc:AlternateContent>
      <mc:AlternateContent xmlns:mc="http://schemas.openxmlformats.org/markup-compatibility/2006" xmlns:p14="http://schemas.microsoft.com/office/powerpoint/2010/main">
        <mc:Choice Requires="p14">
          <p:contentPart p14:bwMode="auto" r:id="rId198">
            <p14:nvContentPartPr>
              <p14:cNvPr id="1055288" name="Encre 1055287"/>
              <p14:cNvContentPartPr/>
              <p14:nvPr/>
            </p14:nvContentPartPr>
            <p14:xfrm>
              <a:off x="6727636" y="3913323"/>
              <a:ext cx="1578676" cy="15364"/>
            </p14:xfrm>
          </p:contentPart>
        </mc:Choice>
        <mc:Fallback xmlns="">
          <p:sp>
            <p:nvSpPr>
              <p:cNvPr id="1055288" name=""/>
              <p:cNvSpPr/>
              <p:nvPr/>
            </p:nvSpPr>
            <p:spPr>
              <a:xfrm>
                <a:off x="6727636" y="3913323"/>
                <a:ext cx="1578676" cy="15364"/>
              </a:xfrm>
            </p:spPr>
          </p:sp>
        </mc:Fallback>
      </mc:AlternateContent>
      <mc:AlternateContent xmlns:mc="http://schemas.openxmlformats.org/markup-compatibility/2006" xmlns:p14="http://schemas.microsoft.com/office/powerpoint/2010/main">
        <mc:Choice Requires="p14">
          <p:contentPart p14:bwMode="auto" r:id="rId199">
            <p14:nvContentPartPr>
              <p14:cNvPr id="1055289" name="Encre 1055288"/>
              <p14:cNvContentPartPr/>
              <p14:nvPr/>
            </p14:nvContentPartPr>
            <p14:xfrm>
              <a:off x="6488817" y="4947355"/>
              <a:ext cx="1896477" cy="61082"/>
            </p14:xfrm>
          </p:contentPart>
        </mc:Choice>
        <mc:Fallback xmlns="">
          <p:sp>
            <p:nvSpPr>
              <p:cNvPr id="1055289" name=""/>
              <p:cNvSpPr/>
              <p:nvPr/>
            </p:nvSpPr>
            <p:spPr>
              <a:xfrm>
                <a:off x="6488817" y="4947355"/>
                <a:ext cx="1896477" cy="61082"/>
              </a:xfrm>
            </p:spPr>
          </p:sp>
        </mc:Fallback>
      </mc:AlternateContent>
      <mc:AlternateContent xmlns:mc="http://schemas.openxmlformats.org/markup-compatibility/2006" xmlns:p14="http://schemas.microsoft.com/office/powerpoint/2010/main">
        <mc:Choice Requires="p14">
          <p:contentPart p14:bwMode="auto" r:id="rId200">
            <p14:nvContentPartPr>
              <p14:cNvPr id="1055290" name="Encre 1055289"/>
              <p14:cNvContentPartPr/>
              <p14:nvPr/>
            </p14:nvContentPartPr>
            <p14:xfrm>
              <a:off x="7855020" y="3746987"/>
              <a:ext cx="344070" cy="36999"/>
            </p14:xfrm>
          </p:contentPart>
        </mc:Choice>
        <mc:Fallback xmlns="">
          <p:sp>
            <p:nvSpPr>
              <p:cNvPr id="1055290" name=""/>
              <p:cNvSpPr/>
              <p:nvPr/>
            </p:nvSpPr>
            <p:spPr>
              <a:xfrm>
                <a:off x="7855020" y="3746987"/>
                <a:ext cx="344070" cy="36999"/>
              </a:xfrm>
            </p:spPr>
          </p:sp>
        </mc:Fallback>
      </mc:AlternateContent>
      <mc:AlternateContent xmlns:mc="http://schemas.openxmlformats.org/markup-compatibility/2006" xmlns:p14="http://schemas.microsoft.com/office/powerpoint/2010/main">
        <mc:Choice Requires="p14">
          <p:contentPart p14:bwMode="auto" r:id="rId201">
            <p14:nvContentPartPr>
              <p14:cNvPr id="1055291" name="Encre 1055290"/>
              <p14:cNvContentPartPr/>
              <p14:nvPr/>
            </p14:nvContentPartPr>
            <p14:xfrm>
              <a:off x="8011432" y="3668077"/>
              <a:ext cx="9671" cy="195368"/>
            </p14:xfrm>
          </p:contentPart>
        </mc:Choice>
        <mc:Fallback xmlns="">
          <p:sp>
            <p:nvSpPr>
              <p:cNvPr id="1055291" name=""/>
              <p:cNvSpPr/>
              <p:nvPr/>
            </p:nvSpPr>
            <p:spPr>
              <a:xfrm>
                <a:off x="8011432" y="3668077"/>
                <a:ext cx="9671" cy="195368"/>
              </a:xfrm>
            </p:spPr>
          </p:sp>
        </mc:Fallback>
      </mc:AlternateContent>
      <mc:AlternateContent xmlns:mc="http://schemas.openxmlformats.org/markup-compatibility/2006" xmlns:p14="http://schemas.microsoft.com/office/powerpoint/2010/main">
        <mc:Choice Requires="p14">
          <p:contentPart p14:bwMode="auto" r:id="rId202">
            <p14:nvContentPartPr>
              <p14:cNvPr id="1055292" name="Encre 1055291"/>
              <p14:cNvContentPartPr/>
              <p14:nvPr/>
            </p14:nvContentPartPr>
            <p14:xfrm>
              <a:off x="7341086" y="3815004"/>
              <a:ext cx="300271" cy="17883"/>
            </p14:xfrm>
          </p:contentPart>
        </mc:Choice>
        <mc:Fallback xmlns="">
          <p:sp>
            <p:nvSpPr>
              <p:cNvPr id="1055292" name=""/>
              <p:cNvSpPr/>
              <p:nvPr/>
            </p:nvSpPr>
            <p:spPr>
              <a:xfrm>
                <a:off x="7341086" y="3815004"/>
                <a:ext cx="300271" cy="17883"/>
              </a:xfrm>
            </p:spPr>
          </p:sp>
        </mc:Fallback>
      </mc:AlternateContent>
      <mc:AlternateContent xmlns:mc="http://schemas.openxmlformats.org/markup-compatibility/2006" xmlns:p14="http://schemas.microsoft.com/office/powerpoint/2010/main">
        <mc:Choice Requires="p14">
          <p:contentPart p14:bwMode="auto" r:id="rId203">
            <p14:nvContentPartPr>
              <p14:cNvPr id="1055293" name="Encre 1055292"/>
              <p14:cNvContentPartPr/>
              <p14:nvPr/>
            </p14:nvContentPartPr>
            <p14:xfrm>
              <a:off x="7412350" y="3754699"/>
              <a:ext cx="28681" cy="76445"/>
            </p14:xfrm>
          </p:contentPart>
        </mc:Choice>
        <mc:Fallback xmlns="">
          <p:sp>
            <p:nvSpPr>
              <p:cNvPr id="1055293" name=""/>
              <p:cNvSpPr/>
              <p:nvPr/>
            </p:nvSpPr>
            <p:spPr>
              <a:xfrm>
                <a:off x="7412350" y="3754699"/>
                <a:ext cx="28681" cy="76445"/>
              </a:xfrm>
            </p:spPr>
          </p:sp>
        </mc:Fallback>
      </mc:AlternateContent>
      <mc:AlternateContent xmlns:mc="http://schemas.openxmlformats.org/markup-compatibility/2006" xmlns:p14="http://schemas.microsoft.com/office/powerpoint/2010/main">
        <mc:Choice Requires="p14">
          <p:contentPart p14:bwMode="auto" r:id="rId204">
            <p14:nvContentPartPr>
              <p14:cNvPr id="1055294" name="Encre 1055293"/>
              <p14:cNvContentPartPr/>
              <p14:nvPr/>
            </p14:nvContentPartPr>
            <p14:xfrm>
              <a:off x="6747033" y="3789827"/>
              <a:ext cx="305262" cy="51990"/>
            </p14:xfrm>
          </p:contentPart>
        </mc:Choice>
        <mc:Fallback xmlns="">
          <p:sp>
            <p:nvSpPr>
              <p:cNvPr id="1055294" name=""/>
              <p:cNvSpPr/>
              <p:nvPr/>
            </p:nvSpPr>
            <p:spPr>
              <a:xfrm>
                <a:off x="6747033" y="3789827"/>
                <a:ext cx="305262" cy="51990"/>
              </a:xfrm>
            </p:spPr>
          </p:sp>
        </mc:Fallback>
      </mc:AlternateContent>
      <mc:AlternateContent xmlns:mc="http://schemas.openxmlformats.org/markup-compatibility/2006" xmlns:p14="http://schemas.microsoft.com/office/powerpoint/2010/main">
        <mc:Choice Requires="p14">
          <p:contentPart p14:bwMode="auto" r:id="rId205">
            <p14:nvContentPartPr>
              <p14:cNvPr id="1055295" name="Encre 1055294"/>
              <p14:cNvContentPartPr/>
              <p14:nvPr/>
            </p14:nvContentPartPr>
            <p14:xfrm>
              <a:off x="6840154" y="3754699"/>
              <a:ext cx="342" cy="31860"/>
            </p14:xfrm>
          </p:contentPart>
        </mc:Choice>
        <mc:Fallback xmlns="">
          <p:sp>
            <p:nvSpPr>
              <p:cNvPr id="1055295" name=""/>
              <p:cNvSpPr/>
              <p:nvPr/>
            </p:nvSpPr>
            <p:spPr>
              <a:xfrm>
                <a:off x="6840154" y="3754699"/>
                <a:ext cx="342" cy="31860"/>
              </a:xfrm>
            </p:spPr>
          </p:sp>
        </mc:Fallback>
      </mc:AlternateContent>
      <mc:AlternateContent xmlns:mc="http://schemas.openxmlformats.org/markup-compatibility/2006" xmlns:p14="http://schemas.microsoft.com/office/powerpoint/2010/main">
        <mc:Choice Requires="p14">
          <p:contentPart p14:bwMode="auto" r:id="rId206">
            <p14:nvContentPartPr>
              <p14:cNvPr id="1055296" name="Encre 1055295"/>
              <p14:cNvContentPartPr/>
              <p14:nvPr/>
            </p14:nvContentPartPr>
            <p14:xfrm>
              <a:off x="6933159" y="5174950"/>
              <a:ext cx="167016" cy="6900"/>
            </p14:xfrm>
          </p:contentPart>
        </mc:Choice>
        <mc:Fallback xmlns="">
          <p:sp>
            <p:nvSpPr>
              <p:cNvPr id="1055296" name=""/>
              <p:cNvSpPr/>
              <p:nvPr/>
            </p:nvSpPr>
            <p:spPr>
              <a:xfrm>
                <a:off x="6933159" y="5174950"/>
                <a:ext cx="167016" cy="6900"/>
              </a:xfrm>
            </p:spPr>
          </p:sp>
        </mc:Fallback>
      </mc:AlternateContent>
      <mc:AlternateContent xmlns:mc="http://schemas.openxmlformats.org/markup-compatibility/2006" xmlns:p14="http://schemas.microsoft.com/office/powerpoint/2010/main">
        <mc:Choice Requires="p14">
          <p:contentPart p14:bwMode="auto" r:id="rId207">
            <p14:nvContentPartPr>
              <p14:cNvPr id="1055297" name="Encre 1055296"/>
              <p14:cNvContentPartPr/>
              <p14:nvPr/>
            </p14:nvContentPartPr>
            <p14:xfrm>
              <a:off x="7369550" y="5138925"/>
              <a:ext cx="138555" cy="6936"/>
            </p14:xfrm>
          </p:contentPart>
        </mc:Choice>
        <mc:Fallback xmlns="">
          <p:sp>
            <p:nvSpPr>
              <p:cNvPr id="1055297" name=""/>
              <p:cNvSpPr/>
              <p:nvPr/>
            </p:nvSpPr>
            <p:spPr>
              <a:xfrm>
                <a:off x="7369550" y="5138925"/>
                <a:ext cx="138555" cy="6936"/>
              </a:xfrm>
            </p:spPr>
          </p:sp>
        </mc:Fallback>
      </mc:AlternateContent>
      <mc:AlternateContent xmlns:mc="http://schemas.openxmlformats.org/markup-compatibility/2006" xmlns:p14="http://schemas.microsoft.com/office/powerpoint/2010/main">
        <mc:Choice Requires="p14">
          <p:contentPart p14:bwMode="auto" r:id="rId208">
            <p14:nvContentPartPr>
              <p14:cNvPr id="1055298" name="Encre 1055297"/>
              <p14:cNvContentPartPr/>
              <p14:nvPr/>
            </p14:nvContentPartPr>
            <p14:xfrm>
              <a:off x="7898602" y="5136831"/>
              <a:ext cx="155296" cy="30871"/>
            </p14:xfrm>
          </p:contentPart>
        </mc:Choice>
        <mc:Fallback xmlns="">
          <p:sp>
            <p:nvSpPr>
              <p:cNvPr id="1055298" name=""/>
              <p:cNvSpPr/>
              <p:nvPr/>
            </p:nvSpPr>
            <p:spPr>
              <a:xfrm>
                <a:off x="7898602" y="5136831"/>
                <a:ext cx="155296" cy="30871"/>
              </a:xfrm>
            </p:spPr>
          </p:sp>
        </mc:Fallback>
      </mc:AlternateContent>
      <mc:AlternateContent xmlns:mc="http://schemas.openxmlformats.org/markup-compatibility/2006" xmlns:p14="http://schemas.microsoft.com/office/powerpoint/2010/main">
        <mc:Choice Requires="p14">
          <p:contentPart p14:bwMode="auto" r:id="rId209">
            <p14:nvContentPartPr>
              <p14:cNvPr id="1055299" name="Encre 1055298"/>
              <p14:cNvContentPartPr/>
              <p14:nvPr/>
            </p14:nvContentPartPr>
            <p14:xfrm>
              <a:off x="8306312" y="5123771"/>
              <a:ext cx="126216" cy="10227"/>
            </p14:xfrm>
          </p:contentPart>
        </mc:Choice>
        <mc:Fallback xmlns="">
          <p:sp>
            <p:nvSpPr>
              <p:cNvPr id="1055299" name=""/>
              <p:cNvSpPr/>
              <p:nvPr/>
            </p:nvSpPr>
            <p:spPr>
              <a:xfrm>
                <a:off x="8306312" y="5123771"/>
                <a:ext cx="126216" cy="10227"/>
              </a:xfrm>
            </p:spPr>
          </p:sp>
        </mc:Fallback>
      </mc:AlternateContent>
      <mc:AlternateContent xmlns:mc="http://schemas.openxmlformats.org/markup-compatibility/2006" xmlns:p14="http://schemas.microsoft.com/office/powerpoint/2010/main">
        <mc:Choice Requires="p14">
          <p:contentPart p14:bwMode="auto" r:id="rId210">
            <p14:nvContentPartPr>
              <p14:cNvPr id="1055300" name="Encre 1055299"/>
              <p14:cNvContentPartPr/>
              <p14:nvPr/>
            </p14:nvContentPartPr>
            <p14:xfrm>
              <a:off x="5995398" y="3778298"/>
              <a:ext cx="716256" cy="584387"/>
            </p14:xfrm>
          </p:contentPart>
        </mc:Choice>
        <mc:Fallback xmlns="">
          <p:sp>
            <p:nvSpPr>
              <p:cNvPr id="1055300" name=""/>
              <p:cNvSpPr/>
              <p:nvPr/>
            </p:nvSpPr>
            <p:spPr>
              <a:xfrm>
                <a:off x="5995398" y="3778298"/>
                <a:ext cx="716256" cy="584387"/>
              </a:xfrm>
            </p:spPr>
          </p:sp>
        </mc:Fallback>
      </mc:AlternateContent>
      <mc:AlternateContent xmlns:mc="http://schemas.openxmlformats.org/markup-compatibility/2006" xmlns:p14="http://schemas.microsoft.com/office/powerpoint/2010/main">
        <mc:Choice Requires="p14">
          <p:contentPart p14:bwMode="auto" r:id="rId211">
            <p14:nvContentPartPr>
              <p14:cNvPr id="1055301" name="Encre 1055300"/>
              <p14:cNvContentPartPr/>
              <p14:nvPr/>
            </p14:nvContentPartPr>
            <p14:xfrm>
              <a:off x="5819789" y="4398404"/>
              <a:ext cx="390077" cy="509760"/>
            </p14:xfrm>
          </p:contentPart>
        </mc:Choice>
        <mc:Fallback xmlns="">
          <p:sp>
            <p:nvSpPr>
              <p:cNvPr id="1055301" name=""/>
              <p:cNvSpPr/>
              <p:nvPr/>
            </p:nvSpPr>
            <p:spPr>
              <a:xfrm>
                <a:off x="5819789" y="4398404"/>
                <a:ext cx="390077" cy="509760"/>
              </a:xfrm>
            </p:spPr>
          </p:sp>
        </mc:Fallback>
      </mc:AlternateContent>
      <mc:AlternateContent xmlns:mc="http://schemas.openxmlformats.org/markup-compatibility/2006" xmlns:p14="http://schemas.microsoft.com/office/powerpoint/2010/main">
        <mc:Choice Requires="p14">
          <p:contentPart p14:bwMode="auto" r:id="rId212">
            <p14:nvContentPartPr>
              <p14:cNvPr id="1055302" name="Encre 1055301"/>
              <p14:cNvContentPartPr/>
              <p14:nvPr/>
            </p14:nvContentPartPr>
            <p14:xfrm>
              <a:off x="5982277" y="4537026"/>
              <a:ext cx="52914" cy="271559"/>
            </p14:xfrm>
          </p:contentPart>
        </mc:Choice>
        <mc:Fallback xmlns="">
          <p:sp>
            <p:nvSpPr>
              <p:cNvPr id="1055302" name=""/>
              <p:cNvSpPr/>
              <p:nvPr/>
            </p:nvSpPr>
            <p:spPr>
              <a:xfrm>
                <a:off x="5982277" y="4537026"/>
                <a:ext cx="52914" cy="271559"/>
              </a:xfrm>
            </p:spPr>
          </p:sp>
        </mc:Fallback>
      </mc:AlternateContent>
      <mc:AlternateContent xmlns:mc="http://schemas.openxmlformats.org/markup-compatibility/2006" xmlns:p14="http://schemas.microsoft.com/office/powerpoint/2010/main">
        <mc:Choice Requires="p14">
          <p:contentPart p14:bwMode="auto" r:id="rId213">
            <p14:nvContentPartPr>
              <p14:cNvPr id="1055303" name="Encre 1055302"/>
              <p14:cNvContentPartPr/>
              <p14:nvPr/>
            </p14:nvContentPartPr>
            <p14:xfrm>
              <a:off x="5975217" y="4515432"/>
              <a:ext cx="143974" cy="140204"/>
            </p14:xfrm>
          </p:contentPart>
        </mc:Choice>
        <mc:Fallback xmlns="">
          <p:sp>
            <p:nvSpPr>
              <p:cNvPr id="1055303" name=""/>
              <p:cNvSpPr/>
              <p:nvPr/>
            </p:nvSpPr>
            <p:spPr>
              <a:xfrm>
                <a:off x="5975217" y="4515432"/>
                <a:ext cx="143974" cy="140204"/>
              </a:xfrm>
            </p:spPr>
          </p:sp>
        </mc:Fallback>
      </mc:AlternateContent>
      <mc:AlternateContent xmlns:mc="http://schemas.openxmlformats.org/markup-compatibility/2006" xmlns:p14="http://schemas.microsoft.com/office/powerpoint/2010/main">
        <mc:Choice Requires="p14">
          <p:contentPart p14:bwMode="auto" r:id="rId214">
            <p14:nvContentPartPr>
              <p14:cNvPr id="1055304" name="Encre 1055303"/>
              <p14:cNvContentPartPr/>
              <p14:nvPr/>
            </p14:nvContentPartPr>
            <p14:xfrm>
              <a:off x="5949914" y="4529828"/>
              <a:ext cx="46482" cy="72159"/>
            </p14:xfrm>
          </p:contentPart>
        </mc:Choice>
        <mc:Fallback xmlns="">
          <p:sp>
            <p:nvSpPr>
              <p:cNvPr id="1055304" name=""/>
              <p:cNvSpPr/>
              <p:nvPr/>
            </p:nvSpPr>
            <p:spPr>
              <a:xfrm>
                <a:off x="5949914" y="4529828"/>
                <a:ext cx="46482" cy="72159"/>
              </a:xfrm>
            </p:spPr>
          </p:sp>
        </mc:Fallback>
      </mc:AlternateContent>
      <mc:AlternateContent xmlns:mc="http://schemas.openxmlformats.org/markup-compatibility/2006" xmlns:p14="http://schemas.microsoft.com/office/powerpoint/2010/main">
        <mc:Choice Requires="p14">
          <p:contentPart p14:bwMode="auto" r:id="rId215">
            <p14:nvContentPartPr>
              <p14:cNvPr id="1055305" name="Encre 1055304"/>
              <p14:cNvContentPartPr/>
              <p14:nvPr/>
            </p14:nvContentPartPr>
            <p14:xfrm>
              <a:off x="5644456" y="4535207"/>
              <a:ext cx="115178" cy="284209"/>
            </p14:xfrm>
          </p:contentPart>
        </mc:Choice>
        <mc:Fallback xmlns="">
          <p:sp>
            <p:nvSpPr>
              <p:cNvPr id="1055305" name=""/>
              <p:cNvSpPr/>
              <p:nvPr/>
            </p:nvSpPr>
            <p:spPr>
              <a:xfrm>
                <a:off x="5644456" y="4535207"/>
                <a:ext cx="115178" cy="284209"/>
              </a:xfrm>
            </p:spPr>
          </p:sp>
        </mc:Fallback>
      </mc:AlternateContent>
      <mc:AlternateContent xmlns:mc="http://schemas.openxmlformats.org/markup-compatibility/2006" xmlns:p14="http://schemas.microsoft.com/office/powerpoint/2010/main">
        <mc:Choice Requires="p14">
          <p:contentPart p14:bwMode="auto" r:id="rId216">
            <p14:nvContentPartPr>
              <p14:cNvPr id="1055306" name="Encre 1055305"/>
              <p14:cNvContentPartPr/>
              <p14:nvPr/>
            </p14:nvContentPartPr>
            <p14:xfrm>
              <a:off x="5975217" y="4877556"/>
              <a:ext cx="743497" cy="233875"/>
            </p14:xfrm>
          </p:contentPart>
        </mc:Choice>
        <mc:Fallback xmlns="">
          <p:sp>
            <p:nvSpPr>
              <p:cNvPr id="1055306" name=""/>
              <p:cNvSpPr/>
              <p:nvPr/>
            </p:nvSpPr>
            <p:spPr>
              <a:xfrm>
                <a:off x="5975217" y="4877556"/>
                <a:ext cx="743497" cy="233875"/>
              </a:xfrm>
            </p:spPr>
          </p:sp>
        </mc:Fallback>
      </mc:AlternateContent>
      <mc:AlternateContent xmlns:mc="http://schemas.openxmlformats.org/markup-compatibility/2006" xmlns:p14="http://schemas.microsoft.com/office/powerpoint/2010/main">
        <mc:Choice Requires="p14">
          <p:contentPart p14:bwMode="auto" r:id="rId217">
            <p14:nvContentPartPr>
              <p14:cNvPr id="1055307" name="Encre 1055306"/>
              <p14:cNvContentPartPr/>
              <p14:nvPr/>
            </p14:nvContentPartPr>
            <p14:xfrm>
              <a:off x="6797255" y="4117319"/>
              <a:ext cx="78983" cy="600891"/>
            </p14:xfrm>
          </p:contentPart>
        </mc:Choice>
        <mc:Fallback xmlns="">
          <p:sp>
            <p:nvSpPr>
              <p:cNvPr id="1055307" name=""/>
              <p:cNvSpPr/>
              <p:nvPr/>
            </p:nvSpPr>
            <p:spPr>
              <a:xfrm>
                <a:off x="6797255" y="4117319"/>
                <a:ext cx="78983" cy="600891"/>
              </a:xfrm>
            </p:spPr>
          </p:sp>
        </mc:Fallback>
      </mc:AlternateContent>
      <mc:AlternateContent xmlns:mc="http://schemas.openxmlformats.org/markup-compatibility/2006" xmlns:p14="http://schemas.microsoft.com/office/powerpoint/2010/main">
        <mc:Choice Requires="p14">
          <p:contentPart p14:bwMode="auto" r:id="rId218">
            <p14:nvContentPartPr>
              <p14:cNvPr id="1055308" name="Encre 1055307"/>
              <p14:cNvContentPartPr/>
              <p14:nvPr/>
            </p14:nvContentPartPr>
            <p14:xfrm>
              <a:off x="6776076" y="4609500"/>
              <a:ext cx="172800" cy="143292"/>
            </p14:xfrm>
          </p:contentPart>
        </mc:Choice>
        <mc:Fallback xmlns="">
          <p:sp>
            <p:nvSpPr>
              <p:cNvPr id="1055308" name=""/>
              <p:cNvSpPr/>
              <p:nvPr/>
            </p:nvSpPr>
            <p:spPr>
              <a:xfrm>
                <a:off x="6776076" y="4609500"/>
                <a:ext cx="172800" cy="143292"/>
              </a:xfrm>
            </p:spPr>
          </p:sp>
        </mc:Fallback>
      </mc:AlternateContent>
      <mc:AlternateContent xmlns:mc="http://schemas.openxmlformats.org/markup-compatibility/2006" xmlns:p14="http://schemas.microsoft.com/office/powerpoint/2010/main">
        <mc:Choice Requires="p14">
          <p:contentPart p14:bwMode="auto" r:id="rId219">
            <p14:nvContentPartPr>
              <p14:cNvPr id="1055309" name="Encre 1055308"/>
              <p14:cNvContentPartPr/>
              <p14:nvPr/>
            </p14:nvContentPartPr>
            <p14:xfrm>
              <a:off x="6523738" y="4341444"/>
              <a:ext cx="107671" cy="219717"/>
            </p14:xfrm>
          </p:contentPart>
        </mc:Choice>
        <mc:Fallback xmlns="">
          <p:sp>
            <p:nvSpPr>
              <p:cNvPr id="1055309" name=""/>
              <p:cNvSpPr/>
              <p:nvPr/>
            </p:nvSpPr>
            <p:spPr>
              <a:xfrm>
                <a:off x="6523738" y="4341444"/>
                <a:ext cx="107671" cy="219717"/>
              </a:xfrm>
            </p:spPr>
          </p:sp>
        </mc:Fallback>
      </mc:AlternateContent>
      <mc:AlternateContent xmlns:mc="http://schemas.openxmlformats.org/markup-compatibility/2006" xmlns:p14="http://schemas.microsoft.com/office/powerpoint/2010/main">
        <mc:Choice Requires="p14">
          <p:contentPart p14:bwMode="auto" r:id="rId220">
            <p14:nvContentPartPr>
              <p14:cNvPr id="1055310" name="Encre 1055309"/>
              <p14:cNvContentPartPr/>
              <p14:nvPr/>
            </p14:nvContentPartPr>
            <p14:xfrm>
              <a:off x="6532950" y="4348889"/>
              <a:ext cx="109702" cy="331"/>
            </p14:xfrm>
          </p:contentPart>
        </mc:Choice>
        <mc:Fallback xmlns="">
          <p:sp>
            <p:nvSpPr>
              <p:cNvPr id="1055310" name=""/>
              <p:cNvSpPr/>
              <p:nvPr/>
            </p:nvSpPr>
            <p:spPr>
              <a:xfrm>
                <a:off x="6532950" y="4348889"/>
                <a:ext cx="109702" cy="331"/>
              </a:xfrm>
            </p:spPr>
          </p:sp>
        </mc:Fallback>
      </mc:AlternateContent>
      <mc:AlternateContent xmlns:mc="http://schemas.openxmlformats.org/markup-compatibility/2006" xmlns:p14="http://schemas.microsoft.com/office/powerpoint/2010/main">
        <mc:Choice Requires="p14">
          <p:contentPart p14:bwMode="auto" r:id="rId221">
            <p14:nvContentPartPr>
              <p14:cNvPr id="1055311" name="Encre 1055310"/>
              <p14:cNvContentPartPr/>
              <p14:nvPr/>
            </p14:nvContentPartPr>
            <p14:xfrm>
              <a:off x="6532950" y="4431629"/>
              <a:ext cx="160044" cy="27291"/>
            </p14:xfrm>
          </p:contentPart>
        </mc:Choice>
        <mc:Fallback xmlns="">
          <p:sp>
            <p:nvSpPr>
              <p:cNvPr id="1055311" name=""/>
              <p:cNvSpPr/>
              <p:nvPr/>
            </p:nvSpPr>
            <p:spPr>
              <a:xfrm>
                <a:off x="6532950" y="4431629"/>
                <a:ext cx="160044" cy="27291"/>
              </a:xfrm>
            </p:spPr>
          </p:sp>
        </mc:Fallback>
      </mc:AlternateContent>
      <mc:AlternateContent xmlns:mc="http://schemas.openxmlformats.org/markup-compatibility/2006" xmlns:p14="http://schemas.microsoft.com/office/powerpoint/2010/main">
        <mc:Choice Requires="p14">
          <p:contentPart p14:bwMode="auto" r:id="rId222">
            <p14:nvContentPartPr>
              <p14:cNvPr id="1055312" name="Encre 1055311"/>
              <p14:cNvContentPartPr/>
              <p14:nvPr/>
            </p14:nvContentPartPr>
            <p14:xfrm>
              <a:off x="6489708" y="4225535"/>
              <a:ext cx="131310" cy="8206"/>
            </p14:xfrm>
          </p:contentPart>
        </mc:Choice>
        <mc:Fallback xmlns="">
          <p:sp>
            <p:nvSpPr>
              <p:cNvPr id="1055312" name=""/>
              <p:cNvSpPr/>
              <p:nvPr/>
            </p:nvSpPr>
            <p:spPr>
              <a:xfrm>
                <a:off x="6489708" y="4225535"/>
                <a:ext cx="131310" cy="8206"/>
              </a:xfrm>
            </p:spPr>
          </p:sp>
        </mc:Fallback>
      </mc:AlternateContent>
      <mc:AlternateContent xmlns:mc="http://schemas.openxmlformats.org/markup-compatibility/2006" xmlns:p14="http://schemas.microsoft.com/office/powerpoint/2010/main">
        <mc:Choice Requires="p14">
          <p:contentPart p14:bwMode="auto" r:id="rId223">
            <p14:nvContentPartPr>
              <p14:cNvPr id="1055313" name="Encre 1055312"/>
              <p14:cNvContentPartPr/>
              <p14:nvPr/>
            </p14:nvContentPartPr>
            <p14:xfrm>
              <a:off x="6540010" y="4160754"/>
              <a:ext cx="88700" cy="114578"/>
            </p14:xfrm>
          </p:contentPart>
        </mc:Choice>
        <mc:Fallback xmlns="">
          <p:sp>
            <p:nvSpPr>
              <p:cNvPr id="1055313" name=""/>
              <p:cNvSpPr/>
              <p:nvPr/>
            </p:nvSpPr>
            <p:spPr>
              <a:xfrm>
                <a:off x="6540010" y="4160754"/>
                <a:ext cx="88700" cy="114578"/>
              </a:xfrm>
            </p:spPr>
          </p:sp>
        </mc:Fallback>
      </mc:AlternateContent>
      <mc:AlternateContent xmlns:mc="http://schemas.openxmlformats.org/markup-compatibility/2006" xmlns:p14="http://schemas.microsoft.com/office/powerpoint/2010/main">
        <mc:Choice Requires="p14">
          <p:contentPart p14:bwMode="auto" r:id="rId224">
            <p14:nvContentPartPr>
              <p14:cNvPr id="1055314" name="Encre 1055313"/>
              <p14:cNvContentPartPr/>
              <p14:nvPr/>
            </p14:nvContentPartPr>
            <p14:xfrm>
              <a:off x="7212799" y="4329414"/>
              <a:ext cx="301130" cy="282450"/>
            </p14:xfrm>
          </p:contentPart>
        </mc:Choice>
        <mc:Fallback xmlns="">
          <p:sp>
            <p:nvSpPr>
              <p:cNvPr id="1055314" name=""/>
              <p:cNvSpPr/>
              <p:nvPr/>
            </p:nvSpPr>
            <p:spPr>
              <a:xfrm>
                <a:off x="7212799" y="4329414"/>
                <a:ext cx="301130" cy="282450"/>
              </a:xfrm>
            </p:spPr>
          </p:sp>
        </mc:Fallback>
      </mc:AlternateContent>
      <mc:AlternateContent xmlns:mc="http://schemas.openxmlformats.org/markup-compatibility/2006" xmlns:p14="http://schemas.microsoft.com/office/powerpoint/2010/main">
        <mc:Choice Requires="p14">
          <p:contentPart p14:bwMode="auto" r:id="rId225">
            <p14:nvContentPartPr>
              <p14:cNvPr id="1055315" name="Encre 1055314"/>
              <p14:cNvContentPartPr/>
              <p14:nvPr/>
            </p14:nvContentPartPr>
            <p14:xfrm>
              <a:off x="7282661" y="4406721"/>
              <a:ext cx="187051" cy="146785"/>
            </p14:xfrm>
          </p:contentPart>
        </mc:Choice>
        <mc:Fallback xmlns="">
          <p:sp>
            <p:nvSpPr>
              <p:cNvPr id="1055315" name=""/>
              <p:cNvSpPr/>
              <p:nvPr/>
            </p:nvSpPr>
            <p:spPr>
              <a:xfrm>
                <a:off x="7282661" y="4406721"/>
                <a:ext cx="187051" cy="146785"/>
              </a:xfrm>
            </p:spPr>
          </p:sp>
        </mc:Fallback>
      </mc:AlternateContent>
      <mc:AlternateContent xmlns:mc="http://schemas.openxmlformats.org/markup-compatibility/2006" xmlns:p14="http://schemas.microsoft.com/office/powerpoint/2010/main">
        <mc:Choice Requires="p14">
          <p:contentPart p14:bwMode="auto" r:id="rId226">
            <p14:nvContentPartPr>
              <p14:cNvPr id="1055316" name="Encre 1055315"/>
              <p14:cNvContentPartPr/>
              <p14:nvPr/>
            </p14:nvContentPartPr>
            <p14:xfrm>
              <a:off x="7240707" y="4348890"/>
              <a:ext cx="264745" cy="246213"/>
            </p14:xfrm>
          </p:contentPart>
        </mc:Choice>
        <mc:Fallback xmlns="">
          <p:sp>
            <p:nvSpPr>
              <p:cNvPr id="1055316" name=""/>
              <p:cNvSpPr/>
              <p:nvPr/>
            </p:nvSpPr>
            <p:spPr>
              <a:xfrm>
                <a:off x="7240707" y="4348890"/>
                <a:ext cx="264745" cy="246213"/>
              </a:xfrm>
            </p:spPr>
          </p:sp>
        </mc:Fallback>
      </mc:AlternateContent>
      <mc:AlternateContent xmlns:mc="http://schemas.openxmlformats.org/markup-compatibility/2006" xmlns:p14="http://schemas.microsoft.com/office/powerpoint/2010/main">
        <mc:Choice Requires="p14">
          <p:contentPart p14:bwMode="auto" r:id="rId227">
            <p14:nvContentPartPr>
              <p14:cNvPr id="1055317" name="Encre 1055316"/>
              <p14:cNvContentPartPr/>
              <p14:nvPr/>
            </p14:nvContentPartPr>
            <p14:xfrm>
              <a:off x="7634297" y="4515432"/>
              <a:ext cx="29383" cy="188809"/>
            </p14:xfrm>
          </p:contentPart>
        </mc:Choice>
        <mc:Fallback xmlns="">
          <p:sp>
            <p:nvSpPr>
              <p:cNvPr id="1055317" name=""/>
              <p:cNvSpPr/>
              <p:nvPr/>
            </p:nvSpPr>
            <p:spPr>
              <a:xfrm>
                <a:off x="7634297" y="4515432"/>
                <a:ext cx="29383" cy="188809"/>
              </a:xfrm>
            </p:spPr>
          </p:sp>
        </mc:Fallback>
      </mc:AlternateContent>
      <mc:AlternateContent xmlns:mc="http://schemas.openxmlformats.org/markup-compatibility/2006" xmlns:p14="http://schemas.microsoft.com/office/powerpoint/2010/main">
        <mc:Choice Requires="p14">
          <p:contentPart p14:bwMode="auto" r:id="rId228">
            <p14:nvContentPartPr>
              <p14:cNvPr id="1055318" name="Encre 1055317"/>
              <p14:cNvContentPartPr/>
              <p14:nvPr/>
            </p14:nvContentPartPr>
            <p14:xfrm>
              <a:off x="7583995" y="4448131"/>
              <a:ext cx="224544" cy="278700"/>
            </p14:xfrm>
          </p:contentPart>
        </mc:Choice>
        <mc:Fallback xmlns="">
          <p:sp>
            <p:nvSpPr>
              <p:cNvPr id="1055318" name=""/>
              <p:cNvSpPr/>
              <p:nvPr/>
            </p:nvSpPr>
            <p:spPr>
              <a:xfrm>
                <a:off x="7583995" y="4448131"/>
                <a:ext cx="224544" cy="278700"/>
              </a:xfrm>
            </p:spPr>
          </p:sp>
        </mc:Fallback>
      </mc:AlternateContent>
      <mc:AlternateContent xmlns:mc="http://schemas.openxmlformats.org/markup-compatibility/2006" xmlns:p14="http://schemas.microsoft.com/office/powerpoint/2010/main">
        <mc:Choice Requires="p14">
          <p:contentPart p14:bwMode="auto" r:id="rId229">
            <p14:nvContentPartPr>
              <p14:cNvPr id="1055319" name="Encre 1055318"/>
              <p14:cNvContentPartPr/>
              <p14:nvPr/>
            </p14:nvContentPartPr>
            <p14:xfrm>
              <a:off x="7572255" y="4318486"/>
              <a:ext cx="176323" cy="22958"/>
            </p14:xfrm>
          </p:contentPart>
        </mc:Choice>
        <mc:Fallback xmlns="">
          <p:sp>
            <p:nvSpPr>
              <p:cNvPr id="1055319" name=""/>
              <p:cNvSpPr/>
              <p:nvPr/>
            </p:nvSpPr>
            <p:spPr>
              <a:xfrm>
                <a:off x="7572255" y="4318486"/>
                <a:ext cx="176323" cy="22958"/>
              </a:xfrm>
            </p:spPr>
          </p:sp>
        </mc:Fallback>
      </mc:AlternateContent>
      <mc:AlternateContent xmlns:mc="http://schemas.openxmlformats.org/markup-compatibility/2006" xmlns:p14="http://schemas.microsoft.com/office/powerpoint/2010/main">
        <mc:Choice Requires="p14">
          <p:contentPart p14:bwMode="auto" r:id="rId230">
            <p14:nvContentPartPr>
              <p14:cNvPr id="1055320" name="Encre 1055319"/>
              <p14:cNvContentPartPr/>
              <p14:nvPr/>
            </p14:nvContentPartPr>
            <p14:xfrm>
              <a:off x="7634297" y="4261772"/>
              <a:ext cx="167037" cy="150903"/>
            </p14:xfrm>
          </p:contentPart>
        </mc:Choice>
        <mc:Fallback xmlns="">
          <p:sp>
            <p:nvSpPr>
              <p:cNvPr id="1055320" name=""/>
              <p:cNvSpPr/>
              <p:nvPr/>
            </p:nvSpPr>
            <p:spPr>
              <a:xfrm>
                <a:off x="7634297" y="4261772"/>
                <a:ext cx="167037" cy="150903"/>
              </a:xfrm>
            </p:spPr>
          </p:sp>
        </mc:Fallback>
      </mc:AlternateContent>
      <mc:AlternateContent xmlns:mc="http://schemas.openxmlformats.org/markup-compatibility/2006" xmlns:p14="http://schemas.microsoft.com/office/powerpoint/2010/main">
        <mc:Choice Requires="p14">
          <p:contentPart p14:bwMode="auto" r:id="rId231">
            <p14:nvContentPartPr>
              <p14:cNvPr id="1055321" name="Encre 1055320"/>
              <p14:cNvContentPartPr/>
              <p14:nvPr/>
            </p14:nvContentPartPr>
            <p14:xfrm>
              <a:off x="6668853" y="3911724"/>
              <a:ext cx="287429" cy="16962"/>
            </p14:xfrm>
          </p:contentPart>
        </mc:Choice>
        <mc:Fallback xmlns="">
          <p:sp>
            <p:nvSpPr>
              <p:cNvPr id="1055321" name=""/>
              <p:cNvSpPr/>
              <p:nvPr/>
            </p:nvSpPr>
            <p:spPr>
              <a:xfrm>
                <a:off x="6668853" y="3911724"/>
                <a:ext cx="287429" cy="16962"/>
              </a:xfrm>
            </p:spPr>
          </p:sp>
        </mc:Fallback>
      </mc:AlternateContent>
      <mc:AlternateContent xmlns:mc="http://schemas.openxmlformats.org/markup-compatibility/2006" xmlns:p14="http://schemas.microsoft.com/office/powerpoint/2010/main">
        <mc:Choice Requires="p14">
          <p:contentPart p14:bwMode="auto" r:id="rId232">
            <p14:nvContentPartPr>
              <p14:cNvPr id="1055322" name="Encre 1055321"/>
              <p14:cNvContentPartPr/>
              <p14:nvPr/>
            </p14:nvContentPartPr>
            <p14:xfrm>
              <a:off x="6832332" y="3754699"/>
              <a:ext cx="664" cy="120887"/>
            </p14:xfrm>
          </p:contentPart>
        </mc:Choice>
        <mc:Fallback xmlns="">
          <p:sp>
            <p:nvSpPr>
              <p:cNvPr id="1055322" name=""/>
              <p:cNvSpPr/>
              <p:nvPr/>
            </p:nvSpPr>
            <p:spPr>
              <a:xfrm>
                <a:off x="6832332" y="3754699"/>
                <a:ext cx="664" cy="120887"/>
              </a:xfrm>
            </p:spPr>
          </p:sp>
        </mc:Fallback>
      </mc:AlternateContent>
      <mc:AlternateContent xmlns:mc="http://schemas.openxmlformats.org/markup-compatibility/2006" xmlns:p14="http://schemas.microsoft.com/office/powerpoint/2010/main">
        <mc:Choice Requires="p14">
          <p:contentPart p14:bwMode="auto" r:id="rId233">
            <p14:nvContentPartPr>
              <p14:cNvPr id="1055323" name="Encre 1055322"/>
              <p14:cNvContentPartPr/>
              <p14:nvPr/>
            </p14:nvContentPartPr>
            <p14:xfrm>
              <a:off x="8911489" y="3841817"/>
              <a:ext cx="245984" cy="369322"/>
            </p14:xfrm>
          </p:contentPart>
        </mc:Choice>
        <mc:Fallback xmlns="">
          <p:sp>
            <p:nvSpPr>
              <p:cNvPr id="1055323" name=""/>
              <p:cNvSpPr/>
              <p:nvPr/>
            </p:nvSpPr>
            <p:spPr>
              <a:xfrm>
                <a:off x="8911489" y="3841817"/>
                <a:ext cx="245984" cy="369322"/>
              </a:xfrm>
            </p:spPr>
          </p:sp>
        </mc:Fallback>
      </mc:AlternateContent>
      <mc:AlternateContent xmlns:mc="http://schemas.openxmlformats.org/markup-compatibility/2006" xmlns:p14="http://schemas.microsoft.com/office/powerpoint/2010/main">
        <mc:Choice Requires="p14">
          <p:contentPart p14:bwMode="auto" r:id="rId234">
            <p14:nvContentPartPr>
              <p14:cNvPr id="1055324" name="Encre 1055323"/>
              <p14:cNvContentPartPr/>
              <p14:nvPr/>
            </p14:nvContentPartPr>
            <p14:xfrm>
              <a:off x="8944384" y="3838292"/>
              <a:ext cx="213089" cy="18879"/>
            </p14:xfrm>
          </p:contentPart>
        </mc:Choice>
        <mc:Fallback xmlns="">
          <p:sp>
            <p:nvSpPr>
              <p:cNvPr id="1055324" name=""/>
              <p:cNvSpPr/>
              <p:nvPr/>
            </p:nvSpPr>
            <p:spPr>
              <a:xfrm>
                <a:off x="8944384" y="3838292"/>
                <a:ext cx="213089" cy="18879"/>
              </a:xfrm>
            </p:spPr>
          </p:sp>
        </mc:Fallback>
      </mc:AlternateContent>
      <mc:AlternateContent xmlns:mc="http://schemas.openxmlformats.org/markup-compatibility/2006" xmlns:p14="http://schemas.microsoft.com/office/powerpoint/2010/main">
        <mc:Choice Requires="p14">
          <p:contentPart p14:bwMode="auto" r:id="rId235">
            <p14:nvContentPartPr>
              <p14:cNvPr id="1055325" name="Encre 1055324"/>
              <p14:cNvContentPartPr/>
              <p14:nvPr/>
            </p14:nvContentPartPr>
            <p14:xfrm>
              <a:off x="8926038" y="3983043"/>
              <a:ext cx="207167" cy="18251"/>
            </p14:xfrm>
          </p:contentPart>
        </mc:Choice>
        <mc:Fallback xmlns="">
          <p:sp>
            <p:nvSpPr>
              <p:cNvPr id="1055325" name=""/>
              <p:cNvSpPr/>
              <p:nvPr/>
            </p:nvSpPr>
            <p:spPr>
              <a:xfrm>
                <a:off x="8926038" y="3983043"/>
                <a:ext cx="207167" cy="18251"/>
              </a:xfrm>
            </p:spPr>
          </p:sp>
        </mc:Fallback>
      </mc:AlternateContent>
      <mc:AlternateContent xmlns:mc="http://schemas.openxmlformats.org/markup-compatibility/2006" xmlns:p14="http://schemas.microsoft.com/office/powerpoint/2010/main">
        <mc:Choice Requires="p14">
          <p:contentPart p14:bwMode="auto" r:id="rId236">
            <p14:nvContentPartPr>
              <p14:cNvPr id="1055326" name="Encre 1055325"/>
              <p14:cNvContentPartPr/>
              <p14:nvPr/>
            </p14:nvContentPartPr>
            <p14:xfrm>
              <a:off x="8964208" y="3675026"/>
              <a:ext cx="264747" cy="29039"/>
            </p14:xfrm>
          </p:contentPart>
        </mc:Choice>
        <mc:Fallback xmlns="">
          <p:sp>
            <p:nvSpPr>
              <p:cNvPr id="1055326" name=""/>
              <p:cNvSpPr/>
              <p:nvPr/>
            </p:nvSpPr>
            <p:spPr>
              <a:xfrm>
                <a:off x="8964208" y="3675026"/>
                <a:ext cx="264747" cy="29039"/>
              </a:xfrm>
            </p:spPr>
          </p:sp>
        </mc:Fallback>
      </mc:AlternateContent>
      <mc:AlternateContent xmlns:mc="http://schemas.openxmlformats.org/markup-compatibility/2006" xmlns:p14="http://schemas.microsoft.com/office/powerpoint/2010/main">
        <mc:Choice Requires="p14">
          <p:contentPart p14:bwMode="auto" r:id="rId237">
            <p14:nvContentPartPr>
              <p14:cNvPr id="1055327" name="Encre 1055326"/>
              <p14:cNvContentPartPr/>
              <p14:nvPr/>
            </p14:nvContentPartPr>
            <p14:xfrm>
              <a:off x="9124821" y="3575498"/>
              <a:ext cx="193311" cy="186646"/>
            </p14:xfrm>
          </p:contentPart>
        </mc:Choice>
        <mc:Fallback xmlns="">
          <p:sp>
            <p:nvSpPr>
              <p:cNvPr id="1055327" name=""/>
              <p:cNvSpPr/>
              <p:nvPr/>
            </p:nvSpPr>
            <p:spPr>
              <a:xfrm>
                <a:off x="9124821" y="3575498"/>
                <a:ext cx="193311" cy="186646"/>
              </a:xfrm>
            </p:spPr>
          </p:sp>
        </mc:Fallback>
      </mc:AlternateContent>
      <mc:AlternateContent xmlns:mc="http://schemas.openxmlformats.org/markup-compatibility/2006" xmlns:p14="http://schemas.microsoft.com/office/powerpoint/2010/main">
        <mc:Choice Requires="p14">
          <p:contentPart p14:bwMode="auto" r:id="rId238">
            <p14:nvContentPartPr>
              <p14:cNvPr id="1055328" name="Encre 1055327"/>
              <p14:cNvContentPartPr/>
              <p14:nvPr/>
            </p14:nvContentPartPr>
            <p14:xfrm>
              <a:off x="9368725" y="4167952"/>
              <a:ext cx="31874" cy="137459"/>
            </p14:xfrm>
          </p:contentPart>
        </mc:Choice>
        <mc:Fallback xmlns="">
          <p:sp>
            <p:nvSpPr>
              <p:cNvPr id="1055328" name=""/>
              <p:cNvSpPr/>
              <p:nvPr/>
            </p:nvSpPr>
            <p:spPr>
              <a:xfrm>
                <a:off x="9368725" y="4167952"/>
                <a:ext cx="31874" cy="137459"/>
              </a:xfrm>
            </p:spPr>
          </p:sp>
        </mc:Fallback>
      </mc:AlternateContent>
      <mc:AlternateContent xmlns:mc="http://schemas.openxmlformats.org/markup-compatibility/2006" xmlns:p14="http://schemas.microsoft.com/office/powerpoint/2010/main">
        <mc:Choice Requires="p14">
          <p:contentPart p14:bwMode="auto" r:id="rId239">
            <p14:nvContentPartPr>
              <p14:cNvPr id="1055329" name="Encre 1055328"/>
              <p14:cNvContentPartPr/>
              <p14:nvPr/>
            </p14:nvContentPartPr>
            <p14:xfrm>
              <a:off x="9631043" y="3914043"/>
              <a:ext cx="12682" cy="297095"/>
            </p14:xfrm>
          </p:contentPart>
        </mc:Choice>
        <mc:Fallback xmlns="">
          <p:sp>
            <p:nvSpPr>
              <p:cNvPr id="1055329" name=""/>
              <p:cNvSpPr/>
              <p:nvPr/>
            </p:nvSpPr>
            <p:spPr>
              <a:xfrm>
                <a:off x="9631043" y="3914043"/>
                <a:ext cx="12682" cy="297095"/>
              </a:xfrm>
            </p:spPr>
          </p:sp>
        </mc:Fallback>
      </mc:AlternateContent>
      <mc:AlternateContent xmlns:mc="http://schemas.openxmlformats.org/markup-compatibility/2006" xmlns:p14="http://schemas.microsoft.com/office/powerpoint/2010/main">
        <mc:Choice Requires="p14">
          <p:contentPart p14:bwMode="auto" r:id="rId240">
            <p14:nvContentPartPr>
              <p14:cNvPr id="1055330" name="Encre 1055329"/>
              <p14:cNvContentPartPr/>
              <p14:nvPr/>
            </p14:nvContentPartPr>
            <p14:xfrm>
              <a:off x="9490510" y="3829274"/>
              <a:ext cx="412044" cy="453630"/>
            </p14:xfrm>
          </p:contentPart>
        </mc:Choice>
        <mc:Fallback xmlns="">
          <p:sp>
            <p:nvSpPr>
              <p:cNvPr id="1055330" name=""/>
              <p:cNvSpPr/>
              <p:nvPr/>
            </p:nvSpPr>
            <p:spPr>
              <a:xfrm>
                <a:off x="9490510" y="3829274"/>
                <a:ext cx="412044" cy="453630"/>
              </a:xfrm>
            </p:spPr>
          </p:sp>
        </mc:Fallback>
      </mc:AlternateContent>
      <mc:AlternateContent xmlns:mc="http://schemas.openxmlformats.org/markup-compatibility/2006" xmlns:p14="http://schemas.microsoft.com/office/powerpoint/2010/main">
        <mc:Choice Requires="p14">
          <p:contentPart p14:bwMode="auto" r:id="rId241">
            <p14:nvContentPartPr>
              <p14:cNvPr id="1055331" name="Encre 1055330"/>
              <p14:cNvContentPartPr/>
              <p14:nvPr/>
            </p14:nvContentPartPr>
            <p14:xfrm>
              <a:off x="9491919" y="3645434"/>
              <a:ext cx="380812" cy="28027"/>
            </p14:xfrm>
          </p:contentPart>
        </mc:Choice>
        <mc:Fallback xmlns="">
          <p:sp>
            <p:nvSpPr>
              <p:cNvPr id="1055331" name=""/>
              <p:cNvSpPr/>
              <p:nvPr/>
            </p:nvSpPr>
            <p:spPr>
              <a:xfrm>
                <a:off x="9491919" y="3645434"/>
                <a:ext cx="380812" cy="28027"/>
              </a:xfrm>
            </p:spPr>
          </p:sp>
        </mc:Fallback>
      </mc:AlternateContent>
      <mc:AlternateContent xmlns:mc="http://schemas.openxmlformats.org/markup-compatibility/2006" xmlns:p14="http://schemas.microsoft.com/office/powerpoint/2010/main">
        <mc:Choice Requires="p14">
          <p:contentPart p14:bwMode="auto" r:id="rId242">
            <p14:nvContentPartPr>
              <p14:cNvPr id="1055332" name="Encre 1055331"/>
              <p14:cNvContentPartPr/>
              <p14:nvPr/>
            </p14:nvContentPartPr>
            <p14:xfrm>
              <a:off x="9716089" y="3543480"/>
              <a:ext cx="260698" cy="233575"/>
            </p14:xfrm>
          </p:contentPart>
        </mc:Choice>
        <mc:Fallback xmlns="">
          <p:sp>
            <p:nvSpPr>
              <p:cNvPr id="1055332" name=""/>
              <p:cNvSpPr/>
              <p:nvPr/>
            </p:nvSpPr>
            <p:spPr>
              <a:xfrm>
                <a:off x="9716089" y="3543480"/>
                <a:ext cx="260698" cy="233575"/>
              </a:xfrm>
            </p:spPr>
          </p:sp>
        </mc:Fallback>
      </mc:AlternateContent>
      <mc:AlternateContent xmlns:mc="http://schemas.openxmlformats.org/markup-compatibility/2006" xmlns:p14="http://schemas.microsoft.com/office/powerpoint/2010/main">
        <mc:Choice Requires="p14">
          <p:contentPart p14:bwMode="auto" r:id="rId243">
            <p14:nvContentPartPr>
              <p14:cNvPr id="1055333" name="Encre 1055332"/>
              <p14:cNvContentPartPr/>
              <p14:nvPr/>
            </p14:nvContentPartPr>
            <p14:xfrm>
              <a:off x="10165717" y="4007159"/>
              <a:ext cx="350116" cy="360346"/>
            </p14:xfrm>
          </p:contentPart>
        </mc:Choice>
        <mc:Fallback xmlns="">
          <p:sp>
            <p:nvSpPr>
              <p:cNvPr id="1055333" name=""/>
              <p:cNvSpPr/>
              <p:nvPr/>
            </p:nvSpPr>
            <p:spPr>
              <a:xfrm>
                <a:off x="10165717" y="4007159"/>
                <a:ext cx="350116" cy="360346"/>
              </a:xfrm>
            </p:spPr>
          </p:sp>
        </mc:Fallback>
      </mc:AlternateContent>
      <mc:AlternateContent xmlns:mc="http://schemas.openxmlformats.org/markup-compatibility/2006" xmlns:p14="http://schemas.microsoft.com/office/powerpoint/2010/main">
        <mc:Choice Requires="p14">
          <p:contentPart p14:bwMode="auto" r:id="rId244">
            <p14:nvContentPartPr>
              <p14:cNvPr id="1055334" name="Encre 1055333"/>
              <p14:cNvContentPartPr/>
              <p14:nvPr/>
            </p14:nvContentPartPr>
            <p14:xfrm>
              <a:off x="10510831" y="3775950"/>
              <a:ext cx="779634" cy="546115"/>
            </p14:xfrm>
          </p:contentPart>
        </mc:Choice>
        <mc:Fallback xmlns="">
          <p:sp>
            <p:nvSpPr>
              <p:cNvPr id="1055334" name=""/>
              <p:cNvSpPr/>
              <p:nvPr/>
            </p:nvSpPr>
            <p:spPr>
              <a:xfrm>
                <a:off x="10510831" y="3775950"/>
                <a:ext cx="779634" cy="546115"/>
              </a:xfrm>
            </p:spPr>
          </p:sp>
        </mc:Fallback>
      </mc:AlternateContent>
      <mc:AlternateContent xmlns:mc="http://schemas.openxmlformats.org/markup-compatibility/2006" xmlns:p14="http://schemas.microsoft.com/office/powerpoint/2010/main">
        <mc:Choice Requires="p14">
          <p:contentPart p14:bwMode="auto" r:id="rId245">
            <p14:nvContentPartPr>
              <p14:cNvPr id="1055335" name="Encre 1055334"/>
              <p14:cNvContentPartPr/>
              <p14:nvPr/>
            </p14:nvContentPartPr>
            <p14:xfrm>
              <a:off x="8681188" y="4308682"/>
              <a:ext cx="641910" cy="583766"/>
            </p14:xfrm>
          </p:contentPart>
        </mc:Choice>
        <mc:Fallback xmlns="">
          <p:sp>
            <p:nvSpPr>
              <p:cNvPr id="1055335" name=""/>
              <p:cNvSpPr/>
              <p:nvPr/>
            </p:nvSpPr>
            <p:spPr>
              <a:xfrm>
                <a:off x="8681188" y="4308682"/>
                <a:ext cx="641910" cy="583766"/>
              </a:xfrm>
            </p:spPr>
          </p:sp>
        </mc:Fallback>
      </mc:AlternateContent>
      <mc:AlternateContent xmlns:mc="http://schemas.openxmlformats.org/markup-compatibility/2006" xmlns:p14="http://schemas.microsoft.com/office/powerpoint/2010/main">
        <mc:Choice Requires="p14">
          <p:contentPart p14:bwMode="auto" r:id="rId246">
            <p14:nvContentPartPr>
              <p14:cNvPr id="1055336" name="Encre 1055335"/>
              <p14:cNvContentPartPr/>
              <p14:nvPr/>
            </p14:nvContentPartPr>
            <p14:xfrm>
              <a:off x="9476113" y="4383048"/>
              <a:ext cx="461039" cy="532224"/>
            </p14:xfrm>
          </p:contentPart>
        </mc:Choice>
        <mc:Fallback xmlns="">
          <p:sp>
            <p:nvSpPr>
              <p:cNvPr id="1055336" name=""/>
              <p:cNvSpPr/>
              <p:nvPr/>
            </p:nvSpPr>
            <p:spPr>
              <a:xfrm>
                <a:off x="9476113" y="4383048"/>
                <a:ext cx="461039" cy="532224"/>
              </a:xfrm>
            </p:spPr>
          </p:sp>
        </mc:Fallback>
      </mc:AlternateContent>
      <mc:AlternateContent xmlns:mc="http://schemas.openxmlformats.org/markup-compatibility/2006" xmlns:p14="http://schemas.microsoft.com/office/powerpoint/2010/main">
        <mc:Choice Requires="p14">
          <p:contentPart p14:bwMode="auto" r:id="rId247">
            <p14:nvContentPartPr>
              <p14:cNvPr id="1055337" name="Encre 1055336"/>
              <p14:cNvContentPartPr/>
              <p14:nvPr/>
            </p14:nvContentPartPr>
            <p14:xfrm>
              <a:off x="9957180" y="4575690"/>
              <a:ext cx="1031017" cy="537805"/>
            </p14:xfrm>
          </p:contentPart>
        </mc:Choice>
        <mc:Fallback xmlns="">
          <p:sp>
            <p:nvSpPr>
              <p:cNvPr id="1055337" name=""/>
              <p:cNvSpPr/>
              <p:nvPr/>
            </p:nvSpPr>
            <p:spPr>
              <a:xfrm>
                <a:off x="9957180" y="4575690"/>
                <a:ext cx="1031017" cy="537805"/>
              </a:xfrm>
            </p:spPr>
          </p:sp>
        </mc:Fallback>
      </mc:AlternateContent>
      <mc:AlternateContent xmlns:mc="http://schemas.openxmlformats.org/markup-compatibility/2006" xmlns:p14="http://schemas.microsoft.com/office/powerpoint/2010/main">
        <mc:Choice Requires="p14">
          <p:contentPart p14:bwMode="auto" r:id="rId248">
            <p14:nvContentPartPr>
              <p14:cNvPr id="1055338" name="Encre 1055337"/>
              <p14:cNvContentPartPr/>
              <p14:nvPr/>
            </p14:nvContentPartPr>
            <p14:xfrm>
              <a:off x="9030856" y="5251099"/>
              <a:ext cx="202315" cy="303157"/>
            </p14:xfrm>
          </p:contentPart>
        </mc:Choice>
        <mc:Fallback xmlns="">
          <p:sp>
            <p:nvSpPr>
              <p:cNvPr id="1055338" name=""/>
              <p:cNvSpPr/>
              <p:nvPr/>
            </p:nvSpPr>
            <p:spPr>
              <a:xfrm>
                <a:off x="9030856" y="5251099"/>
                <a:ext cx="202315" cy="303157"/>
              </a:xfrm>
            </p:spPr>
          </p:sp>
        </mc:Fallback>
      </mc:AlternateContent>
      <mc:AlternateContent xmlns:mc="http://schemas.openxmlformats.org/markup-compatibility/2006" xmlns:p14="http://schemas.microsoft.com/office/powerpoint/2010/main">
        <mc:Choice Requires="p14">
          <p:contentPart p14:bwMode="auto" r:id="rId249">
            <p14:nvContentPartPr>
              <p14:cNvPr id="1055339" name="Encre 1055338"/>
              <p14:cNvContentPartPr/>
              <p14:nvPr/>
            </p14:nvContentPartPr>
            <p14:xfrm>
              <a:off x="9341637" y="5149335"/>
              <a:ext cx="57091" cy="388168"/>
            </p14:xfrm>
          </p:contentPart>
        </mc:Choice>
        <mc:Fallback xmlns="">
          <p:sp>
            <p:nvSpPr>
              <p:cNvPr id="1055339" name=""/>
              <p:cNvSpPr/>
              <p:nvPr/>
            </p:nvSpPr>
            <p:spPr>
              <a:xfrm>
                <a:off x="9341637" y="5149335"/>
                <a:ext cx="57091" cy="388168"/>
              </a:xfrm>
            </p:spPr>
          </p:sp>
        </mc:Fallback>
      </mc:AlternateContent>
      <mc:AlternateContent xmlns:mc="http://schemas.openxmlformats.org/markup-compatibility/2006" xmlns:p14="http://schemas.microsoft.com/office/powerpoint/2010/main">
        <mc:Choice Requires="p14">
          <p:contentPart p14:bwMode="auto" r:id="rId250">
            <p14:nvContentPartPr>
              <p14:cNvPr id="1055340" name="Encre 1055339"/>
              <p14:cNvContentPartPr/>
              <p14:nvPr/>
            </p14:nvContentPartPr>
            <p14:xfrm>
              <a:off x="9300436" y="5319836"/>
              <a:ext cx="176281" cy="14408"/>
            </p14:xfrm>
          </p:contentPart>
        </mc:Choice>
        <mc:Fallback xmlns="">
          <p:sp>
            <p:nvSpPr>
              <p:cNvPr id="1055340" name=""/>
              <p:cNvSpPr/>
              <p:nvPr/>
            </p:nvSpPr>
            <p:spPr>
              <a:xfrm>
                <a:off x="9300436" y="5319836"/>
                <a:ext cx="176281" cy="14408"/>
              </a:xfrm>
            </p:spPr>
          </p:sp>
        </mc:Fallback>
      </mc:AlternateContent>
      <mc:AlternateContent xmlns:mc="http://schemas.openxmlformats.org/markup-compatibility/2006" xmlns:p14="http://schemas.microsoft.com/office/powerpoint/2010/main">
        <mc:Choice Requires="p14">
          <p:contentPart p14:bwMode="auto" r:id="rId251">
            <p14:nvContentPartPr>
              <p14:cNvPr id="1055341" name="Encre 1055340"/>
              <p14:cNvContentPartPr/>
              <p14:nvPr/>
            </p14:nvContentPartPr>
            <p14:xfrm>
              <a:off x="9528950" y="5067271"/>
              <a:ext cx="529183" cy="485057"/>
            </p14:xfrm>
          </p:contentPart>
        </mc:Choice>
        <mc:Fallback xmlns="">
          <p:sp>
            <p:nvSpPr>
              <p:cNvPr id="1055341" name=""/>
              <p:cNvSpPr/>
              <p:nvPr/>
            </p:nvSpPr>
            <p:spPr>
              <a:xfrm>
                <a:off x="9528950" y="5067271"/>
                <a:ext cx="529183" cy="485057"/>
              </a:xfrm>
            </p:spPr>
          </p:sp>
        </mc:Fallback>
      </mc:AlternateContent>
      <mc:AlternateContent xmlns:mc="http://schemas.openxmlformats.org/markup-compatibility/2006" xmlns:p14="http://schemas.microsoft.com/office/powerpoint/2010/main">
        <mc:Choice Requires="p14">
          <p:contentPart p14:bwMode="auto" r:id="rId252">
            <p14:nvContentPartPr>
              <p14:cNvPr id="1055342" name="Encre 1055341"/>
              <p14:cNvContentPartPr/>
              <p14:nvPr/>
            </p14:nvContentPartPr>
            <p14:xfrm>
              <a:off x="9993514" y="5196245"/>
              <a:ext cx="22180" cy="69814"/>
            </p14:xfrm>
          </p:contentPart>
        </mc:Choice>
        <mc:Fallback xmlns="">
          <p:sp>
            <p:nvSpPr>
              <p:cNvPr id="1055342" name=""/>
              <p:cNvSpPr/>
              <p:nvPr/>
            </p:nvSpPr>
            <p:spPr>
              <a:xfrm>
                <a:off x="9993514" y="5196245"/>
                <a:ext cx="22180" cy="69814"/>
              </a:xfrm>
            </p:spPr>
          </p:sp>
        </mc:Fallback>
      </mc:AlternateContent>
      <mc:AlternateContent xmlns:mc="http://schemas.openxmlformats.org/markup-compatibility/2006" xmlns:p14="http://schemas.microsoft.com/office/powerpoint/2010/main">
        <mc:Choice Requires="p14">
          <p:contentPart p14:bwMode="auto" r:id="rId253">
            <p14:nvContentPartPr>
              <p14:cNvPr id="1055343" name="Encre 1055342"/>
              <p14:cNvContentPartPr/>
              <p14:nvPr/>
            </p14:nvContentPartPr>
            <p14:xfrm>
              <a:off x="9694027" y="5225533"/>
              <a:ext cx="146170" cy="33539"/>
            </p14:xfrm>
          </p:contentPart>
        </mc:Choice>
        <mc:Fallback xmlns="">
          <p:sp>
            <p:nvSpPr>
              <p:cNvPr id="1055343" name=""/>
              <p:cNvSpPr/>
              <p:nvPr/>
            </p:nvSpPr>
            <p:spPr>
              <a:xfrm>
                <a:off x="9694027" y="5225533"/>
                <a:ext cx="146170" cy="33539"/>
              </a:xfrm>
            </p:spPr>
          </p:sp>
        </mc:Fallback>
      </mc:AlternateContent>
      <mc:AlternateContent xmlns:mc="http://schemas.openxmlformats.org/markup-compatibility/2006" xmlns:p14="http://schemas.microsoft.com/office/powerpoint/2010/main">
        <mc:Choice Requires="p14">
          <p:contentPart p14:bwMode="auto" r:id="rId254">
            <p14:nvContentPartPr>
              <p14:cNvPr id="1055344" name="Encre 1055343"/>
              <p14:cNvContentPartPr/>
              <p14:nvPr/>
            </p14:nvContentPartPr>
            <p14:xfrm>
              <a:off x="10115960" y="5369858"/>
              <a:ext cx="202711" cy="424089"/>
            </p14:xfrm>
          </p:contentPart>
        </mc:Choice>
        <mc:Fallback xmlns="">
          <p:sp>
            <p:nvSpPr>
              <p:cNvPr id="1055344" name=""/>
              <p:cNvSpPr/>
              <p:nvPr/>
            </p:nvSpPr>
            <p:spPr>
              <a:xfrm>
                <a:off x="10115960" y="5369858"/>
                <a:ext cx="202711" cy="424089"/>
              </a:xfrm>
            </p:spPr>
          </p:sp>
        </mc:Fallback>
      </mc:AlternateContent>
      <mc:AlternateContent xmlns:mc="http://schemas.openxmlformats.org/markup-compatibility/2006" xmlns:p14="http://schemas.microsoft.com/office/powerpoint/2010/main">
        <mc:Choice Requires="p14">
          <p:contentPart p14:bwMode="auto" r:id="rId255">
            <p14:nvContentPartPr>
              <p14:cNvPr id="1055345" name="Encre 1055344"/>
              <p14:cNvContentPartPr/>
              <p14:nvPr/>
            </p14:nvContentPartPr>
            <p14:xfrm>
              <a:off x="10376632" y="5248329"/>
              <a:ext cx="556114" cy="293740"/>
            </p14:xfrm>
          </p:contentPart>
        </mc:Choice>
        <mc:Fallback xmlns="">
          <p:sp>
            <p:nvSpPr>
              <p:cNvPr id="1055345" name=""/>
              <p:cNvSpPr/>
              <p:nvPr/>
            </p:nvSpPr>
            <p:spPr>
              <a:xfrm>
                <a:off x="10376632" y="5248329"/>
                <a:ext cx="556114" cy="293740"/>
              </a:xfrm>
            </p:spPr>
          </p:sp>
        </mc:Fallback>
      </mc:AlternateContent>
      <mc:AlternateContent xmlns:mc="http://schemas.openxmlformats.org/markup-compatibility/2006" xmlns:p14="http://schemas.microsoft.com/office/powerpoint/2010/main">
        <mc:Choice Requires="p14">
          <p:contentPart p14:bwMode="auto" r:id="rId256">
            <p14:nvContentPartPr>
              <p14:cNvPr id="1055346" name="Encre 1055345"/>
              <p14:cNvContentPartPr/>
              <p14:nvPr/>
            </p14:nvContentPartPr>
            <p14:xfrm>
              <a:off x="9019375" y="5697419"/>
              <a:ext cx="1854540" cy="35076"/>
            </p14:xfrm>
          </p:contentPart>
        </mc:Choice>
        <mc:Fallback xmlns="">
          <p:sp>
            <p:nvSpPr>
              <p:cNvPr id="1055346" name=""/>
              <p:cNvSpPr/>
              <p:nvPr/>
            </p:nvSpPr>
            <p:spPr>
              <a:xfrm>
                <a:off x="9019375" y="5697419"/>
                <a:ext cx="1854540" cy="35076"/>
              </a:xfrm>
            </p:spPr>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25" name="Image 3"/>
          <p:cNvPicPr>
            <a:picLocks noChangeAspect="1"/>
          </p:cNvPicPr>
          <p:nvPr/>
        </p:nvPicPr>
        <p:blipFill>
          <a:blip r:embed="rId2">
            <a:lum bright="-40000" contrast="40000"/>
          </a:blip>
          <a:stretch>
            <a:fillRect/>
          </a:stretch>
        </p:blipFill>
        <p:spPr>
          <a:xfrm>
            <a:off x="284782" y="1107354"/>
            <a:ext cx="11439579" cy="5293446"/>
          </a:xfrm>
          <a:prstGeom prst="rect">
            <a:avLst/>
          </a:prstGeom>
        </p:spPr>
      </p:pic>
      <p:sp>
        <p:nvSpPr>
          <p:cNvPr id="1052605" name="ZoneTexte 4"/>
          <p:cNvSpPr txBox="1"/>
          <p:nvPr/>
        </p:nvSpPr>
        <p:spPr>
          <a:xfrm>
            <a:off x="284783" y="234468"/>
            <a:ext cx="8575882" cy="1107440"/>
          </a:xfrm>
          <a:prstGeom prst="rect">
            <a:avLst/>
          </a:prstGeom>
          <a:noFill/>
        </p:spPr>
        <p:txBody>
          <a:bodyPr wrap="square" rtlCol="0">
            <a:spAutoFit/>
          </a:bodyPr>
          <a:lstStyle/>
          <a:p>
            <a:r>
              <a:rPr lang="fr-MA" sz="3400" i="1" u="sng" dirty="0">
                <a:effectLst>
                  <a:outerShdw blurRad="38100" dist="38100" dir="2700000" algn="tl">
                    <a:srgbClr val="000000">
                      <a:alpha val="43137"/>
                    </a:srgbClr>
                  </a:outerShdw>
                </a:effectLst>
              </a:rPr>
              <a:t>Champs électrique et magnétique orthogonaux</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26" name="Image 3"/>
          <p:cNvPicPr>
            <a:picLocks noChangeAspect="1"/>
          </p:cNvPicPr>
          <p:nvPr/>
        </p:nvPicPr>
        <p:blipFill>
          <a:blip r:embed="rId2">
            <a:lum bright="-40000" contrast="40000"/>
          </a:blip>
          <a:stretch>
            <a:fillRect/>
          </a:stretch>
        </p:blipFill>
        <p:spPr>
          <a:xfrm>
            <a:off x="395853" y="825218"/>
            <a:ext cx="10990305" cy="2123337"/>
          </a:xfrm>
          <a:prstGeom prst="rect">
            <a:avLst/>
          </a:prstGeom>
        </p:spPr>
      </p:pic>
      <p:sp>
        <p:nvSpPr>
          <p:cNvPr id="1052606" name="ZoneTexte 6"/>
          <p:cNvSpPr txBox="1"/>
          <p:nvPr/>
        </p:nvSpPr>
        <p:spPr>
          <a:xfrm>
            <a:off x="395853" y="120619"/>
            <a:ext cx="8717280" cy="599440"/>
          </a:xfrm>
          <a:prstGeom prst="rect">
            <a:avLst/>
          </a:prstGeom>
          <a:noFill/>
        </p:spPr>
        <p:txBody>
          <a:bodyPr wrap="none" rtlCol="0">
            <a:spAutoFit/>
          </a:bodyPr>
          <a:lstStyle/>
          <a:p>
            <a:r>
              <a:rPr lang="fr-MA" sz="3400" i="1" u="sng" dirty="0">
                <a:effectLst>
                  <a:outerShdw blurRad="38100" dist="38100" dir="2700000" algn="tl">
                    <a:srgbClr val="000000">
                      <a:alpha val="43137"/>
                    </a:srgbClr>
                  </a:outerShdw>
                </a:effectLst>
              </a:rPr>
              <a:t>Champs électrique et magnétique parallèles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51141" name="Encre 1051140"/>
              <p14:cNvContentPartPr/>
              <p14:nvPr/>
            </p14:nvContentPartPr>
            <p14:xfrm>
              <a:off x="465535" y="328793"/>
              <a:ext cx="146050" cy="341734"/>
            </p14:xfrm>
          </p:contentPart>
        </mc:Choice>
        <mc:Fallback xmlns="">
          <p:sp>
            <p:nvSpPr>
              <p:cNvPr id="1051141" name=""/>
              <p:cNvSpPr/>
              <p:nvPr/>
            </p:nvSpPr>
            <p:spPr>
              <a:xfrm>
                <a:off x="465535" y="328793"/>
                <a:ext cx="146050" cy="341734"/>
              </a:xfrm>
            </p:spPr>
          </p:sp>
        </mc:Fallback>
      </mc:AlternateContent>
      <mc:AlternateContent xmlns:mc="http://schemas.openxmlformats.org/markup-compatibility/2006" xmlns:p14="http://schemas.microsoft.com/office/powerpoint/2010/main">
        <mc:Choice Requires="p14">
          <p:contentPart p14:bwMode="auto" r:id="rId3">
            <p14:nvContentPartPr>
              <p14:cNvPr id="1051142" name="Encre 1051141"/>
              <p14:cNvContentPartPr/>
              <p14:nvPr/>
            </p14:nvContentPartPr>
            <p14:xfrm>
              <a:off x="681157" y="458850"/>
              <a:ext cx="87985" cy="443109"/>
            </p14:xfrm>
          </p:contentPart>
        </mc:Choice>
        <mc:Fallback xmlns="">
          <p:sp>
            <p:nvSpPr>
              <p:cNvPr id="1051142" name=""/>
              <p:cNvSpPr/>
              <p:nvPr/>
            </p:nvSpPr>
            <p:spPr>
              <a:xfrm>
                <a:off x="681157" y="458850"/>
                <a:ext cx="87985" cy="443109"/>
              </a:xfrm>
            </p:spPr>
          </p:sp>
        </mc:Fallback>
      </mc:AlternateContent>
      <mc:AlternateContent xmlns:mc="http://schemas.openxmlformats.org/markup-compatibility/2006" xmlns:p14="http://schemas.microsoft.com/office/powerpoint/2010/main">
        <mc:Choice Requires="p14">
          <p:contentPart p14:bwMode="auto" r:id="rId4">
            <p14:nvContentPartPr>
              <p14:cNvPr id="1051143" name="Encre 1051142"/>
              <p14:cNvContentPartPr/>
              <p14:nvPr/>
            </p14:nvContentPartPr>
            <p14:xfrm>
              <a:off x="847072" y="485524"/>
              <a:ext cx="504439" cy="207135"/>
            </p14:xfrm>
          </p:contentPart>
        </mc:Choice>
        <mc:Fallback xmlns="">
          <p:sp>
            <p:nvSpPr>
              <p:cNvPr id="1051143" name=""/>
              <p:cNvSpPr/>
              <p:nvPr/>
            </p:nvSpPr>
            <p:spPr>
              <a:xfrm>
                <a:off x="847072" y="485524"/>
                <a:ext cx="504439" cy="207135"/>
              </a:xfrm>
            </p:spPr>
          </p:sp>
        </mc:Fallback>
      </mc:AlternateContent>
      <mc:AlternateContent xmlns:mc="http://schemas.openxmlformats.org/markup-compatibility/2006" xmlns:p14="http://schemas.microsoft.com/office/powerpoint/2010/main">
        <mc:Choice Requires="p14">
          <p:contentPart p14:bwMode="auto" r:id="rId5">
            <p14:nvContentPartPr>
              <p14:cNvPr id="1051144" name="Encre 1051143"/>
              <p14:cNvContentPartPr/>
              <p14:nvPr/>
            </p14:nvContentPartPr>
            <p14:xfrm>
              <a:off x="1155295" y="284861"/>
              <a:ext cx="121107" cy="117987"/>
            </p14:xfrm>
          </p:contentPart>
        </mc:Choice>
        <mc:Fallback xmlns="">
          <p:sp>
            <p:nvSpPr>
              <p:cNvPr id="1051144" name=""/>
              <p:cNvSpPr/>
              <p:nvPr/>
            </p:nvSpPr>
            <p:spPr>
              <a:xfrm>
                <a:off x="1155295" y="284861"/>
                <a:ext cx="121107" cy="117987"/>
              </a:xfrm>
            </p:spPr>
          </p:sp>
        </mc:Fallback>
      </mc:AlternateContent>
      <mc:AlternateContent xmlns:mc="http://schemas.openxmlformats.org/markup-compatibility/2006" xmlns:p14="http://schemas.microsoft.com/office/powerpoint/2010/main">
        <mc:Choice Requires="p14">
          <p:contentPart p14:bwMode="auto" r:id="rId6">
            <p14:nvContentPartPr>
              <p14:cNvPr id="1051145" name="Encre 1051144"/>
              <p14:cNvContentPartPr/>
              <p14:nvPr/>
            </p14:nvContentPartPr>
            <p14:xfrm>
              <a:off x="1399551" y="249120"/>
              <a:ext cx="32415" cy="403257"/>
            </p14:xfrm>
          </p:contentPart>
        </mc:Choice>
        <mc:Fallback xmlns="">
          <p:sp>
            <p:nvSpPr>
              <p:cNvPr id="1051145" name=""/>
              <p:cNvSpPr/>
              <p:nvPr/>
            </p:nvSpPr>
            <p:spPr>
              <a:xfrm>
                <a:off x="1399551" y="249120"/>
                <a:ext cx="32415" cy="403257"/>
              </a:xfrm>
            </p:spPr>
          </p:sp>
        </mc:Fallback>
      </mc:AlternateContent>
      <mc:AlternateContent xmlns:mc="http://schemas.openxmlformats.org/markup-compatibility/2006" xmlns:p14="http://schemas.microsoft.com/office/powerpoint/2010/main">
        <mc:Choice Requires="p14">
          <p:contentPart p14:bwMode="auto" r:id="rId7">
            <p14:nvContentPartPr>
              <p14:cNvPr id="1051146" name="Encre 1051145"/>
              <p14:cNvContentPartPr/>
              <p14:nvPr/>
            </p14:nvContentPartPr>
            <p14:xfrm>
              <a:off x="1362004" y="392697"/>
              <a:ext cx="698392" cy="196733"/>
            </p14:xfrm>
          </p:contentPart>
        </mc:Choice>
        <mc:Fallback xmlns="">
          <p:sp>
            <p:nvSpPr>
              <p:cNvPr id="1051146" name=""/>
              <p:cNvSpPr/>
              <p:nvPr/>
            </p:nvSpPr>
            <p:spPr>
              <a:xfrm>
                <a:off x="1362004" y="392697"/>
                <a:ext cx="698392" cy="196733"/>
              </a:xfrm>
            </p:spPr>
          </p:sp>
        </mc:Fallback>
      </mc:AlternateContent>
      <mc:AlternateContent xmlns:mc="http://schemas.openxmlformats.org/markup-compatibility/2006" xmlns:p14="http://schemas.microsoft.com/office/powerpoint/2010/main">
        <mc:Choice Requires="p14">
          <p:contentPart p14:bwMode="auto" r:id="rId8">
            <p14:nvContentPartPr>
              <p14:cNvPr id="1051147" name="Encre 1051146"/>
              <p14:cNvContentPartPr/>
              <p14:nvPr/>
            </p14:nvContentPartPr>
            <p14:xfrm>
              <a:off x="1754732" y="234228"/>
              <a:ext cx="14981" cy="67903"/>
            </p14:xfrm>
          </p:contentPart>
        </mc:Choice>
        <mc:Fallback xmlns="">
          <p:sp>
            <p:nvSpPr>
              <p:cNvPr id="1051147" name=""/>
              <p:cNvSpPr/>
              <p:nvPr/>
            </p:nvSpPr>
            <p:spPr>
              <a:xfrm>
                <a:off x="1754732" y="234228"/>
                <a:ext cx="14981" cy="67903"/>
              </a:xfrm>
            </p:spPr>
          </p:sp>
        </mc:Fallback>
      </mc:AlternateContent>
      <mc:AlternateContent xmlns:mc="http://schemas.openxmlformats.org/markup-compatibility/2006" xmlns:p14="http://schemas.microsoft.com/office/powerpoint/2010/main">
        <mc:Choice Requires="p14">
          <p:contentPart p14:bwMode="auto" r:id="rId9">
            <p14:nvContentPartPr>
              <p14:cNvPr id="1051148" name="Encre 1051147"/>
              <p14:cNvContentPartPr/>
              <p14:nvPr/>
            </p14:nvContentPartPr>
            <p14:xfrm>
              <a:off x="2291709" y="415663"/>
              <a:ext cx="114720" cy="162904"/>
            </p14:xfrm>
          </p:contentPart>
        </mc:Choice>
        <mc:Fallback xmlns="">
          <p:sp>
            <p:nvSpPr>
              <p:cNvPr id="1051148" name=""/>
              <p:cNvSpPr/>
              <p:nvPr/>
            </p:nvSpPr>
            <p:spPr>
              <a:xfrm>
                <a:off x="2291709" y="415663"/>
                <a:ext cx="114720" cy="162904"/>
              </a:xfrm>
            </p:spPr>
          </p:sp>
        </mc:Fallback>
      </mc:AlternateContent>
      <mc:AlternateContent xmlns:mc="http://schemas.openxmlformats.org/markup-compatibility/2006" xmlns:p14="http://schemas.microsoft.com/office/powerpoint/2010/main">
        <mc:Choice Requires="p14">
          <p:contentPart p14:bwMode="auto" r:id="rId10">
            <p14:nvContentPartPr>
              <p14:cNvPr id="1051149" name="Encre 1051148"/>
              <p14:cNvContentPartPr/>
              <p14:nvPr/>
            </p14:nvContentPartPr>
            <p14:xfrm>
              <a:off x="2398876" y="205189"/>
              <a:ext cx="241650" cy="463450"/>
            </p14:xfrm>
          </p:contentPart>
        </mc:Choice>
        <mc:Fallback xmlns="">
          <p:sp>
            <p:nvSpPr>
              <p:cNvPr id="1051149" name=""/>
              <p:cNvSpPr/>
              <p:nvPr/>
            </p:nvSpPr>
            <p:spPr>
              <a:xfrm>
                <a:off x="2398876" y="205189"/>
                <a:ext cx="241650" cy="463450"/>
              </a:xfrm>
            </p:spPr>
          </p:sp>
        </mc:Fallback>
      </mc:AlternateContent>
      <mc:AlternateContent xmlns:mc="http://schemas.openxmlformats.org/markup-compatibility/2006" xmlns:p14="http://schemas.microsoft.com/office/powerpoint/2010/main">
        <mc:Choice Requires="p14">
          <p:contentPart p14:bwMode="auto" r:id="rId11">
            <p14:nvContentPartPr>
              <p14:cNvPr id="1051150" name="Encre 1051149"/>
              <p14:cNvContentPartPr/>
              <p14:nvPr/>
            </p14:nvContentPartPr>
            <p14:xfrm>
              <a:off x="2777568" y="400771"/>
              <a:ext cx="132216" cy="205141"/>
            </p14:xfrm>
          </p:contentPart>
        </mc:Choice>
        <mc:Fallback xmlns="">
          <p:sp>
            <p:nvSpPr>
              <p:cNvPr id="1051150" name=""/>
              <p:cNvSpPr/>
              <p:nvPr/>
            </p:nvSpPr>
            <p:spPr>
              <a:xfrm>
                <a:off x="2777568" y="400771"/>
                <a:ext cx="132216" cy="205141"/>
              </a:xfrm>
            </p:spPr>
          </p:sp>
        </mc:Fallback>
      </mc:AlternateContent>
      <mc:AlternateContent xmlns:mc="http://schemas.openxmlformats.org/markup-compatibility/2006" xmlns:p14="http://schemas.microsoft.com/office/powerpoint/2010/main">
        <mc:Choice Requires="p14">
          <p:contentPart p14:bwMode="auto" r:id="rId12">
            <p14:nvContentPartPr>
              <p14:cNvPr id="1051151" name="Encre 1051150"/>
              <p14:cNvContentPartPr/>
              <p14:nvPr/>
            </p14:nvContentPartPr>
            <p14:xfrm>
              <a:off x="2972933" y="400771"/>
              <a:ext cx="141252" cy="198174"/>
            </p14:xfrm>
          </p:contentPart>
        </mc:Choice>
        <mc:Fallback xmlns="">
          <p:sp>
            <p:nvSpPr>
              <p:cNvPr id="1051151" name=""/>
              <p:cNvSpPr/>
              <p:nvPr/>
            </p:nvSpPr>
            <p:spPr>
              <a:xfrm>
                <a:off x="2972933" y="400771"/>
                <a:ext cx="141252" cy="198174"/>
              </a:xfrm>
            </p:spPr>
          </p:sp>
        </mc:Fallback>
      </mc:AlternateContent>
      <mc:AlternateContent xmlns:mc="http://schemas.openxmlformats.org/markup-compatibility/2006" xmlns:p14="http://schemas.microsoft.com/office/powerpoint/2010/main">
        <mc:Choice Requires="p14">
          <p:contentPart p14:bwMode="auto" r:id="rId13">
            <p14:nvContentPartPr>
              <p14:cNvPr id="1051152" name="Encre 1051151"/>
              <p14:cNvContentPartPr/>
              <p14:nvPr/>
            </p14:nvContentPartPr>
            <p14:xfrm>
              <a:off x="3166013" y="172427"/>
              <a:ext cx="21420" cy="419813"/>
            </p14:xfrm>
          </p:contentPart>
        </mc:Choice>
        <mc:Fallback xmlns="">
          <p:sp>
            <p:nvSpPr>
              <p:cNvPr id="1051152" name=""/>
              <p:cNvSpPr/>
              <p:nvPr/>
            </p:nvSpPr>
            <p:spPr>
              <a:xfrm>
                <a:off x="3166013" y="172427"/>
                <a:ext cx="21420" cy="419813"/>
              </a:xfrm>
            </p:spPr>
          </p:sp>
        </mc:Fallback>
      </mc:AlternateContent>
      <mc:AlternateContent xmlns:mc="http://schemas.openxmlformats.org/markup-compatibility/2006" xmlns:p14="http://schemas.microsoft.com/office/powerpoint/2010/main">
        <mc:Choice Requires="p14">
          <p:contentPart p14:bwMode="auto" r:id="rId14">
            <p14:nvContentPartPr>
              <p14:cNvPr id="1051153" name="Encre 1051152"/>
              <p14:cNvContentPartPr/>
              <p14:nvPr/>
            </p14:nvContentPartPr>
            <p14:xfrm>
              <a:off x="3125218" y="428098"/>
              <a:ext cx="204625" cy="132939"/>
            </p14:xfrm>
          </p:contentPart>
        </mc:Choice>
        <mc:Fallback xmlns="">
          <p:sp>
            <p:nvSpPr>
              <p:cNvPr id="1051153" name=""/>
              <p:cNvSpPr/>
              <p:nvPr/>
            </p:nvSpPr>
            <p:spPr>
              <a:xfrm>
                <a:off x="3125218" y="428098"/>
                <a:ext cx="204625" cy="132939"/>
              </a:xfrm>
            </p:spPr>
          </p:sp>
        </mc:Fallback>
      </mc:AlternateContent>
      <mc:AlternateContent xmlns:mc="http://schemas.openxmlformats.org/markup-compatibility/2006" xmlns:p14="http://schemas.microsoft.com/office/powerpoint/2010/main">
        <mc:Choice Requires="p14">
          <p:contentPart p14:bwMode="auto" r:id="rId15">
            <p14:nvContentPartPr>
              <p14:cNvPr id="1051154" name="Encre 1051153"/>
              <p14:cNvContentPartPr/>
              <p14:nvPr/>
            </p14:nvContentPartPr>
            <p14:xfrm>
              <a:off x="3340697" y="263268"/>
              <a:ext cx="24115" cy="134508"/>
            </p14:xfrm>
          </p:contentPart>
        </mc:Choice>
        <mc:Fallback xmlns="">
          <p:sp>
            <p:nvSpPr>
              <p:cNvPr id="1051154" name=""/>
              <p:cNvSpPr/>
              <p:nvPr/>
            </p:nvSpPr>
            <p:spPr>
              <a:xfrm>
                <a:off x="3340697" y="263268"/>
                <a:ext cx="24115" cy="134508"/>
              </a:xfrm>
            </p:spPr>
          </p:sp>
        </mc:Fallback>
      </mc:AlternateContent>
      <mc:AlternateContent xmlns:mc="http://schemas.openxmlformats.org/markup-compatibility/2006" xmlns:p14="http://schemas.microsoft.com/office/powerpoint/2010/main">
        <mc:Choice Requires="p14">
          <p:contentPart p14:bwMode="auto" r:id="rId16">
            <p14:nvContentPartPr>
              <p14:cNvPr id="1051155" name="Encre 1051154"/>
              <p14:cNvContentPartPr/>
              <p14:nvPr/>
            </p14:nvContentPartPr>
            <p14:xfrm>
              <a:off x="3436575" y="399777"/>
              <a:ext cx="474224" cy="151329"/>
            </p14:xfrm>
          </p:contentPart>
        </mc:Choice>
        <mc:Fallback xmlns="">
          <p:sp>
            <p:nvSpPr>
              <p:cNvPr id="1051155" name=""/>
              <p:cNvSpPr/>
              <p:nvPr/>
            </p:nvSpPr>
            <p:spPr>
              <a:xfrm>
                <a:off x="3436575" y="399777"/>
                <a:ext cx="474224" cy="151329"/>
              </a:xfrm>
            </p:spPr>
          </p:sp>
        </mc:Fallback>
      </mc:AlternateContent>
      <mc:AlternateContent xmlns:mc="http://schemas.openxmlformats.org/markup-compatibility/2006" xmlns:p14="http://schemas.microsoft.com/office/powerpoint/2010/main">
        <mc:Choice Requires="p14">
          <p:contentPart p14:bwMode="auto" r:id="rId17">
            <p14:nvContentPartPr>
              <p14:cNvPr id="1051156" name="Encre 1051155"/>
              <p14:cNvContentPartPr/>
              <p14:nvPr/>
            </p14:nvContentPartPr>
            <p14:xfrm>
              <a:off x="6271128" y="190793"/>
              <a:ext cx="104297" cy="5884958"/>
            </p14:xfrm>
          </p:contentPart>
        </mc:Choice>
        <mc:Fallback xmlns="">
          <p:sp>
            <p:nvSpPr>
              <p:cNvPr id="1051156" name=""/>
              <p:cNvSpPr/>
              <p:nvPr/>
            </p:nvSpPr>
            <p:spPr>
              <a:xfrm>
                <a:off x="6271128" y="190793"/>
                <a:ext cx="104297" cy="5884958"/>
              </a:xfrm>
            </p:spPr>
          </p:sp>
        </mc:Fallback>
      </mc:AlternateContent>
      <mc:AlternateContent xmlns:mc="http://schemas.openxmlformats.org/markup-compatibility/2006" xmlns:p14="http://schemas.microsoft.com/office/powerpoint/2010/main">
        <mc:Choice Requires="p14">
          <p:contentPart p14:bwMode="auto" r:id="rId18">
            <p14:nvContentPartPr>
              <p14:cNvPr id="1051157" name="Encre 1051156"/>
              <p14:cNvContentPartPr/>
              <p14:nvPr/>
            </p14:nvContentPartPr>
            <p14:xfrm>
              <a:off x="4099811" y="352495"/>
              <a:ext cx="210472" cy="201748"/>
            </p14:xfrm>
          </p:contentPart>
        </mc:Choice>
        <mc:Fallback xmlns="">
          <p:sp>
            <p:nvSpPr>
              <p:cNvPr id="1051157" name=""/>
              <p:cNvSpPr/>
              <p:nvPr/>
            </p:nvSpPr>
            <p:spPr>
              <a:xfrm>
                <a:off x="4099811" y="352495"/>
                <a:ext cx="210472" cy="201748"/>
              </a:xfrm>
            </p:spPr>
          </p:sp>
        </mc:Fallback>
      </mc:AlternateContent>
      <mc:AlternateContent xmlns:mc="http://schemas.openxmlformats.org/markup-compatibility/2006" xmlns:p14="http://schemas.microsoft.com/office/powerpoint/2010/main">
        <mc:Choice Requires="p14">
          <p:contentPart p14:bwMode="auto" r:id="rId19">
            <p14:nvContentPartPr>
              <p14:cNvPr id="1051158" name="Encre 1051157"/>
              <p14:cNvContentPartPr/>
              <p14:nvPr/>
            </p14:nvContentPartPr>
            <p14:xfrm>
              <a:off x="4136991" y="224399"/>
              <a:ext cx="160132" cy="10300"/>
            </p14:xfrm>
          </p:contentPart>
        </mc:Choice>
        <mc:Fallback xmlns="">
          <p:sp>
            <p:nvSpPr>
              <p:cNvPr id="1051158" name=""/>
              <p:cNvSpPr/>
              <p:nvPr/>
            </p:nvSpPr>
            <p:spPr>
              <a:xfrm>
                <a:off x="4136991" y="224399"/>
                <a:ext cx="160132" cy="10300"/>
              </a:xfrm>
            </p:spPr>
          </p:sp>
        </mc:Fallback>
      </mc:AlternateContent>
      <mc:AlternateContent xmlns:mc="http://schemas.openxmlformats.org/markup-compatibility/2006" xmlns:p14="http://schemas.microsoft.com/office/powerpoint/2010/main">
        <mc:Choice Requires="p14">
          <p:contentPart p14:bwMode="auto" r:id="rId20">
            <p14:nvContentPartPr>
              <p14:cNvPr id="1051159" name="Encre 1051158"/>
              <p14:cNvContentPartPr/>
              <p14:nvPr/>
            </p14:nvContentPartPr>
            <p14:xfrm>
              <a:off x="4380117" y="172178"/>
              <a:ext cx="8260" cy="376831"/>
            </p14:xfrm>
          </p:contentPart>
        </mc:Choice>
        <mc:Fallback xmlns="">
          <p:sp>
            <p:nvSpPr>
              <p:cNvPr id="1051159" name=""/>
              <p:cNvSpPr/>
              <p:nvPr/>
            </p:nvSpPr>
            <p:spPr>
              <a:xfrm>
                <a:off x="4380117" y="172178"/>
                <a:ext cx="8260" cy="376831"/>
              </a:xfrm>
            </p:spPr>
          </p:sp>
        </mc:Fallback>
      </mc:AlternateContent>
      <mc:AlternateContent xmlns:mc="http://schemas.openxmlformats.org/markup-compatibility/2006" xmlns:p14="http://schemas.microsoft.com/office/powerpoint/2010/main">
        <mc:Choice Requires="p14">
          <p:contentPart p14:bwMode="auto" r:id="rId21">
            <p14:nvContentPartPr>
              <p14:cNvPr id="1051160" name="Encre 1051159"/>
              <p14:cNvContentPartPr/>
              <p14:nvPr/>
            </p14:nvContentPartPr>
            <p14:xfrm>
              <a:off x="4442110" y="385782"/>
              <a:ext cx="126488" cy="112442"/>
            </p14:xfrm>
          </p:contentPart>
        </mc:Choice>
        <mc:Fallback xmlns="">
          <p:sp>
            <p:nvSpPr>
              <p:cNvPr id="1051160" name=""/>
              <p:cNvSpPr/>
              <p:nvPr/>
            </p:nvSpPr>
            <p:spPr>
              <a:xfrm>
                <a:off x="4442110" y="385782"/>
                <a:ext cx="126488" cy="112442"/>
              </a:xfrm>
            </p:spPr>
          </p:sp>
        </mc:Fallback>
      </mc:AlternateContent>
      <mc:AlternateContent xmlns:mc="http://schemas.openxmlformats.org/markup-compatibility/2006" xmlns:p14="http://schemas.microsoft.com/office/powerpoint/2010/main">
        <mc:Choice Requires="p14">
          <p:contentPart p14:bwMode="auto" r:id="rId22">
            <p14:nvContentPartPr>
              <p14:cNvPr id="1051161" name="Encre 1051160"/>
              <p14:cNvContentPartPr/>
              <p14:nvPr/>
            </p14:nvContentPartPr>
            <p14:xfrm>
              <a:off x="4642429" y="379177"/>
              <a:ext cx="140264" cy="149315"/>
            </p14:xfrm>
          </p:contentPart>
        </mc:Choice>
        <mc:Fallback xmlns="">
          <p:sp>
            <p:nvSpPr>
              <p:cNvPr id="1051161" name=""/>
              <p:cNvSpPr/>
              <p:nvPr/>
            </p:nvSpPr>
            <p:spPr>
              <a:xfrm>
                <a:off x="4642429" y="379177"/>
                <a:ext cx="140264" cy="149315"/>
              </a:xfrm>
            </p:spPr>
          </p:sp>
        </mc:Fallback>
      </mc:AlternateContent>
      <mc:AlternateContent xmlns:mc="http://schemas.openxmlformats.org/markup-compatibility/2006" xmlns:p14="http://schemas.microsoft.com/office/powerpoint/2010/main">
        <mc:Choice Requires="p14">
          <p:contentPart p14:bwMode="auto" r:id="rId23">
            <p14:nvContentPartPr>
              <p14:cNvPr id="1051162" name="Encre 1051161"/>
              <p14:cNvContentPartPr/>
              <p14:nvPr/>
            </p14:nvContentPartPr>
            <p14:xfrm>
              <a:off x="4792272" y="161754"/>
              <a:ext cx="300978" cy="353436"/>
            </p14:xfrm>
          </p:contentPart>
        </mc:Choice>
        <mc:Fallback xmlns="">
          <p:sp>
            <p:nvSpPr>
              <p:cNvPr id="1051162" name=""/>
              <p:cNvSpPr/>
              <p:nvPr/>
            </p:nvSpPr>
            <p:spPr>
              <a:xfrm>
                <a:off x="4792272" y="161754"/>
                <a:ext cx="300978" cy="353436"/>
              </a:xfrm>
            </p:spPr>
          </p:sp>
        </mc:Fallback>
      </mc:AlternateContent>
      <mc:AlternateContent xmlns:mc="http://schemas.openxmlformats.org/markup-compatibility/2006" xmlns:p14="http://schemas.microsoft.com/office/powerpoint/2010/main">
        <mc:Choice Requires="p14">
          <p:contentPart p14:bwMode="auto" r:id="rId24">
            <p14:nvContentPartPr>
              <p14:cNvPr id="1051163" name="Encre 1051162"/>
              <p14:cNvContentPartPr/>
              <p14:nvPr/>
            </p14:nvContentPartPr>
            <p14:xfrm>
              <a:off x="5086134" y="205189"/>
              <a:ext cx="9240" cy="70962"/>
            </p14:xfrm>
          </p:contentPart>
        </mc:Choice>
        <mc:Fallback xmlns="">
          <p:sp>
            <p:nvSpPr>
              <p:cNvPr id="1051163" name=""/>
              <p:cNvSpPr/>
              <p:nvPr/>
            </p:nvSpPr>
            <p:spPr>
              <a:xfrm>
                <a:off x="5086134" y="205189"/>
                <a:ext cx="9240" cy="70962"/>
              </a:xfrm>
            </p:spPr>
          </p:sp>
        </mc:Fallback>
      </mc:AlternateContent>
      <mc:AlternateContent xmlns:mc="http://schemas.openxmlformats.org/markup-compatibility/2006" xmlns:p14="http://schemas.microsoft.com/office/powerpoint/2010/main">
        <mc:Choice Requires="p14">
          <p:contentPart p14:bwMode="auto" r:id="rId25">
            <p14:nvContentPartPr>
              <p14:cNvPr id="1051164" name="Encre 1051163"/>
              <p14:cNvContentPartPr/>
              <p14:nvPr/>
            </p14:nvContentPartPr>
            <p14:xfrm>
              <a:off x="4752087" y="238949"/>
              <a:ext cx="147571" cy="24632"/>
            </p14:xfrm>
          </p:contentPart>
        </mc:Choice>
        <mc:Fallback xmlns="">
          <p:sp>
            <p:nvSpPr>
              <p:cNvPr id="1051164" name=""/>
              <p:cNvSpPr/>
              <p:nvPr/>
            </p:nvSpPr>
            <p:spPr>
              <a:xfrm>
                <a:off x="4752087" y="238949"/>
                <a:ext cx="147571" cy="24632"/>
              </a:xfrm>
            </p:spPr>
          </p:sp>
        </mc:Fallback>
      </mc:AlternateContent>
      <mc:AlternateContent xmlns:mc="http://schemas.openxmlformats.org/markup-compatibility/2006" xmlns:p14="http://schemas.microsoft.com/office/powerpoint/2010/main">
        <mc:Choice Requires="p14">
          <p:contentPart p14:bwMode="auto" r:id="rId26">
            <p14:nvContentPartPr>
              <p14:cNvPr id="1051165" name="Encre 1051164"/>
              <p14:cNvContentPartPr/>
              <p14:nvPr/>
            </p14:nvContentPartPr>
            <p14:xfrm>
              <a:off x="5131509" y="277663"/>
              <a:ext cx="139852" cy="440499"/>
            </p14:xfrm>
          </p:contentPart>
        </mc:Choice>
        <mc:Fallback xmlns="">
          <p:sp>
            <p:nvSpPr>
              <p:cNvPr id="1051165" name=""/>
              <p:cNvSpPr/>
              <p:nvPr/>
            </p:nvSpPr>
            <p:spPr>
              <a:xfrm>
                <a:off x="5131509" y="277663"/>
                <a:ext cx="139852" cy="440499"/>
              </a:xfrm>
            </p:spPr>
          </p:sp>
        </mc:Fallback>
      </mc:AlternateContent>
      <mc:AlternateContent xmlns:mc="http://schemas.openxmlformats.org/markup-compatibility/2006" xmlns:p14="http://schemas.microsoft.com/office/powerpoint/2010/main">
        <mc:Choice Requires="p14">
          <p:contentPart p14:bwMode="auto" r:id="rId27">
            <p14:nvContentPartPr>
              <p14:cNvPr id="1051166" name="Encre 1051165"/>
              <p14:cNvContentPartPr/>
              <p14:nvPr/>
            </p14:nvContentPartPr>
            <p14:xfrm>
              <a:off x="5301671" y="328793"/>
              <a:ext cx="318713" cy="134853"/>
            </p14:xfrm>
          </p:contentPart>
        </mc:Choice>
        <mc:Fallback xmlns="">
          <p:sp>
            <p:nvSpPr>
              <p:cNvPr id="1051166" name=""/>
              <p:cNvSpPr/>
              <p:nvPr/>
            </p:nvSpPr>
            <p:spPr>
              <a:xfrm>
                <a:off x="5301671" y="328793"/>
                <a:ext cx="318713" cy="134853"/>
              </a:xfrm>
            </p:spPr>
          </p:sp>
        </mc:Fallback>
      </mc:AlternateContent>
      <mc:AlternateContent xmlns:mc="http://schemas.openxmlformats.org/markup-compatibility/2006" xmlns:p14="http://schemas.microsoft.com/office/powerpoint/2010/main">
        <mc:Choice Requires="p14">
          <p:contentPart p14:bwMode="auto" r:id="rId28">
            <p14:nvContentPartPr>
              <p14:cNvPr id="1051167" name="Encre 1051166"/>
              <p14:cNvContentPartPr/>
              <p14:nvPr/>
            </p14:nvContentPartPr>
            <p14:xfrm>
              <a:off x="5724590" y="204321"/>
              <a:ext cx="290398" cy="291936"/>
            </p14:xfrm>
          </p:contentPart>
        </mc:Choice>
        <mc:Fallback xmlns="">
          <p:sp>
            <p:nvSpPr>
              <p:cNvPr id="1051167" name=""/>
              <p:cNvSpPr/>
              <p:nvPr/>
            </p:nvSpPr>
            <p:spPr>
              <a:xfrm>
                <a:off x="5724590" y="204321"/>
                <a:ext cx="290398" cy="291936"/>
              </a:xfrm>
            </p:spPr>
          </p:sp>
        </mc:Fallback>
      </mc:AlternateContent>
      <mc:AlternateContent xmlns:mc="http://schemas.openxmlformats.org/markup-compatibility/2006" xmlns:p14="http://schemas.microsoft.com/office/powerpoint/2010/main">
        <mc:Choice Requires="p14">
          <p:contentPart p14:bwMode="auto" r:id="rId29">
            <p14:nvContentPartPr>
              <p14:cNvPr id="1051168" name="Encre 1051167"/>
              <p14:cNvContentPartPr/>
              <p14:nvPr/>
            </p14:nvContentPartPr>
            <p14:xfrm>
              <a:off x="5978305" y="241426"/>
              <a:ext cx="196795" cy="131049"/>
            </p14:xfrm>
          </p:contentPart>
        </mc:Choice>
        <mc:Fallback xmlns="">
          <p:sp>
            <p:nvSpPr>
              <p:cNvPr id="1051168" name=""/>
              <p:cNvSpPr/>
              <p:nvPr/>
            </p:nvSpPr>
            <p:spPr>
              <a:xfrm>
                <a:off x="5978305" y="241426"/>
                <a:ext cx="196795" cy="131049"/>
              </a:xfrm>
            </p:spPr>
          </p:sp>
        </mc:Fallback>
      </mc:AlternateContent>
      <mc:AlternateContent xmlns:mc="http://schemas.openxmlformats.org/markup-compatibility/2006" xmlns:p14="http://schemas.microsoft.com/office/powerpoint/2010/main">
        <mc:Choice Requires="p14">
          <p:contentPart p14:bwMode="auto" r:id="rId30">
            <p14:nvContentPartPr>
              <p14:cNvPr id="1051169" name="Encre 1051168"/>
              <p14:cNvContentPartPr/>
              <p14:nvPr/>
            </p14:nvContentPartPr>
            <p14:xfrm>
              <a:off x="611447" y="1016555"/>
              <a:ext cx="247295" cy="328898"/>
            </p14:xfrm>
          </p:contentPart>
        </mc:Choice>
        <mc:Fallback xmlns="">
          <p:sp>
            <p:nvSpPr>
              <p:cNvPr id="1051169" name=""/>
              <p:cNvSpPr/>
              <p:nvPr/>
            </p:nvSpPr>
            <p:spPr>
              <a:xfrm>
                <a:off x="611447" y="1016555"/>
                <a:ext cx="247295" cy="328898"/>
              </a:xfrm>
            </p:spPr>
          </p:sp>
        </mc:Fallback>
      </mc:AlternateContent>
      <mc:AlternateContent xmlns:mc="http://schemas.openxmlformats.org/markup-compatibility/2006" xmlns:p14="http://schemas.microsoft.com/office/powerpoint/2010/main">
        <mc:Choice Requires="p14">
          <p:contentPart p14:bwMode="auto" r:id="rId31">
            <p14:nvContentPartPr>
              <p14:cNvPr id="1051170" name="Encre 1051169"/>
              <p14:cNvContentPartPr/>
              <p14:nvPr/>
            </p14:nvContentPartPr>
            <p14:xfrm>
              <a:off x="887406" y="1125267"/>
              <a:ext cx="181611" cy="194801"/>
            </p14:xfrm>
          </p:contentPart>
        </mc:Choice>
        <mc:Fallback xmlns="">
          <p:sp>
            <p:nvSpPr>
              <p:cNvPr id="1051170" name=""/>
              <p:cNvSpPr/>
              <p:nvPr/>
            </p:nvSpPr>
            <p:spPr>
              <a:xfrm>
                <a:off x="887406" y="1125267"/>
                <a:ext cx="181611" cy="194801"/>
              </a:xfrm>
            </p:spPr>
          </p:sp>
        </mc:Fallback>
      </mc:AlternateContent>
      <mc:AlternateContent xmlns:mc="http://schemas.openxmlformats.org/markup-compatibility/2006" xmlns:p14="http://schemas.microsoft.com/office/powerpoint/2010/main">
        <mc:Choice Requires="p14">
          <p:contentPart p14:bwMode="auto" r:id="rId32">
            <p14:nvContentPartPr>
              <p14:cNvPr id="1051171" name="Encre 1051170"/>
              <p14:cNvContentPartPr/>
              <p14:nvPr/>
            </p14:nvContentPartPr>
            <p14:xfrm>
              <a:off x="1085859" y="1124352"/>
              <a:ext cx="157004" cy="431921"/>
            </p14:xfrm>
          </p:contentPart>
        </mc:Choice>
        <mc:Fallback xmlns="">
          <p:sp>
            <p:nvSpPr>
              <p:cNvPr id="1051171" name=""/>
              <p:cNvSpPr/>
              <p:nvPr/>
            </p:nvSpPr>
            <p:spPr>
              <a:xfrm>
                <a:off x="1085859" y="1124352"/>
                <a:ext cx="157004" cy="431921"/>
              </a:xfrm>
            </p:spPr>
          </p:sp>
        </mc:Fallback>
      </mc:AlternateContent>
      <mc:AlternateContent xmlns:mc="http://schemas.openxmlformats.org/markup-compatibility/2006" xmlns:p14="http://schemas.microsoft.com/office/powerpoint/2010/main">
        <mc:Choice Requires="p14">
          <p:contentPart p14:bwMode="auto" r:id="rId33">
            <p14:nvContentPartPr>
              <p14:cNvPr id="1051172" name="Encre 1051171"/>
              <p14:cNvContentPartPr/>
              <p14:nvPr/>
            </p14:nvContentPartPr>
            <p14:xfrm>
              <a:off x="1261841" y="1154306"/>
              <a:ext cx="318826" cy="196976"/>
            </p14:xfrm>
          </p:contentPart>
        </mc:Choice>
        <mc:Fallback xmlns="">
          <p:sp>
            <p:nvSpPr>
              <p:cNvPr id="1051172" name=""/>
              <p:cNvSpPr/>
              <p:nvPr/>
            </p:nvSpPr>
            <p:spPr>
              <a:xfrm>
                <a:off x="1261841" y="1154306"/>
                <a:ext cx="318826" cy="196976"/>
              </a:xfrm>
            </p:spPr>
          </p:sp>
        </mc:Fallback>
      </mc:AlternateContent>
      <mc:AlternateContent xmlns:mc="http://schemas.openxmlformats.org/markup-compatibility/2006" xmlns:p14="http://schemas.microsoft.com/office/powerpoint/2010/main">
        <mc:Choice Requires="p14">
          <p:contentPart p14:bwMode="auto" r:id="rId34">
            <p14:nvContentPartPr>
              <p14:cNvPr id="1051173" name="Encre 1051172"/>
              <p14:cNvContentPartPr/>
              <p14:nvPr/>
            </p14:nvContentPartPr>
            <p14:xfrm>
              <a:off x="1417073" y="951527"/>
              <a:ext cx="80833" cy="116777"/>
            </p14:xfrm>
          </p:contentPart>
        </mc:Choice>
        <mc:Fallback xmlns="">
          <p:sp>
            <p:nvSpPr>
              <p:cNvPr id="1051173" name=""/>
              <p:cNvSpPr/>
              <p:nvPr/>
            </p:nvSpPr>
            <p:spPr>
              <a:xfrm>
                <a:off x="1417073" y="951527"/>
                <a:ext cx="80833" cy="116777"/>
              </a:xfrm>
            </p:spPr>
          </p:sp>
        </mc:Fallback>
      </mc:AlternateContent>
      <mc:AlternateContent xmlns:mc="http://schemas.openxmlformats.org/markup-compatibility/2006" xmlns:p14="http://schemas.microsoft.com/office/powerpoint/2010/main">
        <mc:Choice Requires="p14">
          <p:contentPart p14:bwMode="auto" r:id="rId35">
            <p14:nvContentPartPr>
              <p14:cNvPr id="1051174" name="Encre 1051173"/>
              <p14:cNvContentPartPr/>
              <p14:nvPr/>
            </p14:nvContentPartPr>
            <p14:xfrm>
              <a:off x="1612144" y="889973"/>
              <a:ext cx="26822" cy="391935"/>
            </p14:xfrm>
          </p:contentPart>
        </mc:Choice>
        <mc:Fallback xmlns="">
          <p:sp>
            <p:nvSpPr>
              <p:cNvPr id="1051174" name=""/>
              <p:cNvSpPr/>
              <p:nvPr/>
            </p:nvSpPr>
            <p:spPr>
              <a:xfrm>
                <a:off x="1612144" y="889973"/>
                <a:ext cx="26822" cy="391935"/>
              </a:xfrm>
            </p:spPr>
          </p:sp>
        </mc:Fallback>
      </mc:AlternateContent>
      <mc:AlternateContent xmlns:mc="http://schemas.openxmlformats.org/markup-compatibility/2006" xmlns:p14="http://schemas.microsoft.com/office/powerpoint/2010/main">
        <mc:Choice Requires="p14">
          <p:contentPart p14:bwMode="auto" r:id="rId36">
            <p14:nvContentPartPr>
              <p14:cNvPr id="1051175" name="Encre 1051174"/>
              <p14:cNvContentPartPr/>
              <p14:nvPr/>
            </p14:nvContentPartPr>
            <p14:xfrm>
              <a:off x="1583950" y="1139802"/>
              <a:ext cx="149515" cy="166322"/>
            </p14:xfrm>
          </p:contentPart>
        </mc:Choice>
        <mc:Fallback xmlns="">
          <p:sp>
            <p:nvSpPr>
              <p:cNvPr id="1051175" name=""/>
              <p:cNvSpPr/>
              <p:nvPr/>
            </p:nvSpPr>
            <p:spPr>
              <a:xfrm>
                <a:off x="1583950" y="1139802"/>
                <a:ext cx="149515" cy="166322"/>
              </a:xfrm>
            </p:spPr>
          </p:sp>
        </mc:Fallback>
      </mc:AlternateContent>
      <mc:AlternateContent xmlns:mc="http://schemas.openxmlformats.org/markup-compatibility/2006" xmlns:p14="http://schemas.microsoft.com/office/powerpoint/2010/main">
        <mc:Choice Requires="p14">
          <p:contentPart p14:bwMode="auto" r:id="rId37">
            <p14:nvContentPartPr>
              <p14:cNvPr id="1051176" name="Encre 1051175"/>
              <p14:cNvContentPartPr/>
              <p14:nvPr/>
            </p14:nvContentPartPr>
            <p14:xfrm>
              <a:off x="1755594" y="973368"/>
              <a:ext cx="5753" cy="71099"/>
            </p14:xfrm>
          </p:contentPart>
        </mc:Choice>
        <mc:Fallback xmlns="">
          <p:sp>
            <p:nvSpPr>
              <p:cNvPr id="1051176" name=""/>
              <p:cNvSpPr/>
              <p:nvPr/>
            </p:nvSpPr>
            <p:spPr>
              <a:xfrm>
                <a:off x="1755594" y="973368"/>
                <a:ext cx="5753" cy="71099"/>
              </a:xfrm>
            </p:spPr>
          </p:sp>
        </mc:Fallback>
      </mc:AlternateContent>
      <mc:AlternateContent xmlns:mc="http://schemas.openxmlformats.org/markup-compatibility/2006" xmlns:p14="http://schemas.microsoft.com/office/powerpoint/2010/main">
        <mc:Choice Requires="p14">
          <p:contentPart p14:bwMode="auto" r:id="rId38">
            <p14:nvContentPartPr>
              <p14:cNvPr id="1051177" name="Encre 1051176"/>
              <p14:cNvContentPartPr/>
              <p14:nvPr/>
            </p14:nvContentPartPr>
            <p14:xfrm>
              <a:off x="1784133" y="1081462"/>
              <a:ext cx="133932" cy="412119"/>
            </p14:xfrm>
          </p:contentPart>
        </mc:Choice>
        <mc:Fallback xmlns="">
          <p:sp>
            <p:nvSpPr>
              <p:cNvPr id="1051177" name=""/>
              <p:cNvSpPr/>
              <p:nvPr/>
            </p:nvSpPr>
            <p:spPr>
              <a:xfrm>
                <a:off x="1784133" y="1081462"/>
                <a:ext cx="133932" cy="412119"/>
              </a:xfrm>
            </p:spPr>
          </p:sp>
        </mc:Fallback>
      </mc:AlternateContent>
      <mc:AlternateContent xmlns:mc="http://schemas.openxmlformats.org/markup-compatibility/2006" xmlns:p14="http://schemas.microsoft.com/office/powerpoint/2010/main">
        <mc:Choice Requires="p14">
          <p:contentPart p14:bwMode="auto" r:id="rId39">
            <p14:nvContentPartPr>
              <p14:cNvPr id="1051178" name="Encre 1051177"/>
              <p14:cNvContentPartPr/>
              <p14:nvPr/>
            </p14:nvContentPartPr>
            <p14:xfrm>
              <a:off x="1941358" y="1111119"/>
              <a:ext cx="314607" cy="159518"/>
            </p14:xfrm>
          </p:contentPart>
        </mc:Choice>
        <mc:Fallback xmlns="">
          <p:sp>
            <p:nvSpPr>
              <p:cNvPr id="1051178" name=""/>
              <p:cNvSpPr/>
              <p:nvPr/>
            </p:nvSpPr>
            <p:spPr>
              <a:xfrm>
                <a:off x="1941358" y="1111119"/>
                <a:ext cx="314607" cy="159518"/>
              </a:xfrm>
            </p:spPr>
          </p:sp>
        </mc:Fallback>
      </mc:AlternateContent>
      <mc:AlternateContent xmlns:mc="http://schemas.openxmlformats.org/markup-compatibility/2006" xmlns:p14="http://schemas.microsoft.com/office/powerpoint/2010/main">
        <mc:Choice Requires="p14">
          <p:contentPart p14:bwMode="auto" r:id="rId40">
            <p14:nvContentPartPr>
              <p14:cNvPr id="1051179" name="Encre 1051178"/>
              <p14:cNvContentPartPr/>
              <p14:nvPr/>
            </p14:nvContentPartPr>
            <p14:xfrm>
              <a:off x="611447" y="1446331"/>
              <a:ext cx="1499216" cy="62901"/>
            </p14:xfrm>
          </p:contentPart>
        </mc:Choice>
        <mc:Fallback xmlns="">
          <p:sp>
            <p:nvSpPr>
              <p:cNvPr id="1051179" name=""/>
              <p:cNvSpPr/>
              <p:nvPr/>
            </p:nvSpPr>
            <p:spPr>
              <a:xfrm>
                <a:off x="611447" y="1446331"/>
                <a:ext cx="1499216" cy="62901"/>
              </a:xfrm>
            </p:spPr>
          </p:sp>
        </mc:Fallback>
      </mc:AlternateContent>
      <mc:AlternateContent xmlns:mc="http://schemas.openxmlformats.org/markup-compatibility/2006" xmlns:p14="http://schemas.microsoft.com/office/powerpoint/2010/main">
        <mc:Choice Requires="p14">
          <p:contentPart p14:bwMode="auto" r:id="rId41">
            <p14:nvContentPartPr>
              <p14:cNvPr id="1051180" name="Encre 1051179"/>
              <p14:cNvContentPartPr/>
              <p14:nvPr/>
            </p14:nvContentPartPr>
            <p14:xfrm>
              <a:off x="582766" y="683498"/>
              <a:ext cx="5586368" cy="137475"/>
            </p14:xfrm>
          </p:contentPart>
        </mc:Choice>
        <mc:Fallback xmlns="">
          <p:sp>
            <p:nvSpPr>
              <p:cNvPr id="1051180" name=""/>
              <p:cNvSpPr/>
              <p:nvPr/>
            </p:nvSpPr>
            <p:spPr>
              <a:xfrm>
                <a:off x="582766" y="683498"/>
                <a:ext cx="5586368" cy="137475"/>
              </a:xfrm>
            </p:spPr>
          </p:sp>
        </mc:Fallback>
      </mc:AlternateContent>
      <mc:AlternateContent xmlns:mc="http://schemas.openxmlformats.org/markup-compatibility/2006" xmlns:p14="http://schemas.microsoft.com/office/powerpoint/2010/main">
        <mc:Choice Requires="p14">
          <p:contentPart p14:bwMode="auto" r:id="rId42">
            <p14:nvContentPartPr>
              <p14:cNvPr id="1051181" name="Encre 1051180"/>
              <p14:cNvContentPartPr/>
              <p14:nvPr/>
            </p14:nvContentPartPr>
            <p14:xfrm>
              <a:off x="2470852" y="1031447"/>
              <a:ext cx="7059" cy="79672"/>
            </p14:xfrm>
          </p:contentPart>
        </mc:Choice>
        <mc:Fallback xmlns="">
          <p:sp>
            <p:nvSpPr>
              <p:cNvPr id="1051181" name=""/>
              <p:cNvSpPr/>
              <p:nvPr/>
            </p:nvSpPr>
            <p:spPr>
              <a:xfrm>
                <a:off x="2470852" y="1031447"/>
                <a:ext cx="7059" cy="79672"/>
              </a:xfrm>
            </p:spPr>
          </p:sp>
        </mc:Fallback>
      </mc:AlternateContent>
      <mc:AlternateContent xmlns:mc="http://schemas.openxmlformats.org/markup-compatibility/2006" xmlns:p14="http://schemas.microsoft.com/office/powerpoint/2010/main">
        <mc:Choice Requires="p14">
          <p:contentPart p14:bwMode="auto" r:id="rId43">
            <p14:nvContentPartPr>
              <p14:cNvPr id="1051182" name="Encre 1051181"/>
              <p14:cNvContentPartPr/>
              <p14:nvPr/>
            </p14:nvContentPartPr>
            <p14:xfrm>
              <a:off x="2513653" y="1241176"/>
              <a:ext cx="7059" cy="83147"/>
            </p14:xfrm>
          </p:contentPart>
        </mc:Choice>
        <mc:Fallback xmlns="">
          <p:sp>
            <p:nvSpPr>
              <p:cNvPr id="1051182" name=""/>
              <p:cNvSpPr/>
              <p:nvPr/>
            </p:nvSpPr>
            <p:spPr>
              <a:xfrm>
                <a:off x="2513653" y="1241176"/>
                <a:ext cx="7059" cy="83147"/>
              </a:xfrm>
            </p:spPr>
          </p:sp>
        </mc:Fallback>
      </mc:AlternateContent>
      <mc:AlternateContent xmlns:mc="http://schemas.openxmlformats.org/markup-compatibility/2006" xmlns:p14="http://schemas.microsoft.com/office/powerpoint/2010/main">
        <mc:Choice Requires="p14">
          <p:contentPart p14:bwMode="auto" r:id="rId44">
            <p14:nvContentPartPr>
              <p14:cNvPr id="1051183" name="Encre 1051182"/>
              <p14:cNvContentPartPr/>
              <p14:nvPr/>
            </p14:nvContentPartPr>
            <p14:xfrm>
              <a:off x="782650" y="1900396"/>
              <a:ext cx="13571" cy="270446"/>
            </p14:xfrm>
          </p:contentPart>
        </mc:Choice>
        <mc:Fallback xmlns="">
          <p:sp>
            <p:nvSpPr>
              <p:cNvPr id="1051183" name=""/>
              <p:cNvSpPr/>
              <p:nvPr/>
            </p:nvSpPr>
            <p:spPr>
              <a:xfrm>
                <a:off x="782650" y="1900396"/>
                <a:ext cx="13571" cy="270446"/>
              </a:xfrm>
            </p:spPr>
          </p:sp>
        </mc:Fallback>
      </mc:AlternateContent>
      <mc:AlternateContent xmlns:mc="http://schemas.openxmlformats.org/markup-compatibility/2006" xmlns:p14="http://schemas.microsoft.com/office/powerpoint/2010/main">
        <mc:Choice Requires="p14">
          <p:contentPart p14:bwMode="auto" r:id="rId45">
            <p14:nvContentPartPr>
              <p14:cNvPr id="1051184" name="Encre 1051183"/>
              <p14:cNvContentPartPr/>
              <p14:nvPr/>
            </p14:nvContentPartPr>
            <p14:xfrm>
              <a:off x="571322" y="1762645"/>
              <a:ext cx="505631" cy="572971"/>
            </p14:xfrm>
          </p:contentPart>
        </mc:Choice>
        <mc:Fallback xmlns="">
          <p:sp>
            <p:nvSpPr>
              <p:cNvPr id="1051184" name=""/>
              <p:cNvSpPr/>
              <p:nvPr/>
            </p:nvSpPr>
            <p:spPr>
              <a:xfrm>
                <a:off x="571322" y="1762645"/>
                <a:ext cx="505631" cy="572971"/>
              </a:xfrm>
            </p:spPr>
          </p:sp>
        </mc:Fallback>
      </mc:AlternateContent>
      <mc:AlternateContent xmlns:mc="http://schemas.openxmlformats.org/markup-compatibility/2006" xmlns:p14="http://schemas.microsoft.com/office/powerpoint/2010/main">
        <mc:Choice Requires="p14">
          <p:contentPart p14:bwMode="auto" r:id="rId46">
            <p14:nvContentPartPr>
              <p14:cNvPr id="1051185" name="Encre 1051184"/>
              <p14:cNvContentPartPr/>
              <p14:nvPr/>
            </p14:nvContentPartPr>
            <p14:xfrm>
              <a:off x="675962" y="1914791"/>
              <a:ext cx="92568" cy="145069"/>
            </p14:xfrm>
          </p:contentPart>
        </mc:Choice>
        <mc:Fallback xmlns="">
          <p:sp>
            <p:nvSpPr>
              <p:cNvPr id="1051185" name=""/>
              <p:cNvSpPr/>
              <p:nvPr/>
            </p:nvSpPr>
            <p:spPr>
              <a:xfrm>
                <a:off x="675962" y="1914791"/>
                <a:ext cx="92568" cy="145069"/>
              </a:xfrm>
            </p:spPr>
          </p:sp>
        </mc:Fallback>
      </mc:AlternateContent>
      <mc:AlternateContent xmlns:mc="http://schemas.openxmlformats.org/markup-compatibility/2006" xmlns:p14="http://schemas.microsoft.com/office/powerpoint/2010/main">
        <mc:Choice Requires="p14">
          <p:contentPart p14:bwMode="auto" r:id="rId47">
            <p14:nvContentPartPr>
              <p14:cNvPr id="1051186" name="Encre 1051185"/>
              <p14:cNvContentPartPr/>
              <p14:nvPr/>
            </p14:nvContentPartPr>
            <p14:xfrm>
              <a:off x="1286714" y="1867881"/>
              <a:ext cx="175894" cy="345254"/>
            </p14:xfrm>
          </p:contentPart>
        </mc:Choice>
        <mc:Fallback xmlns="">
          <p:sp>
            <p:nvSpPr>
              <p:cNvPr id="1051186" name=""/>
              <p:cNvSpPr/>
              <p:nvPr/>
            </p:nvSpPr>
            <p:spPr>
              <a:xfrm>
                <a:off x="1286714" y="1867881"/>
                <a:ext cx="175894" cy="345254"/>
              </a:xfrm>
            </p:spPr>
          </p:sp>
        </mc:Fallback>
      </mc:AlternateContent>
      <mc:AlternateContent xmlns:mc="http://schemas.openxmlformats.org/markup-compatibility/2006" xmlns:p14="http://schemas.microsoft.com/office/powerpoint/2010/main">
        <mc:Choice Requires="p14">
          <p:contentPart p14:bwMode="auto" r:id="rId48">
            <p14:nvContentPartPr>
              <p14:cNvPr id="1051187" name="Encre 1051186"/>
              <p14:cNvContentPartPr/>
              <p14:nvPr/>
            </p14:nvContentPartPr>
            <p14:xfrm>
              <a:off x="1461399" y="1864407"/>
              <a:ext cx="24219" cy="304254"/>
            </p14:xfrm>
          </p:contentPart>
        </mc:Choice>
        <mc:Fallback xmlns="">
          <p:sp>
            <p:nvSpPr>
              <p:cNvPr id="1051187" name=""/>
              <p:cNvSpPr/>
              <p:nvPr/>
            </p:nvSpPr>
            <p:spPr>
              <a:xfrm>
                <a:off x="1461399" y="1864407"/>
                <a:ext cx="24219" cy="304254"/>
              </a:xfrm>
            </p:spPr>
          </p:sp>
        </mc:Fallback>
      </mc:AlternateContent>
      <mc:AlternateContent xmlns:mc="http://schemas.openxmlformats.org/markup-compatibility/2006" xmlns:p14="http://schemas.microsoft.com/office/powerpoint/2010/main">
        <mc:Choice Requires="p14">
          <p:contentPart p14:bwMode="auto" r:id="rId49">
            <p14:nvContentPartPr>
              <p14:cNvPr id="1051188" name="Encre 1051187"/>
              <p14:cNvContentPartPr/>
              <p14:nvPr/>
            </p14:nvContentPartPr>
            <p14:xfrm>
              <a:off x="1326263" y="2023503"/>
              <a:ext cx="243125" cy="43435"/>
            </p14:xfrm>
          </p:contentPart>
        </mc:Choice>
        <mc:Fallback xmlns="">
          <p:sp>
            <p:nvSpPr>
              <p:cNvPr id="1051188" name=""/>
              <p:cNvSpPr/>
              <p:nvPr/>
            </p:nvSpPr>
            <p:spPr>
              <a:xfrm>
                <a:off x="1326263" y="2023503"/>
                <a:ext cx="243125" cy="43435"/>
              </a:xfrm>
            </p:spPr>
          </p:sp>
        </mc:Fallback>
      </mc:AlternateContent>
      <mc:AlternateContent xmlns:mc="http://schemas.openxmlformats.org/markup-compatibility/2006" xmlns:p14="http://schemas.microsoft.com/office/powerpoint/2010/main">
        <mc:Choice Requires="p14">
          <p:contentPart p14:bwMode="auto" r:id="rId50">
            <p14:nvContentPartPr>
              <p14:cNvPr id="1051189" name="Encre 1051188"/>
              <p14:cNvContentPartPr/>
              <p14:nvPr/>
            </p14:nvContentPartPr>
            <p14:xfrm>
              <a:off x="1581391" y="2001661"/>
              <a:ext cx="141581" cy="165710"/>
            </p14:xfrm>
          </p:contentPart>
        </mc:Choice>
        <mc:Fallback xmlns="">
          <p:sp>
            <p:nvSpPr>
              <p:cNvPr id="1051189" name=""/>
              <p:cNvSpPr/>
              <p:nvPr/>
            </p:nvSpPr>
            <p:spPr>
              <a:xfrm>
                <a:off x="1581391" y="2001661"/>
                <a:ext cx="141581" cy="165710"/>
              </a:xfrm>
            </p:spPr>
          </p:sp>
        </mc:Fallback>
      </mc:AlternateContent>
      <mc:AlternateContent xmlns:mc="http://schemas.openxmlformats.org/markup-compatibility/2006" xmlns:p14="http://schemas.microsoft.com/office/powerpoint/2010/main">
        <mc:Choice Requires="p14">
          <p:contentPart p14:bwMode="auto" r:id="rId51">
            <p14:nvContentPartPr>
              <p14:cNvPr id="1051190" name="Encre 1051189"/>
              <p14:cNvContentPartPr/>
              <p14:nvPr/>
            </p14:nvContentPartPr>
            <p14:xfrm>
              <a:off x="1777620" y="1791684"/>
              <a:ext cx="547689" cy="363474"/>
            </p14:xfrm>
          </p:contentPart>
        </mc:Choice>
        <mc:Fallback xmlns="">
          <p:sp>
            <p:nvSpPr>
              <p:cNvPr id="1051190" name=""/>
              <p:cNvSpPr/>
              <p:nvPr/>
            </p:nvSpPr>
            <p:spPr>
              <a:xfrm>
                <a:off x="1777620" y="1791684"/>
                <a:ext cx="547689" cy="363474"/>
              </a:xfrm>
            </p:spPr>
          </p:sp>
        </mc:Fallback>
      </mc:AlternateContent>
      <mc:AlternateContent xmlns:mc="http://schemas.openxmlformats.org/markup-compatibility/2006" xmlns:p14="http://schemas.microsoft.com/office/powerpoint/2010/main">
        <mc:Choice Requires="p14">
          <p:contentPart p14:bwMode="auto" r:id="rId52">
            <p14:nvContentPartPr>
              <p14:cNvPr id="1051191" name="Encre 1051190"/>
              <p14:cNvContentPartPr/>
              <p14:nvPr/>
            </p14:nvContentPartPr>
            <p14:xfrm>
              <a:off x="2108082" y="1798882"/>
              <a:ext cx="47720" cy="70739"/>
            </p14:xfrm>
          </p:contentPart>
        </mc:Choice>
        <mc:Fallback xmlns="">
          <p:sp>
            <p:nvSpPr>
              <p:cNvPr id="1051191" name=""/>
              <p:cNvSpPr/>
              <p:nvPr/>
            </p:nvSpPr>
            <p:spPr>
              <a:xfrm>
                <a:off x="2108082" y="1798882"/>
                <a:ext cx="47720" cy="70739"/>
              </a:xfrm>
            </p:spPr>
          </p:sp>
        </mc:Fallback>
      </mc:AlternateContent>
      <mc:AlternateContent xmlns:mc="http://schemas.openxmlformats.org/markup-compatibility/2006" xmlns:p14="http://schemas.microsoft.com/office/powerpoint/2010/main">
        <mc:Choice Requires="p14">
          <p:contentPart p14:bwMode="auto" r:id="rId53">
            <p14:nvContentPartPr>
              <p14:cNvPr id="1051192" name="Encre 1051191"/>
              <p14:cNvContentPartPr/>
              <p14:nvPr/>
            </p14:nvContentPartPr>
            <p14:xfrm>
              <a:off x="1726913" y="1893699"/>
              <a:ext cx="283380" cy="21092"/>
            </p14:xfrm>
          </p:contentPart>
        </mc:Choice>
        <mc:Fallback xmlns="">
          <p:sp>
            <p:nvSpPr>
              <p:cNvPr id="1051192" name=""/>
              <p:cNvSpPr/>
              <p:nvPr/>
            </p:nvSpPr>
            <p:spPr>
              <a:xfrm>
                <a:off x="1726913" y="1893699"/>
                <a:ext cx="283380" cy="21092"/>
              </a:xfrm>
            </p:spPr>
          </p:sp>
        </mc:Fallback>
      </mc:AlternateContent>
      <mc:AlternateContent xmlns:mc="http://schemas.openxmlformats.org/markup-compatibility/2006" xmlns:p14="http://schemas.microsoft.com/office/powerpoint/2010/main">
        <mc:Choice Requires="p14">
          <p:contentPart p14:bwMode="auto" r:id="rId54">
            <p14:nvContentPartPr>
              <p14:cNvPr id="1051193" name="Encre 1051192"/>
              <p14:cNvContentPartPr/>
              <p14:nvPr/>
            </p14:nvContentPartPr>
            <p14:xfrm>
              <a:off x="2585134" y="1948006"/>
              <a:ext cx="218733" cy="109036"/>
            </p14:xfrm>
          </p:contentPart>
        </mc:Choice>
        <mc:Fallback xmlns="">
          <p:sp>
            <p:nvSpPr>
              <p:cNvPr id="1051193" name=""/>
              <p:cNvSpPr/>
              <p:nvPr/>
            </p:nvSpPr>
            <p:spPr>
              <a:xfrm>
                <a:off x="2585134" y="1948006"/>
                <a:ext cx="218733" cy="109036"/>
              </a:xfrm>
            </p:spPr>
          </p:sp>
        </mc:Fallback>
      </mc:AlternateContent>
      <mc:AlternateContent xmlns:mc="http://schemas.openxmlformats.org/markup-compatibility/2006" xmlns:p14="http://schemas.microsoft.com/office/powerpoint/2010/main">
        <mc:Choice Requires="p14">
          <p:contentPart p14:bwMode="auto" r:id="rId55">
            <p14:nvContentPartPr>
              <p14:cNvPr id="1051194" name="Encre 1051193"/>
              <p14:cNvContentPartPr/>
              <p14:nvPr/>
            </p14:nvContentPartPr>
            <p14:xfrm>
              <a:off x="2549393" y="1803885"/>
              <a:ext cx="214421" cy="34972"/>
            </p14:xfrm>
          </p:contentPart>
        </mc:Choice>
        <mc:Fallback xmlns="">
          <p:sp>
            <p:nvSpPr>
              <p:cNvPr id="1051194" name=""/>
              <p:cNvSpPr/>
              <p:nvPr/>
            </p:nvSpPr>
            <p:spPr>
              <a:xfrm>
                <a:off x="2549393" y="1803885"/>
                <a:ext cx="214421" cy="34972"/>
              </a:xfrm>
            </p:spPr>
          </p:sp>
        </mc:Fallback>
      </mc:AlternateContent>
      <mc:AlternateContent xmlns:mc="http://schemas.openxmlformats.org/markup-compatibility/2006" xmlns:p14="http://schemas.microsoft.com/office/powerpoint/2010/main">
        <mc:Choice Requires="p14">
          <p:contentPart p14:bwMode="auto" r:id="rId56">
            <p14:nvContentPartPr>
              <p14:cNvPr id="1051195" name="Encre 1051194"/>
              <p14:cNvContentPartPr/>
              <p14:nvPr/>
            </p14:nvContentPartPr>
            <p14:xfrm>
              <a:off x="2852038" y="1704318"/>
              <a:ext cx="32260" cy="363736"/>
            </p14:xfrm>
          </p:contentPart>
        </mc:Choice>
        <mc:Fallback xmlns="">
          <p:sp>
            <p:nvSpPr>
              <p:cNvPr id="1051195" name=""/>
              <p:cNvSpPr/>
              <p:nvPr/>
            </p:nvSpPr>
            <p:spPr>
              <a:xfrm>
                <a:off x="2852038" y="1704318"/>
                <a:ext cx="32260" cy="363736"/>
              </a:xfrm>
            </p:spPr>
          </p:sp>
        </mc:Fallback>
      </mc:AlternateContent>
      <mc:AlternateContent xmlns:mc="http://schemas.openxmlformats.org/markup-compatibility/2006" xmlns:p14="http://schemas.microsoft.com/office/powerpoint/2010/main">
        <mc:Choice Requires="p14">
          <p:contentPart p14:bwMode="auto" r:id="rId57">
            <p14:nvContentPartPr>
              <p14:cNvPr id="1051196" name="Encre 1051195"/>
              <p14:cNvContentPartPr/>
              <p14:nvPr/>
            </p14:nvContentPartPr>
            <p14:xfrm>
              <a:off x="2899742" y="1895605"/>
              <a:ext cx="180337" cy="141395"/>
            </p14:xfrm>
          </p:contentPart>
        </mc:Choice>
        <mc:Fallback xmlns="">
          <p:sp>
            <p:nvSpPr>
              <p:cNvPr id="1051196" name=""/>
              <p:cNvSpPr/>
              <p:nvPr/>
            </p:nvSpPr>
            <p:spPr>
              <a:xfrm>
                <a:off x="2899742" y="1895605"/>
                <a:ext cx="180337" cy="141395"/>
              </a:xfrm>
            </p:spPr>
          </p:sp>
        </mc:Fallback>
      </mc:AlternateContent>
      <mc:AlternateContent xmlns:mc="http://schemas.openxmlformats.org/markup-compatibility/2006" xmlns:p14="http://schemas.microsoft.com/office/powerpoint/2010/main">
        <mc:Choice Requires="p14">
          <p:contentPart p14:bwMode="auto" r:id="rId58">
            <p14:nvContentPartPr>
              <p14:cNvPr id="1051197" name="Encre 1051196"/>
              <p14:cNvContentPartPr/>
              <p14:nvPr/>
            </p14:nvContentPartPr>
            <p14:xfrm>
              <a:off x="3123828" y="1914791"/>
              <a:ext cx="126261" cy="134411"/>
            </p14:xfrm>
          </p:contentPart>
        </mc:Choice>
        <mc:Fallback xmlns="">
          <p:sp>
            <p:nvSpPr>
              <p:cNvPr id="1051197" name=""/>
              <p:cNvSpPr/>
              <p:nvPr/>
            </p:nvSpPr>
            <p:spPr>
              <a:xfrm>
                <a:off x="3123828" y="1914791"/>
                <a:ext cx="126261" cy="134411"/>
              </a:xfrm>
            </p:spPr>
          </p:sp>
        </mc:Fallback>
      </mc:AlternateContent>
      <mc:AlternateContent xmlns:mc="http://schemas.openxmlformats.org/markup-compatibility/2006" xmlns:p14="http://schemas.microsoft.com/office/powerpoint/2010/main">
        <mc:Choice Requires="p14">
          <p:contentPart p14:bwMode="auto" r:id="rId59">
            <p14:nvContentPartPr>
              <p14:cNvPr id="1051198" name="Encre 1051197"/>
              <p14:cNvContentPartPr/>
              <p14:nvPr/>
            </p14:nvContentPartPr>
            <p14:xfrm>
              <a:off x="3314309" y="1687936"/>
              <a:ext cx="343490" cy="321596"/>
            </p14:xfrm>
          </p:contentPart>
        </mc:Choice>
        <mc:Fallback xmlns="">
          <p:sp>
            <p:nvSpPr>
              <p:cNvPr id="1051198" name=""/>
              <p:cNvSpPr/>
              <p:nvPr/>
            </p:nvSpPr>
            <p:spPr>
              <a:xfrm>
                <a:off x="3314309" y="1687936"/>
                <a:ext cx="343490" cy="321596"/>
              </a:xfrm>
            </p:spPr>
          </p:sp>
        </mc:Fallback>
      </mc:AlternateContent>
      <mc:AlternateContent xmlns:mc="http://schemas.openxmlformats.org/markup-compatibility/2006" xmlns:p14="http://schemas.microsoft.com/office/powerpoint/2010/main">
        <mc:Choice Requires="p14">
          <p:contentPart p14:bwMode="auto" r:id="rId60">
            <p14:nvContentPartPr>
              <p14:cNvPr id="1051199" name="Encre 1051198"/>
              <p14:cNvContentPartPr/>
              <p14:nvPr/>
            </p14:nvContentPartPr>
            <p14:xfrm>
              <a:off x="3625952" y="1715487"/>
              <a:ext cx="28759" cy="62058"/>
            </p14:xfrm>
          </p:contentPart>
        </mc:Choice>
        <mc:Fallback xmlns="">
          <p:sp>
            <p:nvSpPr>
              <p:cNvPr id="1051199" name=""/>
              <p:cNvSpPr/>
              <p:nvPr/>
            </p:nvSpPr>
            <p:spPr>
              <a:xfrm>
                <a:off x="3625952" y="1715487"/>
                <a:ext cx="28759" cy="62058"/>
              </a:xfrm>
            </p:spPr>
          </p:sp>
        </mc:Fallback>
      </mc:AlternateContent>
      <mc:AlternateContent xmlns:mc="http://schemas.openxmlformats.org/markup-compatibility/2006" xmlns:p14="http://schemas.microsoft.com/office/powerpoint/2010/main">
        <mc:Choice Requires="p14">
          <p:contentPart p14:bwMode="auto" r:id="rId61">
            <p14:nvContentPartPr>
              <p14:cNvPr id="1051200" name="Encre 1051199"/>
              <p14:cNvContentPartPr/>
              <p14:nvPr/>
            </p14:nvContentPartPr>
            <p14:xfrm>
              <a:off x="3262445" y="1761068"/>
              <a:ext cx="285146" cy="50720"/>
            </p14:xfrm>
          </p:contentPart>
        </mc:Choice>
        <mc:Fallback xmlns="">
          <p:sp>
            <p:nvSpPr>
              <p:cNvPr id="1051200" name=""/>
              <p:cNvSpPr/>
              <p:nvPr/>
            </p:nvSpPr>
            <p:spPr>
              <a:xfrm>
                <a:off x="3262445" y="1761068"/>
                <a:ext cx="285146" cy="50720"/>
              </a:xfrm>
            </p:spPr>
          </p:sp>
        </mc:Fallback>
      </mc:AlternateContent>
      <mc:AlternateContent xmlns:mc="http://schemas.openxmlformats.org/markup-compatibility/2006" xmlns:p14="http://schemas.microsoft.com/office/powerpoint/2010/main">
        <mc:Choice Requires="p14">
          <p:contentPart p14:bwMode="auto" r:id="rId62">
            <p14:nvContentPartPr>
              <p14:cNvPr id="1051201" name="Encre 1051200"/>
              <p14:cNvContentPartPr/>
              <p14:nvPr/>
            </p14:nvContentPartPr>
            <p14:xfrm>
              <a:off x="3741817" y="1806080"/>
              <a:ext cx="176228" cy="411283"/>
            </p14:xfrm>
          </p:contentPart>
        </mc:Choice>
        <mc:Fallback xmlns="">
          <p:sp>
            <p:nvSpPr>
              <p:cNvPr id="1051201" name=""/>
              <p:cNvSpPr/>
              <p:nvPr/>
            </p:nvSpPr>
            <p:spPr>
              <a:xfrm>
                <a:off x="3741817" y="1806080"/>
                <a:ext cx="176228" cy="411283"/>
              </a:xfrm>
            </p:spPr>
          </p:sp>
        </mc:Fallback>
      </mc:AlternateContent>
      <mc:AlternateContent xmlns:mc="http://schemas.openxmlformats.org/markup-compatibility/2006" xmlns:p14="http://schemas.microsoft.com/office/powerpoint/2010/main">
        <mc:Choice Requires="p14">
          <p:contentPart p14:bwMode="auto" r:id="rId63">
            <p14:nvContentPartPr>
              <p14:cNvPr id="1051202" name="Encre 1051201"/>
              <p14:cNvContentPartPr/>
              <p14:nvPr/>
            </p14:nvContentPartPr>
            <p14:xfrm>
              <a:off x="3958287" y="1813526"/>
              <a:ext cx="268359" cy="159592"/>
            </p14:xfrm>
          </p:contentPart>
        </mc:Choice>
        <mc:Fallback xmlns="">
          <p:sp>
            <p:nvSpPr>
              <p:cNvPr id="1051202" name=""/>
              <p:cNvSpPr/>
              <p:nvPr/>
            </p:nvSpPr>
            <p:spPr>
              <a:xfrm>
                <a:off x="3958287" y="1813526"/>
                <a:ext cx="268359" cy="159592"/>
              </a:xfrm>
            </p:spPr>
          </p:sp>
        </mc:Fallback>
      </mc:AlternateContent>
      <mc:AlternateContent xmlns:mc="http://schemas.openxmlformats.org/markup-compatibility/2006" xmlns:p14="http://schemas.microsoft.com/office/powerpoint/2010/main">
        <mc:Choice Requires="p14">
          <p:contentPart p14:bwMode="auto" r:id="rId64">
            <p14:nvContentPartPr>
              <p14:cNvPr id="1051203" name="Encre 1051202"/>
              <p14:cNvContentPartPr/>
              <p14:nvPr/>
            </p14:nvContentPartPr>
            <p14:xfrm>
              <a:off x="4431248" y="1814401"/>
              <a:ext cx="205777" cy="183717"/>
            </p14:xfrm>
          </p:contentPart>
        </mc:Choice>
        <mc:Fallback xmlns="">
          <p:sp>
            <p:nvSpPr>
              <p:cNvPr id="1051203" name=""/>
              <p:cNvSpPr/>
              <p:nvPr/>
            </p:nvSpPr>
            <p:spPr>
              <a:xfrm>
                <a:off x="4431248" y="1814401"/>
                <a:ext cx="205777" cy="183717"/>
              </a:xfrm>
            </p:spPr>
          </p:sp>
        </mc:Fallback>
      </mc:AlternateContent>
      <mc:AlternateContent xmlns:mc="http://schemas.openxmlformats.org/markup-compatibility/2006" xmlns:p14="http://schemas.microsoft.com/office/powerpoint/2010/main">
        <mc:Choice Requires="p14">
          <p:contentPart p14:bwMode="auto" r:id="rId65">
            <p14:nvContentPartPr>
              <p14:cNvPr id="1051204" name="Encre 1051203"/>
              <p14:cNvContentPartPr/>
              <p14:nvPr/>
            </p14:nvContentPartPr>
            <p14:xfrm>
              <a:off x="4679705" y="1617944"/>
              <a:ext cx="181381" cy="334258"/>
            </p14:xfrm>
          </p:contentPart>
        </mc:Choice>
        <mc:Fallback xmlns="">
          <p:sp>
            <p:nvSpPr>
              <p:cNvPr id="1051204" name=""/>
              <p:cNvSpPr/>
              <p:nvPr/>
            </p:nvSpPr>
            <p:spPr>
              <a:xfrm>
                <a:off x="4679705" y="1617944"/>
                <a:ext cx="181381" cy="334258"/>
              </a:xfrm>
            </p:spPr>
          </p:sp>
        </mc:Fallback>
      </mc:AlternateContent>
      <mc:AlternateContent xmlns:mc="http://schemas.openxmlformats.org/markup-compatibility/2006" xmlns:p14="http://schemas.microsoft.com/office/powerpoint/2010/main">
        <mc:Choice Requires="p14">
          <p:contentPart p14:bwMode="auto" r:id="rId66">
            <p14:nvContentPartPr>
              <p14:cNvPr id="1051205" name="Encre 1051204"/>
              <p14:cNvContentPartPr/>
              <p14:nvPr/>
            </p14:nvContentPartPr>
            <p14:xfrm>
              <a:off x="4962668" y="1726159"/>
              <a:ext cx="96966" cy="247701"/>
            </p14:xfrm>
          </p:contentPart>
        </mc:Choice>
        <mc:Fallback xmlns="">
          <p:sp>
            <p:nvSpPr>
              <p:cNvPr id="1051205" name=""/>
              <p:cNvSpPr/>
              <p:nvPr/>
            </p:nvSpPr>
            <p:spPr>
              <a:xfrm>
                <a:off x="4962668" y="1726159"/>
                <a:ext cx="96966" cy="247701"/>
              </a:xfrm>
            </p:spPr>
          </p:sp>
        </mc:Fallback>
      </mc:AlternateContent>
      <mc:AlternateContent xmlns:mc="http://schemas.openxmlformats.org/markup-compatibility/2006" xmlns:p14="http://schemas.microsoft.com/office/powerpoint/2010/main">
        <mc:Choice Requires="p14">
          <p:contentPart p14:bwMode="auto" r:id="rId67">
            <p14:nvContentPartPr>
              <p14:cNvPr id="1051206" name="Encre 1051205"/>
              <p14:cNvContentPartPr/>
              <p14:nvPr/>
            </p14:nvContentPartPr>
            <p14:xfrm>
              <a:off x="5086209" y="1784486"/>
              <a:ext cx="660002" cy="380731"/>
            </p14:xfrm>
          </p:contentPart>
        </mc:Choice>
        <mc:Fallback xmlns="">
          <p:sp>
            <p:nvSpPr>
              <p:cNvPr id="1051206" name=""/>
              <p:cNvSpPr/>
              <p:nvPr/>
            </p:nvSpPr>
            <p:spPr>
              <a:xfrm>
                <a:off x="5086209" y="1784486"/>
                <a:ext cx="660002" cy="380731"/>
              </a:xfrm>
            </p:spPr>
          </p:sp>
        </mc:Fallback>
      </mc:AlternateContent>
      <mc:AlternateContent xmlns:mc="http://schemas.openxmlformats.org/markup-compatibility/2006" xmlns:p14="http://schemas.microsoft.com/office/powerpoint/2010/main">
        <mc:Choice Requires="p14">
          <p:contentPart p14:bwMode="auto" r:id="rId68">
            <p14:nvContentPartPr>
              <p14:cNvPr id="1051207" name="Encre 1051206"/>
              <p14:cNvContentPartPr/>
              <p14:nvPr/>
            </p14:nvContentPartPr>
            <p14:xfrm>
              <a:off x="5474404" y="1625142"/>
              <a:ext cx="238713" cy="14395"/>
            </p14:xfrm>
          </p:contentPart>
        </mc:Choice>
        <mc:Fallback xmlns="">
          <p:sp>
            <p:nvSpPr>
              <p:cNvPr id="1051207" name=""/>
              <p:cNvSpPr/>
              <p:nvPr/>
            </p:nvSpPr>
            <p:spPr>
              <a:xfrm>
                <a:off x="5474404" y="1625142"/>
                <a:ext cx="238713" cy="14395"/>
              </a:xfrm>
            </p:spPr>
          </p:sp>
        </mc:Fallback>
      </mc:AlternateContent>
      <mc:AlternateContent xmlns:mc="http://schemas.openxmlformats.org/markup-compatibility/2006" xmlns:p14="http://schemas.microsoft.com/office/powerpoint/2010/main">
        <mc:Choice Requires="p14">
          <p:contentPart p14:bwMode="auto" r:id="rId69">
            <p14:nvContentPartPr>
              <p14:cNvPr id="1051208" name="Encre 1051207"/>
              <p14:cNvContentPartPr/>
              <p14:nvPr/>
            </p14:nvContentPartPr>
            <p14:xfrm>
              <a:off x="5767390" y="1552916"/>
              <a:ext cx="24390" cy="350984"/>
            </p14:xfrm>
          </p:contentPart>
        </mc:Choice>
        <mc:Fallback xmlns="">
          <p:sp>
            <p:nvSpPr>
              <p:cNvPr id="1051208" name=""/>
              <p:cNvSpPr/>
              <p:nvPr/>
            </p:nvSpPr>
            <p:spPr>
              <a:xfrm>
                <a:off x="5767390" y="1552916"/>
                <a:ext cx="24390" cy="350984"/>
              </a:xfrm>
            </p:spPr>
          </p:sp>
        </mc:Fallback>
      </mc:AlternateContent>
      <mc:AlternateContent xmlns:mc="http://schemas.openxmlformats.org/markup-compatibility/2006" xmlns:p14="http://schemas.microsoft.com/office/powerpoint/2010/main">
        <mc:Choice Requires="p14">
          <p:contentPart p14:bwMode="auto" r:id="rId70">
            <p14:nvContentPartPr>
              <p14:cNvPr id="1051209" name="Encre 1051208"/>
              <p14:cNvContentPartPr/>
              <p14:nvPr/>
            </p14:nvContentPartPr>
            <p14:xfrm>
              <a:off x="5755036" y="1795407"/>
              <a:ext cx="185155" cy="115864"/>
            </p14:xfrm>
          </p:contentPart>
        </mc:Choice>
        <mc:Fallback xmlns="">
          <p:sp>
            <p:nvSpPr>
              <p:cNvPr id="1051209" name=""/>
              <p:cNvSpPr/>
              <p:nvPr/>
            </p:nvSpPr>
            <p:spPr>
              <a:xfrm>
                <a:off x="5755036" y="1795407"/>
                <a:ext cx="185155" cy="115864"/>
              </a:xfrm>
            </p:spPr>
          </p:sp>
        </mc:Fallback>
      </mc:AlternateContent>
      <mc:AlternateContent xmlns:mc="http://schemas.openxmlformats.org/markup-compatibility/2006" xmlns:p14="http://schemas.microsoft.com/office/powerpoint/2010/main">
        <mc:Choice Requires="p14">
          <p:contentPart p14:bwMode="auto" r:id="rId71">
            <p14:nvContentPartPr>
              <p14:cNvPr id="1051210" name="Encre 1051209"/>
              <p14:cNvContentPartPr/>
              <p14:nvPr/>
            </p14:nvContentPartPr>
            <p14:xfrm>
              <a:off x="5924915" y="1682972"/>
              <a:ext cx="7060" cy="80168"/>
            </p14:xfrm>
          </p:contentPart>
        </mc:Choice>
        <mc:Fallback xmlns="">
          <p:sp>
            <p:nvSpPr>
              <p:cNvPr id="1051210" name=""/>
              <p:cNvSpPr/>
              <p:nvPr/>
            </p:nvSpPr>
            <p:spPr>
              <a:xfrm>
                <a:off x="5924915" y="1682972"/>
                <a:ext cx="7060" cy="80168"/>
              </a:xfrm>
            </p:spPr>
          </p:sp>
        </mc:Fallback>
      </mc:AlternateContent>
      <mc:AlternateContent xmlns:mc="http://schemas.openxmlformats.org/markup-compatibility/2006" xmlns:p14="http://schemas.microsoft.com/office/powerpoint/2010/main">
        <mc:Choice Requires="p14">
          <p:contentPart p14:bwMode="auto" r:id="rId72">
            <p14:nvContentPartPr>
              <p14:cNvPr id="1051211" name="Encre 1051210"/>
              <p14:cNvContentPartPr/>
              <p14:nvPr/>
            </p14:nvContentPartPr>
            <p14:xfrm>
              <a:off x="5962928" y="1777781"/>
              <a:ext cx="84057" cy="266419"/>
            </p14:xfrm>
          </p:contentPart>
        </mc:Choice>
        <mc:Fallback xmlns="">
          <p:sp>
            <p:nvSpPr>
              <p:cNvPr id="1051211" name=""/>
              <p:cNvSpPr/>
              <p:nvPr/>
            </p:nvSpPr>
            <p:spPr>
              <a:xfrm>
                <a:off x="5962928" y="1777781"/>
                <a:ext cx="84057" cy="266419"/>
              </a:xfrm>
            </p:spPr>
          </p:sp>
        </mc:Fallback>
      </mc:AlternateContent>
      <mc:AlternateContent xmlns:mc="http://schemas.openxmlformats.org/markup-compatibility/2006" xmlns:p14="http://schemas.microsoft.com/office/powerpoint/2010/main">
        <mc:Choice Requires="p14">
          <p:contentPart p14:bwMode="auto" r:id="rId73">
            <p14:nvContentPartPr>
              <p14:cNvPr id="1051212" name="Encre 1051211"/>
              <p14:cNvContentPartPr/>
              <p14:nvPr/>
            </p14:nvContentPartPr>
            <p14:xfrm>
              <a:off x="6060818" y="1784486"/>
              <a:ext cx="170761" cy="195725"/>
            </p14:xfrm>
          </p:contentPart>
        </mc:Choice>
        <mc:Fallback xmlns="">
          <p:sp>
            <p:nvSpPr>
              <p:cNvPr id="1051212" name=""/>
              <p:cNvSpPr/>
              <p:nvPr/>
            </p:nvSpPr>
            <p:spPr>
              <a:xfrm>
                <a:off x="6060818" y="1784486"/>
                <a:ext cx="170761" cy="195725"/>
              </a:xfrm>
            </p:spPr>
          </p:sp>
        </mc:Fallback>
      </mc:AlternateContent>
      <mc:AlternateContent xmlns:mc="http://schemas.openxmlformats.org/markup-compatibility/2006" xmlns:p14="http://schemas.microsoft.com/office/powerpoint/2010/main">
        <mc:Choice Requires="p14">
          <p:contentPart p14:bwMode="auto" r:id="rId74">
            <p14:nvContentPartPr>
              <p14:cNvPr id="1051213" name="Encre 1051212"/>
              <p14:cNvContentPartPr/>
              <p14:nvPr/>
            </p14:nvContentPartPr>
            <p14:xfrm>
              <a:off x="1349548" y="2537774"/>
              <a:ext cx="19957" cy="301255"/>
            </p14:xfrm>
          </p:contentPart>
        </mc:Choice>
        <mc:Fallback xmlns="">
          <p:sp>
            <p:nvSpPr>
              <p:cNvPr id="1051213" name=""/>
              <p:cNvSpPr/>
              <p:nvPr/>
            </p:nvSpPr>
            <p:spPr>
              <a:xfrm>
                <a:off x="1349548" y="2537774"/>
                <a:ext cx="19957" cy="301255"/>
              </a:xfrm>
            </p:spPr>
          </p:sp>
        </mc:Fallback>
      </mc:AlternateContent>
      <mc:AlternateContent xmlns:mc="http://schemas.openxmlformats.org/markup-compatibility/2006" xmlns:p14="http://schemas.microsoft.com/office/powerpoint/2010/main">
        <mc:Choice Requires="p14">
          <p:contentPart p14:bwMode="auto" r:id="rId75">
            <p14:nvContentPartPr>
              <p14:cNvPr id="1051214" name="Encre 1051213"/>
              <p14:cNvContentPartPr/>
              <p14:nvPr/>
            </p14:nvContentPartPr>
            <p14:xfrm>
              <a:off x="1347884" y="2494673"/>
              <a:ext cx="214452" cy="21507"/>
            </p14:xfrm>
          </p:contentPart>
        </mc:Choice>
        <mc:Fallback xmlns="">
          <p:sp>
            <p:nvSpPr>
              <p:cNvPr id="1051214" name=""/>
              <p:cNvSpPr/>
              <p:nvPr/>
            </p:nvSpPr>
            <p:spPr>
              <a:xfrm>
                <a:off x="1347884" y="2494673"/>
                <a:ext cx="214452" cy="21507"/>
              </a:xfrm>
            </p:spPr>
          </p:sp>
        </mc:Fallback>
      </mc:AlternateContent>
      <mc:AlternateContent xmlns:mc="http://schemas.openxmlformats.org/markup-compatibility/2006" xmlns:p14="http://schemas.microsoft.com/office/powerpoint/2010/main">
        <mc:Choice Requires="p14">
          <p:contentPart p14:bwMode="auto" r:id="rId76">
            <p14:nvContentPartPr>
              <p14:cNvPr id="1051215" name="Encre 1051214"/>
              <p14:cNvContentPartPr/>
              <p14:nvPr/>
            </p14:nvContentPartPr>
            <p14:xfrm>
              <a:off x="1361563" y="2639297"/>
              <a:ext cx="220019" cy="27293"/>
            </p14:xfrm>
          </p:contentPart>
        </mc:Choice>
        <mc:Fallback xmlns="">
          <p:sp>
            <p:nvSpPr>
              <p:cNvPr id="1051215" name=""/>
              <p:cNvSpPr/>
              <p:nvPr/>
            </p:nvSpPr>
            <p:spPr>
              <a:xfrm>
                <a:off x="1361563" y="2639297"/>
                <a:ext cx="220019" cy="27293"/>
              </a:xfrm>
            </p:spPr>
          </p:sp>
        </mc:Fallback>
      </mc:AlternateContent>
      <mc:AlternateContent xmlns:mc="http://schemas.openxmlformats.org/markup-compatibility/2006" xmlns:p14="http://schemas.microsoft.com/office/powerpoint/2010/main">
        <mc:Choice Requires="p14">
          <p:contentPart p14:bwMode="auto" r:id="rId77">
            <p14:nvContentPartPr>
              <p14:cNvPr id="1051216" name="Encre 1051215"/>
              <p14:cNvContentPartPr/>
              <p14:nvPr/>
            </p14:nvContentPartPr>
            <p14:xfrm>
              <a:off x="1354944" y="2394521"/>
              <a:ext cx="257219" cy="12948"/>
            </p14:xfrm>
          </p:contentPart>
        </mc:Choice>
        <mc:Fallback xmlns="">
          <p:sp>
            <p:nvSpPr>
              <p:cNvPr id="1051216" name=""/>
              <p:cNvSpPr/>
              <p:nvPr/>
            </p:nvSpPr>
            <p:spPr>
              <a:xfrm>
                <a:off x="1354944" y="2394521"/>
                <a:ext cx="257219" cy="12948"/>
              </a:xfrm>
            </p:spPr>
          </p:sp>
        </mc:Fallback>
      </mc:AlternateContent>
      <mc:AlternateContent xmlns:mc="http://schemas.openxmlformats.org/markup-compatibility/2006" xmlns:p14="http://schemas.microsoft.com/office/powerpoint/2010/main">
        <mc:Choice Requires="p14">
          <p:contentPart p14:bwMode="auto" r:id="rId78">
            <p14:nvContentPartPr>
              <p14:cNvPr id="1051217" name="Encre 1051216"/>
              <p14:cNvContentPartPr/>
              <p14:nvPr/>
            </p14:nvContentPartPr>
            <p14:xfrm>
              <a:off x="1562329" y="2328045"/>
              <a:ext cx="99979" cy="144948"/>
            </p14:xfrm>
          </p:contentPart>
        </mc:Choice>
        <mc:Fallback xmlns="">
          <p:sp>
            <p:nvSpPr>
              <p:cNvPr id="1051217" name=""/>
              <p:cNvSpPr/>
              <p:nvPr/>
            </p:nvSpPr>
            <p:spPr>
              <a:xfrm>
                <a:off x="1562329" y="2328045"/>
                <a:ext cx="99979" cy="144948"/>
              </a:xfrm>
            </p:spPr>
          </p:sp>
        </mc:Fallback>
      </mc:AlternateContent>
      <mc:AlternateContent xmlns:mc="http://schemas.openxmlformats.org/markup-compatibility/2006" xmlns:p14="http://schemas.microsoft.com/office/powerpoint/2010/main">
        <mc:Choice Requires="p14">
          <p:contentPart p14:bwMode="auto" r:id="rId79">
            <p14:nvContentPartPr>
              <p14:cNvPr id="1051218" name="Encre 1051217"/>
              <p14:cNvContentPartPr/>
              <p14:nvPr/>
            </p14:nvContentPartPr>
            <p14:xfrm>
              <a:off x="1755594" y="2610496"/>
              <a:ext cx="143097" cy="0"/>
            </p14:xfrm>
          </p:contentPart>
        </mc:Choice>
        <mc:Fallback xmlns="">
          <p:sp>
            <p:nvSpPr>
              <p:cNvPr id="1051218" name=""/>
              <p:cNvSpPr/>
              <p:nvPr/>
            </p:nvSpPr>
            <p:spPr>
              <a:xfrm>
                <a:off x="1755594" y="2610496"/>
                <a:ext cx="143097" cy="0"/>
              </a:xfrm>
            </p:spPr>
          </p:sp>
        </mc:Fallback>
      </mc:AlternateContent>
      <mc:AlternateContent xmlns:mc="http://schemas.openxmlformats.org/markup-compatibility/2006" xmlns:p14="http://schemas.microsoft.com/office/powerpoint/2010/main">
        <mc:Choice Requires="p14">
          <p:contentPart p14:bwMode="auto" r:id="rId80">
            <p14:nvContentPartPr>
              <p14:cNvPr id="1051219" name="Encre 1051218"/>
              <p14:cNvContentPartPr/>
              <p14:nvPr/>
            </p14:nvContentPartPr>
            <p14:xfrm>
              <a:off x="1726913" y="2667877"/>
              <a:ext cx="190574" cy="43885"/>
            </p14:xfrm>
          </p:contentPart>
        </mc:Choice>
        <mc:Fallback xmlns="">
          <p:sp>
            <p:nvSpPr>
              <p:cNvPr id="1051219" name=""/>
              <p:cNvSpPr/>
              <p:nvPr/>
            </p:nvSpPr>
            <p:spPr>
              <a:xfrm>
                <a:off x="1726913" y="2667877"/>
                <a:ext cx="190574" cy="43885"/>
              </a:xfrm>
            </p:spPr>
          </p:sp>
        </mc:Fallback>
      </mc:AlternateContent>
      <mc:AlternateContent xmlns:mc="http://schemas.openxmlformats.org/markup-compatibility/2006" xmlns:p14="http://schemas.microsoft.com/office/powerpoint/2010/main">
        <mc:Choice Requires="p14">
          <p:contentPart p14:bwMode="auto" r:id="rId81">
            <p14:nvContentPartPr>
              <p14:cNvPr id="1051220" name="Encre 1051219"/>
              <p14:cNvContentPartPr/>
              <p14:nvPr/>
            </p14:nvContentPartPr>
            <p14:xfrm>
              <a:off x="2061310" y="2552666"/>
              <a:ext cx="102827" cy="317381"/>
            </p14:xfrm>
          </p:contentPart>
        </mc:Choice>
        <mc:Fallback xmlns="">
          <p:sp>
            <p:nvSpPr>
              <p:cNvPr id="1051220" name=""/>
              <p:cNvSpPr/>
              <p:nvPr/>
            </p:nvSpPr>
            <p:spPr>
              <a:xfrm>
                <a:off x="2061310" y="2552666"/>
                <a:ext cx="102827" cy="317381"/>
              </a:xfrm>
            </p:spPr>
          </p:sp>
        </mc:Fallback>
      </mc:AlternateContent>
      <mc:AlternateContent xmlns:mc="http://schemas.openxmlformats.org/markup-compatibility/2006" xmlns:p14="http://schemas.microsoft.com/office/powerpoint/2010/main">
        <mc:Choice Requires="p14">
          <p:contentPart p14:bwMode="auto" r:id="rId82">
            <p14:nvContentPartPr>
              <p14:cNvPr id="1051221" name="Encre 1051220"/>
              <p14:cNvContentPartPr/>
              <p14:nvPr/>
            </p14:nvContentPartPr>
            <p14:xfrm>
              <a:off x="2294526" y="2436756"/>
              <a:ext cx="250743" cy="277624"/>
            </p14:xfrm>
          </p:contentPart>
        </mc:Choice>
        <mc:Fallback xmlns="">
          <p:sp>
            <p:nvSpPr>
              <p:cNvPr id="1051221" name=""/>
              <p:cNvSpPr/>
              <p:nvPr/>
            </p:nvSpPr>
            <p:spPr>
              <a:xfrm>
                <a:off x="2294526" y="2436756"/>
                <a:ext cx="250743" cy="277624"/>
              </a:xfrm>
            </p:spPr>
          </p:sp>
        </mc:Fallback>
      </mc:AlternateContent>
      <mc:AlternateContent xmlns:mc="http://schemas.openxmlformats.org/markup-compatibility/2006" xmlns:p14="http://schemas.microsoft.com/office/powerpoint/2010/main">
        <mc:Choice Requires="p14">
          <p:contentPart p14:bwMode="auto" r:id="rId83">
            <p14:nvContentPartPr>
              <p14:cNvPr id="1051222" name="Encre 1051221"/>
              <p14:cNvContentPartPr/>
              <p14:nvPr/>
            </p14:nvContentPartPr>
            <p14:xfrm>
              <a:off x="2277587" y="2435135"/>
              <a:ext cx="176304" cy="8819"/>
            </p14:xfrm>
          </p:contentPart>
        </mc:Choice>
        <mc:Fallback xmlns="">
          <p:sp>
            <p:nvSpPr>
              <p:cNvPr id="1051222" name=""/>
              <p:cNvSpPr/>
              <p:nvPr/>
            </p:nvSpPr>
            <p:spPr>
              <a:xfrm>
                <a:off x="2277587" y="2435135"/>
                <a:ext cx="176304" cy="8819"/>
              </a:xfrm>
            </p:spPr>
          </p:sp>
        </mc:Fallback>
      </mc:AlternateContent>
      <mc:AlternateContent xmlns:mc="http://schemas.openxmlformats.org/markup-compatibility/2006" xmlns:p14="http://schemas.microsoft.com/office/powerpoint/2010/main">
        <mc:Choice Requires="p14">
          <p:contentPart p14:bwMode="auto" r:id="rId84">
            <p14:nvContentPartPr>
              <p14:cNvPr id="1051223" name="Encre 1051222"/>
              <p14:cNvContentPartPr/>
              <p14:nvPr/>
            </p14:nvContentPartPr>
            <p14:xfrm>
              <a:off x="2299208" y="2566813"/>
              <a:ext cx="178704" cy="3733"/>
            </p14:xfrm>
          </p:contentPart>
        </mc:Choice>
        <mc:Fallback xmlns="">
          <p:sp>
            <p:nvSpPr>
              <p:cNvPr id="1051223" name=""/>
              <p:cNvSpPr/>
              <p:nvPr/>
            </p:nvSpPr>
            <p:spPr>
              <a:xfrm>
                <a:off x="2299208" y="2566813"/>
                <a:ext cx="178704" cy="3733"/>
              </a:xfrm>
            </p:spPr>
          </p:sp>
        </mc:Fallback>
      </mc:AlternateContent>
      <mc:AlternateContent xmlns:mc="http://schemas.openxmlformats.org/markup-compatibility/2006" xmlns:p14="http://schemas.microsoft.com/office/powerpoint/2010/main">
        <mc:Choice Requires="p14">
          <p:contentPart p14:bwMode="auto" r:id="rId85">
            <p14:nvContentPartPr>
              <p14:cNvPr id="1051224" name="Encre 1051223"/>
              <p14:cNvContentPartPr/>
              <p14:nvPr/>
            </p14:nvContentPartPr>
            <p14:xfrm>
              <a:off x="2253759" y="2315039"/>
              <a:ext cx="292417" cy="18009"/>
            </p14:xfrm>
          </p:contentPart>
        </mc:Choice>
        <mc:Fallback xmlns="">
          <p:sp>
            <p:nvSpPr>
              <p:cNvPr id="1051224" name=""/>
              <p:cNvSpPr/>
              <p:nvPr/>
            </p:nvSpPr>
            <p:spPr>
              <a:xfrm>
                <a:off x="2253759" y="2315039"/>
                <a:ext cx="292417" cy="18009"/>
              </a:xfrm>
            </p:spPr>
          </p:sp>
        </mc:Fallback>
      </mc:AlternateContent>
      <mc:AlternateContent xmlns:mc="http://schemas.openxmlformats.org/markup-compatibility/2006" xmlns:p14="http://schemas.microsoft.com/office/powerpoint/2010/main">
        <mc:Choice Requires="p14">
          <p:contentPart p14:bwMode="auto" r:id="rId86">
            <p14:nvContentPartPr>
              <p14:cNvPr id="1051225" name="Encre 1051224"/>
              <p14:cNvContentPartPr/>
              <p14:nvPr/>
            </p14:nvContentPartPr>
            <p14:xfrm>
              <a:off x="2456291" y="2262520"/>
              <a:ext cx="128912" cy="136571"/>
            </p14:xfrm>
          </p:contentPart>
        </mc:Choice>
        <mc:Fallback xmlns="">
          <p:sp>
            <p:nvSpPr>
              <p:cNvPr id="1051225" name=""/>
              <p:cNvSpPr/>
              <p:nvPr/>
            </p:nvSpPr>
            <p:spPr>
              <a:xfrm>
                <a:off x="2456291" y="2262520"/>
                <a:ext cx="128912" cy="136571"/>
              </a:xfrm>
            </p:spPr>
          </p:sp>
        </mc:Fallback>
      </mc:AlternateContent>
      <mc:AlternateContent xmlns:mc="http://schemas.openxmlformats.org/markup-compatibility/2006" xmlns:p14="http://schemas.microsoft.com/office/powerpoint/2010/main">
        <mc:Choice Requires="p14">
          <p:contentPart p14:bwMode="auto" r:id="rId87">
            <p14:nvContentPartPr>
              <p14:cNvPr id="1051226" name="Encre 1051225"/>
              <p14:cNvContentPartPr/>
              <p14:nvPr/>
            </p14:nvContentPartPr>
            <p14:xfrm>
              <a:off x="1712793" y="2599272"/>
              <a:ext cx="173666" cy="11224"/>
            </p14:xfrm>
          </p:contentPart>
        </mc:Choice>
        <mc:Fallback xmlns="">
          <p:sp>
            <p:nvSpPr>
              <p:cNvPr id="1051226" name=""/>
              <p:cNvSpPr/>
              <p:nvPr/>
            </p:nvSpPr>
            <p:spPr>
              <a:xfrm>
                <a:off x="1712793" y="2599272"/>
                <a:ext cx="173666" cy="11224"/>
              </a:xfrm>
            </p:spPr>
          </p:sp>
        </mc:Fallback>
      </mc:AlternateContent>
      <mc:AlternateContent xmlns:mc="http://schemas.openxmlformats.org/markup-compatibility/2006" xmlns:p14="http://schemas.microsoft.com/office/powerpoint/2010/main">
        <mc:Choice Requires="p14">
          <p:contentPart p14:bwMode="auto" r:id="rId88">
            <p14:nvContentPartPr>
              <p14:cNvPr id="1051227" name="Encre 1051226"/>
              <p14:cNvContentPartPr/>
              <p14:nvPr/>
            </p14:nvContentPartPr>
            <p14:xfrm>
              <a:off x="1261841" y="2871222"/>
              <a:ext cx="1190869" cy="50765"/>
            </p14:xfrm>
          </p:contentPart>
        </mc:Choice>
        <mc:Fallback xmlns="">
          <p:sp>
            <p:nvSpPr>
              <p:cNvPr id="1051227" name=""/>
              <p:cNvSpPr/>
              <p:nvPr/>
            </p:nvSpPr>
            <p:spPr>
              <a:xfrm>
                <a:off x="1261841" y="2871222"/>
                <a:ext cx="1190869" cy="50765"/>
              </a:xfrm>
            </p:spPr>
          </p:sp>
        </mc:Fallback>
      </mc:AlternateContent>
      <mc:AlternateContent xmlns:mc="http://schemas.openxmlformats.org/markup-compatibility/2006" xmlns:p14="http://schemas.microsoft.com/office/powerpoint/2010/main">
        <mc:Choice Requires="p14">
          <p:contentPart p14:bwMode="auto" r:id="rId89">
            <p14:nvContentPartPr>
              <p14:cNvPr id="1051228" name="Encre 1051227"/>
              <p14:cNvContentPartPr/>
              <p14:nvPr/>
            </p14:nvContentPartPr>
            <p14:xfrm>
              <a:off x="1046386" y="3451678"/>
              <a:ext cx="117457" cy="109448"/>
            </p14:xfrm>
          </p:contentPart>
        </mc:Choice>
        <mc:Fallback xmlns="">
          <p:sp>
            <p:nvSpPr>
              <p:cNvPr id="1051228" name=""/>
              <p:cNvSpPr/>
              <p:nvPr/>
            </p:nvSpPr>
            <p:spPr>
              <a:xfrm>
                <a:off x="1046386" y="3451678"/>
                <a:ext cx="117457" cy="109448"/>
              </a:xfrm>
            </p:spPr>
          </p:sp>
        </mc:Fallback>
      </mc:AlternateContent>
      <mc:AlternateContent xmlns:mc="http://schemas.openxmlformats.org/markup-compatibility/2006" xmlns:p14="http://schemas.microsoft.com/office/powerpoint/2010/main">
        <mc:Choice Requires="p14">
          <p:contentPart p14:bwMode="auto" r:id="rId90">
            <p14:nvContentPartPr>
              <p14:cNvPr id="1051229" name="Encre 1051228"/>
              <p14:cNvContentPartPr/>
              <p14:nvPr/>
            </p14:nvContentPartPr>
            <p14:xfrm>
              <a:off x="704041" y="3711264"/>
              <a:ext cx="131427" cy="466539"/>
            </p14:xfrm>
          </p:contentPart>
        </mc:Choice>
        <mc:Fallback xmlns="">
          <p:sp>
            <p:nvSpPr>
              <p:cNvPr id="1051229" name=""/>
              <p:cNvSpPr/>
              <p:nvPr/>
            </p:nvSpPr>
            <p:spPr>
              <a:xfrm>
                <a:off x="704041" y="3711264"/>
                <a:ext cx="131427" cy="466539"/>
              </a:xfrm>
            </p:spPr>
          </p:sp>
        </mc:Fallback>
      </mc:AlternateContent>
      <mc:AlternateContent xmlns:mc="http://schemas.openxmlformats.org/markup-compatibility/2006" xmlns:p14="http://schemas.microsoft.com/office/powerpoint/2010/main">
        <mc:Choice Requires="p14">
          <p:contentPart p14:bwMode="auto" r:id="rId91">
            <p14:nvContentPartPr>
              <p14:cNvPr id="1051230" name="Encre 1051229"/>
              <p14:cNvContentPartPr/>
              <p14:nvPr/>
            </p14:nvContentPartPr>
            <p14:xfrm>
              <a:off x="897373" y="3827173"/>
              <a:ext cx="113701" cy="238288"/>
            </p14:xfrm>
          </p:contentPart>
        </mc:Choice>
        <mc:Fallback xmlns="">
          <p:sp>
            <p:nvSpPr>
              <p:cNvPr id="1051230" name=""/>
              <p:cNvSpPr/>
              <p:nvPr/>
            </p:nvSpPr>
            <p:spPr>
              <a:xfrm>
                <a:off x="897373" y="3827173"/>
                <a:ext cx="113701" cy="238288"/>
              </a:xfrm>
            </p:spPr>
          </p:sp>
        </mc:Fallback>
      </mc:AlternateContent>
      <mc:AlternateContent xmlns:mc="http://schemas.openxmlformats.org/markup-compatibility/2006" xmlns:p14="http://schemas.microsoft.com/office/powerpoint/2010/main">
        <mc:Choice Requires="p14">
          <p:contentPart p14:bwMode="auto" r:id="rId92">
            <p14:nvContentPartPr>
              <p14:cNvPr id="1051231" name="Encre 1051230"/>
              <p14:cNvContentPartPr/>
              <p14:nvPr/>
            </p14:nvContentPartPr>
            <p14:xfrm>
              <a:off x="1085106" y="3844869"/>
              <a:ext cx="90902" cy="150127"/>
            </p14:xfrm>
          </p:contentPart>
        </mc:Choice>
        <mc:Fallback xmlns="">
          <p:sp>
            <p:nvSpPr>
              <p:cNvPr id="1051231" name=""/>
              <p:cNvSpPr/>
              <p:nvPr/>
            </p:nvSpPr>
            <p:spPr>
              <a:xfrm>
                <a:off x="1085106" y="3844869"/>
                <a:ext cx="90902" cy="150127"/>
              </a:xfrm>
            </p:spPr>
          </p:sp>
        </mc:Fallback>
      </mc:AlternateContent>
      <mc:AlternateContent xmlns:mc="http://schemas.openxmlformats.org/markup-compatibility/2006" xmlns:p14="http://schemas.microsoft.com/office/powerpoint/2010/main">
        <mc:Choice Requires="p14">
          <p:contentPart p14:bwMode="auto" r:id="rId93">
            <p14:nvContentPartPr>
              <p14:cNvPr id="1051232" name="Encre 1051231"/>
              <p14:cNvContentPartPr/>
              <p14:nvPr/>
            </p14:nvContentPartPr>
            <p14:xfrm>
              <a:off x="1069018" y="3472476"/>
              <a:ext cx="758659" cy="14415"/>
            </p14:xfrm>
          </p:contentPart>
        </mc:Choice>
        <mc:Fallback xmlns="">
          <p:sp>
            <p:nvSpPr>
              <p:cNvPr id="1051232" name=""/>
              <p:cNvSpPr/>
              <p:nvPr/>
            </p:nvSpPr>
            <p:spPr>
              <a:xfrm>
                <a:off x="1069018" y="3472476"/>
                <a:ext cx="758659" cy="14415"/>
              </a:xfrm>
            </p:spPr>
          </p:sp>
        </mc:Fallback>
      </mc:AlternateContent>
      <mc:AlternateContent xmlns:mc="http://schemas.openxmlformats.org/markup-compatibility/2006" xmlns:p14="http://schemas.microsoft.com/office/powerpoint/2010/main">
        <mc:Choice Requires="p14">
          <p:contentPart p14:bwMode="auto" r:id="rId94">
            <p14:nvContentPartPr>
              <p14:cNvPr id="1051233" name="Encre 1051232"/>
              <p14:cNvContentPartPr/>
              <p14:nvPr/>
            </p14:nvContentPartPr>
            <p14:xfrm>
              <a:off x="1726913" y="3399773"/>
              <a:ext cx="136780" cy="171047"/>
            </p14:xfrm>
          </p:contentPart>
        </mc:Choice>
        <mc:Fallback xmlns="">
          <p:sp>
            <p:nvSpPr>
              <p:cNvPr id="1051233" name=""/>
              <p:cNvSpPr/>
              <p:nvPr/>
            </p:nvSpPr>
            <p:spPr>
              <a:xfrm>
                <a:off x="1726913" y="3399773"/>
                <a:ext cx="136780" cy="171047"/>
              </a:xfrm>
            </p:spPr>
          </p:sp>
        </mc:Fallback>
      </mc:AlternateContent>
      <mc:AlternateContent xmlns:mc="http://schemas.openxmlformats.org/markup-compatibility/2006" xmlns:p14="http://schemas.microsoft.com/office/powerpoint/2010/main">
        <mc:Choice Requires="p14">
          <p:contentPart p14:bwMode="auto" r:id="rId95">
            <p14:nvContentPartPr>
              <p14:cNvPr id="1051234" name="Encre 1051233"/>
              <p14:cNvContentPartPr/>
              <p14:nvPr/>
            </p14:nvContentPartPr>
            <p14:xfrm>
              <a:off x="1354944" y="3198418"/>
              <a:ext cx="255404" cy="142630"/>
            </p14:xfrm>
          </p:contentPart>
        </mc:Choice>
        <mc:Fallback xmlns="">
          <p:sp>
            <p:nvSpPr>
              <p:cNvPr id="1051234" name=""/>
              <p:cNvSpPr/>
              <p:nvPr/>
            </p:nvSpPr>
            <p:spPr>
              <a:xfrm>
                <a:off x="1354944" y="3198418"/>
                <a:ext cx="255404" cy="142630"/>
              </a:xfrm>
            </p:spPr>
          </p:sp>
        </mc:Fallback>
      </mc:AlternateContent>
      <mc:AlternateContent xmlns:mc="http://schemas.openxmlformats.org/markup-compatibility/2006" xmlns:p14="http://schemas.microsoft.com/office/powerpoint/2010/main">
        <mc:Choice Requires="p14">
          <p:contentPart p14:bwMode="auto" r:id="rId96">
            <p14:nvContentPartPr>
              <p14:cNvPr id="1051235" name="Encre 1051234"/>
              <p14:cNvContentPartPr/>
              <p14:nvPr/>
            </p14:nvContentPartPr>
            <p14:xfrm>
              <a:off x="1365014" y="3102598"/>
              <a:ext cx="211876" cy="7343"/>
            </p14:xfrm>
          </p:contentPart>
        </mc:Choice>
        <mc:Fallback xmlns="">
          <p:sp>
            <p:nvSpPr>
              <p:cNvPr id="1051235" name=""/>
              <p:cNvSpPr/>
              <p:nvPr/>
            </p:nvSpPr>
            <p:spPr>
              <a:xfrm>
                <a:off x="1365014" y="3102598"/>
                <a:ext cx="211876" cy="7343"/>
              </a:xfrm>
            </p:spPr>
          </p:sp>
        </mc:Fallback>
      </mc:AlternateContent>
      <mc:AlternateContent xmlns:mc="http://schemas.openxmlformats.org/markup-compatibility/2006" xmlns:p14="http://schemas.microsoft.com/office/powerpoint/2010/main">
        <mc:Choice Requires="p14">
          <p:contentPart p14:bwMode="auto" r:id="rId97">
            <p14:nvContentPartPr>
              <p14:cNvPr id="1051236" name="Encre 1051235"/>
              <p14:cNvContentPartPr/>
              <p14:nvPr/>
            </p14:nvContentPartPr>
            <p14:xfrm>
              <a:off x="1548209" y="3037649"/>
              <a:ext cx="124009" cy="106871"/>
            </p14:xfrm>
          </p:contentPart>
        </mc:Choice>
        <mc:Fallback xmlns="">
          <p:sp>
            <p:nvSpPr>
              <p:cNvPr id="1051236" name=""/>
              <p:cNvSpPr/>
              <p:nvPr/>
            </p:nvSpPr>
            <p:spPr>
              <a:xfrm>
                <a:off x="1548209" y="3037649"/>
                <a:ext cx="124009" cy="106871"/>
              </a:xfrm>
            </p:spPr>
          </p:sp>
        </mc:Fallback>
      </mc:AlternateContent>
      <mc:AlternateContent xmlns:mc="http://schemas.openxmlformats.org/markup-compatibility/2006" xmlns:p14="http://schemas.microsoft.com/office/powerpoint/2010/main">
        <mc:Choice Requires="p14">
          <p:contentPart p14:bwMode="auto" r:id="rId98">
            <p14:nvContentPartPr>
              <p14:cNvPr id="1051237" name="Encre 1051236"/>
              <p14:cNvContentPartPr/>
              <p14:nvPr/>
            </p14:nvContentPartPr>
            <p14:xfrm>
              <a:off x="1104758" y="3537524"/>
              <a:ext cx="99273" cy="1115221"/>
            </p14:xfrm>
          </p:contentPart>
        </mc:Choice>
        <mc:Fallback xmlns="">
          <p:sp>
            <p:nvSpPr>
              <p:cNvPr id="1051237" name=""/>
              <p:cNvSpPr/>
              <p:nvPr/>
            </p:nvSpPr>
            <p:spPr>
              <a:xfrm>
                <a:off x="1104758" y="3537524"/>
                <a:ext cx="99273" cy="1115221"/>
              </a:xfrm>
            </p:spPr>
          </p:sp>
        </mc:Fallback>
      </mc:AlternateContent>
      <mc:AlternateContent xmlns:mc="http://schemas.openxmlformats.org/markup-compatibility/2006" xmlns:p14="http://schemas.microsoft.com/office/powerpoint/2010/main">
        <mc:Choice Requires="p14">
          <p:contentPart p14:bwMode="auto" r:id="rId99">
            <p14:nvContentPartPr>
              <p14:cNvPr id="1051238" name="Encre 1051237"/>
              <p14:cNvContentPartPr/>
              <p14:nvPr/>
            </p14:nvContentPartPr>
            <p14:xfrm>
              <a:off x="1104758" y="4450404"/>
              <a:ext cx="108053" cy="236266"/>
            </p14:xfrm>
          </p:contentPart>
        </mc:Choice>
        <mc:Fallback xmlns="">
          <p:sp>
            <p:nvSpPr>
              <p:cNvPr id="1051238" name=""/>
              <p:cNvSpPr/>
              <p:nvPr/>
            </p:nvSpPr>
            <p:spPr>
              <a:xfrm>
                <a:off x="1104758" y="4450404"/>
                <a:ext cx="108053" cy="236266"/>
              </a:xfrm>
            </p:spPr>
          </p:sp>
        </mc:Fallback>
      </mc:AlternateContent>
      <mc:AlternateContent xmlns:mc="http://schemas.openxmlformats.org/markup-compatibility/2006" xmlns:p14="http://schemas.microsoft.com/office/powerpoint/2010/main">
        <mc:Choice Requires="p14">
          <p:contentPart p14:bwMode="auto" r:id="rId100">
            <p14:nvContentPartPr>
              <p14:cNvPr id="1051239" name="Encre 1051238"/>
              <p14:cNvContentPartPr/>
              <p14:nvPr/>
            </p14:nvContentPartPr>
            <p14:xfrm>
              <a:off x="1237153" y="4457354"/>
              <a:ext cx="60429" cy="181039"/>
            </p14:xfrm>
          </p:contentPart>
        </mc:Choice>
        <mc:Fallback xmlns="">
          <p:sp>
            <p:nvSpPr>
              <p:cNvPr id="1051239" name=""/>
              <p:cNvSpPr/>
              <p:nvPr/>
            </p:nvSpPr>
            <p:spPr>
              <a:xfrm>
                <a:off x="1237153" y="4457354"/>
                <a:ext cx="60429" cy="181039"/>
              </a:xfrm>
            </p:spPr>
          </p:sp>
        </mc:Fallback>
      </mc:AlternateContent>
      <mc:AlternateContent xmlns:mc="http://schemas.openxmlformats.org/markup-compatibility/2006" xmlns:p14="http://schemas.microsoft.com/office/powerpoint/2010/main">
        <mc:Choice Requires="p14">
          <p:contentPart p14:bwMode="auto" r:id="rId101">
            <p14:nvContentPartPr>
              <p14:cNvPr id="1051240" name="Encre 1051239"/>
              <p14:cNvContentPartPr/>
              <p14:nvPr/>
            </p14:nvContentPartPr>
            <p14:xfrm>
              <a:off x="696646" y="4732607"/>
              <a:ext cx="29083" cy="287531"/>
            </p14:xfrm>
          </p:contentPart>
        </mc:Choice>
        <mc:Fallback xmlns="">
          <p:sp>
            <p:nvSpPr>
              <p:cNvPr id="1051240" name=""/>
              <p:cNvSpPr/>
              <p:nvPr/>
            </p:nvSpPr>
            <p:spPr>
              <a:xfrm>
                <a:off x="696646" y="4732607"/>
                <a:ext cx="29083" cy="287531"/>
              </a:xfrm>
            </p:spPr>
          </p:sp>
        </mc:Fallback>
      </mc:AlternateContent>
      <mc:AlternateContent xmlns:mc="http://schemas.openxmlformats.org/markup-compatibility/2006" xmlns:p14="http://schemas.microsoft.com/office/powerpoint/2010/main">
        <mc:Choice Requires="p14">
          <p:contentPart p14:bwMode="auto" r:id="rId102">
            <p14:nvContentPartPr>
              <p14:cNvPr id="1051241" name="Encre 1051240"/>
              <p14:cNvContentPartPr/>
              <p14:nvPr/>
            </p14:nvContentPartPr>
            <p14:xfrm>
              <a:off x="661308" y="4714493"/>
              <a:ext cx="176897" cy="14557"/>
            </p14:xfrm>
          </p:contentPart>
        </mc:Choice>
        <mc:Fallback xmlns="">
          <p:sp>
            <p:nvSpPr>
              <p:cNvPr id="1051241" name=""/>
              <p:cNvSpPr/>
              <p:nvPr/>
            </p:nvSpPr>
            <p:spPr>
              <a:xfrm>
                <a:off x="661308" y="4714493"/>
                <a:ext cx="176897" cy="14557"/>
              </a:xfrm>
            </p:spPr>
          </p:sp>
        </mc:Fallback>
      </mc:AlternateContent>
      <mc:AlternateContent xmlns:mc="http://schemas.openxmlformats.org/markup-compatibility/2006" xmlns:p14="http://schemas.microsoft.com/office/powerpoint/2010/main">
        <mc:Choice Requires="p14">
          <p:contentPart p14:bwMode="auto" r:id="rId103">
            <p14:nvContentPartPr>
              <p14:cNvPr id="1051242" name="Encre 1051241"/>
              <p14:cNvContentPartPr/>
              <p14:nvPr/>
            </p14:nvContentPartPr>
            <p14:xfrm>
              <a:off x="704108" y="4848517"/>
              <a:ext cx="145918" cy="12945"/>
            </p14:xfrm>
          </p:contentPart>
        </mc:Choice>
        <mc:Fallback xmlns="">
          <p:sp>
            <p:nvSpPr>
              <p:cNvPr id="1051242" name=""/>
              <p:cNvSpPr/>
              <p:nvPr/>
            </p:nvSpPr>
            <p:spPr>
              <a:xfrm>
                <a:off x="704108" y="4848517"/>
                <a:ext cx="145918" cy="12945"/>
              </a:xfrm>
            </p:spPr>
          </p:sp>
        </mc:Fallback>
      </mc:AlternateContent>
      <mc:AlternateContent xmlns:mc="http://schemas.openxmlformats.org/markup-compatibility/2006" xmlns:p14="http://schemas.microsoft.com/office/powerpoint/2010/main">
        <mc:Choice Requires="p14">
          <p:contentPart p14:bwMode="auto" r:id="rId104">
            <p14:nvContentPartPr>
              <p14:cNvPr id="1051243" name="Encre 1051242"/>
              <p14:cNvContentPartPr/>
              <p14:nvPr/>
            </p14:nvContentPartPr>
            <p14:xfrm>
              <a:off x="647188" y="4602302"/>
              <a:ext cx="211855" cy="7690"/>
            </p14:xfrm>
          </p:contentPart>
        </mc:Choice>
        <mc:Fallback xmlns="">
          <p:sp>
            <p:nvSpPr>
              <p:cNvPr id="1051243" name=""/>
              <p:cNvSpPr/>
              <p:nvPr/>
            </p:nvSpPr>
            <p:spPr>
              <a:xfrm>
                <a:off x="647188" y="4602302"/>
                <a:ext cx="211855" cy="7690"/>
              </a:xfrm>
            </p:spPr>
          </p:sp>
        </mc:Fallback>
      </mc:AlternateContent>
      <mc:AlternateContent xmlns:mc="http://schemas.openxmlformats.org/markup-compatibility/2006" xmlns:p14="http://schemas.microsoft.com/office/powerpoint/2010/main">
        <mc:Choice Requires="p14">
          <p:contentPart p14:bwMode="auto" r:id="rId105">
            <p14:nvContentPartPr>
              <p14:cNvPr id="1051244" name="Encre 1051243"/>
              <p14:cNvContentPartPr/>
              <p14:nvPr/>
            </p14:nvContentPartPr>
            <p14:xfrm>
              <a:off x="761470" y="4529828"/>
              <a:ext cx="95567" cy="141167"/>
            </p14:xfrm>
          </p:contentPart>
        </mc:Choice>
        <mc:Fallback xmlns="">
          <p:sp>
            <p:nvSpPr>
              <p:cNvPr id="1051244" name=""/>
              <p:cNvSpPr/>
              <p:nvPr/>
            </p:nvSpPr>
            <p:spPr>
              <a:xfrm>
                <a:off x="761470" y="4529828"/>
                <a:ext cx="95567" cy="141167"/>
              </a:xfrm>
            </p:spPr>
          </p:sp>
        </mc:Fallback>
      </mc:AlternateContent>
      <mc:AlternateContent xmlns:mc="http://schemas.openxmlformats.org/markup-compatibility/2006" xmlns:p14="http://schemas.microsoft.com/office/powerpoint/2010/main">
        <mc:Choice Requires="p14">
          <p:contentPart p14:bwMode="auto" r:id="rId106">
            <p14:nvContentPartPr>
              <p14:cNvPr id="1051245" name="Encre 1051244"/>
              <p14:cNvContentPartPr/>
              <p14:nvPr/>
            </p14:nvContentPartPr>
            <p14:xfrm>
              <a:off x="832952" y="4950758"/>
              <a:ext cx="138971" cy="6471"/>
            </p14:xfrm>
          </p:contentPart>
        </mc:Choice>
        <mc:Fallback xmlns="">
          <p:sp>
            <p:nvSpPr>
              <p:cNvPr id="1051245" name=""/>
              <p:cNvSpPr/>
              <p:nvPr/>
            </p:nvSpPr>
            <p:spPr>
              <a:xfrm>
                <a:off x="832952" y="4950758"/>
                <a:ext cx="138971" cy="6471"/>
              </a:xfrm>
            </p:spPr>
          </p:sp>
        </mc:Fallback>
      </mc:AlternateContent>
      <mc:AlternateContent xmlns:mc="http://schemas.openxmlformats.org/markup-compatibility/2006" xmlns:p14="http://schemas.microsoft.com/office/powerpoint/2010/main">
        <mc:Choice Requires="p14">
          <p:contentPart p14:bwMode="auto" r:id="rId107">
            <p14:nvContentPartPr>
              <p14:cNvPr id="1051246" name="Encre 1051245"/>
              <p14:cNvContentPartPr/>
              <p14:nvPr/>
            </p14:nvContentPartPr>
            <p14:xfrm>
              <a:off x="840012" y="5008358"/>
              <a:ext cx="125313" cy="17870"/>
            </p14:xfrm>
          </p:contentPart>
        </mc:Choice>
        <mc:Fallback xmlns="">
          <p:sp>
            <p:nvSpPr>
              <p:cNvPr id="1051246" name=""/>
              <p:cNvSpPr/>
              <p:nvPr/>
            </p:nvSpPr>
            <p:spPr>
              <a:xfrm>
                <a:off x="840012" y="5008358"/>
                <a:ext cx="125313" cy="17870"/>
              </a:xfrm>
            </p:spPr>
          </p:sp>
        </mc:Fallback>
      </mc:AlternateContent>
      <mc:AlternateContent xmlns:mc="http://schemas.openxmlformats.org/markup-compatibility/2006" xmlns:p14="http://schemas.microsoft.com/office/powerpoint/2010/main">
        <mc:Choice Requires="p14">
          <p:contentPart p14:bwMode="auto" r:id="rId108">
            <p14:nvContentPartPr>
              <p14:cNvPr id="1051247" name="Encre 1051246"/>
              <p14:cNvContentPartPr/>
              <p14:nvPr/>
            </p14:nvContentPartPr>
            <p14:xfrm>
              <a:off x="1082033" y="4925153"/>
              <a:ext cx="129289" cy="345015"/>
            </p14:xfrm>
          </p:contentPart>
        </mc:Choice>
        <mc:Fallback xmlns="">
          <p:sp>
            <p:nvSpPr>
              <p:cNvPr id="1051247" name=""/>
              <p:cNvSpPr/>
              <p:nvPr/>
            </p:nvSpPr>
            <p:spPr>
              <a:xfrm>
                <a:off x="1082033" y="4925153"/>
                <a:ext cx="129289" cy="345015"/>
              </a:xfrm>
            </p:spPr>
          </p:sp>
        </mc:Fallback>
      </mc:AlternateContent>
      <mc:AlternateContent xmlns:mc="http://schemas.openxmlformats.org/markup-compatibility/2006" xmlns:p14="http://schemas.microsoft.com/office/powerpoint/2010/main">
        <mc:Choice Requires="p14">
          <p:contentPart p14:bwMode="auto" r:id="rId109">
            <p14:nvContentPartPr>
              <p14:cNvPr id="1051248" name="Encre 1051247"/>
              <p14:cNvContentPartPr/>
              <p14:nvPr/>
            </p14:nvContentPartPr>
            <p14:xfrm>
              <a:off x="1312143" y="4856211"/>
              <a:ext cx="144237" cy="311448"/>
            </p14:xfrm>
          </p:contentPart>
        </mc:Choice>
        <mc:Fallback xmlns="">
          <p:sp>
            <p:nvSpPr>
              <p:cNvPr id="1051248" name=""/>
              <p:cNvSpPr/>
              <p:nvPr/>
            </p:nvSpPr>
            <p:spPr>
              <a:xfrm>
                <a:off x="1312143" y="4856211"/>
                <a:ext cx="144237" cy="311448"/>
              </a:xfrm>
            </p:spPr>
          </p:sp>
        </mc:Fallback>
      </mc:AlternateContent>
      <mc:AlternateContent xmlns:mc="http://schemas.openxmlformats.org/markup-compatibility/2006" xmlns:p14="http://schemas.microsoft.com/office/powerpoint/2010/main">
        <mc:Choice Requires="p14">
          <p:contentPart p14:bwMode="auto" r:id="rId110">
            <p14:nvContentPartPr>
              <p14:cNvPr id="1051249" name="Encre 1051248"/>
              <p14:cNvContentPartPr/>
              <p14:nvPr/>
            </p14:nvContentPartPr>
            <p14:xfrm>
              <a:off x="1297582" y="4841567"/>
              <a:ext cx="119651" cy="7968"/>
            </p14:xfrm>
          </p:contentPart>
        </mc:Choice>
        <mc:Fallback xmlns="">
          <p:sp>
            <p:nvSpPr>
              <p:cNvPr id="1051249" name=""/>
              <p:cNvSpPr/>
              <p:nvPr/>
            </p:nvSpPr>
            <p:spPr>
              <a:xfrm>
                <a:off x="1297582" y="4841567"/>
                <a:ext cx="119651" cy="7968"/>
              </a:xfrm>
            </p:spPr>
          </p:sp>
        </mc:Fallback>
      </mc:AlternateContent>
      <mc:AlternateContent xmlns:mc="http://schemas.openxmlformats.org/markup-compatibility/2006" xmlns:p14="http://schemas.microsoft.com/office/powerpoint/2010/main">
        <mc:Choice Requires="p14">
          <p:contentPart p14:bwMode="auto" r:id="rId111">
            <p14:nvContentPartPr>
              <p14:cNvPr id="1051250" name="Encre 1051249"/>
              <p14:cNvContentPartPr/>
              <p14:nvPr/>
            </p14:nvContentPartPr>
            <p14:xfrm>
              <a:off x="1305083" y="4993466"/>
              <a:ext cx="121342" cy="8553"/>
            </p14:xfrm>
          </p:contentPart>
        </mc:Choice>
        <mc:Fallback xmlns="">
          <p:sp>
            <p:nvSpPr>
              <p:cNvPr id="1051250" name=""/>
              <p:cNvSpPr/>
              <p:nvPr/>
            </p:nvSpPr>
            <p:spPr>
              <a:xfrm>
                <a:off x="1305083" y="4993466"/>
                <a:ext cx="121342" cy="8553"/>
              </a:xfrm>
            </p:spPr>
          </p:sp>
        </mc:Fallback>
      </mc:AlternateContent>
      <mc:AlternateContent xmlns:mc="http://schemas.openxmlformats.org/markup-compatibility/2006" xmlns:p14="http://schemas.microsoft.com/office/powerpoint/2010/main">
        <mc:Choice Requires="p14">
          <p:contentPart p14:bwMode="auto" r:id="rId112">
            <p14:nvContentPartPr>
              <p14:cNvPr id="1051251" name="Encre 1051250"/>
              <p14:cNvContentPartPr/>
              <p14:nvPr/>
            </p14:nvContentPartPr>
            <p14:xfrm>
              <a:off x="1176240" y="4740302"/>
              <a:ext cx="186891" cy="21384"/>
            </p14:xfrm>
          </p:contentPart>
        </mc:Choice>
        <mc:Fallback xmlns="">
          <p:sp>
            <p:nvSpPr>
              <p:cNvPr id="1051251" name=""/>
              <p:cNvSpPr/>
              <p:nvPr/>
            </p:nvSpPr>
            <p:spPr>
              <a:xfrm>
                <a:off x="1176240" y="4740302"/>
                <a:ext cx="186891" cy="21384"/>
              </a:xfrm>
            </p:spPr>
          </p:sp>
        </mc:Fallback>
      </mc:AlternateContent>
      <mc:AlternateContent xmlns:mc="http://schemas.openxmlformats.org/markup-compatibility/2006" xmlns:p14="http://schemas.microsoft.com/office/powerpoint/2010/main">
        <mc:Choice Requires="p14">
          <p:contentPart p14:bwMode="auto" r:id="rId113">
            <p14:nvContentPartPr>
              <p14:cNvPr id="1051252" name="Encre 1051251"/>
              <p14:cNvContentPartPr/>
              <p14:nvPr/>
            </p14:nvContentPartPr>
            <p14:xfrm>
              <a:off x="1332051" y="4689172"/>
              <a:ext cx="64289" cy="132901"/>
            </p14:xfrm>
          </p:contentPart>
        </mc:Choice>
        <mc:Fallback xmlns="">
          <p:sp>
            <p:nvSpPr>
              <p:cNvPr id="1051252" name=""/>
              <p:cNvSpPr/>
              <p:nvPr/>
            </p:nvSpPr>
            <p:spPr>
              <a:xfrm>
                <a:off x="1332051" y="4689172"/>
                <a:ext cx="64289" cy="132901"/>
              </a:xfrm>
            </p:spPr>
          </p:sp>
        </mc:Fallback>
      </mc:AlternateContent>
      <mc:AlternateContent xmlns:mc="http://schemas.openxmlformats.org/markup-compatibility/2006" xmlns:p14="http://schemas.microsoft.com/office/powerpoint/2010/main">
        <mc:Choice Requires="p14">
          <p:contentPart p14:bwMode="auto" r:id="rId114">
            <p14:nvContentPartPr>
              <p14:cNvPr id="1051253" name="Encre 1051252"/>
              <p14:cNvContentPartPr/>
              <p14:nvPr/>
            </p14:nvContentPartPr>
            <p14:xfrm>
              <a:off x="1083137" y="3515682"/>
              <a:ext cx="1480662" cy="1270600"/>
            </p14:xfrm>
          </p:contentPart>
        </mc:Choice>
        <mc:Fallback xmlns="">
          <p:sp>
            <p:nvSpPr>
              <p:cNvPr id="1051253" name=""/>
              <p:cNvSpPr/>
              <p:nvPr/>
            </p:nvSpPr>
            <p:spPr>
              <a:xfrm>
                <a:off x="1083137" y="3515682"/>
                <a:ext cx="1480662" cy="1270600"/>
              </a:xfrm>
            </p:spPr>
          </p:sp>
        </mc:Fallback>
      </mc:AlternateContent>
      <mc:AlternateContent xmlns:mc="http://schemas.openxmlformats.org/markup-compatibility/2006" xmlns:p14="http://schemas.microsoft.com/office/powerpoint/2010/main">
        <mc:Choice Requires="p14">
          <p:contentPart p14:bwMode="auto" r:id="rId115">
            <p14:nvContentPartPr>
              <p14:cNvPr id="1051254" name="Encre 1051253"/>
              <p14:cNvContentPartPr/>
              <p14:nvPr/>
            </p14:nvContentPartPr>
            <p14:xfrm>
              <a:off x="3028585" y="3023501"/>
              <a:ext cx="169939" cy="3160194"/>
            </p14:xfrm>
          </p:contentPart>
        </mc:Choice>
        <mc:Fallback xmlns="">
          <p:sp>
            <p:nvSpPr>
              <p:cNvPr id="1051254" name=""/>
              <p:cNvSpPr/>
              <p:nvPr/>
            </p:nvSpPr>
            <p:spPr>
              <a:xfrm>
                <a:off x="3028585" y="3023501"/>
                <a:ext cx="169939" cy="3160194"/>
              </a:xfrm>
            </p:spPr>
          </p:sp>
        </mc:Fallback>
      </mc:AlternateContent>
      <mc:AlternateContent xmlns:mc="http://schemas.openxmlformats.org/markup-compatibility/2006" xmlns:p14="http://schemas.microsoft.com/office/powerpoint/2010/main">
        <mc:Choice Requires="p14">
          <p:contentPart p14:bwMode="auto" r:id="rId116">
            <p14:nvContentPartPr>
              <p14:cNvPr id="1051255" name="Encre 1051254"/>
              <p14:cNvContentPartPr/>
              <p14:nvPr/>
            </p14:nvContentPartPr>
            <p14:xfrm>
              <a:off x="3336132" y="6036899"/>
              <a:ext cx="29050" cy="426299"/>
            </p14:xfrm>
          </p:contentPart>
        </mc:Choice>
        <mc:Fallback xmlns="">
          <p:sp>
            <p:nvSpPr>
              <p:cNvPr id="1051255" name=""/>
              <p:cNvSpPr/>
              <p:nvPr/>
            </p:nvSpPr>
            <p:spPr>
              <a:xfrm>
                <a:off x="3336132" y="6036899"/>
                <a:ext cx="29050" cy="426299"/>
              </a:xfrm>
            </p:spPr>
          </p:sp>
        </mc:Fallback>
      </mc:AlternateContent>
      <mc:AlternateContent xmlns:mc="http://schemas.openxmlformats.org/markup-compatibility/2006" xmlns:p14="http://schemas.microsoft.com/office/powerpoint/2010/main">
        <mc:Choice Requires="p14">
          <p:contentPart p14:bwMode="auto" r:id="rId117">
            <p14:nvContentPartPr>
              <p14:cNvPr id="1051256" name="Encre 1051255"/>
              <p14:cNvContentPartPr/>
              <p14:nvPr/>
            </p14:nvContentPartPr>
            <p14:xfrm>
              <a:off x="3300392" y="6051046"/>
              <a:ext cx="133104" cy="178942"/>
            </p14:xfrm>
          </p:contentPart>
        </mc:Choice>
        <mc:Fallback xmlns="">
          <p:sp>
            <p:nvSpPr>
              <p:cNvPr id="1051256" name=""/>
              <p:cNvSpPr/>
              <p:nvPr/>
            </p:nvSpPr>
            <p:spPr>
              <a:xfrm>
                <a:off x="3300392" y="6051046"/>
                <a:ext cx="133104" cy="178942"/>
              </a:xfrm>
            </p:spPr>
          </p:sp>
        </mc:Fallback>
      </mc:AlternateContent>
      <mc:AlternateContent xmlns:mc="http://schemas.openxmlformats.org/markup-compatibility/2006" xmlns:p14="http://schemas.microsoft.com/office/powerpoint/2010/main">
        <mc:Choice Requires="p14">
          <p:contentPart p14:bwMode="auto" r:id="rId118">
            <p14:nvContentPartPr>
              <p14:cNvPr id="1051257" name="Encre 1051256"/>
              <p14:cNvContentPartPr/>
              <p14:nvPr/>
            </p14:nvContentPartPr>
            <p14:xfrm>
              <a:off x="3443355" y="5797882"/>
              <a:ext cx="57062" cy="517172"/>
            </p14:xfrm>
          </p:contentPart>
        </mc:Choice>
        <mc:Fallback xmlns="">
          <p:sp>
            <p:nvSpPr>
              <p:cNvPr id="1051257" name=""/>
              <p:cNvSpPr/>
              <p:nvPr/>
            </p:nvSpPr>
            <p:spPr>
              <a:xfrm>
                <a:off x="3443355" y="5797882"/>
                <a:ext cx="57062" cy="517172"/>
              </a:xfrm>
            </p:spPr>
          </p:sp>
        </mc:Fallback>
      </mc:AlternateContent>
      <mc:AlternateContent xmlns:mc="http://schemas.openxmlformats.org/markup-compatibility/2006" xmlns:p14="http://schemas.microsoft.com/office/powerpoint/2010/main">
        <mc:Choice Requires="p14">
          <p:contentPart p14:bwMode="auto" r:id="rId119">
            <p14:nvContentPartPr>
              <p14:cNvPr id="1051258" name="Encre 1051257"/>
              <p14:cNvContentPartPr/>
              <p14:nvPr/>
            </p14:nvContentPartPr>
            <p14:xfrm>
              <a:off x="3540737" y="6141171"/>
              <a:ext cx="311945" cy="245288"/>
            </p14:xfrm>
          </p:contentPart>
        </mc:Choice>
        <mc:Fallback xmlns="">
          <p:sp>
            <p:nvSpPr>
              <p:cNvPr id="1051258" name=""/>
              <p:cNvSpPr/>
              <p:nvPr/>
            </p:nvSpPr>
            <p:spPr>
              <a:xfrm>
                <a:off x="3540737" y="6141171"/>
                <a:ext cx="311945" cy="245288"/>
              </a:xfrm>
            </p:spPr>
          </p:sp>
        </mc:Fallback>
      </mc:AlternateContent>
      <mc:AlternateContent xmlns:mc="http://schemas.openxmlformats.org/markup-compatibility/2006" xmlns:p14="http://schemas.microsoft.com/office/powerpoint/2010/main">
        <mc:Choice Requires="p14">
          <p:contentPart p14:bwMode="auto" r:id="rId120">
            <p14:nvContentPartPr>
              <p14:cNvPr id="1051259" name="Encre 1051258"/>
              <p14:cNvContentPartPr/>
              <p14:nvPr/>
            </p14:nvContentPartPr>
            <p14:xfrm>
              <a:off x="3948547" y="5993389"/>
              <a:ext cx="347820" cy="441894"/>
            </p14:xfrm>
          </p:contentPart>
        </mc:Choice>
        <mc:Fallback xmlns="">
          <p:sp>
            <p:nvSpPr>
              <p:cNvPr id="1051259" name=""/>
              <p:cNvSpPr/>
              <p:nvPr/>
            </p:nvSpPr>
            <p:spPr>
              <a:xfrm>
                <a:off x="3948547" y="5993389"/>
                <a:ext cx="347820" cy="441894"/>
              </a:xfrm>
            </p:spPr>
          </p:sp>
        </mc:Fallback>
      </mc:AlternateContent>
      <mc:AlternateContent xmlns:mc="http://schemas.openxmlformats.org/markup-compatibility/2006" xmlns:p14="http://schemas.microsoft.com/office/powerpoint/2010/main">
        <mc:Choice Requires="p14">
          <p:contentPart p14:bwMode="auto" r:id="rId121">
            <p14:nvContentPartPr>
              <p14:cNvPr id="1051260" name="Encre 1051259"/>
              <p14:cNvContentPartPr/>
              <p14:nvPr/>
            </p14:nvContentPartPr>
            <p14:xfrm>
              <a:off x="4366607" y="6145611"/>
              <a:ext cx="70872" cy="241489"/>
            </p14:xfrm>
          </p:contentPart>
        </mc:Choice>
        <mc:Fallback xmlns="">
          <p:sp>
            <p:nvSpPr>
              <p:cNvPr id="1051260" name=""/>
              <p:cNvSpPr/>
              <p:nvPr/>
            </p:nvSpPr>
            <p:spPr>
              <a:xfrm>
                <a:off x="4366607" y="6145611"/>
                <a:ext cx="70872" cy="241489"/>
              </a:xfrm>
            </p:spPr>
          </p:sp>
        </mc:Fallback>
      </mc:AlternateContent>
      <mc:AlternateContent xmlns:mc="http://schemas.openxmlformats.org/markup-compatibility/2006" xmlns:p14="http://schemas.microsoft.com/office/powerpoint/2010/main">
        <mc:Choice Requires="p14">
          <p:contentPart p14:bwMode="auto" r:id="rId122">
            <p14:nvContentPartPr>
              <p14:cNvPr id="1051261" name="Encre 1051260"/>
              <p14:cNvContentPartPr/>
              <p14:nvPr/>
            </p14:nvContentPartPr>
            <p14:xfrm>
              <a:off x="4478314" y="6188396"/>
              <a:ext cx="104247" cy="383806"/>
            </p14:xfrm>
          </p:contentPart>
        </mc:Choice>
        <mc:Fallback xmlns="">
          <p:sp>
            <p:nvSpPr>
              <p:cNvPr id="1051261" name=""/>
              <p:cNvSpPr/>
              <p:nvPr/>
            </p:nvSpPr>
            <p:spPr>
              <a:xfrm>
                <a:off x="4478314" y="6188396"/>
                <a:ext cx="104247" cy="383806"/>
              </a:xfrm>
            </p:spPr>
          </p:sp>
        </mc:Fallback>
      </mc:AlternateContent>
      <mc:AlternateContent xmlns:mc="http://schemas.openxmlformats.org/markup-compatibility/2006" xmlns:p14="http://schemas.microsoft.com/office/powerpoint/2010/main">
        <mc:Choice Requires="p14">
          <p:contentPart p14:bwMode="auto" r:id="rId123">
            <p14:nvContentPartPr>
              <p14:cNvPr id="1051262" name="Encre 1051261"/>
              <p14:cNvContentPartPr/>
              <p14:nvPr/>
            </p14:nvContentPartPr>
            <p14:xfrm>
              <a:off x="4644864" y="6224879"/>
              <a:ext cx="286602" cy="175157"/>
            </p14:xfrm>
          </p:contentPart>
        </mc:Choice>
        <mc:Fallback xmlns="">
          <p:sp>
            <p:nvSpPr>
              <p:cNvPr id="1051262" name=""/>
              <p:cNvSpPr/>
              <p:nvPr/>
            </p:nvSpPr>
            <p:spPr>
              <a:xfrm>
                <a:off x="4644864" y="6224879"/>
                <a:ext cx="286602" cy="175157"/>
              </a:xfrm>
            </p:spPr>
          </p:sp>
        </mc:Fallback>
      </mc:AlternateContent>
      <mc:AlternateContent xmlns:mc="http://schemas.openxmlformats.org/markup-compatibility/2006" xmlns:p14="http://schemas.microsoft.com/office/powerpoint/2010/main">
        <mc:Choice Requires="p14">
          <p:contentPart p14:bwMode="auto" r:id="rId124">
            <p14:nvContentPartPr>
              <p14:cNvPr id="1051263" name="Encre 1051262"/>
              <p14:cNvContentPartPr/>
              <p14:nvPr/>
            </p14:nvContentPartPr>
            <p14:xfrm>
              <a:off x="4749460" y="6000662"/>
              <a:ext cx="95729" cy="46446"/>
            </p14:xfrm>
          </p:contentPart>
        </mc:Choice>
        <mc:Fallback xmlns="">
          <p:sp>
            <p:nvSpPr>
              <p:cNvPr id="1051263" name=""/>
              <p:cNvSpPr/>
              <p:nvPr/>
            </p:nvSpPr>
            <p:spPr>
              <a:xfrm>
                <a:off x="4749460" y="6000662"/>
                <a:ext cx="95729" cy="46446"/>
              </a:xfrm>
            </p:spPr>
          </p:sp>
        </mc:Fallback>
      </mc:AlternateContent>
      <mc:AlternateContent xmlns:mc="http://schemas.openxmlformats.org/markup-compatibility/2006" xmlns:p14="http://schemas.microsoft.com/office/powerpoint/2010/main">
        <mc:Choice Requires="p14">
          <p:contentPart p14:bwMode="auto" r:id="rId125">
            <p14:nvContentPartPr>
              <p14:cNvPr id="1051264" name="Encre 1051263"/>
              <p14:cNvContentPartPr/>
              <p14:nvPr/>
            </p14:nvContentPartPr>
            <p14:xfrm>
              <a:off x="4964419" y="6072888"/>
              <a:ext cx="8267" cy="343687"/>
            </p14:xfrm>
          </p:contentPart>
        </mc:Choice>
        <mc:Fallback xmlns="">
          <p:sp>
            <p:nvSpPr>
              <p:cNvPr id="1051264" name=""/>
              <p:cNvSpPr/>
              <p:nvPr/>
            </p:nvSpPr>
            <p:spPr>
              <a:xfrm>
                <a:off x="4964419" y="6072888"/>
                <a:ext cx="8267" cy="343687"/>
              </a:xfrm>
            </p:spPr>
          </p:sp>
        </mc:Fallback>
      </mc:AlternateContent>
      <mc:AlternateContent xmlns:mc="http://schemas.openxmlformats.org/markup-compatibility/2006" xmlns:p14="http://schemas.microsoft.com/office/powerpoint/2010/main">
        <mc:Choice Requires="p14">
          <p:contentPart p14:bwMode="auto" r:id="rId126">
            <p14:nvContentPartPr>
              <p14:cNvPr id="1051265" name="Encre 1051264"/>
              <p14:cNvContentPartPr/>
              <p14:nvPr/>
            </p14:nvContentPartPr>
            <p14:xfrm>
              <a:off x="4909611" y="6261471"/>
              <a:ext cx="308493" cy="201625"/>
            </p14:xfrm>
          </p:contentPart>
        </mc:Choice>
        <mc:Fallback xmlns="">
          <p:sp>
            <p:nvSpPr>
              <p:cNvPr id="1051265" name=""/>
              <p:cNvSpPr/>
              <p:nvPr/>
            </p:nvSpPr>
            <p:spPr>
              <a:xfrm>
                <a:off x="4909611" y="6261471"/>
                <a:ext cx="308493" cy="201625"/>
              </a:xfrm>
            </p:spPr>
          </p:sp>
        </mc:Fallback>
      </mc:AlternateContent>
      <mc:AlternateContent xmlns:mc="http://schemas.openxmlformats.org/markup-compatibility/2006" xmlns:p14="http://schemas.microsoft.com/office/powerpoint/2010/main">
        <mc:Choice Requires="p14">
          <p:contentPart p14:bwMode="auto" r:id="rId127">
            <p14:nvContentPartPr>
              <p14:cNvPr id="1051266" name="Encre 1051265"/>
              <p14:cNvContentPartPr/>
              <p14:nvPr/>
            </p14:nvContentPartPr>
            <p14:xfrm>
              <a:off x="4852553" y="3522956"/>
              <a:ext cx="116585" cy="112699"/>
            </p14:xfrm>
          </p:contentPart>
        </mc:Choice>
        <mc:Fallback xmlns="">
          <p:sp>
            <p:nvSpPr>
              <p:cNvPr id="1051266" name=""/>
              <p:cNvSpPr/>
              <p:nvPr/>
            </p:nvSpPr>
            <p:spPr>
              <a:xfrm>
                <a:off x="4852553" y="3522956"/>
                <a:ext cx="116585" cy="112699"/>
              </a:xfrm>
            </p:spPr>
          </p:sp>
        </mc:Fallback>
      </mc:AlternateContent>
      <mc:AlternateContent xmlns:mc="http://schemas.openxmlformats.org/markup-compatibility/2006" xmlns:p14="http://schemas.microsoft.com/office/powerpoint/2010/main">
        <mc:Choice Requires="p14">
          <p:contentPart p14:bwMode="auto" r:id="rId128">
            <p14:nvContentPartPr>
              <p14:cNvPr id="1051267" name="Encre 1051266"/>
              <p14:cNvContentPartPr/>
              <p14:nvPr/>
            </p14:nvContentPartPr>
            <p14:xfrm>
              <a:off x="5062274" y="3882073"/>
              <a:ext cx="171477" cy="292170"/>
            </p14:xfrm>
          </p:contentPart>
        </mc:Choice>
        <mc:Fallback xmlns="">
          <p:sp>
            <p:nvSpPr>
              <p:cNvPr id="1051267" name=""/>
              <p:cNvSpPr/>
              <p:nvPr/>
            </p:nvSpPr>
            <p:spPr>
              <a:xfrm>
                <a:off x="5062274" y="3882073"/>
                <a:ext cx="171477" cy="292170"/>
              </a:xfrm>
            </p:spPr>
          </p:sp>
        </mc:Fallback>
      </mc:AlternateContent>
      <mc:AlternateContent xmlns:mc="http://schemas.openxmlformats.org/markup-compatibility/2006" xmlns:p14="http://schemas.microsoft.com/office/powerpoint/2010/main">
        <mc:Choice Requires="p14">
          <p:contentPart p14:bwMode="auto" r:id="rId129">
            <p14:nvContentPartPr>
              <p14:cNvPr id="1051268" name="Encre 1051267"/>
              <p14:cNvContentPartPr/>
              <p14:nvPr/>
            </p14:nvContentPartPr>
            <p14:xfrm>
              <a:off x="5234367" y="3912306"/>
              <a:ext cx="129516" cy="178077"/>
            </p14:xfrm>
          </p:contentPart>
        </mc:Choice>
        <mc:Fallback xmlns="">
          <p:sp>
            <p:nvSpPr>
              <p:cNvPr id="1051268" name=""/>
              <p:cNvSpPr/>
              <p:nvPr/>
            </p:nvSpPr>
            <p:spPr>
              <a:xfrm>
                <a:off x="5234367" y="3912306"/>
                <a:ext cx="129516" cy="178077"/>
              </a:xfrm>
            </p:spPr>
          </p:sp>
        </mc:Fallback>
      </mc:AlternateContent>
      <mc:AlternateContent xmlns:mc="http://schemas.openxmlformats.org/markup-compatibility/2006" xmlns:p14="http://schemas.microsoft.com/office/powerpoint/2010/main">
        <mc:Choice Requires="p14">
          <p:contentPart p14:bwMode="auto" r:id="rId130">
            <p14:nvContentPartPr>
              <p14:cNvPr id="1051269" name="Encre 1051268"/>
              <p14:cNvContentPartPr/>
              <p14:nvPr/>
            </p14:nvContentPartPr>
            <p14:xfrm>
              <a:off x="5484095" y="3913301"/>
              <a:ext cx="107980" cy="163063"/>
            </p14:xfrm>
          </p:contentPart>
        </mc:Choice>
        <mc:Fallback xmlns="">
          <p:sp>
            <p:nvSpPr>
              <p:cNvPr id="1051269" name=""/>
              <p:cNvSpPr/>
              <p:nvPr/>
            </p:nvSpPr>
            <p:spPr>
              <a:xfrm>
                <a:off x="5484095" y="3913301"/>
                <a:ext cx="107980" cy="163063"/>
              </a:xfrm>
            </p:spPr>
          </p:sp>
        </mc:Fallback>
      </mc:AlternateContent>
      <mc:AlternateContent xmlns:mc="http://schemas.openxmlformats.org/markup-compatibility/2006" xmlns:p14="http://schemas.microsoft.com/office/powerpoint/2010/main">
        <mc:Choice Requires="p14">
          <p:contentPart p14:bwMode="auto" r:id="rId131">
            <p14:nvContentPartPr>
              <p14:cNvPr id="1051270" name="Encre 1051269"/>
              <p14:cNvContentPartPr/>
              <p14:nvPr/>
            </p14:nvContentPartPr>
            <p14:xfrm>
              <a:off x="4173710" y="3590781"/>
              <a:ext cx="707220" cy="11771"/>
            </p14:xfrm>
          </p:contentPart>
        </mc:Choice>
        <mc:Fallback xmlns="">
          <p:sp>
            <p:nvSpPr>
              <p:cNvPr id="1051270" name=""/>
              <p:cNvSpPr/>
              <p:nvPr/>
            </p:nvSpPr>
            <p:spPr>
              <a:xfrm>
                <a:off x="4173710" y="3590781"/>
                <a:ext cx="707220" cy="11771"/>
              </a:xfrm>
            </p:spPr>
          </p:sp>
        </mc:Fallback>
      </mc:AlternateContent>
      <mc:AlternateContent xmlns:mc="http://schemas.openxmlformats.org/markup-compatibility/2006" xmlns:p14="http://schemas.microsoft.com/office/powerpoint/2010/main">
        <mc:Choice Requires="p14">
          <p:contentPart p14:bwMode="auto" r:id="rId132">
            <p14:nvContentPartPr>
              <p14:cNvPr id="1051271" name="Encre 1051270"/>
              <p14:cNvContentPartPr/>
              <p14:nvPr/>
            </p14:nvContentPartPr>
            <p14:xfrm>
              <a:off x="4121090" y="3486891"/>
              <a:ext cx="250544" cy="237153"/>
            </p14:xfrm>
          </p:contentPart>
        </mc:Choice>
        <mc:Fallback xmlns="">
          <p:sp>
            <p:nvSpPr>
              <p:cNvPr id="1051271" name=""/>
              <p:cNvSpPr/>
              <p:nvPr/>
            </p:nvSpPr>
            <p:spPr>
              <a:xfrm>
                <a:off x="4121090" y="3486891"/>
                <a:ext cx="250544" cy="237153"/>
              </a:xfrm>
            </p:spPr>
          </p:sp>
        </mc:Fallback>
      </mc:AlternateContent>
      <mc:AlternateContent xmlns:mc="http://schemas.openxmlformats.org/markup-compatibility/2006" xmlns:p14="http://schemas.microsoft.com/office/powerpoint/2010/main">
        <mc:Choice Requires="p14">
          <p:contentPart p14:bwMode="auto" r:id="rId133">
            <p14:nvContentPartPr>
              <p14:cNvPr id="1051272" name="Encre 1051271"/>
              <p14:cNvContentPartPr/>
              <p14:nvPr/>
            </p14:nvContentPartPr>
            <p14:xfrm>
              <a:off x="4158612" y="3233230"/>
              <a:ext cx="264305" cy="185246"/>
            </p14:xfrm>
          </p:contentPart>
        </mc:Choice>
        <mc:Fallback xmlns="">
          <p:sp>
            <p:nvSpPr>
              <p:cNvPr id="1051272" name=""/>
              <p:cNvSpPr/>
              <p:nvPr/>
            </p:nvSpPr>
            <p:spPr>
              <a:xfrm>
                <a:off x="4158612" y="3233230"/>
                <a:ext cx="264305" cy="185246"/>
              </a:xfrm>
            </p:spPr>
          </p:sp>
        </mc:Fallback>
      </mc:AlternateContent>
      <mc:AlternateContent xmlns:mc="http://schemas.openxmlformats.org/markup-compatibility/2006" xmlns:p14="http://schemas.microsoft.com/office/powerpoint/2010/main">
        <mc:Choice Requires="p14">
          <p:contentPart p14:bwMode="auto" r:id="rId134">
            <p14:nvContentPartPr>
              <p14:cNvPr id="1051273" name="Encre 1051272"/>
              <p14:cNvContentPartPr/>
              <p14:nvPr/>
            </p14:nvContentPartPr>
            <p14:xfrm>
              <a:off x="4083484" y="3093957"/>
              <a:ext cx="296633" cy="11434"/>
            </p14:xfrm>
          </p:contentPart>
        </mc:Choice>
        <mc:Fallback xmlns="">
          <p:sp>
            <p:nvSpPr>
              <p:cNvPr id="1051273" name=""/>
              <p:cNvSpPr/>
              <p:nvPr/>
            </p:nvSpPr>
            <p:spPr>
              <a:xfrm>
                <a:off x="4083484" y="3093957"/>
                <a:ext cx="296633" cy="11434"/>
              </a:xfrm>
            </p:spPr>
          </p:sp>
        </mc:Fallback>
      </mc:AlternateContent>
      <mc:AlternateContent xmlns:mc="http://schemas.openxmlformats.org/markup-compatibility/2006" xmlns:p14="http://schemas.microsoft.com/office/powerpoint/2010/main">
        <mc:Choice Requires="p14">
          <p:contentPart p14:bwMode="auto" r:id="rId135">
            <p14:nvContentPartPr>
              <p14:cNvPr id="1051274" name="Encre 1051273"/>
              <p14:cNvContentPartPr/>
              <p14:nvPr/>
            </p14:nvContentPartPr>
            <p14:xfrm>
              <a:off x="4279955" y="3030699"/>
              <a:ext cx="196006" cy="147896"/>
            </p14:xfrm>
          </p:contentPart>
        </mc:Choice>
        <mc:Fallback xmlns="">
          <p:sp>
            <p:nvSpPr>
              <p:cNvPr id="1051274" name=""/>
              <p:cNvSpPr/>
              <p:nvPr/>
            </p:nvSpPr>
            <p:spPr>
              <a:xfrm>
                <a:off x="4279955" y="3030699"/>
                <a:ext cx="196006" cy="147896"/>
              </a:xfrm>
            </p:spPr>
          </p:sp>
        </mc:Fallback>
      </mc:AlternateContent>
      <mc:AlternateContent xmlns:mc="http://schemas.openxmlformats.org/markup-compatibility/2006" xmlns:p14="http://schemas.microsoft.com/office/powerpoint/2010/main">
        <mc:Choice Requires="p14">
          <p:contentPart p14:bwMode="auto" r:id="rId136">
            <p14:nvContentPartPr>
              <p14:cNvPr id="1051275" name="Encre 1051274"/>
              <p14:cNvContentPartPr/>
              <p14:nvPr/>
            </p14:nvContentPartPr>
            <p14:xfrm>
              <a:off x="3834283" y="3633174"/>
              <a:ext cx="1082387" cy="1308024"/>
            </p14:xfrm>
          </p:contentPart>
        </mc:Choice>
        <mc:Fallback xmlns="">
          <p:sp>
            <p:nvSpPr>
              <p:cNvPr id="1051275" name=""/>
              <p:cNvSpPr/>
              <p:nvPr/>
            </p:nvSpPr>
            <p:spPr>
              <a:xfrm>
                <a:off x="3834283" y="3633174"/>
                <a:ext cx="1082387" cy="1308024"/>
              </a:xfrm>
            </p:spPr>
          </p:sp>
        </mc:Fallback>
      </mc:AlternateContent>
      <mc:AlternateContent xmlns:mc="http://schemas.openxmlformats.org/markup-compatibility/2006" xmlns:p14="http://schemas.microsoft.com/office/powerpoint/2010/main">
        <mc:Choice Requires="p14">
          <p:contentPart p14:bwMode="auto" r:id="rId137">
            <p14:nvContentPartPr>
              <p14:cNvPr id="1051276" name="Encre 1051275"/>
              <p14:cNvContentPartPr/>
              <p14:nvPr/>
            </p14:nvContentPartPr>
            <p14:xfrm>
              <a:off x="4866369" y="3638790"/>
              <a:ext cx="143113" cy="1210691"/>
            </p14:xfrm>
          </p:contentPart>
        </mc:Choice>
        <mc:Fallback xmlns="">
          <p:sp>
            <p:nvSpPr>
              <p:cNvPr id="1051276" name=""/>
              <p:cNvSpPr/>
              <p:nvPr/>
            </p:nvSpPr>
            <p:spPr>
              <a:xfrm>
                <a:off x="4866369" y="3638790"/>
                <a:ext cx="143113" cy="1210691"/>
              </a:xfrm>
            </p:spPr>
          </p:sp>
        </mc:Fallback>
      </mc:AlternateContent>
      <mc:AlternateContent xmlns:mc="http://schemas.openxmlformats.org/markup-compatibility/2006" xmlns:p14="http://schemas.microsoft.com/office/powerpoint/2010/main">
        <mc:Choice Requires="p14">
          <p:contentPart p14:bwMode="auto" r:id="rId138">
            <p14:nvContentPartPr>
              <p14:cNvPr id="1051277" name="Encre 1051276"/>
              <p14:cNvContentPartPr/>
              <p14:nvPr/>
            </p14:nvContentPartPr>
            <p14:xfrm>
              <a:off x="4902110" y="4725658"/>
              <a:ext cx="174348" cy="213158"/>
            </p14:xfrm>
          </p:contentPart>
        </mc:Choice>
        <mc:Fallback xmlns="">
          <p:sp>
            <p:nvSpPr>
              <p:cNvPr id="1051277" name=""/>
              <p:cNvSpPr/>
              <p:nvPr/>
            </p:nvSpPr>
            <p:spPr>
              <a:xfrm>
                <a:off x="4902110" y="4725658"/>
                <a:ext cx="174348" cy="213158"/>
              </a:xfrm>
            </p:spPr>
          </p:sp>
        </mc:Fallback>
      </mc:AlternateContent>
      <mc:AlternateContent xmlns:mc="http://schemas.openxmlformats.org/markup-compatibility/2006" xmlns:p14="http://schemas.microsoft.com/office/powerpoint/2010/main">
        <mc:Choice Requires="p14">
          <p:contentPart p14:bwMode="auto" r:id="rId139">
            <p14:nvContentPartPr>
              <p14:cNvPr id="1051278" name="Encre 1051277"/>
              <p14:cNvContentPartPr/>
              <p14:nvPr/>
            </p14:nvContentPartPr>
            <p14:xfrm>
              <a:off x="5022620" y="4747499"/>
              <a:ext cx="94376" cy="258876"/>
            </p14:xfrm>
          </p:contentPart>
        </mc:Choice>
        <mc:Fallback xmlns="">
          <p:sp>
            <p:nvSpPr>
              <p:cNvPr id="1051278" name=""/>
              <p:cNvSpPr/>
              <p:nvPr/>
            </p:nvSpPr>
            <p:spPr>
              <a:xfrm>
                <a:off x="5022620" y="4747499"/>
                <a:ext cx="94376" cy="258876"/>
              </a:xfrm>
            </p:spPr>
          </p:sp>
        </mc:Fallback>
      </mc:AlternateContent>
      <mc:AlternateContent xmlns:mc="http://schemas.openxmlformats.org/markup-compatibility/2006" xmlns:p14="http://schemas.microsoft.com/office/powerpoint/2010/main">
        <mc:Choice Requires="p14">
          <p:contentPart p14:bwMode="auto" r:id="rId140">
            <p14:nvContentPartPr>
              <p14:cNvPr id="1051279" name="Encre 1051278"/>
              <p14:cNvContentPartPr/>
              <p14:nvPr/>
            </p14:nvContentPartPr>
            <p14:xfrm>
              <a:off x="4811724" y="5168382"/>
              <a:ext cx="193341" cy="325323"/>
            </p14:xfrm>
          </p:contentPart>
        </mc:Choice>
        <mc:Fallback xmlns="">
          <p:sp>
            <p:nvSpPr>
              <p:cNvPr id="1051279" name=""/>
              <p:cNvSpPr/>
              <p:nvPr/>
            </p:nvSpPr>
            <p:spPr>
              <a:xfrm>
                <a:off x="4811724" y="5168382"/>
                <a:ext cx="193341" cy="325323"/>
              </a:xfrm>
            </p:spPr>
          </p:sp>
        </mc:Fallback>
      </mc:AlternateContent>
      <mc:AlternateContent xmlns:mc="http://schemas.openxmlformats.org/markup-compatibility/2006" xmlns:p14="http://schemas.microsoft.com/office/powerpoint/2010/main">
        <mc:Choice Requires="p14">
          <p:contentPart p14:bwMode="auto" r:id="rId141">
            <p14:nvContentPartPr>
              <p14:cNvPr id="1051280" name="Encre 1051279"/>
              <p14:cNvContentPartPr/>
              <p14:nvPr/>
            </p14:nvContentPartPr>
            <p14:xfrm>
              <a:off x="5145235" y="5189047"/>
              <a:ext cx="197571" cy="258248"/>
            </p14:xfrm>
          </p:contentPart>
        </mc:Choice>
        <mc:Fallback xmlns="">
          <p:sp>
            <p:nvSpPr>
              <p:cNvPr id="1051280" name=""/>
              <p:cNvSpPr/>
              <p:nvPr/>
            </p:nvSpPr>
            <p:spPr>
              <a:xfrm>
                <a:off x="5145235" y="5189047"/>
                <a:ext cx="197571" cy="258248"/>
              </a:xfrm>
            </p:spPr>
          </p:sp>
        </mc:Fallback>
      </mc:AlternateContent>
      <mc:AlternateContent xmlns:mc="http://schemas.openxmlformats.org/markup-compatibility/2006" xmlns:p14="http://schemas.microsoft.com/office/powerpoint/2010/main">
        <mc:Choice Requires="p14">
          <p:contentPart p14:bwMode="auto" r:id="rId142">
            <p14:nvContentPartPr>
              <p14:cNvPr id="1051281" name="Encre 1051280"/>
              <p14:cNvContentPartPr/>
              <p14:nvPr/>
            </p14:nvContentPartPr>
            <p14:xfrm>
              <a:off x="5152737" y="5181850"/>
              <a:ext cx="145479" cy="17168"/>
            </p14:xfrm>
          </p:contentPart>
        </mc:Choice>
        <mc:Fallback xmlns="">
          <p:sp>
            <p:nvSpPr>
              <p:cNvPr id="1051281" name=""/>
              <p:cNvSpPr/>
              <p:nvPr/>
            </p:nvSpPr>
            <p:spPr>
              <a:xfrm>
                <a:off x="5152737" y="5181850"/>
                <a:ext cx="145479" cy="17168"/>
              </a:xfrm>
            </p:spPr>
          </p:sp>
        </mc:Fallback>
      </mc:AlternateContent>
      <mc:AlternateContent xmlns:mc="http://schemas.openxmlformats.org/markup-compatibility/2006" xmlns:p14="http://schemas.microsoft.com/office/powerpoint/2010/main">
        <mc:Choice Requires="p14">
          <p:contentPart p14:bwMode="auto" r:id="rId143">
            <p14:nvContentPartPr>
              <p14:cNvPr id="1051282" name="Encre 1051281"/>
              <p14:cNvContentPartPr/>
              <p14:nvPr/>
            </p14:nvContentPartPr>
            <p14:xfrm>
              <a:off x="5159797" y="5312403"/>
              <a:ext cx="124872" cy="9402"/>
            </p14:xfrm>
          </p:contentPart>
        </mc:Choice>
        <mc:Fallback xmlns="">
          <p:sp>
            <p:nvSpPr>
              <p:cNvPr id="1051282" name=""/>
              <p:cNvSpPr/>
              <p:nvPr/>
            </p:nvSpPr>
            <p:spPr>
              <a:xfrm>
                <a:off x="5159797" y="5312403"/>
                <a:ext cx="124872" cy="9402"/>
              </a:xfrm>
            </p:spPr>
          </p:sp>
        </mc:Fallback>
      </mc:AlternateContent>
      <mc:AlternateContent xmlns:mc="http://schemas.openxmlformats.org/markup-compatibility/2006" xmlns:p14="http://schemas.microsoft.com/office/powerpoint/2010/main">
        <mc:Choice Requires="p14">
          <p:contentPart p14:bwMode="auto" r:id="rId144">
            <p14:nvContentPartPr>
              <p14:cNvPr id="1051283" name="Encre 1051282"/>
              <p14:cNvContentPartPr/>
              <p14:nvPr/>
            </p14:nvContentPartPr>
            <p14:xfrm>
              <a:off x="5420572" y="5123771"/>
              <a:ext cx="46772" cy="76445"/>
            </p14:xfrm>
          </p:contentPart>
        </mc:Choice>
        <mc:Fallback xmlns="">
          <p:sp>
            <p:nvSpPr>
              <p:cNvPr id="1051283" name=""/>
              <p:cNvSpPr/>
              <p:nvPr/>
            </p:nvSpPr>
            <p:spPr>
              <a:xfrm>
                <a:off x="5420572" y="5123771"/>
                <a:ext cx="46772" cy="76445"/>
              </a:xfrm>
            </p:spPr>
          </p:sp>
        </mc:Fallback>
      </mc:AlternateContent>
      <mc:AlternateContent xmlns:mc="http://schemas.openxmlformats.org/markup-compatibility/2006" xmlns:p14="http://schemas.microsoft.com/office/powerpoint/2010/main">
        <mc:Choice Requires="p14">
          <p:contentPart p14:bwMode="auto" r:id="rId145">
            <p14:nvContentPartPr>
              <p14:cNvPr id="1051284" name="Encre 1051283"/>
              <p14:cNvContentPartPr/>
              <p14:nvPr/>
            </p14:nvContentPartPr>
            <p14:xfrm>
              <a:off x="5104769" y="5032169"/>
              <a:ext cx="169310" cy="15615"/>
            </p14:xfrm>
          </p:contentPart>
        </mc:Choice>
        <mc:Fallback xmlns="">
          <p:sp>
            <p:nvSpPr>
              <p:cNvPr id="1051284" name=""/>
              <p:cNvSpPr/>
              <p:nvPr/>
            </p:nvSpPr>
            <p:spPr>
              <a:xfrm>
                <a:off x="5104769" y="5032169"/>
                <a:ext cx="169310" cy="15615"/>
              </a:xfrm>
            </p:spPr>
          </p:sp>
        </mc:Fallback>
      </mc:AlternateContent>
      <mc:AlternateContent xmlns:mc="http://schemas.openxmlformats.org/markup-compatibility/2006" xmlns:p14="http://schemas.microsoft.com/office/powerpoint/2010/main">
        <mc:Choice Requires="p14">
          <p:contentPart p14:bwMode="auto" r:id="rId146">
            <p14:nvContentPartPr>
              <p14:cNvPr id="1051285" name="Encre 1051284"/>
              <p14:cNvContentPartPr/>
              <p14:nvPr/>
            </p14:nvContentPartPr>
            <p14:xfrm>
              <a:off x="5246304" y="4993466"/>
              <a:ext cx="74481" cy="98903"/>
            </p14:xfrm>
          </p:contentPart>
        </mc:Choice>
        <mc:Fallback xmlns="">
          <p:sp>
            <p:nvSpPr>
              <p:cNvPr id="1051285" name=""/>
              <p:cNvSpPr/>
              <p:nvPr/>
            </p:nvSpPr>
            <p:spPr>
              <a:xfrm>
                <a:off x="5246304" y="4993466"/>
                <a:ext cx="74481" cy="98903"/>
              </a:xfrm>
            </p:spPr>
          </p:sp>
        </mc:Fallback>
      </mc:AlternateContent>
      <mc:AlternateContent xmlns:mc="http://schemas.openxmlformats.org/markup-compatibility/2006" xmlns:p14="http://schemas.microsoft.com/office/powerpoint/2010/main">
        <mc:Choice Requires="p14">
          <p:contentPart p14:bwMode="auto" r:id="rId147">
            <p14:nvContentPartPr>
              <p14:cNvPr id="1051286" name="Encre 1051285"/>
              <p14:cNvContentPartPr/>
              <p14:nvPr/>
            </p14:nvContentPartPr>
            <p14:xfrm>
              <a:off x="4358496" y="5247374"/>
              <a:ext cx="20655" cy="223390"/>
            </p14:xfrm>
          </p:contentPart>
        </mc:Choice>
        <mc:Fallback xmlns="">
          <p:sp>
            <p:nvSpPr>
              <p:cNvPr id="1051286" name=""/>
              <p:cNvSpPr/>
              <p:nvPr/>
            </p:nvSpPr>
            <p:spPr>
              <a:xfrm>
                <a:off x="4358496" y="5247374"/>
                <a:ext cx="20655" cy="223390"/>
              </a:xfrm>
            </p:spPr>
          </p:sp>
        </mc:Fallback>
      </mc:AlternateContent>
      <mc:AlternateContent xmlns:mc="http://schemas.openxmlformats.org/markup-compatibility/2006" xmlns:p14="http://schemas.microsoft.com/office/powerpoint/2010/main">
        <mc:Choice Requires="p14">
          <p:contentPart p14:bwMode="auto" r:id="rId148">
            <p14:nvContentPartPr>
              <p14:cNvPr id="1051287" name="Encre 1051286"/>
              <p14:cNvContentPartPr/>
              <p14:nvPr/>
            </p14:nvContentPartPr>
            <p14:xfrm>
              <a:off x="4315696" y="5209755"/>
              <a:ext cx="182626" cy="15778"/>
            </p14:xfrm>
          </p:contentPart>
        </mc:Choice>
        <mc:Fallback xmlns="">
          <p:sp>
            <p:nvSpPr>
              <p:cNvPr id="1051287" name=""/>
              <p:cNvSpPr/>
              <p:nvPr/>
            </p:nvSpPr>
            <p:spPr>
              <a:xfrm>
                <a:off x="4315696" y="5209755"/>
                <a:ext cx="182626" cy="15778"/>
              </a:xfrm>
            </p:spPr>
          </p:sp>
        </mc:Fallback>
      </mc:AlternateContent>
      <mc:AlternateContent xmlns:mc="http://schemas.openxmlformats.org/markup-compatibility/2006" xmlns:p14="http://schemas.microsoft.com/office/powerpoint/2010/main">
        <mc:Choice Requires="p14">
          <p:contentPart p14:bwMode="auto" r:id="rId149">
            <p14:nvContentPartPr>
              <p14:cNvPr id="1051288" name="Encre 1051287"/>
              <p14:cNvContentPartPr/>
              <p14:nvPr/>
            </p14:nvContentPartPr>
            <p14:xfrm>
              <a:off x="4343935" y="5273826"/>
              <a:ext cx="158696" cy="41314"/>
            </p14:xfrm>
          </p:contentPart>
        </mc:Choice>
        <mc:Fallback xmlns="">
          <p:sp>
            <p:nvSpPr>
              <p:cNvPr id="1051288" name=""/>
              <p:cNvSpPr/>
              <p:nvPr/>
            </p:nvSpPr>
            <p:spPr>
              <a:xfrm>
                <a:off x="4343935" y="5273826"/>
                <a:ext cx="158696" cy="41314"/>
              </a:xfrm>
            </p:spPr>
          </p:sp>
        </mc:Fallback>
      </mc:AlternateContent>
      <mc:AlternateContent xmlns:mc="http://schemas.openxmlformats.org/markup-compatibility/2006" xmlns:p14="http://schemas.microsoft.com/office/powerpoint/2010/main">
        <mc:Choice Requires="p14">
          <p:contentPart p14:bwMode="auto" r:id="rId150">
            <p14:nvContentPartPr>
              <p14:cNvPr id="1051289" name="Encre 1051288"/>
              <p14:cNvContentPartPr/>
              <p14:nvPr/>
            </p14:nvContentPartPr>
            <p14:xfrm>
              <a:off x="4288882" y="5085318"/>
              <a:ext cx="184338" cy="4239"/>
            </p14:xfrm>
          </p:contentPart>
        </mc:Choice>
        <mc:Fallback xmlns="">
          <p:sp>
            <p:nvSpPr>
              <p:cNvPr id="1051289" name=""/>
              <p:cNvSpPr/>
              <p:nvPr/>
            </p:nvSpPr>
            <p:spPr>
              <a:xfrm>
                <a:off x="4288882" y="5085318"/>
                <a:ext cx="184338" cy="4239"/>
              </a:xfrm>
            </p:spPr>
          </p:sp>
        </mc:Fallback>
      </mc:AlternateContent>
      <mc:AlternateContent xmlns:mc="http://schemas.openxmlformats.org/markup-compatibility/2006" xmlns:p14="http://schemas.microsoft.com/office/powerpoint/2010/main">
        <mc:Choice Requires="p14">
          <p:contentPart p14:bwMode="auto" r:id="rId151">
            <p14:nvContentPartPr>
              <p14:cNvPr id="1051290" name="Encre 1051289"/>
              <p14:cNvContentPartPr/>
              <p14:nvPr/>
            </p14:nvContentPartPr>
            <p14:xfrm>
              <a:off x="4374822" y="4975595"/>
              <a:ext cx="127731" cy="169094"/>
            </p14:xfrm>
          </p:contentPart>
        </mc:Choice>
        <mc:Fallback xmlns="">
          <p:sp>
            <p:nvSpPr>
              <p:cNvPr id="1051290" name=""/>
              <p:cNvSpPr/>
              <p:nvPr/>
            </p:nvSpPr>
            <p:spPr>
              <a:xfrm>
                <a:off x="4374822" y="4975595"/>
                <a:ext cx="127731" cy="169094"/>
              </a:xfrm>
            </p:spPr>
          </p:sp>
        </mc:Fallback>
      </mc:AlternateContent>
      <mc:AlternateContent xmlns:mc="http://schemas.openxmlformats.org/markup-compatibility/2006" xmlns:p14="http://schemas.microsoft.com/office/powerpoint/2010/main">
        <mc:Choice Requires="p14">
          <p:contentPart p14:bwMode="auto" r:id="rId152">
            <p14:nvContentPartPr>
              <p14:cNvPr id="1051291" name="Encre 1051290"/>
              <p14:cNvContentPartPr/>
              <p14:nvPr/>
            </p14:nvContentPartPr>
            <p14:xfrm>
              <a:off x="4594562" y="5355590"/>
              <a:ext cx="128843" cy="11169"/>
            </p14:xfrm>
          </p:contentPart>
        </mc:Choice>
        <mc:Fallback xmlns="">
          <p:sp>
            <p:nvSpPr>
              <p:cNvPr id="1051291" name=""/>
              <p:cNvSpPr/>
              <p:nvPr/>
            </p:nvSpPr>
            <p:spPr>
              <a:xfrm>
                <a:off x="4594562" y="5355590"/>
                <a:ext cx="128843" cy="11169"/>
              </a:xfrm>
            </p:spPr>
          </p:sp>
        </mc:Fallback>
      </mc:AlternateContent>
      <mc:AlternateContent xmlns:mc="http://schemas.openxmlformats.org/markup-compatibility/2006" xmlns:p14="http://schemas.microsoft.com/office/powerpoint/2010/main">
        <mc:Choice Requires="p14">
          <p:contentPart p14:bwMode="auto" r:id="rId153">
            <p14:nvContentPartPr>
              <p14:cNvPr id="1051292" name="Encre 1051291"/>
              <p14:cNvContentPartPr/>
              <p14:nvPr/>
            </p14:nvContentPartPr>
            <p14:xfrm>
              <a:off x="4619713" y="5462688"/>
              <a:ext cx="132373" cy="5087"/>
            </p14:xfrm>
          </p:contentPart>
        </mc:Choice>
        <mc:Fallback xmlns="">
          <p:sp>
            <p:nvSpPr>
              <p:cNvPr id="1051292" name=""/>
              <p:cNvSpPr/>
              <p:nvPr/>
            </p:nvSpPr>
            <p:spPr>
              <a:xfrm>
                <a:off x="4619713" y="5462688"/>
                <a:ext cx="132373" cy="5087"/>
              </a:xfrm>
            </p:spPr>
          </p:sp>
        </mc:Fallback>
      </mc:AlternateContent>
      <mc:AlternateContent xmlns:mc="http://schemas.openxmlformats.org/markup-compatibility/2006" xmlns:p14="http://schemas.microsoft.com/office/powerpoint/2010/main">
        <mc:Choice Requires="p14">
          <p:contentPart p14:bwMode="auto" r:id="rId154">
            <p14:nvContentPartPr>
              <p14:cNvPr id="1051293" name="Encre 1051292"/>
              <p14:cNvContentPartPr/>
              <p14:nvPr/>
            </p14:nvContentPartPr>
            <p14:xfrm>
              <a:off x="5037456" y="5772824"/>
              <a:ext cx="188650" cy="334302"/>
            </p14:xfrm>
          </p:contentPart>
        </mc:Choice>
        <mc:Fallback xmlns="">
          <p:sp>
            <p:nvSpPr>
              <p:cNvPr id="1051293" name=""/>
              <p:cNvSpPr/>
              <p:nvPr/>
            </p:nvSpPr>
            <p:spPr>
              <a:xfrm>
                <a:off x="5037456" y="5772824"/>
                <a:ext cx="188650" cy="334302"/>
              </a:xfrm>
            </p:spPr>
          </p:sp>
        </mc:Fallback>
      </mc:AlternateContent>
      <mc:AlternateContent xmlns:mc="http://schemas.openxmlformats.org/markup-compatibility/2006" xmlns:p14="http://schemas.microsoft.com/office/powerpoint/2010/main">
        <mc:Choice Requires="p14">
          <p:contentPart p14:bwMode="auto" r:id="rId155">
            <p14:nvContentPartPr>
              <p14:cNvPr id="1051294" name="Encre 1051293"/>
              <p14:cNvContentPartPr/>
              <p14:nvPr/>
            </p14:nvContentPartPr>
            <p14:xfrm>
              <a:off x="5023893" y="5906594"/>
              <a:ext cx="161800" cy="20929"/>
            </p14:xfrm>
          </p:contentPart>
        </mc:Choice>
        <mc:Fallback xmlns="">
          <p:sp>
            <p:nvSpPr>
              <p:cNvPr id="1051294" name=""/>
              <p:cNvSpPr/>
              <p:nvPr/>
            </p:nvSpPr>
            <p:spPr>
              <a:xfrm>
                <a:off x="5023893" y="5906594"/>
                <a:ext cx="161800" cy="20929"/>
              </a:xfrm>
            </p:spPr>
          </p:sp>
        </mc:Fallback>
      </mc:AlternateContent>
      <mc:AlternateContent xmlns:mc="http://schemas.openxmlformats.org/markup-compatibility/2006" xmlns:p14="http://schemas.microsoft.com/office/powerpoint/2010/main">
        <mc:Choice Requires="p14">
          <p:contentPart p14:bwMode="auto" r:id="rId156">
            <p14:nvContentPartPr>
              <p14:cNvPr id="1051295" name="Encre 1051294"/>
              <p14:cNvContentPartPr/>
              <p14:nvPr/>
            </p14:nvContentPartPr>
            <p14:xfrm>
              <a:off x="5232234" y="5812278"/>
              <a:ext cx="48904" cy="105351"/>
            </p14:xfrm>
          </p:contentPart>
        </mc:Choice>
        <mc:Fallback xmlns="">
          <p:sp>
            <p:nvSpPr>
              <p:cNvPr id="1051295" name=""/>
              <p:cNvSpPr/>
              <p:nvPr/>
            </p:nvSpPr>
            <p:spPr>
              <a:xfrm>
                <a:off x="5232234" y="5812278"/>
                <a:ext cx="48904" cy="105351"/>
              </a:xfrm>
            </p:spPr>
          </p:sp>
        </mc:Fallback>
      </mc:AlternateContent>
      <mc:AlternateContent xmlns:mc="http://schemas.openxmlformats.org/markup-compatibility/2006" xmlns:p14="http://schemas.microsoft.com/office/powerpoint/2010/main">
        <mc:Choice Requires="p14">
          <p:contentPart p14:bwMode="auto" r:id="rId157">
            <p14:nvContentPartPr>
              <p14:cNvPr id="1051296" name="Encre 1051295"/>
              <p14:cNvContentPartPr/>
              <p14:nvPr/>
            </p14:nvContentPartPr>
            <p14:xfrm>
              <a:off x="4972648" y="5615283"/>
              <a:ext cx="180089" cy="7096"/>
            </p14:xfrm>
          </p:contentPart>
        </mc:Choice>
        <mc:Fallback xmlns="">
          <p:sp>
            <p:nvSpPr>
              <p:cNvPr id="1051296" name=""/>
              <p:cNvSpPr/>
              <p:nvPr/>
            </p:nvSpPr>
            <p:spPr>
              <a:xfrm>
                <a:off x="4972648" y="5615283"/>
                <a:ext cx="180089" cy="7096"/>
              </a:xfrm>
            </p:spPr>
          </p:sp>
        </mc:Fallback>
      </mc:AlternateContent>
      <mc:AlternateContent xmlns:mc="http://schemas.openxmlformats.org/markup-compatibility/2006" xmlns:p14="http://schemas.microsoft.com/office/powerpoint/2010/main">
        <mc:Choice Requires="p14">
          <p:contentPart p14:bwMode="auto" r:id="rId158">
            <p14:nvContentPartPr>
              <p14:cNvPr id="1051297" name="Encre 1051296"/>
              <p14:cNvContentPartPr/>
              <p14:nvPr/>
            </p14:nvContentPartPr>
            <p14:xfrm>
              <a:off x="5052574" y="5543974"/>
              <a:ext cx="153870" cy="169392"/>
            </p14:xfrm>
          </p:contentPart>
        </mc:Choice>
        <mc:Fallback xmlns="">
          <p:sp>
            <p:nvSpPr>
              <p:cNvPr id="1051297" name=""/>
              <p:cNvSpPr/>
              <p:nvPr/>
            </p:nvSpPr>
            <p:spPr>
              <a:xfrm>
                <a:off x="5052574" y="5543974"/>
                <a:ext cx="153870" cy="169392"/>
              </a:xfrm>
            </p:spPr>
          </p:sp>
        </mc:Fallback>
      </mc:AlternateContent>
      <mc:AlternateContent xmlns:mc="http://schemas.openxmlformats.org/markup-compatibility/2006" xmlns:p14="http://schemas.microsoft.com/office/powerpoint/2010/main">
        <mc:Choice Requires="p14">
          <p:contentPart p14:bwMode="auto" r:id="rId159">
            <p14:nvContentPartPr>
              <p14:cNvPr id="1051298" name="Encre 1051297"/>
              <p14:cNvContentPartPr/>
              <p14:nvPr/>
            </p14:nvContentPartPr>
            <p14:xfrm>
              <a:off x="5333457" y="5978820"/>
              <a:ext cx="119326" cy="33333"/>
            </p14:xfrm>
          </p:contentPart>
        </mc:Choice>
        <mc:Fallback xmlns="">
          <p:sp>
            <p:nvSpPr>
              <p:cNvPr id="1051298" name=""/>
              <p:cNvSpPr/>
              <p:nvPr/>
            </p:nvSpPr>
            <p:spPr>
              <a:xfrm>
                <a:off x="5333457" y="5978820"/>
                <a:ext cx="119326" cy="33333"/>
              </a:xfrm>
            </p:spPr>
          </p:sp>
        </mc:Fallback>
      </mc:AlternateContent>
      <mc:AlternateContent xmlns:mc="http://schemas.openxmlformats.org/markup-compatibility/2006" xmlns:p14="http://schemas.microsoft.com/office/powerpoint/2010/main">
        <mc:Choice Requires="p14">
          <p:contentPart p14:bwMode="auto" r:id="rId160">
            <p14:nvContentPartPr>
              <p14:cNvPr id="1051299" name="Encre 1051298"/>
              <p14:cNvContentPartPr/>
              <p14:nvPr/>
            </p14:nvContentPartPr>
            <p14:xfrm>
              <a:off x="5360122" y="6080086"/>
              <a:ext cx="128402" cy="18615"/>
            </p14:xfrm>
          </p:contentPart>
        </mc:Choice>
        <mc:Fallback xmlns="">
          <p:sp>
            <p:nvSpPr>
              <p:cNvPr id="1051299" name=""/>
              <p:cNvSpPr/>
              <p:nvPr/>
            </p:nvSpPr>
            <p:spPr>
              <a:xfrm>
                <a:off x="5360122" y="6080086"/>
                <a:ext cx="128402" cy="18615"/>
              </a:xfrm>
            </p:spPr>
          </p:sp>
        </mc:Fallback>
      </mc:AlternateContent>
      <mc:AlternateContent xmlns:mc="http://schemas.openxmlformats.org/markup-compatibility/2006" xmlns:p14="http://schemas.microsoft.com/office/powerpoint/2010/main">
        <mc:Choice Requires="p14">
          <p:contentPart p14:bwMode="auto" r:id="rId161">
            <p14:nvContentPartPr>
              <p14:cNvPr id="1051300" name="Encre 1051299"/>
              <p14:cNvContentPartPr/>
              <p14:nvPr/>
            </p14:nvContentPartPr>
            <p14:xfrm>
              <a:off x="5534524" y="5906594"/>
              <a:ext cx="62434" cy="175332"/>
            </p14:xfrm>
          </p:contentPart>
        </mc:Choice>
        <mc:Fallback xmlns="">
          <p:sp>
            <p:nvSpPr>
              <p:cNvPr id="1051300" name=""/>
              <p:cNvSpPr/>
              <p:nvPr/>
            </p:nvSpPr>
            <p:spPr>
              <a:xfrm>
                <a:off x="5534524" y="5906594"/>
                <a:ext cx="62434" cy="175332"/>
              </a:xfrm>
            </p:spPr>
          </p:sp>
        </mc:Fallback>
      </mc:AlternateContent>
      <mc:AlternateContent xmlns:mc="http://schemas.openxmlformats.org/markup-compatibility/2006" xmlns:p14="http://schemas.microsoft.com/office/powerpoint/2010/main">
        <mc:Choice Requires="p14">
          <p:contentPart p14:bwMode="auto" r:id="rId162">
            <p14:nvContentPartPr>
              <p14:cNvPr id="1051301" name="Encre 1051300"/>
              <p14:cNvContentPartPr/>
              <p14:nvPr/>
            </p14:nvContentPartPr>
            <p14:xfrm>
              <a:off x="5653108" y="5950029"/>
              <a:ext cx="369844" cy="463208"/>
            </p14:xfrm>
          </p:contentPart>
        </mc:Choice>
        <mc:Fallback xmlns="">
          <p:sp>
            <p:nvSpPr>
              <p:cNvPr id="1051301" name=""/>
              <p:cNvSpPr/>
              <p:nvPr/>
            </p:nvSpPr>
            <p:spPr>
              <a:xfrm>
                <a:off x="5653108" y="5950029"/>
                <a:ext cx="369844" cy="463208"/>
              </a:xfrm>
            </p:spPr>
          </p:sp>
        </mc:Fallback>
      </mc:AlternateContent>
      <mc:AlternateContent xmlns:mc="http://schemas.openxmlformats.org/markup-compatibility/2006" xmlns:p14="http://schemas.microsoft.com/office/powerpoint/2010/main">
        <mc:Choice Requires="p14">
          <p:contentPart p14:bwMode="auto" r:id="rId163">
            <p14:nvContentPartPr>
              <p14:cNvPr id="1051302" name="Encre 1051301"/>
              <p14:cNvContentPartPr/>
              <p14:nvPr/>
            </p14:nvContentPartPr>
            <p14:xfrm>
              <a:off x="6158586" y="5855465"/>
              <a:ext cx="82798" cy="508858"/>
            </p14:xfrm>
          </p:contentPart>
        </mc:Choice>
        <mc:Fallback xmlns="">
          <p:sp>
            <p:nvSpPr>
              <p:cNvPr id="1051302" name=""/>
              <p:cNvSpPr/>
              <p:nvPr/>
            </p:nvSpPr>
            <p:spPr>
              <a:xfrm>
                <a:off x="6158586" y="5855465"/>
                <a:ext cx="82798" cy="508858"/>
              </a:xfrm>
            </p:spPr>
          </p:sp>
        </mc:Fallback>
      </mc:AlternateContent>
      <mc:AlternateContent xmlns:mc="http://schemas.openxmlformats.org/markup-compatibility/2006" xmlns:p14="http://schemas.microsoft.com/office/powerpoint/2010/main">
        <mc:Choice Requires="p14">
          <p:contentPart p14:bwMode="auto" r:id="rId164">
            <p14:nvContentPartPr>
              <p14:cNvPr id="1051303" name="Encre 1051302"/>
              <p14:cNvContentPartPr/>
              <p14:nvPr/>
            </p14:nvContentPartPr>
            <p14:xfrm>
              <a:off x="6309195" y="6036899"/>
              <a:ext cx="96123" cy="252605"/>
            </p14:xfrm>
          </p:contentPart>
        </mc:Choice>
        <mc:Fallback xmlns="">
          <p:sp>
            <p:nvSpPr>
              <p:cNvPr id="1051303" name=""/>
              <p:cNvSpPr/>
              <p:nvPr/>
            </p:nvSpPr>
            <p:spPr>
              <a:xfrm>
                <a:off x="6309195" y="6036899"/>
                <a:ext cx="96123" cy="252605"/>
              </a:xfrm>
            </p:spPr>
          </p:sp>
        </mc:Fallback>
      </mc:AlternateContent>
      <mc:AlternateContent xmlns:mc="http://schemas.openxmlformats.org/markup-compatibility/2006" xmlns:p14="http://schemas.microsoft.com/office/powerpoint/2010/main">
        <mc:Choice Requires="p14">
          <p:contentPart p14:bwMode="auto" r:id="rId165">
            <p14:nvContentPartPr>
              <p14:cNvPr id="1051304" name="Encre 1051303"/>
              <p14:cNvContentPartPr/>
              <p14:nvPr/>
            </p14:nvContentPartPr>
            <p14:xfrm>
              <a:off x="6318064" y="6058244"/>
              <a:ext cx="102353" cy="20443"/>
            </p14:xfrm>
          </p:contentPart>
        </mc:Choice>
        <mc:Fallback xmlns="">
          <p:sp>
            <p:nvSpPr>
              <p:cNvPr id="1051304" name=""/>
              <p:cNvSpPr/>
              <p:nvPr/>
            </p:nvSpPr>
            <p:spPr>
              <a:xfrm>
                <a:off x="6318064" y="6058244"/>
                <a:ext cx="102353" cy="20443"/>
              </a:xfrm>
            </p:spPr>
          </p:sp>
        </mc:Fallback>
      </mc:AlternateContent>
      <mc:AlternateContent xmlns:mc="http://schemas.openxmlformats.org/markup-compatibility/2006" xmlns:p14="http://schemas.microsoft.com/office/powerpoint/2010/main">
        <mc:Choice Requires="p14">
          <p:contentPart p14:bwMode="auto" r:id="rId166">
            <p14:nvContentPartPr>
              <p14:cNvPr id="1051305" name="Encre 1051304"/>
              <p14:cNvContentPartPr/>
              <p14:nvPr/>
            </p14:nvContentPartPr>
            <p14:xfrm>
              <a:off x="6311004" y="6181148"/>
              <a:ext cx="114875" cy="7727"/>
            </p14:xfrm>
          </p:contentPart>
        </mc:Choice>
        <mc:Fallback xmlns="">
          <p:sp>
            <p:nvSpPr>
              <p:cNvPr id="1051305" name=""/>
              <p:cNvSpPr/>
              <p:nvPr/>
            </p:nvSpPr>
            <p:spPr>
              <a:xfrm>
                <a:off x="6311004" y="6181148"/>
                <a:ext cx="114875" cy="7727"/>
              </a:xfrm>
            </p:spPr>
          </p:sp>
        </mc:Fallback>
      </mc:AlternateContent>
      <mc:AlternateContent xmlns:mc="http://schemas.openxmlformats.org/markup-compatibility/2006" xmlns:p14="http://schemas.microsoft.com/office/powerpoint/2010/main">
        <mc:Choice Requires="p14">
          <p:contentPart p14:bwMode="auto" r:id="rId167">
            <p14:nvContentPartPr>
              <p14:cNvPr id="1051306" name="Encre 1051305"/>
              <p14:cNvContentPartPr/>
              <p14:nvPr/>
            </p14:nvContentPartPr>
            <p14:xfrm>
              <a:off x="6325565" y="5956979"/>
              <a:ext cx="128402" cy="29039"/>
            </p14:xfrm>
          </p:contentPart>
        </mc:Choice>
        <mc:Fallback xmlns="">
          <p:sp>
            <p:nvSpPr>
              <p:cNvPr id="1051306" name=""/>
              <p:cNvSpPr/>
              <p:nvPr/>
            </p:nvSpPr>
            <p:spPr>
              <a:xfrm>
                <a:off x="6325565" y="5956979"/>
                <a:ext cx="128402" cy="29039"/>
              </a:xfrm>
            </p:spPr>
          </p:sp>
        </mc:Fallback>
      </mc:AlternateContent>
      <mc:AlternateContent xmlns:mc="http://schemas.openxmlformats.org/markup-compatibility/2006" xmlns:p14="http://schemas.microsoft.com/office/powerpoint/2010/main">
        <mc:Choice Requires="p14">
          <p:contentPart p14:bwMode="auto" r:id="rId168">
            <p14:nvContentPartPr>
              <p14:cNvPr id="1051307" name="Encre 1051306"/>
              <p14:cNvContentPartPr/>
              <p14:nvPr/>
            </p14:nvContentPartPr>
            <p14:xfrm>
              <a:off x="6404106" y="5913792"/>
              <a:ext cx="61975" cy="142104"/>
            </p14:xfrm>
          </p:contentPart>
        </mc:Choice>
        <mc:Fallback xmlns="">
          <p:sp>
            <p:nvSpPr>
              <p:cNvPr id="1051307" name=""/>
              <p:cNvSpPr/>
              <p:nvPr/>
            </p:nvSpPr>
            <p:spPr>
              <a:xfrm>
                <a:off x="6404106" y="5913792"/>
                <a:ext cx="61975" cy="142104"/>
              </a:xfrm>
            </p:spPr>
          </p:sp>
        </mc:Fallback>
      </mc:AlternateContent>
      <mc:AlternateContent xmlns:mc="http://schemas.openxmlformats.org/markup-compatibility/2006" xmlns:p14="http://schemas.microsoft.com/office/powerpoint/2010/main">
        <mc:Choice Requires="p14">
          <p:contentPart p14:bwMode="auto" r:id="rId169">
            <p14:nvContentPartPr>
              <p14:cNvPr id="1051308" name="Encre 1051307"/>
              <p14:cNvContentPartPr/>
              <p14:nvPr/>
            </p14:nvContentPartPr>
            <p14:xfrm>
              <a:off x="6560409" y="5920990"/>
              <a:ext cx="63597" cy="317663"/>
            </p14:xfrm>
          </p:contentPart>
        </mc:Choice>
        <mc:Fallback xmlns="">
          <p:sp>
            <p:nvSpPr>
              <p:cNvPr id="1051308" name=""/>
              <p:cNvSpPr/>
              <p:nvPr/>
            </p:nvSpPr>
            <p:spPr>
              <a:xfrm>
                <a:off x="6560409" y="5920990"/>
                <a:ext cx="63597" cy="317663"/>
              </a:xfrm>
            </p:spPr>
          </p:sp>
        </mc:Fallback>
      </mc:AlternateContent>
      <mc:AlternateContent xmlns:mc="http://schemas.openxmlformats.org/markup-compatibility/2006" xmlns:p14="http://schemas.microsoft.com/office/powerpoint/2010/main">
        <mc:Choice Requires="p14">
          <p:contentPart p14:bwMode="auto" r:id="rId170">
            <p14:nvContentPartPr>
              <p14:cNvPr id="1051309" name="Encre 1051308"/>
              <p14:cNvContentPartPr/>
              <p14:nvPr/>
            </p14:nvContentPartPr>
            <p14:xfrm>
              <a:off x="5896234" y="6304955"/>
              <a:ext cx="6133" cy="195320"/>
            </p14:xfrm>
          </p:contentPart>
        </mc:Choice>
        <mc:Fallback xmlns="">
          <p:sp>
            <p:nvSpPr>
              <p:cNvPr id="1051309" name=""/>
              <p:cNvSpPr/>
              <p:nvPr/>
            </p:nvSpPr>
            <p:spPr>
              <a:xfrm>
                <a:off x="5896234" y="6304955"/>
                <a:ext cx="6133" cy="195320"/>
              </a:xfrm>
            </p:spPr>
          </p:sp>
        </mc:Fallback>
      </mc:AlternateContent>
      <mc:AlternateContent xmlns:mc="http://schemas.openxmlformats.org/markup-compatibility/2006" xmlns:p14="http://schemas.microsoft.com/office/powerpoint/2010/main">
        <mc:Choice Requires="p14">
          <p:contentPart p14:bwMode="auto" r:id="rId171">
            <p14:nvContentPartPr>
              <p14:cNvPr id="1051310" name="Encre 1051309"/>
              <p14:cNvContentPartPr/>
              <p14:nvPr/>
            </p14:nvContentPartPr>
            <p14:xfrm>
              <a:off x="5875054" y="6297757"/>
              <a:ext cx="99490" cy="114839"/>
            </p14:xfrm>
          </p:contentPart>
        </mc:Choice>
        <mc:Fallback xmlns="">
          <p:sp>
            <p:nvSpPr>
              <p:cNvPr id="1051310" name=""/>
              <p:cNvSpPr/>
              <p:nvPr/>
            </p:nvSpPr>
            <p:spPr>
              <a:xfrm>
                <a:off x="5875054" y="6297757"/>
                <a:ext cx="99490" cy="114839"/>
              </a:xfrm>
            </p:spPr>
          </p:sp>
        </mc:Fallback>
      </mc:AlternateContent>
      <mc:AlternateContent xmlns:mc="http://schemas.openxmlformats.org/markup-compatibility/2006" xmlns:p14="http://schemas.microsoft.com/office/powerpoint/2010/main">
        <mc:Choice Requires="p14">
          <p:contentPart p14:bwMode="auto" r:id="rId172">
            <p14:nvContentPartPr>
              <p14:cNvPr id="1051311" name="Encre 1051310"/>
              <p14:cNvContentPartPr/>
              <p14:nvPr/>
            </p14:nvContentPartPr>
            <p14:xfrm>
              <a:off x="5989336" y="6253826"/>
              <a:ext cx="19983" cy="208327"/>
            </p14:xfrm>
          </p:contentPart>
        </mc:Choice>
        <mc:Fallback xmlns="">
          <p:sp>
            <p:nvSpPr>
              <p:cNvPr id="1051311" name=""/>
              <p:cNvSpPr/>
              <p:nvPr/>
            </p:nvSpPr>
            <p:spPr>
              <a:xfrm>
                <a:off x="5989336" y="6253826"/>
                <a:ext cx="19983" cy="208327"/>
              </a:xfrm>
            </p:spPr>
          </p:sp>
        </mc:Fallback>
      </mc:AlternateContent>
      <mc:AlternateContent xmlns:mc="http://schemas.openxmlformats.org/markup-compatibility/2006" xmlns:p14="http://schemas.microsoft.com/office/powerpoint/2010/main">
        <mc:Choice Requires="p14">
          <p:contentPart p14:bwMode="auto" r:id="rId173">
            <p14:nvContentPartPr>
              <p14:cNvPr id="1051312" name="Encre 1051311"/>
              <p14:cNvContentPartPr/>
              <p14:nvPr/>
            </p14:nvContentPartPr>
            <p14:xfrm>
              <a:off x="6043377" y="6391825"/>
              <a:ext cx="60241" cy="109897"/>
            </p14:xfrm>
          </p:contentPart>
        </mc:Choice>
        <mc:Fallback xmlns="">
          <p:sp>
            <p:nvSpPr>
              <p:cNvPr id="1051312" name=""/>
              <p:cNvSpPr/>
              <p:nvPr/>
            </p:nvSpPr>
            <p:spPr>
              <a:xfrm>
                <a:off x="6043377" y="6391825"/>
                <a:ext cx="60241" cy="109897"/>
              </a:xfrm>
            </p:spPr>
          </p:sp>
        </mc:Fallback>
      </mc:AlternateContent>
      <mc:AlternateContent xmlns:mc="http://schemas.openxmlformats.org/markup-compatibility/2006" xmlns:p14="http://schemas.microsoft.com/office/powerpoint/2010/main">
        <mc:Choice Requires="p14">
          <p:contentPart p14:bwMode="auto" r:id="rId174">
            <p14:nvContentPartPr>
              <p14:cNvPr id="1051313" name="Encre 1051312"/>
              <p14:cNvContentPartPr/>
              <p14:nvPr/>
            </p14:nvContentPartPr>
            <p14:xfrm>
              <a:off x="6114274" y="6420865"/>
              <a:ext cx="85838" cy="198652"/>
            </p14:xfrm>
          </p:contentPart>
        </mc:Choice>
        <mc:Fallback xmlns="">
          <p:sp>
            <p:nvSpPr>
              <p:cNvPr id="1051313" name=""/>
              <p:cNvSpPr/>
              <p:nvPr/>
            </p:nvSpPr>
            <p:spPr>
              <a:xfrm>
                <a:off x="6114274" y="6420865"/>
                <a:ext cx="85838" cy="198652"/>
              </a:xfrm>
            </p:spPr>
          </p:sp>
        </mc:Fallback>
      </mc:AlternateContent>
      <mc:AlternateContent xmlns:mc="http://schemas.openxmlformats.org/markup-compatibility/2006" xmlns:p14="http://schemas.microsoft.com/office/powerpoint/2010/main">
        <mc:Choice Requires="p14">
          <p:contentPart p14:bwMode="auto" r:id="rId175">
            <p14:nvContentPartPr>
              <p14:cNvPr id="1051314" name="Encre 1051313"/>
              <p14:cNvContentPartPr/>
              <p14:nvPr/>
            </p14:nvContentPartPr>
            <p14:xfrm>
              <a:off x="6218814" y="6456854"/>
              <a:ext cx="57683" cy="158206"/>
            </p14:xfrm>
          </p:contentPart>
        </mc:Choice>
        <mc:Fallback xmlns="">
          <p:sp>
            <p:nvSpPr>
              <p:cNvPr id="1051314" name=""/>
              <p:cNvSpPr/>
              <p:nvPr/>
            </p:nvSpPr>
            <p:spPr>
              <a:xfrm>
                <a:off x="6218814" y="6456854"/>
                <a:ext cx="57683" cy="158206"/>
              </a:xfrm>
            </p:spPr>
          </p:sp>
        </mc:Fallback>
      </mc:AlternateContent>
      <mc:AlternateContent xmlns:mc="http://schemas.openxmlformats.org/markup-compatibility/2006" xmlns:p14="http://schemas.microsoft.com/office/powerpoint/2010/main">
        <mc:Choice Requires="p14">
          <p:contentPart p14:bwMode="auto" r:id="rId176">
            <p14:nvContentPartPr>
              <p14:cNvPr id="1051315" name="Encre 1051314"/>
              <p14:cNvContentPartPr/>
              <p14:nvPr/>
            </p14:nvContentPartPr>
            <p14:xfrm>
              <a:off x="6916012" y="576130"/>
              <a:ext cx="271954" cy="354904"/>
            </p14:xfrm>
          </p:contentPart>
        </mc:Choice>
        <mc:Fallback xmlns="">
          <p:sp>
            <p:nvSpPr>
              <p:cNvPr id="1051315" name=""/>
              <p:cNvSpPr/>
              <p:nvPr/>
            </p:nvSpPr>
            <p:spPr>
              <a:xfrm>
                <a:off x="6916012" y="576130"/>
                <a:ext cx="271954" cy="354904"/>
              </a:xfrm>
            </p:spPr>
          </p:sp>
        </mc:Fallback>
      </mc:AlternateContent>
      <mc:AlternateContent xmlns:mc="http://schemas.openxmlformats.org/markup-compatibility/2006" xmlns:p14="http://schemas.microsoft.com/office/powerpoint/2010/main">
        <mc:Choice Requires="p14">
          <p:contentPart p14:bwMode="auto" r:id="rId177">
            <p14:nvContentPartPr>
              <p14:cNvPr id="1051316" name="Encre 1051315"/>
              <p14:cNvContentPartPr/>
              <p14:nvPr/>
            </p14:nvContentPartPr>
            <p14:xfrm>
              <a:off x="6691550" y="404277"/>
              <a:ext cx="664737" cy="674530"/>
            </p14:xfrm>
          </p:contentPart>
        </mc:Choice>
        <mc:Fallback xmlns="">
          <p:sp>
            <p:nvSpPr>
              <p:cNvPr id="1051316" name=""/>
              <p:cNvSpPr/>
              <p:nvPr/>
            </p:nvSpPr>
            <p:spPr>
              <a:xfrm>
                <a:off x="6691550" y="404277"/>
                <a:ext cx="664737" cy="674530"/>
              </a:xfrm>
            </p:spPr>
          </p:sp>
        </mc:Fallback>
      </mc:AlternateContent>
      <mc:AlternateContent xmlns:mc="http://schemas.openxmlformats.org/markup-compatibility/2006" xmlns:p14="http://schemas.microsoft.com/office/powerpoint/2010/main">
        <mc:Choice Requires="p14">
          <p:contentPart p14:bwMode="auto" r:id="rId178">
            <p14:nvContentPartPr>
              <p14:cNvPr id="1051317" name="Encre 1051316"/>
              <p14:cNvContentPartPr/>
              <p14:nvPr/>
            </p14:nvContentPartPr>
            <p14:xfrm>
              <a:off x="7633493" y="694823"/>
              <a:ext cx="192607" cy="294827"/>
            </p14:xfrm>
          </p:contentPart>
        </mc:Choice>
        <mc:Fallback xmlns="">
          <p:sp>
            <p:nvSpPr>
              <p:cNvPr id="1051317" name=""/>
              <p:cNvSpPr/>
              <p:nvPr/>
            </p:nvSpPr>
            <p:spPr>
              <a:xfrm>
                <a:off x="7633493" y="694823"/>
                <a:ext cx="192607" cy="294827"/>
              </a:xfrm>
            </p:spPr>
          </p:sp>
        </mc:Fallback>
      </mc:AlternateContent>
      <mc:AlternateContent xmlns:mc="http://schemas.openxmlformats.org/markup-compatibility/2006" xmlns:p14="http://schemas.microsoft.com/office/powerpoint/2010/main">
        <mc:Choice Requires="p14">
          <p:contentPart p14:bwMode="auto" r:id="rId179">
            <p14:nvContentPartPr>
              <p14:cNvPr id="1051318" name="Encre 1051317"/>
              <p14:cNvContentPartPr/>
              <p14:nvPr/>
            </p14:nvContentPartPr>
            <p14:xfrm>
              <a:off x="7662977" y="828003"/>
              <a:ext cx="190557" cy="36157"/>
            </p14:xfrm>
          </p:contentPart>
        </mc:Choice>
        <mc:Fallback xmlns="">
          <p:sp>
            <p:nvSpPr>
              <p:cNvPr id="1051318" name=""/>
              <p:cNvSpPr/>
              <p:nvPr/>
            </p:nvSpPr>
            <p:spPr>
              <a:xfrm>
                <a:off x="7662977" y="828003"/>
                <a:ext cx="190557" cy="36157"/>
              </a:xfrm>
            </p:spPr>
          </p:sp>
        </mc:Fallback>
      </mc:AlternateContent>
      <mc:AlternateContent xmlns:mc="http://schemas.openxmlformats.org/markup-compatibility/2006" xmlns:p14="http://schemas.microsoft.com/office/powerpoint/2010/main">
        <mc:Choice Requires="p14">
          <p:contentPart p14:bwMode="auto" r:id="rId180">
            <p14:nvContentPartPr>
              <p14:cNvPr id="1051319" name="Encre 1051318"/>
              <p14:cNvContentPartPr/>
              <p14:nvPr/>
            </p14:nvContentPartPr>
            <p14:xfrm>
              <a:off x="7962939" y="799628"/>
              <a:ext cx="141364" cy="168043"/>
            </p14:xfrm>
          </p:contentPart>
        </mc:Choice>
        <mc:Fallback xmlns="">
          <p:sp>
            <p:nvSpPr>
              <p:cNvPr id="1051319" name=""/>
              <p:cNvSpPr/>
              <p:nvPr/>
            </p:nvSpPr>
            <p:spPr>
              <a:xfrm>
                <a:off x="7962939" y="799628"/>
                <a:ext cx="141364" cy="168043"/>
              </a:xfrm>
            </p:spPr>
          </p:sp>
        </mc:Fallback>
      </mc:AlternateContent>
      <mc:AlternateContent xmlns:mc="http://schemas.openxmlformats.org/markup-compatibility/2006" xmlns:p14="http://schemas.microsoft.com/office/powerpoint/2010/main">
        <mc:Choice Requires="p14">
          <p:contentPart p14:bwMode="auto" r:id="rId181">
            <p14:nvContentPartPr>
              <p14:cNvPr id="1051320" name="Encre 1051319"/>
              <p14:cNvContentPartPr/>
              <p14:nvPr/>
            </p14:nvContentPartPr>
            <p14:xfrm>
              <a:off x="8158365" y="589155"/>
              <a:ext cx="4984" cy="434268"/>
            </p14:xfrm>
          </p:contentPart>
        </mc:Choice>
        <mc:Fallback xmlns="">
          <p:sp>
            <p:nvSpPr>
              <p:cNvPr id="1051320" name=""/>
              <p:cNvSpPr/>
              <p:nvPr/>
            </p:nvSpPr>
            <p:spPr>
              <a:xfrm>
                <a:off x="8158365" y="589155"/>
                <a:ext cx="4984" cy="434268"/>
              </a:xfrm>
            </p:spPr>
          </p:sp>
        </mc:Fallback>
      </mc:AlternateContent>
      <mc:AlternateContent xmlns:mc="http://schemas.openxmlformats.org/markup-compatibility/2006" xmlns:p14="http://schemas.microsoft.com/office/powerpoint/2010/main">
        <mc:Choice Requires="p14">
          <p:contentPart p14:bwMode="auto" r:id="rId182">
            <p14:nvContentPartPr>
              <p14:cNvPr id="1051321" name="Encre 1051320"/>
              <p14:cNvContentPartPr/>
              <p14:nvPr/>
            </p14:nvContentPartPr>
            <p14:xfrm>
              <a:off x="8127608" y="817036"/>
              <a:ext cx="203089" cy="164114"/>
            </p14:xfrm>
          </p:contentPart>
        </mc:Choice>
        <mc:Fallback xmlns="">
          <p:sp>
            <p:nvSpPr>
              <p:cNvPr id="1051321" name=""/>
              <p:cNvSpPr/>
              <p:nvPr/>
            </p:nvSpPr>
            <p:spPr>
              <a:xfrm>
                <a:off x="8127608" y="817036"/>
                <a:ext cx="203089" cy="164114"/>
              </a:xfrm>
            </p:spPr>
          </p:sp>
        </mc:Fallback>
      </mc:AlternateContent>
      <mc:AlternateContent xmlns:mc="http://schemas.openxmlformats.org/markup-compatibility/2006" xmlns:p14="http://schemas.microsoft.com/office/powerpoint/2010/main">
        <mc:Choice Requires="p14">
          <p:contentPart p14:bwMode="auto" r:id="rId183">
            <p14:nvContentPartPr>
              <p14:cNvPr id="1051322" name="Encre 1051321"/>
              <p14:cNvContentPartPr/>
              <p14:nvPr/>
            </p14:nvContentPartPr>
            <p14:xfrm>
              <a:off x="8305640" y="683471"/>
              <a:ext cx="672" cy="62869"/>
            </p14:xfrm>
          </p:contentPart>
        </mc:Choice>
        <mc:Fallback xmlns="">
          <p:sp>
            <p:nvSpPr>
              <p:cNvPr id="1051322" name=""/>
              <p:cNvSpPr/>
              <p:nvPr/>
            </p:nvSpPr>
            <p:spPr>
              <a:xfrm>
                <a:off x="8305640" y="683471"/>
                <a:ext cx="672" cy="62869"/>
              </a:xfrm>
            </p:spPr>
          </p:sp>
        </mc:Fallback>
      </mc:AlternateContent>
      <mc:AlternateContent xmlns:mc="http://schemas.openxmlformats.org/markup-compatibility/2006" xmlns:p14="http://schemas.microsoft.com/office/powerpoint/2010/main">
        <mc:Choice Requires="p14">
          <p:contentPart p14:bwMode="auto" r:id="rId184">
            <p14:nvContentPartPr>
              <p14:cNvPr id="1051323" name="Encre 1051322"/>
              <p14:cNvContentPartPr/>
              <p14:nvPr/>
            </p14:nvContentPartPr>
            <p14:xfrm>
              <a:off x="8409138" y="772923"/>
              <a:ext cx="347220" cy="180917"/>
            </p14:xfrm>
          </p:contentPart>
        </mc:Choice>
        <mc:Fallback xmlns="">
          <p:sp>
            <p:nvSpPr>
              <p:cNvPr id="1051323" name=""/>
              <p:cNvSpPr/>
              <p:nvPr/>
            </p:nvSpPr>
            <p:spPr>
              <a:xfrm>
                <a:off x="8409138" y="772923"/>
                <a:ext cx="347220" cy="180917"/>
              </a:xfrm>
            </p:spPr>
          </p:sp>
        </mc:Fallback>
      </mc:AlternateContent>
      <mc:AlternateContent xmlns:mc="http://schemas.openxmlformats.org/markup-compatibility/2006" xmlns:p14="http://schemas.microsoft.com/office/powerpoint/2010/main">
        <mc:Choice Requires="p14">
          <p:contentPart p14:bwMode="auto" r:id="rId185">
            <p14:nvContentPartPr>
              <p14:cNvPr id="1051324" name="Encre 1051323"/>
              <p14:cNvContentPartPr/>
              <p14:nvPr/>
            </p14:nvContentPartPr>
            <p14:xfrm>
              <a:off x="8999949" y="705636"/>
              <a:ext cx="286521" cy="177907"/>
            </p14:xfrm>
          </p:contentPart>
        </mc:Choice>
        <mc:Fallback xmlns="">
          <p:sp>
            <p:nvSpPr>
              <p:cNvPr id="1051324" name=""/>
              <p:cNvSpPr/>
              <p:nvPr/>
            </p:nvSpPr>
            <p:spPr>
              <a:xfrm>
                <a:off x="8999949" y="705636"/>
                <a:ext cx="286521" cy="177907"/>
              </a:xfrm>
            </p:spPr>
          </p:sp>
        </mc:Fallback>
      </mc:AlternateContent>
      <mc:AlternateContent xmlns:mc="http://schemas.openxmlformats.org/markup-compatibility/2006" xmlns:p14="http://schemas.microsoft.com/office/powerpoint/2010/main">
        <mc:Choice Requires="p14">
          <p:contentPart p14:bwMode="auto" r:id="rId186">
            <p14:nvContentPartPr>
              <p14:cNvPr id="1051325" name="Encre 1051324"/>
              <p14:cNvContentPartPr/>
              <p14:nvPr/>
            </p14:nvContentPartPr>
            <p14:xfrm>
              <a:off x="9359587" y="726906"/>
              <a:ext cx="152479" cy="139980"/>
            </p14:xfrm>
          </p:contentPart>
        </mc:Choice>
        <mc:Fallback xmlns="">
          <p:sp>
            <p:nvSpPr>
              <p:cNvPr id="1051325" name=""/>
              <p:cNvSpPr/>
              <p:nvPr/>
            </p:nvSpPr>
            <p:spPr>
              <a:xfrm>
                <a:off x="9359587" y="726906"/>
                <a:ext cx="152479" cy="139980"/>
              </a:xfrm>
            </p:spPr>
          </p:sp>
        </mc:Fallback>
      </mc:AlternateContent>
      <mc:AlternateContent xmlns:mc="http://schemas.openxmlformats.org/markup-compatibility/2006" xmlns:p14="http://schemas.microsoft.com/office/powerpoint/2010/main">
        <mc:Choice Requires="p14">
          <p:contentPart p14:bwMode="auto" r:id="rId187">
            <p14:nvContentPartPr>
              <p14:cNvPr id="1051326" name="Encre 1051325"/>
              <p14:cNvContentPartPr/>
              <p14:nvPr/>
            </p14:nvContentPartPr>
            <p14:xfrm>
              <a:off x="9509126" y="701064"/>
              <a:ext cx="131439" cy="486488"/>
            </p14:xfrm>
          </p:contentPart>
        </mc:Choice>
        <mc:Fallback xmlns="">
          <p:sp>
            <p:nvSpPr>
              <p:cNvPr id="1051326" name=""/>
              <p:cNvSpPr/>
              <p:nvPr/>
            </p:nvSpPr>
            <p:spPr>
              <a:xfrm>
                <a:off x="9509126" y="701064"/>
                <a:ext cx="131439" cy="486488"/>
              </a:xfrm>
            </p:spPr>
          </p:sp>
        </mc:Fallback>
      </mc:AlternateContent>
      <mc:AlternateContent xmlns:mc="http://schemas.openxmlformats.org/markup-compatibility/2006" xmlns:p14="http://schemas.microsoft.com/office/powerpoint/2010/main">
        <mc:Choice Requires="p14">
          <p:contentPart p14:bwMode="auto" r:id="rId188">
            <p14:nvContentPartPr>
              <p14:cNvPr id="1051327" name="Encre 1051326"/>
              <p14:cNvContentPartPr/>
              <p14:nvPr/>
            </p14:nvContentPartPr>
            <p14:xfrm>
              <a:off x="9658286" y="712244"/>
              <a:ext cx="314337" cy="165513"/>
            </p14:xfrm>
          </p:contentPart>
        </mc:Choice>
        <mc:Fallback xmlns="">
          <p:sp>
            <p:nvSpPr>
              <p:cNvPr id="1051327" name=""/>
              <p:cNvSpPr/>
              <p:nvPr/>
            </p:nvSpPr>
            <p:spPr>
              <a:xfrm>
                <a:off x="9658286" y="712244"/>
                <a:ext cx="314337" cy="165513"/>
              </a:xfrm>
            </p:spPr>
          </p:sp>
        </mc:Fallback>
      </mc:AlternateContent>
      <mc:AlternateContent xmlns:mc="http://schemas.openxmlformats.org/markup-compatibility/2006" xmlns:p14="http://schemas.microsoft.com/office/powerpoint/2010/main">
        <mc:Choice Requires="p14">
          <p:contentPart p14:bwMode="auto" r:id="rId189">
            <p14:nvContentPartPr>
              <p14:cNvPr id="1051328" name="Encre 1051327"/>
              <p14:cNvContentPartPr/>
              <p14:nvPr/>
            </p14:nvContentPartPr>
            <p14:xfrm>
              <a:off x="9792715" y="524374"/>
              <a:ext cx="122816" cy="125502"/>
            </p14:xfrm>
          </p:contentPart>
        </mc:Choice>
        <mc:Fallback xmlns="">
          <p:sp>
            <p:nvSpPr>
              <p:cNvPr id="1051328" name=""/>
              <p:cNvSpPr/>
              <p:nvPr/>
            </p:nvSpPr>
            <p:spPr>
              <a:xfrm>
                <a:off x="9792715" y="524374"/>
                <a:ext cx="122816" cy="125502"/>
              </a:xfrm>
            </p:spPr>
          </p:sp>
        </mc:Fallback>
      </mc:AlternateContent>
      <mc:AlternateContent xmlns:mc="http://schemas.openxmlformats.org/markup-compatibility/2006" xmlns:p14="http://schemas.microsoft.com/office/powerpoint/2010/main">
        <mc:Choice Requires="p14">
          <p:contentPart p14:bwMode="auto" r:id="rId190">
            <p14:nvContentPartPr>
              <p14:cNvPr id="1051329" name="Encre 1051328"/>
              <p14:cNvContentPartPr/>
              <p14:nvPr/>
            </p14:nvContentPartPr>
            <p14:xfrm>
              <a:off x="10017549" y="478209"/>
              <a:ext cx="29380" cy="398969"/>
            </p14:xfrm>
          </p:contentPart>
        </mc:Choice>
        <mc:Fallback xmlns="">
          <p:sp>
            <p:nvSpPr>
              <p:cNvPr id="1051329" name=""/>
              <p:cNvSpPr/>
              <p:nvPr/>
            </p:nvSpPr>
            <p:spPr>
              <a:xfrm>
                <a:off x="10017549" y="478209"/>
                <a:ext cx="29380" cy="398969"/>
              </a:xfrm>
            </p:spPr>
          </p:sp>
        </mc:Fallback>
      </mc:AlternateContent>
      <mc:AlternateContent xmlns:mc="http://schemas.openxmlformats.org/markup-compatibility/2006" xmlns:p14="http://schemas.microsoft.com/office/powerpoint/2010/main">
        <mc:Choice Requires="p14">
          <p:contentPart p14:bwMode="auto" r:id="rId191">
            <p14:nvContentPartPr>
              <p14:cNvPr id="1051330" name="Encre 1051329"/>
              <p14:cNvContentPartPr/>
              <p14:nvPr/>
            </p14:nvContentPartPr>
            <p14:xfrm>
              <a:off x="10008634" y="727112"/>
              <a:ext cx="125025" cy="101958"/>
            </p14:xfrm>
          </p:contentPart>
        </mc:Choice>
        <mc:Fallback xmlns="">
          <p:sp>
            <p:nvSpPr>
              <p:cNvPr id="1051330" name=""/>
              <p:cNvSpPr/>
              <p:nvPr/>
            </p:nvSpPr>
            <p:spPr>
              <a:xfrm>
                <a:off x="10008634" y="727112"/>
                <a:ext cx="125025" cy="101958"/>
              </a:xfrm>
            </p:spPr>
          </p:sp>
        </mc:Fallback>
      </mc:AlternateContent>
      <mc:AlternateContent xmlns:mc="http://schemas.openxmlformats.org/markup-compatibility/2006" xmlns:p14="http://schemas.microsoft.com/office/powerpoint/2010/main">
        <mc:Choice Requires="p14">
          <p:contentPart p14:bwMode="auto" r:id="rId192">
            <p14:nvContentPartPr>
              <p14:cNvPr id="1051331" name="Encre 1051330"/>
              <p14:cNvContentPartPr/>
              <p14:nvPr/>
            </p14:nvContentPartPr>
            <p14:xfrm>
              <a:off x="10142180" y="596352"/>
              <a:ext cx="2357" cy="68559"/>
            </p14:xfrm>
          </p:contentPart>
        </mc:Choice>
        <mc:Fallback xmlns="">
          <p:sp>
            <p:nvSpPr>
              <p:cNvPr id="1051331" name=""/>
              <p:cNvSpPr/>
              <p:nvPr/>
            </p:nvSpPr>
            <p:spPr>
              <a:xfrm>
                <a:off x="10142180" y="596352"/>
                <a:ext cx="2357" cy="68559"/>
              </a:xfrm>
            </p:spPr>
          </p:sp>
        </mc:Fallback>
      </mc:AlternateContent>
      <mc:AlternateContent xmlns:mc="http://schemas.openxmlformats.org/markup-compatibility/2006" xmlns:p14="http://schemas.microsoft.com/office/powerpoint/2010/main">
        <mc:Choice Requires="p14">
          <p:contentPart p14:bwMode="auto" r:id="rId193">
            <p14:nvContentPartPr>
              <p14:cNvPr id="1051332" name="Encre 1051331"/>
              <p14:cNvContentPartPr/>
              <p14:nvPr/>
            </p14:nvContentPartPr>
            <p14:xfrm>
              <a:off x="10203496" y="687948"/>
              <a:ext cx="90636" cy="364335"/>
            </p14:xfrm>
          </p:contentPart>
        </mc:Choice>
        <mc:Fallback xmlns="">
          <p:sp>
            <p:nvSpPr>
              <p:cNvPr id="1051332" name=""/>
              <p:cNvSpPr/>
              <p:nvPr/>
            </p:nvSpPr>
            <p:spPr>
              <a:xfrm>
                <a:off x="10203496" y="687948"/>
                <a:ext cx="90636" cy="364335"/>
              </a:xfrm>
            </p:spPr>
          </p:sp>
        </mc:Fallback>
      </mc:AlternateContent>
      <mc:AlternateContent xmlns:mc="http://schemas.openxmlformats.org/markup-compatibility/2006" xmlns:p14="http://schemas.microsoft.com/office/powerpoint/2010/main">
        <mc:Choice Requires="p14">
          <p:contentPart p14:bwMode="auto" r:id="rId194">
            <p14:nvContentPartPr>
              <p14:cNvPr id="1051333" name="Encre 1051332"/>
              <p14:cNvContentPartPr/>
              <p14:nvPr/>
            </p14:nvContentPartPr>
            <p14:xfrm>
              <a:off x="10323241" y="697866"/>
              <a:ext cx="309611" cy="144029"/>
            </p14:xfrm>
          </p:contentPart>
        </mc:Choice>
        <mc:Fallback xmlns="">
          <p:sp>
            <p:nvSpPr>
              <p:cNvPr id="1051333" name=""/>
              <p:cNvSpPr/>
              <p:nvPr/>
            </p:nvSpPr>
            <p:spPr>
              <a:xfrm>
                <a:off x="10323241" y="697866"/>
                <a:ext cx="309611" cy="144029"/>
              </a:xfrm>
            </p:spPr>
          </p:sp>
        </mc:Fallback>
      </mc:AlternateContent>
      <mc:AlternateContent xmlns:mc="http://schemas.openxmlformats.org/markup-compatibility/2006" xmlns:p14="http://schemas.microsoft.com/office/powerpoint/2010/main">
        <mc:Choice Requires="p14">
          <p:contentPart p14:bwMode="auto" r:id="rId195">
            <p14:nvContentPartPr>
              <p14:cNvPr id="1051334" name="Encre 1051333"/>
              <p14:cNvContentPartPr/>
              <p14:nvPr/>
            </p14:nvContentPartPr>
            <p14:xfrm>
              <a:off x="10758328" y="702614"/>
              <a:ext cx="172936" cy="208357"/>
            </p14:xfrm>
          </p:contentPart>
        </mc:Choice>
        <mc:Fallback xmlns="">
          <p:sp>
            <p:nvSpPr>
              <p:cNvPr id="1051334" name=""/>
              <p:cNvSpPr/>
              <p:nvPr/>
            </p:nvSpPr>
            <p:spPr>
              <a:xfrm>
                <a:off x="10758328" y="702614"/>
                <a:ext cx="172936" cy="208357"/>
              </a:xfrm>
            </p:spPr>
          </p:sp>
        </mc:Fallback>
      </mc:AlternateContent>
      <mc:AlternateContent xmlns:mc="http://schemas.openxmlformats.org/markup-compatibility/2006" xmlns:p14="http://schemas.microsoft.com/office/powerpoint/2010/main">
        <mc:Choice Requires="p14">
          <p:contentPart p14:bwMode="auto" r:id="rId196">
            <p14:nvContentPartPr>
              <p14:cNvPr id="1051335" name="Encre 1051334"/>
              <p14:cNvContentPartPr/>
              <p14:nvPr/>
            </p14:nvContentPartPr>
            <p14:xfrm>
              <a:off x="10938336" y="559867"/>
              <a:ext cx="188859" cy="320251"/>
            </p14:xfrm>
          </p:contentPart>
        </mc:Choice>
        <mc:Fallback xmlns="">
          <p:sp>
            <p:nvSpPr>
              <p:cNvPr id="1051335" name=""/>
              <p:cNvSpPr/>
              <p:nvPr/>
            </p:nvSpPr>
            <p:spPr>
              <a:xfrm>
                <a:off x="10938336" y="559867"/>
                <a:ext cx="188859" cy="320251"/>
              </a:xfrm>
            </p:spPr>
          </p:sp>
        </mc:Fallback>
      </mc:AlternateContent>
      <mc:AlternateContent xmlns:mc="http://schemas.openxmlformats.org/markup-compatibility/2006" xmlns:p14="http://schemas.microsoft.com/office/powerpoint/2010/main">
        <mc:Choice Requires="p14">
          <p:contentPart p14:bwMode="auto" r:id="rId197">
            <p14:nvContentPartPr>
              <p14:cNvPr id="1051336" name="Encre 1051335"/>
              <p14:cNvContentPartPr/>
              <p14:nvPr/>
            </p14:nvContentPartPr>
            <p14:xfrm>
              <a:off x="11124492" y="773571"/>
              <a:ext cx="350915" cy="118159"/>
            </p14:xfrm>
          </p:contentPart>
        </mc:Choice>
        <mc:Fallback xmlns="">
          <p:sp>
            <p:nvSpPr>
              <p:cNvPr id="1051336" name=""/>
              <p:cNvSpPr/>
              <p:nvPr/>
            </p:nvSpPr>
            <p:spPr>
              <a:xfrm>
                <a:off x="11124492" y="773571"/>
                <a:ext cx="350915" cy="118159"/>
              </a:xfrm>
            </p:spPr>
          </p:sp>
        </mc:Fallback>
      </mc:AlternateContent>
      <mc:AlternateContent xmlns:mc="http://schemas.openxmlformats.org/markup-compatibility/2006" xmlns:p14="http://schemas.microsoft.com/office/powerpoint/2010/main">
        <mc:Choice Requires="p14">
          <p:contentPart p14:bwMode="auto" r:id="rId198">
            <p14:nvContentPartPr>
              <p14:cNvPr id="1051337" name="Encre 1051336"/>
              <p14:cNvContentPartPr/>
              <p14:nvPr/>
            </p14:nvContentPartPr>
            <p14:xfrm>
              <a:off x="11453269" y="567561"/>
              <a:ext cx="63042" cy="322538"/>
            </p14:xfrm>
          </p:contentPart>
        </mc:Choice>
        <mc:Fallback xmlns="">
          <p:sp>
            <p:nvSpPr>
              <p:cNvPr id="1051337" name=""/>
              <p:cNvSpPr/>
              <p:nvPr/>
            </p:nvSpPr>
            <p:spPr>
              <a:xfrm>
                <a:off x="11453269" y="567561"/>
                <a:ext cx="63042" cy="322538"/>
              </a:xfrm>
            </p:spPr>
          </p:sp>
        </mc:Fallback>
      </mc:AlternateContent>
      <mc:AlternateContent xmlns:mc="http://schemas.openxmlformats.org/markup-compatibility/2006" xmlns:p14="http://schemas.microsoft.com/office/powerpoint/2010/main">
        <mc:Choice Requires="p14">
          <p:contentPart p14:bwMode="auto" r:id="rId199">
            <p14:nvContentPartPr>
              <p14:cNvPr id="1051338" name="Encre 1051337"/>
              <p14:cNvContentPartPr/>
              <p14:nvPr/>
            </p14:nvContentPartPr>
            <p14:xfrm>
              <a:off x="11574611" y="763143"/>
              <a:ext cx="14561" cy="132664"/>
            </p14:xfrm>
          </p:contentPart>
        </mc:Choice>
        <mc:Fallback xmlns="">
          <p:sp>
            <p:nvSpPr>
              <p:cNvPr id="1051338" name=""/>
              <p:cNvSpPr/>
              <p:nvPr/>
            </p:nvSpPr>
            <p:spPr>
              <a:xfrm>
                <a:off x="11574611" y="763143"/>
                <a:ext cx="14561" cy="132664"/>
              </a:xfrm>
            </p:spPr>
          </p:sp>
        </mc:Fallback>
      </mc:AlternateContent>
      <mc:AlternateContent xmlns:mc="http://schemas.openxmlformats.org/markup-compatibility/2006" xmlns:p14="http://schemas.microsoft.com/office/powerpoint/2010/main">
        <mc:Choice Requires="p14">
          <p:contentPart p14:bwMode="auto" r:id="rId200">
            <p14:nvContentPartPr>
              <p14:cNvPr id="1051339" name="Encre 1051338"/>
              <p14:cNvContentPartPr/>
              <p14:nvPr/>
            </p14:nvContentPartPr>
            <p14:xfrm>
              <a:off x="11596232" y="618194"/>
              <a:ext cx="7167" cy="68466"/>
            </p14:xfrm>
          </p:contentPart>
        </mc:Choice>
        <mc:Fallback xmlns="">
          <p:sp>
            <p:nvSpPr>
              <p:cNvPr id="1051339" name=""/>
              <p:cNvSpPr/>
              <p:nvPr/>
            </p:nvSpPr>
            <p:spPr>
              <a:xfrm>
                <a:off x="11596232" y="618194"/>
                <a:ext cx="7167" cy="68466"/>
              </a:xfrm>
            </p:spPr>
          </p:sp>
        </mc:Fallback>
      </mc:AlternateContent>
      <mc:AlternateContent xmlns:mc="http://schemas.openxmlformats.org/markup-compatibility/2006" xmlns:p14="http://schemas.microsoft.com/office/powerpoint/2010/main">
        <mc:Choice Requires="p14">
          <p:contentPart p14:bwMode="auto" r:id="rId201">
            <p14:nvContentPartPr>
              <p14:cNvPr id="1051340" name="Encre 1051339"/>
              <p14:cNvContentPartPr/>
              <p14:nvPr/>
            </p14:nvContentPartPr>
            <p14:xfrm>
              <a:off x="11381787" y="698170"/>
              <a:ext cx="142467" cy="14092"/>
            </p14:xfrm>
          </p:contentPart>
        </mc:Choice>
        <mc:Fallback xmlns="">
          <p:sp>
            <p:nvSpPr>
              <p:cNvPr id="1051340" name=""/>
              <p:cNvSpPr/>
              <p:nvPr/>
            </p:nvSpPr>
            <p:spPr>
              <a:xfrm>
                <a:off x="11381787" y="698170"/>
                <a:ext cx="142467" cy="14092"/>
              </a:xfrm>
            </p:spPr>
          </p:sp>
        </mc:Fallback>
      </mc:AlternateContent>
      <mc:AlternateContent xmlns:mc="http://schemas.openxmlformats.org/markup-compatibility/2006" xmlns:p14="http://schemas.microsoft.com/office/powerpoint/2010/main">
        <mc:Choice Requires="p14">
          <p:contentPart p14:bwMode="auto" r:id="rId202">
            <p14:nvContentPartPr>
              <p14:cNvPr id="1051341" name="Encre 1051340"/>
              <p14:cNvContentPartPr/>
              <p14:nvPr/>
            </p14:nvContentPartPr>
            <p14:xfrm>
              <a:off x="11685374" y="713518"/>
              <a:ext cx="190046" cy="422476"/>
            </p14:xfrm>
          </p:contentPart>
        </mc:Choice>
        <mc:Fallback xmlns="">
          <p:sp>
            <p:nvSpPr>
              <p:cNvPr id="1051341" name=""/>
              <p:cNvSpPr/>
              <p:nvPr/>
            </p:nvSpPr>
            <p:spPr>
              <a:xfrm>
                <a:off x="11685374" y="713518"/>
                <a:ext cx="190046" cy="422476"/>
              </a:xfrm>
            </p:spPr>
          </p:sp>
        </mc:Fallback>
      </mc:AlternateContent>
      <mc:AlternateContent xmlns:mc="http://schemas.openxmlformats.org/markup-compatibility/2006" xmlns:p14="http://schemas.microsoft.com/office/powerpoint/2010/main">
        <mc:Choice Requires="p14">
          <p:contentPart p14:bwMode="auto" r:id="rId203">
            <p14:nvContentPartPr>
              <p14:cNvPr id="1051342" name="Encre 1051341"/>
              <p14:cNvContentPartPr/>
              <p14:nvPr/>
            </p14:nvContentPartPr>
            <p14:xfrm>
              <a:off x="11882159" y="719956"/>
              <a:ext cx="133516" cy="141017"/>
            </p14:xfrm>
          </p:contentPart>
        </mc:Choice>
        <mc:Fallback xmlns="">
          <p:sp>
            <p:nvSpPr>
              <p:cNvPr id="1051342" name=""/>
              <p:cNvSpPr/>
              <p:nvPr/>
            </p:nvSpPr>
            <p:spPr>
              <a:xfrm>
                <a:off x="11882159" y="719956"/>
                <a:ext cx="133516" cy="141017"/>
              </a:xfrm>
            </p:spPr>
          </p:sp>
        </mc:Fallback>
      </mc:AlternateContent>
      <mc:AlternateContent xmlns:mc="http://schemas.openxmlformats.org/markup-compatibility/2006" xmlns:p14="http://schemas.microsoft.com/office/powerpoint/2010/main">
        <mc:Choice Requires="p14">
          <p:contentPart p14:bwMode="auto" r:id="rId204">
            <p14:nvContentPartPr>
              <p14:cNvPr id="1051343" name="Encre 1051342"/>
              <p14:cNvContentPartPr/>
              <p14:nvPr/>
            </p14:nvContentPartPr>
            <p14:xfrm>
              <a:off x="12036347" y="698759"/>
              <a:ext cx="98099" cy="143094"/>
            </p14:xfrm>
          </p:contentPart>
        </mc:Choice>
        <mc:Fallback xmlns="">
          <p:sp>
            <p:nvSpPr>
              <p:cNvPr id="1051343" name=""/>
              <p:cNvSpPr/>
              <p:nvPr/>
            </p:nvSpPr>
            <p:spPr>
              <a:xfrm>
                <a:off x="12036347" y="698759"/>
                <a:ext cx="98099" cy="143094"/>
              </a:xfrm>
            </p:spPr>
          </p:sp>
        </mc:Fallback>
      </mc:AlternateContent>
      <mc:AlternateContent xmlns:mc="http://schemas.openxmlformats.org/markup-compatibility/2006" xmlns:p14="http://schemas.microsoft.com/office/powerpoint/2010/main">
        <mc:Choice Requires="p14">
          <p:contentPart p14:bwMode="auto" r:id="rId205">
            <p14:nvContentPartPr>
              <p14:cNvPr id="1051344" name="Encre 1051343"/>
              <p14:cNvContentPartPr/>
              <p14:nvPr/>
            </p14:nvContentPartPr>
            <p14:xfrm>
              <a:off x="11975261" y="538522"/>
              <a:ext cx="114283" cy="231818"/>
            </p14:xfrm>
          </p:contentPart>
        </mc:Choice>
        <mc:Fallback xmlns="">
          <p:sp>
            <p:nvSpPr>
              <p:cNvPr id="1051344" name=""/>
              <p:cNvSpPr/>
              <p:nvPr/>
            </p:nvSpPr>
            <p:spPr>
              <a:xfrm>
                <a:off x="11975261" y="538522"/>
                <a:ext cx="114283" cy="231818"/>
              </a:xfrm>
            </p:spPr>
          </p:sp>
        </mc:Fallback>
      </mc:AlternateContent>
      <mc:AlternateContent xmlns:mc="http://schemas.openxmlformats.org/markup-compatibility/2006" xmlns:p14="http://schemas.microsoft.com/office/powerpoint/2010/main">
        <mc:Choice Requires="p14">
          <p:contentPart p14:bwMode="auto" r:id="rId206">
            <p14:nvContentPartPr>
              <p14:cNvPr id="1051345" name="Encre 1051344"/>
              <p14:cNvContentPartPr/>
              <p14:nvPr/>
            </p14:nvContentPartPr>
            <p14:xfrm>
              <a:off x="7291008" y="1154306"/>
              <a:ext cx="42300" cy="462195"/>
            </p14:xfrm>
          </p:contentPart>
        </mc:Choice>
        <mc:Fallback xmlns="">
          <p:sp>
            <p:nvSpPr>
              <p:cNvPr id="1051345" name=""/>
              <p:cNvSpPr/>
              <p:nvPr/>
            </p:nvSpPr>
            <p:spPr>
              <a:xfrm>
                <a:off x="7291008" y="1154306"/>
                <a:ext cx="42300" cy="462195"/>
              </a:xfrm>
            </p:spPr>
          </p:sp>
        </mc:Fallback>
      </mc:AlternateContent>
      <mc:AlternateContent xmlns:mc="http://schemas.openxmlformats.org/markup-compatibility/2006" xmlns:p14="http://schemas.microsoft.com/office/powerpoint/2010/main">
        <mc:Choice Requires="p14">
          <p:contentPart p14:bwMode="auto" r:id="rId207">
            <p14:nvContentPartPr>
              <p14:cNvPr id="1051346" name="Encre 1051345"/>
              <p14:cNvContentPartPr/>
              <p14:nvPr/>
            </p14:nvContentPartPr>
            <p14:xfrm>
              <a:off x="7283948" y="1392781"/>
              <a:ext cx="273357" cy="179528"/>
            </p14:xfrm>
          </p:contentPart>
        </mc:Choice>
        <mc:Fallback xmlns="">
          <p:sp>
            <p:nvSpPr>
              <p:cNvPr id="1051346" name=""/>
              <p:cNvSpPr/>
              <p:nvPr/>
            </p:nvSpPr>
            <p:spPr>
              <a:xfrm>
                <a:off x="7283948" y="1392781"/>
                <a:ext cx="273357" cy="179528"/>
              </a:xfrm>
            </p:spPr>
          </p:sp>
        </mc:Fallback>
      </mc:AlternateContent>
      <mc:AlternateContent xmlns:mc="http://schemas.openxmlformats.org/markup-compatibility/2006" xmlns:p14="http://schemas.microsoft.com/office/powerpoint/2010/main">
        <mc:Choice Requires="p14">
          <p:contentPart p14:bwMode="auto" r:id="rId208">
            <p14:nvContentPartPr>
              <p14:cNvPr id="1051347" name="Encre 1051346"/>
              <p14:cNvContentPartPr/>
              <p14:nvPr/>
            </p14:nvContentPartPr>
            <p14:xfrm>
              <a:off x="7483832" y="1299007"/>
              <a:ext cx="24073" cy="75120"/>
            </p14:xfrm>
          </p:contentPart>
        </mc:Choice>
        <mc:Fallback xmlns="">
          <p:sp>
            <p:nvSpPr>
              <p:cNvPr id="1051347" name=""/>
              <p:cNvSpPr/>
              <p:nvPr/>
            </p:nvSpPr>
            <p:spPr>
              <a:xfrm>
                <a:off x="7483832" y="1299007"/>
                <a:ext cx="24073" cy="75120"/>
              </a:xfrm>
            </p:spPr>
          </p:sp>
        </mc:Fallback>
      </mc:AlternateContent>
      <mc:AlternateContent xmlns:mc="http://schemas.openxmlformats.org/markup-compatibility/2006" xmlns:p14="http://schemas.microsoft.com/office/powerpoint/2010/main">
        <mc:Choice Requires="p14">
          <p:contentPart p14:bwMode="auto" r:id="rId209">
            <p14:nvContentPartPr>
              <p14:cNvPr id="1051348" name="Encre 1051347"/>
              <p14:cNvContentPartPr/>
              <p14:nvPr/>
            </p14:nvContentPartPr>
            <p14:xfrm>
              <a:off x="7603688" y="1333482"/>
              <a:ext cx="65139" cy="358707"/>
            </p14:xfrm>
          </p:contentPart>
        </mc:Choice>
        <mc:Fallback xmlns="">
          <p:sp>
            <p:nvSpPr>
              <p:cNvPr id="1051348" name=""/>
              <p:cNvSpPr/>
              <p:nvPr/>
            </p:nvSpPr>
            <p:spPr>
              <a:xfrm>
                <a:off x="7603688" y="1333482"/>
                <a:ext cx="65139" cy="358707"/>
              </a:xfrm>
            </p:spPr>
          </p:sp>
        </mc:Fallback>
      </mc:AlternateContent>
      <mc:AlternateContent xmlns:mc="http://schemas.openxmlformats.org/markup-compatibility/2006" xmlns:p14="http://schemas.microsoft.com/office/powerpoint/2010/main">
        <mc:Choice Requires="p14">
          <p:contentPart p14:bwMode="auto" r:id="rId210">
            <p14:nvContentPartPr>
              <p14:cNvPr id="1051349" name="Encre 1051348"/>
              <p14:cNvContentPartPr/>
              <p14:nvPr/>
            </p14:nvContentPartPr>
            <p14:xfrm>
              <a:off x="7705778" y="1368007"/>
              <a:ext cx="266147" cy="205567"/>
            </p14:xfrm>
          </p:contentPart>
        </mc:Choice>
        <mc:Fallback xmlns="">
          <p:sp>
            <p:nvSpPr>
              <p:cNvPr id="1051349" name=""/>
              <p:cNvSpPr/>
              <p:nvPr/>
            </p:nvSpPr>
            <p:spPr>
              <a:xfrm>
                <a:off x="7705778" y="1368007"/>
                <a:ext cx="266147" cy="205567"/>
              </a:xfrm>
            </p:spPr>
          </p:sp>
        </mc:Fallback>
      </mc:AlternateContent>
      <mc:AlternateContent xmlns:mc="http://schemas.openxmlformats.org/markup-compatibility/2006" xmlns:p14="http://schemas.microsoft.com/office/powerpoint/2010/main">
        <mc:Choice Requires="p14">
          <p:contentPart p14:bwMode="auto" r:id="rId211">
            <p14:nvContentPartPr>
              <p14:cNvPr id="1051350" name="Encre 1051349"/>
              <p14:cNvContentPartPr/>
              <p14:nvPr/>
            </p14:nvContentPartPr>
            <p14:xfrm>
              <a:off x="8134668" y="1357086"/>
              <a:ext cx="10131" cy="72447"/>
            </p14:xfrm>
          </p:contentPart>
        </mc:Choice>
        <mc:Fallback xmlns="">
          <p:sp>
            <p:nvSpPr>
              <p:cNvPr id="1051350" name=""/>
              <p:cNvSpPr/>
              <p:nvPr/>
            </p:nvSpPr>
            <p:spPr>
              <a:xfrm>
                <a:off x="8134668" y="1357086"/>
                <a:ext cx="10131" cy="72447"/>
              </a:xfrm>
            </p:spPr>
          </p:sp>
        </mc:Fallback>
      </mc:AlternateContent>
      <mc:AlternateContent xmlns:mc="http://schemas.openxmlformats.org/markup-compatibility/2006" xmlns:p14="http://schemas.microsoft.com/office/powerpoint/2010/main">
        <mc:Choice Requires="p14">
          <p:contentPart p14:bwMode="auto" r:id="rId212">
            <p14:nvContentPartPr>
              <p14:cNvPr id="1051351" name="Encre 1051350"/>
              <p14:cNvContentPartPr/>
              <p14:nvPr/>
            </p14:nvContentPartPr>
            <p14:xfrm>
              <a:off x="8169731" y="1473243"/>
              <a:ext cx="678" cy="62674"/>
            </p14:xfrm>
          </p:contentPart>
        </mc:Choice>
        <mc:Fallback xmlns="">
          <p:sp>
            <p:nvSpPr>
              <p:cNvPr id="1051351" name=""/>
              <p:cNvSpPr/>
              <p:nvPr/>
            </p:nvSpPr>
            <p:spPr>
              <a:xfrm>
                <a:off x="8169731" y="1473243"/>
                <a:ext cx="678" cy="62674"/>
              </a:xfrm>
            </p:spPr>
          </p:sp>
        </mc:Fallback>
      </mc:AlternateContent>
      <mc:AlternateContent xmlns:mc="http://schemas.openxmlformats.org/markup-compatibility/2006" xmlns:p14="http://schemas.microsoft.com/office/powerpoint/2010/main">
        <mc:Choice Requires="p14">
          <p:contentPart p14:bwMode="auto" r:id="rId213">
            <p14:nvContentPartPr>
              <p14:cNvPr id="1051352" name="Encre 1051351"/>
              <p14:cNvContentPartPr/>
              <p14:nvPr/>
            </p14:nvContentPartPr>
            <p14:xfrm>
              <a:off x="7398231" y="1741051"/>
              <a:ext cx="621334" cy="20872"/>
            </p14:xfrm>
          </p:contentPart>
        </mc:Choice>
        <mc:Fallback xmlns="">
          <p:sp>
            <p:nvSpPr>
              <p:cNvPr id="1051352" name=""/>
              <p:cNvSpPr/>
              <p:nvPr/>
            </p:nvSpPr>
            <p:spPr>
              <a:xfrm>
                <a:off x="7398231" y="1741051"/>
                <a:ext cx="621334" cy="20872"/>
              </a:xfrm>
            </p:spPr>
          </p:sp>
        </mc:Fallback>
      </mc:AlternateContent>
      <mc:AlternateContent xmlns:mc="http://schemas.openxmlformats.org/markup-compatibility/2006" xmlns:p14="http://schemas.microsoft.com/office/powerpoint/2010/main">
        <mc:Choice Requires="p14">
          <p:contentPart p14:bwMode="auto" r:id="rId214">
            <p14:nvContentPartPr>
              <p14:cNvPr id="1051353" name="Encre 1051352"/>
              <p14:cNvContentPartPr/>
              <p14:nvPr/>
            </p14:nvContentPartPr>
            <p14:xfrm>
              <a:off x="7719898" y="1002817"/>
              <a:ext cx="4320701" cy="202711"/>
            </p14:xfrm>
          </p:contentPart>
        </mc:Choice>
        <mc:Fallback xmlns="">
          <p:sp>
            <p:nvSpPr>
              <p:cNvPr id="1051353" name=""/>
              <p:cNvSpPr/>
              <p:nvPr/>
            </p:nvSpPr>
            <p:spPr>
              <a:xfrm>
                <a:off x="7719898" y="1002817"/>
                <a:ext cx="4320701" cy="202711"/>
              </a:xfrm>
            </p:spPr>
          </p:sp>
        </mc:Fallback>
      </mc:AlternateContent>
      <mc:AlternateContent xmlns:mc="http://schemas.openxmlformats.org/markup-compatibility/2006" xmlns:p14="http://schemas.microsoft.com/office/powerpoint/2010/main">
        <mc:Choice Requires="p14">
          <p:contentPart p14:bwMode="auto" r:id="rId215">
            <p14:nvContentPartPr>
              <p14:cNvPr id="1051354" name="Encre 1051353"/>
              <p14:cNvContentPartPr/>
              <p14:nvPr/>
            </p14:nvContentPartPr>
            <p14:xfrm>
              <a:off x="9104251" y="1980068"/>
              <a:ext cx="43735" cy="3023564"/>
            </p14:xfrm>
          </p:contentPart>
        </mc:Choice>
        <mc:Fallback xmlns="">
          <p:sp>
            <p:nvSpPr>
              <p:cNvPr id="1051354" name=""/>
              <p:cNvSpPr/>
              <p:nvPr/>
            </p:nvSpPr>
            <p:spPr>
              <a:xfrm>
                <a:off x="9104251" y="1980068"/>
                <a:ext cx="43735" cy="3023564"/>
              </a:xfrm>
            </p:spPr>
          </p:sp>
        </mc:Fallback>
      </mc:AlternateContent>
      <mc:AlternateContent xmlns:mc="http://schemas.openxmlformats.org/markup-compatibility/2006" xmlns:p14="http://schemas.microsoft.com/office/powerpoint/2010/main">
        <mc:Choice Requires="p14">
          <p:contentPart p14:bwMode="auto" r:id="rId216">
            <p14:nvContentPartPr>
              <p14:cNvPr id="1051355" name="Encre 1051354"/>
              <p14:cNvContentPartPr/>
              <p14:nvPr/>
            </p14:nvContentPartPr>
            <p14:xfrm>
              <a:off x="9171593" y="5051793"/>
              <a:ext cx="28681" cy="383469"/>
            </p14:xfrm>
          </p:contentPart>
        </mc:Choice>
        <mc:Fallback xmlns="">
          <p:sp>
            <p:nvSpPr>
              <p:cNvPr id="1051355" name=""/>
              <p:cNvSpPr/>
              <p:nvPr/>
            </p:nvSpPr>
            <p:spPr>
              <a:xfrm>
                <a:off x="9171593" y="5051793"/>
                <a:ext cx="28681" cy="383469"/>
              </a:xfrm>
            </p:spPr>
          </p:sp>
        </mc:Fallback>
      </mc:AlternateContent>
      <mc:AlternateContent xmlns:mc="http://schemas.openxmlformats.org/markup-compatibility/2006" xmlns:p14="http://schemas.microsoft.com/office/powerpoint/2010/main">
        <mc:Choice Requires="p14">
          <p:contentPart p14:bwMode="auto" r:id="rId217">
            <p14:nvContentPartPr>
              <p14:cNvPr id="1051356" name="Encre 1051355"/>
              <p14:cNvContentPartPr/>
              <p14:nvPr/>
            </p14:nvContentPartPr>
            <p14:xfrm>
              <a:off x="9186154" y="5127061"/>
              <a:ext cx="64867" cy="102633"/>
            </p14:xfrm>
          </p:contentPart>
        </mc:Choice>
        <mc:Fallback xmlns="">
          <p:sp>
            <p:nvSpPr>
              <p:cNvPr id="1051356" name=""/>
              <p:cNvSpPr/>
              <p:nvPr/>
            </p:nvSpPr>
            <p:spPr>
              <a:xfrm>
                <a:off x="9186154" y="5127061"/>
                <a:ext cx="64867" cy="102633"/>
              </a:xfrm>
            </p:spPr>
          </p:sp>
        </mc:Fallback>
      </mc:AlternateContent>
      <mc:AlternateContent xmlns:mc="http://schemas.openxmlformats.org/markup-compatibility/2006" xmlns:p14="http://schemas.microsoft.com/office/powerpoint/2010/main">
        <mc:Choice Requires="p14">
          <p:contentPart p14:bwMode="auto" r:id="rId218">
            <p14:nvContentPartPr>
              <p14:cNvPr id="1051357" name="Encre 1051356"/>
              <p14:cNvContentPartPr/>
              <p14:nvPr/>
            </p14:nvContentPartPr>
            <p14:xfrm>
              <a:off x="9287277" y="4972121"/>
              <a:ext cx="55960" cy="312241"/>
            </p14:xfrm>
          </p:contentPart>
        </mc:Choice>
        <mc:Fallback xmlns="">
          <p:sp>
            <p:nvSpPr>
              <p:cNvPr id="1051357" name=""/>
              <p:cNvSpPr/>
              <p:nvPr/>
            </p:nvSpPr>
            <p:spPr>
              <a:xfrm>
                <a:off x="9287277" y="4972121"/>
                <a:ext cx="55960" cy="312241"/>
              </a:xfrm>
            </p:spPr>
          </p:sp>
        </mc:Fallback>
      </mc:AlternateContent>
      <mc:AlternateContent xmlns:mc="http://schemas.openxmlformats.org/markup-compatibility/2006" xmlns:p14="http://schemas.microsoft.com/office/powerpoint/2010/main">
        <mc:Choice Requires="p14">
          <p:contentPart p14:bwMode="auto" r:id="rId219">
            <p14:nvContentPartPr>
              <p14:cNvPr id="1051358" name="Encre 1051357"/>
              <p14:cNvContentPartPr/>
              <p14:nvPr/>
            </p14:nvContentPartPr>
            <p14:xfrm>
              <a:off x="9346686" y="5138172"/>
              <a:ext cx="346656" cy="181429"/>
            </p14:xfrm>
          </p:contentPart>
        </mc:Choice>
        <mc:Fallback xmlns="">
          <p:sp>
            <p:nvSpPr>
              <p:cNvPr id="1051358" name=""/>
              <p:cNvSpPr/>
              <p:nvPr/>
            </p:nvSpPr>
            <p:spPr>
              <a:xfrm>
                <a:off x="9346686" y="5138172"/>
                <a:ext cx="346656" cy="181429"/>
              </a:xfrm>
            </p:spPr>
          </p:sp>
        </mc:Fallback>
      </mc:AlternateContent>
      <mc:AlternateContent xmlns:mc="http://schemas.openxmlformats.org/markup-compatibility/2006" xmlns:p14="http://schemas.microsoft.com/office/powerpoint/2010/main">
        <mc:Choice Requires="p14">
          <p:contentPart p14:bwMode="auto" r:id="rId220">
            <p14:nvContentPartPr>
              <p14:cNvPr id="1051359" name="Encre 1051358"/>
              <p14:cNvContentPartPr/>
              <p14:nvPr/>
            </p14:nvContentPartPr>
            <p14:xfrm>
              <a:off x="9032285" y="5504484"/>
              <a:ext cx="285286" cy="220074"/>
            </p14:xfrm>
          </p:contentPart>
        </mc:Choice>
        <mc:Fallback xmlns="">
          <p:sp>
            <p:nvSpPr>
              <p:cNvPr id="1051359" name=""/>
              <p:cNvSpPr/>
              <p:nvPr/>
            </p:nvSpPr>
            <p:spPr>
              <a:xfrm>
                <a:off x="9032285" y="5504484"/>
                <a:ext cx="285286" cy="220074"/>
              </a:xfrm>
            </p:spPr>
          </p:sp>
        </mc:Fallback>
      </mc:AlternateContent>
      <mc:AlternateContent xmlns:mc="http://schemas.openxmlformats.org/markup-compatibility/2006" xmlns:p14="http://schemas.microsoft.com/office/powerpoint/2010/main">
        <mc:Choice Requires="p14">
          <p:contentPart p14:bwMode="auto" r:id="rId221">
            <p14:nvContentPartPr>
              <p14:cNvPr id="1051360" name="Encre 1051359"/>
              <p14:cNvContentPartPr/>
              <p14:nvPr/>
            </p14:nvContentPartPr>
            <p14:xfrm>
              <a:off x="9409160" y="5543974"/>
              <a:ext cx="520932" cy="460517"/>
            </p14:xfrm>
          </p:contentPart>
        </mc:Choice>
        <mc:Fallback xmlns="">
          <p:sp>
            <p:nvSpPr>
              <p:cNvPr id="1051360" name=""/>
              <p:cNvSpPr/>
              <p:nvPr/>
            </p:nvSpPr>
            <p:spPr>
              <a:xfrm>
                <a:off x="9409160" y="5543974"/>
                <a:ext cx="520932" cy="460517"/>
              </a:xfrm>
            </p:spPr>
          </p:sp>
        </mc:Fallback>
      </mc:AlternateContent>
      <mc:AlternateContent xmlns:mc="http://schemas.openxmlformats.org/markup-compatibility/2006" xmlns:p14="http://schemas.microsoft.com/office/powerpoint/2010/main">
        <mc:Choice Requires="p14">
          <p:contentPart p14:bwMode="auto" r:id="rId222">
            <p14:nvContentPartPr>
              <p14:cNvPr id="1051361" name="Encre 1051360"/>
              <p14:cNvContentPartPr/>
              <p14:nvPr/>
            </p14:nvContentPartPr>
            <p14:xfrm>
              <a:off x="9780385" y="5450154"/>
              <a:ext cx="121026" cy="97282"/>
            </p14:xfrm>
          </p:contentPart>
        </mc:Choice>
        <mc:Fallback xmlns="">
          <p:sp>
            <p:nvSpPr>
              <p:cNvPr id="1051361" name=""/>
              <p:cNvSpPr/>
              <p:nvPr/>
            </p:nvSpPr>
            <p:spPr>
              <a:xfrm>
                <a:off x="9780385" y="5450154"/>
                <a:ext cx="121026" cy="97282"/>
              </a:xfrm>
            </p:spPr>
          </p:sp>
        </mc:Fallback>
      </mc:AlternateContent>
      <mc:AlternateContent xmlns:mc="http://schemas.openxmlformats.org/markup-compatibility/2006" xmlns:p14="http://schemas.microsoft.com/office/powerpoint/2010/main">
        <mc:Choice Requires="p14">
          <p:contentPart p14:bwMode="auto" r:id="rId223">
            <p14:nvContentPartPr>
              <p14:cNvPr id="1051362" name="Encre 1051361"/>
              <p14:cNvContentPartPr/>
              <p14:nvPr/>
            </p14:nvContentPartPr>
            <p14:xfrm>
              <a:off x="9970337" y="5450154"/>
              <a:ext cx="31237" cy="387060"/>
            </p14:xfrm>
          </p:contentPart>
        </mc:Choice>
        <mc:Fallback xmlns="">
          <p:sp>
            <p:nvSpPr>
              <p:cNvPr id="1051362" name=""/>
              <p:cNvSpPr/>
              <p:nvPr/>
            </p:nvSpPr>
            <p:spPr>
              <a:xfrm>
                <a:off x="9970337" y="5450154"/>
                <a:ext cx="31237" cy="387060"/>
              </a:xfrm>
            </p:spPr>
          </p:sp>
        </mc:Fallback>
      </mc:AlternateContent>
      <mc:AlternateContent xmlns:mc="http://schemas.openxmlformats.org/markup-compatibility/2006" xmlns:p14="http://schemas.microsoft.com/office/powerpoint/2010/main">
        <mc:Choice Requires="p14">
          <p:contentPart p14:bwMode="auto" r:id="rId224">
            <p14:nvContentPartPr>
              <p14:cNvPr id="1051363" name="Encre 1051362"/>
              <p14:cNvContentPartPr/>
              <p14:nvPr/>
            </p14:nvContentPartPr>
            <p14:xfrm>
              <a:off x="9965833" y="5661349"/>
              <a:ext cx="330862" cy="192734"/>
            </p14:xfrm>
          </p:contentPart>
        </mc:Choice>
        <mc:Fallback xmlns="">
          <p:sp>
            <p:nvSpPr>
              <p:cNvPr id="1051363" name=""/>
              <p:cNvSpPr/>
              <p:nvPr/>
            </p:nvSpPr>
            <p:spPr>
              <a:xfrm>
                <a:off x="9965833" y="5661349"/>
                <a:ext cx="330862" cy="192734"/>
              </a:xfrm>
            </p:spPr>
          </p:sp>
        </mc:Fallback>
      </mc:AlternateContent>
      <mc:AlternateContent xmlns:mc="http://schemas.openxmlformats.org/markup-compatibility/2006" xmlns:p14="http://schemas.microsoft.com/office/powerpoint/2010/main">
        <mc:Choice Requires="p14">
          <p:contentPart p14:bwMode="auto" r:id="rId225">
            <p14:nvContentPartPr>
              <p14:cNvPr id="1051364" name="Encre 1051363"/>
              <p14:cNvContentPartPr/>
              <p14:nvPr/>
            </p14:nvContentPartPr>
            <p14:xfrm>
              <a:off x="10137477" y="5551171"/>
              <a:ext cx="35741" cy="87365"/>
            </p14:xfrm>
          </p:contentPart>
        </mc:Choice>
        <mc:Fallback xmlns="">
          <p:sp>
            <p:nvSpPr>
              <p:cNvPr id="1051364" name=""/>
              <p:cNvSpPr/>
              <p:nvPr/>
            </p:nvSpPr>
            <p:spPr>
              <a:xfrm>
                <a:off x="10137477" y="5551171"/>
                <a:ext cx="35741" cy="87365"/>
              </a:xfrm>
            </p:spPr>
          </p:sp>
        </mc:Fallback>
      </mc:AlternateContent>
      <mc:AlternateContent xmlns:mc="http://schemas.openxmlformats.org/markup-compatibility/2006" xmlns:p14="http://schemas.microsoft.com/office/powerpoint/2010/main">
        <mc:Choice Requires="p14">
          <p:contentPart p14:bwMode="auto" r:id="rId226">
            <p14:nvContentPartPr>
              <p14:cNvPr id="1051365" name="Encre 1051364"/>
              <p14:cNvContentPartPr/>
              <p14:nvPr/>
            </p14:nvContentPartPr>
            <p14:xfrm>
              <a:off x="6920952" y="2105381"/>
              <a:ext cx="108056" cy="126539"/>
            </p14:xfrm>
          </p:contentPart>
        </mc:Choice>
        <mc:Fallback xmlns="">
          <p:sp>
            <p:nvSpPr>
              <p:cNvPr id="1051365" name=""/>
              <p:cNvSpPr/>
              <p:nvPr/>
            </p:nvSpPr>
            <p:spPr>
              <a:xfrm>
                <a:off x="6920952" y="2105381"/>
                <a:ext cx="108056" cy="126539"/>
              </a:xfrm>
            </p:spPr>
          </p:sp>
        </mc:Fallback>
      </mc:AlternateContent>
      <mc:AlternateContent xmlns:mc="http://schemas.openxmlformats.org/markup-compatibility/2006" xmlns:p14="http://schemas.microsoft.com/office/powerpoint/2010/main">
        <mc:Choice Requires="p14">
          <p:contentPart p14:bwMode="auto" r:id="rId227">
            <p14:nvContentPartPr>
              <p14:cNvPr id="1051366" name="Encre 1051365"/>
              <p14:cNvContentPartPr/>
              <p14:nvPr/>
            </p14:nvContentPartPr>
            <p14:xfrm>
              <a:off x="6638777" y="2320599"/>
              <a:ext cx="118195" cy="514226"/>
            </p14:xfrm>
          </p:contentPart>
        </mc:Choice>
        <mc:Fallback xmlns="">
          <p:sp>
            <p:nvSpPr>
              <p:cNvPr id="1051366" name=""/>
              <p:cNvSpPr/>
              <p:nvPr/>
            </p:nvSpPr>
            <p:spPr>
              <a:xfrm>
                <a:off x="6638777" y="2320599"/>
                <a:ext cx="118195" cy="514226"/>
              </a:xfrm>
            </p:spPr>
          </p:sp>
        </mc:Fallback>
      </mc:AlternateContent>
      <mc:AlternateContent xmlns:mc="http://schemas.openxmlformats.org/markup-compatibility/2006" xmlns:p14="http://schemas.microsoft.com/office/powerpoint/2010/main">
        <mc:Choice Requires="p14">
          <p:contentPart p14:bwMode="auto" r:id="rId228">
            <p14:nvContentPartPr>
              <p14:cNvPr id="1051367" name="Encre 1051366"/>
              <p14:cNvContentPartPr/>
              <p14:nvPr/>
            </p14:nvContentPartPr>
            <p14:xfrm>
              <a:off x="6785456" y="2544971"/>
              <a:ext cx="107626" cy="214104"/>
            </p14:xfrm>
          </p:contentPart>
        </mc:Choice>
        <mc:Fallback xmlns="">
          <p:sp>
            <p:nvSpPr>
              <p:cNvPr id="1051367" name=""/>
              <p:cNvSpPr/>
              <p:nvPr/>
            </p:nvSpPr>
            <p:spPr>
              <a:xfrm>
                <a:off x="6785456" y="2544971"/>
                <a:ext cx="107626" cy="214104"/>
              </a:xfrm>
            </p:spPr>
          </p:sp>
        </mc:Fallback>
      </mc:AlternateContent>
      <mc:AlternateContent xmlns:mc="http://schemas.openxmlformats.org/markup-compatibility/2006" xmlns:p14="http://schemas.microsoft.com/office/powerpoint/2010/main">
        <mc:Choice Requires="p14">
          <p:contentPart p14:bwMode="auto" r:id="rId229">
            <p14:nvContentPartPr>
              <p14:cNvPr id="1051368" name="Encre 1051367"/>
              <p14:cNvContentPartPr/>
              <p14:nvPr/>
            </p14:nvContentPartPr>
            <p14:xfrm>
              <a:off x="6958875" y="2592788"/>
              <a:ext cx="87643" cy="105063"/>
            </p14:xfrm>
          </p:contentPart>
        </mc:Choice>
        <mc:Fallback xmlns="">
          <p:sp>
            <p:nvSpPr>
              <p:cNvPr id="1051368" name=""/>
              <p:cNvSpPr/>
              <p:nvPr/>
            </p:nvSpPr>
            <p:spPr>
              <a:xfrm>
                <a:off x="6958875" y="2592788"/>
                <a:ext cx="87643" cy="105063"/>
              </a:xfrm>
            </p:spPr>
          </p:sp>
        </mc:Fallback>
      </mc:AlternateContent>
      <mc:AlternateContent xmlns:mc="http://schemas.openxmlformats.org/markup-compatibility/2006" xmlns:p14="http://schemas.microsoft.com/office/powerpoint/2010/main">
        <mc:Choice Requires="p14">
          <p:contentPart p14:bwMode="auto" r:id="rId230">
            <p14:nvContentPartPr>
              <p14:cNvPr id="1051369" name="Encre 1051368"/>
              <p14:cNvContentPartPr/>
              <p14:nvPr/>
            </p14:nvContentPartPr>
            <p14:xfrm>
              <a:off x="6990521" y="2146757"/>
              <a:ext cx="588904" cy="14745"/>
            </p14:xfrm>
          </p:contentPart>
        </mc:Choice>
        <mc:Fallback xmlns="">
          <p:sp>
            <p:nvSpPr>
              <p:cNvPr id="1051369" name=""/>
              <p:cNvSpPr/>
              <p:nvPr/>
            </p:nvSpPr>
            <p:spPr>
              <a:xfrm>
                <a:off x="6990521" y="2146757"/>
                <a:ext cx="588904" cy="14745"/>
              </a:xfrm>
            </p:spPr>
          </p:sp>
        </mc:Fallback>
      </mc:AlternateContent>
      <mc:AlternateContent xmlns:mc="http://schemas.openxmlformats.org/markup-compatibility/2006" xmlns:p14="http://schemas.microsoft.com/office/powerpoint/2010/main">
        <mc:Choice Requires="p14">
          <p:contentPart p14:bwMode="auto" r:id="rId231">
            <p14:nvContentPartPr>
              <p14:cNvPr id="1051370" name="Encre 1051369"/>
              <p14:cNvContentPartPr/>
              <p14:nvPr/>
            </p14:nvContentPartPr>
            <p14:xfrm>
              <a:off x="7519573" y="2074136"/>
              <a:ext cx="69850" cy="157283"/>
            </p14:xfrm>
          </p:contentPart>
        </mc:Choice>
        <mc:Fallback xmlns="">
          <p:sp>
            <p:nvSpPr>
              <p:cNvPr id="1051370" name=""/>
              <p:cNvSpPr/>
              <p:nvPr/>
            </p:nvSpPr>
            <p:spPr>
              <a:xfrm>
                <a:off x="7519573" y="2074136"/>
                <a:ext cx="69850" cy="157283"/>
              </a:xfrm>
            </p:spPr>
          </p:sp>
        </mc:Fallback>
      </mc:AlternateContent>
      <mc:AlternateContent xmlns:mc="http://schemas.openxmlformats.org/markup-compatibility/2006" xmlns:p14="http://schemas.microsoft.com/office/powerpoint/2010/main">
        <mc:Choice Requires="p14">
          <p:contentPart p14:bwMode="auto" r:id="rId232">
            <p14:nvContentPartPr>
              <p14:cNvPr id="1051371" name="Encre 1051370"/>
              <p14:cNvContentPartPr/>
              <p14:nvPr/>
            </p14:nvContentPartPr>
            <p14:xfrm>
              <a:off x="7083623" y="1907594"/>
              <a:ext cx="164583" cy="122181"/>
            </p14:xfrm>
          </p:contentPart>
        </mc:Choice>
        <mc:Fallback xmlns="">
          <p:sp>
            <p:nvSpPr>
              <p:cNvPr id="1051371" name=""/>
              <p:cNvSpPr/>
              <p:nvPr/>
            </p:nvSpPr>
            <p:spPr>
              <a:xfrm>
                <a:off x="7083623" y="1907594"/>
                <a:ext cx="164583" cy="122181"/>
              </a:xfrm>
            </p:spPr>
          </p:sp>
        </mc:Fallback>
      </mc:AlternateContent>
      <mc:AlternateContent xmlns:mc="http://schemas.openxmlformats.org/markup-compatibility/2006" xmlns:p14="http://schemas.microsoft.com/office/powerpoint/2010/main">
        <mc:Choice Requires="p14">
          <p:contentPart p14:bwMode="auto" r:id="rId233">
            <p14:nvContentPartPr>
              <p14:cNvPr id="1051372" name="Encre 1051371"/>
              <p14:cNvContentPartPr/>
              <p14:nvPr/>
            </p14:nvContentPartPr>
            <p14:xfrm>
              <a:off x="7012376" y="1762645"/>
              <a:ext cx="163908" cy="28482"/>
            </p14:xfrm>
          </p:contentPart>
        </mc:Choice>
        <mc:Fallback xmlns="">
          <p:sp>
            <p:nvSpPr>
              <p:cNvPr id="1051372" name=""/>
              <p:cNvSpPr/>
              <p:nvPr/>
            </p:nvSpPr>
            <p:spPr>
              <a:xfrm>
                <a:off x="7012376" y="1762645"/>
                <a:ext cx="163908" cy="28482"/>
              </a:xfrm>
            </p:spPr>
          </p:sp>
        </mc:Fallback>
      </mc:AlternateContent>
      <mc:AlternateContent xmlns:mc="http://schemas.openxmlformats.org/markup-compatibility/2006" xmlns:p14="http://schemas.microsoft.com/office/powerpoint/2010/main">
        <mc:Choice Requires="p14">
          <p:contentPart p14:bwMode="auto" r:id="rId234">
            <p14:nvContentPartPr>
              <p14:cNvPr id="1051373" name="Encre 1051372"/>
              <p14:cNvContentPartPr/>
              <p14:nvPr/>
            </p14:nvContentPartPr>
            <p14:xfrm>
              <a:off x="7126424" y="1712012"/>
              <a:ext cx="97274" cy="138518"/>
            </p14:xfrm>
          </p:contentPart>
        </mc:Choice>
        <mc:Fallback xmlns="">
          <p:sp>
            <p:nvSpPr>
              <p:cNvPr id="1051373" name=""/>
              <p:cNvSpPr/>
              <p:nvPr/>
            </p:nvSpPr>
            <p:spPr>
              <a:xfrm>
                <a:off x="7126424" y="1712012"/>
                <a:ext cx="97274" cy="138518"/>
              </a:xfrm>
            </p:spPr>
          </p:sp>
        </mc:Fallback>
      </mc:AlternateContent>
      <mc:AlternateContent xmlns:mc="http://schemas.openxmlformats.org/markup-compatibility/2006" xmlns:p14="http://schemas.microsoft.com/office/powerpoint/2010/main">
        <mc:Choice Requires="p14">
          <p:contentPart p14:bwMode="auto" r:id="rId235">
            <p14:nvContentPartPr>
              <p14:cNvPr id="1051374" name="Encre 1051373"/>
              <p14:cNvContentPartPr/>
              <p14:nvPr/>
            </p14:nvContentPartPr>
            <p14:xfrm>
              <a:off x="6961840" y="2175015"/>
              <a:ext cx="851339" cy="1111487"/>
            </p14:xfrm>
          </p:contentPart>
        </mc:Choice>
        <mc:Fallback xmlns="">
          <p:sp>
            <p:nvSpPr>
              <p:cNvPr id="1051374" name=""/>
              <p:cNvSpPr/>
              <p:nvPr/>
            </p:nvSpPr>
            <p:spPr>
              <a:xfrm>
                <a:off x="6961840" y="2175015"/>
                <a:ext cx="851339" cy="1111487"/>
              </a:xfrm>
            </p:spPr>
          </p:sp>
        </mc:Fallback>
      </mc:AlternateContent>
      <mc:AlternateContent xmlns:mc="http://schemas.openxmlformats.org/markup-compatibility/2006" xmlns:p14="http://schemas.microsoft.com/office/powerpoint/2010/main">
        <mc:Choice Requires="p14">
          <p:contentPart p14:bwMode="auto" r:id="rId236">
            <p14:nvContentPartPr>
              <p14:cNvPr id="1051375" name="Encre 1051374"/>
              <p14:cNvContentPartPr/>
              <p14:nvPr/>
            </p14:nvContentPartPr>
            <p14:xfrm>
              <a:off x="6983461" y="2197243"/>
              <a:ext cx="115803" cy="1258108"/>
            </p14:xfrm>
          </p:contentPart>
        </mc:Choice>
        <mc:Fallback xmlns="">
          <p:sp>
            <p:nvSpPr>
              <p:cNvPr id="1051375" name=""/>
              <p:cNvSpPr/>
              <p:nvPr/>
            </p:nvSpPr>
            <p:spPr>
              <a:xfrm>
                <a:off x="6983461" y="2197243"/>
                <a:ext cx="115803" cy="1258108"/>
              </a:xfrm>
            </p:spPr>
          </p:sp>
        </mc:Fallback>
      </mc:AlternateContent>
      <mc:AlternateContent xmlns:mc="http://schemas.openxmlformats.org/markup-compatibility/2006" xmlns:p14="http://schemas.microsoft.com/office/powerpoint/2010/main">
        <mc:Choice Requires="p14">
          <p:contentPart p14:bwMode="auto" r:id="rId237">
            <p14:nvContentPartPr>
              <p14:cNvPr id="1051376" name="Encre 1051375"/>
              <p14:cNvContentPartPr/>
              <p14:nvPr/>
            </p14:nvContentPartPr>
            <p14:xfrm>
              <a:off x="6983461" y="3325993"/>
              <a:ext cx="207288" cy="160556"/>
            </p14:xfrm>
          </p:contentPart>
        </mc:Choice>
        <mc:Fallback xmlns="">
          <p:sp>
            <p:nvSpPr>
              <p:cNvPr id="1051376" name=""/>
              <p:cNvSpPr/>
              <p:nvPr/>
            </p:nvSpPr>
            <p:spPr>
              <a:xfrm>
                <a:off x="6983461" y="3325993"/>
                <a:ext cx="207288" cy="160556"/>
              </a:xfrm>
            </p:spPr>
          </p:sp>
        </mc:Fallback>
      </mc:AlternateContent>
      <mc:AlternateContent xmlns:mc="http://schemas.openxmlformats.org/markup-compatibility/2006" xmlns:p14="http://schemas.microsoft.com/office/powerpoint/2010/main">
        <mc:Choice Requires="p14">
          <p:contentPart p14:bwMode="auto" r:id="rId238">
            <p14:nvContentPartPr>
              <p14:cNvPr id="1051377" name="Encre 1051376"/>
              <p14:cNvContentPartPr/>
              <p14:nvPr/>
            </p14:nvContentPartPr>
            <p14:xfrm>
              <a:off x="6881698" y="3798134"/>
              <a:ext cx="12576" cy="231391"/>
            </p14:xfrm>
          </p:contentPart>
        </mc:Choice>
        <mc:Fallback xmlns="">
          <p:sp>
            <p:nvSpPr>
              <p:cNvPr id="1051377" name=""/>
              <p:cNvSpPr/>
              <p:nvPr/>
            </p:nvSpPr>
            <p:spPr>
              <a:xfrm>
                <a:off x="6881698" y="3798134"/>
                <a:ext cx="12576" cy="231391"/>
              </a:xfrm>
            </p:spPr>
          </p:sp>
        </mc:Fallback>
      </mc:AlternateContent>
      <mc:AlternateContent xmlns:mc="http://schemas.openxmlformats.org/markup-compatibility/2006" xmlns:p14="http://schemas.microsoft.com/office/powerpoint/2010/main">
        <mc:Choice Requires="p14">
          <p:contentPart p14:bwMode="auto" r:id="rId239">
            <p14:nvContentPartPr>
              <p14:cNvPr id="1051378" name="Encre 1051377"/>
              <p14:cNvContentPartPr/>
              <p14:nvPr/>
            </p14:nvContentPartPr>
            <p14:xfrm>
              <a:off x="6840497" y="3753666"/>
              <a:ext cx="253537" cy="44964"/>
            </p14:xfrm>
          </p:contentPart>
        </mc:Choice>
        <mc:Fallback xmlns="">
          <p:sp>
            <p:nvSpPr>
              <p:cNvPr id="1051378" name=""/>
              <p:cNvSpPr/>
              <p:nvPr/>
            </p:nvSpPr>
            <p:spPr>
              <a:xfrm>
                <a:off x="6840497" y="3753666"/>
                <a:ext cx="253537" cy="44964"/>
              </a:xfrm>
            </p:spPr>
          </p:sp>
        </mc:Fallback>
      </mc:AlternateContent>
      <mc:AlternateContent xmlns:mc="http://schemas.openxmlformats.org/markup-compatibility/2006" xmlns:p14="http://schemas.microsoft.com/office/powerpoint/2010/main">
        <mc:Choice Requires="p14">
          <p:contentPart p14:bwMode="auto" r:id="rId240">
            <p14:nvContentPartPr>
              <p14:cNvPr id="1051379" name="Encre 1051378"/>
              <p14:cNvContentPartPr/>
              <p14:nvPr/>
            </p14:nvContentPartPr>
            <p14:xfrm>
              <a:off x="6847557" y="3909755"/>
              <a:ext cx="210879" cy="11982"/>
            </p14:xfrm>
          </p:contentPart>
        </mc:Choice>
        <mc:Fallback xmlns="">
          <p:sp>
            <p:nvSpPr>
              <p:cNvPr id="1051379" name=""/>
              <p:cNvSpPr/>
              <p:nvPr/>
            </p:nvSpPr>
            <p:spPr>
              <a:xfrm>
                <a:off x="6847557" y="3909755"/>
                <a:ext cx="210879" cy="11982"/>
              </a:xfrm>
            </p:spPr>
          </p:sp>
        </mc:Fallback>
      </mc:AlternateContent>
      <mc:AlternateContent xmlns:mc="http://schemas.openxmlformats.org/markup-compatibility/2006" xmlns:p14="http://schemas.microsoft.com/office/powerpoint/2010/main">
        <mc:Choice Requires="p14">
          <p:contentPart p14:bwMode="auto" r:id="rId241">
            <p14:nvContentPartPr>
              <p14:cNvPr id="1051380" name="Encre 1051379"/>
              <p14:cNvContentPartPr/>
              <p14:nvPr/>
            </p14:nvContentPartPr>
            <p14:xfrm>
              <a:off x="7012142" y="4073884"/>
              <a:ext cx="176886" cy="115667"/>
            </p14:xfrm>
          </p:contentPart>
        </mc:Choice>
        <mc:Fallback xmlns="">
          <p:sp>
            <p:nvSpPr>
              <p:cNvPr id="1051380" name=""/>
              <p:cNvSpPr/>
              <p:nvPr/>
            </p:nvSpPr>
            <p:spPr>
              <a:xfrm>
                <a:off x="7012142" y="4073884"/>
                <a:ext cx="176886" cy="115667"/>
              </a:xfrm>
            </p:spPr>
          </p:sp>
        </mc:Fallback>
      </mc:AlternateContent>
      <mc:AlternateContent xmlns:mc="http://schemas.openxmlformats.org/markup-compatibility/2006" xmlns:p14="http://schemas.microsoft.com/office/powerpoint/2010/main">
        <mc:Choice Requires="p14">
          <p:contentPart p14:bwMode="auto" r:id="rId242">
            <p14:nvContentPartPr>
              <p14:cNvPr id="1051381" name="Encre 1051380"/>
              <p14:cNvContentPartPr/>
              <p14:nvPr/>
            </p14:nvContentPartPr>
            <p14:xfrm>
              <a:off x="6840497" y="3668077"/>
              <a:ext cx="285824" cy="4982"/>
            </p14:xfrm>
          </p:contentPart>
        </mc:Choice>
        <mc:Fallback xmlns="">
          <p:sp>
            <p:nvSpPr>
              <p:cNvPr id="1051381" name=""/>
              <p:cNvSpPr/>
              <p:nvPr/>
            </p:nvSpPr>
            <p:spPr>
              <a:xfrm>
                <a:off x="6840497" y="3668077"/>
                <a:ext cx="285824" cy="4982"/>
              </a:xfrm>
            </p:spPr>
          </p:sp>
        </mc:Fallback>
      </mc:AlternateContent>
      <mc:AlternateContent xmlns:mc="http://schemas.openxmlformats.org/markup-compatibility/2006" xmlns:p14="http://schemas.microsoft.com/office/powerpoint/2010/main">
        <mc:Choice Requires="p14">
          <p:contentPart p14:bwMode="auto" r:id="rId243">
            <p14:nvContentPartPr>
              <p14:cNvPr id="1051382" name="Encre 1051381"/>
              <p14:cNvContentPartPr/>
              <p14:nvPr/>
            </p14:nvContentPartPr>
            <p14:xfrm>
              <a:off x="7054942" y="3624394"/>
              <a:ext cx="97058" cy="127765"/>
            </p14:xfrm>
          </p:contentPart>
        </mc:Choice>
        <mc:Fallback xmlns="">
          <p:sp>
            <p:nvSpPr>
              <p:cNvPr id="1051382" name=""/>
              <p:cNvSpPr/>
              <p:nvPr/>
            </p:nvSpPr>
            <p:spPr>
              <a:xfrm>
                <a:off x="7054942" y="3624394"/>
                <a:ext cx="97058" cy="127765"/>
              </a:xfrm>
            </p:spPr>
          </p:sp>
        </mc:Fallback>
      </mc:AlternateContent>
      <mc:AlternateContent xmlns:mc="http://schemas.openxmlformats.org/markup-compatibility/2006" xmlns:p14="http://schemas.microsoft.com/office/powerpoint/2010/main">
        <mc:Choice Requires="p14">
          <p:contentPart p14:bwMode="auto" r:id="rId244">
            <p14:nvContentPartPr>
              <p14:cNvPr id="1051383" name="Encre 1051382"/>
              <p14:cNvContentPartPr/>
              <p14:nvPr/>
            </p14:nvContentPartPr>
            <p14:xfrm>
              <a:off x="6781808" y="2013494"/>
              <a:ext cx="382006" cy="325687"/>
            </p14:xfrm>
          </p:contentPart>
        </mc:Choice>
        <mc:Fallback xmlns="">
          <p:sp>
            <p:nvSpPr>
              <p:cNvPr id="1051383" name=""/>
              <p:cNvSpPr/>
              <p:nvPr/>
            </p:nvSpPr>
            <p:spPr>
              <a:xfrm>
                <a:off x="6781808" y="2013494"/>
                <a:ext cx="382006" cy="325687"/>
              </a:xfrm>
            </p:spPr>
          </p:sp>
        </mc:Fallback>
      </mc:AlternateContent>
      <mc:AlternateContent xmlns:mc="http://schemas.openxmlformats.org/markup-compatibility/2006" xmlns:p14="http://schemas.microsoft.com/office/powerpoint/2010/main">
        <mc:Choice Requires="p14">
          <p:contentPart p14:bwMode="auto" r:id="rId245">
            <p14:nvContentPartPr>
              <p14:cNvPr id="1051384" name="Encre 1051383"/>
              <p14:cNvContentPartPr/>
              <p14:nvPr/>
            </p14:nvContentPartPr>
            <p14:xfrm>
              <a:off x="6930683" y="2140056"/>
              <a:ext cx="92528" cy="74378"/>
            </p14:xfrm>
          </p:contentPart>
        </mc:Choice>
        <mc:Fallback xmlns="">
          <p:sp>
            <p:nvSpPr>
              <p:cNvPr id="1051384" name=""/>
              <p:cNvSpPr/>
              <p:nvPr/>
            </p:nvSpPr>
            <p:spPr>
              <a:xfrm>
                <a:off x="6930683" y="2140056"/>
                <a:ext cx="92528" cy="74378"/>
              </a:xfrm>
            </p:spPr>
          </p:sp>
        </mc:Fallback>
      </mc:AlternateContent>
      <mc:AlternateContent xmlns:mc="http://schemas.openxmlformats.org/markup-compatibility/2006" xmlns:p14="http://schemas.microsoft.com/office/powerpoint/2010/main">
        <mc:Choice Requires="p14">
          <p:contentPart p14:bwMode="auto" r:id="rId246">
            <p14:nvContentPartPr>
              <p14:cNvPr id="1051385" name="Encre 1051384"/>
              <p14:cNvContentPartPr/>
              <p14:nvPr/>
            </p14:nvContentPartPr>
            <p14:xfrm>
              <a:off x="6559839" y="1871356"/>
              <a:ext cx="11406" cy="257264"/>
            </p14:xfrm>
          </p:contentPart>
        </mc:Choice>
        <mc:Fallback xmlns="">
          <p:sp>
            <p:nvSpPr>
              <p:cNvPr id="1051385" name=""/>
              <p:cNvSpPr/>
              <p:nvPr/>
            </p:nvSpPr>
            <p:spPr>
              <a:xfrm>
                <a:off x="6559839" y="1871356"/>
                <a:ext cx="11406" cy="257264"/>
              </a:xfrm>
            </p:spPr>
          </p:sp>
        </mc:Fallback>
      </mc:AlternateContent>
      <mc:AlternateContent xmlns:mc="http://schemas.openxmlformats.org/markup-compatibility/2006" xmlns:p14="http://schemas.microsoft.com/office/powerpoint/2010/main">
        <mc:Choice Requires="p14">
          <p:contentPart p14:bwMode="auto" r:id="rId247">
            <p14:nvContentPartPr>
              <p14:cNvPr id="1051386" name="Encre 1051385"/>
              <p14:cNvContentPartPr/>
              <p14:nvPr/>
            </p14:nvContentPartPr>
            <p14:xfrm>
              <a:off x="6512664" y="1812111"/>
              <a:ext cx="215297" cy="334665"/>
            </p14:xfrm>
          </p:contentPart>
        </mc:Choice>
        <mc:Fallback xmlns="">
          <p:sp>
            <p:nvSpPr>
              <p:cNvPr id="1051386" name=""/>
              <p:cNvSpPr/>
              <p:nvPr/>
            </p:nvSpPr>
            <p:spPr>
              <a:xfrm>
                <a:off x="6512664" y="1812111"/>
                <a:ext cx="215297" cy="334665"/>
              </a:xfrm>
            </p:spPr>
          </p:sp>
        </mc:Fallback>
      </mc:AlternateContent>
      <mc:AlternateContent xmlns:mc="http://schemas.openxmlformats.org/markup-compatibility/2006" xmlns:p14="http://schemas.microsoft.com/office/powerpoint/2010/main">
        <mc:Choice Requires="p14">
          <p:contentPart p14:bwMode="auto" r:id="rId248">
            <p14:nvContentPartPr>
              <p14:cNvPr id="1051387" name="Encre 1051386"/>
              <p14:cNvContentPartPr/>
              <p14:nvPr/>
            </p14:nvContentPartPr>
            <p14:xfrm>
              <a:off x="6493576" y="1712012"/>
              <a:ext cx="167776" cy="21841"/>
            </p14:xfrm>
          </p:contentPart>
        </mc:Choice>
        <mc:Fallback xmlns="">
          <p:sp>
            <p:nvSpPr>
              <p:cNvPr id="1051387" name=""/>
              <p:cNvSpPr/>
              <p:nvPr/>
            </p:nvSpPr>
            <p:spPr>
              <a:xfrm>
                <a:off x="6493576" y="1712012"/>
                <a:ext cx="167776" cy="21841"/>
              </a:xfrm>
            </p:spPr>
          </p:sp>
        </mc:Fallback>
      </mc:AlternateContent>
      <mc:AlternateContent xmlns:mc="http://schemas.openxmlformats.org/markup-compatibility/2006" xmlns:p14="http://schemas.microsoft.com/office/powerpoint/2010/main">
        <mc:Choice Requires="p14">
          <p:contentPart p14:bwMode="auto" r:id="rId249">
            <p14:nvContentPartPr>
              <p14:cNvPr id="1051388" name="Encre 1051387"/>
              <p14:cNvContentPartPr/>
              <p14:nvPr/>
            </p14:nvContentPartPr>
            <p14:xfrm>
              <a:off x="6618552" y="1661627"/>
              <a:ext cx="94248" cy="89886"/>
            </p14:xfrm>
          </p:contentPart>
        </mc:Choice>
        <mc:Fallback xmlns="">
          <p:sp>
            <p:nvSpPr>
              <p:cNvPr id="1051388" name=""/>
              <p:cNvSpPr/>
              <p:nvPr/>
            </p:nvSpPr>
            <p:spPr>
              <a:xfrm>
                <a:off x="6618552" y="1661627"/>
                <a:ext cx="94248" cy="89886"/>
              </a:xfrm>
            </p:spPr>
          </p:sp>
        </mc:Fallback>
      </mc:AlternateContent>
      <mc:AlternateContent xmlns:mc="http://schemas.openxmlformats.org/markup-compatibility/2006" xmlns:p14="http://schemas.microsoft.com/office/powerpoint/2010/main">
        <mc:Choice Requires="p14">
          <p:contentPart p14:bwMode="auto" r:id="rId250">
            <p14:nvContentPartPr>
              <p14:cNvPr id="1051389" name="Encre 1051388"/>
              <p14:cNvContentPartPr/>
              <p14:nvPr/>
            </p14:nvContentPartPr>
            <p14:xfrm>
              <a:off x="11199112" y="2052791"/>
              <a:ext cx="89573" cy="101686"/>
            </p14:xfrm>
          </p:contentPart>
        </mc:Choice>
        <mc:Fallback xmlns="">
          <p:sp>
            <p:nvSpPr>
              <p:cNvPr id="1051389" name=""/>
              <p:cNvSpPr/>
              <p:nvPr/>
            </p:nvSpPr>
            <p:spPr>
              <a:xfrm>
                <a:off x="11199112" y="2052791"/>
                <a:ext cx="89573" cy="101686"/>
              </a:xfrm>
            </p:spPr>
          </p:sp>
        </mc:Fallback>
      </mc:AlternateContent>
      <mc:AlternateContent xmlns:mc="http://schemas.openxmlformats.org/markup-compatibility/2006" xmlns:p14="http://schemas.microsoft.com/office/powerpoint/2010/main">
        <mc:Choice Requires="p14">
          <p:contentPart p14:bwMode="auto" r:id="rId251">
            <p14:nvContentPartPr>
              <p14:cNvPr id="1051390" name="Encre 1051389"/>
              <p14:cNvContentPartPr/>
              <p14:nvPr/>
            </p14:nvContentPartPr>
            <p14:xfrm>
              <a:off x="11260977" y="2328045"/>
              <a:ext cx="91129" cy="341928"/>
            </p14:xfrm>
          </p:contentPart>
        </mc:Choice>
        <mc:Fallback xmlns="">
          <p:sp>
            <p:nvSpPr>
              <p:cNvPr id="1051390" name=""/>
              <p:cNvSpPr/>
              <p:nvPr/>
            </p:nvSpPr>
            <p:spPr>
              <a:xfrm>
                <a:off x="11260977" y="2328045"/>
                <a:ext cx="91129" cy="341928"/>
              </a:xfrm>
            </p:spPr>
          </p:sp>
        </mc:Fallback>
      </mc:AlternateContent>
      <mc:AlternateContent xmlns:mc="http://schemas.openxmlformats.org/markup-compatibility/2006" xmlns:p14="http://schemas.microsoft.com/office/powerpoint/2010/main">
        <mc:Choice Requires="p14">
          <p:contentPart p14:bwMode="auto" r:id="rId252">
            <p14:nvContentPartPr>
              <p14:cNvPr id="1051391" name="Encre 1051390"/>
              <p14:cNvContentPartPr/>
              <p14:nvPr/>
            </p14:nvContentPartPr>
            <p14:xfrm>
              <a:off x="11446209" y="2378429"/>
              <a:ext cx="63671" cy="187300"/>
            </p14:xfrm>
          </p:contentPart>
        </mc:Choice>
        <mc:Fallback xmlns="">
          <p:sp>
            <p:nvSpPr>
              <p:cNvPr id="1051391" name=""/>
              <p:cNvSpPr/>
              <p:nvPr/>
            </p:nvSpPr>
            <p:spPr>
              <a:xfrm>
                <a:off x="11446209" y="2378429"/>
                <a:ext cx="63671" cy="187300"/>
              </a:xfrm>
            </p:spPr>
          </p:sp>
        </mc:Fallback>
      </mc:AlternateContent>
      <mc:AlternateContent xmlns:mc="http://schemas.openxmlformats.org/markup-compatibility/2006" xmlns:p14="http://schemas.microsoft.com/office/powerpoint/2010/main">
        <mc:Choice Requires="p14">
          <p:contentPart p14:bwMode="auto" r:id="rId253">
            <p14:nvContentPartPr>
              <p14:cNvPr id="1051392" name="Encre 1051391"/>
              <p14:cNvContentPartPr/>
              <p14:nvPr/>
            </p14:nvContentPartPr>
            <p14:xfrm>
              <a:off x="11588664" y="2357084"/>
              <a:ext cx="113750" cy="158410"/>
            </p14:xfrm>
          </p:contentPart>
        </mc:Choice>
        <mc:Fallback xmlns="">
          <p:sp>
            <p:nvSpPr>
              <p:cNvPr id="1051392" name=""/>
              <p:cNvSpPr/>
              <p:nvPr/>
            </p:nvSpPr>
            <p:spPr>
              <a:xfrm>
                <a:off x="11588664" y="2357084"/>
                <a:ext cx="113750" cy="158410"/>
              </a:xfrm>
            </p:spPr>
          </p:sp>
        </mc:Fallback>
      </mc:AlternateContent>
      <mc:AlternateContent xmlns:mc="http://schemas.openxmlformats.org/markup-compatibility/2006" xmlns:p14="http://schemas.microsoft.com/office/powerpoint/2010/main">
        <mc:Choice Requires="p14">
          <p:contentPart p14:bwMode="auto" r:id="rId254">
            <p14:nvContentPartPr>
              <p14:cNvPr id="1051393" name="Encre 1051392"/>
              <p14:cNvContentPartPr/>
              <p14:nvPr/>
            </p14:nvContentPartPr>
            <p14:xfrm>
              <a:off x="10448119" y="2117571"/>
              <a:ext cx="733343" cy="58086"/>
            </p14:xfrm>
          </p:contentPart>
        </mc:Choice>
        <mc:Fallback xmlns="">
          <p:sp>
            <p:nvSpPr>
              <p:cNvPr id="1051393" name=""/>
              <p:cNvSpPr/>
              <p:nvPr/>
            </p:nvSpPr>
            <p:spPr>
              <a:xfrm>
                <a:off x="10448119" y="2117571"/>
                <a:ext cx="733343" cy="58086"/>
              </a:xfrm>
            </p:spPr>
          </p:sp>
        </mc:Fallback>
      </mc:AlternateContent>
      <mc:AlternateContent xmlns:mc="http://schemas.openxmlformats.org/markup-compatibility/2006" xmlns:p14="http://schemas.microsoft.com/office/powerpoint/2010/main">
        <mc:Choice Requires="p14">
          <p:contentPart p14:bwMode="auto" r:id="rId255">
            <p14:nvContentPartPr>
              <p14:cNvPr id="1051394" name="Encre 1051393"/>
              <p14:cNvContentPartPr/>
              <p14:nvPr/>
            </p14:nvContentPartPr>
            <p14:xfrm>
              <a:off x="10372895" y="2081334"/>
              <a:ext cx="155893" cy="168241"/>
            </p14:xfrm>
          </p:contentPart>
        </mc:Choice>
        <mc:Fallback xmlns="">
          <p:sp>
            <p:nvSpPr>
              <p:cNvPr id="1051394" name=""/>
              <p:cNvSpPr/>
              <p:nvPr/>
            </p:nvSpPr>
            <p:spPr>
              <a:xfrm>
                <a:off x="10372895" y="2081334"/>
                <a:ext cx="155893" cy="168241"/>
              </a:xfrm>
            </p:spPr>
          </p:sp>
        </mc:Fallback>
      </mc:AlternateContent>
      <mc:AlternateContent xmlns:mc="http://schemas.openxmlformats.org/markup-compatibility/2006" xmlns:p14="http://schemas.microsoft.com/office/powerpoint/2010/main">
        <mc:Choice Requires="p14">
          <p:contentPart p14:bwMode="auto" r:id="rId256">
            <p14:nvContentPartPr>
              <p14:cNvPr id="1051395" name="Encre 1051394"/>
              <p14:cNvContentPartPr/>
              <p14:nvPr/>
            </p14:nvContentPartPr>
            <p14:xfrm>
              <a:off x="10537686" y="1878415"/>
              <a:ext cx="243126" cy="139955"/>
            </p14:xfrm>
          </p:contentPart>
        </mc:Choice>
        <mc:Fallback xmlns="">
          <p:sp>
            <p:nvSpPr>
              <p:cNvPr id="1051395" name=""/>
              <p:cNvSpPr/>
              <p:nvPr/>
            </p:nvSpPr>
            <p:spPr>
              <a:xfrm>
                <a:off x="10537686" y="1878415"/>
                <a:ext cx="243126" cy="139955"/>
              </a:xfrm>
            </p:spPr>
          </p:sp>
        </mc:Fallback>
      </mc:AlternateContent>
      <mc:AlternateContent xmlns:mc="http://schemas.openxmlformats.org/markup-compatibility/2006" xmlns:p14="http://schemas.microsoft.com/office/powerpoint/2010/main">
        <mc:Choice Requires="p14">
          <p:contentPart p14:bwMode="auto" r:id="rId257">
            <p14:nvContentPartPr>
              <p14:cNvPr id="1051396" name="Encre 1051395"/>
              <p14:cNvContentPartPr/>
              <p14:nvPr/>
            </p14:nvContentPartPr>
            <p14:xfrm>
              <a:off x="10537896" y="1719210"/>
              <a:ext cx="171434" cy="45518"/>
            </p14:xfrm>
          </p:contentPart>
        </mc:Choice>
        <mc:Fallback xmlns="">
          <p:sp>
            <p:nvSpPr>
              <p:cNvPr id="1051396" name=""/>
              <p:cNvSpPr/>
              <p:nvPr/>
            </p:nvSpPr>
            <p:spPr>
              <a:xfrm>
                <a:off x="10537896" y="1719210"/>
                <a:ext cx="171434" cy="45518"/>
              </a:xfrm>
            </p:spPr>
          </p:sp>
        </mc:Fallback>
      </mc:AlternateContent>
      <mc:AlternateContent xmlns:mc="http://schemas.openxmlformats.org/markup-compatibility/2006" xmlns:p14="http://schemas.microsoft.com/office/powerpoint/2010/main">
        <mc:Choice Requires="p14">
          <p:contentPart p14:bwMode="auto" r:id="rId258">
            <p14:nvContentPartPr>
              <p14:cNvPr id="1051397" name="Encre 1051396"/>
              <p14:cNvContentPartPr/>
              <p14:nvPr/>
            </p14:nvContentPartPr>
            <p14:xfrm>
              <a:off x="10680649" y="1668825"/>
              <a:ext cx="80159" cy="129979"/>
            </p14:xfrm>
          </p:contentPart>
        </mc:Choice>
        <mc:Fallback xmlns="">
          <p:sp>
            <p:nvSpPr>
              <p:cNvPr id="1051397" name=""/>
              <p:cNvSpPr/>
              <p:nvPr/>
            </p:nvSpPr>
            <p:spPr>
              <a:xfrm>
                <a:off x="10680649" y="1668825"/>
                <a:ext cx="80159" cy="129979"/>
              </a:xfrm>
            </p:spPr>
          </p:sp>
        </mc:Fallback>
      </mc:AlternateContent>
      <mc:AlternateContent xmlns:mc="http://schemas.openxmlformats.org/markup-compatibility/2006" xmlns:p14="http://schemas.microsoft.com/office/powerpoint/2010/main">
        <mc:Choice Requires="p14">
          <p:contentPart p14:bwMode="auto" r:id="rId259">
            <p14:nvContentPartPr>
              <p14:cNvPr id="1051398" name="Encre 1051397"/>
              <p14:cNvContentPartPr/>
              <p14:nvPr/>
            </p14:nvContentPartPr>
            <p14:xfrm>
              <a:off x="10069902" y="2132463"/>
              <a:ext cx="1175982" cy="1423492"/>
            </p14:xfrm>
          </p:contentPart>
        </mc:Choice>
        <mc:Fallback xmlns="">
          <p:sp>
            <p:nvSpPr>
              <p:cNvPr id="1051398" name=""/>
              <p:cNvSpPr/>
              <p:nvPr/>
            </p:nvSpPr>
            <p:spPr>
              <a:xfrm>
                <a:off x="10069902" y="2132463"/>
                <a:ext cx="1175982" cy="1423492"/>
              </a:xfrm>
            </p:spPr>
          </p:sp>
        </mc:Fallback>
      </mc:AlternateContent>
      <mc:AlternateContent xmlns:mc="http://schemas.openxmlformats.org/markup-compatibility/2006" xmlns:p14="http://schemas.microsoft.com/office/powerpoint/2010/main">
        <mc:Choice Requires="p14">
          <p:contentPart p14:bwMode="auto" r:id="rId260">
            <p14:nvContentPartPr>
              <p14:cNvPr id="1051399" name="Encre 1051398"/>
              <p14:cNvContentPartPr/>
              <p14:nvPr/>
            </p14:nvContentPartPr>
            <p14:xfrm>
              <a:off x="11194681" y="2153808"/>
              <a:ext cx="27354" cy="1242489"/>
            </p14:xfrm>
          </p:contentPart>
        </mc:Choice>
        <mc:Fallback xmlns="">
          <p:sp>
            <p:nvSpPr>
              <p:cNvPr id="1051399" name=""/>
              <p:cNvSpPr/>
              <p:nvPr/>
            </p:nvSpPr>
            <p:spPr>
              <a:xfrm>
                <a:off x="11194681" y="2153808"/>
                <a:ext cx="27354" cy="1242489"/>
              </a:xfrm>
            </p:spPr>
          </p:sp>
        </mc:Fallback>
      </mc:AlternateContent>
      <mc:AlternateContent xmlns:mc="http://schemas.openxmlformats.org/markup-compatibility/2006" xmlns:p14="http://schemas.microsoft.com/office/powerpoint/2010/main">
        <mc:Choice Requires="p14">
          <p:contentPart p14:bwMode="auto" r:id="rId261">
            <p14:nvContentPartPr>
              <p14:cNvPr id="1051400" name="Encre 1051399"/>
              <p14:cNvContentPartPr/>
              <p14:nvPr/>
            </p14:nvContentPartPr>
            <p14:xfrm>
              <a:off x="11138661" y="3284111"/>
              <a:ext cx="99154" cy="132043"/>
            </p14:xfrm>
          </p:contentPart>
        </mc:Choice>
        <mc:Fallback xmlns="">
          <p:sp>
            <p:nvSpPr>
              <p:cNvPr id="1051400" name=""/>
              <p:cNvSpPr/>
              <p:nvPr/>
            </p:nvSpPr>
            <p:spPr>
              <a:xfrm>
                <a:off x="11138661" y="3284111"/>
                <a:ext cx="99154" cy="132043"/>
              </a:xfrm>
            </p:spPr>
          </p:sp>
        </mc:Fallback>
      </mc:AlternateContent>
      <mc:AlternateContent xmlns:mc="http://schemas.openxmlformats.org/markup-compatibility/2006" xmlns:p14="http://schemas.microsoft.com/office/powerpoint/2010/main">
        <mc:Choice Requires="p14">
          <p:contentPart p14:bwMode="auto" r:id="rId262">
            <p14:nvContentPartPr>
              <p14:cNvPr id="1051401" name="Encre 1051400"/>
              <p14:cNvContentPartPr/>
              <p14:nvPr/>
            </p14:nvContentPartPr>
            <p14:xfrm>
              <a:off x="11210417" y="3305953"/>
              <a:ext cx="56647" cy="184374"/>
            </p14:xfrm>
          </p:contentPart>
        </mc:Choice>
        <mc:Fallback xmlns="">
          <p:sp>
            <p:nvSpPr>
              <p:cNvPr id="1051401" name=""/>
              <p:cNvSpPr/>
              <p:nvPr/>
            </p:nvSpPr>
            <p:spPr>
              <a:xfrm>
                <a:off x="11210417" y="3305953"/>
                <a:ext cx="56647" cy="184374"/>
              </a:xfrm>
            </p:spPr>
          </p:sp>
        </mc:Fallback>
      </mc:AlternateContent>
      <mc:AlternateContent xmlns:mc="http://schemas.openxmlformats.org/markup-compatibility/2006" xmlns:p14="http://schemas.microsoft.com/office/powerpoint/2010/main">
        <mc:Choice Requires="p14">
          <p:contentPart p14:bwMode="auto" r:id="rId263">
            <p14:nvContentPartPr>
              <p14:cNvPr id="1051402" name="Encre 1051401"/>
              <p14:cNvContentPartPr/>
              <p14:nvPr/>
            </p14:nvContentPartPr>
            <p14:xfrm>
              <a:off x="11235551" y="3602729"/>
              <a:ext cx="134927" cy="241192"/>
            </p14:xfrm>
          </p:contentPart>
        </mc:Choice>
        <mc:Fallback xmlns="">
          <p:sp>
            <p:nvSpPr>
              <p:cNvPr id="1051402" name=""/>
              <p:cNvSpPr/>
              <p:nvPr/>
            </p:nvSpPr>
            <p:spPr>
              <a:xfrm>
                <a:off x="11235551" y="3602729"/>
                <a:ext cx="134927" cy="241192"/>
              </a:xfrm>
            </p:spPr>
          </p:sp>
        </mc:Fallback>
      </mc:AlternateContent>
      <mc:AlternateContent xmlns:mc="http://schemas.openxmlformats.org/markup-compatibility/2006" xmlns:p14="http://schemas.microsoft.com/office/powerpoint/2010/main">
        <mc:Choice Requires="p14">
          <p:contentPart p14:bwMode="auto" r:id="rId264">
            <p14:nvContentPartPr>
              <p14:cNvPr id="1051403" name="Encre 1051402"/>
              <p14:cNvContentPartPr/>
              <p14:nvPr/>
            </p14:nvContentPartPr>
            <p14:xfrm>
              <a:off x="11238824" y="3726156"/>
              <a:ext cx="134256" cy="10318"/>
            </p14:xfrm>
          </p:contentPart>
        </mc:Choice>
        <mc:Fallback xmlns="">
          <p:sp>
            <p:nvSpPr>
              <p:cNvPr id="1051403" name=""/>
              <p:cNvSpPr/>
              <p:nvPr/>
            </p:nvSpPr>
            <p:spPr>
              <a:xfrm>
                <a:off x="11238824" y="3726156"/>
                <a:ext cx="134256" cy="10318"/>
              </a:xfrm>
            </p:spPr>
          </p:sp>
        </mc:Fallback>
      </mc:AlternateContent>
      <mc:AlternateContent xmlns:mc="http://schemas.openxmlformats.org/markup-compatibility/2006" xmlns:p14="http://schemas.microsoft.com/office/powerpoint/2010/main">
        <mc:Choice Requires="p14">
          <p:contentPart p14:bwMode="auto" r:id="rId265">
            <p14:nvContentPartPr>
              <p14:cNvPr id="1051404" name="Encre 1051403"/>
              <p14:cNvContentPartPr/>
              <p14:nvPr/>
            </p14:nvContentPartPr>
            <p14:xfrm>
              <a:off x="11331485" y="3841817"/>
              <a:ext cx="181532" cy="134694"/>
            </p14:xfrm>
          </p:contentPart>
        </mc:Choice>
        <mc:Fallback xmlns="">
          <p:sp>
            <p:nvSpPr>
              <p:cNvPr id="1051404" name=""/>
              <p:cNvSpPr/>
              <p:nvPr/>
            </p:nvSpPr>
            <p:spPr>
              <a:xfrm>
                <a:off x="11331485" y="3841817"/>
                <a:ext cx="181532" cy="134694"/>
              </a:xfrm>
            </p:spPr>
          </p:sp>
        </mc:Fallback>
      </mc:AlternateContent>
      <mc:AlternateContent xmlns:mc="http://schemas.openxmlformats.org/markup-compatibility/2006" xmlns:p14="http://schemas.microsoft.com/office/powerpoint/2010/main">
        <mc:Choice Requires="p14">
          <p:contentPart p14:bwMode="auto" r:id="rId266">
            <p14:nvContentPartPr>
              <p14:cNvPr id="1051405" name="Encre 1051404"/>
              <p14:cNvContentPartPr/>
              <p14:nvPr/>
            </p14:nvContentPartPr>
            <p14:xfrm>
              <a:off x="11238824" y="3518870"/>
              <a:ext cx="195746" cy="25851"/>
            </p14:xfrm>
          </p:contentPart>
        </mc:Choice>
        <mc:Fallback xmlns="">
          <p:sp>
            <p:nvSpPr>
              <p:cNvPr id="1051405" name=""/>
              <p:cNvSpPr/>
              <p:nvPr/>
            </p:nvSpPr>
            <p:spPr>
              <a:xfrm>
                <a:off x="11238824" y="3518870"/>
                <a:ext cx="195746" cy="25851"/>
              </a:xfrm>
            </p:spPr>
          </p:sp>
        </mc:Fallback>
      </mc:AlternateContent>
      <mc:AlternateContent xmlns:mc="http://schemas.openxmlformats.org/markup-compatibility/2006" xmlns:p14="http://schemas.microsoft.com/office/powerpoint/2010/main">
        <mc:Choice Requires="p14">
          <p:contentPart p14:bwMode="auto" r:id="rId267">
            <p14:nvContentPartPr>
              <p14:cNvPr id="1051406" name="Encre 1051405"/>
              <p14:cNvContentPartPr/>
              <p14:nvPr/>
            </p14:nvContentPartPr>
            <p14:xfrm>
              <a:off x="11367226" y="3457851"/>
              <a:ext cx="81437" cy="150139"/>
            </p14:xfrm>
          </p:contentPart>
        </mc:Choice>
        <mc:Fallback xmlns="">
          <p:sp>
            <p:nvSpPr>
              <p:cNvPr id="1051406" name=""/>
              <p:cNvSpPr/>
              <p:nvPr/>
            </p:nvSpPr>
            <p:spPr>
              <a:xfrm>
                <a:off x="11367226" y="3457851"/>
                <a:ext cx="81437" cy="150139"/>
              </a:xfrm>
            </p:spPr>
          </p:sp>
        </mc:Fallback>
      </mc:AlternateContent>
      <mc:AlternateContent xmlns:mc="http://schemas.openxmlformats.org/markup-compatibility/2006" xmlns:p14="http://schemas.microsoft.com/office/powerpoint/2010/main">
        <mc:Choice Requires="p14">
          <p:contentPart p14:bwMode="auto" r:id="rId268">
            <p14:nvContentPartPr>
              <p14:cNvPr id="1051407" name="Encre 1051406"/>
              <p14:cNvContentPartPr/>
              <p14:nvPr/>
            </p14:nvContentPartPr>
            <p14:xfrm>
              <a:off x="10993738" y="1877971"/>
              <a:ext cx="450696" cy="410588"/>
            </p14:xfrm>
          </p:contentPart>
        </mc:Choice>
        <mc:Fallback xmlns="">
          <p:sp>
            <p:nvSpPr>
              <p:cNvPr id="1051407" name=""/>
              <p:cNvSpPr/>
              <p:nvPr/>
            </p:nvSpPr>
            <p:spPr>
              <a:xfrm>
                <a:off x="10993738" y="1877971"/>
                <a:ext cx="450696" cy="410588"/>
              </a:xfrm>
            </p:spPr>
          </p:sp>
        </mc:Fallback>
      </mc:AlternateContent>
      <mc:AlternateContent xmlns:mc="http://schemas.openxmlformats.org/markup-compatibility/2006" xmlns:p14="http://schemas.microsoft.com/office/powerpoint/2010/main">
        <mc:Choice Requires="p14">
          <p:contentPart p14:bwMode="auto" r:id="rId269">
            <p14:nvContentPartPr>
              <p14:cNvPr id="1051408" name="Encre 1051407"/>
              <p14:cNvContentPartPr/>
              <p14:nvPr/>
            </p14:nvContentPartPr>
            <p14:xfrm>
              <a:off x="11106635" y="1921741"/>
              <a:ext cx="260591" cy="334858"/>
            </p14:xfrm>
          </p:contentPart>
        </mc:Choice>
        <mc:Fallback xmlns="">
          <p:sp>
            <p:nvSpPr>
              <p:cNvPr id="1051408" name=""/>
              <p:cNvSpPr/>
              <p:nvPr/>
            </p:nvSpPr>
            <p:spPr>
              <a:xfrm>
                <a:off x="11106635" y="1921741"/>
                <a:ext cx="260591" cy="334858"/>
              </a:xfrm>
            </p:spPr>
          </p:sp>
        </mc:Fallback>
      </mc:AlternateContent>
      <mc:AlternateContent xmlns:mc="http://schemas.openxmlformats.org/markup-compatibility/2006" xmlns:p14="http://schemas.microsoft.com/office/powerpoint/2010/main">
        <mc:Choice Requires="p14">
          <p:contentPart p14:bwMode="auto" r:id="rId270">
            <p14:nvContentPartPr>
              <p14:cNvPr id="1051409" name="Encre 1051408"/>
              <p14:cNvContentPartPr/>
              <p14:nvPr/>
            </p14:nvContentPartPr>
            <p14:xfrm>
              <a:off x="11031439" y="1973118"/>
              <a:ext cx="373789" cy="238000"/>
            </p14:xfrm>
          </p:contentPart>
        </mc:Choice>
        <mc:Fallback xmlns="">
          <p:sp>
            <p:nvSpPr>
              <p:cNvPr id="1051409" name=""/>
              <p:cNvSpPr/>
              <p:nvPr/>
            </p:nvSpPr>
            <p:spPr>
              <a:xfrm>
                <a:off x="11031439" y="1973118"/>
                <a:ext cx="373789" cy="238000"/>
              </a:xfrm>
            </p:spPr>
          </p:sp>
        </mc:Fallback>
      </mc:AlternateContent>
      <mc:AlternateContent xmlns:mc="http://schemas.openxmlformats.org/markup-compatibility/2006" xmlns:p14="http://schemas.microsoft.com/office/powerpoint/2010/main">
        <mc:Choice Requires="p14">
          <p:contentPart p14:bwMode="auto" r:id="rId271">
            <p14:nvContentPartPr>
              <p14:cNvPr id="1051410" name="Encre 1051409"/>
              <p14:cNvContentPartPr/>
              <p14:nvPr/>
            </p14:nvContentPartPr>
            <p14:xfrm>
              <a:off x="11503129" y="1798882"/>
              <a:ext cx="53491" cy="224597"/>
            </p14:xfrm>
          </p:contentPart>
        </mc:Choice>
        <mc:Fallback xmlns="">
          <p:sp>
            <p:nvSpPr>
              <p:cNvPr id="1051410" name=""/>
              <p:cNvSpPr/>
              <p:nvPr/>
            </p:nvSpPr>
            <p:spPr>
              <a:xfrm>
                <a:off x="11503129" y="1798882"/>
                <a:ext cx="53491" cy="224597"/>
              </a:xfrm>
            </p:spPr>
          </p:sp>
        </mc:Fallback>
      </mc:AlternateContent>
      <mc:AlternateContent xmlns:mc="http://schemas.openxmlformats.org/markup-compatibility/2006" xmlns:p14="http://schemas.microsoft.com/office/powerpoint/2010/main">
        <mc:Choice Requires="p14">
          <p:contentPart p14:bwMode="auto" r:id="rId272">
            <p14:nvContentPartPr>
              <p14:cNvPr id="1051411" name="Encre 1051410"/>
              <p14:cNvContentPartPr/>
              <p14:nvPr/>
            </p14:nvContentPartPr>
            <p14:xfrm>
              <a:off x="11489010" y="1751807"/>
              <a:ext cx="243094" cy="318126"/>
            </p14:xfrm>
          </p:contentPart>
        </mc:Choice>
        <mc:Fallback xmlns="">
          <p:sp>
            <p:nvSpPr>
              <p:cNvPr id="1051411" name=""/>
              <p:cNvSpPr/>
              <p:nvPr/>
            </p:nvSpPr>
            <p:spPr>
              <a:xfrm>
                <a:off x="11489010" y="1751807"/>
                <a:ext cx="243094" cy="318126"/>
              </a:xfrm>
            </p:spPr>
          </p:sp>
        </mc:Fallback>
      </mc:AlternateContent>
      <mc:AlternateContent xmlns:mc="http://schemas.openxmlformats.org/markup-compatibility/2006" xmlns:p14="http://schemas.microsoft.com/office/powerpoint/2010/main">
        <mc:Choice Requires="p14">
          <p:contentPart p14:bwMode="auto" r:id="rId273">
            <p14:nvContentPartPr>
              <p14:cNvPr id="1051412" name="Encre 1051411"/>
              <p14:cNvContentPartPr/>
              <p14:nvPr/>
            </p14:nvContentPartPr>
            <p14:xfrm>
              <a:off x="11399437" y="1632340"/>
              <a:ext cx="246656" cy="30353"/>
            </p14:xfrm>
          </p:contentPart>
        </mc:Choice>
        <mc:Fallback xmlns="">
          <p:sp>
            <p:nvSpPr>
              <p:cNvPr id="1051412" name=""/>
              <p:cNvSpPr/>
              <p:nvPr/>
            </p:nvSpPr>
            <p:spPr>
              <a:xfrm>
                <a:off x="11399437" y="1632340"/>
                <a:ext cx="246656" cy="30353"/>
              </a:xfrm>
            </p:spPr>
          </p:sp>
        </mc:Fallback>
      </mc:AlternateContent>
      <mc:AlternateContent xmlns:mc="http://schemas.openxmlformats.org/markup-compatibility/2006" xmlns:p14="http://schemas.microsoft.com/office/powerpoint/2010/main">
        <mc:Choice Requires="p14">
          <p:contentPart p14:bwMode="auto" r:id="rId274">
            <p14:nvContentPartPr>
              <p14:cNvPr id="1051413" name="Encre 1051412"/>
              <p14:cNvContentPartPr/>
              <p14:nvPr/>
            </p14:nvContentPartPr>
            <p14:xfrm>
              <a:off x="11567551" y="1567063"/>
              <a:ext cx="134468" cy="119559"/>
            </p14:xfrm>
          </p:contentPart>
        </mc:Choice>
        <mc:Fallback xmlns="">
          <p:sp>
            <p:nvSpPr>
              <p:cNvPr id="1051413" name=""/>
              <p:cNvSpPr/>
              <p:nvPr/>
            </p:nvSpPr>
            <p:spPr>
              <a:xfrm>
                <a:off x="11567551" y="1567063"/>
                <a:ext cx="134468" cy="119559"/>
              </a:xfrm>
            </p:spPr>
          </p:sp>
        </mc:Fallback>
      </mc:AlternateContent>
      <mc:AlternateContent xmlns:mc="http://schemas.openxmlformats.org/markup-compatibility/2006" xmlns:p14="http://schemas.microsoft.com/office/powerpoint/2010/main">
        <mc:Choice Requires="p14">
          <p:contentPart p14:bwMode="auto" r:id="rId275">
            <p14:nvContentPartPr>
              <p14:cNvPr id="1051414" name="Encre 1051413"/>
              <p14:cNvContentPartPr/>
              <p14:nvPr/>
            </p14:nvContentPartPr>
            <p14:xfrm>
              <a:off x="11787628" y="1654181"/>
              <a:ext cx="65850" cy="138880"/>
            </p14:xfrm>
          </p:contentPart>
        </mc:Choice>
        <mc:Fallback xmlns="">
          <p:sp>
            <p:nvSpPr>
              <p:cNvPr id="1051414" name=""/>
              <p:cNvSpPr/>
              <p:nvPr/>
            </p:nvSpPr>
            <p:spPr>
              <a:xfrm>
                <a:off x="11787628" y="1654181"/>
                <a:ext cx="65850" cy="138880"/>
              </a:xfrm>
            </p:spPr>
          </p:sp>
        </mc:Fallback>
      </mc:AlternateContent>
      <mc:AlternateContent xmlns:mc="http://schemas.openxmlformats.org/markup-compatibility/2006" xmlns:p14="http://schemas.microsoft.com/office/powerpoint/2010/main">
        <mc:Choice Requires="p14">
          <p:contentPart p14:bwMode="auto" r:id="rId276">
            <p14:nvContentPartPr>
              <p14:cNvPr id="1051415" name="Encre 1051414"/>
              <p14:cNvContentPartPr/>
              <p14:nvPr/>
            </p14:nvContentPartPr>
            <p14:xfrm>
              <a:off x="9606956" y="4312901"/>
              <a:ext cx="36769" cy="395023"/>
            </p14:xfrm>
          </p:contentPart>
        </mc:Choice>
        <mc:Fallback xmlns="">
          <p:sp>
            <p:nvSpPr>
              <p:cNvPr id="1051415" name=""/>
              <p:cNvSpPr/>
              <p:nvPr/>
            </p:nvSpPr>
            <p:spPr>
              <a:xfrm>
                <a:off x="9606956" y="4312901"/>
                <a:ext cx="36769" cy="395023"/>
              </a:xfrm>
            </p:spPr>
          </p:sp>
        </mc:Fallback>
      </mc:AlternateContent>
      <mc:AlternateContent xmlns:mc="http://schemas.openxmlformats.org/markup-compatibility/2006" xmlns:p14="http://schemas.microsoft.com/office/powerpoint/2010/main">
        <mc:Choice Requires="p14">
          <p:contentPart p14:bwMode="auto" r:id="rId277">
            <p14:nvContentPartPr>
              <p14:cNvPr id="1051416" name="Encre 1051415"/>
              <p14:cNvContentPartPr/>
              <p14:nvPr/>
            </p14:nvContentPartPr>
            <p14:xfrm>
              <a:off x="9586804" y="4315024"/>
              <a:ext cx="195725" cy="435642"/>
            </p14:xfrm>
          </p:contentPart>
        </mc:Choice>
        <mc:Fallback xmlns="">
          <p:sp>
            <p:nvSpPr>
              <p:cNvPr id="1051416" name=""/>
              <p:cNvSpPr/>
              <p:nvPr/>
            </p:nvSpPr>
            <p:spPr>
              <a:xfrm>
                <a:off x="9586804" y="4315024"/>
                <a:ext cx="195725" cy="435642"/>
              </a:xfrm>
            </p:spPr>
          </p:sp>
        </mc:Fallback>
      </mc:AlternateContent>
      <mc:AlternateContent xmlns:mc="http://schemas.openxmlformats.org/markup-compatibility/2006" xmlns:p14="http://schemas.microsoft.com/office/powerpoint/2010/main">
        <mc:Choice Requires="p14">
          <p:contentPart p14:bwMode="auto" r:id="rId278">
            <p14:nvContentPartPr>
              <p14:cNvPr id="1051417" name="Encre 1051416"/>
              <p14:cNvContentPartPr/>
              <p14:nvPr/>
            </p14:nvContentPartPr>
            <p14:xfrm>
              <a:off x="9890575" y="4305703"/>
              <a:ext cx="60697" cy="150341"/>
            </p14:xfrm>
          </p:contentPart>
        </mc:Choice>
        <mc:Fallback xmlns="">
          <p:sp>
            <p:nvSpPr>
              <p:cNvPr id="1051417" name=""/>
              <p:cNvSpPr/>
              <p:nvPr/>
            </p:nvSpPr>
            <p:spPr>
              <a:xfrm>
                <a:off x="9890575" y="4305703"/>
                <a:ext cx="60697" cy="150341"/>
              </a:xfrm>
            </p:spPr>
          </p:sp>
        </mc:Fallback>
      </mc:AlternateContent>
      <mc:AlternateContent xmlns:mc="http://schemas.openxmlformats.org/markup-compatibility/2006" xmlns:p14="http://schemas.microsoft.com/office/powerpoint/2010/main">
        <mc:Choice Requires="p14">
          <p:contentPart p14:bwMode="auto" r:id="rId279">
            <p14:nvContentPartPr>
              <p14:cNvPr id="1051418" name="Encre 1051417"/>
              <p14:cNvContentPartPr/>
              <p14:nvPr/>
            </p14:nvContentPartPr>
            <p14:xfrm>
              <a:off x="9556254" y="4131466"/>
              <a:ext cx="266175" cy="40574"/>
            </p14:xfrm>
          </p:contentPart>
        </mc:Choice>
        <mc:Fallback xmlns="">
          <p:sp>
            <p:nvSpPr>
              <p:cNvPr id="1051418" name=""/>
              <p:cNvSpPr/>
              <p:nvPr/>
            </p:nvSpPr>
            <p:spPr>
              <a:xfrm>
                <a:off x="9556254" y="4131466"/>
                <a:ext cx="266175" cy="40574"/>
              </a:xfrm>
            </p:spPr>
          </p:sp>
        </mc:Fallback>
      </mc:AlternateContent>
      <mc:AlternateContent xmlns:mc="http://schemas.openxmlformats.org/markup-compatibility/2006" xmlns:p14="http://schemas.microsoft.com/office/powerpoint/2010/main">
        <mc:Choice Requires="p14">
          <p:contentPart p14:bwMode="auto" r:id="rId280">
            <p14:nvContentPartPr>
              <p14:cNvPr id="1051419" name="Encre 1051418"/>
              <p14:cNvContentPartPr/>
              <p14:nvPr/>
            </p14:nvContentPartPr>
            <p14:xfrm>
              <a:off x="9765508" y="4029953"/>
              <a:ext cx="75180" cy="163341"/>
            </p14:xfrm>
          </p:contentPart>
        </mc:Choice>
        <mc:Fallback xmlns="">
          <p:sp>
            <p:nvSpPr>
              <p:cNvPr id="1051419" name=""/>
              <p:cNvSpPr/>
              <p:nvPr/>
            </p:nvSpPr>
            <p:spPr>
              <a:xfrm>
                <a:off x="9765508" y="4029953"/>
                <a:ext cx="75180" cy="163341"/>
              </a:xfrm>
            </p:spPr>
          </p:sp>
        </mc:Fallback>
      </mc:AlternateContent>
      <mc:AlternateContent xmlns:mc="http://schemas.openxmlformats.org/markup-compatibility/2006" xmlns:p14="http://schemas.microsoft.com/office/powerpoint/2010/main">
        <mc:Choice Requires="p14">
          <p:contentPart p14:bwMode="auto" r:id="rId281">
            <p14:nvContentPartPr>
              <p14:cNvPr id="1051420" name="Encre 1051419"/>
              <p14:cNvContentPartPr/>
              <p14:nvPr/>
            </p14:nvContentPartPr>
            <p14:xfrm>
              <a:off x="10022754" y="4594892"/>
              <a:ext cx="118253" cy="7410"/>
            </p14:xfrm>
          </p:contentPart>
        </mc:Choice>
        <mc:Fallback xmlns="">
          <p:sp>
            <p:nvSpPr>
              <p:cNvPr id="1051420" name=""/>
              <p:cNvSpPr/>
              <p:nvPr/>
            </p:nvSpPr>
            <p:spPr>
              <a:xfrm>
                <a:off x="10022754" y="4594892"/>
                <a:ext cx="118253" cy="7410"/>
              </a:xfrm>
            </p:spPr>
          </p:sp>
        </mc:Fallback>
      </mc:AlternateContent>
      <mc:AlternateContent xmlns:mc="http://schemas.openxmlformats.org/markup-compatibility/2006" xmlns:p14="http://schemas.microsoft.com/office/powerpoint/2010/main">
        <mc:Choice Requires="p14">
          <p:contentPart p14:bwMode="auto" r:id="rId282">
            <p14:nvContentPartPr>
              <p14:cNvPr id="1051421" name="Encre 1051420"/>
              <p14:cNvContentPartPr/>
              <p14:nvPr/>
            </p14:nvContentPartPr>
            <p14:xfrm>
              <a:off x="9994073" y="4693404"/>
              <a:ext cx="115217" cy="3463"/>
            </p14:xfrm>
          </p:contentPart>
        </mc:Choice>
        <mc:Fallback xmlns="">
          <p:sp>
            <p:nvSpPr>
              <p:cNvPr id="1051421" name=""/>
              <p:cNvSpPr/>
              <p:nvPr/>
            </p:nvSpPr>
            <p:spPr>
              <a:xfrm>
                <a:off x="9994073" y="4693404"/>
                <a:ext cx="115217" cy="3463"/>
              </a:xfrm>
            </p:spPr>
          </p:sp>
        </mc:Fallback>
      </mc:AlternateContent>
      <mc:AlternateContent xmlns:mc="http://schemas.openxmlformats.org/markup-compatibility/2006" xmlns:p14="http://schemas.microsoft.com/office/powerpoint/2010/main">
        <mc:Choice Requires="p14">
          <p:contentPart p14:bwMode="auto" r:id="rId283">
            <p14:nvContentPartPr>
              <p14:cNvPr id="1051422" name="Encre 1051421"/>
              <p14:cNvContentPartPr/>
              <p14:nvPr/>
            </p14:nvContentPartPr>
            <p14:xfrm>
              <a:off x="10228984" y="4501285"/>
              <a:ext cx="381807" cy="276181"/>
            </p14:xfrm>
          </p:contentPart>
        </mc:Choice>
        <mc:Fallback xmlns="">
          <p:sp>
            <p:nvSpPr>
              <p:cNvPr id="1051422" name=""/>
              <p:cNvSpPr/>
              <p:nvPr/>
            </p:nvSpPr>
            <p:spPr>
              <a:xfrm>
                <a:off x="10228984" y="4501285"/>
                <a:ext cx="381807" cy="276181"/>
              </a:xfrm>
            </p:spPr>
          </p:sp>
        </mc:Fallback>
      </mc:AlternateContent>
      <mc:AlternateContent xmlns:mc="http://schemas.openxmlformats.org/markup-compatibility/2006" xmlns:p14="http://schemas.microsoft.com/office/powerpoint/2010/main">
        <mc:Choice Requires="p14">
          <p:contentPart p14:bwMode="auto" r:id="rId284">
            <p14:nvContentPartPr>
              <p14:cNvPr id="1051423" name="Encre 1051422"/>
              <p14:cNvContentPartPr/>
              <p14:nvPr/>
            </p14:nvContentPartPr>
            <p14:xfrm>
              <a:off x="10653771" y="4348890"/>
              <a:ext cx="62619" cy="478358"/>
            </p14:xfrm>
          </p:contentPart>
        </mc:Choice>
        <mc:Fallback xmlns="">
          <p:sp>
            <p:nvSpPr>
              <p:cNvPr id="1051423" name=""/>
              <p:cNvSpPr/>
              <p:nvPr/>
            </p:nvSpPr>
            <p:spPr>
              <a:xfrm>
                <a:off x="10653771" y="4348890"/>
                <a:ext cx="62619" cy="478358"/>
              </a:xfrm>
            </p:spPr>
          </p:sp>
        </mc:Fallback>
      </mc:AlternateContent>
      <mc:AlternateContent xmlns:mc="http://schemas.openxmlformats.org/markup-compatibility/2006" xmlns:p14="http://schemas.microsoft.com/office/powerpoint/2010/main">
        <mc:Choice Requires="p14">
          <p:contentPart p14:bwMode="auto" r:id="rId285">
            <p14:nvContentPartPr>
              <p14:cNvPr id="1051424" name="Encre 1051423"/>
              <p14:cNvContentPartPr/>
              <p14:nvPr/>
            </p14:nvContentPartPr>
            <p14:xfrm>
              <a:off x="10758329" y="4631342"/>
              <a:ext cx="15423" cy="143061"/>
            </p14:xfrm>
          </p:contentPart>
        </mc:Choice>
        <mc:Fallback xmlns="">
          <p:sp>
            <p:nvSpPr>
              <p:cNvPr id="1051424" name=""/>
              <p:cNvSpPr/>
              <p:nvPr/>
            </p:nvSpPr>
            <p:spPr>
              <a:xfrm>
                <a:off x="10758329" y="4631342"/>
                <a:ext cx="15423" cy="143061"/>
              </a:xfrm>
            </p:spPr>
          </p:sp>
        </mc:Fallback>
      </mc:AlternateContent>
      <mc:AlternateContent xmlns:mc="http://schemas.openxmlformats.org/markup-compatibility/2006" xmlns:p14="http://schemas.microsoft.com/office/powerpoint/2010/main">
        <mc:Choice Requires="p14">
          <p:contentPart p14:bwMode="auto" r:id="rId286">
            <p14:nvContentPartPr>
              <p14:cNvPr id="1051425" name="Encre 1051424"/>
              <p14:cNvContentPartPr/>
              <p14:nvPr/>
            </p14:nvContentPartPr>
            <p14:xfrm>
              <a:off x="10816911" y="4529828"/>
              <a:ext cx="7143" cy="31975"/>
            </p14:xfrm>
          </p:contentPart>
        </mc:Choice>
        <mc:Fallback xmlns="">
          <p:sp>
            <p:nvSpPr>
              <p:cNvPr id="1051425" name=""/>
              <p:cNvSpPr/>
              <p:nvPr/>
            </p:nvSpPr>
            <p:spPr>
              <a:xfrm>
                <a:off x="10816911" y="4529828"/>
                <a:ext cx="7143" cy="31975"/>
              </a:xfrm>
            </p:spPr>
          </p:sp>
        </mc:Fallback>
      </mc:AlternateContent>
      <mc:AlternateContent xmlns:mc="http://schemas.openxmlformats.org/markup-compatibility/2006" xmlns:p14="http://schemas.microsoft.com/office/powerpoint/2010/main">
        <mc:Choice Requires="p14">
          <p:contentPart p14:bwMode="auto" r:id="rId287">
            <p14:nvContentPartPr>
              <p14:cNvPr id="1051426" name="Encre 1051425"/>
              <p14:cNvContentPartPr/>
              <p14:nvPr/>
            </p14:nvContentPartPr>
            <p14:xfrm>
              <a:off x="10652410" y="4493591"/>
              <a:ext cx="30253" cy="6480"/>
            </p14:xfrm>
          </p:contentPart>
        </mc:Choice>
        <mc:Fallback xmlns="">
          <p:sp>
            <p:nvSpPr>
              <p:cNvPr id="1051426" name=""/>
              <p:cNvSpPr/>
              <p:nvPr/>
            </p:nvSpPr>
            <p:spPr>
              <a:xfrm>
                <a:off x="10652410" y="4493591"/>
                <a:ext cx="30253" cy="6480"/>
              </a:xfrm>
            </p:spPr>
          </p:sp>
        </mc:Fallback>
      </mc:AlternateContent>
      <mc:AlternateContent xmlns:mc="http://schemas.openxmlformats.org/markup-compatibility/2006" xmlns:p14="http://schemas.microsoft.com/office/powerpoint/2010/main">
        <mc:Choice Requires="p14">
          <p:contentPart p14:bwMode="auto" r:id="rId288">
            <p14:nvContentPartPr>
              <p14:cNvPr id="1051427" name="Encre 1051426"/>
              <p14:cNvContentPartPr/>
              <p14:nvPr/>
            </p14:nvContentPartPr>
            <p14:xfrm>
              <a:off x="10897102" y="4545961"/>
              <a:ext cx="392123" cy="471395"/>
            </p14:xfrm>
          </p:contentPart>
        </mc:Choice>
        <mc:Fallback xmlns="">
          <p:sp>
            <p:nvSpPr>
              <p:cNvPr id="1051427" name=""/>
              <p:cNvSpPr/>
              <p:nvPr/>
            </p:nvSpPr>
            <p:spPr>
              <a:xfrm>
                <a:off x="10897102" y="4545961"/>
                <a:ext cx="392123" cy="471395"/>
              </a:xfrm>
            </p:spPr>
          </p:sp>
        </mc:Fallback>
      </mc:AlternateContent>
      <mc:AlternateContent xmlns:mc="http://schemas.openxmlformats.org/markup-compatibility/2006" xmlns:p14="http://schemas.microsoft.com/office/powerpoint/2010/main">
        <mc:Choice Requires="p14">
          <p:contentPart p14:bwMode="auto" r:id="rId289">
            <p14:nvContentPartPr>
              <p14:cNvPr id="1051428" name="Encre 1051427"/>
              <p14:cNvContentPartPr/>
              <p14:nvPr/>
            </p14:nvContentPartPr>
            <p14:xfrm>
              <a:off x="11357905" y="4319851"/>
              <a:ext cx="159786" cy="904821"/>
            </p14:xfrm>
          </p:contentPart>
        </mc:Choice>
        <mc:Fallback xmlns="">
          <p:sp>
            <p:nvSpPr>
              <p:cNvPr id="1051428" name=""/>
              <p:cNvSpPr/>
              <p:nvPr/>
            </p:nvSpPr>
            <p:spPr>
              <a:xfrm>
                <a:off x="11357905" y="4319851"/>
                <a:ext cx="159786" cy="904821"/>
              </a:xfrm>
            </p:spPr>
          </p:sp>
        </mc:Fallback>
      </mc:AlternateContent>
      <mc:AlternateContent xmlns:mc="http://schemas.openxmlformats.org/markup-compatibility/2006" xmlns:p14="http://schemas.microsoft.com/office/powerpoint/2010/main">
        <mc:Choice Requires="p14">
          <p:contentPart p14:bwMode="auto" r:id="rId290">
            <p14:nvContentPartPr>
              <p14:cNvPr id="1051429" name="Encre 1051428"/>
              <p14:cNvContentPartPr/>
              <p14:nvPr/>
            </p14:nvContentPartPr>
            <p14:xfrm>
              <a:off x="11527335" y="4566065"/>
              <a:ext cx="19036" cy="264890"/>
            </p14:xfrm>
          </p:contentPart>
        </mc:Choice>
        <mc:Fallback xmlns="">
          <p:sp>
            <p:nvSpPr>
              <p:cNvPr id="1051429" name=""/>
              <p:cNvSpPr/>
              <p:nvPr/>
            </p:nvSpPr>
            <p:spPr>
              <a:xfrm>
                <a:off x="11527335" y="4566065"/>
                <a:ext cx="19036" cy="264890"/>
              </a:xfrm>
            </p:spPr>
          </p:sp>
        </mc:Fallback>
      </mc:AlternateContent>
      <mc:AlternateContent xmlns:mc="http://schemas.openxmlformats.org/markup-compatibility/2006" xmlns:p14="http://schemas.microsoft.com/office/powerpoint/2010/main">
        <mc:Choice Requires="p14">
          <p:contentPart p14:bwMode="auto" r:id="rId291">
            <p14:nvContentPartPr>
              <p14:cNvPr id="1051430" name="Encre 1051429"/>
              <p14:cNvContentPartPr/>
              <p14:nvPr/>
            </p14:nvContentPartPr>
            <p14:xfrm>
              <a:off x="11509014" y="4516734"/>
              <a:ext cx="205869" cy="390082"/>
            </p14:xfrm>
          </p:contentPart>
        </mc:Choice>
        <mc:Fallback xmlns="">
          <p:sp>
            <p:nvSpPr>
              <p:cNvPr id="1051430" name=""/>
              <p:cNvSpPr/>
              <p:nvPr/>
            </p:nvSpPr>
            <p:spPr>
              <a:xfrm>
                <a:off x="11509014" y="4516734"/>
                <a:ext cx="205869" cy="390082"/>
              </a:xfrm>
            </p:spPr>
          </p:sp>
        </mc:Fallback>
      </mc:AlternateContent>
      <mc:AlternateContent xmlns:mc="http://schemas.openxmlformats.org/markup-compatibility/2006" xmlns:p14="http://schemas.microsoft.com/office/powerpoint/2010/main">
        <mc:Choice Requires="p14">
          <p:contentPart p14:bwMode="auto" r:id="rId292">
            <p14:nvContentPartPr>
              <p14:cNvPr id="1051431" name="Encre 1051430"/>
              <p14:cNvContentPartPr/>
              <p14:nvPr/>
            </p14:nvContentPartPr>
            <p14:xfrm>
              <a:off x="11582112" y="4416122"/>
              <a:ext cx="117688" cy="19638"/>
            </p14:xfrm>
          </p:contentPart>
        </mc:Choice>
        <mc:Fallback xmlns="">
          <p:sp>
            <p:nvSpPr>
              <p:cNvPr id="1051431" name=""/>
              <p:cNvSpPr/>
              <p:nvPr/>
            </p:nvSpPr>
            <p:spPr>
              <a:xfrm>
                <a:off x="11582112" y="4416122"/>
                <a:ext cx="117688" cy="19638"/>
              </a:xfrm>
            </p:spPr>
          </p:sp>
        </mc:Fallback>
      </mc:AlternateContent>
      <mc:AlternateContent xmlns:mc="http://schemas.openxmlformats.org/markup-compatibility/2006" xmlns:p14="http://schemas.microsoft.com/office/powerpoint/2010/main">
        <mc:Choice Requires="p14">
          <p:contentPart p14:bwMode="auto" r:id="rId293">
            <p14:nvContentPartPr>
              <p14:cNvPr id="1051432" name="Encre 1051431"/>
              <p14:cNvContentPartPr/>
              <p14:nvPr/>
            </p14:nvContentPartPr>
            <p14:xfrm>
              <a:off x="11667714" y="4348890"/>
              <a:ext cx="56356" cy="149964"/>
            </p14:xfrm>
          </p:contentPart>
        </mc:Choice>
        <mc:Fallback xmlns="">
          <p:sp>
            <p:nvSpPr>
              <p:cNvPr id="1051432" name=""/>
              <p:cNvSpPr/>
              <p:nvPr/>
            </p:nvSpPr>
            <p:spPr>
              <a:xfrm>
                <a:off x="11667714" y="4348890"/>
                <a:ext cx="56356" cy="149964"/>
              </a:xfrm>
            </p:spPr>
          </p:sp>
        </mc:Fallback>
      </mc:AlternateContent>
      <mc:AlternateContent xmlns:mc="http://schemas.openxmlformats.org/markup-compatibility/2006" xmlns:p14="http://schemas.microsoft.com/office/powerpoint/2010/main">
        <mc:Choice Requires="p14">
          <p:contentPart p14:bwMode="auto" r:id="rId294">
            <p14:nvContentPartPr>
              <p14:cNvPr id="1051433" name="Encre 1051432"/>
              <p14:cNvContentPartPr/>
              <p14:nvPr/>
            </p14:nvContentPartPr>
            <p14:xfrm>
              <a:off x="11724577" y="4363534"/>
              <a:ext cx="194984" cy="735237"/>
            </p14:xfrm>
          </p:contentPart>
        </mc:Choice>
        <mc:Fallback xmlns="">
          <p:sp>
            <p:nvSpPr>
              <p:cNvPr id="1051433" name=""/>
              <p:cNvSpPr/>
              <p:nvPr/>
            </p:nvSpPr>
            <p:spPr>
              <a:xfrm>
                <a:off x="11724577" y="4363534"/>
                <a:ext cx="194984" cy="735237"/>
              </a:xfrm>
            </p:spPr>
          </p:sp>
        </mc:Fallback>
      </mc:AlternateContent>
      <mc:AlternateContent xmlns:mc="http://schemas.openxmlformats.org/markup-compatibility/2006" xmlns:p14="http://schemas.microsoft.com/office/powerpoint/2010/main">
        <mc:Choice Requires="p14">
          <p:contentPart p14:bwMode="auto" r:id="rId295">
            <p14:nvContentPartPr>
              <p14:cNvPr id="1051434" name="Encre 1051433"/>
              <p14:cNvContentPartPr/>
              <p14:nvPr/>
            </p14:nvContentPartPr>
            <p14:xfrm>
              <a:off x="7283948" y="3911314"/>
              <a:ext cx="109858" cy="10424"/>
            </p14:xfrm>
          </p:contentPart>
        </mc:Choice>
        <mc:Fallback xmlns="">
          <p:sp>
            <p:nvSpPr>
              <p:cNvPr id="1051434" name=""/>
              <p:cNvSpPr/>
              <p:nvPr/>
            </p:nvSpPr>
            <p:spPr>
              <a:xfrm>
                <a:off x="7283948" y="3911314"/>
                <a:ext cx="109858" cy="10424"/>
              </a:xfrm>
            </p:spPr>
          </p:sp>
        </mc:Fallback>
      </mc:AlternateContent>
      <mc:AlternateContent xmlns:mc="http://schemas.openxmlformats.org/markup-compatibility/2006" xmlns:p14="http://schemas.microsoft.com/office/powerpoint/2010/main">
        <mc:Choice Requires="p14">
          <p:contentPart p14:bwMode="auto" r:id="rId296">
            <p14:nvContentPartPr>
              <p14:cNvPr id="1051435" name="Encre 1051434"/>
              <p14:cNvContentPartPr/>
              <p14:nvPr/>
            </p14:nvContentPartPr>
            <p14:xfrm>
              <a:off x="7248207" y="4014961"/>
              <a:ext cx="162351" cy="14992"/>
            </p14:xfrm>
          </p:contentPart>
        </mc:Choice>
        <mc:Fallback xmlns="">
          <p:sp>
            <p:nvSpPr>
              <p:cNvPr id="1051435" name=""/>
              <p:cNvSpPr/>
              <p:nvPr/>
            </p:nvSpPr>
            <p:spPr>
              <a:xfrm>
                <a:off x="7248207" y="4014961"/>
                <a:ext cx="162351" cy="14992"/>
              </a:xfrm>
            </p:spPr>
          </p:sp>
        </mc:Fallback>
      </mc:AlternateContent>
      <mc:AlternateContent xmlns:mc="http://schemas.openxmlformats.org/markup-compatibility/2006" xmlns:p14="http://schemas.microsoft.com/office/powerpoint/2010/main">
        <mc:Choice Requires="p14">
          <p:contentPart p14:bwMode="auto" r:id="rId297">
            <p14:nvContentPartPr>
              <p14:cNvPr id="1051436" name="Encre 1051435"/>
              <p14:cNvContentPartPr/>
              <p14:nvPr/>
            </p14:nvContentPartPr>
            <p14:xfrm>
              <a:off x="7506080" y="3834371"/>
              <a:ext cx="106595" cy="361116"/>
            </p14:xfrm>
          </p:contentPart>
        </mc:Choice>
        <mc:Fallback xmlns="">
          <p:sp>
            <p:nvSpPr>
              <p:cNvPr id="1051436" name=""/>
              <p:cNvSpPr/>
              <p:nvPr/>
            </p:nvSpPr>
            <p:spPr>
              <a:xfrm>
                <a:off x="7506080" y="3834371"/>
                <a:ext cx="106595" cy="361116"/>
              </a:xfrm>
            </p:spPr>
          </p:sp>
        </mc:Fallback>
      </mc:AlternateContent>
      <mc:AlternateContent xmlns:mc="http://schemas.openxmlformats.org/markup-compatibility/2006" xmlns:p14="http://schemas.microsoft.com/office/powerpoint/2010/main">
        <mc:Choice Requires="p14">
          <p:contentPart p14:bwMode="auto" r:id="rId298">
            <p14:nvContentPartPr>
              <p14:cNvPr id="1051437" name="Encre 1051436"/>
              <p14:cNvContentPartPr/>
              <p14:nvPr/>
            </p14:nvContentPartPr>
            <p14:xfrm>
              <a:off x="7763140" y="3798630"/>
              <a:ext cx="153552" cy="185948"/>
            </p14:xfrm>
          </p:contentPart>
        </mc:Choice>
        <mc:Fallback xmlns="">
          <p:sp>
            <p:nvSpPr>
              <p:cNvPr id="1051437" name=""/>
              <p:cNvSpPr/>
              <p:nvPr/>
            </p:nvSpPr>
            <p:spPr>
              <a:xfrm>
                <a:off x="7763140" y="3798630"/>
                <a:ext cx="153552" cy="185948"/>
              </a:xfrm>
            </p:spPr>
          </p:sp>
        </mc:Fallback>
      </mc:AlternateContent>
      <mc:AlternateContent xmlns:mc="http://schemas.openxmlformats.org/markup-compatibility/2006" xmlns:p14="http://schemas.microsoft.com/office/powerpoint/2010/main">
        <mc:Choice Requires="p14">
          <p:contentPart p14:bwMode="auto" r:id="rId299">
            <p14:nvContentPartPr>
              <p14:cNvPr id="1051438" name="Encre 1051437"/>
              <p14:cNvContentPartPr/>
              <p14:nvPr/>
            </p14:nvContentPartPr>
            <p14:xfrm>
              <a:off x="7726958" y="3638790"/>
              <a:ext cx="196795" cy="18366"/>
            </p14:xfrm>
          </p:contentPart>
        </mc:Choice>
        <mc:Fallback xmlns="">
          <p:sp>
            <p:nvSpPr>
              <p:cNvPr id="1051438" name=""/>
              <p:cNvSpPr/>
              <p:nvPr/>
            </p:nvSpPr>
            <p:spPr>
              <a:xfrm>
                <a:off x="7726958" y="3638790"/>
                <a:ext cx="196795" cy="18366"/>
              </a:xfrm>
            </p:spPr>
          </p:sp>
        </mc:Fallback>
      </mc:AlternateContent>
      <mc:AlternateContent xmlns:mc="http://schemas.openxmlformats.org/markup-compatibility/2006" xmlns:p14="http://schemas.microsoft.com/office/powerpoint/2010/main">
        <mc:Choice Requires="p14">
          <p:contentPart p14:bwMode="auto" r:id="rId300">
            <p14:nvContentPartPr>
              <p14:cNvPr id="1051439" name="Encre 1051438"/>
              <p14:cNvContentPartPr/>
              <p14:nvPr/>
            </p14:nvContentPartPr>
            <p14:xfrm>
              <a:off x="7927283" y="3588405"/>
              <a:ext cx="51536" cy="120326"/>
            </p14:xfrm>
          </p:contentPart>
        </mc:Choice>
        <mc:Fallback xmlns="">
          <p:sp>
            <p:nvSpPr>
              <p:cNvPr id="1051439" name=""/>
              <p:cNvSpPr/>
              <p:nvPr/>
            </p:nvSpPr>
            <p:spPr>
              <a:xfrm>
                <a:off x="7927283" y="3588405"/>
                <a:ext cx="51536" cy="120326"/>
              </a:xfrm>
            </p:spPr>
          </p:sp>
        </mc:Fallback>
      </mc:AlternateContent>
      <mc:AlternateContent xmlns:mc="http://schemas.openxmlformats.org/markup-compatibility/2006" xmlns:p14="http://schemas.microsoft.com/office/powerpoint/2010/main">
        <mc:Choice Requires="p14">
          <p:contentPart p14:bwMode="auto" r:id="rId301">
            <p14:nvContentPartPr>
              <p14:cNvPr id="1051440" name="Encre 1051439"/>
              <p14:cNvContentPartPr/>
              <p14:nvPr/>
            </p14:nvContentPartPr>
            <p14:xfrm>
              <a:off x="7990155" y="3819975"/>
              <a:ext cx="108772" cy="197257"/>
            </p14:xfrm>
          </p:contentPart>
        </mc:Choice>
        <mc:Fallback xmlns="">
          <p:sp>
            <p:nvSpPr>
              <p:cNvPr id="1051440" name=""/>
              <p:cNvSpPr/>
              <p:nvPr/>
            </p:nvSpPr>
            <p:spPr>
              <a:xfrm>
                <a:off x="7990155" y="3819975"/>
                <a:ext cx="108772" cy="197257"/>
              </a:xfrm>
            </p:spPr>
          </p:sp>
        </mc:Fallback>
      </mc:AlternateContent>
      <mc:AlternateContent xmlns:mc="http://schemas.openxmlformats.org/markup-compatibility/2006" xmlns:p14="http://schemas.microsoft.com/office/powerpoint/2010/main">
        <mc:Choice Requires="p14">
          <p:contentPart p14:bwMode="auto" r:id="rId302">
            <p14:nvContentPartPr>
              <p14:cNvPr id="1051441" name="Encre 1051440"/>
              <p14:cNvContentPartPr/>
              <p14:nvPr/>
            </p14:nvContentPartPr>
            <p14:xfrm>
              <a:off x="8098927" y="3813026"/>
              <a:ext cx="28768" cy="233002"/>
            </p14:xfrm>
          </p:contentPart>
        </mc:Choice>
        <mc:Fallback xmlns="">
          <p:sp>
            <p:nvSpPr>
              <p:cNvPr id="1051441" name=""/>
              <p:cNvSpPr/>
              <p:nvPr/>
            </p:nvSpPr>
            <p:spPr>
              <a:xfrm>
                <a:off x="8098927" y="3813026"/>
                <a:ext cx="28768" cy="233002"/>
              </a:xfrm>
            </p:spPr>
          </p:sp>
        </mc:Fallback>
      </mc:AlternateContent>
      <mc:AlternateContent xmlns:mc="http://schemas.openxmlformats.org/markup-compatibility/2006" xmlns:p14="http://schemas.microsoft.com/office/powerpoint/2010/main">
        <mc:Choice Requires="p14">
          <p:contentPart p14:bwMode="auto" r:id="rId303">
            <p14:nvContentPartPr>
              <p14:cNvPr id="1051442" name="Encre 1051441"/>
              <p14:cNvContentPartPr/>
              <p14:nvPr/>
            </p14:nvContentPartPr>
            <p14:xfrm>
              <a:off x="8237067" y="3816501"/>
              <a:ext cx="18061" cy="205239"/>
            </p14:xfrm>
          </p:contentPart>
        </mc:Choice>
        <mc:Fallback xmlns="">
          <p:sp>
            <p:nvSpPr>
              <p:cNvPr id="1051442" name=""/>
              <p:cNvSpPr/>
              <p:nvPr/>
            </p:nvSpPr>
            <p:spPr>
              <a:xfrm>
                <a:off x="8237067" y="3816501"/>
                <a:ext cx="18061" cy="205239"/>
              </a:xfrm>
            </p:spPr>
          </p:sp>
        </mc:Fallback>
      </mc:AlternateContent>
      <mc:AlternateContent xmlns:mc="http://schemas.openxmlformats.org/markup-compatibility/2006" xmlns:p14="http://schemas.microsoft.com/office/powerpoint/2010/main">
        <mc:Choice Requires="p14">
          <p:contentPart p14:bwMode="auto" r:id="rId304">
            <p14:nvContentPartPr>
              <p14:cNvPr id="1051443" name="Encre 1051442"/>
              <p14:cNvContentPartPr/>
              <p14:nvPr/>
            </p14:nvContentPartPr>
            <p14:xfrm>
              <a:off x="8227770" y="3740000"/>
              <a:ext cx="161604" cy="306203"/>
            </p14:xfrm>
          </p:contentPart>
        </mc:Choice>
        <mc:Fallback xmlns="">
          <p:sp>
            <p:nvSpPr>
              <p:cNvPr id="1051443" name=""/>
              <p:cNvSpPr/>
              <p:nvPr/>
            </p:nvSpPr>
            <p:spPr>
              <a:xfrm>
                <a:off x="8227770" y="3740000"/>
                <a:ext cx="161604" cy="306203"/>
              </a:xfrm>
            </p:spPr>
          </p:sp>
        </mc:Fallback>
      </mc:AlternateContent>
      <mc:AlternateContent xmlns:mc="http://schemas.openxmlformats.org/markup-compatibility/2006" xmlns:p14="http://schemas.microsoft.com/office/powerpoint/2010/main">
        <mc:Choice Requires="p14">
          <p:contentPart p14:bwMode="auto" r:id="rId305">
            <p14:nvContentPartPr>
              <p14:cNvPr id="1051444" name="Encre 1051443"/>
              <p14:cNvContentPartPr/>
              <p14:nvPr/>
            </p14:nvContentPartPr>
            <p14:xfrm>
              <a:off x="8199090" y="3661108"/>
              <a:ext cx="200226" cy="13918"/>
            </p14:xfrm>
          </p:contentPart>
        </mc:Choice>
        <mc:Fallback xmlns="">
          <p:sp>
            <p:nvSpPr>
              <p:cNvPr id="1051444" name=""/>
              <p:cNvSpPr/>
              <p:nvPr/>
            </p:nvSpPr>
            <p:spPr>
              <a:xfrm>
                <a:off x="8199090" y="3661108"/>
                <a:ext cx="200226" cy="13918"/>
              </a:xfrm>
            </p:spPr>
          </p:sp>
        </mc:Fallback>
      </mc:AlternateContent>
      <mc:AlternateContent xmlns:mc="http://schemas.openxmlformats.org/markup-compatibility/2006" xmlns:p14="http://schemas.microsoft.com/office/powerpoint/2010/main">
        <mc:Choice Requires="p14">
          <p:contentPart p14:bwMode="auto" r:id="rId306">
            <p14:nvContentPartPr>
              <p14:cNvPr id="1051445" name="Encre 1051444"/>
              <p14:cNvContentPartPr/>
              <p14:nvPr/>
            </p14:nvContentPartPr>
            <p14:xfrm>
              <a:off x="8320873" y="3593404"/>
              <a:ext cx="83821" cy="145328"/>
            </p14:xfrm>
          </p:contentPart>
        </mc:Choice>
        <mc:Fallback xmlns="">
          <p:sp>
            <p:nvSpPr>
              <p:cNvPr id="1051445" name=""/>
              <p:cNvSpPr/>
              <p:nvPr/>
            </p:nvSpPr>
            <p:spPr>
              <a:xfrm>
                <a:off x="8320873" y="3593404"/>
                <a:ext cx="83821" cy="145328"/>
              </a:xfrm>
            </p:spPr>
          </p:sp>
        </mc:Fallback>
      </mc:AlternateContent>
      <mc:AlternateContent xmlns:mc="http://schemas.openxmlformats.org/markup-compatibility/2006" xmlns:p14="http://schemas.microsoft.com/office/powerpoint/2010/main">
        <mc:Choice Requires="p14">
          <p:contentPart p14:bwMode="auto" r:id="rId307">
            <p14:nvContentPartPr>
              <p14:cNvPr id="1051446" name="Encre 1051445"/>
              <p14:cNvContentPartPr/>
              <p14:nvPr/>
            </p14:nvContentPartPr>
            <p14:xfrm>
              <a:off x="11474449" y="3718462"/>
              <a:ext cx="96054" cy="31981"/>
            </p14:xfrm>
          </p:contentPart>
        </mc:Choice>
        <mc:Fallback xmlns="">
          <p:sp>
            <p:nvSpPr>
              <p:cNvPr id="1051446" name=""/>
              <p:cNvSpPr/>
              <p:nvPr/>
            </p:nvSpPr>
            <p:spPr>
              <a:xfrm>
                <a:off x="11474449" y="3718462"/>
                <a:ext cx="96054" cy="31981"/>
              </a:xfrm>
            </p:spPr>
          </p:sp>
        </mc:Fallback>
      </mc:AlternateContent>
      <mc:AlternateContent xmlns:mc="http://schemas.openxmlformats.org/markup-compatibility/2006" xmlns:p14="http://schemas.microsoft.com/office/powerpoint/2010/main">
        <mc:Choice Requires="p14">
          <p:contentPart p14:bwMode="auto" r:id="rId308">
            <p14:nvContentPartPr>
              <p14:cNvPr id="1051447" name="Encre 1051446"/>
              <p14:cNvContentPartPr/>
              <p14:nvPr/>
            </p14:nvContentPartPr>
            <p14:xfrm>
              <a:off x="11467389" y="3823698"/>
              <a:ext cx="118253" cy="4313"/>
            </p14:xfrm>
          </p:contentPart>
        </mc:Choice>
        <mc:Fallback xmlns="">
          <p:sp>
            <p:nvSpPr>
              <p:cNvPr id="1051447" name=""/>
              <p:cNvSpPr/>
              <p:nvPr/>
            </p:nvSpPr>
            <p:spPr>
              <a:xfrm>
                <a:off x="11467389" y="3823698"/>
                <a:ext cx="118253" cy="4313"/>
              </a:xfrm>
            </p:spPr>
          </p:sp>
        </mc:Fallback>
      </mc:AlternateContent>
      <mc:AlternateContent xmlns:mc="http://schemas.openxmlformats.org/markup-compatibility/2006" xmlns:p14="http://schemas.microsoft.com/office/powerpoint/2010/main">
        <mc:Choice Requires="p14">
          <p:contentPart p14:bwMode="auto" r:id="rId309">
            <p14:nvContentPartPr>
              <p14:cNvPr id="1051448" name="Encre 1051447"/>
              <p14:cNvContentPartPr/>
              <p14:nvPr/>
            </p14:nvContentPartPr>
            <p14:xfrm>
              <a:off x="11628327" y="3697116"/>
              <a:ext cx="89689" cy="312268"/>
            </p14:xfrm>
          </p:contentPart>
        </mc:Choice>
        <mc:Fallback xmlns="">
          <p:sp>
            <p:nvSpPr>
              <p:cNvPr id="1051448" name=""/>
              <p:cNvSpPr/>
              <p:nvPr/>
            </p:nvSpPr>
            <p:spPr>
              <a:xfrm>
                <a:off x="11628327" y="3697116"/>
                <a:ext cx="89689" cy="312268"/>
              </a:xfrm>
            </p:spPr>
          </p:sp>
        </mc:Fallback>
      </mc:AlternateContent>
      <mc:AlternateContent xmlns:mc="http://schemas.openxmlformats.org/markup-compatibility/2006" xmlns:p14="http://schemas.microsoft.com/office/powerpoint/2010/main">
        <mc:Choice Requires="p14">
          <p:contentPart p14:bwMode="auto" r:id="rId310">
            <p14:nvContentPartPr>
              <p14:cNvPr id="1051449" name="Encre 1051448"/>
              <p14:cNvContentPartPr/>
              <p14:nvPr/>
            </p14:nvContentPartPr>
            <p14:xfrm>
              <a:off x="11803617" y="3666436"/>
              <a:ext cx="137850" cy="161588"/>
            </p14:xfrm>
          </p:contentPart>
        </mc:Choice>
        <mc:Fallback xmlns="">
          <p:sp>
            <p:nvSpPr>
              <p:cNvPr id="1051449" name=""/>
              <p:cNvSpPr/>
              <p:nvPr/>
            </p:nvSpPr>
            <p:spPr>
              <a:xfrm>
                <a:off x="11803617" y="3666436"/>
                <a:ext cx="137850" cy="161588"/>
              </a:xfrm>
            </p:spPr>
          </p:sp>
        </mc:Fallback>
      </mc:AlternateContent>
      <mc:AlternateContent xmlns:mc="http://schemas.openxmlformats.org/markup-compatibility/2006" xmlns:p14="http://schemas.microsoft.com/office/powerpoint/2010/main">
        <mc:Choice Requires="p14">
          <p:contentPart p14:bwMode="auto" r:id="rId311">
            <p14:nvContentPartPr>
              <p14:cNvPr id="1051450" name="Encre 1051449"/>
              <p14:cNvContentPartPr/>
              <p14:nvPr/>
            </p14:nvContentPartPr>
            <p14:xfrm>
              <a:off x="11781996" y="3538288"/>
              <a:ext cx="129977" cy="6433"/>
            </p14:xfrm>
          </p:contentPart>
        </mc:Choice>
        <mc:Fallback xmlns="">
          <p:sp>
            <p:nvSpPr>
              <p:cNvPr id="1051450" name=""/>
              <p:cNvSpPr/>
              <p:nvPr/>
            </p:nvSpPr>
            <p:spPr>
              <a:xfrm>
                <a:off x="11781996" y="3538288"/>
                <a:ext cx="129977" cy="6433"/>
              </a:xfrm>
            </p:spPr>
          </p:sp>
        </mc:Fallback>
      </mc:AlternateContent>
      <mc:AlternateContent xmlns:mc="http://schemas.openxmlformats.org/markup-compatibility/2006" xmlns:p14="http://schemas.microsoft.com/office/powerpoint/2010/main">
        <mc:Choice Requires="p14">
          <p:contentPart p14:bwMode="auto" r:id="rId312">
            <p14:nvContentPartPr>
              <p14:cNvPr id="1051451" name="Encre 1051450"/>
              <p14:cNvContentPartPr/>
              <p14:nvPr/>
            </p14:nvContentPartPr>
            <p14:xfrm>
              <a:off x="11853478" y="3475771"/>
              <a:ext cx="68710" cy="90792"/>
            </p14:xfrm>
          </p:contentPart>
        </mc:Choice>
        <mc:Fallback xmlns="">
          <p:sp>
            <p:nvSpPr>
              <p:cNvPr id="1051451" name=""/>
              <p:cNvSpPr/>
              <p:nvPr/>
            </p:nvSpPr>
            <p:spPr>
              <a:xfrm>
                <a:off x="11853478" y="3475771"/>
                <a:ext cx="68710" cy="90792"/>
              </a:xfrm>
            </p:spPr>
          </p:sp>
        </mc:Fallback>
      </mc:AlternateContent>
      <mc:AlternateContent xmlns:mc="http://schemas.openxmlformats.org/markup-compatibility/2006" xmlns:p14="http://schemas.microsoft.com/office/powerpoint/2010/main">
        <mc:Choice Requires="p14">
          <p:contentPart p14:bwMode="auto" r:id="rId313">
            <p14:nvContentPartPr>
              <p14:cNvPr id="1051452" name="Encre 1051451"/>
              <p14:cNvContentPartPr/>
              <p14:nvPr/>
            </p14:nvContentPartPr>
            <p14:xfrm>
              <a:off x="11903780" y="3762145"/>
              <a:ext cx="78541" cy="134794"/>
            </p14:xfrm>
          </p:contentPart>
        </mc:Choice>
        <mc:Fallback xmlns="">
          <p:sp>
            <p:nvSpPr>
              <p:cNvPr id="1051452" name=""/>
              <p:cNvSpPr/>
              <p:nvPr/>
            </p:nvSpPr>
            <p:spPr>
              <a:xfrm>
                <a:off x="11903780" y="3762145"/>
                <a:ext cx="78541" cy="134794"/>
              </a:xfrm>
            </p:spPr>
          </p:sp>
        </mc:Fallback>
      </mc:AlternateContent>
      <mc:AlternateContent xmlns:mc="http://schemas.openxmlformats.org/markup-compatibility/2006" xmlns:p14="http://schemas.microsoft.com/office/powerpoint/2010/main">
        <mc:Choice Requires="p14">
          <p:contentPart p14:bwMode="auto" r:id="rId314">
            <p14:nvContentPartPr>
              <p14:cNvPr id="1051453" name="Encre 1051452"/>
              <p14:cNvContentPartPr/>
              <p14:nvPr/>
            </p14:nvContentPartPr>
            <p14:xfrm>
              <a:off x="11968201" y="3754699"/>
              <a:ext cx="28681" cy="184661"/>
            </p14:xfrm>
          </p:contentPart>
        </mc:Choice>
        <mc:Fallback xmlns="">
          <p:sp>
            <p:nvSpPr>
              <p:cNvPr id="1051453" name=""/>
              <p:cNvSpPr/>
              <p:nvPr/>
            </p:nvSpPr>
            <p:spPr>
              <a:xfrm>
                <a:off x="11968201" y="3754699"/>
                <a:ext cx="28681" cy="184661"/>
              </a:xfrm>
            </p:spPr>
          </p:sp>
        </mc:Fallback>
      </mc:AlternateContent>
      <mc:AlternateContent xmlns:mc="http://schemas.openxmlformats.org/markup-compatibility/2006" xmlns:p14="http://schemas.microsoft.com/office/powerpoint/2010/main">
        <mc:Choice Requires="p14">
          <p:contentPart p14:bwMode="auto" r:id="rId315">
            <p14:nvContentPartPr>
              <p14:cNvPr id="1051454" name="Encre 1051453"/>
              <p14:cNvContentPartPr/>
              <p14:nvPr/>
            </p14:nvContentPartPr>
            <p14:xfrm>
              <a:off x="12061304" y="3668077"/>
              <a:ext cx="21180" cy="220898"/>
            </p14:xfrm>
          </p:contentPart>
        </mc:Choice>
        <mc:Fallback xmlns="">
          <p:sp>
            <p:nvSpPr>
              <p:cNvPr id="1051454" name=""/>
              <p:cNvSpPr/>
              <p:nvPr/>
            </p:nvSpPr>
            <p:spPr>
              <a:xfrm>
                <a:off x="12061304" y="3668077"/>
                <a:ext cx="21180" cy="220898"/>
              </a:xfrm>
            </p:spPr>
          </p:sp>
        </mc:Fallback>
      </mc:AlternateContent>
      <mc:AlternateContent xmlns:mc="http://schemas.openxmlformats.org/markup-compatibility/2006" xmlns:p14="http://schemas.microsoft.com/office/powerpoint/2010/main">
        <mc:Choice Requires="p14">
          <p:contentPart p14:bwMode="auto" r:id="rId316">
            <p14:nvContentPartPr>
              <p14:cNvPr id="1051455" name="Encre 1051454"/>
              <p14:cNvContentPartPr/>
              <p14:nvPr/>
            </p14:nvContentPartPr>
            <p14:xfrm>
              <a:off x="12050273" y="3649216"/>
              <a:ext cx="87133" cy="227880"/>
            </p14:xfrm>
          </p:contentPart>
        </mc:Choice>
        <mc:Fallback xmlns="">
          <p:sp>
            <p:nvSpPr>
              <p:cNvPr id="1051455" name=""/>
              <p:cNvSpPr/>
              <p:nvPr/>
            </p:nvSpPr>
            <p:spPr>
              <a:xfrm>
                <a:off x="12050273" y="3649216"/>
                <a:ext cx="87133" cy="227880"/>
              </a:xfrm>
            </p:spPr>
          </p:sp>
        </mc:Fallback>
      </mc:AlternateContent>
      <mc:AlternateContent xmlns:mc="http://schemas.openxmlformats.org/markup-compatibility/2006" xmlns:p14="http://schemas.microsoft.com/office/powerpoint/2010/main">
        <mc:Choice Requires="p14">
          <p:contentPart p14:bwMode="auto" r:id="rId317">
            <p14:nvContentPartPr>
              <p14:cNvPr id="1051456" name="Encre 1051455"/>
              <p14:cNvContentPartPr/>
              <p14:nvPr/>
            </p14:nvContentPartPr>
            <p14:xfrm>
              <a:off x="12152593" y="3544721"/>
              <a:ext cx="22993" cy="101164"/>
            </p14:xfrm>
          </p:contentPart>
        </mc:Choice>
        <mc:Fallback xmlns="">
          <p:sp>
            <p:nvSpPr>
              <p:cNvPr id="1051456" name=""/>
              <p:cNvSpPr/>
              <p:nvPr/>
            </p:nvSpPr>
            <p:spPr>
              <a:xfrm>
                <a:off x="12152593" y="3544721"/>
                <a:ext cx="22993" cy="101164"/>
              </a:xfrm>
            </p:spPr>
          </p:sp>
        </mc:Fallback>
      </mc:AlternateContent>
      <mc:AlternateContent xmlns:mc="http://schemas.openxmlformats.org/markup-compatibility/2006" xmlns:p14="http://schemas.microsoft.com/office/powerpoint/2010/main">
        <mc:Choice Requires="p14">
          <p:contentPart p14:bwMode="auto" r:id="rId318">
            <p14:nvContentPartPr>
              <p14:cNvPr id="1051457" name="Encre 1051456"/>
              <p14:cNvContentPartPr/>
              <p14:nvPr/>
            </p14:nvContentPartPr>
            <p14:xfrm>
              <a:off x="12025122" y="3510645"/>
              <a:ext cx="109714" cy="5037"/>
            </p14:xfrm>
          </p:contentPart>
        </mc:Choice>
        <mc:Fallback xmlns="">
          <p:sp>
            <p:nvSpPr>
              <p:cNvPr id="1051457" name=""/>
              <p:cNvSpPr/>
              <p:nvPr/>
            </p:nvSpPr>
            <p:spPr>
              <a:xfrm>
                <a:off x="12025122" y="3510645"/>
                <a:ext cx="109714" cy="5037"/>
              </a:xfrm>
            </p:spPr>
          </p:sp>
        </mc:Fallback>
      </mc:AlternateContent>
      <mc:AlternateContent xmlns:mc="http://schemas.openxmlformats.org/markup-compatibility/2006" xmlns:p14="http://schemas.microsoft.com/office/powerpoint/2010/main">
        <mc:Choice Requires="p14">
          <p:contentPart p14:bwMode="auto" r:id="rId319">
            <p14:nvContentPartPr>
              <p14:cNvPr id="1051458" name="Encre 1051457"/>
              <p14:cNvContentPartPr/>
              <p14:nvPr/>
            </p14:nvContentPartPr>
            <p14:xfrm>
              <a:off x="12089544" y="3450902"/>
              <a:ext cx="25991" cy="109864"/>
            </p14:xfrm>
          </p:contentPart>
        </mc:Choice>
        <mc:Fallback xmlns="">
          <p:sp>
            <p:nvSpPr>
              <p:cNvPr id="1051458" name=""/>
              <p:cNvSpPr/>
              <p:nvPr/>
            </p:nvSpPr>
            <p:spPr>
              <a:xfrm>
                <a:off x="12089544" y="3450902"/>
                <a:ext cx="25991" cy="109864"/>
              </a:xfrm>
            </p:spPr>
          </p:sp>
        </mc:Fallback>
      </mc:AlternateContent>
      <mc:AlternateContent xmlns:mc="http://schemas.openxmlformats.org/markup-compatibility/2006" xmlns:p14="http://schemas.microsoft.com/office/powerpoint/2010/main">
        <mc:Choice Requires="p14">
          <p:contentPart p14:bwMode="auto" r:id="rId320">
            <p14:nvContentPartPr>
              <p14:cNvPr id="1051459" name="Encre 1051458"/>
              <p14:cNvContentPartPr/>
              <p14:nvPr/>
            </p14:nvContentPartPr>
            <p14:xfrm>
              <a:off x="7914474" y="3731270"/>
              <a:ext cx="191512" cy="385585"/>
            </p14:xfrm>
          </p:contentPart>
        </mc:Choice>
        <mc:Fallback xmlns="">
          <p:sp>
            <p:nvSpPr>
              <p:cNvPr id="1051459" name=""/>
              <p:cNvSpPr/>
              <p:nvPr/>
            </p:nvSpPr>
            <p:spPr>
              <a:xfrm>
                <a:off x="7914474" y="3731270"/>
                <a:ext cx="191512" cy="385585"/>
              </a:xfrm>
            </p:spPr>
          </p:sp>
        </mc:Fallback>
      </mc:AlternateContent>
      <mc:AlternateContent xmlns:mc="http://schemas.openxmlformats.org/markup-compatibility/2006" xmlns:p14="http://schemas.microsoft.com/office/powerpoint/2010/main">
        <mc:Choice Requires="p14">
          <p:contentPart p14:bwMode="auto" r:id="rId321">
            <p14:nvContentPartPr>
              <p14:cNvPr id="1051460" name="Encre 1051459"/>
              <p14:cNvContentPartPr/>
              <p14:nvPr/>
            </p14:nvContentPartPr>
            <p14:xfrm>
              <a:off x="7923753" y="3728996"/>
              <a:ext cx="258613" cy="433328"/>
            </p14:xfrm>
          </p:contentPart>
        </mc:Choice>
        <mc:Fallback xmlns="">
          <p:sp>
            <p:nvSpPr>
              <p:cNvPr id="1051460" name=""/>
              <p:cNvSpPr/>
              <p:nvPr/>
            </p:nvSpPr>
            <p:spPr>
              <a:xfrm>
                <a:off x="7923753" y="3728996"/>
                <a:ext cx="258613" cy="433328"/>
              </a:xfrm>
            </p:spPr>
          </p:sp>
        </mc:Fallback>
      </mc:AlternateContent>
      <mc:AlternateContent xmlns:mc="http://schemas.openxmlformats.org/markup-compatibility/2006" xmlns:p14="http://schemas.microsoft.com/office/powerpoint/2010/main">
        <mc:Choice Requires="p14">
          <p:contentPart p14:bwMode="auto" r:id="rId322">
            <p14:nvContentPartPr>
              <p14:cNvPr id="1051461" name="Encre 1051460"/>
              <p14:cNvContentPartPr/>
              <p14:nvPr/>
            </p14:nvContentPartPr>
            <p14:xfrm>
              <a:off x="8021231" y="4247376"/>
              <a:ext cx="7186" cy="576085"/>
            </p14:xfrm>
          </p:contentPart>
        </mc:Choice>
        <mc:Fallback xmlns="">
          <p:sp>
            <p:nvSpPr>
              <p:cNvPr id="1051461" name=""/>
              <p:cNvSpPr/>
              <p:nvPr/>
            </p:nvSpPr>
            <p:spPr>
              <a:xfrm>
                <a:off x="8021231" y="4247376"/>
                <a:ext cx="7186" cy="576085"/>
              </a:xfrm>
            </p:spPr>
          </p:sp>
        </mc:Fallback>
      </mc:AlternateContent>
      <mc:AlternateContent xmlns:mc="http://schemas.openxmlformats.org/markup-compatibility/2006" xmlns:p14="http://schemas.microsoft.com/office/powerpoint/2010/main">
        <mc:Choice Requires="p14">
          <p:contentPart p14:bwMode="auto" r:id="rId323">
            <p14:nvContentPartPr>
              <p14:cNvPr id="1051462" name="Encre 1051461"/>
              <p14:cNvContentPartPr/>
              <p14:nvPr/>
            </p14:nvContentPartPr>
            <p14:xfrm>
              <a:off x="8027445" y="4225535"/>
              <a:ext cx="159107" cy="173954"/>
            </p14:xfrm>
          </p:contentPart>
        </mc:Choice>
        <mc:Fallback xmlns="">
          <p:sp>
            <p:nvSpPr>
              <p:cNvPr id="1051462" name=""/>
              <p:cNvSpPr/>
              <p:nvPr/>
            </p:nvSpPr>
            <p:spPr>
              <a:xfrm>
                <a:off x="8027445" y="4225535"/>
                <a:ext cx="159107" cy="173954"/>
              </a:xfrm>
            </p:spPr>
          </p:sp>
        </mc:Fallback>
      </mc:AlternateContent>
      <mc:AlternateContent xmlns:mc="http://schemas.openxmlformats.org/markup-compatibility/2006" xmlns:p14="http://schemas.microsoft.com/office/powerpoint/2010/main">
        <mc:Choice Requires="p14">
          <p:contentPart p14:bwMode="auto" r:id="rId324">
            <p14:nvContentPartPr>
              <p14:cNvPr id="1051463" name="Encre 1051462"/>
              <p14:cNvContentPartPr/>
              <p14:nvPr/>
            </p14:nvContentPartPr>
            <p14:xfrm>
              <a:off x="7918504" y="4240178"/>
              <a:ext cx="87762" cy="166519"/>
            </p14:xfrm>
          </p:contentPart>
        </mc:Choice>
        <mc:Fallback xmlns="">
          <p:sp>
            <p:nvSpPr>
              <p:cNvPr id="1051463" name=""/>
              <p:cNvSpPr/>
              <p:nvPr/>
            </p:nvSpPr>
            <p:spPr>
              <a:xfrm>
                <a:off x="7918504" y="4240178"/>
                <a:ext cx="87762" cy="166519"/>
              </a:xfrm>
            </p:spPr>
          </p:sp>
        </mc:Fallback>
      </mc:AlternateContent>
      <mc:AlternateContent xmlns:mc="http://schemas.openxmlformats.org/markup-compatibility/2006" xmlns:p14="http://schemas.microsoft.com/office/powerpoint/2010/main">
        <mc:Choice Requires="p14">
          <p:contentPart p14:bwMode="auto" r:id="rId325">
            <p14:nvContentPartPr>
              <p14:cNvPr id="1051464" name="Encre 1051463"/>
              <p14:cNvContentPartPr/>
              <p14:nvPr/>
            </p14:nvContentPartPr>
            <p14:xfrm>
              <a:off x="7421269" y="4822771"/>
              <a:ext cx="328208" cy="219984"/>
            </p14:xfrm>
          </p:contentPart>
        </mc:Choice>
        <mc:Fallback xmlns="">
          <p:sp>
            <p:nvSpPr>
              <p:cNvPr id="1051464" name=""/>
              <p:cNvSpPr/>
              <p:nvPr/>
            </p:nvSpPr>
            <p:spPr>
              <a:xfrm>
                <a:off x="7421269" y="4822771"/>
                <a:ext cx="328208" cy="219984"/>
              </a:xfrm>
            </p:spPr>
          </p:sp>
        </mc:Fallback>
      </mc:AlternateContent>
      <mc:AlternateContent xmlns:mc="http://schemas.openxmlformats.org/markup-compatibility/2006" xmlns:p14="http://schemas.microsoft.com/office/powerpoint/2010/main">
        <mc:Choice Requires="p14">
          <p:contentPart p14:bwMode="auto" r:id="rId326">
            <p14:nvContentPartPr>
              <p14:cNvPr id="1051465" name="Encre 1051464"/>
              <p14:cNvContentPartPr/>
              <p14:nvPr/>
            </p14:nvContentPartPr>
            <p14:xfrm>
              <a:off x="7784318" y="4616698"/>
              <a:ext cx="25153" cy="431619"/>
            </p14:xfrm>
          </p:contentPart>
        </mc:Choice>
        <mc:Fallback xmlns="">
          <p:sp>
            <p:nvSpPr>
              <p:cNvPr id="1051465" name=""/>
              <p:cNvSpPr/>
              <p:nvPr/>
            </p:nvSpPr>
            <p:spPr>
              <a:xfrm>
                <a:off x="7784318" y="4616698"/>
                <a:ext cx="25153" cy="431619"/>
              </a:xfrm>
            </p:spPr>
          </p:sp>
        </mc:Fallback>
      </mc:AlternateContent>
      <mc:AlternateContent xmlns:mc="http://schemas.openxmlformats.org/markup-compatibility/2006" xmlns:p14="http://schemas.microsoft.com/office/powerpoint/2010/main">
        <mc:Choice Requires="p14">
          <p:contentPart p14:bwMode="auto" r:id="rId327">
            <p14:nvContentPartPr>
              <p14:cNvPr id="1051466" name="Encre 1051465"/>
              <p14:cNvContentPartPr/>
              <p14:nvPr/>
            </p14:nvContentPartPr>
            <p14:xfrm>
              <a:off x="7862861" y="4913794"/>
              <a:ext cx="13709" cy="98721"/>
            </p14:xfrm>
          </p:contentPart>
        </mc:Choice>
        <mc:Fallback xmlns="">
          <p:sp>
            <p:nvSpPr>
              <p:cNvPr id="1051466" name=""/>
              <p:cNvSpPr/>
              <p:nvPr/>
            </p:nvSpPr>
            <p:spPr>
              <a:xfrm>
                <a:off x="7862861" y="4913794"/>
                <a:ext cx="13709" cy="98721"/>
              </a:xfrm>
            </p:spPr>
          </p:sp>
        </mc:Fallback>
      </mc:AlternateContent>
      <mc:AlternateContent xmlns:mc="http://schemas.openxmlformats.org/markup-compatibility/2006" xmlns:p14="http://schemas.microsoft.com/office/powerpoint/2010/main">
        <mc:Choice Requires="p14">
          <p:contentPart p14:bwMode="auto" r:id="rId328">
            <p14:nvContentPartPr>
              <p14:cNvPr id="1051467" name="Encre 1051466"/>
              <p14:cNvContentPartPr/>
              <p14:nvPr/>
            </p14:nvContentPartPr>
            <p14:xfrm>
              <a:off x="7898602" y="4776539"/>
              <a:ext cx="10492" cy="68134"/>
            </p14:xfrm>
          </p:contentPart>
        </mc:Choice>
        <mc:Fallback xmlns="">
          <p:sp>
            <p:nvSpPr>
              <p:cNvPr id="1051467" name=""/>
              <p:cNvSpPr/>
              <p:nvPr/>
            </p:nvSpPr>
            <p:spPr>
              <a:xfrm>
                <a:off x="7898602" y="4776539"/>
                <a:ext cx="10492" cy="68134"/>
              </a:xfrm>
            </p:spPr>
          </p:sp>
        </mc:Fallback>
      </mc:AlternateContent>
      <mc:AlternateContent xmlns:mc="http://schemas.openxmlformats.org/markup-compatibility/2006" xmlns:p14="http://schemas.microsoft.com/office/powerpoint/2010/main">
        <mc:Choice Requires="p14">
          <p:contentPart p14:bwMode="auto" r:id="rId329">
            <p14:nvContentPartPr>
              <p14:cNvPr id="1051468" name="Encre 1051467"/>
              <p14:cNvContentPartPr/>
              <p14:nvPr/>
            </p14:nvContentPartPr>
            <p14:xfrm>
              <a:off x="7691217" y="4747499"/>
              <a:ext cx="186205" cy="43186"/>
            </p14:xfrm>
          </p:contentPart>
        </mc:Choice>
        <mc:Fallback xmlns="">
          <p:sp>
            <p:nvSpPr>
              <p:cNvPr id="1051468" name=""/>
              <p:cNvSpPr/>
              <p:nvPr/>
            </p:nvSpPr>
            <p:spPr>
              <a:xfrm>
                <a:off x="7691217" y="4747499"/>
                <a:ext cx="186205" cy="43186"/>
              </a:xfrm>
            </p:spPr>
          </p:sp>
        </mc:Fallback>
      </mc:AlternateContent>
      <mc:AlternateContent xmlns:mc="http://schemas.openxmlformats.org/markup-compatibility/2006" xmlns:p14="http://schemas.microsoft.com/office/powerpoint/2010/main">
        <mc:Choice Requires="p14">
          <p:contentPart p14:bwMode="auto" r:id="rId330">
            <p14:nvContentPartPr>
              <p14:cNvPr id="1051469" name="Encre 1051468"/>
              <p14:cNvContentPartPr/>
              <p14:nvPr/>
            </p14:nvContentPartPr>
            <p14:xfrm>
              <a:off x="7993914" y="4877556"/>
              <a:ext cx="56547" cy="216179"/>
            </p14:xfrm>
          </p:contentPart>
        </mc:Choice>
        <mc:Fallback xmlns="">
          <p:sp>
            <p:nvSpPr>
              <p:cNvPr id="1051469" name=""/>
              <p:cNvSpPr/>
              <p:nvPr/>
            </p:nvSpPr>
            <p:spPr>
              <a:xfrm>
                <a:off x="7993914" y="4877556"/>
                <a:ext cx="56547" cy="216179"/>
              </a:xfrm>
            </p:spPr>
          </p:sp>
        </mc:Fallback>
      </mc:AlternateContent>
      <mc:AlternateContent xmlns:mc="http://schemas.openxmlformats.org/markup-compatibility/2006" xmlns:p14="http://schemas.microsoft.com/office/powerpoint/2010/main">
        <mc:Choice Requires="p14">
          <p:contentPart p14:bwMode="auto" r:id="rId331">
            <p14:nvContentPartPr>
              <p14:cNvPr id="1051470" name="Encre 1051469"/>
              <p14:cNvContentPartPr/>
              <p14:nvPr/>
            </p14:nvContentPartPr>
            <p14:xfrm>
              <a:off x="8136048" y="4928189"/>
              <a:ext cx="424440" cy="461539"/>
            </p14:xfrm>
          </p:contentPart>
        </mc:Choice>
        <mc:Fallback xmlns="">
          <p:sp>
            <p:nvSpPr>
              <p:cNvPr id="1051470" name=""/>
              <p:cNvSpPr/>
              <p:nvPr/>
            </p:nvSpPr>
            <p:spPr>
              <a:xfrm>
                <a:off x="8136048" y="4928189"/>
                <a:ext cx="424440" cy="461539"/>
              </a:xfrm>
            </p:spPr>
          </p:sp>
        </mc:Fallback>
      </mc:AlternateContent>
      <mc:AlternateContent xmlns:mc="http://schemas.openxmlformats.org/markup-compatibility/2006" xmlns:p14="http://schemas.microsoft.com/office/powerpoint/2010/main">
        <mc:Choice Requires="p14">
          <p:contentPart p14:bwMode="auto" r:id="rId332">
            <p14:nvContentPartPr>
              <p14:cNvPr id="1051471" name="Encre 1051470"/>
              <p14:cNvContentPartPr/>
              <p14:nvPr/>
            </p14:nvContentPartPr>
            <p14:xfrm>
              <a:off x="8490388" y="4740302"/>
              <a:ext cx="80671" cy="95417"/>
            </p14:xfrm>
          </p:contentPart>
        </mc:Choice>
        <mc:Fallback xmlns="">
          <p:sp>
            <p:nvSpPr>
              <p:cNvPr id="1051471" name=""/>
              <p:cNvSpPr/>
              <p:nvPr/>
            </p:nvSpPr>
            <p:spPr>
              <a:xfrm>
                <a:off x="8490388" y="4740302"/>
                <a:ext cx="80671" cy="95417"/>
              </a:xfrm>
            </p:spPr>
          </p:sp>
        </mc:Fallback>
      </mc:AlternateContent>
      <mc:AlternateContent xmlns:mc="http://schemas.openxmlformats.org/markup-compatibility/2006" xmlns:p14="http://schemas.microsoft.com/office/powerpoint/2010/main">
        <mc:Choice Requires="p14">
          <p:contentPart p14:bwMode="auto" r:id="rId333">
            <p14:nvContentPartPr>
              <p14:cNvPr id="1051472" name="Encre 1051471"/>
              <p14:cNvContentPartPr/>
              <p14:nvPr/>
            </p14:nvContentPartPr>
            <p14:xfrm>
              <a:off x="8625430" y="4725658"/>
              <a:ext cx="31672" cy="334918"/>
            </p14:xfrm>
          </p:contentPart>
        </mc:Choice>
        <mc:Fallback xmlns="">
          <p:sp>
            <p:nvSpPr>
              <p:cNvPr id="1051472" name=""/>
              <p:cNvSpPr/>
              <p:nvPr/>
            </p:nvSpPr>
            <p:spPr>
              <a:xfrm>
                <a:off x="8625430" y="4725658"/>
                <a:ext cx="31672" cy="334918"/>
              </a:xfrm>
            </p:spPr>
          </p:sp>
        </mc:Fallback>
      </mc:AlternateContent>
      <mc:AlternateContent xmlns:mc="http://schemas.openxmlformats.org/markup-compatibility/2006" xmlns:p14="http://schemas.microsoft.com/office/powerpoint/2010/main">
        <mc:Choice Requires="p14">
          <p:contentPart p14:bwMode="auto" r:id="rId334">
            <p14:nvContentPartPr>
              <p14:cNvPr id="1051473" name="Encre 1051472"/>
              <p14:cNvContentPartPr/>
              <p14:nvPr/>
            </p14:nvContentPartPr>
            <p14:xfrm>
              <a:off x="8606800" y="4913794"/>
              <a:ext cx="145009" cy="144117"/>
            </p14:xfrm>
          </p:contentPart>
        </mc:Choice>
        <mc:Fallback xmlns="">
          <p:sp>
            <p:nvSpPr>
              <p:cNvPr id="1051473" name=""/>
              <p:cNvSpPr/>
              <p:nvPr/>
            </p:nvSpPr>
            <p:spPr>
              <a:xfrm>
                <a:off x="8606800" y="4913794"/>
                <a:ext cx="145009" cy="144117"/>
              </a:xfrm>
            </p:spPr>
          </p:sp>
        </mc:Fallback>
      </mc:AlternateContent>
      <mc:AlternateContent xmlns:mc="http://schemas.openxmlformats.org/markup-compatibility/2006" xmlns:p14="http://schemas.microsoft.com/office/powerpoint/2010/main">
        <mc:Choice Requires="p14">
          <p:contentPart p14:bwMode="auto" r:id="rId335">
            <p14:nvContentPartPr>
              <p14:cNvPr id="1051474" name="Encre 1051473"/>
              <p14:cNvContentPartPr/>
              <p14:nvPr/>
            </p14:nvContentPartPr>
            <p14:xfrm>
              <a:off x="8758081" y="4841567"/>
              <a:ext cx="6243" cy="36558"/>
            </p14:xfrm>
          </p:contentPart>
        </mc:Choice>
        <mc:Fallback xmlns="">
          <p:sp>
            <p:nvSpPr>
              <p:cNvPr id="1051474" name=""/>
              <p:cNvSpPr/>
              <p:nvPr/>
            </p:nvSpPr>
            <p:spPr>
              <a:xfrm>
                <a:off x="8758081" y="4841567"/>
                <a:ext cx="6243" cy="36558"/>
              </a:xfrm>
            </p:spPr>
          </p:sp>
        </mc:Fallback>
      </mc:AlternateContent>
      <mc:AlternateContent xmlns:mc="http://schemas.openxmlformats.org/markup-compatibility/2006" xmlns:p14="http://schemas.microsoft.com/office/powerpoint/2010/main">
        <mc:Choice Requires="p14">
          <p:contentPart p14:bwMode="auto" r:id="rId336">
            <p14:nvContentPartPr>
              <p14:cNvPr id="1051475" name="Encre 1051474"/>
              <p14:cNvContentPartPr/>
              <p14:nvPr/>
            </p14:nvContentPartPr>
            <p14:xfrm>
              <a:off x="8797005" y="4900049"/>
              <a:ext cx="70985" cy="343679"/>
            </p14:xfrm>
          </p:contentPart>
        </mc:Choice>
        <mc:Fallback xmlns="">
          <p:sp>
            <p:nvSpPr>
              <p:cNvPr id="1051475" name=""/>
              <p:cNvSpPr/>
              <p:nvPr/>
            </p:nvSpPr>
            <p:spPr>
              <a:xfrm>
                <a:off x="8797005" y="4900049"/>
                <a:ext cx="70985" cy="343679"/>
              </a:xfrm>
            </p:spPr>
          </p:sp>
        </mc:Fallback>
      </mc:AlternateContent>
      <mc:AlternateContent xmlns:mc="http://schemas.openxmlformats.org/markup-compatibility/2006" xmlns:p14="http://schemas.microsoft.com/office/powerpoint/2010/main">
        <mc:Choice Requires="p14">
          <p:contentPart p14:bwMode="auto" r:id="rId337">
            <p14:nvContentPartPr>
              <p14:cNvPr id="1051476" name="Encre 1051475"/>
              <p14:cNvContentPartPr/>
              <p14:nvPr/>
            </p14:nvContentPartPr>
            <p14:xfrm>
              <a:off x="8907377" y="4899398"/>
              <a:ext cx="154854" cy="173795"/>
            </p14:xfrm>
          </p:contentPart>
        </mc:Choice>
        <mc:Fallback xmlns="">
          <p:sp>
            <p:nvSpPr>
              <p:cNvPr id="1051476" name=""/>
              <p:cNvSpPr/>
              <p:nvPr/>
            </p:nvSpPr>
            <p:spPr>
              <a:xfrm>
                <a:off x="8907377" y="4899398"/>
                <a:ext cx="154854" cy="173795"/>
              </a:xfrm>
            </p:spPr>
          </p:sp>
        </mc:Fallback>
      </mc:AlternateContent>
      <mc:AlternateContent xmlns:mc="http://schemas.openxmlformats.org/markup-compatibility/2006" xmlns:p14="http://schemas.microsoft.com/office/powerpoint/2010/main">
        <mc:Choice Requires="p14">
          <p:contentPart p14:bwMode="auto" r:id="rId338">
            <p14:nvContentPartPr>
              <p14:cNvPr id="1051477" name="Encre 1051476"/>
              <p14:cNvContentPartPr/>
              <p14:nvPr/>
            </p14:nvContentPartPr>
            <p14:xfrm>
              <a:off x="7764651" y="5200601"/>
              <a:ext cx="982906" cy="12269"/>
            </p14:xfrm>
          </p:contentPart>
        </mc:Choice>
        <mc:Fallback xmlns="">
          <p:sp>
            <p:nvSpPr>
              <p:cNvPr id="1051477" name=""/>
              <p:cNvSpPr/>
              <p:nvPr/>
            </p:nvSpPr>
            <p:spPr>
              <a:xfrm>
                <a:off x="7764651" y="5200601"/>
                <a:ext cx="982906" cy="12269"/>
              </a:xfrm>
            </p:spPr>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27" name="Image 4"/>
          <p:cNvPicPr>
            <a:picLocks noChangeAspect="1"/>
          </p:cNvPicPr>
          <p:nvPr/>
        </p:nvPicPr>
        <p:blipFill>
          <a:blip r:embed="rId2">
            <a:lum bright="-40000" contrast="40000"/>
          </a:blip>
          <a:stretch>
            <a:fillRect/>
          </a:stretch>
        </p:blipFill>
        <p:spPr>
          <a:xfrm>
            <a:off x="485652" y="974031"/>
            <a:ext cx="10990305" cy="3394553"/>
          </a:xfrm>
          <a:prstGeom prst="rect">
            <a:avLst/>
          </a:prstGeom>
        </p:spPr>
      </p:pic>
      <p:sp>
        <p:nvSpPr>
          <p:cNvPr id="1052607" name="ZoneTexte 5"/>
          <p:cNvSpPr txBox="1"/>
          <p:nvPr/>
        </p:nvSpPr>
        <p:spPr>
          <a:xfrm>
            <a:off x="485652" y="219342"/>
            <a:ext cx="5834380" cy="599440"/>
          </a:xfrm>
          <a:prstGeom prst="rect">
            <a:avLst/>
          </a:prstGeom>
          <a:noFill/>
        </p:spPr>
        <p:txBody>
          <a:bodyPr wrap="none" rtlCol="0">
            <a:spAutoFit/>
          </a:bodyPr>
          <a:lstStyle/>
          <a:p>
            <a:r>
              <a:rPr lang="fr-MA" sz="3400" i="1" u="sng" dirty="0">
                <a:effectLst>
                  <a:outerShdw blurRad="38100" dist="38100" dir="2700000" algn="tl">
                    <a:srgbClr val="000000">
                      <a:alpha val="43137"/>
                    </a:srgbClr>
                  </a:outerShdw>
                </a:effectLst>
              </a:rPr>
              <a:t>Spectrographe de Bainbridge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51002" name="Encre 1051001"/>
              <p14:cNvContentPartPr/>
              <p14:nvPr/>
            </p14:nvContentPartPr>
            <p14:xfrm>
              <a:off x="536188" y="473847"/>
              <a:ext cx="167920" cy="484441"/>
            </p14:xfrm>
          </p:contentPart>
        </mc:Choice>
        <mc:Fallback xmlns="">
          <p:sp>
            <p:nvSpPr>
              <p:cNvPr id="1051002" name=""/>
              <p:cNvSpPr/>
              <p:nvPr/>
            </p:nvSpPr>
            <p:spPr>
              <a:xfrm>
                <a:off x="536188" y="473847"/>
                <a:ext cx="167920" cy="484441"/>
              </a:xfrm>
            </p:spPr>
          </p:sp>
        </mc:Fallback>
      </mc:AlternateContent>
      <mc:AlternateContent xmlns:mc="http://schemas.openxmlformats.org/markup-compatibility/2006" xmlns:p14="http://schemas.microsoft.com/office/powerpoint/2010/main">
        <mc:Choice Requires="p14">
          <p:contentPart p14:bwMode="auto" r:id="rId3">
            <p14:nvContentPartPr>
              <p14:cNvPr id="1051003" name="Encre 1051002"/>
              <p14:cNvContentPartPr/>
              <p14:nvPr/>
            </p14:nvContentPartPr>
            <p14:xfrm>
              <a:off x="897373" y="506016"/>
              <a:ext cx="620098" cy="133773"/>
            </p14:xfrm>
          </p:contentPart>
        </mc:Choice>
        <mc:Fallback xmlns="">
          <p:sp>
            <p:nvSpPr>
              <p:cNvPr id="1051003" name=""/>
              <p:cNvSpPr/>
              <p:nvPr/>
            </p:nvSpPr>
            <p:spPr>
              <a:xfrm>
                <a:off x="897373" y="506016"/>
                <a:ext cx="620098" cy="133773"/>
              </a:xfrm>
            </p:spPr>
          </p:sp>
        </mc:Fallback>
      </mc:AlternateContent>
      <mc:AlternateContent xmlns:mc="http://schemas.openxmlformats.org/markup-compatibility/2006" xmlns:p14="http://schemas.microsoft.com/office/powerpoint/2010/main">
        <mc:Choice Requires="p14">
          <p:contentPart p14:bwMode="auto" r:id="rId4">
            <p14:nvContentPartPr>
              <p14:cNvPr id="1051004" name="Encre 1051003"/>
              <p14:cNvContentPartPr/>
              <p14:nvPr/>
            </p14:nvContentPartPr>
            <p14:xfrm>
              <a:off x="1676611" y="478552"/>
              <a:ext cx="264776" cy="476389"/>
            </p14:xfrm>
          </p:contentPart>
        </mc:Choice>
        <mc:Fallback xmlns="">
          <p:sp>
            <p:nvSpPr>
              <p:cNvPr id="1051004" name=""/>
              <p:cNvSpPr/>
              <p:nvPr/>
            </p:nvSpPr>
            <p:spPr>
              <a:xfrm>
                <a:off x="1676611" y="478552"/>
                <a:ext cx="264776" cy="476389"/>
              </a:xfrm>
            </p:spPr>
          </p:sp>
        </mc:Fallback>
      </mc:AlternateContent>
      <mc:AlternateContent xmlns:mc="http://schemas.openxmlformats.org/markup-compatibility/2006" xmlns:p14="http://schemas.microsoft.com/office/powerpoint/2010/main">
        <mc:Choice Requires="p14">
          <p:contentPart p14:bwMode="auto" r:id="rId5">
            <p14:nvContentPartPr>
              <p14:cNvPr id="1051005" name="Encre 1051004"/>
              <p14:cNvContentPartPr/>
              <p14:nvPr/>
            </p14:nvContentPartPr>
            <p14:xfrm>
              <a:off x="2000207" y="593874"/>
              <a:ext cx="341801" cy="127744"/>
            </p14:xfrm>
          </p:contentPart>
        </mc:Choice>
        <mc:Fallback xmlns="">
          <p:sp>
            <p:nvSpPr>
              <p:cNvPr id="1051005" name=""/>
              <p:cNvSpPr/>
              <p:nvPr/>
            </p:nvSpPr>
            <p:spPr>
              <a:xfrm>
                <a:off x="2000207" y="593874"/>
                <a:ext cx="341801" cy="127744"/>
              </a:xfrm>
            </p:spPr>
          </p:sp>
        </mc:Fallback>
      </mc:AlternateContent>
      <mc:AlternateContent xmlns:mc="http://schemas.openxmlformats.org/markup-compatibility/2006" xmlns:p14="http://schemas.microsoft.com/office/powerpoint/2010/main">
        <mc:Choice Requires="p14">
          <p:contentPart p14:bwMode="auto" r:id="rId6">
            <p14:nvContentPartPr>
              <p14:cNvPr id="1051006" name="Encre 1051005"/>
              <p14:cNvContentPartPr/>
              <p14:nvPr/>
            </p14:nvContentPartPr>
            <p14:xfrm>
              <a:off x="2342008" y="335991"/>
              <a:ext cx="176500" cy="439038"/>
            </p14:xfrm>
          </p:contentPart>
        </mc:Choice>
        <mc:Fallback xmlns="">
          <p:sp>
            <p:nvSpPr>
              <p:cNvPr id="1051006" name=""/>
              <p:cNvSpPr/>
              <p:nvPr/>
            </p:nvSpPr>
            <p:spPr>
              <a:xfrm>
                <a:off x="2342008" y="335991"/>
                <a:ext cx="176500" cy="439038"/>
              </a:xfrm>
            </p:spPr>
          </p:sp>
        </mc:Fallback>
      </mc:AlternateContent>
      <mc:AlternateContent xmlns:mc="http://schemas.openxmlformats.org/markup-compatibility/2006" xmlns:p14="http://schemas.microsoft.com/office/powerpoint/2010/main">
        <mc:Choice Requires="p14">
          <p:contentPart p14:bwMode="auto" r:id="rId7">
            <p14:nvContentPartPr>
              <p14:cNvPr id="1051007" name="Encre 1051006"/>
              <p14:cNvContentPartPr/>
              <p14:nvPr/>
            </p14:nvContentPartPr>
            <p14:xfrm>
              <a:off x="2499091" y="422612"/>
              <a:ext cx="7772" cy="68620"/>
            </p14:xfrm>
          </p:contentPart>
        </mc:Choice>
        <mc:Fallback xmlns="">
          <p:sp>
            <p:nvSpPr>
              <p:cNvPr id="1051007" name=""/>
              <p:cNvSpPr/>
              <p:nvPr/>
            </p:nvSpPr>
            <p:spPr>
              <a:xfrm>
                <a:off x="2499091" y="422612"/>
                <a:ext cx="7772" cy="68620"/>
              </a:xfrm>
            </p:spPr>
          </p:sp>
        </mc:Fallback>
      </mc:AlternateContent>
      <mc:AlternateContent xmlns:mc="http://schemas.openxmlformats.org/markup-compatibility/2006" xmlns:p14="http://schemas.microsoft.com/office/powerpoint/2010/main">
        <mc:Choice Requires="p14">
          <p:contentPart p14:bwMode="auto" r:id="rId8">
            <p14:nvContentPartPr>
              <p14:cNvPr id="1051008" name="Encre 1051007"/>
              <p14:cNvContentPartPr/>
              <p14:nvPr/>
            </p14:nvContentPartPr>
            <p14:xfrm>
              <a:off x="2277587" y="502317"/>
              <a:ext cx="159637" cy="14363"/>
            </p14:xfrm>
          </p:contentPart>
        </mc:Choice>
        <mc:Fallback xmlns="">
          <p:sp>
            <p:nvSpPr>
              <p:cNvPr id="1051008" name=""/>
              <p:cNvSpPr/>
              <p:nvPr/>
            </p:nvSpPr>
            <p:spPr>
              <a:xfrm>
                <a:off x="2277587" y="502317"/>
                <a:ext cx="159637" cy="14363"/>
              </a:xfrm>
            </p:spPr>
          </p:sp>
        </mc:Fallback>
      </mc:AlternateContent>
      <mc:AlternateContent xmlns:mc="http://schemas.openxmlformats.org/markup-compatibility/2006" xmlns:p14="http://schemas.microsoft.com/office/powerpoint/2010/main">
        <mc:Choice Requires="p14">
          <p:contentPart p14:bwMode="auto" r:id="rId9">
            <p14:nvContentPartPr>
              <p14:cNvPr id="1051009" name="Encre 1051008"/>
              <p14:cNvContentPartPr/>
              <p14:nvPr/>
            </p14:nvContentPartPr>
            <p14:xfrm>
              <a:off x="2598916" y="597593"/>
              <a:ext cx="267271" cy="154589"/>
            </p14:xfrm>
          </p:contentPart>
        </mc:Choice>
        <mc:Fallback xmlns="">
          <p:sp>
            <p:nvSpPr>
              <p:cNvPr id="1051009" name=""/>
              <p:cNvSpPr/>
              <p:nvPr/>
            </p:nvSpPr>
            <p:spPr>
              <a:xfrm>
                <a:off x="2598916" y="597593"/>
                <a:ext cx="267271" cy="154589"/>
              </a:xfrm>
            </p:spPr>
          </p:sp>
        </mc:Fallback>
      </mc:AlternateContent>
      <mc:AlternateContent xmlns:mc="http://schemas.openxmlformats.org/markup-compatibility/2006" xmlns:p14="http://schemas.microsoft.com/office/powerpoint/2010/main">
        <mc:Choice Requires="p14">
          <p:contentPart p14:bwMode="auto" r:id="rId10">
            <p14:nvContentPartPr>
              <p14:cNvPr id="1051010" name="Encre 1051009"/>
              <p14:cNvContentPartPr/>
              <p14:nvPr/>
            </p14:nvContentPartPr>
            <p14:xfrm>
              <a:off x="2872895" y="328793"/>
              <a:ext cx="12931" cy="385730"/>
            </p14:xfrm>
          </p:contentPart>
        </mc:Choice>
        <mc:Fallback xmlns="">
          <p:sp>
            <p:nvSpPr>
              <p:cNvPr id="1051010" name=""/>
              <p:cNvSpPr/>
              <p:nvPr/>
            </p:nvSpPr>
            <p:spPr>
              <a:xfrm>
                <a:off x="2872895" y="328793"/>
                <a:ext cx="12931" cy="385730"/>
              </a:xfrm>
            </p:spPr>
          </p:sp>
        </mc:Fallback>
      </mc:AlternateContent>
      <mc:AlternateContent xmlns:mc="http://schemas.openxmlformats.org/markup-compatibility/2006" xmlns:p14="http://schemas.microsoft.com/office/powerpoint/2010/main">
        <mc:Choice Requires="p14">
          <p:contentPart p14:bwMode="auto" r:id="rId11">
            <p14:nvContentPartPr>
              <p14:cNvPr id="1051011" name="Encre 1051010"/>
              <p14:cNvContentPartPr/>
              <p14:nvPr/>
            </p14:nvContentPartPr>
            <p14:xfrm>
              <a:off x="2920609" y="581720"/>
              <a:ext cx="130259" cy="124807"/>
            </p14:xfrm>
          </p:contentPart>
        </mc:Choice>
        <mc:Fallback xmlns="">
          <p:sp>
            <p:nvSpPr>
              <p:cNvPr id="1051011" name=""/>
              <p:cNvSpPr/>
              <p:nvPr/>
            </p:nvSpPr>
            <p:spPr>
              <a:xfrm>
                <a:off x="2920609" y="581720"/>
                <a:ext cx="130259" cy="124807"/>
              </a:xfrm>
            </p:spPr>
          </p:sp>
        </mc:Fallback>
      </mc:AlternateContent>
      <mc:AlternateContent xmlns:mc="http://schemas.openxmlformats.org/markup-compatibility/2006" xmlns:p14="http://schemas.microsoft.com/office/powerpoint/2010/main">
        <mc:Choice Requires="p14">
          <p:contentPart p14:bwMode="auto" r:id="rId12">
            <p14:nvContentPartPr>
              <p14:cNvPr id="1051012" name="Encre 1051011"/>
              <p14:cNvContentPartPr/>
              <p14:nvPr/>
            </p14:nvContentPartPr>
            <p14:xfrm>
              <a:off x="3193172" y="341588"/>
              <a:ext cx="320796" cy="338324"/>
            </p14:xfrm>
          </p:contentPart>
        </mc:Choice>
        <mc:Fallback xmlns="">
          <p:sp>
            <p:nvSpPr>
              <p:cNvPr id="1051012" name=""/>
              <p:cNvSpPr/>
              <p:nvPr/>
            </p:nvSpPr>
            <p:spPr>
              <a:xfrm>
                <a:off x="3193172" y="341588"/>
                <a:ext cx="320796" cy="338324"/>
              </a:xfrm>
            </p:spPr>
          </p:sp>
        </mc:Fallback>
      </mc:AlternateContent>
      <mc:AlternateContent xmlns:mc="http://schemas.openxmlformats.org/markup-compatibility/2006" xmlns:p14="http://schemas.microsoft.com/office/powerpoint/2010/main">
        <mc:Choice Requires="p14">
          <p:contentPart p14:bwMode="auto" r:id="rId13">
            <p14:nvContentPartPr>
              <p14:cNvPr id="1051013" name="Encre 1051012"/>
              <p14:cNvContentPartPr/>
              <p14:nvPr/>
            </p14:nvContentPartPr>
            <p14:xfrm>
              <a:off x="3521832" y="524374"/>
              <a:ext cx="281803" cy="122241"/>
            </p14:xfrm>
          </p:contentPart>
        </mc:Choice>
        <mc:Fallback xmlns="">
          <p:sp>
            <p:nvSpPr>
              <p:cNvPr id="1051013" name=""/>
              <p:cNvSpPr/>
              <p:nvPr/>
            </p:nvSpPr>
            <p:spPr>
              <a:xfrm>
                <a:off x="3521832" y="524374"/>
                <a:ext cx="281803" cy="122241"/>
              </a:xfrm>
            </p:spPr>
          </p:sp>
        </mc:Fallback>
      </mc:AlternateContent>
      <mc:AlternateContent xmlns:mc="http://schemas.openxmlformats.org/markup-compatibility/2006" xmlns:p14="http://schemas.microsoft.com/office/powerpoint/2010/main">
        <mc:Choice Requires="p14">
          <p:contentPart p14:bwMode="auto" r:id="rId14">
            <p14:nvContentPartPr>
              <p14:cNvPr id="1051014" name="Encre 1051013"/>
              <p14:cNvContentPartPr/>
              <p14:nvPr/>
            </p14:nvContentPartPr>
            <p14:xfrm>
              <a:off x="3835560" y="470623"/>
              <a:ext cx="318340" cy="406342"/>
            </p14:xfrm>
          </p:contentPart>
        </mc:Choice>
        <mc:Fallback xmlns="">
          <p:sp>
            <p:nvSpPr>
              <p:cNvPr id="1051014" name=""/>
              <p:cNvSpPr/>
              <p:nvPr/>
            </p:nvSpPr>
            <p:spPr>
              <a:xfrm>
                <a:off x="3835560" y="470623"/>
                <a:ext cx="318340" cy="406342"/>
              </a:xfrm>
            </p:spPr>
          </p:sp>
        </mc:Fallback>
      </mc:AlternateContent>
      <mc:AlternateContent xmlns:mc="http://schemas.openxmlformats.org/markup-compatibility/2006" xmlns:p14="http://schemas.microsoft.com/office/powerpoint/2010/main">
        <mc:Choice Requires="p14">
          <p:contentPart p14:bwMode="auto" r:id="rId15">
            <p14:nvContentPartPr>
              <p14:cNvPr id="1051015" name="Encre 1051014"/>
              <p14:cNvContentPartPr/>
              <p14:nvPr/>
            </p14:nvContentPartPr>
            <p14:xfrm>
              <a:off x="3967417" y="292307"/>
              <a:ext cx="62352" cy="171113"/>
            </p14:xfrm>
          </p:contentPart>
        </mc:Choice>
        <mc:Fallback xmlns="">
          <p:sp>
            <p:nvSpPr>
              <p:cNvPr id="1051015" name=""/>
              <p:cNvSpPr/>
              <p:nvPr/>
            </p:nvSpPr>
            <p:spPr>
              <a:xfrm>
                <a:off x="3967417" y="292307"/>
                <a:ext cx="62352" cy="171113"/>
              </a:xfrm>
            </p:spPr>
          </p:sp>
        </mc:Fallback>
      </mc:AlternateContent>
      <mc:AlternateContent xmlns:mc="http://schemas.openxmlformats.org/markup-compatibility/2006" xmlns:p14="http://schemas.microsoft.com/office/powerpoint/2010/main">
        <mc:Choice Requires="p14">
          <p:contentPart p14:bwMode="auto" r:id="rId16">
            <p14:nvContentPartPr>
              <p14:cNvPr id="1051016" name="Encre 1051015"/>
              <p14:cNvContentPartPr/>
              <p14:nvPr/>
            </p14:nvContentPartPr>
            <p14:xfrm>
              <a:off x="4114305" y="485463"/>
              <a:ext cx="116372" cy="171801"/>
            </p14:xfrm>
          </p:contentPart>
        </mc:Choice>
        <mc:Fallback xmlns="">
          <p:sp>
            <p:nvSpPr>
              <p:cNvPr id="1051016" name=""/>
              <p:cNvSpPr/>
              <p:nvPr/>
            </p:nvSpPr>
            <p:spPr>
              <a:xfrm>
                <a:off x="4114305" y="485463"/>
                <a:ext cx="116372" cy="171801"/>
              </a:xfrm>
            </p:spPr>
          </p:sp>
        </mc:Fallback>
      </mc:AlternateContent>
      <mc:AlternateContent xmlns:mc="http://schemas.openxmlformats.org/markup-compatibility/2006" xmlns:p14="http://schemas.microsoft.com/office/powerpoint/2010/main">
        <mc:Choice Requires="p14">
          <p:contentPart p14:bwMode="auto" r:id="rId17">
            <p14:nvContentPartPr>
              <p14:cNvPr id="1051017" name="Encre 1051016"/>
              <p14:cNvContentPartPr/>
              <p14:nvPr/>
            </p14:nvContentPartPr>
            <p14:xfrm>
              <a:off x="4347343" y="490433"/>
              <a:ext cx="305373" cy="185949"/>
            </p14:xfrm>
          </p:contentPart>
        </mc:Choice>
        <mc:Fallback xmlns="">
          <p:sp>
            <p:nvSpPr>
              <p:cNvPr id="1051017" name=""/>
              <p:cNvSpPr/>
              <p:nvPr/>
            </p:nvSpPr>
            <p:spPr>
              <a:xfrm>
                <a:off x="4347343" y="490433"/>
                <a:ext cx="305373" cy="185949"/>
              </a:xfrm>
            </p:spPr>
          </p:sp>
        </mc:Fallback>
      </mc:AlternateContent>
      <mc:AlternateContent xmlns:mc="http://schemas.openxmlformats.org/markup-compatibility/2006" xmlns:p14="http://schemas.microsoft.com/office/powerpoint/2010/main">
        <mc:Choice Requires="p14">
          <p:contentPart p14:bwMode="auto" r:id="rId18">
            <p14:nvContentPartPr>
              <p14:cNvPr id="1051018" name="Encre 1051017"/>
              <p14:cNvContentPartPr/>
              <p14:nvPr/>
            </p14:nvContentPartPr>
            <p14:xfrm>
              <a:off x="4766206" y="458850"/>
              <a:ext cx="270818" cy="153052"/>
            </p14:xfrm>
          </p:contentPart>
        </mc:Choice>
        <mc:Fallback xmlns="">
          <p:sp>
            <p:nvSpPr>
              <p:cNvPr id="1051018" name=""/>
              <p:cNvSpPr/>
              <p:nvPr/>
            </p:nvSpPr>
            <p:spPr>
              <a:xfrm>
                <a:off x="4766206" y="458850"/>
                <a:ext cx="270818" cy="153052"/>
              </a:xfrm>
            </p:spPr>
          </p:sp>
        </mc:Fallback>
      </mc:AlternateContent>
      <mc:AlternateContent xmlns:mc="http://schemas.openxmlformats.org/markup-compatibility/2006" xmlns:p14="http://schemas.microsoft.com/office/powerpoint/2010/main">
        <mc:Choice Requires="p14">
          <p:contentPart p14:bwMode="auto" r:id="rId19">
            <p14:nvContentPartPr>
              <p14:cNvPr id="1051019" name="Encre 1051018"/>
              <p14:cNvContentPartPr/>
              <p14:nvPr/>
            </p14:nvContentPartPr>
            <p14:xfrm>
              <a:off x="5095375" y="364285"/>
              <a:ext cx="121105" cy="197966"/>
            </p14:xfrm>
          </p:contentPart>
        </mc:Choice>
        <mc:Fallback xmlns="">
          <p:sp>
            <p:nvSpPr>
              <p:cNvPr id="1051019" name=""/>
              <p:cNvSpPr/>
              <p:nvPr/>
            </p:nvSpPr>
            <p:spPr>
              <a:xfrm>
                <a:off x="5095375" y="364285"/>
                <a:ext cx="121105" cy="197966"/>
              </a:xfrm>
            </p:spPr>
          </p:sp>
        </mc:Fallback>
      </mc:AlternateContent>
      <mc:AlternateContent xmlns:mc="http://schemas.openxmlformats.org/markup-compatibility/2006" xmlns:p14="http://schemas.microsoft.com/office/powerpoint/2010/main">
        <mc:Choice Requires="p14">
          <p:contentPart p14:bwMode="auto" r:id="rId20">
            <p14:nvContentPartPr>
              <p14:cNvPr id="1051020" name="Encre 1051019"/>
              <p14:cNvContentPartPr/>
              <p14:nvPr/>
            </p14:nvContentPartPr>
            <p14:xfrm>
              <a:off x="5278491" y="279153"/>
              <a:ext cx="23073" cy="319276"/>
            </p14:xfrm>
          </p:contentPart>
        </mc:Choice>
        <mc:Fallback xmlns="">
          <p:sp>
            <p:nvSpPr>
              <p:cNvPr id="1051020" name=""/>
              <p:cNvSpPr/>
              <p:nvPr/>
            </p:nvSpPr>
            <p:spPr>
              <a:xfrm>
                <a:off x="5278491" y="279153"/>
                <a:ext cx="23073" cy="319276"/>
              </a:xfrm>
            </p:spPr>
          </p:sp>
        </mc:Fallback>
      </mc:AlternateContent>
      <mc:AlternateContent xmlns:mc="http://schemas.openxmlformats.org/markup-compatibility/2006" xmlns:p14="http://schemas.microsoft.com/office/powerpoint/2010/main">
        <mc:Choice Requires="p14">
          <p:contentPart p14:bwMode="auto" r:id="rId21">
            <p14:nvContentPartPr>
              <p14:cNvPr id="1051021" name="Encre 1051020"/>
              <p14:cNvContentPartPr/>
              <p14:nvPr/>
            </p14:nvContentPartPr>
            <p14:xfrm>
              <a:off x="5288640" y="386375"/>
              <a:ext cx="185764" cy="72474"/>
            </p14:xfrm>
          </p:contentPart>
        </mc:Choice>
        <mc:Fallback xmlns="">
          <p:sp>
            <p:nvSpPr>
              <p:cNvPr id="1051021" name=""/>
              <p:cNvSpPr/>
              <p:nvPr/>
            </p:nvSpPr>
            <p:spPr>
              <a:xfrm>
                <a:off x="5288640" y="386375"/>
                <a:ext cx="185764" cy="72474"/>
              </a:xfrm>
            </p:spPr>
          </p:sp>
        </mc:Fallback>
      </mc:AlternateContent>
      <mc:AlternateContent xmlns:mc="http://schemas.openxmlformats.org/markup-compatibility/2006" xmlns:p14="http://schemas.microsoft.com/office/powerpoint/2010/main">
        <mc:Choice Requires="p14">
          <p:contentPart p14:bwMode="auto" r:id="rId22">
            <p14:nvContentPartPr>
              <p14:cNvPr id="1051022" name="Encre 1051021"/>
              <p14:cNvContentPartPr/>
              <p14:nvPr/>
            </p14:nvContentPartPr>
            <p14:xfrm>
              <a:off x="5928509" y="60488"/>
              <a:ext cx="568700" cy="6280703"/>
            </p14:xfrm>
          </p:contentPart>
        </mc:Choice>
        <mc:Fallback xmlns="">
          <p:sp>
            <p:nvSpPr>
              <p:cNvPr id="1051022" name=""/>
              <p:cNvSpPr/>
              <p:nvPr/>
            </p:nvSpPr>
            <p:spPr>
              <a:xfrm>
                <a:off x="5928509" y="60488"/>
                <a:ext cx="568700" cy="6280703"/>
              </a:xfrm>
            </p:spPr>
          </p:sp>
        </mc:Fallback>
      </mc:AlternateContent>
      <mc:AlternateContent xmlns:mc="http://schemas.openxmlformats.org/markup-compatibility/2006" xmlns:p14="http://schemas.microsoft.com/office/powerpoint/2010/main">
        <mc:Choice Requires="p14">
          <p:contentPart p14:bwMode="auto" r:id="rId23">
            <p14:nvContentPartPr>
              <p14:cNvPr id="1051023" name="Encre 1051022"/>
              <p14:cNvContentPartPr/>
              <p14:nvPr/>
            </p14:nvContentPartPr>
            <p14:xfrm>
              <a:off x="416266" y="1147108"/>
              <a:ext cx="245041" cy="458545"/>
            </p14:xfrm>
          </p:contentPart>
        </mc:Choice>
        <mc:Fallback xmlns="">
          <p:sp>
            <p:nvSpPr>
              <p:cNvPr id="1051023" name=""/>
              <p:cNvSpPr/>
              <p:nvPr/>
            </p:nvSpPr>
            <p:spPr>
              <a:xfrm>
                <a:off x="416266" y="1147108"/>
                <a:ext cx="245041" cy="458545"/>
              </a:xfrm>
            </p:spPr>
          </p:sp>
        </mc:Fallback>
      </mc:AlternateContent>
      <mc:AlternateContent xmlns:mc="http://schemas.openxmlformats.org/markup-compatibility/2006" xmlns:p14="http://schemas.microsoft.com/office/powerpoint/2010/main">
        <mc:Choice Requires="p14">
          <p:contentPart p14:bwMode="auto" r:id="rId24">
            <p14:nvContentPartPr>
              <p14:cNvPr id="1051024" name="Encre 1051023"/>
              <p14:cNvContentPartPr/>
              <p14:nvPr/>
            </p14:nvContentPartPr>
            <p14:xfrm>
              <a:off x="724209" y="1386373"/>
              <a:ext cx="399599" cy="209931"/>
            </p14:xfrm>
          </p:contentPart>
        </mc:Choice>
        <mc:Fallback xmlns="">
          <p:sp>
            <p:nvSpPr>
              <p:cNvPr id="1051024" name=""/>
              <p:cNvSpPr/>
              <p:nvPr/>
            </p:nvSpPr>
            <p:spPr>
              <a:xfrm>
                <a:off x="724209" y="1386373"/>
                <a:ext cx="399599" cy="209931"/>
              </a:xfrm>
            </p:spPr>
          </p:sp>
        </mc:Fallback>
      </mc:AlternateContent>
      <mc:AlternateContent xmlns:mc="http://schemas.openxmlformats.org/markup-compatibility/2006" xmlns:p14="http://schemas.microsoft.com/office/powerpoint/2010/main">
        <mc:Choice Requires="p14">
          <p:contentPart p14:bwMode="auto" r:id="rId25">
            <p14:nvContentPartPr>
              <p14:cNvPr id="1051025" name="Encre 1051024"/>
              <p14:cNvContentPartPr/>
              <p14:nvPr/>
            </p14:nvContentPartPr>
            <p14:xfrm>
              <a:off x="1347884" y="1253338"/>
              <a:ext cx="16616" cy="316836"/>
            </p14:xfrm>
          </p:contentPart>
        </mc:Choice>
        <mc:Fallback xmlns="">
          <p:sp>
            <p:nvSpPr>
              <p:cNvPr id="1051025" name=""/>
              <p:cNvSpPr/>
              <p:nvPr/>
            </p:nvSpPr>
            <p:spPr>
              <a:xfrm>
                <a:off x="1347884" y="1253338"/>
                <a:ext cx="16616" cy="316836"/>
              </a:xfrm>
            </p:spPr>
          </p:sp>
        </mc:Fallback>
      </mc:AlternateContent>
      <mc:AlternateContent xmlns:mc="http://schemas.openxmlformats.org/markup-compatibility/2006" xmlns:p14="http://schemas.microsoft.com/office/powerpoint/2010/main">
        <mc:Choice Requires="p14">
          <p:contentPart p14:bwMode="auto" r:id="rId26">
            <p14:nvContentPartPr>
              <p14:cNvPr id="1051026" name="Encre 1051025"/>
              <p14:cNvContentPartPr/>
              <p14:nvPr/>
            </p14:nvContentPartPr>
            <p14:xfrm>
              <a:off x="1301554" y="1101020"/>
              <a:ext cx="334470" cy="376136"/>
            </p14:xfrm>
          </p:contentPart>
        </mc:Choice>
        <mc:Fallback xmlns="">
          <p:sp>
            <p:nvSpPr>
              <p:cNvPr id="1051026" name=""/>
              <p:cNvSpPr/>
              <p:nvPr/>
            </p:nvSpPr>
            <p:spPr>
              <a:xfrm>
                <a:off x="1301554" y="1101020"/>
                <a:ext cx="334470" cy="376136"/>
              </a:xfrm>
            </p:spPr>
          </p:sp>
        </mc:Fallback>
      </mc:AlternateContent>
      <mc:AlternateContent xmlns:mc="http://schemas.openxmlformats.org/markup-compatibility/2006" xmlns:p14="http://schemas.microsoft.com/office/powerpoint/2010/main">
        <mc:Choice Requires="p14">
          <p:contentPart p14:bwMode="auto" r:id="rId27">
            <p14:nvContentPartPr>
              <p14:cNvPr id="1051027" name="Encre 1051026"/>
              <p14:cNvContentPartPr/>
              <p14:nvPr/>
            </p14:nvContentPartPr>
            <p14:xfrm>
              <a:off x="1802517" y="1342690"/>
              <a:ext cx="158169" cy="327582"/>
            </p14:xfrm>
          </p:contentPart>
        </mc:Choice>
        <mc:Fallback xmlns="">
          <p:sp>
            <p:nvSpPr>
              <p:cNvPr id="1051027" name=""/>
              <p:cNvSpPr/>
              <p:nvPr/>
            </p:nvSpPr>
            <p:spPr>
              <a:xfrm>
                <a:off x="1802517" y="1342690"/>
                <a:ext cx="158169" cy="327582"/>
              </a:xfrm>
            </p:spPr>
          </p:sp>
        </mc:Fallback>
      </mc:AlternateContent>
      <mc:AlternateContent xmlns:mc="http://schemas.openxmlformats.org/markup-compatibility/2006" xmlns:p14="http://schemas.microsoft.com/office/powerpoint/2010/main">
        <mc:Choice Requires="p14">
          <p:contentPart p14:bwMode="auto" r:id="rId28">
            <p14:nvContentPartPr>
              <p14:cNvPr id="1051028" name="Encre 1051027"/>
              <p14:cNvContentPartPr/>
              <p14:nvPr/>
            </p14:nvContentPartPr>
            <p14:xfrm>
              <a:off x="2043669" y="1335244"/>
              <a:ext cx="183920" cy="110647"/>
            </p14:xfrm>
          </p:contentPart>
        </mc:Choice>
        <mc:Fallback xmlns="">
          <p:sp>
            <p:nvSpPr>
              <p:cNvPr id="1051028" name=""/>
              <p:cNvSpPr/>
              <p:nvPr/>
            </p:nvSpPr>
            <p:spPr>
              <a:xfrm>
                <a:off x="2043669" y="1335244"/>
                <a:ext cx="183920" cy="110647"/>
              </a:xfrm>
            </p:spPr>
          </p:sp>
        </mc:Fallback>
      </mc:AlternateContent>
      <mc:AlternateContent xmlns:mc="http://schemas.openxmlformats.org/markup-compatibility/2006" xmlns:p14="http://schemas.microsoft.com/office/powerpoint/2010/main">
        <mc:Choice Requires="p14">
          <p:contentPart p14:bwMode="auto" r:id="rId29">
            <p14:nvContentPartPr>
              <p14:cNvPr id="1051029" name="Encre 1051028"/>
              <p14:cNvContentPartPr/>
              <p14:nvPr/>
            </p14:nvContentPartPr>
            <p14:xfrm>
              <a:off x="2260323" y="1103425"/>
              <a:ext cx="203027" cy="332329"/>
            </p14:xfrm>
          </p:contentPart>
        </mc:Choice>
        <mc:Fallback xmlns="">
          <p:sp>
            <p:nvSpPr>
              <p:cNvPr id="1051029" name=""/>
              <p:cNvSpPr/>
              <p:nvPr/>
            </p:nvSpPr>
            <p:spPr>
              <a:xfrm>
                <a:off x="2260323" y="1103425"/>
                <a:ext cx="203027" cy="332329"/>
              </a:xfrm>
            </p:spPr>
          </p:sp>
        </mc:Fallback>
      </mc:AlternateContent>
      <mc:AlternateContent xmlns:mc="http://schemas.openxmlformats.org/markup-compatibility/2006" xmlns:p14="http://schemas.microsoft.com/office/powerpoint/2010/main">
        <mc:Choice Requires="p14">
          <p:contentPart p14:bwMode="auto" r:id="rId30">
            <p14:nvContentPartPr>
              <p14:cNvPr id="1051030" name="Encre 1051029"/>
              <p14:cNvContentPartPr/>
              <p14:nvPr/>
            </p14:nvContentPartPr>
            <p14:xfrm>
              <a:off x="2506593" y="1082080"/>
              <a:ext cx="434038" cy="374033"/>
            </p14:xfrm>
          </p:contentPart>
        </mc:Choice>
        <mc:Fallback xmlns="">
          <p:sp>
            <p:nvSpPr>
              <p:cNvPr id="1051030" name=""/>
              <p:cNvSpPr/>
              <p:nvPr/>
            </p:nvSpPr>
            <p:spPr>
              <a:xfrm>
                <a:off x="2506593" y="1082080"/>
                <a:ext cx="434038" cy="374033"/>
              </a:xfrm>
            </p:spPr>
          </p:sp>
        </mc:Fallback>
      </mc:AlternateContent>
      <mc:AlternateContent xmlns:mc="http://schemas.openxmlformats.org/markup-compatibility/2006" xmlns:p14="http://schemas.microsoft.com/office/powerpoint/2010/main">
        <mc:Choice Requires="p14">
          <p:contentPart p14:bwMode="auto" r:id="rId31">
            <p14:nvContentPartPr>
              <p14:cNvPr id="1051031" name="Encre 1051030"/>
              <p14:cNvContentPartPr/>
              <p14:nvPr/>
            </p14:nvContentPartPr>
            <p14:xfrm>
              <a:off x="2703980" y="1222810"/>
              <a:ext cx="67359" cy="77635"/>
            </p14:xfrm>
          </p:contentPart>
        </mc:Choice>
        <mc:Fallback xmlns="">
          <p:sp>
            <p:nvSpPr>
              <p:cNvPr id="1051031" name=""/>
              <p:cNvSpPr/>
              <p:nvPr/>
            </p:nvSpPr>
            <p:spPr>
              <a:xfrm>
                <a:off x="2703980" y="1222810"/>
                <a:ext cx="67359" cy="77635"/>
              </a:xfrm>
            </p:spPr>
          </p:sp>
        </mc:Fallback>
      </mc:AlternateContent>
      <mc:AlternateContent xmlns:mc="http://schemas.openxmlformats.org/markup-compatibility/2006" xmlns:p14="http://schemas.microsoft.com/office/powerpoint/2010/main">
        <mc:Choice Requires="p14">
          <p:contentPart p14:bwMode="auto" r:id="rId32">
            <p14:nvContentPartPr>
              <p14:cNvPr id="1051032" name="Encre 1051031"/>
              <p14:cNvContentPartPr/>
              <p14:nvPr/>
            </p14:nvContentPartPr>
            <p14:xfrm>
              <a:off x="2363188" y="1260536"/>
              <a:ext cx="15532" cy="67802"/>
            </p14:xfrm>
          </p:contentPart>
        </mc:Choice>
        <mc:Fallback xmlns="">
          <p:sp>
            <p:nvSpPr>
              <p:cNvPr id="1051032" name=""/>
              <p:cNvSpPr/>
              <p:nvPr/>
            </p:nvSpPr>
            <p:spPr>
              <a:xfrm>
                <a:off x="2363188" y="1260536"/>
                <a:ext cx="15532" cy="67802"/>
              </a:xfrm>
            </p:spPr>
          </p:sp>
        </mc:Fallback>
      </mc:AlternateContent>
      <mc:AlternateContent xmlns:mc="http://schemas.openxmlformats.org/markup-compatibility/2006" xmlns:p14="http://schemas.microsoft.com/office/powerpoint/2010/main">
        <mc:Choice Requires="p14">
          <p:contentPart p14:bwMode="auto" r:id="rId33">
            <p14:nvContentPartPr>
              <p14:cNvPr id="1051033" name="Encre 1051032"/>
              <p14:cNvContentPartPr/>
              <p14:nvPr/>
            </p14:nvContentPartPr>
            <p14:xfrm>
              <a:off x="3187182" y="1241176"/>
              <a:ext cx="172420" cy="153287"/>
            </p14:xfrm>
          </p:contentPart>
        </mc:Choice>
        <mc:Fallback xmlns="">
          <p:sp>
            <p:nvSpPr>
              <p:cNvPr id="1051033" name=""/>
              <p:cNvSpPr/>
              <p:nvPr/>
            </p:nvSpPr>
            <p:spPr>
              <a:xfrm>
                <a:off x="3187182" y="1241176"/>
                <a:ext cx="172420" cy="153287"/>
              </a:xfrm>
            </p:spPr>
          </p:sp>
        </mc:Fallback>
      </mc:AlternateContent>
      <mc:AlternateContent xmlns:mc="http://schemas.openxmlformats.org/markup-compatibility/2006" xmlns:p14="http://schemas.microsoft.com/office/powerpoint/2010/main">
        <mc:Choice Requires="p14">
          <p:contentPart p14:bwMode="auto" r:id="rId34">
            <p14:nvContentPartPr>
              <p14:cNvPr id="1051034" name="Encre 1051033"/>
              <p14:cNvContentPartPr/>
              <p14:nvPr/>
            </p14:nvContentPartPr>
            <p14:xfrm>
              <a:off x="3135807" y="1171620"/>
              <a:ext cx="125413" cy="40516"/>
            </p14:xfrm>
          </p:contentPart>
        </mc:Choice>
        <mc:Fallback xmlns="">
          <p:sp>
            <p:nvSpPr>
              <p:cNvPr id="1051034" name=""/>
              <p:cNvSpPr/>
              <p:nvPr/>
            </p:nvSpPr>
            <p:spPr>
              <a:xfrm>
                <a:off x="3135807" y="1171620"/>
                <a:ext cx="125413" cy="40516"/>
              </a:xfrm>
            </p:spPr>
          </p:sp>
        </mc:Fallback>
      </mc:AlternateContent>
      <mc:AlternateContent xmlns:mc="http://schemas.openxmlformats.org/markup-compatibility/2006" xmlns:p14="http://schemas.microsoft.com/office/powerpoint/2010/main">
        <mc:Choice Requires="p14">
          <p:contentPart p14:bwMode="auto" r:id="rId35">
            <p14:nvContentPartPr>
              <p14:cNvPr id="1051035" name="Encre 1051034"/>
              <p14:cNvContentPartPr/>
              <p14:nvPr/>
            </p14:nvContentPartPr>
            <p14:xfrm>
              <a:off x="3543517" y="1061479"/>
              <a:ext cx="10285" cy="389755"/>
            </p14:xfrm>
          </p:contentPart>
        </mc:Choice>
        <mc:Fallback xmlns="">
          <p:sp>
            <p:nvSpPr>
              <p:cNvPr id="1051035" name=""/>
              <p:cNvSpPr/>
              <p:nvPr/>
            </p:nvSpPr>
            <p:spPr>
              <a:xfrm>
                <a:off x="3543517" y="1061479"/>
                <a:ext cx="10285" cy="389755"/>
              </a:xfrm>
            </p:spPr>
          </p:sp>
        </mc:Fallback>
      </mc:AlternateContent>
      <mc:AlternateContent xmlns:mc="http://schemas.openxmlformats.org/markup-compatibility/2006" xmlns:p14="http://schemas.microsoft.com/office/powerpoint/2010/main">
        <mc:Choice Requires="p14">
          <p:contentPart p14:bwMode="auto" r:id="rId36">
            <p14:nvContentPartPr>
              <p14:cNvPr id="1051036" name="Encre 1051035"/>
              <p14:cNvContentPartPr/>
              <p14:nvPr/>
            </p14:nvContentPartPr>
            <p14:xfrm>
              <a:off x="3639299" y="1101191"/>
              <a:ext cx="4381" cy="170353"/>
            </p14:xfrm>
          </p:contentPart>
        </mc:Choice>
        <mc:Fallback xmlns="">
          <p:sp>
            <p:nvSpPr>
              <p:cNvPr id="1051036" name=""/>
              <p:cNvSpPr/>
              <p:nvPr/>
            </p:nvSpPr>
            <p:spPr>
              <a:xfrm>
                <a:off x="3639299" y="1101191"/>
                <a:ext cx="4381" cy="170353"/>
              </a:xfrm>
            </p:spPr>
          </p:sp>
        </mc:Fallback>
      </mc:AlternateContent>
      <mc:AlternateContent xmlns:mc="http://schemas.openxmlformats.org/markup-compatibility/2006" xmlns:p14="http://schemas.microsoft.com/office/powerpoint/2010/main">
        <mc:Choice Requires="p14">
          <p:contentPart p14:bwMode="auto" r:id="rId37">
            <p14:nvContentPartPr>
              <p14:cNvPr id="1051037" name="Encre 1051036"/>
              <p14:cNvContentPartPr/>
              <p14:nvPr/>
            </p14:nvContentPartPr>
            <p14:xfrm>
              <a:off x="3766109" y="1279699"/>
              <a:ext cx="94875" cy="143801"/>
            </p14:xfrm>
          </p:contentPart>
        </mc:Choice>
        <mc:Fallback xmlns="">
          <p:sp>
            <p:nvSpPr>
              <p:cNvPr id="1051037" name=""/>
              <p:cNvSpPr/>
              <p:nvPr/>
            </p:nvSpPr>
            <p:spPr>
              <a:xfrm>
                <a:off x="3766109" y="1279699"/>
                <a:ext cx="94875" cy="143801"/>
              </a:xfrm>
            </p:spPr>
          </p:sp>
        </mc:Fallback>
      </mc:AlternateContent>
      <mc:AlternateContent xmlns:mc="http://schemas.openxmlformats.org/markup-compatibility/2006" xmlns:p14="http://schemas.microsoft.com/office/powerpoint/2010/main">
        <mc:Choice Requires="p14">
          <p:contentPart p14:bwMode="auto" r:id="rId38">
            <p14:nvContentPartPr>
              <p14:cNvPr id="1051038" name="Encre 1051037"/>
              <p14:cNvContentPartPr/>
              <p14:nvPr/>
            </p14:nvContentPartPr>
            <p14:xfrm>
              <a:off x="3558551" y="1380639"/>
              <a:ext cx="114977" cy="97518"/>
            </p14:xfrm>
          </p:contentPart>
        </mc:Choice>
        <mc:Fallback xmlns="">
          <p:sp>
            <p:nvSpPr>
              <p:cNvPr id="1051038" name=""/>
              <p:cNvSpPr/>
              <p:nvPr/>
            </p:nvSpPr>
            <p:spPr>
              <a:xfrm>
                <a:off x="3558551" y="1380639"/>
                <a:ext cx="114977" cy="97518"/>
              </a:xfrm>
            </p:spPr>
          </p:sp>
        </mc:Fallback>
      </mc:AlternateContent>
      <mc:AlternateContent xmlns:mc="http://schemas.openxmlformats.org/markup-compatibility/2006" xmlns:p14="http://schemas.microsoft.com/office/powerpoint/2010/main">
        <mc:Choice Requires="p14">
          <p:contentPart p14:bwMode="auto" r:id="rId39">
            <p14:nvContentPartPr>
              <p14:cNvPr id="1051039" name="Encre 1051038"/>
              <p14:cNvContentPartPr/>
              <p14:nvPr/>
            </p14:nvContentPartPr>
            <p14:xfrm>
              <a:off x="3851065" y="1299007"/>
              <a:ext cx="145377" cy="105099"/>
            </p14:xfrm>
          </p:contentPart>
        </mc:Choice>
        <mc:Fallback xmlns="">
          <p:sp>
            <p:nvSpPr>
              <p:cNvPr id="1051039" name=""/>
              <p:cNvSpPr/>
              <p:nvPr/>
            </p:nvSpPr>
            <p:spPr>
              <a:xfrm>
                <a:off x="3851065" y="1299007"/>
                <a:ext cx="145377" cy="105099"/>
              </a:xfrm>
            </p:spPr>
          </p:sp>
        </mc:Fallback>
      </mc:AlternateContent>
      <mc:AlternateContent xmlns:mc="http://schemas.openxmlformats.org/markup-compatibility/2006" xmlns:p14="http://schemas.microsoft.com/office/powerpoint/2010/main">
        <mc:Choice Requires="p14">
          <p:contentPart p14:bwMode="auto" r:id="rId40">
            <p14:nvContentPartPr>
              <p14:cNvPr id="1051040" name="Encre 1051039"/>
              <p14:cNvContentPartPr/>
              <p14:nvPr/>
            </p14:nvContentPartPr>
            <p14:xfrm>
              <a:off x="3835982" y="1154058"/>
              <a:ext cx="6258" cy="75204"/>
            </p14:xfrm>
          </p:contentPart>
        </mc:Choice>
        <mc:Fallback xmlns="">
          <p:sp>
            <p:nvSpPr>
              <p:cNvPr id="1051040" name=""/>
              <p:cNvSpPr/>
              <p:nvPr/>
            </p:nvSpPr>
            <p:spPr>
              <a:xfrm>
                <a:off x="3835982" y="1154058"/>
                <a:ext cx="6258" cy="75204"/>
              </a:xfrm>
            </p:spPr>
          </p:sp>
        </mc:Fallback>
      </mc:AlternateContent>
      <mc:AlternateContent xmlns:mc="http://schemas.openxmlformats.org/markup-compatibility/2006" xmlns:p14="http://schemas.microsoft.com/office/powerpoint/2010/main">
        <mc:Choice Requires="p14">
          <p:contentPart p14:bwMode="auto" r:id="rId41">
            <p14:nvContentPartPr>
              <p14:cNvPr id="1051041" name="Encre 1051040"/>
              <p14:cNvContentPartPr/>
              <p14:nvPr/>
            </p14:nvContentPartPr>
            <p14:xfrm>
              <a:off x="3981673" y="1097468"/>
              <a:ext cx="18994" cy="334002"/>
            </p14:xfrm>
          </p:contentPart>
        </mc:Choice>
        <mc:Fallback xmlns="">
          <p:sp>
            <p:nvSpPr>
              <p:cNvPr id="1051041" name=""/>
              <p:cNvSpPr/>
              <p:nvPr/>
            </p:nvSpPr>
            <p:spPr>
              <a:xfrm>
                <a:off x="3981673" y="1097468"/>
                <a:ext cx="18994" cy="334002"/>
              </a:xfrm>
            </p:spPr>
          </p:sp>
        </mc:Fallback>
      </mc:AlternateContent>
      <mc:AlternateContent xmlns:mc="http://schemas.openxmlformats.org/markup-compatibility/2006" xmlns:p14="http://schemas.microsoft.com/office/powerpoint/2010/main">
        <mc:Choice Requires="p14">
          <p:contentPart p14:bwMode="auto" r:id="rId42">
            <p14:nvContentPartPr>
              <p14:cNvPr id="1051042" name="Encre 1051041"/>
              <p14:cNvContentPartPr/>
              <p14:nvPr/>
            </p14:nvContentPartPr>
            <p14:xfrm>
              <a:off x="3965348" y="1207078"/>
              <a:ext cx="574883" cy="203554"/>
            </p14:xfrm>
          </p:contentPart>
        </mc:Choice>
        <mc:Fallback xmlns="">
          <p:sp>
            <p:nvSpPr>
              <p:cNvPr id="1051042" name=""/>
              <p:cNvSpPr/>
              <p:nvPr/>
            </p:nvSpPr>
            <p:spPr>
              <a:xfrm>
                <a:off x="3965348" y="1207078"/>
                <a:ext cx="574883" cy="203554"/>
              </a:xfrm>
            </p:spPr>
          </p:sp>
        </mc:Fallback>
      </mc:AlternateContent>
      <mc:AlternateContent xmlns:mc="http://schemas.openxmlformats.org/markup-compatibility/2006" xmlns:p14="http://schemas.microsoft.com/office/powerpoint/2010/main">
        <mc:Choice Requires="p14">
          <p:contentPart p14:bwMode="auto" r:id="rId43">
            <p14:nvContentPartPr>
              <p14:cNvPr id="1051043" name="Encre 1051042"/>
              <p14:cNvContentPartPr/>
              <p14:nvPr/>
            </p14:nvContentPartPr>
            <p14:xfrm>
              <a:off x="4762676" y="1196804"/>
              <a:ext cx="241096" cy="121357"/>
            </p14:xfrm>
          </p:contentPart>
        </mc:Choice>
        <mc:Fallback xmlns="">
          <p:sp>
            <p:nvSpPr>
              <p:cNvPr id="1051043" name=""/>
              <p:cNvSpPr/>
              <p:nvPr/>
            </p:nvSpPr>
            <p:spPr>
              <a:xfrm>
                <a:off x="4762676" y="1196804"/>
                <a:ext cx="241096" cy="121357"/>
              </a:xfrm>
            </p:spPr>
          </p:sp>
        </mc:Fallback>
      </mc:AlternateContent>
      <mc:AlternateContent xmlns:mc="http://schemas.openxmlformats.org/markup-compatibility/2006" xmlns:p14="http://schemas.microsoft.com/office/powerpoint/2010/main">
        <mc:Choice Requires="p14">
          <p:contentPart p14:bwMode="auto" r:id="rId44">
            <p14:nvContentPartPr>
              <p14:cNvPr id="1051044" name="Encre 1051043"/>
              <p14:cNvContentPartPr/>
              <p14:nvPr/>
            </p14:nvContentPartPr>
            <p14:xfrm>
              <a:off x="4765765" y="1033876"/>
              <a:ext cx="192018" cy="44729"/>
            </p14:xfrm>
          </p:contentPart>
        </mc:Choice>
        <mc:Fallback xmlns="">
          <p:sp>
            <p:nvSpPr>
              <p:cNvPr id="1051044" name=""/>
              <p:cNvSpPr/>
              <p:nvPr/>
            </p:nvSpPr>
            <p:spPr>
              <a:xfrm>
                <a:off x="4765765" y="1033876"/>
                <a:ext cx="192018" cy="44729"/>
              </a:xfrm>
            </p:spPr>
          </p:sp>
        </mc:Fallback>
      </mc:AlternateContent>
      <mc:AlternateContent xmlns:mc="http://schemas.openxmlformats.org/markup-compatibility/2006" xmlns:p14="http://schemas.microsoft.com/office/powerpoint/2010/main">
        <mc:Choice Requires="p14">
          <p:contentPart p14:bwMode="auto" r:id="rId45">
            <p14:nvContentPartPr>
              <p14:cNvPr id="1051045" name="Encre 1051044"/>
              <p14:cNvContentPartPr/>
              <p14:nvPr/>
            </p14:nvContentPartPr>
            <p14:xfrm>
              <a:off x="4866369" y="987516"/>
              <a:ext cx="150719" cy="140516"/>
            </p14:xfrm>
          </p:contentPart>
        </mc:Choice>
        <mc:Fallback xmlns="">
          <p:sp>
            <p:nvSpPr>
              <p:cNvPr id="1051045" name=""/>
              <p:cNvSpPr/>
              <p:nvPr/>
            </p:nvSpPr>
            <p:spPr>
              <a:xfrm>
                <a:off x="4866369" y="987516"/>
                <a:ext cx="150719" cy="140516"/>
              </a:xfrm>
            </p:spPr>
          </p:sp>
        </mc:Fallback>
      </mc:AlternateContent>
      <mc:AlternateContent xmlns:mc="http://schemas.openxmlformats.org/markup-compatibility/2006" xmlns:p14="http://schemas.microsoft.com/office/powerpoint/2010/main">
        <mc:Choice Requires="p14">
          <p:contentPart p14:bwMode="auto" r:id="rId46">
            <p14:nvContentPartPr>
              <p14:cNvPr id="1051046" name="Encre 1051045"/>
              <p14:cNvContentPartPr/>
              <p14:nvPr/>
            </p14:nvContentPartPr>
            <p14:xfrm>
              <a:off x="5224218" y="1135289"/>
              <a:ext cx="260565" cy="196282"/>
            </p14:xfrm>
          </p:contentPart>
        </mc:Choice>
        <mc:Fallback xmlns="">
          <p:sp>
            <p:nvSpPr>
              <p:cNvPr id="1051046" name=""/>
              <p:cNvSpPr/>
              <p:nvPr/>
            </p:nvSpPr>
            <p:spPr>
              <a:xfrm>
                <a:off x="5224218" y="1135289"/>
                <a:ext cx="260565" cy="196282"/>
              </a:xfrm>
            </p:spPr>
          </p:sp>
        </mc:Fallback>
      </mc:AlternateContent>
      <mc:AlternateContent xmlns:mc="http://schemas.openxmlformats.org/markup-compatibility/2006" xmlns:p14="http://schemas.microsoft.com/office/powerpoint/2010/main">
        <mc:Choice Requires="p14">
          <p:contentPart p14:bwMode="auto" r:id="rId47">
            <p14:nvContentPartPr>
              <p14:cNvPr id="1051047" name="Encre 1051046"/>
              <p14:cNvContentPartPr/>
              <p14:nvPr/>
            </p14:nvContentPartPr>
            <p14:xfrm>
              <a:off x="5445723" y="1160911"/>
              <a:ext cx="188556" cy="44027"/>
            </p14:xfrm>
          </p:contentPart>
        </mc:Choice>
        <mc:Fallback xmlns="">
          <p:sp>
            <p:nvSpPr>
              <p:cNvPr id="1051047" name=""/>
              <p:cNvSpPr/>
              <p:nvPr/>
            </p:nvSpPr>
            <p:spPr>
              <a:xfrm>
                <a:off x="5445723" y="1160911"/>
                <a:ext cx="188556" cy="44027"/>
              </a:xfrm>
            </p:spPr>
          </p:sp>
        </mc:Fallback>
      </mc:AlternateContent>
      <mc:AlternateContent xmlns:mc="http://schemas.openxmlformats.org/markup-compatibility/2006" xmlns:p14="http://schemas.microsoft.com/office/powerpoint/2010/main">
        <mc:Choice Requires="p14">
          <p:contentPart p14:bwMode="auto" r:id="rId48">
            <p14:nvContentPartPr>
              <p14:cNvPr id="1051048" name="Encre 1051047"/>
              <p14:cNvContentPartPr/>
              <p14:nvPr/>
            </p14:nvContentPartPr>
            <p14:xfrm>
              <a:off x="596882" y="1870159"/>
              <a:ext cx="455551" cy="345855"/>
            </p14:xfrm>
          </p:contentPart>
        </mc:Choice>
        <mc:Fallback xmlns="">
          <p:sp>
            <p:nvSpPr>
              <p:cNvPr id="1051048" name=""/>
              <p:cNvSpPr/>
              <p:nvPr/>
            </p:nvSpPr>
            <p:spPr>
              <a:xfrm>
                <a:off x="596882" y="1870159"/>
                <a:ext cx="455551" cy="345855"/>
              </a:xfrm>
            </p:spPr>
          </p:sp>
        </mc:Fallback>
      </mc:AlternateContent>
      <mc:AlternateContent xmlns:mc="http://schemas.openxmlformats.org/markup-compatibility/2006" xmlns:p14="http://schemas.microsoft.com/office/powerpoint/2010/main">
        <mc:Choice Requires="p14">
          <p:contentPart p14:bwMode="auto" r:id="rId49">
            <p14:nvContentPartPr>
              <p14:cNvPr id="1051049" name="Encre 1051048"/>
              <p14:cNvContentPartPr/>
              <p14:nvPr/>
            </p14:nvContentPartPr>
            <p14:xfrm>
              <a:off x="1269516" y="1936633"/>
              <a:ext cx="85427" cy="246214"/>
            </p14:xfrm>
          </p:contentPart>
        </mc:Choice>
        <mc:Fallback xmlns="">
          <p:sp>
            <p:nvSpPr>
              <p:cNvPr id="1051049" name=""/>
              <p:cNvSpPr/>
              <p:nvPr/>
            </p:nvSpPr>
            <p:spPr>
              <a:xfrm>
                <a:off x="1269516" y="1936633"/>
                <a:ext cx="85427" cy="246214"/>
              </a:xfrm>
            </p:spPr>
          </p:sp>
        </mc:Fallback>
      </mc:AlternateContent>
      <mc:AlternateContent xmlns:mc="http://schemas.openxmlformats.org/markup-compatibility/2006" xmlns:p14="http://schemas.microsoft.com/office/powerpoint/2010/main">
        <mc:Choice Requires="p14">
          <p:contentPart p14:bwMode="auto" r:id="rId50">
            <p14:nvContentPartPr>
              <p14:cNvPr id="1051050" name="Encre 1051049"/>
              <p14:cNvContentPartPr/>
              <p14:nvPr/>
            </p14:nvContentPartPr>
            <p14:xfrm>
              <a:off x="1445048" y="2016305"/>
              <a:ext cx="186643" cy="125704"/>
            </p14:xfrm>
          </p:contentPart>
        </mc:Choice>
        <mc:Fallback xmlns="">
          <p:sp>
            <p:nvSpPr>
              <p:cNvPr id="1051050" name=""/>
              <p:cNvSpPr/>
              <p:nvPr/>
            </p:nvSpPr>
            <p:spPr>
              <a:xfrm>
                <a:off x="1445048" y="2016305"/>
                <a:ext cx="186643" cy="125704"/>
              </a:xfrm>
            </p:spPr>
          </p:sp>
        </mc:Fallback>
      </mc:AlternateContent>
      <mc:AlternateContent xmlns:mc="http://schemas.openxmlformats.org/markup-compatibility/2006" xmlns:p14="http://schemas.microsoft.com/office/powerpoint/2010/main">
        <mc:Choice Requires="p14">
          <p:contentPart p14:bwMode="auto" r:id="rId51">
            <p14:nvContentPartPr>
              <p14:cNvPr id="1051051" name="Encre 1051050"/>
              <p14:cNvContentPartPr/>
              <p14:nvPr/>
            </p14:nvContentPartPr>
            <p14:xfrm>
              <a:off x="1686744" y="1784486"/>
              <a:ext cx="190192" cy="342230"/>
            </p14:xfrm>
          </p:contentPart>
        </mc:Choice>
        <mc:Fallback xmlns="">
          <p:sp>
            <p:nvSpPr>
              <p:cNvPr id="1051051" name=""/>
              <p:cNvSpPr/>
              <p:nvPr/>
            </p:nvSpPr>
            <p:spPr>
              <a:xfrm>
                <a:off x="1686744" y="1784486"/>
                <a:ext cx="190192" cy="342230"/>
              </a:xfrm>
            </p:spPr>
          </p:sp>
        </mc:Fallback>
      </mc:AlternateContent>
      <mc:AlternateContent xmlns:mc="http://schemas.openxmlformats.org/markup-compatibility/2006" xmlns:p14="http://schemas.microsoft.com/office/powerpoint/2010/main">
        <mc:Choice Requires="p14">
          <p:contentPart p14:bwMode="auto" r:id="rId52">
            <p14:nvContentPartPr>
              <p14:cNvPr id="1051052" name="Encre 1051051"/>
              <p14:cNvContentPartPr/>
              <p14:nvPr/>
            </p14:nvContentPartPr>
            <p14:xfrm>
              <a:off x="1805455" y="1907744"/>
              <a:ext cx="31455" cy="13996"/>
            </p14:xfrm>
          </p:contentPart>
        </mc:Choice>
        <mc:Fallback xmlns="">
          <p:sp>
            <p:nvSpPr>
              <p:cNvPr id="1051052" name=""/>
              <p:cNvSpPr/>
              <p:nvPr/>
            </p:nvSpPr>
            <p:spPr>
              <a:xfrm>
                <a:off x="1805455" y="1907744"/>
                <a:ext cx="31455" cy="13996"/>
              </a:xfrm>
            </p:spPr>
          </p:sp>
        </mc:Fallback>
      </mc:AlternateContent>
      <mc:AlternateContent xmlns:mc="http://schemas.openxmlformats.org/markup-compatibility/2006" xmlns:p14="http://schemas.microsoft.com/office/powerpoint/2010/main">
        <mc:Choice Requires="p14">
          <p:contentPart p14:bwMode="auto" r:id="rId53">
            <p14:nvContentPartPr>
              <p14:cNvPr id="1051053" name="Encre 1051052"/>
              <p14:cNvContentPartPr/>
              <p14:nvPr/>
            </p14:nvContentPartPr>
            <p14:xfrm>
              <a:off x="1978411" y="1813526"/>
              <a:ext cx="199013" cy="309263"/>
            </p14:xfrm>
          </p:contentPart>
        </mc:Choice>
        <mc:Fallback xmlns="">
          <p:sp>
            <p:nvSpPr>
              <p:cNvPr id="1051053" name=""/>
              <p:cNvSpPr/>
              <p:nvPr/>
            </p:nvSpPr>
            <p:spPr>
              <a:xfrm>
                <a:off x="1978411" y="1813526"/>
                <a:ext cx="199013" cy="309263"/>
              </a:xfrm>
            </p:spPr>
          </p:sp>
        </mc:Fallback>
      </mc:AlternateContent>
      <mc:AlternateContent xmlns:mc="http://schemas.openxmlformats.org/markup-compatibility/2006" xmlns:p14="http://schemas.microsoft.com/office/powerpoint/2010/main">
        <mc:Choice Requires="p14">
          <p:contentPart p14:bwMode="auto" r:id="rId54">
            <p14:nvContentPartPr>
              <p14:cNvPr id="1051054" name="Encre 1051053"/>
              <p14:cNvContentPartPr/>
              <p14:nvPr/>
            </p14:nvContentPartPr>
            <p14:xfrm>
              <a:off x="2375562" y="1682972"/>
              <a:ext cx="159270" cy="540533"/>
            </p14:xfrm>
          </p:contentPart>
        </mc:Choice>
        <mc:Fallback xmlns="">
          <p:sp>
            <p:nvSpPr>
              <p:cNvPr id="1051054" name=""/>
              <p:cNvSpPr/>
              <p:nvPr/>
            </p:nvSpPr>
            <p:spPr>
              <a:xfrm>
                <a:off x="2375562" y="1682972"/>
                <a:ext cx="159270" cy="540533"/>
              </a:xfrm>
            </p:spPr>
          </p:sp>
        </mc:Fallback>
      </mc:AlternateContent>
      <mc:AlternateContent xmlns:mc="http://schemas.openxmlformats.org/markup-compatibility/2006" xmlns:p14="http://schemas.microsoft.com/office/powerpoint/2010/main">
        <mc:Choice Requires="p14">
          <p:contentPart p14:bwMode="auto" r:id="rId55">
            <p14:nvContentPartPr>
              <p14:cNvPr id="1051055" name="Encre 1051054"/>
              <p14:cNvContentPartPr/>
              <p14:nvPr/>
            </p14:nvContentPartPr>
            <p14:xfrm>
              <a:off x="2567021" y="1680739"/>
              <a:ext cx="70179" cy="133255"/>
            </p14:xfrm>
          </p:contentPart>
        </mc:Choice>
        <mc:Fallback xmlns="">
          <p:sp>
            <p:nvSpPr>
              <p:cNvPr id="1051055" name=""/>
              <p:cNvSpPr/>
              <p:nvPr/>
            </p:nvSpPr>
            <p:spPr>
              <a:xfrm>
                <a:off x="2567021" y="1680739"/>
                <a:ext cx="70179" cy="133255"/>
              </a:xfrm>
            </p:spPr>
          </p:sp>
        </mc:Fallback>
      </mc:AlternateContent>
      <mc:AlternateContent xmlns:mc="http://schemas.openxmlformats.org/markup-compatibility/2006" xmlns:p14="http://schemas.microsoft.com/office/powerpoint/2010/main">
        <mc:Choice Requires="p14">
          <p:contentPart p14:bwMode="auto" r:id="rId56">
            <p14:nvContentPartPr>
              <p14:cNvPr id="1051056" name="Encre 1051055"/>
              <p14:cNvContentPartPr/>
              <p14:nvPr/>
            </p14:nvContentPartPr>
            <p14:xfrm>
              <a:off x="2692357" y="1756095"/>
              <a:ext cx="350002" cy="407755"/>
            </p14:xfrm>
          </p:contentPart>
        </mc:Choice>
        <mc:Fallback xmlns="">
          <p:sp>
            <p:nvSpPr>
              <p:cNvPr id="1051056" name=""/>
              <p:cNvSpPr/>
              <p:nvPr/>
            </p:nvSpPr>
            <p:spPr>
              <a:xfrm>
                <a:off x="2692357" y="1756095"/>
                <a:ext cx="350002" cy="407755"/>
              </a:xfrm>
            </p:spPr>
          </p:sp>
        </mc:Fallback>
      </mc:AlternateContent>
      <mc:AlternateContent xmlns:mc="http://schemas.openxmlformats.org/markup-compatibility/2006" xmlns:p14="http://schemas.microsoft.com/office/powerpoint/2010/main">
        <mc:Choice Requires="p14">
          <p:contentPart p14:bwMode="auto" r:id="rId57">
            <p14:nvContentPartPr>
              <p14:cNvPr id="1051057" name="Encre 1051056"/>
              <p14:cNvContentPartPr/>
              <p14:nvPr/>
            </p14:nvContentPartPr>
            <p14:xfrm>
              <a:off x="2892682" y="1759138"/>
              <a:ext cx="550335" cy="268028"/>
            </p14:xfrm>
          </p:contentPart>
        </mc:Choice>
        <mc:Fallback xmlns="">
          <p:sp>
            <p:nvSpPr>
              <p:cNvPr id="1051057" name=""/>
              <p:cNvSpPr/>
              <p:nvPr/>
            </p:nvSpPr>
            <p:spPr>
              <a:xfrm>
                <a:off x="2892682" y="1759138"/>
                <a:ext cx="550335" cy="268028"/>
              </a:xfrm>
            </p:spPr>
          </p:sp>
        </mc:Fallback>
      </mc:AlternateContent>
      <mc:AlternateContent xmlns:mc="http://schemas.openxmlformats.org/markup-compatibility/2006" xmlns:p14="http://schemas.microsoft.com/office/powerpoint/2010/main">
        <mc:Choice Requires="p14">
          <p:contentPart p14:bwMode="auto" r:id="rId58">
            <p14:nvContentPartPr>
              <p14:cNvPr id="1051058" name="Encre 1051057"/>
              <p14:cNvContentPartPr/>
              <p14:nvPr/>
            </p14:nvContentPartPr>
            <p14:xfrm>
              <a:off x="3800744" y="1625202"/>
              <a:ext cx="366511" cy="321094"/>
            </p14:xfrm>
          </p:contentPart>
        </mc:Choice>
        <mc:Fallback xmlns="">
          <p:sp>
            <p:nvSpPr>
              <p:cNvPr id="1051058" name=""/>
              <p:cNvSpPr/>
              <p:nvPr/>
            </p:nvSpPr>
            <p:spPr>
              <a:xfrm>
                <a:off x="3800744" y="1625202"/>
                <a:ext cx="366511" cy="321094"/>
              </a:xfrm>
            </p:spPr>
          </p:sp>
        </mc:Fallback>
      </mc:AlternateContent>
      <mc:AlternateContent xmlns:mc="http://schemas.openxmlformats.org/markup-compatibility/2006" xmlns:p14="http://schemas.microsoft.com/office/powerpoint/2010/main">
        <mc:Choice Requires="p14">
          <p:contentPart p14:bwMode="auto" r:id="rId59">
            <p14:nvContentPartPr>
              <p14:cNvPr id="1051059" name="Encre 1051058"/>
              <p14:cNvContentPartPr/>
              <p14:nvPr/>
            </p14:nvContentPartPr>
            <p14:xfrm>
              <a:off x="4426485" y="1689663"/>
              <a:ext cx="182638" cy="250067"/>
            </p14:xfrm>
          </p:contentPart>
        </mc:Choice>
        <mc:Fallback xmlns="">
          <p:sp>
            <p:nvSpPr>
              <p:cNvPr id="1051059" name=""/>
              <p:cNvSpPr/>
              <p:nvPr/>
            </p:nvSpPr>
            <p:spPr>
              <a:xfrm>
                <a:off x="4426485" y="1689663"/>
                <a:ext cx="182638" cy="250067"/>
              </a:xfrm>
            </p:spPr>
          </p:sp>
        </mc:Fallback>
      </mc:AlternateContent>
      <mc:AlternateContent xmlns:mc="http://schemas.openxmlformats.org/markup-compatibility/2006" xmlns:p14="http://schemas.microsoft.com/office/powerpoint/2010/main">
        <mc:Choice Requires="p14">
          <p:contentPart p14:bwMode="auto" r:id="rId60">
            <p14:nvContentPartPr>
              <p14:cNvPr id="1051060" name="Encre 1051059"/>
              <p14:cNvContentPartPr/>
              <p14:nvPr/>
            </p14:nvContentPartPr>
            <p14:xfrm>
              <a:off x="4405564" y="1813526"/>
              <a:ext cx="210619" cy="33199"/>
            </p14:xfrm>
          </p:contentPart>
        </mc:Choice>
        <mc:Fallback xmlns="">
          <p:sp>
            <p:nvSpPr>
              <p:cNvPr id="1051060" name=""/>
              <p:cNvSpPr/>
              <p:nvPr/>
            </p:nvSpPr>
            <p:spPr>
              <a:xfrm>
                <a:off x="4405564" y="1813526"/>
                <a:ext cx="210619" cy="33199"/>
              </a:xfrm>
            </p:spPr>
          </p:sp>
        </mc:Fallback>
      </mc:AlternateContent>
      <mc:AlternateContent xmlns:mc="http://schemas.openxmlformats.org/markup-compatibility/2006" xmlns:p14="http://schemas.microsoft.com/office/powerpoint/2010/main">
        <mc:Choice Requires="p14">
          <p:contentPart p14:bwMode="auto" r:id="rId61">
            <p14:nvContentPartPr>
              <p14:cNvPr id="1051061" name="Encre 1051060"/>
              <p14:cNvContentPartPr/>
              <p14:nvPr/>
            </p14:nvContentPartPr>
            <p14:xfrm>
              <a:off x="4449253" y="1574261"/>
              <a:ext cx="209731" cy="36303"/>
            </p14:xfrm>
          </p:contentPart>
        </mc:Choice>
        <mc:Fallback xmlns="">
          <p:sp>
            <p:nvSpPr>
              <p:cNvPr id="1051061" name=""/>
              <p:cNvSpPr/>
              <p:nvPr/>
            </p:nvSpPr>
            <p:spPr>
              <a:xfrm>
                <a:off x="4449253" y="1574261"/>
                <a:ext cx="209731" cy="36303"/>
              </a:xfrm>
            </p:spPr>
          </p:sp>
        </mc:Fallback>
      </mc:AlternateContent>
      <mc:AlternateContent xmlns:mc="http://schemas.openxmlformats.org/markup-compatibility/2006" xmlns:p14="http://schemas.microsoft.com/office/powerpoint/2010/main">
        <mc:Choice Requires="p14">
          <p:contentPart p14:bwMode="auto" r:id="rId62">
            <p14:nvContentPartPr>
              <p14:cNvPr id="1051062" name="Encre 1051061"/>
              <p14:cNvContentPartPr/>
              <p14:nvPr/>
            </p14:nvContentPartPr>
            <p14:xfrm>
              <a:off x="4580001" y="1523628"/>
              <a:ext cx="131417" cy="124754"/>
            </p14:xfrm>
          </p:contentPart>
        </mc:Choice>
        <mc:Fallback xmlns="">
          <p:sp>
            <p:nvSpPr>
              <p:cNvPr id="1051062" name=""/>
              <p:cNvSpPr/>
              <p:nvPr/>
            </p:nvSpPr>
            <p:spPr>
              <a:xfrm>
                <a:off x="4580001" y="1523628"/>
                <a:ext cx="131417" cy="124754"/>
              </a:xfrm>
            </p:spPr>
          </p:sp>
        </mc:Fallback>
      </mc:AlternateContent>
      <mc:AlternateContent xmlns:mc="http://schemas.openxmlformats.org/markup-compatibility/2006" xmlns:p14="http://schemas.microsoft.com/office/powerpoint/2010/main">
        <mc:Choice Requires="p14">
          <p:contentPart p14:bwMode="auto" r:id="rId63">
            <p14:nvContentPartPr>
              <p14:cNvPr id="1051063" name="Encre 1051062"/>
              <p14:cNvContentPartPr/>
              <p14:nvPr/>
            </p14:nvContentPartPr>
            <p14:xfrm>
              <a:off x="4771955" y="1806080"/>
              <a:ext cx="73234" cy="153840"/>
            </p14:xfrm>
          </p:contentPart>
        </mc:Choice>
        <mc:Fallback xmlns="">
          <p:sp>
            <p:nvSpPr>
              <p:cNvPr id="1051063" name=""/>
              <p:cNvSpPr/>
              <p:nvPr/>
            </p:nvSpPr>
            <p:spPr>
              <a:xfrm>
                <a:off x="4771955" y="1806080"/>
                <a:ext cx="73234" cy="153840"/>
              </a:xfrm>
            </p:spPr>
          </p:sp>
        </mc:Fallback>
      </mc:AlternateContent>
      <mc:AlternateContent xmlns:mc="http://schemas.openxmlformats.org/markup-compatibility/2006" xmlns:p14="http://schemas.microsoft.com/office/powerpoint/2010/main">
        <mc:Choice Requires="p14">
          <p:contentPart p14:bwMode="auto" r:id="rId64">
            <p14:nvContentPartPr>
              <p14:cNvPr id="1051064" name="Encre 1051063"/>
              <p14:cNvContentPartPr/>
              <p14:nvPr/>
            </p14:nvContentPartPr>
            <p14:xfrm>
              <a:off x="5001460" y="1659080"/>
              <a:ext cx="198409" cy="242810"/>
            </p14:xfrm>
          </p:contentPart>
        </mc:Choice>
        <mc:Fallback xmlns="">
          <p:sp>
            <p:nvSpPr>
              <p:cNvPr id="1051064" name=""/>
              <p:cNvSpPr/>
              <p:nvPr/>
            </p:nvSpPr>
            <p:spPr>
              <a:xfrm>
                <a:off x="5001460" y="1659080"/>
                <a:ext cx="198409" cy="242810"/>
              </a:xfrm>
            </p:spPr>
          </p:sp>
        </mc:Fallback>
      </mc:AlternateContent>
      <mc:AlternateContent xmlns:mc="http://schemas.openxmlformats.org/markup-compatibility/2006" xmlns:p14="http://schemas.microsoft.com/office/powerpoint/2010/main">
        <mc:Choice Requires="p14">
          <p:contentPart p14:bwMode="auto" r:id="rId65">
            <p14:nvContentPartPr>
              <p14:cNvPr id="1051065" name="Encre 1051064"/>
              <p14:cNvContentPartPr/>
              <p14:nvPr/>
            </p14:nvContentPartPr>
            <p14:xfrm>
              <a:off x="4988152" y="1556745"/>
              <a:ext cx="183807" cy="25210"/>
            </p14:xfrm>
          </p:contentPart>
        </mc:Choice>
        <mc:Fallback xmlns="">
          <p:sp>
            <p:nvSpPr>
              <p:cNvPr id="1051065" name=""/>
              <p:cNvSpPr/>
              <p:nvPr/>
            </p:nvSpPr>
            <p:spPr>
              <a:xfrm>
                <a:off x="4988152" y="1556745"/>
                <a:ext cx="183807" cy="25210"/>
              </a:xfrm>
            </p:spPr>
          </p:sp>
        </mc:Fallback>
      </mc:AlternateContent>
      <mc:AlternateContent xmlns:mc="http://schemas.openxmlformats.org/markup-compatibility/2006" xmlns:p14="http://schemas.microsoft.com/office/powerpoint/2010/main">
        <mc:Choice Requires="p14">
          <p:contentPart p14:bwMode="auto" r:id="rId66">
            <p14:nvContentPartPr>
              <p14:cNvPr id="1051066" name="Encre 1051065"/>
              <p14:cNvContentPartPr/>
              <p14:nvPr/>
            </p14:nvContentPartPr>
            <p14:xfrm>
              <a:off x="5116996" y="1494589"/>
              <a:ext cx="114654" cy="166111"/>
            </p14:xfrm>
          </p:contentPart>
        </mc:Choice>
        <mc:Fallback xmlns="">
          <p:sp>
            <p:nvSpPr>
              <p:cNvPr id="1051066" name=""/>
              <p:cNvSpPr/>
              <p:nvPr/>
            </p:nvSpPr>
            <p:spPr>
              <a:xfrm>
                <a:off x="5116996" y="1494589"/>
                <a:ext cx="114654" cy="166111"/>
              </a:xfrm>
            </p:spPr>
          </p:sp>
        </mc:Fallback>
      </mc:AlternateContent>
      <mc:AlternateContent xmlns:mc="http://schemas.openxmlformats.org/markup-compatibility/2006" xmlns:p14="http://schemas.microsoft.com/office/powerpoint/2010/main">
        <mc:Choice Requires="p14">
          <p:contentPart p14:bwMode="auto" r:id="rId67">
            <p14:nvContentPartPr>
              <p14:cNvPr id="1051067" name="Encre 1051066"/>
              <p14:cNvContentPartPr/>
              <p14:nvPr/>
            </p14:nvContentPartPr>
            <p14:xfrm>
              <a:off x="5474404" y="1871356"/>
              <a:ext cx="28680" cy="36237"/>
            </p14:xfrm>
          </p:contentPart>
        </mc:Choice>
        <mc:Fallback xmlns="">
          <p:sp>
            <p:nvSpPr>
              <p:cNvPr id="1051067" name=""/>
              <p:cNvSpPr/>
              <p:nvPr/>
            </p:nvSpPr>
            <p:spPr>
              <a:xfrm>
                <a:off x="5474404" y="1871356"/>
                <a:ext cx="28680" cy="36237"/>
              </a:xfrm>
            </p:spPr>
          </p:sp>
        </mc:Fallback>
      </mc:AlternateContent>
      <mc:AlternateContent xmlns:mc="http://schemas.openxmlformats.org/markup-compatibility/2006" xmlns:p14="http://schemas.microsoft.com/office/powerpoint/2010/main">
        <mc:Choice Requires="p14">
          <p:contentPart p14:bwMode="auto" r:id="rId68">
            <p14:nvContentPartPr>
              <p14:cNvPr id="1051068" name="Encre 1051067"/>
              <p14:cNvContentPartPr/>
              <p14:nvPr/>
            </p14:nvContentPartPr>
            <p14:xfrm>
              <a:off x="670143" y="2691410"/>
              <a:ext cx="8201" cy="376310"/>
            </p14:xfrm>
          </p:contentPart>
        </mc:Choice>
        <mc:Fallback xmlns="">
          <p:sp>
            <p:nvSpPr>
              <p:cNvPr id="1051068" name=""/>
              <p:cNvSpPr/>
              <p:nvPr/>
            </p:nvSpPr>
            <p:spPr>
              <a:xfrm>
                <a:off x="670143" y="2691410"/>
                <a:ext cx="8201" cy="376310"/>
              </a:xfrm>
            </p:spPr>
          </p:sp>
        </mc:Fallback>
      </mc:AlternateContent>
      <mc:AlternateContent xmlns:mc="http://schemas.openxmlformats.org/markup-compatibility/2006" xmlns:p14="http://schemas.microsoft.com/office/powerpoint/2010/main">
        <mc:Choice Requires="p14">
          <p:contentPart p14:bwMode="auto" r:id="rId69">
            <p14:nvContentPartPr>
              <p14:cNvPr id="1051069" name="Encre 1051068"/>
              <p14:cNvContentPartPr/>
              <p14:nvPr/>
            </p14:nvContentPartPr>
            <p14:xfrm>
              <a:off x="623802" y="2684020"/>
              <a:ext cx="129298" cy="135995"/>
            </p14:xfrm>
          </p:contentPart>
        </mc:Choice>
        <mc:Fallback xmlns="">
          <p:sp>
            <p:nvSpPr>
              <p:cNvPr id="1051069" name=""/>
              <p:cNvSpPr/>
              <p:nvPr/>
            </p:nvSpPr>
            <p:spPr>
              <a:xfrm>
                <a:off x="623802" y="2684020"/>
                <a:ext cx="129298" cy="135995"/>
              </a:xfrm>
            </p:spPr>
          </p:sp>
        </mc:Fallback>
      </mc:AlternateContent>
      <mc:AlternateContent xmlns:mc="http://schemas.openxmlformats.org/markup-compatibility/2006" xmlns:p14="http://schemas.microsoft.com/office/powerpoint/2010/main">
        <mc:Choice Requires="p14">
          <p:contentPart p14:bwMode="auto" r:id="rId70">
            <p14:nvContentPartPr>
              <p14:cNvPr id="1051070" name="Encre 1051069"/>
              <p14:cNvContentPartPr/>
              <p14:nvPr/>
            </p14:nvContentPartPr>
            <p14:xfrm>
              <a:off x="783909" y="2878304"/>
              <a:ext cx="6241" cy="36953"/>
            </p14:xfrm>
          </p:contentPart>
        </mc:Choice>
        <mc:Fallback xmlns="">
          <p:sp>
            <p:nvSpPr>
              <p:cNvPr id="1051070" name=""/>
              <p:cNvSpPr/>
              <p:nvPr/>
            </p:nvSpPr>
            <p:spPr>
              <a:xfrm>
                <a:off x="783909" y="2878304"/>
                <a:ext cx="6241" cy="36953"/>
              </a:xfrm>
            </p:spPr>
          </p:sp>
        </mc:Fallback>
      </mc:AlternateContent>
      <mc:AlternateContent xmlns:mc="http://schemas.openxmlformats.org/markup-compatibility/2006" xmlns:p14="http://schemas.microsoft.com/office/powerpoint/2010/main">
        <mc:Choice Requires="p14">
          <p:contentPart p14:bwMode="auto" r:id="rId71">
            <p14:nvContentPartPr>
              <p14:cNvPr id="1051071" name="Encre 1051070"/>
              <p14:cNvContentPartPr/>
              <p14:nvPr/>
            </p14:nvContentPartPr>
            <p14:xfrm>
              <a:off x="956813" y="2674571"/>
              <a:ext cx="97643" cy="355152"/>
            </p14:xfrm>
          </p:contentPart>
        </mc:Choice>
        <mc:Fallback xmlns="">
          <p:sp>
            <p:nvSpPr>
              <p:cNvPr id="1051071" name=""/>
              <p:cNvSpPr/>
              <p:nvPr/>
            </p:nvSpPr>
            <p:spPr>
              <a:xfrm>
                <a:off x="956813" y="2674571"/>
                <a:ext cx="97643" cy="355152"/>
              </a:xfrm>
            </p:spPr>
          </p:sp>
        </mc:Fallback>
      </mc:AlternateContent>
      <mc:AlternateContent xmlns:mc="http://schemas.openxmlformats.org/markup-compatibility/2006" xmlns:p14="http://schemas.microsoft.com/office/powerpoint/2010/main">
        <mc:Choice Requires="p14">
          <p:contentPart p14:bwMode="auto" r:id="rId72">
            <p14:nvContentPartPr>
              <p14:cNvPr id="1051072" name="Encre 1051071"/>
              <p14:cNvContentPartPr/>
              <p14:nvPr/>
            </p14:nvContentPartPr>
            <p14:xfrm>
              <a:off x="940174" y="2864157"/>
              <a:ext cx="179510" cy="14147"/>
            </p14:xfrm>
          </p:contentPart>
        </mc:Choice>
        <mc:Fallback xmlns="">
          <p:sp>
            <p:nvSpPr>
              <p:cNvPr id="1051072" name=""/>
              <p:cNvSpPr/>
              <p:nvPr/>
            </p:nvSpPr>
            <p:spPr>
              <a:xfrm>
                <a:off x="940174" y="2864157"/>
                <a:ext cx="179510" cy="14147"/>
              </a:xfrm>
            </p:spPr>
          </p:sp>
        </mc:Fallback>
      </mc:AlternateContent>
      <mc:AlternateContent xmlns:mc="http://schemas.openxmlformats.org/markup-compatibility/2006" xmlns:p14="http://schemas.microsoft.com/office/powerpoint/2010/main">
        <mc:Choice Requires="p14">
          <p:contentPart p14:bwMode="auto" r:id="rId73">
            <p14:nvContentPartPr>
              <p14:cNvPr id="1051073" name="Encre 1051072"/>
              <p14:cNvContentPartPr/>
              <p14:nvPr/>
            </p14:nvContentPartPr>
            <p14:xfrm>
              <a:off x="1189643" y="2914790"/>
              <a:ext cx="22338" cy="69344"/>
            </p14:xfrm>
          </p:contentPart>
        </mc:Choice>
        <mc:Fallback xmlns="">
          <p:sp>
            <p:nvSpPr>
              <p:cNvPr id="1051073" name=""/>
              <p:cNvSpPr/>
              <p:nvPr/>
            </p:nvSpPr>
            <p:spPr>
              <a:xfrm>
                <a:off x="1189643" y="2914790"/>
                <a:ext cx="22338" cy="69344"/>
              </a:xfrm>
            </p:spPr>
          </p:sp>
        </mc:Fallback>
      </mc:AlternateContent>
      <mc:AlternateContent xmlns:mc="http://schemas.openxmlformats.org/markup-compatibility/2006" xmlns:p14="http://schemas.microsoft.com/office/powerpoint/2010/main">
        <mc:Choice Requires="p14">
          <p:contentPart p14:bwMode="auto" r:id="rId74">
            <p14:nvContentPartPr>
              <p14:cNvPr id="1051074" name="Encre 1051073"/>
              <p14:cNvContentPartPr/>
              <p14:nvPr/>
            </p14:nvContentPartPr>
            <p14:xfrm>
              <a:off x="1341420" y="2662845"/>
              <a:ext cx="127806" cy="246852"/>
            </p14:xfrm>
          </p:contentPart>
        </mc:Choice>
        <mc:Fallback xmlns="">
          <p:sp>
            <p:nvSpPr>
              <p:cNvPr id="1051074" name=""/>
              <p:cNvSpPr/>
              <p:nvPr/>
            </p:nvSpPr>
            <p:spPr>
              <a:xfrm>
                <a:off x="1341420" y="2662845"/>
                <a:ext cx="127806" cy="246852"/>
              </a:xfrm>
            </p:spPr>
          </p:sp>
        </mc:Fallback>
      </mc:AlternateContent>
      <mc:AlternateContent xmlns:mc="http://schemas.openxmlformats.org/markup-compatibility/2006" xmlns:p14="http://schemas.microsoft.com/office/powerpoint/2010/main">
        <mc:Choice Requires="p14">
          <p:contentPart p14:bwMode="auto" r:id="rId75">
            <p14:nvContentPartPr>
              <p14:cNvPr id="1051075" name="Encre 1051074"/>
              <p14:cNvContentPartPr/>
              <p14:nvPr/>
            </p14:nvContentPartPr>
            <p14:xfrm>
              <a:off x="659796" y="3081084"/>
              <a:ext cx="778543" cy="64985"/>
            </p14:xfrm>
          </p:contentPart>
        </mc:Choice>
        <mc:Fallback xmlns="">
          <p:sp>
            <p:nvSpPr>
              <p:cNvPr id="1051075" name=""/>
              <p:cNvSpPr/>
              <p:nvPr/>
            </p:nvSpPr>
            <p:spPr>
              <a:xfrm>
                <a:off x="659796" y="3081084"/>
                <a:ext cx="778543" cy="64985"/>
              </a:xfrm>
            </p:spPr>
          </p:sp>
        </mc:Fallback>
      </mc:AlternateContent>
      <mc:AlternateContent xmlns:mc="http://schemas.openxmlformats.org/markup-compatibility/2006" xmlns:p14="http://schemas.microsoft.com/office/powerpoint/2010/main">
        <mc:Choice Requires="p14">
          <p:contentPart p14:bwMode="auto" r:id="rId76">
            <p14:nvContentPartPr>
              <p14:cNvPr id="1051076" name="Encre 1051075"/>
              <p14:cNvContentPartPr/>
              <p14:nvPr/>
            </p14:nvContentPartPr>
            <p14:xfrm>
              <a:off x="1624143" y="2806078"/>
              <a:ext cx="16727" cy="70441"/>
            </p14:xfrm>
          </p:contentPart>
        </mc:Choice>
        <mc:Fallback xmlns="">
          <p:sp>
            <p:nvSpPr>
              <p:cNvPr id="1051076" name=""/>
              <p:cNvSpPr/>
              <p:nvPr/>
            </p:nvSpPr>
            <p:spPr>
              <a:xfrm>
                <a:off x="1624143" y="2806078"/>
                <a:ext cx="16727" cy="70441"/>
              </a:xfrm>
            </p:spPr>
          </p:sp>
        </mc:Fallback>
      </mc:AlternateContent>
      <mc:AlternateContent xmlns:mc="http://schemas.openxmlformats.org/markup-compatibility/2006" xmlns:p14="http://schemas.microsoft.com/office/powerpoint/2010/main">
        <mc:Choice Requires="p14">
          <p:contentPart p14:bwMode="auto" r:id="rId77">
            <p14:nvContentPartPr>
              <p14:cNvPr id="1051077" name="Encre 1051076"/>
              <p14:cNvContentPartPr/>
              <p14:nvPr/>
            </p14:nvContentPartPr>
            <p14:xfrm>
              <a:off x="1654746" y="2921987"/>
              <a:ext cx="685" cy="30461"/>
            </p14:xfrm>
          </p:contentPart>
        </mc:Choice>
        <mc:Fallback xmlns="">
          <p:sp>
            <p:nvSpPr>
              <p:cNvPr id="1051077" name=""/>
              <p:cNvSpPr/>
              <p:nvPr/>
            </p:nvSpPr>
            <p:spPr>
              <a:xfrm>
                <a:off x="1654746" y="2921987"/>
                <a:ext cx="685" cy="30461"/>
              </a:xfrm>
            </p:spPr>
          </p:sp>
        </mc:Fallback>
      </mc:AlternateContent>
      <mc:AlternateContent xmlns:mc="http://schemas.openxmlformats.org/markup-compatibility/2006" xmlns:p14="http://schemas.microsoft.com/office/powerpoint/2010/main">
        <mc:Choice Requires="p14">
          <p:contentPart p14:bwMode="auto" r:id="rId78">
            <p14:nvContentPartPr>
              <p14:cNvPr id="1051078" name="Encre 1051077"/>
              <p14:cNvContentPartPr/>
              <p14:nvPr/>
            </p14:nvContentPartPr>
            <p14:xfrm>
              <a:off x="2076081" y="2798632"/>
              <a:ext cx="247244" cy="177182"/>
            </p14:xfrm>
          </p:contentPart>
        </mc:Choice>
        <mc:Fallback xmlns="">
          <p:sp>
            <p:nvSpPr>
              <p:cNvPr id="1051078" name=""/>
              <p:cNvSpPr/>
              <p:nvPr/>
            </p:nvSpPr>
            <p:spPr>
              <a:xfrm>
                <a:off x="2076081" y="2798632"/>
                <a:ext cx="247244" cy="177182"/>
              </a:xfrm>
            </p:spPr>
          </p:sp>
        </mc:Fallback>
      </mc:AlternateContent>
      <mc:AlternateContent xmlns:mc="http://schemas.openxmlformats.org/markup-compatibility/2006" xmlns:p14="http://schemas.microsoft.com/office/powerpoint/2010/main">
        <mc:Choice Requires="p14">
          <p:contentPart p14:bwMode="auto" r:id="rId79">
            <p14:nvContentPartPr>
              <p14:cNvPr id="1051079" name="Encre 1051078"/>
              <p14:cNvContentPartPr/>
              <p14:nvPr/>
            </p14:nvContentPartPr>
            <p14:xfrm>
              <a:off x="2515462" y="2544273"/>
              <a:ext cx="437458" cy="365748"/>
            </p14:xfrm>
          </p:contentPart>
        </mc:Choice>
        <mc:Fallback xmlns="">
          <p:sp>
            <p:nvSpPr>
              <p:cNvPr id="1051079" name=""/>
              <p:cNvSpPr/>
              <p:nvPr/>
            </p:nvSpPr>
            <p:spPr>
              <a:xfrm>
                <a:off x="2515462" y="2544273"/>
                <a:ext cx="437458" cy="365748"/>
              </a:xfrm>
            </p:spPr>
          </p:sp>
        </mc:Fallback>
      </mc:AlternateContent>
      <mc:AlternateContent xmlns:mc="http://schemas.openxmlformats.org/markup-compatibility/2006" xmlns:p14="http://schemas.microsoft.com/office/powerpoint/2010/main">
        <mc:Choice Requires="p14">
          <p:contentPart p14:bwMode="auto" r:id="rId80">
            <p14:nvContentPartPr>
              <p14:cNvPr id="1051080" name="Encre 1051079"/>
              <p14:cNvContentPartPr/>
              <p14:nvPr/>
            </p14:nvContentPartPr>
            <p14:xfrm>
              <a:off x="2757381" y="2579471"/>
              <a:ext cx="198399" cy="49171"/>
            </p14:xfrm>
          </p:contentPart>
        </mc:Choice>
        <mc:Fallback xmlns="">
          <p:sp>
            <p:nvSpPr>
              <p:cNvPr id="1051080" name=""/>
              <p:cNvSpPr/>
              <p:nvPr/>
            </p:nvSpPr>
            <p:spPr>
              <a:xfrm>
                <a:off x="2757381" y="2579471"/>
                <a:ext cx="198399" cy="49171"/>
              </a:xfrm>
            </p:spPr>
          </p:sp>
        </mc:Fallback>
      </mc:AlternateContent>
      <mc:AlternateContent xmlns:mc="http://schemas.openxmlformats.org/markup-compatibility/2006" xmlns:p14="http://schemas.microsoft.com/office/powerpoint/2010/main">
        <mc:Choice Requires="p14">
          <p:contentPart p14:bwMode="auto" r:id="rId81">
            <p14:nvContentPartPr>
              <p14:cNvPr id="1051081" name="Encre 1051080"/>
              <p14:cNvContentPartPr/>
              <p14:nvPr/>
            </p14:nvContentPartPr>
            <p14:xfrm>
              <a:off x="2864001" y="2530824"/>
              <a:ext cx="125193" cy="117711"/>
            </p14:xfrm>
          </p:contentPart>
        </mc:Choice>
        <mc:Fallback xmlns="">
          <p:sp>
            <p:nvSpPr>
              <p:cNvPr id="1051081" name=""/>
              <p:cNvSpPr/>
              <p:nvPr/>
            </p:nvSpPr>
            <p:spPr>
              <a:xfrm>
                <a:off x="2864001" y="2530824"/>
                <a:ext cx="125193" cy="117711"/>
              </a:xfrm>
            </p:spPr>
          </p:sp>
        </mc:Fallback>
      </mc:AlternateContent>
      <mc:AlternateContent xmlns:mc="http://schemas.openxmlformats.org/markup-compatibility/2006" xmlns:p14="http://schemas.microsoft.com/office/powerpoint/2010/main">
        <mc:Choice Requires="p14">
          <p:contentPart p14:bwMode="auto" r:id="rId82">
            <p14:nvContentPartPr>
              <p14:cNvPr id="1051082" name="Encre 1051081"/>
              <p14:cNvContentPartPr/>
              <p14:nvPr/>
            </p14:nvContentPartPr>
            <p14:xfrm>
              <a:off x="2513653" y="2964032"/>
              <a:ext cx="462745" cy="37628"/>
            </p14:xfrm>
          </p:contentPart>
        </mc:Choice>
        <mc:Fallback xmlns="">
          <p:sp>
            <p:nvSpPr>
              <p:cNvPr id="1051082" name=""/>
              <p:cNvSpPr/>
              <p:nvPr/>
            </p:nvSpPr>
            <p:spPr>
              <a:xfrm>
                <a:off x="2513653" y="2964032"/>
                <a:ext cx="462745" cy="37628"/>
              </a:xfrm>
            </p:spPr>
          </p:sp>
        </mc:Fallback>
      </mc:AlternateContent>
      <mc:AlternateContent xmlns:mc="http://schemas.openxmlformats.org/markup-compatibility/2006" xmlns:p14="http://schemas.microsoft.com/office/powerpoint/2010/main">
        <mc:Choice Requires="p14">
          <p:contentPart p14:bwMode="auto" r:id="rId83">
            <p14:nvContentPartPr>
              <p14:cNvPr id="1051083" name="Encre 1051082"/>
              <p14:cNvContentPartPr/>
              <p14:nvPr/>
            </p14:nvContentPartPr>
            <p14:xfrm>
              <a:off x="2502570" y="3129155"/>
              <a:ext cx="332749" cy="253992"/>
            </p14:xfrm>
          </p:contentPart>
        </mc:Choice>
        <mc:Fallback xmlns="">
          <p:sp>
            <p:nvSpPr>
              <p:cNvPr id="1051083" name=""/>
              <p:cNvSpPr/>
              <p:nvPr/>
            </p:nvSpPr>
            <p:spPr>
              <a:xfrm>
                <a:off x="2502570" y="3129155"/>
                <a:ext cx="332749" cy="253992"/>
              </a:xfrm>
            </p:spPr>
          </p:sp>
        </mc:Fallback>
      </mc:AlternateContent>
      <mc:AlternateContent xmlns:mc="http://schemas.openxmlformats.org/markup-compatibility/2006" xmlns:p14="http://schemas.microsoft.com/office/powerpoint/2010/main">
        <mc:Choice Requires="p14">
          <p:contentPart p14:bwMode="auto" r:id="rId84">
            <p14:nvContentPartPr>
              <p14:cNvPr id="1051084" name="Encre 1051083"/>
              <p14:cNvContentPartPr/>
              <p14:nvPr/>
            </p14:nvContentPartPr>
            <p14:xfrm>
              <a:off x="2706476" y="3195703"/>
              <a:ext cx="186407" cy="37527"/>
            </p14:xfrm>
          </p:contentPart>
        </mc:Choice>
        <mc:Fallback xmlns="">
          <p:sp>
            <p:nvSpPr>
              <p:cNvPr id="1051084" name=""/>
              <p:cNvSpPr/>
              <p:nvPr/>
            </p:nvSpPr>
            <p:spPr>
              <a:xfrm>
                <a:off x="2706476" y="3195703"/>
                <a:ext cx="186407" cy="37527"/>
              </a:xfrm>
            </p:spPr>
          </p:sp>
        </mc:Fallback>
      </mc:AlternateContent>
      <mc:AlternateContent xmlns:mc="http://schemas.openxmlformats.org/markup-compatibility/2006" xmlns:p14="http://schemas.microsoft.com/office/powerpoint/2010/main">
        <mc:Choice Requires="p14">
          <p:contentPart p14:bwMode="auto" r:id="rId85">
            <p14:nvContentPartPr>
              <p14:cNvPr id="1051085" name="Encre 1051084"/>
              <p14:cNvContentPartPr/>
              <p14:nvPr/>
            </p14:nvContentPartPr>
            <p14:xfrm>
              <a:off x="3114186" y="2928937"/>
              <a:ext cx="120715" cy="4192"/>
            </p14:xfrm>
          </p:contentPart>
        </mc:Choice>
        <mc:Fallback xmlns="">
          <p:sp>
            <p:nvSpPr>
              <p:cNvPr id="1051085" name=""/>
              <p:cNvSpPr/>
              <p:nvPr/>
            </p:nvSpPr>
            <p:spPr>
              <a:xfrm>
                <a:off x="3114186" y="2928937"/>
                <a:ext cx="120715" cy="4192"/>
              </a:xfrm>
            </p:spPr>
          </p:sp>
        </mc:Fallback>
      </mc:AlternateContent>
      <mc:AlternateContent xmlns:mc="http://schemas.openxmlformats.org/markup-compatibility/2006" xmlns:p14="http://schemas.microsoft.com/office/powerpoint/2010/main">
        <mc:Choice Requires="p14">
          <p:contentPart p14:bwMode="auto" r:id="rId86">
            <p14:nvContentPartPr>
              <p14:cNvPr id="1051086" name="Encre 1051085"/>
              <p14:cNvContentPartPr/>
              <p14:nvPr/>
            </p14:nvContentPartPr>
            <p14:xfrm>
              <a:off x="3093007" y="3030699"/>
              <a:ext cx="130855" cy="327"/>
            </p14:xfrm>
          </p:contentPart>
        </mc:Choice>
        <mc:Fallback xmlns="">
          <p:sp>
            <p:nvSpPr>
              <p:cNvPr id="1051086" name=""/>
              <p:cNvSpPr/>
              <p:nvPr/>
            </p:nvSpPr>
            <p:spPr>
              <a:xfrm>
                <a:off x="3093007" y="3030699"/>
                <a:ext cx="130855" cy="327"/>
              </a:xfrm>
            </p:spPr>
          </p:sp>
        </mc:Fallback>
      </mc:AlternateContent>
      <mc:AlternateContent xmlns:mc="http://schemas.openxmlformats.org/markup-compatibility/2006" xmlns:p14="http://schemas.microsoft.com/office/powerpoint/2010/main">
        <mc:Choice Requires="p14">
          <p:contentPart p14:bwMode="auto" r:id="rId87">
            <p14:nvContentPartPr>
              <p14:cNvPr id="1051087" name="Encre 1051086"/>
              <p14:cNvContentPartPr/>
              <p14:nvPr/>
            </p14:nvContentPartPr>
            <p14:xfrm>
              <a:off x="3401176" y="2850213"/>
              <a:ext cx="127247" cy="286819"/>
            </p14:xfrm>
          </p:contentPart>
        </mc:Choice>
        <mc:Fallback xmlns="">
          <p:sp>
            <p:nvSpPr>
              <p:cNvPr id="1051087" name=""/>
              <p:cNvSpPr/>
              <p:nvPr/>
            </p:nvSpPr>
            <p:spPr>
              <a:xfrm>
                <a:off x="3401176" y="2850213"/>
                <a:ext cx="127247" cy="286819"/>
              </a:xfrm>
            </p:spPr>
          </p:sp>
        </mc:Fallback>
      </mc:AlternateContent>
      <mc:AlternateContent xmlns:mc="http://schemas.openxmlformats.org/markup-compatibility/2006" xmlns:p14="http://schemas.microsoft.com/office/powerpoint/2010/main">
        <mc:Choice Requires="p14">
          <p:contentPart p14:bwMode="auto" r:id="rId88">
            <p14:nvContentPartPr>
              <p14:cNvPr id="1051088" name="Encre 1051087"/>
              <p14:cNvContentPartPr/>
              <p14:nvPr/>
            </p14:nvContentPartPr>
            <p14:xfrm>
              <a:off x="3701398" y="2617446"/>
              <a:ext cx="134310" cy="538321"/>
            </p14:xfrm>
          </p:contentPart>
        </mc:Choice>
        <mc:Fallback xmlns="">
          <p:sp>
            <p:nvSpPr>
              <p:cNvPr id="1051088" name=""/>
              <p:cNvSpPr/>
              <p:nvPr/>
            </p:nvSpPr>
            <p:spPr>
              <a:xfrm>
                <a:off x="3701398" y="2617446"/>
                <a:ext cx="134310" cy="538321"/>
              </a:xfrm>
            </p:spPr>
          </p:sp>
        </mc:Fallback>
      </mc:AlternateContent>
      <mc:AlternateContent xmlns:mc="http://schemas.openxmlformats.org/markup-compatibility/2006" xmlns:p14="http://schemas.microsoft.com/office/powerpoint/2010/main">
        <mc:Choice Requires="p14">
          <p:contentPart p14:bwMode="auto" r:id="rId89">
            <p14:nvContentPartPr>
              <p14:cNvPr id="1051089" name="Encre 1051088"/>
              <p14:cNvContentPartPr/>
              <p14:nvPr/>
            </p14:nvContentPartPr>
            <p14:xfrm>
              <a:off x="3927385" y="2769593"/>
              <a:ext cx="133521" cy="273890"/>
            </p14:xfrm>
          </p:contentPart>
        </mc:Choice>
        <mc:Fallback xmlns="">
          <p:sp>
            <p:nvSpPr>
              <p:cNvPr id="1051089" name=""/>
              <p:cNvSpPr/>
              <p:nvPr/>
            </p:nvSpPr>
            <p:spPr>
              <a:xfrm>
                <a:off x="3927385" y="2769593"/>
                <a:ext cx="133521" cy="273890"/>
              </a:xfrm>
            </p:spPr>
          </p:sp>
        </mc:Fallback>
      </mc:AlternateContent>
      <mc:AlternateContent xmlns:mc="http://schemas.openxmlformats.org/markup-compatibility/2006" xmlns:p14="http://schemas.microsoft.com/office/powerpoint/2010/main">
        <mc:Choice Requires="p14">
          <p:contentPart p14:bwMode="auto" r:id="rId90">
            <p14:nvContentPartPr>
              <p14:cNvPr id="1051090" name="Encre 1051089"/>
              <p14:cNvContentPartPr/>
              <p14:nvPr/>
            </p14:nvContentPartPr>
            <p14:xfrm>
              <a:off x="3922547" y="2858747"/>
              <a:ext cx="191304" cy="56042"/>
            </p14:xfrm>
          </p:contentPart>
        </mc:Choice>
        <mc:Fallback xmlns="">
          <p:sp>
            <p:nvSpPr>
              <p:cNvPr id="1051090" name=""/>
              <p:cNvSpPr/>
              <p:nvPr/>
            </p:nvSpPr>
            <p:spPr>
              <a:xfrm>
                <a:off x="3922547" y="2858747"/>
                <a:ext cx="191304" cy="56042"/>
              </a:xfrm>
            </p:spPr>
          </p:sp>
        </mc:Fallback>
      </mc:AlternateContent>
      <mc:AlternateContent xmlns:mc="http://schemas.openxmlformats.org/markup-compatibility/2006" xmlns:p14="http://schemas.microsoft.com/office/powerpoint/2010/main">
        <mc:Choice Requires="p14">
          <p:contentPart p14:bwMode="auto" r:id="rId91">
            <p14:nvContentPartPr>
              <p14:cNvPr id="1051091" name="Encre 1051090"/>
              <p14:cNvContentPartPr/>
              <p14:nvPr/>
            </p14:nvContentPartPr>
            <p14:xfrm>
              <a:off x="3915487" y="2661960"/>
              <a:ext cx="207629" cy="35158"/>
            </p14:xfrm>
          </p:contentPart>
        </mc:Choice>
        <mc:Fallback xmlns="">
          <p:sp>
            <p:nvSpPr>
              <p:cNvPr id="1051091" name=""/>
              <p:cNvSpPr/>
              <p:nvPr/>
            </p:nvSpPr>
            <p:spPr>
              <a:xfrm>
                <a:off x="3915487" y="2661960"/>
                <a:ext cx="207629" cy="35158"/>
              </a:xfrm>
            </p:spPr>
          </p:sp>
        </mc:Fallback>
      </mc:AlternateContent>
      <mc:AlternateContent xmlns:mc="http://schemas.openxmlformats.org/markup-compatibility/2006" xmlns:p14="http://schemas.microsoft.com/office/powerpoint/2010/main">
        <mc:Choice Requires="p14">
          <p:contentPart p14:bwMode="auto" r:id="rId92">
            <p14:nvContentPartPr>
              <p14:cNvPr id="1051092" name="Encre 1051091"/>
              <p14:cNvContentPartPr/>
              <p14:nvPr/>
            </p14:nvContentPartPr>
            <p14:xfrm>
              <a:off x="4058450" y="2603050"/>
              <a:ext cx="134605" cy="143938"/>
            </p14:xfrm>
          </p:contentPart>
        </mc:Choice>
        <mc:Fallback xmlns="">
          <p:sp>
            <p:nvSpPr>
              <p:cNvPr id="1051092" name=""/>
              <p:cNvSpPr/>
              <p:nvPr/>
            </p:nvSpPr>
            <p:spPr>
              <a:xfrm>
                <a:off x="4058450" y="2603050"/>
                <a:ext cx="134605" cy="143938"/>
              </a:xfrm>
            </p:spPr>
          </p:sp>
        </mc:Fallback>
      </mc:AlternateContent>
      <mc:AlternateContent xmlns:mc="http://schemas.openxmlformats.org/markup-compatibility/2006" xmlns:p14="http://schemas.microsoft.com/office/powerpoint/2010/main">
        <mc:Choice Requires="p14">
          <p:contentPart p14:bwMode="auto" r:id="rId93">
            <p14:nvContentPartPr>
              <p14:cNvPr id="1051093" name="Encre 1051092"/>
              <p14:cNvContentPartPr/>
              <p14:nvPr/>
            </p14:nvContentPartPr>
            <p14:xfrm>
              <a:off x="4265835" y="2913785"/>
              <a:ext cx="204919" cy="51388"/>
            </p14:xfrm>
          </p:contentPart>
        </mc:Choice>
        <mc:Fallback xmlns="">
          <p:sp>
            <p:nvSpPr>
              <p:cNvPr id="1051093" name=""/>
              <p:cNvSpPr/>
              <p:nvPr/>
            </p:nvSpPr>
            <p:spPr>
              <a:xfrm>
                <a:off x="4265835" y="2913785"/>
                <a:ext cx="204919" cy="51388"/>
              </a:xfrm>
            </p:spPr>
          </p:sp>
        </mc:Fallback>
      </mc:AlternateContent>
      <mc:AlternateContent xmlns:mc="http://schemas.openxmlformats.org/markup-compatibility/2006" xmlns:p14="http://schemas.microsoft.com/office/powerpoint/2010/main">
        <mc:Choice Requires="p14">
          <p:contentPart p14:bwMode="auto" r:id="rId94">
            <p14:nvContentPartPr>
              <p14:cNvPr id="1051094" name="Encre 1051093"/>
              <p14:cNvContentPartPr/>
              <p14:nvPr/>
            </p14:nvContentPartPr>
            <p14:xfrm>
              <a:off x="4354966" y="2859937"/>
              <a:ext cx="30771" cy="195044"/>
            </p14:xfrm>
          </p:contentPart>
        </mc:Choice>
        <mc:Fallback xmlns="">
          <p:sp>
            <p:nvSpPr>
              <p:cNvPr id="1051094" name=""/>
              <p:cNvSpPr/>
              <p:nvPr/>
            </p:nvSpPr>
            <p:spPr>
              <a:xfrm>
                <a:off x="4354966" y="2859937"/>
                <a:ext cx="30771" cy="195044"/>
              </a:xfrm>
            </p:spPr>
          </p:sp>
        </mc:Fallback>
      </mc:AlternateContent>
      <mc:AlternateContent xmlns:mc="http://schemas.openxmlformats.org/markup-compatibility/2006" xmlns:p14="http://schemas.microsoft.com/office/powerpoint/2010/main">
        <mc:Choice Requires="p14">
          <p:contentPart p14:bwMode="auto" r:id="rId95">
            <p14:nvContentPartPr>
              <p14:cNvPr id="1051095" name="Encre 1051094"/>
              <p14:cNvContentPartPr/>
              <p14:nvPr/>
            </p14:nvContentPartPr>
            <p14:xfrm>
              <a:off x="4594562" y="2805724"/>
              <a:ext cx="226433" cy="131404"/>
            </p14:xfrm>
          </p:contentPart>
        </mc:Choice>
        <mc:Fallback xmlns="">
          <p:sp>
            <p:nvSpPr>
              <p:cNvPr id="1051095" name=""/>
              <p:cNvSpPr/>
              <p:nvPr/>
            </p:nvSpPr>
            <p:spPr>
              <a:xfrm>
                <a:off x="4594562" y="2805724"/>
                <a:ext cx="226433" cy="131404"/>
              </a:xfrm>
            </p:spPr>
          </p:sp>
        </mc:Fallback>
      </mc:AlternateContent>
      <mc:AlternateContent xmlns:mc="http://schemas.openxmlformats.org/markup-compatibility/2006" xmlns:p14="http://schemas.microsoft.com/office/powerpoint/2010/main">
        <mc:Choice Requires="p14">
          <p:contentPart p14:bwMode="auto" r:id="rId96">
            <p14:nvContentPartPr>
              <p14:cNvPr id="1051096" name="Encre 1051095"/>
              <p14:cNvContentPartPr/>
              <p14:nvPr/>
            </p14:nvContentPartPr>
            <p14:xfrm>
              <a:off x="4551762" y="2646485"/>
              <a:ext cx="229005" cy="43435"/>
            </p14:xfrm>
          </p:contentPart>
        </mc:Choice>
        <mc:Fallback xmlns="">
          <p:sp>
            <p:nvSpPr>
              <p:cNvPr id="1051096" name=""/>
              <p:cNvSpPr/>
              <p:nvPr/>
            </p:nvSpPr>
            <p:spPr>
              <a:xfrm>
                <a:off x="4551762" y="2646485"/>
                <a:ext cx="229005" cy="43435"/>
              </a:xfrm>
            </p:spPr>
          </p:sp>
        </mc:Fallback>
      </mc:AlternateContent>
      <mc:AlternateContent xmlns:mc="http://schemas.openxmlformats.org/markup-compatibility/2006" xmlns:p14="http://schemas.microsoft.com/office/powerpoint/2010/main">
        <mc:Choice Requires="p14">
          <p:contentPart p14:bwMode="auto" r:id="rId97">
            <p14:nvContentPartPr>
              <p14:cNvPr id="1051097" name="Encre 1051096"/>
              <p14:cNvContentPartPr/>
              <p14:nvPr/>
            </p14:nvContentPartPr>
            <p14:xfrm>
              <a:off x="4694725" y="2610496"/>
              <a:ext cx="118542" cy="153394"/>
            </p14:xfrm>
          </p:contentPart>
        </mc:Choice>
        <mc:Fallback xmlns="">
          <p:sp>
            <p:nvSpPr>
              <p:cNvPr id="1051097" name=""/>
              <p:cNvSpPr/>
              <p:nvPr/>
            </p:nvSpPr>
            <p:spPr>
              <a:xfrm>
                <a:off x="4694725" y="2610496"/>
                <a:ext cx="118542" cy="153394"/>
              </a:xfrm>
            </p:spPr>
          </p:sp>
        </mc:Fallback>
      </mc:AlternateContent>
      <mc:AlternateContent xmlns:mc="http://schemas.openxmlformats.org/markup-compatibility/2006" xmlns:p14="http://schemas.microsoft.com/office/powerpoint/2010/main">
        <mc:Choice Requires="p14">
          <p:contentPart p14:bwMode="auto" r:id="rId98">
            <p14:nvContentPartPr>
              <p14:cNvPr id="1051098" name="Encre 1051097"/>
              <p14:cNvContentPartPr/>
              <p14:nvPr/>
            </p14:nvContentPartPr>
            <p14:xfrm>
              <a:off x="4892776" y="2811407"/>
              <a:ext cx="146433" cy="148231"/>
            </p14:xfrm>
          </p:contentPart>
        </mc:Choice>
        <mc:Fallback xmlns="">
          <p:sp>
            <p:nvSpPr>
              <p:cNvPr id="1051098" name=""/>
              <p:cNvSpPr/>
              <p:nvPr/>
            </p:nvSpPr>
            <p:spPr>
              <a:xfrm>
                <a:off x="4892776" y="2811407"/>
                <a:ext cx="146433" cy="148231"/>
              </a:xfrm>
            </p:spPr>
          </p:sp>
        </mc:Fallback>
      </mc:AlternateContent>
      <mc:AlternateContent xmlns:mc="http://schemas.openxmlformats.org/markup-compatibility/2006" xmlns:p14="http://schemas.microsoft.com/office/powerpoint/2010/main">
        <mc:Choice Requires="p14">
          <p:contentPart p14:bwMode="auto" r:id="rId99">
            <p14:nvContentPartPr>
              <p14:cNvPr id="1051099" name="Encre 1051098"/>
              <p14:cNvContentPartPr/>
              <p14:nvPr/>
            </p14:nvContentPartPr>
            <p14:xfrm>
              <a:off x="5111839" y="2691428"/>
              <a:ext cx="254772" cy="251405"/>
            </p14:xfrm>
          </p:contentPart>
        </mc:Choice>
        <mc:Fallback xmlns="">
          <p:sp>
            <p:nvSpPr>
              <p:cNvPr id="1051099" name=""/>
              <p:cNvSpPr/>
              <p:nvPr/>
            </p:nvSpPr>
            <p:spPr>
              <a:xfrm>
                <a:off x="5111839" y="2691428"/>
                <a:ext cx="254772" cy="251405"/>
              </a:xfrm>
            </p:spPr>
          </p:sp>
        </mc:Fallback>
      </mc:AlternateContent>
      <mc:AlternateContent xmlns:mc="http://schemas.openxmlformats.org/markup-compatibility/2006" xmlns:p14="http://schemas.microsoft.com/office/powerpoint/2010/main">
        <mc:Choice Requires="p14">
          <p:contentPart p14:bwMode="auto" r:id="rId100">
            <p14:nvContentPartPr>
              <p14:cNvPr id="1051100" name="Encre 1051099"/>
              <p14:cNvContentPartPr/>
              <p14:nvPr/>
            </p14:nvContentPartPr>
            <p14:xfrm>
              <a:off x="5095375" y="2544703"/>
              <a:ext cx="192279" cy="36505"/>
            </p14:xfrm>
          </p:contentPart>
        </mc:Choice>
        <mc:Fallback xmlns="">
          <p:sp>
            <p:nvSpPr>
              <p:cNvPr id="1051100" name=""/>
              <p:cNvSpPr/>
              <p:nvPr/>
            </p:nvSpPr>
            <p:spPr>
              <a:xfrm>
                <a:off x="5095375" y="2544703"/>
                <a:ext cx="192279" cy="36505"/>
              </a:xfrm>
            </p:spPr>
          </p:sp>
        </mc:Fallback>
      </mc:AlternateContent>
      <mc:AlternateContent xmlns:mc="http://schemas.openxmlformats.org/markup-compatibility/2006" xmlns:p14="http://schemas.microsoft.com/office/powerpoint/2010/main">
        <mc:Choice Requires="p14">
          <p:contentPart p14:bwMode="auto" r:id="rId101">
            <p14:nvContentPartPr>
              <p14:cNvPr id="1051101" name="Encre 1051100"/>
              <p14:cNvContentPartPr/>
              <p14:nvPr/>
            </p14:nvContentPartPr>
            <p14:xfrm>
              <a:off x="5209657" y="2479943"/>
              <a:ext cx="99176" cy="117035"/>
            </p14:xfrm>
          </p:contentPart>
        </mc:Choice>
        <mc:Fallback xmlns="">
          <p:sp>
            <p:nvSpPr>
              <p:cNvPr id="1051101" name=""/>
              <p:cNvSpPr/>
              <p:nvPr/>
            </p:nvSpPr>
            <p:spPr>
              <a:xfrm>
                <a:off x="5209657" y="2479943"/>
                <a:ext cx="99176" cy="117035"/>
              </a:xfrm>
            </p:spPr>
          </p:sp>
        </mc:Fallback>
      </mc:AlternateContent>
      <mc:AlternateContent xmlns:mc="http://schemas.openxmlformats.org/markup-compatibility/2006" xmlns:p14="http://schemas.microsoft.com/office/powerpoint/2010/main">
        <mc:Choice Requires="p14">
          <p:contentPart p14:bwMode="auto" r:id="rId102">
            <p14:nvContentPartPr>
              <p14:cNvPr id="1051102" name="Encre 1051101"/>
              <p14:cNvContentPartPr/>
              <p14:nvPr/>
            </p14:nvContentPartPr>
            <p14:xfrm>
              <a:off x="5424102" y="2553907"/>
              <a:ext cx="134554" cy="476792"/>
            </p14:xfrm>
          </p:contentPart>
        </mc:Choice>
        <mc:Fallback xmlns="">
          <p:sp>
            <p:nvSpPr>
              <p:cNvPr id="1051102" name=""/>
              <p:cNvSpPr/>
              <p:nvPr/>
            </p:nvSpPr>
            <p:spPr>
              <a:xfrm>
                <a:off x="5424102" y="2553907"/>
                <a:ext cx="134554" cy="476792"/>
              </a:xfrm>
            </p:spPr>
          </p:sp>
        </mc:Fallback>
      </mc:AlternateContent>
      <mc:AlternateContent xmlns:mc="http://schemas.openxmlformats.org/markup-compatibility/2006" xmlns:p14="http://schemas.microsoft.com/office/powerpoint/2010/main">
        <mc:Choice Requires="p14">
          <p:contentPart p14:bwMode="auto" r:id="rId103">
            <p14:nvContentPartPr>
              <p14:cNvPr id="1051103" name="Encre 1051102"/>
              <p14:cNvContentPartPr/>
              <p14:nvPr/>
            </p14:nvContentPartPr>
            <p14:xfrm>
              <a:off x="1912129" y="2410931"/>
              <a:ext cx="3857274" cy="1184423"/>
            </p14:xfrm>
          </p:contentPart>
        </mc:Choice>
        <mc:Fallback xmlns="">
          <p:sp>
            <p:nvSpPr>
              <p:cNvPr id="1051103" name=""/>
              <p:cNvSpPr/>
              <p:nvPr/>
            </p:nvSpPr>
            <p:spPr>
              <a:xfrm>
                <a:off x="1912129" y="2410931"/>
                <a:ext cx="3857274" cy="1184423"/>
              </a:xfrm>
            </p:spPr>
          </p:sp>
        </mc:Fallback>
      </mc:AlternateContent>
      <mc:AlternateContent xmlns:mc="http://schemas.openxmlformats.org/markup-compatibility/2006" xmlns:p14="http://schemas.microsoft.com/office/powerpoint/2010/main">
        <mc:Choice Requires="p14">
          <p:contentPart p14:bwMode="auto" r:id="rId104">
            <p14:nvContentPartPr>
              <p14:cNvPr id="1051104" name="Encre 1051103"/>
              <p14:cNvContentPartPr/>
              <p14:nvPr/>
            </p14:nvContentPartPr>
            <p14:xfrm>
              <a:off x="1967763" y="4124269"/>
              <a:ext cx="245401" cy="213406"/>
            </p14:xfrm>
          </p:contentPart>
        </mc:Choice>
        <mc:Fallback xmlns="">
          <p:sp>
            <p:nvSpPr>
              <p:cNvPr id="1051104" name=""/>
              <p:cNvSpPr/>
              <p:nvPr/>
            </p:nvSpPr>
            <p:spPr>
              <a:xfrm>
                <a:off x="1967763" y="4124269"/>
                <a:ext cx="245401" cy="213406"/>
              </a:xfrm>
            </p:spPr>
          </p:sp>
        </mc:Fallback>
      </mc:AlternateContent>
      <mc:AlternateContent xmlns:mc="http://schemas.openxmlformats.org/markup-compatibility/2006" xmlns:p14="http://schemas.microsoft.com/office/powerpoint/2010/main">
        <mc:Choice Requires="p14">
          <p:contentPart p14:bwMode="auto" r:id="rId105">
            <p14:nvContentPartPr>
              <p14:cNvPr id="1051105" name="Encre 1051104"/>
              <p14:cNvContentPartPr/>
              <p14:nvPr/>
            </p14:nvContentPartPr>
            <p14:xfrm>
              <a:off x="2357861" y="3932268"/>
              <a:ext cx="155791" cy="349660"/>
            </p14:xfrm>
          </p:contentPart>
        </mc:Choice>
        <mc:Fallback xmlns="">
          <p:sp>
            <p:nvSpPr>
              <p:cNvPr id="1051105" name=""/>
              <p:cNvSpPr/>
              <p:nvPr/>
            </p:nvSpPr>
            <p:spPr>
              <a:xfrm>
                <a:off x="2357861" y="3932268"/>
                <a:ext cx="155791" cy="349660"/>
              </a:xfrm>
            </p:spPr>
          </p:sp>
        </mc:Fallback>
      </mc:AlternateContent>
      <mc:AlternateContent xmlns:mc="http://schemas.openxmlformats.org/markup-compatibility/2006" xmlns:p14="http://schemas.microsoft.com/office/powerpoint/2010/main">
        <mc:Choice Requires="p14">
          <p:contentPart p14:bwMode="auto" r:id="rId106">
            <p14:nvContentPartPr>
              <p14:cNvPr id="1051106" name="Encre 1051105"/>
              <p14:cNvContentPartPr/>
              <p14:nvPr/>
            </p14:nvContentPartPr>
            <p14:xfrm>
              <a:off x="2520712" y="3755570"/>
              <a:ext cx="199212" cy="189272"/>
            </p14:xfrm>
          </p:contentPart>
        </mc:Choice>
        <mc:Fallback xmlns="">
          <p:sp>
            <p:nvSpPr>
              <p:cNvPr id="1051106" name=""/>
              <p:cNvSpPr/>
              <p:nvPr/>
            </p:nvSpPr>
            <p:spPr>
              <a:xfrm>
                <a:off x="2520712" y="3755570"/>
                <a:ext cx="199212" cy="189272"/>
              </a:xfrm>
            </p:spPr>
          </p:sp>
        </mc:Fallback>
      </mc:AlternateContent>
      <mc:AlternateContent xmlns:mc="http://schemas.openxmlformats.org/markup-compatibility/2006" xmlns:p14="http://schemas.microsoft.com/office/powerpoint/2010/main">
        <mc:Choice Requires="p14">
          <p:contentPart p14:bwMode="auto" r:id="rId107">
            <p14:nvContentPartPr>
              <p14:cNvPr id="1051107" name="Encre 1051106"/>
              <p14:cNvContentPartPr/>
              <p14:nvPr/>
            </p14:nvContentPartPr>
            <p14:xfrm>
              <a:off x="2759749" y="4073884"/>
              <a:ext cx="150607" cy="209498"/>
            </p14:xfrm>
          </p:contentPart>
        </mc:Choice>
        <mc:Fallback xmlns="">
          <p:sp>
            <p:nvSpPr>
              <p:cNvPr id="1051107" name=""/>
              <p:cNvSpPr/>
              <p:nvPr/>
            </p:nvSpPr>
            <p:spPr>
              <a:xfrm>
                <a:off x="2759749" y="4073884"/>
                <a:ext cx="150607" cy="209498"/>
              </a:xfrm>
            </p:spPr>
          </p:sp>
        </mc:Fallback>
      </mc:AlternateContent>
      <mc:AlternateContent xmlns:mc="http://schemas.openxmlformats.org/markup-compatibility/2006" xmlns:p14="http://schemas.microsoft.com/office/powerpoint/2010/main">
        <mc:Choice Requires="p14">
          <p:contentPart p14:bwMode="auto" r:id="rId108">
            <p14:nvContentPartPr>
              <p14:cNvPr id="1051108" name="Encre 1051107"/>
              <p14:cNvContentPartPr/>
              <p14:nvPr/>
            </p14:nvContentPartPr>
            <p14:xfrm>
              <a:off x="2970761" y="4042813"/>
              <a:ext cx="193036" cy="277969"/>
            </p14:xfrm>
          </p:contentPart>
        </mc:Choice>
        <mc:Fallback xmlns="">
          <p:sp>
            <p:nvSpPr>
              <p:cNvPr id="1051108" name=""/>
              <p:cNvSpPr/>
              <p:nvPr/>
            </p:nvSpPr>
            <p:spPr>
              <a:xfrm>
                <a:off x="2970761" y="4042813"/>
                <a:ext cx="193036" cy="277969"/>
              </a:xfrm>
            </p:spPr>
          </p:sp>
        </mc:Fallback>
      </mc:AlternateContent>
      <mc:AlternateContent xmlns:mc="http://schemas.openxmlformats.org/markup-compatibility/2006" xmlns:p14="http://schemas.microsoft.com/office/powerpoint/2010/main">
        <mc:Choice Requires="p14">
          <p:contentPart p14:bwMode="auto" r:id="rId109">
            <p14:nvContentPartPr>
              <p14:cNvPr id="1051109" name="Encre 1051108"/>
              <p14:cNvContentPartPr/>
              <p14:nvPr/>
            </p14:nvContentPartPr>
            <p14:xfrm>
              <a:off x="2851214" y="3906846"/>
              <a:ext cx="255913" cy="40283"/>
            </p14:xfrm>
          </p:contentPart>
        </mc:Choice>
        <mc:Fallback xmlns="">
          <p:sp>
            <p:nvSpPr>
              <p:cNvPr id="1051109" name=""/>
              <p:cNvSpPr/>
              <p:nvPr/>
            </p:nvSpPr>
            <p:spPr>
              <a:xfrm>
                <a:off x="2851214" y="3906846"/>
                <a:ext cx="255913" cy="40283"/>
              </a:xfrm>
            </p:spPr>
          </p:sp>
        </mc:Fallback>
      </mc:AlternateContent>
      <mc:AlternateContent xmlns:mc="http://schemas.openxmlformats.org/markup-compatibility/2006" xmlns:p14="http://schemas.microsoft.com/office/powerpoint/2010/main">
        <mc:Choice Requires="p14">
          <p:contentPart p14:bwMode="auto" r:id="rId110">
            <p14:nvContentPartPr>
              <p14:cNvPr id="1051110" name="Encre 1051109"/>
              <p14:cNvContentPartPr/>
              <p14:nvPr/>
            </p14:nvContentPartPr>
            <p14:xfrm>
              <a:off x="2971223" y="3819975"/>
              <a:ext cx="166548" cy="149482"/>
            </p14:xfrm>
          </p:contentPart>
        </mc:Choice>
        <mc:Fallback xmlns="">
          <p:sp>
            <p:nvSpPr>
              <p:cNvPr id="1051110" name=""/>
              <p:cNvSpPr/>
              <p:nvPr/>
            </p:nvSpPr>
            <p:spPr>
              <a:xfrm>
                <a:off x="2971223" y="3819975"/>
                <a:ext cx="166548" cy="149482"/>
              </a:xfrm>
            </p:spPr>
          </p:sp>
        </mc:Fallback>
      </mc:AlternateContent>
      <mc:AlternateContent xmlns:mc="http://schemas.openxmlformats.org/markup-compatibility/2006" xmlns:p14="http://schemas.microsoft.com/office/powerpoint/2010/main">
        <mc:Choice Requires="p14">
          <p:contentPart p14:bwMode="auto" r:id="rId111">
            <p14:nvContentPartPr>
              <p14:cNvPr id="1051111" name="Encre 1051110"/>
              <p14:cNvContentPartPr/>
              <p14:nvPr/>
            </p14:nvContentPartPr>
            <p14:xfrm>
              <a:off x="2378621" y="4424371"/>
              <a:ext cx="807047" cy="18835"/>
            </p14:xfrm>
          </p:contentPart>
        </mc:Choice>
        <mc:Fallback xmlns="">
          <p:sp>
            <p:nvSpPr>
              <p:cNvPr id="1051111" name=""/>
              <p:cNvSpPr/>
              <p:nvPr/>
            </p:nvSpPr>
            <p:spPr>
              <a:xfrm>
                <a:off x="2378621" y="4424371"/>
                <a:ext cx="807047" cy="18835"/>
              </a:xfrm>
            </p:spPr>
          </p:sp>
        </mc:Fallback>
      </mc:AlternateContent>
      <mc:AlternateContent xmlns:mc="http://schemas.openxmlformats.org/markup-compatibility/2006" xmlns:p14="http://schemas.microsoft.com/office/powerpoint/2010/main">
        <mc:Choice Requires="p14">
          <p:contentPart p14:bwMode="auto" r:id="rId112">
            <p14:nvContentPartPr>
              <p14:cNvPr id="1051112" name="Encre 1051111"/>
              <p14:cNvContentPartPr/>
              <p14:nvPr/>
            </p14:nvContentPartPr>
            <p14:xfrm>
              <a:off x="2544824" y="4559116"/>
              <a:ext cx="295126" cy="417874"/>
            </p14:xfrm>
          </p:contentPart>
        </mc:Choice>
        <mc:Fallback xmlns="">
          <p:sp>
            <p:nvSpPr>
              <p:cNvPr id="1051112" name=""/>
              <p:cNvSpPr/>
              <p:nvPr/>
            </p:nvSpPr>
            <p:spPr>
              <a:xfrm>
                <a:off x="2544824" y="4559116"/>
                <a:ext cx="295126" cy="417874"/>
              </a:xfrm>
            </p:spPr>
          </p:sp>
        </mc:Fallback>
      </mc:AlternateContent>
      <mc:AlternateContent xmlns:mc="http://schemas.openxmlformats.org/markup-compatibility/2006" xmlns:p14="http://schemas.microsoft.com/office/powerpoint/2010/main">
        <mc:Choice Requires="p14">
          <p:contentPart p14:bwMode="auto" r:id="rId113">
            <p14:nvContentPartPr>
              <p14:cNvPr id="1051113" name="Encre 1051112"/>
              <p14:cNvContentPartPr/>
              <p14:nvPr/>
            </p14:nvContentPartPr>
            <p14:xfrm>
              <a:off x="2742217" y="4768845"/>
              <a:ext cx="171644" cy="15824"/>
            </p14:xfrm>
          </p:contentPart>
        </mc:Choice>
        <mc:Fallback xmlns="">
          <p:sp>
            <p:nvSpPr>
              <p:cNvPr id="1051113" name=""/>
              <p:cNvSpPr/>
              <p:nvPr/>
            </p:nvSpPr>
            <p:spPr>
              <a:xfrm>
                <a:off x="2742217" y="4768845"/>
                <a:ext cx="171644" cy="15824"/>
              </a:xfrm>
            </p:spPr>
          </p:sp>
        </mc:Fallback>
      </mc:AlternateContent>
      <mc:AlternateContent xmlns:mc="http://schemas.openxmlformats.org/markup-compatibility/2006" xmlns:p14="http://schemas.microsoft.com/office/powerpoint/2010/main">
        <mc:Choice Requires="p14">
          <p:contentPart p14:bwMode="auto" r:id="rId114">
            <p14:nvContentPartPr>
              <p14:cNvPr id="1051114" name="Encre 1051113"/>
              <p14:cNvContentPartPr/>
              <p14:nvPr/>
            </p14:nvContentPartPr>
            <p14:xfrm>
              <a:off x="2928422" y="4617464"/>
              <a:ext cx="212349" cy="172901"/>
            </p14:xfrm>
          </p:contentPart>
        </mc:Choice>
        <mc:Fallback xmlns="">
          <p:sp>
            <p:nvSpPr>
              <p:cNvPr id="1051114" name=""/>
              <p:cNvSpPr/>
              <p:nvPr/>
            </p:nvSpPr>
            <p:spPr>
              <a:xfrm>
                <a:off x="2928422" y="4617464"/>
                <a:ext cx="212349" cy="172901"/>
              </a:xfrm>
            </p:spPr>
          </p:sp>
        </mc:Fallback>
      </mc:AlternateContent>
      <mc:AlternateContent xmlns:mc="http://schemas.openxmlformats.org/markup-compatibility/2006" xmlns:p14="http://schemas.microsoft.com/office/powerpoint/2010/main">
        <mc:Choice Requires="p14">
          <p:contentPart p14:bwMode="auto" r:id="rId115">
            <p14:nvContentPartPr>
              <p14:cNvPr id="1051115" name="Encre 1051114"/>
              <p14:cNvContentPartPr/>
              <p14:nvPr/>
            </p14:nvContentPartPr>
            <p14:xfrm>
              <a:off x="3343192" y="4441427"/>
              <a:ext cx="133914" cy="10095"/>
            </p14:xfrm>
          </p:contentPart>
        </mc:Choice>
        <mc:Fallback xmlns="">
          <p:sp>
            <p:nvSpPr>
              <p:cNvPr id="1051115" name=""/>
              <p:cNvSpPr/>
              <p:nvPr/>
            </p:nvSpPr>
            <p:spPr>
              <a:xfrm>
                <a:off x="3343192" y="4441427"/>
                <a:ext cx="133914" cy="10095"/>
              </a:xfrm>
            </p:spPr>
          </p:sp>
        </mc:Fallback>
      </mc:AlternateContent>
      <mc:AlternateContent xmlns:mc="http://schemas.openxmlformats.org/markup-compatibility/2006" xmlns:p14="http://schemas.microsoft.com/office/powerpoint/2010/main">
        <mc:Choice Requires="p14">
          <p:contentPart p14:bwMode="auto" r:id="rId116">
            <p14:nvContentPartPr>
              <p14:cNvPr id="1051116" name="Encre 1051115"/>
              <p14:cNvContentPartPr/>
              <p14:nvPr/>
            </p14:nvContentPartPr>
            <p14:xfrm>
              <a:off x="3371873" y="4566065"/>
              <a:ext cx="142962" cy="11417"/>
            </p14:xfrm>
          </p:contentPart>
        </mc:Choice>
        <mc:Fallback xmlns="">
          <p:sp>
            <p:nvSpPr>
              <p:cNvPr id="1051116" name=""/>
              <p:cNvSpPr/>
              <p:nvPr/>
            </p:nvSpPr>
            <p:spPr>
              <a:xfrm>
                <a:off x="3371873" y="4566065"/>
                <a:ext cx="142962" cy="11417"/>
              </a:xfrm>
            </p:spPr>
          </p:sp>
        </mc:Fallback>
      </mc:AlternateContent>
      <mc:AlternateContent xmlns:mc="http://schemas.openxmlformats.org/markup-compatibility/2006" xmlns:p14="http://schemas.microsoft.com/office/powerpoint/2010/main">
        <mc:Choice Requires="p14">
          <p:contentPart p14:bwMode="auto" r:id="rId117">
            <p14:nvContentPartPr>
              <p14:cNvPr id="1051117" name="Encre 1051116"/>
              <p14:cNvContentPartPr/>
              <p14:nvPr/>
            </p14:nvContentPartPr>
            <p14:xfrm>
              <a:off x="3720851" y="4402028"/>
              <a:ext cx="158084" cy="388652"/>
            </p14:xfrm>
          </p:contentPart>
        </mc:Choice>
        <mc:Fallback xmlns="">
          <p:sp>
            <p:nvSpPr>
              <p:cNvPr id="1051117" name=""/>
              <p:cNvSpPr/>
              <p:nvPr/>
            </p:nvSpPr>
            <p:spPr>
              <a:xfrm>
                <a:off x="3720851" y="4402028"/>
                <a:ext cx="158084" cy="388652"/>
              </a:xfrm>
            </p:spPr>
          </p:sp>
        </mc:Fallback>
      </mc:AlternateContent>
      <mc:AlternateContent xmlns:mc="http://schemas.openxmlformats.org/markup-compatibility/2006" xmlns:p14="http://schemas.microsoft.com/office/powerpoint/2010/main">
        <mc:Choice Requires="p14">
          <p:contentPart p14:bwMode="auto" r:id="rId118">
            <p14:nvContentPartPr>
              <p14:cNvPr id="1051118" name="Encre 1051117"/>
              <p14:cNvContentPartPr/>
              <p14:nvPr/>
            </p14:nvContentPartPr>
            <p14:xfrm>
              <a:off x="4026771" y="4126006"/>
              <a:ext cx="101461" cy="602613"/>
            </p14:xfrm>
          </p:contentPart>
        </mc:Choice>
        <mc:Fallback xmlns="">
          <p:sp>
            <p:nvSpPr>
              <p:cNvPr id="1051118" name=""/>
              <p:cNvSpPr/>
              <p:nvPr/>
            </p:nvSpPr>
            <p:spPr>
              <a:xfrm>
                <a:off x="4026771" y="4126006"/>
                <a:ext cx="101461" cy="602613"/>
              </a:xfrm>
            </p:spPr>
          </p:sp>
        </mc:Fallback>
      </mc:AlternateContent>
      <mc:AlternateContent xmlns:mc="http://schemas.openxmlformats.org/markup-compatibility/2006" xmlns:p14="http://schemas.microsoft.com/office/powerpoint/2010/main">
        <mc:Choice Requires="p14">
          <p:contentPart p14:bwMode="auto" r:id="rId119">
            <p14:nvContentPartPr>
              <p14:cNvPr id="1051119" name="Encre 1051118"/>
              <p14:cNvContentPartPr/>
              <p14:nvPr/>
            </p14:nvContentPartPr>
            <p14:xfrm>
              <a:off x="4235176" y="4341444"/>
              <a:ext cx="209112" cy="249652"/>
            </p14:xfrm>
          </p:contentPart>
        </mc:Choice>
        <mc:Fallback xmlns="">
          <p:sp>
            <p:nvSpPr>
              <p:cNvPr id="1051119" name=""/>
              <p:cNvSpPr/>
              <p:nvPr/>
            </p:nvSpPr>
            <p:spPr>
              <a:xfrm>
                <a:off x="4235176" y="4341444"/>
                <a:ext cx="209112" cy="249652"/>
              </a:xfrm>
            </p:spPr>
          </p:sp>
        </mc:Fallback>
      </mc:AlternateContent>
      <mc:AlternateContent xmlns:mc="http://schemas.openxmlformats.org/markup-compatibility/2006" xmlns:p14="http://schemas.microsoft.com/office/powerpoint/2010/main">
        <mc:Choice Requires="p14">
          <p:contentPart p14:bwMode="auto" r:id="rId120">
            <p14:nvContentPartPr>
              <p14:cNvPr id="1051120" name="Encre 1051119"/>
              <p14:cNvContentPartPr/>
              <p14:nvPr/>
            </p14:nvContentPartPr>
            <p14:xfrm>
              <a:off x="4236328" y="4465048"/>
              <a:ext cx="172470" cy="35778"/>
            </p14:xfrm>
          </p:contentPart>
        </mc:Choice>
        <mc:Fallback xmlns="">
          <p:sp>
            <p:nvSpPr>
              <p:cNvPr id="1051120" name=""/>
              <p:cNvSpPr/>
              <p:nvPr/>
            </p:nvSpPr>
            <p:spPr>
              <a:xfrm>
                <a:off x="4236328" y="4465048"/>
                <a:ext cx="172470" cy="35778"/>
              </a:xfrm>
            </p:spPr>
          </p:sp>
        </mc:Fallback>
      </mc:AlternateContent>
      <mc:AlternateContent xmlns:mc="http://schemas.openxmlformats.org/markup-compatibility/2006" xmlns:p14="http://schemas.microsoft.com/office/powerpoint/2010/main">
        <mc:Choice Requires="p14">
          <p:contentPart p14:bwMode="auto" r:id="rId121">
            <p14:nvContentPartPr>
              <p14:cNvPr id="1051121" name="Encre 1051120"/>
              <p14:cNvContentPartPr/>
              <p14:nvPr/>
            </p14:nvContentPartPr>
            <p14:xfrm>
              <a:off x="4229681" y="4226612"/>
              <a:ext cx="228978" cy="50051"/>
            </p14:xfrm>
          </p:contentPart>
        </mc:Choice>
        <mc:Fallback xmlns="">
          <p:sp>
            <p:nvSpPr>
              <p:cNvPr id="1051121" name=""/>
              <p:cNvSpPr/>
              <p:nvPr/>
            </p:nvSpPr>
            <p:spPr>
              <a:xfrm>
                <a:off x="4229681" y="4226612"/>
                <a:ext cx="228978" cy="50051"/>
              </a:xfrm>
            </p:spPr>
          </p:sp>
        </mc:Fallback>
      </mc:AlternateContent>
      <mc:AlternateContent xmlns:mc="http://schemas.openxmlformats.org/markup-compatibility/2006" xmlns:p14="http://schemas.microsoft.com/office/powerpoint/2010/main">
        <mc:Choice Requires="p14">
          <p:contentPart p14:bwMode="auto" r:id="rId122">
            <p14:nvContentPartPr>
              <p14:cNvPr id="1051122" name="Encre 1051121"/>
              <p14:cNvContentPartPr/>
              <p14:nvPr/>
            </p14:nvContentPartPr>
            <p14:xfrm>
              <a:off x="4344377" y="4167952"/>
              <a:ext cx="176946" cy="173876"/>
            </p14:xfrm>
          </p:contentPart>
        </mc:Choice>
        <mc:Fallback xmlns="">
          <p:sp>
            <p:nvSpPr>
              <p:cNvPr id="1051122" name=""/>
              <p:cNvSpPr/>
              <p:nvPr/>
            </p:nvSpPr>
            <p:spPr>
              <a:xfrm>
                <a:off x="4344377" y="4167952"/>
                <a:ext cx="176946" cy="173876"/>
              </a:xfrm>
            </p:spPr>
          </p:sp>
        </mc:Fallback>
      </mc:AlternateContent>
      <mc:AlternateContent xmlns:mc="http://schemas.openxmlformats.org/markup-compatibility/2006" xmlns:p14="http://schemas.microsoft.com/office/powerpoint/2010/main">
        <mc:Choice Requires="p14">
          <p:contentPart p14:bwMode="auto" r:id="rId123">
            <p14:nvContentPartPr>
              <p14:cNvPr id="1051123" name="Encre 1051122"/>
              <p14:cNvContentPartPr/>
              <p14:nvPr/>
            </p14:nvContentPartPr>
            <p14:xfrm>
              <a:off x="4637804" y="4546748"/>
              <a:ext cx="184076" cy="12368"/>
            </p14:xfrm>
          </p:contentPart>
        </mc:Choice>
        <mc:Fallback xmlns="">
          <p:sp>
            <p:nvSpPr>
              <p:cNvPr id="1051123" name=""/>
              <p:cNvSpPr/>
              <p:nvPr/>
            </p:nvSpPr>
            <p:spPr>
              <a:xfrm>
                <a:off x="4637804" y="4546748"/>
                <a:ext cx="184076" cy="12368"/>
              </a:xfrm>
            </p:spPr>
          </p:sp>
        </mc:Fallback>
      </mc:AlternateContent>
      <mc:AlternateContent xmlns:mc="http://schemas.openxmlformats.org/markup-compatibility/2006" xmlns:p14="http://schemas.microsoft.com/office/powerpoint/2010/main">
        <mc:Choice Requires="p14">
          <p:contentPart p14:bwMode="auto" r:id="rId124">
            <p14:nvContentPartPr>
              <p14:cNvPr id="1051124" name="Encre 1051123"/>
              <p14:cNvContentPartPr/>
              <p14:nvPr/>
            </p14:nvContentPartPr>
            <p14:xfrm>
              <a:off x="4723406" y="4465048"/>
              <a:ext cx="20119" cy="186520"/>
            </p14:xfrm>
          </p:contentPart>
        </mc:Choice>
        <mc:Fallback xmlns="">
          <p:sp>
            <p:nvSpPr>
              <p:cNvPr id="1051124" name=""/>
              <p:cNvSpPr/>
              <p:nvPr/>
            </p:nvSpPr>
            <p:spPr>
              <a:xfrm>
                <a:off x="4723406" y="4465048"/>
                <a:ext cx="20119" cy="186520"/>
              </a:xfrm>
            </p:spPr>
          </p:sp>
        </mc:Fallback>
      </mc:AlternateContent>
      <mc:AlternateContent xmlns:mc="http://schemas.openxmlformats.org/markup-compatibility/2006" xmlns:p14="http://schemas.microsoft.com/office/powerpoint/2010/main">
        <mc:Choice Requires="p14">
          <p:contentPart p14:bwMode="auto" r:id="rId125">
            <p14:nvContentPartPr>
              <p14:cNvPr id="1051125" name="Encre 1051124"/>
              <p14:cNvContentPartPr/>
              <p14:nvPr/>
            </p14:nvContentPartPr>
            <p14:xfrm>
              <a:off x="4959472" y="4450404"/>
              <a:ext cx="203855" cy="170268"/>
            </p14:xfrm>
          </p:contentPart>
        </mc:Choice>
        <mc:Fallback xmlns="">
          <p:sp>
            <p:nvSpPr>
              <p:cNvPr id="1051125" name=""/>
              <p:cNvSpPr/>
              <p:nvPr/>
            </p:nvSpPr>
            <p:spPr>
              <a:xfrm>
                <a:off x="4959472" y="4450404"/>
                <a:ext cx="203855" cy="170268"/>
              </a:xfrm>
            </p:spPr>
          </p:sp>
        </mc:Fallback>
      </mc:AlternateContent>
      <mc:AlternateContent xmlns:mc="http://schemas.openxmlformats.org/markup-compatibility/2006" xmlns:p14="http://schemas.microsoft.com/office/powerpoint/2010/main">
        <mc:Choice Requires="p14">
          <p:contentPart p14:bwMode="auto" r:id="rId126">
            <p14:nvContentPartPr>
              <p14:cNvPr id="1051126" name="Encre 1051125"/>
              <p14:cNvContentPartPr/>
              <p14:nvPr/>
            </p14:nvContentPartPr>
            <p14:xfrm>
              <a:off x="4964601" y="4305703"/>
              <a:ext cx="180634" cy="17709"/>
            </p14:xfrm>
          </p:contentPart>
        </mc:Choice>
        <mc:Fallback xmlns="">
          <p:sp>
            <p:nvSpPr>
              <p:cNvPr id="1051126" name=""/>
              <p:cNvSpPr/>
              <p:nvPr/>
            </p:nvSpPr>
            <p:spPr>
              <a:xfrm>
                <a:off x="4964601" y="4305703"/>
                <a:ext cx="180634" cy="17709"/>
              </a:xfrm>
            </p:spPr>
          </p:sp>
        </mc:Fallback>
      </mc:AlternateContent>
      <mc:AlternateContent xmlns:mc="http://schemas.openxmlformats.org/markup-compatibility/2006" xmlns:p14="http://schemas.microsoft.com/office/powerpoint/2010/main">
        <mc:Choice Requires="p14">
          <p:contentPart p14:bwMode="auto" r:id="rId127">
            <p14:nvContentPartPr>
              <p14:cNvPr id="1051127" name="Encre 1051126"/>
              <p14:cNvContentPartPr/>
              <p14:nvPr/>
            </p14:nvContentPartPr>
            <p14:xfrm>
              <a:off x="5100229" y="4245639"/>
              <a:ext cx="63492" cy="153594"/>
            </p14:xfrm>
          </p:contentPart>
        </mc:Choice>
        <mc:Fallback xmlns="">
          <p:sp>
            <p:nvSpPr>
              <p:cNvPr id="1051127" name=""/>
              <p:cNvSpPr/>
              <p:nvPr/>
            </p:nvSpPr>
            <p:spPr>
              <a:xfrm>
                <a:off x="5100229" y="4245639"/>
                <a:ext cx="63492" cy="153594"/>
              </a:xfrm>
            </p:spPr>
          </p:sp>
        </mc:Fallback>
      </mc:AlternateContent>
      <mc:AlternateContent xmlns:mc="http://schemas.openxmlformats.org/markup-compatibility/2006" xmlns:p14="http://schemas.microsoft.com/office/powerpoint/2010/main">
        <mc:Choice Requires="p14">
          <p:contentPart p14:bwMode="auto" r:id="rId128">
            <p14:nvContentPartPr>
              <p14:cNvPr id="1051128" name="Encre 1051127"/>
              <p14:cNvContentPartPr/>
              <p14:nvPr/>
            </p14:nvContentPartPr>
            <p14:xfrm>
              <a:off x="5276915" y="4493226"/>
              <a:ext cx="95150" cy="128756"/>
            </p14:xfrm>
          </p:contentPart>
        </mc:Choice>
        <mc:Fallback xmlns="">
          <p:sp>
            <p:nvSpPr>
              <p:cNvPr id="1051128" name=""/>
              <p:cNvSpPr/>
              <p:nvPr/>
            </p:nvSpPr>
            <p:spPr>
              <a:xfrm>
                <a:off x="5276915" y="4493226"/>
                <a:ext cx="95150" cy="128756"/>
              </a:xfrm>
            </p:spPr>
          </p:sp>
        </mc:Fallback>
      </mc:AlternateContent>
      <mc:AlternateContent xmlns:mc="http://schemas.openxmlformats.org/markup-compatibility/2006" xmlns:p14="http://schemas.microsoft.com/office/powerpoint/2010/main">
        <mc:Choice Requires="p14">
          <p:contentPart p14:bwMode="auto" r:id="rId129">
            <p14:nvContentPartPr>
              <p14:cNvPr id="1051129" name="Encre 1051128"/>
              <p14:cNvContentPartPr/>
              <p14:nvPr/>
            </p14:nvContentPartPr>
            <p14:xfrm>
              <a:off x="5453740" y="4354765"/>
              <a:ext cx="228345" cy="278796"/>
            </p14:xfrm>
          </p:contentPart>
        </mc:Choice>
        <mc:Fallback xmlns="">
          <p:sp>
            <p:nvSpPr>
              <p:cNvPr id="1051129" name=""/>
              <p:cNvSpPr/>
              <p:nvPr/>
            </p:nvSpPr>
            <p:spPr>
              <a:xfrm>
                <a:off x="5453740" y="4354765"/>
                <a:ext cx="228345" cy="278796"/>
              </a:xfrm>
            </p:spPr>
          </p:sp>
        </mc:Fallback>
      </mc:AlternateContent>
      <mc:AlternateContent xmlns:mc="http://schemas.openxmlformats.org/markup-compatibility/2006" xmlns:p14="http://schemas.microsoft.com/office/powerpoint/2010/main">
        <mc:Choice Requires="p14">
          <p:contentPart p14:bwMode="auto" r:id="rId130">
            <p14:nvContentPartPr>
              <p14:cNvPr id="1051130" name="Encre 1051129"/>
              <p14:cNvContentPartPr/>
              <p14:nvPr/>
            </p14:nvContentPartPr>
            <p14:xfrm>
              <a:off x="5396969" y="4229396"/>
              <a:ext cx="191717" cy="9523"/>
            </p14:xfrm>
          </p:contentPart>
        </mc:Choice>
        <mc:Fallback xmlns="">
          <p:sp>
            <p:nvSpPr>
              <p:cNvPr id="1051130" name=""/>
              <p:cNvSpPr/>
              <p:nvPr/>
            </p:nvSpPr>
            <p:spPr>
              <a:xfrm>
                <a:off x="5396969" y="4229396"/>
                <a:ext cx="191717" cy="9523"/>
              </a:xfrm>
            </p:spPr>
          </p:sp>
        </mc:Fallback>
      </mc:AlternateContent>
      <mc:AlternateContent xmlns:mc="http://schemas.openxmlformats.org/markup-compatibility/2006" xmlns:p14="http://schemas.microsoft.com/office/powerpoint/2010/main">
        <mc:Choice Requires="p14">
          <p:contentPart p14:bwMode="auto" r:id="rId131">
            <p14:nvContentPartPr>
              <p14:cNvPr id="1051131" name="Encre 1051130"/>
              <p14:cNvContentPartPr/>
              <p14:nvPr/>
            </p14:nvContentPartPr>
            <p14:xfrm>
              <a:off x="5474404" y="4160754"/>
              <a:ext cx="146847" cy="133725"/>
            </p14:xfrm>
          </p:contentPart>
        </mc:Choice>
        <mc:Fallback xmlns="">
          <p:sp>
            <p:nvSpPr>
              <p:cNvPr id="1051131" name=""/>
              <p:cNvSpPr/>
              <p:nvPr/>
            </p:nvSpPr>
            <p:spPr>
              <a:xfrm>
                <a:off x="5474404" y="4160754"/>
                <a:ext cx="146847" cy="133725"/>
              </a:xfrm>
            </p:spPr>
          </p:sp>
        </mc:Fallback>
      </mc:AlternateContent>
      <mc:AlternateContent xmlns:mc="http://schemas.openxmlformats.org/markup-compatibility/2006" xmlns:p14="http://schemas.microsoft.com/office/powerpoint/2010/main">
        <mc:Choice Requires="p14">
          <p:contentPart p14:bwMode="auto" r:id="rId132">
            <p14:nvContentPartPr>
              <p14:cNvPr id="1051132" name="Encre 1051131"/>
              <p14:cNvContentPartPr/>
              <p14:nvPr/>
            </p14:nvContentPartPr>
            <p14:xfrm>
              <a:off x="5653108" y="4153309"/>
              <a:ext cx="176564" cy="638151"/>
            </p14:xfrm>
          </p:contentPart>
        </mc:Choice>
        <mc:Fallback xmlns="">
          <p:sp>
            <p:nvSpPr>
              <p:cNvPr id="1051132" name=""/>
              <p:cNvSpPr/>
              <p:nvPr/>
            </p:nvSpPr>
            <p:spPr>
              <a:xfrm>
                <a:off x="5653108" y="4153309"/>
                <a:ext cx="176564" cy="638151"/>
              </a:xfrm>
            </p:spPr>
          </p:sp>
        </mc:Fallback>
      </mc:AlternateContent>
      <mc:AlternateContent xmlns:mc="http://schemas.openxmlformats.org/markup-compatibility/2006" xmlns:p14="http://schemas.microsoft.com/office/powerpoint/2010/main">
        <mc:Choice Requires="p14">
          <p:contentPart p14:bwMode="auto" r:id="rId133">
            <p14:nvContentPartPr>
              <p14:cNvPr id="1051133" name="Encre 1051132"/>
              <p14:cNvContentPartPr/>
              <p14:nvPr/>
            </p14:nvContentPartPr>
            <p14:xfrm>
              <a:off x="1748534" y="3747501"/>
              <a:ext cx="88517" cy="1521268"/>
            </p14:xfrm>
          </p:contentPart>
        </mc:Choice>
        <mc:Fallback xmlns="">
          <p:sp>
            <p:nvSpPr>
              <p:cNvPr id="1051133" name=""/>
              <p:cNvSpPr/>
              <p:nvPr/>
            </p:nvSpPr>
            <p:spPr>
              <a:xfrm>
                <a:off x="1748534" y="3747501"/>
                <a:ext cx="88517" cy="1521268"/>
              </a:xfrm>
            </p:spPr>
          </p:sp>
        </mc:Fallback>
      </mc:AlternateContent>
      <mc:AlternateContent xmlns:mc="http://schemas.openxmlformats.org/markup-compatibility/2006" xmlns:p14="http://schemas.microsoft.com/office/powerpoint/2010/main">
        <mc:Choice Requires="p14">
          <p:contentPart p14:bwMode="auto" r:id="rId134">
            <p14:nvContentPartPr>
              <p14:cNvPr id="1051134" name="Encre 1051133"/>
              <p14:cNvContentPartPr/>
              <p14:nvPr/>
            </p14:nvContentPartPr>
            <p14:xfrm>
              <a:off x="1733973" y="3727418"/>
              <a:ext cx="4263420" cy="1627075"/>
            </p14:xfrm>
          </p:contentPart>
        </mc:Choice>
        <mc:Fallback xmlns="">
          <p:sp>
            <p:nvSpPr>
              <p:cNvPr id="1051134" name=""/>
              <p:cNvSpPr/>
              <p:nvPr/>
            </p:nvSpPr>
            <p:spPr>
              <a:xfrm>
                <a:off x="1733973" y="3727418"/>
                <a:ext cx="4263420" cy="1627075"/>
              </a:xfrm>
            </p:spPr>
          </p:sp>
        </mc:Fallback>
      </mc:AlternateContent>
      <mc:AlternateContent xmlns:mc="http://schemas.openxmlformats.org/markup-compatibility/2006" xmlns:p14="http://schemas.microsoft.com/office/powerpoint/2010/main">
        <mc:Choice Requires="p14">
          <p:contentPart p14:bwMode="auto" r:id="rId135">
            <p14:nvContentPartPr>
              <p14:cNvPr id="1051135" name="Encre 1051134"/>
              <p14:cNvContentPartPr/>
              <p14:nvPr/>
            </p14:nvContentPartPr>
            <p14:xfrm>
              <a:off x="3359435" y="3044846"/>
              <a:ext cx="849037" cy="179200"/>
            </p14:xfrm>
          </p:contentPart>
        </mc:Choice>
        <mc:Fallback xmlns="">
          <p:sp>
            <p:nvSpPr>
              <p:cNvPr id="1051135" name=""/>
              <p:cNvSpPr/>
              <p:nvPr/>
            </p:nvSpPr>
            <p:spPr>
              <a:xfrm>
                <a:off x="3359435" y="3044846"/>
                <a:ext cx="849037" cy="179200"/>
              </a:xfrm>
            </p:spPr>
          </p:sp>
        </mc:Fallback>
      </mc:AlternateContent>
      <mc:AlternateContent xmlns:mc="http://schemas.openxmlformats.org/markup-compatibility/2006" xmlns:p14="http://schemas.microsoft.com/office/powerpoint/2010/main">
        <mc:Choice Requires="p14">
          <p:contentPart p14:bwMode="auto" r:id="rId136">
            <p14:nvContentPartPr>
              <p14:cNvPr id="1051136" name="Encre 1051135"/>
              <p14:cNvContentPartPr/>
              <p14:nvPr/>
            </p14:nvContentPartPr>
            <p14:xfrm>
              <a:off x="4666044" y="2994214"/>
              <a:ext cx="709219" cy="144506"/>
            </p14:xfrm>
          </p:contentPart>
        </mc:Choice>
        <mc:Fallback xmlns="">
          <p:sp>
            <p:nvSpPr>
              <p:cNvPr id="1051136" name=""/>
              <p:cNvSpPr/>
              <p:nvPr/>
            </p:nvSpPr>
            <p:spPr>
              <a:xfrm>
                <a:off x="4666044" y="2994214"/>
                <a:ext cx="709219" cy="144506"/>
              </a:xfrm>
            </p:spPr>
          </p:sp>
        </mc:Fallback>
      </mc:AlternateContent>
      <mc:AlternateContent xmlns:mc="http://schemas.openxmlformats.org/markup-compatibility/2006" xmlns:p14="http://schemas.microsoft.com/office/powerpoint/2010/main">
        <mc:Choice Requires="p14">
          <p:contentPart p14:bwMode="auto" r:id="rId137">
            <p14:nvContentPartPr>
              <p14:cNvPr id="1051137" name="Encre 1051136"/>
              <p14:cNvContentPartPr/>
              <p14:nvPr/>
            </p14:nvContentPartPr>
            <p14:xfrm>
              <a:off x="4929307" y="3219083"/>
              <a:ext cx="123267" cy="125098"/>
            </p14:xfrm>
          </p:contentPart>
        </mc:Choice>
        <mc:Fallback xmlns="">
          <p:sp>
            <p:nvSpPr>
              <p:cNvPr id="1051137" name=""/>
              <p:cNvSpPr/>
              <p:nvPr/>
            </p:nvSpPr>
            <p:spPr>
              <a:xfrm>
                <a:off x="4929307" y="3219083"/>
                <a:ext cx="123267" cy="125098"/>
              </a:xfrm>
            </p:spPr>
          </p:sp>
        </mc:Fallback>
      </mc:AlternateContent>
      <mc:AlternateContent xmlns:mc="http://schemas.openxmlformats.org/markup-compatibility/2006" xmlns:p14="http://schemas.microsoft.com/office/powerpoint/2010/main">
        <mc:Choice Requires="p14">
          <p:contentPart p14:bwMode="auto" r:id="rId138">
            <p14:nvContentPartPr>
              <p14:cNvPr id="1051138" name="Encre 1051137"/>
              <p14:cNvContentPartPr/>
              <p14:nvPr/>
            </p14:nvContentPartPr>
            <p14:xfrm>
              <a:off x="4923731" y="3219083"/>
              <a:ext cx="151561" cy="139151"/>
            </p14:xfrm>
          </p:contentPart>
        </mc:Choice>
        <mc:Fallback xmlns="">
          <p:sp>
            <p:nvSpPr>
              <p:cNvPr id="1051138" name=""/>
              <p:cNvSpPr/>
              <p:nvPr/>
            </p:nvSpPr>
            <p:spPr>
              <a:xfrm>
                <a:off x="4923731" y="3219083"/>
                <a:ext cx="151561" cy="139151"/>
              </a:xfrm>
            </p:spPr>
          </p:sp>
        </mc:Fallback>
      </mc:AlternateContent>
      <mc:AlternateContent xmlns:mc="http://schemas.openxmlformats.org/markup-compatibility/2006" xmlns:p14="http://schemas.microsoft.com/office/powerpoint/2010/main">
        <mc:Choice Requires="p14">
          <p:contentPart p14:bwMode="auto" r:id="rId139">
            <p14:nvContentPartPr>
              <p14:cNvPr id="1051139" name="Encre 1051138"/>
              <p14:cNvContentPartPr/>
              <p14:nvPr/>
            </p14:nvContentPartPr>
            <p14:xfrm>
              <a:off x="3467102" y="3284111"/>
              <a:ext cx="90535" cy="108373"/>
            </p14:xfrm>
          </p:contentPart>
        </mc:Choice>
        <mc:Fallback xmlns="">
          <p:sp>
            <p:nvSpPr>
              <p:cNvPr id="1051139" name=""/>
              <p:cNvSpPr/>
              <p:nvPr/>
            </p:nvSpPr>
            <p:spPr>
              <a:xfrm>
                <a:off x="3467102" y="3284111"/>
                <a:ext cx="90535" cy="108373"/>
              </a:xfrm>
            </p:spPr>
          </p:sp>
        </mc:Fallback>
      </mc:AlternateContent>
      <mc:AlternateContent xmlns:mc="http://schemas.openxmlformats.org/markup-compatibility/2006" xmlns:p14="http://schemas.microsoft.com/office/powerpoint/2010/main">
        <mc:Choice Requires="p14">
          <p:contentPart p14:bwMode="auto" r:id="rId140">
            <p14:nvContentPartPr>
              <p14:cNvPr id="1051140" name="Encre 1051139"/>
              <p14:cNvContentPartPr/>
              <p14:nvPr/>
            </p14:nvContentPartPr>
            <p14:xfrm>
              <a:off x="3450415" y="3284111"/>
              <a:ext cx="138060" cy="134781"/>
            </p14:xfrm>
          </p:contentPart>
        </mc:Choice>
        <mc:Fallback xmlns="">
          <p:sp>
            <p:nvSpPr>
              <p:cNvPr id="1051140" name=""/>
              <p:cNvSpPr/>
              <p:nvPr/>
            </p:nvSpPr>
            <p:spPr>
              <a:xfrm>
                <a:off x="3450415" y="3284111"/>
                <a:ext cx="138060" cy="134781"/>
              </a:xfrm>
            </p:spPr>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84" name="Espace réservé du texte 2"/>
          <p:cNvSpPr txBox="1">
            <a:spLocks noRot="1" noChangeAspect="1" noMove="1" noResize="1" noEditPoints="1" noAdjustHandles="1" noChangeArrowheads="1" noChangeShapeType="1" noTextEdit="1"/>
          </p:cNvSpPr>
          <p:nvPr/>
        </p:nvSpPr>
        <p:spPr>
          <a:xfrm>
            <a:off x="521594" y="540913"/>
            <a:ext cx="10914845" cy="5649645"/>
          </a:xfrm>
          <a:prstGeom prst="rect">
            <a:avLst/>
          </a:prstGeom>
          <a:blipFill rotWithShape="0">
            <a:blip r:embed="rId2"/>
            <a:stretch>
              <a:fillRect l="-782" t="-1402" r="-838" b="-216"/>
            </a:stretch>
          </a:blipFill>
        </p:spPr>
        <p:txBody>
          <a:bodyPr/>
          <a:lstStyle/>
          <a:p>
            <a:r>
              <a:rPr lang="fr-MA">
                <a:noFill/>
              </a:rPr>
              <a:t> </a:t>
            </a:r>
          </a:p>
        </p:txBody>
      </p:sp>
      <mc:AlternateContent xmlns:mc="http://schemas.openxmlformats.org/markup-compatibility/2006" xmlns:p14="http://schemas.microsoft.com/office/powerpoint/2010/main">
        <mc:Choice Requires="p14">
          <p:contentPart p14:bwMode="auto" r:id="rId3">
            <p14:nvContentPartPr>
              <p14:cNvPr id="1050785" name="Encre 1050784"/>
              <p14:cNvContentPartPr/>
              <p14:nvPr/>
            </p14:nvContentPartPr>
            <p14:xfrm>
              <a:off x="3114186" y="979182"/>
              <a:ext cx="4001308" cy="66329"/>
            </p14:xfrm>
          </p:contentPart>
        </mc:Choice>
        <mc:Fallback xmlns="">
          <p:sp>
            <p:nvSpPr>
              <p:cNvPr id="1050785" name=""/>
              <p:cNvSpPr/>
              <p:nvPr/>
            </p:nvSpPr>
            <p:spPr>
              <a:xfrm>
                <a:off x="3114186" y="979182"/>
                <a:ext cx="4001308" cy="66329"/>
              </a:xfrm>
            </p:spPr>
          </p:sp>
        </mc:Fallback>
      </mc:AlternateContent>
      <mc:AlternateContent xmlns:mc="http://schemas.openxmlformats.org/markup-compatibility/2006" xmlns:p14="http://schemas.microsoft.com/office/powerpoint/2010/main">
        <mc:Choice Requires="p14">
          <p:contentPart p14:bwMode="auto" r:id="rId4">
            <p14:nvContentPartPr>
              <p14:cNvPr id="1050786" name="Encre 1050785"/>
              <p14:cNvContentPartPr/>
              <p14:nvPr/>
            </p14:nvContentPartPr>
            <p14:xfrm>
              <a:off x="9472080" y="260800"/>
              <a:ext cx="589866" cy="509540"/>
            </p14:xfrm>
          </p:contentPart>
        </mc:Choice>
        <mc:Fallback xmlns="">
          <p:sp>
            <p:nvSpPr>
              <p:cNvPr id="1050786" name=""/>
              <p:cNvSpPr/>
              <p:nvPr/>
            </p:nvSpPr>
            <p:spPr>
              <a:xfrm>
                <a:off x="9472080" y="260800"/>
                <a:ext cx="589866" cy="509540"/>
              </a:xfrm>
            </p:spPr>
          </p:sp>
        </mc:Fallback>
      </mc:AlternateContent>
      <mc:AlternateContent xmlns:mc="http://schemas.openxmlformats.org/markup-compatibility/2006" xmlns:p14="http://schemas.microsoft.com/office/powerpoint/2010/main">
        <mc:Choice Requires="p14">
          <p:contentPart p14:bwMode="auto" r:id="rId5">
            <p14:nvContentPartPr>
              <p14:cNvPr id="1050787" name="Encre 1050786"/>
              <p14:cNvContentPartPr/>
              <p14:nvPr/>
            </p14:nvContentPartPr>
            <p14:xfrm>
              <a:off x="10008634" y="216118"/>
              <a:ext cx="123209" cy="192347"/>
            </p14:xfrm>
          </p:contentPart>
        </mc:Choice>
        <mc:Fallback xmlns="">
          <p:sp>
            <p:nvSpPr>
              <p:cNvPr id="1050787" name=""/>
              <p:cNvSpPr/>
              <p:nvPr/>
            </p:nvSpPr>
            <p:spPr>
              <a:xfrm>
                <a:off x="10008634" y="216118"/>
                <a:ext cx="123209" cy="192347"/>
              </a:xfrm>
            </p:spPr>
          </p:sp>
        </mc:Fallback>
      </mc:AlternateContent>
      <mc:AlternateContent xmlns:mc="http://schemas.openxmlformats.org/markup-compatibility/2006" xmlns:p14="http://schemas.microsoft.com/office/powerpoint/2010/main">
        <mc:Choice Requires="p14">
          <p:contentPart p14:bwMode="auto" r:id="rId6">
            <p14:nvContentPartPr>
              <p14:cNvPr id="1050788" name="Encre 1050787"/>
              <p14:cNvContentPartPr/>
              <p14:nvPr/>
            </p14:nvContentPartPr>
            <p14:xfrm>
              <a:off x="9486642" y="712262"/>
              <a:ext cx="650835" cy="101513"/>
            </p14:xfrm>
          </p:contentPart>
        </mc:Choice>
        <mc:Fallback xmlns="">
          <p:sp>
            <p:nvSpPr>
              <p:cNvPr id="1050788" name=""/>
              <p:cNvSpPr/>
              <p:nvPr/>
            </p:nvSpPr>
            <p:spPr>
              <a:xfrm>
                <a:off x="9486642" y="712262"/>
                <a:ext cx="650835" cy="101513"/>
              </a:xfrm>
            </p:spPr>
          </p:sp>
        </mc:Fallback>
      </mc:AlternateContent>
      <mc:AlternateContent xmlns:mc="http://schemas.openxmlformats.org/markup-compatibility/2006" xmlns:p14="http://schemas.microsoft.com/office/powerpoint/2010/main">
        <mc:Choice Requires="p14">
          <p:contentPart p14:bwMode="auto" r:id="rId7">
            <p14:nvContentPartPr>
              <p14:cNvPr id="1050789" name="Encre 1050788"/>
              <p14:cNvContentPartPr/>
              <p14:nvPr/>
            </p14:nvContentPartPr>
            <p14:xfrm>
              <a:off x="10151597" y="654431"/>
              <a:ext cx="85613" cy="164169"/>
            </p14:xfrm>
          </p:contentPart>
        </mc:Choice>
        <mc:Fallback xmlns="">
          <p:sp>
            <p:nvSpPr>
              <p:cNvPr id="1050789" name=""/>
              <p:cNvSpPr/>
              <p:nvPr/>
            </p:nvSpPr>
            <p:spPr>
              <a:xfrm>
                <a:off x="10151597" y="654431"/>
                <a:ext cx="85613" cy="164169"/>
              </a:xfrm>
            </p:spPr>
          </p:sp>
        </mc:Fallback>
      </mc:AlternateContent>
      <mc:AlternateContent xmlns:mc="http://schemas.openxmlformats.org/markup-compatibility/2006" xmlns:p14="http://schemas.microsoft.com/office/powerpoint/2010/main">
        <mc:Choice Requires="p14">
          <p:contentPart p14:bwMode="auto" r:id="rId8">
            <p14:nvContentPartPr>
              <p14:cNvPr id="1050790" name="Encre 1050789"/>
              <p14:cNvContentPartPr/>
              <p14:nvPr/>
            </p14:nvContentPartPr>
            <p14:xfrm>
              <a:off x="9450901" y="820974"/>
              <a:ext cx="727064" cy="434612"/>
            </p14:xfrm>
          </p:contentPart>
        </mc:Choice>
        <mc:Fallback xmlns="">
          <p:sp>
            <p:nvSpPr>
              <p:cNvPr id="1050790" name=""/>
              <p:cNvSpPr/>
              <p:nvPr/>
            </p:nvSpPr>
            <p:spPr>
              <a:xfrm>
                <a:off x="9450901" y="820974"/>
                <a:ext cx="727064" cy="434612"/>
              </a:xfrm>
            </p:spPr>
          </p:sp>
        </mc:Fallback>
      </mc:AlternateContent>
      <mc:AlternateContent xmlns:mc="http://schemas.openxmlformats.org/markup-compatibility/2006" xmlns:p14="http://schemas.microsoft.com/office/powerpoint/2010/main">
        <mc:Choice Requires="p14">
          <p:contentPart p14:bwMode="auto" r:id="rId9">
            <p14:nvContentPartPr>
              <p14:cNvPr id="1050791" name="Encre 1050790"/>
              <p14:cNvContentPartPr/>
              <p14:nvPr/>
            </p14:nvContentPartPr>
            <p14:xfrm>
              <a:off x="10037315" y="1065583"/>
              <a:ext cx="189048" cy="218580"/>
            </p14:xfrm>
          </p:contentPart>
        </mc:Choice>
        <mc:Fallback xmlns="">
          <p:sp>
            <p:nvSpPr>
              <p:cNvPr id="1050791" name=""/>
              <p:cNvSpPr/>
              <p:nvPr/>
            </p:nvSpPr>
            <p:spPr>
              <a:xfrm>
                <a:off x="10037315" y="1065583"/>
                <a:ext cx="189048" cy="218580"/>
              </a:xfrm>
            </p:spPr>
          </p:sp>
        </mc:Fallback>
      </mc:AlternateContent>
      <mc:AlternateContent xmlns:mc="http://schemas.openxmlformats.org/markup-compatibility/2006" xmlns:p14="http://schemas.microsoft.com/office/powerpoint/2010/main">
        <mc:Choice Requires="p14">
          <p:contentPart p14:bwMode="auto" r:id="rId10">
            <p14:nvContentPartPr>
              <p14:cNvPr id="1050792" name="Encre 1050791"/>
              <p14:cNvContentPartPr/>
              <p14:nvPr/>
            </p14:nvContentPartPr>
            <p14:xfrm>
              <a:off x="9415160" y="850013"/>
              <a:ext cx="786868" cy="770356"/>
            </p14:xfrm>
          </p:contentPart>
        </mc:Choice>
        <mc:Fallback xmlns="">
          <p:sp>
            <p:nvSpPr>
              <p:cNvPr id="1050792" name=""/>
              <p:cNvSpPr/>
              <p:nvPr/>
            </p:nvSpPr>
            <p:spPr>
              <a:xfrm>
                <a:off x="9415160" y="850013"/>
                <a:ext cx="786868" cy="770356"/>
              </a:xfrm>
            </p:spPr>
          </p:sp>
        </mc:Fallback>
      </mc:AlternateContent>
      <mc:AlternateContent xmlns:mc="http://schemas.openxmlformats.org/markup-compatibility/2006" xmlns:p14="http://schemas.microsoft.com/office/powerpoint/2010/main">
        <mc:Choice Requires="p14">
          <p:contentPart p14:bwMode="auto" r:id="rId11">
            <p14:nvContentPartPr>
              <p14:cNvPr id="1050793" name="Encre 1050792"/>
              <p14:cNvContentPartPr/>
              <p14:nvPr/>
            </p14:nvContentPartPr>
            <p14:xfrm>
              <a:off x="10115856" y="1559865"/>
              <a:ext cx="150024" cy="96298"/>
            </p14:xfrm>
          </p:contentPart>
        </mc:Choice>
        <mc:Fallback xmlns="">
          <p:sp>
            <p:nvSpPr>
              <p:cNvPr id="1050793" name=""/>
              <p:cNvSpPr/>
              <p:nvPr/>
            </p:nvSpPr>
            <p:spPr>
              <a:xfrm>
                <a:off x="10115856" y="1559865"/>
                <a:ext cx="150024" cy="96298"/>
              </a:xfrm>
            </p:spPr>
          </p:sp>
        </mc:Fallback>
      </mc:AlternateContent>
      <mc:AlternateContent xmlns:mc="http://schemas.openxmlformats.org/markup-compatibility/2006" xmlns:p14="http://schemas.microsoft.com/office/powerpoint/2010/main">
        <mc:Choice Requires="p14">
          <p:contentPart p14:bwMode="auto" r:id="rId12">
            <p14:nvContentPartPr>
              <p14:cNvPr id="1050794" name="Encre 1050793"/>
              <p14:cNvContentPartPr/>
              <p14:nvPr/>
            </p14:nvContentPartPr>
            <p14:xfrm>
              <a:off x="10235044" y="111369"/>
              <a:ext cx="360004" cy="368143"/>
            </p14:xfrm>
          </p:contentPart>
        </mc:Choice>
        <mc:Fallback xmlns="">
          <p:sp>
            <p:nvSpPr>
              <p:cNvPr id="1050794" name=""/>
              <p:cNvSpPr/>
              <p:nvPr/>
            </p:nvSpPr>
            <p:spPr>
              <a:xfrm>
                <a:off x="10235044" y="111369"/>
                <a:ext cx="360004" cy="368143"/>
              </a:xfrm>
            </p:spPr>
          </p:sp>
        </mc:Fallback>
      </mc:AlternateContent>
      <mc:AlternateContent xmlns:mc="http://schemas.openxmlformats.org/markup-compatibility/2006" xmlns:p14="http://schemas.microsoft.com/office/powerpoint/2010/main">
        <mc:Choice Requires="p14">
          <p:contentPart p14:bwMode="auto" r:id="rId13">
            <p14:nvContentPartPr>
              <p14:cNvPr id="1050795" name="Encre 1050794"/>
              <p14:cNvContentPartPr/>
              <p14:nvPr/>
            </p14:nvContentPartPr>
            <p14:xfrm>
              <a:off x="10599015" y="146107"/>
              <a:ext cx="312111" cy="139536"/>
            </p14:xfrm>
          </p:contentPart>
        </mc:Choice>
        <mc:Fallback xmlns="">
          <p:sp>
            <p:nvSpPr>
              <p:cNvPr id="1050795" name=""/>
              <p:cNvSpPr/>
              <p:nvPr/>
            </p:nvSpPr>
            <p:spPr>
              <a:xfrm>
                <a:off x="10599015" y="146107"/>
                <a:ext cx="312111" cy="139536"/>
              </a:xfrm>
            </p:spPr>
          </p:sp>
        </mc:Fallback>
      </mc:AlternateContent>
      <mc:AlternateContent xmlns:mc="http://schemas.openxmlformats.org/markup-compatibility/2006" xmlns:p14="http://schemas.microsoft.com/office/powerpoint/2010/main">
        <mc:Choice Requires="p14">
          <p:contentPart p14:bwMode="auto" r:id="rId14">
            <p14:nvContentPartPr>
              <p14:cNvPr id="1050796" name="Encre 1050795"/>
              <p14:cNvContentPartPr/>
              <p14:nvPr/>
            </p14:nvContentPartPr>
            <p14:xfrm>
              <a:off x="10961066" y="161754"/>
              <a:ext cx="5951" cy="76495"/>
            </p14:xfrm>
          </p:contentPart>
        </mc:Choice>
        <mc:Fallback xmlns="">
          <p:sp>
            <p:nvSpPr>
              <p:cNvPr id="1050796" name=""/>
              <p:cNvSpPr/>
              <p:nvPr/>
            </p:nvSpPr>
            <p:spPr>
              <a:xfrm>
                <a:off x="10961066" y="161754"/>
                <a:ext cx="5951" cy="76495"/>
              </a:xfrm>
            </p:spPr>
          </p:sp>
        </mc:Fallback>
      </mc:AlternateContent>
      <mc:AlternateContent xmlns:mc="http://schemas.openxmlformats.org/markup-compatibility/2006" xmlns:p14="http://schemas.microsoft.com/office/powerpoint/2010/main">
        <mc:Choice Requires="p14">
          <p:contentPart p14:bwMode="auto" r:id="rId15">
            <p14:nvContentPartPr>
              <p14:cNvPr id="1050797" name="Encre 1050796"/>
              <p14:cNvContentPartPr/>
              <p14:nvPr/>
            </p14:nvContentPartPr>
            <p14:xfrm>
              <a:off x="10942488" y="38647"/>
              <a:ext cx="17028" cy="31584"/>
            </p14:xfrm>
          </p:contentPart>
        </mc:Choice>
        <mc:Fallback xmlns="">
          <p:sp>
            <p:nvSpPr>
              <p:cNvPr id="1050797" name=""/>
              <p:cNvSpPr/>
              <p:nvPr/>
            </p:nvSpPr>
            <p:spPr>
              <a:xfrm>
                <a:off x="10942488" y="38647"/>
                <a:ext cx="17028" cy="31584"/>
              </a:xfrm>
            </p:spPr>
          </p:sp>
        </mc:Fallback>
      </mc:AlternateContent>
      <mc:AlternateContent xmlns:mc="http://schemas.openxmlformats.org/markup-compatibility/2006" xmlns:p14="http://schemas.microsoft.com/office/powerpoint/2010/main">
        <mc:Choice Requires="p14">
          <p:contentPart p14:bwMode="auto" r:id="rId16">
            <p14:nvContentPartPr>
              <p14:cNvPr id="1050798" name="Encre 1050797"/>
              <p14:cNvContentPartPr/>
              <p14:nvPr/>
            </p14:nvContentPartPr>
            <p14:xfrm>
              <a:off x="11045721" y="24499"/>
              <a:ext cx="35579" cy="273154"/>
            </p14:xfrm>
          </p:contentPart>
        </mc:Choice>
        <mc:Fallback xmlns="">
          <p:sp>
            <p:nvSpPr>
              <p:cNvPr id="1050798" name=""/>
              <p:cNvSpPr/>
              <p:nvPr/>
            </p:nvSpPr>
            <p:spPr>
              <a:xfrm>
                <a:off x="11045721" y="24499"/>
                <a:ext cx="35579" cy="273154"/>
              </a:xfrm>
            </p:spPr>
          </p:sp>
        </mc:Fallback>
      </mc:AlternateContent>
      <mc:AlternateContent xmlns:mc="http://schemas.openxmlformats.org/markup-compatibility/2006" xmlns:p14="http://schemas.microsoft.com/office/powerpoint/2010/main">
        <mc:Choice Requires="p14">
          <p:contentPart p14:bwMode="auto" r:id="rId17">
            <p14:nvContentPartPr>
              <p14:cNvPr id="1050799" name="Encre 1050798"/>
              <p14:cNvContentPartPr/>
              <p14:nvPr/>
            </p14:nvContentPartPr>
            <p14:xfrm>
              <a:off x="10988197" y="146858"/>
              <a:ext cx="177794" cy="29539"/>
            </p14:xfrm>
          </p:contentPart>
        </mc:Choice>
        <mc:Fallback xmlns="">
          <p:sp>
            <p:nvSpPr>
              <p:cNvPr id="1050799" name=""/>
              <p:cNvSpPr/>
              <p:nvPr/>
            </p:nvSpPr>
            <p:spPr>
              <a:xfrm>
                <a:off x="10988197" y="146858"/>
                <a:ext cx="177794" cy="29539"/>
              </a:xfrm>
            </p:spPr>
          </p:sp>
        </mc:Fallback>
      </mc:AlternateContent>
      <mc:AlternateContent xmlns:mc="http://schemas.openxmlformats.org/markup-compatibility/2006" xmlns:p14="http://schemas.microsoft.com/office/powerpoint/2010/main">
        <mc:Choice Requires="p14">
          <p:contentPart p14:bwMode="auto" r:id="rId18">
            <p14:nvContentPartPr>
              <p14:cNvPr id="1050800" name="Encre 1050799"/>
              <p14:cNvContentPartPr/>
              <p14:nvPr/>
            </p14:nvContentPartPr>
            <p14:xfrm>
              <a:off x="11136168" y="197991"/>
              <a:ext cx="130896" cy="127078"/>
            </p14:xfrm>
          </p:contentPart>
        </mc:Choice>
        <mc:Fallback xmlns="">
          <p:sp>
            <p:nvSpPr>
              <p:cNvPr id="1050800" name=""/>
              <p:cNvSpPr/>
              <p:nvPr/>
            </p:nvSpPr>
            <p:spPr>
              <a:xfrm>
                <a:off x="11136168" y="197991"/>
                <a:ext cx="130896" cy="127078"/>
              </a:xfrm>
            </p:spPr>
          </p:sp>
        </mc:Fallback>
      </mc:AlternateContent>
      <mc:AlternateContent xmlns:mc="http://schemas.openxmlformats.org/markup-compatibility/2006" xmlns:p14="http://schemas.microsoft.com/office/powerpoint/2010/main">
        <mc:Choice Requires="p14">
          <p:contentPart p14:bwMode="auto" r:id="rId19">
            <p14:nvContentPartPr>
              <p14:cNvPr id="1050801" name="Encre 1050800"/>
              <p14:cNvContentPartPr/>
              <p14:nvPr/>
            </p14:nvContentPartPr>
            <p14:xfrm>
              <a:off x="11315177" y="53042"/>
              <a:ext cx="107212" cy="256495"/>
            </p14:xfrm>
          </p:contentPart>
        </mc:Choice>
        <mc:Fallback xmlns="">
          <p:sp>
            <p:nvSpPr>
              <p:cNvPr id="1050801" name=""/>
              <p:cNvSpPr/>
              <p:nvPr/>
            </p:nvSpPr>
            <p:spPr>
              <a:xfrm>
                <a:off x="11315177" y="53042"/>
                <a:ext cx="107212" cy="256495"/>
              </a:xfrm>
            </p:spPr>
          </p:sp>
        </mc:Fallback>
      </mc:AlternateContent>
      <mc:AlternateContent xmlns:mc="http://schemas.openxmlformats.org/markup-compatibility/2006" xmlns:p14="http://schemas.microsoft.com/office/powerpoint/2010/main">
        <mc:Choice Requires="p14">
          <p:contentPart p14:bwMode="auto" r:id="rId20">
            <p14:nvContentPartPr>
              <p14:cNvPr id="1050802" name="Encre 1050801"/>
              <p14:cNvContentPartPr/>
              <p14:nvPr/>
            </p14:nvContentPartPr>
            <p14:xfrm>
              <a:off x="11414705" y="176398"/>
              <a:ext cx="95484" cy="134597"/>
            </p14:xfrm>
          </p:contentPart>
        </mc:Choice>
        <mc:Fallback xmlns="">
          <p:sp>
            <p:nvSpPr>
              <p:cNvPr id="1050802" name=""/>
              <p:cNvSpPr/>
              <p:nvPr/>
            </p:nvSpPr>
            <p:spPr>
              <a:xfrm>
                <a:off x="11414705" y="176398"/>
                <a:ext cx="95484" cy="134597"/>
              </a:xfrm>
            </p:spPr>
          </p:sp>
        </mc:Fallback>
      </mc:AlternateContent>
      <mc:AlternateContent xmlns:mc="http://schemas.openxmlformats.org/markup-compatibility/2006" xmlns:p14="http://schemas.microsoft.com/office/powerpoint/2010/main">
        <mc:Choice Requires="p14">
          <p:contentPart p14:bwMode="auto" r:id="rId21">
            <p14:nvContentPartPr>
              <p14:cNvPr id="1050803" name="Encre 1050802"/>
              <p14:cNvContentPartPr/>
              <p14:nvPr/>
            </p14:nvContentPartPr>
            <p14:xfrm>
              <a:off x="11500134" y="154556"/>
              <a:ext cx="195855" cy="168994"/>
            </p14:xfrm>
          </p:contentPart>
        </mc:Choice>
        <mc:Fallback xmlns="">
          <p:sp>
            <p:nvSpPr>
              <p:cNvPr id="1050803" name=""/>
              <p:cNvSpPr/>
              <p:nvPr/>
            </p:nvSpPr>
            <p:spPr>
              <a:xfrm>
                <a:off x="11500134" y="154556"/>
                <a:ext cx="195855" cy="168994"/>
              </a:xfrm>
            </p:spPr>
          </p:sp>
        </mc:Fallback>
      </mc:AlternateContent>
      <mc:AlternateContent xmlns:mc="http://schemas.openxmlformats.org/markup-compatibility/2006" xmlns:p14="http://schemas.microsoft.com/office/powerpoint/2010/main">
        <mc:Choice Requires="p14">
          <p:contentPart p14:bwMode="auto" r:id="rId22">
            <p14:nvContentPartPr>
              <p14:cNvPr id="1050804" name="Encre 1050803"/>
              <p14:cNvContentPartPr/>
              <p14:nvPr/>
            </p14:nvContentPartPr>
            <p14:xfrm>
              <a:off x="11478508" y="103923"/>
              <a:ext cx="31681" cy="9017"/>
            </p14:xfrm>
          </p:contentPart>
        </mc:Choice>
        <mc:Fallback xmlns="">
          <p:sp>
            <p:nvSpPr>
              <p:cNvPr id="1050804" name=""/>
              <p:cNvSpPr/>
              <p:nvPr/>
            </p:nvSpPr>
            <p:spPr>
              <a:xfrm>
                <a:off x="11478508" y="103923"/>
                <a:ext cx="31681" cy="9017"/>
              </a:xfrm>
            </p:spPr>
          </p:sp>
        </mc:Fallback>
      </mc:AlternateContent>
      <mc:AlternateContent xmlns:mc="http://schemas.openxmlformats.org/markup-compatibility/2006" xmlns:p14="http://schemas.microsoft.com/office/powerpoint/2010/main">
        <mc:Choice Requires="p14">
          <p:contentPart p14:bwMode="auto" r:id="rId23">
            <p14:nvContentPartPr>
              <p14:cNvPr id="1050805" name="Encre 1050804"/>
              <p14:cNvContentPartPr/>
              <p14:nvPr/>
            </p14:nvContentPartPr>
            <p14:xfrm>
              <a:off x="11302804" y="97159"/>
              <a:ext cx="87196" cy="17230"/>
            </p14:xfrm>
          </p:contentPart>
        </mc:Choice>
        <mc:Fallback xmlns="">
          <p:sp>
            <p:nvSpPr>
              <p:cNvPr id="1050805" name=""/>
              <p:cNvSpPr/>
              <p:nvPr/>
            </p:nvSpPr>
            <p:spPr>
              <a:xfrm>
                <a:off x="11302804" y="97159"/>
                <a:ext cx="87196" cy="17230"/>
              </a:xfrm>
            </p:spPr>
          </p:sp>
        </mc:Fallback>
      </mc:AlternateContent>
      <mc:AlternateContent xmlns:mc="http://schemas.openxmlformats.org/markup-compatibility/2006" xmlns:p14="http://schemas.microsoft.com/office/powerpoint/2010/main">
        <mc:Choice Requires="p14">
          <p:contentPart p14:bwMode="auto" r:id="rId24">
            <p14:nvContentPartPr>
              <p14:cNvPr id="1050806" name="Encre 1050805"/>
              <p14:cNvContentPartPr/>
              <p14:nvPr/>
            </p14:nvContentPartPr>
            <p14:xfrm>
              <a:off x="11174402" y="220081"/>
              <a:ext cx="31490" cy="120459"/>
            </p14:xfrm>
          </p:contentPart>
        </mc:Choice>
        <mc:Fallback xmlns="">
          <p:sp>
            <p:nvSpPr>
              <p:cNvPr id="1050806" name=""/>
              <p:cNvSpPr/>
              <p:nvPr/>
            </p:nvSpPr>
            <p:spPr>
              <a:xfrm>
                <a:off x="11174402" y="220081"/>
                <a:ext cx="31490" cy="120459"/>
              </a:xfrm>
            </p:spPr>
          </p:sp>
        </mc:Fallback>
      </mc:AlternateContent>
      <mc:AlternateContent xmlns:mc="http://schemas.openxmlformats.org/markup-compatibility/2006" xmlns:p14="http://schemas.microsoft.com/office/powerpoint/2010/main">
        <mc:Choice Requires="p14">
          <p:contentPart p14:bwMode="auto" r:id="rId25">
            <p14:nvContentPartPr>
              <p14:cNvPr id="1050807" name="Encre 1050806"/>
              <p14:cNvContentPartPr/>
              <p14:nvPr/>
            </p14:nvContentPartPr>
            <p14:xfrm>
              <a:off x="10407178" y="627756"/>
              <a:ext cx="157779" cy="146080"/>
            </p14:xfrm>
          </p:contentPart>
        </mc:Choice>
        <mc:Fallback xmlns="">
          <p:sp>
            <p:nvSpPr>
              <p:cNvPr id="1050807" name=""/>
              <p:cNvSpPr/>
              <p:nvPr/>
            </p:nvSpPr>
            <p:spPr>
              <a:xfrm>
                <a:off x="10407178" y="627756"/>
                <a:ext cx="157779" cy="146080"/>
              </a:xfrm>
            </p:spPr>
          </p:sp>
        </mc:Fallback>
      </mc:AlternateContent>
      <mc:AlternateContent xmlns:mc="http://schemas.openxmlformats.org/markup-compatibility/2006" xmlns:p14="http://schemas.microsoft.com/office/powerpoint/2010/main">
        <mc:Choice Requires="p14">
          <p:contentPart p14:bwMode="auto" r:id="rId26">
            <p14:nvContentPartPr>
              <p14:cNvPr id="1050808" name="Encre 1050807"/>
              <p14:cNvContentPartPr/>
              <p14:nvPr/>
            </p14:nvContentPartPr>
            <p14:xfrm>
              <a:off x="10423404" y="480443"/>
              <a:ext cx="49861" cy="87118"/>
            </p14:xfrm>
          </p:contentPart>
        </mc:Choice>
        <mc:Fallback xmlns="">
          <p:sp>
            <p:nvSpPr>
              <p:cNvPr id="1050808" name=""/>
              <p:cNvSpPr/>
              <p:nvPr/>
            </p:nvSpPr>
            <p:spPr>
              <a:xfrm>
                <a:off x="10423404" y="480443"/>
                <a:ext cx="49861" cy="87118"/>
              </a:xfrm>
            </p:spPr>
          </p:sp>
        </mc:Fallback>
      </mc:AlternateContent>
      <mc:AlternateContent xmlns:mc="http://schemas.openxmlformats.org/markup-compatibility/2006" xmlns:p14="http://schemas.microsoft.com/office/powerpoint/2010/main">
        <mc:Choice Requires="p14">
          <p:contentPart p14:bwMode="auto" r:id="rId27">
            <p14:nvContentPartPr>
              <p14:cNvPr id="1050809" name="Encre 1050808"/>
              <p14:cNvContentPartPr/>
              <p14:nvPr/>
            </p14:nvContentPartPr>
            <p14:xfrm>
              <a:off x="10549428" y="458850"/>
              <a:ext cx="196837" cy="287795"/>
            </p14:xfrm>
          </p:contentPart>
        </mc:Choice>
        <mc:Fallback xmlns="">
          <p:sp>
            <p:nvSpPr>
              <p:cNvPr id="1050809" name=""/>
              <p:cNvSpPr/>
              <p:nvPr/>
            </p:nvSpPr>
            <p:spPr>
              <a:xfrm>
                <a:off x="10549428" y="458850"/>
                <a:ext cx="196837" cy="287795"/>
              </a:xfrm>
            </p:spPr>
          </p:sp>
        </mc:Fallback>
      </mc:AlternateContent>
      <mc:AlternateContent xmlns:mc="http://schemas.openxmlformats.org/markup-compatibility/2006" xmlns:p14="http://schemas.microsoft.com/office/powerpoint/2010/main">
        <mc:Choice Requires="p14">
          <p:contentPart p14:bwMode="auto" r:id="rId28">
            <p14:nvContentPartPr>
              <p14:cNvPr id="1050810" name="Encre 1050809"/>
              <p14:cNvContentPartPr/>
              <p14:nvPr/>
            </p14:nvContentPartPr>
            <p14:xfrm>
              <a:off x="10743834" y="668579"/>
              <a:ext cx="124543" cy="120708"/>
            </p14:xfrm>
          </p:contentPart>
        </mc:Choice>
        <mc:Fallback xmlns="">
          <p:sp>
            <p:nvSpPr>
              <p:cNvPr id="1050810" name=""/>
              <p:cNvSpPr/>
              <p:nvPr/>
            </p:nvSpPr>
            <p:spPr>
              <a:xfrm>
                <a:off x="10743834" y="668579"/>
                <a:ext cx="124543" cy="120708"/>
              </a:xfrm>
            </p:spPr>
          </p:sp>
        </mc:Fallback>
      </mc:AlternateContent>
      <mc:AlternateContent xmlns:mc="http://schemas.openxmlformats.org/markup-compatibility/2006" xmlns:p14="http://schemas.microsoft.com/office/powerpoint/2010/main">
        <mc:Choice Requires="p14">
          <p:contentPart p14:bwMode="auto" r:id="rId29">
            <p14:nvContentPartPr>
              <p14:cNvPr id="1050811" name="Encre 1050810"/>
              <p14:cNvContentPartPr/>
              <p14:nvPr/>
            </p14:nvContentPartPr>
            <p14:xfrm>
              <a:off x="10845497" y="529090"/>
              <a:ext cx="20034" cy="223976"/>
            </p14:xfrm>
          </p:contentPart>
        </mc:Choice>
        <mc:Fallback xmlns="">
          <p:sp>
            <p:nvSpPr>
              <p:cNvPr id="1050811" name=""/>
              <p:cNvSpPr/>
              <p:nvPr/>
            </p:nvSpPr>
            <p:spPr>
              <a:xfrm>
                <a:off x="10845497" y="529090"/>
                <a:ext cx="20034" cy="223976"/>
              </a:xfrm>
            </p:spPr>
          </p:sp>
        </mc:Fallback>
      </mc:AlternateContent>
      <mc:AlternateContent xmlns:mc="http://schemas.openxmlformats.org/markup-compatibility/2006" xmlns:p14="http://schemas.microsoft.com/office/powerpoint/2010/main">
        <mc:Choice Requires="p14">
          <p:contentPart p14:bwMode="auto" r:id="rId30">
            <p14:nvContentPartPr>
              <p14:cNvPr id="1050812" name="Encre 1050811"/>
              <p14:cNvContentPartPr/>
              <p14:nvPr/>
            </p14:nvContentPartPr>
            <p14:xfrm>
              <a:off x="10845234" y="604047"/>
              <a:ext cx="135903" cy="50384"/>
            </p14:xfrm>
          </p:contentPart>
        </mc:Choice>
        <mc:Fallback xmlns="">
          <p:sp>
            <p:nvSpPr>
              <p:cNvPr id="1050812" name=""/>
              <p:cNvSpPr/>
              <p:nvPr/>
            </p:nvSpPr>
            <p:spPr>
              <a:xfrm>
                <a:off x="10845234" y="604047"/>
                <a:ext cx="135903" cy="50384"/>
              </a:xfrm>
            </p:spPr>
          </p:sp>
        </mc:Fallback>
      </mc:AlternateContent>
      <mc:AlternateContent xmlns:mc="http://schemas.openxmlformats.org/markup-compatibility/2006" xmlns:p14="http://schemas.microsoft.com/office/powerpoint/2010/main">
        <mc:Choice Requires="p14">
          <p:contentPart p14:bwMode="auto" r:id="rId31">
            <p14:nvContentPartPr>
              <p14:cNvPr id="1050813" name="Encre 1050812"/>
              <p14:cNvContentPartPr/>
              <p14:nvPr/>
            </p14:nvContentPartPr>
            <p14:xfrm>
              <a:off x="10605638" y="638041"/>
              <a:ext cx="86615" cy="74220"/>
            </p14:xfrm>
          </p:contentPart>
        </mc:Choice>
        <mc:Fallback xmlns="">
          <p:sp>
            <p:nvSpPr>
              <p:cNvPr id="1050813" name=""/>
              <p:cNvSpPr/>
              <p:nvPr/>
            </p:nvSpPr>
            <p:spPr>
              <a:xfrm>
                <a:off x="10605638" y="638041"/>
                <a:ext cx="86615" cy="74220"/>
              </a:xfrm>
            </p:spPr>
          </p:sp>
        </mc:Fallback>
      </mc:AlternateContent>
      <mc:AlternateContent xmlns:mc="http://schemas.openxmlformats.org/markup-compatibility/2006" xmlns:p14="http://schemas.microsoft.com/office/powerpoint/2010/main">
        <mc:Choice Requires="p14">
          <p:contentPart p14:bwMode="auto" r:id="rId32">
            <p14:nvContentPartPr>
              <p14:cNvPr id="1050814" name="Encre 1050813"/>
              <p14:cNvContentPartPr/>
              <p14:nvPr/>
            </p14:nvContentPartPr>
            <p14:xfrm>
              <a:off x="10952456" y="645913"/>
              <a:ext cx="163314" cy="96299"/>
            </p14:xfrm>
          </p:contentPart>
        </mc:Choice>
        <mc:Fallback xmlns="">
          <p:sp>
            <p:nvSpPr>
              <p:cNvPr id="1050814" name=""/>
              <p:cNvSpPr/>
              <p:nvPr/>
            </p:nvSpPr>
            <p:spPr>
              <a:xfrm>
                <a:off x="10952456" y="645913"/>
                <a:ext cx="163314" cy="96299"/>
              </a:xfrm>
            </p:spPr>
          </p:sp>
        </mc:Fallback>
      </mc:AlternateContent>
      <mc:AlternateContent xmlns:mc="http://schemas.openxmlformats.org/markup-compatibility/2006" xmlns:p14="http://schemas.microsoft.com/office/powerpoint/2010/main">
        <mc:Choice Requires="p14">
          <p:contentPart p14:bwMode="auto" r:id="rId33">
            <p14:nvContentPartPr>
              <p14:cNvPr id="1050815" name="Encre 1050814"/>
              <p14:cNvContentPartPr/>
              <p14:nvPr/>
            </p14:nvContentPartPr>
            <p14:xfrm>
              <a:off x="11083965" y="629714"/>
              <a:ext cx="317115" cy="139879"/>
            </p14:xfrm>
          </p:contentPart>
        </mc:Choice>
        <mc:Fallback xmlns="">
          <p:sp>
            <p:nvSpPr>
              <p:cNvPr id="1050815" name=""/>
              <p:cNvSpPr/>
              <p:nvPr/>
            </p:nvSpPr>
            <p:spPr>
              <a:xfrm>
                <a:off x="11083965" y="629714"/>
                <a:ext cx="317115" cy="139879"/>
              </a:xfrm>
            </p:spPr>
          </p:sp>
        </mc:Fallback>
      </mc:AlternateContent>
      <mc:AlternateContent xmlns:mc="http://schemas.openxmlformats.org/markup-compatibility/2006" xmlns:p14="http://schemas.microsoft.com/office/powerpoint/2010/main">
        <mc:Choice Requires="p14">
          <p:contentPart p14:bwMode="auto" r:id="rId34">
            <p14:nvContentPartPr>
              <p14:cNvPr id="1050816" name="Encre 1050815"/>
              <p14:cNvContentPartPr/>
              <p14:nvPr/>
            </p14:nvContentPartPr>
            <p14:xfrm>
              <a:off x="11462647" y="604047"/>
              <a:ext cx="111964" cy="135422"/>
            </p14:xfrm>
          </p:contentPart>
        </mc:Choice>
        <mc:Fallback xmlns="">
          <p:sp>
            <p:nvSpPr>
              <p:cNvPr id="1050816" name=""/>
              <p:cNvSpPr/>
              <p:nvPr/>
            </p:nvSpPr>
            <p:spPr>
              <a:xfrm>
                <a:off x="11462647" y="604047"/>
                <a:ext cx="111964" cy="135422"/>
              </a:xfrm>
            </p:spPr>
          </p:sp>
        </mc:Fallback>
      </mc:AlternateContent>
      <mc:AlternateContent xmlns:mc="http://schemas.openxmlformats.org/markup-compatibility/2006" xmlns:p14="http://schemas.microsoft.com/office/powerpoint/2010/main">
        <mc:Choice Requires="p14">
          <p:contentPart p14:bwMode="auto" r:id="rId35">
            <p14:nvContentPartPr>
              <p14:cNvPr id="1050817" name="Encre 1050816"/>
              <p14:cNvContentPartPr/>
              <p14:nvPr/>
            </p14:nvContentPartPr>
            <p14:xfrm>
              <a:off x="11583706" y="600172"/>
              <a:ext cx="121556" cy="371137"/>
            </p14:xfrm>
          </p:contentPart>
        </mc:Choice>
        <mc:Fallback xmlns="">
          <p:sp>
            <p:nvSpPr>
              <p:cNvPr id="1050817" name=""/>
              <p:cNvSpPr/>
              <p:nvPr/>
            </p:nvSpPr>
            <p:spPr>
              <a:xfrm>
                <a:off x="11583706" y="600172"/>
                <a:ext cx="121556" cy="371137"/>
              </a:xfrm>
            </p:spPr>
          </p:sp>
        </mc:Fallback>
      </mc:AlternateContent>
      <mc:AlternateContent xmlns:mc="http://schemas.openxmlformats.org/markup-compatibility/2006" xmlns:p14="http://schemas.microsoft.com/office/powerpoint/2010/main">
        <mc:Choice Requires="p14">
          <p:contentPart p14:bwMode="auto" r:id="rId36">
            <p14:nvContentPartPr>
              <p14:cNvPr id="1050818" name="Encre 1050817"/>
              <p14:cNvContentPartPr/>
              <p14:nvPr/>
            </p14:nvContentPartPr>
            <p14:xfrm>
              <a:off x="11736833" y="611244"/>
              <a:ext cx="59012" cy="150039"/>
            </p14:xfrm>
          </p:contentPart>
        </mc:Choice>
        <mc:Fallback xmlns="">
          <p:sp>
            <p:nvSpPr>
              <p:cNvPr id="1050818" name=""/>
              <p:cNvSpPr/>
              <p:nvPr/>
            </p:nvSpPr>
            <p:spPr>
              <a:xfrm>
                <a:off x="11736833" y="611244"/>
                <a:ext cx="59012" cy="150039"/>
              </a:xfrm>
            </p:spPr>
          </p:sp>
        </mc:Fallback>
      </mc:AlternateContent>
      <mc:AlternateContent xmlns:mc="http://schemas.openxmlformats.org/markup-compatibility/2006" xmlns:p14="http://schemas.microsoft.com/office/powerpoint/2010/main">
        <mc:Choice Requires="p14">
          <p:contentPart p14:bwMode="auto" r:id="rId37">
            <p14:nvContentPartPr>
              <p14:cNvPr id="1050819" name="Encre 1050818"/>
              <p14:cNvContentPartPr/>
              <p14:nvPr/>
            </p14:nvContentPartPr>
            <p14:xfrm>
              <a:off x="11825238" y="633666"/>
              <a:ext cx="87469" cy="114379"/>
            </p14:xfrm>
          </p:contentPart>
        </mc:Choice>
        <mc:Fallback xmlns="">
          <p:sp>
            <p:nvSpPr>
              <p:cNvPr id="1050819" name=""/>
              <p:cNvSpPr/>
              <p:nvPr/>
            </p:nvSpPr>
            <p:spPr>
              <a:xfrm>
                <a:off x="11825238" y="633666"/>
                <a:ext cx="87469" cy="114379"/>
              </a:xfrm>
            </p:spPr>
          </p:sp>
        </mc:Fallback>
      </mc:AlternateContent>
      <mc:AlternateContent xmlns:mc="http://schemas.openxmlformats.org/markup-compatibility/2006" xmlns:p14="http://schemas.microsoft.com/office/powerpoint/2010/main">
        <mc:Choice Requires="p14">
          <p:contentPart p14:bwMode="auto" r:id="rId38">
            <p14:nvContentPartPr>
              <p14:cNvPr id="1050820" name="Encre 1050819"/>
              <p14:cNvContentPartPr/>
              <p14:nvPr/>
            </p14:nvContentPartPr>
            <p14:xfrm>
              <a:off x="11803617" y="495335"/>
              <a:ext cx="57362" cy="79424"/>
            </p14:xfrm>
          </p:contentPart>
        </mc:Choice>
        <mc:Fallback xmlns="">
          <p:sp>
            <p:nvSpPr>
              <p:cNvPr id="1050820" name=""/>
              <p:cNvSpPr/>
              <p:nvPr/>
            </p:nvSpPr>
            <p:spPr>
              <a:xfrm>
                <a:off x="11803617" y="495335"/>
                <a:ext cx="57362" cy="79424"/>
              </a:xfrm>
            </p:spPr>
          </p:sp>
        </mc:Fallback>
      </mc:AlternateContent>
      <mc:AlternateContent xmlns:mc="http://schemas.openxmlformats.org/markup-compatibility/2006" xmlns:p14="http://schemas.microsoft.com/office/powerpoint/2010/main">
        <mc:Choice Requires="p14">
          <p:contentPart p14:bwMode="auto" r:id="rId39">
            <p14:nvContentPartPr>
              <p14:cNvPr id="1050821" name="Encre 1050820"/>
              <p14:cNvContentPartPr/>
              <p14:nvPr/>
            </p14:nvContentPartPr>
            <p14:xfrm>
              <a:off x="11927906" y="473245"/>
              <a:ext cx="27536" cy="280659"/>
            </p14:xfrm>
          </p:contentPart>
        </mc:Choice>
        <mc:Fallback xmlns="">
          <p:sp>
            <p:nvSpPr>
              <p:cNvPr id="1050821" name=""/>
              <p:cNvSpPr/>
              <p:nvPr/>
            </p:nvSpPr>
            <p:spPr>
              <a:xfrm>
                <a:off x="11927906" y="473245"/>
                <a:ext cx="27536" cy="280659"/>
              </a:xfrm>
            </p:spPr>
          </p:sp>
        </mc:Fallback>
      </mc:AlternateContent>
      <mc:AlternateContent xmlns:mc="http://schemas.openxmlformats.org/markup-compatibility/2006" xmlns:p14="http://schemas.microsoft.com/office/powerpoint/2010/main">
        <mc:Choice Requires="p14">
          <p:contentPart p14:bwMode="auto" r:id="rId40">
            <p14:nvContentPartPr>
              <p14:cNvPr id="1050822" name="Encre 1050821"/>
              <p14:cNvContentPartPr/>
              <p14:nvPr/>
            </p14:nvContentPartPr>
            <p14:xfrm>
              <a:off x="11910839" y="640284"/>
              <a:ext cx="88490" cy="118323"/>
            </p14:xfrm>
          </p:contentPart>
        </mc:Choice>
        <mc:Fallback xmlns="">
          <p:sp>
            <p:nvSpPr>
              <p:cNvPr id="1050822" name=""/>
              <p:cNvSpPr/>
              <p:nvPr/>
            </p:nvSpPr>
            <p:spPr>
              <a:xfrm>
                <a:off x="11910839" y="640284"/>
                <a:ext cx="88490" cy="118323"/>
              </a:xfrm>
            </p:spPr>
          </p:sp>
        </mc:Fallback>
      </mc:AlternateContent>
      <mc:AlternateContent xmlns:mc="http://schemas.openxmlformats.org/markup-compatibility/2006" xmlns:p14="http://schemas.microsoft.com/office/powerpoint/2010/main">
        <mc:Choice Requires="p14">
          <p:contentPart p14:bwMode="auto" r:id="rId41">
            <p14:nvContentPartPr>
              <p14:cNvPr id="1050823" name="Encre 1050822"/>
              <p14:cNvContentPartPr/>
              <p14:nvPr/>
            </p14:nvContentPartPr>
            <p14:xfrm>
              <a:off x="11984007" y="589155"/>
              <a:ext cx="12875" cy="69438"/>
            </p14:xfrm>
          </p:contentPart>
        </mc:Choice>
        <mc:Fallback xmlns="">
          <p:sp>
            <p:nvSpPr>
              <p:cNvPr id="1050823" name=""/>
              <p:cNvSpPr/>
              <p:nvPr/>
            </p:nvSpPr>
            <p:spPr>
              <a:xfrm>
                <a:off x="11984007" y="589155"/>
                <a:ext cx="12875" cy="69438"/>
              </a:xfrm>
            </p:spPr>
          </p:sp>
        </mc:Fallback>
      </mc:AlternateContent>
      <mc:AlternateContent xmlns:mc="http://schemas.openxmlformats.org/markup-compatibility/2006" xmlns:p14="http://schemas.microsoft.com/office/powerpoint/2010/main">
        <mc:Choice Requires="p14">
          <p:contentPart p14:bwMode="auto" r:id="rId42">
            <p14:nvContentPartPr>
              <p14:cNvPr id="1050824" name="Encre 1050823"/>
              <p14:cNvContentPartPr/>
              <p14:nvPr/>
            </p14:nvContentPartPr>
            <p14:xfrm>
              <a:off x="11997258" y="668231"/>
              <a:ext cx="73567" cy="240851"/>
            </p14:xfrm>
          </p:contentPart>
        </mc:Choice>
        <mc:Fallback xmlns="">
          <p:sp>
            <p:nvSpPr>
              <p:cNvPr id="1050824" name=""/>
              <p:cNvSpPr/>
              <p:nvPr/>
            </p:nvSpPr>
            <p:spPr>
              <a:xfrm>
                <a:off x="11997258" y="668231"/>
                <a:ext cx="73567" cy="240851"/>
              </a:xfrm>
            </p:spPr>
          </p:sp>
        </mc:Fallback>
      </mc:AlternateContent>
      <mc:AlternateContent xmlns:mc="http://schemas.openxmlformats.org/markup-compatibility/2006" xmlns:p14="http://schemas.microsoft.com/office/powerpoint/2010/main">
        <mc:Choice Requires="p14">
          <p:contentPart p14:bwMode="auto" r:id="rId43">
            <p14:nvContentPartPr>
              <p14:cNvPr id="1050825" name="Encre 1050824"/>
              <p14:cNvContentPartPr/>
              <p14:nvPr/>
            </p14:nvContentPartPr>
            <p14:xfrm>
              <a:off x="12089775" y="661629"/>
              <a:ext cx="60204" cy="192836"/>
            </p14:xfrm>
          </p:contentPart>
        </mc:Choice>
        <mc:Fallback xmlns="">
          <p:sp>
            <p:nvSpPr>
              <p:cNvPr id="1050825" name=""/>
              <p:cNvSpPr/>
              <p:nvPr/>
            </p:nvSpPr>
            <p:spPr>
              <a:xfrm>
                <a:off x="12089775" y="661629"/>
                <a:ext cx="60204" cy="192836"/>
              </a:xfrm>
            </p:spPr>
          </p:sp>
        </mc:Fallback>
      </mc:AlternateContent>
      <mc:AlternateContent xmlns:mc="http://schemas.openxmlformats.org/markup-compatibility/2006" xmlns:p14="http://schemas.microsoft.com/office/powerpoint/2010/main">
        <mc:Choice Requires="p14">
          <p:contentPart p14:bwMode="auto" r:id="rId44">
            <p14:nvContentPartPr>
              <p14:cNvPr id="1050826" name="Encre 1050825"/>
              <p14:cNvContentPartPr/>
              <p14:nvPr/>
            </p14:nvContentPartPr>
            <p14:xfrm>
              <a:off x="10338111" y="1145173"/>
              <a:ext cx="146241" cy="166847"/>
            </p14:xfrm>
          </p:contentPart>
        </mc:Choice>
        <mc:Fallback xmlns="">
          <p:sp>
            <p:nvSpPr>
              <p:cNvPr id="1050826" name=""/>
              <p:cNvSpPr/>
              <p:nvPr/>
            </p:nvSpPr>
            <p:spPr>
              <a:xfrm>
                <a:off x="10338111" y="1145173"/>
                <a:ext cx="146241" cy="166847"/>
              </a:xfrm>
            </p:spPr>
          </p:sp>
        </mc:Fallback>
      </mc:AlternateContent>
      <mc:AlternateContent xmlns:mc="http://schemas.openxmlformats.org/markup-compatibility/2006" xmlns:p14="http://schemas.microsoft.com/office/powerpoint/2010/main">
        <mc:Choice Requires="p14">
          <p:contentPart p14:bwMode="auto" r:id="rId45">
            <p14:nvContentPartPr>
              <p14:cNvPr id="1050827" name="Encre 1050826"/>
              <p14:cNvContentPartPr/>
              <p14:nvPr/>
            </p14:nvContentPartPr>
            <p14:xfrm>
              <a:off x="10365861" y="987516"/>
              <a:ext cx="107404" cy="106961"/>
            </p14:xfrm>
          </p:contentPart>
        </mc:Choice>
        <mc:Fallback xmlns="">
          <p:sp>
            <p:nvSpPr>
              <p:cNvPr id="1050827" name=""/>
              <p:cNvSpPr/>
              <p:nvPr/>
            </p:nvSpPr>
            <p:spPr>
              <a:xfrm>
                <a:off x="10365861" y="987516"/>
                <a:ext cx="107404" cy="106961"/>
              </a:xfrm>
            </p:spPr>
          </p:sp>
        </mc:Fallback>
      </mc:AlternateContent>
      <mc:AlternateContent xmlns:mc="http://schemas.openxmlformats.org/markup-compatibility/2006" xmlns:p14="http://schemas.microsoft.com/office/powerpoint/2010/main">
        <mc:Choice Requires="p14">
          <p:contentPart p14:bwMode="auto" r:id="rId46">
            <p14:nvContentPartPr>
              <p14:cNvPr id="1050828" name="Encre 1050827"/>
              <p14:cNvContentPartPr/>
              <p14:nvPr/>
            </p14:nvContentPartPr>
            <p14:xfrm>
              <a:off x="10515286" y="1014321"/>
              <a:ext cx="151244" cy="276185"/>
            </p14:xfrm>
          </p:contentPart>
        </mc:Choice>
        <mc:Fallback xmlns="">
          <p:sp>
            <p:nvSpPr>
              <p:cNvPr id="1050828" name=""/>
              <p:cNvSpPr/>
              <p:nvPr/>
            </p:nvSpPr>
            <p:spPr>
              <a:xfrm>
                <a:off x="10515286" y="1014321"/>
                <a:ext cx="151244" cy="276185"/>
              </a:xfrm>
            </p:spPr>
          </p:sp>
        </mc:Fallback>
      </mc:AlternateContent>
      <mc:AlternateContent xmlns:mc="http://schemas.openxmlformats.org/markup-compatibility/2006" xmlns:p14="http://schemas.microsoft.com/office/powerpoint/2010/main">
        <mc:Choice Requires="p14">
          <p:contentPart p14:bwMode="auto" r:id="rId47">
            <p14:nvContentPartPr>
              <p14:cNvPr id="1050829" name="Encre 1050828"/>
              <p14:cNvContentPartPr/>
              <p14:nvPr/>
            </p14:nvContentPartPr>
            <p14:xfrm>
              <a:off x="10677211" y="1158872"/>
              <a:ext cx="156036" cy="158374"/>
            </p14:xfrm>
          </p:contentPart>
        </mc:Choice>
        <mc:Fallback xmlns="">
          <p:sp>
            <p:nvSpPr>
              <p:cNvPr id="1050829" name=""/>
              <p:cNvSpPr/>
              <p:nvPr/>
            </p:nvSpPr>
            <p:spPr>
              <a:xfrm>
                <a:off x="10677211" y="1158872"/>
                <a:ext cx="156036" cy="158374"/>
              </a:xfrm>
            </p:spPr>
          </p:sp>
        </mc:Fallback>
      </mc:AlternateContent>
      <mc:AlternateContent xmlns:mc="http://schemas.openxmlformats.org/markup-compatibility/2006" xmlns:p14="http://schemas.microsoft.com/office/powerpoint/2010/main">
        <mc:Choice Requires="p14">
          <p:contentPart p14:bwMode="auto" r:id="rId48">
            <p14:nvContentPartPr>
              <p14:cNvPr id="1050830" name="Encre 1050829"/>
              <p14:cNvContentPartPr/>
              <p14:nvPr/>
            </p14:nvContentPartPr>
            <p14:xfrm>
              <a:off x="10804452" y="1009357"/>
              <a:ext cx="40782" cy="312937"/>
            </p14:xfrm>
          </p:contentPart>
        </mc:Choice>
        <mc:Fallback xmlns="">
          <p:sp>
            <p:nvSpPr>
              <p:cNvPr id="1050830" name=""/>
              <p:cNvSpPr/>
              <p:nvPr/>
            </p:nvSpPr>
            <p:spPr>
              <a:xfrm>
                <a:off x="10804452" y="1009357"/>
                <a:ext cx="40782" cy="312937"/>
              </a:xfrm>
            </p:spPr>
          </p:sp>
        </mc:Fallback>
      </mc:AlternateContent>
      <mc:AlternateContent xmlns:mc="http://schemas.openxmlformats.org/markup-compatibility/2006" xmlns:p14="http://schemas.microsoft.com/office/powerpoint/2010/main">
        <mc:Choice Requires="p14">
          <p:contentPart p14:bwMode="auto" r:id="rId49">
            <p14:nvContentPartPr>
              <p14:cNvPr id="1050831" name="Encre 1050830"/>
              <p14:cNvContentPartPr/>
              <p14:nvPr/>
            </p14:nvContentPartPr>
            <p14:xfrm>
              <a:off x="10780812" y="1152721"/>
              <a:ext cx="230982" cy="130093"/>
            </p14:xfrm>
          </p:contentPart>
        </mc:Choice>
        <mc:Fallback xmlns="">
          <p:sp>
            <p:nvSpPr>
              <p:cNvPr id="1050831" name=""/>
              <p:cNvSpPr/>
              <p:nvPr/>
            </p:nvSpPr>
            <p:spPr>
              <a:xfrm>
                <a:off x="10780812" y="1152721"/>
                <a:ext cx="230982" cy="130093"/>
              </a:xfrm>
            </p:spPr>
          </p:sp>
        </mc:Fallback>
      </mc:AlternateContent>
      <mc:AlternateContent xmlns:mc="http://schemas.openxmlformats.org/markup-compatibility/2006" xmlns:p14="http://schemas.microsoft.com/office/powerpoint/2010/main">
        <mc:Choice Requires="p14">
          <p:contentPart p14:bwMode="auto" r:id="rId50">
            <p14:nvContentPartPr>
              <p14:cNvPr id="1050832" name="Encre 1050831"/>
              <p14:cNvContentPartPr/>
              <p14:nvPr/>
            </p14:nvContentPartPr>
            <p14:xfrm>
              <a:off x="11034141" y="1019048"/>
              <a:ext cx="229255" cy="365798"/>
            </p14:xfrm>
          </p:contentPart>
        </mc:Choice>
        <mc:Fallback xmlns="">
          <p:sp>
            <p:nvSpPr>
              <p:cNvPr id="1050832" name=""/>
              <p:cNvSpPr/>
              <p:nvPr/>
            </p:nvSpPr>
            <p:spPr>
              <a:xfrm>
                <a:off x="11034141" y="1019048"/>
                <a:ext cx="229255" cy="365798"/>
              </a:xfrm>
            </p:spPr>
          </p:sp>
        </mc:Fallback>
      </mc:AlternateContent>
      <mc:AlternateContent xmlns:mc="http://schemas.openxmlformats.org/markup-compatibility/2006" xmlns:p14="http://schemas.microsoft.com/office/powerpoint/2010/main">
        <mc:Choice Requires="p14">
          <p:contentPart p14:bwMode="auto" r:id="rId51">
            <p14:nvContentPartPr>
              <p14:cNvPr id="1050833" name="Encre 1050832"/>
              <p14:cNvContentPartPr/>
              <p14:nvPr/>
            </p14:nvContentPartPr>
            <p14:xfrm>
              <a:off x="11131160" y="1247495"/>
              <a:ext cx="162800" cy="18621"/>
            </p14:xfrm>
          </p:contentPart>
        </mc:Choice>
        <mc:Fallback xmlns="">
          <p:sp>
            <p:nvSpPr>
              <p:cNvPr id="1050833" name=""/>
              <p:cNvSpPr/>
              <p:nvPr/>
            </p:nvSpPr>
            <p:spPr>
              <a:xfrm>
                <a:off x="11131160" y="1247495"/>
                <a:ext cx="162800" cy="18621"/>
              </a:xfrm>
            </p:spPr>
          </p:sp>
        </mc:Fallback>
      </mc:AlternateContent>
      <mc:AlternateContent xmlns:mc="http://schemas.openxmlformats.org/markup-compatibility/2006" xmlns:p14="http://schemas.microsoft.com/office/powerpoint/2010/main">
        <mc:Choice Requires="p14">
          <p:contentPart p14:bwMode="auto" r:id="rId52">
            <p14:nvContentPartPr>
              <p14:cNvPr id="1050834" name="Encre 1050833"/>
              <p14:cNvContentPartPr/>
              <p14:nvPr/>
            </p14:nvContentPartPr>
            <p14:xfrm>
              <a:off x="11257876" y="1175900"/>
              <a:ext cx="231578" cy="115835"/>
            </p14:xfrm>
          </p:contentPart>
        </mc:Choice>
        <mc:Fallback xmlns="">
          <p:sp>
            <p:nvSpPr>
              <p:cNvPr id="1050834" name=""/>
              <p:cNvSpPr/>
              <p:nvPr/>
            </p:nvSpPr>
            <p:spPr>
              <a:xfrm>
                <a:off x="11257876" y="1175900"/>
                <a:ext cx="231578" cy="115835"/>
              </a:xfrm>
            </p:spPr>
          </p:sp>
        </mc:Fallback>
      </mc:AlternateContent>
      <mc:AlternateContent xmlns:mc="http://schemas.openxmlformats.org/markup-compatibility/2006" xmlns:p14="http://schemas.microsoft.com/office/powerpoint/2010/main">
        <mc:Choice Requires="p14">
          <p:contentPart p14:bwMode="auto" r:id="rId53">
            <p14:nvContentPartPr>
              <p14:cNvPr id="1050835" name="Encre 1050834"/>
              <p14:cNvContentPartPr/>
              <p14:nvPr/>
            </p14:nvContentPartPr>
            <p14:xfrm>
              <a:off x="11374727" y="1118069"/>
              <a:ext cx="21180" cy="36237"/>
            </p14:xfrm>
          </p:contentPart>
        </mc:Choice>
        <mc:Fallback xmlns="">
          <p:sp>
            <p:nvSpPr>
              <p:cNvPr id="1050835" name=""/>
              <p:cNvSpPr/>
              <p:nvPr/>
            </p:nvSpPr>
            <p:spPr>
              <a:xfrm>
                <a:off x="11374727" y="1118069"/>
                <a:ext cx="21180" cy="36237"/>
              </a:xfrm>
            </p:spPr>
          </p:sp>
        </mc:Fallback>
      </mc:AlternateContent>
      <mc:AlternateContent xmlns:mc="http://schemas.openxmlformats.org/markup-compatibility/2006" xmlns:p14="http://schemas.microsoft.com/office/powerpoint/2010/main">
        <mc:Choice Requires="p14">
          <p:contentPart p14:bwMode="auto" r:id="rId54">
            <p14:nvContentPartPr>
              <p14:cNvPr id="1050836" name="Encre 1050835"/>
              <p14:cNvContentPartPr/>
              <p14:nvPr/>
            </p14:nvContentPartPr>
            <p14:xfrm>
              <a:off x="11520018" y="1023753"/>
              <a:ext cx="106045" cy="305406"/>
            </p14:xfrm>
          </p:contentPart>
        </mc:Choice>
        <mc:Fallback xmlns="">
          <p:sp>
            <p:nvSpPr>
              <p:cNvPr id="1050836" name=""/>
              <p:cNvSpPr/>
              <p:nvPr/>
            </p:nvSpPr>
            <p:spPr>
              <a:xfrm>
                <a:off x="11520018" y="1023753"/>
                <a:ext cx="106045" cy="305406"/>
              </a:xfrm>
            </p:spPr>
          </p:sp>
        </mc:Fallback>
      </mc:AlternateContent>
      <mc:AlternateContent xmlns:mc="http://schemas.openxmlformats.org/markup-compatibility/2006" xmlns:p14="http://schemas.microsoft.com/office/powerpoint/2010/main">
        <mc:Choice Requires="p14">
          <p:contentPart p14:bwMode="auto" r:id="rId55">
            <p14:nvContentPartPr>
              <p14:cNvPr id="1050837" name="Encre 1050836"/>
              <p14:cNvContentPartPr/>
              <p14:nvPr/>
            </p14:nvContentPartPr>
            <p14:xfrm>
              <a:off x="11637048" y="1009357"/>
              <a:ext cx="143273" cy="299367"/>
            </p14:xfrm>
          </p:contentPart>
        </mc:Choice>
        <mc:Fallback xmlns="">
          <p:sp>
            <p:nvSpPr>
              <p:cNvPr id="1050837" name=""/>
              <p:cNvSpPr/>
              <p:nvPr/>
            </p:nvSpPr>
            <p:spPr>
              <a:xfrm>
                <a:off x="11637048" y="1009357"/>
                <a:ext cx="143273" cy="299367"/>
              </a:xfrm>
            </p:spPr>
          </p:sp>
        </mc:Fallback>
      </mc:AlternateContent>
      <mc:AlternateContent xmlns:mc="http://schemas.openxmlformats.org/markup-compatibility/2006" xmlns:p14="http://schemas.microsoft.com/office/powerpoint/2010/main">
        <mc:Choice Requires="p14">
          <p:contentPart p14:bwMode="auto" r:id="rId56">
            <p14:nvContentPartPr>
              <p14:cNvPr id="1050838" name="Encre 1050837"/>
              <p14:cNvContentPartPr/>
              <p14:nvPr/>
            </p14:nvContentPartPr>
            <p14:xfrm>
              <a:off x="11594728" y="1037216"/>
              <a:ext cx="120928" cy="95248"/>
            </p14:xfrm>
          </p:contentPart>
        </mc:Choice>
        <mc:Fallback xmlns="">
          <p:sp>
            <p:nvSpPr>
              <p:cNvPr id="1050838" name=""/>
              <p:cNvSpPr/>
              <p:nvPr/>
            </p:nvSpPr>
            <p:spPr>
              <a:xfrm>
                <a:off x="11594728" y="1037216"/>
                <a:ext cx="120928" cy="95248"/>
              </a:xfrm>
            </p:spPr>
          </p:sp>
        </mc:Fallback>
      </mc:AlternateContent>
      <mc:AlternateContent xmlns:mc="http://schemas.openxmlformats.org/markup-compatibility/2006" xmlns:p14="http://schemas.microsoft.com/office/powerpoint/2010/main">
        <mc:Choice Requires="p14">
          <p:contentPart p14:bwMode="auto" r:id="rId57">
            <p14:nvContentPartPr>
              <p14:cNvPr id="1050839" name="Encre 1050838"/>
              <p14:cNvContentPartPr/>
              <p14:nvPr/>
            </p14:nvContentPartPr>
            <p14:xfrm>
              <a:off x="11023938" y="1189111"/>
              <a:ext cx="49830" cy="32964"/>
            </p14:xfrm>
          </p:contentPart>
        </mc:Choice>
        <mc:Fallback xmlns="">
          <p:sp>
            <p:nvSpPr>
              <p:cNvPr id="1050839" name=""/>
              <p:cNvSpPr/>
              <p:nvPr/>
            </p:nvSpPr>
            <p:spPr>
              <a:xfrm>
                <a:off x="11023938" y="1189111"/>
                <a:ext cx="49830" cy="32964"/>
              </a:xfrm>
            </p:spPr>
          </p:sp>
        </mc:Fallback>
      </mc:AlternateContent>
      <mc:AlternateContent xmlns:mc="http://schemas.openxmlformats.org/markup-compatibility/2006" xmlns:p14="http://schemas.microsoft.com/office/powerpoint/2010/main">
        <mc:Choice Requires="p14">
          <p:contentPart p14:bwMode="auto" r:id="rId58">
            <p14:nvContentPartPr>
              <p14:cNvPr id="1050840" name="Encre 1050839"/>
              <p14:cNvContentPartPr/>
              <p14:nvPr/>
            </p14:nvContentPartPr>
            <p14:xfrm>
              <a:off x="10436957" y="1449687"/>
              <a:ext cx="543414" cy="323220"/>
            </p14:xfrm>
          </p:contentPart>
        </mc:Choice>
        <mc:Fallback xmlns="">
          <p:sp>
            <p:nvSpPr>
              <p:cNvPr id="1050840" name=""/>
              <p:cNvSpPr/>
              <p:nvPr/>
            </p:nvSpPr>
            <p:spPr>
              <a:xfrm>
                <a:off x="10436957" y="1449687"/>
                <a:ext cx="543414" cy="323220"/>
              </a:xfrm>
            </p:spPr>
          </p:sp>
        </mc:Fallback>
      </mc:AlternateContent>
      <mc:AlternateContent xmlns:mc="http://schemas.openxmlformats.org/markup-compatibility/2006" xmlns:p14="http://schemas.microsoft.com/office/powerpoint/2010/main">
        <mc:Choice Requires="p14">
          <p:contentPart p14:bwMode="auto" r:id="rId59">
            <p14:nvContentPartPr>
              <p14:cNvPr id="1050841" name="Encre 1050840"/>
              <p14:cNvContentPartPr/>
              <p14:nvPr/>
            </p14:nvContentPartPr>
            <p14:xfrm>
              <a:off x="10752267" y="1523628"/>
              <a:ext cx="121648" cy="6995"/>
            </p14:xfrm>
          </p:contentPart>
        </mc:Choice>
        <mc:Fallback xmlns="">
          <p:sp>
            <p:nvSpPr>
              <p:cNvPr id="1050841" name=""/>
              <p:cNvSpPr/>
              <p:nvPr/>
            </p:nvSpPr>
            <p:spPr>
              <a:xfrm>
                <a:off x="10752267" y="1523628"/>
                <a:ext cx="121648" cy="6995"/>
              </a:xfrm>
            </p:spPr>
          </p:sp>
        </mc:Fallback>
      </mc:AlternateContent>
      <mc:AlternateContent xmlns:mc="http://schemas.openxmlformats.org/markup-compatibility/2006" xmlns:p14="http://schemas.microsoft.com/office/powerpoint/2010/main">
        <mc:Choice Requires="p14">
          <p:contentPart p14:bwMode="auto" r:id="rId60">
            <p14:nvContentPartPr>
              <p14:cNvPr id="1050842" name="Encre 1050841"/>
              <p14:cNvContentPartPr/>
              <p14:nvPr/>
            </p14:nvContentPartPr>
            <p14:xfrm>
              <a:off x="10373102" y="871855"/>
              <a:ext cx="1724188" cy="46310"/>
            </p14:xfrm>
          </p:contentPart>
        </mc:Choice>
        <mc:Fallback xmlns="">
          <p:sp>
            <p:nvSpPr>
              <p:cNvPr id="1050842" name=""/>
              <p:cNvSpPr/>
              <p:nvPr/>
            </p:nvSpPr>
            <p:spPr>
              <a:xfrm>
                <a:off x="10373102" y="871855"/>
                <a:ext cx="1724188" cy="46310"/>
              </a:xfrm>
            </p:spPr>
          </p:sp>
        </mc:Fallback>
      </mc:AlternateContent>
      <mc:AlternateContent xmlns:mc="http://schemas.openxmlformats.org/markup-compatibility/2006" xmlns:p14="http://schemas.microsoft.com/office/powerpoint/2010/main">
        <mc:Choice Requires="p14">
          <p:contentPart p14:bwMode="auto" r:id="rId61">
            <p14:nvContentPartPr>
              <p14:cNvPr id="1050843" name="Encre 1050842"/>
              <p14:cNvContentPartPr/>
              <p14:nvPr/>
            </p14:nvContentPartPr>
            <p14:xfrm>
              <a:off x="1004155" y="2073883"/>
              <a:ext cx="3100887" cy="43688"/>
            </p14:xfrm>
          </p:contentPart>
        </mc:Choice>
        <mc:Fallback xmlns="">
          <p:sp>
            <p:nvSpPr>
              <p:cNvPr id="1050843" name=""/>
              <p:cNvSpPr/>
              <p:nvPr/>
            </p:nvSpPr>
            <p:spPr>
              <a:xfrm>
                <a:off x="1004155" y="2073883"/>
                <a:ext cx="3100887" cy="43688"/>
              </a:xfrm>
            </p:spPr>
          </p:sp>
        </mc:Fallback>
      </mc:AlternateContent>
      <mc:AlternateContent xmlns:mc="http://schemas.openxmlformats.org/markup-compatibility/2006" xmlns:p14="http://schemas.microsoft.com/office/powerpoint/2010/main">
        <mc:Choice Requires="p14">
          <p:contentPart p14:bwMode="auto" r:id="rId62">
            <p14:nvContentPartPr>
              <p14:cNvPr id="1050844" name="Encre 1050843"/>
              <p14:cNvContentPartPr/>
              <p14:nvPr/>
            </p14:nvContentPartPr>
            <p14:xfrm>
              <a:off x="3345999" y="2872240"/>
              <a:ext cx="2443012" cy="27998"/>
            </p14:xfrm>
          </p:contentPart>
        </mc:Choice>
        <mc:Fallback xmlns="">
          <p:sp>
            <p:nvSpPr>
              <p:cNvPr id="1050844" name=""/>
              <p:cNvSpPr/>
              <p:nvPr/>
            </p:nvSpPr>
            <p:spPr>
              <a:xfrm>
                <a:off x="3345999" y="2872240"/>
                <a:ext cx="2443012" cy="27998"/>
              </a:xfrm>
            </p:spPr>
          </p:sp>
        </mc:Fallback>
      </mc:AlternateContent>
      <mc:AlternateContent xmlns:mc="http://schemas.openxmlformats.org/markup-compatibility/2006" xmlns:p14="http://schemas.microsoft.com/office/powerpoint/2010/main">
        <mc:Choice Requires="p14">
          <p:contentPart p14:bwMode="auto" r:id="rId63">
            <p14:nvContentPartPr>
              <p14:cNvPr id="1050845" name="Encre 1050844"/>
              <p14:cNvContentPartPr/>
              <p14:nvPr/>
            </p14:nvContentPartPr>
            <p14:xfrm>
              <a:off x="6516183" y="2858370"/>
              <a:ext cx="1188838" cy="45995"/>
            </p14:xfrm>
          </p:contentPart>
        </mc:Choice>
        <mc:Fallback xmlns="">
          <p:sp>
            <p:nvSpPr>
              <p:cNvPr id="1050845" name=""/>
              <p:cNvSpPr/>
              <p:nvPr/>
            </p:nvSpPr>
            <p:spPr>
              <a:xfrm>
                <a:off x="6516183" y="2858370"/>
                <a:ext cx="1188838" cy="45995"/>
              </a:xfrm>
            </p:spPr>
          </p:sp>
        </mc:Fallback>
      </mc:AlternateContent>
      <mc:AlternateContent xmlns:mc="http://schemas.openxmlformats.org/markup-compatibility/2006" xmlns:p14="http://schemas.microsoft.com/office/powerpoint/2010/main">
        <mc:Choice Requires="p14">
          <p:contentPart p14:bwMode="auto" r:id="rId64">
            <p14:nvContentPartPr>
              <p14:cNvPr id="1050846" name="Encre 1050845"/>
              <p14:cNvContentPartPr/>
              <p14:nvPr/>
            </p14:nvContentPartPr>
            <p14:xfrm>
              <a:off x="4943021" y="4595105"/>
              <a:ext cx="163914" cy="357186"/>
            </p14:xfrm>
          </p:contentPart>
        </mc:Choice>
        <mc:Fallback xmlns="">
          <p:sp>
            <p:nvSpPr>
              <p:cNvPr id="1050846" name=""/>
              <p:cNvSpPr/>
              <p:nvPr/>
            </p:nvSpPr>
            <p:spPr>
              <a:xfrm>
                <a:off x="4943021" y="4595105"/>
                <a:ext cx="163914" cy="357186"/>
              </a:xfrm>
            </p:spPr>
          </p:sp>
        </mc:Fallback>
      </mc:AlternateContent>
      <mc:AlternateContent xmlns:mc="http://schemas.openxmlformats.org/markup-compatibility/2006" xmlns:p14="http://schemas.microsoft.com/office/powerpoint/2010/main">
        <mc:Choice Requires="p14">
          <p:contentPart p14:bwMode="auto" r:id="rId65">
            <p14:nvContentPartPr>
              <p14:cNvPr id="1050847" name="Encre 1050846"/>
              <p14:cNvContentPartPr/>
              <p14:nvPr/>
            </p14:nvContentPartPr>
            <p14:xfrm>
              <a:off x="4981093" y="4604936"/>
              <a:ext cx="160613" cy="12258"/>
            </p14:xfrm>
          </p:contentPart>
        </mc:Choice>
        <mc:Fallback xmlns="">
          <p:sp>
            <p:nvSpPr>
              <p:cNvPr id="1050847" name=""/>
              <p:cNvSpPr/>
              <p:nvPr/>
            </p:nvSpPr>
            <p:spPr>
              <a:xfrm>
                <a:off x="4981093" y="4604936"/>
                <a:ext cx="160613" cy="12258"/>
              </a:xfrm>
            </p:spPr>
          </p:sp>
        </mc:Fallback>
      </mc:AlternateContent>
      <mc:AlternateContent xmlns:mc="http://schemas.openxmlformats.org/markup-compatibility/2006" xmlns:p14="http://schemas.microsoft.com/office/powerpoint/2010/main">
        <mc:Choice Requires="p14">
          <p:contentPart p14:bwMode="auto" r:id="rId66">
            <p14:nvContentPartPr>
              <p14:cNvPr id="1050848" name="Encre 1050847"/>
              <p14:cNvContentPartPr/>
              <p14:nvPr/>
            </p14:nvContentPartPr>
            <p14:xfrm>
              <a:off x="4959472" y="4776539"/>
              <a:ext cx="168687" cy="12549"/>
            </p14:xfrm>
          </p:contentPart>
        </mc:Choice>
        <mc:Fallback xmlns="">
          <p:sp>
            <p:nvSpPr>
              <p:cNvPr id="1050848" name=""/>
              <p:cNvSpPr/>
              <p:nvPr/>
            </p:nvSpPr>
            <p:spPr>
              <a:xfrm>
                <a:off x="4959472" y="4776539"/>
                <a:ext cx="168687" cy="12549"/>
              </a:xfrm>
            </p:spPr>
          </p:sp>
        </mc:Fallback>
      </mc:AlternateContent>
      <mc:AlternateContent xmlns:mc="http://schemas.openxmlformats.org/markup-compatibility/2006" xmlns:p14="http://schemas.microsoft.com/office/powerpoint/2010/main">
        <mc:Choice Requires="p14">
          <p:contentPart p14:bwMode="auto" r:id="rId67">
            <p14:nvContentPartPr>
              <p14:cNvPr id="1050849" name="Encre 1050848"/>
              <p14:cNvContentPartPr/>
              <p14:nvPr/>
            </p14:nvContentPartPr>
            <p14:xfrm>
              <a:off x="4966531" y="4472246"/>
              <a:ext cx="253875" cy="20245"/>
            </p14:xfrm>
          </p:contentPart>
        </mc:Choice>
        <mc:Fallback xmlns="">
          <p:sp>
            <p:nvSpPr>
              <p:cNvPr id="1050849" name=""/>
              <p:cNvSpPr/>
              <p:nvPr/>
            </p:nvSpPr>
            <p:spPr>
              <a:xfrm>
                <a:off x="4966531" y="4472246"/>
                <a:ext cx="253875" cy="20245"/>
              </a:xfrm>
            </p:spPr>
          </p:sp>
        </mc:Fallback>
      </mc:AlternateContent>
      <mc:AlternateContent xmlns:mc="http://schemas.openxmlformats.org/markup-compatibility/2006" xmlns:p14="http://schemas.microsoft.com/office/powerpoint/2010/main">
        <mc:Choice Requires="p14">
          <p:contentPart p14:bwMode="auto" r:id="rId68">
            <p14:nvContentPartPr>
              <p14:cNvPr id="1050850" name="Encre 1050849"/>
              <p14:cNvContentPartPr/>
              <p14:nvPr/>
            </p14:nvContentPartPr>
            <p14:xfrm>
              <a:off x="5188478" y="4377681"/>
              <a:ext cx="79608" cy="206437"/>
            </p14:xfrm>
          </p:contentPart>
        </mc:Choice>
        <mc:Fallback xmlns="">
          <p:sp>
            <p:nvSpPr>
              <p:cNvPr id="1050850" name=""/>
              <p:cNvSpPr/>
              <p:nvPr/>
            </p:nvSpPr>
            <p:spPr>
              <a:xfrm>
                <a:off x="5188478" y="4377681"/>
                <a:ext cx="79608" cy="206437"/>
              </a:xfrm>
            </p:spPr>
          </p:sp>
        </mc:Fallback>
      </mc:AlternateContent>
      <mc:AlternateContent xmlns:mc="http://schemas.openxmlformats.org/markup-compatibility/2006" xmlns:p14="http://schemas.microsoft.com/office/powerpoint/2010/main">
        <mc:Choice Requires="p14">
          <p:contentPart p14:bwMode="auto" r:id="rId69">
            <p14:nvContentPartPr>
              <p14:cNvPr id="1050851" name="Encre 1050850"/>
              <p14:cNvContentPartPr/>
              <p14:nvPr/>
            </p14:nvContentPartPr>
            <p14:xfrm>
              <a:off x="5352621" y="4928666"/>
              <a:ext cx="174661" cy="7217"/>
            </p14:xfrm>
          </p:contentPart>
        </mc:Choice>
        <mc:Fallback xmlns="">
          <p:sp>
            <p:nvSpPr>
              <p:cNvPr id="1050851" name=""/>
              <p:cNvSpPr/>
              <p:nvPr/>
            </p:nvSpPr>
            <p:spPr>
              <a:xfrm>
                <a:off x="5352621" y="4928666"/>
                <a:ext cx="174661" cy="7217"/>
              </a:xfrm>
            </p:spPr>
          </p:sp>
        </mc:Fallback>
      </mc:AlternateContent>
      <mc:AlternateContent xmlns:mc="http://schemas.openxmlformats.org/markup-compatibility/2006" xmlns:p14="http://schemas.microsoft.com/office/powerpoint/2010/main">
        <mc:Choice Requires="p14">
          <p:contentPart p14:bwMode="auto" r:id="rId70">
            <p14:nvContentPartPr>
              <p14:cNvPr id="1050852" name="Encre 1050851"/>
              <p14:cNvContentPartPr/>
              <p14:nvPr/>
            </p14:nvContentPartPr>
            <p14:xfrm>
              <a:off x="5441941" y="4826924"/>
              <a:ext cx="15531" cy="181752"/>
            </p14:xfrm>
          </p:contentPart>
        </mc:Choice>
        <mc:Fallback xmlns="">
          <p:sp>
            <p:nvSpPr>
              <p:cNvPr id="1050852" name=""/>
              <p:cNvSpPr/>
              <p:nvPr/>
            </p:nvSpPr>
            <p:spPr>
              <a:xfrm>
                <a:off x="5441941" y="4826924"/>
                <a:ext cx="15531" cy="181752"/>
              </a:xfrm>
            </p:spPr>
          </p:sp>
        </mc:Fallback>
      </mc:AlternateContent>
      <mc:AlternateContent xmlns:mc="http://schemas.openxmlformats.org/markup-compatibility/2006" xmlns:p14="http://schemas.microsoft.com/office/powerpoint/2010/main">
        <mc:Choice Requires="p14">
          <p:contentPart p14:bwMode="auto" r:id="rId71">
            <p14:nvContentPartPr>
              <p14:cNvPr id="1050853" name="Encre 1050852"/>
              <p14:cNvContentPartPr/>
              <p14:nvPr/>
            </p14:nvContentPartPr>
            <p14:xfrm>
              <a:off x="5695909" y="4700565"/>
              <a:ext cx="171505" cy="232478"/>
            </p14:xfrm>
          </p:contentPart>
        </mc:Choice>
        <mc:Fallback xmlns="">
          <p:sp>
            <p:nvSpPr>
              <p:cNvPr id="1050853" name=""/>
              <p:cNvSpPr/>
              <p:nvPr/>
            </p:nvSpPr>
            <p:spPr>
              <a:xfrm>
                <a:off x="5695909" y="4700565"/>
                <a:ext cx="171505" cy="232478"/>
              </a:xfrm>
            </p:spPr>
          </p:sp>
        </mc:Fallback>
      </mc:AlternateContent>
      <mc:AlternateContent xmlns:mc="http://schemas.openxmlformats.org/markup-compatibility/2006" xmlns:p14="http://schemas.microsoft.com/office/powerpoint/2010/main">
        <mc:Choice Requires="p14">
          <p:contentPart p14:bwMode="auto" r:id="rId72">
            <p14:nvContentPartPr>
              <p14:cNvPr id="1050854" name="Encre 1050853"/>
              <p14:cNvContentPartPr/>
              <p14:nvPr/>
            </p14:nvContentPartPr>
            <p14:xfrm>
              <a:off x="5710470" y="4543806"/>
              <a:ext cx="175864" cy="15309"/>
            </p14:xfrm>
          </p:contentPart>
        </mc:Choice>
        <mc:Fallback xmlns="">
          <p:sp>
            <p:nvSpPr>
              <p:cNvPr id="1050854" name=""/>
              <p:cNvSpPr/>
              <p:nvPr/>
            </p:nvSpPr>
            <p:spPr>
              <a:xfrm>
                <a:off x="5710470" y="4543806"/>
                <a:ext cx="175864" cy="15309"/>
              </a:xfrm>
            </p:spPr>
          </p:sp>
        </mc:Fallback>
      </mc:AlternateContent>
      <mc:AlternateContent xmlns:mc="http://schemas.openxmlformats.org/markup-compatibility/2006" xmlns:p14="http://schemas.microsoft.com/office/powerpoint/2010/main">
        <mc:Choice Requires="p14">
          <p:contentPart p14:bwMode="auto" r:id="rId73">
            <p14:nvContentPartPr>
              <p14:cNvPr id="1050855" name="Encre 1050854"/>
              <p14:cNvContentPartPr/>
              <p14:nvPr/>
            </p14:nvContentPartPr>
            <p14:xfrm>
              <a:off x="5867553" y="4472246"/>
              <a:ext cx="66154" cy="166541"/>
            </p14:xfrm>
          </p:contentPart>
        </mc:Choice>
        <mc:Fallback xmlns="">
          <p:sp>
            <p:nvSpPr>
              <p:cNvPr id="1050855" name=""/>
              <p:cNvSpPr/>
              <p:nvPr/>
            </p:nvSpPr>
            <p:spPr>
              <a:xfrm>
                <a:off x="5867553" y="4472246"/>
                <a:ext cx="66154" cy="166541"/>
              </a:xfrm>
            </p:spPr>
          </p:sp>
        </mc:Fallback>
      </mc:AlternateContent>
      <mc:AlternateContent xmlns:mc="http://schemas.openxmlformats.org/markup-compatibility/2006" xmlns:p14="http://schemas.microsoft.com/office/powerpoint/2010/main">
        <mc:Choice Requires="p14">
          <p:contentPart p14:bwMode="auto" r:id="rId74">
            <p14:nvContentPartPr>
              <p14:cNvPr id="1050856" name="Encre 1050855"/>
              <p14:cNvContentPartPr/>
              <p14:nvPr/>
            </p14:nvContentPartPr>
            <p14:xfrm>
              <a:off x="5953999" y="4754697"/>
              <a:ext cx="113879" cy="211283"/>
            </p14:xfrm>
          </p:contentPart>
        </mc:Choice>
        <mc:Fallback xmlns="">
          <p:sp>
            <p:nvSpPr>
              <p:cNvPr id="1050856" name=""/>
              <p:cNvSpPr/>
              <p:nvPr/>
            </p:nvSpPr>
            <p:spPr>
              <a:xfrm>
                <a:off x="5953999" y="4754697"/>
                <a:ext cx="113879" cy="211283"/>
              </a:xfrm>
            </p:spPr>
          </p:sp>
        </mc:Fallback>
      </mc:AlternateContent>
      <mc:AlternateContent xmlns:mc="http://schemas.openxmlformats.org/markup-compatibility/2006" xmlns:p14="http://schemas.microsoft.com/office/powerpoint/2010/main">
        <mc:Choice Requires="p14">
          <p:contentPart p14:bwMode="auto" r:id="rId75">
            <p14:nvContentPartPr>
              <p14:cNvPr id="1050857" name="Encre 1050856"/>
              <p14:cNvContentPartPr/>
              <p14:nvPr/>
            </p14:nvContentPartPr>
            <p14:xfrm>
              <a:off x="6082439" y="4768845"/>
              <a:ext cx="51632" cy="164942"/>
            </p14:xfrm>
          </p:contentPart>
        </mc:Choice>
        <mc:Fallback xmlns="">
          <p:sp>
            <p:nvSpPr>
              <p:cNvPr id="1050857" name=""/>
              <p:cNvSpPr/>
              <p:nvPr/>
            </p:nvSpPr>
            <p:spPr>
              <a:xfrm>
                <a:off x="6082439" y="4768845"/>
                <a:ext cx="51632" cy="164942"/>
              </a:xfrm>
            </p:spPr>
          </p:sp>
        </mc:Fallback>
      </mc:AlternateContent>
      <mc:AlternateContent xmlns:mc="http://schemas.openxmlformats.org/markup-compatibility/2006" xmlns:p14="http://schemas.microsoft.com/office/powerpoint/2010/main">
        <mc:Choice Requires="p14">
          <p:contentPart p14:bwMode="auto" r:id="rId76">
            <p14:nvContentPartPr>
              <p14:cNvPr id="1050858" name="Encre 1050857"/>
              <p14:cNvContentPartPr/>
              <p14:nvPr/>
            </p14:nvContentPartPr>
            <p14:xfrm>
              <a:off x="6245719" y="4711014"/>
              <a:ext cx="15424" cy="199058"/>
            </p14:xfrm>
          </p:contentPart>
        </mc:Choice>
        <mc:Fallback xmlns="">
          <p:sp>
            <p:nvSpPr>
              <p:cNvPr id="1050858" name=""/>
              <p:cNvSpPr/>
              <p:nvPr/>
            </p:nvSpPr>
            <p:spPr>
              <a:xfrm>
                <a:off x="6245719" y="4711014"/>
                <a:ext cx="15424" cy="199058"/>
              </a:xfrm>
            </p:spPr>
          </p:sp>
        </mc:Fallback>
      </mc:AlternateContent>
      <mc:AlternateContent xmlns:mc="http://schemas.openxmlformats.org/markup-compatibility/2006" xmlns:p14="http://schemas.microsoft.com/office/powerpoint/2010/main">
        <mc:Choice Requires="p14">
          <p:contentPart p14:bwMode="auto" r:id="rId77">
            <p14:nvContentPartPr>
              <p14:cNvPr id="1050859" name="Encre 1050858"/>
              <p14:cNvContentPartPr/>
              <p14:nvPr/>
            </p14:nvContentPartPr>
            <p14:xfrm>
              <a:off x="6275263" y="4623231"/>
              <a:ext cx="156993" cy="379118"/>
            </p14:xfrm>
          </p:contentPart>
        </mc:Choice>
        <mc:Fallback xmlns="">
          <p:sp>
            <p:nvSpPr>
              <p:cNvPr id="1050859" name=""/>
              <p:cNvSpPr/>
              <p:nvPr/>
            </p:nvSpPr>
            <p:spPr>
              <a:xfrm>
                <a:off x="6275263" y="4623231"/>
                <a:ext cx="156993" cy="379118"/>
              </a:xfrm>
            </p:spPr>
          </p:sp>
        </mc:Fallback>
      </mc:AlternateContent>
      <mc:AlternateContent xmlns:mc="http://schemas.openxmlformats.org/markup-compatibility/2006" xmlns:p14="http://schemas.microsoft.com/office/powerpoint/2010/main">
        <mc:Choice Requires="p14">
          <p:contentPart p14:bwMode="auto" r:id="rId78">
            <p14:nvContentPartPr>
              <p14:cNvPr id="1050860" name="Encre 1050859"/>
              <p14:cNvContentPartPr/>
              <p14:nvPr/>
            </p14:nvContentPartPr>
            <p14:xfrm>
              <a:off x="6275263" y="4493591"/>
              <a:ext cx="218416" cy="4761"/>
            </p14:xfrm>
          </p:contentPart>
        </mc:Choice>
        <mc:Fallback xmlns="">
          <p:sp>
            <p:nvSpPr>
              <p:cNvPr id="1050860" name=""/>
              <p:cNvSpPr/>
              <p:nvPr/>
            </p:nvSpPr>
            <p:spPr>
              <a:xfrm>
                <a:off x="6275263" y="4493591"/>
                <a:ext cx="218416" cy="4761"/>
              </a:xfrm>
            </p:spPr>
          </p:sp>
        </mc:Fallback>
      </mc:AlternateContent>
      <mc:AlternateContent xmlns:mc="http://schemas.openxmlformats.org/markup-compatibility/2006" xmlns:p14="http://schemas.microsoft.com/office/powerpoint/2010/main">
        <mc:Choice Requires="p14">
          <p:contentPart p14:bwMode="auto" r:id="rId79">
            <p14:nvContentPartPr>
              <p14:cNvPr id="1050861" name="Encre 1050860"/>
              <p14:cNvContentPartPr/>
              <p14:nvPr/>
            </p14:nvContentPartPr>
            <p14:xfrm>
              <a:off x="6489708" y="4399523"/>
              <a:ext cx="71923" cy="159593"/>
            </p14:xfrm>
          </p:contentPart>
        </mc:Choice>
        <mc:Fallback xmlns="">
          <p:sp>
            <p:nvSpPr>
              <p:cNvPr id="1050861" name=""/>
              <p:cNvSpPr/>
              <p:nvPr/>
            </p:nvSpPr>
            <p:spPr>
              <a:xfrm>
                <a:off x="6489708" y="4399523"/>
                <a:ext cx="71923" cy="159593"/>
              </a:xfrm>
            </p:spPr>
          </p:sp>
        </mc:Fallback>
      </mc:AlternateContent>
      <mc:AlternateContent xmlns:mc="http://schemas.openxmlformats.org/markup-compatibility/2006" xmlns:p14="http://schemas.microsoft.com/office/powerpoint/2010/main">
        <mc:Choice Requires="p14">
          <p:contentPart p14:bwMode="auto" r:id="rId80">
            <p14:nvContentPartPr>
              <p14:cNvPr id="1050862" name="Encre 1050861"/>
              <p14:cNvContentPartPr/>
              <p14:nvPr/>
            </p14:nvContentPartPr>
            <p14:xfrm>
              <a:off x="4809448" y="4913794"/>
              <a:ext cx="332440" cy="234701"/>
            </p14:xfrm>
          </p:contentPart>
        </mc:Choice>
        <mc:Fallback xmlns="">
          <p:sp>
            <p:nvSpPr>
              <p:cNvPr id="1050862" name=""/>
              <p:cNvSpPr/>
              <p:nvPr/>
            </p:nvSpPr>
            <p:spPr>
              <a:xfrm>
                <a:off x="4809448" y="4913794"/>
                <a:ext cx="332440" cy="234701"/>
              </a:xfrm>
            </p:spPr>
          </p:sp>
        </mc:Fallback>
      </mc:AlternateContent>
      <mc:AlternateContent xmlns:mc="http://schemas.openxmlformats.org/markup-compatibility/2006" xmlns:p14="http://schemas.microsoft.com/office/powerpoint/2010/main">
        <mc:Choice Requires="p14">
          <p:contentPart p14:bwMode="auto" r:id="rId81">
            <p14:nvContentPartPr>
              <p14:cNvPr id="1050863" name="Encre 1050862"/>
              <p14:cNvContentPartPr/>
              <p14:nvPr/>
            </p14:nvContentPartPr>
            <p14:xfrm>
              <a:off x="6254083" y="5051793"/>
              <a:ext cx="238957" cy="66463"/>
            </p14:xfrm>
          </p:contentPart>
        </mc:Choice>
        <mc:Fallback xmlns="">
          <p:sp>
            <p:nvSpPr>
              <p:cNvPr id="1050863" name=""/>
              <p:cNvSpPr/>
              <p:nvPr/>
            </p:nvSpPr>
            <p:spPr>
              <a:xfrm>
                <a:off x="6254083" y="5051793"/>
                <a:ext cx="238957" cy="66463"/>
              </a:xfrm>
            </p:spPr>
          </p:sp>
        </mc:Fallback>
      </mc:AlternateContent>
      <mc:AlternateContent xmlns:mc="http://schemas.openxmlformats.org/markup-compatibility/2006" xmlns:p14="http://schemas.microsoft.com/office/powerpoint/2010/main">
        <mc:Choice Requires="p14">
          <p:contentPart p14:bwMode="auto" r:id="rId82">
            <p14:nvContentPartPr>
              <p14:cNvPr id="1050864" name="Encre 1050863"/>
              <p14:cNvContentPartPr/>
              <p14:nvPr/>
            </p14:nvContentPartPr>
            <p14:xfrm>
              <a:off x="5688849" y="4986268"/>
              <a:ext cx="201981" cy="97653"/>
            </p14:xfrm>
          </p:contentPart>
        </mc:Choice>
        <mc:Fallback xmlns="">
          <p:sp>
            <p:nvSpPr>
              <p:cNvPr id="1050864" name=""/>
              <p:cNvSpPr/>
              <p:nvPr/>
            </p:nvSpPr>
            <p:spPr>
              <a:xfrm>
                <a:off x="5688849" y="4986268"/>
                <a:ext cx="201981" cy="97653"/>
              </a:xfrm>
            </p:spPr>
          </p:sp>
        </mc:Fallback>
      </mc:AlternateContent>
      <mc:AlternateContent xmlns:mc="http://schemas.openxmlformats.org/markup-compatibility/2006" xmlns:p14="http://schemas.microsoft.com/office/powerpoint/2010/main">
        <mc:Choice Requires="p14">
          <p:contentPart p14:bwMode="auto" r:id="rId83">
            <p14:nvContentPartPr>
              <p14:cNvPr id="1050865" name="Encre 1050864"/>
              <p14:cNvContentPartPr/>
              <p14:nvPr/>
            </p14:nvContentPartPr>
            <p14:xfrm>
              <a:off x="7492949" y="4580957"/>
              <a:ext cx="198268" cy="300322"/>
            </p14:xfrm>
          </p:contentPart>
        </mc:Choice>
        <mc:Fallback xmlns="">
          <p:sp>
            <p:nvSpPr>
              <p:cNvPr id="1050865" name=""/>
              <p:cNvSpPr/>
              <p:nvPr/>
            </p:nvSpPr>
            <p:spPr>
              <a:xfrm>
                <a:off x="7492949" y="4580957"/>
                <a:ext cx="198268" cy="300322"/>
              </a:xfrm>
            </p:spPr>
          </p:sp>
        </mc:Fallback>
      </mc:AlternateContent>
      <mc:AlternateContent xmlns:mc="http://schemas.openxmlformats.org/markup-compatibility/2006" xmlns:p14="http://schemas.microsoft.com/office/powerpoint/2010/main">
        <mc:Choice Requires="p14">
          <p:contentPart p14:bwMode="auto" r:id="rId84">
            <p14:nvContentPartPr>
              <p14:cNvPr id="1050866" name="Encre 1050865"/>
              <p14:cNvContentPartPr/>
              <p14:nvPr/>
            </p14:nvContentPartPr>
            <p14:xfrm>
              <a:off x="7498393" y="4689172"/>
              <a:ext cx="136126" cy="14644"/>
            </p14:xfrm>
          </p:contentPart>
        </mc:Choice>
        <mc:Fallback xmlns="">
          <p:sp>
            <p:nvSpPr>
              <p:cNvPr id="1050866" name=""/>
              <p:cNvSpPr/>
              <p:nvPr/>
            </p:nvSpPr>
            <p:spPr>
              <a:xfrm>
                <a:off x="7498393" y="4689172"/>
                <a:ext cx="136126" cy="14644"/>
              </a:xfrm>
            </p:spPr>
          </p:sp>
        </mc:Fallback>
      </mc:AlternateContent>
      <mc:AlternateContent xmlns:mc="http://schemas.openxmlformats.org/markup-compatibility/2006" xmlns:p14="http://schemas.microsoft.com/office/powerpoint/2010/main">
        <mc:Choice Requires="p14">
          <p:contentPart p14:bwMode="auto" r:id="rId85">
            <p14:nvContentPartPr>
              <p14:cNvPr id="1050867" name="Encre 1050866"/>
              <p14:cNvContentPartPr/>
              <p14:nvPr/>
            </p14:nvContentPartPr>
            <p14:xfrm>
              <a:off x="7426912" y="4936058"/>
              <a:ext cx="254974" cy="43260"/>
            </p14:xfrm>
          </p:contentPart>
        </mc:Choice>
        <mc:Fallback xmlns="">
          <p:sp>
            <p:nvSpPr>
              <p:cNvPr id="1050867" name=""/>
              <p:cNvSpPr/>
              <p:nvPr/>
            </p:nvSpPr>
            <p:spPr>
              <a:xfrm>
                <a:off x="7426912" y="4936058"/>
                <a:ext cx="254974" cy="43260"/>
              </a:xfrm>
            </p:spPr>
          </p:sp>
        </mc:Fallback>
      </mc:AlternateContent>
      <mc:AlternateContent xmlns:mc="http://schemas.openxmlformats.org/markup-compatibility/2006" xmlns:p14="http://schemas.microsoft.com/office/powerpoint/2010/main">
        <mc:Choice Requires="p14">
          <p:contentPart p14:bwMode="auto" r:id="rId86">
            <p14:nvContentPartPr>
              <p14:cNvPr id="1050868" name="Encre 1050867"/>
              <p14:cNvContentPartPr/>
              <p14:nvPr/>
            </p14:nvContentPartPr>
            <p14:xfrm>
              <a:off x="7506447" y="5051793"/>
              <a:ext cx="7138" cy="199338"/>
            </p14:xfrm>
          </p:contentPart>
        </mc:Choice>
        <mc:Fallback xmlns="">
          <p:sp>
            <p:nvSpPr>
              <p:cNvPr id="1050868" name=""/>
              <p:cNvSpPr/>
              <p:nvPr/>
            </p:nvSpPr>
            <p:spPr>
              <a:xfrm>
                <a:off x="7506447" y="5051793"/>
                <a:ext cx="7138" cy="199338"/>
              </a:xfrm>
            </p:spPr>
          </p:sp>
        </mc:Fallback>
      </mc:AlternateContent>
      <mc:AlternateContent xmlns:mc="http://schemas.openxmlformats.org/markup-compatibility/2006" xmlns:p14="http://schemas.microsoft.com/office/powerpoint/2010/main">
        <mc:Choice Requires="p14">
          <p:contentPart p14:bwMode="auto" r:id="rId87">
            <p14:nvContentPartPr>
              <p14:cNvPr id="1050869" name="Encre 1050868"/>
              <p14:cNvContentPartPr/>
              <p14:nvPr/>
            </p14:nvContentPartPr>
            <p14:xfrm>
              <a:off x="7512513" y="5025557"/>
              <a:ext cx="136721" cy="224955"/>
            </p14:xfrm>
          </p:contentPart>
        </mc:Choice>
        <mc:Fallback xmlns="">
          <p:sp>
            <p:nvSpPr>
              <p:cNvPr id="1050869" name=""/>
              <p:cNvSpPr/>
              <p:nvPr/>
            </p:nvSpPr>
            <p:spPr>
              <a:xfrm>
                <a:off x="7512513" y="5025557"/>
                <a:ext cx="136721" cy="224955"/>
              </a:xfrm>
            </p:spPr>
          </p:sp>
        </mc:Fallback>
      </mc:AlternateContent>
      <mc:AlternateContent xmlns:mc="http://schemas.openxmlformats.org/markup-compatibility/2006" xmlns:p14="http://schemas.microsoft.com/office/powerpoint/2010/main">
        <mc:Choice Requires="p14">
          <p:contentPart p14:bwMode="auto" r:id="rId88">
            <p14:nvContentPartPr>
              <p14:cNvPr id="1050870" name="Encre 1050869"/>
              <p14:cNvContentPartPr/>
              <p14:nvPr/>
            </p14:nvContentPartPr>
            <p14:xfrm>
              <a:off x="7798881" y="4870359"/>
              <a:ext cx="78541" cy="14395"/>
            </p14:xfrm>
          </p:contentPart>
        </mc:Choice>
        <mc:Fallback xmlns="">
          <p:sp>
            <p:nvSpPr>
              <p:cNvPr id="1050870" name=""/>
              <p:cNvSpPr/>
              <p:nvPr/>
            </p:nvSpPr>
            <p:spPr>
              <a:xfrm>
                <a:off x="7798881" y="4870359"/>
                <a:ext cx="78541" cy="14395"/>
              </a:xfrm>
            </p:spPr>
          </p:sp>
        </mc:Fallback>
      </mc:AlternateContent>
      <mc:AlternateContent xmlns:mc="http://schemas.openxmlformats.org/markup-compatibility/2006" xmlns:p14="http://schemas.microsoft.com/office/powerpoint/2010/main">
        <mc:Choice Requires="p14">
          <p:contentPart p14:bwMode="auto" r:id="rId89">
            <p14:nvContentPartPr>
              <p14:cNvPr id="1050871" name="Encre 1050870"/>
              <p14:cNvContentPartPr/>
              <p14:nvPr/>
            </p14:nvContentPartPr>
            <p14:xfrm>
              <a:off x="7770200" y="4961758"/>
              <a:ext cx="157755" cy="22330"/>
            </p14:xfrm>
          </p:contentPart>
        </mc:Choice>
        <mc:Fallback xmlns="">
          <p:sp>
            <p:nvSpPr>
              <p:cNvPr id="1050871" name=""/>
              <p:cNvSpPr/>
              <p:nvPr/>
            </p:nvSpPr>
            <p:spPr>
              <a:xfrm>
                <a:off x="7770200" y="4961758"/>
                <a:ext cx="157755" cy="22330"/>
              </a:xfrm>
            </p:spPr>
          </p:sp>
        </mc:Fallback>
      </mc:AlternateContent>
      <mc:AlternateContent xmlns:mc="http://schemas.openxmlformats.org/markup-compatibility/2006" xmlns:p14="http://schemas.microsoft.com/office/powerpoint/2010/main">
        <mc:Choice Requires="p14">
          <p:contentPart p14:bwMode="auto" r:id="rId90">
            <p14:nvContentPartPr>
              <p14:cNvPr id="1050872" name="Encre 1050871"/>
              <p14:cNvContentPartPr/>
              <p14:nvPr/>
            </p14:nvContentPartPr>
            <p14:xfrm>
              <a:off x="8091867" y="4737628"/>
              <a:ext cx="132223" cy="140416"/>
            </p14:xfrm>
          </p:contentPart>
        </mc:Choice>
        <mc:Fallback xmlns="">
          <p:sp>
            <p:nvSpPr>
              <p:cNvPr id="1050872" name=""/>
              <p:cNvSpPr/>
              <p:nvPr/>
            </p:nvSpPr>
            <p:spPr>
              <a:xfrm>
                <a:off x="8091867" y="4737628"/>
                <a:ext cx="132223" cy="140416"/>
              </a:xfrm>
            </p:spPr>
          </p:sp>
        </mc:Fallback>
      </mc:AlternateContent>
      <mc:AlternateContent xmlns:mc="http://schemas.openxmlformats.org/markup-compatibility/2006" xmlns:p14="http://schemas.microsoft.com/office/powerpoint/2010/main">
        <mc:Choice Requires="p14">
          <p:contentPart p14:bwMode="auto" r:id="rId91">
            <p14:nvContentPartPr>
              <p14:cNvPr id="1050873" name="Encre 1050872"/>
              <p14:cNvContentPartPr/>
              <p14:nvPr/>
            </p14:nvContentPartPr>
            <p14:xfrm>
              <a:off x="8279646" y="4781255"/>
              <a:ext cx="4162" cy="36149"/>
            </p14:xfrm>
          </p:contentPart>
        </mc:Choice>
        <mc:Fallback xmlns="">
          <p:sp>
            <p:nvSpPr>
              <p:cNvPr id="1050873" name=""/>
              <p:cNvSpPr/>
              <p:nvPr/>
            </p:nvSpPr>
            <p:spPr>
              <a:xfrm>
                <a:off x="8279646" y="4781255"/>
                <a:ext cx="4162" cy="36149"/>
              </a:xfrm>
            </p:spPr>
          </p:sp>
        </mc:Fallback>
      </mc:AlternateContent>
      <mc:AlternateContent xmlns:mc="http://schemas.openxmlformats.org/markup-compatibility/2006" xmlns:p14="http://schemas.microsoft.com/office/powerpoint/2010/main">
        <mc:Choice Requires="p14">
          <p:contentPart p14:bwMode="auto" r:id="rId92">
            <p14:nvContentPartPr>
              <p14:cNvPr id="1050874" name="Encre 1050873"/>
              <p14:cNvContentPartPr/>
              <p14:nvPr/>
            </p14:nvContentPartPr>
            <p14:xfrm>
              <a:off x="8388967" y="4547947"/>
              <a:ext cx="23244" cy="331655"/>
            </p14:xfrm>
          </p:contentPart>
        </mc:Choice>
        <mc:Fallback xmlns="">
          <p:sp>
            <p:nvSpPr>
              <p:cNvPr id="1050874" name=""/>
              <p:cNvSpPr/>
              <p:nvPr/>
            </p:nvSpPr>
            <p:spPr>
              <a:xfrm>
                <a:off x="8388967" y="4547947"/>
                <a:ext cx="23244" cy="331655"/>
              </a:xfrm>
            </p:spPr>
          </p:sp>
        </mc:Fallback>
      </mc:AlternateContent>
      <mc:AlternateContent xmlns:mc="http://schemas.openxmlformats.org/markup-compatibility/2006" xmlns:p14="http://schemas.microsoft.com/office/powerpoint/2010/main">
        <mc:Choice Requires="p14">
          <p:contentPart p14:bwMode="auto" r:id="rId93">
            <p14:nvContentPartPr>
              <p14:cNvPr id="1050875" name="Encre 1050874"/>
              <p14:cNvContentPartPr/>
              <p14:nvPr/>
            </p14:nvContentPartPr>
            <p14:xfrm>
              <a:off x="8370734" y="4662605"/>
              <a:ext cx="586028" cy="181206"/>
            </p14:xfrm>
          </p:contentPart>
        </mc:Choice>
        <mc:Fallback xmlns="">
          <p:sp>
            <p:nvSpPr>
              <p:cNvPr id="1050875" name=""/>
              <p:cNvSpPr/>
              <p:nvPr/>
            </p:nvSpPr>
            <p:spPr>
              <a:xfrm>
                <a:off x="8370734" y="4662605"/>
                <a:ext cx="586028" cy="181206"/>
              </a:xfrm>
            </p:spPr>
          </p:sp>
        </mc:Fallback>
      </mc:AlternateContent>
      <mc:AlternateContent xmlns:mc="http://schemas.openxmlformats.org/markup-compatibility/2006" xmlns:p14="http://schemas.microsoft.com/office/powerpoint/2010/main">
        <mc:Choice Requires="p14">
          <p:contentPart p14:bwMode="auto" r:id="rId94">
            <p14:nvContentPartPr>
              <p14:cNvPr id="1050876" name="Encre 1050875"/>
              <p14:cNvContentPartPr/>
              <p14:nvPr/>
            </p14:nvContentPartPr>
            <p14:xfrm>
              <a:off x="8313813" y="4645986"/>
              <a:ext cx="5280" cy="32280"/>
            </p14:xfrm>
          </p:contentPart>
        </mc:Choice>
        <mc:Fallback xmlns="">
          <p:sp>
            <p:nvSpPr>
              <p:cNvPr id="1050876" name=""/>
              <p:cNvSpPr/>
              <p:nvPr/>
            </p:nvSpPr>
            <p:spPr>
              <a:xfrm>
                <a:off x="8313813" y="4645986"/>
                <a:ext cx="5280" cy="32280"/>
              </a:xfrm>
            </p:spPr>
          </p:sp>
        </mc:Fallback>
      </mc:AlternateContent>
      <mc:AlternateContent xmlns:mc="http://schemas.openxmlformats.org/markup-compatibility/2006" xmlns:p14="http://schemas.microsoft.com/office/powerpoint/2010/main">
        <mc:Choice Requires="p14">
          <p:contentPart p14:bwMode="auto" r:id="rId95">
            <p14:nvContentPartPr>
              <p14:cNvPr id="1050877" name="Encre 1050876"/>
              <p14:cNvContentPartPr/>
              <p14:nvPr/>
            </p14:nvContentPartPr>
            <p14:xfrm>
              <a:off x="8292192" y="4790686"/>
              <a:ext cx="7191" cy="107556"/>
            </p14:xfrm>
          </p:contentPart>
        </mc:Choice>
        <mc:Fallback xmlns="">
          <p:sp>
            <p:nvSpPr>
              <p:cNvPr id="1050877" name=""/>
              <p:cNvSpPr/>
              <p:nvPr/>
            </p:nvSpPr>
            <p:spPr>
              <a:xfrm>
                <a:off x="8292192" y="4790686"/>
                <a:ext cx="7191" cy="107556"/>
              </a:xfrm>
            </p:spPr>
          </p:sp>
        </mc:Fallback>
      </mc:AlternateContent>
      <mc:AlternateContent xmlns:mc="http://schemas.openxmlformats.org/markup-compatibility/2006" xmlns:p14="http://schemas.microsoft.com/office/powerpoint/2010/main">
        <mc:Choice Requires="p14">
          <p:contentPart p14:bwMode="auto" r:id="rId96">
            <p14:nvContentPartPr>
              <p14:cNvPr id="1050878" name="Encre 1050877"/>
              <p14:cNvContentPartPr/>
              <p14:nvPr/>
            </p14:nvContentPartPr>
            <p14:xfrm>
              <a:off x="7255267" y="5197793"/>
              <a:ext cx="1842688" cy="85818"/>
            </p14:xfrm>
          </p:contentPart>
        </mc:Choice>
        <mc:Fallback xmlns="">
          <p:sp>
            <p:nvSpPr>
              <p:cNvPr id="1050878" name=""/>
              <p:cNvSpPr/>
              <p:nvPr/>
            </p:nvSpPr>
            <p:spPr>
              <a:xfrm>
                <a:off x="7255267" y="5197793"/>
                <a:ext cx="1842688" cy="85818"/>
              </a:xfrm>
            </p:spPr>
          </p:sp>
        </mc:Fallback>
      </mc:AlternateContent>
      <mc:AlternateContent xmlns:mc="http://schemas.openxmlformats.org/markup-compatibility/2006" xmlns:p14="http://schemas.microsoft.com/office/powerpoint/2010/main">
        <mc:Choice Requires="p14">
          <p:contentPart p14:bwMode="auto" r:id="rId97">
            <p14:nvContentPartPr>
              <p14:cNvPr id="1050879" name="Encre 1050878"/>
              <p14:cNvContentPartPr/>
              <p14:nvPr/>
            </p14:nvContentPartPr>
            <p14:xfrm>
              <a:off x="9134830" y="4457354"/>
              <a:ext cx="29703" cy="644823"/>
            </p14:xfrm>
          </p:contentPart>
        </mc:Choice>
        <mc:Fallback xmlns="">
          <p:sp>
            <p:nvSpPr>
              <p:cNvPr id="1050879" name=""/>
              <p:cNvSpPr/>
              <p:nvPr/>
            </p:nvSpPr>
            <p:spPr>
              <a:xfrm>
                <a:off x="9134830" y="4457354"/>
                <a:ext cx="29703" cy="644823"/>
              </a:xfrm>
            </p:spPr>
          </p:sp>
        </mc:Fallback>
      </mc:AlternateContent>
      <mc:AlternateContent xmlns:mc="http://schemas.openxmlformats.org/markup-compatibility/2006" xmlns:p14="http://schemas.microsoft.com/office/powerpoint/2010/main">
        <mc:Choice Requires="p14">
          <p:contentPart p14:bwMode="auto" r:id="rId98">
            <p14:nvContentPartPr>
              <p14:cNvPr id="1050880" name="Encre 1050879"/>
              <p14:cNvContentPartPr/>
              <p14:nvPr/>
            </p14:nvContentPartPr>
            <p14:xfrm>
              <a:off x="9357798" y="4748906"/>
              <a:ext cx="393032" cy="53525"/>
            </p14:xfrm>
          </p:contentPart>
        </mc:Choice>
        <mc:Fallback xmlns="">
          <p:sp>
            <p:nvSpPr>
              <p:cNvPr id="1050880" name=""/>
              <p:cNvSpPr/>
              <p:nvPr/>
            </p:nvSpPr>
            <p:spPr>
              <a:xfrm>
                <a:off x="9357798" y="4748906"/>
                <a:ext cx="393032" cy="53525"/>
              </a:xfrm>
            </p:spPr>
          </p:sp>
        </mc:Fallback>
      </mc:AlternateContent>
      <mc:AlternateContent xmlns:mc="http://schemas.openxmlformats.org/markup-compatibility/2006" xmlns:p14="http://schemas.microsoft.com/office/powerpoint/2010/main">
        <mc:Choice Requires="p14">
          <p:contentPart p14:bwMode="auto" r:id="rId99">
            <p14:nvContentPartPr>
              <p14:cNvPr id="1050881" name="Encre 1050880"/>
              <p14:cNvContentPartPr/>
              <p14:nvPr/>
            </p14:nvContentPartPr>
            <p14:xfrm>
              <a:off x="9772568" y="4667827"/>
              <a:ext cx="76460" cy="278855"/>
            </p14:xfrm>
          </p:contentPart>
        </mc:Choice>
        <mc:Fallback xmlns="">
          <p:sp>
            <p:nvSpPr>
              <p:cNvPr id="1050881" name=""/>
              <p:cNvSpPr/>
              <p:nvPr/>
            </p:nvSpPr>
            <p:spPr>
              <a:xfrm>
                <a:off x="9772568" y="4667827"/>
                <a:ext cx="76460" cy="278855"/>
              </a:xfrm>
            </p:spPr>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882" name="Espace réservé du texte 2"/>
          <p:cNvSpPr txBox="1"/>
          <p:nvPr/>
        </p:nvSpPr>
        <p:spPr>
          <a:xfrm>
            <a:off x="631065" y="1159143"/>
            <a:ext cx="10728101" cy="5000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Clr>
                <a:srgbClr val="0000FF"/>
              </a:buClr>
              <a:buFont typeface="Wingdings" panose="05000000000000000000" pitchFamily="2" charset="2"/>
              <a:buChar char="n"/>
            </a:pPr>
            <a:r>
              <a:rPr lang="fr-FR" sz="2400" dirty="0">
                <a:latin typeface="Arial" panose="020B0604020202020204" pitchFamily="34" charset="0"/>
              </a:rPr>
              <a:t>On néglige les effets du poids de la particule par rapport à ceux de la force de Lorentz</a:t>
            </a:r>
          </a:p>
          <a:p>
            <a:pPr algn="just">
              <a:buClr>
                <a:srgbClr val="0000FF"/>
              </a:buClr>
              <a:buFont typeface="Wingdings" panose="05000000000000000000" pitchFamily="2" charset="2"/>
              <a:buChar char="n"/>
            </a:pPr>
            <a:endParaRPr lang="fr-FR" sz="2400" dirty="0">
              <a:latin typeface="Arial" panose="020B0604020202020204" pitchFamily="34" charset="0"/>
            </a:endParaRPr>
          </a:p>
          <a:p>
            <a:pPr algn="just">
              <a:buClr>
                <a:srgbClr val="0000FF"/>
              </a:buClr>
              <a:buFont typeface="Wingdings" panose="05000000000000000000" pitchFamily="2" charset="2"/>
              <a:buChar char="n"/>
            </a:pPr>
            <a:r>
              <a:rPr lang="fr-FR" sz="2400" dirty="0">
                <a:latin typeface="Arial" panose="020B0604020202020204" pitchFamily="34" charset="0"/>
              </a:rPr>
              <a:t>Deuxième loi de Newton en mécanique classique :</a:t>
            </a:r>
          </a:p>
          <a:p>
            <a:pPr algn="just"/>
            <a:endParaRPr lang="fr-FR" sz="2400" dirty="0">
              <a:latin typeface="Arial" panose="020B0604020202020204" pitchFamily="34" charset="0"/>
            </a:endParaRPr>
          </a:p>
          <a:p>
            <a:pPr algn="just"/>
            <a:endParaRPr lang="fr-FR" sz="2400" dirty="0">
              <a:latin typeface="Arial" panose="020B0604020202020204" pitchFamily="34" charset="0"/>
            </a:endParaRPr>
          </a:p>
          <a:p>
            <a:pPr algn="just"/>
            <a:endParaRPr lang="fr-FR" sz="2400" dirty="0">
              <a:latin typeface="Arial" panose="020B0604020202020204" pitchFamily="34" charset="0"/>
            </a:endParaRPr>
          </a:p>
          <a:p>
            <a:pPr algn="just"/>
            <a:endParaRPr lang="fr-FR" sz="2400" dirty="0">
              <a:latin typeface="Arial" panose="020B0604020202020204" pitchFamily="34" charset="0"/>
            </a:endParaRPr>
          </a:p>
          <a:p>
            <a:pPr algn="just">
              <a:buClr>
                <a:srgbClr val="0000FF"/>
              </a:buClr>
              <a:buFont typeface="Wingdings" panose="05000000000000000000" pitchFamily="2" charset="2"/>
              <a:buChar char="Ø"/>
            </a:pPr>
            <a:r>
              <a:rPr lang="fr-FR" sz="2400" dirty="0">
                <a:latin typeface="Arial" panose="020B0604020202020204" pitchFamily="34" charset="0"/>
              </a:rPr>
              <a:t>Seule           , appelée </a:t>
            </a:r>
            <a:r>
              <a:rPr lang="fr-FR" sz="2400" dirty="0">
                <a:solidFill>
                  <a:srgbClr val="FF3300"/>
                </a:solidFill>
                <a:latin typeface="Arial" panose="020B0604020202020204" pitchFamily="34" charset="0"/>
              </a:rPr>
              <a:t>charge spécifique</a:t>
            </a:r>
            <a:r>
              <a:rPr lang="fr-FR" sz="2400" dirty="0">
                <a:latin typeface="Arial" panose="020B0604020202020204" pitchFamily="34" charset="0"/>
              </a:rPr>
              <a:t>, est    expérimentalement accessible à la mesure</a:t>
            </a:r>
            <a:r>
              <a:rPr lang="fr-FR" dirty="0">
                <a:latin typeface="Arial" panose="020B0604020202020204" pitchFamily="34" charset="0"/>
              </a:rPr>
              <a:t> </a:t>
            </a:r>
          </a:p>
          <a:p>
            <a:pPr algn="just">
              <a:buClr>
                <a:srgbClr val="0000FF"/>
              </a:buClr>
              <a:buFont typeface="Wingdings" panose="05000000000000000000" pitchFamily="2" charset="2"/>
              <a:buChar char="Ø"/>
            </a:pPr>
            <a:endParaRPr lang="fr-FR" dirty="0">
              <a:latin typeface="Arial" panose="020B0604020202020204" pitchFamily="34" charset="0"/>
            </a:endParaRPr>
          </a:p>
          <a:p>
            <a:endParaRPr lang="fr-FR" dirty="0">
              <a:latin typeface="Arial" panose="020B0604020202020204" pitchFamily="34" charset="0"/>
            </a:endParaRPr>
          </a:p>
          <a:p>
            <a:pPr>
              <a:buFont typeface="Arial" panose="020B0604020202020204" pitchFamily="34" charset="0"/>
              <a:buNone/>
            </a:pPr>
            <a:endParaRPr lang="fr-FR" dirty="0">
              <a:latin typeface="Arial" panose="020B0604020202020204" pitchFamily="34" charset="0"/>
            </a:endParaRPr>
          </a:p>
        </p:txBody>
      </p:sp>
      <p:sp>
        <p:nvSpPr>
          <p:cNvPr id="1050883" name="Text Box 5"/>
          <p:cNvSpPr txBox="1">
            <a:spLocks noChangeArrowheads="1"/>
          </p:cNvSpPr>
          <p:nvPr/>
        </p:nvSpPr>
        <p:spPr bwMode="auto">
          <a:xfrm>
            <a:off x="1344076" y="470168"/>
            <a:ext cx="6048375" cy="519113"/>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sz="2800" i="1" dirty="0">
                <a:solidFill>
                  <a:srgbClr val="0000FF"/>
                </a:solidFill>
                <a:latin typeface="Arial" panose="020B0604020202020204" pitchFamily="34" charset="0"/>
              </a:rPr>
              <a:t>Eq</a:t>
            </a:r>
            <a:r>
              <a:rPr lang="en-GB" sz="2800" i="1" dirty="0">
                <a:solidFill>
                  <a:srgbClr val="0070C0"/>
                </a:solidFill>
                <a:latin typeface="Arial" panose="020B0604020202020204" pitchFamily="34" charset="0"/>
              </a:rPr>
              <a:t>uat</a:t>
            </a:r>
            <a:r>
              <a:rPr lang="en-GB" sz="2800" i="1" dirty="0">
                <a:solidFill>
                  <a:srgbClr val="0000FF"/>
                </a:solidFill>
                <a:latin typeface="Arial" panose="020B0604020202020204" pitchFamily="34" charset="0"/>
              </a:rPr>
              <a:t>ion du </a:t>
            </a:r>
            <a:r>
              <a:rPr lang="en-GB" sz="2800" i="1" dirty="0" err="1">
                <a:solidFill>
                  <a:srgbClr val="0000FF"/>
                </a:solidFill>
                <a:latin typeface="Arial" panose="020B0604020202020204" pitchFamily="34" charset="0"/>
              </a:rPr>
              <a:t>mouvement</a:t>
            </a:r>
            <a:r>
              <a:rPr lang="en-GB" sz="2800" i="1" dirty="0">
                <a:latin typeface="Arial" panose="020B0604020202020204" pitchFamily="34" charset="0"/>
              </a:rPr>
              <a:t> </a:t>
            </a:r>
          </a:p>
        </p:txBody>
      </p:sp>
      <p:graphicFrame>
        <p:nvGraphicFramePr>
          <p:cNvPr id="4194304" name="Object 3"/>
          <p:cNvGraphicFramePr>
            <a:graphicFrameLocks noChangeAspect="1"/>
          </p:cNvGraphicFramePr>
          <p:nvPr/>
        </p:nvGraphicFramePr>
        <p:xfrm>
          <a:off x="3577868" y="2859535"/>
          <a:ext cx="3217863" cy="1296987"/>
        </p:xfrm>
        <a:graphic>
          <a:graphicData uri="http://schemas.openxmlformats.org/presentationml/2006/ole">
            <mc:AlternateContent xmlns:mc="http://schemas.openxmlformats.org/markup-compatibility/2006">
              <mc:Choice xmlns:v="urn:schemas-microsoft-com:vml" Requires="v">
                <p:oleObj name="Equation" r:id="rId2" imgW="977476" imgH="393529" progId="Equation.3">
                  <p:embed/>
                </p:oleObj>
              </mc:Choice>
              <mc:Fallback>
                <p:oleObj name="Equation" r:id="rId2" imgW="977476" imgH="393529" progId="Equation.3">
                  <p:embed/>
                  <p:pic>
                    <p:nvPicPr>
                      <p:cNvPr id="2097155" name=""/>
                      <p:cNvPicPr>
                        <a:picLocks noChangeAspect="1" noChangeArrowheads="1"/>
                      </p:cNvPicPr>
                      <p:nvPr/>
                    </p:nvPicPr>
                    <p:blipFill>
                      <a:blip r:embed="rId3"/>
                      <a:srcRect/>
                      <a:stretch>
                        <a:fillRect/>
                      </a:stretch>
                    </p:blipFill>
                    <p:spPr bwMode="auto">
                      <a:xfrm>
                        <a:off x="3577868" y="2859535"/>
                        <a:ext cx="3217863" cy="1296987"/>
                      </a:xfrm>
                      <a:prstGeom prst="rect">
                        <a:avLst/>
                      </a:prstGeom>
                      <a:noFill/>
                      <a:ln>
                        <a:noFill/>
                      </a:ln>
                    </p:spPr>
                  </p:pic>
                </p:oleObj>
              </mc:Fallback>
            </mc:AlternateContent>
          </a:graphicData>
        </a:graphic>
      </p:graphicFrame>
      <p:graphicFrame>
        <p:nvGraphicFramePr>
          <p:cNvPr id="4194305" name="Object 13"/>
          <p:cNvGraphicFramePr>
            <a:graphicFrameLocks noChangeAspect="1"/>
          </p:cNvGraphicFramePr>
          <p:nvPr/>
        </p:nvGraphicFramePr>
        <p:xfrm>
          <a:off x="1784124" y="4575443"/>
          <a:ext cx="798512" cy="542925"/>
        </p:xfrm>
        <a:graphic>
          <a:graphicData uri="http://schemas.openxmlformats.org/presentationml/2006/ole">
            <mc:AlternateContent xmlns:mc="http://schemas.openxmlformats.org/markup-compatibility/2006">
              <mc:Choice xmlns:v="urn:schemas-microsoft-com:vml" Requires="v">
                <p:oleObj name="Equation" r:id="rId4" imgW="279400" imgH="190500" progId="Equation.3">
                  <p:embed/>
                </p:oleObj>
              </mc:Choice>
              <mc:Fallback>
                <p:oleObj name="Equation" r:id="rId4" imgW="279400" imgH="190500" progId="Equation.3">
                  <p:embed/>
                  <p:pic>
                    <p:nvPicPr>
                      <p:cNvPr id="2097156" name=""/>
                      <p:cNvPicPr>
                        <a:picLocks noChangeAspect="1" noChangeArrowheads="1"/>
                      </p:cNvPicPr>
                      <p:nvPr/>
                    </p:nvPicPr>
                    <p:blipFill>
                      <a:blip r:embed="rId5"/>
                      <a:srcRect/>
                      <a:stretch>
                        <a:fillRect/>
                      </a:stretch>
                    </p:blipFill>
                    <p:spPr bwMode="auto">
                      <a:xfrm>
                        <a:off x="1784124" y="4575443"/>
                        <a:ext cx="798512" cy="542925"/>
                      </a:xfrm>
                      <a:prstGeom prst="rect">
                        <a:avLst/>
                      </a:prstGeom>
                      <a:noFill/>
                      <a:ln>
                        <a:noFill/>
                      </a:ln>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1050884" name="Encre 1050883"/>
              <p14:cNvContentPartPr/>
              <p14:nvPr/>
            </p14:nvContentPartPr>
            <p14:xfrm>
              <a:off x="3307452" y="2710478"/>
              <a:ext cx="4416070" cy="30075"/>
            </p14:xfrm>
          </p:contentPart>
        </mc:Choice>
        <mc:Fallback xmlns="">
          <p:sp>
            <p:nvSpPr>
              <p:cNvPr id="1050884" name=""/>
              <p:cNvSpPr/>
              <p:nvPr/>
            </p:nvSpPr>
            <p:spPr>
              <a:xfrm>
                <a:off x="3307452" y="2710478"/>
                <a:ext cx="4416070" cy="30075"/>
              </a:xfrm>
            </p:spPr>
          </p:sp>
        </mc:Fallback>
      </mc:AlternateContent>
      <mc:AlternateContent xmlns:mc="http://schemas.openxmlformats.org/markup-compatibility/2006" xmlns:p14="http://schemas.microsoft.com/office/powerpoint/2010/main">
        <mc:Choice Requires="p14">
          <p:contentPart p14:bwMode="auto" r:id="rId7">
            <p14:nvContentPartPr>
              <p14:cNvPr id="1050885" name="Encre 1050884"/>
              <p14:cNvContentPartPr/>
              <p14:nvPr/>
            </p14:nvContentPartPr>
            <p14:xfrm>
              <a:off x="6389987" y="3826840"/>
              <a:ext cx="68974" cy="7531"/>
            </p14:xfrm>
          </p:contentPart>
        </mc:Choice>
        <mc:Fallback xmlns="">
          <p:sp>
            <p:nvSpPr>
              <p:cNvPr id="1050885" name=""/>
              <p:cNvSpPr/>
              <p:nvPr/>
            </p:nvSpPr>
            <p:spPr>
              <a:xfrm>
                <a:off x="6389987" y="3826840"/>
                <a:ext cx="68974" cy="7531"/>
              </a:xfrm>
            </p:spPr>
          </p:sp>
        </mc:Fallback>
      </mc:AlternateContent>
      <mc:AlternateContent xmlns:mc="http://schemas.openxmlformats.org/markup-compatibility/2006" xmlns:p14="http://schemas.microsoft.com/office/powerpoint/2010/main">
        <mc:Choice Requires="p14">
          <p:contentPart p14:bwMode="auto" r:id="rId8">
            <p14:nvContentPartPr>
              <p14:cNvPr id="1050886" name="Encre 1050885"/>
              <p14:cNvContentPartPr/>
              <p14:nvPr/>
            </p14:nvContentPartPr>
            <p14:xfrm>
              <a:off x="5104538" y="3668077"/>
              <a:ext cx="306423" cy="150853"/>
            </p14:xfrm>
          </p:contentPart>
        </mc:Choice>
        <mc:Fallback xmlns="">
          <p:sp>
            <p:nvSpPr>
              <p:cNvPr id="1050886" name=""/>
              <p:cNvSpPr/>
              <p:nvPr/>
            </p:nvSpPr>
            <p:spPr>
              <a:xfrm>
                <a:off x="5104538" y="3668077"/>
                <a:ext cx="306423" cy="150853"/>
              </a:xfrm>
            </p:spPr>
          </p:sp>
        </mc:Fallback>
      </mc:AlternateContent>
      <mc:AlternateContent xmlns:mc="http://schemas.openxmlformats.org/markup-compatibility/2006" xmlns:p14="http://schemas.microsoft.com/office/powerpoint/2010/main">
        <mc:Choice Requires="p14">
          <p:contentPart p14:bwMode="auto" r:id="rId9">
            <p14:nvContentPartPr>
              <p14:cNvPr id="1050887" name="Encre 1050886"/>
              <p14:cNvContentPartPr/>
              <p14:nvPr/>
            </p14:nvContentPartPr>
            <p14:xfrm>
              <a:off x="6280233" y="3704066"/>
              <a:ext cx="309637" cy="135580"/>
            </p14:xfrm>
          </p:contentPart>
        </mc:Choice>
        <mc:Fallback xmlns="">
          <p:sp>
            <p:nvSpPr>
              <p:cNvPr id="1050887" name=""/>
              <p:cNvSpPr/>
              <p:nvPr/>
            </p:nvSpPr>
            <p:spPr>
              <a:xfrm>
                <a:off x="6280233" y="3704066"/>
                <a:ext cx="309637" cy="135580"/>
              </a:xfrm>
            </p:spPr>
          </p:sp>
        </mc:Fallback>
      </mc:AlternateContent>
      <mc:AlternateContent xmlns:mc="http://schemas.openxmlformats.org/markup-compatibility/2006" xmlns:p14="http://schemas.microsoft.com/office/powerpoint/2010/main">
        <mc:Choice Requires="p14">
          <p:contentPart p14:bwMode="auto" r:id="rId10">
            <p14:nvContentPartPr>
              <p14:cNvPr id="1050888" name="Encre 1050887"/>
              <p14:cNvContentPartPr/>
              <p14:nvPr/>
            </p14:nvContentPartPr>
            <p14:xfrm>
              <a:off x="3475423" y="2864157"/>
              <a:ext cx="41580" cy="1284512"/>
            </p14:xfrm>
          </p:contentPart>
        </mc:Choice>
        <mc:Fallback xmlns="">
          <p:sp>
            <p:nvSpPr>
              <p:cNvPr id="1050888" name=""/>
              <p:cNvSpPr/>
              <p:nvPr/>
            </p:nvSpPr>
            <p:spPr>
              <a:xfrm>
                <a:off x="3475423" y="2864157"/>
                <a:ext cx="41580" cy="1284512"/>
              </a:xfrm>
            </p:spPr>
          </p:sp>
        </mc:Fallback>
      </mc:AlternateContent>
      <mc:AlternateContent xmlns:mc="http://schemas.openxmlformats.org/markup-compatibility/2006" xmlns:p14="http://schemas.microsoft.com/office/powerpoint/2010/main">
        <mc:Choice Requires="p14">
          <p:contentPart p14:bwMode="auto" r:id="rId11">
            <p14:nvContentPartPr>
              <p14:cNvPr id="1050889" name="Encre 1050888"/>
              <p14:cNvContentPartPr/>
              <p14:nvPr/>
            </p14:nvContentPartPr>
            <p14:xfrm>
              <a:off x="3472036" y="2847541"/>
              <a:ext cx="3473584" cy="1459817"/>
            </p14:xfrm>
          </p:contentPart>
        </mc:Choice>
        <mc:Fallback xmlns="">
          <p:sp>
            <p:nvSpPr>
              <p:cNvPr id="1050889" name=""/>
              <p:cNvSpPr/>
              <p:nvPr/>
            </p:nvSpPr>
            <p:spPr>
              <a:xfrm>
                <a:off x="3472036" y="2847541"/>
                <a:ext cx="3473584" cy="1459817"/>
              </a:xfrm>
            </p:spPr>
          </p:sp>
        </mc:Fallback>
      </mc:AlternateContent>
      <mc:AlternateContent xmlns:mc="http://schemas.openxmlformats.org/markup-compatibility/2006" xmlns:p14="http://schemas.microsoft.com/office/powerpoint/2010/main">
        <mc:Choice Requires="p14">
          <p:contentPart p14:bwMode="auto" r:id="rId12">
            <p14:nvContentPartPr>
              <p14:cNvPr id="1050890" name="Encre 1050889"/>
              <p14:cNvContentPartPr/>
              <p14:nvPr/>
            </p14:nvContentPartPr>
            <p14:xfrm>
              <a:off x="1812215" y="4530984"/>
              <a:ext cx="721366" cy="505333"/>
            </p14:xfrm>
          </p:contentPart>
        </mc:Choice>
        <mc:Fallback xmlns="">
          <p:sp>
            <p:nvSpPr>
              <p:cNvPr id="1050890" name=""/>
              <p:cNvSpPr/>
              <p:nvPr/>
            </p:nvSpPr>
            <p:spPr>
              <a:xfrm>
                <a:off x="1812215" y="4530984"/>
                <a:ext cx="721366" cy="505333"/>
              </a:xfrm>
            </p:spPr>
          </p:sp>
        </mc:Fallback>
      </mc:AlternateContent>
      <mc:AlternateContent xmlns:mc="http://schemas.openxmlformats.org/markup-compatibility/2006" xmlns:p14="http://schemas.microsoft.com/office/powerpoint/2010/main">
        <mc:Choice Requires="p14">
          <p:contentPart p14:bwMode="auto" r:id="rId13">
            <p14:nvContentPartPr>
              <p14:cNvPr id="1050891" name="Encre 1050890"/>
              <p14:cNvContentPartPr/>
              <p14:nvPr/>
            </p14:nvContentPartPr>
            <p14:xfrm>
              <a:off x="3907986" y="4985237"/>
              <a:ext cx="2329694" cy="47851"/>
            </p14:xfrm>
          </p:contentPart>
        </mc:Choice>
        <mc:Fallback xmlns="">
          <p:sp>
            <p:nvSpPr>
              <p:cNvPr id="1050891" name=""/>
              <p:cNvSpPr/>
              <p:nvPr/>
            </p:nvSpPr>
            <p:spPr>
              <a:xfrm>
                <a:off x="3907986" y="4985237"/>
                <a:ext cx="2329694" cy="47851"/>
              </a:xfrm>
            </p:spPr>
          </p:sp>
        </mc:Fallback>
      </mc:AlternateContent>
      <mc:AlternateContent xmlns:mc="http://schemas.openxmlformats.org/markup-compatibility/2006" xmlns:p14="http://schemas.microsoft.com/office/powerpoint/2010/main">
        <mc:Choice Requires="p14">
          <p:contentPart p14:bwMode="auto" r:id="rId14">
            <p14:nvContentPartPr>
              <p14:cNvPr id="1050892" name="Encre 1050891"/>
              <p14:cNvContentPartPr/>
              <p14:nvPr/>
            </p14:nvContentPartPr>
            <p14:xfrm>
              <a:off x="1066048" y="5319600"/>
              <a:ext cx="1433043" cy="104350"/>
            </p14:xfrm>
          </p:contentPart>
        </mc:Choice>
        <mc:Fallback xmlns="">
          <p:sp>
            <p:nvSpPr>
              <p:cNvPr id="1050892" name=""/>
              <p:cNvSpPr/>
              <p:nvPr/>
            </p:nvSpPr>
            <p:spPr>
              <a:xfrm>
                <a:off x="1066048" y="5319600"/>
                <a:ext cx="1433043" cy="104350"/>
              </a:xfrm>
            </p:spPr>
          </p:sp>
        </mc:Fallback>
      </mc:AlternateContent>
      <mc:AlternateContent xmlns:mc="http://schemas.openxmlformats.org/markup-compatibility/2006" xmlns:p14="http://schemas.microsoft.com/office/powerpoint/2010/main">
        <mc:Choice Requires="p14">
          <p:contentPart p14:bwMode="auto" r:id="rId15">
            <p14:nvContentPartPr>
              <p14:cNvPr id="1050893" name="Encre 1050892"/>
              <p14:cNvContentPartPr/>
              <p14:nvPr/>
            </p14:nvContentPartPr>
            <p14:xfrm>
              <a:off x="3428794" y="2864157"/>
              <a:ext cx="35701" cy="1323315"/>
            </p14:xfrm>
          </p:contentPart>
        </mc:Choice>
        <mc:Fallback xmlns="">
          <p:sp>
            <p:nvSpPr>
              <p:cNvPr id="1050893" name=""/>
              <p:cNvSpPr/>
              <p:nvPr/>
            </p:nvSpPr>
            <p:spPr>
              <a:xfrm>
                <a:off x="3428794" y="2864157"/>
                <a:ext cx="35701" cy="1323315"/>
              </a:xfrm>
            </p:spPr>
          </p:sp>
        </mc:Fallback>
      </mc:AlternateContent>
      <mc:AlternateContent xmlns:mc="http://schemas.openxmlformats.org/markup-compatibility/2006" xmlns:p14="http://schemas.microsoft.com/office/powerpoint/2010/main">
        <mc:Choice Requires="p14">
          <p:contentPart p14:bwMode="auto" r:id="rId16">
            <p14:nvContentPartPr>
              <p14:cNvPr id="1050894" name="Encre 1050893"/>
              <p14:cNvContentPartPr/>
              <p14:nvPr/>
            </p14:nvContentPartPr>
            <p14:xfrm>
              <a:off x="3486155" y="2856486"/>
              <a:ext cx="3511362" cy="1546568"/>
            </p14:xfrm>
          </p:contentPart>
        </mc:Choice>
        <mc:Fallback xmlns="">
          <p:sp>
            <p:nvSpPr>
              <p:cNvPr id="1050894" name=""/>
              <p:cNvSpPr/>
              <p:nvPr/>
            </p:nvSpPr>
            <p:spPr>
              <a:xfrm>
                <a:off x="3486155" y="2856486"/>
                <a:ext cx="3511362" cy="1546568"/>
              </a:xfrm>
            </p:spPr>
          </p:sp>
        </mc:Fallback>
      </mc:AlternateContent>
      <mc:AlternateContent xmlns:mc="http://schemas.openxmlformats.org/markup-compatibility/2006" xmlns:p14="http://schemas.microsoft.com/office/powerpoint/2010/main">
        <mc:Choice Requires="p14">
          <p:contentPart p14:bwMode="auto" r:id="rId17">
            <p14:nvContentPartPr>
              <p14:cNvPr id="1050895" name="Encre 1050894"/>
              <p14:cNvContentPartPr/>
              <p14:nvPr/>
            </p14:nvContentPartPr>
            <p14:xfrm>
              <a:off x="9717610" y="1690170"/>
              <a:ext cx="43625" cy="2020033"/>
            </p14:xfrm>
          </p:contentPart>
        </mc:Choice>
        <mc:Fallback xmlns="">
          <p:sp>
            <p:nvSpPr>
              <p:cNvPr id="1050895" name=""/>
              <p:cNvSpPr/>
              <p:nvPr/>
            </p:nvSpPr>
            <p:spPr>
              <a:xfrm>
                <a:off x="9717610" y="1690170"/>
                <a:ext cx="43625" cy="2020033"/>
              </a:xfrm>
            </p:spPr>
          </p:sp>
        </mc:Fallback>
      </mc:AlternateContent>
      <mc:AlternateContent xmlns:mc="http://schemas.openxmlformats.org/markup-compatibility/2006" xmlns:p14="http://schemas.microsoft.com/office/powerpoint/2010/main">
        <mc:Choice Requires="p14">
          <p:contentPart p14:bwMode="auto" r:id="rId18">
            <p14:nvContentPartPr>
              <p14:cNvPr id="1050896" name="Encre 1050895"/>
              <p14:cNvContentPartPr/>
              <p14:nvPr/>
            </p14:nvContentPartPr>
            <p14:xfrm>
              <a:off x="9529442" y="4022755"/>
              <a:ext cx="19147" cy="381692"/>
            </p14:xfrm>
          </p:contentPart>
        </mc:Choice>
        <mc:Fallback xmlns="">
          <p:sp>
            <p:nvSpPr>
              <p:cNvPr id="1050896" name=""/>
              <p:cNvSpPr/>
              <p:nvPr/>
            </p:nvSpPr>
            <p:spPr>
              <a:xfrm>
                <a:off x="9529442" y="4022755"/>
                <a:ext cx="19147" cy="381692"/>
              </a:xfrm>
            </p:spPr>
          </p:sp>
        </mc:Fallback>
      </mc:AlternateContent>
      <mc:AlternateContent xmlns:mc="http://schemas.openxmlformats.org/markup-compatibility/2006" xmlns:p14="http://schemas.microsoft.com/office/powerpoint/2010/main">
        <mc:Choice Requires="p14">
          <p:contentPart p14:bwMode="auto" r:id="rId19">
            <p14:nvContentPartPr>
              <p14:cNvPr id="1050897" name="Encre 1050896"/>
              <p14:cNvContentPartPr/>
              <p14:nvPr/>
            </p14:nvContentPartPr>
            <p14:xfrm>
              <a:off x="9493701" y="4029953"/>
              <a:ext cx="93822" cy="134275"/>
            </p14:xfrm>
          </p:contentPart>
        </mc:Choice>
        <mc:Fallback xmlns="">
          <p:sp>
            <p:nvSpPr>
              <p:cNvPr id="1050897" name=""/>
              <p:cNvSpPr/>
              <p:nvPr/>
            </p:nvSpPr>
            <p:spPr>
              <a:xfrm>
                <a:off x="9493701" y="4029953"/>
                <a:ext cx="93822" cy="134275"/>
              </a:xfrm>
            </p:spPr>
          </p:sp>
        </mc:Fallback>
      </mc:AlternateContent>
      <mc:AlternateContent xmlns:mc="http://schemas.openxmlformats.org/markup-compatibility/2006" xmlns:p14="http://schemas.microsoft.com/office/powerpoint/2010/main">
        <mc:Choice Requires="p14">
          <p:contentPart p14:bwMode="auto" r:id="rId20">
            <p14:nvContentPartPr>
              <p14:cNvPr id="1050898" name="Encre 1050897"/>
              <p14:cNvContentPartPr/>
              <p14:nvPr/>
            </p14:nvContentPartPr>
            <p14:xfrm>
              <a:off x="9679465" y="3819975"/>
              <a:ext cx="6720" cy="340711"/>
            </p14:xfrm>
          </p:contentPart>
        </mc:Choice>
        <mc:Fallback xmlns="">
          <p:sp>
            <p:nvSpPr>
              <p:cNvPr id="1050898" name=""/>
              <p:cNvSpPr/>
              <p:nvPr/>
            </p:nvSpPr>
            <p:spPr>
              <a:xfrm>
                <a:off x="9679465" y="3819975"/>
                <a:ext cx="6720" cy="340711"/>
              </a:xfrm>
            </p:spPr>
          </p:sp>
        </mc:Fallback>
      </mc:AlternateContent>
      <mc:AlternateContent xmlns:mc="http://schemas.openxmlformats.org/markup-compatibility/2006" xmlns:p14="http://schemas.microsoft.com/office/powerpoint/2010/main">
        <mc:Choice Requires="p14">
          <p:contentPart p14:bwMode="auto" r:id="rId21">
            <p14:nvContentPartPr>
              <p14:cNvPr id="1050899" name="Encre 1050898"/>
              <p14:cNvContentPartPr/>
              <p14:nvPr/>
            </p14:nvContentPartPr>
            <p14:xfrm>
              <a:off x="9744230" y="4061803"/>
              <a:ext cx="350988" cy="91163"/>
            </p14:xfrm>
          </p:contentPart>
        </mc:Choice>
        <mc:Fallback xmlns="">
          <p:sp>
            <p:nvSpPr>
              <p:cNvPr id="1050899" name=""/>
              <p:cNvSpPr/>
              <p:nvPr/>
            </p:nvSpPr>
            <p:spPr>
              <a:xfrm>
                <a:off x="9744230" y="4061803"/>
                <a:ext cx="350988" cy="91163"/>
              </a:xfrm>
            </p:spPr>
          </p:sp>
        </mc:Fallback>
      </mc:AlternateContent>
      <mc:AlternateContent xmlns:mc="http://schemas.openxmlformats.org/markup-compatibility/2006" xmlns:p14="http://schemas.microsoft.com/office/powerpoint/2010/main">
        <mc:Choice Requires="p14">
          <p:contentPart p14:bwMode="auto" r:id="rId22">
            <p14:nvContentPartPr>
              <p14:cNvPr id="1050900" name="Encre 1050899"/>
              <p14:cNvContentPartPr/>
              <p14:nvPr/>
            </p14:nvContentPartPr>
            <p14:xfrm>
              <a:off x="9598246" y="4240178"/>
              <a:ext cx="245903" cy="258344"/>
            </p14:xfrm>
          </p:contentPart>
        </mc:Choice>
        <mc:Fallback xmlns="">
          <p:sp>
            <p:nvSpPr>
              <p:cNvPr id="1050900" name=""/>
              <p:cNvSpPr/>
              <p:nvPr/>
            </p:nvSpPr>
            <p:spPr>
              <a:xfrm>
                <a:off x="9598246" y="4240178"/>
                <a:ext cx="245903" cy="258344"/>
              </a:xfrm>
            </p:spPr>
          </p:sp>
        </mc:Fallback>
      </mc:AlternateContent>
      <mc:AlternateContent xmlns:mc="http://schemas.openxmlformats.org/markup-compatibility/2006" xmlns:p14="http://schemas.microsoft.com/office/powerpoint/2010/main">
        <mc:Choice Requires="p14">
          <p:contentPart p14:bwMode="auto" r:id="rId23">
            <p14:nvContentPartPr>
              <p14:cNvPr id="1050901" name="Encre 1050900"/>
              <p14:cNvContentPartPr/>
              <p14:nvPr/>
            </p14:nvContentPartPr>
            <p14:xfrm>
              <a:off x="9947605" y="4283862"/>
              <a:ext cx="727769" cy="374434"/>
            </p14:xfrm>
          </p:contentPart>
        </mc:Choice>
        <mc:Fallback xmlns="">
          <p:sp>
            <p:nvSpPr>
              <p:cNvPr id="1050901" name=""/>
              <p:cNvSpPr/>
              <p:nvPr/>
            </p:nvSpPr>
            <p:spPr>
              <a:xfrm>
                <a:off x="9947605" y="4283862"/>
                <a:ext cx="727769" cy="374434"/>
              </a:xfrm>
            </p:spPr>
          </p:sp>
        </mc:Fallback>
      </mc:AlternateContent>
      <mc:AlternateContent xmlns:mc="http://schemas.openxmlformats.org/markup-compatibility/2006" xmlns:p14="http://schemas.microsoft.com/office/powerpoint/2010/main">
        <mc:Choice Requires="p14">
          <p:contentPart p14:bwMode="auto" r:id="rId24">
            <p14:nvContentPartPr>
              <p14:cNvPr id="1050902" name="Encre 1050901"/>
              <p14:cNvContentPartPr/>
              <p14:nvPr/>
            </p14:nvContentPartPr>
            <p14:xfrm>
              <a:off x="10418792" y="4124269"/>
              <a:ext cx="223469" cy="138334"/>
            </p14:xfrm>
          </p:contentPart>
        </mc:Choice>
        <mc:Fallback xmlns="">
          <p:sp>
            <p:nvSpPr>
              <p:cNvPr id="1050902" name=""/>
              <p:cNvSpPr/>
              <p:nvPr/>
            </p:nvSpPr>
            <p:spPr>
              <a:xfrm>
                <a:off x="10418792" y="4124269"/>
                <a:ext cx="223469" cy="138334"/>
              </a:xfrm>
            </p:spPr>
          </p:sp>
        </mc:Fallback>
      </mc:AlternateContent>
      <mc:AlternateContent xmlns:mc="http://schemas.openxmlformats.org/markup-compatibility/2006" xmlns:p14="http://schemas.microsoft.com/office/powerpoint/2010/main">
        <mc:Choice Requires="p14">
          <p:contentPart p14:bwMode="auto" r:id="rId25">
            <p14:nvContentPartPr>
              <p14:cNvPr id="1050903" name="Encre 1050902"/>
              <p14:cNvContentPartPr/>
              <p14:nvPr/>
            </p14:nvContentPartPr>
            <p14:xfrm>
              <a:off x="10677201" y="4095230"/>
              <a:ext cx="74930" cy="403339"/>
            </p14:xfrm>
          </p:contentPart>
        </mc:Choice>
        <mc:Fallback xmlns="">
          <p:sp>
            <p:nvSpPr>
              <p:cNvPr id="1050903" name=""/>
              <p:cNvSpPr/>
              <p:nvPr/>
            </p:nvSpPr>
            <p:spPr>
              <a:xfrm>
                <a:off x="10677201" y="4095230"/>
                <a:ext cx="74930" cy="403339"/>
              </a:xfrm>
            </p:spPr>
          </p:sp>
        </mc:Fallback>
      </mc:AlternateContent>
      <mc:AlternateContent xmlns:mc="http://schemas.openxmlformats.org/markup-compatibility/2006" xmlns:p14="http://schemas.microsoft.com/office/powerpoint/2010/main">
        <mc:Choice Requires="p14">
          <p:contentPart p14:bwMode="auto" r:id="rId26">
            <p14:nvContentPartPr>
              <p14:cNvPr id="1050904" name="Encre 1050903"/>
              <p14:cNvContentPartPr/>
              <p14:nvPr/>
            </p14:nvContentPartPr>
            <p14:xfrm>
              <a:off x="10718155" y="4303996"/>
              <a:ext cx="349549" cy="180153"/>
            </p14:xfrm>
          </p:contentPart>
        </mc:Choice>
        <mc:Fallback xmlns="">
          <p:sp>
            <p:nvSpPr>
              <p:cNvPr id="1050904" name=""/>
              <p:cNvSpPr/>
              <p:nvPr/>
            </p:nvSpPr>
            <p:spPr>
              <a:xfrm>
                <a:off x="10718155" y="4303996"/>
                <a:ext cx="349549" cy="180153"/>
              </a:xfrm>
            </p:spPr>
          </p:sp>
        </mc:Fallback>
      </mc:AlternateContent>
      <mc:AlternateContent xmlns:mc="http://schemas.openxmlformats.org/markup-compatibility/2006" xmlns:p14="http://schemas.microsoft.com/office/powerpoint/2010/main">
        <mc:Choice Requires="p14">
          <p:contentPart p14:bwMode="auto" r:id="rId27">
            <p14:nvContentPartPr>
              <p14:cNvPr id="1050905" name="Encre 1050904"/>
              <p14:cNvContentPartPr/>
              <p14:nvPr/>
            </p14:nvContentPartPr>
            <p14:xfrm>
              <a:off x="10916017" y="4160754"/>
              <a:ext cx="22319" cy="67832"/>
            </p14:xfrm>
          </p:contentPart>
        </mc:Choice>
        <mc:Fallback xmlns="">
          <p:sp>
            <p:nvSpPr>
              <p:cNvPr id="1050905" name=""/>
              <p:cNvSpPr/>
              <p:nvPr/>
            </p:nvSpPr>
            <p:spPr>
              <a:xfrm>
                <a:off x="10916017" y="4160754"/>
                <a:ext cx="22319" cy="67832"/>
              </a:xfrm>
            </p:spPr>
          </p:sp>
        </mc:Fallback>
      </mc:AlternateContent>
      <mc:AlternateContent xmlns:mc="http://schemas.openxmlformats.org/markup-compatibility/2006" xmlns:p14="http://schemas.microsoft.com/office/powerpoint/2010/main">
        <mc:Choice Requires="p14">
          <p:contentPart p14:bwMode="auto" r:id="rId28">
            <p14:nvContentPartPr>
              <p14:cNvPr id="1050906" name="Encre 1050905"/>
              <p14:cNvContentPartPr/>
              <p14:nvPr/>
            </p14:nvContentPartPr>
            <p14:xfrm>
              <a:off x="8215078" y="1924303"/>
              <a:ext cx="60303" cy="47073"/>
            </p14:xfrm>
          </p:contentPart>
        </mc:Choice>
        <mc:Fallback xmlns="">
          <p:sp>
            <p:nvSpPr>
              <p:cNvPr id="1050906" name=""/>
              <p:cNvSpPr/>
              <p:nvPr/>
            </p:nvSpPr>
            <p:spPr>
              <a:xfrm>
                <a:off x="8215078" y="1924303"/>
                <a:ext cx="60303" cy="47073"/>
              </a:xfrm>
            </p:spPr>
          </p:sp>
        </mc:Fallback>
      </mc:AlternateContent>
      <mc:AlternateContent xmlns:mc="http://schemas.openxmlformats.org/markup-compatibility/2006" xmlns:p14="http://schemas.microsoft.com/office/powerpoint/2010/main">
        <mc:Choice Requires="p14">
          <p:contentPart p14:bwMode="auto" r:id="rId29">
            <p14:nvContentPartPr>
              <p14:cNvPr id="1050907" name="Encre 1050906"/>
              <p14:cNvContentPartPr/>
              <p14:nvPr/>
            </p14:nvContentPartPr>
            <p14:xfrm>
              <a:off x="8062462" y="1624753"/>
              <a:ext cx="81334" cy="266640"/>
            </p14:xfrm>
          </p:contentPart>
        </mc:Choice>
        <mc:Fallback xmlns="">
          <p:sp>
            <p:nvSpPr>
              <p:cNvPr id="1050907" name=""/>
              <p:cNvSpPr/>
              <p:nvPr/>
            </p:nvSpPr>
            <p:spPr>
              <a:xfrm>
                <a:off x="8062462" y="1624753"/>
                <a:ext cx="81334" cy="266640"/>
              </a:xfrm>
            </p:spPr>
          </p:sp>
        </mc:Fallback>
      </mc:AlternateContent>
      <mc:AlternateContent xmlns:mc="http://schemas.openxmlformats.org/markup-compatibility/2006" xmlns:p14="http://schemas.microsoft.com/office/powerpoint/2010/main">
        <mc:Choice Requires="p14">
          <p:contentPart p14:bwMode="auto" r:id="rId30">
            <p14:nvContentPartPr>
              <p14:cNvPr id="1050908" name="Encre 1050907"/>
              <p14:cNvContentPartPr/>
              <p14:nvPr/>
            </p14:nvContentPartPr>
            <p14:xfrm>
              <a:off x="8243962" y="1596102"/>
              <a:ext cx="127364" cy="202631"/>
            </p14:xfrm>
          </p:contentPart>
        </mc:Choice>
        <mc:Fallback xmlns="">
          <p:sp>
            <p:nvSpPr>
              <p:cNvPr id="1050908" name=""/>
              <p:cNvSpPr/>
              <p:nvPr/>
            </p:nvSpPr>
            <p:spPr>
              <a:xfrm>
                <a:off x="8243962" y="1596102"/>
                <a:ext cx="127364" cy="202631"/>
              </a:xfrm>
            </p:spPr>
          </p:sp>
        </mc:Fallback>
      </mc:AlternateContent>
      <mc:AlternateContent xmlns:mc="http://schemas.openxmlformats.org/markup-compatibility/2006" xmlns:p14="http://schemas.microsoft.com/office/powerpoint/2010/main">
        <mc:Choice Requires="p14">
          <p:contentPart p14:bwMode="auto" r:id="rId31">
            <p14:nvContentPartPr>
              <p14:cNvPr id="1050909" name="Encre 1050908"/>
              <p14:cNvContentPartPr/>
              <p14:nvPr/>
            </p14:nvContentPartPr>
            <p14:xfrm>
              <a:off x="8479603" y="1628317"/>
              <a:ext cx="85512" cy="87564"/>
            </p14:xfrm>
          </p:contentPart>
        </mc:Choice>
        <mc:Fallback xmlns="">
          <p:sp>
            <p:nvSpPr>
              <p:cNvPr id="1050909" name=""/>
              <p:cNvSpPr/>
              <p:nvPr/>
            </p:nvSpPr>
            <p:spPr>
              <a:xfrm>
                <a:off x="8479603" y="1628317"/>
                <a:ext cx="85512" cy="87564"/>
              </a:xfrm>
            </p:spPr>
          </p:sp>
        </mc:Fallback>
      </mc:AlternateContent>
      <mc:AlternateContent xmlns:mc="http://schemas.openxmlformats.org/markup-compatibility/2006" xmlns:p14="http://schemas.microsoft.com/office/powerpoint/2010/main">
        <mc:Choice Requires="p14">
          <p:contentPart p14:bwMode="auto" r:id="rId32">
            <p14:nvContentPartPr>
              <p14:cNvPr id="1050910" name="Encre 1050909"/>
              <p14:cNvContentPartPr/>
              <p14:nvPr/>
            </p14:nvContentPartPr>
            <p14:xfrm>
              <a:off x="11023938" y="1770339"/>
              <a:ext cx="53926" cy="44484"/>
            </p14:xfrm>
          </p:contentPart>
        </mc:Choice>
        <mc:Fallback xmlns="">
          <p:sp>
            <p:nvSpPr>
              <p:cNvPr id="1050910" name=""/>
              <p:cNvSpPr/>
              <p:nvPr/>
            </p:nvSpPr>
            <p:spPr>
              <a:xfrm>
                <a:off x="11023938" y="1770339"/>
                <a:ext cx="53926" cy="44484"/>
              </a:xfrm>
            </p:spPr>
          </p:sp>
        </mc:Fallback>
      </mc:AlternateContent>
      <mc:AlternateContent xmlns:mc="http://schemas.openxmlformats.org/markup-compatibility/2006" xmlns:p14="http://schemas.microsoft.com/office/powerpoint/2010/main">
        <mc:Choice Requires="p14">
          <p:contentPart p14:bwMode="auto" r:id="rId33">
            <p14:nvContentPartPr>
              <p14:cNvPr id="1050911" name="Encre 1050910"/>
              <p14:cNvContentPartPr/>
              <p14:nvPr/>
            </p14:nvContentPartPr>
            <p14:xfrm>
              <a:off x="11221496" y="1567063"/>
              <a:ext cx="103067" cy="342137"/>
            </p14:xfrm>
          </p:contentPart>
        </mc:Choice>
        <mc:Fallback xmlns="">
          <p:sp>
            <p:nvSpPr>
              <p:cNvPr id="1050911" name=""/>
              <p:cNvSpPr/>
              <p:nvPr/>
            </p:nvSpPr>
            <p:spPr>
              <a:xfrm>
                <a:off x="11221496" y="1567063"/>
                <a:ext cx="103067" cy="342137"/>
              </a:xfrm>
            </p:spPr>
          </p:sp>
        </mc:Fallback>
      </mc:AlternateContent>
      <mc:AlternateContent xmlns:mc="http://schemas.openxmlformats.org/markup-compatibility/2006" xmlns:p14="http://schemas.microsoft.com/office/powerpoint/2010/main">
        <mc:Choice Requires="p14">
          <p:contentPart p14:bwMode="auto" r:id="rId34">
            <p14:nvContentPartPr>
              <p14:cNvPr id="1050912" name="Encre 1050911"/>
              <p14:cNvContentPartPr/>
              <p14:nvPr/>
            </p14:nvContentPartPr>
            <p14:xfrm>
              <a:off x="11381787" y="1603300"/>
              <a:ext cx="106117" cy="238308"/>
            </p14:xfrm>
          </p:contentPart>
        </mc:Choice>
        <mc:Fallback xmlns="">
          <p:sp>
            <p:nvSpPr>
              <p:cNvPr id="1050912" name=""/>
              <p:cNvSpPr/>
              <p:nvPr/>
            </p:nvSpPr>
            <p:spPr>
              <a:xfrm>
                <a:off x="11381787" y="1603300"/>
                <a:ext cx="106117" cy="238308"/>
              </a:xfrm>
            </p:spPr>
          </p:sp>
        </mc:Fallback>
      </mc:AlternateContent>
      <mc:AlternateContent xmlns:mc="http://schemas.openxmlformats.org/markup-compatibility/2006" xmlns:p14="http://schemas.microsoft.com/office/powerpoint/2010/main">
        <mc:Choice Requires="p14">
          <p:contentPart p14:bwMode="auto" r:id="rId35">
            <p14:nvContentPartPr>
              <p14:cNvPr id="1050913" name="Encre 1050912"/>
              <p14:cNvContentPartPr/>
              <p14:nvPr/>
            </p14:nvContentPartPr>
            <p14:xfrm>
              <a:off x="11598884" y="1610498"/>
              <a:ext cx="90489" cy="128527"/>
            </p14:xfrm>
          </p:contentPart>
        </mc:Choice>
        <mc:Fallback xmlns="">
          <p:sp>
            <p:nvSpPr>
              <p:cNvPr id="1050913" name=""/>
              <p:cNvSpPr/>
              <p:nvPr/>
            </p:nvSpPr>
            <p:spPr>
              <a:xfrm>
                <a:off x="11598884" y="1610498"/>
                <a:ext cx="90489" cy="128527"/>
              </a:xfrm>
            </p:spPr>
          </p:sp>
        </mc:Fallback>
      </mc:AlternateContent>
      <mc:AlternateContent xmlns:mc="http://schemas.openxmlformats.org/markup-compatibility/2006" xmlns:p14="http://schemas.microsoft.com/office/powerpoint/2010/main">
        <mc:Choice Requires="p14">
          <p:contentPart p14:bwMode="auto" r:id="rId36">
            <p14:nvContentPartPr>
              <p14:cNvPr id="1050914" name="Encre 1050913"/>
              <p14:cNvContentPartPr/>
              <p14:nvPr/>
            </p14:nvContentPartPr>
            <p14:xfrm>
              <a:off x="11031439" y="1804588"/>
              <a:ext cx="9783" cy="34537"/>
            </p14:xfrm>
          </p:contentPart>
        </mc:Choice>
        <mc:Fallback xmlns="">
          <p:sp>
            <p:nvSpPr>
              <p:cNvPr id="1050914" name=""/>
              <p:cNvSpPr/>
              <p:nvPr/>
            </p:nvSpPr>
            <p:spPr>
              <a:xfrm>
                <a:off x="11031439" y="1804588"/>
                <a:ext cx="9783" cy="34537"/>
              </a:xfrm>
            </p:spPr>
          </p:sp>
        </mc:Fallback>
      </mc:AlternateContent>
      <mc:AlternateContent xmlns:mc="http://schemas.openxmlformats.org/markup-compatibility/2006" xmlns:p14="http://schemas.microsoft.com/office/powerpoint/2010/main">
        <mc:Choice Requires="p14">
          <p:contentPart p14:bwMode="auto" r:id="rId37">
            <p14:nvContentPartPr>
              <p14:cNvPr id="1050915" name="Encre 1050914"/>
              <p14:cNvContentPartPr/>
              <p14:nvPr/>
            </p14:nvContentPartPr>
            <p14:xfrm>
              <a:off x="8277631" y="1933842"/>
              <a:ext cx="586499" cy="32079"/>
            </p14:xfrm>
          </p:contentPart>
        </mc:Choice>
        <mc:Fallback xmlns="">
          <p:sp>
            <p:nvSpPr>
              <p:cNvPr id="1050915" name=""/>
              <p:cNvSpPr/>
              <p:nvPr/>
            </p:nvSpPr>
            <p:spPr>
              <a:xfrm>
                <a:off x="8277631" y="1933842"/>
                <a:ext cx="586499" cy="32079"/>
              </a:xfrm>
            </p:spPr>
          </p:sp>
        </mc:Fallback>
      </mc:AlternateContent>
      <mc:AlternateContent xmlns:mc="http://schemas.openxmlformats.org/markup-compatibility/2006" xmlns:p14="http://schemas.microsoft.com/office/powerpoint/2010/main">
        <mc:Choice Requires="p14">
          <p:contentPart p14:bwMode="auto" r:id="rId38">
            <p14:nvContentPartPr>
              <p14:cNvPr id="1050916" name="Encre 1050915"/>
              <p14:cNvContentPartPr/>
              <p14:nvPr/>
            </p14:nvContentPartPr>
            <p14:xfrm>
              <a:off x="8771384" y="1871356"/>
              <a:ext cx="74546" cy="168532"/>
            </p14:xfrm>
          </p:contentPart>
        </mc:Choice>
        <mc:Fallback xmlns="">
          <p:sp>
            <p:nvSpPr>
              <p:cNvPr id="1050916" name=""/>
              <p:cNvSpPr/>
              <p:nvPr/>
            </p:nvSpPr>
            <p:spPr>
              <a:xfrm>
                <a:off x="8771384" y="1871356"/>
                <a:ext cx="74546" cy="168532"/>
              </a:xfrm>
            </p:spPr>
          </p:sp>
        </mc:Fallback>
      </mc:AlternateContent>
      <mc:AlternateContent xmlns:mc="http://schemas.openxmlformats.org/markup-compatibility/2006" xmlns:p14="http://schemas.microsoft.com/office/powerpoint/2010/main">
        <mc:Choice Requires="p14">
          <p:contentPart p14:bwMode="auto" r:id="rId39">
            <p14:nvContentPartPr>
              <p14:cNvPr id="1050917" name="Encre 1050916"/>
              <p14:cNvContentPartPr/>
              <p14:nvPr/>
            </p14:nvContentPartPr>
            <p14:xfrm>
              <a:off x="8849926" y="1719210"/>
              <a:ext cx="127169" cy="122278"/>
            </p14:xfrm>
          </p:contentPart>
        </mc:Choice>
        <mc:Fallback xmlns="">
          <p:sp>
            <p:nvSpPr>
              <p:cNvPr id="1050917" name=""/>
              <p:cNvSpPr/>
              <p:nvPr/>
            </p:nvSpPr>
            <p:spPr>
              <a:xfrm>
                <a:off x="8849926" y="1719210"/>
                <a:ext cx="127169" cy="122278"/>
              </a:xfrm>
            </p:spPr>
          </p:sp>
        </mc:Fallback>
      </mc:AlternateContent>
      <mc:AlternateContent xmlns:mc="http://schemas.openxmlformats.org/markup-compatibility/2006" xmlns:p14="http://schemas.microsoft.com/office/powerpoint/2010/main">
        <mc:Choice Requires="p14">
          <p:contentPart p14:bwMode="auto" r:id="rId40">
            <p14:nvContentPartPr>
              <p14:cNvPr id="1050918" name="Encre 1050917"/>
              <p14:cNvContentPartPr/>
              <p14:nvPr/>
            </p14:nvContentPartPr>
            <p14:xfrm>
              <a:off x="8837422" y="1603300"/>
              <a:ext cx="191208" cy="22473"/>
            </p14:xfrm>
          </p:contentPart>
        </mc:Choice>
        <mc:Fallback xmlns="">
          <p:sp>
            <p:nvSpPr>
              <p:cNvPr id="1050918" name=""/>
              <p:cNvSpPr/>
              <p:nvPr/>
            </p:nvSpPr>
            <p:spPr>
              <a:xfrm>
                <a:off x="8837422" y="1603300"/>
                <a:ext cx="191208" cy="22473"/>
              </a:xfrm>
            </p:spPr>
          </p:sp>
        </mc:Fallback>
      </mc:AlternateContent>
      <mc:AlternateContent xmlns:mc="http://schemas.openxmlformats.org/markup-compatibility/2006" xmlns:p14="http://schemas.microsoft.com/office/powerpoint/2010/main">
        <mc:Choice Requires="p14">
          <p:contentPart p14:bwMode="auto" r:id="rId41">
            <p14:nvContentPartPr>
              <p14:cNvPr id="1050919" name="Encre 1050918"/>
              <p14:cNvContentPartPr/>
              <p14:nvPr/>
            </p14:nvContentPartPr>
            <p14:xfrm>
              <a:off x="9030395" y="1548944"/>
              <a:ext cx="67682" cy="130522"/>
            </p14:xfrm>
          </p:contentPart>
        </mc:Choice>
        <mc:Fallback xmlns="">
          <p:sp>
            <p:nvSpPr>
              <p:cNvPr id="1050919" name=""/>
              <p:cNvSpPr/>
              <p:nvPr/>
            </p:nvSpPr>
            <p:spPr>
              <a:xfrm>
                <a:off x="9030395" y="1548944"/>
                <a:ext cx="67682" cy="130522"/>
              </a:xfrm>
            </p:spPr>
          </p:sp>
        </mc:Fallback>
      </mc:AlternateContent>
      <mc:AlternateContent xmlns:mc="http://schemas.openxmlformats.org/markup-compatibility/2006" xmlns:p14="http://schemas.microsoft.com/office/powerpoint/2010/main">
        <mc:Choice Requires="p14">
          <p:contentPart p14:bwMode="auto" r:id="rId42">
            <p14:nvContentPartPr>
              <p14:cNvPr id="1050920" name="Encre 1050919"/>
              <p14:cNvContentPartPr/>
              <p14:nvPr/>
            </p14:nvContentPartPr>
            <p14:xfrm>
              <a:off x="10453699" y="1806080"/>
              <a:ext cx="556119" cy="10985"/>
            </p14:xfrm>
          </p:contentPart>
        </mc:Choice>
        <mc:Fallback xmlns="">
          <p:sp>
            <p:nvSpPr>
              <p:cNvPr id="1050920" name=""/>
              <p:cNvSpPr/>
              <p:nvPr/>
            </p:nvSpPr>
            <p:spPr>
              <a:xfrm>
                <a:off x="10453699" y="1806080"/>
                <a:ext cx="556119" cy="10985"/>
              </a:xfrm>
            </p:spPr>
          </p:sp>
        </mc:Fallback>
      </mc:AlternateContent>
      <mc:AlternateContent xmlns:mc="http://schemas.openxmlformats.org/markup-compatibility/2006" xmlns:p14="http://schemas.microsoft.com/office/powerpoint/2010/main">
        <mc:Choice Requires="p14">
          <p:contentPart p14:bwMode="auto" r:id="rId43">
            <p14:nvContentPartPr>
              <p14:cNvPr id="1050921" name="Encre 1050920"/>
              <p14:cNvContentPartPr/>
              <p14:nvPr/>
            </p14:nvContentPartPr>
            <p14:xfrm>
              <a:off x="10474933" y="1748497"/>
              <a:ext cx="118814" cy="153795"/>
            </p14:xfrm>
          </p:contentPart>
        </mc:Choice>
        <mc:Fallback xmlns="">
          <p:sp>
            <p:nvSpPr>
              <p:cNvPr id="1050921" name=""/>
              <p:cNvSpPr/>
              <p:nvPr/>
            </p:nvSpPr>
            <p:spPr>
              <a:xfrm>
                <a:off x="10474933" y="1748497"/>
                <a:ext cx="118814" cy="153795"/>
              </a:xfrm>
            </p:spPr>
          </p:sp>
        </mc:Fallback>
      </mc:AlternateContent>
      <mc:AlternateContent xmlns:mc="http://schemas.openxmlformats.org/markup-compatibility/2006" xmlns:p14="http://schemas.microsoft.com/office/powerpoint/2010/main">
        <mc:Choice Requires="p14">
          <p:contentPart p14:bwMode="auto" r:id="rId44">
            <p14:nvContentPartPr>
              <p14:cNvPr id="1050922" name="Encre 1050921"/>
              <p14:cNvContentPartPr/>
              <p14:nvPr/>
            </p14:nvContentPartPr>
            <p14:xfrm>
              <a:off x="10666530" y="1632340"/>
              <a:ext cx="103250" cy="111211"/>
            </p14:xfrm>
          </p:contentPart>
        </mc:Choice>
        <mc:Fallback xmlns="">
          <p:sp>
            <p:nvSpPr>
              <p:cNvPr id="1050922" name=""/>
              <p:cNvSpPr/>
              <p:nvPr/>
            </p:nvSpPr>
            <p:spPr>
              <a:xfrm>
                <a:off x="10666530" y="1632340"/>
                <a:ext cx="103250" cy="111211"/>
              </a:xfrm>
            </p:spPr>
          </p:sp>
        </mc:Fallback>
      </mc:AlternateContent>
      <mc:AlternateContent xmlns:mc="http://schemas.openxmlformats.org/markup-compatibility/2006" xmlns:p14="http://schemas.microsoft.com/office/powerpoint/2010/main">
        <mc:Choice Requires="p14">
          <p:contentPart p14:bwMode="auto" r:id="rId45">
            <p14:nvContentPartPr>
              <p14:cNvPr id="1050923" name="Encre 1050922"/>
              <p14:cNvContentPartPr/>
              <p14:nvPr/>
            </p14:nvContentPartPr>
            <p14:xfrm>
              <a:off x="10670060" y="1552916"/>
              <a:ext cx="168114" cy="6949"/>
            </p14:xfrm>
          </p:contentPart>
        </mc:Choice>
        <mc:Fallback xmlns="">
          <p:sp>
            <p:nvSpPr>
              <p:cNvPr id="1050923" name=""/>
              <p:cNvSpPr/>
              <p:nvPr/>
            </p:nvSpPr>
            <p:spPr>
              <a:xfrm>
                <a:off x="10670060" y="1552916"/>
                <a:ext cx="168114" cy="6949"/>
              </a:xfrm>
            </p:spPr>
          </p:sp>
        </mc:Fallback>
      </mc:AlternateContent>
      <mc:AlternateContent xmlns:mc="http://schemas.openxmlformats.org/markup-compatibility/2006" xmlns:p14="http://schemas.microsoft.com/office/powerpoint/2010/main">
        <mc:Choice Requires="p14">
          <p:contentPart p14:bwMode="auto" r:id="rId46">
            <p14:nvContentPartPr>
              <p14:cNvPr id="1050924" name="Encre 1050923"/>
              <p14:cNvContentPartPr/>
              <p14:nvPr/>
            </p14:nvContentPartPr>
            <p14:xfrm>
              <a:off x="10824054" y="1516430"/>
              <a:ext cx="48428" cy="124701"/>
            </p14:xfrm>
          </p:contentPart>
        </mc:Choice>
        <mc:Fallback xmlns="">
          <p:sp>
            <p:nvSpPr>
              <p:cNvPr id="1050924" name=""/>
              <p:cNvSpPr/>
              <p:nvPr/>
            </p:nvSpPr>
            <p:spPr>
              <a:xfrm>
                <a:off x="10824054" y="1516430"/>
                <a:ext cx="48428" cy="124701"/>
              </a:xfrm>
            </p:spPr>
          </p:sp>
        </mc:Fallback>
      </mc:AlternateContent>
      <mc:AlternateContent xmlns:mc="http://schemas.openxmlformats.org/markup-compatibility/2006" xmlns:p14="http://schemas.microsoft.com/office/powerpoint/2010/main">
        <mc:Choice Requires="p14">
          <p:contentPart p14:bwMode="auto" r:id="rId47">
            <p14:nvContentPartPr>
              <p14:cNvPr id="1050925" name="Encre 1050924"/>
              <p14:cNvContentPartPr/>
              <p14:nvPr/>
            </p14:nvContentPartPr>
            <p14:xfrm>
              <a:off x="9131701" y="2025731"/>
              <a:ext cx="267417" cy="291641"/>
            </p14:xfrm>
          </p:contentPart>
        </mc:Choice>
        <mc:Fallback xmlns="">
          <p:sp>
            <p:nvSpPr>
              <p:cNvPr id="1050925" name=""/>
              <p:cNvSpPr/>
              <p:nvPr/>
            </p:nvSpPr>
            <p:spPr>
              <a:xfrm>
                <a:off x="9131701" y="2025731"/>
                <a:ext cx="267417" cy="291641"/>
              </a:xfrm>
            </p:spPr>
          </p:sp>
        </mc:Fallback>
      </mc:AlternateContent>
      <mc:AlternateContent xmlns:mc="http://schemas.openxmlformats.org/markup-compatibility/2006" xmlns:p14="http://schemas.microsoft.com/office/powerpoint/2010/main">
        <mc:Choice Requires="p14">
          <p:contentPart p14:bwMode="auto" r:id="rId48">
            <p14:nvContentPartPr>
              <p14:cNvPr id="1050926" name="Encre 1050925"/>
              <p14:cNvContentPartPr/>
              <p14:nvPr/>
            </p14:nvContentPartPr>
            <p14:xfrm>
              <a:off x="9247435" y="2161502"/>
              <a:ext cx="31822" cy="5659"/>
            </p14:xfrm>
          </p:contentPart>
        </mc:Choice>
        <mc:Fallback xmlns="">
          <p:sp>
            <p:nvSpPr>
              <p:cNvPr id="1050926" name=""/>
              <p:cNvSpPr/>
              <p:nvPr/>
            </p:nvSpPr>
            <p:spPr>
              <a:xfrm>
                <a:off x="9247435" y="2161502"/>
                <a:ext cx="31822" cy="5659"/>
              </a:xfrm>
            </p:spPr>
          </p:sp>
        </mc:Fallback>
      </mc:AlternateContent>
      <mc:AlternateContent xmlns:mc="http://schemas.openxmlformats.org/markup-compatibility/2006" xmlns:p14="http://schemas.microsoft.com/office/powerpoint/2010/main">
        <mc:Choice Requires="p14">
          <p:contentPart p14:bwMode="auto" r:id="rId49">
            <p14:nvContentPartPr>
              <p14:cNvPr id="1050927" name="Encre 1050926"/>
              <p14:cNvContentPartPr/>
              <p14:nvPr/>
            </p14:nvContentPartPr>
            <p14:xfrm>
              <a:off x="9312547" y="1806080"/>
              <a:ext cx="23630" cy="161169"/>
            </p14:xfrm>
          </p:contentPart>
        </mc:Choice>
        <mc:Fallback xmlns="">
          <p:sp>
            <p:nvSpPr>
              <p:cNvPr id="1050927" name=""/>
              <p:cNvSpPr/>
              <p:nvPr/>
            </p:nvSpPr>
            <p:spPr>
              <a:xfrm>
                <a:off x="9312547" y="1806080"/>
                <a:ext cx="23630" cy="161169"/>
              </a:xfrm>
            </p:spPr>
          </p:sp>
        </mc:Fallback>
      </mc:AlternateContent>
      <mc:AlternateContent xmlns:mc="http://schemas.openxmlformats.org/markup-compatibility/2006" xmlns:p14="http://schemas.microsoft.com/office/powerpoint/2010/main">
        <mc:Choice Requires="p14">
          <p:contentPart p14:bwMode="auto" r:id="rId50">
            <p14:nvContentPartPr>
              <p14:cNvPr id="1050928" name="Encre 1050927"/>
              <p14:cNvContentPartPr/>
              <p14:nvPr/>
            </p14:nvContentPartPr>
            <p14:xfrm>
              <a:off x="9260949" y="1774104"/>
              <a:ext cx="182993" cy="224394"/>
            </p14:xfrm>
          </p:contentPart>
        </mc:Choice>
        <mc:Fallback xmlns="">
          <p:sp>
            <p:nvSpPr>
              <p:cNvPr id="1050928" name=""/>
              <p:cNvSpPr/>
              <p:nvPr/>
            </p:nvSpPr>
            <p:spPr>
              <a:xfrm>
                <a:off x="9260949" y="1774104"/>
                <a:ext cx="182993" cy="224394"/>
              </a:xfrm>
            </p:spPr>
          </p:sp>
        </mc:Fallback>
      </mc:AlternateContent>
      <mc:AlternateContent xmlns:mc="http://schemas.openxmlformats.org/markup-compatibility/2006" xmlns:p14="http://schemas.microsoft.com/office/powerpoint/2010/main">
        <mc:Choice Requires="p14">
          <p:contentPart p14:bwMode="auto" r:id="rId51">
            <p14:nvContentPartPr>
              <p14:cNvPr id="1050929" name="Encre 1050928"/>
              <p14:cNvContentPartPr/>
              <p14:nvPr/>
            </p14:nvContentPartPr>
            <p14:xfrm>
              <a:off x="9314074" y="1693298"/>
              <a:ext cx="158006" cy="4567"/>
            </p14:xfrm>
          </p:contentPart>
        </mc:Choice>
        <mc:Fallback xmlns="">
          <p:sp>
            <p:nvSpPr>
              <p:cNvPr id="1050929" name=""/>
              <p:cNvSpPr/>
              <p:nvPr/>
            </p:nvSpPr>
            <p:spPr>
              <a:xfrm>
                <a:off x="9314074" y="1693298"/>
                <a:ext cx="158006" cy="4567"/>
              </a:xfrm>
            </p:spPr>
          </p:sp>
        </mc:Fallback>
      </mc:AlternateContent>
      <mc:AlternateContent xmlns:mc="http://schemas.openxmlformats.org/markup-compatibility/2006" xmlns:p14="http://schemas.microsoft.com/office/powerpoint/2010/main">
        <mc:Choice Requires="p14">
          <p:contentPart p14:bwMode="auto" r:id="rId52">
            <p14:nvContentPartPr>
              <p14:cNvPr id="1050930" name="Encre 1050929"/>
              <p14:cNvContentPartPr/>
              <p14:nvPr/>
            </p14:nvContentPartPr>
            <p14:xfrm>
              <a:off x="9450901" y="1625142"/>
              <a:ext cx="70845" cy="158417"/>
            </p14:xfrm>
          </p:contentPart>
        </mc:Choice>
        <mc:Fallback xmlns="">
          <p:sp>
            <p:nvSpPr>
              <p:cNvPr id="1050930" name=""/>
              <p:cNvSpPr/>
              <p:nvPr/>
            </p:nvSpPr>
            <p:spPr>
              <a:xfrm>
                <a:off x="9450901" y="1625142"/>
                <a:ext cx="70845" cy="158417"/>
              </a:xfrm>
            </p:spPr>
          </p:sp>
        </mc:Fallback>
      </mc:AlternateContent>
      <mc:AlternateContent xmlns:mc="http://schemas.openxmlformats.org/markup-compatibility/2006" xmlns:p14="http://schemas.microsoft.com/office/powerpoint/2010/main">
        <mc:Choice Requires="p14">
          <p:contentPart p14:bwMode="auto" r:id="rId53">
            <p14:nvContentPartPr>
              <p14:cNvPr id="1050931" name="Encre 1050930"/>
              <p14:cNvContentPartPr/>
              <p14:nvPr/>
            </p14:nvContentPartPr>
            <p14:xfrm>
              <a:off x="8270571" y="1987266"/>
              <a:ext cx="23645" cy="501726"/>
            </p14:xfrm>
          </p:contentPart>
        </mc:Choice>
        <mc:Fallback xmlns="">
          <p:sp>
            <p:nvSpPr>
              <p:cNvPr id="1050931" name=""/>
              <p:cNvSpPr/>
              <p:nvPr/>
            </p:nvSpPr>
            <p:spPr>
              <a:xfrm>
                <a:off x="8270571" y="1987266"/>
                <a:ext cx="23645" cy="501726"/>
              </a:xfrm>
            </p:spPr>
          </p:sp>
        </mc:Fallback>
      </mc:AlternateContent>
      <mc:AlternateContent xmlns:mc="http://schemas.openxmlformats.org/markup-compatibility/2006" xmlns:p14="http://schemas.microsoft.com/office/powerpoint/2010/main">
        <mc:Choice Requires="p14">
          <p:contentPart p14:bwMode="auto" r:id="rId54">
            <p14:nvContentPartPr>
              <p14:cNvPr id="1050932" name="Encre 1050931"/>
              <p14:cNvContentPartPr/>
              <p14:nvPr/>
            </p14:nvContentPartPr>
            <p14:xfrm>
              <a:off x="8177910" y="2429062"/>
              <a:ext cx="196354" cy="141244"/>
            </p14:xfrm>
          </p:contentPart>
        </mc:Choice>
        <mc:Fallback xmlns="">
          <p:sp>
            <p:nvSpPr>
              <p:cNvPr id="1050932" name=""/>
              <p:cNvSpPr/>
              <p:nvPr/>
            </p:nvSpPr>
            <p:spPr>
              <a:xfrm>
                <a:off x="8177910" y="2429062"/>
                <a:ext cx="196354" cy="141244"/>
              </a:xfrm>
            </p:spPr>
          </p:sp>
        </mc:Fallback>
      </mc:AlternateContent>
      <mc:AlternateContent xmlns:mc="http://schemas.openxmlformats.org/markup-compatibility/2006" xmlns:p14="http://schemas.microsoft.com/office/powerpoint/2010/main">
        <mc:Choice Requires="p14">
          <p:contentPart p14:bwMode="auto" r:id="rId55">
            <p14:nvContentPartPr>
              <p14:cNvPr id="1050933" name="Encre 1050932"/>
              <p14:cNvContentPartPr/>
              <p14:nvPr/>
            </p14:nvContentPartPr>
            <p14:xfrm>
              <a:off x="7871715" y="2277473"/>
              <a:ext cx="120991" cy="511780"/>
            </p14:xfrm>
          </p:contentPart>
        </mc:Choice>
        <mc:Fallback xmlns="">
          <p:sp>
            <p:nvSpPr>
              <p:cNvPr id="1050933" name=""/>
              <p:cNvSpPr/>
              <p:nvPr/>
            </p:nvSpPr>
            <p:spPr>
              <a:xfrm>
                <a:off x="7871715" y="2277473"/>
                <a:ext cx="120991" cy="511780"/>
              </a:xfrm>
            </p:spPr>
          </p:sp>
        </mc:Fallback>
      </mc:AlternateContent>
      <mc:AlternateContent xmlns:mc="http://schemas.openxmlformats.org/markup-compatibility/2006" xmlns:p14="http://schemas.microsoft.com/office/powerpoint/2010/main">
        <mc:Choice Requires="p14">
          <p:contentPart p14:bwMode="auto" r:id="rId56">
            <p14:nvContentPartPr>
              <p14:cNvPr id="1050934" name="Encre 1050933"/>
              <p14:cNvContentPartPr/>
              <p14:nvPr/>
            </p14:nvContentPartPr>
            <p14:xfrm>
              <a:off x="7834622" y="2218775"/>
              <a:ext cx="223265" cy="36547"/>
            </p14:xfrm>
          </p:contentPart>
        </mc:Choice>
        <mc:Fallback xmlns="">
          <p:sp>
            <p:nvSpPr>
              <p:cNvPr id="1050934" name=""/>
              <p:cNvSpPr/>
              <p:nvPr/>
            </p:nvSpPr>
            <p:spPr>
              <a:xfrm>
                <a:off x="7834622" y="2218775"/>
                <a:ext cx="223265" cy="36547"/>
              </a:xfrm>
            </p:spPr>
          </p:sp>
        </mc:Fallback>
      </mc:AlternateContent>
      <mc:AlternateContent xmlns:mc="http://schemas.openxmlformats.org/markup-compatibility/2006" xmlns:p14="http://schemas.microsoft.com/office/powerpoint/2010/main">
        <mc:Choice Requires="p14">
          <p:contentPart p14:bwMode="auto" r:id="rId57">
            <p14:nvContentPartPr>
              <p14:cNvPr id="1050935" name="Encre 1050934"/>
              <p14:cNvContentPartPr/>
              <p14:nvPr/>
            </p14:nvContentPartPr>
            <p14:xfrm>
              <a:off x="7955964" y="2175650"/>
              <a:ext cx="82779" cy="154013"/>
            </p14:xfrm>
          </p:contentPart>
        </mc:Choice>
        <mc:Fallback xmlns="">
          <p:sp>
            <p:nvSpPr>
              <p:cNvPr id="1050935" name=""/>
              <p:cNvSpPr/>
              <p:nvPr/>
            </p:nvSpPr>
            <p:spPr>
              <a:xfrm>
                <a:off x="7955964" y="2175650"/>
                <a:ext cx="82779" cy="154013"/>
              </a:xfrm>
            </p:spPr>
          </p:sp>
        </mc:Fallback>
      </mc:AlternateContent>
      <mc:AlternateContent xmlns:mc="http://schemas.openxmlformats.org/markup-compatibility/2006" xmlns:p14="http://schemas.microsoft.com/office/powerpoint/2010/main">
        <mc:Choice Requires="p14">
          <p:contentPart p14:bwMode="auto" r:id="rId58">
            <p14:nvContentPartPr>
              <p14:cNvPr id="1050936" name="Encre 1050935"/>
              <p14:cNvContentPartPr/>
              <p14:nvPr/>
            </p14:nvContentPartPr>
            <p14:xfrm>
              <a:off x="7982313" y="2827920"/>
              <a:ext cx="118717" cy="76252"/>
            </p14:xfrm>
          </p:contentPart>
        </mc:Choice>
        <mc:Fallback xmlns="">
          <p:sp>
            <p:nvSpPr>
              <p:cNvPr id="1050936" name=""/>
              <p:cNvSpPr/>
              <p:nvPr/>
            </p:nvSpPr>
            <p:spPr>
              <a:xfrm>
                <a:off x="7982313" y="2827920"/>
                <a:ext cx="118717" cy="76252"/>
              </a:xfrm>
            </p:spPr>
          </p:sp>
        </mc:Fallback>
      </mc:AlternateContent>
      <mc:AlternateContent xmlns:mc="http://schemas.openxmlformats.org/markup-compatibility/2006" xmlns:p14="http://schemas.microsoft.com/office/powerpoint/2010/main">
        <mc:Choice Requires="p14">
          <p:contentPart p14:bwMode="auto" r:id="rId59">
            <p14:nvContentPartPr>
              <p14:cNvPr id="1050937" name="Encre 1050936"/>
              <p14:cNvContentPartPr/>
              <p14:nvPr/>
            </p14:nvContentPartPr>
            <p14:xfrm>
              <a:off x="7959005" y="2813028"/>
              <a:ext cx="11520" cy="99891"/>
            </p14:xfrm>
          </p:contentPart>
        </mc:Choice>
        <mc:Fallback xmlns="">
          <p:sp>
            <p:nvSpPr>
              <p:cNvPr id="1050937" name=""/>
              <p:cNvSpPr/>
              <p:nvPr/>
            </p:nvSpPr>
            <p:spPr>
              <a:xfrm>
                <a:off x="7959005" y="2813028"/>
                <a:ext cx="11520" cy="99891"/>
              </a:xfrm>
            </p:spPr>
          </p:sp>
        </mc:Fallback>
      </mc:AlternateContent>
      <mc:AlternateContent xmlns:mc="http://schemas.openxmlformats.org/markup-compatibility/2006" xmlns:p14="http://schemas.microsoft.com/office/powerpoint/2010/main">
        <mc:Choice Requires="p14">
          <p:contentPart p14:bwMode="auto" r:id="rId60">
            <p14:nvContentPartPr>
              <p14:cNvPr id="1050938" name="Encre 1050937"/>
              <p14:cNvContentPartPr/>
              <p14:nvPr/>
            </p14:nvContentPartPr>
            <p14:xfrm>
              <a:off x="8020385" y="2849265"/>
              <a:ext cx="4711" cy="66585"/>
            </p14:xfrm>
          </p:contentPart>
        </mc:Choice>
        <mc:Fallback xmlns="">
          <p:sp>
            <p:nvSpPr>
              <p:cNvPr id="1050938" name=""/>
              <p:cNvSpPr/>
              <p:nvPr/>
            </p:nvSpPr>
            <p:spPr>
              <a:xfrm>
                <a:off x="8020385" y="2849265"/>
                <a:ext cx="4711" cy="66585"/>
              </a:xfrm>
            </p:spPr>
          </p:sp>
        </mc:Fallback>
      </mc:AlternateContent>
      <mc:AlternateContent xmlns:mc="http://schemas.openxmlformats.org/markup-compatibility/2006" xmlns:p14="http://schemas.microsoft.com/office/powerpoint/2010/main">
        <mc:Choice Requires="p14">
          <p:contentPart p14:bwMode="auto" r:id="rId61">
            <p14:nvContentPartPr>
              <p14:cNvPr id="1050939" name="Encre 1050938"/>
              <p14:cNvContentPartPr/>
              <p14:nvPr/>
            </p14:nvContentPartPr>
            <p14:xfrm>
              <a:off x="7720170" y="2307447"/>
              <a:ext cx="121512" cy="27795"/>
            </p14:xfrm>
          </p:contentPart>
        </mc:Choice>
        <mc:Fallback xmlns="">
          <p:sp>
            <p:nvSpPr>
              <p:cNvPr id="1050939" name=""/>
              <p:cNvSpPr/>
              <p:nvPr/>
            </p:nvSpPr>
            <p:spPr>
              <a:xfrm>
                <a:off x="7720170" y="2307447"/>
                <a:ext cx="121512" cy="27795"/>
              </a:xfrm>
            </p:spPr>
          </p:sp>
        </mc:Fallback>
      </mc:AlternateContent>
      <mc:AlternateContent xmlns:mc="http://schemas.openxmlformats.org/markup-compatibility/2006" xmlns:p14="http://schemas.microsoft.com/office/powerpoint/2010/main">
        <mc:Choice Requires="p14">
          <p:contentPart p14:bwMode="auto" r:id="rId62">
            <p14:nvContentPartPr>
              <p14:cNvPr id="1050940" name="Encre 1050939"/>
              <p14:cNvContentPartPr/>
              <p14:nvPr/>
            </p14:nvContentPartPr>
            <p14:xfrm>
              <a:off x="7661458" y="2385956"/>
              <a:ext cx="122862" cy="21512"/>
            </p14:xfrm>
          </p:contentPart>
        </mc:Choice>
        <mc:Fallback xmlns="">
          <p:sp>
            <p:nvSpPr>
              <p:cNvPr id="1050940" name=""/>
              <p:cNvSpPr/>
              <p:nvPr/>
            </p:nvSpPr>
            <p:spPr>
              <a:xfrm>
                <a:off x="7661458" y="2385956"/>
                <a:ext cx="122862" cy="21512"/>
              </a:xfrm>
            </p:spPr>
          </p:sp>
        </mc:Fallback>
      </mc:AlternateContent>
      <mc:AlternateContent xmlns:mc="http://schemas.openxmlformats.org/markup-compatibility/2006" xmlns:p14="http://schemas.microsoft.com/office/powerpoint/2010/main">
        <mc:Choice Requires="p14">
          <p:contentPart p14:bwMode="auto" r:id="rId63">
            <p14:nvContentPartPr>
              <p14:cNvPr id="1050941" name="Encre 1050940"/>
              <p14:cNvContentPartPr/>
              <p14:nvPr/>
            </p14:nvContentPartPr>
            <p14:xfrm>
              <a:off x="6966292" y="2019780"/>
              <a:ext cx="98202" cy="235801"/>
            </p14:xfrm>
          </p:contentPart>
        </mc:Choice>
        <mc:Fallback xmlns="">
          <p:sp>
            <p:nvSpPr>
              <p:cNvPr id="1050941" name=""/>
              <p:cNvSpPr/>
              <p:nvPr/>
            </p:nvSpPr>
            <p:spPr>
              <a:xfrm>
                <a:off x="6966292" y="2019780"/>
                <a:ext cx="98202" cy="235801"/>
              </a:xfrm>
            </p:spPr>
          </p:sp>
        </mc:Fallback>
      </mc:AlternateContent>
      <mc:AlternateContent xmlns:mc="http://schemas.openxmlformats.org/markup-compatibility/2006" xmlns:p14="http://schemas.microsoft.com/office/powerpoint/2010/main">
        <mc:Choice Requires="p14">
          <p:contentPart p14:bwMode="auto" r:id="rId64">
            <p14:nvContentPartPr>
              <p14:cNvPr id="1050942" name="Encre 1050941"/>
              <p14:cNvContentPartPr/>
              <p14:nvPr/>
            </p14:nvContentPartPr>
            <p14:xfrm>
              <a:off x="7152114" y="2082247"/>
              <a:ext cx="108394" cy="123430"/>
            </p14:xfrm>
          </p:contentPart>
        </mc:Choice>
        <mc:Fallback xmlns="">
          <p:sp>
            <p:nvSpPr>
              <p:cNvPr id="1050942" name=""/>
              <p:cNvSpPr/>
              <p:nvPr/>
            </p:nvSpPr>
            <p:spPr>
              <a:xfrm>
                <a:off x="7152114" y="2082247"/>
                <a:ext cx="108394" cy="123430"/>
              </a:xfrm>
            </p:spPr>
          </p:sp>
        </mc:Fallback>
      </mc:AlternateContent>
      <mc:AlternateContent xmlns:mc="http://schemas.openxmlformats.org/markup-compatibility/2006" xmlns:p14="http://schemas.microsoft.com/office/powerpoint/2010/main">
        <mc:Choice Requires="p14">
          <p:contentPart p14:bwMode="auto" r:id="rId65">
            <p14:nvContentPartPr>
              <p14:cNvPr id="1050943" name="Encre 1050942"/>
              <p14:cNvContentPartPr/>
              <p14:nvPr/>
            </p14:nvContentPartPr>
            <p14:xfrm>
              <a:off x="7163291" y="1981782"/>
              <a:ext cx="184637" cy="12681"/>
            </p14:xfrm>
          </p:contentPart>
        </mc:Choice>
        <mc:Fallback xmlns="">
          <p:sp>
            <p:nvSpPr>
              <p:cNvPr id="1050943" name=""/>
              <p:cNvSpPr/>
              <p:nvPr/>
            </p:nvSpPr>
            <p:spPr>
              <a:xfrm>
                <a:off x="7163291" y="1981782"/>
                <a:ext cx="184637" cy="12681"/>
              </a:xfrm>
            </p:spPr>
          </p:sp>
        </mc:Fallback>
      </mc:AlternateContent>
      <mc:AlternateContent xmlns:mc="http://schemas.openxmlformats.org/markup-compatibility/2006" xmlns:p14="http://schemas.microsoft.com/office/powerpoint/2010/main">
        <mc:Choice Requires="p14">
          <p:contentPart p14:bwMode="auto" r:id="rId66">
            <p14:nvContentPartPr>
              <p14:cNvPr id="1050944" name="Encre 1050943"/>
              <p14:cNvContentPartPr/>
              <p14:nvPr/>
            </p14:nvContentPartPr>
            <p14:xfrm>
              <a:off x="7276447" y="1936633"/>
              <a:ext cx="94472" cy="183682"/>
            </p14:xfrm>
          </p:contentPart>
        </mc:Choice>
        <mc:Fallback xmlns="">
          <p:sp>
            <p:nvSpPr>
              <p:cNvPr id="1050944" name=""/>
              <p:cNvSpPr/>
              <p:nvPr/>
            </p:nvSpPr>
            <p:spPr>
              <a:xfrm>
                <a:off x="7276447" y="1936633"/>
                <a:ext cx="94472" cy="183682"/>
              </a:xfrm>
            </p:spPr>
          </p:sp>
        </mc:Fallback>
      </mc:AlternateContent>
      <mc:AlternateContent xmlns:mc="http://schemas.openxmlformats.org/markup-compatibility/2006" xmlns:p14="http://schemas.microsoft.com/office/powerpoint/2010/main">
        <mc:Choice Requires="p14">
          <p:contentPart p14:bwMode="auto" r:id="rId67">
            <p14:nvContentPartPr>
              <p14:cNvPr id="1050945" name="Encre 1050944"/>
              <p14:cNvContentPartPr/>
              <p14:nvPr/>
            </p14:nvContentPartPr>
            <p14:xfrm>
              <a:off x="7208235" y="2197243"/>
              <a:ext cx="118514" cy="120972"/>
            </p14:xfrm>
          </p:contentPart>
        </mc:Choice>
        <mc:Fallback xmlns="">
          <p:sp>
            <p:nvSpPr>
              <p:cNvPr id="1050945" name=""/>
              <p:cNvSpPr/>
              <p:nvPr/>
            </p:nvSpPr>
            <p:spPr>
              <a:xfrm>
                <a:off x="7208235" y="2197243"/>
                <a:ext cx="118514" cy="120972"/>
              </a:xfrm>
            </p:spPr>
          </p:sp>
        </mc:Fallback>
      </mc:AlternateContent>
      <mc:AlternateContent xmlns:mc="http://schemas.openxmlformats.org/markup-compatibility/2006" xmlns:p14="http://schemas.microsoft.com/office/powerpoint/2010/main">
        <mc:Choice Requires="p14">
          <p:contentPart p14:bwMode="auto" r:id="rId68">
            <p14:nvContentPartPr>
              <p14:cNvPr id="1050946" name="Encre 1050945"/>
              <p14:cNvContentPartPr/>
              <p14:nvPr/>
            </p14:nvContentPartPr>
            <p14:xfrm>
              <a:off x="7326749" y="2182848"/>
              <a:ext cx="33598" cy="149089"/>
            </p14:xfrm>
          </p:contentPart>
        </mc:Choice>
        <mc:Fallback xmlns="">
          <p:sp>
            <p:nvSpPr>
              <p:cNvPr id="1050946" name=""/>
              <p:cNvSpPr/>
              <p:nvPr/>
            </p:nvSpPr>
            <p:spPr>
              <a:xfrm>
                <a:off x="7326749" y="2182848"/>
                <a:ext cx="33598" cy="149089"/>
              </a:xfrm>
            </p:spPr>
          </p:sp>
        </mc:Fallback>
      </mc:AlternateContent>
      <mc:AlternateContent xmlns:mc="http://schemas.openxmlformats.org/markup-compatibility/2006" xmlns:p14="http://schemas.microsoft.com/office/powerpoint/2010/main">
        <mc:Choice Requires="p14">
          <p:contentPart p14:bwMode="auto" r:id="rId69">
            <p14:nvContentPartPr>
              <p14:cNvPr id="1050947" name="Encre 1050946"/>
              <p14:cNvContentPartPr/>
              <p14:nvPr/>
            </p14:nvContentPartPr>
            <p14:xfrm>
              <a:off x="7411204" y="2182848"/>
              <a:ext cx="58508" cy="160843"/>
            </p14:xfrm>
          </p:contentPart>
        </mc:Choice>
        <mc:Fallback xmlns="">
          <p:sp>
            <p:nvSpPr>
              <p:cNvPr id="1050947" name=""/>
              <p:cNvSpPr/>
              <p:nvPr/>
            </p:nvSpPr>
            <p:spPr>
              <a:xfrm>
                <a:off x="7411204" y="2182848"/>
                <a:ext cx="58508" cy="160843"/>
              </a:xfrm>
            </p:spPr>
          </p:sp>
        </mc:Fallback>
      </mc:AlternateContent>
      <mc:AlternateContent xmlns:mc="http://schemas.openxmlformats.org/markup-compatibility/2006" xmlns:p14="http://schemas.microsoft.com/office/powerpoint/2010/main">
        <mc:Choice Requires="p14">
          <p:contentPart p14:bwMode="auto" r:id="rId70">
            <p14:nvContentPartPr>
              <p14:cNvPr id="1050948" name="Encre 1050947"/>
              <p14:cNvContentPartPr/>
              <p14:nvPr/>
            </p14:nvContentPartPr>
            <p14:xfrm>
              <a:off x="7381550" y="2172443"/>
              <a:ext cx="147758" cy="219541"/>
            </p14:xfrm>
          </p:contentPart>
        </mc:Choice>
        <mc:Fallback xmlns="">
          <p:sp>
            <p:nvSpPr>
              <p:cNvPr id="1050948" name=""/>
              <p:cNvSpPr/>
              <p:nvPr/>
            </p:nvSpPr>
            <p:spPr>
              <a:xfrm>
                <a:off x="7381550" y="2172443"/>
                <a:ext cx="147758" cy="219541"/>
              </a:xfrm>
            </p:spPr>
          </p:sp>
        </mc:Fallback>
      </mc:AlternateContent>
      <mc:AlternateContent xmlns:mc="http://schemas.openxmlformats.org/markup-compatibility/2006" xmlns:p14="http://schemas.microsoft.com/office/powerpoint/2010/main">
        <mc:Choice Requires="p14">
          <p:contentPart p14:bwMode="auto" r:id="rId71">
            <p14:nvContentPartPr>
              <p14:cNvPr id="1050949" name="Encre 1050948"/>
              <p14:cNvContentPartPr/>
              <p14:nvPr/>
            </p14:nvContentPartPr>
            <p14:xfrm>
              <a:off x="7391171" y="2074136"/>
              <a:ext cx="202096" cy="10672"/>
            </p14:xfrm>
          </p:contentPart>
        </mc:Choice>
        <mc:Fallback xmlns="">
          <p:sp>
            <p:nvSpPr>
              <p:cNvPr id="1050949" name=""/>
              <p:cNvSpPr/>
              <p:nvPr/>
            </p:nvSpPr>
            <p:spPr>
              <a:xfrm>
                <a:off x="7391171" y="2074136"/>
                <a:ext cx="202096" cy="10672"/>
              </a:xfrm>
            </p:spPr>
          </p:sp>
        </mc:Fallback>
      </mc:AlternateContent>
      <mc:AlternateContent xmlns:mc="http://schemas.openxmlformats.org/markup-compatibility/2006" xmlns:p14="http://schemas.microsoft.com/office/powerpoint/2010/main">
        <mc:Choice Requires="p14">
          <p:contentPart p14:bwMode="auto" r:id="rId72">
            <p14:nvContentPartPr>
              <p14:cNvPr id="1050950" name="Encre 1050949"/>
              <p14:cNvContentPartPr/>
              <p14:nvPr/>
            </p14:nvContentPartPr>
            <p14:xfrm>
              <a:off x="7498393" y="2016305"/>
              <a:ext cx="68540" cy="155869"/>
            </p14:xfrm>
          </p:contentPart>
        </mc:Choice>
        <mc:Fallback xmlns="">
          <p:sp>
            <p:nvSpPr>
              <p:cNvPr id="1050950" name=""/>
              <p:cNvSpPr/>
              <p:nvPr/>
            </p:nvSpPr>
            <p:spPr>
              <a:xfrm>
                <a:off x="7498393" y="2016305"/>
                <a:ext cx="68540" cy="155869"/>
              </a:xfrm>
            </p:spPr>
          </p:sp>
        </mc:Fallback>
      </mc:AlternateContent>
      <mc:AlternateContent xmlns:mc="http://schemas.openxmlformats.org/markup-compatibility/2006" xmlns:p14="http://schemas.microsoft.com/office/powerpoint/2010/main">
        <mc:Choice Requires="p14">
          <p:contentPart p14:bwMode="auto" r:id="rId73">
            <p14:nvContentPartPr>
              <p14:cNvPr id="1050951" name="Encre 1050950"/>
              <p14:cNvContentPartPr/>
              <p14:nvPr/>
            </p14:nvContentPartPr>
            <p14:xfrm>
              <a:off x="8199090" y="1958226"/>
              <a:ext cx="631945" cy="925748"/>
            </p14:xfrm>
          </p:contentPart>
        </mc:Choice>
        <mc:Fallback xmlns="">
          <p:sp>
            <p:nvSpPr>
              <p:cNvPr id="1050951" name=""/>
              <p:cNvSpPr/>
              <p:nvPr/>
            </p:nvSpPr>
            <p:spPr>
              <a:xfrm>
                <a:off x="8199090" y="1958226"/>
                <a:ext cx="631945" cy="925748"/>
              </a:xfrm>
            </p:spPr>
          </p:sp>
        </mc:Fallback>
      </mc:AlternateContent>
      <mc:AlternateContent xmlns:mc="http://schemas.openxmlformats.org/markup-compatibility/2006" xmlns:p14="http://schemas.microsoft.com/office/powerpoint/2010/main">
        <mc:Choice Requires="p14">
          <p:contentPart p14:bwMode="auto" r:id="rId74">
            <p14:nvContentPartPr>
              <p14:cNvPr id="1050952" name="Encre 1050951"/>
              <p14:cNvContentPartPr/>
              <p14:nvPr/>
            </p14:nvContentPartPr>
            <p14:xfrm>
              <a:off x="10415335" y="1831348"/>
              <a:ext cx="637284" cy="959117"/>
            </p14:xfrm>
          </p:contentPart>
        </mc:Choice>
        <mc:Fallback xmlns="">
          <p:sp>
            <p:nvSpPr>
              <p:cNvPr id="1050952" name=""/>
              <p:cNvSpPr/>
              <p:nvPr/>
            </p:nvSpPr>
            <p:spPr>
              <a:xfrm>
                <a:off x="10415335" y="1831348"/>
                <a:ext cx="637284" cy="959117"/>
              </a:xfrm>
            </p:spPr>
          </p:sp>
        </mc:Fallback>
      </mc:AlternateContent>
      <mc:AlternateContent xmlns:mc="http://schemas.openxmlformats.org/markup-compatibility/2006" xmlns:p14="http://schemas.microsoft.com/office/powerpoint/2010/main">
        <mc:Choice Requires="p14">
          <p:contentPart p14:bwMode="auto" r:id="rId75">
            <p14:nvContentPartPr>
              <p14:cNvPr id="1050953" name="Encre 1050952"/>
              <p14:cNvContentPartPr/>
              <p14:nvPr/>
            </p14:nvContentPartPr>
            <p14:xfrm>
              <a:off x="9987538" y="2020385"/>
              <a:ext cx="261683" cy="238037"/>
            </p14:xfrm>
          </p:contentPart>
        </mc:Choice>
        <mc:Fallback xmlns="">
          <p:sp>
            <p:nvSpPr>
              <p:cNvPr id="1050953" name=""/>
              <p:cNvSpPr/>
              <p:nvPr/>
            </p:nvSpPr>
            <p:spPr>
              <a:xfrm>
                <a:off x="9987538" y="2020385"/>
                <a:ext cx="261683" cy="238037"/>
              </a:xfrm>
            </p:spPr>
          </p:sp>
        </mc:Fallback>
      </mc:AlternateContent>
      <mc:AlternateContent xmlns:mc="http://schemas.openxmlformats.org/markup-compatibility/2006" xmlns:p14="http://schemas.microsoft.com/office/powerpoint/2010/main">
        <mc:Choice Requires="p14">
          <p:contentPart p14:bwMode="auto" r:id="rId76">
            <p14:nvContentPartPr>
              <p14:cNvPr id="1050954" name="Encre 1050953"/>
              <p14:cNvContentPartPr/>
              <p14:nvPr/>
            </p14:nvContentPartPr>
            <p14:xfrm>
              <a:off x="10034767" y="2052791"/>
              <a:ext cx="159631" cy="168143"/>
            </p14:xfrm>
          </p:contentPart>
        </mc:Choice>
        <mc:Fallback xmlns="">
          <p:sp>
            <p:nvSpPr>
              <p:cNvPr id="1050954" name=""/>
              <p:cNvSpPr/>
              <p:nvPr/>
            </p:nvSpPr>
            <p:spPr>
              <a:xfrm>
                <a:off x="10034767" y="2052791"/>
                <a:ext cx="159631" cy="168143"/>
              </a:xfrm>
            </p:spPr>
          </p:sp>
        </mc:Fallback>
      </mc:AlternateContent>
      <mc:AlternateContent xmlns:mc="http://schemas.openxmlformats.org/markup-compatibility/2006" xmlns:p14="http://schemas.microsoft.com/office/powerpoint/2010/main">
        <mc:Choice Requires="p14">
          <p:contentPart p14:bwMode="auto" r:id="rId77">
            <p14:nvContentPartPr>
              <p14:cNvPr id="1050955" name="Encre 1050954"/>
              <p14:cNvContentPartPr/>
              <p14:nvPr/>
            </p14:nvContentPartPr>
            <p14:xfrm>
              <a:off x="10080116" y="2066938"/>
              <a:ext cx="82071" cy="159592"/>
            </p14:xfrm>
          </p:contentPart>
        </mc:Choice>
        <mc:Fallback xmlns="">
          <p:sp>
            <p:nvSpPr>
              <p:cNvPr id="1050955" name=""/>
              <p:cNvSpPr/>
              <p:nvPr/>
            </p:nvSpPr>
            <p:spPr>
              <a:xfrm>
                <a:off x="10080116" y="2066938"/>
                <a:ext cx="82071" cy="159592"/>
              </a:xfrm>
            </p:spPr>
          </p:sp>
        </mc:Fallback>
      </mc:AlternateContent>
      <mc:AlternateContent xmlns:mc="http://schemas.openxmlformats.org/markup-compatibility/2006" xmlns:p14="http://schemas.microsoft.com/office/powerpoint/2010/main">
        <mc:Choice Requires="p14">
          <p:contentPart p14:bwMode="auto" r:id="rId78">
            <p14:nvContentPartPr>
              <p14:cNvPr id="1050956" name="Encre 1050955"/>
              <p14:cNvContentPartPr/>
              <p14:nvPr/>
            </p14:nvContentPartPr>
            <p14:xfrm>
              <a:off x="11038498" y="1850011"/>
              <a:ext cx="1" cy="623475"/>
            </p14:xfrm>
          </p:contentPart>
        </mc:Choice>
        <mc:Fallback xmlns="">
          <p:sp>
            <p:nvSpPr>
              <p:cNvPr id="1050956" name=""/>
              <p:cNvSpPr/>
              <p:nvPr/>
            </p:nvSpPr>
            <p:spPr>
              <a:xfrm>
                <a:off x="11038498" y="1850011"/>
                <a:ext cx="1" cy="623475"/>
              </a:xfrm>
            </p:spPr>
          </p:sp>
        </mc:Fallback>
      </mc:AlternateContent>
      <mc:AlternateContent xmlns:mc="http://schemas.openxmlformats.org/markup-compatibility/2006" xmlns:p14="http://schemas.microsoft.com/office/powerpoint/2010/main">
        <mc:Choice Requires="p14">
          <p:contentPart p14:bwMode="auto" r:id="rId79">
            <p14:nvContentPartPr>
              <p14:cNvPr id="1050957" name="Encre 1050956"/>
              <p14:cNvContentPartPr/>
              <p14:nvPr/>
            </p14:nvContentPartPr>
            <p14:xfrm>
              <a:off x="10981137" y="2322429"/>
              <a:ext cx="109791" cy="176957"/>
            </p14:xfrm>
          </p:contentPart>
        </mc:Choice>
        <mc:Fallback xmlns="">
          <p:sp>
            <p:nvSpPr>
              <p:cNvPr id="1050957" name=""/>
              <p:cNvSpPr/>
              <p:nvPr/>
            </p:nvSpPr>
            <p:spPr>
              <a:xfrm>
                <a:off x="10981137" y="2322429"/>
                <a:ext cx="109791" cy="176957"/>
              </a:xfrm>
            </p:spPr>
          </p:sp>
        </mc:Fallback>
      </mc:AlternateContent>
      <mc:AlternateContent xmlns:mc="http://schemas.openxmlformats.org/markup-compatibility/2006" xmlns:p14="http://schemas.microsoft.com/office/powerpoint/2010/main">
        <mc:Choice Requires="p14">
          <p:contentPart p14:bwMode="auto" r:id="rId80">
            <p14:nvContentPartPr>
              <p14:cNvPr id="1050958" name="Encre 1050957"/>
              <p14:cNvContentPartPr/>
              <p14:nvPr/>
            </p14:nvContentPartPr>
            <p14:xfrm>
              <a:off x="11155039" y="2183414"/>
              <a:ext cx="160257" cy="504895"/>
            </p14:xfrm>
          </p:contentPart>
        </mc:Choice>
        <mc:Fallback xmlns="">
          <p:sp>
            <p:nvSpPr>
              <p:cNvPr id="1050958" name=""/>
              <p:cNvSpPr/>
              <p:nvPr/>
            </p:nvSpPr>
            <p:spPr>
              <a:xfrm>
                <a:off x="11155039" y="2183414"/>
                <a:ext cx="160257" cy="504895"/>
              </a:xfrm>
            </p:spPr>
          </p:sp>
        </mc:Fallback>
      </mc:AlternateContent>
      <mc:AlternateContent xmlns:mc="http://schemas.openxmlformats.org/markup-compatibility/2006" xmlns:p14="http://schemas.microsoft.com/office/powerpoint/2010/main">
        <mc:Choice Requires="p14">
          <p:contentPart p14:bwMode="auto" r:id="rId81">
            <p14:nvContentPartPr>
              <p14:cNvPr id="1050959" name="Encre 1050958"/>
              <p14:cNvContentPartPr/>
              <p14:nvPr/>
            </p14:nvContentPartPr>
            <p14:xfrm>
              <a:off x="11159841" y="2095570"/>
              <a:ext cx="145166" cy="7438"/>
            </p14:xfrm>
          </p:contentPart>
        </mc:Choice>
        <mc:Fallback xmlns="">
          <p:sp>
            <p:nvSpPr>
              <p:cNvPr id="1050959" name=""/>
              <p:cNvSpPr/>
              <p:nvPr/>
            </p:nvSpPr>
            <p:spPr>
              <a:xfrm>
                <a:off x="11159841" y="2095570"/>
                <a:ext cx="145166" cy="7438"/>
              </a:xfrm>
            </p:spPr>
          </p:sp>
        </mc:Fallback>
      </mc:AlternateContent>
      <mc:AlternateContent xmlns:mc="http://schemas.openxmlformats.org/markup-compatibility/2006" xmlns:p14="http://schemas.microsoft.com/office/powerpoint/2010/main">
        <mc:Choice Requires="p14">
          <p:contentPart p14:bwMode="auto" r:id="rId82">
            <p14:nvContentPartPr>
              <p14:cNvPr id="1050960" name="Encre 1050959"/>
              <p14:cNvContentPartPr/>
              <p14:nvPr/>
            </p14:nvContentPartPr>
            <p14:xfrm>
              <a:off x="11260004" y="2030949"/>
              <a:ext cx="69959" cy="247810"/>
            </p14:xfrm>
          </p:contentPart>
        </mc:Choice>
        <mc:Fallback xmlns="">
          <p:sp>
            <p:nvSpPr>
              <p:cNvPr id="1050960" name=""/>
              <p:cNvSpPr/>
              <p:nvPr/>
            </p:nvSpPr>
            <p:spPr>
              <a:xfrm>
                <a:off x="11260004" y="2030949"/>
                <a:ext cx="69959" cy="247810"/>
              </a:xfrm>
            </p:spPr>
          </p:sp>
        </mc:Fallback>
      </mc:AlternateContent>
      <mc:AlternateContent xmlns:mc="http://schemas.openxmlformats.org/markup-compatibility/2006" xmlns:p14="http://schemas.microsoft.com/office/powerpoint/2010/main">
        <mc:Choice Requires="p14">
          <p:contentPart p14:bwMode="auto" r:id="rId83">
            <p14:nvContentPartPr>
              <p14:cNvPr id="1050961" name="Encre 1050960"/>
              <p14:cNvContentPartPr/>
              <p14:nvPr/>
            </p14:nvContentPartPr>
            <p14:xfrm>
              <a:off x="11295744" y="2646485"/>
              <a:ext cx="178370" cy="155615"/>
            </p14:xfrm>
          </p:contentPart>
        </mc:Choice>
        <mc:Fallback xmlns="">
          <p:sp>
            <p:nvSpPr>
              <p:cNvPr id="1050961" name=""/>
              <p:cNvSpPr/>
              <p:nvPr/>
            </p:nvSpPr>
            <p:spPr>
              <a:xfrm>
                <a:off x="11295744" y="2646485"/>
                <a:ext cx="178370" cy="155615"/>
              </a:xfrm>
            </p:spPr>
          </p:sp>
        </mc:Fallback>
      </mc:AlternateContent>
      <mc:AlternateContent xmlns:mc="http://schemas.openxmlformats.org/markup-compatibility/2006" xmlns:p14="http://schemas.microsoft.com/office/powerpoint/2010/main">
        <mc:Choice Requires="p14">
          <p:contentPart p14:bwMode="auto" r:id="rId84">
            <p14:nvContentPartPr>
              <p14:cNvPr id="1050962" name="Encre 1050961"/>
              <p14:cNvContentPartPr/>
              <p14:nvPr/>
            </p14:nvContentPartPr>
            <p14:xfrm>
              <a:off x="11396322" y="3081084"/>
              <a:ext cx="35326" cy="33247"/>
            </p14:xfrm>
          </p:contentPart>
        </mc:Choice>
        <mc:Fallback xmlns="">
          <p:sp>
            <p:nvSpPr>
              <p:cNvPr id="1050962" name=""/>
              <p:cNvSpPr/>
              <p:nvPr/>
            </p:nvSpPr>
            <p:spPr>
              <a:xfrm>
                <a:off x="11396322" y="3081084"/>
                <a:ext cx="35326" cy="33247"/>
              </a:xfrm>
            </p:spPr>
          </p:sp>
        </mc:Fallback>
      </mc:AlternateContent>
      <mc:AlternateContent xmlns:mc="http://schemas.openxmlformats.org/markup-compatibility/2006" xmlns:p14="http://schemas.microsoft.com/office/powerpoint/2010/main">
        <mc:Choice Requires="p14">
          <p:contentPart p14:bwMode="auto" r:id="rId85">
            <p14:nvContentPartPr>
              <p14:cNvPr id="1050963" name="Encre 1050962"/>
              <p14:cNvContentPartPr/>
              <p14:nvPr/>
            </p14:nvContentPartPr>
            <p14:xfrm>
              <a:off x="7664384" y="3278649"/>
              <a:ext cx="183231" cy="529777"/>
            </p14:xfrm>
          </p:contentPart>
        </mc:Choice>
        <mc:Fallback xmlns="">
          <p:sp>
            <p:nvSpPr>
              <p:cNvPr id="1050963" name=""/>
              <p:cNvSpPr/>
              <p:nvPr/>
            </p:nvSpPr>
            <p:spPr>
              <a:xfrm>
                <a:off x="7664384" y="3278649"/>
                <a:ext cx="183231" cy="529777"/>
              </a:xfrm>
            </p:spPr>
          </p:sp>
        </mc:Fallback>
      </mc:AlternateContent>
      <mc:AlternateContent xmlns:mc="http://schemas.openxmlformats.org/markup-compatibility/2006" xmlns:p14="http://schemas.microsoft.com/office/powerpoint/2010/main">
        <mc:Choice Requires="p14">
          <p:contentPart p14:bwMode="auto" r:id="rId86">
            <p14:nvContentPartPr>
              <p14:cNvPr id="1050964" name="Encre 1050963"/>
              <p14:cNvContentPartPr/>
              <p14:nvPr/>
            </p14:nvContentPartPr>
            <p14:xfrm>
              <a:off x="7712837" y="3176524"/>
              <a:ext cx="167023" cy="13271"/>
            </p14:xfrm>
          </p:contentPart>
        </mc:Choice>
        <mc:Fallback xmlns="">
          <p:sp>
            <p:nvSpPr>
              <p:cNvPr id="1050964" name=""/>
              <p:cNvSpPr/>
              <p:nvPr/>
            </p:nvSpPr>
            <p:spPr>
              <a:xfrm>
                <a:off x="7712837" y="3176524"/>
                <a:ext cx="167023" cy="13271"/>
              </a:xfrm>
            </p:spPr>
          </p:sp>
        </mc:Fallback>
      </mc:AlternateContent>
      <mc:AlternateContent xmlns:mc="http://schemas.openxmlformats.org/markup-compatibility/2006" xmlns:p14="http://schemas.microsoft.com/office/powerpoint/2010/main">
        <mc:Choice Requires="p14">
          <p:contentPart p14:bwMode="auto" r:id="rId87">
            <p14:nvContentPartPr>
              <p14:cNvPr id="1050965" name="Encre 1050964"/>
              <p14:cNvContentPartPr/>
              <p14:nvPr/>
            </p14:nvContentPartPr>
            <p14:xfrm>
              <a:off x="7877422" y="3088530"/>
              <a:ext cx="70305" cy="175539"/>
            </p14:xfrm>
          </p:contentPart>
        </mc:Choice>
        <mc:Fallback xmlns="">
          <p:sp>
            <p:nvSpPr>
              <p:cNvPr id="1050965" name=""/>
              <p:cNvSpPr/>
              <p:nvPr/>
            </p:nvSpPr>
            <p:spPr>
              <a:xfrm>
                <a:off x="7877422" y="3088530"/>
                <a:ext cx="70305" cy="175539"/>
              </a:xfrm>
            </p:spPr>
          </p:sp>
        </mc:Fallback>
      </mc:AlternateContent>
      <mc:AlternateContent xmlns:mc="http://schemas.openxmlformats.org/markup-compatibility/2006" xmlns:p14="http://schemas.microsoft.com/office/powerpoint/2010/main">
        <mc:Choice Requires="p14">
          <p:contentPart p14:bwMode="auto" r:id="rId88">
            <p14:nvContentPartPr>
              <p14:cNvPr id="1050966" name="Encre 1050965"/>
              <p14:cNvContentPartPr/>
              <p14:nvPr/>
            </p14:nvContentPartPr>
            <p14:xfrm>
              <a:off x="7829044" y="3754699"/>
              <a:ext cx="163474" cy="166617"/>
            </p14:xfrm>
          </p:contentPart>
        </mc:Choice>
        <mc:Fallback xmlns="">
          <p:sp>
            <p:nvSpPr>
              <p:cNvPr id="1050966" name=""/>
              <p:cNvSpPr/>
              <p:nvPr/>
            </p:nvSpPr>
            <p:spPr>
              <a:xfrm>
                <a:off x="7829044" y="3754699"/>
                <a:ext cx="163474" cy="166617"/>
              </a:xfrm>
            </p:spPr>
          </p:sp>
        </mc:Fallback>
      </mc:AlternateContent>
      <mc:AlternateContent xmlns:mc="http://schemas.openxmlformats.org/markup-compatibility/2006" xmlns:p14="http://schemas.microsoft.com/office/powerpoint/2010/main">
        <mc:Choice Requires="p14">
          <p:contentPart p14:bwMode="auto" r:id="rId89">
            <p14:nvContentPartPr>
              <p14:cNvPr id="1050967" name="Encre 1050966"/>
              <p14:cNvContentPartPr/>
              <p14:nvPr/>
            </p14:nvContentPartPr>
            <p14:xfrm>
              <a:off x="8131221" y="3522880"/>
              <a:ext cx="406271" cy="141869"/>
            </p14:xfrm>
          </p:contentPart>
        </mc:Choice>
        <mc:Fallback xmlns="">
          <p:sp>
            <p:nvSpPr>
              <p:cNvPr id="1050967" name=""/>
              <p:cNvSpPr/>
              <p:nvPr/>
            </p:nvSpPr>
            <p:spPr>
              <a:xfrm>
                <a:off x="8131221" y="3522880"/>
                <a:ext cx="406271" cy="141869"/>
              </a:xfrm>
            </p:spPr>
          </p:sp>
        </mc:Fallback>
      </mc:AlternateContent>
      <mc:AlternateContent xmlns:mc="http://schemas.openxmlformats.org/markup-compatibility/2006" xmlns:p14="http://schemas.microsoft.com/office/powerpoint/2010/main">
        <mc:Choice Requires="p14">
          <p:contentPart p14:bwMode="auto" r:id="rId90">
            <p14:nvContentPartPr>
              <p14:cNvPr id="1050968" name="Encre 1050967"/>
              <p14:cNvContentPartPr/>
              <p14:nvPr/>
            </p14:nvContentPartPr>
            <p14:xfrm>
              <a:off x="8549272" y="3240428"/>
              <a:ext cx="71648" cy="443123"/>
            </p14:xfrm>
          </p:contentPart>
        </mc:Choice>
        <mc:Fallback xmlns="">
          <p:sp>
            <p:nvSpPr>
              <p:cNvPr id="1050968" name=""/>
              <p:cNvSpPr/>
              <p:nvPr/>
            </p:nvSpPr>
            <p:spPr>
              <a:xfrm>
                <a:off x="8549272" y="3240428"/>
                <a:ext cx="71648" cy="443123"/>
              </a:xfrm>
            </p:spPr>
          </p:sp>
        </mc:Fallback>
      </mc:AlternateContent>
      <mc:AlternateContent xmlns:mc="http://schemas.openxmlformats.org/markup-compatibility/2006" xmlns:p14="http://schemas.microsoft.com/office/powerpoint/2010/main">
        <mc:Choice Requires="p14">
          <p:contentPart p14:bwMode="auto" r:id="rId91">
            <p14:nvContentPartPr>
              <p14:cNvPr id="1050969" name="Encre 1050968"/>
              <p14:cNvContentPartPr/>
              <p14:nvPr/>
            </p14:nvContentPartPr>
            <p14:xfrm>
              <a:off x="8521198" y="3515740"/>
              <a:ext cx="157252" cy="132708"/>
            </p14:xfrm>
          </p:contentPart>
        </mc:Choice>
        <mc:Fallback xmlns="">
          <p:sp>
            <p:nvSpPr>
              <p:cNvPr id="1050969" name=""/>
              <p:cNvSpPr/>
              <p:nvPr/>
            </p:nvSpPr>
            <p:spPr>
              <a:xfrm>
                <a:off x="8521198" y="3515740"/>
                <a:ext cx="157252" cy="132708"/>
              </a:xfrm>
            </p:spPr>
          </p:sp>
        </mc:Fallback>
      </mc:AlternateContent>
      <mc:AlternateContent xmlns:mc="http://schemas.openxmlformats.org/markup-compatibility/2006" xmlns:p14="http://schemas.microsoft.com/office/powerpoint/2010/main">
        <mc:Choice Requires="p14">
          <p:contentPart p14:bwMode="auto" r:id="rId92">
            <p14:nvContentPartPr>
              <p14:cNvPr id="1050970" name="Encre 1050969"/>
              <p14:cNvContentPartPr/>
              <p14:nvPr/>
            </p14:nvContentPartPr>
            <p14:xfrm>
              <a:off x="8684330" y="3370981"/>
              <a:ext cx="29692" cy="66661"/>
            </p14:xfrm>
          </p:contentPart>
        </mc:Choice>
        <mc:Fallback xmlns="">
          <p:sp>
            <p:nvSpPr>
              <p:cNvPr id="1050970" name=""/>
              <p:cNvSpPr/>
              <p:nvPr/>
            </p:nvSpPr>
            <p:spPr>
              <a:xfrm>
                <a:off x="8684330" y="3370981"/>
                <a:ext cx="29692" cy="66661"/>
              </a:xfrm>
            </p:spPr>
          </p:sp>
        </mc:Fallback>
      </mc:AlternateContent>
      <mc:AlternateContent xmlns:mc="http://schemas.openxmlformats.org/markup-compatibility/2006" xmlns:p14="http://schemas.microsoft.com/office/powerpoint/2010/main">
        <mc:Choice Requires="p14">
          <p:contentPart p14:bwMode="auto" r:id="rId93">
            <p14:nvContentPartPr>
              <p14:cNvPr id="1050971" name="Encre 1050970"/>
              <p14:cNvContentPartPr/>
              <p14:nvPr/>
            </p14:nvContentPartPr>
            <p14:xfrm>
              <a:off x="8779661" y="3430550"/>
              <a:ext cx="189499" cy="480718"/>
            </p14:xfrm>
          </p:contentPart>
        </mc:Choice>
        <mc:Fallback xmlns="">
          <p:sp>
            <p:nvSpPr>
              <p:cNvPr id="1050971" name=""/>
              <p:cNvSpPr/>
              <p:nvPr/>
            </p:nvSpPr>
            <p:spPr>
              <a:xfrm>
                <a:off x="8779661" y="3430550"/>
                <a:ext cx="189499" cy="480718"/>
              </a:xfrm>
            </p:spPr>
          </p:sp>
        </mc:Fallback>
      </mc:AlternateContent>
      <mc:AlternateContent xmlns:mc="http://schemas.openxmlformats.org/markup-compatibility/2006" xmlns:p14="http://schemas.microsoft.com/office/powerpoint/2010/main">
        <mc:Choice Requires="p14">
          <p:contentPart p14:bwMode="auto" r:id="rId94">
            <p14:nvContentPartPr>
              <p14:cNvPr id="1050972" name="Encre 1050971"/>
              <p14:cNvContentPartPr/>
              <p14:nvPr/>
            </p14:nvContentPartPr>
            <p14:xfrm>
              <a:off x="9009528" y="3450902"/>
              <a:ext cx="314852" cy="174982"/>
            </p14:xfrm>
          </p:contentPart>
        </mc:Choice>
        <mc:Fallback xmlns="">
          <p:sp>
            <p:nvSpPr>
              <p:cNvPr id="1050972" name=""/>
              <p:cNvSpPr/>
              <p:nvPr/>
            </p:nvSpPr>
            <p:spPr>
              <a:xfrm>
                <a:off x="9009528" y="3450902"/>
                <a:ext cx="314852" cy="174982"/>
              </a:xfrm>
            </p:spPr>
          </p:sp>
        </mc:Fallback>
      </mc:AlternateContent>
      <mc:AlternateContent xmlns:mc="http://schemas.openxmlformats.org/markup-compatibility/2006" xmlns:p14="http://schemas.microsoft.com/office/powerpoint/2010/main">
        <mc:Choice Requires="p14">
          <p:contentPart p14:bwMode="auto" r:id="rId95">
            <p14:nvContentPartPr>
              <p14:cNvPr id="1050973" name="Encre 1050972"/>
              <p14:cNvContentPartPr/>
              <p14:nvPr/>
            </p14:nvContentPartPr>
            <p14:xfrm>
              <a:off x="9210078" y="3301237"/>
              <a:ext cx="105802" cy="124754"/>
            </p14:xfrm>
          </p:contentPart>
        </mc:Choice>
        <mc:Fallback xmlns="">
          <p:sp>
            <p:nvSpPr>
              <p:cNvPr id="1050973" name=""/>
              <p:cNvSpPr/>
              <p:nvPr/>
            </p:nvSpPr>
            <p:spPr>
              <a:xfrm>
                <a:off x="9210078" y="3301237"/>
                <a:ext cx="105802" cy="124754"/>
              </a:xfrm>
            </p:spPr>
          </p:sp>
        </mc:Fallback>
      </mc:AlternateContent>
      <mc:AlternateContent xmlns:mc="http://schemas.openxmlformats.org/markup-compatibility/2006" xmlns:p14="http://schemas.microsoft.com/office/powerpoint/2010/main">
        <mc:Choice Requires="p14">
          <p:contentPart p14:bwMode="auto" r:id="rId96">
            <p14:nvContentPartPr>
              <p14:cNvPr id="1050974" name="Encre 1050973"/>
              <p14:cNvContentPartPr/>
              <p14:nvPr/>
            </p14:nvContentPartPr>
            <p14:xfrm>
              <a:off x="9309219" y="3294784"/>
              <a:ext cx="102411" cy="368613"/>
            </p14:xfrm>
          </p:contentPart>
        </mc:Choice>
        <mc:Fallback xmlns="">
          <p:sp>
            <p:nvSpPr>
              <p:cNvPr id="1050974" name=""/>
              <p:cNvSpPr/>
              <p:nvPr/>
            </p:nvSpPr>
            <p:spPr>
              <a:xfrm>
                <a:off x="9309219" y="3294784"/>
                <a:ext cx="102411" cy="368613"/>
              </a:xfrm>
            </p:spPr>
          </p:sp>
        </mc:Fallback>
      </mc:AlternateContent>
      <mc:AlternateContent xmlns:mc="http://schemas.openxmlformats.org/markup-compatibility/2006" xmlns:p14="http://schemas.microsoft.com/office/powerpoint/2010/main">
        <mc:Choice Requires="p14">
          <p:contentPart p14:bwMode="auto" r:id="rId97">
            <p14:nvContentPartPr>
              <p14:cNvPr id="1050975" name="Encre 1050974"/>
              <p14:cNvContentPartPr/>
              <p14:nvPr/>
            </p14:nvContentPartPr>
            <p14:xfrm>
              <a:off x="9286316" y="3512849"/>
              <a:ext cx="160670" cy="140041"/>
            </p14:xfrm>
          </p:contentPart>
        </mc:Choice>
        <mc:Fallback xmlns="">
          <p:sp>
            <p:nvSpPr>
              <p:cNvPr id="1050975" name=""/>
              <p:cNvSpPr/>
              <p:nvPr/>
            </p:nvSpPr>
            <p:spPr>
              <a:xfrm>
                <a:off x="9286316" y="3512849"/>
                <a:ext cx="160670" cy="140041"/>
              </a:xfrm>
            </p:spPr>
          </p:sp>
        </mc:Fallback>
      </mc:AlternateContent>
      <mc:AlternateContent xmlns:mc="http://schemas.openxmlformats.org/markup-compatibility/2006" xmlns:p14="http://schemas.microsoft.com/office/powerpoint/2010/main">
        <mc:Choice Requires="p14">
          <p:contentPart p14:bwMode="auto" r:id="rId98">
            <p14:nvContentPartPr>
              <p14:cNvPr id="1050976" name="Encre 1050975"/>
              <p14:cNvContentPartPr/>
              <p14:nvPr/>
            </p14:nvContentPartPr>
            <p14:xfrm>
              <a:off x="9467997" y="3414664"/>
              <a:ext cx="18645" cy="74062"/>
            </p14:xfrm>
          </p:contentPart>
        </mc:Choice>
        <mc:Fallback xmlns="">
          <p:sp>
            <p:nvSpPr>
              <p:cNvPr id="1050976" name=""/>
              <p:cNvSpPr/>
              <p:nvPr/>
            </p:nvSpPr>
            <p:spPr>
              <a:xfrm>
                <a:off x="9467997" y="3414664"/>
                <a:ext cx="18645" cy="74062"/>
              </a:xfrm>
            </p:spPr>
          </p:sp>
        </mc:Fallback>
      </mc:AlternateContent>
      <mc:AlternateContent xmlns:mc="http://schemas.openxmlformats.org/markup-compatibility/2006" xmlns:p14="http://schemas.microsoft.com/office/powerpoint/2010/main">
        <mc:Choice Requires="p14">
          <p:contentPart p14:bwMode="auto" r:id="rId99">
            <p14:nvContentPartPr>
              <p14:cNvPr id="1050977" name="Encre 1050976"/>
              <p14:cNvContentPartPr/>
              <p14:nvPr/>
            </p14:nvContentPartPr>
            <p14:xfrm>
              <a:off x="9488839" y="3509009"/>
              <a:ext cx="80019" cy="297297"/>
            </p14:xfrm>
          </p:contentPart>
        </mc:Choice>
        <mc:Fallback xmlns="">
          <p:sp>
            <p:nvSpPr>
              <p:cNvPr id="1050977" name=""/>
              <p:cNvSpPr/>
              <p:nvPr/>
            </p:nvSpPr>
            <p:spPr>
              <a:xfrm>
                <a:off x="9488839" y="3509009"/>
                <a:ext cx="80019" cy="297297"/>
              </a:xfrm>
            </p:spPr>
          </p:sp>
        </mc:Fallback>
      </mc:AlternateContent>
      <mc:AlternateContent xmlns:mc="http://schemas.openxmlformats.org/markup-compatibility/2006" xmlns:p14="http://schemas.microsoft.com/office/powerpoint/2010/main">
        <mc:Choice Requires="p14">
          <p:contentPart p14:bwMode="auto" r:id="rId100">
            <p14:nvContentPartPr>
              <p14:cNvPr id="1050978" name="Encre 1050977"/>
              <p14:cNvContentPartPr/>
              <p14:nvPr/>
            </p14:nvContentPartPr>
            <p14:xfrm>
              <a:off x="9589389" y="3501535"/>
              <a:ext cx="226800" cy="171001"/>
            </p14:xfrm>
          </p:contentPart>
        </mc:Choice>
        <mc:Fallback xmlns="">
          <p:sp>
            <p:nvSpPr>
              <p:cNvPr id="1050978" name=""/>
              <p:cNvSpPr/>
              <p:nvPr/>
            </p:nvSpPr>
            <p:spPr>
              <a:xfrm>
                <a:off x="9589389" y="3501535"/>
                <a:ext cx="226800" cy="171001"/>
              </a:xfrm>
            </p:spPr>
          </p:sp>
        </mc:Fallback>
      </mc:AlternateContent>
      <mc:AlternateContent xmlns:mc="http://schemas.openxmlformats.org/markup-compatibility/2006" xmlns:p14="http://schemas.microsoft.com/office/powerpoint/2010/main">
        <mc:Choice Requires="p14">
          <p:contentPart p14:bwMode="auto" r:id="rId101">
            <p14:nvContentPartPr>
              <p14:cNvPr id="1050979" name="Encre 1050978"/>
              <p14:cNvContentPartPr/>
              <p14:nvPr/>
            </p14:nvContentPartPr>
            <p14:xfrm>
              <a:off x="6016762" y="3392823"/>
              <a:ext cx="343300" cy="529279"/>
            </p14:xfrm>
          </p:contentPart>
        </mc:Choice>
        <mc:Fallback xmlns="">
          <p:sp>
            <p:nvSpPr>
              <p:cNvPr id="1050979" name=""/>
              <p:cNvSpPr/>
              <p:nvPr/>
            </p:nvSpPr>
            <p:spPr>
              <a:xfrm>
                <a:off x="6016762" y="3392823"/>
                <a:ext cx="343300" cy="529279"/>
              </a:xfrm>
            </p:spPr>
          </p:sp>
        </mc:Fallback>
      </mc:AlternateContent>
      <mc:AlternateContent xmlns:mc="http://schemas.openxmlformats.org/markup-compatibility/2006" xmlns:p14="http://schemas.microsoft.com/office/powerpoint/2010/main">
        <mc:Choice Requires="p14">
          <p:contentPart p14:bwMode="auto" r:id="rId102">
            <p14:nvContentPartPr>
              <p14:cNvPr id="1050980" name="Encre 1050979"/>
              <p14:cNvContentPartPr/>
              <p14:nvPr/>
            </p14:nvContentPartPr>
            <p14:xfrm>
              <a:off x="6268203" y="3849015"/>
              <a:ext cx="1124895" cy="460972"/>
            </p14:xfrm>
          </p:contentPart>
        </mc:Choice>
        <mc:Fallback xmlns="">
          <p:sp>
            <p:nvSpPr>
              <p:cNvPr id="1050980" name=""/>
              <p:cNvSpPr/>
              <p:nvPr/>
            </p:nvSpPr>
            <p:spPr>
              <a:xfrm>
                <a:off x="6268203" y="3849015"/>
                <a:ext cx="1124895" cy="460972"/>
              </a:xfrm>
            </p:spPr>
          </p:sp>
        </mc:Fallback>
      </mc:AlternateContent>
      <mc:AlternateContent xmlns:mc="http://schemas.openxmlformats.org/markup-compatibility/2006" xmlns:p14="http://schemas.microsoft.com/office/powerpoint/2010/main">
        <mc:Choice Requires="p14">
          <p:contentPart p14:bwMode="auto" r:id="rId103">
            <p14:nvContentPartPr>
              <p14:cNvPr id="1050981" name="Encre 1050980"/>
              <p14:cNvContentPartPr/>
              <p14:nvPr/>
            </p14:nvContentPartPr>
            <p14:xfrm>
              <a:off x="7505452" y="4203280"/>
              <a:ext cx="361493" cy="380279"/>
            </p14:xfrm>
          </p:contentPart>
        </mc:Choice>
        <mc:Fallback xmlns="">
          <p:sp>
            <p:nvSpPr>
              <p:cNvPr id="1050981" name=""/>
              <p:cNvSpPr/>
              <p:nvPr/>
            </p:nvSpPr>
            <p:spPr>
              <a:xfrm>
                <a:off x="7505452" y="4203280"/>
                <a:ext cx="361493" cy="380279"/>
              </a:xfrm>
            </p:spPr>
          </p:sp>
        </mc:Fallback>
      </mc:AlternateContent>
      <mc:AlternateContent xmlns:mc="http://schemas.openxmlformats.org/markup-compatibility/2006" xmlns:p14="http://schemas.microsoft.com/office/powerpoint/2010/main">
        <mc:Choice Requires="p14">
          <p:contentPart p14:bwMode="auto" r:id="rId104">
            <p14:nvContentPartPr>
              <p14:cNvPr id="1050982" name="Encre 1050981"/>
              <p14:cNvContentPartPr/>
              <p14:nvPr/>
            </p14:nvContentPartPr>
            <p14:xfrm>
              <a:off x="7943995" y="4160628"/>
              <a:ext cx="518806" cy="272933"/>
            </p14:xfrm>
          </p:contentPart>
        </mc:Choice>
        <mc:Fallback xmlns="">
          <p:sp>
            <p:nvSpPr>
              <p:cNvPr id="1050982" name=""/>
              <p:cNvSpPr/>
              <p:nvPr/>
            </p:nvSpPr>
            <p:spPr>
              <a:xfrm>
                <a:off x="7943995" y="4160628"/>
                <a:ext cx="518806" cy="272933"/>
              </a:xfrm>
            </p:spPr>
          </p:sp>
        </mc:Fallback>
      </mc:AlternateContent>
      <mc:AlternateContent xmlns:mc="http://schemas.openxmlformats.org/markup-compatibility/2006" xmlns:p14="http://schemas.microsoft.com/office/powerpoint/2010/main">
        <mc:Choice Requires="p14">
          <p:contentPart p14:bwMode="auto" r:id="rId105">
            <p14:nvContentPartPr>
              <p14:cNvPr id="1050983" name="Encre 1050982"/>
              <p14:cNvContentPartPr/>
              <p14:nvPr/>
            </p14:nvContentPartPr>
            <p14:xfrm>
              <a:off x="8212326" y="4243901"/>
              <a:ext cx="9201" cy="61979"/>
            </p14:xfrm>
          </p:contentPart>
        </mc:Choice>
        <mc:Fallback xmlns="">
          <p:sp>
            <p:nvSpPr>
              <p:cNvPr id="1050983" name=""/>
              <p:cNvSpPr/>
              <p:nvPr/>
            </p:nvSpPr>
            <p:spPr>
              <a:xfrm>
                <a:off x="8212326" y="4243901"/>
                <a:ext cx="9201" cy="61979"/>
              </a:xfrm>
            </p:spPr>
          </p:sp>
        </mc:Fallback>
      </mc:AlternateContent>
      <mc:AlternateContent xmlns:mc="http://schemas.openxmlformats.org/markup-compatibility/2006" xmlns:p14="http://schemas.microsoft.com/office/powerpoint/2010/main">
        <mc:Choice Requires="p14">
          <p:contentPart p14:bwMode="auto" r:id="rId106">
            <p14:nvContentPartPr>
              <p14:cNvPr id="1050984" name="Encre 1050983"/>
              <p14:cNvContentPartPr/>
              <p14:nvPr/>
            </p14:nvContentPartPr>
            <p14:xfrm>
              <a:off x="8518805" y="4246041"/>
              <a:ext cx="365032" cy="250101"/>
            </p14:xfrm>
          </p:contentPart>
        </mc:Choice>
        <mc:Fallback xmlns="">
          <p:sp>
            <p:nvSpPr>
              <p:cNvPr id="1050984" name=""/>
              <p:cNvSpPr/>
              <p:nvPr/>
            </p:nvSpPr>
            <p:spPr>
              <a:xfrm>
                <a:off x="8518805" y="4246041"/>
                <a:ext cx="365032" cy="250101"/>
              </a:xfrm>
            </p:spPr>
          </p:sp>
        </mc:Fallback>
      </mc:AlternateContent>
      <mc:AlternateContent xmlns:mc="http://schemas.openxmlformats.org/markup-compatibility/2006" xmlns:p14="http://schemas.microsoft.com/office/powerpoint/2010/main">
        <mc:Choice Requires="p14">
          <p:contentPart p14:bwMode="auto" r:id="rId107">
            <p14:nvContentPartPr>
              <p14:cNvPr id="1050985" name="Encre 1050984"/>
              <p14:cNvContentPartPr/>
              <p14:nvPr/>
            </p14:nvContentPartPr>
            <p14:xfrm>
              <a:off x="8854720" y="4138416"/>
              <a:ext cx="54774" cy="305939"/>
            </p14:xfrm>
          </p:contentPart>
        </mc:Choice>
        <mc:Fallback xmlns="">
          <p:sp>
            <p:nvSpPr>
              <p:cNvPr id="1050985" name=""/>
              <p:cNvSpPr/>
              <p:nvPr/>
            </p:nvSpPr>
            <p:spPr>
              <a:xfrm>
                <a:off x="8854720" y="4138416"/>
                <a:ext cx="54774" cy="305939"/>
              </a:xfrm>
            </p:spPr>
          </p:sp>
        </mc:Fallback>
      </mc:AlternateContent>
      <mc:AlternateContent xmlns:mc="http://schemas.openxmlformats.org/markup-compatibility/2006" xmlns:p14="http://schemas.microsoft.com/office/powerpoint/2010/main">
        <mc:Choice Requires="p14">
          <p:contentPart p14:bwMode="auto" r:id="rId108">
            <p14:nvContentPartPr>
              <p14:cNvPr id="1050986" name="Encre 1050985"/>
              <p14:cNvContentPartPr/>
              <p14:nvPr/>
            </p14:nvContentPartPr>
            <p14:xfrm>
              <a:off x="8800065" y="4330142"/>
              <a:ext cx="157083" cy="94959"/>
            </p14:xfrm>
          </p:contentPart>
        </mc:Choice>
        <mc:Fallback xmlns="">
          <p:sp>
            <p:nvSpPr>
              <p:cNvPr id="1050986" name=""/>
              <p:cNvSpPr/>
              <p:nvPr/>
            </p:nvSpPr>
            <p:spPr>
              <a:xfrm>
                <a:off x="8800065" y="4330142"/>
                <a:ext cx="157083" cy="94959"/>
              </a:xfrm>
            </p:spPr>
          </p:sp>
        </mc:Fallback>
      </mc:AlternateContent>
      <mc:AlternateContent xmlns:mc="http://schemas.openxmlformats.org/markup-compatibility/2006" xmlns:p14="http://schemas.microsoft.com/office/powerpoint/2010/main">
        <mc:Choice Requires="p14">
          <p:contentPart p14:bwMode="auto" r:id="rId109">
            <p14:nvContentPartPr>
              <p14:cNvPr id="1050987" name="Encre 1050986"/>
              <p14:cNvContentPartPr/>
              <p14:nvPr/>
            </p14:nvContentPartPr>
            <p14:xfrm>
              <a:off x="8960239" y="4211139"/>
              <a:ext cx="11470" cy="70851"/>
            </p14:xfrm>
          </p:contentPart>
        </mc:Choice>
        <mc:Fallback xmlns="">
          <p:sp>
            <p:nvSpPr>
              <p:cNvPr id="1050987" name=""/>
              <p:cNvSpPr/>
              <p:nvPr/>
            </p:nvSpPr>
            <p:spPr>
              <a:xfrm>
                <a:off x="8960239" y="4211139"/>
                <a:ext cx="11470" cy="70851"/>
              </a:xfrm>
            </p:spPr>
          </p:sp>
        </mc:Fallback>
      </mc:AlternateContent>
      <mc:AlternateContent xmlns:mc="http://schemas.openxmlformats.org/markup-compatibility/2006" xmlns:p14="http://schemas.microsoft.com/office/powerpoint/2010/main">
        <mc:Choice Requires="p14">
          <p:contentPart p14:bwMode="auto" r:id="rId110">
            <p14:nvContentPartPr>
              <p14:cNvPr id="1050988" name="Encre 1050987"/>
              <p14:cNvContentPartPr/>
              <p14:nvPr/>
            </p14:nvContentPartPr>
            <p14:xfrm>
              <a:off x="9012142" y="4298009"/>
              <a:ext cx="122141" cy="370545"/>
            </p14:xfrm>
          </p:contentPart>
        </mc:Choice>
        <mc:Fallback xmlns="">
          <p:sp>
            <p:nvSpPr>
              <p:cNvPr id="1050988" name=""/>
              <p:cNvSpPr/>
              <p:nvPr/>
            </p:nvSpPr>
            <p:spPr>
              <a:xfrm>
                <a:off x="9012142" y="4298009"/>
                <a:ext cx="122141" cy="370545"/>
              </a:xfrm>
            </p:spPr>
          </p:sp>
        </mc:Fallback>
      </mc:AlternateContent>
      <mc:AlternateContent xmlns:mc="http://schemas.openxmlformats.org/markup-compatibility/2006" xmlns:p14="http://schemas.microsoft.com/office/powerpoint/2010/main">
        <mc:Choice Requires="p14">
          <p:contentPart p14:bwMode="auto" r:id="rId111">
            <p14:nvContentPartPr>
              <p14:cNvPr id="1050989" name="Encre 1050988"/>
              <p14:cNvContentPartPr/>
              <p14:nvPr/>
            </p14:nvContentPartPr>
            <p14:xfrm>
              <a:off x="9161108" y="4374207"/>
              <a:ext cx="203337" cy="198291"/>
            </p14:xfrm>
          </p:contentPart>
        </mc:Choice>
        <mc:Fallback xmlns="">
          <p:sp>
            <p:nvSpPr>
              <p:cNvPr id="1050989" name=""/>
              <p:cNvSpPr/>
              <p:nvPr/>
            </p:nvSpPr>
            <p:spPr>
              <a:xfrm>
                <a:off x="9161108" y="4374207"/>
                <a:ext cx="203337" cy="198291"/>
              </a:xfrm>
            </p:spPr>
          </p:sp>
        </mc:Fallback>
      </mc:AlternateContent>
      <mc:AlternateContent xmlns:mc="http://schemas.openxmlformats.org/markup-compatibility/2006" xmlns:p14="http://schemas.microsoft.com/office/powerpoint/2010/main">
        <mc:Choice Requires="p14">
          <p:contentPart p14:bwMode="auto" r:id="rId112">
            <p14:nvContentPartPr>
              <p14:cNvPr id="1050990" name="Encre 1050989"/>
              <p14:cNvContentPartPr/>
              <p14:nvPr/>
            </p14:nvContentPartPr>
            <p14:xfrm>
              <a:off x="9196744" y="4302973"/>
              <a:ext cx="108105" cy="122114"/>
            </p14:xfrm>
          </p:contentPart>
        </mc:Choice>
        <mc:Fallback xmlns="">
          <p:sp>
            <p:nvSpPr>
              <p:cNvPr id="1050990" name=""/>
              <p:cNvSpPr/>
              <p:nvPr/>
            </p:nvSpPr>
            <p:spPr>
              <a:xfrm>
                <a:off x="9196744" y="4302973"/>
                <a:ext cx="108105" cy="122114"/>
              </a:xfrm>
            </p:spPr>
          </p:sp>
        </mc:Fallback>
      </mc:AlternateContent>
      <mc:AlternateContent xmlns:mc="http://schemas.openxmlformats.org/markup-compatibility/2006" xmlns:p14="http://schemas.microsoft.com/office/powerpoint/2010/main">
        <mc:Choice Requires="p14">
          <p:contentPart p14:bwMode="auto" r:id="rId113">
            <p14:nvContentPartPr>
              <p14:cNvPr id="1050991" name="Encre 1050990"/>
              <p14:cNvContentPartPr/>
              <p14:nvPr/>
            </p14:nvContentPartPr>
            <p14:xfrm>
              <a:off x="9332312" y="4248865"/>
              <a:ext cx="24162" cy="393518"/>
            </p14:xfrm>
          </p:contentPart>
        </mc:Choice>
        <mc:Fallback xmlns="">
          <p:sp>
            <p:nvSpPr>
              <p:cNvPr id="1050991" name=""/>
              <p:cNvSpPr/>
              <p:nvPr/>
            </p:nvSpPr>
            <p:spPr>
              <a:xfrm>
                <a:off x="9332312" y="4248865"/>
                <a:ext cx="24162" cy="393518"/>
              </a:xfrm>
            </p:spPr>
          </p:sp>
        </mc:Fallback>
      </mc:AlternateContent>
      <mc:AlternateContent xmlns:mc="http://schemas.openxmlformats.org/markup-compatibility/2006" xmlns:p14="http://schemas.microsoft.com/office/powerpoint/2010/main">
        <mc:Choice Requires="p14">
          <p:contentPart p14:bwMode="auto" r:id="rId114">
            <p14:nvContentPartPr>
              <p14:cNvPr id="1050992" name="Encre 1050991"/>
              <p14:cNvContentPartPr/>
              <p14:nvPr/>
            </p14:nvContentPartPr>
            <p14:xfrm>
              <a:off x="9336177" y="4486393"/>
              <a:ext cx="120879" cy="137142"/>
            </p14:xfrm>
          </p:contentPart>
        </mc:Choice>
        <mc:Fallback xmlns="">
          <p:sp>
            <p:nvSpPr>
              <p:cNvPr id="1050992" name=""/>
              <p:cNvSpPr/>
              <p:nvPr/>
            </p:nvSpPr>
            <p:spPr>
              <a:xfrm>
                <a:off x="9336177" y="4486393"/>
                <a:ext cx="120879" cy="137142"/>
              </a:xfrm>
            </p:spPr>
          </p:sp>
        </mc:Fallback>
      </mc:AlternateContent>
      <mc:AlternateContent xmlns:mc="http://schemas.openxmlformats.org/markup-compatibility/2006" xmlns:p14="http://schemas.microsoft.com/office/powerpoint/2010/main">
        <mc:Choice Requires="p14">
          <p:contentPart p14:bwMode="auto" r:id="rId115">
            <p14:nvContentPartPr>
              <p14:cNvPr id="1050993" name="Encre 1050992"/>
              <p14:cNvContentPartPr/>
              <p14:nvPr/>
            </p14:nvContentPartPr>
            <p14:xfrm>
              <a:off x="9422220" y="4406721"/>
              <a:ext cx="9410" cy="66073"/>
            </p14:xfrm>
          </p:contentPart>
        </mc:Choice>
        <mc:Fallback xmlns="">
          <p:sp>
            <p:nvSpPr>
              <p:cNvPr id="1050993" name=""/>
              <p:cNvSpPr/>
              <p:nvPr/>
            </p:nvSpPr>
            <p:spPr>
              <a:xfrm>
                <a:off x="9422220" y="4406721"/>
                <a:ext cx="9410" cy="66073"/>
              </a:xfrm>
            </p:spPr>
          </p:sp>
        </mc:Fallback>
      </mc:AlternateContent>
      <mc:AlternateContent xmlns:mc="http://schemas.openxmlformats.org/markup-compatibility/2006" xmlns:p14="http://schemas.microsoft.com/office/powerpoint/2010/main">
        <mc:Choice Requires="p14">
          <p:contentPart p14:bwMode="auto" r:id="rId116">
            <p14:nvContentPartPr>
              <p14:cNvPr id="1050994" name="Encre 1050993"/>
              <p14:cNvContentPartPr/>
              <p14:nvPr/>
            </p14:nvContentPartPr>
            <p14:xfrm>
              <a:off x="9474571" y="4536756"/>
              <a:ext cx="75530" cy="253446"/>
            </p14:xfrm>
          </p:contentPart>
        </mc:Choice>
        <mc:Fallback xmlns="">
          <p:sp>
            <p:nvSpPr>
              <p:cNvPr id="1050994" name=""/>
              <p:cNvSpPr/>
              <p:nvPr/>
            </p:nvSpPr>
            <p:spPr>
              <a:xfrm>
                <a:off x="9474571" y="4536756"/>
                <a:ext cx="75530" cy="253446"/>
              </a:xfrm>
            </p:spPr>
          </p:sp>
        </mc:Fallback>
      </mc:AlternateContent>
      <mc:AlternateContent xmlns:mc="http://schemas.openxmlformats.org/markup-compatibility/2006" xmlns:p14="http://schemas.microsoft.com/office/powerpoint/2010/main">
        <mc:Choice Requires="p14">
          <p:contentPart p14:bwMode="auto" r:id="rId117">
            <p14:nvContentPartPr>
              <p14:cNvPr id="1050995" name="Encre 1050994"/>
              <p14:cNvContentPartPr/>
              <p14:nvPr/>
            </p14:nvContentPartPr>
            <p14:xfrm>
              <a:off x="9565183" y="4544472"/>
              <a:ext cx="214929" cy="80483"/>
            </p14:xfrm>
          </p:contentPart>
        </mc:Choice>
        <mc:Fallback xmlns="">
          <p:sp>
            <p:nvSpPr>
              <p:cNvPr id="1050995" name=""/>
              <p:cNvSpPr/>
              <p:nvPr/>
            </p:nvSpPr>
            <p:spPr>
              <a:xfrm>
                <a:off x="9565183" y="4544472"/>
                <a:ext cx="214929" cy="80483"/>
              </a:xfrm>
            </p:spPr>
          </p:sp>
        </mc:Fallback>
      </mc:AlternateContent>
      <mc:AlternateContent xmlns:mc="http://schemas.openxmlformats.org/markup-compatibility/2006" xmlns:p14="http://schemas.microsoft.com/office/powerpoint/2010/main">
        <mc:Choice Requires="p14">
          <p:contentPart p14:bwMode="auto" r:id="rId118">
            <p14:nvContentPartPr>
              <p14:cNvPr id="1050996" name="Encre 1050995"/>
              <p14:cNvContentPartPr/>
              <p14:nvPr/>
            </p14:nvContentPartPr>
            <p14:xfrm>
              <a:off x="9871786" y="1770339"/>
              <a:ext cx="58306" cy="251620"/>
            </p14:xfrm>
          </p:contentPart>
        </mc:Choice>
        <mc:Fallback xmlns="">
          <p:sp>
            <p:nvSpPr>
              <p:cNvPr id="1050996" name=""/>
              <p:cNvSpPr/>
              <p:nvPr/>
            </p:nvSpPr>
            <p:spPr>
              <a:xfrm>
                <a:off x="9871786" y="1770339"/>
                <a:ext cx="58306" cy="251620"/>
              </a:xfrm>
            </p:spPr>
          </p:sp>
        </mc:Fallback>
      </mc:AlternateContent>
      <mc:AlternateContent xmlns:mc="http://schemas.openxmlformats.org/markup-compatibility/2006" xmlns:p14="http://schemas.microsoft.com/office/powerpoint/2010/main">
        <mc:Choice Requires="p14">
          <p:contentPart p14:bwMode="auto" r:id="rId119">
            <p14:nvContentPartPr>
              <p14:cNvPr id="1050997" name="Encre 1050996"/>
              <p14:cNvContentPartPr/>
              <p14:nvPr/>
            </p14:nvContentPartPr>
            <p14:xfrm>
              <a:off x="9809022" y="1710867"/>
              <a:ext cx="215034" cy="290107"/>
            </p14:xfrm>
          </p:contentPart>
        </mc:Choice>
        <mc:Fallback xmlns="">
          <p:sp>
            <p:nvSpPr>
              <p:cNvPr id="1050997" name=""/>
              <p:cNvSpPr/>
              <p:nvPr/>
            </p:nvSpPr>
            <p:spPr>
              <a:xfrm>
                <a:off x="9809022" y="1710867"/>
                <a:ext cx="215034" cy="290107"/>
              </a:xfrm>
            </p:spPr>
          </p:sp>
        </mc:Fallback>
      </mc:AlternateContent>
      <mc:AlternateContent xmlns:mc="http://schemas.openxmlformats.org/markup-compatibility/2006" xmlns:p14="http://schemas.microsoft.com/office/powerpoint/2010/main">
        <mc:Choice Requires="p14">
          <p:contentPart p14:bwMode="auto" r:id="rId120">
            <p14:nvContentPartPr>
              <p14:cNvPr id="1050998" name="Encre 1050997"/>
              <p14:cNvContentPartPr/>
              <p14:nvPr/>
            </p14:nvContentPartPr>
            <p14:xfrm>
              <a:off x="9853429" y="1633481"/>
              <a:ext cx="255367" cy="16906"/>
            </p14:xfrm>
          </p:contentPart>
        </mc:Choice>
        <mc:Fallback xmlns="">
          <p:sp>
            <p:nvSpPr>
              <p:cNvPr id="1050998" name=""/>
              <p:cNvSpPr/>
              <p:nvPr/>
            </p:nvSpPr>
            <p:spPr>
              <a:xfrm>
                <a:off x="9853429" y="1633481"/>
                <a:ext cx="255367" cy="16906"/>
              </a:xfrm>
            </p:spPr>
          </p:sp>
        </mc:Fallback>
      </mc:AlternateContent>
      <mc:AlternateContent xmlns:mc="http://schemas.openxmlformats.org/markup-compatibility/2006" xmlns:p14="http://schemas.microsoft.com/office/powerpoint/2010/main">
        <mc:Choice Requires="p14">
          <p:contentPart p14:bwMode="auto" r:id="rId121">
            <p14:nvContentPartPr>
              <p14:cNvPr id="1050999" name="Encre 1050998"/>
              <p14:cNvContentPartPr/>
              <p14:nvPr/>
            </p14:nvContentPartPr>
            <p14:xfrm>
              <a:off x="10073056" y="1588905"/>
              <a:ext cx="77450" cy="144948"/>
            </p14:xfrm>
          </p:contentPart>
        </mc:Choice>
        <mc:Fallback xmlns="">
          <p:sp>
            <p:nvSpPr>
              <p:cNvPr id="1050999" name=""/>
              <p:cNvSpPr/>
              <p:nvPr/>
            </p:nvSpPr>
            <p:spPr>
              <a:xfrm>
                <a:off x="10073056" y="1588905"/>
                <a:ext cx="77450" cy="144948"/>
              </a:xfrm>
            </p:spPr>
          </p:sp>
        </mc:Fallback>
      </mc:AlternateContent>
      <mc:AlternateContent xmlns:mc="http://schemas.openxmlformats.org/markup-compatibility/2006" xmlns:p14="http://schemas.microsoft.com/office/powerpoint/2010/main">
        <mc:Choice Requires="p14">
          <p:contentPart p14:bwMode="auto" r:id="rId122">
            <p14:nvContentPartPr>
              <p14:cNvPr id="1051000" name="Encre 1050999"/>
              <p14:cNvContentPartPr/>
              <p14:nvPr/>
            </p14:nvContentPartPr>
            <p14:xfrm>
              <a:off x="3428794" y="2914790"/>
              <a:ext cx="82579" cy="1020302"/>
            </p14:xfrm>
          </p:contentPart>
        </mc:Choice>
        <mc:Fallback xmlns="">
          <p:sp>
            <p:nvSpPr>
              <p:cNvPr id="1051000" name=""/>
              <p:cNvSpPr/>
              <p:nvPr/>
            </p:nvSpPr>
            <p:spPr>
              <a:xfrm>
                <a:off x="3428794" y="2914790"/>
                <a:ext cx="82579" cy="1020302"/>
              </a:xfrm>
            </p:spPr>
          </p:sp>
        </mc:Fallback>
      </mc:AlternateContent>
      <mc:AlternateContent xmlns:mc="http://schemas.openxmlformats.org/markup-compatibility/2006" xmlns:p14="http://schemas.microsoft.com/office/powerpoint/2010/main">
        <mc:Choice Requires="p14">
          <p:contentPart p14:bwMode="auto" r:id="rId123">
            <p14:nvContentPartPr>
              <p14:cNvPr id="1051001" name="Encre 1051000"/>
              <p14:cNvContentPartPr/>
              <p14:nvPr/>
            </p14:nvContentPartPr>
            <p14:xfrm>
              <a:off x="3472036" y="4182100"/>
              <a:ext cx="1509056" cy="29039"/>
            </p14:xfrm>
          </p:contentPart>
        </mc:Choice>
        <mc:Fallback xmlns="">
          <p:sp>
            <p:nvSpPr>
              <p:cNvPr id="1051001" name=""/>
              <p:cNvSpPr/>
              <p:nvPr/>
            </p:nvSpPr>
            <p:spPr>
              <a:xfrm>
                <a:off x="3472036" y="4182100"/>
                <a:ext cx="1509056" cy="29039"/>
              </a:xfrm>
            </p:spPr>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751" name="Titre 1"/>
          <p:cNvSpPr>
            <a:spLocks noGrp="1"/>
          </p:cNvSpPr>
          <p:nvPr>
            <p:ph type="title"/>
          </p:nvPr>
        </p:nvSpPr>
        <p:spPr>
          <a:xfrm>
            <a:off x="425919" y="159101"/>
            <a:ext cx="10586091" cy="714375"/>
          </a:xfrm>
          <a:solidFill>
            <a:srgbClr val="FFFF00"/>
          </a:solidFill>
        </p:spPr>
        <p:txBody>
          <a:bodyPr>
            <a:noAutofit/>
          </a:bodyPr>
          <a:lstStyle/>
          <a:p>
            <a:r>
              <a:rPr lang="fr-FR" dirty="0">
                <a:solidFill>
                  <a:srgbClr val="0070C0"/>
                </a:solidFill>
                <a:effectLst>
                  <a:outerShdw blurRad="38100" dist="38100" dir="2700000" algn="tl">
                    <a:srgbClr val="000000">
                      <a:alpha val="43137"/>
                    </a:srgbClr>
                  </a:outerShdw>
                </a:effectLst>
                <a:latin typeface="AR BLANCA" panose="02000000000000000000" pitchFamily="2" charset="0"/>
              </a:rPr>
              <a:t>2. Mouvement dans un champ électrique</a:t>
            </a:r>
          </a:p>
        </p:txBody>
      </p:sp>
      <p:sp>
        <p:nvSpPr>
          <p:cNvPr id="1050752" name="Rectangle 4"/>
          <p:cNvSpPr/>
          <p:nvPr/>
        </p:nvSpPr>
        <p:spPr>
          <a:xfrm>
            <a:off x="594731" y="1093562"/>
            <a:ext cx="4615180" cy="510540"/>
          </a:xfrm>
          <a:prstGeom prst="rect">
            <a:avLst/>
          </a:prstGeom>
          <a:solidFill>
            <a:schemeClr val="accent1">
              <a:lumMod val="40000"/>
              <a:lumOff val="60000"/>
            </a:schemeClr>
          </a:solidFill>
        </p:spPr>
        <p:txBody>
          <a:bodyPr wrap="none">
            <a:spAutoFit/>
          </a:bodyPr>
          <a:lstStyle/>
          <a:p>
            <a:r>
              <a:rPr lang="fr-MA" sz="2800" i="0" u="none" strike="noStrike" baseline="0" dirty="0">
                <a:effectLst>
                  <a:outerShdw blurRad="38100" dist="38100" dir="2700000" algn="tl">
                    <a:srgbClr val="000000">
                      <a:alpha val="43137"/>
                    </a:srgbClr>
                  </a:outerShdw>
                </a:effectLst>
                <a:latin typeface="AR BLANCA" panose="02000000000000000000" pitchFamily="2" charset="0"/>
              </a:rPr>
              <a:t>2.1 Équation du mouvement</a:t>
            </a:r>
            <a:endParaRPr lang="fr-MA" sz="2800" dirty="0">
              <a:effectLst>
                <a:outerShdw blurRad="38100" dist="38100" dir="2700000" algn="tl">
                  <a:srgbClr val="000000">
                    <a:alpha val="43137"/>
                  </a:srgbClr>
                </a:outerShdw>
              </a:effectLst>
              <a:latin typeface="AR BLANCA" panose="02000000000000000000" pitchFamily="2" charset="0"/>
            </a:endParaRPr>
          </a:p>
        </p:txBody>
      </p:sp>
      <p:sp>
        <p:nvSpPr>
          <p:cNvPr id="1050753" name="Rectangle 5"/>
          <p:cNvSpPr>
            <a:spLocks noRot="1" noChangeAspect="1" noMove="1" noResize="1" noEditPoints="1" noAdjustHandles="1" noChangeArrowheads="1" noChangeShapeType="1" noTextEdit="1"/>
          </p:cNvSpPr>
          <p:nvPr/>
        </p:nvSpPr>
        <p:spPr>
          <a:xfrm>
            <a:off x="594731" y="1724327"/>
            <a:ext cx="11009134" cy="4746620"/>
          </a:xfrm>
          <a:prstGeom prst="rect">
            <a:avLst/>
          </a:prstGeom>
          <a:blipFill rotWithShape="0">
            <a:blip r:embed="rId2"/>
            <a:stretch>
              <a:fillRect l="-720" t="-770" b="-1284"/>
            </a:stretch>
          </a:blipFill>
        </p:spPr>
        <p:txBody>
          <a:bodyPr/>
          <a:lstStyle/>
          <a:p>
            <a:r>
              <a:rPr lang="es-ES">
                <a:noFill/>
              </a:rPr>
              <a:t> </a:t>
            </a:r>
          </a:p>
        </p:txBody>
      </p:sp>
      <mc:AlternateContent xmlns:mc="http://schemas.openxmlformats.org/markup-compatibility/2006" xmlns:p14="http://schemas.microsoft.com/office/powerpoint/2010/main">
        <mc:Choice Requires="p14">
          <p:contentPart p14:bwMode="auto" r:id="rId3">
            <p14:nvContentPartPr>
              <p14:cNvPr id="1050754" name="Encre 1050753"/>
              <p14:cNvContentPartPr/>
              <p14:nvPr/>
            </p14:nvContentPartPr>
            <p14:xfrm>
              <a:off x="11058537" y="770341"/>
              <a:ext cx="58503" cy="225863"/>
            </p14:xfrm>
          </p:contentPart>
        </mc:Choice>
        <mc:Fallback xmlns="">
          <p:sp>
            <p:nvSpPr>
              <p:cNvPr id="1050754" name=""/>
              <p:cNvSpPr/>
              <p:nvPr/>
            </p:nvSpPr>
            <p:spPr>
              <a:xfrm>
                <a:off x="11058537" y="770341"/>
                <a:ext cx="58503" cy="225863"/>
              </a:xfrm>
            </p:spPr>
          </p:sp>
        </mc:Fallback>
      </mc:AlternateContent>
      <mc:AlternateContent xmlns:mc="http://schemas.openxmlformats.org/markup-compatibility/2006" xmlns:p14="http://schemas.microsoft.com/office/powerpoint/2010/main">
        <mc:Choice Requires="p14">
          <p:contentPart p14:bwMode="auto" r:id="rId4">
            <p14:nvContentPartPr>
              <p14:cNvPr id="1050755" name="Encre 1050754"/>
              <p14:cNvContentPartPr/>
              <p14:nvPr/>
            </p14:nvContentPartPr>
            <p14:xfrm>
              <a:off x="11006146" y="668515"/>
              <a:ext cx="310900" cy="343220"/>
            </p14:xfrm>
          </p:contentPart>
        </mc:Choice>
        <mc:Fallback xmlns="">
          <p:sp>
            <p:nvSpPr>
              <p:cNvPr id="1050755" name=""/>
              <p:cNvSpPr/>
              <p:nvPr/>
            </p:nvSpPr>
            <p:spPr>
              <a:xfrm>
                <a:off x="11006146" y="668515"/>
                <a:ext cx="310900" cy="343220"/>
              </a:xfrm>
            </p:spPr>
          </p:sp>
        </mc:Fallback>
      </mc:AlternateContent>
      <mc:AlternateContent xmlns:mc="http://schemas.openxmlformats.org/markup-compatibility/2006" xmlns:p14="http://schemas.microsoft.com/office/powerpoint/2010/main">
        <mc:Choice Requires="p14">
          <p:contentPart p14:bwMode="auto" r:id="rId5">
            <p14:nvContentPartPr>
              <p14:cNvPr id="1050756" name="Encre 1050755"/>
              <p14:cNvContentPartPr/>
              <p14:nvPr/>
            </p14:nvContentPartPr>
            <p14:xfrm>
              <a:off x="11139509" y="559305"/>
              <a:ext cx="263458" cy="14446"/>
            </p14:xfrm>
          </p:contentPart>
        </mc:Choice>
        <mc:Fallback xmlns="">
          <p:sp>
            <p:nvSpPr>
              <p:cNvPr id="1050756" name=""/>
              <p:cNvSpPr/>
              <p:nvPr/>
            </p:nvSpPr>
            <p:spPr>
              <a:xfrm>
                <a:off x="11139509" y="559305"/>
                <a:ext cx="263458" cy="14446"/>
              </a:xfrm>
            </p:spPr>
          </p:sp>
        </mc:Fallback>
      </mc:AlternateContent>
      <mc:AlternateContent xmlns:mc="http://schemas.openxmlformats.org/markup-compatibility/2006" xmlns:p14="http://schemas.microsoft.com/office/powerpoint/2010/main">
        <mc:Choice Requires="p14">
          <p:contentPart p14:bwMode="auto" r:id="rId6">
            <p14:nvContentPartPr>
              <p14:cNvPr id="1050757" name="Encre 1050756"/>
              <p14:cNvContentPartPr/>
              <p14:nvPr/>
            </p14:nvContentPartPr>
            <p14:xfrm>
              <a:off x="11343840" y="498810"/>
              <a:ext cx="114442" cy="208767"/>
            </p14:xfrm>
          </p:contentPart>
        </mc:Choice>
        <mc:Fallback xmlns="">
          <p:sp>
            <p:nvSpPr>
              <p:cNvPr id="1050757" name=""/>
              <p:cNvSpPr/>
              <p:nvPr/>
            </p:nvSpPr>
            <p:spPr>
              <a:xfrm>
                <a:off x="11343840" y="498810"/>
                <a:ext cx="114442" cy="208767"/>
              </a:xfrm>
            </p:spPr>
          </p:sp>
        </mc:Fallback>
      </mc:AlternateContent>
      <mc:AlternateContent xmlns:mc="http://schemas.openxmlformats.org/markup-compatibility/2006" xmlns:p14="http://schemas.microsoft.com/office/powerpoint/2010/main">
        <mc:Choice Requires="p14">
          <p:contentPart p14:bwMode="auto" r:id="rId7">
            <p14:nvContentPartPr>
              <p14:cNvPr id="1050758" name="Encre 1050757"/>
              <p14:cNvContentPartPr/>
              <p14:nvPr/>
            </p14:nvContentPartPr>
            <p14:xfrm>
              <a:off x="11374727" y="835830"/>
              <a:ext cx="176857" cy="6985"/>
            </p14:xfrm>
          </p:contentPart>
        </mc:Choice>
        <mc:Fallback xmlns="">
          <p:sp>
            <p:nvSpPr>
              <p:cNvPr id="1050758" name=""/>
              <p:cNvSpPr/>
              <p:nvPr/>
            </p:nvSpPr>
            <p:spPr>
              <a:xfrm>
                <a:off x="11374727" y="835830"/>
                <a:ext cx="176857" cy="6985"/>
              </a:xfrm>
            </p:spPr>
          </p:sp>
        </mc:Fallback>
      </mc:AlternateContent>
      <mc:AlternateContent xmlns:mc="http://schemas.openxmlformats.org/markup-compatibility/2006" xmlns:p14="http://schemas.microsoft.com/office/powerpoint/2010/main">
        <mc:Choice Requires="p14">
          <p:contentPart p14:bwMode="auto" r:id="rId8">
            <p14:nvContentPartPr>
              <p14:cNvPr id="1050759" name="Encre 1050758"/>
              <p14:cNvContentPartPr/>
              <p14:nvPr/>
            </p14:nvContentPartPr>
            <p14:xfrm>
              <a:off x="11367226" y="885800"/>
              <a:ext cx="194901" cy="72924"/>
            </p14:xfrm>
          </p:contentPart>
        </mc:Choice>
        <mc:Fallback xmlns="">
          <p:sp>
            <p:nvSpPr>
              <p:cNvPr id="1050759" name=""/>
              <p:cNvSpPr/>
              <p:nvPr/>
            </p:nvSpPr>
            <p:spPr>
              <a:xfrm>
                <a:off x="11367226" y="885800"/>
                <a:ext cx="194901" cy="72924"/>
              </a:xfrm>
            </p:spPr>
          </p:sp>
        </mc:Fallback>
      </mc:AlternateContent>
      <mc:AlternateContent xmlns:mc="http://schemas.openxmlformats.org/markup-compatibility/2006" xmlns:p14="http://schemas.microsoft.com/office/powerpoint/2010/main">
        <mc:Choice Requires="p14">
          <p:contentPart p14:bwMode="auto" r:id="rId9">
            <p14:nvContentPartPr>
              <p14:cNvPr id="1050760" name="Encre 1050759"/>
              <p14:cNvContentPartPr/>
              <p14:nvPr/>
            </p14:nvContentPartPr>
            <p14:xfrm>
              <a:off x="11617215" y="777787"/>
              <a:ext cx="183617" cy="170365"/>
            </p14:xfrm>
          </p:contentPart>
        </mc:Choice>
        <mc:Fallback xmlns="">
          <p:sp>
            <p:nvSpPr>
              <p:cNvPr id="1050760" name=""/>
              <p:cNvSpPr/>
              <p:nvPr/>
            </p:nvSpPr>
            <p:spPr>
              <a:xfrm>
                <a:off x="11617215" y="777787"/>
                <a:ext cx="183617" cy="170365"/>
              </a:xfrm>
            </p:spPr>
          </p:sp>
        </mc:Fallback>
      </mc:AlternateContent>
      <mc:AlternateContent xmlns:mc="http://schemas.openxmlformats.org/markup-compatibility/2006" xmlns:p14="http://schemas.microsoft.com/office/powerpoint/2010/main">
        <mc:Choice Requires="p14">
          <p:contentPart p14:bwMode="auto" r:id="rId10">
            <p14:nvContentPartPr>
              <p14:cNvPr id="1050761" name="Encre 1050760"/>
              <p14:cNvContentPartPr/>
              <p14:nvPr/>
            </p14:nvContentPartPr>
            <p14:xfrm>
              <a:off x="11606500" y="616138"/>
              <a:ext cx="225798" cy="23332"/>
            </p14:xfrm>
          </p:contentPart>
        </mc:Choice>
        <mc:Fallback xmlns="">
          <p:sp>
            <p:nvSpPr>
              <p:cNvPr id="1050761" name=""/>
              <p:cNvSpPr/>
              <p:nvPr/>
            </p:nvSpPr>
            <p:spPr>
              <a:xfrm>
                <a:off x="11606500" y="616138"/>
                <a:ext cx="225798" cy="23332"/>
              </a:xfrm>
            </p:spPr>
          </p:sp>
        </mc:Fallback>
      </mc:AlternateContent>
      <mc:AlternateContent xmlns:mc="http://schemas.openxmlformats.org/markup-compatibility/2006" xmlns:p14="http://schemas.microsoft.com/office/powerpoint/2010/main">
        <mc:Choice Requires="p14">
          <p:contentPart p14:bwMode="auto" r:id="rId11">
            <p14:nvContentPartPr>
              <p14:cNvPr id="1050762" name="Encre 1050761"/>
              <p14:cNvContentPartPr/>
              <p14:nvPr/>
            </p14:nvContentPartPr>
            <p14:xfrm>
              <a:off x="11789497" y="559867"/>
              <a:ext cx="70136" cy="160088"/>
            </p14:xfrm>
          </p:contentPart>
        </mc:Choice>
        <mc:Fallback xmlns="">
          <p:sp>
            <p:nvSpPr>
              <p:cNvPr id="1050762" name=""/>
              <p:cNvSpPr/>
              <p:nvPr/>
            </p:nvSpPr>
            <p:spPr>
              <a:xfrm>
                <a:off x="11789497" y="559867"/>
                <a:ext cx="70136" cy="160088"/>
              </a:xfrm>
            </p:spPr>
          </p:sp>
        </mc:Fallback>
      </mc:AlternateContent>
      <mc:AlternateContent xmlns:mc="http://schemas.openxmlformats.org/markup-compatibility/2006" xmlns:p14="http://schemas.microsoft.com/office/powerpoint/2010/main">
        <mc:Choice Requires="p14">
          <p:contentPart p14:bwMode="auto" r:id="rId12">
            <p14:nvContentPartPr>
              <p14:cNvPr id="1050763" name="Encre 1050762"/>
              <p14:cNvContentPartPr/>
              <p14:nvPr/>
            </p14:nvContentPartPr>
            <p14:xfrm>
              <a:off x="9826114" y="1077861"/>
              <a:ext cx="281359" cy="511044"/>
            </p14:xfrm>
          </p:contentPart>
        </mc:Choice>
        <mc:Fallback xmlns="">
          <p:sp>
            <p:nvSpPr>
              <p:cNvPr id="1050763" name=""/>
              <p:cNvSpPr/>
              <p:nvPr/>
            </p:nvSpPr>
            <p:spPr>
              <a:xfrm>
                <a:off x="9826114" y="1077861"/>
                <a:ext cx="281359" cy="511044"/>
              </a:xfrm>
            </p:spPr>
          </p:sp>
        </mc:Fallback>
      </mc:AlternateContent>
      <mc:AlternateContent xmlns:mc="http://schemas.openxmlformats.org/markup-compatibility/2006" xmlns:p14="http://schemas.microsoft.com/office/powerpoint/2010/main">
        <mc:Choice Requires="p14">
          <p:contentPart p14:bwMode="auto" r:id="rId13">
            <p14:nvContentPartPr>
              <p14:cNvPr id="1050764" name="Encre 1050763"/>
              <p14:cNvContentPartPr/>
              <p14:nvPr/>
            </p14:nvContentPartPr>
            <p14:xfrm>
              <a:off x="10088940" y="1144801"/>
              <a:ext cx="157006" cy="329446"/>
            </p14:xfrm>
          </p:contentPart>
        </mc:Choice>
        <mc:Fallback xmlns="">
          <p:sp>
            <p:nvSpPr>
              <p:cNvPr id="1050764" name=""/>
              <p:cNvSpPr/>
              <p:nvPr/>
            </p:nvSpPr>
            <p:spPr>
              <a:xfrm>
                <a:off x="10088940" y="1144801"/>
                <a:ext cx="157006" cy="329446"/>
              </a:xfrm>
            </p:spPr>
          </p:sp>
        </mc:Fallback>
      </mc:AlternateContent>
      <mc:AlternateContent xmlns:mc="http://schemas.openxmlformats.org/markup-compatibility/2006" xmlns:p14="http://schemas.microsoft.com/office/powerpoint/2010/main">
        <mc:Choice Requires="p14">
          <p:contentPart p14:bwMode="auto" r:id="rId14">
            <p14:nvContentPartPr>
              <p14:cNvPr id="1050765" name="Encre 1050764"/>
              <p14:cNvContentPartPr/>
              <p14:nvPr/>
            </p14:nvContentPartPr>
            <p14:xfrm>
              <a:off x="10022754" y="1173275"/>
              <a:ext cx="451869" cy="277878"/>
            </p14:xfrm>
          </p:contentPart>
        </mc:Choice>
        <mc:Fallback xmlns="">
          <p:sp>
            <p:nvSpPr>
              <p:cNvPr id="1050765" name=""/>
              <p:cNvSpPr/>
              <p:nvPr/>
            </p:nvSpPr>
            <p:spPr>
              <a:xfrm>
                <a:off x="10022754" y="1173275"/>
                <a:ext cx="451869" cy="277878"/>
              </a:xfrm>
            </p:spPr>
          </p:sp>
        </mc:Fallback>
      </mc:AlternateContent>
      <mc:AlternateContent xmlns:mc="http://schemas.openxmlformats.org/markup-compatibility/2006" xmlns:p14="http://schemas.microsoft.com/office/powerpoint/2010/main">
        <mc:Choice Requires="p14">
          <p:contentPart p14:bwMode="auto" r:id="rId15">
            <p14:nvContentPartPr>
              <p14:cNvPr id="1050766" name="Encre 1050765"/>
              <p14:cNvContentPartPr/>
              <p14:nvPr/>
            </p14:nvContentPartPr>
            <p14:xfrm>
              <a:off x="10509381" y="1219335"/>
              <a:ext cx="418365" cy="275962"/>
            </p14:xfrm>
          </p:contentPart>
        </mc:Choice>
        <mc:Fallback xmlns="">
          <p:sp>
            <p:nvSpPr>
              <p:cNvPr id="1050766" name=""/>
              <p:cNvSpPr/>
              <p:nvPr/>
            </p:nvSpPr>
            <p:spPr>
              <a:xfrm>
                <a:off x="10509381" y="1219335"/>
                <a:ext cx="418365" cy="275962"/>
              </a:xfrm>
            </p:spPr>
          </p:sp>
        </mc:Fallback>
      </mc:AlternateContent>
      <mc:AlternateContent xmlns:mc="http://schemas.openxmlformats.org/markup-compatibility/2006" xmlns:p14="http://schemas.microsoft.com/office/powerpoint/2010/main">
        <mc:Choice Requires="p14">
          <p:contentPart p14:bwMode="auto" r:id="rId16">
            <p14:nvContentPartPr>
              <p14:cNvPr id="1050767" name="Encre 1050766"/>
              <p14:cNvContentPartPr/>
              <p14:nvPr/>
            </p14:nvContentPartPr>
            <p14:xfrm>
              <a:off x="10935138" y="1270464"/>
              <a:ext cx="181902" cy="187500"/>
            </p14:xfrm>
          </p:contentPart>
        </mc:Choice>
        <mc:Fallback xmlns="">
          <p:sp>
            <p:nvSpPr>
              <p:cNvPr id="1050767" name=""/>
              <p:cNvSpPr/>
              <p:nvPr/>
            </p:nvSpPr>
            <p:spPr>
              <a:xfrm>
                <a:off x="10935138" y="1270464"/>
                <a:ext cx="181902" cy="187500"/>
              </a:xfrm>
            </p:spPr>
          </p:sp>
        </mc:Fallback>
      </mc:AlternateContent>
      <mc:AlternateContent xmlns:mc="http://schemas.openxmlformats.org/markup-compatibility/2006" xmlns:p14="http://schemas.microsoft.com/office/powerpoint/2010/main">
        <mc:Choice Requires="p14">
          <p:contentPart p14:bwMode="auto" r:id="rId17">
            <p14:nvContentPartPr>
              <p14:cNvPr id="1050768" name="Encre 1050767"/>
              <p14:cNvContentPartPr/>
              <p14:nvPr/>
            </p14:nvContentPartPr>
            <p14:xfrm>
              <a:off x="11231809" y="1203663"/>
              <a:ext cx="257431" cy="239424"/>
            </p14:xfrm>
          </p:contentPart>
        </mc:Choice>
        <mc:Fallback xmlns="">
          <p:sp>
            <p:nvSpPr>
              <p:cNvPr id="1050768" name=""/>
              <p:cNvSpPr/>
              <p:nvPr/>
            </p:nvSpPr>
            <p:spPr>
              <a:xfrm>
                <a:off x="11231809" y="1203663"/>
                <a:ext cx="257431" cy="239424"/>
              </a:xfrm>
            </p:spPr>
          </p:sp>
        </mc:Fallback>
      </mc:AlternateContent>
      <mc:AlternateContent xmlns:mc="http://schemas.openxmlformats.org/markup-compatibility/2006" xmlns:p14="http://schemas.microsoft.com/office/powerpoint/2010/main">
        <mc:Choice Requires="p14">
          <p:contentPart p14:bwMode="auto" r:id="rId18">
            <p14:nvContentPartPr>
              <p14:cNvPr id="1050769" name="Encre 1050768"/>
              <p14:cNvContentPartPr/>
              <p14:nvPr/>
            </p14:nvContentPartPr>
            <p14:xfrm>
              <a:off x="11590674" y="1226781"/>
              <a:ext cx="55419" cy="200340"/>
            </p14:xfrm>
          </p:contentPart>
        </mc:Choice>
        <mc:Fallback xmlns="">
          <p:sp>
            <p:nvSpPr>
              <p:cNvPr id="1050769" name=""/>
              <p:cNvSpPr/>
              <p:nvPr/>
            </p:nvSpPr>
            <p:spPr>
              <a:xfrm>
                <a:off x="11590674" y="1226781"/>
                <a:ext cx="55419" cy="200340"/>
              </a:xfrm>
            </p:spPr>
          </p:sp>
        </mc:Fallback>
      </mc:AlternateContent>
      <mc:AlternateContent xmlns:mc="http://schemas.openxmlformats.org/markup-compatibility/2006" xmlns:p14="http://schemas.microsoft.com/office/powerpoint/2010/main">
        <mc:Choice Requires="p14">
          <p:contentPart p14:bwMode="auto" r:id="rId19">
            <p14:nvContentPartPr>
              <p14:cNvPr id="1050770" name="Encre 1050769"/>
              <p14:cNvContentPartPr/>
              <p14:nvPr/>
            </p14:nvContentPartPr>
            <p14:xfrm>
              <a:off x="11560491" y="1167766"/>
              <a:ext cx="199708" cy="251944"/>
            </p14:xfrm>
          </p:contentPart>
        </mc:Choice>
        <mc:Fallback xmlns="">
          <p:sp>
            <p:nvSpPr>
              <p:cNvPr id="1050770" name=""/>
              <p:cNvSpPr/>
              <p:nvPr/>
            </p:nvSpPr>
            <p:spPr>
              <a:xfrm>
                <a:off x="11560491" y="1167766"/>
                <a:ext cx="199708" cy="251944"/>
              </a:xfrm>
            </p:spPr>
          </p:sp>
        </mc:Fallback>
      </mc:AlternateContent>
      <mc:AlternateContent xmlns:mc="http://schemas.openxmlformats.org/markup-compatibility/2006" xmlns:p14="http://schemas.microsoft.com/office/powerpoint/2010/main">
        <mc:Choice Requires="p14">
          <p:contentPart p14:bwMode="auto" r:id="rId20">
            <p14:nvContentPartPr>
              <p14:cNvPr id="1050771" name="Encre 1050770"/>
              <p14:cNvContentPartPr/>
              <p14:nvPr/>
            </p14:nvContentPartPr>
            <p14:xfrm>
              <a:off x="11560491" y="1068785"/>
              <a:ext cx="201169" cy="13294"/>
            </p14:xfrm>
          </p:contentPart>
        </mc:Choice>
        <mc:Fallback xmlns="">
          <p:sp>
            <p:nvSpPr>
              <p:cNvPr id="1050771" name=""/>
              <p:cNvSpPr/>
              <p:nvPr/>
            </p:nvSpPr>
            <p:spPr>
              <a:xfrm>
                <a:off x="11560491" y="1068785"/>
                <a:ext cx="201169" cy="13294"/>
              </a:xfrm>
            </p:spPr>
          </p:sp>
        </mc:Fallback>
      </mc:AlternateContent>
      <mc:AlternateContent xmlns:mc="http://schemas.openxmlformats.org/markup-compatibility/2006" xmlns:p14="http://schemas.microsoft.com/office/powerpoint/2010/main">
        <mc:Choice Requires="p14">
          <p:contentPart p14:bwMode="auto" r:id="rId21">
            <p14:nvContentPartPr>
              <p14:cNvPr id="1050772" name="Encre 1050771"/>
              <p14:cNvContentPartPr/>
              <p14:nvPr/>
            </p14:nvContentPartPr>
            <p14:xfrm>
              <a:off x="11732135" y="1016555"/>
              <a:ext cx="57447" cy="128987"/>
            </p14:xfrm>
          </p:contentPart>
        </mc:Choice>
        <mc:Fallback xmlns="">
          <p:sp>
            <p:nvSpPr>
              <p:cNvPr id="1050772" name=""/>
              <p:cNvSpPr/>
              <p:nvPr/>
            </p:nvSpPr>
            <p:spPr>
              <a:xfrm>
                <a:off x="11732135" y="1016555"/>
                <a:ext cx="57447" cy="128987"/>
              </a:xfrm>
            </p:spPr>
          </p:sp>
        </mc:Fallback>
      </mc:AlternateContent>
      <mc:AlternateContent xmlns:mc="http://schemas.openxmlformats.org/markup-compatibility/2006" xmlns:p14="http://schemas.microsoft.com/office/powerpoint/2010/main">
        <mc:Choice Requires="p14">
          <p:contentPart p14:bwMode="auto" r:id="rId22">
            <p14:nvContentPartPr>
              <p14:cNvPr id="1050773" name="Encre 1050772"/>
              <p14:cNvContentPartPr/>
              <p14:nvPr/>
            </p14:nvContentPartPr>
            <p14:xfrm>
              <a:off x="11689335" y="1067188"/>
              <a:ext cx="248349" cy="579547"/>
            </p14:xfrm>
          </p:contentPart>
        </mc:Choice>
        <mc:Fallback xmlns="">
          <p:sp>
            <p:nvSpPr>
              <p:cNvPr id="1050773" name=""/>
              <p:cNvSpPr/>
              <p:nvPr/>
            </p:nvSpPr>
            <p:spPr>
              <a:xfrm>
                <a:off x="11689335" y="1067188"/>
                <a:ext cx="248349" cy="579547"/>
              </a:xfrm>
            </p:spPr>
          </p:sp>
        </mc:Fallback>
      </mc:AlternateContent>
      <mc:AlternateContent xmlns:mc="http://schemas.openxmlformats.org/markup-compatibility/2006" xmlns:p14="http://schemas.microsoft.com/office/powerpoint/2010/main">
        <mc:Choice Requires="p14">
          <p:contentPart p14:bwMode="auto" r:id="rId23">
            <p14:nvContentPartPr>
              <p14:cNvPr id="1050774" name="Encre 1050773"/>
              <p14:cNvContentPartPr/>
              <p14:nvPr/>
            </p14:nvContentPartPr>
            <p14:xfrm>
              <a:off x="912921" y="4688421"/>
              <a:ext cx="1529249" cy="47979"/>
            </p14:xfrm>
          </p:contentPart>
        </mc:Choice>
        <mc:Fallback xmlns="">
          <p:sp>
            <p:nvSpPr>
              <p:cNvPr id="1050774" name=""/>
              <p:cNvSpPr/>
              <p:nvPr/>
            </p:nvSpPr>
            <p:spPr>
              <a:xfrm>
                <a:off x="912921" y="4688421"/>
                <a:ext cx="1529249" cy="47979"/>
              </a:xfrm>
            </p:spPr>
          </p:sp>
        </mc:Fallback>
      </mc:AlternateContent>
      <mc:AlternateContent xmlns:mc="http://schemas.openxmlformats.org/markup-compatibility/2006" xmlns:p14="http://schemas.microsoft.com/office/powerpoint/2010/main">
        <mc:Choice Requires="p14">
          <p:contentPart p14:bwMode="auto" r:id="rId24">
            <p14:nvContentPartPr>
              <p14:cNvPr id="1050775" name="Encre 1050774"/>
              <p14:cNvContentPartPr/>
              <p14:nvPr/>
            </p14:nvContentPartPr>
            <p14:xfrm>
              <a:off x="3708102" y="3798630"/>
              <a:ext cx="31796" cy="668559"/>
            </p14:xfrm>
          </p:contentPart>
        </mc:Choice>
        <mc:Fallback xmlns="">
          <p:sp>
            <p:nvSpPr>
              <p:cNvPr id="1050775" name=""/>
              <p:cNvSpPr/>
              <p:nvPr/>
            </p:nvSpPr>
            <p:spPr>
              <a:xfrm>
                <a:off x="3708102" y="3798630"/>
                <a:ext cx="31796" cy="668559"/>
              </a:xfrm>
            </p:spPr>
          </p:sp>
        </mc:Fallback>
      </mc:AlternateContent>
      <mc:AlternateContent xmlns:mc="http://schemas.openxmlformats.org/markup-compatibility/2006" xmlns:p14="http://schemas.microsoft.com/office/powerpoint/2010/main">
        <mc:Choice Requires="p14">
          <p:contentPart p14:bwMode="auto" r:id="rId25">
            <p14:nvContentPartPr>
              <p14:cNvPr id="1050776" name="Encre 1050775"/>
              <p14:cNvContentPartPr/>
              <p14:nvPr/>
            </p14:nvContentPartPr>
            <p14:xfrm>
              <a:off x="3692751" y="3762145"/>
              <a:ext cx="1188680" cy="710816"/>
            </p14:xfrm>
          </p:contentPart>
        </mc:Choice>
        <mc:Fallback xmlns="">
          <p:sp>
            <p:nvSpPr>
              <p:cNvPr id="1050776" name=""/>
              <p:cNvSpPr/>
              <p:nvPr/>
            </p:nvSpPr>
            <p:spPr>
              <a:xfrm>
                <a:off x="3692751" y="3762145"/>
                <a:ext cx="1188680" cy="710816"/>
              </a:xfrm>
            </p:spPr>
          </p:sp>
        </mc:Fallback>
      </mc:AlternateContent>
      <mc:AlternateContent xmlns:mc="http://schemas.openxmlformats.org/markup-compatibility/2006" xmlns:p14="http://schemas.microsoft.com/office/powerpoint/2010/main">
        <mc:Choice Requires="p14">
          <p:contentPart p14:bwMode="auto" r:id="rId26">
            <p14:nvContentPartPr>
              <p14:cNvPr id="1050777" name="Encre 1050776"/>
              <p14:cNvContentPartPr/>
              <p14:nvPr/>
            </p14:nvContentPartPr>
            <p14:xfrm>
              <a:off x="5267019" y="5522628"/>
              <a:ext cx="43080" cy="642305"/>
            </p14:xfrm>
          </p:contentPart>
        </mc:Choice>
        <mc:Fallback xmlns="">
          <p:sp>
            <p:nvSpPr>
              <p:cNvPr id="1050777" name=""/>
              <p:cNvSpPr/>
              <p:nvPr/>
            </p:nvSpPr>
            <p:spPr>
              <a:xfrm>
                <a:off x="5267019" y="5522628"/>
                <a:ext cx="43080" cy="642305"/>
              </a:xfrm>
            </p:spPr>
          </p:sp>
        </mc:Fallback>
      </mc:AlternateContent>
      <mc:AlternateContent xmlns:mc="http://schemas.openxmlformats.org/markup-compatibility/2006" xmlns:p14="http://schemas.microsoft.com/office/powerpoint/2010/main">
        <mc:Choice Requires="p14">
          <p:contentPart p14:bwMode="auto" r:id="rId27">
            <p14:nvContentPartPr>
              <p14:cNvPr id="1050778" name="Encre 1050777"/>
              <p14:cNvContentPartPr/>
              <p14:nvPr/>
            </p14:nvContentPartPr>
            <p14:xfrm>
              <a:off x="5252458" y="5496741"/>
              <a:ext cx="1664865" cy="671234"/>
            </p14:xfrm>
          </p:contentPart>
        </mc:Choice>
        <mc:Fallback xmlns="">
          <p:sp>
            <p:nvSpPr>
              <p:cNvPr id="1050778" name=""/>
              <p:cNvSpPr/>
              <p:nvPr/>
            </p:nvSpPr>
            <p:spPr>
              <a:xfrm>
                <a:off x="5252458" y="5496741"/>
                <a:ext cx="1664865" cy="671234"/>
              </a:xfrm>
            </p:spPr>
          </p:sp>
        </mc:Fallback>
      </mc:AlternateContent>
      <mc:AlternateContent xmlns:mc="http://schemas.openxmlformats.org/markup-compatibility/2006" xmlns:p14="http://schemas.microsoft.com/office/powerpoint/2010/main">
        <mc:Choice Requires="p14">
          <p:contentPart p14:bwMode="auto" r:id="rId28">
            <p14:nvContentPartPr>
              <p14:cNvPr id="1050779" name="Encre 1050778"/>
              <p14:cNvContentPartPr/>
              <p14:nvPr/>
            </p14:nvContentPartPr>
            <p14:xfrm>
              <a:off x="6289502" y="-7322"/>
              <a:ext cx="4506539" cy="1001079"/>
            </p14:xfrm>
          </p:contentPart>
        </mc:Choice>
        <mc:Fallback xmlns="">
          <p:sp>
            <p:nvSpPr>
              <p:cNvPr id="1050779" name=""/>
              <p:cNvSpPr/>
              <p:nvPr/>
            </p:nvSpPr>
            <p:spPr>
              <a:xfrm>
                <a:off x="6289502" y="-7322"/>
                <a:ext cx="4506539" cy="1001079"/>
              </a:xfrm>
            </p:spPr>
          </p:sp>
        </mc:Fallback>
      </mc:AlternateContent>
      <mc:AlternateContent xmlns:mc="http://schemas.openxmlformats.org/markup-compatibility/2006" xmlns:p14="http://schemas.microsoft.com/office/powerpoint/2010/main">
        <mc:Choice Requires="p14">
          <p:contentPart p14:bwMode="auto" r:id="rId29">
            <p14:nvContentPartPr>
              <p14:cNvPr id="1050780" name="Encre 1050779"/>
              <p14:cNvContentPartPr/>
              <p14:nvPr/>
            </p14:nvContentPartPr>
            <p14:xfrm>
              <a:off x="10952456" y="1015745"/>
              <a:ext cx="683670" cy="80482"/>
            </p14:xfrm>
          </p:contentPart>
        </mc:Choice>
        <mc:Fallback xmlns="">
          <p:sp>
            <p:nvSpPr>
              <p:cNvPr id="1050780" name=""/>
              <p:cNvSpPr/>
              <p:nvPr/>
            </p:nvSpPr>
            <p:spPr>
              <a:xfrm>
                <a:off x="10952456" y="1015745"/>
                <a:ext cx="683670" cy="80482"/>
              </a:xfrm>
            </p:spPr>
          </p:sp>
        </mc:Fallback>
      </mc:AlternateContent>
      <mc:AlternateContent xmlns:mc="http://schemas.openxmlformats.org/markup-compatibility/2006" xmlns:p14="http://schemas.microsoft.com/office/powerpoint/2010/main">
        <mc:Choice Requires="p14">
          <p:contentPart p14:bwMode="auto" r:id="rId30">
            <p14:nvContentPartPr>
              <p14:cNvPr id="1050781" name="Encre 1050780"/>
              <p14:cNvContentPartPr/>
              <p14:nvPr/>
            </p14:nvContentPartPr>
            <p14:xfrm>
              <a:off x="10974077" y="1075032"/>
              <a:ext cx="560947" cy="64630"/>
            </p14:xfrm>
          </p:contentPart>
        </mc:Choice>
        <mc:Fallback xmlns="">
          <p:sp>
            <p:nvSpPr>
              <p:cNvPr id="1050781" name=""/>
              <p:cNvSpPr/>
              <p:nvPr/>
            </p:nvSpPr>
            <p:spPr>
              <a:xfrm>
                <a:off x="10974077" y="1075032"/>
                <a:ext cx="560947" cy="64630"/>
              </a:xfrm>
            </p:spPr>
          </p:sp>
        </mc:Fallback>
      </mc:AlternateContent>
      <mc:AlternateContent xmlns:mc="http://schemas.openxmlformats.org/markup-compatibility/2006" xmlns:p14="http://schemas.microsoft.com/office/powerpoint/2010/main">
        <mc:Choice Requires="p14">
          <p:contentPart p14:bwMode="auto" r:id="rId31">
            <p14:nvContentPartPr>
              <p14:cNvPr id="1050782" name="Encre 1050781"/>
              <p14:cNvContentPartPr/>
              <p14:nvPr/>
            </p14:nvContentPartPr>
            <p14:xfrm>
              <a:off x="10073056" y="1530849"/>
              <a:ext cx="1559989" cy="43411"/>
            </p14:xfrm>
          </p:contentPart>
        </mc:Choice>
        <mc:Fallback xmlns="">
          <p:sp>
            <p:nvSpPr>
              <p:cNvPr id="1050782" name=""/>
              <p:cNvSpPr/>
              <p:nvPr/>
            </p:nvSpPr>
            <p:spPr>
              <a:xfrm>
                <a:off x="10073056" y="1530849"/>
                <a:ext cx="1559989" cy="43411"/>
              </a:xfrm>
            </p:spPr>
          </p:sp>
        </mc:Fallback>
      </mc:AlternateContent>
      <mc:AlternateContent xmlns:mc="http://schemas.openxmlformats.org/markup-compatibility/2006" xmlns:p14="http://schemas.microsoft.com/office/powerpoint/2010/main">
        <mc:Choice Requires="p14">
          <p:contentPart p14:bwMode="auto" r:id="rId32">
            <p14:nvContentPartPr>
              <p14:cNvPr id="1050783" name="Encre 1050782"/>
              <p14:cNvContentPartPr/>
              <p14:nvPr/>
            </p14:nvContentPartPr>
            <p14:xfrm>
              <a:off x="5199460" y="5480982"/>
              <a:ext cx="1710297" cy="715653"/>
            </p14:xfrm>
          </p:contentPart>
        </mc:Choice>
        <mc:Fallback xmlns="">
          <p:sp>
            <p:nvSpPr>
              <p:cNvPr id="1050783" name=""/>
              <p:cNvSpPr/>
              <p:nvPr/>
            </p:nvSpPr>
            <p:spPr>
              <a:xfrm>
                <a:off x="5199460" y="5480982"/>
                <a:ext cx="1710297" cy="715653"/>
              </a:xfrm>
            </p:spPr>
          </p:sp>
        </mc:Fallback>
      </mc:AlternateContent>
    </p:spTree>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735</Words>
  <Application>Microsoft Office PowerPoint</Application>
  <PresentationFormat>Grand écran</PresentationFormat>
  <Paragraphs>129</Paragraphs>
  <Slides>52</Slides>
  <Notes>1</Notes>
  <HiddenSlides>0</HiddenSlides>
  <MMClips>0</MMClips>
  <ScaleCrop>false</ScaleCrop>
  <HeadingPairs>
    <vt:vector size="8" baseType="variant">
      <vt:variant>
        <vt:lpstr>Polices utilisées</vt:lpstr>
      </vt:variant>
      <vt:variant>
        <vt:i4>6</vt:i4>
      </vt:variant>
      <vt:variant>
        <vt:lpstr>Thème</vt:lpstr>
      </vt:variant>
      <vt:variant>
        <vt:i4>1</vt:i4>
      </vt:variant>
      <vt:variant>
        <vt:lpstr>Serveurs OLE incorporés</vt:lpstr>
      </vt:variant>
      <vt:variant>
        <vt:i4>2</vt:i4>
      </vt:variant>
      <vt:variant>
        <vt:lpstr>Titres des diapositives</vt:lpstr>
      </vt:variant>
      <vt:variant>
        <vt:i4>52</vt:i4>
      </vt:variant>
    </vt:vector>
  </HeadingPairs>
  <TitlesOfParts>
    <vt:vector size="61" baseType="lpstr">
      <vt:lpstr>AR BLANCA</vt:lpstr>
      <vt:lpstr>Arial</vt:lpstr>
      <vt:lpstr>Calibri</vt:lpstr>
      <vt:lpstr>Calibri Light</vt:lpstr>
      <vt:lpstr>Times New Roman</vt:lpstr>
      <vt:lpstr>Wingdings</vt:lpstr>
      <vt:lpstr>Thème Office</vt:lpstr>
      <vt:lpstr>Equation</vt:lpstr>
      <vt:lpstr>Équation</vt:lpstr>
      <vt:lpstr>Mouvement d’une particule chargée dans un champ électrique et/ou magnétique uniforme et permanent</vt:lpstr>
      <vt:lpstr>Présentation PowerPoint</vt:lpstr>
      <vt:lpstr>Présentation PowerPoint</vt:lpstr>
      <vt:lpstr>1. Force de Lorentz</vt:lpstr>
      <vt:lpstr>Présentation PowerPoint</vt:lpstr>
      <vt:lpstr>Présentation PowerPoint</vt:lpstr>
      <vt:lpstr>Présentation PowerPoint</vt:lpstr>
      <vt:lpstr>Présentation PowerPoint</vt:lpstr>
      <vt:lpstr>2. Mouvement dans un champ électrique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3. Mouvement dans un champ magnétique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Applications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Mouvement d’une particule chargée dans un champ électrique et/ou magnétique uniforme et permanent</dc:title>
  <dc:creator>Ossama Azagrouze</dc:creator>
  <cp:lastModifiedBy>Yasmine MACHKOUR</cp:lastModifiedBy>
  <cp:revision>2</cp:revision>
  <dcterms:created xsi:type="dcterms:W3CDTF">2015-12-14T13:37:22Z</dcterms:created>
  <dcterms:modified xsi:type="dcterms:W3CDTF">2026-01-14T11:47:42Z</dcterms:modified>
</cp:coreProperties>
</file>